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notesSlides/notesSlide2.xml" ContentType="application/vnd.openxmlformats-officedocument.presentationml.notesSlide+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3.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4.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notesSlides/notesSlide5.xml" ContentType="application/vnd.openxmlformats-officedocument.presentationml.notesSlide+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notesSlides/notesSlide6.xml" ContentType="application/vnd.openxmlformats-officedocument.presentationml.notesSlide+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notesSlides/notesSlide7.xml" ContentType="application/vnd.openxmlformats-officedocument.presentationml.notesSlide+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notesSlides/notesSlide8.xml" ContentType="application/vnd.openxmlformats-officedocument.presentationml.notesSlide+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notesSlides/notesSlide9.xml" ContentType="application/vnd.openxmlformats-officedocument.presentationml.notesSlide+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notesSlides/notesSlide10.xml" ContentType="application/vnd.openxmlformats-officedocument.presentationml.notesSlide+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notesSlides/notesSlide11.xml" ContentType="application/vnd.openxmlformats-officedocument.presentationml.notesSlide+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notesSlides/notesSlide12.xml" ContentType="application/vnd.openxmlformats-officedocument.presentationml.notesSlide+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notesSlides/notesSlide13.xml" ContentType="application/vnd.openxmlformats-officedocument.presentationml.notesSlide+xml"/>
  <Override PartName="/ppt/ink/ink4339.xml" ContentType="application/inkml+xml"/>
  <Override PartName="/ppt/ink/ink434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1372" r:id="rId2"/>
    <p:sldId id="1318" r:id="rId3"/>
    <p:sldId id="1319" r:id="rId4"/>
    <p:sldId id="1320" r:id="rId5"/>
    <p:sldId id="1328" r:id="rId6"/>
    <p:sldId id="1322" r:id="rId7"/>
    <p:sldId id="1329" r:id="rId8"/>
    <p:sldId id="1324" r:id="rId9"/>
    <p:sldId id="1325" r:id="rId10"/>
    <p:sldId id="1327" r:id="rId11"/>
    <p:sldId id="1420" r:id="rId12"/>
    <p:sldId id="1421" r:id="rId13"/>
    <p:sldId id="1330" r:id="rId14"/>
    <p:sldId id="1331" r:id="rId15"/>
    <p:sldId id="1332" r:id="rId16"/>
    <p:sldId id="1369" r:id="rId17"/>
    <p:sldId id="1333" r:id="rId18"/>
    <p:sldId id="1334" r:id="rId19"/>
    <p:sldId id="1335" r:id="rId20"/>
    <p:sldId id="1336" r:id="rId21"/>
    <p:sldId id="1337" r:id="rId22"/>
    <p:sldId id="1338" r:id="rId23"/>
    <p:sldId id="1339" r:id="rId24"/>
    <p:sldId id="1340" r:id="rId25"/>
    <p:sldId id="1341" r:id="rId26"/>
    <p:sldId id="1342" r:id="rId27"/>
    <p:sldId id="1343" r:id="rId28"/>
    <p:sldId id="1344" r:id="rId29"/>
    <p:sldId id="1345" r:id="rId30"/>
    <p:sldId id="1346" r:id="rId3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9" d="100"/>
          <a:sy n="119" d="100"/>
        </p:scale>
        <p:origin x="10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8.774"/>
    </inkml:context>
    <inkml:brush xml:id="br0">
      <inkml:brushProperty name="width" value="0.025" units="cm"/>
      <inkml:brushProperty name="height" value="0.025" units="cm"/>
    </inkml:brush>
  </inkml:definitions>
  <inkml:trace contextRef="#ctx0" brushRef="#br0">1 0 16496,'0'0'2146,"12"11"-2013,34 34-78,-2 2 0,-2 2 1,46 69-1,-6 9-3415,-64-94 114,-7-7-1136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1.146"/>
    </inkml:context>
    <inkml:brush xml:id="br0">
      <inkml:brushProperty name="width" value="0.025" units="cm"/>
      <inkml:brushProperty name="height" value="0.025" units="cm"/>
    </inkml:brush>
  </inkml:definitions>
  <inkml:trace contextRef="#ctx0" brushRef="#br0">1 48 13901,'0'0'7239,"11"6"-7132,-6-3-90,0 1 0,0-2-1,0 1 1,1-1 0,-1 0 0,1 0 0,-1 0 0,1-1 0,0 1 0,0-2 0,0 1 0,-1-1 0,1 1-1,0-2 1,0 1 0,0-1 0,0 0 0,0 0 0,-1 0 0,1-1 0,0 0 0,-1 0 0,6-3-1,-10 4 5,2 0 25,0 0 0,-1 0 0,1-1 1,0 0-1,-1 1 0,0-1 0,1 0 0,-1 0 0,0 0 0,0 0 1,0-1-1,0 1 0,0-1 0,-1 1 0,1-1 0,-1 1 0,1-1 1,-1 0-1,0 0 0,0 0 0,1-5 0,-3 8 7,1-1 1,0 0-1,-1 1 0,1-1 1,-1 1-1,1-1 0,-1 1 1,0-1-1,1 1 0,-1-1 1,1 1-1,-1 0 0,0-1 1,1 1-1,-1 0 0,0 0 0,1-1 1,-1 1-1,0 0 0,0 0 1,1 0-1,-1 0 0,0 0 1,0 0-1,1 0 0,-1 0 1,0 0-1,0 1 0,-25 3 222,18 0-238,0 1 0,0 0 0,0 0 0,1 1 0,0 0 0,0 0 0,0 0 0,1 1 0,0 1 1,-10 13-1,9-9 84,0-1-1,0 1 1,1 1 0,1-1 0,0 1 0,-6 25 0,10-36-110,0 1 0,1 0 0,-1 0 0,1 0 0,0 0-1,-1 0 1,1 0 0,1 0 0,-1 0 0,0 0 0,1 0 0,0 0 0,-1 0 0,1 0-1,0 0 1,0-1 0,1 1 0,-1 0 0,1-1 0,-1 1 0,1-1 0,0 1 0,2 2 0,0-3 3,-1 0 0,1 0 0,-1-1 0,1 1 0,0-1 0,0 0 0,0 0 1,0 0-1,0 0 0,0-1 0,0 1 0,0-1 0,0 0 0,0 0 1,0-1-1,7-1 0,-10 2-123,0 0 0,0 0 1,-1 0-1,1 0 0,0 0 0,0-1 1,-1 1-1,1 0 0,0-1 1,0 1-1,-1 0 0,1-1 0,0 1 1,-1-1-1,1 1 0,0-1 1,-1 1-1,1-1 0,-1 1 0,1-1 1,-1 0-1,1 1 0,-1-1 0,0 0 1,1 0-1,-1 1 0,0-1 1,1 0-1,-1-1 0,1-12-4701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0.424"/>
    </inkml:context>
    <inkml:brush xml:id="br0">
      <inkml:brushProperty name="width" value="0.025" units="cm"/>
      <inkml:brushProperty name="height" value="0.025" units="cm"/>
    </inkml:brush>
  </inkml:definitions>
  <inkml:trace contextRef="#ctx0" brushRef="#br0">302 19 5349,'1'-1'203,"-1"0"0,-1 0 0,1 1-1,0-1 1,0 0 0,0 0 0,0 1 0,0-1 0,-1 0 0,1 1-1,0-1 1,-1 0 0,1 0 0,-1 1 0,1-1 0,0 1-1,-1-1 1,1 0 0,-1 1 0,0-1 0,1 1 0,-1-1 0,1 1-1,-1 0 1,0-1 0,0 1 0,1-1 0,-1 1 0,0 0-1,1 0 1,-2-1 0,-32 2 1918,26 1-2031,-1 1 0,1-1-1,0 1 1,0 1-1,-13 7 1,1 4 167,0 2 1,2 0-1,0 1 0,1 0 1,-19 30-1,28-37-116,0 0 1,1 1-1,1 0 0,0 0 1,1 1-1,0-1 1,1 1-1,0 0 0,1 1 1,0-1-1,0 21 0,3-31-134,0-1-1,0 1 0,1-1 0,-1 0 0,1 1 0,0-1 0,-1 1 0,1-1 0,0 0 0,1 0 0,-1 0 0,0 1 1,0-1-1,1 0 0,0-1 0,-1 1 0,1 0 0,0 0 0,0-1 0,0 1 0,0-1 0,0 1 0,0-1 1,0 0-1,0 0 0,1 0 0,-1 0 0,0 0 0,1-1 0,-1 1 0,4 0 0,8 2-392,1-2 1,1 1-1,-1-2 0,15 0 0,-12-1-1232,14 0-1879,2-6-1563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21.758"/>
    </inkml:context>
    <inkml:brush xml:id="br0">
      <inkml:brushProperty name="width" value="0.035" units="cm"/>
      <inkml:brushProperty name="height" value="0.035" units="cm"/>
      <inkml:brushProperty name="color" value="#E71224"/>
    </inkml:brush>
  </inkml:definitions>
  <inkml:trace contextRef="#ctx0" brushRef="#br0">426 1 17140,'3'-1'1842,"-4"3"-512,-6 5 225,-16 11 174,-114 66 1115,80-51-2543,1 2-1,-56 47 1,110-80-295,-3 2-1,1 0 0,-1 0 0,1 1 0,0 0 0,-4 5-1,7-10-5,1 1-1,0 0 0,-1 0 1,1-1-1,0 1 0,-1 0 1,1 0-1,0 0 0,0-1 1,0 1-1,0 0 0,-1 0 1,1 0-1,0-1 0,1 1 1,-1 0-1,0 0 0,0 1 1,1-1-2,-1 0-1,1 0 1,0 0 0,0 0 0,-1-1 0,1 1 0,0 0 0,0 0 0,0-1 0,0 1 0,-1-1 0,1 1 0,0-1 0,0 1-1,0-1 1,0 1 0,0-1 0,2 1 0,20 3-14,0 0 0,0-1-1,29-1 1,2 1 27,-10 0-167,0 3-1,-1 1 1,0 2-1,46 17 0,-88-25 92,0-1-1,0 0 0,0 1 0,0-1 1,0 0-1,0 1 0,0-1 0,0 0 1,-1 0-1,1 0 0,0 0 0,0 0 1,0 0-1,0 0 0,0 0 0,0 0 1,0 0-1,0-1 0,2 0 0,-2 0 13,-1 0 0,1 0 0,0 0 0,-1 0 0,1 0 0,-1 0-1,1 0 1,-1 0 0,0 0 0,1 0 0,-1-1 0,0 1 0,0 0 0,1 0-1,-1 0 1,-1-2 0,2-15-454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22.588"/>
    </inkml:context>
    <inkml:brush xml:id="br0">
      <inkml:brushProperty name="width" value="0.035" units="cm"/>
      <inkml:brushProperty name="height" value="0.035" units="cm"/>
      <inkml:brushProperty name="color" value="#E71224"/>
    </inkml:brush>
  </inkml:definitions>
  <inkml:trace contextRef="#ctx0" brushRef="#br0">119 15 14555,'3'-3'499,"14"-8"767,-17 11-1216,0 0-1,0 0 1,-1 0-1,1 1 1,0-1 0,0 0-1,0 0 1,0 0-1,0 1 1,0-1 0,0 0-1,0 0 1,0 0-1,0 1 1,0-1 0,-1 0-1,1 0 1,0 0-1,0 1 1,1-1 0,-1 0-1,0 0 1,0 1-1,0-1 1,0 0 0,0 0-1,0 0 1,0 1-1,0-1 1,0 0 0,0 0-1,0 0 1,1 0-1,-1 1 1,0-1 0,0 0-1,0 0 1,0 0-1,1 0 1,-1 0 0,0 1-1,0-1 1,0 0-1,1 0 1,-1 0 0,0 0-1,0 0 1,0 0-1,1 0 1,-1 0 0,0 0-1,0 0 1,0 0-1,1 0 1,-1 0 0,0 0-1,0 0 1,1 0-1,-1 0 1,0 0 0,0 0-1,0 0 1,1 0-1,-1 0 1,0 0 0,-6 16 676,-1-1 1,-1 1-1,-10 15 1,-11 23-175,-27 85 399,51-125-879,1 2 0,0-1 0,1 0 0,1 1 0,1-1 0,0 1 0,2 23 0,-1-36-62,0 0 0,1-1 0,-1 1 0,1 0 1,0 0-1,0 0 0,0-1 0,0 1 0,0-1 1,1 1-1,-1-1 0,1 1 0,2 2 0,-2-3 0,-1-1-1,1 0 0,0 0 0,-1 0 1,1 0-1,0 0 0,0 0 0,-1 0 0,1 0 1,0-1-1,0 1 0,0-1 0,0 0 0,0 1 1,3-1-1,1 0-13,-1-1 1,0 0-1,1 0 1,-1-1-1,0 1 1,0-1-1,0 0 1,0 0-1,0-1 1,0 1-1,-1-1 1,1 0-1,4-4 1,6-7-33,0 0 1,0 0-1,-2-2 1,0 0-1,0 0 1,-2-1 0,0-1-1,-1 0 1,0 0-1,-2-1 1,0 0-1,6-24 1,0-20-151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23.659"/>
    </inkml:context>
    <inkml:brush xml:id="br0">
      <inkml:brushProperty name="width" value="0.035" units="cm"/>
      <inkml:brushProperty name="height" value="0.035" units="cm"/>
      <inkml:brushProperty name="color" value="#E71224"/>
    </inkml:brush>
  </inkml:definitions>
  <inkml:trace contextRef="#ctx0" brushRef="#br0">1 493 16179,'-1'18'2530,"1"-18"-2474,0 0 0,1 0 0,-1 0 0,0 0 1,0 1-1,0-1 0,0 0 0,1 0 0,-1 0 0,0 0 1,0 0-1,0 1 0,1-1 0,-1 0 0,0 0 1,0 0-1,0 0 0,1 0 0,-1 0 0,0 0 0,0 0 1,1 0-1,-1 0 0,0 0 0,0 0 0,1 0 1,-1 0-1,0 0 0,0 0 0,0 0 0,1 0 0,-1 0 1,0 0-1,0 0 0,0-1 0,1 1 0,-1 0 1,29-22 1890,-29 22-1954,37-35 769,-2-2 0,53-71 1,45-92-242,-68 91-327,-76 148-184,5-14-18,-35 103 5,8-25-652,-21 116 0,50-191 440,3-8-56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38.421"/>
    </inkml:context>
    <inkml:brush xml:id="br0">
      <inkml:brushProperty name="width" value="0.035" units="cm"/>
      <inkml:brushProperty name="height" value="0.035" units="cm"/>
      <inkml:brushProperty name="color" value="#E71224"/>
    </inkml:brush>
  </inkml:definitions>
  <inkml:trace contextRef="#ctx0" brushRef="#br0">42 66 17444,'-25'6'1312,"13"-5"-1064,7 1-80,17-4 328,19-3 0,17-6-184,6 0-32,12 0-160,6-2-24,2 3-152,-1 2-136,-7 4-344,-3 4-224,-14 3 584,-9 3-160,-23 4-120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38.903"/>
    </inkml:context>
    <inkml:brush xml:id="br0">
      <inkml:brushProperty name="width" value="0.035" units="cm"/>
      <inkml:brushProperty name="height" value="0.035" units="cm"/>
      <inkml:brushProperty name="color" value="#E71224"/>
    </inkml:brush>
  </inkml:definitions>
  <inkml:trace contextRef="#ctx0" brushRef="#br0">33 102 15955,'-21'23'1865,"9"-7"-1225,12-12-240,4-4 992,19-7-583,5-3-153,12-4-200,7-1-224,13 0-632,6-4-336,3-1 640,-2 0-121,1-5-119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39.390"/>
    </inkml:context>
    <inkml:brush xml:id="br0">
      <inkml:brushProperty name="width" value="0.035" units="cm"/>
      <inkml:brushProperty name="height" value="0.035" units="cm"/>
      <inkml:brushProperty name="color" value="#E71224"/>
    </inkml:brush>
  </inkml:definitions>
  <inkml:trace contextRef="#ctx0" brushRef="#br0">0 14 15419,'2'-2'119,"0"1"0,0-1 0,0 1 0,0 0 0,0 0 0,1 0 0,-1 0 0,0 0 0,1 0 0,-1 1 0,1-1 0,-1 1 0,0-1 0,1 1 0,-1 0 0,1 0 0,-1 0 0,1 0 0,-1 1 0,1-1 0,-1 1 0,1 0 0,3 1 0,8 2 175,1 1 1,19 11 0,-30-14-242,8 3 14,0 2 1,-1-1-1,1 1 0,-1 1 1,-1 0-1,1 1 0,-2 0 0,18 20 1,-24-24-21,1 0 0,-1 1 0,1-1 1,-2 1-1,1 0 0,-1 0 0,0 0 1,0 0-1,0 0 0,-1 1 0,0-1 1,0 0-1,-1 1 0,0-1 0,0 1 1,0-1-1,-1 0 0,0 1 0,0-1 1,-4 12-1,-10 18 329,-1-1 0,-2 0-1,-2-1 1,-32 43 0,-2 5-204,46-68-175,6-10 7,0 0 1,0-1-1,-1 1 1,1-1-1,-1 1 0,-5 5 1,8-9-7,0 0 0,0 0 0,-1 0 0,1 0 1,0-1-1,0 1 0,0 0 0,0 0 0,-1 0 0,1 0 1,0 0-1,0 0 0,0 0 0,0 0 0,0-1 0,0 1 0,-1 0 1,1 0-1,0 0 0,0 0 0,0 0 0,0-1 0,0 1 0,0 0 1,0 0-1,0 0 0,0 0 0,0-1 0,0 1 0,0 0 0,0 0 1,0 0-1,0 0 0,0-1 0,0 1 0,0 0 0,0 0 0,0 0 1,0 0-1,0-1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37.546"/>
    </inkml:context>
    <inkml:brush xml:id="br0">
      <inkml:brushProperty name="width" value="0.035" units="cm"/>
      <inkml:brushProperty name="height" value="0.035" units="cm"/>
      <inkml:brushProperty name="color" value="#E71224"/>
    </inkml:brush>
  </inkml:definitions>
  <inkml:trace contextRef="#ctx0" brushRef="#br0">40 124 13027,'-1'1'135,"-30"20"1241,31-21-1347,-1 0 1,1 1 0,-1-1 0,1 1 0,-1-1 0,1 1 0,-1-1 0,1 1-1,-1-1 1,1 1 0,0 0 0,-1-1 0,1 1 0,0-1 0,0 1 0,-1 0-1,1-1 1,0 1 0,0 0 0,0-1 0,0 1 0,0 0 0,0-1 0,0 1-1,0 0 1,0 0 0,0-1 0,0 1 0,0 0 0,1-1 0,-1 1 0,0-1 0,0 1-1,1 0 1,-1-1 0,0 1 0,1-1 0,-1 1 0,1 0 0,-1-1 0,1 1-1,-1-1 1,1 0 0,-1 1 0,1-1 0,-1 1 0,1-1 0,0 0 0,0 1-1,6 2 135,-1 0 0,1 0 0,0-1 0,0 0 0,0 0 0,0-1 0,11 2 0,56-1 578,-66-2-655,71-2 576,86-14 0,78-25-101,-56 9-310,82-7-44,277-3-1,-25 48-30,-273 0-175,-21-9 8,-165-1 54,98-20 1,-146 21-224,-17 3 477,-26 5 702,11-2-953,-8 0 143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39.888"/>
    </inkml:context>
    <inkml:brush xml:id="br0">
      <inkml:brushProperty name="width" value="0.035" units="cm"/>
      <inkml:brushProperty name="height" value="0.035" units="cm"/>
      <inkml:brushProperty name="color" value="#E71224"/>
    </inkml:brush>
  </inkml:definitions>
  <inkml:trace contextRef="#ctx0" brushRef="#br0">7 1 17028,'-1'17'4494,"-2"107"-3459,2-115-1027,0 77-128,17 166 0,-3-214-1887,-13-47 1557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0.422"/>
    </inkml:context>
    <inkml:brush xml:id="br0">
      <inkml:brushProperty name="width" value="0.035" units="cm"/>
      <inkml:brushProperty name="height" value="0.035" units="cm"/>
      <inkml:brushProperty name="color" value="#E71224"/>
    </inkml:brush>
  </inkml:definitions>
  <inkml:trace contextRef="#ctx0" brushRef="#br0">11 839 18204,'-10'21'1608,"10"-12"-1040,7-4-200,16-9 681,7-7-137,13-11-296,7-7-144,7-4-240,5-2-88,-3-1-360,-5 1-272,-5 4-464,-7 2 1312,-15 3-552,-10 3-136,-16 3-56</inkml:trace>
  <inkml:trace contextRef="#ctx0" brushRef="#br0" timeOffset="1">57 162 18060,'-10'3'1784,"7"-3"-1256,10-6-120,10-1 777,7-3-457,6-3-64,6-3-208,3-2-200,4-2-536,1 1-312,-3 2 504,-6-2-152,-7-1-80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1.003"/>
    </inkml:context>
    <inkml:brush xml:id="br0">
      <inkml:brushProperty name="width" value="0.035" units="cm"/>
      <inkml:brushProperty name="height" value="0.035" units="cm"/>
      <inkml:brushProperty name="color" value="#E71224"/>
    </inkml:brush>
  </inkml:definitions>
  <inkml:trace contextRef="#ctx0" brushRef="#br0">218 3 15795,'0'0'43,"0"0"0,0-1-1,0 1 1,0 0 0,0 0-1,0 0 1,0 0 0,0 0-1,0 0 1,0 0 0,0 0-1,0 0 1,0 0 0,0 0-1,0-1 1,0 1-1,0 0 1,0 0 0,0 0-1,0 0 1,0 0 0,0 0-1,0 0 1,0 0 0,0 0-1,0 0 1,0 0 0,0 0-1,-1 0 1,1 0 0,0 0-1,0-1 1,0 1 0,0 0-1,0 0 1,0 0-1,0 0 1,0 0 0,0 0-1,0 0 1,0 0 0,0 0-1,-1 0 1,1 0 0,0 0-1,0 0 1,0 0 0,0 0-1,0 0 1,0 0 0,0 0-1,0 0 1,0 0 0,0 1-1,0-1 1,-1 0-1,1 0 1,0 0 0,0 0-1,0 0 1,0 0 0,0 0-1,-7 7 902,-8 12 154,-12 30-407,2 2-1,3 0 1,-19 64-1,-19 91-145,54-177-457,1 1-1,1-1 1,2 1-1,1 0 0,4 36 1,-2-56-86,1 0 1,0-1-1,1 1 0,0 0 0,0-1 1,1 1-1,0-1 0,1 0 1,0 0-1,0-1 0,11 13 1,-13-17 9,0-1 0,0 0 0,1 0-1,-1 0 1,1 0 0,-1-1 0,1 1 0,0-1 0,0 0 0,0 0 0,0 0 0,1-1 0,-1 1 0,0-1 0,1 0 0,-1 0 0,1-1 0,-1 1 0,1-1 0,-1 0 0,1 0 0,-1-1 0,1 1 0,-1-1 0,1 0 0,-1 0 0,0-1 0,5-1 0,26-18-39,-2-4-24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0.768"/>
    </inkml:context>
    <inkml:brush xml:id="br0">
      <inkml:brushProperty name="width" value="0.025" units="cm"/>
      <inkml:brushProperty name="height" value="0.025" units="cm"/>
    </inkml:brush>
  </inkml:definitions>
  <inkml:trace contextRef="#ctx0" brushRef="#br0">100 35 10954,'-8'8'1346,"-48"48"795,52-51-2032,1 0 1,-1 0 0,0 0-1,1 0 1,0 1-1,1-1 1,-1 1 0,1 0-1,0 0 1,0 0-1,1 0 1,-2 12 0,4-17-105,-1 0 1,0-1-1,0 1 0,0 0 1,1 0-1,-1 0 1,0 0-1,1-1 1,-1 1-1,1 0 1,-1 0-1,1-1 0,0 1 1,-1 0-1,1-1 1,-1 1-1,1-1 1,0 1-1,0-1 0,-1 1 1,1-1-1,0 1 1,0-1-1,0 0 1,-1 1-1,1-1 1,0 0-1,0 0 0,0 1 1,0-1-1,0 0 1,0 0-1,-1 0 1,1 0-1,0 0 1,0-1-1,0 1 0,0 0 1,0 0-1,1-1 1,2 0 86,1 0 0,-1 0 0,0 0 1,1 0-1,-1-1 0,0 0 0,6-3 1,3-5 9,0 0 1,-2 0-1,1-2 1,11-13-1,-19 20-48,0 0 0,0 0-1,-1-1 1,1 1 0,-1-1 0,0 0 0,-1 0-1,1 0 1,-1 0 0,0 0 0,-1-1 0,2-12-1,-3 17-7,-1 1 0,1 0-1,0-1 1,-1 1-1,0 0 1,1-1 0,-1 1-1,0 0 1,1 0-1,-1-1 1,0 1 0,0 0-1,0 0 1,0 0-1,0 0 1,0 0 0,0 0-1,-1 0 1,1 1-1,0-1 1,0 0 0,-1 1-1,1-1 1,0 1 0,-1-1-1,1 1 1,-1 0-1,1-1 1,0 1 0,-1 0-1,1 0 1,-2 0-1,1 0-138,1-1 0,0 1 0,-1 0-1,1 0 1,-1 0 0,1 0 0,0 0 0,-1 0-1,1 0 1,-1 0 0,1 1 0,0-1-1,-1 0 1,1 1 0,0-1 0,-1 1-1,1 0 1,0-1 0,0 1 0,0 0 0,-1 0-1,1 0 1,0 0 0,0 0 0,0 0-1,0 0 1,1 0 0,-1 0 0,-1 2 0,2-2-610,0 3-611,4-3-2499,10-1-442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1.539"/>
    </inkml:context>
    <inkml:brush xml:id="br0">
      <inkml:brushProperty name="width" value="0.035" units="cm"/>
      <inkml:brushProperty name="height" value="0.035" units="cm"/>
      <inkml:brushProperty name="color" value="#E71224"/>
    </inkml:brush>
  </inkml:definitions>
  <inkml:trace contextRef="#ctx0" brushRef="#br0">127 0 16724,'-36'52'3970,"34"-49"-3858,-52 82 1945,48-75-1910,1 0 1,0 1 0,1-1 0,0 1 0,1 0-1,-3 19 1,5-28-122,1 1 0,0 0 0,0 0 0,0 0 0,0 0 0,0 0-1,1-1 1,-1 1 0,1 0 0,0 0 0,0-1 0,0 1 0,1 3 0,-1-5-14,0 1 0,0-1 0,1 0 0,-1 1 0,0-1 0,0 0 0,1 0 0,-1 0 0,1 0 0,-1 0 0,1 0 0,-1 0 0,1 0 0,0-1 0,-1 1 0,4 0 0,-1 0-70,1-1 0,0 0 0,0 0-1,0 0 1,-1-1 0,1 1 0,0-1 0,-1 0 0,1 0-1,0-1 1,-1 0 0,1 1 0,-1-1 0,6-4 0,-1 0-81,-1 0 1,0 0-1,-1-1 1,1 0-1,-1 0 1,0 0 0,-1-1-1,0 0 1,0-1-1,7-15 1,9-23-342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2.080"/>
    </inkml:context>
    <inkml:brush xml:id="br0">
      <inkml:brushProperty name="width" value="0.035" units="cm"/>
      <inkml:brushProperty name="height" value="0.035" units="cm"/>
      <inkml:brushProperty name="color" value="#E71224"/>
    </inkml:brush>
  </inkml:definitions>
  <inkml:trace contextRef="#ctx0" brushRef="#br0">31 8 20396,'-11'-4'1937,"1"1"-1241,2 3-312,7 3 832,1 0-248,3-2-519,7 2-441,3-3-929,1 0 857,8 1-224,2 2-96</inkml:trace>
  <inkml:trace contextRef="#ctx0" brushRef="#br0" timeOffset="1">256 588 17708,'7'-7'772,"0"0"1,0 0-1,1 0 0,0 1 1,10-6-1,-14 9-582,1 0 1,0 1-1,-1 0 1,1 0-1,0 0 1,1 1-1,-1 0 1,0 0-1,0 0 1,1 0-1,5 1 1,-9 0-171,0 0-1,-1 0 1,1 0 0,-1 1 0,1-1-1,-1 1 1,1-1 0,-1 1 0,1-1-1,-1 1 1,0 0 0,1 0 0,-1 0-1,0-1 1,1 1 0,-1 1 0,0-1-1,0 0 1,0 0 0,0 0 0,0 1-1,0-1 1,0 0 0,-1 1 0,1-1-1,0 0 1,-1 1 0,1-1 0,-1 1-1,0 0 1,1-1 0,-1 1 0,0-1-1,0 1 1,0-1 0,0 3 0,0 4 1,-1 1 0,0-1 1,0 1-1,0-1 0,-5 14 1,-9 16 193,-1-1 0,-28 48 0,22-44 228,-23 58 1,43-94-386,1 0 0,-1 0-1,1-1 1,0 1 0,0 7 0,1-11-50,0-1 1,0 1 0,0 0-1,0-1 1,0 1-1,0-1 1,0 1 0,0-1-1,0 1 1,1 0-1,-1-1 1,0 1 0,0-1-1,1 1 1,-1-1-1,0 1 1,1-1 0,-1 1-1,0-1 1,2 1-1,-1 0-4,-1-1 0,1 0-1,0 0 1,0 1 0,0-1-1,0 0 1,0 0-1,0 0 1,0 0 0,0 0-1,-1 0 1,1 0 0,0 0-1,0-1 1,0 1-1,0 0 1,0 0 0,1-1-1,10-4-220,0-1 1,0 0-1,0 0 0,-1-1 0,16-13 1,50-49-701,-66 58 914,35-33-373,1 1-134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2.505"/>
    </inkml:context>
    <inkml:brush xml:id="br0">
      <inkml:brushProperty name="width" value="0.035" units="cm"/>
      <inkml:brushProperty name="height" value="0.035" units="cm"/>
      <inkml:brushProperty name="color" value="#E71224"/>
    </inkml:brush>
  </inkml:definitions>
  <inkml:trace contextRef="#ctx0" brushRef="#br0">1 36 17932,'3'-4'335,"0"1"1,0-1 0,0 1-1,0 0 1,1 0-1,-1 1 1,1-1-1,0 1 1,4-3 0,-6 4-252,0 1 0,0-1 1,0 1-1,-1-1 0,1 1 0,0 0 1,0-1-1,0 1 0,0 0 1,0 0-1,0 1 0,0-1 1,-1 0-1,1 1 0,0-1 1,0 1-1,0-1 0,0 1 1,-1 0-1,1 0 0,0 0 1,-1 0-1,1 0 0,2 2 1,2 3 8,0 1 1,-1-1-1,1 1 1,-1 0 0,-1 0-1,1 1 1,-2-1-1,1 1 1,-1 0-1,5 16 1,0 8 18,6 46-1,-13-74-98,4 37 46,-2-1-1,-1 1 1,-2 0-1,-3-1 1,-9 56-1,7-64-171,-3-1-1,0 0 1,-2 0-1,-1-1 0,-2-1 1,-1 0-1,-20 33 1,15-37-30,6-11-61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3.129"/>
    </inkml:context>
    <inkml:brush xml:id="br0">
      <inkml:brushProperty name="width" value="0.035" units="cm"/>
      <inkml:brushProperty name="height" value="0.035" units="cm"/>
      <inkml:brushProperty name="color" value="#E71224"/>
    </inkml:brush>
  </inkml:definitions>
  <inkml:trace contextRef="#ctx0" brushRef="#br0">16 1 19116,'-3'0'1376,"-1"13"-1040,-1 5-120,3 12 529,0 8-209,2 13-168,2 1-8,3 8-104,2 2-8,2-5-88,1-3-8,-1-8-104,-2-7-48,-1-10-496,-4-4-280,-2-9 640,0-4-80,0-4-104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3.665"/>
    </inkml:context>
    <inkml:brush xml:id="br0">
      <inkml:brushProperty name="width" value="0.035" units="cm"/>
      <inkml:brushProperty name="height" value="0.035" units="cm"/>
      <inkml:brushProperty name="color" value="#E71224"/>
    </inkml:brush>
  </inkml:definitions>
  <inkml:trace contextRef="#ctx0" brushRef="#br0">0 240 14011,'3'1'245,"0"1"1,0 0-1,0-1 1,0 0-1,0 0 1,0 0-1,0 0 1,1 0-1,-1-1 0,0 1 1,0-1-1,1 0 1,-1 0-1,0 0 1,5-1-1,7-2 424,-1 0 1,17-6-1,-12 3-151,220-66 2374,70-19-2708,-248 78-784,-38 9 13,-1-1-1,0 0 0,0-2 0,39-18 1,-46 17-163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4.162"/>
    </inkml:context>
    <inkml:brush xml:id="br0">
      <inkml:brushProperty name="width" value="0.035" units="cm"/>
      <inkml:brushProperty name="height" value="0.035" units="cm"/>
      <inkml:brushProperty name="color" value="#E71224"/>
    </inkml:brush>
  </inkml:definitions>
  <inkml:trace contextRef="#ctx0" brushRef="#br0">21 161 17836,'-13'-7'1936,"6"7"-1064,7-3-351,17-1 1087,13 0-288,16-4-320,10-2-151,18-4-305,11-3-168,11 0-488,-3-2-312,-5 3-865,-11-1 1097,-10 6-200,-6-2-192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4.649"/>
    </inkml:context>
    <inkml:brush xml:id="br0">
      <inkml:brushProperty name="width" value="0.035" units="cm"/>
      <inkml:brushProperty name="height" value="0.035" units="cm"/>
      <inkml:brushProperty name="color" value="#E71224"/>
    </inkml:brush>
  </inkml:definitions>
  <inkml:trace contextRef="#ctx0" brushRef="#br0">311 53 14643,'1'-3'226,"4"-29"1286,-5 31-1481,0 0 1,0 1-1,0-1 1,0 0-1,0 1 1,0-1-1,-1 0 0,1 0 1,0 1-1,0-1 1,-1 0-1,1 1 1,0-1-1,-1 0 1,1 1-1,-1-1 1,1 1-1,-1-1 1,1 1-1,-1-1 1,1 1-1,-1-1 1,1 1-1,-1-1 0,0 1 1,1 0-1,-1-1 1,0 1-1,1 0 1,-1 0-1,0-1 1,0 1-1,1 0 1,-1 0-1,0 0 1,1 0-1,-1 0 1,0 0-1,0 0 0,1 0 1,-2 1-1,-2-1 133,0 1-1,0 0 1,0 1-1,0-1 0,0 1 1,0-1-1,1 1 0,-1 0 1,1 1-1,-1-1 0,-5 6 1,-34 36 955,37-37-977,-16 19 150,2 1-1,1 1 0,1 0 0,1 1 1,1 1-1,2 1 0,-20 63 0,24-53-143,1 0 0,2 1 0,1 0 0,3 1 0,3 81 1,2-99-166,0-1 0,2 0 1,0 0-1,2-1 0,1 1 1,15 35-1,-19-51-46,1 0 0,0-1 0,0 0 1,1 0-1,0 0 0,0 0 0,1-1 0,-1 1 0,1-1 1,1-1-1,-1 1 0,1-1 0,0-1 0,0 1 0,1-1 1,-1 0-1,1-1 0,0 1 0,0-2 0,0 1 0,0-1 1,11 1-1,26-1-281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5.584"/>
    </inkml:context>
    <inkml:brush xml:id="br0">
      <inkml:brushProperty name="width" value="0.035" units="cm"/>
      <inkml:brushProperty name="height" value="0.035" units="cm"/>
      <inkml:brushProperty name="color" value="#E71224"/>
    </inkml:brush>
  </inkml:definitions>
  <inkml:trace contextRef="#ctx0" brushRef="#br0">147 6 15835,'5'-5'2538,"-9"4"-1018,2 1-1396,1 0 0,0 1 0,-1-1 0,1 0 0,0 1 0,0-1 0,-1 0 0,1 1 1,0 0-1,0-1 0,0 1 0,-1 0 0,0 1 0,-9 10 195,0 0 0,1 1 0,0 1 0,1 0 0,0 0 0,1 1 0,-8 21 0,7-11-276,0 0 1,1 1-1,-7 49 0,13-62-35,1 1 0,0-1 1,1 1-1,1-1 0,4 27 1,-5-37-9,0-1 0,1 1 1,0 0-1,0 0 0,0-1 1,0 1-1,0-1 0,0 1 1,0-1-1,1 0 0,0 1 1,-1-1-1,1 0 0,0 0 0,0 0 1,0 0-1,0 0 0,0-1 1,0 1-1,1-1 0,-1 1 1,1-1-1,-1 0 0,1 0 1,-1 0-1,1 0 0,0 0 0,-1-1 1,1 1-1,0-1 0,0 1 1,-1-1-1,1 0 0,0 0 1,4-1-1,1-1-86,-1 0 0,0 0-1,0 0 1,0-1 0,0 0 0,0-1 0,-1 1 0,1-1 0,-1 0-1,0-1 1,6-5 0,-3 2-35,0-1 0,0 0 0,-1-1 1,0 0-1,12-20 0,-4-10-227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6.131"/>
    </inkml:context>
    <inkml:brush xml:id="br0">
      <inkml:brushProperty name="width" value="0.035" units="cm"/>
      <inkml:brushProperty name="height" value="0.035" units="cm"/>
      <inkml:brushProperty name="color" value="#E71224"/>
    </inkml:brush>
  </inkml:definitions>
  <inkml:trace contextRef="#ctx0" brushRef="#br0">0 65 20900,'2'1'1969,"-1"-1"-1289,-1-1-288,2-5 816,0 2-311,6-2-665,-1-3-624,-3-2 416,-1-4-128,-2 1-185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6.600"/>
    </inkml:context>
    <inkml:brush xml:id="br0">
      <inkml:brushProperty name="width" value="0.035" units="cm"/>
      <inkml:brushProperty name="height" value="0.035" units="cm"/>
      <inkml:brushProperty name="color" value="#E71224"/>
    </inkml:brush>
  </inkml:definitions>
  <inkml:trace contextRef="#ctx0" brushRef="#br0">1 401 14259,'2'-1'296,"0"1"1,-1-1-1,1 0 0,0 1 1,0-1-1,-1 0 1,1 0-1,0 0 0,-1 0 1,1 0-1,-1-1 0,1 1 1,-1 0-1,0-1 0,2-1 1,5-5 960,38-35 447,58-69 0,-82 84-1529,-1-1 0,-1-1 1,32-64-1,-50 89-137,1-1 0,-1 1 1,-1-1-1,3-9 0,-4 15-35,-1 0-1,1 0 1,0 0-1,0 0 0,0 0 1,0 0-1,0 0 0,0 0 1,0 0-1,0 0 0,0 0 1,0 0-1,0 0 1,0 0-1,0 0 0,-1 0 1,1 0-1,0 0 0,0 0 1,0 0-1,0 0 0,0 0 1,0 0-1,0 0 1,0 0-1,0 0 0,0 0 1,0 0-1,0 0 0,-1 0 1,1 0-1,0 0 1,0 0-1,0 0 0,0 0 1,0 0-1,0 0 0,0 0 1,0 0-1,0 0 0,0 0 1,0-1-1,0 1 1,0 0-1,0 0 0,0 0 1,0 0-1,0 0 0,0 0 1,0 0-1,-11 20 79,-8 27 35,-23 84 0,35-103-116,2-1 0,0 1 0,3 0 0,0 49 0,2-72-75,0-1 1,1 1-1,0-1 0,0 1 1,0-1-1,0 0 0,1 0 0,0 0 1,0 0-1,2 5 0,-3-8 40,-1-1 0,1 1 0,-1-1 0,1 1-1,0 0 1,-1-1 0,1 1 0,-1-1 0,1 1-1,0-1 1,-1 0 0,1 1 0,0-1 0,0 0-1,-1 1 1,1-1 0,0 0 0,0 0 0,0 0-1,-1 0 1,1 1 0,0-1 0,1-1 0,0 1 6,-1-1 0,1 1 0,-1-1 0,1 0 0,0 0 0,-1 0 0,0 0 0,1 0 0,-1 0 0,0 0 0,1-1 0,-1 1 0,0 0 0,0-1 0,2-1 0,12-23-404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1.116"/>
    </inkml:context>
    <inkml:brush xml:id="br0">
      <inkml:brushProperty name="width" value="0.025" units="cm"/>
      <inkml:brushProperty name="height" value="0.025" units="cm"/>
    </inkml:brush>
  </inkml:definitions>
  <inkml:trace contextRef="#ctx0" brushRef="#br0">229 1 1986,'0'0'12332,"-43"72"-11660,29-38 65,3 2 64,2-1-289,6-3-320,3-3-96,0-3-32,0-8-96,10-3 96,1-9 1,0-6-1443,-4 0-992,-3-2-160,-4-13-1891</inkml:trace>
  <inkml:trace contextRef="#ctx0" brushRef="#br0" timeOffset="1">52 165 9769,'0'0'4709,"-46"-8"-3044,40 6-416,6 1-384,2-1-705,21-1-224,11-1 225,4-1-33,8-1-64,-1 0 0,-4-2-961,-2 2-2146,-12-5-993,0-2-1953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7:47.132"/>
    </inkml:context>
    <inkml:brush xml:id="br0">
      <inkml:brushProperty name="width" value="0.035" units="cm"/>
      <inkml:brushProperty name="height" value="0.035" units="cm"/>
      <inkml:brushProperty name="color" value="#E71224"/>
    </inkml:brush>
  </inkml:definitions>
  <inkml:trace contextRef="#ctx0" brushRef="#br0">272 45 16460,'8'-13'1324,"-7"9"-1032,1 1 0,0-1 0,0 1 0,1 0 1,-1 0-1,5-5 0,-6 8-237,-1-1 0,1 1 0,0 0-1,-1-1 1,1 1 0,0 0 0,0 0 0,-1-1 0,1 1 0,0 0-1,0 0 1,-1 0 0,1 0 0,0 0 0,0 0 0,0 0 0,-1 0-1,1 0 1,0 0 0,0 1 0,-1-1 0,1 0 0,0 0 0,0 1 0,-1-1-1,1 1 1,0-1 0,-1 0 0,1 1 0,-1-1 0,1 1 0,0-1-1,-1 1 1,1 0 0,-1-1 0,0 1 0,1 0 0,-1-1 0,1 2-1,10 15 227,-2 0 0,1 1 0,-2 0 0,-1 0 0,0 1 0,6 29 0,-7-19-238,0-1 0,-3 0 0,0 1 0,-1 0 0,-2-1 0,-1 1 0,-5 29 0,-1-19 70,-2-1 0,-1 0 0,-2 0 0,-25 54-1,1-20-512,-4-3 0,-2-1 0,-4-2 0,-77 86 0,117-145 243,-23 23-534,23-28 118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44.067"/>
    </inkml:context>
    <inkml:brush xml:id="br0">
      <inkml:brushProperty name="width" value="0.035" units="cm"/>
      <inkml:brushProperty name="height" value="0.035" units="cm"/>
      <inkml:brushProperty name="color" value="#E71224"/>
    </inkml:brush>
  </inkml:definitions>
  <inkml:trace contextRef="#ctx0" brushRef="#br0">295 1 14227,'-3'2'204,"1"1"0,-1 0 0,0 0 0,1 0 1,0 0-1,0 0 0,0 1 0,0-1 0,-2 6 0,-6 11 110,-19 26 252,3 2 0,1 1 0,3 1 0,2 0 0,2 2 0,-16 80 0,6 17-166,-8 162 1,15-21-158,22-1-176,0-277-138,-1 0 0,2 0 0,0 0 0,0 0 0,1 0 0,8 19 0,-11-30 80,0 0 0,1 0 1,0 0-1,-1 0 0,1 0 0,0 0 1,-1 0-1,1 0 0,0 0 1,0-1-1,0 1 0,-1 0 0,1 0 1,0-1-1,0 1 0,0-1 0,0 1 1,0-1-1,1 1 0,-1-1 0,0 1 1,0-1-1,0 0 0,0 0 0,0 0 1,1 1-1,-1-1 0,0 0 1,0-1-1,2 1 0,-1-1-12,1 0 0,-1 0 0,1 0 0,-1 0 0,0 0 0,1-1 0,-1 1 0,0-1 0,0 0 0,0 0 0,0 1 0,1-4 0,20-25-78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44.698"/>
    </inkml:context>
    <inkml:brush xml:id="br0">
      <inkml:brushProperty name="width" value="0.035" units="cm"/>
      <inkml:brushProperty name="height" value="0.035" units="cm"/>
      <inkml:brushProperty name="color" value="#E71224"/>
    </inkml:brush>
  </inkml:definitions>
  <inkml:trace contextRef="#ctx0" brushRef="#br0">68 279 14083,'-3'-2'226,"-1"1"-1,1 0 1,0-1 0,-1 1-1,1 1 1,-1-1 0,1 0-1,-1 1 1,1 0 0,-1 0-1,-5 0 1,8 0-186,0 0 1,0 0-1,0 0 1,1 1-1,-1-1 1,0 0-1,0 0 1,0 0-1,0 1 0,1-1 1,-1 0-1,0 1 1,0-1-1,1 1 1,-1-1-1,0 1 1,1-1-1,-1 1 1,1-1-1,-1 1 1,1 0-1,-1-1 0,1 1 1,-1 0-1,1-1 1,-1 1-1,1 0 1,0 0-1,-1-1 1,1 1-1,0 0 1,0 0-1,0 0 0,-1-1 1,1 1-1,0 0 1,0 0-1,0 0 1,0 0-1,1-1 1,-1 1-1,0 0 1,0 0-1,0 0 0,1-1 1,-1 1-1,0 0 1,1 0-1,-1-1 1,1 1-1,-1 0 1,1-1-1,-1 1 1,1 0-1,2 3 32,0-1 0,0 1 0,0-1 0,0 0 0,1 0 0,-1 0 0,1-1 0,0 1 0,0-1 0,0 0 0,0 0 0,0 0 0,0-1 0,0 1 0,8 0 0,9 3 92,41 3 0,-13-6-25,0-2 0,1-2 0,54-10 0,150-36 219,-198 36-309,6-1 4,675-134 229,9 51-151,-6 68 342,-736 28-446,-1-1 0,1 2-1,0-1 1,-1 0 0,1 1 0,-1 0 0,1-1-1,-1 2 1,1-1 0,-1 0 0,0 1-1,1-1 1,-1 1 0,3 2 0,-3-1-3,-1 0 1,1-1 0,-1 2 0,0-1 0,1 0 0,-2 0-1,1 1 1,0-1 0,-1 1 0,1-1 0,-1 1-1,1 7 1,4 19 40,-1 1-1,-2-1 1,-1 1-1,-3 37 0,-17 126 95,15-163-133,-104 635 177,67-448-197,-50 238-2055,88-449 1947,1-1 9,0 0 0,0 0 0,-1-1 0,0 1-1,0-1 1,0 1 0,-1-1 0,0 0-1,-6 8 1,0-6-458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45.192"/>
    </inkml:context>
    <inkml:brush xml:id="br0">
      <inkml:brushProperty name="width" value="0.035" units="cm"/>
      <inkml:brushProperty name="height" value="0.035" units="cm"/>
      <inkml:brushProperty name="color" value="#E71224"/>
    </inkml:brush>
  </inkml:definitions>
  <inkml:trace contextRef="#ctx0" brushRef="#br0">1 619 14315,'0'-1'74,"0"0"0,0 0 0,1 0 0,-1 0 1,1-1-1,-1 1 0,1 0 0,-1 0 0,1 0 0,0 0 0,-1 0 0,1 0 0,0 0 1,0 0-1,0 1 0,0-1 0,0 0 0,0 0 0,0 1 0,0-1 0,0 1 0,0-1 0,0 1 1,0-1-1,0 1 0,2-1 0,38-8 85,-31 7 47,750-86 3526,-316 46-3217,340-77-607,-7-37-288,-206 47 337,-521 100 46,63-14 28,-112 23-70,1-1 0,-1 1-1,1-1 1,-1 1 0,1-1 0,-1 1-1,1-1 1,-1 0 0,0 0 0,1 0-1,1-1 1,-3 1 16,0 1-1,0 0 1,0 0-1,0 0 0,0-1 1,0 1-1,0 0 1,0 0-1,0-1 1,0 1-1,0 0 0,0-1 1,0 1-1,0 0 1,0 0-1,0-1 1,0 1-1,0 0 1,0 0-1,0 0 0,0-1 1,0 1-1,0 0 1,0 0-1,-1-1 1,1 1-1,0 0 0,0 0 1,0 0-1,0-1 1,-1 1-1,1 0 1,0 0-1,0 0 0,0 0 1,-1-1-1,1 1 1,-3-2-61,-1 1 0,1-1-1,0 1 1,-1 0 0,1 0 0,-1 0 0,-3 0 0,-38-4-237,-9-1-114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50.199"/>
    </inkml:context>
    <inkml:brush xml:id="br0">
      <inkml:brushProperty name="width" value="0.035" units="cm"/>
      <inkml:brushProperty name="height" value="0.035" units="cm"/>
      <inkml:brushProperty name="color" value="#E71224"/>
    </inkml:brush>
  </inkml:definitions>
  <inkml:trace contextRef="#ctx0" brushRef="#br0">10 0 17484,'-2'6'6577,"2"-5"-5649,0 2-792,0-1-464,-6-1-3088,5-1 2815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52.140"/>
    </inkml:context>
    <inkml:brush xml:id="br0">
      <inkml:brushProperty name="width" value="0.035" units="cm"/>
      <inkml:brushProperty name="height" value="0.035" units="cm"/>
      <inkml:brushProperty name="color" value="#E71224"/>
    </inkml:brush>
  </inkml:definitions>
  <inkml:trace contextRef="#ctx0" brushRef="#br0">51 22 14515,'-10'9'2886,"2"0"3693,8-9-6479,1 0-1,0 1 1,0-1-1,-1 0 1,1 1-1,0-1 0,0 0 1,0 0-1,-1 0 1,1 1-1,0-1 1,0 0-1,0 0 0,0 0 1,-1-1-1,1 1 1,0 0-1,1 0 1,155-21 521,-102 12-589,67-2 0,-97 10-21,42 5 1,-67-4-11,0 0 0,0 0 0,-1 0 0,1 0 1,0 0-1,0 0 0,0 0 0,0 1 1,0-1-1,-1 0 0,1 0 0,0 0 0,0 0 1,0 0-1,0 0 0,0 0 0,-1 0 0,1 0 1,0 0-1,0 1 0,0-1 0,0 0 0,0 0 1,0 0-1,0 0 0,-1 0 0,1 1 0,0-1 1,0 0-1,0 0 0,0 0 0,0 0 0,0 0 1,0 1-1,0-1 0,0 0 0,0 0 0,0 0 1,0 0-1,0 1 0,0-1 0,0 0 0,0 0 1,0 0-1,0 0 0,0 0 0,0 1 0,0-1 1,1 0-1,-1 0 0,0 0 0,0 0 0,0 0 1,0 1-1,0-1 0,0 0 0,0 0 0,0 0 1,1 0-1,-1 0 0,0 0 0,0 0 0,0 0 1,0 1-1,0-1 0,1 0 0,-1 0 0,0 0 1,0 0-1,-12 7 60,-19 2 1,0-1 0,-1-1 0,0-2-1,-62 3 1,44-5-48,-5 1 0,10-1 34,-46 8 0,104-12-81,0 0-1,21 1 1,-5 0 20,96-2-18,159 18 1,-316-21 115,16 2-159,0 0 0,0 2 0,-24-1 0,11 7-867,25-3 685,0-1 0,0 0 0,0 0 0,0-1 0,-1 1 0,1-1 0,0 0 0,0 0 0,0-1 0,-1 1 0,1-1 0,-7-1 0,0-5-585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53.014"/>
    </inkml:context>
    <inkml:brush xml:id="br0">
      <inkml:brushProperty name="width" value="0.035" units="cm"/>
      <inkml:brushProperty name="height" value="0.035" units="cm"/>
      <inkml:brushProperty name="color" value="#E71224"/>
    </inkml:brush>
  </inkml:definitions>
  <inkml:trace contextRef="#ctx0" brushRef="#br0">109 46 12739,'-4'-35'4450,"4"35"-4274,-1-1 0,1 0 0,0 1 0,0-1-1,0 1 1,-1-1 0,1 0 0,0 1 0,-1-1 0,1 1-1,-1-1 1,1 1 0,0-1 0,-1 1 0,1-1 0,-1 1-1,1-1 1,-1 1 0,-1-1 0,2 1-65,-1 0 0,0 0 0,0 0 0,1 1-1,-1-1 1,0 0 0,1 0 0,-1 1 0,0-1 0,1 0 0,-1 1 0,0-1 0,1 1 0,-1-1 0,1 1-1,-1-1 1,1 1 0,-1-1 0,1 1 0,-1-1 0,1 1 0,0 0 0,-1 0 0,-6 10 213,1 0 0,0 0 1,0 0-1,2 0 0,-7 22 0,-10 62-56,3 38 51,16-114-267,2 0 0,0 1-1,1-1 1,7 36 0,-8-52-49,1 0 0,0 0 0,0 0 1,0-1-1,0 1 0,0 0 0,0 0 0,1-1 0,0 1 1,-1-1-1,1 1 0,0-1 0,0 0 0,0 0 0,1 1 1,-1-1-1,0-1 0,1 1 0,4 3 0,-4-5-40,0 1 0,-1 0 0,1-1 0,0 0 0,-1 0-1,1 1 1,0-1 0,-1-1 0,1 1 0,0 0 0,-1-1 0,1 1-1,0-1 1,-1 0 0,1 0 0,-1 0 0,1 0 0,-1-1 0,1 1 0,-1 0-1,0-1 1,3-2 0,1-1-81,-1 0 1,0-1-1,0 1 1,0-1-1,0 0 0,-1 0 1,0-1-1,5-9 0,0-5-84,10-33 0,-6 7-242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53.494"/>
    </inkml:context>
    <inkml:brush xml:id="br0">
      <inkml:brushProperty name="width" value="0.035" units="cm"/>
      <inkml:brushProperty name="height" value="0.035" units="cm"/>
      <inkml:brushProperty name="color" value="#E71224"/>
    </inkml:brush>
  </inkml:definitions>
  <inkml:trace contextRef="#ctx0" brushRef="#br0">25 5 19108,'-10'-4'1985,"4"6"-1297,0 3-304,3-2 1224,3-5-1000,5 1-632,2-2-360,3 1 152,-3 1 40,7 11-152,-1 3-144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53.961"/>
    </inkml:context>
    <inkml:brush xml:id="br0">
      <inkml:brushProperty name="width" value="0.035" units="cm"/>
      <inkml:brushProperty name="height" value="0.035" units="cm"/>
      <inkml:brushProperty name="color" value="#E71224"/>
    </inkml:brush>
  </inkml:definitions>
  <inkml:trace contextRef="#ctx0" brushRef="#br0">42 35 19516,'0'1'97,"-1"-1"-1,1 1 1,0 0 0,0-1-1,0 1 1,-1 0-1,1-1 1,0 1 0,-1 0-1,1-1 1,0 1 0,-1-1-1,1 1 1,-1 0-1,1-1 1,-1 1 0,1-1-1,-1 0 1,1 1-1,-1-1 1,0 1 0,1-1-1,-1 0 1,0 1 0,1-1-1,-1 0 1,0 0-1,1 0 1,-1 0 0,0 1-1,1-1 1,-1 0 0,0 0-1,0 0 1,1 0-1,-1 0 1,-1-1 0,1 0-14,1 1 0,-1-1 0,1 0 0,-1 1 0,1-1 0,0 0 1,-1 0-1,1 0 0,0 1 0,-1-1 0,1 0 0,0 0 0,0 0 1,0 0-1,0 0 0,0 0 0,0 1 0,0-1 0,0 0 0,0 0 1,0 0-1,0 0 0,1 0 0,-1 1 0,0-1 0,0 0 0,1 0 1,-1 0-1,1 1 0,-1-1 0,1-1 0,0 1-60,-1 0 0,1-1 0,0 1-1,0 0 1,-1 0 0,1-1 0,0 1 0,0 0 0,0 0-1,0 0 1,0 0 0,0 0 0,1 0 0,-1 1 0,0-1-1,0 0 1,1 1 0,-1-1 0,0 0 0,1 1-1,-1 0 1,0-1 0,1 1 0,2-1 0,-2 2-20,-1-1 0,1 1 0,-1-1 0,1 1 1,-1 0-1,0 0 0,1-1 0,-1 1 0,0 0 1,1 0-1,-1 0 0,0 0 0,0 1 0,0-1 0,0 0 1,0 0-1,0 1 0,0-1 0,0 0 0,-1 1 0,1-1 1,0 1-1,-1 1 0,6 12 23,-2 1 0,0 0 1,-1 0-1,0 0 0,-2 0 0,0 1 1,0-1-1,-2 0 0,-2 22 0,-3 0 154,-1 0 1,-23 67-1,25-88-62,-2 0 0,0-1 0,0 0 0,-12 16 1,19-32-119,0 0 1,0 0 0,0 0 0,0 0 0,0-1-1,0 1 1,0 0 0,0 0 0,0 0 0,0 0-1,0 0 1,0 0 0,0-1 0,0 1 0,0 0-1,-1 0 1,1 0 0,0 0 0,0 0 0,0 0 0,0 0-1,0 0 1,0-1 0,0 1 0,-1 0 0,1 0-1,0 0 1,0 0 0,0 0 0,0 0 0,0 0-1,-1 0 1,1 0 0,0 0 0,0 0 0,0 0-1,0 0 1,0 0 0,-1 0 0,1 0 0,0 0-1,0 0 1,0 0 0,0 0 0,0 0 0,-1 0-1,1 1 1,0-1 0,0 0 0,0 0 0,0 0-1,0 0 1,0 0 0,0 0 0,-1 0 0,1 0-1,0 1 1,0-1 0,0 0 0,0 0 0,0 0 0,0 0-1,0 0 1,0 1 0,0-1 0,0 0 0,0 0-1,0 0 1,0 0 0,-1-9-11,1 6 0,0 1 0,1-1 0,-1 1 0,1-1 0,0 0 0,0 1 0,0 0 0,0-1 0,0 1 0,1 0 0,-1-1 0,1 1 0,-1 0 0,1 0 0,0 0 0,0 0 0,0 0 0,0 1 0,0-1 0,0 1 0,0-1 0,1 1 0,-1 0 0,0 0 0,1 0 0,-1 0 0,1 0 0,4-1 0,-1 2-4,-1 0 0,0 0-1,0 0 1,0 1 0,0 0 0,0 0 0,0 0 0,0 0 0,0 1 0,0 0 0,0 0-1,-1 0 1,9 5 0,-6-2 9,0 0-3,0 0 0,1-1 0,-1 0 0,1 0 0,0-1 0,12 4 0,-18-6 6,1-1 1,-1 0 0,0 0 0,0 0 0,0 0 0,1 0 0,-1-1 0,0 1 0,0-1 0,0 1 0,0-1 0,0 0 0,0 0 0,0 0 0,0 0-1,0 0 1,0 0 0,0 0 0,-1-1 0,1 1 0,0-1 0,-1 1 0,1-1 0,-1 0 0,0 0 0,1 1 0,-1-1 0,0 0 0,0 0 0,1-3 0,3-6-85,0 1 1,-1 0 0,0-1 0,0 0 0,-1 0 0,-1 0 0,0 0 0,0 0 0,-1-1-1,-1-17 1,0 28 70,0 0 0,-1 0 0,1-1-1,0 1 1,-1 0 0,1 0 0,-1 0-1,0 0 1,1-1 0,-1 1 0,0 0 0,1 0-1,-1 0 1,0 0 0,0 0 0,0 1-1,0-1 1,0 0 0,0 0 0,0 1-1,0-1 1,0 0 0,-1 1 0,1-1-1,-2 0 1,-18-2-223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6.663"/>
    </inkml:context>
    <inkml:brush xml:id="br0">
      <inkml:brushProperty name="width" value="0.035" units="cm"/>
      <inkml:brushProperty name="height" value="0.035" units="cm"/>
      <inkml:brushProperty name="color" value="#E71224"/>
    </inkml:brush>
  </inkml:definitions>
  <inkml:trace contextRef="#ctx0" brushRef="#br0">162 0 10730,'-6'156'458,"-32"194"0,28-251-3333,7 49 4508,-1 3-109,-24 122 1455,0-90-3766,15-97-992,3 8-753,5 175 0,5-61 2761,-3-158-221</inkml:trace>
  <inkml:trace contextRef="#ctx0" brushRef="#br0" timeOffset="1">7 2667 10698,'-5'158'2314,"3"88"-16,21 50 363,-15-263-3130,-2-20-105,0 0 0,-1 0-1,-1 19 1,-2-17 36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1.463"/>
    </inkml:context>
    <inkml:brush xml:id="br0">
      <inkml:brushProperty name="width" value="0.025" units="cm"/>
      <inkml:brushProperty name="height" value="0.025" units="cm"/>
    </inkml:brush>
  </inkml:definitions>
  <inkml:trace contextRef="#ctx0" brushRef="#br0">81 1 13196,'0'0'2307,"-54"45"-1795,40-17-384,3 1 64,10 2-63,1 1-97,0-3 0,7-1 64,3-3-96,-1-2-897,-5-4-416,-4-2-962,0-3-127,0-1-993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7.319"/>
    </inkml:context>
    <inkml:brush xml:id="br0">
      <inkml:brushProperty name="width" value="0.035" units="cm"/>
      <inkml:brushProperty name="height" value="0.035" units="cm"/>
      <inkml:brushProperty name="color" value="#E71224"/>
    </inkml:brush>
  </inkml:definitions>
  <inkml:trace contextRef="#ctx0" brushRef="#br0">0 0 17580,'2'13'3727,"15"93"1175,-9-70-4488,1 1-1,18 44 1,-26-79-444,0 1 0,0-1 1,0 0-1,1 0 0,-1 0 1,0 0-1,1 0 0,-1 0 0,1 0 1,0 0-1,0 0 0,0-1 0,2 3 1,-3-4-20,0 0-1,0 1 1,0-1 0,0 0 0,0 0 0,0 0-1,0 0 1,0 0 0,0 0 0,0 0 0,0 0 0,0 0-1,0 0 1,0 0 0,0-1 0,0 1 0,0 0-1,0-1 1,0 1 0,0-1 0,-1 1 0,1-1-1,0 1 1,0-1 0,0 0 0,-1 1 0,1-1 0,0 0-1,-1 0 1,1 0 0,-1 1 0,1-1 0,0-2-1,8-13-188,0-1 0,-2 1 0,0-2 0,-1 1 0,7-35 0,-10 43 31,8-35-226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7.820"/>
    </inkml:context>
    <inkml:brush xml:id="br0">
      <inkml:brushProperty name="width" value="0.035" units="cm"/>
      <inkml:brushProperty name="height" value="0.035" units="cm"/>
      <inkml:brushProperty name="color" value="#E71224"/>
    </inkml:brush>
  </inkml:definitions>
  <inkml:trace contextRef="#ctx0" brushRef="#br0">61 0 15939,'0'32'1873,"-6"12"-1025,-4 5-312,2 11 1409,-1 2-713,2 5-400,0 0-160,2-2-288,1-6-88,3-11-152,1-5-152,0-13-480,0-8-352,-2-14 672,2-6-136,-1-5-80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8.222"/>
    </inkml:context>
    <inkml:brush xml:id="br0">
      <inkml:brushProperty name="width" value="0.035" units="cm"/>
      <inkml:brushProperty name="height" value="0.035" units="cm"/>
      <inkml:brushProperty name="color" value="#E71224"/>
    </inkml:brush>
  </inkml:definitions>
  <inkml:trace contextRef="#ctx0" brushRef="#br0">12 22 15547,'1'0'404,"0"-1"0,0 1 0,0-1 0,0 1-1,0-1 1,0 0 0,0 1 0,0-1 0,0 0 0,-1 0-1,1 0 1,1-2 0,9-7 3384,-11 10-3777,1 0 1,-1 0-1,0 0 1,1 0-1,-1 0 1,0 0-1,1 0 1,-1 0-1,0 0 1,0 0-1,1 1 1,-1-1-1,0 0 1,1 0 0,-1 0-1,0 0 1,0 1-1,1-1 1,-1 0-1,0 0 1,0 1-1,1-1 1,-1 0-1,0 0 1,0 1-1,0-1 1,0 0-1,0 1 1,1-1 0,-1 0-1,0 0 1,0 1-1,0-1 1,0 0-1,0 1 1,0-1-1,0 0 1,0 1-1,0-1 1,0 0-1,0 1 1,0-1-1,0 1 1,1 13 36,1 1 0,-2-1 1,0 1-1,-4 25 0,-14 59 74,16-89-104,-6 22 22,4-22-15,1 1 1,1-1-1,0 1 0,1 0 1,0 0-1,0 0 1,2 17-1,-1-27-25,0 0 0,0 0 0,0 0 0,0 0 0,1 0 0,-1-1 0,0 1 0,1 0 0,-1 0 0,0 0 0,1-1 0,-1 1 0,1 0 0,-1-1 0,1 1-1,0 0 1,-1-1 0,1 1 0,0-1 0,-1 1 0,1-1 0,0 1 0,-1-1 0,1 1 0,0-1 0,0 0 0,0 1 0,-1-1 0,1 0 0,0 0 0,0 0 0,0 0 0,0 0 0,0 0 0,-1 0 0,1 0 0,0 0 0,0 0-1,0 0 1,0 0 0,0 0 0,-1-1 0,1 1 0,0 0 0,0-1 0,0 1 0,-1-1 0,2 0 0,4-2-116,-1 0 0,1-1 0,-1 0 0,9-7-1,-1-3 19,0 0 0,-1-1 0,-1-1 0,0 0 0,-1 0 0,11-26 0,2-4-144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9.054"/>
    </inkml:context>
    <inkml:brush xml:id="br0">
      <inkml:brushProperty name="width" value="0.035" units="cm"/>
      <inkml:brushProperty name="height" value="0.035" units="cm"/>
      <inkml:brushProperty name="color" value="#E71224"/>
    </inkml:brush>
  </inkml:definitions>
  <inkml:trace contextRef="#ctx0" brushRef="#br0">108 28 15627,'7'-28'2514,"-24"123"2105,-39 146-3650,44-211-836,5-24-117,6-7-23,1 1-1,-1-1 1,1 1-1,-1-1 1,1 1 0,0-1-1,-1 0 1,1 1 0,0-1-1,0 0 1,-1 1-1,1-1 1,0 0 0,0 1-1,0-1 1,0 0 0,0 0-1,0 1 1,0-2-1,-1-8-86,-2-29-297,0 0 0,3 0 0,5-48 1,-5 86 385,0 1 0,0 0 1,0 0-1,0 0 0,0 0 1,0-1-1,0 1 0,0 0 1,0 0-1,0 0 0,0-1 1,0 1-1,0 0 1,0 0-1,0 0 0,0 0 1,0-1-1,1 1 0,-1 0 1,0 0-1,0 0 0,0 0 1,0 0-1,0-1 0,0 1 1,0 0-1,1 0 0,-1 0 1,0 0-1,0 0 0,0 0 1,0 0-1,1 0 0,-1-1 1,0 1-1,0 0 0,0 0 1,0 0-1,1 0 0,-1 0 1,0 0-1,0 0 0,0 0 1,0 0-1,1 0 0,-1 0 1,0 0-1,0 0 0,0 0 1,0 0-1,1 1 1,-1-1-1,0 0 0,0 0 1,0 0-1,0 0 0,1 0 1,-1 0-1,0 0 0,0 0 1,0 1-1,0-1 0,0 0 1,0 0-1,1 0 0,5 9-77,24 48-224,-23-43 342,-1 0 1,1 0 0,1-1 0,1-1-1,0 1 1,13 13 0,-22-25-26,0-1-1,1 1 1,-1-1-1,0 0 1,1 1-1,-1-1 1,1 1-1,-1-1 1,0 0-1,1 1 1,-1-1 0,1 0-1,-1 0 1,1 1-1,-1-1 1,1 0-1,-1 0 1,1 0-1,0 0 1,-1 0 0,1 0-1,-1 1 1,1-1-1,-1 0 1,1-1-1,-1 1 1,1 0-1,0 0 1,0-1 1,-1 1 1,0-1-1,1 1 0,-1-1 1,0 0-1,1 1 0,-1-1 1,0 0-1,0 0 1,1 1-1,-1-1 0,0 0 1,0 0-1,0 1 0,0-1 1,0 0-1,0-1 0,-1-2 16,1 1-1,-1-1 0,1 0 0,-1 0 0,0 1 0,-1-1 0,1 1 0,-3-5 0,0 3-6,-1-1 0,0 1 0,0 0 0,0 1 1,-1-1-1,0 1 0,0 0 0,0 1 0,-7-4 0,-9-3 243,-29-8-1,50 17-254,31 11-458,-1 1 0,43 23 0,-43-16 128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9.535"/>
    </inkml:context>
    <inkml:brush xml:id="br0">
      <inkml:brushProperty name="width" value="0.035" units="cm"/>
      <inkml:brushProperty name="height" value="0.035" units="cm"/>
      <inkml:brushProperty name="color" value="#E71224"/>
    </inkml:brush>
  </inkml:definitions>
  <inkml:trace contextRef="#ctx0" brushRef="#br0">96 0 16540,'0'2'179,"1"0"0,-1-1 0,0 1 0,0 0 0,0 0 1,0-1-1,0 1 0,0 0 0,0 0 0,0-1 0,-1 1 1,1 0-1,-1 0 0,1-1 0,-2 4 0,0 0 341,-62 253 2650,54-203-2680,2 1-1,-1 95 1,10-133-406,0 0-1,4 22 1,-5-36-95,1-1 0,0 1-1,-1-1 1,2 1 0,-1-1-1,0 1 1,1-1 0,-1 1 0,1-1-1,0 0 1,0 0 0,0 0 0,1 0-1,-1-1 1,1 1 0,-1 0 0,6 2-1,-7-4-29,1 0 0,0 0 0,-1-1 0,1 1 0,0-1 0,0 0 0,-1 1 0,1-1 0,0 0-1,0 0 1,-1 0 0,1 0 0,0 0 0,0-1 0,0 1 0,-1 0 0,1-1 0,0 1 0,-1-1 0,1 0 0,0 1-1,-1-1 1,1 0 0,-1 0 0,1 0 0,-1 0 0,2-2 0,2-2-29,-1 1 0,0-1 0,0 0 0,0 0 0,-1 0 0,5-10 0,7-20-282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40.257"/>
    </inkml:context>
    <inkml:brush xml:id="br0">
      <inkml:brushProperty name="width" value="0.035" units="cm"/>
      <inkml:brushProperty name="height" value="0.035" units="cm"/>
      <inkml:brushProperty name="color" value="#E71224"/>
    </inkml:brush>
  </inkml:definitions>
  <inkml:trace contextRef="#ctx0" brushRef="#br0">0 32 14147,'5'-19'2449,"-1"7"1748,-4 26-1014,-4 27-2773,2 0 0,1-1 0,3 1 1,8 51-1,-9-86-415,0 0-1,1 0 1,0 0 0,0 0 0,1 0 0,0-1-1,3 7 1,-5-11-5,0-1-1,-1 1 1,1 0-1,0 0 1,-1 0-1,1-1 1,0 1-1,0-1 1,0 1-1,-1 0 1,1-1-1,0 1 1,0-1-1,0 0 0,0 1 1,0-1-1,0 0 1,0 0-1,0 1 1,1-1-1,0-1-14,-1 1-1,1 0 0,-1-1 0,1 0 0,-1 1 0,1-1 0,-1 0 0,0 0 0,1 0 0,-1 0 0,0 0 0,0 0 1,0 0-1,0 0 0,0 0 0,0 0 0,0-1 0,1 0 0,6-12 103,-1-1 1,0 1-1,-1-1 0,-1-1 1,7-29-1,3-13-136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40.754"/>
    </inkml:context>
    <inkml:brush xml:id="br0">
      <inkml:brushProperty name="width" value="0.035" units="cm"/>
      <inkml:brushProperty name="height" value="0.035" units="cm"/>
      <inkml:brushProperty name="color" value="#E71224"/>
    </inkml:brush>
  </inkml:definitions>
  <inkml:trace contextRef="#ctx0" brushRef="#br0">18 0 19908,'-8'17'1649,"3"-1"-1241,0-2-200,7-2 632,2-4-416,3-3-616,2-2-328,-2-3 416,3-3-128,3-5-120</inkml:trace>
  <inkml:trace contextRef="#ctx0" brushRef="#br0" timeOffset="1">191 377 16283,'-5'8'2029,"12"-12"-465,11-11 115,-16 13-1618,0 0-1,-1 1 1,1-1 0,0 0-1,0 1 1,0 0-1,0-1 1,0 1-1,0 0 1,0 0 0,0 0-1,1 1 1,-1-1-1,0 0 1,0 1-1,1-1 1,-1 1-1,1 0 1,-1 0 0,3 0-1,-3 1-24,0-1 1,1 1-1,-1 0 0,0 0 1,0 0-1,-1 0 0,1 1 0,0-1 1,0 0-1,0 1 0,-1-1 0,1 1 1,-1 0-1,1-1 0,-1 1 0,0 0 1,0 0-1,0 0 0,0 0 0,0 0 1,1 3-1,3 9 132,0 1-1,-1 0 1,0 0-1,-2 0 1,0 0 0,1 29-1,-13 95 749,1-44-279,9-94-629,0-1 1,0 0-1,0 1 1,0-1-1,-1 1 1,1-1-1,0 0 1,0 1-1,0-1 1,0 0-1,0 1 1,0-1-1,0 1 1,0-1-1,0 0 1,0 1-1,0-1 1,1 0-1,-1 1 1,0-1-1,0 0 1,0 1-1,0-1 1,1 0-1,-1 1 1,0-1-1,0 0 1,1 1-1,-1-1 1,0 0-1,0 0 1,1 1-1,-1-1 1,0 0-1,1 0 1,-1 0-1,1 1 1,12-11 11,10-24-438,-7 4-281,0 0 0,-2-1 0,11-39 0,-12 18 72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41.304"/>
    </inkml:context>
    <inkml:brush xml:id="br0">
      <inkml:brushProperty name="width" value="0.035" units="cm"/>
      <inkml:brushProperty name="height" value="0.035" units="cm"/>
      <inkml:brushProperty name="color" value="#E71224"/>
    </inkml:brush>
  </inkml:definitions>
  <inkml:trace contextRef="#ctx0" brushRef="#br0">1 1 19004,'5'15'492,"1"0"0,1 0-1,0-1 1,1 0 0,1 0-1,10 13 1,8 7 326,-2 1 1,29 54-1,-43-68-603,-2 1 1,0 0-1,-1 1 1,-1-1 0,-1 2-1,2 23 1,-5-20-96,-1 0-1,-1 0 1,-4 37 0,1-48-178,0-1 0,-1 0-1,0 0 1,-2 0 0,0 0 0,0 0-1,-10 17 1,12-28 80,1 1 0,-1 0 0,0-1 0,-1 0 0,1 0 0,-1 0 0,0 0 0,0 0 0,0-1 0,0 1 0,0-1 0,-1 0 0,0-1 0,1 1 0,-1-1-1,0 0 1,0 0 0,-10 2 0,-18-2-80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55.645"/>
    </inkml:context>
    <inkml:brush xml:id="br0">
      <inkml:brushProperty name="width" value="0.035" units="cm"/>
      <inkml:brushProperty name="height" value="0.035" units="cm"/>
      <inkml:brushProperty name="color" value="#E71224"/>
    </inkml:brush>
  </inkml:definitions>
  <inkml:trace contextRef="#ctx0" brushRef="#br0">176 84 15315,'-1'-3'502,"1"1"0,-1 0 0,1 0 1,-1 0-1,0 0 0,0 0 0,1 0 0,-2 0 0,1 0 0,0 0 0,0 0 0,0 1 0,-1-1 0,-2-2 0,3 4-452,1 1-1,-1 0 0,1 0 0,0 0 1,-1 0-1,1 0 0,0 0 1,0 0-1,-1 0 0,1 0 1,0 0-1,0 0 0,0 0 0,0-1 1,0 1-1,0 0 0,1 0 1,-1 0-1,0 0 0,0 0 1,1 1-1,0 2 52,-1 7-47,2 0 1,-1 0 0,1 0 0,1 0-1,-1-1 1,2 0 0,0 1-1,0-1 1,8 14 0,-12-24-52,0 0 0,0 0 0,1 0 0,-1 0 0,0 0 0,0 0 0,0 1 0,0-1 0,0 0 0,0 0 0,0 0 1,0 0-1,0 0 0,0 0 0,1 0 0,-1 0 0,0 0 0,0 0 0,0 0 0,0 0 0,0 1 0,0-1 0,0 0 0,1 0 1,-1 0-1,0 0 0,0 0 0,0 0 0,0 0 0,0 0 0,0 0 0,1 0 0,-1 0 0,0 0 0,0-1 0,0 1 0,0 0 1,0 0-1,0 0 0,0 0 0,1 0 0,-1 0 0,0 0 0,0 0 0,0 0 0,0 0 0,0 0 0,0 0 0,0-1 0,0 1 1,0 0-1,1 0 0,-1 0 0,0 0 0,0 0 0,0 0 0,0 0 0,0-1 0,0 1 0,0 0 0,0 0 0,3-15 170,-4-17 141,-1 21-153,-2 0-1,1 0 1,-2 0-1,-9-18 1,11 23-87,0 1 0,-1 0 0,1 0-1,-1 0 1,0 0 0,-1 1 0,1 0 0,-1 0 0,0 0 0,-7-5 0,11 8-61,-1 0 0,1 0 0,-1 1-1,1-1 1,-1 0 0,0 1-1,1-1 1,-1 1 0,0-1-1,1 1 1,-1 0 0,0 0 0,1 0-1,-1 0 1,0 0 0,0 0-1,1 0 1,-1 0 0,0 1-1,1-1 1,-1 1 0,0-1 0,1 1-1,-1 0 1,1-1 0,-1 1-1,1 0 1,-1 0 0,1 0-1,0 0 1,-1 1 0,1-1 0,0 0-1,0 0 1,0 1 0,0-1-1,0 1 1,0-1 0,0 1 0,1-1-1,-1 1 1,0-1 0,0 3-1,-1 4 1,-1 0-1,1 1 0,1-1 1,-1 0-1,2 0 0,-1 1 1,2 13-1,0-4-10,1 1 0,6 20 0,-7-35-6,0 0 1,0-1-1,0 1 1,1 0-1,-1-1 1,1 1 0,0-1-1,0 1 1,0-1-1,0 0 1,0 0-1,1 0 1,0 0 0,-1 0-1,1 0 1,0-1-1,4 3 1,-5-4 1,-1-1 0,0 0 1,1 0-1,-1 1 0,1-1 0,-1 0 0,0 0 1,1 0-1,-1 0 0,1-1 0,-1 1 1,0 0-1,1-1 0,-1 1 0,1-1 0,-1 1 1,0-1-1,0 1 0,1-1 0,-1 0 1,0 0-1,0 0 0,0 0 0,0 0 0,0 0 1,0 0-1,0 0 0,0 0 0,0 0 1,0 0-1,-1-1 0,1 1 0,-1 0 1,2-2-1,2-6-10,0 0 1,0 0-1,3-14 1,-6 23 11,1-7 5,-1 1 0,1-1 0,-1 1 0,0-1 0,0 0 1,-1 1-1,0-1 0,0 0 0,-1 1 0,0-1 0,-1-6 0,2 12-4,0 1-1,0-1 0,-1 1 1,1 0-1,0-1 1,0 1-1,0 0 0,0-1 1,0 1-1,0 0 1,-1-1-1,1 1 0,0 0 1,0-1-1,-1 1 1,1 0-1,0-1 0,0 1 1,-1 0-1,1 0 1,0-1-1,-1 1 0,1 0 1,0 0-1,-1 0 1,1-1-1,0 1 0,-1 0 1,1 0-1,0 0 1,-1 0-1,1 0 0,0 0 1,-1 0-1,1 0 1,-1 0-1,1 0 0,0 0 1,-1 0-1,1 0 1,-1 0-1,1 0 0,0 0 1,-1 1-1,1-1 1,0 0-1,-1 0 1,1 0-1,0 0 0,-1 1 1,1-1-1,0 0 1,0 0-1,-1 1 0,1-1 1,0 0-1,0 1 1,-1-1-1,1 1 0,-13 21-24,9-7 9,0 1-1,1-1 0,1 1 1,0 0-1,1 0 0,1 0 1,2 24-1,2-29-52,1-21 23,3-24-8,-7 31 47,5-31-39,-1-1 0,1-47 0,-5 82 42,-1-1-1,0 1 1,0 0 0,0-1-1,0 1 1,0 0 0,0-1-1,0 1 1,0-1 0,0 1-1,0 0 1,0-1-1,0 1 1,0-1 0,0 1-1,0 0 1,-1-1 0,1 1-1,0 0 1,0-1 0,0 1-1,0 0 1,-1-1 0,1 1-1,0 0 1,0-1-1,-1 1 1,1 0 0,0 0-1,-1-1 1,1 1 0,0 0-1,-1 0 1,-10 8-153,-8 22-141,13-16 202,0 1 0,2-1 0,-1 1 0,2 0 0,0 1 0,1-1-1,0 1 1,1 23 0,1-39 90,0 1-1,0-1 1,0 1-1,0 0 1,0-1 0,0 1-1,0-1 1,0 1-1,0-1 1,0 1 0,1-1-1,-1 1 1,0 0-1,0-1 1,1 1-1,-1-1 1,0 0 0,0 1-1,1-1 1,-1 1-1,1-1 1,-1 1 0,1-1-1,7-6-91,6-22-33,26-72-57,-36 87 197,-1 0 1,0 0-1,0 0 1,-1 0-1,-1-1 1,0-13-1,-1 27-8,0-1-1,0 1 0,0-1 0,0 1 0,0 0 1,0-1-1,0 1 0,0-1 0,0 1 0,0 0 0,0-1 1,0 1-1,0 0 0,0-1 0,0 1 0,-1-1 1,1 1-1,0 0 0,0-1 0,0 1 0,-1 0 1,1 0-1,0-1 0,0 1 0,-1 0 0,1-1 0,0 1 1,-1 0-1,1 0 0,0 0 0,-1-1 0,1 1 1,0 0-1,-1 0 0,0 0 0,-12 8 57,-10 21 15,11-9-101,-13 28 1,22-41 15,0 1-1,0 0 1,1 1 0,-1-1-1,2 0 1,-2 17-1,5-20-98,4-10 60,4-9-1,-4 1 25,-1 0 1,-1 0 0,0 0-1,3-17 1,-6 23 30,0-1-1,0 1 0,-1 0 1,0-1-1,0 1 1,0-1-1,-1 1 0,-1 0 1,-2-11-1,4 16 1,0 1 0,-1 0 0,1-1 0,-1 1 0,1-1 0,-1 1 0,0 0 0,1 0 0,-1-1 0,0 1 0,0 0 0,0 0 0,0 0 0,0 0 0,0 0 0,0 0 0,0 0 0,0 0 0,0 0 0,-1 1 0,1-1 0,0 0 0,0 1 0,-1-1 0,1 1 0,-1-1 0,1 1 0,0 0 0,-1 0 0,1 0 0,-1-1-1,1 1 1,-1 1 0,1-1 0,-1 0 0,1 0 0,0 0 0,-1 1 0,1-1 0,-2 1 0,-1 1-6,0 0-1,1 1 1,-1-1-1,1 0 0,-1 1 1,1 0-1,0 0 1,0 0-1,0 0 0,1 1 1,-1-1-1,-3 7 1,3-5-104,-1 1 0,1 0 1,1 0-1,-1 1 0,1-1 1,0 0-1,1 1 0,-1 0 1,1-1-1,0 1 0,1 0 1,0-1-1,0 1 0,0 0 1,1-1-1,0 1 0,0 0 1,1-1-1,0 1 0,0-1 1,6 11-1,-2-8-299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1.609"/>
    </inkml:context>
    <inkml:brush xml:id="br0">
      <inkml:brushProperty name="width" value="0.05" units="cm"/>
      <inkml:brushProperty name="height" value="0.05" units="cm"/>
      <inkml:brushProperty name="color" value="#66CC00"/>
    </inkml:brush>
  </inkml:definitions>
  <inkml:trace contextRef="#ctx0" brushRef="#br0">123 10 18628,'1'-9'1659,"-9"11"-980,-11 14-50,9-4-471,-1 1 0,2 0 0,0 0-1,0 1 1,1 1 0,1-1 0,1 1 0,0 0-1,0 0 1,2 1 0,0 0 0,-3 27-1,7-39-134,0 1 0,0-1-1,0 0 1,1 0 0,-1 1-1,1-1 1,0 0 0,1 0-1,-1 0 1,1 0 0,-1 0-1,1 0 1,3 3 0,-4-5-14,1 0 0,-1 0 0,0-1 0,1 1 1,0-1-1,-1 1 0,1-1 0,0 0 0,0 0 1,0 1-1,0-1 0,0-1 0,0 1 0,0 0 1,0 0-1,0-1 0,0 1 0,0-1 0,0 1 1,1-1-1,-1 0 0,0 0 0,0 0 0,0 0 1,1-1-1,-1 1 0,3-1 0,0-1-86,0 0 1,0 0-1,0 0 0,-1 0 1,1-1-1,0 0 0,-1 0 1,0 0-1,0 0 0,0-1 0,0 0 1,0 1-1,-1-2 0,4-4 1,-1 0-64,0-1 1,-1 1-1,0-1 1,-1-1 0,7-20-1,-1-12-249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1.843"/>
    </inkml:context>
    <inkml:brush xml:id="br0">
      <inkml:brushProperty name="width" value="0.025" units="cm"/>
      <inkml:brushProperty name="height" value="0.025" units="cm"/>
    </inkml:brush>
  </inkml:definitions>
  <inkml:trace contextRef="#ctx0" brushRef="#br0">36 396 9161,'0'0'7046,"57"20"-6661,-25-20-257,-1-1-64,3-6-32,-6-1 0,1 1 32,-8-1-1730,-7 0-1056,-10 0-225,-4-4-672</inkml:trace>
  <inkml:trace contextRef="#ctx0" brushRef="#br0" timeOffset="1">0 87 9961,'0'0'5734,"43"-59"-5222,-5 49 65,8-1-385,4 6-160,2 4 32,-4 1-1569,-9 0-3364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2.048"/>
    </inkml:context>
    <inkml:brush xml:id="br0">
      <inkml:brushProperty name="width" value="0.05" units="cm"/>
      <inkml:brushProperty name="height" value="0.05" units="cm"/>
      <inkml:brushProperty name="color" value="#66CC00"/>
    </inkml:brush>
  </inkml:definitions>
  <inkml:trace contextRef="#ctx0" brushRef="#br0">9 9 20268,'-3'-6'2089,"2"3"-1521,-4 3 1320,11 0-1960,0 2-512,1 2 568,-4 3-208,-13 0-152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3.139"/>
    </inkml:context>
    <inkml:brush xml:id="br0">
      <inkml:brushProperty name="width" value="0.05" units="cm"/>
      <inkml:brushProperty name="height" value="0.05" units="cm"/>
      <inkml:brushProperty name="color" value="#66CC00"/>
    </inkml:brush>
  </inkml:definitions>
  <inkml:trace contextRef="#ctx0" brushRef="#br0">94 100 17740,'2'-5'355,"1"-1"-1,0 1 1,0 0 0,1 0-1,-1 0 1,1 1 0,0-1 0,0 1-1,0 0 1,1 0 0,-1 0-1,1 1 1,0-1 0,11-4 0,-7 3-202,0 1 0,0 0-1,1 1 1,-1 0 0,1 0 0,0 1 0,0 0 0,10 0 0,-18 2-144,-1 0-1,0-1 1,0 1-1,1 0 1,-1 0 0,0 0-1,0 0 1,1 0-1,-1 1 1,0-1-1,0 0 1,1 0-1,-1 1 1,0-1 0,0 1-1,0-1 1,0 1-1,1 0 1,-1-1-1,0 1 1,0 0 0,0 0-1,-1-1 1,1 1-1,0 0 1,0 0-1,0 0 1,-1 0-1,1 0 1,0 1 0,-1-1-1,1 0 1,-1 0-1,1 0 1,-1 0-1,0 1 1,1-1-1,-1 0 1,0 0 0,0 1-1,0-1 1,0 0-1,0 0 1,0 1-1,0-1 1,-1 2-1,0 4 40,-1-1 0,0 1 0,-1 0 0,1 0 0,-1-1 0,-8 12 0,-14 23 346,-2-2 0,-2 0 0,-36 36 0,67-77-389,-1 1 0,1 1 0,-1-1 0,1 0 0,0 0 0,-1 1 0,1-1 0,0 1 0,-1-1 0,1 1 0,0 0 0,0-1 0,0 1 0,-1 0 0,1 0 0,0 1 0,0-1 0,0 0 0,-1 0 0,1 1 0,0-1-1,-1 1 1,1 0 0,2 1 0,3 1-11,-1 0-1,1 0 1,-1 1 0,11 8-1,-8-5 0,-1 1 0,0 0 0,-1 0 1,0 1-1,0 0 0,-1 0 0,0 0 0,-1 1 0,0 0 0,5 13 1,-8-18 20,0 0 0,-1 0 0,1 0 0,-1 1 1,-1-1-1,1 0 0,-1 1 0,0-1 0,0 1 1,0-1-1,-1 0 0,0 1 0,0-1 0,0 0 1,-1 0-1,0 0 0,1 0 0,-2 0 0,1 0 1,-1 0-1,0-1 0,0 1 0,-4 4 0,-1-1 109,0 0 0,-1 0 0,0-1 0,0-1 0,-1 1 0,0-1-1,0-1 1,0 0 0,-18 5 0,20-7-37,0 0 0,0-1 0,-1 0 0,1-1 0,-1 0-1,1 0 1,-1-1 0,1 0 0,-1 0 0,1-1 0,-1 0 0,1-1 0,-12-3 0,18 4-168,0 1 0,1-1 0,-1 0 0,1 1 0,-1-1 0,1 0 0,0 0 0,-1 0 0,1 0 1,0 0-1,-1 0 0,1 0 0,0 0 0,0-1 0,0 1 0,0 0 0,0-1 0,0 1 0,1 0 0,-1-1 1,0 1-1,1-1 0,-1 0 0,1 1 0,-1-1 0,1 1 0,0-1 0,0-3 0,0 4-116,0-1 0,1 1 0,-1-1 0,1 0 0,0 1-1,0-1 1,-1 1 0,1-1 0,0 1 0,0 0 0,0-1 0,0 1 0,0 0-1,1 0 1,-1 0 0,0 0 0,1 0 0,-1 0 0,0 0 0,1 0 0,-1 0-1,1 1 1,0-1 0,-1 0 0,1 1 0,-1 0 0,3-1 0,13-3-1231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4.301"/>
    </inkml:context>
    <inkml:brush xml:id="br0">
      <inkml:brushProperty name="width" value="0.05" units="cm"/>
      <inkml:brushProperty name="height" value="0.05" units="cm"/>
      <inkml:brushProperty name="color" value="#66CC00"/>
    </inkml:brush>
  </inkml:definitions>
  <inkml:trace contextRef="#ctx0" brushRef="#br0">6 81 14667,'-1'-3'474,"0"0"-1,0 0 1,1-1 0,-1 1-1,0 0 1,1 0 0,0-1-1,0 1 1,0 0 0,1-7-1,-1 9-346,0 0 0,1 0 0,-1 1 0,1-1 0,-1 0 0,1 0 0,-1 0 0,1 0 0,-1 0-1,1 1 1,0-1 0,-1 0 0,1 1 0,0-1 0,0 0 0,0 1 0,-1-1 0,1 1-1,0-1 1,0 1 0,0 0 0,0-1 0,0 1 0,0 0 0,0-1 0,0 1 0,0 0 0,0 0-1,0 0 1,0 0 0,0 0 0,0 0 0,0 0 0,0 1 0,0-1 0,0 0 0,0 0 0,0 1-1,1 0 1,-2-1-35,0 0 0,1 0-1,-1 0 1,0 0 0,1 0-1,-1 0 1,0 1-1,1-1 1,-1 0 0,0 0-1,1 0 1,-1 0 0,0 0-1,1 0 1,-1-1 0,0 1-1,1 0 1,-1 0 0,0 0-1,1 0 1,-1 0-1,0 0 1,1 0 0,-1-1-1,0 1 1,0 0 0,1 0-1,-1-1 1,1 1 0,-1 0-41,0-1 0,-1 1 0,1 0 0,0-1 0,0 1 1,0 0-1,0 0 0,0-1 0,0 1 0,0 0 1,0 0-1,0-1 0,-1 1 0,1 0 0,0 0 0,0 0 1,0-1-1,0 1 0,-1 0 0,1 0 0,0 0 1,0 0-1,-1-1 0,1 1 0,0 0 0,0 0 0,-1 0 1,1 0-1,0 0 0,0 0 0,-1 0 0,1 0 1,-1-1-19,9 0-34,0 0 0,-1 0 1,17 1-1,-10 0 13,103-6-36,57 0-14,-160 6-5,1 1 0,-1 0 0,1 1 1,13 4-1,-25-5 19,0 0 0,0-1 0,0 1 0,-1 0 0,1 0 0,0 0 0,-1 1 0,1-1 0,-1 1 0,0-1 0,1 1-1,-1 0 1,0 0 0,0 0 0,0 0 0,0 0 0,0 1 0,-1-1 0,1 0 0,-1 1 0,1 0 0,-1-1 0,0 1 0,0 0 0,0-1 0,-1 1 0,2 4 0,-2-5 15,-1 0 1,1 0 0,-1 0 0,1 0-1,-1 0 1,1 0 0,-1 0-1,0 0 1,0-1 0,0 1 0,0 0-1,0 0 1,-1-1 0,1 1-1,0-1 1,-1 1 0,1-1 0,-1 0-1,0 1 1,-1 0 0,-39 22 23,38-22-18,-57 25 41,-88 27-1,82-32-13,-67 32 0,107-38-89,27-16 53,1 0-1,-1 0 0,0 0 1,0 0-1,0 0 1,0 0-1,0 0 0,0 0 1,0 0-1,0 0 1,0 0-1,0 0 0,0 0 1,0 0-1,0 0 1,0 0-1,0 1 0,0-1 1,0 0-1,0 0 1,0 0-1,0 0 0,0 0 1,0 0-1,0 0 1,0 0-1,0 0 1,16-8-686,-15 7 602,15-8-675,32-13-1,-25 14 293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4.793"/>
    </inkml:context>
    <inkml:brush xml:id="br0">
      <inkml:brushProperty name="width" value="0.05" units="cm"/>
      <inkml:brushProperty name="height" value="0.05" units="cm"/>
      <inkml:brushProperty name="color" value="#66CC00"/>
    </inkml:brush>
  </inkml:definitions>
  <inkml:trace contextRef="#ctx0" brushRef="#br0">130 11 17924,'0'-10'2499,"-7"13"-1205,-9 16 182,1 3-858,1 1 0,0 1 0,2 0 0,-17 50 0,24-57-605,0 1-1,1 0 0,0 1 1,2-1-1,0 1 1,1-1-1,1 1 1,3 20-1,-2-36-13,-1 1 0,1 0 0,0-1 0,0 1 0,1-1 0,-1 0 0,1 1 0,-1-1 0,1 0 0,0 0 0,0 0 0,1 0 0,-1 0 0,1 0 0,-1-1 0,6 5 0,-5-6-23,-1 1 0,0-1 1,0 0-1,0 0 1,1-1-1,-1 1 1,0 0-1,1-1 0,-1 1 1,0-1-1,1 0 1,-1 0-1,1 0 1,-1 0-1,1 0 0,-1 0 1,0-1-1,1 1 1,-1-1-1,0 1 1,1-1-1,-1 0 0,0 0 1,0 0-1,0-1 1,1 1-1,1-2 0,1-1 87,0 0-1,-1 0 1,1-1-1,-1 0 1,0 0-1,0 0 1,6-11-1,18-43-83,-7 1-9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5.245"/>
    </inkml:context>
    <inkml:brush xml:id="br0">
      <inkml:brushProperty name="width" value="0.05" units="cm"/>
      <inkml:brushProperty name="height" value="0.05" units="cm"/>
      <inkml:brushProperty name="color" value="#66CC00"/>
    </inkml:brush>
  </inkml:definitions>
  <inkml:trace contextRef="#ctx0" brushRef="#br0">47 5 20500,'-17'-4'1761,"6"14"-1289,-1 1-208,6 1 688,5-2-480,7-2-944,7 0 1040,4-1-592,0 0-96,5-1-64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5.994"/>
    </inkml:context>
    <inkml:brush xml:id="br0">
      <inkml:brushProperty name="width" value="0.05" units="cm"/>
      <inkml:brushProperty name="height" value="0.05" units="cm"/>
      <inkml:brushProperty name="color" value="#66CC00"/>
    </inkml:brush>
  </inkml:definitions>
  <inkml:trace contextRef="#ctx0" brushRef="#br0">15 262 14603,'-9'14'2802,"4"-7"-674,10-13 1873,172-196-1681,-116 135-2336,-61 66 11,0 1 0,1 0 0,-1-1 0,0 1 1,0-1-1,1 1 0,-1 0 0,0-1 0,1 1 1,-1 0-1,0-1 0,1 1 0,-1 0 0,0-1 1,1 1-1,-1 0 0,1 0 0,-1 0 0,1-1 1,-1 1-1,1 0 0,-1 0 0,1 0 0,-1 0 1,0 0-1,2 0 0,-3 12-78,-15 31 14,14-36 65,-20 54-233,2 1 0,-16 100 0,35-160 132,-3 20-449,4-22 544,0 0 0,0 1-1,0-1 1,0 0 0,0 1-1,0-1 1,-1 0 0,1 1-1,0-1 1,0 0 0,0 1-1,0-1 1,0 0 0,0 0-1,-1 1 1,1-1 0,0 0-1,0 0 1,0 1 0,-1-1-1,1 0 1,0 0 0,0 0-1,-1 1 1,1-1 0,0 0-1,0 0 1,-1 0 0,1 0-1,0 0 1,-1 1 0,1-1-1,0 0 1,-1 0 0,1 0-1,0 0 1,0 0 0,-1 0-1,1 0 1,0 0 0,-1 0-1,1 0 1,0 0 0,-1 0-1,1-1 1,0 1 0,-1 0-1,1 0 1,0 0 0,0 0-1,-1 0 1,1-1 0,0 1-1,0 0 1,-1-1 0,-6-10-333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7.367"/>
    </inkml:context>
    <inkml:brush xml:id="br0">
      <inkml:brushProperty name="width" value="0.05" units="cm"/>
      <inkml:brushProperty name="height" value="0.05" units="cm"/>
      <inkml:brushProperty name="color" value="#66CC00"/>
    </inkml:brush>
  </inkml:definitions>
  <inkml:trace contextRef="#ctx0" brushRef="#br0">19 20 18068,'-10'3'1856,"4"-6"-1192,3 2 937,16-1-777,18-1-200,10-2-88,10 0-312,7 1-160,3 4-152,1 1-336,-6 7-304,-6-4-224,-13 5-64,-11-1 679,-15-2-303,-5 4-200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7.880"/>
    </inkml:context>
    <inkml:brush xml:id="br0">
      <inkml:brushProperty name="width" value="0.05" units="cm"/>
      <inkml:brushProperty name="height" value="0.05" units="cm"/>
      <inkml:brushProperty name="color" value="#66CC00"/>
    </inkml:brush>
  </inkml:definitions>
  <inkml:trace contextRef="#ctx0" brushRef="#br0">34 485 14531,'-17'18'1712,"4"-1"-1103,10-5-185,7-1 688,19-8-192,9-1-96,11-8-240,5-1-119,8-5-241,0-2-240,0-3-529,-6-3-175,-10 0 552,-5-1-136,-11 4-144</inkml:trace>
  <inkml:trace contextRef="#ctx0" brushRef="#br0" timeOffset="0.98">636 0 17892,'5'15'523,"-1"0"0,0 0 0,-1 1 0,2 27 0,2 5-231,-4-25-126,0-1-1,-1 1 1,-1 0-1,-1 0 0,-1 0 1,-1-1-1,-1 1 1,-1-1-1,-1 1 1,-1-1-1,-1-1 1,-1 1-1,-11 21 1,5-13 109,2-4-633,-25 41-1,30-58 152,5-12-95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8.396"/>
    </inkml:context>
    <inkml:brush xml:id="br0">
      <inkml:brushProperty name="width" value="0.05" units="cm"/>
      <inkml:brushProperty name="height" value="0.05" units="cm"/>
      <inkml:brushProperty name="color" value="#66CC00"/>
    </inkml:brush>
  </inkml:definitions>
  <inkml:trace contextRef="#ctx0" brushRef="#br0">32 1 17908,'10'14'1992,"-4"5"-1376,-7 9-192,-5 7 1041,1 9-713,0 6-88,-1 6-192,0 2-136,3-4-168,1-2-56,0-8-240,2-2-144,0-11-440,2-5-280,-2-15 760,-5-5-184,-3-7-144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8.928"/>
    </inkml:context>
    <inkml:brush xml:id="br0">
      <inkml:brushProperty name="width" value="0.05" units="cm"/>
      <inkml:brushProperty name="height" value="0.05" units="cm"/>
      <inkml:brushProperty name="color" value="#66CC00"/>
    </inkml:brush>
  </inkml:definitions>
  <inkml:trace contextRef="#ctx0" brushRef="#br0">1 706 18460,'1'10'1416,"17"-9"-1016,5-4-136,15-10 385,12-5-169,12-8-40,4-4-112,0-5-336,-3 1-216,-6 1-584,-8 0 1888,-16 2-1144,-10 0-8,-20 0-88</inkml:trace>
  <inkml:trace contextRef="#ctx0" brushRef="#br0" timeOffset="1">107 117 16379,'-3'-3'1873,"6"-3"-1209,8-4-144,7-2 1113,13 0-729,8-3-104,7 0-560,7-1-408,4 1-608,0 5 784,1 8-288,-4 2-120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2.688"/>
    </inkml:context>
    <inkml:brush xml:id="br0">
      <inkml:brushProperty name="width" value="0.025" units="cm"/>
      <inkml:brushProperty name="height" value="0.025" units="cm"/>
    </inkml:brush>
  </inkml:definitions>
  <inkml:trace contextRef="#ctx0" brushRef="#br0">40 1 11691,'0'0'4164,"-34"71"-3748,29-45-63,5 1-193,0-2-96,0-2 32,5-3 0,1-3-64,4-5-96,-2-4 160,-3-2 32,0-2-128,-5-2 96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9.394"/>
    </inkml:context>
    <inkml:brush xml:id="br0">
      <inkml:brushProperty name="width" value="0.05" units="cm"/>
      <inkml:brushProperty name="height" value="0.05" units="cm"/>
      <inkml:brushProperty name="color" value="#66CC00"/>
    </inkml:brush>
  </inkml:definitions>
  <inkml:trace contextRef="#ctx0" brushRef="#br0">139 1 19076,'-6'4'260,"0"0"1,1 0-1,-1 0 1,1 1-1,0 0 0,0 0 1,1 0-1,-1 1 0,1-1 1,1 1-1,-1 0 1,-5 13-1,-1 6 147,-14 48 1,13-31-200,1 1 0,-4 64 0,12-81-136,1 0-1,2 0 0,0 0 0,2-1 1,9 40-1,-11-59-73,1-1 1,-1 0-1,1 1 1,1-1-1,-1 0 1,1 0-1,0 0 1,0-1-1,0 1 1,7 6-1,-7-8-51,-1-1 0,1 0-1,0 0 1,0 0 0,0 0 0,1-1-1,-1 1 1,0-1 0,0 0 0,1 0 0,-1 0-1,1 0 1,-1-1 0,1 1 0,-1-1-1,1 0 1,5 0 0,3-2-110,1-1 1,-1 0-1,1-1 0,-1 0 0,0-1 1,0 0-1,20-13 0,11-8-275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29.928"/>
    </inkml:context>
    <inkml:brush xml:id="br0">
      <inkml:brushProperty name="width" value="0.05" units="cm"/>
      <inkml:brushProperty name="height" value="0.05" units="cm"/>
      <inkml:brushProperty name="color" value="#66CC00"/>
    </inkml:brush>
  </inkml:definitions>
  <inkml:trace contextRef="#ctx0" brushRef="#br0">76 224 19972,'0'2'174,"0"0"0,0 0 0,0-1 0,-1 1 0,1 0 0,0 0 0,-1-1 1,0 1-1,1 0 0,-1-1 0,0 1 0,0 0 0,0-1 0,-1 2 0,-3 7 200,-7 15 32,2 1-1,1 1 1,1-1 0,2 1-1,0 1 1,2-1 0,1 1 0,0 33-1,3-56-382,1 1-1,0 0 0,0-1 1,1 1-1,-1-1 1,1 0-1,4 7 0,-6-11-33,0 0-1,1-1 1,-1 1 0,1 0-1,-1 0 1,1-1 0,0 1-1,-1 0 1,1-1-1,0 1 1,-1-1 0,1 1-1,0 0 1,0-1 0,0 0-1,-1 1 1,1-1-1,0 0 1,0 1 0,2-1-1,-2 0-35,0 0 0,0 0-1,1-1 1,-1 1 0,0-1 0,0 1-1,1-1 1,-1 1 0,0-1 0,0 0-1,0 0 1,0 1 0,0-1-1,0 0 1,0 0 0,0 0 0,0 0-1,0 0 1,1-2 0,4-8-176,1 0 0,-2 0 0,1-1 0,-2 0 0,1 0 0,4-24 0,3-14-310</inkml:trace>
  <inkml:trace contextRef="#ctx0" brushRef="#br0" timeOffset="1">58 8 19060,'-8'-7'1896,"6"8"-1271,-1 2-297,3 3 1328,4-2-1160,5 0-1064,1-1 656,3 3-296,-1 0-104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0.439"/>
    </inkml:context>
    <inkml:brush xml:id="br0">
      <inkml:brushProperty name="width" value="0.05" units="cm"/>
      <inkml:brushProperty name="height" value="0.05" units="cm"/>
      <inkml:brushProperty name="color" value="#66CC00"/>
    </inkml:brush>
  </inkml:definitions>
  <inkml:trace contextRef="#ctx0" brushRef="#br0">22 390 21285,'0'1'74,"0"-1"0,1 1 0,-1-1 0,0 1 0,1-1 0,-1 1 0,1-1 0,-1 1 0,1-1 0,-1 1 0,1-1 0,-1 0 0,1 1 0,-1-1 0,1 0 0,0 0 1,-1 1-1,1-1 0,0 0 0,-1 0 0,1 0 0,-1 0 0,1 0 0,0 0 0,-1 0 0,1 0 0,0 0 0,-1 0 0,1 0 0,1 0 0,23-10 523,-9 3 58,-6 4-500,1 1-1,-1-1 1,0 1-1,1 1 1,-1 0 0,1 1-1,-1 0 1,1 0 0,12 3-1,-20-3-154,0 1-1,0 0 1,0 0 0,0 0-1,1 0 1,-1 0-1,-1 1 1,1 0 0,0-1-1,0 1 1,-1 0-1,1 0 1,-1 0-1,1 1 1,-1-1 0,0 1-1,0-1 1,0 1-1,0 0 1,0-1 0,-1 1-1,0 0 1,1 0-1,-1 0 1,0 1 0,0-1-1,0 0 1,-1 0-1,1 0 1,-1 1 0,0-1-1,0 0 1,0 4-1,-1 5-11,-1 0 0,0 0 0,-1 0 0,0-1 0,-1 1 0,0-1 0,-1 0 0,0 0 0,0-1 0,-13 18 0,4-9 44,-1 0 0,0 0 1,-2-2-1,-25 23 1,49-44-103,0 1 1,0 0 0,0 1-1,0 0 1,0 0 0,1 0-1,8 0 1,-9 1 9,1 0-1,0 0 1,-1 1-1,1 0 1,0 1-1,0-1 1,-1 1 0,1 1-1,11 3 1,-17-4 45,1 0 1,0 0 0,-1 1-1,1-1 1,-1 1 0,1-1-1,-1 1 1,0 0 0,0 0-1,0 0 1,0 1 0,0-1-1,0 0 1,-1 1 0,3 2-1,-3-3 28,-1 1 1,1-1-1,-1 0 0,1 0 0,-1 1 0,1-1 1,-1 0-1,0 1 0,0-1 0,-1 0 1,1 1-1,0-1 0,-1 0 0,1 1 0,-2 2 1,-1 2 86,0-1 0,-1 1 1,0-1-1,0 0 1,0 0-1,-1-1 1,0 1-1,0-1 0,0 0 1,-1 0-1,-6 4 1,1-2 61,0 0 1,0-1-1,0 0 1,-1 0 0,0-2-1,0 1 1,0-1-1,-1-1 1,1-1 0,-1 1-1,0-2 1,-24 1-1,35-2-253,-1-1 0,1 1-1,-1 0 1,1-1 0,-1 1-1,1-1 1,-1 0 0,1 0-1,0 0 1,-1 0 0,1 0-1,0-1 1,0 1 0,0-1-1,0 1 1,0-1 0,0 0-1,1 0 1,-1 1 0,0-1-1,1-1 1,-1 1 0,1 0-1,0 0 1,0 0 0,0-1-1,0 1 1,0 0 0,0-1-1,1 1 1,-1-1 0,1 1-1,0-1 1,0 1 0,0-1-1,0 1 1,0-1 0,0 1-1,1-1 1,0-2 0,5-15-743</inkml:trace>
  <inkml:trace contextRef="#ctx0" brushRef="#br0" timeOffset="1">591 0 17772,'0'3'263,"0"1"1,1-1 0,-1 0-1,1 1 1,0-1 0,0 0-1,1 0 1,-1 0 0,0 0-1,1 0 1,0 0 0,0 0-1,3 3 1,37 35 1019,-33-33-1132,0 1 0,12 13-1,-15-12-110,0 0 0,-1 0-1,0 0 1,-1 1 0,0-1 0,0 1-1,-1 0 1,-1 0 0,1 0 0,-2 1-1,0-1 1,0 0 0,-1 1-1,0-1 1,-1 0 0,-1 1 0,-3 12-1,-3 11 128,-1-1-1,-3-1 1,0 1-1,-22 38 0,17-39-224,-1-1-1,-2 0 1,-1-1 0,-32 36-1,42-56-85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0.966"/>
    </inkml:context>
    <inkml:brush xml:id="br0">
      <inkml:brushProperty name="width" value="0.05" units="cm"/>
      <inkml:brushProperty name="height" value="0.05" units="cm"/>
      <inkml:brushProperty name="color" value="#66CC00"/>
    </inkml:brush>
  </inkml:definitions>
  <inkml:trace contextRef="#ctx0" brushRef="#br0">203 3 16420,'0'0'95,"1"0"1,-1-1-1,1 1 1,-1 0-1,1-1 1,0 1-1,-1 0 1,1 0-1,-1 0 1,1 0-1,0 0 1,-1 0-1,1 0 1,-1 0-1,1 0 1,0 0-1,-1 0 1,1 0-1,-1 0 1,1 0-1,0 0 1,-1 1-1,1-1 1,-1 0-1,1 0 1,-1 1-1,1-1 1,-1 0-1,1 1 1,-1-1-1,1 0 1,-1 1-1,1-1 1,-1 1 0,0-1-1,1 1 1,-1-1-1,0 1 1,1-1-1,-1 1 1,0 0-1,0-1 1,0 1-1,1-1 1,-1 1-1,0-1 1,0 1-1,0 0 1,0-1-1,0 1 1,0-1-1,0 1 1,0 0-1,0-1 1,0 1-1,-1-1 1,1 1-1,0 0 1,0-1-1,0 1 1,-1 0-1,-2 8 560,-1-1-1,0 1 1,-6 10-1,6-12-537,-20 35 899,-47 58 0,-15 26-313,84-123-693,0 1 0,0 0 0,0 0 0,0 0 0,1 0 0,-1 1-1,1-1 1,0 0 0,0 0 0,1 1 0,-1-1 0,1 1 0,0-1 0,0 0 0,2 8-1,-1-9-15,0 0 0,0 0 0,1 0 0,0 0 0,-1 0-1,1-1 1,0 1 0,0-1 0,0 1 0,1-1 0,-1 1 0,1-1-1,-1 0 1,1 0 0,0-1 0,-1 1 0,1 0 0,0-1-1,0 0 1,0 1 0,5 0 0,6 2-160,0-1 0,0 0 0,0-1 0,1-1 1,18 0-1,73-6-3884,-102 4 3759,96-13-1861,-51 2 826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1.564"/>
    </inkml:context>
    <inkml:brush xml:id="br0">
      <inkml:brushProperty name="width" value="0.05" units="cm"/>
      <inkml:brushProperty name="height" value="0.05" units="cm"/>
      <inkml:brushProperty name="color" value="#66CC00"/>
    </inkml:brush>
  </inkml:definitions>
  <inkml:trace contextRef="#ctx0" brushRef="#br0">1 12 17948,'13'-10'1592,"-5"9"-1064,1 1-208,0 10 689,-1 4-217,-1 12-264,-1 5-152,-2 12-152,2 9-48,-4 4-136,-2 1-96,0-1-320,-2 0-232,1-9-352,-1-6 175,-2-17 433,-5-5-216,-2-15-112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2.131"/>
    </inkml:context>
    <inkml:brush xml:id="br0">
      <inkml:brushProperty name="width" value="0.05" units="cm"/>
      <inkml:brushProperty name="height" value="0.05" units="cm"/>
      <inkml:brushProperty name="color" value="#66CC00"/>
    </inkml:brush>
  </inkml:definitions>
  <inkml:trace contextRef="#ctx0" brushRef="#br0">10 672 18676,'11'2'1688,"8"-9"-1040,8-6-223,10-9 535,8-1-160,10-4-200,4-3-256,0 0-744,-5 3-464,-8 2 712,-8 2-208,-13 5-128</inkml:trace>
  <inkml:trace contextRef="#ctx0" brushRef="#br0" timeOffset="1">1 113 18948,'13'-5'1552,"14"-5"-1096,7 1-215,17-3 439,6 1-136,10-3-728,1 2-200,-1 2 392,-4-6-144,-10 2-184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3.120"/>
    </inkml:context>
    <inkml:brush xml:id="br0">
      <inkml:brushProperty name="width" value="0.05" units="cm"/>
      <inkml:brushProperty name="height" value="0.05" units="cm"/>
      <inkml:brushProperty name="color" value="#66CC00"/>
    </inkml:brush>
  </inkml:definitions>
  <inkml:trace contextRef="#ctx0" brushRef="#br0">178 22 16540,'0'0'97,"0"-1"0,1 0 0,-1 1 0,0-1 0,1 0 0,-1 0 0,0 1 0,0-1 1,0 0-1,0 0 0,0 1 0,0-1 0,0 0 0,0 1 0,0-1 0,0 0 1,0 0-1,0 1 0,0-1 0,-1 0 0,1 0 0,0 1 0,0-1 0,-1 0 1,1 1-1,-1-2 0,0 2-45,0 0 0,1 0 0,-1-1 1,0 1-1,0 0 0,1 0 0,-1 0 0,0 0 1,0 0-1,1 0 0,-1 0 0,0 0 1,1 0-1,-1 0 0,0 1 0,0-1 0,1 0 1,-1 0-1,0 1 0,1-1 0,-1 0 0,1 1 1,-1-1-1,0 1 0,1-1 0,-1 1 1,1-1-1,-1 1 0,1-1 0,-1 2 0,-8 7 250,1 1 0,0 0-1,1 0 1,0 1-1,1-1 1,-10 23 0,-22 73-61,20-48-90,-12 72 0,27-108-92,0 0 1,1 0-1,1 0 0,1 0 1,1 0-1,7 38 0,-7-55-62,1 0 0,-1 0 0,1 0 0,0 0 0,0-1 0,0 1 0,0-1 0,1 1 0,0-1 0,0 0 0,0 0-1,0 0 1,1 0 0,-1-1 0,8 6 0,-6-6-109,1 0 0,-1-1 0,1 1 0,0-1 0,0 0 0,0-1 0,0 1 0,0-1 0,0 0 0,0-1 0,0 1 0,10-2 0,-6 1 14,-1-1 1,0-1-1,1 1 1,-1-1-1,0-1 1,12-5-1,16-10-359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3.653"/>
    </inkml:context>
    <inkml:brush xml:id="br0">
      <inkml:brushProperty name="width" value="0.05" units="cm"/>
      <inkml:brushProperty name="height" value="0.05" units="cm"/>
      <inkml:brushProperty name="color" value="#66CC00"/>
    </inkml:brush>
  </inkml:definitions>
  <inkml:trace contextRef="#ctx0" brushRef="#br0">36 340 18260,'-8'13'1448,"-1"8"-1048,0 4-160,4 2 464,0 0-135,5 0-145,3-4-144,6-7-88,1-4-168,3-12-680,1-9 1232,-1-13-608,0 2-32,-2-10-24</inkml:trace>
  <inkml:trace contextRef="#ctx0" brushRef="#br0" timeOffset="1">51 0 19092,'-8'2'1848,"4"1"-1439,0 2-305,2 4 752,4 1-1176,1 0 224,2-1-24,3-2-152,0 4-160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4.133"/>
    </inkml:context>
    <inkml:brush xml:id="br0">
      <inkml:brushProperty name="width" value="0.05" units="cm"/>
      <inkml:brushProperty name="height" value="0.05" units="cm"/>
      <inkml:brushProperty name="color" value="#66CC00"/>
    </inkml:brush>
  </inkml:definitions>
  <inkml:trace contextRef="#ctx0" brushRef="#br0">1 291 19756,'6'26'1527,"-6"-25"-1505,0-1 0,0 0 0,0 1 0,0-1 0,0 1 0,0-1 0,0 0 0,0 1 0,0-1 0,1 0-1,-1 1 1,0-1 0,0 0 0,0 1 0,1-1 0,-1 0 0,0 0 0,0 1 0,1-1 0,-1 0 0,0 0 0,1 1 0,-1-1 0,0 0-1,1 0 1,-1 0 0,0 0 0,1 1 0,-1-1 0,0 0 0,1 0 0,-1 0 0,1 0 0,-1 0 0,0 0 0,1 0 0,-1 0 0,0 0-1,1 0 1,-1 0 0,1 0 0,-1 0 0,0-1 0,1 1 0,-1 0 0,0 0 0,1 0 0,-1 0 0,0-1 0,1 1 0,-1 0 0,0 0-1,0-1 1,1 1 0,-1 0 0,0 0 0,1-1 0,14-19 616,-13 18-479,38-62 558,-3-1 1,32-79-1,-57 118-692,-10 25-85,-2 6 36,-1 8-5,-5 18-25,-9 35-66,-11 128-1,26-193 90,0 0 0,0 0-1,0 0 1,0 0 0,0 0-1,0 1 1,0-1 0,0 0-1,0 0 1,1 0 0,-1 0-1,0 0 1,1 0 0,0 1-1,-1-1 34,0-1 0,1 0 0,-1 0 0,0 0 0,1 0-1,-1 0 1,0 0 0,1 0 0,-1 0 0,0 0-1,0 0 1,1-1 0,-1 1 0,0 0 0,0 0-1,1 0 1,-1 0 0,0 0 0,1 0 0,-1-1 0,0 1-1,0 0 1,0 0 0,1 0 0,-1-1 0,0 1-1,0 0 1,0 0 0,0-1 0,1 1 0,-1-1 0,16-27 33,-5 6-167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4.645"/>
    </inkml:context>
    <inkml:brush xml:id="br0">
      <inkml:brushProperty name="width" value="0.05" units="cm"/>
      <inkml:brushProperty name="height" value="0.05" units="cm"/>
      <inkml:brushProperty name="color" value="#66CC00"/>
    </inkml:brush>
  </inkml:definitions>
  <inkml:trace contextRef="#ctx0" brushRef="#br0">29 0 17180,'10'8'1664,"3"9"-992,0 6-256,4 10 857,2 5-441,2 10-208,1 5-32,-8 6-232,-4 5-128,-7 6-104,-6 3-48,-13 2-80,-4-1-120,-7 1-528,-2-3-288,-1-12 744,3-4-128,8-22-144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3.018"/>
    </inkml:context>
    <inkml:brush xml:id="br0">
      <inkml:brushProperty name="width" value="0.025" units="cm"/>
      <inkml:brushProperty name="height" value="0.025" units="cm"/>
    </inkml:brush>
  </inkml:definitions>
  <inkml:trace contextRef="#ctx0" brushRef="#br0">1 68 6534,'0'0'10666,"59"-11"-10602,-20 7 0,4-1-64,7-3-2146,-4-2-672,4-4-770,-5-1-2433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7.466"/>
    </inkml:context>
    <inkml:brush xml:id="br0">
      <inkml:brushProperty name="width" value="0.05" units="cm"/>
      <inkml:brushProperty name="height" value="0.05" units="cm"/>
      <inkml:brushProperty name="color" value="#66CC00"/>
    </inkml:brush>
  </inkml:definitions>
  <inkml:trace contextRef="#ctx0" brushRef="#br0">21 4594 10666,'-18'23'3972,"18"-23"-3920,0 0 0,0 1-1,-1-1 1,1 0 0,0 0 0,0 0 0,0 1 0,0-1 0,-1 0-1,1 0 1,0 0 0,0 1 0,0-1 0,0 0 0,0 0 0,0 1 0,0-1-1,-1 0 1,1 0 0,0 1 0,0-1 0,0 0 0,0 1 0,0-1-1,0 0 1,0 0 0,0 1 0,0-1 0,1 0 0,-1 0 0,0 1 0,0-1-1,0 0 1,0 0 0,0 1 0,0-1 0,0 0 0,1 0 0,-1 1-1,0-1 1,0 0 0,0 0 0,1 0 0,-1 0 0,0 1 0,0-1 0,0 0-1,1 0 1,-1 0 0,0 0 0,0 0 0,1 0 0,-1 0 0,0 1-1,1-1 1,-1 0 0,0 0 0,0 0 0,1 0 0,15 2 633,-5-5-415,0 1 0,-1-1 0,1-1 1,-1 0-1,10-5 0,10-4 113,299-143 789,-84 34-712,-224 113-445,122-59 43,-124 57-48,-1 0 0,0-2 0,0 0 0,-1-1 1,18-19-1,-14 10 112,2 1 0,0 1 0,2 2 0,0 0 0,1 1 0,1 2 0,43-20 0,73-28-30,132-62-31,-125 37-35,-21 12-17,-104 64-4,0 1-1,0 2 1,40-12 0,-16 7-10,-1-2 0,-1-3 0,45-25 0,-42 20-14,-2 5 17,1 1-1,58-12 1,40-16 18,79-54-15,-2 1 13,-13 11-3,-166 67-15,0-3 0,61-44 1,110-85 25,-148 111-17,94-45 0,3 1-86,-101 50-30,1 4-1,73-27 1,-87 41 101,-1-3 1,0-3-1,-2-1 0,78-56 0,-54 33 10,139-70 0,89-16-1,-209 95 1,110-40-6,5-3-11,-144 54-21,73-44 0,294-161-264,-225 142 101,246-119 241,-253 100-36,-114 60 4,119-51-1,317-97-25,-403 157 64,-1-3 28,176-96 1,-137 54-68,204-111 1,-340 189-2,1 1 0,0 0 0,34-8 0,-50 16 9,0-1 0,0 0 1,-1-1-1,1 1 0,-1 0 0,1-1 1,3-2-1,7-4 62,31-22-4293,-34 25 2981,1 0 1,19-5 0,-36 8 1215,-3 1 68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9.271"/>
    </inkml:context>
    <inkml:brush xml:id="br0">
      <inkml:brushProperty name="width" value="0.05" units="cm"/>
      <inkml:brushProperty name="height" value="0.05" units="cm"/>
      <inkml:brushProperty name="color" value="#66CC00"/>
    </inkml:brush>
  </inkml:definitions>
  <inkml:trace contextRef="#ctx0" brushRef="#br0">4 5 19172,'2'-5'1856,"0"7"-1135,-1 2-209,-5 12 1016,0 7-504,5 2-248,5 3-143,8 0-233,5 0-112,7-8-248,4-5-200,6-12-448,1-4-313,0-13-527,-1-2-208,-6-10 1080,-3-3-369,-7-4-127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39.828"/>
    </inkml:context>
    <inkml:brush xml:id="br0">
      <inkml:brushProperty name="width" value="0.05" units="cm"/>
      <inkml:brushProperty name="height" value="0.05" units="cm"/>
      <inkml:brushProperty name="color" value="#66CC00"/>
    </inkml:brush>
  </inkml:definitions>
  <inkml:trace contextRef="#ctx0" brushRef="#br0">122 377 14363,'-9'18'1856,"-3"15"-943,-4 7-289,-4 8 1552,5 10-839,0-2-425,0 0-152,7-6-440,1-4-320,5-12-728,1-11-512,1-22 991,-2-6-271,2-18-184</inkml:trace>
  <inkml:trace contextRef="#ctx0" brushRef="#br0" timeOffset="1">512 0 15739,'3'12'1745,"-6"7"-1001,-4 5-296,-6 7 1776,1 7-1479,4 5-289,-1 1-40,5-1-400,0-4-224,4-9-520,0-7-193,1-12 697,0-6-200,-3-13-152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0.334"/>
    </inkml:context>
    <inkml:brush xml:id="br0">
      <inkml:brushProperty name="width" value="0.05" units="cm"/>
      <inkml:brushProperty name="height" value="0.05" units="cm"/>
      <inkml:brushProperty name="color" value="#66CC00"/>
    </inkml:brush>
  </inkml:definitions>
  <inkml:trace contextRef="#ctx0" brushRef="#br0">0 52 14083,'6'-5'389,"-1"0"0,1 0 0,0 1 0,0-1 0,1 1 0,-1 1 0,1-1 1,0 1-1,0 1 0,0-1 0,0 1 0,0 0 0,1 1 0,-1-1 0,1 2 0,9-1 0,-1 0-257,1 2 0,0 0-1,0 0 1,0 2 0,-1 0 0,19 6-1,-27-6-104,0 0-1,0 0 1,0 1-1,-1-1 1,1 2-1,-1-1 1,0 1-1,-1 0 0,1 1 1,-1-1-1,0 1 1,0 0-1,-1 1 1,9 12-1,-11-13 6,0 1 0,0-1 0,-1 0 0,0 0 0,0 1 0,-1 0 0,1-1-1,-2 1 1,1 0 0,0-1 0,-1 1 0,-1 0 0,1 0 0,-1-1 0,0 1 0,0 0-1,-1-1 1,0 1 0,-3 6 0,-3 5 92,0-1 0,-2 0 1,0-1-1,0 0 0,-2-1 0,0 0 0,0 0 0,-2-2 0,1 1 0,-2-2 0,0 0 0,0 0 1,-1-2-1,-1 0 0,-22 10 0,36-18-204,0-1-1,0 0 1,0 0 0,0 0 0,0-1-1,0 1 1,0-1 0,0 0-1,0 1 1,0-2 0,-1 1 0,1 0-1,-5-1 1,7 0 31,-1 0 0,1 0 0,-1 1 0,1-1 0,0 0 0,-1 0 0,1-1-1,0 1 1,0 0 0,-1 0 0,1 0 0,0-1 0,1 1 0,-1-1 0,0 1 0,0-1 0,0 1 0,1-1 0,-1 1 0,1-1 0,-1 1-1,1-1 1,0 0 0,0 1 0,0-1 0,0 0 0,0-2 0,1-22-496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0.781"/>
    </inkml:context>
    <inkml:brush xml:id="br0">
      <inkml:brushProperty name="width" value="0.05" units="cm"/>
      <inkml:brushProperty name="height" value="0.05" units="cm"/>
      <inkml:brushProperty name="color" value="#66CC00"/>
    </inkml:brush>
  </inkml:definitions>
  <inkml:trace contextRef="#ctx0" brushRef="#br0">4 0 13979,'1'3'476,"-1"0"0,1 1 0,0-1 1,-1 0-1,0 0 0,0 0 0,0 1 0,0-1 0,0 0 0,-1 0 1,1 1-1,-3 4 0,1 5 557,2-7-715,-1 43 1178,1-46-1453,0-1 0,0 0 1,1 0-1,-1 0 0,0 0 1,1 0-1,-1 0 0,1 0 0,0 0 1,0 0-1,0 0 0,0 0 1,0 0-1,0-1 0,0 1 1,0 0-1,1-1 0,2 3 0,-3-3-58,0-1-1,0 0 1,0 1 0,1-1-1,-1 0 1,0 0-1,0 0 1,0 0-1,0 0 1,0 0-1,1 0 1,-1 0-1,0-1 1,0 1-1,0 0 1,0-1-1,0 1 1,0-1-1,0 1 1,0-1-1,0 1 1,0-1-1,0 0 1,0 1 0,0-1-1,-1 0 1,2-1-1,21-26-807,-17 20 459,0-2 1,-1 1-1,0-1 0,0 1 1,-1-1-1,6-21 0,-24 74 463,3 26-143,10-67 1,0-1-57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1.358"/>
    </inkml:context>
    <inkml:brush xml:id="br0">
      <inkml:brushProperty name="width" value="0.05" units="cm"/>
      <inkml:brushProperty name="height" value="0.05" units="cm"/>
      <inkml:brushProperty name="color" value="#66CC00"/>
    </inkml:brush>
  </inkml:definitions>
  <inkml:trace contextRef="#ctx0" brushRef="#br0">1 40 19988,'4'0'1553,"9"0"-1113,6-1-176,15-3 568,9 1-168,12-3-288,0 0-136,6 1-360,-5-1-296,-5 2-544,-6-1-1737,-18 5 2241,-11 2-408,-15 3-344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1.856"/>
    </inkml:context>
    <inkml:brush xml:id="br0">
      <inkml:brushProperty name="width" value="0.05" units="cm"/>
      <inkml:brushProperty name="height" value="0.05" units="cm"/>
      <inkml:brushProperty name="color" value="#66CC00"/>
    </inkml:brush>
  </inkml:definitions>
  <inkml:trace contextRef="#ctx0" brushRef="#br0">9 32 14475,'-5'22'2009,"2"-1"-1153,7-8-240,8 0 1840,15-9-1487,7-4-137,14-7-208,2-6-200,4-1-696,1-3 1592,-2-2-1232,0 2 56,-12 0-40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2.877"/>
    </inkml:context>
    <inkml:brush xml:id="br0">
      <inkml:brushProperty name="width" value="0.05" units="cm"/>
      <inkml:brushProperty name="height" value="0.05" units="cm"/>
      <inkml:brushProperty name="color" value="#66CC00"/>
    </inkml:brush>
  </inkml:definitions>
  <inkml:trace contextRef="#ctx0" brushRef="#br0">287 61 15187,'3'-2'338,"0"-1"0,0 1 0,-1-1-1,1 0 1,0 0 0,-1 0 0,2-4 0,-3 6-250,-1 1 0,0-1 0,1 0 1,-1 0-1,0 0 0,0 0 0,0 1 0,0-1 1,0 0-1,0 0 0,0 0 0,0 0 0,0 1 0,0-1 1,0 0-1,-1 0 0,1 0 0,0 0 0,-1 1 1,1-1-1,0 0 0,-1 1 0,1-1 0,-1 0 1,1 0-1,-1 1 0,1-1 0,-1 1 0,0-1 1,1 1-1,-1-1 0,0 1 0,1-1 0,-1 1 1,0-1-1,0 1 0,1 0 0,-1-1 0,0 1 1,0 0-1,-1 0 0,-4-2 103,0 0 0,0 1 0,0 0 0,0 0 0,0 1 0,0-1 0,0 1 0,0 1 0,0-1 0,0 1 0,0 0 0,0 1 0,0-1 0,0 1 0,-5 2 0,-6 4-69,0-1 1,1 2-1,-26 18 1,32-19-103,0-1 1,0 1-1,1 1 1,0 0-1,0 0 1,1 1-1,-7 12 0,12-18-13,0 1 0,0 0 0,1 0-1,0 0 1,0 0 0,0 0-1,1 1 1,0-1 0,0 1-1,0-1 1,1 1 0,-1-1 0,1 1-1,0-1 1,1 1 0,0-1-1,0 0 1,2 10 0,-1-12-36,-1 1 1,1 0-1,0-1 1,0 1-1,0-1 1,1 0-1,-1 0 1,1 0-1,0 0 1,0 0-1,0-1 1,0 1-1,0-1 1,0 0-1,1 0 1,-1 0-1,1 0 1,0 0-1,-1-1 1,1 0-1,0 1 1,0-2-1,0 1 1,0 0-1,0-1 1,4 1-1,6-1-209,0 0-1,-1-1 1,1 0-1,0-1 1,-1-1-1,19-5 1,19-9-171,0-2-121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3.351"/>
    </inkml:context>
    <inkml:brush xml:id="br0">
      <inkml:brushProperty name="width" value="0.05" units="cm"/>
      <inkml:brushProperty name="height" value="0.05" units="cm"/>
      <inkml:brushProperty name="color" value="#66CC00"/>
    </inkml:brush>
  </inkml:definitions>
  <inkml:trace contextRef="#ctx0" brushRef="#br0">199 0 18996,'2'5'1992,"-3"8"-1391,-10 7-257,-1 7 1184,1 4-872,1 7-136,2 5-280,6-2-112,0-4-304,2-5-248,4-8-616,1-5 920,-4-12-88,-5-7-144,-10-3-152</inkml:trace>
  <inkml:trace contextRef="#ctx0" brushRef="#br0" timeOffset="1">1 205 17068,'16'-1'1584,"5"1"-1000,8 0-232,7 0 784,5-3-455,8-3-833,0-2 1352,1-4-992,0-1-32,-6-3-104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3.854"/>
    </inkml:context>
    <inkml:brush xml:id="br0">
      <inkml:brushProperty name="width" value="0.05" units="cm"/>
      <inkml:brushProperty name="height" value="0.05" units="cm"/>
      <inkml:brushProperty name="color" value="#66CC00"/>
    </inkml:brush>
  </inkml:definitions>
  <inkml:trace contextRef="#ctx0" brushRef="#br0">160 0 17820,'-6'25'1600,"-5"6"-1032,-4 4-200,4 6 697,1 1-377,4 2-152,3-4-88,3-2-512,0-3-312,3-6-560,0-4-137,-3-7 785,-1-1-256,-4-5-216</inkml:trace>
  <inkml:trace contextRef="#ctx0" brushRef="#br0" timeOffset="1">1 512 14395,'0'13'2049,"1"-2"-1137,5-2-336,4-5 2144,7-4-1783,6-4-81,10-6-216,4-3-128,3-6-224,1-1-208,-1-1-488,-3-1-280,-4 2-432,-7-1 848,-10 2-217,-11 3-167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3.350"/>
    </inkml:context>
    <inkml:brush xml:id="br0">
      <inkml:brushProperty name="width" value="0.025" units="cm"/>
      <inkml:brushProperty name="height" value="0.025" units="cm"/>
    </inkml:brush>
  </inkml:definitions>
  <inkml:trace contextRef="#ctx0" brushRef="#br0">227 0 7687,'0'0'5531,"-9"0"-4891,3 1-616,1-1 0,-1 1 1,1 0-1,0 0 0,-1 1 0,1-1 0,0 1 0,0 0 0,0 1 0,0-1 0,0 1 0,1 0 0,-1 0 0,1 1 0,0-1 0,0 1 0,0 0 0,1 0 0,-1 0 0,1 0 0,-5 8 0,-8 11 249,1 0 0,1 1 0,1 0-1,-13 38 1,20-46-96,0 0 0,2 0 0,0 0 0,1 1 0,1 0 0,0-1 0,1 1 0,2 26 0,0-41-175,-1 1 0,0-1 0,1 0 0,0 1 0,-1-1 0,1 0 0,0 0 0,0 0 1,0 0-1,0 0 0,1 0 0,-1 0 0,0 0 0,1 0 0,-1 0 0,1-1 0,0 1 0,0-1 0,0 1 0,0-1 0,2 2 0,0-1 61,0-1 1,0 1 0,0-1 0,0 0-1,0 0 1,0-1 0,1 1 0,-1-1-1,0 0 1,0 0 0,7-1 0,-6 0 11,1 1 1,-1-1 0,0 0-1,0-1 1,0 1 0,1-1-1,-1 0 1,-1-1-1,1 1 1,0-1 0,-1 0-1,1 0 1,-1 0 0,0-1-1,0 1 1,0-1 0,0 0-1,-1 0 1,5-7 0,-7 7-55,1 1 0,-1-1 1,0 0-1,0 0 1,0 0-1,0 0 1,-1 0-1,0 1 1,1-1-1,-1 0 0,-1 0 1,1 0-1,-1 0 1,1 0-1,-1 0 1,0 0-1,-1 0 1,1 1-1,-1-1 0,1 0 1,-1 1-1,0-1 1,-1 1-1,1 0 1,0 0-1,-1 0 1,0 0-1,0 0 0,0 1 1,0-1-1,0 1 1,0-1-1,-1 1 1,1 0-1,-1 1 1,1-1-1,-1 1 0,0-1 1,1 1-1,-1 0 1,0 0-1,0 1 1,0-1-1,0 1 1,0 0-1,0 0 0,0 0 1,0 1-1,0-1 1,0 1-1,0 0 1,1 0-1,-1 0 1,0 1-1,0-1 0,1 1 1,-1 0-1,1 0 1,-5 4-1,5-5-30,1 1 1,0 0-1,0 0 0,0 0 0,1 0 0,-1 0 1,0 0-1,1 0 0,-1 0 0,1 1 0,0-1 1,0 0-1,0 1 0,0-1 0,-1 4 0,2-5 3,0-1 0,0 1 0,0 0 0,0 0 0,0 0-1,0 0 1,0 0 0,1 0 0,-1 0 0,0 0 0,1-1 0,-1 1-1,0 0 1,1 0 0,-1 0 0,1 0 0,-1-1 0,1 1-1,-1 0 1,1-1 0,0 1 0,-1 0 0,1-1 0,0 1-1,-1-1 1,1 1 0,0-1 0,0 1 0,0-1 0,-1 0-1,1 1 1,0-1 0,0 0 0,0 0 0,0 1 0,0-1-1,0 0 1,0 0 0,-1 0 0,1 0 0,0 0 0,1-1-1,13 1 40,0-1-1,0-1 0,0 0 1,0-1-1,0-1 1,-1 0-1,0-1 0,0-1 1,19-10-1,47-16-83,-79 32 27,-1-1 1,1 1-1,-1 0 1,0 0-1,1 0 0,-1-1 1,1 1-1,-1 0 1,1 0-1,-1 0 1,0 0-1,1 0 1,-1 0-1,1 0 1,-1 0-1,1 0 1,-1 0-1,1 0 0,-1 0 1,0 0-1,1 0 1,-1 1-1,1-1 1,-1 0-1,1 0 1,-1 0-1,0 1 1,1-1-1,-1 0 1,0 1-1,1-1 0,-1 0 1,0 0-1,1 1 1,-1-1-1,0 1 1,-2 18-243,-20 23 402,21-40-139,-12 19-425,-24 46 1153,35-63-1539,0 1 1,1 0 0,-1 0-1,1 1 1,0-1-1,-1 10 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4.400"/>
    </inkml:context>
    <inkml:brush xml:id="br0">
      <inkml:brushProperty name="width" value="0.05" units="cm"/>
      <inkml:brushProperty name="height" value="0.05" units="cm"/>
      <inkml:brushProperty name="color" value="#66CC00"/>
    </inkml:brush>
  </inkml:definitions>
  <inkml:trace contextRef="#ctx0" brushRef="#br0">6 238 16876,'-6'9'1768,"9"-4"-904,4-2-296,11-1 1481,2-2-1105,7-3-240,7 3-168,6-7-536,3-2-488,2-5 472,-2-2-168,0-4-88</inkml:trace>
  <inkml:trace contextRef="#ctx0" brushRef="#br0" timeOffset="1">726 0 19116,'-9'12'1592,"-7"16"-1095,-4 7-177,-1 10 680,1 8-384,1 9-128,2 4-112,4 0-128,4-2-24,6-8-128,3-5-8,5-10-48,2-7-112,6-11-472,3-5-224,4-13 632,1-3-152,2-7-64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4.886"/>
    </inkml:context>
    <inkml:brush xml:id="br0">
      <inkml:brushProperty name="width" value="0.05" units="cm"/>
      <inkml:brushProperty name="height" value="0.05" units="cm"/>
      <inkml:brushProperty name="color" value="#66CC00"/>
    </inkml:brush>
  </inkml:definitions>
  <inkml:trace contextRef="#ctx0" brushRef="#br0">111 287 19340,'-6'16'1721,"-9"11"-1161,-4 3-184,-1 10 656,3 3-144,1 3-200,3 0-136,9-7-232,4-7-64,8-10-47,8-8-81,8-15-264,5-11-201,1-13-679,2-8 16,-5-13 744,-1-9-208,-2-6-224</inkml:trace>
  <inkml:trace contextRef="#ctx0" brushRef="#br0" timeOffset="1">181 0 22397,'-16'3'1864,"6"4"-1432,0-1-184,8 1 617,-1 0-273,3-1-712,3-2-497,1-1-2623,0 0 2816,6 3-384,2 1-345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5.371"/>
    </inkml:context>
    <inkml:brush xml:id="br0">
      <inkml:brushProperty name="width" value="0.05" units="cm"/>
      <inkml:brushProperty name="height" value="0.05" units="cm"/>
      <inkml:brushProperty name="color" value="#66CC00"/>
    </inkml:brush>
  </inkml:definitions>
  <inkml:trace contextRef="#ctx0" brushRef="#br0">45 1 20932,'-4'15'2768,"14"-19"218,10-4-2303,-19 7-679,0 1 1,1-1 0,-1 1 0,0-1 0,1 1 0,-1 0 0,0 0-1,1-1 1,-1 1 0,0 0 0,1 0 0,-1 1 0,0-1 0,1 0-1,-1 0 1,0 0 0,1 1 0,-1-1 0,0 1 0,1-1 0,-1 1-1,0 0 1,0-1 0,0 1 0,0 0 0,0 0 0,2 1 0,-2 0-14,0 1 0,0-1 1,0 1-1,-1-1 0,1 1 1,0-1-1,-1 1 0,0 0 1,0-1-1,0 1 0,0 0 1,0-1-1,-1 5 0,-3 15-176,0 1 0,-2-1 0,-9 24 0,13-38 5,1-8 163,1 0 1,0 1-1,0-1 0,0 0 0,0 0 1,0 0-1,0 0 0,0 1 1,0-1-1,0 0 0,0 0 0,0 0 1,0 1-1,0-1 0,0 0 1,0 0-1,0 0 0,0 1 1,0-1-1,0 0 0,0 0 0,0 0 1,0 1-1,0-1 0,0 0 1,0 0-1,0 0 0,0 0 0,1 1 1,-1-1-1,0 0 0,0 0 1,0 0-1,0 0 0,0 0 0,1 1 1,-1-1-1,0 0 0,0 0 1,0 0-1,0 0 0,1 0 1,-1 0-1,0 0 0,0 0 0,0 0 1,1 0-1,-1 0 0,0 0 1,0 0-1,0 0 0,1 0 0,-1 0 1,0 0-1,0 0 0,0 0 1,1 0-1,-1 0 0,0 0 0,0 0 1,0 0-1,0 0 0,1 0 1,-1 0-1,0-1 0,0 1 1,0 0-1,17-8-639,-13 6 413,0 1 118,0-1 1,0 1-1,1 0 1,-1 0-1,1 0 1,-1 0-1,1 1 0,-1 0 1,1 0-1,-1 0 1,1 1-1,8 1 1,-11-1 133,-1-1 0,1 1 0,-1-1 0,1 1 0,-1 0 0,1-1 0,-1 1 0,0 0 0,1 0 0,-1 0 0,0 0 0,0 1 0,0-1 0,0 0 0,0 0 0,0 1 0,0-1 0,0 0 0,0 1 0,-1-1 0,1 1 0,0-1 0,-1 1 0,1 0 0,-1-1 0,0 1 0,0-1 0,1 1 0,-1 0 0,0-1 0,0 1 0,-1 0 0,1-1 0,0 1 0,0-1 0,-1 1 0,1 0 0,-2 2 0,-2 6 251,0-1 0,0 1 1,-1-1-1,0 0 0,-1 0 1,-8 10-1,-46 48 1391,50-56-1380,10-11-266,-6 7 62,0 0 1,0-1-1,-1 0 0,0 0 1,0 0-1,0-1 0,0 0 1,-16 7-1,23-12-110,-1 0 1,1 0-1,0 0 0,-1 0 0,1 0 1,0 0-1,-1 0 0,1 0 0,0 0 1,-1 0-1,1 0 0,0 0 0,0 0 1,-1 0-1,1 0 0,0 0 0,-1 0 1,1 0-1,0 0 0,-1-1 0,1 1 0,0 0 1,0 0-1,-1 0 0,1 0 0,0-1 1,0 1-1,0 0 0,-1 0 0,1-1 1,0 1-1,0-1 0,-2-12-595,7-14 5,4 6-3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5.914"/>
    </inkml:context>
    <inkml:brush xml:id="br0">
      <inkml:brushProperty name="width" value="0.05" units="cm"/>
      <inkml:brushProperty name="height" value="0.05" units="cm"/>
      <inkml:brushProperty name="color" value="#66CC00"/>
    </inkml:brush>
  </inkml:definitions>
  <inkml:trace contextRef="#ctx0" brushRef="#br0">177 0 18884,'6'5'511,"-1"1"0,1 0 0,-1-1 0,-1 1-1,1 1 1,-1-1 0,0 1 0,0 0 0,-1 0 0,4 10 0,0 3 112,0 1-1,4 31 1,-7-25-473,-2 1-1,-1 0 1,-1-1 0,-1 1-1,-1 0 1,-2-1-1,-14 54 1,2-27-446,-3-1 0,-49 97-1,55-125 445,-18 25-1,26-43-157,-1 1 0,0-1 0,-1 0 0,1 0 1,-1 0-1,-15 9 0,-9-1-122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6.441"/>
    </inkml:context>
    <inkml:brush xml:id="br0">
      <inkml:brushProperty name="width" value="0.05" units="cm"/>
      <inkml:brushProperty name="height" value="0.05" units="cm"/>
      <inkml:brushProperty name="color" value="#66CC00"/>
    </inkml:brush>
  </inkml:definitions>
  <inkml:trace contextRef="#ctx0" brushRef="#br0">41 12 14907,'-1'0'217,"1"-1"0,0 1-1,0-1 1,0 0 0,0 1 0,0-1-1,-1 1 1,1-1 0,0 1 0,0-1-1,-1 1 1,1-1 0,0 1 0,-1-1-1,1 1 1,0-1 0,-1 1 0,1 0-1,-1-1 1,1 1 0,-1-1 0,1 1-1,-1 0 1,1 0 0,-2-1 0,2 17 3388,1-3-3801,3 302 451,-4-313-320,-3 27-1280,3-28 1311,0 0-1,0-1 1,0 1 0,-1-1-1,1 1 1,0-1 0,0 1 0,-1 0-1,1-1 1,-1 1 0,1-1-1,0 1 1,-1-1 0,1 0-1,-1 1 1,1-1 0,-1 1 0,1-1-1,-1 0 1,0 1 0,1-1-1,-1 0 1,1 0 0,-1 0-1,0 1 1,1-1 0,-1 0 0,1 0-1,-1 0 1,0 0 0,1 0-1,-1 0 1,0 0 0,1 0-1,-1 0 1,0 0 0,1-1 0,-2 1-1,-11-5-660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6.988"/>
    </inkml:context>
    <inkml:brush xml:id="br0">
      <inkml:brushProperty name="width" value="0.05" units="cm"/>
      <inkml:brushProperty name="height" value="0.05" units="cm"/>
      <inkml:brushProperty name="color" value="#66CC00"/>
    </inkml:brush>
  </inkml:definitions>
  <inkml:trace contextRef="#ctx0" brushRef="#br0">13 166 15531,'-11'-13'1705,"10"3"-1065,3-2-216,17 7 1024,4-1-472,10 2-231,4-5-225,11-4-776,2-3-312,3-4 568,-2-3-121,-3-11-143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7.591"/>
    </inkml:context>
    <inkml:brush xml:id="br0">
      <inkml:brushProperty name="width" value="0.05" units="cm"/>
      <inkml:brushProperty name="height" value="0.05" units="cm"/>
      <inkml:brushProperty name="color" value="#66CC00"/>
    </inkml:brush>
  </inkml:definitions>
  <inkml:trace contextRef="#ctx0" brushRef="#br0">209 0 17892,'-23'22'607,"0"1"0,2 1 1,1 1-1,-26 41 0,34-45-383,1 0 0,1 1-1,1 0 1,0 0 0,2 1-1,-7 40 1,12-56-174,1 1 0,1 0 0,-1-1 0,1 1 0,1 0 0,-1 0 0,1-1 0,1 1 1,-1 0-1,1-1 0,5 11 0,-5-14-40,0 0 1,0-1-1,0 1 1,0-1-1,1 1 1,0-1-1,0 0 0,0 0 1,0 0-1,0-1 1,0 1-1,1-1 1,-1 0-1,1 0 1,0 0-1,0 0 1,-1-1-1,1 1 1,0-1-1,0 0 1,0 0-1,9 0 1,-7 0 8,1-1 0,0 0 0,-1 0 1,1-1-1,0 0 0,-1 0 0,1 0 0,-1-1 1,1 0-1,-1 0 0,0-1 0,0 1 1,0-2-1,0 1 0,0 0 0,8-9 0,-13 12-5,0-1-1,-1 1 1,1-1-1,0 1 0,0-1 1,-1 0-1,1 0 1,-1 1-1,1-1 0,-1 0 1,1 0-1,-1 0 1,1 1-1,-1-1 0,0 0 1,0 0-1,1 0 1,-1 0-1,0 0 0,0 0 1,0 0-1,0-1 1,0 1 2,-1 0 0,1 1 0,-1-1-1,1 0 1,-1 1 0,1-1 0,-1 1 0,1-1 0,-1 0 0,0 1 0,1-1 0,-1 1 0,0 0 0,1-1 0,-1 1 0,0 0 0,0-1 0,1 1 0,-3-1 0,-1 0 39,0 1 1,-1-1 0,1 0 0,0 1 0,-1 0-1,1 0 1,0 1 0,-7 0 0,-28 16 204,38-17-258,0 0 0,-1 1 0,1-1-1,0 1 1,0 0 0,0-1 0,0 1 0,0 0 0,0 0 0,0 0 0,0 0 0,0-1-1,0 1 1,0 0 0,1 1 0,-1-1 0,0 0 0,1 0 0,-1 0 0,1 0 0,-1 1-1,1-1 1,-1 0 0,1 0 0,0 1 0,0-1 0,0 0 0,0 2 0,0-2-3,0-1 0,1 1 0,-1-1 1,1 1-1,0-1 0,-1 1 0,1-1 1,-1 0-1,1 1 0,0-1 0,-1 1 1,1-1-1,0 0 0,-1 0 0,1 0 0,0 1 1,-1-1-1,1 0 0,0 0 0,0 0 1,-1 0-1,1 0 0,0 0 0,0 0 1,-1 0-1,1 0 0,0-1 0,-1 1 0,1 0 1,0 0-1,0-1 0,26-9-30,3-8-70,0 0 1,49-41 0,1 0-275,-78 57 352,1 0 1,0 0 0,-1 1-1,1-1 1,0 1 0,0-1 0,0 1-1,0 0 1,0 1 0,1-1 0,4 0-1,-7 1 18,-1 0-1,1 0 0,0 0 0,0 0 1,-1 0-1,1 1 0,0-1 0,-1 0 1,1 1-1,-1-1 0,1 0 0,0 1 0,-1-1 1,1 1-1,-1-1 0,1 1 0,-1-1 1,1 1-1,-1-1 0,1 2 0,0-1 4,0 1-1,0 0 1,-1 0-1,1 0 1,-1 0-1,1 0 1,-1 0-1,0 0 1,0 0-1,0 3 0,-2 20 50,-1 1-1,-2-1 0,0 0 0,-12 31 0,4-9-326,7-28-41,3-9 113,0 1 0,-2 18 0,4-24-55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8.641"/>
    </inkml:context>
    <inkml:brush xml:id="br0">
      <inkml:brushProperty name="width" value="0.05" units="cm"/>
      <inkml:brushProperty name="height" value="0.05" units="cm"/>
      <inkml:brushProperty name="color" value="#66CC00"/>
    </inkml:brush>
  </inkml:definitions>
  <inkml:trace contextRef="#ctx0" brushRef="#br0">148 0 13731,'-47'176'2554,"32"-112"-2479,-12 120-1,13 68-666,-1 7 1408,11-223-815,-8 126 661,12-134-1970,1-1-1,1 1 1,11 50 0,-6-46 424,-2 1 0,-1 0 0,0 44 0,-12 95 4337,1-60-529,7-61-1328,1-36-708,-1-1-1,-1 1 1,0 0 0,0 0 0,-7 24-1,8-39-888,0 0 0,0 0 0,0 0 0,0 0 0,0 0 0,0 0 0,0 1 0,0-1 0,0 0 0,0 0 0,0 0 0,0 0 0,0 0 0,0 0 0,-1 0 0,1 0 0,0 0 0,0 0 0,0 0 0,0 0 0,0 0 0,0 0 0,0 0 0,0 0 0,0 0 0,0 0 0,0 0 0,0 1 0,0-1 0,-1 0 0,1 0 0,0 0 0,0 0 0,0 0 0,0 0 0,0 0 0,0 0 0,0 0 0,0-1 0,0 1 0,0 0 0,0 0 0,0 0 0,-1 0 0,1 0 0,0 0 0,0 0 0,0 0 0,0 0 0,0 0 0,0 0 0,0 0 0,0 0 0,0 0 0,0 0 0,0 0 0,0 0 0,0 0 0,0 0 0,0-1 0,0 1 0,0 0 0,0 0 0,-5-8-251,-2-9 18,2-5 51,0-5-75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9.449"/>
    </inkml:context>
    <inkml:brush xml:id="br0">
      <inkml:brushProperty name="width" value="0.05" units="cm"/>
      <inkml:brushProperty name="height" value="0.05" units="cm"/>
      <inkml:brushProperty name="color" value="#66CC00"/>
    </inkml:brush>
  </inkml:definitions>
  <inkml:trace contextRef="#ctx0" brushRef="#br0">8 1 12347,'-1'43'1344,"-1"1"-888,1 5-152,1 2 656,0 4-432,1-4-55,1 2-209,-1 2-160,-1-1-288,0-1 200,-4-2-80,1-4-48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50.465"/>
    </inkml:context>
    <inkml:brush xml:id="br0">
      <inkml:brushProperty name="width" value="0.05" units="cm"/>
      <inkml:brushProperty name="height" value="0.05" units="cm"/>
      <inkml:brushProperty name="color" value="#66CC00"/>
    </inkml:brush>
  </inkml:definitions>
  <inkml:trace contextRef="#ctx0" brushRef="#br0">0 0 3593,'2'62'1792,"0"-5"-840,3-2-472,0-5-39,1-1-393,-4-4-112,-2 3 712,-2-5-448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3.901"/>
    </inkml:context>
    <inkml:brush xml:id="br0">
      <inkml:brushProperty name="width" value="0.025" units="cm"/>
      <inkml:brushProperty name="height" value="0.025" units="cm"/>
    </inkml:brush>
  </inkml:definitions>
  <inkml:trace contextRef="#ctx0" brushRef="#br0">36 106 6182,'0'0'603,"6"-9"363,31-44 986,-4 10 3223,-32 58-2273,-6 14-2798,-34 108 522,23-89-242,2 0 0,2 0 0,2 1 0,3 1 0,-2 61 0,9-106-376,0 0-1,1 0 0,-1-1 1,1 1-1,0 0 0,1 0 1,-1-1-1,1 1 0,0-1 1,0 1-1,1-1 1,-1 0-1,1 0 0,0 0 1,0 0-1,0-1 0,1 1 1,-1-1-1,1 1 0,0-1 1,5 3-1,-3-2-336,1-1 1,-1 1-1,1-2 0,0 1 0,12 3 1,38-1-6446,-34-6-1708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50.951"/>
    </inkml:context>
    <inkml:brush xml:id="br0">
      <inkml:brushProperty name="width" value="0.05" units="cm"/>
      <inkml:brushProperty name="height" value="0.05" units="cm"/>
      <inkml:brushProperty name="color" value="#66CC00"/>
    </inkml:brush>
  </inkml:definitions>
  <inkml:trace contextRef="#ctx0" brushRef="#br0">42 0 8434,'19'329'5868,"-18"-298"-4993,-2-1 1,-6 54-1,-2 22 1396,14-86-2159,-5-16-500,-9-10 169,8 6 219,-15-8-111,-7-4-22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49.978"/>
    </inkml:context>
    <inkml:brush xml:id="br0">
      <inkml:brushProperty name="width" value="0.05" units="cm"/>
      <inkml:brushProperty name="height" value="0.05" units="cm"/>
      <inkml:brushProperty name="color" value="#66CC00"/>
    </inkml:brush>
  </inkml:definitions>
  <inkml:trace contextRef="#ctx0" brushRef="#br0">183 0 12051,'-3'68'968,"-1"-1"-704,-2-1-112,2-1 520,1-2-464,1-6-112,0-5 48,2-11-40</inkml:trace>
  <inkml:trace contextRef="#ctx0" brushRef="#br0" timeOffset="1">147 1012 12587,'-11'270'2201,"-1"24"-924,10-169-4761,-19 134 1,-10-60 3300,-26 204 5128,49-305-4691,3 1 1,10 110-1,4 108-1811,-9-301 1554,0 37-105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51.954"/>
    </inkml:context>
    <inkml:brush xml:id="br0">
      <inkml:brushProperty name="width" value="0.05" units="cm"/>
      <inkml:brushProperty name="height" value="0.05" units="cm"/>
      <inkml:brushProperty name="color" value="#66CC00"/>
    </inkml:brush>
  </inkml:definitions>
  <inkml:trace contextRef="#ctx0" brushRef="#br0">138 145 15795,'0'0'95,"0"-1"-1,0 1 1,0 0-1,-1-1 1,1 1-1,0-1 1,0 1-1,-1 0 1,1-1-1,0 1 1,0 0-1,-1-1 1,1 1-1,0 0 1,-1 0-1,1-1 1,0 1-1,-1 0 1,1 0-1,-1 0 1,1-1-1,0 1 1,-1 0-1,1 0 1,-1 0-1,1 0 1,0 0-1,-1 0 1,1 0-1,-1 0 1,1 0-1,-1 0 1,1 0-1,-1 0 1,-4 15 1966,6 23-567,2-75-1160,-4 23-270,0 1 0,-1 0 0,0-1 0,-6-17 1,7 27-39,0 0 1,-1 0 0,1 0 0,-1-1-1,0 2 1,-1-1 0,1 0 0,0 0 0,-1 1-1,0-1 1,0 1 0,0 0 0,-1 0-1,1 0 1,0 0 0,-1 1 0,-4-3-1,7 4-15,0 1 0,-1-1-1,1 1 1,0 0-1,0-1 1,0 1-1,-1 0 1,1 0-1,0-1 1,-1 1 0,1 0-1,0 0 1,0 1-1,-1-1 1,1 0-1,0 0 1,0 1-1,-1-1 1,1 0 0,0 1-1,0-1 1,-2 2-1,1 0 0,0-1-1,0 1 1,1 0-1,-1 0 1,1 0-1,-1 0 1,1 0-1,0 0 1,0 0-1,0 0 0,-1 4 1,-1 3-2,0 0 1,1 1-1,0 0 1,0 17-1,2-10-5,0-1 0,1 1-1,1 0 1,1-1 0,0 0-1,1 0 1,1 0 0,1 0-1,0 0 1,16 27 0,-22-41-2,1-1-1,0 0 1,0 1 0,0-1 0,0 0 0,0 1 0,0-1 0,0 0 0,1 0 0,-1 0 0,0 0 0,1 0 0,-1 0 0,1 0 0,-1-1 0,1 1 0,-1 0 0,1-1 0,2 1 0,-3-1 1,0 0 0,0 0 0,0-1 1,1 1-1,-1 0 0,0-1 0,0 1 0,0-1 0,0 1 0,0-1 0,0 0 0,0 1 0,0-1 0,0 0 0,0 0 0,0 0 0,0 1 0,-1-1 0,2-2 0,2-4 19,0 0 1,0 1-1,-1-1 0,0-1 0,-1 1 1,3-11-1,0-4 150,4-43-1,-9 59-124,0 0 0,1 0 0,-2 0-1,1 0 1,-1 0 0,0 0 0,0 0-1,0 0 1,-1 0 0,0 1 0,0-1-1,-3-5 1,4 10-35,1 1 0,-1-1 0,1 0 0,0 1 0,-1-1 0,1 1 0,-1-1 0,0 0 0,1 1 0,-1-1 0,1 1 0,-1 0 0,0-1 0,1 1 0,-1-1 0,0 1 0,0 0 0,1 0 0,-1-1 0,0 1 0,0 0 0,1 0 0,-1 0 0,0 0 0,0 0 0,1 0 0,-1 0 0,-1 0 0,0 1 3,0 0 1,1 0-1,-1-1 0,1 1 0,-1 1 1,1-1-1,-1 0 0,1 0 0,0 0 0,-1 1 1,-1 2-1,-2 3 3,1 0 0,0 1 1,0-1-1,-3 10 0,1 0-1,-6 32-1,11-42-21,0 0 0,1 0 0,-1-1 0,1 1 0,0 0 0,1 0 0,2 12 0,1-14-17,-1-10-38,-1-13-391,-1-44-837,-1 42 976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53.093"/>
    </inkml:context>
    <inkml:brush xml:id="br0">
      <inkml:brushProperty name="width" value="0.05" units="cm"/>
      <inkml:brushProperty name="height" value="0.05" units="cm"/>
      <inkml:brushProperty name="color" value="#66CC00"/>
    </inkml:brush>
  </inkml:definitions>
  <inkml:trace contextRef="#ctx0" brushRef="#br0">21 128 17308,'-21'10'5672,"27"-11"-4958,51-16 583,224-60 1194,-219 63-2719,2 4 0,97-5 0,-141 17-1039,-12-1-673,-10-2 358,-15-4 577</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53.885"/>
    </inkml:context>
    <inkml:brush xml:id="br0">
      <inkml:brushProperty name="width" value="0.05" units="cm"/>
      <inkml:brushProperty name="height" value="0.05" units="cm"/>
      <inkml:brushProperty name="color" value="#66CC00"/>
    </inkml:brush>
  </inkml:definitions>
  <inkml:trace contextRef="#ctx0" brushRef="#br0">101 17 14075,'0'-2'253,"-1"1"0,0 0 0,1-1 0,-1 1 0,0 0 0,0 0 0,0 0 0,0-1 0,0 1 0,0 0 0,-2-1 0,3 2-164,-1 0 1,1 0-1,-1 0 0,0 0 0,1 0 1,-1 0-1,0 0 0,1 1 1,-1-1-1,1 0 0,-1 0 0,0 0 1,1 1-1,-1-1 0,1 0 1,-1 1-1,1-1 0,-1 1 0,1-1 1,-1 1-1,1-1 0,-1 1 1,1-1-1,0 1 0,-1-1 1,1 1-1,0-1 0,0 1 0,-1-1 1,1 1-1,0 1 0,-9 15 377,1 0-1,0 0 0,2 1 1,0 0-1,-6 34 0,-6 96 194,18-146-640,-1 7 38,-4 77 510,5-76-456,0 1 0,1 0-1,1-1 1,0 1 0,6 19 0,-8-29-95,1 1 0,0 0 0,-1 0 0,1 0 1,0 0-1,0-1 0,0 1 0,0 0 1,0-1-1,1 1 0,-1 0 0,0-1 0,1 0 1,-1 1-1,1-1 0,0 0 0,-1 0 1,1 0-1,0 0 0,0 0 0,-1 0 0,1-1 1,0 1-1,0 0 0,0-1 0,4 1 1,-3-1-68,0-1 0,1 1 0,-1-1 0,0 0 0,0 0 0,0 0 0,0 0 1,0-1-1,0 1 0,0-1 0,0 0 0,0 0 0,-1 0 0,1 0 0,4-5 1,2-3-94,-1-1 0,1 0 1,-2 0-1,0 0 1,0-1-1,-1 0 1,0-1-1,-1 1 1,-1-1-1,4-17 1,2-14-376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54.418"/>
    </inkml:context>
    <inkml:brush xml:id="br0">
      <inkml:brushProperty name="width" value="0.05" units="cm"/>
      <inkml:brushProperty name="height" value="0.05" units="cm"/>
      <inkml:brushProperty name="color" value="#66CC00"/>
    </inkml:brush>
  </inkml:definitions>
  <inkml:trace contextRef="#ctx0" brushRef="#br0">17 7 17260,'-7'-2'2232,"3"2"-1344,1-2-392,0 2 1305,5 0-817,-1-3-80,5 3-624,1 0-344,3 0-768,2 0-248,-4 0 824,8 3-200,0 4-216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3:54.870"/>
    </inkml:context>
    <inkml:brush xml:id="br0">
      <inkml:brushProperty name="width" value="0.05" units="cm"/>
      <inkml:brushProperty name="height" value="0.05" units="cm"/>
      <inkml:brushProperty name="color" value="#66CC00"/>
    </inkml:brush>
  </inkml:definitions>
  <inkml:trace contextRef="#ctx0" brushRef="#br0">1 43 17292,'1'14'3022,"4"-21"-51,8-13-1360,-10 18-1511,0-1 1,-1 0-1,1 1 1,0-1-1,0 1 1,1 0-1,-1 0 1,0 0-1,1 0 0,-1 1 1,1 0-1,0-1 1,5 0-1,-7 2-93,0 0 0,0 0 0,-1 0 0,1 0 1,0 1-1,0-1 0,0 0 0,0 1 0,0 0 0,-1-1 0,1 1 0,0 0 0,0 0 0,-1 0 0,1 0 0,-1 0 0,1 0 0,-1 1 0,1-1 0,-1 0 0,0 1 0,0-1 0,1 1 0,-1-1 0,0 1 0,0 0 1,-1-1-1,1 1 0,1 2 0,2 8 2,0 0 0,-1 0 0,0 1 1,0-1-1,-2 1 0,1-1 0,-2 1 0,1 0 1,-3 18-1,-1-8 8,-1 1 1,0-1 0,-2 0-1,-10 26 1,3-15 51,58-24-106,-35-8 5,-1 2 1,1 0-1,-1 0 1,0 0 0,0 1-1,0 1 1,-1-1-1,8 8 1,-13-11 31,-1 0 1,0 0 0,1 1-1,-1-1 1,0 1-1,-1-1 1,1 1 0,0 0-1,-1-1 1,1 1-1,-1 0 1,0 0-1,0 0 1,0 0 0,0 1-1,-1-1 1,1 0-1,-1 0 1,0 0 0,0 1-1,0-1 1,0 0-1,-1 0 1,1 0-1,-1 0 1,0 1 0,0-1-1,0 0 1,-2 4-1,-1-1 38,1 0 0,-1 0 0,0-1 0,-1 1 0,1-1 0,-1 0 0,0 0 0,0-1-1,-1 1 1,1-1 0,-1 0 0,0-1 0,0 0 0,-1 1 0,1-2 0,0 1 0,-11 2-1,13-4-94,-1 0 0,1 0 0,0 0 0,-1-1 0,1 0 0,0 0 0,-1 0 0,1 0 0,-1 0 0,1-1-1,0 0 1,-1 0 0,1 0 0,0-1 0,0 1 0,0-1 0,0 0 0,0 0 0,0 0 0,1-1 0,-1 1-1,1-1 1,-1 0 0,1 0 0,0 0 0,0-1 0,0 1 0,-3-6 0,-5-12-385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07.590"/>
    </inkml:context>
    <inkml:brush xml:id="br0">
      <inkml:brushProperty name="width" value="0.035" units="cm"/>
      <inkml:brushProperty name="height" value="0.035" units="cm"/>
    </inkml:brush>
  </inkml:definitions>
  <inkml:trace contextRef="#ctx0" brushRef="#br0">15 0 13211,'-3'10'1184,"0"3"-704,0 3-144,0 4 456,1 5-7,2 2-73,0 1-64,0 1-216,2 1-216,3-1 520,-1-2-536,-3-1-72,4 0-24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08.115"/>
    </inkml:context>
    <inkml:brush xml:id="br0">
      <inkml:brushProperty name="width" value="0.035" units="cm"/>
      <inkml:brushProperty name="height" value="0.035" units="cm"/>
    </inkml:brush>
  </inkml:definitions>
  <inkml:trace contextRef="#ctx0" brushRef="#br0">9 1 11626,'4'34'849,"1"-2"-865,-2-2-488,-1-2 752,0 0-176,-2-4-184</inkml:trace>
  <inkml:trace contextRef="#ctx0" brushRef="#br0" timeOffset="1">5 865 11626,'0'41'1025,"-2"-2"-737,0 0-176,2-2 672,0 0-752,2-1-200,1-3-712,-1 2 704,-2-4-120,0 1-136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08.558"/>
    </inkml:context>
    <inkml:brush xml:id="br0">
      <inkml:brushProperty name="width" value="0.035" units="cm"/>
      <inkml:brushProperty name="height" value="0.035" units="cm"/>
    </inkml:brush>
  </inkml:definitions>
  <inkml:trace contextRef="#ctx0" brushRef="#br0">86 0 11915,'-3'63'952,"-3"-5"-712,2-4-128,1-7 128,1-4-200,-1-4 112,1-3-24,-1-2-200</inkml:trace>
  <inkml:trace contextRef="#ctx0" brushRef="#br0" timeOffset="1">18 1112 10466,'-3'66'1080,"-1"-1"-671,1-2-185,0-4 744,0-5-584,3-10-128,0-3-40,0-10-264,2 1-136,-2-2-1080,0-2 1112,0 4-160,-3 1-113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4.420"/>
    </inkml:context>
    <inkml:brush xml:id="br0">
      <inkml:brushProperty name="width" value="0.025" units="cm"/>
      <inkml:brushProperty name="height" value="0.025" units="cm"/>
    </inkml:brush>
  </inkml:definitions>
  <inkml:trace contextRef="#ctx0" brushRef="#br0">51 163 6086,'0'0'9369,"-8"-9"-7581,-24-28-480,22 16 21,17 11-902,-6 10-433,1-1-1,-1 1 1,1 0-1,-1 0 1,1 0-1,0 0 1,-1 0-1,1 0 0,-1 0 1,1 0-1,-1 1 1,1-1-1,-1 0 1,1 1-1,-1-1 1,0 1-1,3 1 1,1 2 12,-1 0 1,0 0 0,-1 0 0,1 1-1,-1-1 1,0 1 0,0 0 0,0-1-1,-1 1 1,1 1 0,-1-1-1,0 0 1,-1 1 0,1-1 0,0 12-1,1 3 88,-2 1 0,-2 40 0,1-59-54,0-1 0,0 0 0,0 0 0,0 0 0,0 1 0,0-1 0,-1 0 0,1 0 0,-1 0 0,1 0 0,-1 1 0,1-1 0,-1 0 0,1 0-1,-1 0 1,0 0 0,0 0 0,1 0 0,-3 1 0,2-2-8,1 0-1,-1 0 0,1 0 1,-1 0-1,1 0 0,-1-1 1,1 1-1,-1 0 0,1 0 1,-1 0-1,1-1 0,-1 1 1,1 0-1,-1 0 0,1-1 1,-1 1-1,1 0 0,0-1 1,-1 1-1,1-1 0,0 1 1,-1 0-1,1-1 1,0 1-1,-1-1 0,1 1 1,0-1-1,0 1 0,0-1 1,-1 1-1,1-1 0,0 1 1,0-1-1,0 0 0,0 1 1,0-1-1,0 1 0,0-1 1,0 1-1,0-1 0,0 1 1,0-1-1,1 0 1,-4-46 96,5-89 1,2 34 329,-2 101-489,1 1 1,-1-1-1,0 1 0,1 0 1,-1 0-1,0 0 1,1 0-1,-1 0 0,0 1 1,1-1-1,-1 1 1,0 0-1,0-1 0,0 1 1,4 2-1,2-1-56,30 3-1782,2-7-4024,-16-6-1330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09.070"/>
    </inkml:context>
    <inkml:brush xml:id="br0">
      <inkml:brushProperty name="width" value="0.035" units="cm"/>
      <inkml:brushProperty name="height" value="0.035" units="cm"/>
    </inkml:brush>
  </inkml:definitions>
  <inkml:trace contextRef="#ctx0" brushRef="#br0">66 1 12219,'-3'170'1036,"-8"86"-6442,2-45 1848,5-70 5091,-10 189-4834,12-302 3419</inkml:trace>
  <inkml:trace contextRef="#ctx0" brushRef="#br0" timeOffset="1">16 1412 9482,'-1'102'2190,"1"84"1357,13-105-1945,-27-91-2102,7 1 430,0-1-34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07.585"/>
    </inkml:context>
    <inkml:brush xml:id="br0">
      <inkml:brushProperty name="width" value="0.035" units="cm"/>
      <inkml:brushProperty name="height" value="0.035" units="cm"/>
    </inkml:brush>
  </inkml:definitions>
  <inkml:trace contextRef="#ctx0" brushRef="#br0">3 4 20812,'0'0'1617,"-3"1"-1433,4-1-176,1-1 296,1-1-872,1 1-264,2 1 704,0 0-176,4 3-145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08.020"/>
    </inkml:context>
    <inkml:brush xml:id="br0">
      <inkml:brushProperty name="width" value="0.035" units="cm"/>
      <inkml:brushProperty name="height" value="0.035" units="cm"/>
    </inkml:brush>
  </inkml:definitions>
  <inkml:trace contextRef="#ctx0" brushRef="#br0">1 0 16892,'13'19'1184,"-3"-5"-1024,-5-2-184,4-5 72,-1-1-352,1-6 272,0-2-112,1 2-88</inkml:trace>
  <inkml:trace contextRef="#ctx0" brushRef="#br0" timeOffset="1">294 265 15851,'3'9'1809,"2"0"-1273,-1-4-256,-1 1 1448,1-4-1496,-1-2-216,1-2-304,-1-1-240,0-2 352,-2 0-112,1 5-120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08.583"/>
    </inkml:context>
    <inkml:brush xml:id="br0">
      <inkml:brushProperty name="width" value="0.035" units="cm"/>
      <inkml:brushProperty name="height" value="0.035" units="cm"/>
    </inkml:brush>
  </inkml:definitions>
  <inkml:trace contextRef="#ctx0" brushRef="#br0">8 29 17932,'-6'-10'1456,"4"7"-1152,2-1-112,2 3 888,1-2-1192,4-1-584,-1 1 552,2 8-88,4 5-104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09.083"/>
    </inkml:context>
    <inkml:brush xml:id="br0">
      <inkml:brushProperty name="width" value="0.035" units="cm"/>
      <inkml:brushProperty name="height" value="0.035" units="cm"/>
    </inkml:brush>
  </inkml:definitions>
  <inkml:trace contextRef="#ctx0" brushRef="#br0">0 0 16676,'5'12'1016,"0"-2"-1072,3 0-120,0-3-192,2-2 472,-1 0-168,1-2-88,0-3-32</inkml:trace>
  <inkml:trace contextRef="#ctx0" brushRef="#br0" timeOffset="1">175 113 14299,'7'13'1536,"-1"-6"-919,-3 2-249,-2-3 1064,4-2-792,-8-10-384,-4-7-144,-3-2-112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09.568"/>
    </inkml:context>
    <inkml:brush xml:id="br0">
      <inkml:brushProperty name="width" value="0.035" units="cm"/>
      <inkml:brushProperty name="height" value="0.035" units="cm"/>
    </inkml:brush>
  </inkml:definitions>
  <inkml:trace contextRef="#ctx0" brushRef="#br0">1 1 18516,'5'18'1384,"2"-2"-1160,-4-5-88,4 2 424,2-4-696,1-6 112,-1-3-32,-2-12-80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10.151"/>
    </inkml:context>
    <inkml:brush xml:id="br0">
      <inkml:brushProperty name="width" value="0.035" units="cm"/>
      <inkml:brushProperty name="height" value="0.035" units="cm"/>
    </inkml:brush>
  </inkml:definitions>
  <inkml:trace contextRef="#ctx0" brushRef="#br0">0 0 13859,'10'10'1264,"-1"0"-1000,-2-4-168,3 1 825,1 1-921,2-1-145,2 3-239,-1 0-528,0 3 728,-1 0-152,-4-2-88</inkml:trace>
  <inkml:trace contextRef="#ctx0" brushRef="#br0" timeOffset="1">184 144 13795,'7'4'1872,"-3"0"-703,-1 3-401,-2-1 1160,1-1-440,-2-3 345,-7-3-1993,-2-6 432,-1-3-328,0-3-136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12.124"/>
    </inkml:context>
    <inkml:brush xml:id="br0">
      <inkml:brushProperty name="width" value="0.035" units="cm"/>
      <inkml:brushProperty name="height" value="0.035" units="cm"/>
    </inkml:brush>
  </inkml:definitions>
  <inkml:trace contextRef="#ctx0" brushRef="#br0">0 0 15259,'1'6'2137,"3"0"-1754,0 1 0,0-1 0,0 0 0,1 0 0,0 0 0,10 9 0,40 30 703,-35-30-722,83 62 775,-52-41-730,-2 3 1,67 65-1,2 40-243,-79-94 149,1-1 0,69 63 0,2-21 390,-48-40-481,97 99 0,-134-119-206,30 49 0,-42-57 13,2 0 0,0-1 0,1-1 0,1 0 0,31 26 0,198 124 322,-183-129-298,-22-10-15,-1 1 0,-2 1 0,35 42 0,64 56 219,89 43-171,-64-49-46,313 221-3,-387-284-36,67 62 1,-113-86-2,2-3 0,1-1 0,65 36 0,-75-52 1,32 15-4,-1 4 0,92 69 0,-55-21 28,112 84-30,-165-136-3,340 254-12,-239-162 21,207 194-26,-236-191 17,284 274 6,-333-338-6,305 253-39,-308-260 76,-3 4-1,-3 2 1,69 86 0,-87-98 539,89 77 1,-122-116-524,-9-8-119,-8-4 30,-12-7 89,-1-6-64,-1-3-6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16.874"/>
    </inkml:context>
    <inkml:brush xml:id="br0">
      <inkml:brushProperty name="width" value="0.035" units="cm"/>
      <inkml:brushProperty name="height" value="0.035" units="cm"/>
    </inkml:brush>
  </inkml:definitions>
  <inkml:trace contextRef="#ctx0" brushRef="#br0">1 70 12995,'168'-6'3743,"34"-20"-2871,12-1-601,69 36-193,-79 1-64,83-26 14,-110 3-16,-109 12-12,0 3 0,0 4-1,-1 2 1,103 26 0,-71-11 3,0-4-1,1-5 1,1-5 0,119-3-1,-156-8-3,234-1 28,-248 6-19,0 2 1,-1 2 0,95 26-1,-4 15 14,-69-22-19,0-3 0,109 20 0,-120-36-2,117-1 1,61-21 4,-121 6-2,131 5-1,-17 28 4,-147-12-2,1-4-1,114-4 1,-131-10-1,118-26 1,63-34 13,14-3-2,-103 39-29,223-14 0,167 26 354,-306 12 70,258 5 56,-252 10-137,177 16-89,-322-15-1042,-104-10 622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19.033"/>
    </inkml:context>
    <inkml:brush xml:id="br0">
      <inkml:brushProperty name="width" value="0.035" units="cm"/>
      <inkml:brushProperty name="height" value="0.035" units="cm"/>
    </inkml:brush>
  </inkml:definitions>
  <inkml:trace contextRef="#ctx0" brushRef="#br0">1 9 12235,'13'-2'295,"1"0"0,-1 1 1,1 0-1,-1 1 0,1 1 1,19 3-1,14 0-175,39-2 140,164 14 969,194 8 47,-26-2-1234,-133 2 8,-216-23-1,-1-2-1,80-14 1,-129 12-37,326-44 124,-243 38-109,144 6-1,-31 19 1,114 3-3,-246-20-17,44-2 13,184 21 0,171 21 94,-373-31 115,112 1 333,154-54-235,-253 25-288,168-6 1,25 43 62,-147-4-84,9-7 27,-135-7-28,0-1 1,52-11-1,-20 2 110,1 4 0,115 3 1,-150 4-27,-10-1-39,1-2-1,43-10 1,34-4-1,-95 17-51,0-1 0,0 2 0,0 0 1,1 0-1,-1 1 0,18 6 0,317 72 134,-339-78-142,122 29 28,-92-19-23,1-3-1,0-1 1,0-2 0,77 2 0,67-26 66,-77 5 62,-91 11-119,-1 0 0,1-1 0,16-5 0,-26 6 8,0 0 0,0-1-1,0 0 1,-1 0 0,1 0 0,-1-1-1,0 1 1,0-1 0,0-1-1,6-6 1,-11 11-10,1-1 0,0 1-1,-1 0 1,1-1 0,-1 1-1,1-1 1,-1 1 0,0-1-1,1 1 1,-1-1 0,1 0 0,-1 1-1,0-1 1,0 1 0,1-1-1,-1 0 1,0 1 0,0-1 0,0 0-1,1 1 1,-1-1 0,0 0-1,0 1 1,0-1 0,0 0 0,-1 0-1,-14-2-108,0 1 39,-13-4-50,-26-7-46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1.880"/>
    </inkml:context>
    <inkml:brush xml:id="br0">
      <inkml:brushProperty name="width" value="0.025" units="cm"/>
      <inkml:brushProperty name="height" value="0.025" units="cm"/>
    </inkml:brush>
  </inkml:definitions>
  <inkml:trace contextRef="#ctx0" brushRef="#br0">174 91 8104,'0'0'5770,"0"-10"-3052,3-33-1192,-4 41-1419,1 1-1,0-1 1,0 0-1,0 1 1,-1-1-1,1 1 0,-1-1 1,1 0-1,-1 1 1,0-1-1,1 1 0,-1 0 1,0-1-1,0 1 1,0 0-1,0-1 0,0 1 1,-1 0-1,1 0 1,0 0-1,0 0 0,-1 0 1,1 0-1,-1 1 1,1-1-1,-1 0 1,1 1-1,-1-1 0,1 1 1,-1-1-1,1 1 1,-1 0-1,0-1 0,1 1 1,-1 0-1,-2 0 1,-1 1-61,0-1 1,0 0 0,0 1-1,0 0 1,0 0 0,0 1 0,0-1-1,1 1 1,-8 4 0,-35 28 202,44-31-226,0 0 0,0-1 0,1 1 0,-1 0 1,1 1-1,-1-1 0,1 0 0,0 1 0,0-1 0,0 1 0,1-1 0,-2 6 0,3-8-24,0 0 0,1 0-1,-1-1 1,1 1 0,-1 0 0,0 0-1,1-1 1,-1 1 0,1 0-1,-1-1 1,1 1 0,0 0-1,-1-1 1,1 1 0,0-1-1,-1 1 1,1-1 0,0 1-1,0-1 1,0 0 0,-1 1-1,1-1 1,0 0 0,0 0-1,0 1 1,0-1 0,-1 0-1,1 0 1,0 0 0,1 0-1,35 4 119,-32-4-112,22 1 44,-21-2-46,1 0 0,-1 1-1,1 0 1,-1 1 0,1-1 0,-1 1-1,0 1 1,1-1 0,-1 1 0,0 0-1,0 0 1,7 4 0,-12-5-9,0 0 1,-1-1-1,1 1 0,0 0 1,0 0-1,0 0 1,-1 0-1,1 1 0,-1-1 1,1 0-1,-1 0 0,1 0 1,-1 0-1,0 0 0,1 1 1,-1-1-1,0 0 1,0 0-1,0 1 0,0-1 1,0 0-1,0 0 0,0 0 1,-1 2-1,0 1 18,0-1-1,-1 0 1,1 0 0,-1 0-1,0 0 1,0 0-1,0 0 1,-4 4 0,-4 4 91,0-2 1,-1 1 0,-13 8 0,13-10 3,-1 0 1,0-1-1,0-1 1,0 1-1,-1-2 1,0 0-1,-15 4 0,26-9-213,5-1-887,68-36-9145,-34 18 2761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5.338"/>
    </inkml:context>
    <inkml:brush xml:id="br0">
      <inkml:brushProperty name="width" value="0.025" units="cm"/>
      <inkml:brushProperty name="height" value="0.025" units="cm"/>
    </inkml:brush>
  </inkml:definitions>
  <inkml:trace contextRef="#ctx0" brushRef="#br0">104 0 8936,'-1'1'120,"1"-1"0,-1 1 0,1-1-1,-1 1 1,1-1 0,-1 1-1,1-1 1,-1 1 0,1 0 0,-1-1-1,1 1 1,0-1 0,0 1-1,-1 0 1,1-1 0,0 1 0,0 0-1,0 0 1,-1-1 0,1 1-1,0 0 1,0-1 0,0 1 0,0 0-1,1 0 1,-1-1 0,0 1-1,0 0 1,0-1 0,0 1 0,1 0-1,-1-1 1,0 1 0,1 0-1,0 0 1,9 30 76,13 12 99,-2 1 0,-3 1 0,18 63 0,-31-93-264,-2 1 0,0 0 0,-1 0 0,0 0 0,-1 0 0,-1 1 0,-1-1 0,0 0 0,-1 0 0,0 0 0,-2 0-1,0 0 1,-1-1 0,-6 16 0,0-11 69,0 0 0,-2 0-1,-22 28 1,28-39-538,-1 0-1,0-1 1,-1 0 0,0-1 0,0 1 0,0-1 0,-1-1 0,-18 9 0,1-7-5467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21.805"/>
    </inkml:context>
    <inkml:brush xml:id="br0">
      <inkml:brushProperty name="width" value="0.035" units="cm"/>
      <inkml:brushProperty name="height" value="0.035" units="cm"/>
    </inkml:brush>
  </inkml:definitions>
  <inkml:trace contextRef="#ctx0" brushRef="#br0">6650 338 8994,'-42'1'1274,"0"-2"0,-82-13 0,18 1 220,56 6-1100,1-2-1,-52-17 1,52 13-283,-1 1 0,-52-4-1,-88 2-7,-90-8 38,-160-13 82,-2 25 71,349 8-276,-154-1 16,-296-9 26,-289 3 1147,821 9-1196,-339-21 201,4-33-199,230 34-9,-123-4 1,178 22 31,-1 3 0,1 3 0,-111 20 0,15 14 97,-24 5 80,135-35-139,-94 5-1,-46-19-102,-43 2-68,200 6 124,0 1 0,0 2 0,1 0-1,-1 2 1,-51 20 0,44-11 96,0 2 0,-38 25 0,59-33-75,0 0 0,1 2 0,0 0 0,1 0 0,0 2 0,-21 27 1,31-37-49,0 1 0,1 1 0,-1-1 0,1 0 0,0 1 0,0-1 1,1 1-1,-1-1 0,1 1 0,1 0 0,-1 7 0,1-3-9,1 0-1,0-1 0,0 1 0,1-1 1,0 1-1,5 10 0,4 8-13,2-1-1,2 0 1,20 31-1,-15-29-9,1 0 0,1-1 0,1-1 0,2-2-1,0 0 1,2-1 0,1-2 0,0-1 0,2-1-1,0-2 1,1-1 0,1-1 0,0-1 0,1-2-1,1-2 1,0-1 0,1-1 0,-1-2 0,41 3-1,373-11-170,-73-4-314,-132 16 218,339 9 342,-269-15-61,355 52-1,-611-49-7,240 30-159,-226-33 141,0-3 0,86-9 0,181-39 102,138-10 112,-320 47-230,1-6 1,220-51-1,-316 53 69,1 3 1,70-2-1,123 9 14,-215 2-34,-1-1 0,0-2 0,51-12 0,110-44-27,-193 57 67,-1 0-1,0 0 0,1-1 1,-1 0-1,0 0 0,-1-1 1,1 1-1,-1-1 0,0 0 1,7-9-1,3-7 290,21-37 0,-14 20-115,-18 29-190,1 0 1,-2-1 0,1 1 0,-1-1-1,-1 0 1,0 0 0,0 0 0,-1 0-1,0-1 1,-1 1 0,0 0 0,-2-18-1,-4-10 18,-1 1 1,-12-38-1,16 63 61,-1-1 0,0 1 0,-1-1 0,-1 1 0,-8-13 1,12 22-33,0-1 0,-1 1 1,0-1-1,0 1 0,0 0 1,0 0-1,-1 0 0,1 1 1,-1-1-1,0 1 0,0 0 1,0 0-1,0 0 0,0 0 1,0 1-1,0-1 0,0 1 1,-1 0-1,-4 0 0,-123-4 860,15 1-819,-256-42-1743,339 41 1613,-47-8-264</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24.200"/>
    </inkml:context>
    <inkml:brush xml:id="br0">
      <inkml:brushProperty name="width" value="0.035" units="cm"/>
      <inkml:brushProperty name="height" value="0.035" units="cm"/>
    </inkml:brush>
  </inkml:definitions>
  <inkml:trace contextRef="#ctx0" brushRef="#br0">1 318 9546,'0'1'91,"0"1"0,1-1 0,-1 0 0,0 0 0,1 0 0,-1 0 0,1 0 0,0 0-1,-1-1 1,1 1 0,0 0 0,-1 0 0,1 0 0,0-1 0,0 1 0,0 0 0,0-1 0,0 1 0,0 0 0,-1-1 0,1 1 0,2 0 0,-1-2 61,0 1 1,0 0 0,0-1-1,0 1 1,0-1 0,0 1-1,0-1 1,0 0 0,0 0-1,2-2 1,4-1 2,-3 2 13,2 0 0,-1 0 0,0 0 0,0 0 0,1 1 0,-1 0-1,0 1 1,1-1 0,-1 1 0,9 1 0,10 2 130,33 9 0,-20-4-136,597 56 3,-413-52-157,248 11 22,1-28-8,214-45 11,-262 17-63,207-26-104,-7-51 106,-458 68 25,256-49 130,-154 81 643,-226 10-575,-41-1-198,0 1 0,0 0 0,0 0 0,0-1 0,0 1 1,0 0-1,0 0 0,0-1 0,0 1 0,0 0 0,0 0 1,0 0-1,0-1 0,0 1 0,0 0 0,0 0 0,0-1 1,0 1-1,-1 0 0,1 0 0,0 0 0,0-1 0,0 1 1,0 0-1,0 0 0,-1 0 0,1-1 0,0 1 0,0 0 0,0 0 1,-1 0-1,1 0 0,0 0 0,0 0 0,0-1 0,-1 1 1,1 0-1,0 0 0,-12-10-16,-9-7-63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2.268"/>
    </inkml:context>
    <inkml:brush xml:id="br0">
      <inkml:brushProperty name="width" value="0.035" units="cm"/>
      <inkml:brushProperty name="height" value="0.035" units="cm"/>
    </inkml:brush>
  </inkml:definitions>
  <inkml:trace contextRef="#ctx0" brushRef="#br0">24 25 13899,'-4'-23'3696,"4"23"-3660,0 0 0,0 0 0,0 0 0,0 0 0,0 0 0,0 0 0,0 0 0,0 0 0,0 0 0,0 0 0,0-1 0,0 1 0,0 0 0,0 0 0,0 0 1,0 0-1,0 0 0,0 0 0,0 0 0,0 0 0,-1 0 0,1 0 0,0 0 0,0 0 0,0 0 0,0 0 0,0 0 0,0 0 0,0 0 0,0 0 0,0 0 0,0 0 0,0 0 0,0 0 0,0 0 0,0 0 0,0 0 1,0 0-1,-1 0 0,1 0 0,0 0 0,0 0 0,0 0 0,0 0 0,0 0 0,0 0 0,0 0 0,0 0 0,0 0 0,0 0 0,0 0 0,0 0 0,0 0 0,0 0 0,0 0 0,0 0 0,-1 0 0,1 0 1,0 0-1,0 0 0,0 0 0,0 0 0,0 0 0,0 0 0,0 0 0,0 1 0,0-1 0,0 0 0,0 0 0,-2 13 1237,2 152 922,0-6-2449,-3-138-581,0-12 5,3-9 814,0 0 1,0 0-1,-1 0 0,1 0 1,0 0-1,0 0 0,0 0 1,0 0-1,-1 0 0,1 0 1,0 0-1,0 0 0,0 0 1,0 0-1,0 0 0,-1 0 1,1 0-1,0 0 0,0-1 1,0 1-1,0 0 1,-1 0-1,1 0 0,0 0 1,0 0-1,0 0 0,0 0 1,0 0-1,0-1 0,0 1 1,-1 0-1,1 0 0,0 0 1,0 0-1,0 0 0,0-1 1,0 1-1,0 0 0,0 0 1,0 0-1,0 0 0,0-1 1,-3-7-495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2.765"/>
    </inkml:context>
    <inkml:brush xml:id="br0">
      <inkml:brushProperty name="width" value="0.035" units="cm"/>
      <inkml:brushProperty name="height" value="0.035" units="cm"/>
    </inkml:brush>
  </inkml:definitions>
  <inkml:trace contextRef="#ctx0" brushRef="#br0">0 190 17036,'1'-1'213,"0"1"1,-1-1-1,1 0 1,0 1 0,-1-1-1,1 1 1,0-1-1,0 1 1,-1-1 0,1 1-1,0 0 1,0-1-1,0 1 1,0 0-1,0 0 1,-1-1 0,1 1-1,2 0 1,23-1 1095,-7 0-559,2-3-428,-1-1 0,0-1 1,1-1-1,-2-1 0,24-13 0,88-59-76,-98 58-211,-28 18-71,1 0 1,0 1-1,0 0 0,0 0 1,1 1-1,-1 0 1,1 0-1,7-1 0,-13 2-22,1 1 0,-1 0 0,1 0 0,-1 0 0,1 0 0,-1 1 0,1-1 0,-1 0 0,0 0 0,1 1 0,-1-1 0,1 1 0,-1 0-1,0-1 1,1 1 0,-1 0 0,2 1 0,-2 0-72,0-1-1,0 1 0,1-1 1,-1 1-1,-1 0 0,1 0 1,0 0-1,0-1 1,-1 1-1,1 0 0,-1 0 1,1 0-1,-1 0 1,0 0-1,0 0 0,0 4 1,0-2-74,-1 0 1,0 0-1,0 1 1,0-1 0,0 0-1,0 0 1,-1 0-1,0 0 1,0 0-1,0-1 1,0 1 0,-6 6-1,-9 11-648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3.268"/>
    </inkml:context>
    <inkml:brush xml:id="br0">
      <inkml:brushProperty name="width" value="0.035" units="cm"/>
      <inkml:brushProperty name="height" value="0.035" units="cm"/>
    </inkml:brush>
  </inkml:definitions>
  <inkml:trace contextRef="#ctx0" brushRef="#br0">1 56 15635,'-1'2'98,"1"-1"0,0 0 0,0 0 0,0 0 1,0 0-1,0 0 0,1 0 0,-1 0 0,0 0 0,0 0 0,1 0 0,-1 0 0,1 0 0,-1 0 0,1 0 0,-1 0 0,1 0 0,-1-1 0,1 1 0,0 0 0,0 0 0,-1 0 0,3 0 0,-2 0 36,1-1-1,0 1 1,0-1-1,-1 0 1,1 1-1,0-1 1,0 0-1,-1 0 1,1 0-1,0-1 1,0 1-1,-1 0 1,1-1-1,3 0 1,78-28 2718,-49 16-1929,46-11 0,-68 22-956,0 0 0,1 0 0,-1 1 0,1 0 0,-1 2 0,1-1 0,20 4 0,6 7-655,-31-8 190,1 0 1,0-1-1,0 0 1,0 0-1,0-1 0,0-1 1,13 1-1,-22-1 456,1 0-1,0-1 1,-1 1-1,1 0 0,0 0 1,-1 0-1,1 0 1,0-1-1,-1 1 1,1 0-1,-1-1 0,1 1 1,0-1-1,-1 1 1,1 0-1,-1-1 1,1 1-1,-1-1 0,0 1 1,1-1-1,-1 0 1,1 1-1,-1-1 1,0 1-1,0-1 1,1 0-1,-1 1 0,0-1 1,0 0-1,0 1 1,1-1-1,-1 0 1,0 1-1,0-1 0,0-1 1,0-15-786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3.751"/>
    </inkml:context>
    <inkml:brush xml:id="br0">
      <inkml:brushProperty name="width" value="0.035" units="cm"/>
      <inkml:brushProperty name="height" value="0.035" units="cm"/>
    </inkml:brush>
  </inkml:definitions>
  <inkml:trace contextRef="#ctx0" brushRef="#br0">15 0 18764,'-7'7'1776,"-1"5"-1320,8 1-207,2-3 775,12 0-544,2-5-48,7-2-184,3-1-56,2-5-128,4-1-136,1-2-296,-2 2-16,-2 1-312,-3 3-184,-6 3 639,-4 4-119,-11 4-136,-2 3-32</inkml:trace>
  <inkml:trace contextRef="#ctx0" brushRef="#br0" timeOffset="1">115 242 17092,'2'6'1528,"2"-2"-1176,4-2-120,4-2 544,5 0-360,3-3-80,3 0-336,3-3-272,3 1-480,2-3-704,1 1 1168,-1 2-304,-2-4-232</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4.231"/>
    </inkml:context>
    <inkml:brush xml:id="br0">
      <inkml:brushProperty name="width" value="0.035" units="cm"/>
      <inkml:brushProperty name="height" value="0.035" units="cm"/>
    </inkml:brush>
  </inkml:definitions>
  <inkml:trace contextRef="#ctx0" brushRef="#br0">131 2 16171,'0'0'61,"0"0"1,-1 0-1,1 0 0,0 0 0,0 0 0,0 0 0,-1-1 0,1 1 0,0 0 0,0 0 0,0 0 0,-1 0 0,1 0 0,0 0 0,0 0 0,0 0 0,-1 0 0,1 0 0,0 0 0,0 0 0,0 0 0,-1 0 0,1 0 0,0 0 0,0 0 0,0 0 0,-1 0 0,1 0 0,0 1 0,0-1 0,0 0 0,-1 0 0,1 0 1,0 0-1,0 0 0,0 0 0,0 1 0,0-1 0,-1 0 0,1 0 0,0 0 0,0 1 0,0-1 0,0 0 0,0 0 0,-9 11 58,8-9 112,-16 23 424,2 0 0,0 2 0,2 0 0,1 1 0,1 0-1,-13 53 1,22-74-610,1 1-1,0-1 0,0 1 1,1 13-1,0-20-44,0 0 0,0 0 0,0 0 0,0 0 0,0 0 0,0 0 0,1 0 0,-1 0 0,0 0 0,1 0 0,-1 0 0,0 0 0,1 0 0,0 0 0,-1 0-1,1 0 1,-1 0 0,1 0 0,0-1 0,0 1 0,-1 0 0,1-1 0,0 1 0,0 0 0,0-1 0,0 1 0,0-1 0,-1 1 0,1-1 0,0 0 0,0 1 0,0-1 0,0 0 0,1 0 0,-1 0 0,0 0 0,0 0-1,0 0 1,0 0 0,0 0 0,0 0 0,0 0 0,0 0 0,1-1 0,9-2-22,0-1 1,0-1-1,16-9 0,27-10-79,-50 23 91,0 0 0,0 0 0,0 0 0,0 0-1,0 1 1,1 0 0,-1-1 0,0 2 0,0-1 0,0 0 0,5 2 0,-6-1 9,0 0 1,0 0-1,0 1 1,0-1 0,-1 1-1,1 0 1,-1 0-1,1 0 1,-1 0-1,0 0 1,0 0 0,0 1-1,0-1 1,0 0-1,0 1 1,0 0-1,-1 0 1,0-1-1,1 1 1,-1 0 0,0 0-1,0 0 1,-1 0-1,1 0 1,-1 0-1,1 0 1,-1 7 0,0-1 97,0 0 1,0 0-1,-1 0 1,0 0-1,-1-1 1,0 1-1,0 0 1,-6 12-1,5-14 26,-1 0 0,0-1 0,0 0-1,0 0 1,-1 0 0,0 0 0,0-1-1,0 0 1,0 0 0,-1 0 0,0-1 0,-8 5-1,9-6-185,1-1 0,-1 0-1,0 0 1,0 0 0,0-1 0,0 1-1,0-1 1,0 0 0,0-1-1,0 1 1,0-1 0,0 0-1,-1 0 1,1-1 0,0 1 0,0-1-1,0 0 1,-7-3 0,10 3 32,1 1 1,-1-1-1,1 0 0,-1 1 1,1-1-1,0 0 1,-1 0-1,1 0 0,0 0 1,0 0-1,0 0 1,0 0-1,0 0 0,0-1 1,0 1-1,0 0 1,0-1-1,1 1 0,-1 0 1,1-1-1,-1 1 1,1-1-1,-1 1 1,1-1-1,0 1 0,-1-1 1,1 1-1,0-1 1,0 1-1,0-1 0,1-2 1,6-13-533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4.785"/>
    </inkml:context>
    <inkml:brush xml:id="br0">
      <inkml:brushProperty name="width" value="0.035" units="cm"/>
      <inkml:brushProperty name="height" value="0.035" units="cm"/>
    </inkml:brush>
  </inkml:definitions>
  <inkml:trace contextRef="#ctx0" brushRef="#br0">0 24 18620,'6'-3'1840,"0"3"-1304,2 0-183,6-3 1375,8 2-1208,4-2-112,5 0-104,4 0-16,5-1-184,-3 2-96,0 1-272,-5 1-248,-6 0-344,-9 4-200,-9 5 736,-5 2-256,-14 7-41</inkml:trace>
  <inkml:trace contextRef="#ctx0" brushRef="#br0" timeOffset="1">1 209 18500,'12'-3'1440,"4"-4"-968,5 0-176,8-5 361,5 1-145,6-2-192,3 1-176,3 1-608,0 2-264,-4 2 551,-5 1-175,-3 3-152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5.307"/>
    </inkml:context>
    <inkml:brush xml:id="br0">
      <inkml:brushProperty name="width" value="0.035" units="cm"/>
      <inkml:brushProperty name="height" value="0.035" units="cm"/>
    </inkml:brush>
  </inkml:definitions>
  <inkml:trace contextRef="#ctx0" brushRef="#br0">163 4 15763,'0'0'40,"0"0"-1,0 0 0,0 0 0,0 0 1,0-1-1,0 1 0,0 0 1,0 0-1,0 0 0,0 0 0,1 0 1,-1-1-1,0 1 0,0 0 0,0 0 1,0 0-1,0 0 0,0 0 1,1 0-1,-1-1 0,0 1 0,0 0 1,0 0-1,0 0 0,1 0 0,-1 0 1,0 0-1,0 0 0,0 0 0,0 0 1,1 0-1,-1 0 0,0 0 1,0 0-1,0 0 0,0 0 0,1 0 1,-1 0-1,0 0 0,0 0 0,0 0 1,0 0-1,1 0 0,-1 0 1,0 0-1,0 1 0,0-1 0,0 0 1,0 0-1,1 0 0,-1 0 0,0 0 1,0 0-1,0 1 0,0-1 1,0 0-1,0 0 0,0 0 0,1 0 1,-1 0-1,0 1 0,0-1 0,16 14 1073,-7-5-597,-1-4-348,0-1-1,0-1 1,0 1-1,14 3 1,-17-6-134,1 1 0,-1-1-1,1 1 1,-1 0 0,1 1-1,-1-1 1,0 1 0,0 0 0,-1 1-1,1-1 1,0 1 0,-1 0-1,4 4 1,-6-5 0,-1 0 0,1 0-1,-1 0 1,0 0 0,0 0 0,-1 0-1,1 0 1,-1 0 0,1 1 0,-1-1-1,0 0 1,0 0 0,0 0-1,0 1 1,-1-1 0,0 0 0,-1 5-1,-2 5 210,-1 0 0,-11 21 0,12-25-126,-14 27 637,-29 42-1,40-66-664,-1-1 1,-1-1-1,0 1 0,0-1 1,-1-1-1,0 0 0,-18 12 0,25-19-79,0 0-1,-1-1 0,1 1 1,0-1-1,0 0 0,-1 0 1,1 0-1,-1 0 0,1-1 1,-1 1-1,1-1 0,-1 0 1,1 0-1,-1 0 0,-3-1 1,1-1 20,-1 0 0,1 0 0,0 0 0,0-1 0,0 0 0,1 0 0,-8-5 0,-19-15-123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5.809"/>
    </inkml:context>
    <inkml:brush xml:id="br0">
      <inkml:brushProperty name="width" value="0.035" units="cm"/>
      <inkml:brushProperty name="height" value="0.035" units="cm"/>
    </inkml:brush>
  </inkml:definitions>
  <inkml:trace contextRef="#ctx0" brushRef="#br0">83 15 17028,'-2'-14'1491,"2"19"-499,0 20-299,-8 49-85,-4-1 0,-26 95 0,19-90-157,18-75-412,0 0-1,1 0 0,-1 0 0,1 1 0,0-1 1,-1 0-1,2 0 0,-1 0 0,0 4 0,1-5-19,0-1 0,0 1 0,-1-1 0,1 1 0,0-1 0,0 0 0,1 1 0,-1-1 0,0 0 0,0 0 0,0 1 0,1-1 0,-1 0 0,1 0 0,-1-1 0,1 1 0,-1 0 0,3 0 0,19 12-256,-1 0 0,24 19-1,22 14 674,-48-38-512,-3-10-29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8.683"/>
    </inkml:context>
    <inkml:brush xml:id="br0">
      <inkml:brushProperty name="width" value="0.025" units="cm"/>
      <inkml:brushProperty name="height" value="0.025" units="cm"/>
    </inkml:brush>
  </inkml:definitions>
  <inkml:trace contextRef="#ctx0" brushRef="#br0">1 387 4676,'0'0'12535,"5"-10"-12065,11-22 306,0 0 1,-3-1-1,0-1 0,-2 0 1,-2 0-1,-1-1 1,-2 0-1,4-67 1,-10 101-1605,0-3 2249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6.353"/>
    </inkml:context>
    <inkml:brush xml:id="br0">
      <inkml:brushProperty name="width" value="0.035" units="cm"/>
      <inkml:brushProperty name="height" value="0.035" units="cm"/>
    </inkml:brush>
  </inkml:definitions>
  <inkml:trace contextRef="#ctx0" brushRef="#br0">0 1 16956,'2'0'1872,"1"5"-1248,0 8-216,2 0 1281,5 3-1017,3 0-120,3-2-152,5 0-80,4-5-416,3-2-232,4-8-456,-2-6-152,2-8-297,-2-1-367,-4-1 968,-5-3-376,-5 2 63</inkml:trace>
  <inkml:trace contextRef="#ctx0" brushRef="#br0" timeOffset="1">347 2 16043,'-1'19'1713,"-2"7"-937,-1 4-264,-1 5 904,0 6-319,-1 0-305,2 1-152,1-4-216,-2-2-192,3-9-528,0-4-312,2-11-792,-1-11 1152,-5-11-201,6-8-183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6.826"/>
    </inkml:context>
    <inkml:brush xml:id="br0">
      <inkml:brushProperty name="width" value="0.035" units="cm"/>
      <inkml:brushProperty name="height" value="0.035" units="cm"/>
    </inkml:brush>
  </inkml:definitions>
  <inkml:trace contextRef="#ctx0" brushRef="#br0">2 57 16556,'-1'7'1584,"1"-2"-1120,4-2-48,3-3 800,5-3-391,2-2-73,5-4-208,4-1-48,1-3-32,6 0-160,0 3-408,0 2-432,-3 8-184,-2 7-256,-8 9 159,-6 4 401,-12 7-264,-10 3-168</inkml:trace>
  <inkml:trace contextRef="#ctx0" brushRef="#br0" timeOffset="1">29 230 18844,'2'3'1448,"5"-3"-1000,4 0-111,10-4 591,1-4-336,13 0-160,1-2 8,4 0-208,3 0-488,1 1-432,-4 2 616,-2 5-168,-5 4-112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7.325"/>
    </inkml:context>
    <inkml:brush xml:id="br0">
      <inkml:brushProperty name="width" value="0.035" units="cm"/>
      <inkml:brushProperty name="height" value="0.035" units="cm"/>
    </inkml:brush>
  </inkml:definitions>
  <inkml:trace contextRef="#ctx0" brushRef="#br0">3 1 20396,'-2'13'1809,"2"4"-1473,0 3-176,1 3 896,6 0-760,5 1-72,3-2-152,5-4-80,6-9-176,1-5-120,4-8-312,-1-3-200,-2-6 1120,-2-3-544,-4-1-80,-8-2-64</inkml:trace>
  <inkml:trace contextRef="#ctx0" brushRef="#br0" timeOffset="1">300 41 14587,'0'16'1744,"-6"9"-951,1 5-297,-7 9 1600,2 4-968,-1 4-431,2 1-89,2-1-208,1-2-72,3-11-384,2-7-296,-1-18-136,1-9 376,-2-20-112,-3-8-112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7.841"/>
    </inkml:context>
    <inkml:brush xml:id="br0">
      <inkml:brushProperty name="width" value="0.035" units="cm"/>
      <inkml:brushProperty name="height" value="0.035" units="cm"/>
    </inkml:brush>
  </inkml:definitions>
  <inkml:trace contextRef="#ctx0" brushRef="#br0">54 3 17020,'-3'-3'1840,"1"3"-1208,-1 9-256,-1 10 1649,1 8-1529,0 7-112,0 6-88,-1 3-120,1 2-320,0-2-280,3-9-504,-2-7 2088,-6-14-1240,4-5-40,-5-11-72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8.308"/>
    </inkml:context>
    <inkml:brush xml:id="br0">
      <inkml:brushProperty name="width" value="0.035" units="cm"/>
      <inkml:brushProperty name="height" value="0.035" units="cm"/>
    </inkml:brush>
  </inkml:definitions>
  <inkml:trace contextRef="#ctx0" brushRef="#br0">1 26 19580,'7'-4'319,"0"1"-1,1-1 1,-1 1-1,1 1 1,0-1-1,0 1 0,-1 1 1,2-1-1,7 1 1,6 1-145,0 0 1,0 2-1,40 8 1,-47-7-167,-1 1 0,1 1 0,-1 0 0,0 1 0,0 0-1,18 13 1,-28-17-2,-1 1 0,1-1-1,-1 1 1,0 0 0,0 0-1,0 0 1,-1 1-1,1-1 1,-1 1 0,0-1-1,0 1 1,0 0 0,0 0-1,-1 0 1,0 0 0,2 6-1,-2-3 46,0 0 0,-1 0 0,0 0 0,-1 0-1,1 0 1,-1-1 0,0 1 0,-1 0 0,-3 9 0,-1 0 141,-1 0 0,-1-1 0,0 0 0,-1-1 1,0 0-1,-1 0 0,-18 19 0,15-20-59,-1 0-1,0-1 1,-1 0 0,0-1-1,0-1 1,-1 0 0,-1-1-1,0-1 1,0-1-1,-32 10 1,46-16-221,1 0 1,-1-1-1,1 0 1,-1 1-1,0-1 0,1 0 1,-1 0-1,0-1 0,1 1 1,-1 0-1,1-1 0,-1 0 1,0 1-1,-2-2 1,5 1 21,-1 1 1,0-1-1,0 1 1,1-1-1,-1 1 1,1-1-1,-1 0 1,0 1-1,1-1 1,-1 0-1,1 0 1,-1 1-1,1-1 1,0 0 0,-1 0-1,1 0 1,0 1-1,-1-2 1,1 0 8,0 0 1,0 0 0,0 0-1,0 0 1,1 0 0,-1 0 0,0 0-1,1 0 1,-1 0 0,1 0-1,1-2 1,10-19-616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38.793"/>
    </inkml:context>
    <inkml:brush xml:id="br0">
      <inkml:brushProperty name="width" value="0.035" units="cm"/>
      <inkml:brushProperty name="height" value="0.035" units="cm"/>
    </inkml:brush>
  </inkml:definitions>
  <inkml:trace contextRef="#ctx0" brushRef="#br0">13 8 17244,'2'-7'1408,"-2"24"-1056,-2 9-152,-3 12 688,0 7-320,3 5-344,2 1-47,1 3-426,3-4 1738,5-12-1353,4 0 96,4-11 72</inkml:trace>
  <inkml:trace contextRef="#ctx0" brushRef="#br0" timeOffset="1">124 915 21277,'-17'19'1496,"5"-4"-1264,-2-2-80,5-10 40,1-3-640,8-13 456,3 0-48,5-4-144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4:40.547"/>
    </inkml:context>
    <inkml:brush xml:id="br0">
      <inkml:brushProperty name="width" value="0.035" units="cm"/>
      <inkml:brushProperty name="height" value="0.035" units="cm"/>
    </inkml:brush>
  </inkml:definitions>
  <inkml:trace contextRef="#ctx0" brushRef="#br0">1 145 10674,'20'-5'5176,"4"-2"-4433,158-41 1059,-72 16-1590,-41 15-126,135-14 0,-159 28-72,0 2-1,1 2 0,-1 2 0,52 10 0,-14-1 79,1-4 0,1-4-1,106-7 1,-140 3 36,0 1 1,-1 3-1,1 3 0,-1 1 0,87 27 1,50 12 146,-150-41-194,0-1 0,0-2 0,46-3-1,107-16 198,11-1-102,-158 16-140,-1 2 0,76 10 0,-50 4 8,66 24-1,-74-20 35,115 21-1,-155-37-62,-1-1 1,1-1-1,0-1 0,-1-1 1,1 0-1,0-2 0,-1 0 1,0-1-1,0-1 0,22-9 1,41-26 88,-60 27-33,1 2 0,0 1 1,45-14-1,-64 23-46,0 0 0,0 0-1,0 1 1,0-1 0,1 1 0,-1 0 0,0 0 0,0 1-1,0-1 1,1 1 0,-1 0 0,0 0 0,4 2 0,-5-2-12,-1 1 0,1-1 0,-1 1 0,0 0 1,0 0-1,0-1 0,0 1 0,0 0 1,0 1-1,0-1 0,-1 0 0,1 1 1,-1-1-1,0 0 0,1 1 0,-1 0 1,0-1-1,-1 1 0,1 0 0,0 5 0,0-5-39,0 0-1,-1 0 1,0 1-1,0-1 0,0 0 1,0 1-1,0-1 0,-1 0 1,1 0-1,-2 4 0,1-6 26,0 1-1,1 0 1,-1-1-1,0 1 0,0-1 1,-1 1-1,1-1 0,0 1 1,0-1-1,-1 0 0,1 0 1,-1 0-1,1 0 1,-1 0-1,1 0 0,-1 0 1,0 0-1,-1 0 0,-25 9-60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19.338"/>
    </inkml:context>
    <inkml:brush xml:id="br0">
      <inkml:brushProperty name="width" value="0.025" units="cm"/>
      <inkml:brushProperty name="height" value="0.025" units="cm"/>
    </inkml:brush>
  </inkml:definitions>
  <inkml:trace contextRef="#ctx0" brushRef="#br0">648 17 2370,'0'0'-224,"-10"-3"470,-66-10 914,69 12-1189,0 1 0,0 0 0,0 1 1,0-1-1,0 1 0,0 1 0,0-1 0,0 1 1,0 0-1,-11 6 0,-24 14 419,-35 22 262,29-12 2619,37-23-2498,0-2 0,0 1 0,-1-2-1,0 1 1,-1-2 0,0 1 0,-20 4-1,25-7-648,1 1-1,0 0 1,0 0-1,0 0 0,0 1 1,1 0-1,0 0 0,0 1 1,0 0-1,1 0 1,0 0-1,0 1 0,0-1 1,1 1-1,-6 13 1,-4 8-170,1 1 0,-15 52 0,19-45 86,1 0 1,1 1-1,3 0 1,-1 70 0,5-73 17,-2-12-62,2-1 0,1 0 0,0 0 0,2 0 0,0 0 0,1 0 0,11 31 0,2-19-4,2 0 0,1-1-1,35 43 1,-20-29 36,-29-37-44,1 0 0,0-1 0,1 0 0,0 0 0,1-1 1,-1 0-1,18 10 0,-1-3-33,49 17 0,-69-29 55,68 27 47,-43-15-68,1-1 1,0-2-1,1-1 1,0-1-1,1-2 0,-1-1 1,43 2-1,1255-17 298,-1135 3-274,-14-1 18,276 25 1,-63 5 44,-201-16-48,499-2 126,-522-7-150,338-6 10,-25-34-54,-174 7 35,336-8 62,217 33-10,-463 15 50,551-63 1,-179-35 336,-461 54-412,84-22-23,-354 53 16,-13 4-17,1-2 0,-1 0 0,0-2 0,-1-1 0,0-1 0,0-1 0,35-22 0,-51 27 8,61-45 30,-65 46-26,-1 0 0,1-1 0,-1 1 1,0-1-1,0 0 0,-1 0 0,0-1 0,0 1 0,4-8 1,-7 8 13,0 1 0,0-1 1,-1 1-1,0-1 1,0 0-1,0 1 0,0-1 1,-1 1-1,0-1 1,0 1-1,0-1 0,-1 1 1,0 0-1,0-1 1,0 1-1,-1 0 0,0 1 1,0-1-1,-7-9 1,-2-1-24,0 0 0,-1 1 1,0 0-1,-23-18 1,-3 4-97,-1 2 0,0 2 0,-2 1 0,-1 3 0,-1 1 0,0 2 0,-53-13 0,-331-51-141,375 73 241,-451-32-303,-5 39-29,308 3 414,-543-19 313,-128 1-451,266 11 40,41-6 60,-298-11-85,169 12 62,40 2-54,-43-13-25,136 6 23,345 5 48,-209-4 79,-174 34 595,534-13-711,19-2-510,1-1 0,-50-3 0,92-1 55,0-1 0,-1 0 0,1 0 0,0 0 0,0 0 0,0 0 0,0 0 0,0-1 0,0 1 0,0-1 0,0 0 0,1 0 0,-1 0 0,1 0 0,-1-1 1,-3-4-1,-6-8-5624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5:43.148"/>
    </inkml:context>
    <inkml:brush xml:id="br0">
      <inkml:brushProperty name="width" value="0.025" units="cm"/>
      <inkml:brushProperty name="height" value="0.025" units="cm"/>
    </inkml:brush>
  </inkml:definitions>
  <inkml:trace contextRef="#ctx0" brushRef="#br0">569 204 5958,'0'-11'3411,"0"4"-3048,0-1 1,0 0-1,-1 0 0,0 0 1,0 0-1,-1 0 0,-4-10 1,5 15-159,-1 0 1,1 0-1,-1-1 1,0 1-1,0 0 1,0 1-1,-1-1 1,1 0-1,0 1 1,-1-1 0,0 1-1,0 0 1,0 0-1,0 0 1,0 0-1,0 0 1,0 1-1,0-1 1,-1 1-1,1 0 1,0 0-1,-7-1 1,2 2-80,0-1 1,0 1 0,0 0-1,0 1 1,0 0 0,0 0-1,1 1 1,-1 0 0,0 0-1,1 1 1,-1 0 0,1 0-1,0 1 1,0 0 0,1 0-1,-1 1 1,-11 10 0,-3 4-87,1 2 0,0 1-1,-26 38 1,16-16-39,2 1-1,2 2 0,2 1 0,2 1 0,2 0 1,-18 73-1,22-57-8,3 1 0,3 0 1,3 0-1,3 114 0,6-137-52,3 0 1,2 0-1,1-1 0,2 0 0,2 0 1,2-1-1,2-1 0,1 0 1,3-2-1,0 0 0,3-1 0,1-1 1,1-1-1,2-1 0,36 34 0,-55-61 21,1 0-1,-1 0 1,2 0-1,-1-1 0,1 0 1,-1-1-1,2 0 1,-1-1-1,17 5 0,-21-7 37,-1-1 0,0 0 0,1-1 0,-1 1 0,1-1 0,-1 0 0,1 0-1,-1-1 1,1 0 0,-1 0 0,1 0 0,-1-1 0,0 1 0,0-1 0,1-1 0,-2 1 0,1-1-1,0 0 1,0 0 0,-1 0 0,5-4 0,5-7 22,-1 0-1,-1-2 1,0 1 0,0-1-1,-2-1 1,0 0 0,12-29-1,43-136 433,-64 177-432,37-122 229,-6-1 1,-6-2-1,-5-1 0,-6-1 0,-3-163 1,-12 262-226,-2 0 0,-2 0 0,-1 0 0,-1 0 0,-2 1 0,-1 0 0,-24-53 0,28 73-32,-1 1 0,0-1 0,-1 1 1,-1 0-1,0 0 0,0 1 0,-1 0 0,0 1 0,-1 0 0,0 0 0,0 1 0,-1 0 0,0 1 0,0 0 0,-1 1 0,0 0 0,0 1 0,0 0 0,-1 1 0,0 1 0,1 0 0,-16-2 0,18 4-162,-1 0-1,0 1 0,1 1 0,-1-1 0,1 2 0,-1-1 1,1 2-1,-1-1 0,1 1 0,0 1 0,-18 8 1,16-5-428,1 0 0,0 1 0,0 0 0,1 1 0,0 0 0,0 1 0,1 0 0,-15 21 0,-15 32-3181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5:52.609"/>
    </inkml:context>
    <inkml:brush xml:id="br0">
      <inkml:brushProperty name="width" value="0.025" units="cm"/>
      <inkml:brushProperty name="height" value="0.025" units="cm"/>
    </inkml:brush>
  </inkml:definitions>
  <inkml:trace contextRef="#ctx0" brushRef="#br0">2903 213 10442,'-117'-44'191,"-197"-66"616,256 94-777,-1 2 1,0 3 0,-92-5 0,76 14-213,1 4-1,0 4 1,-81 15 0,35 5-249,-128 45 0,-268 130 160,419-154 400,2 4 0,2 5 1,-95 75-1,147-98-78,1 2 0,2 2 0,1 1 0,2 2 0,2 1 0,-51 84 0,69-98-32,0 1 1,2 1-1,2-1 0,0 2 1,2 0-1,1 0 0,1 0 1,2 1-1,1 0 0,2 0 1,1 1-1,5 60 0,-1-72-29,1 0 0,1 1 0,1-1 0,0-1 0,2 1 0,0-1 0,1-1 0,1 1 0,1-2 0,22 29 0,-14-24 15,1-1 0,0-1-1,2-2 1,0 0 0,1-1-1,1-1 1,28 15 0,-1-7 44,1-2 0,1-3 0,0-1 0,2-3 0,-1-3 0,2-2 0,81 5 1,11-11 16,1-6 1,0-6 0,232-44 0,432-140 307,-631 145-337,-112 28-12,491-143 38,-475 131-82,0-3 0,-3-5 1,-1-3-1,99-68 0,-159 94 94,0 0 0,-1-2-1,-1-1 1,-1 0 0,0-2-1,-2 0 1,0-1 0,-1 0-1,17-35 1,-27 44-44,0 1 0,-1-1 0,-1 0 0,0-1 0,-1 1 0,0-1 0,-1 0 0,0 0 0,-2 1 0,1-1 1,-2 0-1,0 0 0,0 0 0,-1 0 0,-1 1 0,0-1 0,-1 1 0,-1 0 0,0 0 0,-9-17 0,-1 6-60,-1 0 0,-1 0 0,-1 2 0,-1 0 0,-1 1 0,-1 1 0,0 1 0,-2 1 0,0 1 0,-1 1 0,-43-22 0,12 12 86,-1 1-1,-2 4 1,0 1 0,-90-16 0,50 19-269,-184-7 1,-101 25-1560,299 1 1034,-51-1-2055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9.031"/>
    </inkml:context>
    <inkml:brush xml:id="br0">
      <inkml:brushProperty name="width" value="0.025" units="cm"/>
      <inkml:brushProperty name="height" value="0.025" units="cm"/>
    </inkml:brush>
  </inkml:definitions>
  <inkml:trace contextRef="#ctx0" brushRef="#br0">1 282 8648,'0'0'6871,"10"-3"-5670,1-1-930,0-1-1,-1-1 1,0 0 0,0 0-1,0-1 1,-1 0 0,0 0 0,0-1-1,-1-1 1,0 1 0,0-1 0,-1-1-1,9-14 1,5-14 975,0-2-1,15-45 1,-45 130-1518,2 1 0,-1 67 0,6-25-4715,2-79 1250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5:58.408"/>
    </inkml:context>
    <inkml:brush xml:id="br0">
      <inkml:brushProperty name="width" value="0.025" units="cm"/>
      <inkml:brushProperty name="height" value="0.025" units="cm"/>
    </inkml:brush>
  </inkml:definitions>
  <inkml:trace contextRef="#ctx0" brushRef="#br0">3751 279 12524,'-80'-31'4538,"-12"-6"-4007,-126-33 0,3 24-572,-301-25 0,-223 47-507,575 31 586,1 7 1,1 7-1,1 7 1,-212 65-1,314-74-26,0 2 0,2 2 0,1 4 0,1 1 0,-93 66 0,110-66-18,2 3 1,1 1-1,2 1 0,1 2 1,2 1-1,1 2 1,2 0-1,-27 53 0,34-52-24,2 1-1,1 1 1,2 0-1,2 1 0,2 1 1,-6 45-1,13-59-4,1 0-1,2 1 1,1-1 0,1 1-1,2-1 1,0 0 0,2 0-1,2 0 1,0-1 0,12 28-1,1-12 12,2-1-1,2-1 0,1-1 1,3-1-1,1-2 1,2-1-1,1-1 0,46 39 1,-8-16 4,3-2 1,3-4 0,110 59-1,-83-59 35,3-5 1,1-4-1,2-5 0,2-5 0,1-5 0,1-5 0,189 16 1,-155-32 104,0-6 0,0-7 1,0-6-1,0-7 0,224-56 1,-169 18 6,349-146 0,-405 135-132,-3-7 1,256-177-1,-330 200-21,116-111 1,-165 142 39,-1 0 0,-1-2 1,-1 0-1,-1-1 0,-1 0 0,-1-1 0,-1-1 0,-1-1 1,14-43-1,-23 55 7,0-1 1,0 0-1,-2 0 1,0 0 0,0 0-1,-2 0 1,1 1-1,-2-1 1,0 0-1,-8-26 1,4 22-18,-2 0-1,0 1 0,-1-1 1,-1 2-1,0 0 1,-2 0-1,-15-19 1,-7 1-26,-1 1 0,-1 1 0,-2 2 0,-1 2 0,-80-45 0,2 12 53,-3 6 0,-2 4 1,-220-60-1,99 52 35,-260-29-1,-177 32-86,1 47-3310,530 10-860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5:30.463"/>
    </inkml:context>
    <inkml:brush xml:id="br0">
      <inkml:brushProperty name="width" value="0.035" units="cm"/>
      <inkml:brushProperty name="height" value="0.035" units="cm"/>
    </inkml:brush>
  </inkml:definitions>
  <inkml:trace contextRef="#ctx0" brushRef="#br0">110 0 15179,'-1'1'247,"-1"1"0,1 0 0,-1-1-1,1 1 1,0 0 0,0-1 0,0 1 0,-1 0 0,2 0-1,-1 0 1,0 0 0,0 0 0,1 0 0,-2 4-1,-5 28 1639,-6 49 0,3 97-524,9-148-1182,-1 12-1189,2-43 940,0-1-1,0 0 1,0 0 0,0 1 0,0-1-1,0 0 1,0 0 0,0 1-1,0-1 1,0 0 0,0 0 0,0 0-1,0 1 1,-1-1 0,1 0-1,0 0 1,0 0 0,0 0 0,0 1-1,0-1 1,-1 0 0,1 0-1,0 0 1,0 0 0,0 0 0,-1 0-1,1 1 1,0-1 0,0 0 0,0 0-1,-1 0 1,1 0 0,0 0-1,0 0 1,-1 0 0,1 0 0,0 0-1,0 0 1,-1 0 0,-11-6-1235,-10-12 263,21 18 938,-18-19-891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5:30.949"/>
    </inkml:context>
    <inkml:brush xml:id="br0">
      <inkml:brushProperty name="width" value="0.035" units="cm"/>
      <inkml:brushProperty name="height" value="0.035" units="cm"/>
    </inkml:brush>
  </inkml:definitions>
  <inkml:trace contextRef="#ctx0" brushRef="#br0">1 26 19604,'4'0'1801,"-3"0"-1225,5 0-272,4-3 808,5 0-256,7 1-368,4-3-168,6 1-248,-1 0 8,5 2-48,-3 1-16,-4 1-192,-5 1-136,-8 1-488,-2-1-320,-12-1 880,3 0-224,-5-6-168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5:39.033"/>
    </inkml:context>
    <inkml:brush xml:id="br0">
      <inkml:brushProperty name="width" value="0.035" units="cm"/>
      <inkml:brushProperty name="height" value="0.035" units="cm"/>
    </inkml:brush>
  </inkml:definitions>
  <inkml:trace contextRef="#ctx0" brushRef="#br0">26 52 17308,'0'1'128,"1"0"1,-1-1-1,0 1 0,0 0 1,1 0-1,-1 0 1,1 0-1,-1-1 1,0 1-1,1 0 1,0-1-1,-1 1 0,1 0 1,-1-1-1,1 1 1,0 0-1,-1-1 1,1 1-1,0-1 1,0 1-1,-1-1 0,1 0 1,0 1-1,0-1 1,0 0-1,0 1 1,-1-1-1,1 0 1,0 0-1,0 0 0,0 0 1,0 0-1,0 0 1,0 0-1,0 0 1,-1 0-1,1 0 1,1-1-1,38-7 639,-38 8-646,8-3 89,-1-1-1,0 0 1,16-9 0,6-4 51,-53 24 789,-41 6 0,-25 5-128,82-15-559,15-2-284,16-3-111,-13-1 2,-1 0 1,1-1 0,-1 0 0,0-1 0,0 0-1,0-1 1,-1 0 0,0-1 0,10-8 0,-23 17 52,0-1 1,0 1 0,0-1 0,0 0 0,0 0 0,-1 0-1,1-1 1,0 1 0,-1-1 0,1 0 0,0 0 0,-1 0-1,1 0 1,-1-1 0,-3 0 0,-36-8-1007,68 30-601,-19-20 1098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6:37.879"/>
    </inkml:context>
    <inkml:brush xml:id="br0">
      <inkml:brushProperty name="width" value="0.035" units="cm"/>
      <inkml:brushProperty name="height" value="0.035" units="cm"/>
    </inkml:brush>
  </inkml:definitions>
  <inkml:trace contextRef="#ctx0" brushRef="#br0">561 106 8234,'-7'-8'404,"0"-1"0,0 2 0,-1-1 0,0 1 0,0 0 0,-1 1 1,0 0-1,0 0 0,0 1 0,-1 0 0,0 0 0,0 1 0,0 1 0,-18-5 0,7 4 66,0 1 0,0 0 0,0 2-1,0 0 1,-1 1 0,-32 5 0,44-3-364,0 0 0,0 0-1,0 1 1,1 0 0,-1 1 0,1 0 0,0 1 0,0-1 0,0 2-1,0-1 1,1 1 0,-14 13 0,13-9-36,0 0 1,1 1-1,0 0 0,1 0 1,0 0-1,1 1 0,0 0 1,1 0-1,-4 14 0,3-5 16,1 2 1,1-1-1,1 0 0,0 1 0,2 0 1,1-1-1,1 1 0,0 0 0,2-1 0,1 0 1,8 30-1,-4-27 4,2 0 1,0-1 0,2 0 0,0-1-1,1 0 1,2-1 0,0 0 0,2-1-1,0-1 1,39 34 0,-44-44-69,0 0 1,1-2-1,0 0 0,1 0 1,0-1-1,0-1 1,1 0-1,23 6 1,-25-10 3,0 0 1,0 0 0,0-1 0,1-1 0,-1 0-1,0-1 1,0-1 0,0 0 0,0 0 0,-1-1 0,16-6-1,-13 3 36,0-1-1,-1-1 0,1 0 0,-2-1 0,1 0 0,-1-1 0,-1-1 0,0 0 0,-1-1 1,0 0-1,0 0 0,-1-1 0,-1-1 0,0 0 0,8-19 0,-6 11 32,-1 0 0,-2-1-1,0-1 1,-1 1 0,-2-1-1,0 0 1,-2-1 0,0 1-1,-2-40 1,-3 44-57,0 1 1,-1 0-1,-2 0 0,0 1 1,0-1-1,-2 1 0,0 1 1,-2-1-1,1 1 1,-2 0-1,-15-20 0,17 27-59,-1-1 0,-1 1 0,1 0 0,-1 1 0,-1 0 0,0 1 1,-15-9-1,17 12-13,1 1 1,-1 0 0,0 1-1,0 0 1,0 0 0,-1 1 0,1 0-1,-1 0 1,1 1 0,-1 1-1,-10 0 1,11 1-44,-1 0 1,1 1-1,0 1 1,-1-1-1,1 1 0,0 1 1,1 0-1,-1 0 0,1 1 1,0 0-1,0 0 1,0 1-1,1 0 0,0 0 1,0 1-1,0 0 0,-10 14 1,5-4-88,1-1-1,1 2 1,0 0 0,1 0 0,1 0 0,1 1 0,-7 29 0,3 11-247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7:02.429"/>
    </inkml:context>
    <inkml:brush xml:id="br0">
      <inkml:brushProperty name="width" value="0.035" units="cm"/>
      <inkml:brushProperty name="height" value="0.035" units="cm"/>
    </inkml:brush>
  </inkml:definitions>
  <inkml:trace contextRef="#ctx0" brushRef="#br0">16 322 11466,'-15'7'1266,"15"-7"-1247,0 0 1,0 0-1,0 0 0,0 0 0,0 0 0,0 0 0,0 0 1,0 0-1,0 0 0,0 0 0,0 0 0,0 0 0,1 0 1,-1 0-1,0 0 0,0 0 0,0 0 0,0 0 0,0 0 1,0 0-1,0 0 0,0 0 0,0 0 0,0 0 0,0 0 1,0 0-1,0 0 0,0 0 0,0 0 0,0 0 0,0 1 1,0-1-1,0 0 0,0 0 0,0 0 0,1 0 0,-1 0 1,0 0-1,0 0 0,0 0 0,0 0 0,0 0 0,0 0 1,0 0-1,0 0 0,0 0 0,0 0 0,0 0 0,0 1 1,0-1-1,0 0 0,0 0 0,28-5 1134,-13 3-1095,21-6 239,-1-2-1,0-1 0,-1-1 1,-1-2-1,40-22 0,53-22-178,-103 50-92,0 0 0,0 2-1,44-7 1,26 6 25,95 6 0,4 0-37,164-31-17,85-3 6,100 8-16,-422 18 23,1 5 0,0 5 0,152 21 0,-93 5-1,160 22 18,4-28-11,-73-27-22,225 8-9,-385 8 15,370 25 14,2-34-4,31-45-2,290-11 6,-294 56-18,703-22-24,-347-6 47,86 10 1,-222-5-62,-1 56 91,-537-12-3,219 19 40,-288-34-66,166-13 1,80-47-94,-276 37-290,-85 15 319,-5 1 36,-1 0-1,1 0 1,-1 0-1,1 0 1,-1-1-1,0 1 1,1 0-1,-1-1 1,1 1-1,-1-1 1,1 1-1,-1-1 1,0 0-1,0 0 1,1 0-1,1-1 1,-5-4-113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7:03.925"/>
    </inkml:context>
    <inkml:brush xml:id="br0">
      <inkml:brushProperty name="width" value="0.035" units="cm"/>
      <inkml:brushProperty name="height" value="0.035" units="cm"/>
    </inkml:brush>
  </inkml:definitions>
  <inkml:trace contextRef="#ctx0" brushRef="#br0">24 72 13819,'-1'0'79,"0"-1"0,-1 1 0,1 0 0,0 0 0,0 0 0,0 1 0,0-1 0,-1 0 0,1 0 0,0 1 0,0-1 0,0 1 0,0-1-1,0 1 1,0-1 0,0 1 0,0-1 0,0 1 0,-1 1 0,4 4 179,13 1-85,112 39-92,-92-31-60,1-2 1,0-1-1,47 9 0,-46-17-10,1-1-1,64-3 1,77-17 30,-23 2 21,217 4 65,233-23-62,-318-23-40,-171 31-17,181-18-1,-252 42 35,0 3-1,74 10 0,88 27 229,-174-31-212,110 18 49,-144-24-267,-6 1 123,-13 2 18,-22 2-42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7:41.610"/>
    </inkml:context>
    <inkml:brush xml:id="br0">
      <inkml:brushProperty name="width" value="0.035" units="cm"/>
      <inkml:brushProperty name="height" value="0.035" units="cm"/>
    </inkml:brush>
  </inkml:definitions>
  <inkml:trace contextRef="#ctx0" brushRef="#br0">10781 732 9602,'-39'-43'1606,"-1"1"0,-2 2-1,-59-42 1,73 60-1433,-225-162 764,205 155-818,-1 2 0,-2 2 1,-83-28-1,36 24 89,0 5-1,-116-12 1,-206-4 71,400 38-278,-2574-51-1116,1277 69 649,-124 5-10,-285-1 652,1183-24 172,2 21 1130,272 14-473,220-21-915,0 3 1,1 1-1,-62 27 1,66-21-82,1 2 0,2 2 0,0 2 0,-46 39-1,60-42-41,1 1 0,1 1 0,1 2 0,1 0 0,2 1 0,-26 45 0,38-60-1118,10-22 238,15-34-650,-12 30 832,21-60-684,-12 32 679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7:42.047"/>
    </inkml:context>
    <inkml:brush xml:id="br0">
      <inkml:brushProperty name="width" value="0.035" units="cm"/>
      <inkml:brushProperty name="height" value="0.035" units="cm"/>
    </inkml:brush>
  </inkml:definitions>
  <inkml:trace contextRef="#ctx0" brushRef="#br0">130 5 13419,'0'1'39,"0"-1"1,-1 0-1,1 0 0,0 0 1,0 1-1,0-1 0,0 0 1,-1 0-1,1 0 1,0 0-1,0 0 0,-1 1 1,1-1-1,0 0 0,0 0 1,0 0-1,-1 0 1,1 0-1,0 0 0,0 0 1,-1 0-1,1 0 0,0 0 1,0 0-1,-1 0 1,1 0-1,0 0 0,0 0 1,0 0-1,-1 0 0,1 0 1,0 0-1,0-1 1,-1 1-1,1 0 0,0 0 1,0 0-1,0 0 0,-1 0 1,1 0-1,0-1 1,0 1-1,0 0 0,0 0 1,0 0-1,-1-1 0,1 1 1,0 0-1,0 0 1,0 0-1,0-1 0,0 1 1,0 0-1,0 0 0,0-1 1,0 1-1,0 0 1,0 0-1,0-1 0,0 1 1,0 0-1,0 0 0,0-1 1,0 1-1,0 0 1,0 0-1,0-1 0,-12 17 898,-12 54-561,3 1-1,-12 74 1,24-105-251,4-19-49,-9 57 229,13-71-262,0-1 0,1 1 0,0 0 1,1 0-1,-1 0 0,1 0 0,1 0 0,3 12 1,-4-17-35,0-1 0,0 1 0,0 0 0,0-1 0,0 1 0,0-1 0,0 1 0,1-1 0,-1 0 0,1 1 1,-1-1-1,1 0 0,0 0 0,-1 0 0,1 0 0,0 0 0,-1 0 0,1-1 0,0 1 0,0-1 0,0 1 0,0-1 0,0 1 1,0-1-1,0 0 0,3 0 0,5-1-2,0 0 1,1 0 0,18-6-1,-23 6-17,47-13-146,-15 4 60,0 1-1,0 2 1,56-4 0,-18 11 9</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7:44.053"/>
    </inkml:context>
    <inkml:brush xml:id="br0">
      <inkml:brushProperty name="width" value="0.035" units="cm"/>
      <inkml:brushProperty name="height" value="0.035" units="cm"/>
    </inkml:brush>
  </inkml:definitions>
  <inkml:trace contextRef="#ctx0" brushRef="#br0">800 752 10418,'-30'-9'798,"1"-1"0,0-1 0,1-2 0,0-1-1,1-1 1,-46-34 0,17 4 340,-89-95 1,72 63 59,-80-110 0,29 15-799,119 162-1384,10 11 134,11 13-159,-11-5 505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9.546"/>
    </inkml:context>
    <inkml:brush xml:id="br0">
      <inkml:brushProperty name="width" value="0.025" units="cm"/>
      <inkml:brushProperty name="height" value="0.025" units="cm"/>
    </inkml:brush>
  </inkml:definitions>
  <inkml:trace contextRef="#ctx0" brushRef="#br0">29 1 9929,'0'0'8366,"1"9"-7971,2 29-168,-2 0 0,-2 0 0,-1 0 1,-2 0-1,-11 47 0,4-16-186,10-48-1118,1-14-4925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7:44.518"/>
    </inkml:context>
    <inkml:brush xml:id="br0">
      <inkml:brushProperty name="width" value="0.035" units="cm"/>
      <inkml:brushProperty name="height" value="0.035" units="cm"/>
    </inkml:brush>
  </inkml:definitions>
  <inkml:trace contextRef="#ctx0" brushRef="#br0">133 663 12483,'1'-1'86,"0"1"1,0 0-1,0-1 1,0 1 0,0-1-1,-1 1 1,1-1-1,0 1 1,0-1 0,0 0-1,-1 1 1,1-1-1,0 0 1,-1 0 0,1 0-1,0 1 1,-1-1-1,1 0 1,-1 0-1,0 0 1,1 0 0,-1-1-1,10-28 432,-8 23-185,3-13 2,-1 1 1,-1-1-1,0 0 1,-2-1-1,0 1 0,-3-28 1,-2 10-117,-2 0-1,-15-54 1,13 66-135,-2 0 0,0 1-1,-20-34 1,-49-67 271,72 116-337,49 36-15,-11-5 9,1-2-1,0-1 0,1-2 1,62 22-1,-91-37 7,1 1 0,0-1-1,0 0 1,0 0 0,0-1-1,0 1 1,1-1-1,-1 0 1,0-1 0,0 1-1,0-1 1,0 0 0,7-2-1,17-12 67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03.262"/>
    </inkml:context>
    <inkml:brush xml:id="br0">
      <inkml:brushProperty name="width" value="0.035" units="cm"/>
      <inkml:brushProperty name="height" value="0.035" units="cm"/>
    </inkml:brush>
  </inkml:definitions>
  <inkml:trace contextRef="#ctx0" brushRef="#br0">403 956 13587,'-58'32'3973,"62"-34"-3799,0 1 1,-1 0-1,1 0 1,0 0-1,0 0 1,0 0-1,0 1 1,-1 0-1,5 0 1,50 1-120,-25 0 156,-2-2-58,1-1 1,-1-2-1,-1 0 0,1-3 1,56-18-1,-21 3-102,2 2 0,0 4 0,1 2 0,0 4 0,1 3 0,0 3 0,0 2 0,78 10 0,491 9 81,-244 4-175,-184-5 25,162-15-94,23 1-47,-218 7-23,258-20 0,-225 0 73,119-14-289,-317 24 359,-1-2 1,1 0-1,0 0 1,-1-1-1,1 0 1,-1-1-1,0-1 1,11-7-1,-16 9 10,0-2 0,-1 1-1,0-1 1,0 0 0,0 0 0,0 0-1,-1-1 1,0 0 0,-1 0 0,0 0-1,0 0 1,0-1 0,3-12 0,4-15 38,-2-1 0,9-71 0,-5-74 29,-12 164-38,-1-61 56,-1 69-46,0 1 1,0-1-1,-1 1 1,0-1-1,-1 1 1,-5-14-1,8 22-6,0-1 0,-1 1 0,1-1 0,0 1 0,0-1 0,-1 0 0,1 1 0,0-1 0,0 1 0,0-1 0,0 0 0,0 1-1,0-1 1,0 1 0,0-1 0,0 0 0,0 1 0,1-1 0,-1 1 0,0-1 0,0 0 0,0 1 0,1-1 0,-1 1 0,0-1 0,1 0-1,0 0 9,-1 0-19,-19-5-40,2 6 59,1-2 0,-1 0 0,0-1 0,-28-9 0,-66-29-128,58 19 78,-6 1-3,-1 3-1,-1 2 1,-1 3 0,0 2 0,0 4 0,-95-1 0,-108 10-311,-268-4 182,-178 17 130,314-10 36,57-4-8,-360 71-50,213-13 43,402-52 52,-384 47 331,455-52-294,10-2-92,15 3-128,-9-2 126,1 0 1,-1 0 0,1 0 0,0 1-1,-1-1 1,0 1 0,1 0 0,-1 0-1,0-1 1,0 1 0,0 1 0,0-1-1,0 0 1,-1 0 0,1 1 0,-1-1 0,1 1-1,-1-1 1,0 1 0,0 0 0,0-1-1,1 6 1,1 8-19,0 0-1,2 29 0,-4-33 39,6 297 69,-6-82 7,-1-222-73,0 1-1,0 0 1,0 0-1,1 0 1,0-1 0,1 1-1,-1-1 1,1 1-1,0-1 1,0 1-1,4 6 1,-5-12 1,-1 1 0,1-1 0,-1 1 0,1-1 0,0 1 0,-1-1 0,1 1 0,0-1 0,-1 0 0,1 1 0,0-1 0,0 0 0,-1 0-1,1 1 1,0-1 0,0 0 0,0 0 0,0 0 0,0 0 0,0 0 0,0 0 0,-1 1 0,1-1 0,0 0 0,0 0-1,-1 1 1,1-1 0,0 0 0,0 1 0,-1-1 0,1 1 0,-1-1 0,1 1-1,0-1 1,0 2 0,7 14-46,-7-14-19,-1 0 0,1 0 0,0 0 0,-1 0 0,1-1 0,0 1 0,0 0 0,0-1 0,1 1 0,1 1 0,-3-2 59,1-1 1,-1 0-1,0 0 0,0 0 1,1 0-1,-1 0 1,0 0-1,0 0 1,1 0-1,-1 0 0,0 0 1,1 0-1,-1 0 1,0 0-1,0-1 0,1 1 1,-1 0-1,0 0 1,0 0-1,1 0 1,-1 0-1,0 0 0,0-1 1,0 1-1,1 0 1,-1 0-1,0 0 1,0-1-1,0 1 0,1 0 1,-1 0-1,0-1 1,0 1-1,0 0 0,0 0 1,0-1-1,0 1 1,0 0-1,0 0 1,1-1-1,-1 1 0,0 0 1,0 0-1,0-1 1,0 1-1,-1-1 1,2-1-32,5-14-160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07.228"/>
    </inkml:context>
    <inkml:brush xml:id="br0">
      <inkml:brushProperty name="width" value="0.035" units="cm"/>
      <inkml:brushProperty name="height" value="0.035" units="cm"/>
    </inkml:brush>
  </inkml:definitions>
  <inkml:trace contextRef="#ctx0" brushRef="#br0">32 125 10978,'-22'6'1260,"12"-4"-325,26-7-304,-9 2-492,1 1 0,0-1 0,0 2 0,0-1 0,0 1 0,0 0 0,1 1 0,-1 0 0,0 0 0,0 1 0,0 0 0,0 0 0,0 1 0,0 0 0,0 0 0,10 5 0,-3-1 15,1-1-1,0-1 1,1-1-1,-1 0 0,1 0 1,-1-2-1,1 0 1,25-3-1,12-3 130,67-17 0,-34 5-102,-48 10-135,215-30 80,-197 32-115,0 3 0,85 6 0,-3 10 10,146 12-15,512 23 358,-704-41-252,375 20 112,-364-26-229,8 1-4,172-18 0,-239 10 38,-1-3 0,46-14 0,-126 17 39,-281 4-595,-1 24 378,75-5-130,-869-15-623,1089-4 904,-393-17 28,-1 27-72,344-2 25,10 0-7,-119-4 1,180-3 21,-1-1 0,0 1 1,0-1-1,0 0 0,1 1 1,-1-1-1,0 0 0,-2-2 1,5 3 0,0 0 1,-1 0 0,1 0 0,0 0-1,0-1 1,0 1 0,0 0-1,0 0 1,-1 0 0,1 0 0,0 0-1,0 0 1,0-1 0,0 1 0,0 0-1,0 0 1,-1 0 0,1 0-1,0-1 1,0 1 0,0 0 0,0 0-1,0 0 1,0 0 0,0-1-1,0 1 1,0 0 0,0 0 0,0 0-1,0-1 1,0 1 0,0 0 0,0 0-1,0 0 1,0 0 0,0-1-1,0 1 1,0 0 0,1 0 0,13-7 2,6 4 8,0 0 0,0 1 0,0 1 0,28 3 0,85 13 8,-80-7-62,36 1-178,0-3 0,0-4 1,0-4-1,97-15 0,59-19 86,486-48-212,-85 93 348,-413 0 3,-190-7 23,146 0 9,-155-4 94,0-1 0,0-1 0,48-13-1,-75 14 144,-7 0-78,-16-1 25,-28-1-24,43 5-188,-106-9 193,-428-23-272,388 30-394,-244 29 0,237-4 284,0 5-74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08.990"/>
    </inkml:context>
    <inkml:brush xml:id="br0">
      <inkml:brushProperty name="width" value="0.035" units="cm"/>
      <inkml:brushProperty name="height" value="0.035" units="cm"/>
    </inkml:brush>
  </inkml:definitions>
  <inkml:trace contextRef="#ctx0" brushRef="#br0">1 86 13379,'43'10'2015,"83"32"-1635,187 54 154,-261-84-475,0-2-1,2-2 1,-1-3-1,61-1 1,-49-8 62,86-16 0,63-24 107,-128 25-162,72-17 63,226-41 169,170 30-12,-369 36-246,37-3-37,-218 14 3,2 0 9,0-1 0,0 1-1,0 1 1,0-1 0,0 1 0,0 0-1,0 0 1,7 3 0,-13-4-10,0 0 1,0 1-1,0-1 0,0 0 1,0 0-1,1 0 0,-1 1 1,0-1-1,0 0 0,0 0 1,0 0-1,0 1 1,0-1-1,0 0 0,0 0 1,0 1-1,0-1 0,0 0 1,0 0-1,0 1 0,0-1 1,0 0-1,0 0 1,0 0-1,0 1 0,0-1 1,0 0-1,0 0 0,0 1 1,-1-1-1,1 0 0,0 0 1,0 0-1,0 0 0,0 1 1,0-1-1,-1 0 1,1 0-1,0 0 0,0 0 1,0 1-1,-1-1 0,1 0 1,0 0-1,0 0 0,-1 0 1,-8 7 82,-16 4-6,1-1 0,-1-2 0,-1 0 0,-31 5 0,-110 9-262,130-17 159,-202 12-156,81-7 130,-497 18-12,-55 5-56,371-9 106,250-23-9,-158-16-1,230 12 4,11 2-25,1 0 0,-1 1-1,1-1 1,-12 1 0,17 0 36,0 1-1,0-1 1,-1 0-1,1 0 1,0 0-1,0 0 1,0 0 0,0 0-1,0 0 1,0 0-1,-1 0 1,1 0-1,0 1 1,0-1-1,0 0 1,0 0-1,0 0 1,0 0 0,0 0-1,0 0 1,0 1-1,0-1 1,-1 0-1,1 0 1,0 0-1,0 0 1,0 0-1,0 1 1,0-1 0,0 0-1,0 0 1,0 0-1,0 0 1,0 0-1,0 1 1,0-1-1,0 0 1,1 0-1,-1 0 1,0 0 0,0 0-1,0 1 1,0-1-1,0 0 1,0 0-1,0 0 1,0 0-1,0 0 1,0 0-1,1 1 1,-1-1 0,0 0-1,0 0 1,0 0-1,0 0 1,0 0-1,1 0 1,-1 0-1,0 0 1,0 0-1,0 0 1,0 0 0,0 0-1,1 0 1,-1 0-1,0 0 1,11 8-109,4-1 25,1-1-1,-1 0 0,1-1 0,28 5 1,72 5-9,-80-11 80,107 8 11,0-5 0,271-24 1,-19-30 144,136-14-276,-1 44 1056,-437 23-788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21.651"/>
    </inkml:context>
    <inkml:brush xml:id="br0">
      <inkml:brushProperty name="width" value="0.035" units="cm"/>
      <inkml:brushProperty name="height" value="0.035" units="cm"/>
    </inkml:brush>
  </inkml:definitions>
  <inkml:trace contextRef="#ctx0" brushRef="#br0">42 38 13667,'-21'-36'2717,"18"35"-2102,1 7-396,1 6-59,-13 266 1761,13-359-414,2 85-1448,1 0 1,-1 0 0,0 0 0,1 0-1,0 0 1,0-1 0,0 1-1,0-1 1,1 1 0,0-1-1,-1 0 1,1 1 0,0-1 0,0-1-1,1 1 1,-1 0 0,5 1-1,4 5 178,0-1 1,1 0-1,27 11 0,-37-18-236,0 0-1,-1-1 1,1 1 0,0-1-1,1 1 1,-1-1 0,0 0 0,0 0-1,0-1 1,0 1 0,0-1-1,0 1 1,0-1 0,-1 0-1,1 0 1,0 0 0,0-1 0,-1 1-1,1 0 1,0-1 0,-1 0-1,1 0 1,-1 0 0,0 0 0,0 0-1,3-4 1,6-7 6,0-1 0,-1 0-1,12-24 1,-10 17-4,-4 8 0,20-30 9,-26 40-13,-1 1 0,1-1 0,0 1 0,1 0 0,-1 0 0,0 0 0,0 0 0,1 0 0,0 1-1,-1-1 1,1 1 0,0 0 0,4-2 0,9 2-6,-15 1 7,0 0-1,0 0 1,1 0 0,-1 0 0,0 0 0,0 0-1,0 0 1,0-1 0,0 1 0,0 0 0,1-1-1,-1 1 1,0-1 0,0 1 0,0-1 0,0 1-1,0-1 1,0 0 0,-1 1 0,1-1 0,0 0-1,0 0 1,0 0 0,-1 0 0,1 0-1,0 1 1,-1-1 0,2-2 0,8-18-12,14-21 14,-22 39-5,0 0-1,0 0 1,1 0-1,-1 0 1,0 1-1,1-1 1,0 1-1,0 0 1,-1 0-1,6-3 1,-8 5 2,1 0 1,-1 0-1,0 0 0,1-1 1,-1 1-1,1 0 0,-1 0 1,1 0-1,-1 0 0,1 0 1,-1 0-1,1 0 0,-1 0 1,1 0-1,-1 0 0,1 0 1,-1 0-1,1 0 0,-1 0 1,1 0-1,-1 1 0,1-1 1,-1 0-1,1 0 0,-1 1 1,0-1-1,1 0 0,-1 0 1,1 1-1,6 16-37,-7 26-24,-1-39 60,-24 165 85,1-15 0,23-146-84,-1 8-178,1 0 0,1 0 1,0 0-1,1 0 0,3 20 0,-4-35 155,1 0-1,-1 1 1,1-1-1,-1 0 0,1 1 1,-1-1-1,1 0 1,0 1-1,-1-1 0,1 0 1,0 0-1,0 0 1,0 0-1,0 0 0,0 0 1,0 0-1,2 1 1,9 3-277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46.568"/>
    </inkml:context>
    <inkml:brush xml:id="br0">
      <inkml:brushProperty name="width" value="0.035" units="cm"/>
      <inkml:brushProperty name="height" value="0.035" units="cm"/>
    </inkml:brush>
  </inkml:definitions>
  <inkml:trace contextRef="#ctx0" brushRef="#br0">1 22 17604,'0'-3'1080,"5"-1"-1000,8-1-56,13 2 144,13 2-64,15 0-200,8 1-104,1-3-248,0 3-112,-7-2 424,-6 2-104,-13 7-104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47.114"/>
    </inkml:context>
    <inkml:brush xml:id="br0">
      <inkml:brushProperty name="width" value="0.035" units="cm"/>
      <inkml:brushProperty name="height" value="0.035" units="cm"/>
    </inkml:brush>
  </inkml:definitions>
  <inkml:trace contextRef="#ctx0" brushRef="#br0">32 547 14979,'-18'17'1489,"9"1"-921,5-3-192,9-4 768,8-4-328,13-7-232,9-4-152,8-7-528,7-4-408,4-2 496,1-3-120,-1-2-96</inkml:trace>
  <inkml:trace contextRef="#ctx0" brushRef="#br0" timeOffset="1">709 0 17356,'4'5'209,"1"0"1,-1 0-1,0 1 1,0-1-1,-1 1 1,0 0 0,0-1-1,0 1 1,-1 1-1,3 5 1,2 8-93,0-4-76,-1 1-1,-1 0 1,0 0 0,-2 0 0,0 1 0,-1-1 0,0 1 0,-2 0 0,0-1 0,-1 1 0,0 0 0,-5 19 0,-4 4 137,-2 0 1,-2-1 0,-35 74-1,22-60-196,-42 96 1587,60-129-1375,6-19 18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48.086"/>
    </inkml:context>
    <inkml:brush xml:id="br0">
      <inkml:brushProperty name="width" value="0.035" units="cm"/>
      <inkml:brushProperty name="height" value="0.035" units="cm"/>
    </inkml:brush>
  </inkml:definitions>
  <inkml:trace contextRef="#ctx0" brushRef="#br0">559 119 16267,'1'-5'240,"0"-1"0,0 1 0,-1 0-1,1-1 1,-1 1 0,0-1-1,-1 1 1,1 0 0,-1-1 0,0 1-1,-3-8 1,3 10-125,-1 1 0,1-1-1,-1 0 1,1 1 0,-1-1 0,0 1-1,0-1 1,0 1 0,0 0 0,-1 0-1,1 0 1,-1 0 0,1 0 0,-1 0-1,1 1 1,-1-1 0,0 1 0,0 0-1,0 0 1,0 0 0,-4-1 0,-4 1 30,1 0 0,-1 0 0,0 1 1,1 1-1,-1 0 0,0 0 1,1 1-1,0 0 0,-1 1 0,1 0 1,0 0-1,0 1 0,-18 11 1,7-3-60,0 1 0,0 2 1,2 0-1,-35 33 0,31-22-33,0 0 0,2 1 0,1 1 0,1 1 0,-27 56 0,37-65-34,1 0-1,0 0 0,2 1 1,0 0-1,2 0 1,0 1-1,2-1 0,0 1 1,1 0-1,3 28 1,-2-45-22,1-1 1,0 1 0,0 0 0,0 0-1,0-1 1,1 1 0,0-1 0,0 0 0,0 1-1,0-1 1,1 0 0,0 0 0,5 6 0,-6-8-3,1 0 1,0 1-1,0-1 1,1 0-1,-1-1 1,0 1 0,0-1-1,1 1 1,-1-1-1,1 0 1,-1 0-1,1 0 1,0-1 0,-1 1-1,1-1 1,0 0-1,7-1 1,3-1-9,0 0-1,0-2 1,0 1 0,0-2 0,0 0-1,-1-1 1,0 0 0,17-10 0,-1-3 19,-1 0 0,35-33 0,-55 46 1,0-1 1,-1 0 0,0 0-1,0-1 1,-1 0 0,0 0 0,0 0-1,4-11 1,-24 41-68,11-4-86,3-18 139,0 0-1,0 1 0,0-1 1,0 0-1,0 1 0,1-1 0,-1 0 1,0 0-1,0 1 0,0-1 1,0 0-1,0 0 0,0 1 0,0-1 1,1 0-1,-1 0 0,0 1 1,0-1-1,0 0 0,1 0 0,-1 0 1,0 1-1,0-1 0,0 0 0,1 0 1,-1 0-1,0 0 0,1 1 1,1-2-15,0 1 0,-1 0 0,1-1 0,0 1 0,0-1 0,0 0 0,0 0 0,-1 1 0,1-1 0,0 0 0,-1-1 0,3-1 0,-2 2 8,2-3-15,1 1 0,-1 0 0,0 1 0,1-1 0,0 1 0,0 0 0,7-2 0,-11 3 30,-1 1 0,1 0 1,0 0-1,0 0 1,0 0-1,0 0 0,0 0 1,0 1-1,0-1 0,-1 0 1,1 0-1,0 1 1,0-1-1,0 0 0,-1 1 1,1-1-1,0 1 0,0-1 1,1 2-1,-1 0 11,0-1 0,1 1 0,-1 0 0,0 0 0,0-1 0,0 1 0,-1 0 0,1 0 0,0 0 0,-1 0 0,1 0 0,-1 3 0,4 28 212,-2 1-1,-1 0 1,-2-1-1,-6 41 0,1 0 25,8-58-681,-2-16 401,0 0 1,1 0-1,-1 0 1,0 0-1,0 0 1,1 0-1,-1 0 0,0 0 1,0 0-1,1 0 1,-1 0-1,0 0 1,0 0-1,1 0 0,-1-1 1,0 1-1,0 0 1,1 0-1,-1 0 1,0 0-1,0 0 1,0-1-1,1 1 0,-1 0 1,0 0-1,0 0 1,0-1-1,0 1 1,0 0-1,1 0 0,-1-1 1,0 1-1,17-30-883,-17 29 935,17-34-479,1-13-158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49.013"/>
    </inkml:context>
    <inkml:brush xml:id="br0">
      <inkml:brushProperty name="width" value="0.035" units="cm"/>
      <inkml:brushProperty name="height" value="0.035" units="cm"/>
    </inkml:brush>
  </inkml:definitions>
  <inkml:trace contextRef="#ctx0" brushRef="#br0">0 596 16748,'2'2'138,"0"0"1,-1 0-1,1 0 1,0 0-1,0 0 1,0-1 0,0 1-1,1-1 1,-1 1-1,0-1 1,0 0 0,1 0-1,-1 0 1,1 0-1,-1-1 1,6 2-1,-3-2 4,1 0 0,0 0-1,-1 0 1,1 0 0,0-1-1,-1 0 1,9-2 0,0-2-43,0 0 1,0-1 0,-1-1 0,0 0-1,16-11 1,-15 8-41,-1-1 0,0 0-1,0-1 1,18-24 0,-25 30 7,-1-1 1,-1-1-1,1 1 1,-1-1-1,0 1 0,-1-1 1,0 0-1,0-1 1,0 1-1,-1 0 1,1-12-1,-3 19-51,0 0 1,0 0-1,0 1 1,0-1-1,0 0 1,0 0-1,0 0 0,0 0 1,0 1-1,0-1 1,0 0-1,0 0 1,-1 1-1,1-1 1,0 0-1,-1 0 0,1 1 1,0-1-1,-1 0 1,0-1-1,0 2-1,1 0 1,-1 0-1,1 0 0,-1 0 1,0 0-1,1 0 0,-1 0 1,1 0-1,-1 0 0,1 0 1,-1 0-1,1 0 0,-1 0 1,1 0-1,-1 0 0,1 1 1,-1-1-1,1 0 1,-1 0-1,1 1 0,-1-1 1,0 1-1,-3 2 42,0 0 0,1 1 0,-1-1 1,1 1-1,-6 7 0,-7 13-29,2 0 0,1 1 0,1 1 0,2-1 0,0 2 0,1 0-1,2 0 1,1 0 0,-4 38 0,10-57-34,0 0 0,0-1 0,0 1 0,1 0 0,0 0 0,1-1 0,0 1 0,3 9 0,-4-16 2,0 1 0,-1 0 0,1-1 1,0 1-1,1 0 0,-1-1 0,0 1 1,0-1-1,1 0 0,-1 1 0,1-1 1,-1 0-1,1 0 0,-1 0 1,5 2-1,-4-2-1,0-1 1,0 1-1,1-1 1,-1 0-1,1 0 1,-1 0-1,0 0 1,1 0-1,-1 0 1,0-1-1,1 1 1,-1-1-1,0 0 1,0 1-1,1-1 0,2-2 1,4-2-7,1 0-1,-1-1 1,0-1-1,-1 1 1,0-2 0,0 1-1,11-13 1,48-69 32,-49 63 6,91-135 596,100-197 0,-205 350-590,-2 5-13,0 0 1,0 0 0,-1 0 0,1-1-1,-1 1 1,1-1 0,-1 1 0,0-1-1,-1 1 1,1-1 0,0 0 0,-1 1-1,0-1 1,0-6 0,0 10-16,-1-1 0,1 0 0,0 1 0,0-1 0,0 1 0,-1-1 0,1 1 0,0 0 0,0-1 0,-1 1 0,1-1 0,0 1 0,-1-1-1,1 1 1,-1 0 0,1-1 0,0 1 0,-1 0 0,1-1 0,-1 1 0,1 0 0,-1 0 0,1-1 0,-1 1 0,1 0 0,-1 0 0,0 0 0,-17 4 55,-15 20 4,13-5-11,1 1 1,1 1-1,1 1 0,0 1 0,2 0 0,-23 47 1,22-35 29,1 1 0,2 0 1,2 1-1,-10 55 1,17-70-68,1 0 0,1 0 0,1 0 1,1 0-1,1 0 0,4 27 0,-5-44-143,2 1 0,-1 0 0,0-1 0,1 1 0,0-1 0,1 0 0,-1 1 0,1-1 0,0 0 0,0-1 0,0 1 0,1 0 0,0-1 0,-1 0 0,2 0 0,-1 0 0,0 0 0,1-1 0,0 0 0,0 0 0,0 0 0,0 0 0,0-1 0,0 0 0,1 0 0,-1 0 0,1-1 0,9 2 0,-4-2-184,-1-1 1,1 0 0,-1-1 0,1 0 0,-1 0-1,0-1 1,1-1 0,-1 0 0,0 0 0,0-1-1,-1 0 1,1-1 0,-1 0 0,0 0 0,0-1-1,11-10 1,0 0-322,-1-2 0,-1 0-1,0-1 1,-2-1 0,23-34 0,-20 24 1081,0-1 0,-2 0 0,22-59 0,-33 66 314,-6 24-747,0 0 0,0-1 0,1 1 0,-1 0 0,0 0 0,0 0 0,0 0 0,0 0 0,0 0 0,0-1 0,0 1 0,0 0 0,0 0 0,0 0 0,0 0 0,0 0 0,0-1 0,0 1 0,0 0 0,0 0 1,0 0-1,0 0 0,0 0 0,0-1 0,0 1 0,0 0 0,0 0 0,0 0 0,-1 0 0,1 0 0,0 0 0,0-1 0,0 1 0,0 0 0,0 0 0,0 0 0,0 0 0,0 0 0,-1 0 0,1 0 0,0 0 0,0 0 0,0-1 0,0 1 1,0 0-1,0 0 0,-1 0 0,1 0 0,0 0 0,0 0 0,0 0 0,0 0 0,0 0 0,-1 0 0,1 0 0,0 0 0,0 0 0,0 0 0,0 0 0,0 0 0,-1 1 0,1-1 0,0 0 0,0 0 0,0 0 0,0 0 0,0 0 1,0 0-1,-1 0 0,-8 10 927,-14 26-419,2 0 0,2 2 0,1 0 0,2 1 0,1 1 0,-11 53-1,23-85-491,2 1 0,-1 0 0,1-1 0,0 1 0,1 0-1,0 0 1,0 0 0,2 11 0,-1-19-28,-1 0 0,1 0 1,-1 0-1,1 0 0,-1 0 0,1 0 1,-1 0-1,1 0 0,0-1 0,0 1 1,-1 0-1,1 0 0,0-1 0,0 1 1,0-1-1,0 1 0,0 0 0,0-1 1,0 0-1,0 1 0,0-1 0,0 0 0,0 1 1,0-1-1,0 0 0,0 0 0,0 0 1,0 0-1,0 0 0,0 0 0,0 0 1,0 0-1,0 0 0,0-1 0,0 1 1,0 0-1,0-1 0,0 1 0,0-1 1,0 1-1,0-1 0,0 1 0,1-2 1,6-3 0,0-1 1,-1 1-1,0-2 0,0 1 1,0-1-1,10-13 1,33-55 23,-38 55-6,38-67 226,-3-2-1,-5-1 1,-4-3 0,27-98 0,-59 172-157,-3 12-28,-1 0 0,0 0 0,0-1 0,0 0 0,-1 1 0,0-14 0,-1 21-59,0 0-1,0 0 1,0 0-1,1-1 1,-1 1 0,0 0-1,0 0 1,0 0-1,0-1 1,0 1-1,0 0 1,0 0 0,0 0-1,0-1 1,0 1-1,0 0 1,0 0 0,0-1-1,0 1 1,0 0-1,0 0 1,0 0 0,-1-1-1,1 1 1,0 0-1,0 0 1,0 0-1,0-1 1,0 1 0,0 0-1,-1 0 1,1 0-1,0 0 1,0-1 0,0 1-1,0 0 1,-1 0-1,1 0 1,0 0 0,0 0-1,0 0 1,-1 0-1,1 0 1,0-1 0,0 1-1,0 0 1,-1 0-1,1 0 1,0 0-1,0 0 1,-1 0 0,1 0-1,0 0 1,0 0-1,-1 1 1,1-1 0,0 0-1,0 0 1,0 0-1,-1 0 1,1 0 0,0 0-1,0 0 1,0 0-1,0 1 1,-1-1-1,1 0 1,0 0 0,-13 15 112,4 1-50,0 1 1,0 0-1,2 0 0,-6 19 1,-18 74 72,30-108-137,-6 28 26,1 0 0,-2 37 0,7-55-265,0 1-1,2-1 1,-1 1-1,2 0 1,-1-1-1,2 1 1,7 22-1,-10-34 209,0 0 0,1 0 1,-1 0-1,0 0 0,0 0 0,1-1 0,-1 1 1,1 0-1,-1 0 0,1 0 0,-1-1 0,1 1 1,-1 0-1,1-1 0,0 1 0,-1 0 0,1-1 0,0 1 1,0-1-1,-1 1 0,1-1 0,0 0 0,0 1 1,0-1-1,0 0 0,-1 1 0,3-1 0,3-5-506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49.962"/>
    </inkml:context>
    <inkml:brush xml:id="br0">
      <inkml:brushProperty name="width" value="0.035" units="cm"/>
      <inkml:brushProperty name="height" value="0.035" units="cm"/>
    </inkml:brush>
  </inkml:definitions>
  <inkml:trace contextRef="#ctx0" brushRef="#br0">210 53 16211,'0'-3'137,"0"1"0,0-1 0,0 1-1,0 0 1,0-1 0,-1 1-1,1-1 1,-1 1 0,1 0-1,-1 0 1,0-1 0,0 1-1,0 0 1,0 0 0,-1 0 0,1 0-1,-3-3 1,3 4-70,-1 0 0,1 0 0,0 0-1,-1 0 1,1 1 0,-1-1 0,1 0 0,-1 1 0,1 0 0,-1-1 0,0 1-1,1 0 1,-1-1 0,0 1 0,1 0 0,-1 0 0,0 0 0,1 1 0,-1-1-1,1 0 1,-1 1 0,0-1 0,1 1 0,-1-1 0,1 1 0,-1 0 0,-2 1-1,-2 2 77,0 0 1,-1 1-1,2 0 0,-1 0 0,0 0 0,1 1 0,0-1 0,0 1 0,-5 10 0,-3 4 130,-17 40 0,21-39-216,1 0-1,1 0 1,1 0 0,1 1 0,1 0-1,-3 44 1,7-65-57,0 1 0,0 0 0,0-1 0,0 1 0,1 0 0,-1-1 0,0 1 0,1 0 0,-1-1 0,1 1 0,-1-1 0,1 1 0,0 0 0,1 2 0,-1-4 0,-1 0 0,1 1 0,-1-1 0,1 0 0,-1 1 0,1-1 0,-1 0 0,1 0 0,0 1-1,-1-1 1,1 0 0,-1 0 0,1 0 0,0 0 0,-1 0 0,1 0 0,-1 0 0,1 0 0,0 0 0,-1 0 0,1 0 0,-1-1 0,1 1 0,-1 0 0,1 0 0,1-1 0,2-2 0,0 1 0,0-1 0,0-1 1,0 1-1,-1 0 0,1-1 0,-1 0 0,4-5 0,16-26 47,29-58 0,-34 57 138,39-57-1,-56 92-175,-1 0 0,1 1 1,-1-1-1,1 0 0,-1 1 0,1-1 0,0 1 1,-1-1-1,1 1 0,-1-1 0,1 1 0,0-1 1,0 1-1,-1-1 0,1 1 0,1-1 0,-2 2-3,1-1 0,-1 0-1,0 0 1,1 0-1,-1 0 1,0 0 0,0 0-1,1 0 1,-1 1 0,0-1-1,1 0 1,-1 0-1,0 0 1,0 0 0,0 1-1,1-1 1,-1 0 0,0 0-1,0 1 1,0-1-1,1 0 1,-1 1 0,0-1-1,0 0 1,0 0 0,0 1-1,0-1 1,3 26 188,-3-25-193,0 50 214,-1-29-142,1 1 0,1-1-1,1 1 1,10 41 0,-12-62-69,0 0 0,1 0-1,-1 0 1,1-1 0,0 1-1,0 0 1,0-1 0,0 1-1,0 0 1,0-1 0,0 1-1,0-1 1,1 0 0,-1 1-1,0-1 1,1 0 0,-1 0-1,1 0 1,-1 0 0,1 0-1,0 0 1,0 0 0,-1 0-1,1-1 1,0 1 0,0-1-1,0 1 1,-1-1 0,1 0-1,0 0 1,0 0 0,0 0-1,0 0 1,0 0 0,0 0-1,0-1 1,-1 1 0,1-1 0,0 1-1,0-1 1,-1 0 0,4-1-1,7-4 10,0-1 0,0 0-1,-1 0 1,17-16 0,-20 17-5,168-145 140,-175 150-147,31-20-4,-31 21 4,0-1 0,0 1 1,0-1-1,0 1 0,-1-1 1,1 1-1,0 0 0,0 0 1,0-1-1,0 1 0,0 0 1,0 0-1,0 0 1,0 0-1,0 0 0,0 0 1,0 0-1,0 0 0,0 1 1,0-1-1,0 0 0,-1 0 1,1 1-1,0-1 0,0 1 1,0-1-1,0 1 0,0-1 1,-1 1-1,1-1 1,0 1-1,-1 0 0,1-1 1,0 1-1,0 1 0,1 6 16,0-1-1,0 1 1,-1 0-1,0 1 1,0-1-1,-1 0 0,0 0 1,-2 12-1,1 11 34,1-26-45,0-1 0,1 1 0,-1 0 0,1 0 0,0-1 0,2 7 0,-3-11-16,1 1 0,-1 0 1,0-1-1,1 1 1,-1-1-1,0 1 0,1-1 1,-1 1-1,0-1 0,1 1 1,-1-1-1,1 0 1,-1 1-1,1-1 0,-1 0 1,1 1-1,0-1 1,-1 0-1,1 1 0,-1-1 1,2 0-1,-1 0-29,1 0 0,-1 0-1,0 0 1,0-1 0,0 1-1,1 0 1,-1-1 0,0 1 0,0-1-1,0 1 1,0-1 0,1 1 0,-1-1-1,0 0 1,1-1 0,9-9-363,-1 0 0,0-1 0,0 0 0,-1-1 0,-1 0-1,12-24 1,-9 18 130,11-23-484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39.920"/>
    </inkml:context>
    <inkml:brush xml:id="br0">
      <inkml:brushProperty name="width" value="0.025" units="cm"/>
      <inkml:brushProperty name="height" value="0.025" units="cm"/>
    </inkml:brush>
  </inkml:definitions>
  <inkml:trace contextRef="#ctx0" brushRef="#br0">34 35 13132,'0'0'2253,"-5"8"-929,0 3-1210,0 0 0,1 0-1,1 0 1,0 0 0,0 0 0,1 1-1,0 0 1,1-1 0,1 1 0,0 0-1,0-1 1,3 17 0,-3-26-103,3 17 214,0 1 0,2-1 0,0 1 1,15 35-1,-19-53-169,-1-1 0,1 0 1,0 1-1,0-1 0,0 0 1,0 0-1,0 0 0,0 0 0,0 0 1,0 0-1,0 0 0,0 0 0,1 0 1,-1-1-1,0 1 0,1 0 1,-1-1-1,0 1 0,1-1 0,-1 1 1,1-1-1,-1 0 0,1 0 0,-1 0 1,1 0-1,-1 0 0,1 0 0,-1 0 1,1 0-1,-1 0 0,1-1 1,-1 1-1,0 0 0,1-1 0,-1 0 1,0 1-1,1-1 0,-1 0 0,0 1 1,2-3-1,6-3 166,0 0 0,0-1 0,-1 0 0,9-11 0,-14 15-206,135-154 550,-54 46-3647,-60 73-1435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0.475"/>
    </inkml:context>
    <inkml:brush xml:id="br0">
      <inkml:brushProperty name="width" value="0.035" units="cm"/>
      <inkml:brushProperty name="height" value="0.035" units="cm"/>
    </inkml:brush>
  </inkml:definitions>
  <inkml:trace contextRef="#ctx0" brushRef="#br0">37 52 11602,'-9'34'1219,"2"-8"-60,0-1-1,2 1 1,-3 39 0,7-58-1062,1 1 0,1 0 0,-1-1 1,1 1-1,1-1 0,-1 1 0,1-1 0,1 0 1,-1 1-1,1-1 0,0 0 0,1-1 0,0 1 0,0-1 1,0 1-1,9 8 0,10 9-94,-7-7 7,1 1 1,15 24-1,-27-34 15,0-1 0,-1 2 0,0-1-1,0 0 1,-1 1 0,0 0 0,-1 0 0,0 0 0,1 12 0,-2-3 216,0 0-1,-2 0 1,0 0 0,-1 0 0,0 0-1,-2-1 1,0 1 0,-1-1 0,-1 0 0,0 0-1,-2 0 1,-16 28 0,21-41-127,1 0 1,-1-1-1,0 1 1,0-1 0,0 0-1,0 1 1,-1-1-1,-3 2 1,6-4-89,0-1 0,0 0 0,1 1 1,-1-1-1,0 0 0,0 1 0,1-1 0,-1 0 1,0 0-1,0 0 0,0 0 0,0 0 0,1 0 1,-1 0-1,0 0 0,0 0 0,0 0 0,1 0 1,-2-1-1,0 1-17,1-1 1,0 0 0,0 0-1,0 0 1,0 1 0,1-1-1,-1 0 1,0 0 0,0 0-1,0-1 1,1 1 0,-1 0-1,1 0 1,-1 0 0,1 0-1,-1-3 1,-2-6-59,1 0 0,0 0 1,0 0-1,1-1 0,1 1 1,0 0-1,0-1 0,3-11 1,18-85-598,-5 54 293,2 1 0,2 0 0,48-88 0,106-129 234,-165 257 196,-6 10-44,-1 0 0,0-1 0,-1 1 0,1-1 0,0 1 0,-1-1 0,1 0 0,-1 0 0,0 0 0,2-5 0,-3 8-27,0 0 0,0-1-1,0 1 1,0 0 0,0 0 0,0 0 0,0 0 0,-1-1 0,1 1 0,0 0 0,0 0 0,0 0 0,0 0 0,0-1 0,0 1 0,0 0-1,0 0 1,0 0 0,-1 0 0,1-1 0,0 1 0,0 0 0,0 0 0,0 0 0,-1 0 0,1 0 0,0 0 0,0 0 0,0 0 0,0 0-1,-1 0 1,1-1 0,0 1 0,0 0 0,0 0 0,0 0 0,-1 0 0,1 0 0,0 0 0,0 0 0,0 0 0,-1 1 0,1-1 0,0 0-1,0 0 1,0 0 0,0 0 0,-1 0 0,1 0 0,0 0 0,0 0 0,0 0 0,0 0 0,-1 1 0,1-1 0,0 0 0,0 0 0,0 0-1,0 0 1,0 1 0,-13 7 155,-1 4-57,0 1 0,2 0 0,0 1 0,0 0 0,1 1 0,1 1 0,0-1 0,1 2 0,1-1 0,-11 33-1,17-42-89,0 0 0,1-1 0,-1 1 0,1 0 0,1 0 0,-1 0-1,1 0 1,1 1 0,-1-1 0,1 0 0,3 11 0,-3-15-43,0 0 0,0-1 0,0 1 0,0-1 1,0 1-1,1-1 0,-1 0 0,1 0 0,0 1 1,0-1-1,0 0 0,0-1 0,0 1 0,0 0 1,0 0-1,0-1 0,1 1 0,-1-1 0,1 0 1,-1 0-1,1 0 0,-1 0 0,1 0 0,0-1 1,-1 1-1,1-1 0,0 1 0,0-1 0,-1 0 1,1 0-1,0 0 0,2-1 0,6-1-80,-2-1 0,1 0 0,0 0 0,-1-1-1,1 0 1,-1 0 0,0-1 0,0-1 0,-1 0 0,0 0-1,0 0 1,0-1 0,7-8 0,31-33-361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0.977"/>
    </inkml:context>
    <inkml:brush xml:id="br0">
      <inkml:brushProperty name="width" value="0.035" units="cm"/>
      <inkml:brushProperty name="height" value="0.035" units="cm"/>
    </inkml:brush>
  </inkml:definitions>
  <inkml:trace contextRef="#ctx0" brushRef="#br0">68 0 17788,'-18'44'1493,"-16"55"0,30-83-1212,0 0-1,1 1 1,1-1-1,0 1 1,1 0 0,3 32-1,-2-46-267,1 0 0,-1 0 0,1 0-1,0 0 1,0 0 0,0 0 0,0 0 0,0 0-1,0-1 1,1 1 0,0-1 0,-1 1-1,1-1 1,0 1 0,0-1 0,0 0 0,1 0-1,-1 0 1,0 0 0,1 0 0,-1-1 0,1 1-1,0-1 1,-1 0 0,1 1 0,0-1-1,0 0 1,0-1 0,0 1 0,0 0 0,0-1-1,0 0 1,0 0 0,0 0 0,0 0 0,0 0-1,0 0 1,4-2 0,10-2-62,0-1 0,0-1 0,-1 0 0,18-9 0,-23 8 28,1 2 0,1-1-1,-1 2 1,0 0 0,1 0 0,0 1-1,0 1 1,20-2 0,-32 4 22,1 0 0,0 0-1,0 0 1,0 0 0,-1 0 0,1 1 0,0-1 0,0 1 0,0-1-1,-1 1 1,1 0 0,0-1 0,-1 1 0,1 0 0,-1 0 0,1 0-1,-1 0 1,1 1 0,-1-1 0,0 0 0,0 1 0,1-1 0,-1 0-1,1 3 1,-1-1 15,0 0 1,0 1-1,0-1 0,-1 0 1,1 1-1,-1-1 0,0 0 0,0 1 1,0-1-1,0 0 0,0 1 0,-2 3 1,-1 6 122,-1 0-1,0-1 1,-1 0 0,0 0 0,-12 20-1,2-9 284,0-2 0,-20 20 0,30-34-278,0-2 0,-1 1 0,0-1 0,-1 0 0,1 0 0,-1 0 0,0-1 0,0 0 0,0-1 0,0 1 0,-9 1 0,14-4-155,0-1-1,0 1 0,-1-1 0,1 0 1,0 0-1,0 0 0,0 0 0,-1 0 1,1 0-1,0 0 0,0-1 0,0 1 1,0-1-1,0 0 0,0 0 0,0 0 1,0 0-1,0 0 0,0 0 0,0 0 1,0 0-1,0-1 0,1 1 0,-1-1 1,1 1-1,-1-1 0,1 0 0,0 0 1,-1 1-1,1-1 0,0 0 0,0 0 1,0 0-1,1 0 0,-1 0 0,0-1 1,1 1-1,-1-3 0,-1-5-471,0 0 0,1-1-1,0 0 1,1 1 0,0-1 0,3-18 0,-1 18 184,0 0 0,1 0 0,0 1 1,1-1-1,6-11 0,12-13-828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1.475"/>
    </inkml:context>
    <inkml:brush xml:id="br0">
      <inkml:brushProperty name="width" value="0.035" units="cm"/>
      <inkml:brushProperty name="height" value="0.035" units="cm"/>
    </inkml:brush>
  </inkml:definitions>
  <inkml:trace contextRef="#ctx0" brushRef="#br0">102 475 15059,'0'3'164,"0"-1"-1,0 1 1,-1 0-1,1-1 1,-1 1-1,0-1 0,0 1 1,0-1-1,0 1 1,0-1-1,0 1 1,0-1-1,-1 0 1,1 0-1,-1 0 1,0 0-1,-3 3 0,-3 6 355,-8 11 1087,-17 34 0,29-48-1464,1-1 0,-1 1 0,2 0-1,-1 0 1,1 1 0,0-1 0,1 0 0,-1 15 0,2-22-132,-1 0-1,1 0 1,0 0 0,0 1 0,0-1-1,0 0 1,0 0 0,0 0 0,1 0-1,-1 0 1,0 0 0,0 0 0,1 0-1,-1 0 1,1 0 0,-1 0 0,1 0-1,-1 0 1,1-1 0,-1 1 0,1 0-1,0 0 1,0 0 0,-1-1 0,1 1-1,0 0 1,0-1 0,0 1 0,0-1-1,0 1 1,0-1 0,0 1 0,0-1-1,0 0 1,0 1 0,0-1 0,0 0-1,0 0 1,2 0 0,1 0-8,-1-1 0,1 0 0,-1 1 0,1-1 0,-1-1-1,1 1 1,-1-1 0,0 1 0,0-1 0,6-4 0,7-6-50,-1-2 0,0 1 0,-1-2 0,-1 0 0,0-1 0,18-29 0,-12 13-258,-2-1 1,23-59-1,-38 86 197,0 0 1,0 0-1,-1 0 1,1 0-1,0-8 1,-2 14 101,-1 0 1,1 0-1,0 0 1,0 0-1,0 0 1,0 1 0,0-1-1,0 0 1,-1 0-1,1 0 1,0 0-1,0 0 1,0 0 0,0 0-1,-1 0 1,1 0-1,0 1 1,0-1-1,0 0 1,0 0 0,-1 0-1,1 0 1,0 0-1,0 0 1,0 0 0,-1 0-1,1 0 1,0 0-1,0 0 1,0-1-1,0 1 1,-1 0 0,1 0-1,0 0 1,0 0-1,0 0 1,0 0-1,0 0 1,-1 0 0,1 0-1,0-1 1,0 1-1,0 0 1,0 0-1,0 0 1,0 0 0,-1 0-1,1-1 1,0 1-1,0 0 1,0 0-1,0 0 1,0 0 0,0-1-1,0 1 1,0 0-1,0 0 1,0 0-1,0 0 1,0-1 0,0 1-1,0 0 1,0-1-1,-9 13-82,8-9 97,-1 1 0,1 0 1,-1 0-1,1 0 0,0 0 0,1 0 0,-1 0 0,1 0 1,-1 5-1,1-8 18,0 1 0,1-1 0,-1 0-1,0 1 1,0-1 0,1 0 0,-1 0 0,0 1 0,1-1 0,-1 0 0,1 0 0,0 0 0,-1 0 0,1 0 0,0 0-1,0 0 1,0 0 0,-1 0 0,1 0 0,0 0 0,0 0 0,0 0 0,1-1 0,-1 1 0,0 0 0,0-1 0,0 1-1,0-1 1,1 1 0,-1-1 0,0 0 0,0 0 0,2 1 0,4-1 85,0 0-1,0-1 1,0 0-1,0 0 1,-1 0-1,1-1 1,0 0-1,-1 0 1,1-1-1,-1 0 1,8-5 0,14-8 291,26-20 0,-54 35-396,31-22 230,-2-1-1,-1-2 1,-1-1 0,-1-1 0,-1-1 0,-2-1 0,-1-2 0,-1 0-1,21-44 1,-40 70-196,1 0 0,-1 0 0,0-1 0,0 1 0,-1-1-1,2-11 1,-3 18-38,0-1 0,0 1-1,-1 0 1,1 0-1,0 0 1,0 0 0,0 0-1,0 0 1,0 0-1,0 0 1,0 0 0,0 0-1,0 0 1,-1 0-1,1 0 1,0 0 0,0 0-1,0-1 1,0 1-1,0 0 1,0 0 0,0 0-1,0 0 1,-1 0-1,1 0 1,0 0 0,0 0-1,0 1 1,0-1-1,0 0 1,0 0 0,0 0-1,-1 0 1,1 0-1,0 0 1,0 0 0,0 0-1,0 0 1,0 0-1,0 0 1,0 0 0,0 0-1,0 0 1,0 0-1,-1 1 1,1-1 0,0 0-1,0 0 1,0 0-1,0 0 1,0 0 0,0 0-1,0 0 1,0 0-1,0 1 1,0-1 0,0 0-1,0 0 1,0 0-1,0 0 1,0 0 0,0 0-1,0 0 1,0 1-1,0-1 1,-7 11-6,-5 19-15,1 1-1,2 1 1,1-1 0,1 1-1,2 1 1,1-1-1,2 1 1,1 0 0,1-1-1,7 52 1,-2-64-245,0 1 0,2-1 0,0 0-1,13 24 1,-20-44 244,0 0-1,0 0 1,0 0 0,0 0-1,0 0 1,-1 0-1,1 0 1,0 1-1,0-1 1,0 0-1,0 0 1,0 0-1,0 0 1,0 0 0,0 0-1,0 0 1,0 0-1,0 0 1,0 0-1,0 0 1,0 0-1,0 0 1,0 0-1,0 0 1,0 0 0,0 0-1,0 0 1,-1 0-1,1 0 1,0 0-1,0 1 1,0-1-1,0 0 1,0 0-1,0 0 1,0 0 0,0 0-1,0 0 1,0 0-1,0 0 1,0 0-1,0 0 1,0 0-1,0 0 1,0 0-1,1 0 1,-1 0 0,0 1-1,0-1 1,0 0-1,0 0 1,0 0-1,0 0 1,0 0-1,-8-6-553,-9-9-104,-136-127-2525,19 21 4460,123 106-579,11 15-650,0 0 1,-1 0 0,1 0 0,0-1 0,0 1 0,0 0 0,0 0-1,0 0 1,0-1 0,0 1 0,0 0 0,0 0 0,0-1 0,0 1-1,0 0 1,0 0 0,0-1 0,0 1 0,0 0 0,0 0 0,0 0-1,0-1 1,0 1 0,0 0 0,0 0 0,0-1 0,0 1 0,1 0-1,-1 0 1,0 0 0,0 0 0,0-1 0,3 0 110,-1 1 1,0-1-1,1 1 0,-1-1 1,1 1-1,-1 0 0,1 0 0,-1 0 1,3 0-1,1 0-95,22 0 371,119-3-66,-122 1-404,0-1 0,0-2 0,44-12-1,-15-7-52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2.212"/>
    </inkml:context>
    <inkml:brush xml:id="br0">
      <inkml:brushProperty name="width" value="0.035" units="cm"/>
      <inkml:brushProperty name="height" value="0.035" units="cm"/>
    </inkml:brush>
  </inkml:definitions>
  <inkml:trace contextRef="#ctx0" brushRef="#br0">1 58 19260,'17'-7'1889,"6"1"-1409,7-2-232,6-1 1160,14 1-904,6-1-176,11 3-296,2 2-160,-3 4-568,-7 4-304,-16 5 800,-10 2-200,-19 4-152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2.708"/>
    </inkml:context>
    <inkml:brush xml:id="br0">
      <inkml:brushProperty name="width" value="0.035" units="cm"/>
      <inkml:brushProperty name="height" value="0.035" units="cm"/>
    </inkml:brush>
  </inkml:definitions>
  <inkml:trace contextRef="#ctx0" brushRef="#br0">0 101 17436,'0'17'1328,"15"-14"-968,5-3-136,17-11 344,6-4-256,14-6-384,2-3 256,-3-2-88,1 3-72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3.476"/>
    </inkml:context>
    <inkml:brush xml:id="br0">
      <inkml:brushProperty name="width" value="0.035" units="cm"/>
      <inkml:brushProperty name="height" value="0.035" units="cm"/>
    </inkml:brush>
  </inkml:definitions>
  <inkml:trace contextRef="#ctx0" brushRef="#br0">325 219 16155,'7'-14'423,"0"-1"0,-1 0 0,-1 1 0,0-2 0,-1 1-1,2-17 1,-5 27-294,-1 1 0,1-1 0,-1 0 0,-1 0 0,1 0 0,-1 1 0,0-1 0,0 0-1,0 0 1,-3-7 0,2 10-26,1-1-1,-1 0 0,0 1 0,0 0 1,1-1-1,-2 1 0,1 0 1,0 0-1,0 0 0,-1 0 0,1 1 1,-1-1-1,1 1 0,-1-1 1,0 1-1,0 0 0,1 0 1,-6-1-1,3 1-34,1 1 1,-1 0-1,0 0 0,1 0 1,-1 0-1,0 1 0,1 0 1,-1 0-1,1 0 1,-1 0-1,1 1 0,0-1 1,-1 1-1,1 1 0,0-1 1,0 0-1,0 1 1,1 0-1,-1 0 0,-4 5 1,-7 7 40,0 0 0,2 1 0,-14 20 0,7-8-63,2 1 0,2 2 0,0-1 0,2 2 0,2 0 0,1 0 0,1 1 0,2 0 0,1 1 0,1 0 0,3 0 0,-1 42 0,5-66-45,-1-1 1,1 0-1,1 0 1,0 1 0,0-1-1,1 0 1,0-1-1,8 16 1,-10-21-2,1-1 1,-1 1-1,1-1 1,0 0-1,-1 0 1,1 0-1,0 0 0,0 0 1,0 0-1,1 0 1,-1-1-1,0 1 1,1-1-1,-1 0 1,1 0-1,-1 0 0,1 0 1,-1 0-1,1 0 1,0 0-1,-1-1 1,1 0-1,0 1 1,0-1-1,0 0 0,-1 0 1,1-1-1,0 1 1,0 0-1,-1-1 1,1 0-1,0 0 1,4-2-1,0 0 10,0-1-1,0 0 1,0-1 0,-1 1 0,1-1-1,-1-1 1,0 1 0,-1-1-1,1 0 1,-1-1 0,7-11-1,-6 10 35,-1-1-1,0 0 0,-1 0 0,0 0 0,0-1 0,-1 1 1,0-1-1,-1 0 0,1-10 0,-3 19-31,1-1 0,-1 1 0,0 0 1,0 0-1,0 0 0,-1 0 0,1-1 0,0 1 0,0 0 0,-1 0 0,1 0 0,0 0 0,-2-2 1,2 3-7,0-1 1,-1 1-1,1 0 1,0 0-1,-1-1 1,1 1 0,0 0-1,-1 0 1,1-1-1,0 1 1,-1 0 0,1 0-1,0 0 1,-1 0-1,1 0 1,-1 0-1,1 0 1,0 0 0,-1 0-1,1 0 1,0 0-1,-1 0 1,1 0-1,-1 0 1,1 0 0,-1 0-1,-1 1 12,0 0-1,0 0 1,0 0-1,1 0 1,-1 0-1,0 1 1,1-1-1,-1 1 1,1-1-1,-1 1 1,1-1-1,-3 4 1,-1 4-5,0-1 1,1 0-1,0 1 0,1 0 1,-1 0-1,2 0 0,-1 1 1,1-1-1,1 0 0,-1 16 1,2-24-19,-1 0 1,1 1 0,1-1 0,-1 0-1,0 0 1,0 0 0,0 0 0,1 0-1,-1 0 1,0 1 0,1-1 0,-1 0 0,1 0-1,-1 0 1,1 0 0,0 0 0,-1 0-1,1-1 1,0 1 0,0 0 0,-1 0-1,1 0 1,0-1 0,0 1 0,0 0-1,0-1 1,0 1 0,0-1 0,0 1-1,0-1 1,0 0 0,1 1 0,-1-1 0,0 0-1,0 0 1,0 0 0,0 0 0,0 0-1,1 0 1,-1 0 0,0 0 0,2 0-1,3-2-16,0 1 0,1-1 0,-1-1 0,0 1-1,0-1 1,7-5 0,17-11-53,-1-3 1,37-33-1,4-4 5,-46 42 23,-24 17 45,1-1 1,-1 1-1,0 0 1,1 0-1,-1 0 1,0-1-1,1 1 1,-1 0-1,0 0 1,1 0-1,-1 0 1,1-1-1,-1 1 1,0 0-1,1 0 1,-1 0-1,0 0 1,1 0-1,-1 0 1,1 0-1,-1 0 1,0 0-1,1 0 1,-1 1-1,1-1 1,-1 0 0,0 0-1,1 0 1,-1 0-1,0 1 1,1-1-1,-1 0 1,0 0-1,1 0 1,-1 1-1,0-1 1,1 0-1,-1 1 1,0-1-1,0 0 1,1 1-1,-1-1 1,0 0-1,0 1 1,0-1-1,0 0 1,0 1-1,1-1 1,-1 1-1,0-1 1,0 0-1,0 1 1,0-1-1,0 1 1,0-1-1,0 0 1,0 1-1,0-1 1,0 1-1,-1-1 1,1 0-1,0 1 1,-6 26 0,6-26-1,-14 41-8,5-19-211,1 0-1,2 0 1,0 0 0,1 1-1,-2 38 1,11-39-15,-4-22 224,1-1 0,-1 1 0,0 0 0,1 0 0,-1-1 0,0 1 0,1 0 0,-1-1 0,1 1 0,-1 0 0,1-1 0,-1 1 0,1-1 0,-1 1 0,1-1 0,0 1 0,-1-1 0,1 1 0,0-1 0,-1 0 0,1 1 0,0-1 0,0 0 0,1 1 0,19-7-322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3.945"/>
    </inkml:context>
    <inkml:brush xml:id="br0">
      <inkml:brushProperty name="width" value="0.035" units="cm"/>
      <inkml:brushProperty name="height" value="0.035" units="cm"/>
    </inkml:brush>
  </inkml:definitions>
  <inkml:trace contextRef="#ctx0" brushRef="#br0">5 179 15243,'0'0'104,"0"0"0,-1 0-1,1-1 1,0 1 0,-1 0-1,1 0 1,0-1 0,0 1-1,-1 0 1,1-1 0,0 1-1,0-1 1,0 1 0,-1 0-1,1-1 1,0 1 0,0-1-1,0 1 1,0 0 0,0-1-1,0 1 1,0-1 0,0 1-1,0-1 1,0 1 0,0 0-1,0-1 1,0 1 0,0-1-1,0 1 1,1 0 0,-1-1-1,0 1 1,0-1 0,0 1-1,1 0 1,-1-1 0,0 1-1,0 0 1,1-1 0,-1 1-1,0 0 1,1 0 0,-1-1-1,0 1 1,1 0 0,-1 0-1,0-1 1,1 1-1,-1 0 1,1 0 0,-1 0-1,0 0 1,1 0 0,-1 0-1,1 0 1,-1 0 0,1 0-1,33-6 2121,-26 5-2043,3-2-24,1 0 1,-1 0 0,0-1 0,-1-1-1,1 0 1,-1 0 0,14-11 0,-19 14-121,-1-1 0,0 0 0,0-1 0,0 1 1,0-1-1,-1 1 0,1-1 0,-1 0 0,0-1 0,0 1 1,0 0-1,-1-1 0,0 0 0,0 1 0,0-1 1,0 0-1,-1 0 0,2-9 0,-3 13-27,0 0 1,0 1-1,1-1 0,-1 0 1,-1 0-1,1 0 0,0 0 1,0 0-1,0 0 0,0 0 0,-1 0 1,1 0-1,0 0 0,-1 0 1,1 0-1,-1 1 0,1-1 0,-1 0 1,1 0-1,-1 0 0,1 1 1,-1-1-1,0 0 0,0 1 0,1-1 1,-2 0-1,0 1 4,1-1 0,-1 1 0,1 0 0,-1-1 1,1 1-1,-1 0 0,0 0 0,1 0 0,-1 0 0,1 1 0,-1-1 0,1 0 0,-1 1 1,-2 0-1,-2 1 15,0 1 0,-1 0 1,1 0-1,0 1 0,0 0 1,-8 7-1,4-1-63,-1 1 1,2 0-1,0 1 1,0 1-1,1-1 1,0 1 0,1 0-1,1 1 1,0 0-1,1 0 1,0 0-1,1 0 1,1 1-1,0 0 1,1 0-1,0 17 1,2-30-19,0 0 0,0 0 0,0 0 1,1 1-1,-1-1 0,0 0 0,1 0 1,0 0-1,-1 0 0,1 0 1,0 0-1,0 0 0,0 0 0,1-1 1,-1 1-1,3 2 0,-3-3-31,0 0-1,1 0 1,-1 0 0,1 0-1,-1 0 1,1-1 0,-1 1-1,1-1 1,0 1 0,-1-1-1,1 0 1,0 1 0,-1-1-1,1 0 1,0 0 0,2-1-1,3 0-113,0-1-1,0 1 0,0-2 0,0 1 0,0-1 0,-1 0 0,1-1 1,6-4-1,29-20-514,4-4-49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4.474"/>
    </inkml:context>
    <inkml:brush xml:id="br0">
      <inkml:brushProperty name="width" value="0.035" units="cm"/>
      <inkml:brushProperty name="height" value="0.035" units="cm"/>
    </inkml:brush>
  </inkml:definitions>
  <inkml:trace contextRef="#ctx0" brushRef="#br0">193 432 18100,'-49'33'1717,"24"-17"-816,-33 28-1,52-38-734,0 0-1,0 0 0,0 0 1,1 1-1,0 0 0,0 0 1,1 0-1,0 0 0,-6 14 1,10-20-138,-1 1 1,0 0-1,1-1 1,-1 1-1,1-1 0,0 1 1,-1 0-1,1-1 1,0 1-1,0 0 1,0-1-1,0 1 1,0 0-1,1-1 1,-1 1-1,1 0 1,-1-1-1,1 1 0,0 2 1,0-3-14,0 0-1,0 0 1,0 0 0,0 0-1,0 0 1,0-1 0,1 1-1,-1 0 1,0-1 0,0 1 0,1-1-1,-1 1 1,0-1 0,0 0-1,1 1 1,-1-1 0,0 0-1,4 0 1,1 0-4,0-1 0,1 1 0,-1-1 0,0-1 0,0 1 0,0-1 0,0 0 0,10-6 0,0-1 6,-1-1 1,-1-1-1,0 0 1,-1-1-1,0 0 1,0-1 0,-2-1-1,0 0 1,16-25-1,-6 2 127,-1 0-1,28-77 0,-34 76 24,-2 1 1,-2-2-1,-2 1 1,7-69-1,-16 74 20,1 32-183,0 1-1,0 0 1,0 0-1,0-1 1,0 1-1,0 0 1,0-1-1,0 1 1,0 0-1,0 0 1,0-1-1,0 1 1,0 0-1,0-1 1,0 1-1,0 0 1,0 0-1,-1-1 1,1 1-1,0 0 1,0 0-1,0 0 1,0-1-1,-1 1 1,1 0-1,0 0 1,0 0-1,-1-1 1,1 1-1,0 0 1,0 0-1,-1 0 1,1 0-1,0 0 1,0 0-1,-1 0 1,1-1-1,0 1 1,-1 0-1,1 0 1,0 0-1,0 0 1,-1 0-1,1 0 1,0 1-1,-1-1 1,1 0-1,0 0 1,0 0-1,-1 0 1,1 0-1,-11 13 109,3 5-66,1 1 1,0-1-1,1 1 1,2 0 0,-5 28-1,-4 103 56,11-112-449,5 60 0,-2-86 172,1-1 1,0 1 0,0-1-1,1 0 1,1 0 0,0 0-1,0 0 1,1-1 0,11 17-1,-6-14-289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4.940"/>
    </inkml:context>
    <inkml:brush xml:id="br0">
      <inkml:brushProperty name="width" value="0.035" units="cm"/>
      <inkml:brushProperty name="height" value="0.035" units="cm"/>
    </inkml:brush>
  </inkml:definitions>
  <inkml:trace contextRef="#ctx0" brushRef="#br0">78 0 15579,'0'0'1433,"-1"11"-873,-2 7-192,-6 18 632,3 8-112,-4 15-184,2 5-47,-5 12-193,1 2-40,5-2-112,3-2-80,2-11-360,0-7-144,3-14-440,2-8-161,5-17 633,1-5-200,1-14-192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5.488"/>
    </inkml:context>
    <inkml:brush xml:id="br0">
      <inkml:brushProperty name="width" value="0.035" units="cm"/>
      <inkml:brushProperty name="height" value="0.035" units="cm"/>
    </inkml:brush>
  </inkml:definitions>
  <inkml:trace contextRef="#ctx0" brushRef="#br0">5 0 16988,'1'7'323,"0"-1"0,-1 1 0,1 0 0,-1-1 0,-1 1 0,1 0 1,-3 10-1,0 14 320,2-19-493,1 0 1,1 0-1,0 0 0,0 0 0,5 14 0,-6-24-129,1 1 0,0-1 1,-1 0-1,1 0 0,0 1 0,0-1 1,1 0-1,-1 0 0,0 0 0,1 0 1,-1 0-1,1-1 0,0 1 0,-1 0 1,1-1-1,0 1 0,0-1 0,0 0 1,0 0-1,0 1 0,0-1 0,1 0 1,-1-1-1,0 1 0,1 0 0,-1-1 1,0 1-1,1-1 0,-1 0 0,0 0 1,1 0-1,-1 0 0,4-1 0,3 0 31,-1-1-1,1 0 0,0-1 0,-1 0 0,0 0 1,0-1-1,0 0 0,0-1 0,-1 0 1,14-10-1,3-7 312,37-40 0,-22 20 253,-26 33-327,-12 9-278,-1 0 0,0 0 0,0 0-1,0 1 1,1-1 0,-1 0 0,0 0-1,0 0 1,0 1 0,0-1 0,1 0-1,-1 0 1,0 0 0,0 1 0,0-1-1,0 0 1,0 0 0,0 1 0,0-1 0,0 0-1,0 1 1,0-1 0,0 0 0,0 0-1,0 1 1,0-1 0,0 0 0,0 0-1,0 1 1,0-1 0,0 0 0,0 1-1,-10 31 408,9-30-426,-6 15-118,1 1 0,1-1 0,1 1 0,0 0 0,1 0 0,1 1 1,0 22-1,2-40 83,0-1 0,0 1 0,0 0 1,0 0-1,0-1 0,1 1 0,-1 0 0,0-1 1,0 1-1,1 0 0,-1 0 0,0-1 1,1 1-1,-1 0 0,0-1 0,1 1 0,-1-1 1,1 1-1,-1-1 0,1 1 0,-1-1 1,1 1-1,0-1 0,-1 1 0,1-1 0,0 0 1,-1 1-1,1-1 0,0 0 0,-1 1 1,1-1-1,0 0 0,0 0 0,-1 0 0,1 0 1,0 0-1,0 0 0,-1 0 0,1 0 0,0 0 1,0 0-1,-1 0 0,1 0 0,0-1 1,0 1-1,-1 0 0,1 0 0,0-1 0,-1 1 1,2-1-1,3-2-100,0 0 1,0 1-1,-1-1 0,1-1 0,6-6 1,14-19-576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42.911"/>
    </inkml:context>
    <inkml:brush xml:id="br0">
      <inkml:brushProperty name="width" value="0.025" units="cm"/>
      <inkml:brushProperty name="height" value="0.025" units="cm"/>
    </inkml:brush>
  </inkml:definitions>
  <inkml:trace contextRef="#ctx0" brushRef="#br0">770 349 9065,'-4'-12'977,"-2"-1"-506,-1-1 1,-1 1 0,0 0 0,0 0 0,-1 1-1,-1 0 1,0 1 0,-1 0 0,0 1 0,0 0 0,-1 0-1,-18-9 1,19 12-337,-1 1-1,-1 0 1,1 1-1,-1 0 1,0 1-1,0 1 1,0 0-1,-1 1 1,1 0-1,-22 0 1,26 3-152,-1-1 0,0 2 0,1 0 0,-1 0-1,1 0 1,0 1 0,0 1 0,0-1 0,0 1 0,0 1 0,1 0 0,0 0 0,0 1 0,0 0 0,-10 10 0,-6 10 20,1 2 0,1 0 0,2 1 0,1 1 1,1 1-1,2 1 0,-17 43 0,6 0 5,4 0-1,-18 97 1,24-81-94,4 1 1,4 0 0,4 0-1,4 0 1,4 1-1,24 142 1,-22-206 32,2 0 1,0 0-1,2-1 1,16 33-1,-22-55 33,0 0-1,1 0 1,0 0 0,0 0-1,0-1 1,1 1-1,0-1 1,0 0 0,0-1-1,9 7 1,-10-9 7,0 0 1,0 0-1,-1-1 0,1 1 0,0-1 0,0 0 1,0 0-1,1-1 0,-1 1 0,0-1 1,0 0-1,0 0 0,0 0 0,1-1 1,-1 1-1,0-1 0,0 0 0,0 0 1,5-3-1,1 0 40,-1-1 0,1 0 1,-1-1-1,0 0 0,0 0 0,-1-1 0,1 0 1,-2-1-1,11-12 0,9-14 70,23-38-1,-36 51-70,89-142 208,-7-4-1,-7-4 1,105-291-1,-114 196-179,-71 221-42,-1-2 0,-2 1 0,0-84 0,-6 119-1,-1 0 0,0 1 0,0-1 1,-1 1-1,0 0 0,-1-1 0,-5-10 1,7 18-20,0 1 1,0 0-1,-1-1 1,1 1-1,-1 0 1,0 0-1,1 0 1,-1 0-1,0 0 1,0 0-1,0 0 1,-1 1-1,1-1 1,0 1-1,-1 0 1,1-1-1,-1 1 1,1 0-1,-1 1 1,1-1 0,-1 0-1,0 1 1,1-1-1,-1 1 1,0 0-1,1 0 1,-1 0-1,0 0 1,0 0-1,1 1 1,-5 0-1,-3 3-595,-1-1 0,1 2 0,-1-1 0,1 2 0,1-1 0,-1 1 0,1 1 0,-9 7 0,-7 4-2335,-17 10-4851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5.990"/>
    </inkml:context>
    <inkml:brush xml:id="br0">
      <inkml:brushProperty name="width" value="0.035" units="cm"/>
      <inkml:brushProperty name="height" value="0.035" units="cm"/>
    </inkml:brush>
  </inkml:definitions>
  <inkml:trace contextRef="#ctx0" brushRef="#br0">67 7 15435,'-16'34'1071,"7"-16"-707,1-1-1,0 1 1,2 0-1,0 1 1,1-1-1,-3 25 1,8-41-325,-1-1-1,1 1 1,0-1 0,0 0 0,0 1-1,0-1 1,0 0 0,1 1 0,-1-1-1,0 0 1,1 1 0,-1-1 0,1 0-1,-1 0 1,1 1 0,-1-1 0,1 0-1,0 0 1,0 0 0,0 0 0,-1 0-1,3 2 1,-2-3 2,1 1 1,-1-1-1,0 1 0,1-1 0,-1 0 1,1 1-1,-1-1 0,1 0 0,-1 0 1,1 0-1,-1 0 0,1 0 0,-1 0 1,1-1-1,-1 1 0,3-1 0,4-2 68,0 0-1,0-1 1,0 0-1,-1 0 0,12-9 1,-6 3 16,1-2-1,-2 0 1,1 0 0,-2-1 0,0 0-1,0-1 1,-1 0 0,-1-1 0,-1 0-1,11-24 1,-19 38-106,1 0-1,-1-1 1,0 1-1,1 0 0,-1-1 1,0 1-1,0 0 1,0-1-1,0 1 1,0 0-1,0-3 1,-1 3-10,1 1 0,0 0 0,0-1 1,0 1-1,0 0 0,-1 0 1,1-1-1,0 1 0,0 0 1,0 0-1,-1-1 0,1 1 0,0 0 1,0 0-1,-1 0 0,1-1 1,0 1-1,0 0 0,-1 0 1,1 0-1,0 0 0,-1 0 0,1 0 1,0 0-1,-1-1 0,1 1 1,0 0-1,-1 0 0,0 0 1,-1 1 13,0-1 0,1 1 0,-1 0 1,0 0-1,0-1 0,0 1 0,0 0 1,1 0-1,-1 1 0,0-1 1,1 0-1,-1 1 0,1-1 0,-2 3 1,-4 5-57,0 0 1,1 0 0,0 1 0,0 0 0,1 0 0,1 1-1,0-1 1,0 1 0,1 0 0,0 0 0,1 0-1,0 0 1,1 1 0,0 18 0,2-28-43,-1 1 1,0-1 0,1 0-1,-1 1 1,1-1-1,0 0 1,0 1-1,0-1 1,0 0-1,0 0 1,0 0 0,1 0-1,-1 0 1,1 0-1,-1 0 1,1-1-1,0 1 1,0 0 0,0-1-1,0 0 1,0 1-1,0-1 1,0 0-1,0 0 1,0 0-1,0 0 1,1 0 0,-1-1-1,0 1 1,5 0-1,0-1-94,1 1-1,-1-1 1,0-1-1,1 1 1,-1-1-1,0 0 1,0-1 0,14-4-1,19-12-658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6.473"/>
    </inkml:context>
    <inkml:brush xml:id="br0">
      <inkml:brushProperty name="width" value="0.035" units="cm"/>
      <inkml:brushProperty name="height" value="0.035" units="cm"/>
    </inkml:brush>
  </inkml:definitions>
  <inkml:trace contextRef="#ctx0" brushRef="#br0">33 492 14899,'-1'1'107,"-23"49"1232,23-46-1288,0-1-1,-1 0 0,1 1 0,1-1 0,-1 0 0,0 1 1,1-1-1,0 1 0,0-1 0,0 1 0,0-1 0,0 1 0,2 3 1,-2-6-30,1 0 1,-1 0-1,1 0 0,0 0 1,0 0-1,-1 0 1,1 0-1,0 0 1,0-1-1,0 1 1,0 0-1,0 0 0,0-1 1,0 1-1,0-1 1,0 1-1,0-1 1,1 1-1,-1-1 1,0 0-1,0 0 1,0 1-1,0-1 0,1 0 1,-1 0-1,0 0 1,0 0-1,0 0 1,1-1-1,1 1 1,1-1 23,1 0 0,-1 0 0,1-1 0,-1 1 0,0-1 0,9-4 0,0-3 54,-1-1 0,1 0 0,-1-1-1,-1 0 1,0-1 0,-1 0 0,0-1 0,-1 0 0,0 0 0,6-16 0,1-3 140,-1-1 1,-2-1-1,11-48 1,-14 45 87,4-40 1,-13 63-193,0 0 1,0 0-1,-1 0 0,-1 0 0,0-1 0,-4-15 0,4 27-96,0 0-1,1 0 0,-2 0 0,1 1 1,0-1-1,0 0 0,-1 0 0,0 1 0,1-1 1,-5-3-1,5 5-23,0 0 1,0 0-1,0 0 0,0 1 0,-1-1 1,1 0-1,0 1 0,0-1 0,-1 1 1,1 0-1,0-1 0,-1 1 0,1 0 1,0 0-1,-1-1 0,1 1 1,0 0-1,-1 0 0,1 1 0,0-1 1,-1 0-1,1 0 0,0 1 0,-1-1 1,1 1-1,0-1 0,-2 2 0,-3 2 15,-1 0-1,2 0 0,-1 0 0,0 1 0,1 0 1,0 1-1,0-1 0,0 1 0,1 0 0,0 0 1,-6 11-1,1 1-14,0 1 0,-12 39 1,17-43-63,0 1 0,0-1 0,1 1 1,1 0-1,1 19 0,1-29-96,0 0 0,1 0-1,0 0 1,0-1 0,0 1-1,1 0 1,0-1-1,0 1 1,0-1 0,1 1-1,0-1 1,0 0 0,0 0-1,0-1 1,1 1 0,0-1-1,6 7 1,12 6-743,-15-11 452,1 1-1,-1-1 0,11 14 1,-15-16 385,0 0 1,-1 1-1,0-1 1,0 0 0,0 1-1,-1-1 1,1 1-1,-1-1 1,0 1 0,1 9-1,-2 10 191,0 0 0,-1 0 0,-8 40 0,4-35-290,-1 47 0,7-66 60,6-10-66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6.944"/>
    </inkml:context>
    <inkml:brush xml:id="br0">
      <inkml:brushProperty name="width" value="0.035" units="cm"/>
      <inkml:brushProperty name="height" value="0.035" units="cm"/>
    </inkml:brush>
  </inkml:definitions>
  <inkml:trace contextRef="#ctx0" brushRef="#br0">71 0 16972,'-2'24'659,"0"-1"0,-11 45 0,0 0 28,-7 95 747,0 185-1,20-345-1431,-1 4 0,1 0 1,0 0-1,1 0 1,-1-1-1,2 1 1,-1 0-1,1 0 1,3 9-1,-5-16 0,0 0 0,0 1 0,1-1 0,-1 1 0,0-1 0,0 0 0,0 1 0,1-1 0,-1 0 0,0 1 0,1-1 0,-1 0 0,0 1 0,1-1 0,-1 0 0,0 0 0,1 1 0,-1-1 0,1 0 0,-1 0 0,0 0 0,1 0 0,-1 1 0,1-1 0,-1 0 0,1 0 0,-1 0 0,0 0 0,1 0 0,-1 0 0,1 0 0,-1 0 0,1 0 0,-1 0 0,0-1-1,1 1 1,-1 0 0,1 0 0,-1 0 0,1 0 0,-1-1 0,0 1 0,1 0 0,-1 0 0,0-1 0,1 1 0,-1 0 0,0-1 0,1 0 0,16-21 57,-15 18-46,106-186-468,-86 147 233,-17 31 122,-8 17 81,-8 17-6,10-21 25,1 0-1,-1 0 1,1 1 0,0-1 0,-1 0 0,1 0 0,0 0 0,0 1 0,0-1 0,0 0-1,0 0 1,0 0 0,1 1 0,-1-1 0,0 0 0,0 0 0,1 0 0,-1 0-1,1 0 1,-1 0 0,1 0 0,0 1 0,-1-1 0,1-1 0,0 1 0,0 0 0,-1 0-1,1 0 1,0 0 0,0-1 0,0 1 0,2 1 0,-1-2 10,0 0 1,-1 0-1,1 0 1,0 0-1,0 0 0,0 0 1,0-1-1,0 1 1,-1-1-1,1 1 0,0-1 1,0 0-1,-1 1 1,1-1-1,0 0 1,-1 0-1,1 0 0,-1-1 1,1 1-1,-1 0 1,2-2-1,3-4 158,-1 0-1,0 0 1,0 0 0,0-1-1,-1 1 1,0-1 0,0 0 0,-1-1-1,0 1 1,-1-1 0,2-10-1,2-1 644,-6 20-789,0 0-1,0-1 1,0 1-1,1 0 1,-1 0-1,0-1 1,0 1-1,0 0 1,1 0-1,-1 0 1,0-1-1,0 1 1,1 0-1,-1 0 1,0 0-1,1 0 1,-1-1-1,0 1 1,0 0-1,1 0 1,-1 0-1,0 0 1,1 0 0,-1 0-1,0 0 1,1 0-1,-1 0 1,0 0-1,0 0 1,1 0-1,-1 0 1,0 0-1,1 1 1,-1-1-1,0 0 1,1 0-1,-1 0 1,0 0-1,1 1 1,15 7 60,-10-4-26,11 2-356,-1 0 0,0-2 0,1 0-1,0 0 1,0-2 0,0 0 0,32-1-1,-17 0-152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7.738"/>
    </inkml:context>
    <inkml:brush xml:id="br0">
      <inkml:brushProperty name="width" value="0.035" units="cm"/>
      <inkml:brushProperty name="height" value="0.035" units="cm"/>
    </inkml:brush>
  </inkml:definitions>
  <inkml:trace contextRef="#ctx0" brushRef="#br0">219 122 17332,'0'0'51,"1"-1"0,-1 1 0,0-1 0,0 1 0,0 0 0,0-1 0,0 1 0,0-1 0,0 1 0,0-1 0,0 1 0,0 0 0,0-1 0,0 1 0,0-1 0,-1 1 0,1-1 0,0 1 0,0 0 0,0-1 0,0 1 0,-1-1 0,1 1 0,0 0 0,-1-1 0,1 1 0,0 0 0,0 0 0,-1-1 0,1 1 1,-1 0-1,1-1 0,0 1 0,-1 0 0,1 0 0,-1-1 0,-22 1 1042,14 2-690,0 0 0,0 1 0,-10 4 0,4 0 18,1 0 0,0 2 0,0-1 0,-15 14 0,24-18-307,-1 1 1,1 0-1,0 0 1,1 0-1,-1 1 1,1-1-1,0 1 1,1 0 0,-1 0-1,1 0 1,0 1-1,-2 7 1,5-13-110,-1 0 0,1 0 0,0-1 1,0 1-1,0 0 0,-1 0 0,1 0 0,0-1 0,0 1 1,0 0-1,0 0 0,0 0 0,1 0 0,-1-1 1,0 1-1,0 0 0,0 0 0,1-1 0,-1 1 1,0 0-1,1 0 0,-1-1 0,1 1 0,-1 0 0,1-1 1,-1 1-1,1 0 0,-1-1 0,1 1 0,0-1 1,-1 1-1,1-1 0,0 1 0,-1-1 0,1 0 1,0 1-1,0-1 0,-1 0 0,1 1 0,0-1 0,0 0 1,0 0-1,-1 0 0,3 0 0,1 0-16,1 0-1,-1 0 0,1 0 1,0-1-1,-1 0 0,9-3 1,4-2-20,0-1 0,0-1 0,-1-1-1,0-1 1,25-19 0,-15 8-96,-1-1 1,29-33-1,-42 38-108,-9 13-36,-8 10 38,1 1 190,-1 0-1,1 1 0,0-1 1,1 1-1,0 0 1,0 0-1,1 0 1,-1 0-1,2 0 0,-1 0 1,1 1-1,1-1 1,0 12-1,2 9-181,2 0 1,10 44-1,-7-45-225,-2 0-1,3 41 1,-8-52 465,-1-1 0,-1 1-1,0-1 1,-1 0 0,0 0 0,-1 0 0,-1 0 0,-1 0-1,0-1 1,-1 0 0,-1 0 0,0-1 0,-1 0 0,0 0-1,-1-1 1,-19 19 0,28-31 33,0 0-1,0 0 1,0 1 0,0-1 0,0 0-1,-1 0 1,1 0 0,0 0 0,-1-1-1,1 1 1,0 0 0,-1 0 0,1-1-1,-1 1 1,1-1 0,-1 1-1,1-1 1,-3 0 0,4 0-27,0 0 1,-1 0-1,1 0 0,-1 0 0,1-1 1,0 1-1,-1 0 0,1 0 1,-1-1-1,1 1 0,0 0 1,-1-1-1,1 1 0,0 0 1,0-1-1,-1 1 0,1-1 1,0 1-1,0 0 0,0-1 0,-1 1 1,1-1-1,0 0 0,-1-20 173,4 1-166,1-1 0,0 1 0,2 0 0,1 0 0,0 1 0,1 0 0,1 0 0,20-30 0,-2 8-95,2 2 1,56-58-1,-23 38 29,29-33 96,-82 81-38,0 1 0,-1-2 0,-1 1-1,0-1 1,0 0 0,-1 0 0,5-16 0,-10 22-6,1 1 0,-1 0 1,0-1-1,-1 1 0,1 0 0,-1-1 0,0 1 0,-1-1 0,0-7 0,0 12-9,1-1 0,0 1 0,-1-1 0,1 1 0,-1-1-1,0 1 1,1-1 0,-1 1 0,0 0 0,0-1 0,0 1-1,0 0 1,0 0 0,0 0 0,0-1 0,0 1 0,0 0-1,-1 1 1,1-1 0,0 0 0,-1 0 0,1 0 0,-1 1-1,1-1 1,-1 1 0,1-1 0,-1 1 0,1 0 0,-1 0-1,1-1 1,-1 1 0,1 0 0,-1 0 0,1 0 0,-1 1-1,-1-1 1,-2 2 1,1-1 0,0 1-1,0-1 1,0 1 0,0 0-1,0 1 1,0-1 0,1 1-1,-1 0 1,1-1 0,-1 2-1,1-1 1,0 0 0,0 1-1,1-1 1,-4 5 0,-1 4 13,0-1 1,1 1 0,0 0-1,-5 16 1,8-19-10,1 0-1,-1 0 1,2 1 0,-1-1 0,1 1-1,1-1 1,0 1 0,0-1-1,1 1 1,2 12 0,-2-18-58,0-1-1,0 1 1,0-1 0,0 0 0,1 1 0,0-1-1,-1 0 1,1 0 0,0 0 0,0 0-1,1-1 1,-1 1 0,1 0 0,-1-1-1,1 0 1,0 1 0,0-1 0,0-1-1,0 1 1,0 0 0,0-1 0,1 1-1,-1-1 1,0 0 0,1 0 0,-1 0 0,1-1-1,-1 1 1,1-1 0,5 0 0,18-1-212,-2-4-91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9.455"/>
    </inkml:context>
    <inkml:brush xml:id="br0">
      <inkml:brushProperty name="width" value="0.035" units="cm"/>
      <inkml:brushProperty name="height" value="0.035" units="cm"/>
    </inkml:brush>
  </inkml:definitions>
  <inkml:trace contextRef="#ctx0" brushRef="#br0">54 190 17908,'0'-8'1934,"-3"25"-1177,2-13-750,-46 408 3328,46-397-3310,-1 40 50,2-55-73,0 0-1,0 1 1,0-1 0,0 0-1,0 1 1,0-1-1,0 0 1,0 1 0,0-1-1,0 0 1,0 1 0,0-1-1,0 0 1,1 0-1,-1 1 1,0-1 0,0 0-1,0 1 1,0-1-1,0 0 1,1 0 0,-1 1-1,0-1 1,0 0-1,0 0 1,1 0 0,-1 1-1,0-1 1,1 0 0,5-7 33,6-21 13,2-24 33,12-82-1,-3-60 57,-20 171-119,1-12 72,-1 1 0,-1-1-1,-6-65 1,3 98-13,0 5-22,-1 12 6,1 22 13,3-22-57,-1-1 1,2 1 0,0 0 0,1-1 0,0 1-1,1-1 1,14 26 0,-17-35-19,1 0 1,0-1 0,0 1-1,0-1 1,0 0-1,1 0 1,-1 0-1,1-1 1,0 1-1,1-1 1,-1 0 0,0 0-1,1 0 1,0 0-1,-1-1 1,1 0-1,0 0 1,0 0 0,1-1-1,-1 0 1,0 0-1,0 0 1,1 0-1,-1-1 1,10 0-1,-5-2 2,1-1-1,0 1 1,-1-2-1,1 1 1,-1-2-1,0 1 1,0-1-1,0-1 1,-1 0-1,12-10 1,5-4 8,-2-2 0,27-31-1,-22 18 27,41-64-1,-51 69-8,-22 37-32,0 1 0,0 0 1,-2 11-1,0-4 4,-16 63-31,-14 93 1,28-124-562,3 1 0,1 0 0,6 63 0,-3-107 519,0-1 14,0-1 1,1 1-1,-1 0 0,0 0 0,1 0 0,0-1 1,-1 1-1,1 0 0,0 0 0,1-1 0,-1 1 1,2 2-1,5 3-543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8:59.935"/>
    </inkml:context>
    <inkml:brush xml:id="br0">
      <inkml:brushProperty name="width" value="0.035" units="cm"/>
      <inkml:brushProperty name="height" value="0.035" units="cm"/>
    </inkml:brush>
  </inkml:definitions>
  <inkml:trace contextRef="#ctx0" brushRef="#br0">20 88 16163,'-3'4'199,"1"-1"0,0 1 0,0 0 0,0-1 0,0 1 0,0 0 0,1 0 0,0 0-1,-1 5 1,2-8-153,0 0 0,0-1-1,0 1 1,0 0-1,0-1 1,0 1-1,0 0 1,0-1 0,0 1-1,1-1 1,-1 1-1,0 0 1,0-1-1,1 1 1,-1-1 0,1 1-1,-1-1 1,0 1-1,1-1 1,-1 1-1,1-1 1,-1 1 0,1-1-1,0 1 1,1 0 48,0 0 1,0-1-1,0 1 1,0-1-1,0 0 1,0 1-1,0-1 1,0 0-1,0 0 1,0 0-1,0-1 1,3 0-1,184-40 1864,-56 8-1378,-47 16-703,1 3-1,0 4 0,172 3 0,-237 7-344,-17 0 293,-1 0 1,0 0-1,0 0 0,1 0 1,7 3-1,-39-18 4,6 2 131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0.448"/>
    </inkml:context>
    <inkml:brush xml:id="br0">
      <inkml:brushProperty name="width" value="0.035" units="cm"/>
      <inkml:brushProperty name="height" value="0.035" units="cm"/>
    </inkml:brush>
  </inkml:definitions>
  <inkml:trace contextRef="#ctx0" brushRef="#br0">115 1 17748,'3'7'1744,"-3"10"-1256,-3 20-232,-3 11 945,2 13-633,-2 5-192,1 7-152,0 0-88,1-7-32,1-7-48,-1-10-80,0-9-184,-4-11-368,0-8-208,-2-14-673,-3-7 1145,-3-14-256,-3-8-224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0.932"/>
    </inkml:context>
    <inkml:brush xml:id="br0">
      <inkml:brushProperty name="width" value="0.035" units="cm"/>
      <inkml:brushProperty name="height" value="0.035" units="cm"/>
    </inkml:brush>
  </inkml:definitions>
  <inkml:trace contextRef="#ctx0" brushRef="#br0">0 734 12267,'0'-20'492,"2"0"0,0 0 1,1 0-1,1 1 0,1-1 1,0 1-1,11-22 1,-12 32-288,0 0 1,1 1-1,0-1 1,1 1-1,0 0 1,0 0 0,1 1-1,0 0 1,0 0-1,1 0 1,0 1-1,0 0 1,0 1 0,1 0-1,0 0 1,11-4-1,-6 4-110,1 1-1,-1 1 0,1 0 1,-1 1-1,1 1 1,0 0-1,-1 1 0,1 0 1,0 1-1,28 6 1,-27-3-79,-1 0 1,1 1-1,-1 0 1,0 2 0,-1-1-1,1 2 1,-1 0-1,-1 1 1,24 19-1,-33-24 41,1 0-1,-1 0 0,0 1 0,-1-1 0,1 1 1,-1 0-1,0 0 0,0 0 0,0 1 0,-1-1 1,3 8-1,-5-10 4,1 0-1,-1 0 1,1 0 0,-1 0-1,0 0 1,0 0 0,-1 0 0,1 0-1,0 0 1,-1 0 0,0-1-1,0 1 1,0 0 0,0 0-1,0 0 1,-1-1 0,1 1 0,-1 0-1,1-1 1,-1 0 0,0 1-1,0-1 1,0 0 0,-3 2 0,-5 4 160,-1 0 1,1-1 0,-1 0 0,-1-1-1,1-1 1,-1 0 0,0 0 0,-21 5-1,13-5-119,0-1-1,-1-1 0,0-1 1,-33 0-1,51-2-186,-1 0 0,1-1 0,-1 1-1,1-1 1,0 1 0,-1-1 0,1 0 0,0 0-1,0-1 1,-1 1 0,1-1 0,0 1 0,-4-5-1,5 5 53,1 0-1,0-1 1,0 1-1,1 0 1,-1-1-1,0 1 1,0-1-1,1 1 0,-1-1 1,1 1-1,-1-1 1,1 0-1,0 1 1,-1-1-1,1 0 1,0 1-1,0-1 1,0 0-1,0 1 0,1-1 1,-1 0-1,0 1 1,1-1-1,-1 1 1,1-1-1,0 1 1,-1-1-1,1 1 1,2-3-1,17-26-501</inkml:trace>
  <inkml:trace contextRef="#ctx0" brushRef="#br0" timeOffset="1">1383 136 18908,'-3'2'1920,"6"-1"-1327,13-5-241,11-5 1264,15-1-936,8-6-144,10-1-440,3-4-248,3-1-448,-1 4-288,-11 6-368,-8 4-121,-19 6 833,-13 5-432,-11 7-48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1.461"/>
    </inkml:context>
    <inkml:brush xml:id="br0">
      <inkml:brushProperty name="width" value="0.035" units="cm"/>
      <inkml:brushProperty name="height" value="0.035" units="cm"/>
    </inkml:brush>
  </inkml:definitions>
  <inkml:trace contextRef="#ctx0" brushRef="#br0">0 98 16932,'10'5'1368,"12"-10"-936,8 0-144,16-7 392,7 1-104,8-4-312,2 1-256,2 1 1481,-8 2-1297,-7 3-8,-7 0 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2.996"/>
    </inkml:context>
    <inkml:brush xml:id="br0">
      <inkml:brushProperty name="width" value="0.035" units="cm"/>
      <inkml:brushProperty name="height" value="0.035" units="cm"/>
    </inkml:brush>
  </inkml:definitions>
  <inkml:trace contextRef="#ctx0" brushRef="#br0">82 94 13595,'11'-25'1337,"-7"14"-705,1 1 1,0-1 0,12-17-1,-17 27-554,0 1-1,1-1 1,-1 1-1,0-1 1,0 1-1,1 0 1,-1-1-1,0 1 1,0-1-1,1 1 1,-1 0-1,1-1 0,-1 1 1,0 0-1,1 0 1,-1-1-1,1 1 1,-1 0-1,1 0 1,-1-1-1,0 1 1,1 0-1,-1 0 1,1 0-1,-1 0 0,1 0 1,-1 0-1,1 0 1,-1 0-1,1 0 1,-1 0-1,2 0 1,-1 1 22,-1 0-1,1 0 1,0-1 0,-1 1 0,1 0 0,-1 0 0,1 0 0,-1 0 0,1 0-1,-1 0 1,0 0 0,0 0 0,1 0 0,-1 2 0,3 41 1211,-5 9-536,-2 0 1,-21 98-1,-43 103-266,54-206-417,11-36-77,-5 12 4,1 1 1,2-1-1,0 1 0,-1 40 1,6-63-20,-1 0 1,1 0-1,0-1 1,0 1-1,0 0 1,1 0 0,-1 0-1,0-1 1,1 1-1,-1 0 1,1-1-1,0 1 1,-1 0-1,1-1 1,0 1-1,0-1 1,0 1-1,0-1 1,0 1-1,0-1 1,1 0-1,-1 1 1,0-1-1,1 0 1,-1 0-1,1 0 1,-1 0-1,1 0 1,0-1 0,-1 1-1,1 0 1,0-1-1,-1 1 1,1-1-1,0 0 1,0 1-1,-1-1 1,1 0-1,0 0 1,2 0-1,6-1 3,0-1-1,1 0 1,-1-1-1,0 1 1,14-8-1,-22 9-2,119-51 13,-83 33-596,2 2 1,-1 1 0,71-16-1,-108 31 547,2 0-70,-1 1-1,1-1 1,0 1-1,-1-1 1,1 1-1,7 1 1,-13 0-478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03.178"/>
    </inkml:context>
    <inkml:brush xml:id="br0">
      <inkml:brushProperty name="width" value="0.025" units="cm"/>
      <inkml:brushProperty name="height" value="0.025" units="cm"/>
    </inkml:brush>
  </inkml:definitions>
  <inkml:trace contextRef="#ctx0" brushRef="#br0">16 1 14221,'0'0'289,"-5"50"-161,-4-10-96,7 7 352,2 5-160,0-2-127,0 0-65,0-6-32,2-5-353,3-5 97,-5-6-481,0-6-1056,0-8-578,-1-6-3426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3.432"/>
    </inkml:context>
    <inkml:brush xml:id="br0">
      <inkml:brushProperty name="width" value="0.035" units="cm"/>
      <inkml:brushProperty name="height" value="0.035" units="cm"/>
    </inkml:brush>
  </inkml:definitions>
  <inkml:trace contextRef="#ctx0" brushRef="#br0">183 39 17076,'3'-3'488,"-2"1"-325,0 1 1,1-1 0,-1 1 0,0-1-1,0 1 1,0-1 0,0 0 0,0 0-1,0 0 1,0 1 0,0-1 0,-1 0-1,1 0 1,-1 0 0,0 0 0,1 0-1,-1-3 1,-1 5-86,1 0 1,-1 0-1,1 0 0,-1 0 0,1 0 0,-1 0 1,1 0-1,-1 0 0,1 0 0,-1 0 1,1 1-1,-1-1 0,1 0 0,-1 0 1,1 0-1,-1 1 0,1-1 0,-1 0 1,1 1-1,0-1 0,-1 0 0,1 1 1,-1-1-1,1 1 0,0-1 0,0 1 1,-1-1-1,1 0 0,0 2 0,-18 24 432,1 2 0,1 0-1,2 0 1,-16 45-1,22-53-406,-13 34 70,-25 102-1,40-129-142,1 2-1,2-1 1,1 0-1,0 1 0,6 48 1,-3-69-52,0 0 1,0 0 0,1 0-1,1 0 1,-1-1-1,1 1 1,0-1-1,1 0 1,0 0 0,0 0-1,9 11 1,-9-14-77,0 0 1,1 0-1,-1-1 0,1 1 1,-1-1-1,1 0 1,0-1-1,0 1 0,0-1 1,0 0-1,1 0 1,-1-1-1,1 1 0,-1-1 1,1 0-1,-1-1 1,11 1-1,-4-2-47,0 0 0,0-1-1,0 0 1,0-1 0,-1 0 0,1-1-1,-1 0 1,0-1 0,0 0 0,11-8-1,24-17-476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3.952"/>
    </inkml:context>
    <inkml:brush xml:id="br0">
      <inkml:brushProperty name="width" value="0.035" units="cm"/>
      <inkml:brushProperty name="height" value="0.035" units="cm"/>
    </inkml:brush>
  </inkml:definitions>
  <inkml:trace contextRef="#ctx0" brushRef="#br0">36 74 19732,'-11'6'1705,"2"5"-1177,-1 2-168,5 4 656,5 0-240,1 4-272,3-3-136,9-5-232,4-3-160,6-10-504,6-4-312,3-11-520,0-3-649,4-7 1473,-1-3-416,-2-2-248</inkml:trace>
  <inkml:trace contextRef="#ctx0" brushRef="#br0" timeOffset="1">355 1 16572,'-18'21'1592,"-9"14"-896,-3 5-216,-1 13 752,0 6-231,3 2-241,2 1-128,7-2-288,5-3-168,5-11-544,5-7-304,3-13 544,1-8-144,3-12-104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4.429"/>
    </inkml:context>
    <inkml:brush xml:id="br0">
      <inkml:brushProperty name="width" value="0.035" units="cm"/>
      <inkml:brushProperty name="height" value="0.035" units="cm"/>
    </inkml:brush>
  </inkml:definitions>
  <inkml:trace contextRef="#ctx0" brushRef="#br0">131 1 18956,'-10'33'1672,"-5"5"-1151,-5 4-233,0 7 760,1-2-472,2 0-184,4-4-216,3-8-568,5-7-352,3-9 608,7-6-136,-3-8-88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4.928"/>
    </inkml:context>
    <inkml:brush xml:id="br0">
      <inkml:brushProperty name="width" value="0.035" units="cm"/>
      <inkml:brushProperty name="height" value="0.035" units="cm"/>
    </inkml:brush>
  </inkml:definitions>
  <inkml:trace contextRef="#ctx0" brushRef="#br0">96 469 18316,'4'-3'2671,"-5"5"-802,-14 17 79,-24 36-782,29-37-957,-13 32 0,21-44-202,-1 0 1,2 0-1,-1 1 0,1-1 1,0 1-1,0-1 1,1 1-1,0-1 0,0 10 1,1-14-16,-1 0 1,0-1-1,1 1 1,-1 0-1,1-1 1,-1 1-1,1-1 1,0 1-1,-1-1 1,1 1-1,0-1 1,0 1-1,0-1 1,1 0-1,-1 1 1,0-1-1,0 0 1,1 0 0,-1 0-1,0 0 1,3 1-1,-1-1-44,0 0 0,-1 0 0,1 0 0,0-1 1,0 1-1,0-1 0,0 0 0,0 0 0,0 0 0,0 0 0,4-1 0,3-1-202,1-1 0,-2 0-1,1 0 1,0-1 0,-1 0 0,12-7-1,-1-2-73,0-1 0,19-19 0,-3-1-265</inkml:trace>
  <inkml:trace contextRef="#ctx0" brushRef="#br0" timeOffset="1">125 29 20308,'-22'0'1969,"9"-1"-1281,3-1-280,4 1 1800,9 1-1631,7-2-449,2-2-993,2-3 825,3 1-184,-8 0-104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5.412"/>
    </inkml:context>
    <inkml:brush xml:id="br0">
      <inkml:brushProperty name="width" value="0.035" units="cm"/>
      <inkml:brushProperty name="height" value="0.035" units="cm"/>
    </inkml:brush>
  </inkml:definitions>
  <inkml:trace contextRef="#ctx0" brushRef="#br0">158 14 15467,'0'-2'124,"1"1"0,0 0 0,0 0-1,0 1 1,0-1 0,0 0 0,0 0 0,0 0-1,0 1 1,1-1 0,-1 0 0,0 1-1,0-1 1,0 1 0,1 0 0,-1-1 0,0 1-1,1 0 1,-1 0 0,2 0 0,0 0 59,0 0-1,0 1 1,0-1 0,1 1 0,-2 0 0,1 0-1,0 0 1,5 3 0,4 3 245,-1 1 0,1 0 1,10 11-1,-20-18-378,17 17 84,-1 0 0,0 1 0,-1 1 0,-2 1 0,0 0 0,-1 1 0,-1 0 0,-1 1-1,-1 0 1,-1 1 0,-1 1 0,-1-1 0,-1 1 0,-1 1 0,-2-1 0,0 1 0,-2 0 0,-1 0 0,-1 0-1,-1-1 1,-9 52 0,-2-32-139,-1 0 0,-3-1 0,-2-1 0,-1 0 0,-3-2 0,-32 49 1,-179 218-1174,187-254 923,13-20-94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7.328"/>
    </inkml:context>
    <inkml:brush xml:id="br0">
      <inkml:brushProperty name="width" value="0.035" units="cm"/>
      <inkml:brushProperty name="height" value="0.035" units="cm"/>
    </inkml:brush>
  </inkml:definitions>
  <inkml:trace contextRef="#ctx0" brushRef="#br0">346 28 14051,'0'-1'81,"1"0"0,0 0 0,-1 0 0,1 0 0,-1 0 0,0 1 0,1-1 0,-1 0 0,0-1 0,1 1 0,-1 0 0,0 0 1,0 0-1,0 0 0,0 0 0,0 0 0,0 0 0,0 0 0,0 0 0,0 0 0,-1 0 0,1-2 0,-1 3-32,0 0-1,0-1 1,1 1-1,-1 0 1,0-1 0,0 1-1,1 0 1,-1 0-1,0-1 1,0 1 0,0 0-1,1 0 1,-1 0-1,0 0 1,0 0 0,0 0-1,1 0 1,-1 1 0,0-1-1,0 0 1,-1 1-1,-6 1 210,0 1-1,0 1 1,1-1-1,-11 8 1,2 1-29,0 0 1,1 2-1,0 0 0,1 1 1,1 0-1,0 1 1,1 0-1,-16 30 0,1 5 364,-35 94 0,48-108-213,-15 62-1,27-89-319,0-1-1,0 1 0,1 0 0,1 0 1,0 0-1,0 0 0,1-1 0,0 1 1,0 0-1,1 0 0,1-1 0,3 12 1,-4-18-48,-1 0 0,1-1 0,0 1 0,0 0 0,0-1 0,0 1 0,1-1 0,-1 0 0,0 0 0,1 0 0,0 0 0,-1 0 0,1 0 0,0-1 0,0 1 0,0-1 0,0 0 0,0 0 0,0 0 0,1 0 0,-1-1 0,0 1 0,0-1 0,1 0 0,-1 0 0,0 0 0,0 0 0,1 0 0,4-2 0,8-1-1,-1-1 1,-1 0 0,1-2 0,0 1 0,13-9-1,12-6 30,59-42 1,-81 49-13,-1 0 1,-1-1-1,0-1 1,-1 0 0,17-24-1,-30 37-17,0-1 0,0 0-1,-1 1 1,1-1 0,-1 0 0,0 0-1,0 0 1,0 0 0,1-7-1,-2 10-8,0 0 0,0-1 0,0 1 0,0-1 0,0 1-1,0 0 1,0-1 0,0 1 0,0-1 0,0 1 0,0 0 0,0-1-1,-1 1 1,1 0 0,0-1 0,0 1 0,0 0 0,-1-1 0,1 1-1,0 0 1,0-1 0,-1 1 0,1 0 0,0 0 0,-1-1-1,1 1 1,0 0 0,-1 0 0,0-1 3,-1 1-1,1 0 0,0 0 1,0 0-1,0 0 1,-1 0-1,1 1 1,0-1-1,0 0 1,0 1-1,-1-1 0,1 0 1,0 1-1,-1 0 1,-13 7 10,1 0 0,0 0-1,0 2 1,1 0 0,1 0 0,-1 1 0,2 1 0,-1 0 0,-16 24-1,28-35-14,-1-1-1,1 1 0,-1-1 1,1 1-1,-1 0 0,1-1 0,0 1 1,-1 0-1,1-1 0,0 1 0,0 0 1,-1-1-1,1 1 0,0 0 0,0 0 1,0-1-1,0 1 0,0 0 0,0 0 1,0 0-1,11-2-5,20-19-42,9-15-82,17-12-26,-52 43 129,0 1 0,0-1 1,1 1-1,0 1 0,0-1 0,-1 1 0,1 0 1,13-2-1,-18 3 17,1 1 0,0 0 1,0 1-1,0-1 1,0 0-1,0 0 0,0 1 1,-1-1-1,1 1 1,0 0-1,0-1 0,-1 1 1,1 0-1,0 0 1,-1 0-1,1 0 0,-1 0 1,1 1-1,-1-1 0,0 0 1,1 1-1,-1-1 1,0 1-1,0-1 0,0 1 1,0 0-1,0-1 1,0 1-1,-1 0 0,1 0 1,0 3-1,2 6-8,0 0 1,-1 0-1,0 0 1,0 12-1,-1 24 27,-6 57 0,0 3-776,10-123 569,-1-13 28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7.893"/>
    </inkml:context>
    <inkml:brush xml:id="br0">
      <inkml:brushProperty name="width" value="0.035" units="cm"/>
      <inkml:brushProperty name="height" value="0.035" units="cm"/>
    </inkml:brush>
  </inkml:definitions>
  <inkml:trace contextRef="#ctx0" brushRef="#br0">1 524 16524,'5'3'227,"-1"-1"1,1 1 0,0-1 0,1 0 0,-1 0 0,0-1 0,1 1 0,-1-1-1,1 0 1,-1-1 0,1 1 0,-1-1 0,1 0 0,-1 0 0,1-1-1,0 0 1,7-2 0,3-1-37,0-1-1,0 0 1,-1-2-1,25-13 1,-27 13-150,-1 0 0,0-1 0,-1 0-1,0-1 1,0-1 0,-1 0 0,0 0 0,-1-1 0,0 0 0,0 0-1,-2-1 1,1 0 0,6-15 0,-13 24-30,0 1 0,-1-1 0,1 0 0,0 0 0,-1 0 0,0 1 0,0-1 0,0 0 0,0 0 0,0 0 0,0 0 0,-1-3 0,0 5-8,1 0 1,-1 0-1,1 0 0,0 0 1,-1 0-1,0 0 1,1 1-1,-1-1 0,0 0 1,1 0-1,-1 1 1,0-1-1,1 0 0,-1 1 1,0-1-1,0 1 1,0-1-1,0 1 0,0-1 1,0 1-1,0 0 1,0 0-1,0-1 0,0 1 1,0 0-1,0 0 1,0 0-1,0 0 1,0 0-1,0 0 0,1 0 1,-1 0-1,0 1 1,0-1-1,0 0 0,0 0 1,-2 2-1,-3 0 8,1 1 0,-1 0 0,1 0 0,-1 0 0,1 1 0,0-1 0,1 1 0,-1 0 0,1 1 0,-1-1 0,-6 11-1,-2 3-3,-20 39 0,23-38-5,0 1 0,2 0 0,0 0 0,2 1 0,0 0 0,1 0 0,1 1 0,-2 41 0,6-58-5,1 1 0,-1-1 1,1 1-1,0-1 0,0 0 1,0 1-1,3 6 0,-3-10 3,0-1-1,-1 1 0,1-1 0,0 1 0,0-1 0,0 0 1,0 1-1,0-1 0,0 0 0,1 0 0,-1 0 0,0 0 0,1 0 1,-1 0-1,0 0 0,1 0 0,-1-1 0,1 1 0,0 0 1,-1-1-1,1 0 0,-1 1 0,1-1 0,0 0 0,-1 0 1,1 1-1,0-1 0,-1-1 0,4 1 0,1-2 0,1 1-1,0-1 1,0-1 0,-1 1-1,1-1 1,-1 0 0,1-1-1,-1 1 1,8-8 0,51-46 47,-54 47-28,65-65 228,71-90 0,-110 117-51,-2-1 1,-2-2-1,36-76 0,-65 120-159,0-1 0,0 0 0,-1-1 0,0 1 0,-1 0 0,0-1 0,0 0 0,0-9 1,-2 17-34,0 1 0,0-1 0,0 0 1,0 0-1,0 1 0,0-1 0,0 0 1,0 0-1,-1 1 0,1-1 0,0 0 1,0 0-1,-1 1 0,1-1 0,0 0 1,-1 1-1,1-1 0,-1 0 1,1 1-1,-1-1 0,1 1 0,-1-1 1,1 1-1,-1-1 0,0 1 0,1-1 1,-1 1-1,0 0 0,1-1 0,-1 1 1,0 0-1,1-1 0,-1 1 1,0 0-1,0 0 0,1 0 0,-1 0 1,0 0-1,0 0 0,1 0 0,-1 0 1,0 0-1,0 0 0,0 0 0,1 0 1,-1 1-1,-1-1 0,-2 2 8,0-1-1,0 1 0,0 0 1,0 0-1,0 0 0,-5 5 1,-6 5 6,2 1 0,-1 0 0,2 1 0,0 1 1,1 0-1,-18 31 0,6-4-18,-25 69 1,38-84 20,1 1 0,-11 53 0,19-72-86,-1-1 1,1 1 0,1 0-1,0 0 1,0 0 0,0 0-1,1-1 1,1 1-1,-1 0 1,2 0 0,-1-1-1,1 0 1,6 14 0,-6-18-46,-1-1 1,1 0 0,-1 1 0,1-1 0,0-1-1,0 1 1,1 0 0,-1-1 0,0 1-1,1-1 1,-1 0 0,1 0 0,0-1 0,0 1-1,0-1 1,0 0 0,4 1 0,-1 0-2,0-2 0,0 1 0,0-1 0,1 0 0,-1 0 0,0-1 0,0 0 0,0 0 0,8-3 0,29-13-668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8.329"/>
    </inkml:context>
    <inkml:brush xml:id="br0">
      <inkml:brushProperty name="width" value="0.035" units="cm"/>
      <inkml:brushProperty name="height" value="0.035" units="cm"/>
    </inkml:brush>
  </inkml:definitions>
  <inkml:trace contextRef="#ctx0" brushRef="#br0">176 241 15059,'-6'4'266,"1"0"0,0 0-1,0 0 1,0 1 0,0-1 0,1 1 0,0 0-1,0 1 1,-4 6 0,1-3 44,-9 14 4,1 0 0,1 0 0,2 1 0,0 1 1,1 0-1,2 1 0,0 0 0,2 0 0,-4 30 1,10-51-297,0 0 0,1 1 0,0-1 1,1 1-1,-1-1 0,1 0 0,1 7 1,-1-11-17,-1 0-1,0 0 1,1 0 0,-1 0 0,0 0 0,1 0 0,0-1 0,-1 1-1,1 0 1,-1 0 0,1 0 0,0-1 0,-1 1 0,1 0 0,0-1-1,0 1 1,0-1 0,-1 1 0,1-1 0,0 1 0,0-1-1,0 1 1,0-1 0,0 0 0,0 0 0,0 1 0,0-1 0,0 0-1,0 0 1,0 0 0,0 0 0,0 0 0,0 0 0,0 0 0,0-1-1,0 1 1,0 0 0,0 0 0,0-1 0,-1 1 0,3-2 0,5-2 0,1-1 1,-1-1 0,0 0 0,-1 0 0,0 0-1,0-1 1,10-11 0,-11 11 0,31-36 9,-2-1 0,-1-1 0,35-66 0,-31 39 197,49-126-1,-87 196-198,11-32 139,-10 32-134,-1 1 0,1-1-1,-1 1 1,0-1 0,0 1-1,1-1 1,-1 1 0,0-1-1,0 1 1,-1-1 0,1 0-1,0 1 1,0-1-1,-1 1 1,0-3 0,1 4-8,-1 0 1,1 0 0,-1-1 0,1 1-1,-1 0 1,1 0 0,-1 0-1,0 0 1,1 0 0,-1 0-1,1 0 1,-1 0 0,1 0-1,-1 0 1,1 0 0,-1 0-1,1 0 1,-1 0 0,1 0-1,-1 1 1,1-1 0,-1 0 0,1 0-1,-1 1 1,1-1 0,-1 0-1,1 0 1,0 1 0,-1-1-1,1 1 1,-1-1 0,1 0-1,-1 2 1,-16 16 162,4 2-71,2 0 0,0 0 0,1 1 0,-7 24 0,-25 92 118,32-98-214,-6 49 1,14-73-138,1-1 1,0 1-1,2-1 0,-1 0 1,2 1-1,4 21 0,2-18-16,-8-18 144,0 0-1,1 1 1,-1-1 0,0 0 0,0 1 0,1-1 0,-1 0 0,0 0-1,1 0 1,-1 1 0,0-1 0,1 0 0,-1 0 0,0 0 0,1 0 0,-1 0-1,1 0 1,-1 0 0,0 1 0,1-1 0,-1 0 0,0 0 0,1 0-1,-1-1 1,1 1 0,-1 0 0,0 0 0,1 0 0,-1 0 0,0 0 0,1 0-1,-1 0 1,0-1 0,1 1 0,-1 0 0,0 0 0,1 0 0,-1-1-1,1 1 1,14-20-292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8.985"/>
    </inkml:context>
    <inkml:brush xml:id="br0">
      <inkml:brushProperty name="width" value="0.035" units="cm"/>
      <inkml:brushProperty name="height" value="0.035" units="cm"/>
    </inkml:brush>
  </inkml:definitions>
  <inkml:trace contextRef="#ctx0" brushRef="#br0">26 0 17964,'-5'10'561,"1"1"-1,1-1 1,0 1 0,0 0 0,1 0 0,-1 17 0,1 67 566,3-83-968,-1 1-34,-1-7-68,1 0 0,0 0 0,0 0-1,0 0 1,1 0 0,0-1 0,0 1-1,1 0 1,-1 0 0,1-1 0,0 1-1,1-1 1,5 10 0,-7-15-50,-1 1 0,1 0 0,0-1 1,0 1-1,-1 0 0,1-1 0,0 1 1,0-1-1,0 0 0,0 1 0,0-1 0,0 0 1,0 1-1,0-1 0,0 0 0,0 0 0,0 0 1,0 0-1,0 0 0,0 0 0,0 0 0,0 0 1,0 0-1,0 0 0,-1-1 0,1 1 1,0 0-1,0-1 0,0 1 0,0-1 0,0 1 1,0-1-1,0 1 0,-1-1 0,1 0 0,1-1 1,4-3 9,-1 0-1,1-1 1,7-10 0,-13 15-14,25-34 69,38-75 0,-10 15-50,-53 95-22,0 0 0,0 0 0,0 0 0,0 0 0,0 1 0,0-1 0,0 0 0,0 0 0,0 0 0,0 0 0,1 0 1,-1 1-1,0-1 0,0 0 0,0 0 0,0 0 0,0 0 0,0 0 0,0 1 0,1-1 0,-1 0 0,0 0 0,0 0 0,0 0 0,0 0 1,0 0-1,1 0 0,-1 0 0,0 0 0,0 0 0,0 0 0,0 0 0,1 0 0,-1 0 0,0 0 0,0 0 0,0 0 0,1 0 1,-1 0-1,0 0 0,0 0 0,0 0 0,0 0 0,0 0 0,1 0 0,-1 0 0,0 0 0,0 0 0,0 0 0,0-1 0,1 1 1,-3 23-7,-1 0 0,-12 43 0,3-12 4,11-50 1,-5 28 8,1 0 0,-1 43 0,6-71-6,0-1 1,0 1 0,1-1-1,-1 1 1,1-1 0,1 6-1,-1-9 0,-1 1-1,0-1 0,0 0 1,0 1-1,1-1 1,-1 1-1,0-1 0,1 1 1,-1-1-1,0 0 0,1 1 1,-1-1-1,0 0 0,1 1 1,-1-1-1,1 0 1,-1 0-1,1 0 0,-1 1 1,1-1-1,-1 0 0,1 0 1,0 0-1,0 0 0,0 0 1,0 0-1,0 0 0,-1-1 1,1 1-1,0 0 0,0-1 1,0 1-1,0-1 0,0 1 0,-1 0 1,1-1-1,0 0 0,0 1 1,0-2-1,20-20 11,-1 0 0,27-40 0,-6 9 12,-17 20-9,24-28-16,-44 57 2,0-1 0,1 1 0,-1 0-1,1 0 1,0 0 0,0 1 0,0 0 0,12-5 0,-17 7 0,1 1 0,0 0 1,0 0-1,-1-1 0,1 1 1,0 0-1,0 0 0,0 0 1,-1 0-1,1 0 0,0 0 1,0 0-1,0 1 1,-1-1-1,1 0 0,0 0 1,0 0-1,-1 1 0,1-1 1,0 1-1,0-1 0,-1 0 1,1 1-1,0-1 0,-1 1 1,1-1-1,-1 1 0,1 0 1,-1-1-1,1 1 1,-1 0-1,1-1 0,-1 1 1,0 0-1,1-1 0,-1 1 1,0 0-1,1 0 0,-1 0 1,5 32-10,-5-33 9,-2 79-19,0-53 27,3 43-1,-1-68-17,0 0 0,0-1 0,0 1 1,0 0-1,0 0 0,0 0 0,0-1 0,1 1 1,-1 0-1,0 0 0,0-1 0,1 1 0,-1 0 0,1-1 1,-1 1-1,1 0 0,-1-1 0,2 2 0,-2-2-6,1 0 0,-1 0 0,0 0 0,1 0 0,-1 0 0,1 0 0,-1 0 0,1 0 0,-1 0 0,0 0 0,1 0 0,-1 0 0,1 0 0,-1-1 0,0 1 0,1 0 0,-1 0 0,0 0 0,1-1 0,-1 1 0,1 0 0,-1 0 0,0-1 0,1 1 0,19-27 196,-19 26-76,41-66 14,-12 28-152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09.529"/>
    </inkml:context>
    <inkml:brush xml:id="br0">
      <inkml:brushProperty name="width" value="0.035" units="cm"/>
      <inkml:brushProperty name="height" value="0.035" units="cm"/>
    </inkml:brush>
  </inkml:definitions>
  <inkml:trace contextRef="#ctx0" brushRef="#br0">130 90 17532,'-16'11'1103,"1"0"0,1 0 0,-17 17 0,25-21-863,1-1 0,0 1 0,0 0 0,0 0 0,1 0 0,0 0 0,1 1 0,-1 0 0,-2 12 0,4-14-127,1 1 0,-1 0 0,2-1 0,-1 1 0,1 7 0,0-13-104,0 0 0,-1 0 0,1 0 0,1 0 0,-1 0 0,0 0 0,0 0 0,0 0 0,0 0 0,1 0 0,-1 0 0,0 0 0,1 0 0,-1-1 0,1 1 0,-1 0 0,1 0 0,0 0 0,-1 0 0,1-1 0,0 1 0,-1 0 0,1-1 0,0 1 0,0 0 0,0-1 0,-1 1 0,1-1 0,0 1 0,0-1 0,0 0 0,0 1 0,0-1 0,0 0 0,0 0 0,0 0 0,0 1 0,0-1 0,0 0 0,0 0 0,0-1 0,2 1 0,5-3-22,1 0-1,0-1 1,-1 0-1,0 0 1,1-1-1,-2 0 0,1 0 1,8-8-1,1 0-48,6-4-26,-7 4-17,2 0 0,-1 1 0,2 1 0,-1 1 0,2 0-1,20-6 1,-38 15 86,0 0-1,1 1 1,-1-1 0,0 1-1,1 0 1,-1 0-1,1-1 1,-1 2-1,1-1 1,-1 0 0,0 0-1,1 1 1,-1-1-1,0 1 1,1 0 0,-1 0-1,0 0 1,0 0-1,0 0 1,0 0-1,0 0 1,0 1 0,2 1-1,-1 0 2,-1 0 0,0 0 0,0 0 1,0 0-1,0 0 0,0 1 0,-1-1 0,0 1 0,1-1 0,-1 1 0,-1-1 0,1 1 0,0 0 0,-1 5 0,0 11-2,-1 0-1,0 0 0,-6 22 1,-2 27 181,9-69-156,0 0 0,0 0 0,0 0 0,1 0 0,-1-1 0,0 1 0,0 0 0,1 0 0,-1 0 0,0 0 0,0 0 0,0-1 0,1 1 0,-1 0 0,0 0 0,1 0 0,-1 0 0,0 0 0,0 0 0,1 0 0,-1 0 0,0 0-1,0 0 1,1 0 0,-1 0 0,0 0 0,0 0 0,1 0 0,-1 1 0,0-1 0,0 0 0,1 0 0,-1 0 0,0 0 0,0 0 0,0 1 0,1-1 0,-1 0 0,0 0 0,0 0 0,0 0 0,1 1 0,-1-1 0,0 0 0,0 0 0,0 1 0,0-1 0,0 0 0,0 0 0,0 1 0,1-1 0,-1 0 0,0 0 0,0 1 0,0-1 0,0 0 0,0 0 0,0 1 0,0-1 0,0 0 0,0 1-1,-1-1 1,1 0 0,0 0 0,0 1 0,0-1 0,13-15 146,-2-2-46,-1-1-1,-1 0 1,0-1 0,-2 0-1,0-1 1,7-30 0,-5-1 2,6-73 0,-15 124-132,0-1 0,1 1-1,-1-1 1,0 1 0,1 0-1,-1-1 1,1 1 0,-1 0 0,0-1-1,1 1 1,-1 0 0,1 0 0,-1-1-1,1 1 1,-1 0 0,1 0 0,-1 0-1,1 0 1,-1 0 0,1 0 0,-1-1-1,1 1 1,-1 0 0,1 1 0,-1-1-1,1 0 1,-1 0 0,1 0 0,0 0-1,26 4-1076,-7-1 203,-13-4 743,0 1 1,0-1-1,1-1 1,-1 0-1,0 1 1,0-2-1,-1 1 0,1-1 1,0 0-1,5-5 1,21-9-571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03.573"/>
    </inkml:context>
    <inkml:brush xml:id="br0">
      <inkml:brushProperty name="width" value="0.025" units="cm"/>
      <inkml:brushProperty name="height" value="0.025" units="cm"/>
    </inkml:brush>
  </inkml:definitions>
  <inkml:trace contextRef="#ctx0" brushRef="#br0">61 349 9513,'-8'-8'998,"4"4"-809,0 0 67,-1 0 0,1 0 0,0-1 0,1 1 0,-1-1 0,1 0 1,0 1-1,0-2 0,0 1 0,1 0 0,0 0 0,0-1 1,0 1-1,1-1 0,-1 0 0,0-8 0,3 3-182,1 1-1,-1-1 1,1 0 0,1 1-1,0 0 1,1 0 0,0 0-1,0 0 1,1 0-1,0 1 1,1 0 0,0 0-1,0 0 1,1 1-1,0 0 1,0 0 0,1 1-1,0 0 1,1 0-1,-1 1 1,1 0 0,1 1-1,-1 0 1,1 0-1,14-5 1,-14 6-19,0 0-1,0 1 1,1 0-1,-1 0 1,1 1-1,0 1 1,-1 0-1,1 0 1,0 1-1,0 0 1,0 1-1,-1 0 1,1 1-1,0 0 1,-1 1-1,0 0 1,1 1-1,-1 0 1,0 0-1,-1 1 1,1 0-1,-1 1 1,0 0-1,-1 0 1,11 10-1,-16-13-48,0 0 0,0 0 0,-1 0-1,1 1 1,-1-1 0,0 1 0,0-1-1,0 1 1,0 0 0,0 0-1,-1 0 1,0 0 0,0 0 0,0 0-1,0 0 1,-1 0 0,1 0 0,-1 0-1,0 0 1,-1 8 0,-1-7 14,0 1 0,0 0 0,0-1 1,-1 0-1,1 1 0,-1-1 0,-1 0 0,1 0 1,-1-1-1,0 1 0,0-1 0,-9 8 0,1-2 16,-1 0 0,-1-2 0,1 1 0,-1-2 0,0 0 0,-1 0 0,0-2 0,0 1 0,-31 5-1,22-12-1834,23 0 1620,1 1 0,0-1 0,0 1 1,-1 0-1,1-1 0,0 1 1,0-1-1,0 1 0,0-1 1,-1 1-1,1-1 0,0 1 0,0-1 1,0 1-1,0-1 0,0 1 1,0-1-1,1 1 0,-1-1 1,0 1-1,0-1 0,0 1 1,0 0-1,0-1 0,1 1 0,-1-1 1,0 1-1,0-1 0,1 1 1,-1 0-1,0-1 0,1 1 1,-1 0-1,1-1 0,-1 1 0,0 0 1,1-1-1,-1 1 0,1 0 1,-1 0-1,0 0 0,1-1 1,0 1-1,15-13-5570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10.095"/>
    </inkml:context>
    <inkml:brush xml:id="br0">
      <inkml:brushProperty name="width" value="0.035" units="cm"/>
      <inkml:brushProperty name="height" value="0.035" units="cm"/>
    </inkml:brush>
  </inkml:definitions>
  <inkml:trace contextRef="#ctx0" brushRef="#br0">100 1 18756,'0'4'274,"1"-1"1,-1 1-1,0 0 0,0 0 0,-1-1 1,1 1-1,-1 0 0,0 0 1,0-1-1,0 1 0,0-1 0,-3 6 1,-1 5 423,-17 65 1113,4-19-1031,3 0 0,-14 113 0,28-165-742,1 0-1,0 0 1,0 1-1,1-1 1,2 12-1,-2-19-33,-1 0-1,0 1 1,1-1 0,-1 0-1,1 0 1,-1 0 0,1 0-1,-1 0 1,1 0 0,0 0-1,0 0 1,0 0 0,-1 0-1,1-1 1,0 1-1,0 0 1,0 0 0,2 0-1,-2-1-1,0 1 0,1-1-1,-1 0 1,1 0-1,-1 0 1,1 0-1,-1 0 1,0 0-1,1 0 1,-1-1 0,1 1-1,-1 0 1,0-1-1,1 1 1,-1-1-1,0 0 1,1 1-1,-1-1 1,2-1 0,12-10 17,0 0 0,0 0 0,-2-2 1,1 0-1,14-20 0,-3 4 3,8-8-51,127-158-888,-157 192 719,-2 4 176,0-1 1,-1 0 0,1 0 0,0 0 0,-1 1 0,1-1-1,0 0 1,-1 0 0,0 0 0,1 0 0,-1 0-1,1 0 1,-1 0 0,0 0 0,0 0 0,1-1-1,-1 0 1,-1 2 7,1 0 0,-1 0 0,1 0 0,-1 0 0,1 0 0,-1 0 0,1 0 0,0 0 0,-1 0 0,1 0 0,-1 0 0,1 0 0,-1 0 0,1 0 0,-1 1 0,1-1 0,-1 0 0,1 0 0,0 0 0,-1 1 0,1-1 0,0 0-1,-1 1 1,0-1 0,0 1-58,-12 6-312</inkml:trace>
  <inkml:trace contextRef="#ctx0" brushRef="#br0" timeOffset="1">236 366 15795,'-4'42'2057,"4"-2"-1225,7-4-320,6-2 1481,7-7-985,1-4-208,6-13-872,-1-7 1472,4-10-1216,3-7 8,0-6-24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10.595"/>
    </inkml:context>
    <inkml:brush xml:id="br0">
      <inkml:brushProperty name="width" value="0.035" units="cm"/>
      <inkml:brushProperty name="height" value="0.035" units="cm"/>
    </inkml:brush>
  </inkml:definitions>
  <inkml:trace contextRef="#ctx0" brushRef="#br0">141 1 18292,'-10'216'6085,"1"83"-5562,17-228-2423,-8-71 1869,0 0 0,-1 0 1,1 0-1,0 0 0,0 0 1,0 0-1,0 0 0,0 0 1,0 0-1,0-1 1,-1 1-1,1 0 0,0 0 1,0 0-1,0 0 0,0 0 1,0 0-1,-1 0 0,1 0 1,0 0-1,0 0 0,0 0 1,0 0-1,0 0 1,-1 0-1,1 0 0,0 0 1,0 0-1,0 0 0,0 0 1,0 1-1,0-1 0,-1 0 1,1 0-1,0 0 0,0 0 1,0 0-1,0 0 1,0 0-1,0 0 0,0 0 1,0 1-1,-1-1 0,1 0 1,0 0-1,0 0 0,0 0 1,0 0-1,0 0 0,0 1 1,0-1-1,0 0 1,0 0-1,0 0 0,0 0 1,0 0-1,0 1 0,0-1 1,0 0-1,0 0 0,0 0 1,0 0-1,0 0 1,0 1-1,0-1 0,-8-9-624,-51-89-1257,7-6 4529,51 104-2559,1-1-1,-1 1 1,1-1 0,0 0-1,-1 1 1,1-1 0,0 1-1,0-1 1,-1 0-1,1 1 1,0-1 0,0 0-1,0 1 1,0-1 0,0 0-1,0 0 1,0 1-1,0-1 1,0 0 0,0 1-1,0-1 1,0 0 0,0 1-1,0-1 1,1 0 0,-1 1-1,0-1 1,1 1-1,-1-1 1,0 0 0,1 1-1,-1-1 1,1 1 0,-1-1-1,1 1 1,-1-1-1,1 0 1,2 0 117,0 1 1,0-1-1,-1 1 0,1 0 0,0 0 1,0 0-1,5 0 0,3 1-138,44-3-195,-1-3 0,59-12 1,-60 8 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11.685"/>
    </inkml:context>
    <inkml:brush xml:id="br0">
      <inkml:brushProperty name="width" value="0.035" units="cm"/>
      <inkml:brushProperty name="height" value="0.035" units="cm"/>
    </inkml:brush>
  </inkml:definitions>
  <inkml:trace contextRef="#ctx0" brushRef="#br0">175 457 18452,'-1'-2'129,"-1"0"-1,1 1 1,-1-1 0,1 1 0,-1-1-1,0 1 1,0 0 0,1 0-1,-1-1 1,0 1 0,0 1 0,0-1-1,0 0 1,0 0 0,-1 1 0,1-1-1,0 1 1,0 0 0,0 0-1,0-1 1,0 2 0,-1-1 0,1 0-1,0 0 1,0 1 0,0-1-1,0 1 1,0-1 0,-3 2 0,-8 3 81,0 0 1,1 1-1,-17 9 1,23-12-181,3-1-9,-1 0-9,1 0 0,0-1 0,0 1 0,0 1 0,0-1 0,0 0 0,0 1-1,0-1 1,1 1 0,-5 6 0,7-9-16,0 0-1,0 0 1,0 0-1,0 0 0,0 0 1,0 0-1,0 0 1,0 0-1,0 0 0,0 1 1,0-1-1,0 0 1,0 0-1,0 0 0,0 0 1,0 0-1,0 0 1,0 0-1,0 0 0,0 1 1,0-1-1,0 0 1,0 0-1,0 0 0,0 0 1,1 0-1,-1 0 1,0 0-1,0 0 0,0 0 1,0 0-1,0 0 1,0 0-1,0 0 0,0 0 1,0 1-1,0-1 1,1 0-1,-1 0 0,0 0 1,0 0-1,0 0 1,0 0-1,0 0 0,0 0 1,0 0-1,0 0 1,1 0-1,-1 0 0,0 0 1,0 0-1,0 0 1,0-1-1,0 1 0,0 0 1,0 0-1,0 0 1,1 0-1,11-3-154,10-6-52,-17 6 158,0 1-1,1-1 1,-1 1 0,0 1 0,1-1-1,0 1 1,5-1 0,-9 1 47,0 1-1,0 0 1,0 0 0,0 1 0,0-1 0,0 0 0,0 1-1,0-1 1,0 1 0,0-1 0,0 1 0,0 0 0,-1 0-1,1 0 1,0 0 0,-1 0 0,1 0 0,0 1 0,-1-1 0,1 0-1,-1 1 1,0-1 0,0 1 0,2 1 0,5 13-5,-1 1 0,-1-1 1,0 1-1,-1 0 0,-1 1 1,3 27-1,-1-14 11,3 17-3,-2 1-1,-2 1 1,-2 62-1,-4-92 80,0-1 0,-2 0 0,0 0-1,-1 0 1,0 0 0,-2-1 0,0 0 0,-2 0 0,1 0 0,-2-1-1,-16 24 1,22-37-7,-1 0-1,1 1 1,-1-1 0,-1 0-1,1-1 1,0 1-1,-1-1 1,-7 4 0,11-6-51,0-1 0,0 1 0,0-1 0,0 1 1,0-1-1,0 0 0,0 0 0,0 1 0,0-1 1,0 0-1,0 0 0,-1 0 0,1 0 0,0 0 1,0-1-1,0 1 0,0 0 0,0 0 1,-2-1-1,2 0-4,0 0 0,0 0 1,0 0-1,0 0 0,0-1 1,0 1-1,0 0 0,0 0 1,0-1-1,1 1 0,-1 0 1,1-1-1,-1 1 0,1-1 1,-1 1-1,1-1 0,0 1 1,-1-3-1,0-9 25,0-1 0,1 1 0,0-1 0,1 1 0,1-1 0,5-23 1,28-80 22,-33 111-58,22-57 11,61-115 0,51-53 25,-47 86 33,-73 117-51,8-11 47,-1-2-1,-3 0 0,17-46 1,-36 81-53,1 0-1,-1 0 1,0 0 0,0 0 0,-1 0 0,1-1 0,-1 1 0,-1 0 0,1 0 0,-3-10-1,2 15-9,1-1 0,-1 1 0,1-1 0,-1 1 0,0-1 0,1 1 0,-1 0 0,0-1 0,0 1 0,0 0 0,0 0 0,0 0-1,0 0 1,-1 0 0,1 0 0,0 0 0,-3-2 0,2 3 1,0-1-1,0 1 1,0-1-1,0 1 1,0 0-1,0 0 1,-1 0-1,1 0 1,0 0-1,0 1 1,0-1-1,0 1 1,0-1-1,0 1 1,0 0-1,0-1 1,-2 3-1,-5 1 5,1 2-1,0-1 0,0 1 1,0 1-1,0-1 0,1 1 1,0 0-1,1 1 0,-11 15 1,3-2-9,1 2 0,-18 39 0,22-40-6,1-1 1,1 1-1,1 0 1,1 1-1,1-1 1,0 1 0,2 0-1,1 0 1,2 33-1,-1-52 2,0 0 0,1-1 0,0 1 0,-1 0 0,1-1 0,0 1 0,1-1 0,-1 1 0,1-1 0,-1 0 0,1 0 0,0 1 0,0-1 0,1 0 0,-1-1 0,1 1 0,-1 0 0,1-1 0,0 1 0,0-1 0,0 0 0,0 0 0,0 0 0,5 2 0,-1-2-2,-1-1 1,1 0 0,0 0-1,-1 0 1,1 0-1,0-1 1,-1-1 0,1 1-1,0-1 1,-1 0-1,1 0 1,8-4-1,2 0 3,0-2-1,0 0 1,-1-1-1,0 0 1,0-2-1,25-19 1,-17 9 6,-1-1 1,-1 0-1,21-28 0,-43 49-5,0 0 0,0 0 0,0 0 0,0 0 0,0 0 0,0 0 0,0 1 0,0-1 0,0 0 0,0 0 0,0 0 0,0 0 0,0 0 0,0 0 0,0 0 0,0 0-1,0 0 1,0 0 0,0 0 0,0 1 0,0-1 0,0 0 0,0 0 0,1 0 0,-1 0 0,0 0 0,0 0 0,0 0 0,0 0 0,0 0 0,0 0 0,0 0 0,0 0 0,0 0 0,0 0 0,0 0 0,1 0 0,-1 0 0,0 0 0,0 0 0,0 0 0,0 0 0,0 0 0,0 0 0,0 0-1,0 0 1,0 0 0,0 0 0,1 0 0,-1 0 0,0 0 0,0 0 0,0 0 0,0 0 0,0 0 0,0 0 0,0-1 0,0 1 0,0 0 0,0 0 0,0 0 0,-1 15-1,-6 31 2,4-32-2,-8 72 1,10-76 1,1 0-1,0 0 1,1-1 0,0 1-1,1 0 1,4 16-1,-5-24 3,-1-1-1,1 1 0,-1 0 0,1 0 1,0 0-1,0 0 0,0-1 1,0 1-1,0 0 0,0-1 0,0 1 1,1-1-1,-1 1 0,1-1 0,-1 0 1,1 1-1,-1-1 0,1 0 1,0 0-1,0 0 0,-1 0 0,1 0 1,4 0-1,-3-1 4,0 0 0,0 0 0,0 0 0,0 0 0,0-1 0,0 0 0,0 1 0,0-1 0,-1 0 0,1 0 0,0-1 0,0 1 1,-1-1-1,3-1 0,7-5 29,-1-1 0,0-1 1,-1 1-1,0-2 0,13-16 1,-9 8 28,-1 1 0,-2-1 0,0-1 0,-1 0 0,0-1 0,-2 0 0,-1 0 0,9-42 0,-16 58-24,-3 11-13,-5 14-17,2 12-14,-3 54-1,8-74-5,1 1-1,0 0 1,1 0 0,1 0-1,0 0 1,1-1 0,5 15-1,-8-25 3,1 0 0,-1-1 0,1 1 0,0 0-1,0-1 1,0 1 0,0-1 0,0 1 0,0-1 0,0 0-1,0 1 1,0-1 0,1 0 0,-1 0 0,1 0 0,2 2-1,-3-3-24,0 0-1,0 1 0,0-1 0,1 0 0,-1 0 1,0 0-1,0 0 0,0 0 0,1 0 0,-1 0 1,0 0-1,0-1 0,0 1 0,1 0 0,-1-1 1,0 1-1,0-1 0,2 0 0,1-2-149,1-1-1,-1 1 1,0-1-1,0 0 1,0 0-1,0 0 1,-1 0-1,6-9 1,2-7-434,-2 0 0,0 0 0,-1 0 0,0-1 0,7-43 0,9-111-1587,-24 173 2194,3-20 259,-1 0 0,-2 0-1,0 0 1,-4-27 0,4 48-198,0 0 1,0 0-1,0 1 1,0-1-1,0 0 0,0 0 1,0 0-1,0 1 1,-1-1-1,1 0 0,0 0 1,0 1-1,-1-1 1,1 0-1,-1 0 0,1 1 1,-1-1-1,1 0 1,-1 1-1,1-1 0,-1 1 1,1-1-1,-1 1 1,0-1-1,1 1 0,-2-1 1,1 1 7,0 1 0,0-1 0,0 0 0,1 1 0,-1-1 0,0 1 0,0-1 0,1 1 1,-1 0-1,0-1 0,1 1 0,-1 0 0,0-1 0,1 1 0,-1 0 0,1 0 0,-1 0 0,1 0 0,-19 42 529,2 18-1457,15-50 516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12.251"/>
    </inkml:context>
    <inkml:brush xml:id="br0">
      <inkml:brushProperty name="width" value="0.035" units="cm"/>
      <inkml:brushProperty name="height" value="0.035" units="cm"/>
    </inkml:brush>
  </inkml:definitions>
  <inkml:trace contextRef="#ctx0" brushRef="#br0">70 624 12707,'0'-1'214,"0"0"0,0 1 1,1-1-1,-1 0 0,0 1 1,0-1-1,0 0 0,0 1 1,0-1-1,1 0 0,-1 1 1,0-1-1,-1 0 0,1 1 0,0-1 1,0 0-1,0 0 0,-1 0 1,-7 1 3375,-13 16-578,16-11-2796,1 1-1,-1 0 1,2 0-1,-1 0 1,0 0-1,1 0 1,1 1-1,-1-1 1,1 1 0,-2 8-1,4-14-209,0-1 0,-1 1 1,1-1-1,0 1 0,0-1 0,0 1 0,0-1 0,0 1 0,0-1 1,0 1-1,0-1 0,0 1 0,0-1 0,0 1 0,0-1 0,0 1 1,1-1-1,-1 1 0,0-1 0,0 1 0,0-1 0,1 1 0,-1-1 1,0 0-1,1 1 0,-1-1 0,0 1 0,1-1 0,-1 0 0,0 1 1,1-1-1,0 1 0,0-1-1,0 0 1,1 0-1,-1 0 1,0-1-1,0 1 1,0 0-1,0 0 1,1-1-1,-1 1 1,0 0-1,0-1 1,0 1-1,2-2 1,32-24 4,-6-2-12,0-2 0,-2-1 0,-1-2 0,-2 0 0,-1-1 1,-2-2-1,-1 0 0,-2-1 0,-2-1 0,19-63 1,-27 74-5,-2-1 0,4-32 1,-9 53 0,0-1 1,0 0 0,-1 0 0,-1 1 0,1-1 0,-1 0 0,-1 1 0,1-1-1,-1 1 1,0-1 0,-1 1 0,-6-12 0,8 17 1,0 0 0,0 1 1,0-1-1,-1 0 0,1 1 1,-1-1-1,1 1 0,-1 0 0,1-1 1,-1 1-1,0 0 0,0 0 1,0 0-1,1 0 0,-1 0 0,0 1 1,0-1-1,0 1 0,0-1 1,0 1-1,-1 0 0,1-1 0,0 1 1,0 0-1,0 0 0,0 1 1,0-1-1,0 0 0,0 1 0,0-1 1,-4 2-1,-1 1-2,0 1 0,0-1 0,0 1 0,0 1 0,1-1 0,0 1 0,-9 8 0,-4 7-21,1 0 1,1 2-1,1 0 0,0 1 0,2 1 0,1 0 1,1 1-1,-9 26 0,19-47 11,1-1 1,-1 1-1,1 0 1,1-1-1,-1 1 0,0 0 1,1 0-1,0-1 0,0 1 1,0 0-1,1 6 0,-1-8 5,1-1 0,0 0 0,0 1 0,0-1 0,0 0 0,0 1 0,0-1 0,0 0 0,0 0 0,0 0 0,0 0 0,1 0 0,-1 0 0,0 0 0,1 0 0,-1-1 0,1 1 0,-1-1 0,1 1 0,-1-1 0,1 1 0,-1-1 0,1 0-1,-1 1 1,1-1 0,0 0 0,-1 0 0,3-1 0,56 1-331,-41-2 253,1 2 0,-1 0 1,0 1-1,28 6 1,-43-6 72,1 0-1,0 1 1,-1-1 0,0 1-1,1 0 1,-1 0 0,0 1 0,0-1-1,0 1 1,0 0 0,-1 0-1,1 0 1,-1 0 0,1 1 0,-1 0-1,0-1 1,-1 1 0,1 0 0,-1 0-1,0 1 1,0-1 0,3 9-1,-3-5-31,0-1 0,-1 1-1,0 0 1,0 0-1,-1 0 1,0 0-1,0 0 1,-1 0 0,0 0-1,0 0 1,-3 8-1,-1 0-186,-1 0 0,0 0 0,-1-1 0,-10 17 0,6-15-56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13.746"/>
    </inkml:context>
    <inkml:brush xml:id="br0">
      <inkml:brushProperty name="width" value="0.035" units="cm"/>
      <inkml:brushProperty name="height" value="0.035" units="cm"/>
    </inkml:brush>
  </inkml:definitions>
  <inkml:trace contextRef="#ctx0" brushRef="#br0">244 287 16099,'2'-13'638,"2"-3"62,3-31 0,-7 44-595,1 0 0,-1 0 1,0 0-1,0 0 0,-1 0 0,1 1 0,0-1 1,-1 0-1,0 0 0,0 0 0,0 1 1,0-1-1,0 0 0,0 1 0,-1-1 0,1 1 1,-5-5-1,5 6-52,0 0 0,0 1-1,0-1 1,0 1 0,0-1 0,0 1 0,0-1-1,-1 1 1,1 0 0,0-1 0,0 1 0,0 0 0,-1 0-1,1 0 1,0 0 0,0 0 0,-1 0 0,1 1-1,0-1 1,0 0 0,0 1 0,-1-1 0,1 0-1,0 1 1,0-1 0,0 1 0,0 0 0,-2 1 0,-29 25 490,16-9-411,1 0 0,0 1-1,2 1 1,-13 23 0,18-28-98,1 0 0,0 0 0,1 0 0,1 1 0,0-1 0,-4 31 1,9-44-39,-1-1 1,1 1-1,0 0 0,0-1 1,0 1-1,0-1 1,0 1-1,0-1 1,1 1-1,-1-1 1,0 1-1,1-1 1,-1 1-1,1-1 1,-1 1-1,1-1 1,0 1-1,1 1 1,-1-3-3,0 1 0,-1-1 1,1 1-1,0-1 1,0 0-1,0 1 1,0-1-1,-1 0 0,1 0 1,0 0-1,0 0 1,0 0-1,0 0 1,0 0-1,0 0 1,-1 0-1,1 0 0,0 0 1,0 0-1,0 0 1,0-1-1,1 0 1,4-1-27,0-1 0,-1-1 0,1 1 0,-1-1 0,0 0 0,9-8 0,15-23-94,-22 27 91,0-1 1,0 1 0,1 0 0,10-8-1,-17 15 33,-1 1 0,1-1-1,-1 1 1,1 0 0,0 0-1,-1-1 1,1 1 0,0 0-1,0 0 1,-1 0-1,1 0 1,0 0 0,-1 0-1,1 0 1,0 0 0,-1 0-1,1 0 1,0 0 0,0 0-1,-1 0 1,1 1-1,0-1 1,-1 0 0,1 1-1,-1-1 1,1 0 0,0 1-1,-1-1 1,1 1 0,-1-1-1,1 1 1,-1-1-1,1 1 1,-1-1 0,1 1-1,-1-1 1,0 1 0,1 0-1,-1-1 1,0 1 0,0 0-1,1-1 1,-1 1-1,0 0 1,0 1 0,11 38-69,-10-35 61,7 42-12,-2 0 0,-3 1 0,-1-1 1,-8 80-1,-2-63 242,-2 0 0,-37 119 0,0-58 261,40-111-379,0 1 0,-1-1 0,-1-1 0,0 1 0,-1-2 0,-12 14 0,20-24-85,1-1 1,-1 1-1,1-1 1,-1 1-1,1-1 1,-1 0-1,0 0 1,0 0-1,0 0 1,0 0 0,0 0-1,0-1 1,0 1-1,-3 0 1,4-1-9,0 0 1,0 0-1,1 0 1,-1-1-1,0 1 1,0 0-1,0 0 1,0-1-1,1 1 0,-1-1 1,0 1-1,0-1 1,1 1-1,-1-1 1,0 1-1,0-1 1,1 1-1,-1-1 1,1 0-1,-1 1 1,1-1-1,-1 0 1,0-1-1,-1-3 14,0 0 0,1 0 0,0 0 0,-1 0 0,2 0 0,-1 0 0,0 0 0,1-1 0,1-8 0,2-11 12,0-1 1,2 1-1,14-42 1,34-71-30,-24 76-12,2 1 0,65-96 0,102-96-57,-180 233 49,-2 3-8,-1-1-1,-1-1 1,17-29 0,-30 47 20,0-1-1,0 0 1,-1 1 0,1-1 0,0 0-1,-1 0 1,1 0 0,-1 0 0,1 1-1,-1-1 1,0 0 0,0 0-1,0 0 1,0 0 0,0 0 0,0 0-1,-2-3 1,2 4 1,-1 0 0,1 1 0,-1-1-1,0 0 1,0 0 0,1 1 0,-1-1 0,0 1 0,0-1 0,0 0-1,1 1 1,-1 0 0,0-1 0,0 1 0,0 0 0,0-1-1,0 1 1,0 0 0,0 0 0,0 0 0,0 0 0,0 0-1,0 0 1,0 0 0,0 0 0,0 0 0,0 0 0,0 0 0,0 1-1,0-1 1,0 0 0,0 1 0,0-1 0,-1 1 0,-5 3 1,0-1 0,0 1 0,1 0 0,-1 0 0,1 1 0,0 0 0,0 0 0,0 0 0,1 1 0,-1 0 1,-5 9-1,6-8-1,0 1 0,0-1 0,1 1 1,0 0-1,0 0 0,1 1 0,0-1 0,1 1 1,-3 16-1,5-22 2,-1 0-1,1 0 1,0 1 0,0-1 0,1 0 0,-1 1-1,0-1 1,1 0 0,0 0 0,0 0 0,0 1-1,0-1 1,1 0 0,-1 0 0,1-1-1,0 1 1,0 0 0,3 3 0,-2-3 0,0-1 0,0 1 0,1-1 0,-1 0 0,1 0 1,-1 0-1,1 0 0,0-1 0,0 1 0,0-1 0,0 0 0,0 0 0,4 0 1,3 0 0,0-1 1,0 0 0,-1-1 0,1 0 0,0 0 0,0-1 0,-1 0 0,1-1 0,-1-1 0,16-7 0,-11 3 10,-1-2 1,0 0-1,-1 0 1,0-1 0,-1-1-1,0 0 1,-1-1-1,0 0 1,-1 0-1,0-1 1,-1-1 0,-1 0-1,0 0 1,-2 0-1,1-1 1,-2 0 0,0 0-1,-1-1 1,0 1-1,2-33 1,-7 43 13,-1 6-5,-4 10 14,-2 15-32,1 1 0,1 0 0,1 0 0,1 0 0,2 1 0,0 0 0,2-1 0,4 30 0,-4-49-5,1-1 0,0 1-1,1-1 1,-1 1 0,1-1 0,3 7-1,-4-12 2,-1 1 0,1-1 0,0 0 0,0 0 0,-1 1 0,1-1 0,0 0 0,0 0-1,0 0 1,0 0 0,0 0 0,1 0 0,-1 0 0,0 0 0,0-1 0,1 1 0,-1 0 0,0-1 0,1 1-1,-1-1 1,0 0 0,1 1 0,-1-1 0,1 0 0,-1 0 0,1 0 0,-1 0 0,0 0 0,1 0 0,-1 0-1,1 0 1,1-1 0,4-1 1,-1-1-1,0 0 0,0 0 1,-1 0-1,1-1 1,-1 0-1,1 0 0,-1 0 1,0-1-1,-1 1 0,1-1 1,-1-1-1,0 1 1,0 0-1,3-7 0,7-12 9,-2-1 0,12-29-1,-24 54-8,6-14 18,-1-1 0,0 1-1,5-28 1,-23 115 153,12-65-166,-2 53-6,3-55 1,1-1-1,-1 1 1,1 0 0,0-1-1,0 1 1,1-1 0,0 0-1,3 7 1,-5-11 0,0 1 1,1-1-1,0 0 1,-1 0-1,1 0 0,0-1 1,-1 1-1,1 0 1,0 0-1,0 0 0,0 0 1,0-1-1,0 1 1,0 0-1,0-1 0,0 1 1,0-1-1,0 1 1,0-1-1,0 0 0,0 1 1,0-1-1,0 0 1,1 0-1,-1 0 0,0 1 1,0-1-1,0-1 1,0 1-1,1 0 0,-1 0 1,0 0-1,0-1 1,0 1-1,0 0 0,0-1 1,0 1-1,0-1 1,0 1-1,2-2 0,4-3 8,-1 0 0,0 0 0,0 0-1,10-11 1,-11 10-3,9-10 30,-1-1-1,-1-1 0,0 0 1,-2-1-1,0 0 1,-1 0-1,0-1 1,-2 0-1,0-1 1,-2 0-1,4-23 0,-9 43-27,1 0-1,-1 0 0,0 0 0,0 0 0,1 0 0,-1 0 0,0 0 0,0 0 0,0 0 0,0 0 0,-1-1 0,1 1 0,0 0 0,0 0 0,0 1 0,-1-1 0,1 0 0,-1 0 0,1 0 0,-1 0 0,1 0 0,-1-1 1,0 2-4,0 1 0,0-1 0,1 0 0,-1 1 0,1-1 0,-1 1 0,0-1 0,1 1 0,-1-1 0,1 1 0,-1 0 0,1-1 0,0 1 0,-1 0 1,1-1-1,-1 1 0,1 0 0,0-1 0,0 1 0,-1 0 0,1 0 0,0-1 0,0 1 0,0 0 0,0 0 0,0-1 0,0 1 0,0 1 1,-1 6-1,0 0 1,1 0 0,0 0-1,0 0 1,1 0 0,0 0-1,1 0 1,-1 0 0,1-1-1,5 13 1,-6-17-3,0-1 0,0 1 0,1-1 0,-1 0 0,1 1 0,-1-1 0,1 0 0,0 0 0,-1 0 1,1 0-1,0 0 0,1 0 0,-1 0 0,0-1 0,0 1 0,1-1 0,-1 0 0,1 0 0,-1 0 0,1 0 0,-1 0 0,1 0 0,0-1 0,-1 1 0,1-1 0,0 1 0,0-1 1,-1 0-1,1 0 0,0-1 0,0 1 0,-1-1 0,1 1 0,3-2 0,3-1 5,0-1 1,0 0-1,-1-1 1,0 0-1,1 0 1,-2-1-1,1 0 1,-1 0-1,13-14 1,-1-1 4,-2-1 0,17-27 1,0-9 24,-32 52-30,1 1-1,-1 0 0,0 0 0,-1-1 1,1 1-1,-1-1 0,0 0 0,0 1 1,-1-7-1,0 12-5,0 0 1,0 0-1,0 0 1,0 0-1,0-1 1,0 1-1,0 0 1,0 0-1,0 0 1,0 0-1,0-1 1,0 1-1,0 0 1,0 0-1,0 0 1,0 0-1,0 0 1,0 0-1,0-1 1,-1 1-1,1 0 1,0 0-1,0 0 1,0 0-1,0 0 1,0 0-1,0 0 1,-1-1-1,1 1 1,0 0-1,0 0 1,0 0-1,0 0 1,0 0-1,-1 0 1,1 0-1,0 0 1,0 0-1,0 0 1,0 0-1,-1 0 1,1 0-1,0 0 1,0 0-1,0 0 1,0 0-1,0 0 1,-1 0-1,1 0 1,0 0-1,0 1 1,0-1-1,0 0 1,0 0-1,-1 0 1,1 0-1,0 0 1,0 0-1,-9 8 20,2 2-10,1 1-1,0 0 1,0 0 0,1 0-1,0 0 1,-4 20-1,1-1 9,-5 46 0,12-66-21,-6 63 49,7-64-47,0-1-1,0 1 1,1-1 0,0 1 0,0-1 0,4 11 0,-4-18-14,-1 0 0,0 0 0,0 0 0,1 0 1,-1 0-1,0 0 0,1 0 0,-1 0 0,1 0 0,-1-1 1,1 1-1,-1 0 0,1 0 0,0-1 0,-1 1 1,1 0-1,0-1 0,0 1 0,0-1 0,-1 1 1,2 0-1,-1-1-27,0 0 1,-1-1-1,1 1 1,-1 0 0,1 0-1,0 0 1,-1-1-1,1 1 1,-1 0 0,1-1-1,-1 1 1,1 0-1,0-1 1,-1 1-1,0-1 1,1 1 0,-1-1-1,1 1 1,-1-1-1,0 1 1,1-1-1,-1-1 1,4-4-432,-1-1 0,0-1 0,0 1 0,1-8 0,26-131-3813,-19 82 2942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14.215"/>
    </inkml:context>
    <inkml:brush xml:id="br0">
      <inkml:brushProperty name="width" value="0.035" units="cm"/>
      <inkml:brushProperty name="height" value="0.035" units="cm"/>
    </inkml:brush>
  </inkml:definitions>
  <inkml:trace contextRef="#ctx0" brushRef="#br0">55 0 18844,'-4'5'1720,"-2"6"-1352,-1 5-167,0 0 799,-1 1-928,1 0-400,-3-5 312,6-1-120,3-2-64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14.715"/>
    </inkml:context>
    <inkml:brush xml:id="br0">
      <inkml:brushProperty name="width" value="0.035" units="cm"/>
      <inkml:brushProperty name="height" value="0.035" units="cm"/>
    </inkml:brush>
  </inkml:definitions>
  <inkml:trace contextRef="#ctx0" brushRef="#br0">180 448 16588,'8'-6'280,"-1"-1"1,0 0 0,0 0 0,-1-1 0,0 0 0,6-10 0,-10 15-176,0 0 1,-1-1-1,1 1 0,-1-1 1,0 1-1,1-1 0,-1 1 1,-1-1-1,1 0 0,-1 1 0,1-1 1,-1 0-1,0 0 0,-1 1 1,1-1-1,0 0 0,-1 1 1,0-1-1,-2-6 0,2 9-62,1-1 0,-1 1 0,0-1-1,0 1 1,0 0 0,0-1 0,0 1 0,0 0-1,0-1 1,0 1 0,0 0 0,-1 0-1,1 0 1,0 0 0,-1 0 0,1 1 0,-1-1-1,1 0 1,-1 1 0,-3-2 0,2 2 2,1 0 1,-1 0 0,0 0-1,0 0 1,0 0 0,0 0 0,0 1-1,0 0 1,1-1 0,-1 1-1,-3 2 1,-2 0 47,0 2 0,0-1 0,0 1-1,1 0 1,0 1 0,-11 10 0,5-2 5,2 0 1,0 1 0,1 0-1,0 1 1,1 0-1,1 0 1,0 1 0,-5 18-1,9-21-81,0 1 0,0-1-1,2 1 1,0-1 0,0 1-1,1 0 1,1 0 0,1-1-1,0 1 1,4 21 0,-4-32-16,1 1 1,-1-1-1,1 1 0,0-1 1,0 1-1,0-1 1,0 0-1,1 0 0,0 0 1,0 0-1,3 3 1,-4-5 0,1 0 0,-1 0 1,1 0-1,0-1 1,-1 1-1,1-1 1,0 0-1,0 1 0,0-1 1,0 0-1,0-1 1,0 1-1,0 0 0,0-1 1,0 0-1,0 0 1,0 0-1,5 0 0,1-2 4,1 0 0,-1-1 0,0 0 0,0 0 0,0-1 0,0 0-1,-1-1 1,1 0 0,-1 0 0,-1-1 0,13-10 0,6-8 43,42-51 1,-44 45-42,-1-2-1,-1-1 1,-2 0 0,32-73 0,-42 82-62,-2-1 0,0 0 1,-1-1-1,-2 0 0,-1 0 1,-1 0-1,-1-1 0,-1-35 1,-2 54 23,0 1 0,0 0 1,-1-1-1,0 1 1,0 0-1,-1 0 0,0 0 1,-5-8-1,8 13 23,-1 1 0,0 0 0,0 0 0,1 0 0,-1 0 0,0 0-1,0 0 1,0 0 0,0 0 0,0 1 0,-1-1 0,1 0 0,0 1 0,0-1 0,0 0 0,-1 1-1,1-1 1,0 1 0,-1 0 0,-1-1 0,1 2 5,0-1-1,0 1 0,0-1 1,0 1-1,0 0 1,1-1-1,-1 1 1,0 0-1,0 0 1,1 1-1,-1-1 0,1 0 1,-1 0-1,1 1 1,-1-1-1,1 1 1,0-1-1,-2 4 1,-7 9-59,0 1 0,1 0 0,0 1 0,1 0 0,1 0 0,1 1 0,0 0 0,1 0 0,1 0-1,1 1 1,-2 18 0,5-34-2,1 0 0,-1 1 0,0-1 0,1 0-1,-1 1 1,1-1 0,0 0 0,0 0 0,0 0-1,0 0 1,0 0 0,0 0 0,1 0 0,-1 0-1,0 0 1,4 2 0,34 24-1007,-33-24 899,1 0 0,-1 0 0,0 1 0,9 8 0,-12-7 120,1-1 0,0 1 0,-1 0 0,0 0 1,-1 0-1,1 1 0,-1-1 0,0 1 0,-1-1 0,0 1 0,0-1 0,0 1 0,-1 0 0,0 8 0,-1 11 21,-2 0-1,-6 31 0,8-54 30,-10 48 41,5-25-41,-5 37 0,12-53-467,2-8-42,9-14-499,10-25-54,-7 5 547,-1-5-132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15.200"/>
    </inkml:context>
    <inkml:brush xml:id="br0">
      <inkml:brushProperty name="width" value="0.035" units="cm"/>
      <inkml:brushProperty name="height" value="0.035" units="cm"/>
    </inkml:brush>
  </inkml:definitions>
  <inkml:trace contextRef="#ctx0" brushRef="#br0">381 9 15411,'8'-8'1337,"-8"13"-582,-10 22 62,-17 33 899,3 1-1,-27 111 1,-2 135-566,51-292-1265,-3 28-293,4-40 356,1-1 0,-1 0-1,1 0 1,-1 0 0,0 0 0,0 0 0,0 0 0,0 0 0,0 0-1,0 0 1,0-1 0,-1 1 0,1 0 0,-4 2 0,5-4 11,-1 1 1,0-1-1,0 0 1,1 1-1,-1-1 1,0 0-1,0 0 1,1 0-1,-1 0 1,0 0-1,0 0 1,0 0-1,0 0 1,1 0-1,-1 0 0,0 0 1,0 0-1,1 0 1,-1-1-1,0 1 1,0 0-1,1-1 1,-1 1-1,0-1 1,-1 0-1,-15-15-598,16 15 589,-29-35-417,2-1 1,1-2-1,-36-70 1,61 106 586,0 0 1,0 0-1,1-1 0,0 1 1,0-1-1,0 1 0,-1-5 1,2 8-70,0-1 1,0 0-1,1 0 1,-1 0 0,0 0-1,0 1 1,0-1-1,1 0 1,-1 0 0,0 0-1,1 1 1,-1-1 0,1 0-1,-1 1 1,1-1-1,-1 0 1,1 1 0,0-1-1,-1 0 1,1 1-1,0-1 1,-1 1 0,1 0-1,0-1 1,0 1-1,-1-1 1,1 1 0,0 0-1,0 0 1,0-1 0,0 1-1,1 0 1,107-19 1393,-21 6-1483,79-22-478,-116 27 341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17.598"/>
    </inkml:context>
    <inkml:brush xml:id="br0">
      <inkml:brushProperty name="width" value="0.035" units="cm"/>
      <inkml:brushProperty name="height" value="0.035" units="cm"/>
    </inkml:brush>
  </inkml:definitions>
  <inkml:trace contextRef="#ctx0" brushRef="#br0">1199 231 10834,'-2'-7'187,"-2"-14"446,-1 1-1,-1 0 1,-14-31-1,18 46-461,-1-1-1,0 1 1,0 0-1,-1 1 0,1-1 1,-1 1-1,0-1 0,0 1 1,0 0-1,-1 0 1,0 1-1,0 0 0,0-1 1,0 2-1,0-1 0,0 0 1,-11-2-1,1 2 28,0 0 0,0 1-1,0 1 1,-1 1 0,1 0-1,0 1 1,-1 0 0,1 2-1,0 0 1,0 0 0,0 1-1,1 1 1,-16 7 0,-9 6-27,0 2 0,2 1 1,-51 38-1,34-18-117,3 3 0,1 2 0,3 2 0,1 1 1,3 3-1,2 2 0,-39 69 0,44-62-59,3 2 0,3 2 0,3 1 0,3 0 0,2 2-1,-21 120 1,34-119-58,2 0 0,3 0 1,3 1-1,4-1 0,15 98 0,-8-113-176,2-1 1,2 0 0,3-1-1,2-1 1,3-1 0,1 0-1,42 64 1,-29-61-631,2-1 0,2-2 0,91 87 0,-103-112 309,1-1 0,1-2 0,1 0 0,1-3 0,1 0 0,1-2 0,0-2 0,42 13-1,-60-23 624,1-1 0,0-1 0,0 0 0,0-1 0,0-1 0,0-1 0,0 0 0,0-1 0,0-1-1,0-1 1,0 0 0,0-1 0,-1-1 0,0 0 0,0-2 0,0 0 0,-1 0 0,1-1 0,-2-1-1,0-1 1,0 0 0,0-1 0,15-16 0,-2-3 673,-2-1 1,0-1-1,-3-1 1,35-66-1,57-158 1817,-46 73-1593,-7-2 0,-9-3 0,41-280 1,-79 360-907,-4 0 1,-6-116-1,-6 179-123,-1 1-1,-3 1 0,-1-1 1,-3 1-1,-1 0 0,-2 1 1,-33-71-1,38 98-6,-1 0 0,0 1 0,-2 0 0,1 1-1,-2 0 1,0 1 0,-1 0 0,-21-16 0,23 21 60,0 1 0,0 0 0,-1 0 1,0 2-1,0-1 0,0 2 0,-1 0 0,0 0 1,1 1-1,-2 0 0,-25-1 0,20 4-22,1 1 0,-1 0 0,-19 5 0,-61 18-158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26.854"/>
    </inkml:context>
    <inkml:brush xml:id="br0">
      <inkml:brushProperty name="width" value="0.035" units="cm"/>
      <inkml:brushProperty name="height" value="0.035" units="cm"/>
    </inkml:brush>
  </inkml:definitions>
  <inkml:trace contextRef="#ctx0" brushRef="#br0">48 213 7730,'7'-47'2441,"-4"17"259,2 1 0,1-1 0,16-45 0,-22 74-1618,-1 17-38,0 1 1,-5 17-1,0 6-803,-34 233 115,7-60-235,33-295-3767,-3 64 3017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04.411"/>
    </inkml:context>
    <inkml:brush xml:id="br0">
      <inkml:brushProperty name="width" value="0.025" units="cm"/>
      <inkml:brushProperty name="height" value="0.025" units="cm"/>
    </inkml:brush>
  </inkml:definitions>
  <inkml:trace contextRef="#ctx0" brushRef="#br0">26 61 10730,'0'0'5440,"1"10"-4586,46 277 3011,-47-308-3747,0 0 0,-2 1 0,0-1 0,-1 1 0,-1-1 0,-1 1 0,-1 0 0,-1 1-1,-1-1 1,-14-26 0,22 46-110,0-1 0,0 1 0,-1-1 0,1 0 0,0 1 0,-1-1 0,1 1 0,0-1 0,-1 1 0,1-1 0,-1 1 0,1-1 0,0 1 0,-1-1-1,1 1 1,-1-1 0,0 1 0,1 0 0,-1-1 0,1 1 0,-1 0 0,0 0 0,1-1 0,-2 1 0,-1 14-102,10 26-69,-5-34 164,1 1 1,0-1-1,0 0 1,1-1 0,0 1-1,0 0 1,0-1 0,1 0-1,0 0 1,0 0-1,0-1 1,0 0 0,1 0-1,-1 0 1,1-1-1,0 1 1,0-1 0,1-1-1,-1 1 1,1-1-1,-1 0 1,1-1 0,0 1-1,-1-1 1,1-1 0,0 1-1,0-1 1,0-1-1,-1 1 1,1-1 0,8-2-1,-9 3 15,1-2 1,0 1-1,0-1 0,-1 0 0,1 0 1,-1-1-1,0 0 0,1 0 0,-1 0 1,-1-1-1,1 0 0,0 0 0,-1-1 1,0 1-1,0-1 0,0 0 0,-1 0 1,0-1-1,0 0 0,0 1 0,-1-1 1,1 0-1,-1-1 0,-1 1 0,1 0 1,-1-1-1,0 0 0,-1 1 0,0-1 1,1-13-1,-2 18-6,1 1 1,-1 0-1,0 0 1,0 0 0,0 0-1,0-1 1,0 1-1,0 0 1,0 0-1,-1 0 1,1 0 0,0 0-1,-1-1 1,1 1-1,0 0 1,-1 0-1,0 0 1,1 0 0,-1 0-1,0 0 1,1 0-1,-1 0 1,0 1-1,0-1 1,0 0 0,0 0-1,1 1 1,-1-1-1,0 0 1,0 1-1,-1-1 1,1 1-1,0-1 1,0 1 0,0 0-1,0-1 1,0 1-1,0 0 1,-1 0-1,1 0 1,-1 0 0,0 0-24,0 1 0,0-1 0,0 1 1,0 0-1,0 0 0,0 0 1,0 0-1,1 0 0,-1 0 0,0 0 1,1 0-1,-1 1 0,1-1 1,-1 1-1,1-1 0,0 1 1,-1 0-1,1-1 0,0 1 0,0 0 1,0 0-1,1 0 0,-2 2 1,-1 7-6,0 0 0,0 0 0,1 1 1,0 0-1,1-1 0,1 1 1,0 0-1,0-1 0,3 17 0,-2-25 18,-1 0 0,1 0 0,0 0 0,0-1 0,0 1-1,1 0 1,-1 0 0,1-1 0,0 1 0,-1-1 0,1 1-1,0-1 1,0 0 0,0 0 0,1 0 0,3 3 0,-2-3 3,-1-1 1,1 1 0,-1-1 0,1-1-1,-1 1 1,1 0 0,0-1 0,-1 1 0,1-1-1,0 0 1,0-1 0,-1 1 0,1 0-1,-1-1 1,1 0 0,0 0 0,4-2-1,4-2 23,0-1 0,0 0-1,0-1 1,-1 0-1,0 0 1,0-1-1,-1-1 1,17-18-1,-14 13-2,0 0-1,-2-1 0,1-1 0,-2 0 0,15-29 0,-25 44-17,3-3 20,-1-1 0,0 0 0,0 0 0,0 0 0,-1 0 0,0 0 1,1 0-1,-2 0 0,1 0 0,-1 0 0,0 0 0,0-8 0,-12 30-222,5 6 157,1 0 0,1 0 0,1 0 0,1 1 0,1 35 0,1-58 39,1 0 1,0 0-1,0 1 1,0-1-1,0 0 1,0 0-1,0 0 1,1 1-1,-1-1 1,0 0-1,0 0 1,1 0 0,-1 0-1,1 1 1,-1-1-1,1 0 1,0 0-1,-1 0 1,1 0-1,0 0 1,0 0-1,-1-1 1,1 1-1,0 0 1,0 0-1,0 0 1,0-1-1,0 1 1,0-1-1,2 2 1,0-2 19,0 0 1,0 0-1,0 0 1,-1 0-1,1 0 1,0-1-1,0 1 1,0-1-1,-1 0 0,1 0 1,0 0-1,3-2 1,9-5 72,0-1 1,0 0 0,15-14-1,-28 22-125,28-27 248,-29 27-245,0 0 0,0 0 0,0 0 0,0 0 0,-1 0 0,1 0 0,0-1 0,0 1 0,-1 0 0,1 0 0,-1-1 0,1 1 0,-1 0 0,1-1-1,-1 1 1,0-1 0,0 1 0,0-1 0,0 1 0,0 0 0,0-1 0,0 1 0,-1-3 0,-18-3-7977,8-4 1659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27.370"/>
    </inkml:context>
    <inkml:brush xml:id="br0">
      <inkml:brushProperty name="width" value="0.035" units="cm"/>
      <inkml:brushProperty name="height" value="0.035" units="cm"/>
    </inkml:brush>
  </inkml:definitions>
  <inkml:trace contextRef="#ctx0" brushRef="#br0">21 95 16211,'0'1'96,"-1"-1"-1,1 0 0,-1 0 0,1 1 0,-1-1 0,1 0 0,-1 0 0,0 0 0,1 0 1,-1 0-1,1 0 0,-1 0 0,1 0 0,-1 0 0,0 0 0,1 0 0,-1 0 0,1 0 1,-1 0-1,1 0 0,-1-1 0,0 1 0,1 0 0,-1 0 0,1-1 0,-1 1 0,1 0 0,0-1 1,-1 1-1,1-1 0,-1 1 0,1 0 0,0-1 0,-1 1 0,1-1 0,0 1 0,-1-1 1,1 1-1,0-1 0,0 1 0,-1-1 0,1 0 0,0 1 0,0-1 0,0 1 0,0-1 1,0 1-1,0-2 0,0 0 67,1 0 1,-1 1-1,1-1 1,-1 0 0,1 0-1,0 0 1,0 0-1,-1 1 1,1-1-1,1 0 1,-1 1-1,0-1 1,3-2 0,1 0-23,1 0 0,0 0 0,0 0 1,0 1-1,0 0 0,0 0 0,1 1 0,-1 0 1,12-3-1,9 0 115,30-2 1,-35 5-177,-8 1-54,63-6 37,-69 7-46,0 0 0,-1 1 0,1 0 0,0 0 0,0 0 0,-1 1 0,11 4 0,-16-5 6,1 0 1,-1 0-1,1 1 0,-1-1 1,0 1-1,0 0 0,0-1 1,0 1-1,0 0 0,0 0 1,-1 0-1,1 1 1,-1-1-1,1 0 0,1 4 1,-1-1 25,-1 0 0,1 0 0,-1 0 0,0 0 0,-1 0 0,1 0 0,-1 9 0,-2 4 102,0 0 1,-1-1-1,-9 28 0,12-43-142,-2 6 31,-1-1 0,0 1 0,0-1 0,0 0 0,-1 0 1,0 0-1,0 0 0,-1-1 0,0 1 0,0-1 0,-7 5 0,4-3 31,-1-2 1,-1 1-1,1-1 0,-1-1 0,0 0 0,0 0 0,-14 4 1,10-4-75,6-1 67,0-1 0,-1-1 0,1 1 0,0-1 0,-12 1 0,18-3-141,0 0 0,0 0 0,0 0 0,0-1-1,0 1 1,1 0 0,-1-1 0,0 1 0,0-1 0,1 1-1,-1-1 1,0 0 0,1 0 0,-1 0 0,0 0 0,1 0-1,-1 0 1,1 0 0,0-1 0,-1 1 0,1 0 0,0-1-1,0 1 1,0-1 0,0 1 0,0-1 0,0 0 0,0 1-1,1-1 1,-2-2 0,-11-54-865,8 18 307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29.325"/>
    </inkml:context>
    <inkml:brush xml:id="br0">
      <inkml:brushProperty name="width" value="0.035" units="cm"/>
      <inkml:brushProperty name="height" value="0.035" units="cm"/>
    </inkml:brush>
  </inkml:definitions>
  <inkml:trace contextRef="#ctx0" brushRef="#br0">564 3168 15291,'-12'-15'445,"0"0"0,2 0 0,0-1 0,0 0 0,-7-20 0,-30-91 407,3-31-274,-28-190-1,57 266-525,-139-1023-173,75-8 1329,78 1100-1116,2 4 25,-1 0-1,-1 0 1,0 0-1,0 1 0,-1-1 1,0 0-1,0 0 1,-1 1-1,-5-11 0,8 19-111,-1-1 0,1 0-1,0 1 1,0-1-1,-1 1 1,1-1-1,-1 1 1,1-1-1,-1 1 1,1-1 0,-1 1-1,1-1 1,-1 1-1,1-1 1,-1 1-1,1 0 1,-1-1-1,0 1 1,1 0 0,-1 0-1,1-1 1,-1 1-1,0 0 1,1 0-1,-1 0 1,0 0-1,1 0 1,-1 0 0,0 0-1,1 0 1,-1 0-1,0 0 1,1 0-1,-1 0 1,0 1-1,1-1 1,-1 0 0,0 0-1,1 1 1,-1-1-1,1 0 1,-1 1-1,1-1 1,-1 1-1,1-1 1,-2 1 0,-1 3 44,0-1 1,-1 1 0,1 0-1,0 0 1,-2 4 0,-9 15-41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29.823"/>
    </inkml:context>
    <inkml:brush xml:id="br0">
      <inkml:brushProperty name="width" value="0.035" units="cm"/>
      <inkml:brushProperty name="height" value="0.035" units="cm"/>
    </inkml:brush>
  </inkml:definitions>
  <inkml:trace contextRef="#ctx0" brushRef="#br0">1 77 14235,'0'-5'350,"5"-28"1072,-5 33-1383,0-1-1,0 1 0,1-1 0,-1 1 1,0-1-1,0 1 0,0-1 0,1 1 1,-1 0-1,0-1 0,1 1 0,-1-1 1,0 1-1,1 0 0,-1-1 0,0 1 1,1 0-1,-1 0 0,1-1 0,-1 1 1,1 0-1,0 0 11,-1 0 1,1 0-1,-1 0 1,1 0-1,0 1 1,-1-1-1,1 0 1,-1 0-1,1 1 0,-1-1 1,1 0-1,-1 1 1,1-1-1,-1 1 1,1-1-1,-1 1 1,1-1-1,-1 1 1,0-1-1,1 1 1,-1-1-1,0 1 1,14 22 606,-2 1 1,-1-1-1,13 43 1,-2-7-271,6 10-52,36 85 75,-49-121-374,3 0 1,29 42 0,-40-65-35,0-1-1,1 0 1,0 0 0,0-1 0,1 0 0,10 7 0,-15-13 3,-1 0 1,1 1-1,0-1 0,0-1 1,-1 1-1,1-1 1,0 1-1,1-1 1,-1 0-1,0-1 0,0 1 1,0-1-1,1 1 1,-1-1-1,0-1 1,0 1-1,0 0 0,1-1 1,6-2-1,-3-1 19,-1 1-1,0-2 1,0 1 0,0-1-1,-1 0 1,1 0-1,-1 0 1,0-1 0,-1 0-1,1 0 1,6-11-1,7-11 112,20-41-1,-39 69-133,33-65-71,-3 0 1,-3-2 0,20-75-1,-41 117-48,-1-1-1,3-34 1,-7-1-109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0.579"/>
    </inkml:context>
    <inkml:brush xml:id="br0">
      <inkml:brushProperty name="width" value="0.035" units="cm"/>
      <inkml:brushProperty name="height" value="0.035" units="cm"/>
    </inkml:brush>
  </inkml:definitions>
  <inkml:trace contextRef="#ctx0" brushRef="#br0">65 0 19060,'4'161'1833,"24"168"0,-9-206-1792,68 235 0,-82-341-36,-2-6-2,0 0-1,1-1 0,0 1 1,0-1-1,1 0 1,12 17-1,-17-27-2,0 0 0,0 0-1,0 0 1,0 0 0,0 0-1,0 0 1,0 0 0,0 0-1,0 0 1,0 0 0,0 0-1,0 0 1,1 0 0,-1 0-1,0 0 1,0 0 0,0 0-1,0 0 1,0 0 0,0 0-1,0 0 1,0 0 0,0 0-1,0 0 1,0 0 0,0 0-1,0 0 1,0 0 0,0 0-1,0 0 1,0 0 0,1 0-1,-1 0 1,0 0 0,0 0-1,0 0 1,0 0 0,0 0-1,0 0 1,0 0 0,0 0-1,0 0 1,0 0 0,0 0-1,0 0 1,0 0 0,0 0-1,0 0 1,0 0 0,0 0-1,0 0 1,0 0 0,0 0-1,-2-8-36,-8-14-56,-91-119-884,-16-26 218,114 163 794,0-1 0,1 0 0,0 0 1,-1 0-1,2 0 0,-1 0 0,-1-8 0,3 12-11,0 0 0,0-1 0,0 1 0,0 0 0,0-1 0,0 1 0,0 0 0,1-1 0,-1 1 0,0 0 0,1 0 0,-1-1 0,1 1 0,-1 0 0,1 0 0,0 0 0,0 0 0,-1-1 0,1 1 0,0 0 0,0 0 0,0 1 0,0-1 0,0 0 0,0 0 0,0 0 0,0 1 0,1-1 0,-1 0 0,0 1 0,0 0 0,1-1 0,1 0 0,90-22 596,10-3-1013,-53 7-728,85-44-1,-101 45 579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1.094"/>
    </inkml:context>
    <inkml:brush xml:id="br0">
      <inkml:brushProperty name="width" value="0.035" units="cm"/>
      <inkml:brushProperty name="height" value="0.035" units="cm"/>
    </inkml:brush>
  </inkml:definitions>
  <inkml:trace contextRef="#ctx0" brushRef="#br0">3 173 15075,'0'1'143,"-1"-1"0,1 1 0,0 0-1,0-1 1,-1 1 0,1 0 0,0 0 0,0-1-1,0 1 1,0 0 0,0 0 0,0-1 0,0 1 0,0 0-1,1-1 1,-1 1 0,0 0 0,0 0 0,0-1-1,1 1 1,-1 0 0,0-1 0,1 1 0,-1-1-1,1 1 1,-1 0 0,1-1 0,0 1 0,0-1-62,0 0 0,-1 0 1,1 0-1,0-1 0,0 1 1,0 0-1,-1-1 0,1 1 1,0 0-1,-1-1 0,1 1 1,0-1-1,-1 1 0,1-1 1,0 0-1,-1 1 0,1-1 1,-1 0-1,1 1 0,-1-1 1,1 0-1,-1 0 0,0 1 1,1-1-1,-1 0 0,0-1 1,6-9 121,-1 0 0,0-1 0,-1 0 0,-1 0 0,0 0 0,0 0 1,-1-1-1,-1 1 0,0-1 0,-1 1 0,-1-19 0,1 30-172,0 1-1,0-1 1,0 0-1,0 1 1,-1-1-1,1 0 1,0 1-1,0-1 1,0 0-1,-1 1 0,1-1 1,0 0-1,-1 1 1,1-1-1,0 1 1,-1-1-1,1 1 1,-1-1-1,1 0 1,-1 1-1,1 0 1,-1-1-1,0 0 0,0 1-4,1 0-1,-1 1 0,1-1 0,-1 0 1,1 0-1,-1 1 0,1-1 0,-1 0 1,1 0-1,-1 1 0,1-1 0,-1 0 1,1 1-1,-1-1 0,1 1 1,0-1-1,-1 1 0,1-1 0,0 1 1,-1 0-1,-14 33 542,8-9-508,2 0 0,1 1 1,1 0-1,1-1 0,1 1 0,6 49 1,-5-73-84,8 33-322,-8-34 300,0 0 1,0 0 0,1 0 0,-1-1-1,0 1 1,1 0 0,-1 0-1,1-1 1,-1 1 0,0 0 0,1-1-1,0 1 1,-1 0 0,1-1 0,-1 1-1,1-1 1,0 1 0,-1-1 0,1 1-1,0-1 1,0 0 0,-1 1 0,1-1-1,0 0 1,0 0 0,0 1 0,0-1-1,-1 0 1,1 0 0,0 0-1,0 0 1,0 0 0,0 0 0,-1 0-1,1 0 1,0-1 0,0 1 0,0 0-1,1-1 1,2-1-124,-1 0-1,1-1 1,-1 1-1,1-1 0,-1 0 1,0 0-1,0 0 1,0-1-1,-1 1 1,1-1-1,2-4 1,23-47-419,-23 44 328,22-51-751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1.589"/>
    </inkml:context>
    <inkml:brush xml:id="br0">
      <inkml:brushProperty name="width" value="0.035" units="cm"/>
      <inkml:brushProperty name="height" value="0.035" units="cm"/>
    </inkml:brush>
  </inkml:definitions>
  <inkml:trace contextRef="#ctx0" brushRef="#br0">113 0 14139,'-11'40'2585,"-30"72"1,29-85-2021,1 1 1,1-1-1,2 2 0,1-1 1,-5 36-1,12-62-550,0-1 0,0 0-1,0 0 1,0 1 0,0-1 0,0 0-1,0 1 1,0-1 0,1 0-1,-1 0 1,0 1 0,1-1 0,-1 0-1,1 0 1,-1 0 0,1 0-1,0 0 1,0 2 0,0-2-10,0-1 0,0 1 1,0-1-1,-1 0 0,1 1 0,0-1 1,0 0-1,0 1 0,0-1 0,0 0 1,0 0-1,-1 0 0,1 0 0,0 0 1,0 0-1,0 0 0,0 0 0,0 0 1,1-1-1,5-1-6,-1 0 0,1 0 1,-1-1-1,0 0 0,7-5 0,47-30-97,-35 21 15,1 1 0,0 1 1,40-17-1,-62 31 72,0 0 0,0-1 0,0 1 0,0 1 0,0-1-1,0 1 1,0-1 0,0 1 0,1 0 0,-1 1 0,0-1 0,0 1 0,0-1 0,6 3 0,-7-2 14,-1 1 1,0-1-1,1 1 1,-1-1-1,0 1 1,0 0-1,0 0 1,0 0-1,0 0 1,-1 0-1,1 0 1,-1 0-1,1 1 0,-1-1 1,0 1-1,0-1 1,0 1-1,0-1 1,0 1-1,0-1 1,-1 1-1,0 0 1,1 3-1,0 4 97,-1-1 1,-1 1-1,1 0 0,-2 0 1,1 0-1,-1-1 0,-1 1 0,0-1 1,0 1-1,-1-1 0,0 0 1,0 0-1,-1-1 0,0 1 0,-1-1 1,-6 8-1,4-6-55,-1-1 0,1 0 0,-1 0 0,-1-1 0,0 0 1,0-1-1,0 0 0,-1-1 0,0 0 0,-1 0 0,1-1 0,-16 4 0,24-8-112,1 0 0,-1 0 0,0-1-1,0 1 1,1-1 0,-1 0 0,0 0-1,0 0 1,0 0 0,1 0 0,-1-1-1,0 1 1,0-1 0,1 0 0,-1 1 0,0-1-1,1-1 1,-1 1 0,1 0 0,0-1-1,-1 1 1,1-1 0,0 0 0,0 1-1,0-1 1,0 0 0,0 0 0,0-1-1,0 1 1,1 0 0,-1-1 0,1 1 0,0-1-1,0 1 1,-1-4 0,-6-19-569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2.059"/>
    </inkml:context>
    <inkml:brush xml:id="br0">
      <inkml:brushProperty name="width" value="0.035" units="cm"/>
      <inkml:brushProperty name="height" value="0.035" units="cm"/>
    </inkml:brush>
  </inkml:definitions>
  <inkml:trace contextRef="#ctx0" brushRef="#br0">1 1 18836,'2'5'243,"0"0"-1,0 0 1,-1 0-1,0 1 1,1-1 0,-2 0-1,1 1 1,-1 9 0,2 13 127,115 607 3161,-116-632-3527,1 6 21,0 0 0,1-1 0,0 1 1,7 14-1,-10-24-22,0 1 1,0 0 0,0-1-1,0 1 1,0 0-1,1 0 1,-1-1 0,0 1-1,0 0 1,0 0-1,0-1 1,0 1 0,1 0-1,-1 0 1,0-1 0,0 1-1,0 0 1,1 0-1,-1 0 1,0-1 0,0 1-1,0 0 1,1 0-1,-1 0 1,0 0 0,1 0-1,-1 0 1,0-1 0,0 1-1,1 0 1,-1 0-1,0 0 1,0 0 0,1 0-1,-1 0 1,0 0 0,1 0-1,-1 0 1,0 0-1,1 0 1,-1 0 0,0 1-1,0-1 1,1 0-1,-1 0 1,0 0 0,0 0-1,1 0 1,-1 1 0,0-1-1,0 0 1,1 0-1,-1 0 1,0 1 0,0-1-1,0 0 1,0 0-1,1 0 1,-1 1 0,0-1-1,0 0 1,0 1 0,0-1-1,0 0 1,0 0-1,0 1 1,5-27 144,-4-57 232,-15-137-1,16 229-361,0 1 0,1-1 1,0 0-1,7 16 0,-9-22-19,1-1 0,-1 1 0,1 0 0,0-1 0,-1 0 0,1 1 0,0-1 0,1 0 0,-1 0 0,0 0 0,5 3 0,-6-5 0,1 1-1,0 0 1,-1-1 0,1 1-1,0-1 1,-1 0-1,1 0 1,0 1 0,0-1-1,-1 0 1,1 0-1,0-1 1,0 1 0,-1 0-1,1-1 1,0 1-1,0-1 1,-1 1 0,1-1-1,-1 0 1,1 0-1,2-1 1,5-5 1,0 1 0,0-2 0,-1 1 0,0-1 0,-1-1 0,0 1 0,0-1-1,0 0 1,9-20 0,-8 14 29,-1 0 0,-1-1 0,0 0-1,-1 0 1,6-32 0,-11 44-7,1-1-1,-1 1 1,0-1-1,0 1 1,-1 0-1,1-1 1,-3-8 0,3 13-18,-1-1 0,1 1 0,0-1 0,0 1 0,0 0 0,0-1 0,-1 1 0,1-1 0,0 1 0,0 0 1,-1-1-1,1 1 0,0 0 0,-1-1 0,1 1 0,0 0 0,-1-1 0,1 1 0,-1 0 0,1 0 0,0-1 0,-1 1 0,1 0 0,-1 0 1,1 0-1,-1 0 0,1 0 0,-1 0 0,0 0 0,0 0 3,0 1 1,-1-1-1,1 1 1,0 0-1,0-1 1,0 1-1,-1 0 1,1 0-1,0 0 1,0 0-1,0 0 1,0 0-1,1 0 1,-1 0-1,-1 2 1,-4 7 15,0 0 1,1 0-1,0 0 0,0 1 1,1 0-1,0 0 1,1 0-1,-2 17 1,1 0-4,2-1 1,0 42 0,3-55-51,0 0 0,0 0 0,2 0 0,7 25 0,-10-36-7,2 0-1,-1 0 0,0 0 1,1 0-1,-1-1 0,1 1 1,0 0-1,0-1 0,0 0 1,0 1-1,0-1 0,5 4 1,-5-6-1,-1 1 1,1 0 0,0 0-1,0-1 1,0 1 0,0-1 0,0 0-1,0 1 1,0-1 0,0 0-1,0 0 1,0 0 0,0 0-1,0-1 1,0 1 0,0 0-1,0-1 1,-1 0 0,1 1-1,0-1 1,0 0 0,2-1-1,4-4-25,0 1-1,-1-1 1,0 0-1,0-1 1,-1 0-1,0 0 1,9-13-1,20-28-328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2.570"/>
    </inkml:context>
    <inkml:brush xml:id="br0">
      <inkml:brushProperty name="width" value="0.035" units="cm"/>
      <inkml:brushProperty name="height" value="0.035" units="cm"/>
    </inkml:brush>
  </inkml:definitions>
  <inkml:trace contextRef="#ctx0" brushRef="#br0">1 129 15091,'0'-14'837,"0"1"0,2-23 0,-1 31-617,0 1 0,0 0 0,0 0 0,0 0 0,1 0 0,-1 0 0,1 0 0,0 0 0,1 0 0,-1 1 0,1-1 0,4-5 0,-6 9-189,-1-1 1,1 0 0,-1 1 0,0-1-1,1 1 1,-1-1 0,1 1-1,-1-1 1,1 1 0,0 0-1,-1-1 1,1 1 0,-1-1 0,1 1-1,0 0 1,-1 0 0,1-1-1,0 1 1,0 0 0,-1 0 0,1 0-1,0 0 1,-1 0 0,1 0-1,0 0 1,0 0 0,-1 0-1,1 0 1,0 0 0,-1 0 0,1 1-1,0-1 1,-1 0 0,1 0-1,0 1 1,-1-1 0,1 1 0,-1-1-1,1 0 1,0 1 0,-1-1-1,1 1 1,-1-1 0,0 1-1,1-1 1,-1 1 0,1 0 0,-1-1-1,0 1 1,1 1 0,1 2 43,0 0 0,0 1 1,-1 0-1,0-1 0,0 1 1,1 7-1,1 47 184,-3-1-1,-12 91 1,2-33-40,8-86-158,-1 0 23,3 33 0,0-56-56,0-1 0,1 1 0,0 0 0,0 0 0,1 0 0,0-1 0,0 1 0,1-1 0,0 0 0,5 9 0,-7-13-12,1 0 0,0 0-1,-1 0 1,1 0 0,0-1-1,0 1 1,0-1-1,0 1 1,1-1 0,-1 0-1,0 0 1,0 0 0,1 0-1,-1 0 1,1-1-1,-1 1 1,0-1 0,1 0-1,-1 1 1,1-1-1,-1 0 1,1 0 0,-1-1-1,1 1 1,-1 0 0,5-2-1,5-2 42,0 0-1,-1 0 1,0-1-1,13-8 1,78-47-124,-86 50-446,0-2 0,-1 0 0,27-28 0,-41 38 457,1 1-1,-1-1 1,1 0 0,-1 1 0,1-1 0,-1 0 0,0 0 0,0 0 0,0 0 0,0 0 0,0-1 0,-1 1 0,1 0 0,-1 0 0,1 0 0,-1-3 0,-6-7-622</inkml:trace>
  <inkml:trace contextRef="#ctx0" brushRef="#br0" timeOffset="1">24 413 16956,'-7'4'1816,"3"-1"-1312,4-5-224,7-3 968,12-5-671,5-3-233,13-3-592,5-3-465,7 2 593,-1-1-104,8 5-120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3.040"/>
    </inkml:context>
    <inkml:brush xml:id="br0">
      <inkml:brushProperty name="width" value="0.035" units="cm"/>
      <inkml:brushProperty name="height" value="0.035" units="cm"/>
    </inkml:brush>
  </inkml:definitions>
  <inkml:trace contextRef="#ctx0" brushRef="#br0">117 112 15811,'-4'2'249,"1"1"-1,-1-1 0,1 1 0,0 0 1,0 0-1,0 0 0,0 0 0,0 1 1,1-1-1,-3 5 0,-21 43 896,19-37-350,-1 2-511,1-1 0,1 1 0,0 0 0,1 0 0,0 0 0,2 1-1,0-1 1,-2 35 0,5-49-257,0 1-1,1-1 0,-1 1 0,0-1 1,1 1-1,0-1 0,-1 0 1,1 1-1,0-1 0,0 0 0,3 4 1,-3-5-21,-1 0 0,1-1 0,0 1 0,0-1 0,0 1 1,-1-1-1,1 0 0,0 1 0,0-1 0,0 0 0,0 1 0,0-1 0,0 0 1,-1 0-1,1 0 0,0 0 0,0 0 0,0 0 0,0 0 0,0 0 1,0 0-1,0 0 0,0-1 0,0 1 0,0 0 0,-1 0 0,1-1 1,0 1-1,0-1 0,0 1 0,-1-1 0,1 1 0,0-1 0,0 0 1,-1 1-1,1-1 0,0 0 0,9-9 0,0 1 0,0-1-1,-1 0 1,-1-1 0,0 0 0,0-1 0,-1 0 0,7-17-1,2-8 39,19-64-1,-29 80-23,1-2 31,0-1 0,-2 0 0,0 0 0,1-31 0,-15 132 102,9-59-157,0 101 37,1-105-64,0 1 0,1-1 1,1 0-1,0 0 0,1-1 0,6 16 0,-9-27-28,1 1 0,-1-1 0,0 1 0,1-1-1,-1 1 1,1-1 0,0 0 0,0 0-1,0 0 1,0 0 0,0 0 0,1 0 0,-1-1-1,0 1 1,4 1 0,-4-2-12,0-1-1,-1 0 1,1 1 0,0-1 0,-1 0-1,1 0 1,0 0 0,-1 0-1,1 0 1,0 0 0,-1 0-1,1-1 1,0 1 0,-1-1 0,1 1-1,0-1 1,-1 0 0,1 1-1,-1-1 1,1 0 0,-1 0 0,0 0-1,1 0 1,-1 0 0,0 0-1,1-2 1,4-4-115,0 0 0,0-1 0,-1 0 0,-1 0 1,8-16-1,4-17-539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3.539"/>
    </inkml:context>
    <inkml:brush xml:id="br0">
      <inkml:brushProperty name="width" value="0.035" units="cm"/>
      <inkml:brushProperty name="height" value="0.035" units="cm"/>
    </inkml:brush>
  </inkml:definitions>
  <inkml:trace contextRef="#ctx0" brushRef="#br0">0 106 17220,'6'149'4791,"1"-74"-4065,3-1 0,33 121 0,-38-177-638,0-1 0,1-1-1,0 1 1,1-1 0,1 0-1,1-1 1,16 24 0,-23-37-83,-1 0 0,0 0 0,0-1 1,1 1-1,-1-1 0,1 1 0,-1-1 1,1 1-1,0-1 0,0 0 0,-1 0 0,1 0 1,0 0-1,0 0 0,0 0 0,0 0 1,0-1-1,1 1 0,-1-1 0,0 1 1,0-1-1,0 0 0,0 0 0,0 0 1,1 0-1,-1 0 0,0-1 0,0 1 0,0 0 1,0-1-1,0 0 0,0 0 0,0 1 1,0-1-1,0 0 0,0 0 0,0-1 1,-1 1-1,4-3 0,4-4 3,0-1 0,-1 0 0,0-1 0,-1 1 1,0-1-1,-1-1 0,8-16 0,32-86 57,-33 77-32,-4 11-19,-7 17-18,1-1 1,0 1-1,0 0 1,1 0-1,0 0 1,9-13-1,-13 21 4,1 0 0,-1 0-1,0 0 1,0 0 0,0 0 0,1 0 0,-1 0-1,0 0 1,0 0 0,0 0 0,1 0-1,-1 0 1,0 0 0,0 0 0,0 0 0,1 1-1,-1-1 1,0 0 0,0 0 0,0 0-1,0 0 1,0 0 0,1 1 0,-1-1 0,0 0-1,0 0 1,0 0 0,0 0 0,0 1 0,0-1-1,0 0 1,0 0 0,0 0 0,0 1-1,0-1 1,0 0 0,0 0 0,0 0 0,0 1-1,0-1 1,0 0 0,0 0 0,0 0-1,0 1 1,0-1 0,0 0 0,0 0 0,0 1-1,1 15-13,-5 87-29,1 41-136,3-141 84,0 0-1,0-1 0,1 1 1,-1-1-1,1 1 0,-1-1 1,1 1-1,0-1 0,2 5 1,-3-7 67,0 0-1,0 0 1,0 0 0,0 0-1,1 1 1,-1-1 0,0 0-1,0 0 1,0 0 0,0 0-1,1 0 1,-1 0 0,0 0-1,0 1 1,0-1 0,0 0-1,1 0 1,-1 0 0,0 0-1,0 0 1,0 0 0,1 0-1,-1 0 1,0 0 0,0 0-1,0 0 1,1 0 0,-1 0-1,0 0 1,0 0 0,0 0-1,0 0 1,1 0 0,-1-1 0,0 1-1,0 0 1,0 0 0,1 0-1,7-15-993,-3 2 723,-2-1 0,0 0 0,2-19 0,1-27-559</inkml:trace>
  <inkml:trace contextRef="#ctx0" brushRef="#br0" timeOffset="1">464 1 17404,'2'26'1744,"-2"14"-856,-2 6-272,2 12 753,3 4-177,3 7-216,3 0-136,5 1-296,3-3-79,2-5-313,4-6-160,1-12-793,-2-4 1626,-9-15-857,-5-8 8,-5-8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04.789"/>
    </inkml:context>
    <inkml:brush xml:id="br0">
      <inkml:brushProperty name="width" value="0.025" units="cm"/>
      <inkml:brushProperty name="height" value="0.025" units="cm"/>
    </inkml:brush>
  </inkml:definitions>
  <inkml:trace contextRef="#ctx0" brushRef="#br0">0 1 15407,'0'0'3395,"8"49"-3587,2-26 192,6 0-961,-3 2-801,6-1-864,-10-2 63,2-4-1441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6.332"/>
    </inkml:context>
    <inkml:brush xml:id="br0">
      <inkml:brushProperty name="width" value="0.035" units="cm"/>
      <inkml:brushProperty name="height" value="0.035" units="cm"/>
    </inkml:brush>
  </inkml:definitions>
  <inkml:trace contextRef="#ctx0" brushRef="#br0">35 39 13979,'0'-4'22,"8"-28"3338,-7 30-1177,-4 20-1024,-22 199 1821,15 0-4734,7-239 1038,0 7 227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6.772"/>
    </inkml:context>
    <inkml:brush xml:id="br0">
      <inkml:brushProperty name="width" value="0.035" units="cm"/>
      <inkml:brushProperty name="height" value="0.035" units="cm"/>
    </inkml:brush>
  </inkml:definitions>
  <inkml:trace contextRef="#ctx0" brushRef="#br0">1 90 19220,'-1'-5'1849,"4"5"-1137,1 0-312,6 0 808,5-1-272,3-2-256,5-3-136,4-4-560,2 2-392,1-5-728,2-2 1000,-8-2-240,-2 6-120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37.338"/>
    </inkml:context>
    <inkml:brush xml:id="br0">
      <inkml:brushProperty name="width" value="0.035" units="cm"/>
      <inkml:brushProperty name="height" value="0.035" units="cm"/>
    </inkml:brush>
  </inkml:definitions>
  <inkml:trace contextRef="#ctx0" brushRef="#br0">0 72 17020,'5'-14'1872,"0"-2"-960,1 3-344,4 3 833,3 3-169,4 6-312,0 1-136,6 4-344,2 5-128,2-1-280,0-1-200,5-7-776,-2-4 856,1-12-120,1-2-80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48.771"/>
    </inkml:context>
    <inkml:brush xml:id="br0">
      <inkml:brushProperty name="width" value="0.035" units="cm"/>
      <inkml:brushProperty name="height" value="0.035" units="cm"/>
    </inkml:brush>
  </inkml:definitions>
  <inkml:trace contextRef="#ctx0" brushRef="#br0">6509 610 4385,'1'-9'340,"-1"-1"-1,0 1 1,-1-1 0,0 1-1,-1 0 1,0-1 0,-1 1-1,-6-16 1,1 5 1150,-2 1 0,-20-33 0,22 42-1014,1 1 0,-1-1 1,0 2-1,-1-1 0,0 1 0,0 1 0,-1-1 1,0 2-1,-13-7 0,-11-4-13,-57-19 0,36 15-399,-240-86 204,218 85-27,-155-25-1,-169 13-202,184 18-141,-248-15-79,-3 33 112,-38 38 49,-169 6 302,321-42-114,143-3-211,116 2-125,0 4 0,1 3 0,-183 47 0,203-35 132,2 3 0,0 3 0,2 4 0,1 2 0,-86 58 0,97-50 62,2 3 0,2 2 0,2 2 0,-73 90 0,-154 243-199,265-361 160,-131 199-18,-135 276 0,258-449 33,2 2 0,2 0 0,3 2-1,1-1 1,-7 62 0,11-26-9,4 1 0,6 113-1,2-162-3,1 0-1,2-1 0,2 1 0,19 61 0,-18-78 0,0 0 1,1-1-1,1-1 0,1 0 0,1 0 1,0-1-1,2 0 0,0-1 0,25 23 0,-13-18-10,2-1 0,0-2 0,1-1 0,0-1 0,2-1 0,55 20 0,203 44-56,305 12-90,7-52-112,-592-40 277,754 16-108,-2-63 134,-346-7-229,-4-18 0,576-177 0,-808 187 176,265-130 1,136-146 37,-28-85 112,-330 217 63,-191 172-101,-1-1-1,-2-1 1,-1-1 0,33-64 0,-48 75 18,-1-2 1,-1 1 0,-1-1 0,-2-1 0,0 0 0,-2 0 0,-2 0 0,0 0 0,-2-1-1,-1 1 1,-2 0 0,-1-1 0,-12-54 0,7 51 41,-2 0 1,-2 0-1,-1 1 1,-1 1-1,-1 0 0,-2 1 1,-1 1-1,-2 1 1,0 0-1,-2 2 0,-39-37 1,30 36-48,-1 2-1,-1 1 1,-1 1 0,-1 2 0,-1 2 0,-1 1-1,0 2 1,-72-20 0,-5 8-418,-209-21 0,214 36 18,1-4-1,-107-31 1,73 0-22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49.506"/>
    </inkml:context>
    <inkml:brush xml:id="br0">
      <inkml:brushProperty name="width" value="0.035" units="cm"/>
      <inkml:brushProperty name="height" value="0.035" units="cm"/>
    </inkml:brush>
  </inkml:definitions>
  <inkml:trace contextRef="#ctx0" brushRef="#br0">1 2537 13331,'3'6'373,"6"9"369,-9-15-717,0 0 0,1 0 0,-1 1 0,0-1-1,0 0 1,1 0 0,-1 0 0,0 0 0,1 0 0,-1 0-1,0 0 1,1 0 0,-1 0 0,0 0 0,0 0 0,1 0-1,-1 0 1,0 0 0,1 0 0,-1 0 0,0 0 0,1 0 0,-1 0-1,0 0 1,1 0 0,-1-1 0,0 1 0,0 0 0,1 0-1,-1 0 1,0 0 0,0-1 0,0 1 0,1 0 0,-1 0-1,0-1 1,0 1 0,0 0 0,1 0 0,-1-1 0,0 1-1,0 0 1,0-1 0,0 1 0,0 0 0,0 0 0,0-1 0,0 0-1,18-38 426,-3-1-1,-1-1 1,-2 0-1,8-47 1,0 0-69,210-739 839,70 21-228,-216 630-209,108-167 0,-183 328-810,-6 11-50,0 0 0,0 0 0,-1 0 0,0-1 0,0 1 0,0-1 0,2-6 0,-4 10 42,0 1 1,0 0-1,0 0 0,0 0 0,0 0 0,0-1 1,0 1-1,0 0 0,0 0 0,0 0 0,0-1 1,0 1-1,0 0 0,0 0 0,0 0 0,0 0 1,0-1-1,0 1 0,0 0 0,0 0 0,0 0 1,0 0-1,0-1 0,-1 1 0,1 0 0,0 0 1,0 0-1,0 0 0,0 0 0,0 0 0,0-1 1,-1 1-1,1 0 0,0 0 0,0 0 0,0 0 1,0 0-1,-1 0 0,1 0 0,0 0 0,0 0 1,0 0-1,0 0 0,-1 0 0,1 0 0,0 0 1,0 0-1,0 0 0,0 0 0,-1 0 0,1 0 1,0 0-1,0 0 0,0 0 0,0 0 0,-1 0 1,1 0-1,0 0 0,0 0 0,0 1 0,0-1 1,-1 0-1,1 0 0,0 0 0,0 0 0,0 0 1,0 0-1,0 1 0,-13 9-734,0 12 172,-4 8-203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49.939"/>
    </inkml:context>
    <inkml:brush xml:id="br0">
      <inkml:brushProperty name="width" value="0.035" units="cm"/>
      <inkml:brushProperty name="height" value="0.035" units="cm"/>
    </inkml:brush>
  </inkml:definitions>
  <inkml:trace contextRef="#ctx0" brushRef="#br0">109 62 12339,'2'-62'4198,"-2"83"-3610,-1 0 1,-6 37-1,3-27-385,-35 232 395,-19 230-170,56-470-400,2-1 1,1 0-1,6 40 0,-7-60-24,1 1-1,-1-1 1,1 1-1,0-1 1,0 0-1,0 1 1,0-1-1,0 0 1,0 0-1,1 0 1,-1 0-1,1 0 1,0 0-1,-1 0 1,5 3-1,-5-5 9,1 1-1,-1 0 0,1 0 0,0-1 0,0 1 0,-1-1 0,1 0 0,0 1 0,0-1 0,0 0 1,0 0-1,-1 0 0,1 0 0,0 0 0,0-1 0,3 0 0,4-2 59,0-1 0,0 0 1,0-1-1,0 0 0,-1 0 0,9-7 0,-13 9-39,76-55 486,53-36 149,-119 84-561,0-1 0,0 0 0,-1 0 0,0-2 0,-1 1 0,-1-2 0,0 1 0,-1-2 0,-1 1 0,0-1 0,0-1 1,6-18-1,15-43 108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1.189"/>
    </inkml:context>
    <inkml:brush xml:id="br0">
      <inkml:brushProperty name="width" value="0.035" units="cm"/>
      <inkml:brushProperty name="height" value="0.035" units="cm"/>
    </inkml:brush>
  </inkml:definitions>
  <inkml:trace contextRef="#ctx0" brushRef="#br0">238 343 9706,'7'-15'715,"0"-2"1,0 1-1,7-32 1,-13 42-512,0 1 1,-1 0-1,0 0 1,0-1-1,0 1 1,0 0-1,-2-9 1,1 11-55,0 0 1,0 1-1,0-1 1,0 0-1,0 1 1,-1 0 0,1-1-1,-1 1 1,1 0-1,-1 0 1,0 0 0,0 0-1,0 0 1,0 0-1,-4-2 1,3 2-53,-1 0-1,1 1 1,0 0 0,0 0 0,-1 0-1,1 0 1,0 1 0,-1-1 0,1 1-1,-1 0 1,1 0 0,-1 0 0,1 0-1,-1 1 1,1-1 0,-1 1 0,1 0-1,0 0 1,0 0 0,-1 1 0,1-1-1,0 1 1,0-1 0,0 1 0,0 0-1,-3 3 1,-5 4 97,0 0 0,1 1 0,0 0 0,-18 23 0,18-20-117,1 1 0,0 0 0,0 1 0,2 0 0,-1 0-1,2 1 1,0-1 0,1 2 0,1-1 0,0 0 0,-1 21 0,5-32-62,-1-1 1,1 1-1,0-1 0,1 1 1,-1-1-1,1 1 0,0-1 1,0 0-1,2 5 0,-2-7-9,0 0 0,0-1 0,0 1 0,0-1 0,0 1 0,0-1 0,0 0 0,0 1 0,1-1 0,-1 0 0,0 0 0,1 0 0,-1 0 0,1 0 0,0 0 0,-1 0 0,1-1 0,0 1 0,-1-1 0,1 1 0,0-1 0,0 1 0,-1-1 0,1 0 0,0 0 0,2 0 0,3-1 10,0 0 0,0 0 0,0-1 0,-1 0 0,1 0 0,-1 0 0,1-1 0,-1 0 0,0 0 0,0-1 0,0 0 0,-1 0-1,1 0 1,8-9 0,3-4 43,-1-1 1,-1-1-1,14-20 0,-9 10 70,-2-1 0,24-57 0,-34 70-57,-2-1 1,0 0-1,-1 0 0,-1 0 0,-1-1 0,2-34 1,-5 52-66,0 0 0,0-1 1,0 1-1,0 0 1,0-1-1,0 1 1,0 0-1,0-1 1,-1 1-1,1 0 1,0 0-1,-1-1 1,1 1-1,-1 0 1,0 0-1,1 0 0,-2-2 1,-6 6 57,-1 14-40,-1 13-12,2 0 1,1 0 0,1 1-1,1 0 1,2 0 0,1 0-1,3 35 1,-1-56-12,1 0 0,0-1 0,1 1-1,0-1 1,0 0 0,5 10 0,-7-16-1,1-1 0,0-1 0,0 1 0,0 0 0,0 0-1,0 0 1,1 0 0,-1-1 0,0 1 0,1-1 0,-1 1 0,1-1 0,0 1 0,0-1 0,-1 0-1,1 0 1,0 0 0,0 0 0,0 0 0,0 0 0,0 0 0,0-1 0,0 1 0,0-1-1,0 0 1,0 1 0,1-1 0,-1 0 0,0 0 0,0 0 0,0-1 0,4 0 0,0-1 2,1 0 0,0-1 0,-1 0 0,0 0 0,0-1 0,0 1 0,0-1 0,-1-1 0,1 1 0,-1-1 0,0 0 1,6-8-1,3-5 21,-1 0 1,17-31-1,-11 13 47,-1 0 0,18-59 0,-41 118-74,0 0-1,2 0 1,0 0-1,2 0 1,1 0-1,2 27 1,-2-47 1,1 0 0,0 1 1,-1-1-1,1 0 0,0 0 0,0 0 1,1 0-1,-1 0 0,1 0 0,-1 0 1,1 0-1,0-1 0,0 1 1,0-1-1,0 1 0,1-1 0,-1 0 1,5 4-1,-4-5 3,0 0 0,-1 0 0,1 0 0,0 0-1,0 0 1,0-1 0,0 1 0,0-1 0,-1 0 0,1 0 0,0 0 0,0 0 0,0 0 0,0-1-1,0 1 1,0-1 0,0 0 0,-1 0 0,1 0 0,0 0 0,3-2 0,6-5 14,0 0 0,0 0 1,-1-1-1,0-1 0,-1 0 1,1 0-1,-2-1 0,16-21 0,-3-3 92,35-68 0,-45 76-54,-2 0-1,14-52 1,-24 70-47,-3 12-12,-4 15-14,2 0-1,0 1 1,1 0-1,1 0 1,0 23 0,2-33-9,-1 3-56,0 32-369,2-42 399,0 0 0,0 0 0,0 0-1,0 0 1,1 0 0,-1 0 0,1 0 0,0-1 0,-1 1 0,1 0 0,0 0 0,0-1 0,0 1 0,0-1 0,0 1 0,0-1 0,1 1 0,1 1 0,-2-2 61,0-1 0,0 0 0,0 1 0,0-1 0,0 1 1,0-1-1,1 0 0,-1 0 0,0 0 0,0 0 0,0 0 0,0 0 0,0 0 1,0 0-1,1 0 0,-1 0 0,0 0 0,0-1 0,0 1 0,0-1 0,0 1 1,0-1-1,0 1 0,0-1 0,0 1 0,0-1 0,0 0 0,0 1 0,-1-1 1,2-1-1,27-31-267,-25 27 215,29-39-315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1.591"/>
    </inkml:context>
    <inkml:brush xml:id="br0">
      <inkml:brushProperty name="width" value="0.035" units="cm"/>
      <inkml:brushProperty name="height" value="0.035" units="cm"/>
    </inkml:brush>
  </inkml:definitions>
  <inkml:trace contextRef="#ctx0" brushRef="#br0">40 391 14995,'-13'57'1224,"-9"59"19,19-99-955,2 0 1,0 1-1,1-1 1,3 27-1,-2-40-222,-1 0 0,1 0 0,0 0-1,0 0 1,1 0 0,-1 0 0,1 0 0,0 0-1,0-1 1,0 1 0,4 4 0,-4-6-39,-1-1-1,1 0 1,-1 0 0,1 0 0,-1 0-1,1 0 1,-1 0 0,1 0-1,0-1 1,-1 1 0,1-1-1,0 1 1,0-1 0,0 0 0,-1 1-1,1-1 1,0 0 0,0 0-1,0 0 1,-1-1 0,1 1 0,0 0-1,0-1 1,0 1 0,-1-1-1,4-1 1,6-3 43,-1-1 0,0 0 1,0 0-1,-1-1 0,0-1 0,0 0 1,10-11-1,-11 12-41,20-23 90,0 0-1,-2-2 1,-1-1 0,-2-1 0,29-56 0,-37 59-72,-1-1 0,-1-1 0,-2 1 0,-2-2-1,-1 0 1,7-65 0,-14 88-45,0 0 0,-2 1-1,1-1 1,-1 0 0,-5-17 0,6 25-4,-1 1 1,0 0 0,0-1 0,0 1-1,0 0 1,0 0 0,0 0-1,-1-1 1,1 1 0,-1 1 0,1-1-1,-1 0 1,-2-2 0,3 4-2,-1-1 1,1 0-1,-1 0 1,0 1 0,1-1-1,-1 1 1,1-1-1,-1 1 1,0 0-1,1 0 1,-1 0-1,0 0 1,1 0 0,-1 0-1,0 0 1,1 0-1,-1 1 1,0-1-1,1 1 1,-1-1-1,-2 2 1,-3 1-3,1 1 0,0 0 0,-1 0 0,1 0 0,1 1 0,-1 0 0,1 0-1,-1 1 1,-3 5 0,-41 60 8,49-70-3,-57 96 42,53-86-37,-1 0 0,2 1-1,0 0 1,0 0-1,1 0 1,-4 24 0,7-33-5,0-1 0,0 1 0,1 0 0,-1-1 0,1 1-1,-1-1 1,1 1 0,0 0 0,0-1 0,0 0 0,0 1 0,0-1 0,0 0 0,1 1 0,-1-1 0,1 0 0,0 0 0,0 0 0,-1 0 0,1-1 0,0 1 0,1 0 0,-1-1 0,0 0 0,3 2 0,8 3-7,-1 0 0,1-1 0,25 6 0,6 2-18,-35-10 46,-1 1-1,1 1 1,-1 0-1,0 0 1,0 0-1,0 1 1,-1 0 0,0 0-1,0 1 1,-1 0-1,1 0 1,-2 1-1,1 0 1,-1 0-1,0 0 1,-1 0-1,5 11 1,-7-12 89,20 38 131,-10-32-100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2.427"/>
    </inkml:context>
    <inkml:brush xml:id="br0">
      <inkml:brushProperty name="width" value="0.035" units="cm"/>
      <inkml:brushProperty name="height" value="0.035" units="cm"/>
    </inkml:brush>
  </inkml:definitions>
  <inkml:trace contextRef="#ctx0" brushRef="#br0">102 332 15483,'1'-2'163,"1"0"-1,-1 0 1,-1 0-1,1 0 1,0 0-1,0 0 1,-1 0-1,1 0 1,-1 0-1,0 0 1,0 0-1,0-1 1,0 1-1,0-3 1,0 5-122,0-1 0,0 1 0,0-1 0,0 1 0,-1-1 0,1 1 0,0 0 0,0-1 1,0 1-1,-1 0 0,1-1 0,0 1 0,0 0 0,-1-1 0,1 1 0,0 0 0,-1-1 1,1 1-1,-1 0 0,1 0 0,0-1 0,-1 1 0,1 0 0,0 0 0,-1 0 0,1 0 1,-1-1-1,-1 1 39,1 1 1,0-1-1,-1 0 1,1 0 0,0 1-1,-1-1 1,1 0-1,0 1 1,0 0-1,0-1 1,-1 1 0,1 0-1,0-1 1,-1 2-1,-5 4 76,1 0-1,-1 0 0,2 0 0,-1 1 1,1 0-1,0 0 0,0 0 0,0 1 1,1-1-1,1 1 0,-4 10 0,3-8-99,1-1-1,1 1 1,-1-1-1,2 1 1,-1 0-1,1 0 1,1 0-1,0-1 1,1 16-1,-1-23-48,1-1 0,-1 1-1,0-1 1,0 1 0,0-1 0,1 1-1,-1-1 1,1 1 0,-1-1 0,1 0-1,0 1 1,-1-1 0,1 0-1,0 1 1,0-1 0,0 0 0,0 0-1,0 0 1,0 0 0,0 0 0,0 0-1,1 0 1,-1 0 0,0 0 0,1-1-1,-1 1 1,0-1 0,1 1 0,-1-1-1,1 1 1,-1-1 0,1 0-1,-1 1 1,1-1 0,-1 0 0,1 0-1,-1 0 1,1 0 0,-1 0 0,3-1-1,2-1 13,0 0-1,-1 0 0,1-1 0,-1 1 0,1-1 1,-1 0-1,0-1 0,10-7 0,2-6 44,0 0 1,-2-1-1,0 0 0,0-2 0,-2 1 1,0-2-1,11-27 0,-3 1 147,-2-1 0,17-65 0,-31 92-113,0 1 1,2-36 0,-8 39-20,-4 13-17,4 4-58,0 1-1,0 0 0,0 0 1,0 0-1,0 0 0,0 0 1,0 0-1,0 0 0,0 0 1,1 0-1,-1 0 1,0 0-1,1 1 0,-1-1 1,0 2-1,-11 30-14,2 1 1,2 0-1,0 0 0,3 1 1,-4 69-1,9-92 10,0 0 0,0 0-1,1 0 1,1 0 0,0 0 0,4 15 0,-5-24 2,0-1 1,0 1-1,0-1 0,0 1 0,0-1 1,0 0-1,1 0 0,-1 1 1,1-1-1,0 0 0,0 0 1,0 0-1,0-1 0,0 1 1,0 0-1,0-1 0,0 1 1,1-1-1,-1 0 0,0 0 1,1 0-1,-1 0 0,1 0 0,0 0 1,-1-1-1,1 1 0,0-1 1,-1 0-1,1 0 0,0 0 1,-1 0-1,1 0 0,5-2 1,2 0 3,0-1 0,0-1 0,0 0 0,0 0 0,-1-1 1,1 0-1,-1-1 0,0 0 0,-1 0 0,12-12 1,-4 3 25,0-1 1,-2 0-1,0-1 1,13-21-1,-22 31-6,-4 6-16,0-1 0,0 1 0,0 0-1,0-1 1,-1 1 0,1-1 0,0 0 0,-1 1 0,1-1 0,-1 1 0,1-1 0,-1 0 0,1-2 0,-13 27 24,11-19-35,1 0 0,-1-1 0,1 1 1,0 0-1,0 0 0,0 0 0,0 0 0,1 0 0,0 0 1,-1 0-1,2 0 0,-1 0 0,0-1 0,1 1 0,-1-1 1,1 1-1,0-1 0,0 1 0,1-1 0,-1 0 0,1 0 1,-1 0-1,1 0 0,0-1 0,0 1 0,0-1 0,1 1 1,-1-1-1,0 0 0,1-1 0,-1 1 0,1 0 0,0-1 1,0 0-1,-1 0 0,1 0 0,0 0 0,0-1 0,0 0 0,8 0 1,-3 0 8,0-2-1,0 1 1,0-1 0,0 0 0,0-1 0,-1 0 0,1 0 0,-1-1 0,1 0-1,-1-1 1,-1 0 0,1 0 0,-1-1 0,0 1 0,0-2 0,10-11 0,-8 9 26,-1-1 1,0 0-1,-1-1 1,0 0 0,-1 0-1,0-1 1,0 1 0,-1-1-1,-1 0 1,0-1 0,3-17-1,-7 29-24,0 0-1,1 0 1,-1 0-1,0 0 1,0 0-1,0 0 1,0 0-1,0 0 1,0 0-1,0 0 1,0 0-1,0 0 1,0 0-1,0 0 1,-1 0-1,1 0 1,0 0-1,-1 0 1,1 0-1,-1 0 1,1 0-1,-1 0 1,0-1-1,0 2-2,0 1-1,0-1 1,0 1-1,0-1 1,0 1-1,0 0 0,0-1 1,0 1-1,1 0 1,-1-1-1,0 1 1,0 0-1,1 0 1,-1 0-1,1 0 1,-1 0-1,1-1 0,-1 1 1,1 0-1,-1 0 1,1 0-1,0 0 1,-1 2-1,-5 13 2,1 1-1,1 0 1,0 0-1,1 1 1,1-1 0,1 1-1,0-1 1,4 33-1,-3-45-2,1-1 0,0 0-1,0 1 1,0-1 0,1 0-1,0 0 1,-1 0 0,1 0-1,1 0 1,-1 0 0,1-1-1,-1 1 1,5 4 0,-5-7-4,-1 0 0,0 0-1,0 0 1,1 0 0,-1 0 0,0 0 0,1-1 0,-1 1 0,1 0 0,-1-1-1,1 1 1,-1-1 0,1 0 0,0 1 0,-1-1 0,1 0 0,-1 0 0,1 0 0,0 0-1,-1 0 1,1 0 0,-1-1 0,1 1 0,0 0 0,-1-1 0,1 0 0,-1 1 0,1-1-1,-1 0 1,0 1 0,1-1 0,-1 0 0,0 0 0,1 0 0,-1 0 0,0 0-1,0-1 1,0 1 0,1-2 0,2-2-271,0 0 0,-1 0 0,0 0 0,0 0 0,0-1 0,-1 1 0,1-1 0,-1 0 0,0 1-1,-1-1 1,2-10 0,-1-5-421,-1-1 1,-1-21-1,-3-16-304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2.935"/>
    </inkml:context>
    <inkml:brush xml:id="br0">
      <inkml:brushProperty name="width" value="0.035" units="cm"/>
      <inkml:brushProperty name="height" value="0.035" units="cm"/>
    </inkml:brush>
  </inkml:definitions>
  <inkml:trace contextRef="#ctx0" brushRef="#br0">61 0 17692,'-16'11'1688,"3"6"-1144,1 1-296,0-2 1049,5-2 431,7-6-1608,4-6 48,8-3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2.388"/>
    </inkml:context>
    <inkml:brush xml:id="br0">
      <inkml:brushProperty name="width" value="0.025" units="cm"/>
      <inkml:brushProperty name="height" value="0.025" units="cm"/>
    </inkml:brush>
  </inkml:definitions>
  <inkml:trace contextRef="#ctx0" brushRef="#br0">220 48 17681,'0'0'1857,"0"-8"65,0 5-1734,-1 0 1,1 1-1,-1-1 0,1 0 0,-1 0 0,0 1 0,0-1 0,0 0 1,0 1-1,-3-5 0,3 7-138,1-1-1,-1 1 1,1-1 0,-1 1-1,1-1 1,-1 1 0,1 0-1,-1-1 1,1 1 0,-1 0-1,1-1 1,-1 1 0,0 0-1,1 0 1,-1 0 0,0-1-1,1 1 1,-1 0 0,0 0-1,1 0 1,-1 0 0,0 0-1,0 1 1,-1-1-33,0 1 1,0 0-1,0 0 0,0 0 1,0 0-1,0 0 0,0 1 1,1-1-1,-1 1 1,1-1-1,-4 4 0,-16 22-20,0 0-1,2 2 1,1 1-1,1 0 0,2 1 1,1 0-1,1 2 1,-11 47-1,22-73 10,0 0 1,1 1-1,0-1 0,0 0 0,1 1 0,0-1 0,0 1 0,1-1 1,0 1-1,0-1 0,1 0 0,0 0 0,0 1 0,1-1 0,4 7 1,-5-9 4,1-1 1,1 0 0,-1 0-1,0 0 1,1-1 0,0 1-1,0-1 1,0 0 0,0 0-1,1 0 1,-1-1 0,1 0 0,-1 1-1,1-1 1,0-1 0,0 1-1,0-1 1,0 0 0,0 0-1,0 0 1,0-1 0,0 0 0,6 0-1,-8 0 61,1-1 0,-1 1-1,1-1 1,-1 0-1,0 1 1,1-1 0,-1-1-1,0 1 1,0 0 0,0-1-1,3-2 1,-5 4-16,0-1-1,0 0 1,0 1-1,0-1 1,-1 0-1,1 0 1,0 0 0,-1 1-1,1-1 1,-1 0-1,1 0 1,-1 0-1,1 0 1,-1 0-1,0 0 1,1 0 0,-1 0-1,0 0 1,0 0-1,0 0 1,0 0-1,0 0 1,0 0-1,0 0 1,0 0 0,0 0-1,0 0 1,-1 0-1,1 0 1,0 0-1,-1 0 1,1 0 0,-1 0-1,1 0 1,-1 0-1,1 0 1,-1 0-1,0 0 1,1 1-1,-1-1 1,0 0 0,0 1-1,-1-2 1,0 0-62,-1 0 0,1 1 1,-1-1-1,1 1 0,-1 0 1,0 0-1,1 0 0,-1 0 1,0 0-1,0 0 0,0 1 1,0 0-1,1-1 0,-1 1 1,-4 0-1,20 0-117,0-1-1,0-1 1,0 0-1,0-1 1,0 0-1,0-1 1,-1-1 0,14-6-1,11-9-71,43-30 1,-80 88-212,-5-17 519,0 0-1,-13 30 1,-9 33 136,27-83-251,0-1-1,0 0 0,0 0 0,-1 1 0,1-1 0,0 0 0,0 0 0,0 1 0,0-1 1,0 0-1,0 1 0,0-1 0,0 0 0,0 0 0,0 1 0,0-1 0,0 0 1,0 1-1,0-1 0,1 0 0,-1 0 0,0 1 0,0-1 0,0 0 0,0 0 1,0 1-1,0-1 0,1 0 0,-1 0 0,0 1 0,0-1 0,1 0 0,-1 0 1,0 0-1,0 0 0,0 1 0,1-1 0,-1 0 0,0 0 0,1 0 0,-1 0 1,0 0-1,0 0 0,1 0 0,-1 0 0,0 0 0,1 0 0,-1 0 0,0 0 1,0 0-1,1 0 0,-1 0 0,0 0 0,1 0 0,-1 0 0,0 0 0,1 0 1,16-9-1086,4-17-2275,-3-8-3433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05.137"/>
    </inkml:context>
    <inkml:brush xml:id="br0">
      <inkml:brushProperty name="width" value="0.025" units="cm"/>
      <inkml:brushProperty name="height" value="0.025" units="cm"/>
    </inkml:brush>
  </inkml:definitions>
  <inkml:trace contextRef="#ctx0" brushRef="#br0">107 0 4516,'0'0'3492,"3"10"-1773,2 7-666,0 1 1,-1-1 0,-2 1 0,2 26 0,-4-39-863,0 2-129,-1-1 0,2 1 0,-1 0 0,1-1 1,-1 1-1,2-1 0,1 8 0,-2-14-35,0 0-1,0 1 0,0-1 1,0 0-1,0 0 0,0 1 1,0-1-1,0 0 0,0 0 1,-1 0-1,1 0 0,0 0 1,0-1-1,0 1 0,0 0 1,0 0-1,0 0 0,0-1 1,0 1-1,0-1 0,0 1 1,0-1-1,0 0 0,0 0-34,1 1-1,-1-1 1,0 0-1,0 1 1,0-1-1,0 1 1,1 0-1,-1-1 1,0 1-1,0 0 1,1-1-1,-1 1 1,0 0-1,1 0 1,-1 0-1,0 0 1,0 1-1,1-1 1,-1 0-1,0 0 1,0 1-1,1-1 1,-1 1-1,0-1 1,0 1-1,0-1 1,0 1-1,0 0 1,0-1-1,2 3 1,0 0 26,-1 0 0,1 0 0,-1 1 1,0-1-1,0 0 0,0 1 1,-1 0-1,1-1 0,-1 1 0,0 0 1,0 0-1,0 0 0,0 0 1,-1 0-1,0 0 0,1 0 0,-1 0 1,-1 0-1,1 0 0,-1 0 1,0 0-1,-1 4 0,0-2 278,0 0-1,-1 0 0,0 0 1,0 0-1,0 0 0,-1-1 1,0 0-1,0 1 0,0-1 1,-1-1-1,1 1 0,-8 5 1,-3 1 1114,0 0 1,-29 14-1,40-23-1342,-1 0-1,0 0 1,1 0-1,-1 0 0,0-1 1,0 0-1,0 0 0,0 0 1,0-1-1,0 1 0,-1-1 1,1 0-1,0-1 0,-9-1 1,14 2-184,-1 0 0,1-1 0,-1 1 0,1 0 1,0 0-1,-1-1 0,1 1 0,-1 0 0,1 0 0,0-1 0,-1 1 0,1 0 1,0-1-1,-1 1 0,1-1 0,0 1 0,0 0 0,-1-1 0,1 1 1,0-1-1,0 1 0,0-1 0,-1 1 0,1-1 0,0 1 0,0-1 0,0 1 1,0-1-1,0 1 0,0-1 0,0 1 0,0 0 0,0-1 0,0 1 1,0-1-1,1 1 0,-1-1 0,0 1 0,0-1 0,0 1 0,1-1 0,-1 1 1,0 0-1,0-1 0,1 1 0,-1-1 0,0 1 0,1 0 0,-1-1 1,0 1-1,1 0 0,-1 0 0,1-1 0,0 1 0,22-19-5619,4 8 1700,2 0-1694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3.450"/>
    </inkml:context>
    <inkml:brush xml:id="br0">
      <inkml:brushProperty name="width" value="0.035" units="cm"/>
      <inkml:brushProperty name="height" value="0.035" units="cm"/>
    </inkml:brush>
  </inkml:definitions>
  <inkml:trace contextRef="#ctx0" brushRef="#br0">291 61 14011,'1'-2'163,"-1"0"1,0 0-1,1 0 0,-1-1 1,0 1-1,0 0 0,0 0 1,-1 0-1,1 0 0,0 0 1,-1-1-1,0 1 0,1 0 1,-1 0-1,0 0 0,0 0 1,0 1-1,0-1 0,0 0 1,-1 0-1,0-1 0,-1 1 26,1 0-1,0 1 1,-1-1-1,1 1 1,-1 0-1,1 0 1,-1 0-1,1 0 1,-1 0 0,0 1-1,0-1 1,1 1-1,-1 0 1,-4 0-1,-4 0 141,1 1 0,-1 0-1,0 1 1,1 1 0,-1-1 0,1 2 0,-16 6-1,13-3-231,1-1 1,0 2-1,0 0 0,0 0 0,-12 13 0,19-16-78,0 0 0,0 0 0,1 0 0,0 1 0,0-1 0,0 1 0,1 0 0,0 0 1,0 0-1,0 1 0,1-1 0,0 1 0,-2 7 0,4-13-19,0 1 0,0-1 0,-1 1 0,1-1 0,0 1 0,0-1 0,1 1 1,-1-1-1,0 1 0,0-1 0,1 1 0,-1-1 0,1 1 0,-1-1 0,1 0 0,0 1 0,0-1 0,-1 0 1,1 1-1,0-1 0,0 0 0,0 0 0,2 2 0,0-2-9,-1 1-1,1-1 1,-1 0-1,1 1 1,0-1-1,0-1 1,0 1-1,0 0 1,-1-1-1,1 1 1,5-1-1,6 0-70,0-1-1,0 0 0,28-7 0,-30 5 55,3-1-86,-1 1-1,1 0 1,0 1-1,0 1 1,16 0-1,-28 1 85,-1 0 0,1 1 0,0-1 0,-1 1 0,1-1 0,-1 1 0,0 0 0,1 0 0,-1 0 0,0 0 0,1 1 0,-1-1 0,0 1 1,0-1-1,3 3 0,-4-1 9,0-1 1,1 0 0,-1 0 0,0 1 0,0-1 0,0 1 0,0-1 0,-1 1 0,1-1 0,-1 1-1,0-1 1,1 1 0,-1-1 0,0 1 0,0-1 0,-1 1 0,1 0 0,-1 3 0,-2 3 43,1-1 1,-1 0 0,-1 1 0,1-1 0,-1-1-1,-1 1 1,1-1 0,-1 1 0,-1-1-1,-5 6 1,-10 9 451,-36 30-1,51-46-463,0-1 1,0 0-1,0-1 1,-1 0-1,1 0 1,-1 0-1,-14 5 1,21-9-15,-1 0 0,1 0 0,0 0 0,0 0 0,-1 0 0,1 1 0,0-1 0,-1 0 0,1 0 0,0 0 0,0 0 0,-1 0 0,1 0 0,0 0 0,-1 0 0,1-1 0,0 1 0,0 0 0,-1 0 0,1 0 1,0 0-1,-1 0 0,1 0 0,0-1 0,0 1 0,-1 0 0,1 0 0,0 0 0,0 0 0,0-1 0,-1 1 0,1 0 0,0 0 0,0-1 0,0 1 0,0 0 0,0 0 0,-1-1 0,1 1 0,0 0 0,0-1 0,0 1 0,0 0 0,0 0 0,0-1 0,0 1 0,0 0 0,0-1 0,0 1 0,0 0 0,0-1 0,0 1 0,0 0 0,0 0 0,0-1 0,1 1 0,-1 0 0,0 0 0,0-1 1,0 1-1,0 0 0,1-1 0,8-13-166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3.934"/>
    </inkml:context>
    <inkml:brush xml:id="br0">
      <inkml:brushProperty name="width" value="0.035" units="cm"/>
      <inkml:brushProperty name="height" value="0.035" units="cm"/>
    </inkml:brush>
  </inkml:definitions>
  <inkml:trace contextRef="#ctx0" brushRef="#br0">53 251 14947,'-10'0'1077,"-29"2"2711,39-2-3760,0 0 0,0 0 0,-1 0 0,1 0 0,0 0 0,0 1 0,0-1 0,0 0 0,0 0 0,-1 0 0,1 0 0,0 0 0,0 0 0,0 0 0,0 0 0,0 0 0,0 1 0,0-1-1,0 0 1,-1 0 0,1 0 0,0 0 0,0 0 0,0 0 0,0 1 0,0-1 0,0 0 0,0 0 0,0 0 0,0 0 0,0 0 0,0 1 0,0-1 0,0 0 0,0 0 0,0 0 0,0 0 0,0 0 0,0 1 0,0-1 0,0 0 0,0 0 0,0 0-1,0 0 1,0 0 0,1 1 0,-1-1 0,0 0 0,0 0 0,0 0 0,0 0 0,0 0 0,0 0 0,0 0 0,1 0 0,-1 1 0,0-1 0,0 0 0,0 0 0,0 0 0,0 0 0,0 0 0,1 0 0,-1 0 0,0 0 0,10 6 503,-1-4-482,0 0 0,-1 0 0,1-1 0,0 0 0,0 0-1,-1-1 1,1-1 0,0 1 0,0-1 0,-1-1 0,1 0 0,0 0 0,-1 0 0,0-1 0,1 0 0,-1-1 0,-1 0 0,9-5 0,-3 1-30,0-1-1,-1 0 1,0 0-1,-1-1 1,0 0 0,-1-1-1,0 0 1,-1-1-1,16-24 1,-22 29 1,0 1 1,-1-1-1,1 1 0,-1-1 1,-1 0-1,1 0 0,-1 0 1,0-14-1,0 20-14,-1-1 0,0 0 1,0 1-1,-1-1 0,1 0 0,0 1 0,0-1 0,-1 1 1,1-1-1,-1 1 0,1-1 0,-1 1 0,0-1 0,1 1 1,-1 0-1,0-1 0,0 1 0,0 0 0,0 0 0,0-1 1,-1 1-1,1 0 0,0 0 0,0 0 0,-1 0 0,1 1 1,-1-1-1,1 0 0,0 1 0,-1-1 0,1 0 0,-1 1 1,0 0-1,1-1 0,-1 1 0,1 0 0,-1 0 0,0 0 1,1 0-1,-1 0 0,1 0 0,-1 0 0,0 1 0,1-1 1,-3 1-1,-3 1 7,0 1 0,0 0 0,1 0 0,-1 0-1,1 1 1,-1-1 0,1 2 0,0-1 0,0 1 0,1 0 0,-6 6 0,-3 4 18,0 1 0,-20 31 0,23-30-16,1 0 0,1 1 0,1 0 0,-8 26 0,14-39-15,0 1 1,0-1-1,1 1 1,0 0-1,0 0 1,1 0 0,-1 0-1,1-1 1,1 1-1,-1 0 1,1 0-1,0 0 1,0 0-1,1-1 1,-1 1 0,1 0-1,1-1 1,4 10-1,-4-12-26,0 0-1,0 0 0,0-1 1,0 1-1,0-1 1,0 0-1,1 0 1,-1 0-1,1 0 0,-1-1 1,1 0-1,0 1 1,0-1-1,-1 0 0,1-1 1,0 1-1,0-1 1,0 0-1,0 0 1,0 0-1,0 0 0,0-1 1,-1 1-1,6-2 1,1 0-31,0-1 1,-1 0-1,1 0 1,-1-1 0,0 0-1,0-1 1,0 0-1,13-10 1,20-26-152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4.540"/>
    </inkml:context>
    <inkml:brush xml:id="br0">
      <inkml:brushProperty name="width" value="0.035" units="cm"/>
      <inkml:brushProperty name="height" value="0.035" units="cm"/>
    </inkml:brush>
  </inkml:definitions>
  <inkml:trace contextRef="#ctx0" brushRef="#br0">328 44 13379,'0'-2'149,"0"0"0,0 0 0,0 0 0,0 0 0,0 0 1,-1 0-1,1 0 0,-1 0 0,0 0 0,1 0 0,-1 0 0,0 0 0,0 1 1,0-1-1,0 0 0,-1 1 0,-1-3 0,2 3-41,-1 0 1,1 0-1,-1 0 0,0 0 1,1 1-1,-1-1 0,0 1 1,1-1-1,-1 1 0,0-1 1,1 1-1,-1 0 0,0 0 1,0 0-1,1 0 0,-1 0 1,0 1-1,0-1 0,1 0 1,-1 1-1,0-1 0,-2 2 1,-5 2 109,-1 1 0,1 0 0,0 0 0,0 1 1,1 0-1,0 0 0,0 1 0,0 0 0,1 1 1,-11 13-1,2 1-72,1 0 1,-24 47-1,19-25-2,1 0 0,-20 76 0,32-93-105,2 0-1,0 0 1,2 1 0,1-1 0,1 1 0,3 28 0,-1-50-24,0 0 0,0 1 0,1-1 0,-1 0-1,1 0 1,0 0 0,1 0 0,0-1 0,0 1 0,7 10 0,-9-15-9,0 0 0,1 1 0,-1-1 0,0 0 0,1 0 0,-1 0 0,1 0 0,-1 0 0,1 0 0,0 0 0,-1 0 0,1-1 0,0 1 0,0-1 0,-1 1 0,1-1 1,2 0-1,-1 0 1,-1 0 0,1 0 0,-1-1 0,1 0 1,0 1-1,-1-1 0,1 0 0,-1 0 1,0 0-1,1-1 0,-1 1 0,0-1 0,0 1 1,0-1-1,3-2 0,3-3 27,-1-1-1,0-1 1,0 1-1,0-1 1,-1-1-1,0 1 1,-1-1-1,0 0 1,5-14-1,-5 8 16,0 0 0,-1 0 0,0-1 0,-2 1 1,2-26-1,-4 36-34,0 1 1,-1-1 0,0 1-1,1 0 1,-2-1 0,-1-5-1,3 10-13,0 0 0,0 1-1,-1-1 1,1 0 0,0 0 0,-1 1-1,1-1 1,0 0 0,-1 1-1,1-1 1,-1 1 0,1-1 0,-1 1-1,1-1 1,-1 0 0,1 1-1,-1 0 1,0-1 0,1 1-1,-1-1 1,0 1 0,1 0 0,-1-1-1,0 1 1,1 0 0,-1 0-1,0 0 1,0 0 0,1-1-1,-1 1 1,0 0 0,0 0 0,1 0-1,-1 1 1,0-1 0,0 0-1,1 0 1,-1 0 0,0 0 0,0 1-1,1-1 1,-1 0 0,0 1-1,1-1 1,-1 0 0,1 1-1,-1-1 1,0 1 0,1-1 0,-1 1-1,1 0 1,-1 0 0,-4 4 1,0 1 1,0-1 0,0 1-1,1 0 1,0 1 0,1-1-1,-1 1 1,1-1 0,0 1-1,-3 14 1,2-7-10,1 0 0,0 1-1,1-1 1,0 25 0,2-33 1,1 0-1,-1 0 1,1-1 0,0 1-1,3 8 1,-4-12 3,1-1 1,-1 0-1,1 1 1,-1-1-1,1 0 0,0 0 1,-1 0-1,1 0 1,0 0-1,0 0 0,0 0 1,0 0-1,0 0 1,0 0-1,0 0 0,0 0 1,0-1-1,1 1 1,-1 0-1,0-1 1,0 1-1,1-1 0,-1 0 1,0 1-1,1-1 1,-1 0-1,0 0 0,1 0 1,-1 0-1,2 0 1,2-1-3,0 0 0,0 0 1,0 0-1,0-1 0,0 0 1,-1 0-1,1 0 1,-1-1-1,1 1 0,5-6 1,40-36-7,-43 37 9,97-112-9,-68 75 35,-19 29-1,-17 15-24,1 0 1,-1 0-1,0 0 1,0 0-1,0 0 1,1 0-1,-1 0 1,0 0-1,0 0 1,0 0-1,1 1 1,-1-1-1,0 0 0,0 0 1,0 0-1,0 0 1,1 0-1,-1 1 1,0-1-1,0 0 1,0 0-1,0 0 1,0 1-1,0-1 1,0 0-1,1 0 0,-1 0 1,0 1-1,0-1 1,0 0-1,0 0 1,0 1-1,0-1 1,0 0-1,0 0 1,0 0-1,0 1 1,0-1-1,0 0 0,0 0 1,-1 0-1,1 1 1,0-1-1,-10 41 12,-4-1-53,1-6-193,2 0 0,1 1 1,2 0-1,-4 38 0,12-63 74,2-6-163,4-16 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5.025"/>
    </inkml:context>
    <inkml:brush xml:id="br0">
      <inkml:brushProperty name="width" value="0.035" units="cm"/>
      <inkml:brushProperty name="height" value="0.035" units="cm"/>
    </inkml:brush>
  </inkml:definitions>
  <inkml:trace contextRef="#ctx0" brushRef="#br0">150 0 17852,'-21'39'1440,"-3"11"-944,0 7-176,-1 9 392,4 3-103,4 0-97,7-3-64,4-6-208,4-5-208,8-18-560,3-10-264,5-17 624,-2-10-129,5-11-127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5.526"/>
    </inkml:context>
    <inkml:brush xml:id="br0">
      <inkml:brushProperty name="width" value="0.035" units="cm"/>
      <inkml:brushProperty name="height" value="0.035" units="cm"/>
    </inkml:brush>
  </inkml:definitions>
  <inkml:trace contextRef="#ctx0" brushRef="#br0">0 154 14595,'0'6'334,"1"0"0,0 1 0,0-1 0,0 0 0,0 0 0,1 1 0,0-1 0,1 0 0,-1-1 0,1 1 0,0 0 0,0-1 0,1 0 0,0 0 0,4 5 0,-6-8-302,0 0 0,0 0 0,0-1 1,0 1-1,0-1 0,0 1 0,1-1 0,-1 0 0,0 0 0,1 0 0,-1 0 0,1 0 0,0 0 0,-1-1 0,1 1 0,-1-1 0,1 0 0,0 0 0,-1 0 0,1 0 0,0 0 0,-1-1 0,1 1 0,-1-1 0,1 0 0,-1 0 0,1 0 0,-1 0 0,1 0 0,-1 0 0,0 0 0,0-1 0,1 1 0,-1-1 0,0 0 0,0 0 1,1-2-1,3-1 57,0-1 0,-1 0 1,0-1-1,0 1 1,-1-1-1,0 0 1,0 0-1,0 0 0,-1-1 1,0 1-1,-1-1 1,1 0-1,-2 1 0,1-1 1,-1 0-1,0 0 1,0-9-1,-1 17-82,0 0-1,0-1 1,0 1-1,0-1 1,0 1 0,0 0-1,0-1 1,0 1-1,0 0 1,0-1-1,0 1 1,0-1 0,0 1-1,0 0 1,-1-1-1,1 1 1,0 0-1,0-1 1,0 1 0,-1 0-1,1-1 1,0 1-1,0 0 1,-1 0-1,1-1 1,0 1 0,0 0-1,-1 0 1,1-1-1,0 1 1,-1 0-1,1 0 1,0 0 0,-1 0-1,1 0 1,0-1-1,-1 1 1,1 0-1,0 0 1,-1 0 0,1 0-1,-1 0 1,1 0-1,0 0 1,-1 0-1,1 0 1,0 0 0,-1 0-1,1 1 1,0-1-1,-1 0 1,1 0-1,-1 0 1,1 0 0,0 1-1,0-1 1,-1 0-1,1 0 1,0 0-1,-1 1 1,-15 17 86,9-4-74,0 0 0,1 1 0,0 0 0,1 0 0,-6 31 1,9-34-16,0 0 0,1 1 0,1-1 1,0 1-1,0-1 0,1 0 0,1 1 1,3 14-1,-4-25-2,0 1 0,0 0 1,0 0-1,0-1 0,0 1 0,1-1 1,-1 1-1,1-1 0,0 0 0,0 1 1,0-1-1,2 2 0,-2-3-1,-1 0 0,1 0 0,-1 0 0,1 0 0,0-1 0,-1 1 0,1-1-1,0 1 1,-1-1 0,1 1 0,0-1 0,0 0 0,0 0 0,-1 0 0,1 0 0,0 0 0,0 0 0,-1-1 0,1 1 0,0-1-1,3 0 1,2-2 3,0-1 0,0 0 0,0 0-1,-1 0 1,1-1 0,-1 0-1,0 0 1,0 0 0,6-8 0,43-59 24,-51 66-26,49-80 31,-39 60-23,-13 25-9,-1 0-1,1 0 1,-1 0-1,1 0 1,-1 1-1,1-1 1,0 0-1,-1 0 1,1 0-1,0 0 1,0 1 0,-1-1-1,1 0 1,2 0-1,-3 1 0,0 0 1,1 0-1,-1 1 0,0-1 0,0 0 0,1 0 1,-1 1-1,0-1 0,0 0 0,1 1 0,-1-1 1,0 0-1,0 1 0,0-1 0,0 0 0,0 1 1,0-1-1,1 0 0,-1 1 0,0-1 1,0 0-1,0 1 0,0-1 0,0 0 0,0 1 1,0-1-1,-1 1 0,-3 41 2,4-37-3,-7 36 0,-7 78 32,14-108-24,0 0 1,0 1 0,1-1 0,1-1 0,-1 1-1,2 0 1,0 0 0,6 15 0,-9-25-10,1 0 0,-1 1 0,1-1 0,-1 0 0,1 0-1,0 1 1,-1-1 0,1 0 0,0 0 0,0 0 0,0 0 0,0 0 0,0 0 0,0 0 0,0 0 0,0-1 0,1 1 0,-1 0 0,0-1 0,0 1 0,1 0 0,-1-1 0,0 0 0,1 1 0,-1-1 0,0 0 0,1 0 0,-1 1 0,1-1 0,-1 0-1,0-1 1,1 1 0,-1 0 0,1 0 0,-1 0 0,0-1 0,1 1 0,-1-1 0,0 1 0,0-1 0,2-1 0,2-1-102,-1 0 0,1 0 0,-1 0 1,0-1-1,0 0 0,0 0 0,-1 0 0,0 0 0,6-9 0,-3 1-208,0-1-1,-1 0 1,0 0-1,-1 0 0,2-15 1,9-72-660,-13 84 808,3-42-632</inkml:trace>
  <inkml:trace contextRef="#ctx0" brushRef="#br0" timeOffset="1">528 0 15907,'-7'2'1265,"-1"6"-1001,1 1-312,1-1 128,6 1 264,5-2-336,9-1-168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6.073"/>
    </inkml:context>
    <inkml:brush xml:id="br0">
      <inkml:brushProperty name="width" value="0.035" units="cm"/>
      <inkml:brushProperty name="height" value="0.035" units="cm"/>
    </inkml:brush>
  </inkml:definitions>
  <inkml:trace contextRef="#ctx0" brushRef="#br0">124 398 14131,'-11'37'1759,"-17"39"1,16-46-505,2-1 0,-9 40 0,28-81-297,7-15-818,8-29-250,-1-2-1,-4-1 1,-1 0 0,-4-1 0,13-118-1,-25 165 48,1-48-218,-3 57 250,0 1 0,0-1-1,0 1 1,-1-1 0,0 1-1,1-1 1,-1 1 0,0 0-1,-1 0 1,1-1 0,-1 1-1,1 0 1,-4-5 0,4 8 19,0-1 0,0 1 1,0-1-1,-1 1 1,1 0-1,0-1 1,0 1-1,0 0 1,0 0-1,-1-1 1,1 1-1,0 0 0,0 0 1,0 1-1,-1-1 1,1 0-1,0 0 1,0 0-1,0 1 1,0-1-1,-1 1 1,1-1-1,0 1 0,0-1 1,0 1-1,0 0 1,0-1-1,0 1 1,0 0-1,1 0 1,-1 0-1,0 0 1,0-1-1,0 3 0,-12 12 55,0 0 0,2 1 0,0 1 0,-15 29 0,10-12 128,-19 58 0,32-83-173,-1 2 45,1 0 0,0 1 0,0-1 0,-1 18-1,4-27-70,0 0 0,0 1-1,0-1 1,0 0-1,0 1 1,1-1-1,-1 0 1,1 1-1,-1-1 1,1 0-1,0 0 1,0 0 0,0 0-1,0 0 1,0 0-1,1 0 1,-1 0-1,1 0 1,-1 0-1,1 0 1,-1-1 0,1 1-1,0-1 1,0 0-1,0 1 1,0-1-1,0 0 1,4 2-1,9 1-585,0 0-1,-1-1 0,28 2 0,-29-4 43,0 1 1,0 0-1,-1 1 1,1 0-1,0 0 1,14 8-1,-10-2-96,-14-7 593,1 0-1,0 1 1,0-1 0,0 0-1,0-1 1,0 1 0,1-1-1,-1 0 1,0 0 0,1 0-1,-1 0 1,0-1 0,1 0-1,-1 0 1,1 0 0,-1-1-1,6 0 1,9-5 189,1-2 0,27-14 0,10-3-59,-55 24-56,-1 0 0,1 0 0,0 1-1,0-1 1,0 1 0,0 0 0,1-1-1,-1 1 1,0 0 0,0 0 0,2 0 0,-3 1 7,0-1 0,0 1 0,0-1 0,0 1 0,-1-1 0,1 1 1,0-1-1,0 1 0,-1 0 0,1-1 0,0 1 0,-1 0 0,1 0 1,-1-1-1,1 1 0,-1 0 0,1 0 0,-1 0 0,0 0 1,1 0-1,-1-1 0,0 1 0,0 0 0,1 0 0,-1 0 0,0 0 1,0 2-1,0 15 189,-1 1 1,0-1-1,-1 1 1,-6 24 0,-3 19 531,7-30-249,1 0-1,2-1 0,1 1 0,2 0 0,10 58 1,-6-65-305,-2 1 0,0 0 1,-2-1-1,-1 1 0,-2 39 1,0-56-65,0-1-1,0 1 1,-1 0 0,0 0 0,0-1-1,-1 1 1,-1-1 0,1 1 0,-1-1-1,0-1 1,-1 1 0,0 0 0,0-1-1,-1 0 1,0 0 0,0-1 0,0 0 0,-1 0-1,-9 7 1,13-12-50,1 1 1,-1-1-1,1 1 1,-1-1-1,0 0 0,0 0 1,1 0-1,-1 0 1,0 0-1,0-1 0,0 1 1,0-1-1,0 0 0,0 0 1,0 0-1,0 0 1,0-1-1,0 1 0,0-1 1,0 0-1,1 1 1,-1-1-1,0-1 0,0 1 1,1 0-1,-1-1 1,1 1-1,-1-1 0,1 0 1,-1 0-1,1 0 0,0 0 1,0 0-1,0 0 1,-2-3-1,-1-3 36,-1 0 0,1-1 0,1 1 0,0-1 0,0 0 0,1 0 1,0-1-1,0 1 0,-2-18 0,3 9-92,2-1 0,0 1 0,1-1 1,1 1-1,0-1 0,2 1 0,0 0 0,1 0 1,0 1-1,2-1 0,0 1 0,1 1 1,1-1-1,11-16 0,15-16-187,1 2-1,3 1 1,44-41-1,-39 43 72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7.712"/>
    </inkml:context>
    <inkml:brush xml:id="br0">
      <inkml:brushProperty name="width" value="0.035" units="cm"/>
      <inkml:brushProperty name="height" value="0.035" units="cm"/>
    </inkml:brush>
  </inkml:definitions>
  <inkml:trace contextRef="#ctx0" brushRef="#br0">189 466 17708,'2'-3'199,"11"-35"1310,-12 37-1466,-1 0 0,1 0 1,-1 0-1,0-1 0,1 1 0,-1 0 0,0 0 1,0-1-1,0 1 0,0 0 0,0 0 1,0-1-1,0 1 0,-1 0 0,1 0 1,0-1-1,-1 1 0,1 0 0,-1 0 0,1 0 1,-1 0-1,0 0 0,1 0 0,-1-1 1,0 2-1,-1-3 0,1 3 3,0-1 0,0 1 0,0 0 0,0 0 0,1 0-1,-1 0 1,0 0 0,0 0 0,0 0 0,0 0 0,0 0 0,1 0 0,-1 1 0,0-1 0,0 0 0,0 1-1,1-1 1,-1 0 0,0 1 0,0-1 0,0 2 0,-18 13 654,3 1-499,2 1 0,0 1 0,1 0 0,1 0 0,0 1 0,-8 22 0,8-15-192,2 0 0,1 1 0,1 0 0,-7 38 0,13-54-18,1 0 0,0 0 0,1 0 0,0 1 0,0-1 0,4 17 0,-4-26 5,1 0-1,-1 0 1,1 0 0,-1 0-1,1 0 1,0 0 0,0 0-1,0 0 1,0 0 0,0 0-1,1 0 1,-1 0 0,1-1-1,-1 1 1,1 0 0,-1-1-1,1 0 1,0 1 0,0-1-1,0 0 1,0 0 0,0 0-1,0 0 1,0 0 0,0 0-1,0-1 1,0 1 0,0-1-1,0 1 1,1-1 0,-1 0-1,0 0 1,0 0 0,0 0-1,1 0 1,-1 0 0,0-1-1,3 0 1,9-3-24,-1 0 0,1-1 1,20-11-1,-19 9 1,0 1 1,18-6-1,-31 11 25,0 1-1,0-1 1,0 1-1,1-1 1,-1 1-1,0 0 1,0 0-1,1 0 1,-1 0-1,0 0 1,0 0-1,1 1 1,-1-1-1,0 1 1,0 0-1,0 0 0,0-1 1,0 1-1,1 1 1,-2-1-1,1 0 1,0 0-1,0 1 1,0-1-1,-1 1 1,1-1-1,-1 1 1,1 0-1,-1 0 1,1 0-1,-1-1 1,0 1-1,0 0 1,0 1-1,0-1 1,-1 0-1,1 0 1,0 3-1,2 9-12,0 0 0,-1 0 0,0 0 0,-1 26 0,-1-37 14,0 31 47,-2-1 0,-1-1 1,-1 1-1,-2 0 1,-1-1-1,-2 0 0,-1-1 1,-18 39-1,28-69-21,-1 1 0,0 0 0,0-1 0,0 1 0,0 0 0,0-1 0,0 1 0,-1-1 1,1 0-1,0 1 0,-2 0 0,2-2-17,1 1 0,0-1 1,-1 0-1,1 0 0,0 0 1,-1 0-1,1 0 0,0 0 1,0 0-1,-1 0 0,1 0 1,0 0-1,-1 0 1,1 0-1,0-1 0,-1 1 1,1 0-1,0 0 0,0 0 1,-1 0-1,1 0 0,0 0 1,0-1-1,-1 1 0,1 0 1,0 0-1,0 0 0,0-1 1,-1 1-1,1 0 0,0 0 1,0-1-1,0 1 0,0 0 1,-1-1-1,1 1 0,0 0 1,0-1-1,-1-4 41,-1 1 0,1-1-1,0 0 1,1 0 0,-1-1 0,1 1-1,0-5 1,6-51 53,2 0 0,3 1-1,37-115 1,13 12-152,-48 134 27,2 1-1,1 1 1,28-38-1,-43 64 18,-1 0 1,0 1 0,1-1-1,-1 1 1,0-1-1,1 1 1,-1-1-1,1 1 1,-1-1-1,1 1 1,-1 0-1,1-1 1,-1 1-1,1 0 1,0-1-1,-1 1 1,1 0-1,-1 0 1,1-1-1,0 1 1,-1 0-1,1 0 1,0 0-1,0 0 1,0 0-2,-1 1 1,1-1-1,-1 0 1,1 1-1,-1-1 1,1 1-1,-1-1 1,1 1-1,-1-1 0,0 1 1,1 0-1,-1-1 1,0 1-1,1-1 1,-1 1-1,0 0 0,0-1 1,0 1-1,1 1 1,2 40-174,-3-34 163,1 5-15,-1 1 8,1-1-1,1 1 1,4 19 0,-6-31 22,1 0 0,-1 0-1,1 1 1,0-1-1,-1 0 1,1 0 0,0 0-1,1 0 1,-1 0 0,0 0-1,0 0 1,1 0-1,-1 0 1,1-1 0,0 1-1,0-1 1,-1 1 0,1-1-1,0 0 1,0 1-1,0-1 1,0 0 0,0 0-1,1-1 1,-1 1 0,0 0-1,3 0 1,3-1-1,-1-1 0,0 0 0,0 0 0,0 0 0,0-1 0,0 0 0,0 0 0,0-1 1,0 0-1,-1 0 0,0-1 0,1 1 0,-1-1 0,-1-1 0,9-6 0,5-7 3,-1 0 0,0-1 0,15-21 0,-15 14 19,0 0 0,-2-1 0,0-1 1,-2 0-1,-2-1 0,0-1 0,-2 0 0,-1 0 0,-2-1 0,0 0 0,3-57 1,-12 51 5,2 36-25,0 1 0,0-1 0,0 1 0,0-1 1,0 1-1,-1-1 0,1 1 0,0-1 0,0 1 0,0-1 0,-1 1 0,1-1 1,0 1-1,-1-1 0,1 1 0,0-1 0,-1 1 0,1 0 0,-1-1 1,1 1-1,-1 0 0,1-1 0,-1 1 0,1 0 0,-1-1 0,1 1 0,-1 0 1,1 0-1,-2 0 0,1 0-1,1 0 1,-1 0 0,0 0-1,0 1 1,0-1-1,0 0 1,1 1 0,-1-1-1,0 0 1,0 1-1,1-1 1,-1 1-1,0-1 1,1 1 0,-1 0-1,1-1 1,-1 1-1,0 1 1,-8 13-9,1 0 0,1 0 0,1 1 0,0 0 0,1 0 0,-3 20 0,1-11 0,-5 20-20,-10 83 1,20-111 20,1 0 0,1 0 0,0 0 0,1 1 0,1-1 0,0 0 1,2-1-1,6 20 0,-9-32 4,0-1 1,1 1-1,-1-1 0,1 1 1,0-1-1,0 0 0,0 0 1,1 0-1,-1 0 0,1 0 1,0 0-1,0-1 0,0 1 1,0-1-1,6 4 0,-7-5 3,1-1 0,0 1 0,-1 0 1,1-1-1,0 1 0,0-1 0,-1 0 0,1 0 0,0 0 0,-1 0 0,1 0 0,0 0 0,0-1 0,-1 0 0,1 1 0,0-1 0,-1 0 0,1 0 1,-1 0-1,1-1 0,-1 1 0,3-3 0,2-1 1,0-1 1,0-1 0,0 1-1,-1-1 1,0-1-1,0 1 1,-1-1 0,0 0-1,0 0 1,-1 0-1,0-1 1,3-9 0,3-12 33,-2 0 1,7-40 0,0-65 45,-15 149-95,1 1-1,0-1 1,1 0 0,1 0-1,0 0 1,8 20 0,-10-31 14,0 1 1,1-1-1,0 0 1,0 0-1,0 0 1,0 0 0,0 0-1,0-1 1,1 1-1,-1-1 1,1 1-1,0-1 1,5 3-1,-6-4 6,1 0-1,0 0 1,-1 0-1,1-1 1,0 1 0,0-1-1,-1 0 1,1 1-1,0-1 1,0-1 0,0 1-1,-1 0 1,1-1-1,0 1 1,-1-1 0,1 0-1,0 0 1,-1 0-1,1 0 1,2-2 0,6-3 29,-1-1 0,0 0 1,0 0-1,-1-1 0,15-16 1,38-51 203,-37 42-79,-2-1 1,-2-2-1,-1 0 0,-1-1 1,-2 0-1,19-65 1,-34 96-131,-1 0 1,1 0-1,-1-1 0,0 1 1,-1 0-1,1 0 0,-1-8 1,0 14-29,0 0 1,-1-1-1,1 1 1,0 0 0,0 0-1,0 0 1,0 0-1,0-1 1,0 1 0,0 0-1,0 0 1,0 0-1,0 0 1,0-1 0,-1 1-1,1 0 1,0 0-1,0 0 1,0 0 0,0 0-1,0 0 1,-1 0-1,1 0 1,0-1 0,0 1-1,0 0 1,0 0-1,-1 0 1,1 0 0,0 0-1,0 0 1,0 0-1,0 0 1,-1 0 0,1 0-1,0 0 1,0 0-1,0 0 1,0 0 0,-1 0-1,1 0 1,0 0-1,0 0 1,0 1 0,0-1-1,-1 0 1,1 0-1,0 0 1,0 0 0,0 0-1,0 0 1,0 0-1,-1 1 1,1-1 0,0 0-1,-8 10 26,3 1-33,1-1 0,0 1 0,1 0 1,1 1-1,-3 16 0,-2 64-12,6-78 24,-1 31 2,2 0 0,9 70 0,-6-94-13,1-1 0,1 1 0,0 0 0,2-1 0,0 0 0,2-1 0,16 30 0,-9-31-48,-9-15 25,-5-14 16,-6-7 7,-1 0 0,0 0 0,-2 1 1,0 0-1,-1 0 0,-13-21 0,12 21 0,-27-46-11,18 33-28,1-1 1,-16-41-1,32 70 36,0-1 0,0 0 0,0 0-1,0 0 1,1 1 0,-1-1 0,1 0-1,0 0 1,0 0 0,0-6 0,1 8 4,-1 0 0,1 0 1,0 0-1,-1-1 0,1 1 0,0 0 1,0 0-1,-1 0 0,1 0 1,0 1-1,0-1 0,0 0 0,0 0 1,0 1-1,0-1 0,1 0 0,-1 1 1,0-1-1,0 1 0,0-1 1,1 1-1,-1 0 0,0 0 0,0-1 1,1 1-1,-1 0 0,2 0 0,63-1-457,-48 1-243,0 0-1,20-3 0,-36 3 662,-1 0 0,1 0 0,-1-1-1,1 1 1,-1 0 0,1-1 0,-1 1-1,1-1 1,-1 0 0,0 1 0,1-1-1,-1 0 1,0 0 0,0 0 0,0 0-1,1 0 1,-1 0 0,0 0 0,0-1-1,1-1 1,2-11-574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8.180"/>
    </inkml:context>
    <inkml:brush xml:id="br0">
      <inkml:brushProperty name="width" value="0.035" units="cm"/>
      <inkml:brushProperty name="height" value="0.035" units="cm"/>
    </inkml:brush>
  </inkml:definitions>
  <inkml:trace contextRef="#ctx0" brushRef="#br0">20 2 17836,'-15'-2'960,"11"2"-1384,17 2-384,3 4 768,4 1-280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8.668"/>
    </inkml:context>
    <inkml:brush xml:id="br0">
      <inkml:brushProperty name="width" value="0.035" units="cm"/>
      <inkml:brushProperty name="height" value="0.035" units="cm"/>
    </inkml:brush>
  </inkml:definitions>
  <inkml:trace contextRef="#ctx0" brushRef="#br0">42 22 17076,'-1'-2'166,"1"1"1,0-1-1,0 1 1,-1-1-1,1 1 1,0-1-1,-1 1 1,0-1 0,1 1-1,-1 0 1,0-1-1,-1-1 1,1 3-129,1 0 1,0 0 0,-1 0 0,1 0-1,0 0 1,0 0 0,-1 0-1,1 0 1,0 0 0,-1 0 0,1 0-1,0 0 1,-1 0 0,1 1-1,0-1 1,0 0 0,-1 0-1,1 0 1,0 0 0,0 1 0,-1-1-1,1 0 1,0 0 0,0 1-1,0-1 1,-1 0 0,1 0 0,0 1-1,0-1 1,0 0 0,0 1-1,0-1 1,0 0 0,0 0-1,-1 1 1,-11 42 1441,7-19-1081,1 0 0,0 46 1,4-56-370,1 1 1,0-1 0,1 1-1,1-1 1,0 0 0,6 16-1,-8-27-26,0 0-1,0 0 1,1 0-1,-1 0 1,1 0-1,0 0 1,0 0-1,0-1 1,0 1-1,0 0 1,1-1-1,-1 0 1,1 0-1,0 1 1,-1-2-1,1 1 1,0 0-1,5 2 1,-5-4-2,0 1 0,0-1 0,0 1 0,0-1 0,0 0 0,1 0 1,-1 0-1,0-1 0,0 1 0,0-1 0,0 0 0,0 0 0,0 0 0,0 0 0,0 0 1,0-1-1,0 1 0,-1-1 0,1 0 0,2-2 0,6-4 3,-1-1 0,0-1 0,0 0 0,-1 0-1,0-1 1,-1 0 0,9-16 0,41-90 146,-45 88-82,-3 14-22,-10 15-46,0 0 0,1 0 0,-1 0 1,0 0-1,0 0 0,0 0 0,1 0 0,-1 0 0,0 0 1,0 0-1,0 0 0,0 0 0,1 0 0,-1 0 0,0 0 1,0 0-1,0 0 0,1 0 0,-1 1 0,0-1 0,0 0 1,0 0-1,0 0 0,0 0 0,1 0 0,-1 0 1,0 1-1,0-1 0,0 0 0,0 0 0,0 0 0,0 0 1,0 1-1,0-1 0,1 0 0,-1 0 0,0 0 0,0 1 1,0-1-1,0 0 0,0 0 0,4 33 72,-4-24-66,2 8 7,0 12-6,7 30-1,-8-52-8,0 0 0,1-1 0,0 1 0,1-1 0,-1 1 0,1-1 0,1 0-1,-1 0 1,1 0 0,6 7 0,-9-12 2,1 1 0,-1-1 0,1 0 0,0 0 0,0 1 0,-1-1 0,1 0 0,0-1 0,0 1 0,0 0 0,0-1 0,0 1 0,1-1 0,-1 1 0,0-1 0,0 0 0,0 0 0,0 0 0,0 0 0,0 0 0,0-1 0,1 1 0,-1 0 0,0-1 0,0 0 0,0 0 0,0 1 0,-1-1 0,4-2 0,4-2 7,0-1 0,0-1 0,-1 1 0,13-13 0,107-121 202,-125 138-203,-1-1-1,1 1 0,0-1 1,0 1-1,0 0 0,4-2 1,-6 4-6,-1 0 1,1-1-1,-1 1 0,1 0 1,0 0-1,-1 0 1,1 0-1,-1 0 1,1 0-1,0 0 1,-1 0-1,1 0 0,0 0 1,-1 0-1,1 0 1,0 0-1,-1 0 1,1 1-1,-1-1 0,1 0 1,-1 0-1,1 1 1,0-1-1,-1 0 1,1 1-1,-1-1 1,1 1-1,-1-1 0,0 1 1,1-1-1,-1 1 1,1-1-1,-1 1 1,0-1-1,1 1 1,-1-1-1,0 1 0,0-1 1,0 1-1,1 0 1,-1-1-1,0 1 1,0 0-1,0 0 1,3 13 14,-1-1 0,-1 1 0,0 25 1,1 19 4,-1-50-14,1 0-1,-1 0 1,1 0-1,0 0 1,7 13-1,-9-19-6,1-1 0,0 0 0,-1 0 0,1 0 0,0 1 0,0-1 0,0 0 0,0 0 0,0 0 0,0 0 0,0-1 0,0 1 0,0 0 0,0 0 0,0-1 0,1 1 0,-1 0 0,0-1 0,0 1-1,1-1 1,-1 0 0,0 1 0,1-1 0,-1 0 0,0 0 0,1 0 0,-1 0 0,1 0 0,-1 0 0,0 0 0,1-1 0,-1 1 0,0 0 0,1-1 0,-1 1 0,0-1 0,0 1 0,1-1 0,-1 0 0,0 1 0,0-1 0,0 0 0,1-1 0,5-3-140,-1-1 1,1 1 0,-2-1 0,1 0 0,-1 0 0,1-1 0,6-13-1,27-56-870,-23 42 864,6-8-270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9.166"/>
    </inkml:context>
    <inkml:brush xml:id="br0">
      <inkml:brushProperty name="width" value="0.035" units="cm"/>
      <inkml:brushProperty name="height" value="0.035" units="cm"/>
    </inkml:brush>
  </inkml:definitions>
  <inkml:trace contextRef="#ctx0" brushRef="#br0">167 1 16700,'-46'39'3070,"33"-30"-2362,1 2 0,-19 19 0,-9 24 472,36-48-1074,1 0-1,0 0 1,0 0 0,0 1 0,1-1-1,0 1 1,-2 8 0,4-14-100,0-1 0,0 1 0,-1-1 1,1 1-1,0-1 0,0 1 0,0-1 0,0 1 0,0-1 1,0 0-1,0 1 0,1-1 0,-1 1 0,0-1 1,0 1-1,0-1 0,0 1 0,0-1 0,1 0 0,-1 1 1,0-1-1,0 1 0,1-1 0,-1 0 0,0 1 1,1-1-1,-1 0 0,0 0 0,1 1 0,0-1 1,14-1-65,16-17-345,-30 17 378,14-9-232,5-4-366,41-20 0,-56 31 508,0 1 1,0 0 0,0 0 0,0 0-1,1 1 1,-1-1 0,1 1 0,0 1-1,-1-1 1,1 1 0,-1 0 0,1 0-1,10 2 1,-14-1 102,1 0 0,-1-1 0,0 1 0,0 0 0,0 0 0,0 0 0,0 0 0,-1 0 0,1 1 0,0-1 0,0 0 0,-1 1 0,1-1 0,-1 1 0,0 0 1,1 0-1,-1-1 0,0 1 0,0 0 0,0 0 0,0 0 0,0 0 0,0 0 0,-1 0 0,1 1 0,-1-1 0,1 0 0,-1 0 0,0 0 0,0 1 0,0-1 0,0 0 0,0 0 0,-1 0 0,1 0 0,-1 1 0,0 1 0,-1 5 93,-1 0 1,-1 0-1,1 0 1,-1-1-1,-1 0 0,0 1 1,-6 8-1,2-6 184,0 0 0,0 0 0,-15 12 0,22-21-197,0 0 0,0 0 0,0 0 0,0-1 0,0 1 0,-1-1 0,1 1 0,0-1 0,-1 0 0,1 0 0,-1 0 0,1 0 0,-1-1 0,0 1 0,1-1 0,-1 1 0,0-1 0,1 0 0,-1 0 0,0 0-1,1 0 1,-1-1 0,0 1 0,1-1 0,-6-1 0,-8-11 303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05.466"/>
    </inkml:context>
    <inkml:brush xml:id="br0">
      <inkml:brushProperty name="width" value="0.025" units="cm"/>
      <inkml:brushProperty name="height" value="0.025" units="cm"/>
    </inkml:brush>
  </inkml:definitions>
  <inkml:trace contextRef="#ctx0" brushRef="#br0">68 131 15310,'0'0'5526,"8"-7"-5537,-1 1 17,-2 2 31,0 0-1,0-1 1,0 1 0,-1-1 0,1 0-1,-1 0 1,-1 0 0,1 0-1,-1-1 1,1 0 0,-2 0-1,1 0 1,-1 0 0,0 0 0,0 0-1,2-12 1,-4 18 3,0-1-1,0 0 1,-1 1 0,1-1 0,0 0-1,0 1 1,0-1 0,-1 0 0,1 1-1,0-1 1,-1 0 0,1 1 0,0-1-1,-1 1 1,1-1 0,-1 1-1,1-1 1,-1 1 0,1-1 0,-1 1-1,1-1 1,-1 1 0,0-1 0,1 1-1,-1 0 1,0 0 0,1-1 0,-1 1-1,0 0 1,1 0 0,-1 0-1,0 0 1,1 0 0,-1-1 0,0 1-1,1 0 1,-1 1 0,0-1 0,0 0-1,1 0 1,-2 1 0,-1-1-10,0 1 0,0-1 0,0 1 0,0 0 0,0 0 0,0 0 1,1 1-1,-1-1 0,-5 4 0,-1 5-26,0 1 1,1-1-1,0 2 1,0-1-1,1 1 1,1 0-1,0 0 0,1 1 1,0 0-1,1 0 1,0 0-1,1 0 1,0 0-1,2 1 1,-1 0-1,1-1 0,2 18 1,-1-28-13,1 1 1,-1-1-1,1 0 1,-1 0-1,1 0 1,0 0-1,0 1 1,1-1-1,-1 0 1,1-1-1,-1 1 1,1 0-1,0 0 1,0-1-1,0 1 1,0-1-1,1 0 1,2 3-1,0-2-20,0 0 0,-1 0-1,1-1 1,0 0 0,0 0-1,0 0 1,1-1 0,-1 1-1,0-1 1,8 0 0,-1 0-524,1-1 1,0 0-1,-1-1 1,1 0 0,-1-1-1,0-1 1,0 0-1,0 0 1,14-7 0,32-21-6384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9:59.820"/>
    </inkml:context>
    <inkml:brush xml:id="br0">
      <inkml:brushProperty name="width" value="0.035" units="cm"/>
      <inkml:brushProperty name="height" value="0.035" units="cm"/>
    </inkml:brush>
  </inkml:definitions>
  <inkml:trace contextRef="#ctx0" brushRef="#br0">1 296 14651,'0'4'494,"0"2"-170,-1-1 0,1 1 0,1-1 0,0 10-1,-1-15-250,0 1 0,1 0-1,-1 0 1,0 0 0,0-1-1,0 1 1,1 0 0,-1 0-1,0-1 1,1 1 0,-1 0-1,1-1 1,-1 1 0,1 0-1,-1-1 1,1 1 0,-1-1-1,1 1 1,0-1 0,-1 1-1,1-1 1,0 1 0,-1-1-1,1 0 1,0 1 0,0-1-1,-1 0 1,1 0 0,0 1-1,0-1 1,0 0 0,-1 0-1,1 0 1,0 0 0,0 0-1,-1 0 1,1 0 0,0 0-1,0-1 1,0 1 0,0 0-1,6-3 119,0 0-1,-1 0 1,0-1-1,0 1 1,0-1-1,0-1 1,-1 1-1,1-1 1,-1 0-1,0 0 1,0 0-1,4-7 1,6-10 284,24-44 1,-27 43-197,14-37 0,-23 52-248,-1 0 0,0 0-1,0 0 1,-1 0 0,1-1-1,-2 1 1,1 0 0,-2-16-1,1 23-27,-1-1-1,1 1 1,0-1-1,0 1 0,-1-1 1,1 1-1,-1 0 0,1-1 1,-1 1-1,1 0 1,-1-1-1,0 1 0,0 0 1,0 0-1,0 0 0,0 0 1,0 0-1,0 0 0,0 0 1,0 0-1,0 0 1,0 0-1,-1 0 0,1 1 1,0-1-1,0 1 0,-3-2 1,2 2-1,0 0-1,0 0 1,0 0 0,0 1-1,0-1 1,0 0 0,0 1 0,0-1-1,1 1 1,-1 0 0,0-1 0,0 1-1,0 0 1,1 0 0,-1 0 0,1 1-1,-1-1 1,0 0 0,1 0-1,-2 3 1,-5 5-5,1 1 0,0 0-1,0 0 1,1 1 0,0-1 0,1 2-1,0-1 1,-5 20 0,3-2-12,0 0 0,-3 41-1,10-68 15,-2 18-21,1 30 0,1-44 16,1 0-1,-1-1 1,1 1-1,1 0 1,-1-1-1,1 1 0,0-1 1,0 0-1,6 10 1,-7-13 3,0-1 1,0 1-1,0-1 0,0 0 1,1 1-1,-1-1 0,1 0 1,-1 0-1,1 1 0,0-1 1,-1 0-1,1-1 0,0 1 1,0 0-1,-1 0 0,1-1 1,0 1-1,0-1 1,0 0-1,0 1 0,0-1 1,0 0-1,0 0 0,-1 0 1,1-1-1,0 1 0,0 0 1,0-1-1,0 1 0,0-1 1,0 1-1,-1-1 0,1 0 1,0 0-1,2-2 1,7-3-9,-1-1 1,0 0 0,0-1 0,11-11 0,9-13 36,-2-1 0,39-58 0,0-1 124,-66 91-147,-1 1 0,0 0-1,0-1 1,0 1-1,1 0 1,-1-1-1,0 1 1,0-1-1,1 1 1,-1 0-1,0 0 1,1-1-1,-1 1 1,0 0-1,1 0 1,-1-1 0,0 1-1,1 0 1,-1 0-1,0 0 1,1-1-1,-1 1 1,1 0-1,-1 0 1,0 0-1,1 0 1,-1 0-1,1 0 1,-1 0-1,1 0 1,-1 0-1,0 0 1,1 0 0,-1 0-1,1 1 1,0 0-1,-1-1 1,1 1 0,0 0 0,-1 0 0,1 1 0,-1-1-1,0 0 1,1 0 0,-1 0 0,0 0 0,0 0-1,1 0 1,-1 2 0,0 50 11,-1-43-6,1 10-1,0 40-4,0-55-1,1 0-1,0 1 0,0-1 0,0 0 0,0 1 0,1-1 1,0 0-1,3 6 0,-4-10 0,-1 0 0,1 0 0,0 0 0,-1 0 0,1 0 0,0-1 0,0 1 0,-1 0 0,1 0-1,0-1 1,0 1 0,0-1 0,0 1 0,0-1 0,0 1 0,0-1 0,0 1 0,0-1 0,0 0 0,0 0 0,0 1 0,1-1 0,-1 0 0,0 0 0,0 0 0,0 0 0,0-1 0,0 1 0,0 0 0,0 0 0,0-1 0,0 1 0,0 0-1,0-1 1,0 1 0,0-1 0,0 1 0,2-2 0,3-2 7,0 0 0,-1-1 0,1 0 0,6-8 0,-1 1 22,-2-1 1,15-24-1,-16 24 7,0 0 1,0 1-1,15-16 0,-23 28-36,0 0 0,0 0 0,1 0-1,-1-1 1,0 1 0,0 0 0,0 0 0,0 0-1,0 0 1,0 0 0,1 0 0,-1 0 0,0-1 0,0 1-1,0 0 1,1 0 0,-1 0 0,0 0 0,0 0-1,0 0 1,0 0 0,1 0 0,-1 0 0,0 0-1,0 0 1,0 0 0,1 0 0,-1 0 0,0 0-1,0 0 1,0 0 0,0 0 0,1 0 0,-1 0-1,0 0 1,0 1 0,0-1 0,0 0 0,1 0-1,-1 0 1,0 0 0,0 0 0,0 0 0,0 1-1,0-1 1,1 0 0,-1 0 0,0 0 0,0 0-1,0 1 1,4 14 25,-2 23 2,-2-37-27,-1 22 2,1-11-7,-1-1 0,2 1 0,-1-1 0,2 1 0,-1-1 0,7 22 0,-8-33 4,0 1 1,1 0-1,-1 0 0,0 0 1,0-1-1,1 1 1,-1 0-1,0-1 0,1 1 1,-1 0-1,1 0 0,-1-1 1,1 1-1,-1-1 1,1 1-1,-1 0 0,1-1 1,-1 1-1,1-1 0,0 0 1,-1 1-1,1-1 0,0 1 1,0-1-1,-1 0 1,1 0-1,0 1 0,0-1 1,-1 0-1,1 0 0,0 0 1,0 0-1,0 0 1,-1 0-1,1 0 0,0 0 1,0 0-1,0 0 0,-1 0 1,1-1-1,0 1 1,0 0-1,-1 0 0,1-1 1,0 1-1,-1-1 0,2 0 1,3-3 4,0 0 0,0 0 1,-1-1-1,8-10 0,-8 10-4,61-89 64,-23 32-28,-42 61-38,0 1 1,0-1 0,1 0 0,-1 1-1,0-1 1,1 1 0,-1-1 0,0 1-1,1-1 1,-1 1 0,1-1 0,-1 1-1,1-1 1,-1 1 0,1-1 0,-1 1-1,1 0 1,0 0 0,-1-1 0,1 1-1,-1 0 1,1 0 0,0-1 0,-1 1-1,1 0 1,1 0 0,-2 1-1,0-1-1,1 1 1,-1 0-1,1 0 1,-1-1 0,0 1-1,0 0 1,1 0 0,-1 0-1,0-1 1,0 1-1,0 0 1,0 0 0,0 0-1,0 0 1,0 1 0,-6 38-113,3-29 50,1 2-529,-1 0 0,-9 21 0,12-33 576,0-1 0,0 1 0,0-1 0,0 0 0,0 1 0,0-1 0,0 1 0,-1-1 0,1 0 0,0 1 0,0-1 0,0 0 0,-1 1 0,1-1 0,0 0 0,0 1 1,-1-1-1,1 0 0,0 1 0,-1-1 0,1 0 0,0 0 0,-1 1 0,1-1 0,0 0 0,-1 0 0,1 0 0,-1 0 0,1 0 0,0 1 0,-1-1 0,1 0 0,-1 0 0,1 0 1,-1 0-1,1 0 0,0 0 0,-1 0 0,1 0 0,-1-1 0,1 1 0,0 0 0,-1 0 0,-3-12-480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0.286"/>
    </inkml:context>
    <inkml:brush xml:id="br0">
      <inkml:brushProperty name="width" value="0.035" units="cm"/>
      <inkml:brushProperty name="height" value="0.035" units="cm"/>
    </inkml:brush>
  </inkml:definitions>
  <inkml:trace contextRef="#ctx0" brushRef="#br0">0 10 16428,'0'-9'1528,"0"18"-1048,2 1-272,2 3 1048,5 1-1352,4 3-1728,4 0 1568,3-1-288,4 3-176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0.743"/>
    </inkml:context>
    <inkml:brush xml:id="br0">
      <inkml:brushProperty name="width" value="0.035" units="cm"/>
      <inkml:brushProperty name="height" value="0.035" units="cm"/>
    </inkml:brush>
  </inkml:definitions>
  <inkml:trace contextRef="#ctx0" brushRef="#br0">81 69 13259,'9'6'245,"-8"-5"190,0 0 1,0 0-1,0 0 0,0 0 0,0-1 1,1 1-1,-1 0 0,0-1 1,1 1-1,-1-1 0,3 1 0,-3-1-276,-1-1 1,1 1-1,0 0 0,0-1 0,0 1 0,-1-1 0,1 1 0,0-1 0,0 1 0,-1-1 0,1 0 0,-1 1 0,1-1 0,0 0 0,-1 1 0,1-1 0,-1 0 0,0 0 1,1 1-1,-1-1 0,0 0 0,1 0 0,-1-1 0,12-37 1228,-12 19-1174,0 19-208,0 1 0,0-1-1,-1 1 1,1-1-1,0 1 1,0 0-1,-1-1 1,1 1-1,0-1 1,-1 1-1,1 0 1,0-1-1,-1 1 1,1 0-1,0-1 1,-1 1-1,1 0 1,-1-1-1,1 1 1,-1 0-1,1 0 1,-1 0 0,1 0-1,-1-1 1,1 1-1,-1 0 1,1 0-1,-1 0 1,0 0-1,-1 0-1,0 1 0,1-1-1,-1 0 1,0 1-1,1 0 1,-1-1 0,0 1-1,1 0 1,-1 0 0,1-1-1,-1 1 1,1 1 0,-1-1-1,1 0 1,0 0 0,-2 2-1,-19 26 31,20-26-29,-7 11-5,0 0 1,1 1-1,1 0 1,0 1 0,1-1-1,1 1 1,0 0 0,1 1-1,1-1 1,-2 33 0,5-45-2,0 0 1,0 0-1,0 0 1,1 0-1,0 0 1,0 0-1,3 7 1,-4-10 0,1 0 1,0 0 0,-1 0-1,1 1 1,0-1-1,0 0 1,-1 0-1,1 0 1,0-1 0,0 1-1,0 0 1,0 0-1,0 0 1,1-1-1,-1 1 1,0-1 0,0 1-1,0-1 1,0 1-1,1-1 1,-1 1 0,0-1-1,1 0 1,-1 0-1,0 0 1,0 0-1,1 0 1,1 0 0,3-1-2,0-1 1,0 0 0,0 0 0,0-1-1,0 1 1,-1-1 0,1 0-1,-1-1 1,0 1 0,9-9 0,47-49-9,-52 52 10,46-56 15,9-9-17,-63 73 1,-1 1 0,1-1 0,-1 1 0,1-1 0,0 0 0,-1 1 0,1-1 0,-1 1 0,1-1 0,0 1 0,0 0 0,-1-1 0,1 1 0,0 0 0,0 0 0,-1-1 0,1 1 1,0 0-1,1 0 0,-2 0 0,1 0 1,-1 1 0,0-1-1,1 0 1,-1 0 0,0 1 0,1-1-1,-1 0 1,0 1 0,1-1-1,-1 1 1,0-1 0,0 0 0,0 1-1,1-1 1,-1 1 0,0-1 0,0 0-1,0 1 1,0-1 0,0 1-1,0-1 1,0 1 0,0 0 0,-2 34-20,1-33 14,-4 29-9,2-14 6,0-1 0,1 1 0,1 24 0,1-41 9,0 1 0,0-1 0,-1 1 0,1 0 0,0-1 0,0 1-1,0-1 1,0 1 0,0-1 0,1 1 0,-1-1 0,0 1 0,0 0 0,0-1 0,0 1 0,0-1-1,1 1 1,-1-1 0,0 1 0,1-1 0,-1 1 0,0-1 0,1 0 0,-1 1 0,0-1-1,1 1 1,-1-1 0,1 0 0,-1 1 0,1-1 0,-1 0 0,1 0 0,-1 1 0,1-1 0,-1 0-1,1 0 1,-1 0 0,1 0 0,-1 1 0,1-1 0,0 0 0,-1 0 0,1 0 0,-1 0 0,1 0-1,-1-1 1,1 1 0,-1 0 0,1 0 0,0 0 0,-1 0 0,1-1 0,-1 1 0,1 0-1,-1 0 1,1-1 0,-1 1 0,0 0 0,1-1 0,0 0 0,27-25 0,14-24 14,-26 29-7,0 1-1,20-18 0,-35 38-6,-1 0 0,0-1 0,1 1 0,-1-1 0,0 1 1,1 0-1,-1-1 0,1 1 0,-1 0 0,0 0 0,1-1 0,-1 1 0,1 0 0,-1 0 0,1 0 1,-1-1-1,1 1 0,-1 0 0,1 0 0,-1 0 0,1 0 0,-1 0 0,1 0 0,-1 0 1,1 0-1,2 11 6,-11 21 7,8-30-12,-16 60-128,-5 18-671,18-77 645,-6-4-59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1.246"/>
    </inkml:context>
    <inkml:brush xml:id="br0">
      <inkml:brushProperty name="width" value="0.035" units="cm"/>
      <inkml:brushProperty name="height" value="0.035" units="cm"/>
    </inkml:brush>
  </inkml:definitions>
  <inkml:trace contextRef="#ctx0" brushRef="#br0">24 181 14339,'9'-36'2288,"-6"19"-1243,1 1 0,1-1 0,0 1 0,2 0 0,-1 0 0,13-20 0,-18 35-1007,-1 0-1,1 1 0,-1-1 1,1 0-1,-1 0 0,1 1 0,0-1 1,-1 1-1,1-1 0,0 1 0,-1-1 1,1 1-1,0-1 0,0 1 0,-1-1 1,1 1-1,0 0 0,1-1 1,-2 1-23,1 0 1,-1 0 0,1 1-1,-1-1 1,1 0-1,-1 0 1,1 0 0,-1 0-1,1 1 1,-1-1 0,0 0-1,1 1 1,-1-1 0,0 0-1,1 1 1,-1-1 0,0 0-1,1 1 1,-1-1 0,0 0-1,0 1 1,1-1 0,-1 1-1,2 3 21,-1 1 0,1-1 0,-1 0 0,0 0 0,0 9-1,0 8-25,-1 0 0,0 0 0,-2-1 0,-1 1 0,-6 28-1,-38 100 35,3-6-60,41-133 8,1 0 1,0 1-1,1-1 0,1 1 0,-1-1 0,1 1 1,2 12-1,-1-21 4,-1 1 1,1-1 0,-1 1-1,1-1 1,0 1 0,0-1-1,0 0 1,0 0 0,0 1-1,0-1 1,1 0-1,-1 0 1,1 0 0,-1 0-1,1 0 1,0-1 0,0 1-1,0 0 1,0-1 0,0 1-1,0-1 1,0 0-1,1 0 1,-1 0 0,0 0-1,1 0 1,-1 0 0,1-1-1,-1 1 1,1-1-1,-1 0 1,1 1 0,-1-1-1,6-1 1,-1 0-113,0 0-1,0-1 1,0 1 0,0-2 0,0 1-1,0-1 1,0 0 0,-1 0 0,1-1-1,-1 0 1,0 0 0,0 0-1,0-1 1,-1 0 0,0 0 0,0 0-1,0-1 1,0 0 0,-1 0 0,0 0-1,0 0 1,-1-1 0,0 0-1,0 1 1,0-1 0,-1 0 0,0 0-1,0 0 1,-1-1 0,0 1 0,0-9-1,-4-11-586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1.730"/>
    </inkml:context>
    <inkml:brush xml:id="br0">
      <inkml:brushProperty name="width" value="0.035" units="cm"/>
      <inkml:brushProperty name="height" value="0.035" units="cm"/>
    </inkml:brush>
  </inkml:definitions>
  <inkml:trace contextRef="#ctx0" brushRef="#br0">1 196 15203,'16'3'1377,"5"-3"-881,3-4-200,9-5 568,5-4-384,5-4-536,1-3 248,-2 2-40,-7 2-152,-2 4-144</inkml:trace>
  <inkml:trace contextRef="#ctx0" brushRef="#br0" timeOffset="1">567 0 16123,'-165'121'5594,"164"-121"-5604,1 1-1,0-1 1,0 0 0,-1 0 0,1 0 0,0 0 0,0 0 0,0 0 0,-1 1 0,1-1 0,0 0-1,0 0 1,0 0 0,-1 0 0,1 1 0,0-1 0,0 0 0,0 0 0,0 1 0,0-1 0,0 0 0,0 0-1,-1 1 1,1-1 0,0 0 0,0 0 0,0 1 0,0-1 0,0 0 0,0 0 0,0 1 0,0-1-1,10 2-320,26-7-251,-18 2 326,-8 2 189,-1 1 0,0 0 0,1 1 0,-1 0 0,0 0 0,1 1-1,-1 0 1,0 0 0,11 6 0,-18-7 78,0 0-1,1 0 0,-1 0 0,0 1 0,0-1 0,0 1 0,0 0 0,0 0 0,0 0 0,0 0 0,-1 0 0,1 0 1,-1 0-1,0 0 0,3 5 0,-4-4 29,1 0 0,-1 0 1,1 0-1,-1 0 1,0 0-1,0 0 0,0 0 1,0 0-1,-1 0 0,1 0 1,-1 0-1,0-1 0,0 1 1,0 0-1,0 0 0,-3 5 1,-9 14 405,-2 1 0,0-2 0,-1 0 0,-1 0 0,-36 31 0,49-48-367,2-2-79,0 0 0,0 0 0,0 0 0,0 0 0,0 0 1,-1-1-1,1 1 0,0-1 0,-1 0 0,1 0 0,-1 0 0,0 0 0,-4 1 0,7-2-14,-1 0 0,1 0 0,0 0 0,-1 0 0,1 0 0,-1 0 0,1 0 0,0 0 0,-1 0 0,1 0 0,0-1 0,-1 1 0,1 0 0,0 0 0,-1 0 0,1 0 0,0-1-1,-1 1 1,1 0 0,0 0 0,0-1 0,-1 1 0,1 0 0,0-1 0,0 1 0,-1 0 0,1-1 0,0 1 0,0 0 0,0-1 0,0 1 0,0 0 0,0-1 0,-1 0 0,2-18-156,12-20-26,11-9-133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2.262"/>
    </inkml:context>
    <inkml:brush xml:id="br0">
      <inkml:brushProperty name="width" value="0.035" units="cm"/>
      <inkml:brushProperty name="height" value="0.035" units="cm"/>
    </inkml:brush>
  </inkml:definitions>
  <inkml:trace contextRef="#ctx0" brushRef="#br0">48 0 17444,'-1'26'836,"-2"0"0,-1 0-1,-8 32 1,-5 23 344,7 38-69,9-100-933,2 0-1,0 0 1,2-1 0,4 24-1,-6-40-164,-1 1 0,1 0 0,0 0 0,0 0 0,0-1 0,0 1-1,0-1 1,1 1 0,-1-1 0,1 1 0,0-1 0,-1 0-1,1 0 1,0 0 0,0 0 0,1 0 0,-1 0 0,0 0 0,1-1-1,-1 1 1,1-1 0,-1 0 0,6 2 0,-4-2-32,-1-1 0,1 0 0,-1 0 0,1 0-1,0-1 1,-1 1 0,1-1 0,-1 0 0,1 0 0,-1 0 0,1 0 0,-1-1 0,0 1 0,0-1 0,1 0 0,-1 0 0,5-4 0,3-5-164,0 1 0,19-24 0,-22 24 25,1 0 0,0 1-1,0 0 1,14-11-1,-22 20 152,-1 0-1,0-1 1,1 1-1,-1 0 1,0-1-1,1 1 1,-1 0-1,1 0 0,-1-1 1,1 1-1,-1 0 1,0 0-1,1 0 1,-1 0-1,1 0 1,-1 0-1,1 0 0,-1 0 1,1 0-1,-1 0 1,1 0-1,-1 0 1,1 0-1,-1 0 1,1 0-1,-1 0 0,0 0 1,1 0-1,-1 1 1,1-1-1,-1 0 1,1 0-1,-1 1 1,0-1-1,1 0 0,-1 1 1,0-1-1,1 0 1,-1 1-1,0-1 1,1 0-1,-1 1 1,0-1-1,0 1 0,1-1 1,-1 1-1,0-1 1,0 0-1,0 1 1,0-1-1,0 2 1,3 28-3,-3-26 7,-3 151-157,3-155 155,1 14-369,-1-14 367,0 0 0,0-1 0,0 1 0,0 0 0,0 0 0,0 0 0,0 0 0,0 0 0,1 0 0,-1-1 0,0 1 0,0 0 0,0 0 0,0 0 0,0 0 0,0 0 0,0 0 0,0 0 0,1 0 1,-1 0-1,0-1 0,0 1 0,0 0 0,0 0 0,0 0 0,1 0 0,-1 0 0,0 0 0,0 0 0,0 0 0,0 0 0,0 0 0,1 0 0,-1 0 0,0 0 0,0 0 0,0 0 0,0 0 0,0 0 0,0 0 0,1 1 0,-1-1 0,0 0 0,0 0 0,0 0 0,0 0 0,0 0 0,0 0 0,1 0 0,-1 0 0,0 0 0,0 0 0,0 1 0,5-14-178</inkml:trace>
  <inkml:trace contextRef="#ctx0" brushRef="#br0" timeOffset="1">612 538 18164,'-12'15'720,"5"-9"-704,-2-4-8,4-7 360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3.246"/>
    </inkml:context>
    <inkml:brush xml:id="br0">
      <inkml:brushProperty name="width" value="0.035" units="cm"/>
      <inkml:brushProperty name="height" value="0.035" units="cm"/>
    </inkml:brush>
  </inkml:definitions>
  <inkml:trace contextRef="#ctx0" brushRef="#br0">1 195 14011,'1'-9'515,"1"0"0,0 0 1,0 1-1,1-1 0,1 1 0,-1 0 0,1 0 1,1 0-1,9-14 0,-7 13-148,0 1 0,0-1 0,1 1 0,0 1 0,0-1 0,1 1 0,14-8 0,-21 14-316,0-1 0,1 1 0,-1 0 0,0 0-1,1 0 1,-1 0 0,1 0 0,-1 1-1,1-1 1,0 1 0,-1 0 0,1-1 0,-1 1-1,1 0 1,0 1 0,-1-1 0,4 1 0,-4 0-37,-1 0 0,1 0 1,0 0-1,-1 0 0,1 0 1,-1 0-1,0 1 1,1-1-1,-1 1 0,0-1 1,0 1-1,0-1 0,0 1 1,0-1-1,0 1 1,0 0-1,-1 0 0,1-1 1,0 1-1,-1 0 0,0 0 1,1 0-1,-1 0 1,0 3-1,0 7-27,0 0-1,0 0 1,-1-1-1,-1 1 1,0 0-1,-1-1 1,-4 15-1,-37 82-119,30-77 98,3-5 11,4-12-6,1 0 0,0 1 0,1 0 0,-4 22 1,9-36 26,-1 0 0,1 1 0,0-1 0,0 1 0,0-1 0,0 0 0,0 1-1,0-1 1,0 0 0,1 1 0,-1-1 0,1 0 0,-1 1 0,0-1 0,1 0 0,0 2 0,0-3 2,-1 1 0,1-1 0,0 1-1,-1-1 1,1 1 0,-1-1 0,1 0 0,0 1-1,-1-1 1,1 0 0,0 0 0,-1 1-1,1-1 1,0 0 0,0 0 0,-1 0 0,1 0-1,0 0 1,0 0 0,-1 0 0,2 0-1,2-1 0,1 0-1,-1 0 0,0-1 1,0 1-1,0-1 0,0 0 0,0 0 1,5-4-1,10-8 4,0-1 0,-2 0 0,0-2 0,0 0 0,-2 0 0,18-27 0,-13 15 27,-3 0 0,0-1 0,20-53 0,-48 141-51,-4 64-1,13-107 21,1-5 0,-1 2-3,0-1 0,2 1 0,-1-1-1,1 1 1,1-1 0,0 1 0,4 16 0,-5-27 6,0 0 0,0 0-1,1 0 1,-1 0 0,0 0 0,1 0-1,-1 0 1,1 0 0,0 0 0,-1 0-1,1 0 1,-1-1 0,1 1-1,0 0 1,0 0 0,-1-1 0,1 1-1,0 0 1,0-1 0,0 1 0,0-1-1,0 1 1,0-1 0,0 0-1,0 1 1,0-1 0,2 1 0,-1-2-1,0 1 1,0 0 0,0-1 0,0 1 0,-1-1 0,1 0 0,0 0 0,0 0 0,0 0-1,-1 0 1,1 0 0,0 0 0,1-2 0,5-5 3,0 1 0,-1-1 1,0 0-1,6-11 0,0-3 21,-1 0 1,0-1 0,-2 0-1,-1 0 1,-1-1-1,10-48 1,-19 76-17,-3 16-3,1 0 0,1 0 0,1 0 0,0 0 1,2 0-1,3 23 0,-4-42 1,0 0 0,0 0 0,0 0-1,0 0 1,0 0 0,1 0 0,-1 0 0,0 0 0,1 0 0,-1 0-1,1-1 1,-1 1 0,1 0 0,-1 0 0,1 0 0,0-1 0,0 1-1,-1 0 1,1 0 0,0-1 0,0 1 0,-1-1 0,1 1 0,0-1 0,0 1-1,1-1 1,-1 0 7,1 0 0,-1 0 0,0 0-1,1 0 1,-1-1 0,0 1 0,1-1-1,-1 1 1,0-1 0,0 1 0,0-1-1,0 0 1,1 0 0,-1 1 0,0-1-1,1-2 1,5-3 53,-1-2 0,0 1 0,0 0 0,7-13 0,2-9 68,-1 0-1,-1-2 0,-1 1 1,-2-2-1,-1 1 1,8-57-1,-16 69-105,-1 19-27,0 0-1,0 0 0,0-1 1,0 1-1,0 0 1,0 0-1,0 0 0,0 0 1,0 0-1,0 0 0,0 0 1,0 0-1,0-1 1,0 1-1,0 0 0,0 0 1,0 0-1,0 0 0,0 0 1,0 0-1,-1 0 1,1 0-1,0 0 0,0 0 1,0-1-1,0 1 0,0 0 1,0 0-1,0 0 1,0 0-1,0 0 0,0 0 1,0 0-1,-1 0 0,1 0 1,0 0-1,0 0 1,0 0-1,0 0 0,0 0 1,0 0-1,0 0 0,0 0 1,-1 0-1,1 0 1,0 0-1,0 0 0,0 0 1,0 0-1,0 0 1,0 0-1,0 0 0,0 0 1,-1 0-1,1 0 0,0 0 1,0 0-1,0 0 1,0 0-1,0 1 0,0-1 1,-2 2 1,1 1 0,-1-1 1,1 1-1,-1 0 1,1-1-1,0 1 0,0 0 1,0 4-1,-5 20-21,-5 42 1,10-57 11,1 0 1,0 0 0,0 0 0,1 0-1,1 0 1,3 13 0,-5-23 5,1 0-1,-1-1 1,0 1-1,1-1 1,0 1-1,-1-1 1,1 0-1,0 1 1,0-1 0,0 0-1,0 1 1,0-1-1,0 0 1,0 0-1,0 0 1,0 0 0,0 0-1,1 0 1,-1 0-1,0 0 1,4 1-1,-3-2 1,0 0-1,0 1 1,0-1-1,0 0 1,0 0-1,0-1 1,0 1-1,0 0 1,0-1-1,-1 1 1,1-1-1,0 0 1,0 1-1,0-1 1,1-1-1,7-4-1,-1 0 0,-1-1 0,1 0 0,-1 0 1,8-10-1,14-19 30,-2-1 1,-2-1 0,38-71-1,-61 106-28,-4 11-6,1-7 6,-22 111-10,15-87-46,1 0-1,1 1 0,2 0 0,0 0 0,2 43 1,6-55-700,-5-14 735,0 0-1,0 0 0,0 0 0,1 0 0,-1 0 0,0 1 1,1-1-1,-1 0 0,0 0 0,0 0 0,1-1 1,-1 1-1,0 0 0,0 0 0,1 0 0,-1 0 1,0 0-1,0 0 0,1 0 0,-1 0 0,0 0 0,0 0 1,0-1-1,1 1 0,-1 0 0,0 0 0,0 0 1,0 0-1,1-1 0,-1 1 0,0 0 0,2-4-82,1 1 0,-1 0 0,0-1 0,0 1 0,2-8 0,10-29-368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3.780"/>
    </inkml:context>
    <inkml:brush xml:id="br0">
      <inkml:brushProperty name="width" value="0.035" units="cm"/>
      <inkml:brushProperty name="height" value="0.035" units="cm"/>
    </inkml:brush>
  </inkml:definitions>
  <inkml:trace contextRef="#ctx0" brushRef="#br0">12 0 16804,'-4'10'1624,"1"5"-1224,0-1-184,2 2 1344,2 1-2024,4-4-968,2-4 1264,6-4-184,4-5-168</inkml:trace>
  <inkml:trace contextRef="#ctx0" brushRef="#br0" timeOffset="1">128 147 13883,'-25'58'1756,"19"-46"-1449,1 0 1,0 1-1,0-1 0,-4 20 1,9-32-303,0 0 0,0 0 1,0 0-1,0 1 1,0-1-1,0 0 1,0 0-1,0 0 0,0 1 1,0-1-1,1 0 1,-1 0-1,0 0 0,0 1 1,0-1-1,0 0 1,0 0-1,0 0 1,0 1-1,0-1 0,1 0 1,-1 0-1,0 0 1,0 0-1,0 1 0,0-1 1,0 0-1,1 0 1,-1 0-1,0 0 1,0 0-1,0 0 0,1 0 1,-1 0-1,0 0 1,0 1-1,0-1 0,1 0 1,-1 0-1,0 0 1,0 0-1,1 0 1,-1 0-1,0 0 0,0 0 1,0-1-1,1 1 1,-1 0-1,0 0 0,0 0 1,0 0-1,1 0 1,-1 0-1,0 0 1,0 0-1,0 0 0,0-1 1,1 1-1,-1 0 1,12-7-15,-7 4-41,0 0 0,-1 0 0,1 1 0,0-1 0,1 1 0,-1 0 0,0 0 0,1 1 0,8-2 0,-12 3 46,0 0-1,0 0 1,0 0-1,0 0 1,1 0 0,-1 1-1,0-1 1,0 1 0,0 0-1,0-1 1,0 1-1,0 0 1,0 0 0,0 0-1,0 1 1,-1-1-1,1 0 1,0 1 0,-1-1-1,1 1 1,-1-1-1,1 1 1,-1 0 0,0 0-1,0-1 1,0 1-1,2 4 1,0 1 187,-1-1-1,0 1 1,0 0 0,0 0 0,-1 0 0,0 0-1,0 0 1,-1 0 0,0 0 0,0 1-1,-1-1 1,1 0 0,-2 0 0,1 0-1,-1 0 1,0 0 0,0-1 0,-1 1-1,-4 8 1,4-10 4,0 1 0,-1-1 0,0 1 0,0-1 0,0 0 0,0 0-1,-1-1 1,0 1 0,0-1 0,0 0 0,0 0 0,-1-1 0,1 0 0,-1 0 0,0 0 0,0 0-1,0-1 1,0 0 0,-1 0 0,1-1 0,-9 1 0,13-2-173,1 0 1,0 1-1,0-1 1,-1 0-1,1-1 0,0 1 1,-1 0-1,1 0 0,0 0 1,0-1-1,-1 1 1,1-1-1,0 1 0,0-1 1,0 1-1,-1-1 1,1 0-1,0 0 0,0 1 1,0-1-1,0 0 1,1 0-1,-1 0 0,0 0 1,0 0-1,0 0 1,1 0-1,-1-1 0,0 1 1,1 0-1,-1 0 0,1 0 1,0-1-1,-1 1 1,1 0-1,0 0 0,0-1 1,0 1-1,0 0 1,0-1-1,0 1 0,0 0 1,0-1-1,0 1 1,1 0-1,-1 0 0,1-2 1,7-17-89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4.219"/>
    </inkml:context>
    <inkml:brush xml:id="br0">
      <inkml:brushProperty name="width" value="0.035" units="cm"/>
      <inkml:brushProperty name="height" value="0.035" units="cm"/>
    </inkml:brush>
  </inkml:definitions>
  <inkml:trace contextRef="#ctx0" brushRef="#br0">152 233 16059,'12'-8'1531,"-28"14"-641,2 5-573,0 1 0,1 0 0,1 1 1,0 0-1,1 1 0,0 1 0,1-1 0,1 2 0,0-1 1,-8 22-1,13-28-212,2-1 1,-1 1-1,1 0 1,0 0-1,1 0 1,0 0 0,0 11-1,1-19-85,0 1 0,0 0 0,0 0 0,0-1 0,1 1 0,-1 0 0,0-1 0,1 1 0,-1 0 0,1-1-1,0 1 1,-1-1 0,1 1 0,0-1 0,0 1 0,0-1 0,0 1 0,0-1 0,0 0 0,1 0 0,-1 0 0,0 1 0,0-1 0,1 0 0,-1-1 0,1 1 0,-1 0-1,1 0 1,0-1 0,-1 1 0,1 0 0,-1-1 0,1 0 0,0 1 0,-1-1 0,1 0 0,0 0 0,0 0 0,-1 0 0,1 0 0,0 0 0,-1-1 0,1 1 0,0-1-1,2 0 1,4-1 5,0-1 0,-1-1-1,1 1 1,0-1 0,-1 0-1,0-1 1,0 0 0,0 0-1,-1 0 1,11-11 0,1-4-2,0-1 0,15-24 1,-18 23-25,-1 0 0,0-2 0,-2 0 0,-1 0-1,-1-1 1,-1 0 0,-1-1 0,-2 0 0,7-48 0,-12 68-46,-1 0 0,0 1 0,0-1-1,0 0 1,-1 1 0,0-1 0,0 1-1,-1-1 1,1 1 0,-4-9 0,4 13 19,0 0 0,0-1 0,0 1 0,0-1 0,0 1 0,0 0 0,-1 0 0,1 0 0,0-1 0,-1 1 0,1 0 0,0 1 1,-1-1-1,1 0 0,-4-1 0,3 2-4,-1-1-1,1 1 1,-1 0 0,1 0 0,-1 0 0,0 0 0,1 0 0,-1 0 0,1 1-1,-1-1 1,1 1 0,0 0 0,-5 1 0,-3 4-33,-1-1 0,1 2 0,0-1 0,1 1 0,-1 1 1,1 0-1,1 0 0,-1 0 0,-7 12 0,6-8 95,2 0 0,-1 1 0,1 0 0,1 0 0,1 1 0,-10 26 0,15-35-10,0 0 1,0-1-1,0 1 0,0 0 0,1 0 1,0 0-1,0 0 0,0 0 1,2 7-1,-2-10-11,1 0 0,-1 0-1,1 0 1,0 0 0,0-1 0,0 1 0,0 0 0,0-1-1,0 1 1,0-1 0,1 1 0,-1-1 0,1 1 0,-1-1-1,1 0 1,-1 0 0,1 0 0,0 0 0,-1 0 0,1 0-1,0 0 1,0 0 0,0-1 0,0 1 0,0-1 0,2 1 0,5 0-22,0-1 0,-1 0 0,1 0 0,0-1 0,0 0 0,12-3 0,-12 2-20,0 0-1,0 1 1,0 0 0,0 1 0,0 0 0,14 1 0,-21 0 23,0 0 0,0-1 0,0 1 1,0 0-1,0 0 0,0 1 0,0-1 0,-1 0 0,1 1 1,0-1-1,-1 1 0,1-1 0,-1 1 0,1 0 1,-1 0-1,0 0 0,0 0 0,1 0 0,-2 0 0,1 0 1,0 0-1,0 0 0,-1 0 0,1 0 0,-1 0 1,1 4-1,1 8-10,-1 0 0,-1-1 0,-1 18 1,1-17 15,-3 31-146,1-27 310,2 31-1,8-61 164,2-16-235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4.702"/>
    </inkml:context>
    <inkml:brush xml:id="br0">
      <inkml:brushProperty name="width" value="0.035" units="cm"/>
      <inkml:brushProperty name="height" value="0.035" units="cm"/>
    </inkml:brush>
  </inkml:definitions>
  <inkml:trace contextRef="#ctx0" brushRef="#br0">0 133 15579,'2'3'154,"-1"-1"-1,1 0 0,0 0 0,0-1 0,0 1 1,0 0-1,0-1 0,0 1 0,0-1 0,1 0 1,-1 0-1,1 1 0,-1-2 0,0 1 0,1 0 1,0 0-1,3 0 0,-1-1 52,1 0 0,-1 0 0,0 0 0,0-1 0,0 0 1,1 0-1,-1 0 0,6-3 0,5-3 246,0 0 1,-1-1-1,0 0 0,19-16 0,-29 21-376,1-1 0,0 0-1,-1 0 1,0-1-1,0 0 1,0 0 0,0 0-1,-1 0 1,0-1-1,0 0 1,-1 0-1,5-9 1,-8 14-72,1 1 0,-1-1 0,0 0 0,1 0 0,-1 0 0,0 1 0,0-1 0,0 0 0,0 0 0,0 0 0,0 1 0,0-1 0,0 0 0,0 0 0,0 0 0,0 0 0,0 1 0,-1-1 0,1 0 0,0 0 0,-1 1 0,1-1 0,-1-1 0,0 2-2,1-1 0,-1 1 0,0 0 0,1-1 0,-1 1 0,0 0 0,0-1 0,0 1 0,1 0 0,-1 0 0,0 0 0,0 0 0,0 0 0,1 0 0,-1 0 0,0 0 0,0 0 0,-1 1 0,-3 0-3,1 0 0,0 0 1,-1 1-1,1 0 0,0 0 1,0 0-1,-5 4 0,-1 3 1,-1 0 1,2 1-1,-1 0 0,1 1 0,1 0 0,0 1 0,-9 17 0,12-20 17,0 1 1,0 0-1,1 1 0,1-1 1,0 1-1,0 0 0,1-1 1,1 1-1,-1 20 0,2-29-10,-1 0-1,1 0 0,0-1 0,0 1 1,1 0-1,-1-1 0,0 1 1,1 0-1,-1 0 0,1-1 0,-1 1 1,1-1-1,0 1 0,-1 0 0,1-1 1,0 0-1,0 1 0,0-1 1,0 1-1,1-1 0,-1 0 0,0 0 1,1 0-1,-1 0 0,0 0 0,1 0 1,-1 0-1,1 0 0,-1 0 1,1-1-1,0 1 0,-1-1 0,1 1 1,0-1-1,-1 0 0,1 1 1,0-1-1,0 0 0,-1 0 0,1 0 1,0 0-1,0-1 0,2 0 0,5-1 10,0 0-1,-1-1 0,0-1 1,0 1-1,0-1 0,12-8 1,46-36 27,-37 26-15,5-5 0,-14 12-6,34-22 0,-53 36-19,0 1 0,0-1-1,-1 1 1,1-1 0,0 0 0,0 1-1,0 0 1,0-1 0,0 1 0,0-1-1,0 1 1,0 0 0,0 0 0,0-1-1,0 1 1,0 0 0,0 0 0,0 0-1,0 0 1,-1 0 0,1 1 0,0-1-1,0 0 1,0 0 0,0 1 0,0-1-1,0 0 1,0 1 0,0-1 0,0 1-1,0-1 1,-1 1 0,1-1 0,0 1-1,1 1 1,-1 1 3,0-1 0,0 1 0,0 0 0,0 0 0,0 0-1,-1 0 1,1 0 0,-1 0 0,0 0 0,0 0 0,0 4 0,-2 26 24,1-18 14,0 1 0,3 24 0,-2-39-38,0 0 0,0 0 0,0 0-1,0-1 1,0 1 0,0 0 0,0 0 0,1 0-1,-1-1 1,0 1 0,1 0 0,-1 0-1,0-1 1,1 1 0,-1 0 0,1-1 0,-1 1-1,1 0 1,-1-1 0,1 1 0,0-1 0,0 2-1,0-2-24,0 0-1,-1 0 0,1 0 0,0 0 0,-1 0 1,1 0-1,0-1 0,0 1 0,-1 0 0,1 0 1,-1 0-1,1-1 0,0 1 0,-1 0 0,1-1 1,0 1-1,-1 0 0,1-1 0,-1 1 0,1-1 1,3-2-139,-1-1-1,0 1 1,-1 0 0,1-1 0,0 1 0,3-9 0,-5 10-133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09.810"/>
    </inkml:context>
    <inkml:brush xml:id="br0">
      <inkml:brushProperty name="width" value="0.025" units="cm"/>
      <inkml:brushProperty name="height" value="0.025" units="cm"/>
    </inkml:brush>
  </inkml:definitions>
  <inkml:trace contextRef="#ctx0" brushRef="#br0">0 2 17328,'0'0'2050,"61"34"-1825,-24-34-1,17 0-64,0-1-64,1-7-64,0-1-705,-8 5-480,-8-2-1153,-12 3-1762,-11-1-864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5.254"/>
    </inkml:context>
    <inkml:brush xml:id="br0">
      <inkml:brushProperty name="width" value="0.035" units="cm"/>
      <inkml:brushProperty name="height" value="0.035" units="cm"/>
    </inkml:brush>
  </inkml:definitions>
  <inkml:trace contextRef="#ctx0" brushRef="#br0">0 1 15107,'19'0'1721,"-1"7"-937,0 4-304,3 8 1320,2 4-824,7 8-351,3 1-57,-3 2-240,0-2-176,2-12-352,-2-7-248,3-16-473,1-9-239,-5-13 856,-2-5-264,-3-8-200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5.762"/>
    </inkml:context>
    <inkml:brush xml:id="br0">
      <inkml:brushProperty name="width" value="0.035" units="cm"/>
      <inkml:brushProperty name="height" value="0.035" units="cm"/>
    </inkml:brush>
  </inkml:definitions>
  <inkml:trace contextRef="#ctx0" brushRef="#br0">95 0 11530,'-3'25'1569,"-2"12"-609,-4 7-288,-2 12 1569,-1 4-913,-1 3-240,2 1-72,1-7-223,0-7-137,4-11-224,2-11-120,4-18-608,4-8 1632,0-12-1248,3-3 72,2-9 16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6.388"/>
    </inkml:context>
    <inkml:brush xml:id="br0">
      <inkml:brushProperty name="width" value="0.035" units="cm"/>
      <inkml:brushProperty name="height" value="0.035" units="cm"/>
    </inkml:brush>
  </inkml:definitions>
  <inkml:trace contextRef="#ctx0" brushRef="#br0">91 1 14867,'-1'0'199,"-1"0"0,0 0 0,1 1-1,-1-1 1,1 1 0,-1 0 0,1-1 0,-1 1 0,1 0-1,-1 0 1,1 0 0,0 0 0,-1 0 0,1 0 0,0 0-1,0 0 1,0 0 0,0 1 0,0-1 0,0 0 0,0 1-1,-1 1 1,-15 39 1452,15-35-1389,-9 26 489,2 1 0,-6 36 0,13-52-609,0 1 0,1-1 0,0 1 0,2-1-1,4 30 1,-5-45-135,0-1-1,1 0 0,-1 1 1,1-1-1,0 0 0,0 0 1,0 1-1,0-1 1,0 0-1,0 0 0,0 0 1,1 0-1,-1 0 0,1-1 1,-1 1-1,1 0 1,0-1-1,-1 1 0,1-1 1,0 1-1,0-1 0,4 2 1,-4-3-7,1 1 0,-1-1 0,1 0 0,-1 0 0,0 0 0,1 0 0,-1 0 0,1 0 0,-1-1 0,1 1 1,-1-1-1,0 0 0,1 0 0,-1 0 0,0 0 0,0 0 0,0 0 0,0-1 0,0 1 0,0-1 0,3-2 0,5-6-1,0 0 0,-1-1-1,0 0 1,-1 0 0,0-1-1,-1 0 1,8-18 0,1-6 47,15-53 0,-8-9 70,-22 157-78,-3-33-20,1 59 10,1-78-25,1 1 0,0-1 0,0 0 0,1 0 0,0 0 0,0 0-1,0 0 1,7 13 0,-8-19 1,0 0 0,0 0-1,0 1 1,0-1-1,1 0 1,-1 0 0,0 0-1,0 0 1,1 0 0,-1-1-1,1 1 1,-1 0-1,0-1 1,1 1 0,0-1-1,-1 1 1,1-1 0,-1 0-1,1 1 1,-1-1-1,1 0 1,0 0 0,-1 0-1,1 0 1,-1-1 0,1 1-1,-1 0 1,1-1-1,0 1 1,-1-1 0,0 1-1,1-1 1,2-1 0,5-3 13,0 0 1,1-1-1,14-11 1,-21 14-16,51-43 64,14-11 5,-60 51-60,1 0 0,0 0-1,1 1 1,-1 0 0,17-6 0,-24 11-9,-1-1 0,1 1 1,0-1-1,0 1 0,0-1 1,0 1-1,0 0 0,-1 0 1,1 0-1,0 0 0,0 0 0,0 1 1,0-1-1,0 0 0,-1 1 1,1 0-1,0-1 0,0 1 1,-1 0-1,1 0 0,0 0 1,-1 0-1,1 0 0,-1 0 1,1 0-1,-1 1 0,0-1 0,1 0 1,-1 1-1,0-1 0,0 1 1,0-1-1,0 1 0,0 0 1,0 0-1,0 2 0,3 7 15,-1 1-1,0-1 0,-1 1 0,2 21 1,0-3 24,-4-29-41,0 0 1,0 0-1,0 0 1,0 0 0,0 0-1,1 0 1,-1 0-1,0 0 1,1 0-1,-1 0 1,1 0 0,-1 0-1,1 0 1,-1 0-1,1-1 1,-1 1-1,1 0 1,0 0 0,0-1-1,-1 1 1,1 0-1,0-1 1,0 1-1,0-1 1,1 2-1,-1-3 2,0 1-1,1 0 0,-1 0 0,0 0 0,0-1 1,1 1-1,-1 0 0,0-1 0,0 1 0,0-1 0,0 1 1,0-1-1,0 0 0,0 0 0,0 1 0,0-1 0,2-2 1,6-6 6,-1-1 0,1-1 1,6-12-1,-10 16-7,4-7 2,24-31 23,-30 41-23,1 0 0,0 0 0,0 0 0,0 0 0,0 1 0,0 0-1,9-5 1,-12 8-4,0-1-1,0 1 1,0 0-1,0 0 1,1-1-1,-1 1 1,0 0-1,0 0 1,0 0-1,0 1 0,0-1 1,0 0-1,0 0 1,0 1-1,0-1 1,1 0-1,-1 1 1,0-1-1,-1 1 1,1-1-1,0 1 0,0 0 1,0-1-1,0 1 1,0 0-1,0 0 1,-1-1-1,1 1 1,0 0-1,-1 0 1,1 0-1,-1 0 0,1 0 1,-1 0-1,1 0 1,-1 0-1,0 0 1,1 2-1,2 6-98,0 1 0,0 0 0,1 11 0,-3-15-44,0-2 14,9 34-1086,-10-38 1191,0 1 0,0 0 1,0-1-1,1 1 0,-1 0 0,0-1 0,0 1 0,1 0 0,-1-1 1,0 1-1,1-1 0,-1 1 0,1-1 0,-1 1 0,1-1 1,-1 1-1,1-1 0,-1 1 0,1-1 0,-1 0 0,1 1 1,0-1-1,-1 0 0,1 0 0,-1 1 0,1-1 0,0 0 1,-1 0-1,1 0 0,0 0 0,-1 0 0,1 0 0,0 0 1,0 0-1,-1 0 0,1 0 0,0 0 0,-1 0 0,1 0 1,-1-1-1,1 1 0,0 0 0,-1 0 0,1-1 0,0 1 1,-1 0-1,1-1 0,0 0 0,16-17-532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6.887"/>
    </inkml:context>
    <inkml:brush xml:id="br0">
      <inkml:brushProperty name="width" value="0.035" units="cm"/>
      <inkml:brushProperty name="height" value="0.035" units="cm"/>
    </inkml:brush>
  </inkml:definitions>
  <inkml:trace contextRef="#ctx0" brushRef="#br0">189 236 14467,'-31'34'1327,"-63"77"1776,85-99-2744,0 1-1,1 0 1,1 0 0,1 1-1,0 0 1,0 0-1,-4 21 1,9-34-328,1 0-1,0 0 1,-1 0 0,1 0 0,0 0-1,0 0 1,0 1 0,0-1-1,0 0 1,0 0 0,0 0 0,0 0-1,0 0 1,0 1 0,1-1-1,-1 0 1,0 0 0,1 0 0,-1 0-1,1 0 1,1 2 0,-2-3-11,1 1 1,0-1-1,0 0 0,0 1 1,0-1-1,-1 0 1,1 0-1,0 0 1,0 0-1,0 0 1,0 0-1,0 0 1,0 0-1,0 0 0,0 0 1,-1 0-1,1 0 1,0-1-1,0 1 1,0 0-1,1-1 1,5-3 18,0 1 0,-1-1 1,1 0-1,0-1 0,6-6 1,12-13-17,-1-2 1,-1 0-1,-1-1 1,-1-2-1,-2 0 1,18-36-1,-10 9 39,-2-1 0,27-90 0,-49 130-41,-10 32-11,-9 30 73,2 1 0,2 0 0,3 1 0,1 0 0,-2 69-1,10-47 104,1-62-196,0-1 0,0 1-1,0-1 1,1 0 0,0 1 0,0-1-1,0 0 1,5 7 0,-7-11-12,1-1 1,-1 0 0,1 0 0,0 0-1,-1 0 1,1 0 0,0-1-1,0 1 1,0 0 0,0 0-1,0 0 1,0-1 0,0 1-1,0-1 1,0 1 0,0 0-1,0-1 1,0 0 0,0 1-1,1-1 1,-1 0 0,0 0-1,0 1 1,0-1 0,0 0-1,1 0 1,-1 0 0,2-1-1,0 0 4,-1 0-1,1 0 1,-1 0-1,1 0 0,-1-1 1,1 1-1,-1-1 1,0 1-1,0-1 0,0 0 1,2-3-1,21-23-226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7.370"/>
    </inkml:context>
    <inkml:brush xml:id="br0">
      <inkml:brushProperty name="width" value="0.035" units="cm"/>
      <inkml:brushProperty name="height" value="0.035" units="cm"/>
    </inkml:brush>
  </inkml:definitions>
  <inkml:trace contextRef="#ctx0" brushRef="#br0">78 357 18556,'6'-11'977,"8"-14"1649,-13 24-1903,-2 3 2,-8 15 688,-9 20-464,-25 72-1,36-87-915,1 1-1,2 0 1,0-1 0,-2 45-1,6-65-29,0-1-1,0 1 0,0 0 0,0-1 0,0 1 1,0-1-1,0 1 0,0-1 0,1 1 0,-1-1 1,1 1-1,-1-1 0,1 1 0,0-1 0,0 1 1,-1-1-1,1 0 0,0 0 0,0 1 0,0-1 0,0 0 1,0 0-1,1 0 0,-1 0 0,2 1 0,-2-2-19,1 0 0,-1 1 0,1-1 0,0 0 0,-1 0 0,1-1 0,-1 1 0,1 0 0,-1 0 0,1-1 0,-1 1 0,1-1 0,-1 1 0,1-1 0,-1 0 0,1 0-1,-1 1 1,0-1 0,1 0 0,-1 0 0,0 0 0,0 0 0,0-1 0,2-1 0,5-6-100,-1-1 1,1 0-1,-2-1 1,1 1-1,-2-1 0,1-1 1,-2 1-1,5-15 0,7-30-139</inkml:trace>
  <inkml:trace contextRef="#ctx0" brushRef="#br0" timeOffset="1">118 0 20420,'-8'18'1993,"4"-3"-1361,1-3-296,2-5 1696,1-1-1591,3-9-257,0-6-88,-2-4-184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7.887"/>
    </inkml:context>
    <inkml:brush xml:id="br0">
      <inkml:brushProperty name="width" value="0.035" units="cm"/>
      <inkml:brushProperty name="height" value="0.035" units="cm"/>
    </inkml:brush>
  </inkml:definitions>
  <inkml:trace contextRef="#ctx0" brushRef="#br0">3 18 13803,'4'-16'1272,"-4"16"-1248,0 0 0,0 0 0,0 0 0,0 0 0,0 0 0,0 0 0,0 0 0,0 0 0,0 0 0,1 0 0,-1 0 0,0 0 0,0 0 0,0 0 0,0 0 0,0 0 0,0 0 0,0 0 0,0 0 0,0 0 0,0 0 0,0 0 0,0 0 0,0 0 0,0 0 0,0 0 0,0 0 0,1 0 0,-1 0 0,0 0 0,0 0 0,0 0 0,0 0 1,0 0-1,0 0 0,0 0 0,0 0 0,0 0 0,0 0 0,0 0 0,0 0 0,0 0 0,0 0 0,0 0 0,0 0 0,0-1 0,0 1 0,0 0 0,0 0 0,0 0 0,0 0 0,0 0 0,0 0 0,0 0 0,0 0 0,2 30 1577,0 308 750,-2 218-1855,0-544-691,0 26-187,0-36 353,0 0-1,-1 0 1,1 0-1,0 0 1,-1 0 0,1 1-1,-1-1 1,0 0-1,0 0 1,0 0-1,0-1 1,-1 3-1,-1-6-250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08.869"/>
    </inkml:context>
    <inkml:brush xml:id="br0">
      <inkml:brushProperty name="width" value="0.035" units="cm"/>
      <inkml:brushProperty name="height" value="0.035" units="cm"/>
    </inkml:brush>
  </inkml:definitions>
  <inkml:trace contextRef="#ctx0" brushRef="#br0">1 1368 14099,'28'10'490,"0"-2"0,1-1-1,1-2 1,-1 0 0,49 0 0,150-15 464,415-79 453,-248 29-1059,329-8-201,-546 55-61,145-35 71,-5-25 606,-231 52-308,240-73 1158,-326 94-1093,-5 4-105,-16 4 158,19-7-541,-1 0 0,0-1 0,0 1 0,0-1 0,0 0 0,0 0 0,0 1 0,0-1 0,-3-1 0,4 1-26,0 0 0,1 0 0,-1-1 0,1 1-1,-1 0 1,0 0 0,1-1 0,-1 1 0,1-1 0,-1 1 0,1 0-1,-1-1 1,1 1 0,-1-1 0,1 1 0,-1-1 0,1 1 0,-1-1 0,1 0-1,0 1 1,0-1 0,-1 1 0,1-1 0,0 0 0,0 1 0,-1-1-1,1 0 1,0 1 0,0-2 0,-1-28-1,1 1 0,1-1-1,10-55 1,-5 45-12,72-393-182,-69 396 67,-1-1 0,-2 0 1,2-60-1,-8 95 110,0 0-1,-1-1 1,1 1 0,0 0 0,-1 0 0,0 0-1,0 0 1,0 0 0,0 0 0,0 0 0,-1 0 0,1 1-1,-1-1 1,0 0 0,0 1 0,0-1 0,0 1-1,0 0 1,-1 0 0,1 0 0,-1 0 0,-3-3-1,3 4 15,-1-1-1,1 1 1,-1 0-1,1 0 0,-1 0 1,1 0-1,-1 1 1,1-1-1,-1 1 1,0 0-1,1 0 0,-1 0 1,0 1-1,1-1 1,-1 1-1,1 0 1,-1 0-1,1 0 0,-6 3 1,3 0 8,-1 0 1,2 0-1,-1 0 0,0 1 1,1-1-1,0 2 0,0-1 1,-5 7-1,5-5-8,2-5-1,1 0 1,0 0 0,-1-1-1,1 1 1,-1-1 0,0 1 0,1-1-1,-1 0 1,0 0 0,0 0 0,0 0-1,0 0 1,1-1 0,-1 1 0,-4-1-1,-49-1 37,39 0-26,-116 2-106,-137 17-1,73-2-136,121-12 159,-362 30-91,-203 43 156,236-54 38,112-11-15,175-1-17,-164 38-1,266-46-4,10-1-4,-1 0 0,0-1 1,0 0-1,0 0 0,-13 0 0,20-1 3,-1 0 0,1 0 0,0 0 0,0 0 0,-1 0 0,1-1 0,0 1 0,0 0 0,-1 0 0,1 0 0,0 0 0,0-1 0,0 1 0,-1 0 0,1 0 0,0 0 0,0-1 0,0 1 0,0 0 0,-1 0 0,1 0 0,0-1 0,0 1 0,0 0 0,0 0 0,0-1 0,0 1 0,0 0 0,0-1 0,0 1 0,0 0 0,0 0 0,0-1 0,0 1 0,0 0 0,0 0 0,0-1 0,0 1 0,0 0 0,0 0 0,0-1 0,0 1 0,1 0 0,-1 0 0,0-1 0,0 1 0,0 0 0,0 0 0,1 0 0,-1-1 0,0 1 0,13-16-302,67-60 0,-24 31 111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32.064"/>
    </inkml:context>
    <inkml:brush xml:id="br0">
      <inkml:brushProperty name="width" value="0.035" units="cm"/>
      <inkml:brushProperty name="height" value="0.035" units="cm"/>
    </inkml:brush>
  </inkml:definitions>
  <inkml:trace contextRef="#ctx0" brushRef="#br0">8 62 15731,'-7'4'3911,"10"-4"-917,14-4-1921,188-22-295,-95 10-737,191-3 0,-293 19-47,1 1 0,0 0 0,12 3-1,-20-4 8,0 0-1,0 0 0,-1 1 0,1-1 0,0 0 0,0 0 0,-1 1 0,1-1 0,0 1 0,-1-1 0,1 0 0,-1 1 1,1-1-1,0 1 0,-1 0 0,1-1 0,-1 1 0,1-1 0,-1 1 0,1 1 0,-1-1 4,0 0-1,0 0 0,-1 0 0,1-1 1,0 1-1,-1 0 0,1 0 0,0 0 1,-1 0-1,1 0 0,-1-1 0,1 1 1,-1 0-1,1-1 0,-1 1 0,0 0 1,1-1-1,-1 1 0,0 0 0,0-1 1,1 1-1,-3 0 0,-6 4 20,0 1 0,0-2 0,-1 1 0,0-1 0,0-1-1,0 0 1,-10 2 0,-78 10 53,72-12-75,-371 30-59,391-33 53,3 0-12,0 1-1,0-1 1,0 0 0,0 0 0,0-1-1,0 1 1,0-1 0,0 1 0,-6-3-1,9 3 14,0 0-1,0-1 1,0 1-1,-1 0 1,1 0 0,0-1-1,0 1 1,0 0-1,0 0 1,0-1-1,0 1 1,0 0-1,0 0 1,0-1 0,0 1-1,0 0 1,0 0-1,0-1 1,0 1-1,0 0 1,0 0-1,0-1 1,0 1-1,0 0 1,0 0 0,1 0-1,-1-1 1,0 1-1,0 0 1,0 0-1,0 0 1,0-1-1,1 1 1,-1 0-1,0 0 1,0 0 0,0 0-1,1-1 1,-1 1-1,0 0 1,0 0-1,1 0 1,-1 0-1,0 0 1,0 0 0,1 0-1,-1 0 1,0 0-1,1 0 1,11-7-54,45-8-451,0 2 0,75-7 0,-64 11-123,-39 5 14,42-1 0,-126 24 620,-25 6 492,33-10-136,-1-1 0,0-2 0,-72 7 0,118-19-322,0 1 0,0-1 0,0 0 0,0 0 0,1 0 1,-1 0-1,0-1 0,0 1 0,0 0 0,0-1 0,0 1 0,0-1 0,1 0 0,-1 0 0,0 1 0,0-1 0,1 0 0,-1 0 0,-2-3 0,3 2-25,0 1 1,1-1-1,-1 0 0,1 1 0,-1-1 1,1 0-1,-1 0 0,1 1 0,0-1 0,0 0 1,0 0-1,0 1 0,0-1 0,1 0 1,-1 0-1,0 1 0,1-1 0,-1 0 1,2-3-1,14-36 118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34.255"/>
    </inkml:context>
    <inkml:brush xml:id="br0">
      <inkml:brushProperty name="width" value="0.035" units="cm"/>
      <inkml:brushProperty name="height" value="0.035" units="cm"/>
    </inkml:brush>
  </inkml:definitions>
  <inkml:trace contextRef="#ctx0" brushRef="#br0">1465 73 11875,'-1'-3'75,"-1"0"1,1 0 0,-1 0 0,1 1-1,-1-1 1,0 0 0,0 1-1,-1-1 1,1 1 0,0 0 0,-1 0-1,1 0 1,-1 0 0,0 0 0,0 1-1,0-1 1,0 1 0,0 0 0,-4-2-1,-7-1 144,-1 0 1,-29-2-1,31 4-6,-51-5 161,-1 2 0,-126 8 0,143 2-314,1 2 1,0 2-1,0 2 0,-76 28 0,93-25-27,1 0 1,0 2-1,1 1 0,1 2 0,1 0 0,1 2 0,1 0 0,-30 35 0,10-5 84,3 3 0,2 1 0,-33 62 0,36-49-23,3 2 1,3 1-1,3 1 0,4 1 1,2 2-1,-16 120 0,25-100-60,5 0 0,4 0 0,4 0 0,27 185-1,-14-204-111,3-2 0,3 0 0,4-1 1,3-1-1,3-1 0,3-2 0,2-1 0,4-2 0,3-2 0,66 79 0,-87-119-15,1 0 0,1-2 1,1-1-1,1-1 0,1-1 0,1-1 1,0-1-1,37 16 0,-48-26 56,0-1 0,0 0 1,0-1-1,1-1 0,0-1 0,0 0 0,0-1 0,0-1 1,0-1-1,0 0 0,0-1 0,0-1 0,0-1 0,0 0 1,0-1-1,-1-1 0,17-7 0,-10 1 56,0-1 0,-1-2 0,-1 0 0,0-1-1,-1-1 1,0-1 0,-2-1 0,30-36 0,-10 5 116,-2-3 1,44-82-1,-29 33 105,-4-2-1,49-164 0,-52 110 47,27-182 0,-56 232-188,-4 0 0,-5-198 0,-10 233-81,-4 0 0,-3 1-1,-2 0 1,-4 1 0,-30-76 0,35 112-136,-3 0 0,0 2-1,-2 0 1,-2 1 0,-1 0 0,-37-43 0,49 65 27,-1 0-1,-1 0 1,0 1-1,0 0 1,0 0-1,-1 1 1,0 1-1,0 0 0,-1 0 1,0 1-1,0 1 1,0 0-1,0 0 1,-1 1-1,-20-2 1,-47 1-343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36.597"/>
    </inkml:context>
    <inkml:brush xml:id="br0">
      <inkml:brushProperty name="width" value="0.035" units="cm"/>
      <inkml:brushProperty name="height" value="0.035" units="cm"/>
    </inkml:brush>
  </inkml:definitions>
  <inkml:trace contextRef="#ctx0" brushRef="#br0">8274 2016 10346,'0'0'128,"-1"0"-1,1 0 0,0 0 1,0 0-1,0 1 0,0-1 1,-1 0-1,1 0 0,0 1 1,0-1-1,0 0 1,0 0-1,0 0 0,-1 1 1,1-1-1,0 0 0,0 0 1,0 1-1,0-1 0,0 0 1,0 1-1,0-1 0,0 0 1,0 0-1,0 1 1,0-1-1,0 0 0,0 0 1,0 1-1,0-1 0,0 0 1,1 0-1,-1 1 0,0-1 1,0 0-1,0 0 1,0 1-1,0-1 0,1 0 1,-1 0-1,0 0 0,0 1 1,0-1-1,1 0 0,-1 0 1,0 0-1,0 0 1,1 0-1,-1 1 0,0-1 1,0 0-1,1 0 0,-1 0 1,-2 0 54,0 0 1,0 0 0,0-1-1,0 1 1,0 0 0,0-1 0,0 1-1,0-1 1,-3-1 0,-5-1 262,-12-1-140,-1 2-1,1 0 0,-1 2 1,1 0-1,-24 5 1,12-3-49,-41-1 0,62-2-222,0-1-1,1 0 1,-1-1-1,1-1 0,0 0 1,0-1-1,1 0 1,-17-9-1,-10-10 41,-37-30-1,14 9-59,24 21-73,0 1 0,-2 1 0,0 3 0,-1 1 0,-1 2 0,-1 1 0,-65-13 0,-254-17-133,152 23 132,46-1 64,-272-21-4,-195 82-257,192-1 101,336-34 155,0-4 0,-133-19 0,-60-34 8,-140-16-2,-70 54 4,154 10 11,-386-65 65,519 32-112,-286-87 1,374 84-12,1-7 1,3-4-1,2-7 0,-179-115 1,228 123 18,3-3-1,2-3 1,2-3 0,4-3 0,2-3-1,-65-91 1,-75-138-854,183 258 52,17 35 600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10.188"/>
    </inkml:context>
    <inkml:brush xml:id="br0">
      <inkml:brushProperty name="width" value="0.025" units="cm"/>
      <inkml:brushProperty name="height" value="0.025" units="cm"/>
    </inkml:brush>
  </inkml:definitions>
  <inkml:trace contextRef="#ctx0" brushRef="#br0">0 1 7591,'0'0'12204,"63"49"-11980,-19-48-128,3-1-288,1 0-2242,-7-8-2371,-4-9-4964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37.207"/>
    </inkml:context>
    <inkml:brush xml:id="br0">
      <inkml:brushProperty name="width" value="0.035" units="cm"/>
      <inkml:brushProperty name="height" value="0.035" units="cm"/>
    </inkml:brush>
  </inkml:definitions>
  <inkml:trace contextRef="#ctx0" brushRef="#br0">9 964 13515,'-2'9'413,"-4"29"373,6-36-714,0 0 1,-1 0-1,1 0 0,1 0 0,-1 0 1,0 0-1,0 0 0,1 0 0,-1 0 1,1 0-1,0 0 0,0 0 0,-1 0 1,3 3-1,-3-5-32,1 0-1,-1 1 1,1-1-1,-1 1 1,0-1 0,1 0-1,-1 1 1,1-1-1,-1 0 1,1 1 0,0-1-1,-1 0 1,1 0 0,-1 0-1,1 0 1,-1 1-1,1-1 1,-1 0 0,1 0-1,0 0 1,-1 0-1,1 0 1,-1 0 0,1 0-1,0-1 1,-1 1-1,1 0 1,-1 0 0,1 0-1,-1-1 1,1 1-1,-1 0 1,1 0 0,-1-1-1,1 1 1,0-1-1,17-19 827,-2-5-321,-1-2 0,-1 1 0,18-50-1,20-91 276,-43 135-682,139-619 505,-143 633-637,-2 16 3,4 24 12,-2 1-5,6 7-4,1-1 0,1 0 0,2 0 0,1-2 0,1 0 1,1 0-1,2-2 0,0-1 0,35 32 0,-47-47 2,1-1-1,0 0 1,1 0 0,0-1-1,0-1 1,0 0 0,1 0-1,0-1 1,0 0 0,0-1-1,14 3 1,44 3 17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38.209"/>
    </inkml:context>
    <inkml:brush xml:id="br0">
      <inkml:brushProperty name="width" value="0.035" units="cm"/>
      <inkml:brushProperty name="height" value="0.035" units="cm"/>
    </inkml:brush>
  </inkml:definitions>
  <inkml:trace contextRef="#ctx0" brushRef="#br0">11 1 19844,'-3'27'1537,"0"-3"-1369,2 14-88,-2 9 560,4 9-592,2 1-16,4 2-208,2-3-208,1-9-272,-2-5-137,-2-8-159,-1-7 608,-8-15-248,0-12-200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38.719"/>
    </inkml:context>
    <inkml:brush xml:id="br0">
      <inkml:brushProperty name="width" value="0.035" units="cm"/>
      <inkml:brushProperty name="height" value="0.035" units="cm"/>
    </inkml:brush>
  </inkml:definitions>
  <inkml:trace contextRef="#ctx0" brushRef="#br0">36 278 15003,'-2'-3'177,"-4"-6"295,0-1 0,1 0 0,-7-16 0,11 23-371,0 0 0,0 0 0,1 0 0,-1-1-1,1 1 1,0 0 0,-1-1 0,1 1 0,1 0 0,-1 0 0,0-1 0,1 1 0,0 0-1,0 0 1,0 0 0,0-1 0,1-2 0,4-2 101,-1-1 1,1 2-1,1-1 1,0 0-1,0 1 0,0 0 1,0 1-1,1 0 1,9-6-1,6-2 88,-1 2 1,33-14-1,-43 21-245,1 0 0,0 1-1,0 0 1,0 1 0,0 0-1,0 1 1,26 0 0,-35 2-41,0 0 1,0 1 0,0-1-1,0 1 1,0 0 0,0 0-1,0 0 1,0 0 0,-1 1-1,1 0 1,0 0 0,-1 0 0,0 0-1,1 0 1,-1 1 0,0-1-1,0 1 1,0 0 0,-1 0-1,1 0 1,-1 0 0,1 1 0,-1-1-1,0 1 1,0-1 0,-1 1-1,1 0 1,-1-1 0,0 1-1,2 6 1,-1 2 61,-1 0 0,1 0 0,-2 0 0,0 0 0,0-1 0,-1 1 0,-1 0-1,-3 16 1,-6 9 361,-17 45-1,11-37-24,16-44-403,0 0-1,1 1 1,-1-1 0,1 1-1,-1-1 1,1 1-1,0-1 1,-1 1-1,1-1 1,0 1-1,0-1 1,0 1-1,0 0 1,0-1-1,1 1 1,-1-1-1,0 1 1,1-1-1,-1 1 1,1-1-1,-1 0 1,1 1-1,0-1 1,1 2-1,1 0-48,0-1 0,0 0-1,0 0 1,0 0 0,1-1 0,-1 1-1,1-1 1,4 2 0,-2-1 13,29 10-296,-21-8 249,-1 0 1,1 1-1,-1 1 1,0 0-1,-1 1 1,14 9-1,-24-15 103,-1 1 0,1-1 0,-1 1 0,1 0 0,-1-1 0,0 1 0,1 0 0,-1 0-1,0-1 1,0 1 0,-1 0 0,1 0 0,0 0 0,-1 0 0,1 0 0,-1 0 0,1 1 0,-1-1 0,0 0 0,0 0-1,0 0 1,0 0 0,-1 0 0,1 0 0,0 1 0,-1-1 0,1 0 0,-1 0 0,-2 3 0,-2 5 138,0-1 0,0 1 0,-2-1 0,-10 13 0,11-15-51,-14 18 387,-2-1-1,-40 34 1,50-48-374,0 0 1,-1-2-1,0 1 1,-1-1-1,1-1 1,-2-1-1,-21 8 1,34-13-161,1-1 0,-1 1 0,1-1 0,-1 1 0,1-1 0,-1 0 0,1 1 0,-1-1 1,0 0-1,1 0 0,-1-1 0,1 1 0,-1 0 0,0 0 0,1-1 0,-1 1 0,1-1 0,-1 1 0,1-1 0,-1 0 0,1 1 0,0-1 0,-1 0 0,1 0 0,0 0 1,0 0-1,0 0 0,-1 0 0,1-1 0,0 1 0,1 0 0,-1 0 0,0-1 0,0 1 0,-1-3 0,1-2-64,-1 0 0,1 1 0,0-1-1,1 0 1,-1 1 0,1-1 0,0 0 0,1 1-1,0-7 1,8-27-447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39.386"/>
    </inkml:context>
    <inkml:brush xml:id="br0">
      <inkml:brushProperty name="width" value="0.035" units="cm"/>
      <inkml:brushProperty name="height" value="0.035" units="cm"/>
    </inkml:brush>
  </inkml:definitions>
  <inkml:trace contextRef="#ctx0" brushRef="#br0">35 356 16420,'-1'12'1482,"1"-5"-1149,0-1-1,0 0 0,0 0 1,1 1-1,0-1 1,0 0-1,3 9 1,-4-15-319,0 1 1,0-1 0,0 1-1,0-1 1,0 0-1,0 1 1,1-1 0,-1 1-1,0-1 1,0 0 0,1 1-1,-1-1 1,0 0-1,0 1 1,1-1 0,-1 0-1,0 0 1,1 1-1,-1-1 1,0 0 0,1 0-1,-1 1 1,0-1 0,1 0-1,-1 0 1,1 0-1,-1 0 1,0 0 0,1 0-1,-1 1 1,1-1-1,-1 0 1,0 0 0,1 0-1,-1 0 1,1-1 0,-1 1-1,0 0 1,1 0-1,-1 0 1,1 0 0,-1 0-1,0 0 1,1-1-1,-1 1 1,1 0 0,-1 0-1,0 0 1,1-1 0,-1 1-1,0 0 1,0-1-1,1 1 1,-1 0 0,0-1-1,0 1 1,1 0 0,-1-1-1,0 1 1,0 0-1,0-1 1,0 1 0,1-1-1,1-2 22,-1-1 0,1 1 0,-1 0 0,1-1 0,-1 0 0,1-4 0,-1-1 149,-1 0 1,1-1-1,-3-15 0,2 23-117,0-1 0,-1 1-1,1 0 1,0-1-1,-1 1 1,0 0 0,1-1-1,-1 1 1,0 0-1,0 0 1,0 0 0,-1 0-1,1 0 1,0 0-1,-1 0 1,1 0 0,-1 0-1,0 1 1,-2-3-1,3 4-40,1 0 0,-1 0 0,0 0 0,0 0 0,0 0 0,1 0 0,-1 0 0,0 0 0,0 0 0,1 0 0,-1 0 0,0 0 1,0 0-1,0 1 0,1-1 0,-1 0 0,0 1 0,1-1 0,-1 1 0,0-1 0,1 0 0,-1 1 0,0-1 0,1 1 0,-1 0 0,1-1 0,-1 1 0,1-1 0,0 1 0,-1 0 0,1 0 0,-1-1 0,1 1 0,0 1 0,-12 26 353,7-6-338,2 0 1,0 0-1,1-1 0,1 2 0,1-1 1,1 0-1,0 0 0,2-1 1,6 23-1,-9-42-53,2 5-66,0 0 1,1 0 0,-1 0 0,5 7-1,-7-13 34,1 0 1,-1 0-1,1 1 0,0-1 0,-1 0 0,1 0 0,0 0 0,0 0 0,0 0 0,0-1 0,0 1 0,0 0 1,0 0-1,0-1 0,0 1 0,0 0 0,0-1 0,1 1 0,-1-1 0,0 0 0,0 1 0,0-1 0,1 0 1,-1 0-1,0 1 0,1-1 0,-1 0 0,0 0 0,0-1 0,1 1 0,-1 0 0,2-1 0,1-1-131,0 0 0,0 0 0,0 0-1,0-1 1,-1 0 0,1 1 0,-1-2-1,1 1 1,-1 0 0,0-1 0,0 1-1,2-5 1,29-51-1512,-31 53 1486,33-75-2434,-4-1 1,23-93-1,-48 150 2422,1 1 78,-4 13 178,0 0 1,-1 0 0,-1 0-1,0-1 1,1-11 0,-17 72 3602,12-43-3485,-9 42 1026,2 0 0,2 0 0,-1 88 1,9-130-1103,-1 0 1,1 0-1,0 0 1,0 0 0,0-1-1,1 1 1,3 6-1,-5-11-71,1 1 0,0-1-1,-1 0 1,1 0 0,0 1-1,0-1 1,0 0 0,0 0-1,0 0 1,1 0 0,-1 0-1,0 0 1,0-1 0,1 1-1,-1 0 1,0-1-1,1 1 1,-1 0 0,0-1-1,1 0 1,-1 1 0,1-1-1,-1 0 1,1 0 0,-1 0-1,1 0 1,-1 0 0,1 0-1,-1 0 1,1 0 0,-1-1-1,3 0 1,3-2-6,0 0 0,0 0 1,-1-1-1,1 0 0,-1 0 0,0 0 0,0-1 1,-1 0-1,1 0 0,-1-1 0,0 1 1,0-1-1,-1 0 0,7-12 0,2-4 11,-1-2-1,16-44 0,-18 38 125,-1-1 0,6-42 0,-12 57 2,-1 1 1,-1-1-1,-1 1 1,0-1-1,-1 0 1,-5-24 0,6 39-123,0 0 0,0 0 0,-1 0 0,1 0 0,0 0 0,-1 0 0,1 0 0,-1 0 0,1 0 1,-1 0-1,1 1 0,-1-1 0,1 0 0,-2-1 0,1 2-12,1 0 0,0 0 0,0 0 0,-1 0 0,1 0 0,0 0 0,-1 0 0,1 0 0,0 0 0,-1 0 0,1 0 0,0 0 0,0 0 0,-1 0 0,1 0 0,0 0 0,-1 0 0,1 0 0,0 0 0,0 0 0,-1 1 0,1-1 0,0 0 0,0 0 0,-1 0 0,1 1 0,0-1 0,0 0 0,-1 1 0,-12 23 386,7-2-290,0 1 1,2 0 0,1 0 0,-1 32 0,7 94-23,-2-125-96,2 1 1,6 25-1,-8-43-82,1-1-1,0 1 1,0-1 0,1 1 0,0-1-1,0 0 1,0 0 0,1 0 0,0-1 0,0 1-1,0-1 1,7 6 0,-9-10 67,0 1-1,0-1 1,0 0 0,1 0 0,-1 0-1,0 0 1,1 0 0,-1 0 0,1-1-1,-1 1 1,1-1 0,-1 0-1,1 1 1,-1-1 0,1 0 0,0-1-1,-1 1 1,1 0 0,2-2 0,26-8-326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39.884"/>
    </inkml:context>
    <inkml:brush xml:id="br0">
      <inkml:brushProperty name="width" value="0.035" units="cm"/>
      <inkml:brushProperty name="height" value="0.035" units="cm"/>
    </inkml:brush>
  </inkml:definitions>
  <inkml:trace contextRef="#ctx0" brushRef="#br0">0 1 19828,'2'16'1729,"-2"2"-1273,0 0-184,0-7 104,1-4 712,-1-5-768,1-1-32,-1-5-248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40.853"/>
    </inkml:context>
    <inkml:brush xml:id="br0">
      <inkml:brushProperty name="width" value="0.035" units="cm"/>
      <inkml:brushProperty name="height" value="0.035" units="cm"/>
    </inkml:brush>
  </inkml:definitions>
  <inkml:trace contextRef="#ctx0" brushRef="#br0">4 0 17348,'-1'1'113,"1"-1"0,0 1 0,-1-1 0,1 1 0,0-1 0,-1 1 0,1 0 0,0-1 0,0 1 0,0 0 0,-1-1 0,1 1 0,0 0 0,0-1 0,0 1 0,0 0 0,0-1 0,0 1 0,1 1 0,-1 5 147,0 367 3979,6-261-3964,28 149-1,-32-249-231,-2-10-20,0-1 0,1 1 0,-1 0 0,0-1-1,1 1 1,0-1 0,0 1 0,0-1 0,0 0 0,0 1-1,2 1 1,-2-5 9,-1 0-1,1-1 0,0 1 1,0 0-1,-1-1 0,1 1 1,-1-1-1,1 1 0,-1-1 1,0 1-1,1-1 0,-1 1 1,0-4-1,6-100 489,-13-211-1,5 300-542,4 29 9,2 27-20,0-16 15,0 0-1,2-1 0,1 1 0,19 44 1,-25-66 16,0 0 0,0 0 0,0 0 0,1 1 0,-1-1 0,1 0 0,-1-1 1,1 1-1,0 0 0,-1 0 0,1-1 0,0 1 0,0-1 0,0 1 0,0-1 0,1 0 1,-1 0-1,0 0 0,5 1 0,-5-1 1,0-2 1,0 1-1,1 0 1,-1 0 0,0-1-1,0 1 1,0-1-1,0 1 1,0-1-1,0 0 1,0 0-1,0 0 1,0 0-1,0 0 1,0-1-1,0 1 1,-1-1-1,1 1 1,-1-1-1,1 1 1,-1-1-1,2-2 1,7-10-7,-1 0 0,-1 0 0,0-1 1,-1 0-1,0-1 0,-1 1 0,4-19 1,20-118 62,-28 139-55,8-43-19,-3 103-29,-4-16 24,0-1 20,0 0 0,2 0 1,1-1-1,2 1 0,11 31 1,-17-58 3,-1 0 1,1 0 0,-1 0-1,1 0 1,0 0-1,0-1 1,1 1 0,-1-1-1,0 1 1,1-1 0,4 3-1,-5-4 2,0 0 0,0 0-1,0 0 1,0 0 0,0 0 0,0-1-1,1 1 1,-1-1 0,0 0-1,0 1 1,1-1 0,-1 0-1,0 0 1,1-1 0,-1 1-1,0 0 1,0-1 0,4-1 0,2-1 0,1-1 0,-1 0 0,0 0 0,-1-1 0,1-1 0,-1 1 0,0-1 0,0 0 0,7-8 0,54-70-8,-57 69 13,-9 13-6,3-6-2,1 1 1,0 0-1,10-8 1,-15 14-1,0 0 0,0 0 0,0 1 0,0-1 0,0 0 0,0 1 0,1-1 0,-1 1 1,0-1-1,0 1 0,1 0 0,-1-1 0,3 1 0,-4 0 0,1 0 0,0 0 0,0 0 1,-1 1-1,1-1 0,0 0 0,-1 1 0,1-1 0,0 0 0,-1 1 1,1-1-1,-1 1 0,1-1 0,-1 1 0,1-1 0,-1 1 0,1 0 0,-1-1 1,1 1-1,-1-1 0,0 1 0,1 0 0,-1 0 0,0-1 0,0 1 0,1 1 1,4 16-9,-1 1 0,-1-1 0,-1 1 0,0 0 0,-2 24 0,5 43 12,-4-81 33,1-6-8,1-14 13,0-20 55,-3 26-87,0 8-8,0 0-1,0 0 1,0 0-1,0 0 1,0 0-1,0 0 0,1 0 1,-1 0-1,0 0 1,0 0-1,1 0 1,-1 0-1,0 0 1,1 0-1,-1 1 0,1-1 1,0 0-1,-1 0 1,1 0-1,-1 1 1,1-1-1,0 0 0,0 1 1,1-2-1,32-25-372,-1-1-1,-2-1 0,36-42 0,-64 67 265,1 0 0,-1-1 0,0 1 0,0-1 0,0 0 0,-1 0 0,1 0 0,-1 0 0,0 0 0,-1 0 0,1-1 0,-1 1 0,0-1 0,-1 1 0,1-12 0,-9-9-444</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41.351"/>
    </inkml:context>
    <inkml:brush xml:id="br0">
      <inkml:brushProperty name="width" value="0.035" units="cm"/>
      <inkml:brushProperty name="height" value="0.035" units="cm"/>
    </inkml:brush>
  </inkml:definitions>
  <inkml:trace contextRef="#ctx0" brushRef="#br0">0 65 18316,'12'0'1704,"8"-3"-1128,1-4-248,5-6 1113,1-1-1329,1-1 8,0 7 80,-8 3-120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42.182"/>
    </inkml:context>
    <inkml:brush xml:id="br0">
      <inkml:brushProperty name="width" value="0.035" units="cm"/>
      <inkml:brushProperty name="height" value="0.035" units="cm"/>
    </inkml:brush>
  </inkml:definitions>
  <inkml:trace contextRef="#ctx0" brushRef="#br0">168 240 16532,'-6'-1'183,"0"1"0,0 0 1,0 1-1,-1-1 1,1 1-1,0 1 0,0-1 1,0 1-1,0 0 1,1 0-1,-1 1 1,0-1-1,1 1 0,0 1 1,0-1-1,0 1 1,0 0-1,0 0 0,1 0 1,-1 0-1,1 1 1,0 0-1,-3 6 1,2-4-124,1 1 0,-1 0 1,2 0-1,-1 0 0,1 0 1,0 0-1,1 1 0,0-1 1,0 1-1,1 0 1,0 0-1,0-1 0,1 1 1,1 0-1,1 15 0,-1-21-58,-1 0 0,1-1-1,0 1 1,-1-1 0,1 1-1,1-1 1,-1 1 0,0-1-1,0 0 1,1 1 0,0-1-1,-1 0 1,1 0 0,0 0-1,0 0 1,0 0 0,2 1-1,-2-2 2,0 0-1,-1-1 0,1 1 1,0-1-1,0 1 1,0-1-1,0 0 0,-1 0 1,1 1-1,0-1 0,0-1 1,0 1-1,0 0 1,0 0-1,-1-1 0,1 1 1,0-1-1,0 1 1,-1-1-1,1 0 0,0 0 1,-1 0-1,1 0 1,0 0-1,2-2 0,5-5 8,0 0 0,0-1 0,-1-1 0,0 1 0,-1-1 0,0 0 0,0-1 0,-1 0 0,-1 0 0,6-14 0,1-9 90,-1 1 0,9-48 0,-2-27 256,-17 97-294,0 0-1,-1 0 0,0 1 0,-1-1 1,0 0-1,-1 0 0,-4-16 1,6 26-57,0 1 1,0 0-1,0-1 1,0 1 0,-1-1-1,1 1 1,0-1-1,0 1 1,0 0 0,0-1-1,-1 1 1,1 0-1,0-1 1,0 1-1,-1 0 1,1-1 0,0 1-1,0 0 1,-1-1-1,1 1 1,0 0 0,-1 0-1,1 0 1,0-1-1,-1 1 1,1 0 0,-1 0-1,1 0 1,0 0-1,-1 0 1,1-1 0,-1 1-1,1 0 1,-1 0-1,1 0 1,0 0-1,-1 0 1,1 0 0,-1 1-1,1-1 1,0 0-1,-1 0 1,1 0 0,-1 0-1,1 0 1,0 1-1,-1-1 1,1 0 0,0 0-1,-1 0 1,1 1-1,0-1 1,-1 0-1,1 1 1,0-1 0,0 0-1,-1 1 1,1-1-1,0 0 1,0 1 0,0-1-1,-1 0 1,1 1-1,0-1 1,0 1 0,0-1-1,0 1 1,-3 6 14,1-1 0,0 1 0,1-1 0,0 1 0,0 0 0,-1 12 0,4 46 3,-1-51-26,3 40-5,11 60-1,-11-93 6,1 0-1,1-1 0,1 0 0,0 0 1,19 34-1,-24-51 3,-1 0 1,1 0-1,0 0 0,0-1 0,0 1 0,1-1 1,-1 1-1,1-1 0,-1 0 0,1 0 1,0 0-1,-1 0 0,1 0 0,0 0 0,0-1 1,6 2-1,-7-3 1,0 0 0,1 1-1,-1-2 1,0 1 0,1 0 0,-1 0 0,0-1 0,0 1 0,1-1 0,-1 0 0,0 0-1,0 0 1,0 0 0,0 0 0,0 0 0,0 0 0,0-1 0,0 1 0,0-1 0,-1 1-1,1-1 1,0 0 0,2-3 0,3-5 4,-1 1 0,0-1-1,0 0 1,-1-1 0,0 1 0,0-1-1,2-12 1,16-82 204,-14 57-29,-9 57-113,1 1 0,1-1 0,2 12-1,0 0-42,0-1-10,8 42 5,-10-57-17,-1 1 1,1-1-1,1 1 0,-1-1 0,1 0 1,0 1-1,0-1 0,4 4 1,-6-8-2,0 0 1,0 0 0,0 0-1,0 0 1,0-1 0,0 1 0,0 0-1,0-1 1,0 1 0,0 0 0,1-1-1,-1 0 1,0 1 0,0-1-1,1 0 1,-1 1 0,0-1 0,0 0-1,1 0 1,-1 0 0,0 0 0,1 0-1,-1-1 1,0 1 0,0 0-1,1-1 1,-1 1 0,0 0 0,0-1-1,0 0 1,0 1 0,0-1 0,1 1-1,-1-1 1,0 0 0,0 0-1,-1 0 1,3-2 0,3-3 10,0 0 0,-1 0 0,1-1-1,6-12 1,5-13 50,-2-1-1,-2 0 0,0-1 0,12-60 1,-8 30 83,-15 108-7,-1 1-82,2 0 0,2-1 0,14 65 0,-17-103-41,0 0 0,0 0 0,0-1 0,1 1 0,0-1 0,0 1 0,6 6 0,-8-10-7,0-1 0,1 1 0,-1-1 0,0 0-1,1 0 1,-1 1 0,1-1 0,-1 0 0,1 0 0,-1-1 0,1 1 0,0 0 0,-1 0 0,1-1-1,0 1 1,0-1 0,0 0 0,-1 1 0,1-1 0,0 0 0,0 0 0,0 0 0,0 0 0,0-1 0,-1 1-1,1 0 1,0-1 0,2 0 0,1-1-20,0-1 0,1 0-1,-1-1 1,0 1 0,-1-1 0,1 0-1,0 0 1,-1 0 0,0 0 0,0-1-1,-1 0 1,4-5 0,-2 3-73,-1 0-1,-1 0 1,1 0 0,-1 0 0,0-1 0,-1 0-1,1 1 1,1-15 0,-4 17 56,0 0-1,1 0 1,-2 0 0,1-1 0,-3-8 0,-15-30-216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42.669"/>
    </inkml:context>
    <inkml:brush xml:id="br0">
      <inkml:brushProperty name="width" value="0.035" units="cm"/>
      <inkml:brushProperty name="height" value="0.035" units="cm"/>
    </inkml:brush>
  </inkml:definitions>
  <inkml:trace contextRef="#ctx0" brushRef="#br0">17 2 20988,'-1'-2'1305,"-1"8"-1313,-2 0-344,0 1 584,1 0-264,0 3-88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43.182"/>
    </inkml:context>
    <inkml:brush xml:id="br0">
      <inkml:brushProperty name="width" value="0.035" units="cm"/>
      <inkml:brushProperty name="height" value="0.035" units="cm"/>
    </inkml:brush>
  </inkml:definitions>
  <inkml:trace contextRef="#ctx0" brushRef="#br0">33 31 16444,'0'-3'838,"5"-20"989,-3 18-720,-1 15 814,-18 204 408,6-111-2087,8-77-180,-3 40 261,2 115 0,5-173-281,0 0-1,0 0 1,0 0-1,1-1 1,4 13-1,-5-18-30,-1-1 1,1 1-1,0-1 0,0 1 0,0-1 0,0 1 1,0-1-1,0 0 0,0 0 0,0 1 1,0-1-1,1 0 0,-1 0 0,0 0 0,1 0 1,-1 0-1,1 0 0,-1-1 0,1 1 1,-1 0-1,1-1 0,0 1 0,-1-1 0,1 0 1,0 0-1,-1 1 0,1-1 0,0 0 1,-1 0-1,1 0 0,2-1 0,6-1 14,-1-1-1,0 0 1,-1 0-1,1-1 1,0 0-1,11-8 1,46-36-323,-64 47 270,24-19 68,-1 0 1,-1-2-1,-1 0 1,25-33-1,-19 16-82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10.928"/>
    </inkml:context>
    <inkml:brush xml:id="br0">
      <inkml:brushProperty name="width" value="0.025" units="cm"/>
      <inkml:brushProperty name="height" value="0.025" units="cm"/>
    </inkml:brush>
  </inkml:definitions>
  <inkml:trace contextRef="#ctx0" brushRef="#br0">163 54 6983,'0'0'7078,"0"-9"-4563,-1-25-1405,1 33-1075,0 1 0,0-1 1,0 1-1,0 0 0,0-1 0,0 1 0,0-1 0,0 1 1,0 0-1,-1-1 0,1 1 0,0 0 0,0-1 0,0 1 1,0 0-1,-1-1 0,1 1 0,0 0 0,0-1 0,-1 1 1,1 0-1,0-1 0,-1 1 0,1 0 0,0 0 0,-1 0 1,1-1-1,0 1 0,-1 0 0,1 0 0,0 0 0,-1 0 1,1 0-1,-1 0 0,1-1 0,0 1 0,-1 0 0,1 0 0,-1 0 1,1 0-1,0 0 0,-1 1 0,1-1 0,0 0 0,-1 0 1,1 0-1,-1 0 0,1 0 0,-14 13 383,6 6-417,1 1 0,0 0 1,2 0-1,0 0 1,1 1-1,0 22 0,-3 2 118,-13 121 1469,-1 256 0,17-494 1654,-10-38-3453,6 56 357,-1 7-321,-2-12 142,10 42-263,1 17 286,0 0-1,0 0 1,0-1 0,0 1-1,0 0 1,0 0-1,0 0 1,0 0 0,0 0-1,0 0 1,0 0-1,1-1 1,-1 1 0,0 0-1,0 0 1,0 0-1,0 0 1,0 0 0,0 0-1,0 0 1,0 0-1,0-1 1,0 1 0,0 0-1,1 0 1,-1 0-1,0 0 1,0 0-1,0 0 1,0 0 0,0 0-1,0 0 1,0 0-1,1 0 1,-1 0 0,0 0-1,0 0 1,0 0-1,0 0 1,0 0 0,0 0-1,0 0 1,1 0-1,-1 0 1,0 0 0,0 0-1,0 0 1,0 0-1,0 0 1,0 0 0,1 0-1,-1 0 1,0 0-1,0 0 1,0 0-1,0 0 1,0 1 0,0-1-1,0 0 1,0 0-1,0 0 1,0 0 0,1 0-1,-1 0 1,4 4-65,1-1-1,-1 0 1,1 0 0,0 0-1,0 0 1,0-1 0,0 0 0,1 0-1,-1-1 1,0 1 0,1-1 0,-1 0-1,1-1 1,0 1 0,-1-1 0,1 0-1,-1-1 1,1 1 0,-1-1-1,11-3 1,-6 2 90,0-2-1,-1 1 1,1-1 0,-1-1-1,0 0 1,0 0-1,0 0 1,-1-1 0,0-1-1,11-10 1,6-18 158,-8 14 1156,-17 22-1316,1 1-1,0-1 1,-1 1 0,1-1 0,-1 1 0,0 0 0,1-1-1,-1 1 1,0 0 0,0-1 0,0 1 0,0-1-1,0 1 1,0 0 0,-1-1 0,1 1 0,-1-1 0,0 4-1,-3 24-77,1-10 58,0 1 0,2-1-1,0 1 1,4 37 0,-3-56 6,0 0 0,0 0 0,0 0 0,0 0 0,1 0 0,-1 0 0,0 1 0,1-1 0,-1 0 1,1-1-1,-1 1 0,1 0 0,-1 0 0,1 0 0,-1 0 0,1 0 0,0 0 0,0-1 0,-1 1 0,1 0 0,0-1 0,0 1 0,0 0 0,0-1 0,0 1 0,0-1 1,0 0-1,0 1 0,0-1 0,0 0 0,0 1 0,0-1 0,0 0 0,0 0 0,0 0 0,0 0 0,0 0 0,0 0 0,0 0 0,2-1 0,0 0-28,0 0 1,-1 0-1,1 0 0,0 0 0,-1-1 0,1 1 0,-1-1 0,0 0 0,1 1 0,-1-1 1,0 0-1,0-1 0,3-3 0,1-4-1073,-1 1 0,0-1 0,-1-1 0,0 1 0,0-1-1,-1 1 1,-1-1 0,2-12 0,2-23-5272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43.678"/>
    </inkml:context>
    <inkml:brush xml:id="br0">
      <inkml:brushProperty name="width" value="0.035" units="cm"/>
      <inkml:brushProperty name="height" value="0.035" units="cm"/>
    </inkml:brush>
  </inkml:definitions>
  <inkml:trace contextRef="#ctx0" brushRef="#br0">69 127 19532,'-4'5'190,"-1"1"0,1-1 0,1 1 0,-1 0 0,1 0 0,0 0 0,0 1 0,1-1 0,-3 11 0,-10 65 154,13-64-49,-5 32-119,2 1-1,2-1 0,2 1 0,10 86 1,-8-129-167,1 0 0,-1 0 0,1-1 0,1 1 0,-1-1 1,1 1-1,6 9 0,-9-16-7,0-1 1,1 1 0,-1-1-1,0 1 1,1-1-1,-1 0 1,0 1-1,1-1 1,-1 1-1,1-1 1,-1 0-1,1 1 1,-1-1-1,1 0 1,-1 0-1,1 1 1,-1-1 0,1 0-1,0 0 1,-1 0-1,1 0 1,-1 0-1,1 1 1,-1-1-1,1 0 1,0 0-1,-1-1 1,1 1-1,-1 0 1,1 0-1,-1 0 1,1 0 0,0 0-1,-1-1 1,1 1-1,-1 0 1,1 0-1,-1-1 1,1 1-1,-1 0 1,0-1-1,1 1 1,-1-1-1,1 1 1,-1 0-1,0-1 1,1 1 0,-1-1-1,0 1 1,1-1-1,-1 1 1,0-1-1,0 0 1,1 0-1,11-30 91,-4-6 17,-2 0-1,-1 0 1,-1-42-1,-4 15 109,-9-64-1,8 114-179,-7-37 112,8 46-134,-1 1-1,0 0 1,-1 0-1,1 0 1,-1 0-1,0 0 1,0 1-1,0-1 1,-3-3-1,5 6-13,0 1 0,0 0 0,-1 0 0,1 0-1,0-1 1,0 1 0,0 0 0,0 0 0,-1 0 0,1-1-1,0 1 1,0 0 0,0 0 0,-1 0 0,1 0 0,0 0-1,0 0 1,-1 0 0,1-1 0,0 1 0,0 0 0,-1 0-1,1 0 1,0 0 0,0 0 0,-1 0 0,1 0 0,0 0-1,-1 0 1,1 0 0,0 1 0,0-1 0,-1 0 0,1 0-1,0 0 1,0 0 0,0 0 0,-1 1 0,-5 10 40,0 15 7,5-13-39,0 0 0,2 20 0,-1-29-10,1 1 1,-1-1-1,1 1 0,0-1 1,1 1-1,-1-1 0,1 0 0,0 0 1,0 0-1,4 7 0,-5-10 2,0 0-1,0 0 0,-1 0 1,1 0-1,0 0 1,0 0-1,0-1 0,0 1 1,0 0-1,0 0 1,1-1-1,-1 1 0,0-1 1,0 1-1,0-1 1,1 1-1,-1-1 0,0 0 1,1 0-1,-1 0 1,0 1-1,0-1 0,1 0 1,-1-1-1,0 1 1,1 0-1,-1 0 0,0 0 1,0-1-1,1 1 1,-1-1-1,0 1 0,0-1 1,0 1-1,1-1 1,-1 0-1,0 0 0,0 1 1,0-1-1,1-1 1,4-5 11,1 1 0,-1-1 0,0 0 1,7-11-1,-13 17-13,23-36 82,-3 0 0,28-69 0,-17 34 28,-29 68-94,0 0-1,0-1 1,0 1-1,1 0 0,-1 0 1,7-6-1,-9 10-12,0 0-1,1-1 1,-1 1 0,0 0-1,0 0 1,0 0-1,1 0 1,-1 0 0,0 0-1,0 0 1,0-1-1,1 1 1,-1 0 0,0 0-1,0 0 1,0 0-1,1 0 1,-1 0 0,0 0-1,0 0 1,1 0 0,-1 0-1,0 0 1,0 0-1,0 1 1,1-1 0,-1 0-1,0 0 1,0 0-1,0 0 1,1 0 0,-1 0-1,0 0 1,0 1-1,0-1 1,0 0 0,1 0-1,-1 0 1,0 0-1,0 1 1,0-1 0,0 0-1,0 0 1,1 1 0,3 23 107,-6 239 307,-1-90-1138,3-114 365,0-55 108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44.164"/>
    </inkml:context>
    <inkml:brush xml:id="br0">
      <inkml:brushProperty name="width" value="0.035" units="cm"/>
      <inkml:brushProperty name="height" value="0.035" units="cm"/>
    </inkml:brush>
  </inkml:definitions>
  <inkml:trace contextRef="#ctx0" brushRef="#br0">0 66 17580,'4'0'1672,"1"0"-1000,-1 0-216,8 1 857,3-1-289,8 0-280,3-2-128,6-3-248,2 0-56,3-4-424,-2 0-440,-2-1-424,-3 0 816,-5 2-192,-2-1-144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44.649"/>
    </inkml:context>
    <inkml:brush xml:id="br0">
      <inkml:brushProperty name="width" value="0.035" units="cm"/>
      <inkml:brushProperty name="height" value="0.035" units="cm"/>
    </inkml:brush>
  </inkml:definitions>
  <inkml:trace contextRef="#ctx0" brushRef="#br0">20 9 19772,'-8'47'653,"2"0"1,2 1-1,3-1 0,4 59 0,0-76-565,0 2 15,0 0 0,2 0 0,18 61 0,-22-91-86,0 0 0,0-1 0,-1 1 0,1 0-1,0 0 1,1-1 0,-1 1 0,0 0 0,0-1 0,1 0-1,2 3 1,-3-3-4,-1-1 0,1 0 0,0 1 0,0-1 0,0 0 0,0 0 0,0 1 0,0-1 0,0 0-1,0 0 1,0 0 0,0 0 0,-1 0 0,1 0 0,0 0 0,0-1 0,0 1 0,0 0 0,0-1 0,0 1 0,0 0-1,0-1 1,-1 1 0,1-1 0,0 1 0,0-1 0,-1 1 0,1-1 0,0-1 0,9-7 96,-1-1 0,-1 0 0,1-1 0,-2 0-1,0 0 1,6-13 0,1-1 73,34-60 311,-3-3-1,44-128 1,-89 216-493,9-30-857,-11 21 183,1 9 647,1 0 1,-1 0 0,0 0 0,1 1-1,-1-1 1,0 0 0,0 1 0,1-1 0,-1 0-1,0 1 1,1-1 0,-1 1 0,1-1-1,-1 1 1,1-1 0,-1 1 0,0 0 0,-15 16-436</inkml:trace>
  <inkml:trace contextRef="#ctx0" brushRef="#br0" timeOffset="1">200 379 16283,'13'23'1673,"2"-2"-897,-4-2-248,6-5 784,2-2-335,-2-5-201,3-1-104,-1-5-648,-1-1-384,0-4 352,-1 1-136,1 2-104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10:45.913"/>
    </inkml:context>
    <inkml:brush xml:id="br0">
      <inkml:brushProperty name="width" value="0.035" units="cm"/>
      <inkml:brushProperty name="height" value="0.035" units="cm"/>
    </inkml:brush>
  </inkml:definitions>
  <inkml:trace contextRef="#ctx0" brushRef="#br0">17 354 18860,'-11'77'2949,"10"-60"-2644,-1 4-129,0 0 0,2 0 1,0 0-1,2 0 0,0 0 0,7 26 1,-9-46-168,1 1 1,-1 0 0,1 0 0,0 0 0,0 0 0,0 0-1,0-1 1,0 1 0,0 0 0,0-1 0,1 1 0,-1-1-1,0 1 1,4 1 0,-4-2-3,-1-1 0,1 0 0,0 1 0,0-1 0,0 0 0,0 0 0,0 0 0,0 0 1,0 0-1,0 0 0,0 0 0,-1 0 0,1 0 0,0 0 0,0 0 0,0 0 0,0-1 0,0 1 0,0 0 0,-1-1 0,1 1 0,1-1 0,2-3 17,0 1 0,0 0-1,0-1 1,0 0-1,-1 0 1,0 0-1,0 0 1,0-1 0,3-6-1,6-15 86,-1-1 0,-1 1-1,-1-2 1,-2 1 0,-1-1 0,5-49 0,-11 67-45,-1 11-1,-3 17-1,0 14-37,2-1-1,2 1 1,0-1-1,7 37 1,-7-64-27,1-1 1,0 1 0,-1-1 0,2 1 0,-1-1-1,0 1 1,1-1 0,0 0 0,-1 0 0,1 0-1,0 0 1,5 5 0,-5-7 0,-1 0 0,0 0 0,1 0 0,-1 0 0,1 0 0,-1-1 0,1 1 0,0-1 0,-1 1 0,1-1 0,0 0 0,-1 1 0,1-1 0,0 0 0,-1 0-1,1 0 1,0 0 0,-1-1 0,1 1 0,0 0 0,-1-1 0,1 1 0,0-1 0,-1 1 0,1-1 0,-1 0 0,1 0 0,-1 0 0,2-1 0,18-13 9,0-2 0,-2 0 0,0-1 0,-1-1-1,27-36 1,30-30 14,-70 81-20,-1-1 0,1 1 0,1 0-1,5-4 1,-10 7-2,1 1 0,-1-1 0,0 1 1,0-1-1,0 1 0,0-1 0,0 1 0,1-1 0,-1 1 1,0 0-1,0 0 0,0 0 0,1 0 0,-1 0 0,0 0 0,0 0 1,1 0-1,-1 0 0,0 0 0,0 1 0,0-1 0,1 0 0,-1 1 1,0-1-1,0 1 0,0 0 0,0-1 0,0 1 0,0 0 1,1 1-1,1 1-2,-1 0 0,0 1 0,0-1 1,0 1-1,-1-1 0,1 1 0,-1 0 1,0 0-1,0-1 0,0 1 0,0 5 1,4 51-17,-5-39 7,3 58 193,-2-73 58,1-8-111,0-11 27,1-35 274,-3 0-1,-1 0 0,-15-86 1,14 125-399,1 9-29,1-1 1,0 0-1,0 1 0,0-1 0,0 0 1,0 0-1,-1 1 0,1-1 1,1 0-1,-1 0 0,0 1 1,0-1-1,0 0 0,0 0 0,0 1 1,1-1-1,-1 0 0,0 1 1,1-1-1,-1 0 0,0 1 0,1-1 1,-1 0-1,1 1 0,-1-1 1,1 1-1,-1-1 0,1 1 1,1-2-1,4-4-16,0-1-1,1 1 1,0-1 0,1 2-1,-1-1 1,1 1 0,0 0 0,0 1-1,1 0 1,-1 0 0,1 1-1,0 0 1,0 1 0,0-1-1,11 0 1,-15 3 6,-1-1-1,1 1 1,0 0-1,-1 0 1,1 0-1,0 0 0,-1 1 1,1 0-1,-1 0 1,1 0-1,-1 1 1,1-1-1,-1 1 1,0 0-1,0 1 1,0-1-1,0 0 1,0 1-1,0 0 1,-1 0-1,1 0 1,-1 1-1,0-1 1,0 1-1,0 0 1,-1 0-1,1-1 1,-1 2-1,0-1 0,0 0 1,2 7-1,0 6-14,-1 1 0,0 0-1,-1 0 1,-2 0 0,1 0-1,-2 0 1,-5 32-1,3-19 41,0 38 0,3-68-17,0 0 1,-1-1-1,1 1 1,0 0-1,0-1 0,0 1 1,1 0-1,-1-1 0,0 1 1,0 0-1,0-1 0,0 1 1,0-1-1,1 1 0,-1 0 1,0-1-1,1 1 1,-1-1-1,0 1 0,1-1 1,-1 1-1,1-1 0,-1 1 1,1-1-1,-1 1 0,1-1 1,0 1-1,0-1 0,0 0 1,0 0-1,0 0 0,0 0 0,0-1 0,-1 1 0,1 0 1,0 0-1,0-1 0,0 1 0,0-1 0,-1 1 1,1-1-1,0 1 0,0-1 0,1 0 0,4-5-3,0 0 0,-1 0 0,8-9 0,4-9 10,-2-1-1,0 0 1,-1-1-1,-2 0 1,-1-1 0,-1-1-1,-1 1 1,7-39-1,-15 58 2,0 5-5,0-1 1,-1 0 0,1 0 0,-1 0-1,0 0 1,0 0 0,0 0 0,-2-7-1,2 10-3,0 1 0,0 0 0,0 0 0,0-1 0,0 1 0,0 0 0,-1 0 0,1-1 0,0 1 0,0 0 0,0 0 0,0 0 0,0-1 0,0 1 0,0 0 0,0 0 0,-1 0 0,1-1 0,0 1 0,0 0 0,0 0 0,-1 0 0,1 0 0,0-1 0,0 1 0,0 0 0,-1 0-1,1 0 1,0 0 0,0 0 0,0 0 0,-1 0 0,1 0 0,0 0 0,-6 6 6,-1 17-7,7-22 1,-3 20-36,-1 33 0,4-49 32,0 0 1,0 0 0,1 0-1,0 0 1,-1 0 0,2 0-1,-1 0 1,0 0 0,1 0-1,0-1 1,0 1 0,5 7-1,-6-11 5,0 0 0,0 0 0,0 0-1,0 0 1,0-1 0,0 1 0,0 0 0,0 0-1,1-1 1,-1 1 0,0-1 0,0 1-1,1-1 1,-1 1 0,0-1 0,1 0-1,-1 0 1,0 0 0,1 0 0,-1 0-1,0 0 1,1 0 0,-1 0 0,0 0 0,1 0-1,-1-1 1,0 1 0,0-1 0,1 1-1,-1-1 1,0 1 0,0-1 0,0 0-1,0 1 1,1-1 0,-1 0 0,1-2 0,6-3 9,-1-1 1,-1 0 0,1 0-1,5-8 1,28-38 62,-3-1 1,-2-2-1,30-65 0,-59 97-46,-9 16-18,-9 13 3,7-1-12,1 1 0,-1 0-1,1-1 1,0 2 0,0-1-1,1 0 1,-1 1 0,1-1-1,1 1 1,-5 11-1,-1 8-6,-6 32 0,13-52 8,-14 83 52,15-79-49,-1 0 0,1 0 0,0 0 0,1 0 0,0 0 0,0 0 0,6 16 0,-7-24-14,0 0-1,1 0 0,-1 0 0,1 0 1,-1 0-1,1 1 0,0-1 0,-1 0 0,1 0 1,0 0-1,0-1 0,-1 1 0,1 0 1,0 0-1,0 0 0,0 0 0,0-1 0,0 1 1,0-1-1,0 1 0,1-1 0,-1 1 0,2 0 1,-1-1-32,-1 0 1,1 0 0,0 0 0,0-1-1,0 1 1,0 0 0,0-1-1,-1 0 1,1 1 0,0-1-1,0 0 1,-1 0 0,4-2 0,3-3-86,1-1-1,-1 0 1,0-1 0,9-11 0,16-24-133,-1-6-91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33.089"/>
    </inkml:context>
    <inkml:brush xml:id="br0">
      <inkml:brushProperty name="width" value="0.025" units="cm"/>
      <inkml:brushProperty name="height" value="0.025" units="cm"/>
    </inkml:brush>
  </inkml:definitions>
  <inkml:trace contextRef="#ctx0" brushRef="#br0">7301 652 9097,'-303'-126'1227,"-59"-28"-404,249 102-676,-1 6 0,-2 5 1,-2 5-1,-223-38 0,-618-21 813,-6 67-313,322 36 173,4 55-439,396-18 27,2 9-1,-267 99 1,337-89-319,2 8 1,5 7-1,-247 159 0,348-195-86,3 3-1,2 2 0,1 3 1,4 2-1,1 3 0,3 2 1,-65 99-1,84-108-31,1 2 1,3 2 0,2 0-1,3 1 1,1 1 0,4 1-1,1 1 1,3 0 0,3 1-1,-3 78 1,11-88-31,2 0-1,3 0 1,1-1 0,2 1 0,3-1 0,1-1-1,3 0 1,2 0 0,1-2 0,41 74 0,-17-48 55,3-3 0,3-1 0,3-3 0,3-2 0,2-2 0,76 63 0,-48-56 0,2-4 1,2-4-1,3-4 0,122 54 0,-70-47 5,4-7 1,198 48-1,305 12 36,-380-91 1,421-16 0,259-105 82,-9-84 45,-8-42 47,-332 78-48,-418 103-90,559-148 941,-594 144-589,-3-5-1,264-139 0,-366 168-335,-2-3 1,0-1-1,-2-2 0,-1-1 1,47-51-1,-65 60-22,-2-1 1,0 0-1,-2-2 0,0 1 0,-2-2 0,0 0 0,-2 0 0,-1-1 0,-1-1 1,10-45-1,-14 38-44,-1 0 0,-1 0 0,-2-1 0,-1 1 0,-2 0 0,-2 0 0,0-1 0,-3 2 0,-1-1 0,-1 1 0,-2 0 0,-1 1 0,-1 1 0,-2 0 0,-1 0 0,-2 2 0,-28-37 0,1 8 6,-4 3 0,-1 1 1,-3 3-1,-2 3 0,-2 1 0,-2 4 0,-2 1 0,-81-40 0,29 26-164,-2 5 0,-2 6-1,-2 4 1,-126-25 0,51 27-768,-1 9-1,-278-8 1,-398 59-4666,487 11 2392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36.416"/>
    </inkml:context>
    <inkml:brush xml:id="br0">
      <inkml:brushProperty name="width" value="0.025" units="cm"/>
      <inkml:brushProperty name="height" value="0.025" units="cm"/>
    </inkml:brush>
  </inkml:definitions>
  <inkml:trace contextRef="#ctx0" brushRef="#br0">2044 136 13549,'-10'-9'256,"-11"-12"-162,-36-27 1,47 41-92,0 0 0,0 1 1,-1 0-1,0 0 0,0 1 1,0 1-1,-1 0 1,-13-3-1,1 4-69,0 1 1,-1 1 0,1 1-1,0 1 1,0 1-1,-1 2 1,2 0-1,-1 1 1,0 1 0,1 2-1,0 0 1,-39 21-1,-8 10 13,3 3 1,-99 79-1,-19 31 113,7 7 1,-180 209-1,308-309 136,2 3 0,3 1-1,3 3 1,3 1-1,3 2 1,3 1 0,3 2-1,3 1 1,3 1-1,-25 138 1,30-103-29,-9 163 0,26-233-174,2-1 1,2 0 0,1 1-1,3-1 1,0-1-1,3 1 1,26 71 0,-22-82-1,1-1 1,2-1-1,1-1 1,1 0-1,0-1 1,2 0-1,1-2 1,1-1-1,0 0 1,1-2-1,2-1 1,-1 0-1,34 15 0,-1-4 7,1-2-1,2-3 0,0-2 0,1-3 0,73 12 1,-66-20 148,0-3-1,1-3 1,-1-2 0,1-4 0,-1-3 0,0-2 0,0-4-1,-1-3 1,0-2 0,-1-4 0,-1-2 0,-2-3 0,0-3 0,-1-2-1,-2-3 1,-2-3 0,-1-3 0,-2-1 0,-1-3 0,-3-3 0,-2-1-1,80-100 1,-65 59-11,-3-3 0,-5-2 0,-3-3 0,-5-2 0,-4-2 0,-5-1 0,-4-3 0,-5 0 0,-4-2 0,-5-1 0,11-158 0,-30 228-128,-2-1-1,-1 1 1,-2 0-1,-2 0 1,-1 0-1,-2 1 1,-1 0-1,-18-43 1,18 57-140,-2 0 0,0 1 0,-2 0 0,0 1 0,-1 0 0,-1 1 0,-1 0 1,0 2-1,-2 0 0,0 1 0,0 0 0,-2 2 0,-33-20 0,10 13-1023,-1 1 0,0 3 0,-1 2 0,-59-12-1,-48-5-5075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37.123"/>
    </inkml:context>
    <inkml:brush xml:id="br0">
      <inkml:brushProperty name="width" value="0.025" units="cm"/>
      <inkml:brushProperty name="height" value="0.025" units="cm"/>
    </inkml:brush>
  </inkml:definitions>
  <inkml:trace contextRef="#ctx0" brushRef="#br0">40 1055 4644,'0'0'2760,"-7"9"-1430,-20 29-76,22-24-121,10-9-284,16-8 160,-20 3-962,10-4 408,1-1 0,-1 0-1,0 0 1,0-1 0,-1 0 0,0-1 0,11-9 0,67-65 950,-57 51-1010,555-593 1132,-486 490-3353,-87 114 508,-1-1-1,-1 0 1,-1-1-1,-1 0 1,6-23-1,-4-8-3555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37.484"/>
    </inkml:context>
    <inkml:brush xml:id="br0">
      <inkml:brushProperty name="width" value="0.025" units="cm"/>
      <inkml:brushProperty name="height" value="0.025" units="cm"/>
    </inkml:brush>
  </inkml:definitions>
  <inkml:trace contextRef="#ctx0" brushRef="#br0">0 153 10698,'0'0'3128,"8"-8"-2615,2-1-320,1 1 0,0 0 0,1 0 0,0 1 0,0 1 0,1 0 0,-1 0 0,25-6 1,124-27 736,-150 37-950,18-4 57,101-18 43,-112 22-86,0 1 0,0 0 0,0 1-1,0 1 1,20 4 0,-36-4 6,1 0 0,-1 0 1,0 0-1,1 0 0,-1 0 1,0 1-1,0-1 0,0 1 0,0-1 1,0 1-1,0 0 0,0 0 1,-1 0-1,1 0 0,-1 0 0,1 0 1,-1 1-1,0-1 0,0 0 1,0 1-1,0-1 0,0 1 1,0-1-1,-1 1 0,1-1 0,-1 1 1,0-1-1,0 1 0,0 0 1,0 3-1,-1 10 159,0 1 0,0-1 1,-7 27-1,-8 13 444,-2-1 1,-38 82-1,-15 40-1340,62-148-765,2 1 0,-6 34 0,13-52-5283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38.285"/>
    </inkml:context>
    <inkml:brush xml:id="br0">
      <inkml:brushProperty name="width" value="0.025" units="cm"/>
      <inkml:brushProperty name="height" value="0.025" units="cm"/>
    </inkml:brush>
  </inkml:definitions>
  <inkml:trace contextRef="#ctx0" brushRef="#br0">7 0 8456,'0'0'11536,"-2"16"-11397,-2 74 115,9 106-1,1 42 1845,-5-227-1233,3-14 131,2-21-97,17-413 948,-23 436-1862,0 1 0,0 0 0,1-1 0,-1 1 0,0 0 0,1-1 0,-1 1 0,0 0 0,0-1 0,1 1 0,-1 0 0,1 0 0,-1-1 0,0 1-1,1 0 1,-1 0 0,0 0 0,1 0 0,-1 0 0,1 0 0,-1-1 0,1 1 0,-1 0 0,0 0 0,1 0 0,-1 0 0,1 0 0,-1 0 0,0 1 0,1-1 0,-1 0 0,1 0 0,-1 0-1,0 0 1,1 0 0,-1 1 0,1-1 0,23 8-111,-19-7-62,6 2-1103,-1-1 0,1-1 0,-1 0 0,1 0-1,0-1 1,17-2 0,-4-2-4693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38.678"/>
    </inkml:context>
    <inkml:brush xml:id="br0">
      <inkml:brushProperty name="width" value="0.025" units="cm"/>
      <inkml:brushProperty name="height" value="0.025" units="cm"/>
    </inkml:brush>
  </inkml:definitions>
  <inkml:trace contextRef="#ctx0" brushRef="#br0">107 84 12236,'0'0'699,"-7"2"-320,3-2-146,-46 7 550,47-7-474,1 1 0,-1-1 0,1 1 0,0 0 0,0 0 0,-1 0 0,1 0 0,0 0 0,0 0 0,0 0 0,-2 3 0,4-4-282,-1 0-1,1 1 1,0-1-1,0 1 1,0-1-1,0 1 1,0-1-1,0 1 1,0-1-1,0 1 0,0-1 1,0 1-1,0-1 1,0 1-1,0-1 1,0 1-1,0-1 1,0 1-1,1-1 1,-1 0-1,0 1 1,0-1-1,1 1 1,-1-1-1,0 1 0,0-1 1,1 0-1,-1 1 1,0-1-1,1 0 1,-1 1-1,1-1 1,-1 0-1,0 0 1,1 1-1,-1-1 1,1 0-1,-1 0 0,1 0 1,-1 0-1,1 0 1,-1 1-1,1-1 1,-1 0-1,1 0 1,-1 0-1,1 0 1,-1 0-1,1 0 1,0-1-1,27 5 685,-22-4-523,0 0 0,-1-1 0,1 0 0,0 0 0,-1 0 0,1 0-1,0-1 1,-1 0 0,0-1 0,1 1 0,-1-1 0,0 0 0,5-4 0,-7 5-104,0 0 0,0-1 0,-1 1 0,1-1 0,-1 0 1,0 1-1,0-1 0,0 0 0,0 0 0,-1 0 0,1-1 0,-1 1 0,0 0 1,1-1-1,-2 1 0,1-1 0,0 1 0,-1-1 0,1 1 0,-1-1 0,0 1 1,0-1-1,-1-4 0,1 7-67,-1 0 0,1 0 0,0 0 0,-1 0 1,1 0-1,-1 0 0,1 0 0,-1 0 0,1 1 0,-1-1 0,0 0 1,1 0-1,-1 1 0,0-1 0,0 0 0,1 1 0,-1-1 0,0 1 1,0-1-1,0 1 0,0-1 0,0 1 0,0-1 0,0 1 1,0 0-1,0 0 0,0 0 0,0-1 0,0 1 0,0 0 0,0 0 1,0 0-1,0 0 0,0 1 0,0-1 0,0 0 0,0 0 0,1 1 1,-1-1-1,0 0 0,0 1 0,0-1 0,0 1 0,-1 0 0,-3 1-24,0 0-1,0 1 0,1-1 1,-1 1-1,1 0 0,-1 0 0,-4 5 1,-2 6 13,1 0 0,0 0 0,1 1 0,0 0 1,2 0-1,-13 33 0,16-37-13,1 1 0,0 0 0,0 0 1,1 0-1,1 0 0,0 1 0,1-1 0,0 0 0,0 0 1,5 21-1,-5-32-3,1 1-1,-1 0 1,1-1 0,0 1 0,-1 0-1,1-1 1,0 1 0,0-1 0,0 0 0,0 1-1,0-1 1,0 0 0,1 1 0,-1-1 0,0 0-1,1 0 1,-1 0 0,1 0 0,-1 0 0,1-1-1,2 2 1,-1-1-68,1 0-1,0 0 1,0 0-1,0-1 1,0 0-1,0 0 1,0 0 0,0 0-1,5-1 1,2-1-455,-1 0 1,1-1 0,-1 0-1,1-1 1,-1 0 0,10-7 0,-3 1-1501,-1-1 0,-1-1 1,21-20-1,3-8-2841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11.292"/>
    </inkml:context>
    <inkml:brush xml:id="br0">
      <inkml:brushProperty name="width" value="0.025" units="cm"/>
      <inkml:brushProperty name="height" value="0.025" units="cm"/>
    </inkml:brush>
  </inkml:definitions>
  <inkml:trace contextRef="#ctx0" brushRef="#br0">29 0 13164,'0'0'4869,"-28"47"-4773,37-29-96,10 1-256,10-4-1858,5-7-1441,5-7-673,0-1-2082</inkml:trace>
  <inkml:trace contextRef="#ctx0" brushRef="#br0" timeOffset="1">379 77 7719,'0'0'6951,"0"69"-4581,-12-33-736,-10 5-481,-1 5-128,0-4-417,0-7-255,1-5-225,10-6-64,-1-9-32,8-7-32,0-6-897,1-2-1217,-1-6-1377,-1-15-5478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39.011"/>
    </inkml:context>
    <inkml:brush xml:id="br0">
      <inkml:brushProperty name="width" value="0.025" units="cm"/>
      <inkml:brushProperty name="height" value="0.025" units="cm"/>
    </inkml:brush>
  </inkml:definitions>
  <inkml:trace contextRef="#ctx0" brushRef="#br0">113 59 9513,'0'0'7527,"-8"4"-5616,-1 2-1732,1 1 0,0 0 0,1 0-1,-1 1 1,1 0 0,1 0 0,-1 1 0,2 0-1,-7 10 1,8-12-130,1-1 0,-1 1-1,1 0 1,0 0 0,1 0 0,0 1-1,0-1 1,0 0 0,1 1 0,0-1-1,1 1 1,0 0 0,0-1 0,0 1-1,2 8 1,-1-15-45,0 0-1,-1-1 1,1 1-1,-1 0 1,1 0-1,0 0 1,0-1-1,-1 1 1,1 0-1,0-1 1,0 1-1,0-1 1,0 1-1,0-1 1,0 0-1,0 1 1,0-1-1,0 0 1,0 1-1,0-1 1,0 0-1,0 0 1,0 0-1,0 0 1,0 0-1,0 0 1,0 0-1,0-1 1,0 1-1,0 0 1,0 0-1,0-1 1,0 1-1,0-1 1,0 1-1,0-1 1,-1 1-1,1-1 1,0 1-1,1-2 1,36-23 295,-25 10-93,-2 0-1,1-1 1,-2 0-1,0-1 1,-1 0-1,-1 0 1,-1-1-1,0 0 1,-1 0-1,-1-1 1,2-19-1,-19 201-439,12-162 187,0-1 0,0 1 1,0-1-1,0 1 0,0-1 1,0 1-1,0-1 0,0 1 1,1-1-1,-1 1 0,0-1 0,0 1 1,0-1-1,1 1 0,-1-1 1,0 1-1,1-1 0,-1 0 1,0 1-1,1-1 0,-1 1 1,0-1-1,1 0 0,-1 0 1,1 1-1,-1-1 0,1 0 1,-1 0-1,1 1 0,-1-1 1,1 0-1,-1 0 0,1 0 1,-1 0-1,1 0 0,-1 0 1,1 0-1,-1 0 0,1 0 1,-1 0-1,1 0 0,-1 0 1,1 0-1,-1 0 0,1 0 1,-1-1-1,1 1 0,-1 0 1,1 0-1,-1 0 0,1-1 1,-1 1-1,0 0 0,1-1 1,-1 1-1,1-1 0,27-20-2081,-11-2-196,-1 0 1,-1-1-1,14-31 1,-2-2-1958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39.389"/>
    </inkml:context>
    <inkml:brush xml:id="br0">
      <inkml:brushProperty name="width" value="0.025" units="cm"/>
      <inkml:brushProperty name="height" value="0.025" units="cm"/>
    </inkml:brush>
  </inkml:definitions>
  <inkml:trace contextRef="#ctx0" brushRef="#br0">91 0 9385,'0'0'6961,"-3"11"-5114,-22 79-35,9-42-1058,3 0-1,1 1 0,3 1 1,-3 58-1,11-96-797,3 42 162,-2-53-141,0 1 1,1-1 0,-1 0 0,0 0 0,1 0 0,-1 0 0,1 1 0,-1-1 0,1 0 0,-1 0 0,1 0 0,0 0 0,-1 0 0,1 0 0,0 0-1,0 0 1,0 0 0,0-1 0,0 1 0,0 0 0,0-1 0,0 1 0,0 0 0,0-1 0,0 1 0,0-1 0,1 0 0,-1 1 0,0-1 0,0 0-1,0 0 1,1 0 0,-1 1 0,0-1 0,3-1 0,-3 1-114,1-1-1,-1 0 1,1 1-1,-1-1 1,0 0-1,1 0 1,-1 0 0,0 0-1,1 0 1,-1 0-1,0 0 1,0 0-1,0-1 1,0 1-1,0 0 1,0-1-1,0 1 1,-1-1 0,1 1-1,0-1 1,-1 1-1,1-1 1,-1 1-1,0-1 1,1 1-1,-1-4 1,4-48-6300,-4 50 5660,0-37-7631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39.732"/>
    </inkml:context>
    <inkml:brush xml:id="br0">
      <inkml:brushProperty name="width" value="0.025" units="cm"/>
      <inkml:brushProperty name="height" value="0.025" units="cm"/>
    </inkml:brush>
  </inkml:definitions>
  <inkml:trace contextRef="#ctx0" brushRef="#br0">1 40 8712,'0'0'3630,"10"9"-2327,34 31-422,-40-37-692,0 0 0,0-1 0,1 0 0,-1 0 0,1 0 0,-1-1 0,1 0 0,0 1 0,-1-2 0,1 1 0,0 0 0,0-1 0,0 0 0,-1 0 0,1 0 0,0-1 0,0 0 0,-1 0 0,1 0 0,0 0 0,-1-1 0,1 0 0,-1 0 0,0 0 0,1 0 0,-1-1 0,0 1 0,0-1 0,-1 0 0,1-1 0,-1 1 0,1 0 0,-1-1 0,0 0 0,0 0 0,2-5 0,-4 7-109,0 1 1,0-1-1,0 0 0,0 0 1,0 0-1,0 0 1,-1 0-1,1 0 0,-1 0 1,0 0-1,1 0 0,-1 0 1,0 0-1,-1-4 1,1 5-35,0 0 0,0 0 1,-1 0-1,1 1 1,-1-1-1,1 0 0,-1 0 1,1 0-1,-1 0 1,1 1-1,-1-1 0,0 0 1,1 0-1,-1 1 1,0-1-1,0 1 0,0-1 1,1 0-1,-1 1 1,0 0-1,-2-2 0,1 2-31,-1-1 0,1 1-1,-1 0 1,1 0 0,-1 0-1,1 0 1,0 0 0,-1 0-1,1 1 1,-1-1 0,1 1-1,0 0 1,-1-1 0,1 1-1,0 0 1,-1 1 0,1-1-1,0 0 1,0 1 0,0-1-1,0 1 1,1-1 0,-3 3-1,-4 5 10,0 1-1,0 0 1,1 0-1,0 1 1,1-1-1,-7 19 1,10-22-13,0 0 1,1 1 0,0-1-1,0 1 1,0-1 0,1 1-1,1 0 1,-1-1 0,1 1-1,0 0 1,3 13 0,-2-18-7,1-1 1,-1 0-1,1 1 0,-1-1 1,1 0-1,0 0 0,0 0 1,0 0-1,0 0 0,0-1 1,0 1-1,1-1 1,-1 1-1,0-1 0,1 0 1,-1 0-1,1 0 0,0 0 1,-1 0-1,1 0 1,0-1-1,-1 1 0,1-1 1,0 0-1,0 0 0,5-1 1,5 2-223,1-2 0,0 0 0,-1 0 0,17-5 0,15-11-3216,-17 1-2748,-1-5-6834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0.201"/>
    </inkml:context>
    <inkml:brush xml:id="br0">
      <inkml:brushProperty name="width" value="0.025" units="cm"/>
      <inkml:brushProperty name="height" value="0.025" units="cm"/>
    </inkml:brush>
  </inkml:definitions>
  <inkml:trace contextRef="#ctx0" brushRef="#br0">233 196 7399,'7'-13'1954,"4"-7"-1134,27-54 2537,-35 68-2580,0-1 1,0-1 0,-1 1-1,0 0 1,-1 0-1,1-1 1,-1 1-1,-1-1 1,0-9-1,0 17-707,0-1-1,-1 1 0,1-1 0,-1 1 0,1-1 1,0 1-1,-1 0 0,1-1 0,-1 1 0,1 0 1,-1-1-1,0 1 0,1 0 0,-1 0 0,1-1 0,-1 1 1,1 0-1,-1 0 0,0 0 0,1 0 0,-1 0 1,0 0-1,1 0 0,-1 0 0,1 0 0,-1 0 1,0 0-1,1 0 0,-1 0 0,1 0 0,-1 1 0,0-1 1,0 1-1,-23 7 221,11 0-255,1 1 0,0 0 0,0 1 0,1 0 0,1 1 0,0 0 1,-11 15-1,-4 8 241,-26 49 0,39-62-148,0 0 1,2 1 0,0 0-1,1 1 1,2 0 0,0 0-1,1 1 1,2 0 0,-4 44-1,8-65-129,0-1 0,0 1 0,0-1 0,0 1 1,0-1-1,1 0 0,-1 1 0,1-1 0,-1 1 0,1-1 0,0 0 0,0 0 0,0 1 0,0-1 0,0 0 0,1 0 0,-1 0 0,1 0 0,-1 0 0,1-1 0,0 1 0,0 0 0,0-1 0,-1 1 0,1-1 0,1 0 0,-1 0 0,0 0 1,0 0-1,0 0 0,1 0 0,-1 0 0,0-1 0,1 1 0,-1-1 0,1 0 0,-1 1 0,0-1 0,1 0 0,-1 0 0,1-1 0,-1 1 0,4-1 0,2-1 18,1 0 1,-1 0-1,0 0 0,0-1 1,0 0-1,0-1 0,0 0 1,-1 0-1,1-1 0,-1 0 0,10-8 1,-11 6 10,1-1 0,-1 1 0,0-1 0,-1 0 0,0 0 0,0 0 0,0-1 1,-1 0-1,-1 0 0,0 0 0,0 0 0,0-1 0,-1 1 0,-1-1 0,0 1 0,0-1 0,0 0 1,-2-11-1,1 20-28,0 1 0,0-1 0,0 1 0,-1-1 0,1 1 1,0-1-1,0 1 0,0 0 0,0-1 0,0 1 0,-1-1 1,1 1-1,0-1 0,0 1 0,-1 0 0,1-1 0,0 1 1,-1 0-1,1-1 0,0 1 0,-1 0 0,1 0 0,-1-1 0,1 1 1,0 0-1,-1 0 0,1 0 0,-1-1 0,1 1 0,-1 0 1,1 0-1,0 0 0,-1 0 0,1 0 0,-1 0 0,1 0 1,-1 0-1,1 0 0,-1 0 0,1 0 0,-1 0 0,1 0 0,-1 0 1,1 1-1,0-1 0,-1 0 0,1 0 0,-1 1 0,1-1 1,0 0-1,-1 0 0,1 1 0,-1 0 0,-17 18-238,17-18 230,0 1 1,0-1-1,1 1 0,-1 0 0,1 0 1,-1-1-1,1 1 0,-1 0 1,1 0-1,0-1 0,0 1 0,0 0 1,0 0-1,0 0 0,0-1 1,1 1-1,0 3 0,0-5 6,-1 1 1,1-1-1,0 1 0,-1-1 0,1 0 0,0 0 0,0 1 1,-1-1-1,1 0 0,0 0 0,0 0 0,-1 0 1,1 0-1,0 0 0,0 0 0,-1 0 0,1 0 1,0 0-1,0 0 0,-1-1 0,1 1 0,0 0 1,-1 0-1,1-1 0,0 1 0,-1-1 0,2 1 1,8-6 21,0 0 1,-1-1 0,15-12-1,-10 5-15,20-17 41,-33 30-52,0 0 1,0 0-1,0 0 0,0 0 1,1 0-1,-1 1 0,0-1 0,1 0 1,-1 1-1,0-1 0,1 1 1,-1 0-1,1-1 0,-1 1 1,0 0-1,1 0 0,-1 0 1,1 0-1,-1 0 0,1 0 1,-1 0-1,3 1 0,-2 1-5,0 1 0,0-1-1,-1 1 1,1 0 0,-1-1 0,1 1-1,-1 0 1,0 0 0,0 0 0,-1 0-1,1 0 1,-1 0 0,1 0-1,-1 0 1,0 0 0,0 3 0,1 8 21,11 136 75,-12-151-130,0 1 0,0 0 0,0-1 1,1 1-1,-1 0 0,0 0 0,0-1 0,1 1 0,-1 0 0,0 0 0,0 0 0,1-1 0,-1 1 0,0 0 0,1 0 1,-1 0-1,0 0 0,0 0 0,1-1 0,-1 1 0,0 0 0,1 0 0,-1 0 0,0 0 0,1 0 0,-1 0 0,0 0 1,1 0-1,-1 0 0,0 0 0,1 1 0,-1-1 0,0 0 0,1 0 0,-1 0 0,0 0 0,1 0 0,-1 1 1,0-1-1,0 0 0,1 0 0,-1 0 0,0 1 0,0-1 0,1 0 0,-1 0 0,0 1 0,0-1 0,0 0 0,1 1 1,-1-1-1,0 0 0,0 0 0,0 1 0,0-1 0,0 0 0,0 1 0,0-1 0,0 0 0,0 1 0,0-1 0,0 0 1,0 1-1,0-1 0,0 0 0,0 1 0,0 0 0,14-23-3424,-4-12-2516,1-6-4078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1.101"/>
    </inkml:context>
    <inkml:brush xml:id="br0">
      <inkml:brushProperty name="width" value="0.025" units="cm"/>
      <inkml:brushProperty name="height" value="0.025" units="cm"/>
    </inkml:brush>
  </inkml:definitions>
  <inkml:trace contextRef="#ctx0" brushRef="#br0">39 549 15375,'-5'9'1804,"4"-8"-1716,-22 38 1471,22-37-1432,-1 0 1,1 0-1,0 0 1,0 1-1,0-1 1,1 0-1,-1 0 1,0 0-1,1 1 1,0-1-1,-1 0 1,1 0-1,0 1 1,0-1-1,0 0 1,1 1-1,-1-1 1,0 0-1,1 0 1,0 3-1,1-4-119,-1 0-1,0 0 1,0-1-1,1 1 1,-1 0 0,1-1-1,-1 1 1,0-1-1,1 0 1,-1 1-1,1-1 1,-1 0 0,1 0-1,-1 0 1,1 0-1,-1 0 1,1-1 0,-1 1-1,0 0 1,1-1-1,-1 1 1,1 0-1,1-2 1,33-15 349,-28 12-291,9-6 32,0-1 0,27-26 0,-40 35-80,-1-1 0,1 0 0,-1 0 0,0 0 0,0-1 1,0 1-1,0-1 0,-1 0 0,0 1 0,0-1 0,0 0 0,-1 0 0,0-1 0,0 1 0,0 0 0,0-6 0,-1 10-14,1 0-1,-1 0 0,0 0 0,0 0 1,0 0-1,0 0 0,0 0 0,0 0 1,0 0-1,-1 0 0,1 0 0,0 0 1,-1 0-1,1 0 0,0 1 0,-1-1 0,1 0 1,-1 0-1,1 0 0,-1 0 0,1 1 1,-1-1-1,0 0 0,1 0 0,-1 1 1,0-1-1,0 1 0,0-1 0,1 1 1,-1-1-1,0 1 0,0-1 0,0 1 0,0 0 1,0-1-1,0 1 0,0 0 0,0 0 1,-1 0-1,0 0-10,0 0 0,0 1 0,1-1 0,-1 1 0,0 0 0,0 0 0,1-1 0,-1 1 1,1 0-1,-1 0 0,1 1 0,-1-1 0,1 0 0,0 0 0,-1 1 0,1-1 0,0 1 0,0-1 0,0 1 0,-1 2 0,-6 12 107,2 0-1,0 0 1,1 1-1,1-1 1,-4 28-1,7-36-47,1-1 0,0 0 0,0 1 0,0-1 0,1 0 0,0 0 0,3 9-1,-3-13-40,0 0-1,0 0 1,0-1-1,0 1 1,1 0-1,0-1 1,-1 1 0,1 0-1,0-1 1,0 0-1,0 0 1,1 0-1,-1 0 1,0 0-1,1 0 1,-1 0-1,5 1 1,-3-1 0,1-1 1,-1 1 0,1-1 0,-1 0-1,1-1 1,-1 1 0,1-1 0,0 0 0,-1 0-1,1-1 1,0 1 0,-1-1 0,1 0-1,-1 0 1,1 0 0,-1-1 0,0 0 0,0 0-1,1 0 1,-1 0 0,-1-1 0,1 1-1,0-1 1,0 0 0,-1 0 0,0 0-1,5-6 1,7-8 75,0 0 0,-1-2 0,-1 1-1,12-25 1,2-6 164,-2-2 0,24-73 0,-38 93-151,-2-1 1,-2-1-1,0 0 1,-3 0-1,2-45 1,-6 77-99,0 1 1,0-1-1,0 0 0,0 0 1,0 0-1,0 0 0,0 0 1,0 0-1,-1 0 0,1 0 1,0 0-1,-1 1 0,1-1 1,0 0-1,-1 0 0,1 0 1,-1 1-1,1-1 0,-1 0 1,0 0-1,1 1 0,-1-1 1,0 0-1,1 1 0,-1-1 1,0 1-1,0-1 0,0 1 1,1 0-1,-1-1 0,0 1 1,0 0-1,0-1 0,0 1 1,0 0-1,-1 0 0,0 0-3,0 0 0,0 0 0,0 0 0,0 1 0,0-1 0,0 1 0,0 0 0,0-1 0,0 1 0,0 0 0,0 0 0,0 0 0,1 0 0,-1 1 0,0-1 0,-1 2 0,-7 8-23,1 0 0,0 0 0,1 1 0,1 1 0,0-1 0,0 1 0,-6 17 0,-2 13 83,-11 44 0,25-85-57,-6 23 25,1-1-1,1 1 0,1 1 0,1-1 1,1 0-1,2 29 0,0-51-33,0-1-1,1 1 1,-1 0-1,1-1 0,0 1 1,0-1-1,0 1 1,0-1-1,0 1 1,1-1-1,-1 1 0,1-1 1,-1 0-1,1 0 1,0 0-1,0 0 0,0 0 1,0 0-1,0-1 1,4 3-1,-2-2-103,0 0 1,0-1-1,1 0 0,-1 0 1,0 0-1,1 0 0,-1-1 1,1 1-1,-1-1 0,0 0 1,8-1-1,0-1-574,0-1-1,-1 1 1,1-2 0,-1 1-1,0-2 1,0 0 0,0 0 0,14-10-1,-11 5-777,-1-1 0,-1 0 1,1-1-1,-2-1 0,0 0 0,13-18 0,-18 21 1383,0-1 0,0 0 0,7-20 0,-10 22 1636,-1 0-1,0 0 0,0 0 1,-1 0-1,0-14 0,-5 23 1956,-14 13-2900,8-1-477,1 1 0,1 0 1,0 0-1,1 0 0,1 1 1,0 0-1,1 1 0,0-1 1,1 1-1,0 0 0,-1 18 1,5-32-134,0 0 1,-1 0-1,1 0 1,0 0-1,0 1 1,0-1-1,0 0 1,0 0-1,0 0 1,0 0-1,0 0 1,0 0-1,1 0 1,-1 0-1,0 0 1,1 0-1,-1 0 1,1 0-1,-1 0 1,1 0-1,-1 0 1,1 0-1,0 0 1,0 1-1,0-2 8,1 0-1,-1 0 1,0 0 0,0 1-1,0-1 1,0 0 0,0-1-1,0 1 1,0 0-1,0 0 1,0 0 0,0-1-1,0 1 1,0 0 0,0-1-1,0 1 1,0-1-1,0 1 1,1-2 0,6-3 121,-1 0 0,0-1-1,-1 0 1,11-12 0,19-31 6,-3-2-1,-2-1 0,-2-1 0,-3-1 0,24-70 1,-15 3 152,-60 205-517,-28 108 819,46-160-3619,-3 66 1,9-79-5327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1.907"/>
    </inkml:context>
    <inkml:brush xml:id="br0">
      <inkml:brushProperty name="width" value="0.025" units="cm"/>
      <inkml:brushProperty name="height" value="0.025" units="cm"/>
    </inkml:brush>
  </inkml:definitions>
  <inkml:trace contextRef="#ctx0" brushRef="#br0">20 36 7303,'-9'-8'8025,"3"13"-3202,1 33-1802,5-23-2935,1-1-1,0 1 1,1-1 0,4 21 0,-5-34-76,-1 1 0,1-1 1,0 0-1,-1 1 0,1-1 0,0 0 1,-1 0-1,1 0 0,0 0 0,0 0 1,0 0-1,0 0 0,0 0 0,0 0 1,0 0-1,1-1 0,-1 1 0,0 0 1,0-1-1,1 1 0,-1-1 0,0 1 0,0-1 1,1 0-1,-1 1 0,1-1 0,-1 0 1,0 0-1,1 0 0,-1 0 0,0 0 1,1 0-1,-1-1 0,1 1 0,-1 0 1,0-1-1,0 1 0,1-1 0,-1 1 1,0-1-1,0 0 0,1 0 0,1-1 0,4-3 121,1 0-1,-1 0 1,0-1-1,0 0 1,8-9-1,86-114 388,-101 128-523,0 1 0,0 0 0,0-1-1,0 1 1,1 0 0,-1-1 0,0 1 0,0 0 0,0-1-1,0 1 1,1 0 0,-1-1 0,0 1 0,0 0 0,1 0 0,-1-1-1,0 1 1,0 0 0,1 0 0,-1-1 0,0 1 0,1 0 0,-1 0-1,0 0 1,1 0 0,-1 0 0,0-1 0,1 1 0,-1 0 0,0 0-1,1 0 1,-1 0 0,0 0 0,1 0 0,-1 0 0,1 0-1,-1 0 1,0 1 0,1-1 0,-1 0 0,0 0 0,1 0 0,-1 0-1,0 0 1,1 0 0,-1 1 0,0-1 0,0 0 0,1 0 0,-1 1-1,0-1 1,0 0 0,1 0 0,-1 1 0,0-1 0,0 0 0,1 1-1,4 32 171,-8 46 291,3-78-458,-8 78 259,22-89 63,16-29 98,35-58 1,-52 76-386,-13 20-35,1 0-1,-1 0 1,1 0-1,-1 1 1,1-1-1,-1 0 1,1 0-1,0 1 1,-1-1-1,1 0 1,0 1 0,-1-1-1,1 1 1,0-1-1,0 0 1,0 1-1,-1 0 1,1-1-1,0 1 1,0 0-1,1-1 1,-1 1-4,0 1 1,-1-1 0,1 0-1,-1 1 1,1-1-1,-1 0 1,1 1-1,-1-1 1,1 1 0,-1-1-1,1 1 1,-1-1-1,1 1 1,-1 0-1,0-1 1,1 1-1,-1-1 1,0 1 0,0 0-1,1-1 1,-1 1-1,0 1 1,7 51-236,-6-42 223,9 128 611,-10-138-587,0-1 0,0 1 0,1-1 0,-1 1 0,0-1 0,0 1 0,0-1 0,0 1 0,1-1 0,-1 0 0,0 1 1,0-1-1,1 1 0,-1-1 0,0 0 0,1 1 0,-1-1 0,1 0 0,-1 0 0,0 1 0,1-1 0,-1 0 0,1 0 0,-1 1 0,0-1 0,1 0 0,-1 0 1,1 0-1,-1 0 0,1 0 0,-1 0 0,1 0 0,-1 0 0,1 0 0,-1 0 0,1 0 0,-1 0 0,1 0 0,-1 0 0,1 0 0,-1 0 0,0-1 0,1 1 1,-1 0-1,1 0 0,-1 0 0,1-1 0,-1 1 0,0 0 0,1-1 0,-1 1 0,0 0 0,1-1 0,-1 1 0,0 0 0,0-1 0,1 1 0,-1-1 0,22-22 203,11-30-1905,-17 25-2233,3 1-4000,-9 17 1330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2.285"/>
    </inkml:context>
    <inkml:brush xml:id="br0">
      <inkml:brushProperty name="width" value="0.025" units="cm"/>
      <inkml:brushProperty name="height" value="0.025" units="cm"/>
    </inkml:brush>
  </inkml:definitions>
  <inkml:trace contextRef="#ctx0" brushRef="#br0">13 94 9385,'0'0'5765,"6"-7"-3816,1-2-1531,0 1 0,1 0 0,0 0 1,0 1-1,1 0 0,0 1 0,0 0 0,17-9 0,-10 4 2215,-31 9-1135,10 3-1468,1-1 0,-1 1 0,0 0-1,1 0 1,-1 1 0,1-1 0,-1 1-1,-5 3 1,4 2-56,-1-1 0,1 2 0,1-1 0,-1 1 0,1-1 0,1 1 0,-8 18 0,9-21 11,1 0-1,1 1 1,-1-1 0,1 1 0,0-1-1,0 1 1,0-1 0,1 1-1,0 0 1,0 0 0,0-1-1,1 1 1,0-1 0,2 9-1,-2-12-31,0-1-1,0 1 0,1 0 1,-1-1-1,1 1 0,-1-1 0,1 0 1,0 1-1,0-1 0,-1 0 0,1 0 1,0 0-1,0 0 0,0 0 0,0-1 1,0 1-1,0-1 0,0 1 1,0-1-1,0 0 0,1 1 0,-1-1 1,0 0-1,0 0 0,0-1 0,0 1 1,0 0-1,0-1 0,0 0 0,3 0 1,4-1-490,1-1-1,0 1 1,-1-2 0,0 0 0,10-4-1,17-17-3097,1-4-1735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2.675"/>
    </inkml:context>
    <inkml:brush xml:id="br0">
      <inkml:brushProperty name="width" value="0.025" units="cm"/>
      <inkml:brushProperty name="height" value="0.025" units="cm"/>
    </inkml:brush>
  </inkml:definitions>
  <inkml:trace contextRef="#ctx0" brushRef="#br0">86 0 13421,'0'0'1617,"-10"11"220,5-5-1596,-3 1 109,1 1 0,0 0 0,0 1 0,1-1 0,0 1 0,1 1 0,0-1 0,0 1 0,1 0 0,0 0 0,-2 10 0,6-19-342,0 0 0,-1-1 0,1 1 0,0 0 0,1 0 0,-1-1 0,0 1 0,0 0 0,0-1 0,0 1 0,0 0 0,1-1 0,-1 1 0,0 0 0,1-1 0,-1 1-1,0 0 1,1-1 0,-1 1 0,1-1 0,-1 1 0,1-1 0,-1 1 0,1-1 0,0 1 0,-1-1 0,1 0 0,-1 1 0,1-1 0,0 0 0,-1 1 0,1-1 0,0 0 0,-1 0 0,1 0 0,0 0 0,0 0 0,-1 0 0,1 0 0,0 0 0,-1 0 0,1 0-1,0 0 1,-1 0 0,1 0 0,0 0 0,0-1 0,-1 1 0,1 0 0,0 0 0,-1-1 0,1 1 0,0-1 0,39-19 299,-1-18-158,-29 27-163,1 1-1,0 0 0,16-11 1,-27 20-18,1 1 1,-1-1 0,1 1 0,-1 0 0,1-1-1,-1 1 1,1 0 0,0 0 0,-1-1-1,1 1 1,-1 0 0,1 0 0,0 0 0,-1 0-1,1 0 1,0 0 0,-1 0 0,1 0-1,0 0 1,-1 0 0,1 0 0,-1 0 0,1 0-1,0 1 1,-1-1 0,1 0 0,-1 0-1,1 1 1,0-1 0,-1 0 0,1 1 0,-1-1-1,1 0 1,0 2 0,9 26-243,-7 49 523,-4-65-333,2 81 181,-7 230 2278,6-322-2252,0 0-1,-1 0 1,1 0-1,0-1 1,0 1 0,0 0-1,-1 0 1,1-1-1,0 1 1,-1 0 0,1 0-1,0-1 1,-1 1-1,1 0 1,-1-1 0,1 1-1,-1-1 1,0 1-1,1-1 1,-1 1-1,1-1 1,-1 1 0,0-1-1,1 1 1,-1-1-1,0 0 1,0 1 0,-1-1-1,-29-1 767,26 0-914,-1-1-1,0 0 1,0 0 0,1-1 0,-1 1 0,1-1 0,-1 0 0,-4-5-1,10 8-17,-1-1-1,1 0 0,0 1 1,0-1-1,0 1 0,0-1 0,0 0 1,0 1-1,0-1 0,0 0 1,0 1-1,0-1 0,0 1 0,0-1 1,1 0-1,-1 1 0,0-1 0,0 1 1,1-1-1,-1 1 0,0-1 1,1 1-1,-1-1 0,1 1 0,-1-1 1,0 1-1,1-1 0,-1 1 1,1 0-1,-1-1 0,1 1 0,-1 0 1,1-1-1,0 1 0,-1 0 1,1 0-1,-1 0 0,1-1 0,-1 1 1,2 0-1,0-1-466,-1 1 0,0-1 1,1 0-1,-1 0 0,0 0 1,1 0-1,-1 0 0,0 0 0,0 0 1,0-1-1,0 1 0,0 0 1,0-1-1,1-1 0,-2-31-7038,0 9 2220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3.654"/>
    </inkml:context>
    <inkml:brush xml:id="br0">
      <inkml:brushProperty name="width" value="0.025" units="cm"/>
      <inkml:brushProperty name="height" value="0.025" units="cm"/>
    </inkml:brush>
  </inkml:definitions>
  <inkml:trace contextRef="#ctx0" brushRef="#br0">2 304 1473,'0'0'1559,"0"-11"470,0-1-1368,-2-45 4217,10 18 3788,-8 38-8575,0 1-1,0 0 1,0-1 0,0 1-1,0 0 1,0-1 0,1 1-1,-1 0 1,0-1-1,0 1 1,0 0 0,1 0-1,-1-1 1,0 1 0,0 0-1,0 0 1,1-1-1,-1 1 1,0 0 0,1 0-1,-1 0 1,0 0-1,0-1 1,1 1 0,-1 0-1,0 0 1,1 0 0,-1 0-1,0 0 1,1 0-1,-1 0 1,0 0 0,1 0-1,-1 0 1,0 0-1,1 0 1,-1 0 0,0 0-1,1 0 1,-1 0 0,13 13 1384,5 18-372,-13-10-832,0 0 1,-2 0-1,0 0 0,-2 0 0,0 29 1,1 9 86,-3-59-356,1 0 1,0 1-1,0-1 0,0 1 0,0-1 1,0 0-1,0 1 0,0-1 1,0 1-1,0-1 0,0 0 0,0 1 1,1-1-1,-1 1 0,0-1 0,0 0 1,0 1-1,0-1 0,1 0 1,-1 1-1,0-1 0,0 0 0,1 1 1,-1-1-1,0 0 0,0 0 0,1 1 1,-1-1-1,0 0 0,1 0 1,-1 1-1,0-1 0,1 0 0,-1 0 1,1 0-1,-1 0 0,14-9 109,13-28 135,-25 33-201,7-9 20,13-19 4,21-43 0,-40 198-475,-3-122 404,0 0 0,0-1-1,-1 1 1,1-1 0,0 1 0,0 0-1,0-1 1,0 1 0,0-1 0,0 1 0,0 0-1,0-1 1,1 1 0,-1-1 0,0 1-1,0-1 1,0 1 0,1 0 0,-1-1-1,0 1 1,0-1 0,1 1 0,-1-1 0,1 1-1,-1-1 1,0 1 0,1-1 0,-1 0-1,1 1 1,-1-1 0,1 0 0,-1 1 0,1-1-1,-1 0 1,1 0 0,0 1 0,-1-1-1,2 0 1,22-14 31,19-33-1290,28-59-8429,-28 39 904,-45 71 10001,0 1-1,0-1 0,1 1 0,-1-1 1,1 1-1,0 0 0,1 0 0,-1 9 1,3 65 1196,18 84-2277,-7-90-15,-6-44 68,-2 1-1,0-1 1,-3 1 0,0 0-1,-2 0 1,-4 37 0,4-64 15,-1 1-1,0-1 1,0 0 0,0 1 0,0-1 0,0 0 0,-1 0 0,0 0 0,1 0 0,-5 5-1,5-8-158,1 1-1,0-1 1,-1 0 0,1 1-1,-1-1 1,1 0-1,-1 1 1,1-1-1,0 0 1,-1 0-1,1 0 1,-1 1-1,1-1 1,-1 0-1,1 0 1,-1 0-1,1 0 1,-1 0-1,1 0 1,-1 0-1,1 0 1,-1 0-1,1 0 1,-1 0-1,1 0 1,-1-1-1,0 1 1,-15-21 475,9 5-562,1-1 0,1 0 0,0 0 0,1 0 0,1-1 1,-2-23-1,4 31 19,1 0 0,1 0 0,-1 0 0,2-1 1,-1 1-1,1 0 0,1 1 0,0-1 0,0 0 0,1 1 1,0 0-1,9-15 0,23-24-2,3 2 1,1 1 0,49-42-1,-45 46 62,-1-2 1,71-94-1,-110 130-7,0 0-1,-1 0 1,1 0 0,-1 0-1,-1-1 1,4-11 0,-6 18-18,0 0-1,0 0 1,1 0 0,-1 0 0,0 0 0,0 0 0,0 0 0,0 1 0,0-1-1,0 0 1,-1 0 0,1 0 0,0 0 0,0 0 0,-1 0 0,1 0-1,0 1 1,-1-1 0,1 0 0,-1 0 0,1 1 0,-1-1 0,0 0 0,0 0-1,0 0 4,-1 1 0,0 0 0,1-1 0,-1 1 0,1 0 0,-1 0 0,0 0 0,1 0 0,-1 0 0,1 1 0,-1-1 0,0 0 0,1 1 0,-1-1-1,1 1 1,-1 0 0,1-1 0,-1 1 0,-1 2 0,-12 6 17,-1 2 1,2 0-1,0 1 0,0 0 0,1 1 1,1 1-1,0 0 0,1 1 0,0 0 1,1 0-1,1 1 0,1 1 0,0-1 1,-6 19-1,13-32-33,0 0 1,0 1-1,0-1 1,1 0-1,-1 1 1,1-1-1,-1 1 0,1-1 1,0 0-1,1 1 1,-1-1-1,0 1 1,1-1-1,0 0 1,0 1-1,0-1 0,0 0 1,1 0-1,-1 1 1,1-1-1,0 0 1,-1-1-1,4 5 1,0-4-164,-1 1 0,1-1 0,-1 0 1,1-1-1,0 1 0,0-1 1,0 0-1,1 0 0,-1-1 1,0 1-1,1-1 0,-1 0 1,11 0-1,34-2-4895,3-10-4281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4.683"/>
    </inkml:context>
    <inkml:brush xml:id="br0">
      <inkml:brushProperty name="width" value="0.025" units="cm"/>
      <inkml:brushProperty name="height" value="0.025" units="cm"/>
    </inkml:brush>
  </inkml:definitions>
  <inkml:trace contextRef="#ctx0" brushRef="#br0">3519 176 10794,'-13'-12'817,"2"0"-686,0 1 1,-2 0-1,1 0 1,-1 2-1,-1-1 1,0 2-1,-25-12 1,-5 4 52,-1 3 1,0 1-1,0 3 0,-85-7 1,-191 10-1769,229 7 1093,-848 74 90,811-56 572,1 5 0,-186 60 0,248-60 71,0 2 0,2 4-1,1 2 1,2 3 0,1 2-1,-69 57 1,81-51-99,1 2 0,2 1 0,3 3 0,1 2 1,3 1-1,-54 98 0,33-33-91,5 3 0,-49 161 0,84-227-5,4 2-1,-13 78 1,25-118 19,2 0 1,-1 0-1,2 0 0,0 0 0,1 0 1,1 0-1,0 0 0,2-1 1,-1 1-1,2-1 0,0 1 0,1-1 1,10 20-1,-2-15-1,1-1 0,0 0 1,2-1-1,0 0 0,1-2 0,0 0 1,2-1-1,-1 0 0,2-2 0,0-1 1,32 14-1,-1-3-13,2-3 1,0-3-1,100 19 1,-35-18-10,1-5-1,1-5 1,-1-6 0,1-5-1,174-26 1,-98-5 9,-1-9-1,283-100 1,-341 93-66,-2-7-1,-2-5 0,216-139 1,-275 150 150,-2-3 0,-3-4 0,-2-2 0,-2-4 0,-4-2 0,-3-3 0,62-92 0,-104 135 189,-1-2 0,0 0 0,-2-1-1,-2-1 1,0 0 0,10-45 0,-19 63-239,-1 0 0,0 0 0,-1 0 0,0 0 0,-1 0 0,0 0-1,-1 0 1,-1 0 0,0 0 0,0 1 0,-1-1 0,0 0 0,-1 1 0,-1 0 0,0 0 0,0 0 0,-1 1 0,0 0 0,-1 0 0,-9-11 0,-7-2-90,-2 0 0,0 2 1,-2 1-1,0 1 0,-1 1 0,-1 2 1,0 1-1,-44-17 0,-22-1 10,-145-32 1,53 28-988,-1 9 1,-1 8 0,0 8 0,-322 22 0,411-1 37,1 5 0,-140 38 0,-42 41-4257,129-31-795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11.670"/>
    </inkml:context>
    <inkml:brush xml:id="br0">
      <inkml:brushProperty name="width" value="0.025" units="cm"/>
      <inkml:brushProperty name="height" value="0.025" units="cm"/>
    </inkml:brush>
  </inkml:definitions>
  <inkml:trace contextRef="#ctx0" brushRef="#br0">1 1 9993,'0'0'8072,"26"66"-7175,-1-32-385,4 0-287,5 1-193,0-4 32,3-4-737,-3-7-1729,-3-8-1154,-5-9-3650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55.365"/>
    </inkml:context>
    <inkml:brush xml:id="br0">
      <inkml:brushProperty name="width" value="0.025" units="cm"/>
      <inkml:brushProperty name="height" value="0.025" units="cm"/>
    </inkml:brush>
  </inkml:definitions>
  <inkml:trace contextRef="#ctx0" brushRef="#br0">2656 36 8808,'-192'-21'1151,"-343"7"-1,465 20-1152,-1 2 0,1 4-1,1 3 1,0 3 0,2 3-1,0 3 1,-125 63 0,60-12-26,3 5 0,-194 159 1,256-184 81,3 3 1,2 2 0,3 4-1,3 2 1,3 2 0,-55 93-1,77-108 21,3 1 0,3 2 0,1 0 0,4 2 0,1 0 0,4 1 0,2 1 0,2 0 0,-4 101-1,16-120-58,1 0-1,2-1 1,2 1-1,2-1 0,1 0 1,2 0-1,2-1 0,2-1 1,1-1-1,2 0 0,1-1 1,2 0-1,34 42 1,-18-32-15,1-1 1,2-3-1,3-1 1,0-1 0,3-3-1,1-2 1,2-2-1,89 46 1,-41-36 38,1-4 0,2-4-1,144 31 1,320 25 207,-291-64-4,506-15 0,-591-27-267,-1-8 0,361-94-1,-250 26-19,286-130 0,-489 181 235,-2-4 0,-2-4 0,-2-4 0,-2-4 0,105-89-1,-154 111-49,-2-2 0,-1-2 0,-1-1 0,-3-2 0,33-54 0,-45 61-77,-2-1-1,-1 0 1,-1-1-1,-2-1 0,-2 0 1,-1-1-1,8-65 1,-15 64 2,-1 0 0,-1 1 1,-3-1-1,-1 0 0,-1 1 1,-3 0-1,-1 0 0,-1 0 1,-2 1-1,-2 1 0,-2 0 0,-1 1 1,-1 0-1,-2 2 0,-2 0 1,-1 1-1,-1 1 0,-35-36 1,10 20-33,-1 2-1,-3 2 1,-1 2 0,-2 3 0,-1 3 0,-103-48 0,14 20 88,-258-74-1,209 87-18,-2 8-1,-309-26 0,-406 49-217,420 56-1780,170-9-3689,150-19-1585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57.076"/>
    </inkml:context>
    <inkml:brush xml:id="br0">
      <inkml:brushProperty name="width" value="0.025" units="cm"/>
      <inkml:brushProperty name="height" value="0.025" units="cm"/>
    </inkml:brush>
  </inkml:definitions>
  <inkml:trace contextRef="#ctx0" brushRef="#br0">718 179 8456,'0'0'651,"-8"-7"198,-5-4-460,0 1 0,0 0 0,-1 1-1,0 1 1,-1 0 0,1 1 0,-2 0 0,1 1-1,-1 1 1,1 1 0,-25-4 0,31 7-375,0 0-1,0 1 1,0 0 0,-1 0 0,1 1-1,0 1 1,0-1 0,0 1 0,1 1 0,-1 0-1,0 0 1,1 1 0,0 0 0,0 0-1,0 1 1,0 0 0,1 0 0,-13 13-1,-15 16 14,1 2-1,2 2 0,2 1 0,1 1 0,3 1 0,1 2 1,2 1-1,2 0 0,-29 88 0,42-101 28,0 1 1,2-1-1,2 1 0,0 0 0,3 0 1,0 0-1,2 0 0,2 1 1,0-2-1,10 35 0,-10-51-53,1 0 1,1 0-1,1 0 0,0-1 0,1 0 0,0 0 1,1-1-1,0 0 0,1 0 0,1-1 0,0 0 0,1-1 1,0 0-1,0-1 0,1 0 0,1 0 0,0-2 1,0 1-1,0-2 0,1 0 0,1 0 0,23 6 1,-19-8 7,0 0 0,0-2 0,1-1 0,-1 0 0,1-1 0,0-1 0,-1-1 0,1-1 0,19-4 0,-11-1 17,0-1-1,0-1 1,0-1-1,-1-1 1,37-23-1,-18 5 22,-2-1 0,-1-3 0,-2-1-1,-1-2 1,-1-2 0,36-48 0,-47 51 45,-2 0 0,-2-2 1,-1-1-1,-2 0 1,24-62-1,-37 80 117,-1-1 1,-1 0-1,-1 0 1,-1 0-1,-1-1 0,0 0 1,-2 0-1,-1 1 1,0-1-1,-2 0 0,0 0 1,-2 1-1,-6-23 1,4 27-79,-1 1 0,-1 0 0,0 0 0,-2 0 0,0 1 0,0 0 0,-1 1 0,-1 0 0,0 1 0,-1 0 0,-1 1 0,0 1 1,0 0-1,-1 1 0,-1 0 0,-23-10 0,9 6-131,-1 1 1,0 2-1,0 1 0,-1 1 1,-1 2-1,1 1 0,-1 2 1,-39-1-1,50 6-149,-1 0-1,1 2 1,-1 0-1,1 2 1,0 0-1,1 2 1,-1 0 0,1 1-1,0 1 1,1 2-1,0-1 1,1 2-1,0 1 1,-27 23-1,13-5-1179,0 2 0,2 0 0,2 2-1,1 2 1,2 0 0,-26 49-1,18-18-4120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0:00.375"/>
    </inkml:context>
    <inkml:brush xml:id="br0">
      <inkml:brushProperty name="width" value="0.025" units="cm"/>
      <inkml:brushProperty name="height" value="0.025" units="cm"/>
    </inkml:brush>
  </inkml:definitions>
  <inkml:trace contextRef="#ctx0" brushRef="#br0">1522 167 10090,'-9'-9'982,"-9"-11"-485,-1 1 1,-1 1 0,-35-25-1,44 36-451,-1 0-1,0 0 0,0 1 0,0 0 0,-1 1 1,0 0-1,0 1 0,0 1 0,-1 0 0,-17-1 1,5 4-55,1 1 1,-1 1 0,1 2 0,-1 0-1,1 1 1,0 2 0,1 1 0,0 1-1,0 0 1,-26 16 0,-20 15-54,-123 95 1,125-83 63,3 3-1,3 3 1,2 2-1,3 4 1,-85 120-1,110-136-5,3 2-1,2 1 0,2 1 1,3 1-1,1 2 0,4 0 1,1 0-1,3 2 0,-8 80 1,18-101-66,1 0 0,2 0 0,2-1 1,1 1-1,1-1 0,14 49 0,-11-60 115,2 1 0,0-1 1,2-1-1,1 0 0,1 0 0,0-1 0,2-1 0,1 0 0,28 29 0,-22-29 6,2-1 1,0-1-1,1-1 0,1-2 0,0 0 0,1-2 0,1 0 0,0-2 0,1-2 1,0 0-1,33 5 0,3-2 9,-1-3 0,2-4-1,-1-2 1,77-5 0,-73-4-6,-1-3-1,0-3 1,-1-2 0,0-4-1,-2-3 1,0-2-1,-1-3 1,-1-3 0,-2-3-1,-1-3 1,-2-2-1,-1-2 1,-2-3 0,-1-2-1,-3-3 1,-2-2-1,-2-1 1,-2-3 0,-2-2-1,-3-2 1,-2-1-1,-3-2 1,42-95 0,-60 111-32,-1-1 1,-3-1 0,-1 0-1,-3-1 1,-1 0 0,-3 0-1,-1 0 1,-3-1-1,-5-60 1,1 80-5,-2-1 0,-1 1-1,-1 0 1,-1 1 0,-1 0-1,-1 0 1,-18-30 0,17 37-3,-2 0 0,0 1 0,-1 0 0,0 1 0,-2 1 0,0 1 0,-1 0 0,0 0 0,-35-20-1,18 17 42,0 1-1,-1 2 1,-1 1 0,-1 2-1,0 2 1,0 1-1,-1 1 1,0 3-1,-61-2 1,28 7-72,-1 3 0,1 3 0,0 3 0,-88 23 0,15 10-992,3 6 1,-192 95 0,238-102-2570,29-17-3437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0:17.560"/>
    </inkml:context>
    <inkml:brush xml:id="br0">
      <inkml:brushProperty name="width" value="0.025" units="cm"/>
      <inkml:brushProperty name="height" value="0.025" units="cm"/>
    </inkml:brush>
  </inkml:definitions>
  <inkml:trace contextRef="#ctx0" brushRef="#br0">40 647 4388,'-39'0'4495,"38"0"-4068,39-7 1068,357-1 2114,-315 3-3266,0-3 1,92-21-1,-43 6-252,1303-138 830,-1145 135-844,417-18 6,-540 36-75,-152 5 189,-16-4 232,-19-4 157,-18 5-577,0 1 0,-1 3 0,-73 4 0,24 0-3,-439 26-10,-1 32-109,381-42 65,-581 84-7,-257 28 110,977-129-55,-11 1-14,0 1 0,-31 8-1,45-7-118,13-1-110,15 0 26,94-3 168,119-16-1,116-30-491,-200 24 391,854-132 43,-228 33 134,-572 92-13,448-88 74,-637 114-78,-1 0 22,1-1 0,-1-1-1,14-6 1,-25 11-29,0-1 1,0 0-1,0 0 0,0 0 0,-1 0 0,1 0 0,0 0 1,-1 0-1,1-1 0,-1 1 0,1-1 0,-1 1 0,0-1 1,1 1-1,-1-1 0,0 0 0,0 0 0,0 1 1,-1-1-1,1 0 0,0 0 0,-1 0 0,1 0 0,-1 0 1,1 0-1,-1 0 0,0 0 0,0-3 0,-1 3-13,1 0 0,-1 0 0,0 0 0,0 0 0,0 1 0,0-1 0,0 0 0,0 0 0,-1 1 0,1-1 0,-1 0 0,1 1 0,-1 0 0,1-1 0,-1 1-1,0 0 1,0 0 0,1 0 0,-1 0 0,-2-1 0,-44-14-238,41 14 243,-39-8 9,-1 1 1,-88-4-1,-99 12-31,167 2 25,-590 38 92,3 38-137,215-6-2182,288-45-587,55-10-72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0:21.083"/>
    </inkml:context>
    <inkml:brush xml:id="br0">
      <inkml:brushProperty name="width" value="0.025" units="cm"/>
      <inkml:brushProperty name="height" value="0.025" units="cm"/>
    </inkml:brush>
  </inkml:definitions>
  <inkml:trace contextRef="#ctx0" brushRef="#br0">521 58 5509,'0'0'1762,"-11"-7"-855,-5-1-259,0 0 0,0 1 0,-1 0 0,-28-6 0,37 11-450,0 0 0,0 0 0,0 1 1,0 1-1,0-1 0,0 1 1,0 1-1,0-1 0,0 2 0,0-1 1,0 1-1,0 0 0,0 0 0,1 1 1,-9 4-1,7-1-165,-1 1-1,1 1 1,1 0 0,-1 0 0,1 0 0,1 1 0,0 0-1,0 1 1,1 0 0,0 0 0,-8 19 0,-4 12-36,-18 74 1,31-100 19,-23 81-20,5 2 1,3 0 0,5 1 0,-5 180 0,20-271-13,1 1 1,-1-1 0,2 0-1,-1 1 1,1-1 0,0 0-1,1 0 1,0 0 0,0 0-1,1 0 1,0-1 0,5 9-1,-6-13 13,0 0 0,0 0 0,0 0 0,0 0-1,0 0 1,0-1 0,1 0 0,-1 0 0,1 0-1,0 0 1,-1 0 0,1 0 0,0-1 0,0 0 0,0 0-1,0 0 1,0 0 0,0-1 0,0 0 0,1 0-1,-1 0 1,0 0 0,0 0 0,0-1 0,0 0-1,8-2 1,0-1 37,0-1-1,0 0 1,-1-1-1,0-1 1,0 1 0,0-2-1,-1 0 1,10-9-1,78-80 121,-68 64-71,152-171 675,-150 163-575,-1-2 0,-3-1 0,28-57 0,-50 88-86,-1 0 0,-1 0 0,0-1 0,-1 1 0,0-1 0,-1 0 0,-1 0 0,0 0 0,-1 0 0,0 0 0,-1 0 0,-1 0 0,0 0 0,-1 0 0,0 1 0,-1-1 0,-1 1 0,0 0 0,-1 0 0,-8-13 0,8 15-82,-1 0 1,0 1 0,-1-1 0,-1 2 0,1-1 0,-1 1 0,-1 0 0,0 1-1,0 0 1,0 1 0,-1 0 0,0 1 0,-1 0 0,1 0 0,-1 1 0,0 1-1,0 0 1,-1 1 0,1 0 0,-1 1 0,-25-2 0,36 4-80,-56 3 158,55-2-315,-1-1 0,1 1-1,0 0 1,0 0 0,0 0 0,0 0 0,0 1-1,1-1 1,-1 1 0,0 0 0,1-1-1,-1 1 1,1 0 0,-1 1 0,-2 2 0,3 0-3966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8.825"/>
    </inkml:context>
    <inkml:brush xml:id="br0">
      <inkml:brushProperty name="width" value="0.025" units="cm"/>
      <inkml:brushProperty name="height" value="0.025" units="cm"/>
    </inkml:brush>
  </inkml:definitions>
  <inkml:trace contextRef="#ctx0" brushRef="#br0">1 192 11627,'16'-5'5138,"17"0"-3555,7-2-921,288-77 1541,3 10-3936,-316 69-736,-15 5 2394,0 0 1,0 0-1,0 0 1,0-1-1,0 1 1,0 0-1,0 0 1,0-1-1,0 1 1,0 0-1,0 0 1,0 0-1,0-1 1,0 1-1,0 0 1,0 0-1,0-1 1,0 1-1,0 0 1,0 0-1,0 0 1,0-1-1,0 1 1,-1 0-1,1 0 1,0 0-1,0-1 1,0 1-1,0 0 1,0 0-1,-1 0 1,1 0-1,0 0 1,0-1-1,0 1 1,-1 0-1,1 0 1,0 0-1,0 0 1,-1 0-1,1 0 1,0 0-1,0 0 1,0 0-1,-1 0 1,1 0-1,0 0 1,0 0-1,-1 0 1,1 0-1,0 0 1,0 0-1,0 0 1,-1 0-1,1 0 1,-1 1-1,-15-6-4009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9.187"/>
    </inkml:context>
    <inkml:brush xml:id="br0">
      <inkml:brushProperty name="width" value="0.025" units="cm"/>
      <inkml:brushProperty name="height" value="0.025" units="cm"/>
    </inkml:brush>
  </inkml:definitions>
  <inkml:trace contextRef="#ctx0" brushRef="#br0">423 347 5990,'-8'-1'5092,"3"1"-4563,-42-6 3830,45 5-4137,1 1 1,-1 0 0,0 0 0,0 0 0,1 0 0,-1 0-1,0 0 1,0 1 0,1-1 0,-1 1 0,0-1 0,1 1-1,-1-1 1,0 1 0,1 0 0,-1 0 0,1 0 0,-1 0-1,1 0 1,0 0 0,-1 0 0,1 0 0,0 1 0,-2 1-1,-17 48-130,7-13-35,-2 0-1,-1-2 0,-2 0 1,-37 54-1,4-28 59,-60 55-1,111-116-113,-2 0-10,0 1 0,0 0 0,0 0 0,1 0 0,-1 0 0,1 0 0,-1 0 0,1 1 0,0-1 1,0 0-1,0 1 0,0-1 0,0 1 0,1-1 0,-1 1 0,1-1 0,-1 1 0,1-1 0,0 4 0,1-5-4,-1 1 0,1-1-1,0 1 1,-1-1 0,1 1-1,0-1 1,0 1 0,0-1-1,0 0 1,0 0-1,1 1 1,-1-1 0,0 0-1,1 0 1,-1 0 0,0 0-1,1-1 1,-1 1-1,1 0 1,-1-1 0,1 1-1,0-1 1,-1 1 0,1-1-1,0 0 1,-1 1-1,1-1 1,2 0 0,21 1 25,-1 0 0,0-1 1,1-2-1,42-8 0,99-31-1783,-63 13-769,-22 9-1100,-4 0-2393</inkml:trace>
  <inkml:trace contextRef="#ctx0" brushRef="#br0" timeOffset="0.99">1659 13 16784,'-9'-3'491,"3"1"-354,1 1 1,0-1-1,0 1 0,-1-1 0,1 2 1,-1-1-1,1 0 0,0 1 0,-1 0 1,1 1-1,-1-1 0,1 1 1,-1 0-1,1 0 0,0 1 0,-1-1 1,1 1-1,0 0 0,0 1 0,-8 5 1,-7 9 21,1 0 1,1 2 0,0 0-1,2 1 1,0 1 0,-23 40-1,22-30-171,1 1 0,1 1 0,2 1 0,-11 46 0,18-58 16,2 0 1,0 1-1,0 32 1,3-50-8,1-1 1,0 1-1,0-1 1,0 1-1,1-1 1,-1 1 0,1-1-1,0 0 1,0 1-1,1-1 1,-1 0-1,1 0 1,0 0 0,0 0-1,1 0 1,-1 0-1,1 0 1,0-1 0,0 1-1,0-1 1,0 0-1,0 0 1,1 0-1,4 3 1,0-3 62,-1 0 0,1 0 0,0-1 0,0 0 0,0-1 1,0 0-1,0 0 0,0 0 0,0-1 0,0 0 0,0-1 0,0 0 0,0 0 0,0 0 0,8-4 0,-12 4 15,0 0 0,0-1-1,0 0 1,0 0 0,0 0 0,0-1-1,-1 1 1,1-1 0,-1 0 0,0 0-1,1 0 1,-1 0 0,-1-1-1,1 1 1,0-1 0,-1 0 0,0 1-1,0-1 1,0 0 0,0 0 0,-1-1-1,1 1 1,-1 0 0,0 0-1,-1-1 1,1 1 0,-1-1 0,1-4-1,-1 5-39,0 0 0,-1 1-1,1-1 1,-1 0-1,0 1 1,1-1 0,-1 1-1,-1-1 1,1 1 0,-1 0-1,1-1 1,-1 1-1,0 0 1,0 0 0,0 0-1,-5-5 1,5 7-41,0 0 0,0-1-1,0 1 1,0 0 0,0 0 0,0 0 0,0 0 0,0 0 0,-1 1 0,1-1 0,0 1-1,0-1 1,-1 1 0,1 0 0,0 0 0,-1 0 0,1 0 0,0 0 0,-1 1-1,1-1 1,0 1 0,0-1 0,-1 1 0,1 0 0,0 0 0,0 0 0,0 0 0,-2 2-1,1-2-2,1 1 0,0 0 0,0-1 0,0 1 0,0 0 0,0 0-1,0 0 1,1 1 0,-1-1 0,0 0 0,1 1 0,0-1 0,0 0-1,0 1 1,0 0 0,0-1 0,0 1 0,0 0 0,0 4 0,1-5 5,0-1 0,0 1 0,0-1 1,0 1-1,1-1 0,-1 1 0,0-1 0,1 1 1,-1-1-1,1 0 0,-1 1 0,1-1 1,0 0-1,-1 1 0,1-1 0,0 0 1,0 0-1,0 0 0,0 1 0,0-1 1,0 0-1,0-1 0,0 1 0,1 0 1,-1 0-1,0 0 0,0-1 0,1 1 1,-1 0-1,1-1 0,-1 0 0,0 1 1,1-1-1,-1 0 0,1 1 0,-1-1 0,3 0 1,9 0 15,-1-1 1,0 0-1,1-1 1,-1 0 0,0-1-1,0 0 1,0-1-1,-1 0 1,1-1-1,-1 0 1,0-1-1,0 0 1,-1-1 0,0 0-1,0-1 1,12-12-1,-28 31-244,0 0 1,0 0-1,1 0 0,-6 21 0,8-25-237,-5 25-1614,9-10-4503</inkml:trace>
  <inkml:trace contextRef="#ctx0" brushRef="#br0" timeOffset="1.99">1789 354 11787,'-5'8'310,"2"-2"-234,-1 0 113,1 0 0,0 0-1,0 0 1,0 1-1,0-1 1,1 1 0,0 0-1,1-1 1,-1 1 0,1 8-1,1-14-173,0 0 1,0 0-1,0 0 0,0 0 0,1 0 0,-1 0 1,0 0-1,1-1 0,-1 1 0,1 0 0,-1 0 1,1-1-1,-1 1 0,1 0 0,-1 0 0,1-1 1,0 1-1,-1-1 0,1 1 0,0 0 0,0-1 1,-1 0-1,1 1 0,0-1 0,1 1 0,30 3 392,-24-4-168,0-1 0,0 0 0,0-1 1,0 1-1,14-7 0,-12 4-39,-1-1-1,-1-1 1,1 0 0,-1 0-1,0 0 1,0-1 0,8-10-1,-12 14-116,-1-1 0,-1 0 1,1 1-1,-1-1 0,1 0 0,-1 0 0,0-1 0,0 1 0,-1 0 0,1-1 0,-1 1 1,0-1-1,-1 1 0,1-1 0,-1 1 0,1-1 0,-1 0 0,-1-6 0,0 10-76,1 0-1,0 0 0,-1 0 0,1 0 1,-1 0-1,1 0 0,-1 0 0,0 0 1,1 0-1,-1 0 0,0 0 1,0 0-1,1 1 0,-1-1 0,0 0 1,0 1-1,0-1 0,0 0 1,0 1-1,0-1 0,0 1 0,0 0 1,0-1-1,0 1 0,0 0 0,0 0 1,-1-1-1,1 1 0,0 0 1,0 0-1,0 0 0,0 0 0,-2 1 1,0-1-9,-1 0 1,1 1-1,-1 0 1,1-1-1,-1 1 1,1 1 0,0-1-1,-1 0 1,1 1-1,-4 2 1,-2 3 34,0 1 0,0 1 0,1 0 1,0 0-1,1 0 0,0 1 0,0 0 1,1 0-1,0 1 0,1 0 0,0 0 0,1 0 1,0 1-1,0-1 0,2 1 0,-1 0 0,0 15 1,3-25-34,0 0 1,1 0 0,-1 0 0,0-1-1,1 1 1,-1 0 0,1-1 0,0 1-1,-1 0 1,1-1 0,0 1 0,0-1-1,0 1 1,0-1 0,0 1 0,1-1-1,-1 0 1,0 0 0,1 1 0,-1-1-1,0 0 1,1 0 0,0-1 0,-1 1-1,1 0 1,-1 0 0,1-1 0,0 1-1,0-1 1,-1 1 0,1-1 0,0 0-1,0 0 1,-1 0 0,1 0 0,0 0-1,2 0 1,4 0 61,1-1 1,0 1-1,0-2 0,-1 1 1,1-1-1,13-5 0,0-3-12,-1-1 1,-1 0-1,0-2 0,0 0 0,-1-1 1,-1-1-1,26-27 0,-20 16 160,0-2 0,-2 0 0,-1-1 0,21-41 0,-5-10 240,-34 73-420,-1 1-1,0-1 1,0 1-1,-1-1 1,1 1-1,-2-1 0,1 0 1,-1 0-1,0 1 1,-1-11-1,1 16-28,0 0 1,-1 1-1,1-1 0,0 0 0,0 1 0,-1-1 0,1 0 1,0 1-1,-1-1 0,1 0 0,0 1 0,-1-1 1,1 1-1,-1-1 0,1 0 0,-1 1 0,0 0 0,1-1 1,-1 1-1,1-1 0,-1 1 0,0 0 0,1-1 0,-1 1 1,0 0-1,0-1 0,1 1 0,-1 0 0,0 0 1,-25 7-31,-16 24-26,18-4 52,1 1 1,1 1-1,-24 43 0,36-55-4,1 0-1,1 1 1,0 0 0,2 0 0,0 1-1,1 0 1,-5 36 0,9-51 2,1-1 1,0 1-1,0-1 1,0 1-1,1-1 1,-1 1 0,1-1-1,0 1 1,0-1-1,0 0 1,0 0-1,0 1 1,1-1-1,0 0 1,-1 0-1,1 0 1,0 0-1,0-1 1,1 1 0,-1-1-1,1 1 1,-1-1-1,1 0 1,0 0-1,0 0 1,5 3-1,-3-3-221,0 0 0,0 0 0,0 0 0,0-1 0,0 0 0,0 0 0,9 0 0,-7-1-647,-1 0-1,1-1 1,0 0-1,0 0 1,12-3-1,14-11-5249</inkml:trace>
  <inkml:trace contextRef="#ctx0" brushRef="#br0" timeOffset="2.99">2375 250 8264,'0'0'2776,"-12"11"-876,-8 9-1069,0 0-1,-20 30 0,35-43-721,-1 0-1,2 0 0,-1 0 1,1 1-1,0 0 1,0 0-1,1 0 1,0 1-1,1-1 1,0 1-1,0-1 0,1 1 1,-1 16-1,2-24-112,0-1 0,0 1 0,0 0 0,1-1 0,-1 1 0,0 0-1,0-1 1,1 1 0,-1 0 0,0-1 0,1 1 0,-1-1 0,0 1-1,1-1 1,-1 1 0,1-1 0,-1 1 0,1-1 0,-1 1 0,1-1 0,0 1-1,-1-1 1,1 0 0,-1 1 0,1-1 0,0 0 0,-1 0 0,1 1-1,1-1 1,25-2 179,25-19 522,-29 6-563,-1-2 0,-1-1 1,-1 0-1,0-1 0,-1-2 0,-1 0 1,17-27-1,-16 19 21,-1-1 1,-1-1-1,-1 0 1,-2-2-1,11-38 1,-19 31 10,-6 40-160,0 0 1,0-1-1,0 1 1,0 0-1,0 0 1,0-1 0,0 1-1,0 0 1,0 0-1,0 0 1,0-1-1,0 1 1,0 0-1,0 0 1,0-1-1,0 1 1,0 0-1,0 0 1,-1 0 0,1 0-1,0-1 1,0 1-1,0 0 1,0 0-1,-1 0 1,1 0-1,0-1 1,0 1-1,0 0 1,0 0-1,-1 0 1,1 0 0,0 0-1,0 0 1,-1 0-1,1 0 1,0 0-1,0 0 1,0 0-1,-1 0 1,1 0-1,0 0 1,-16 15 373,-7 18-190,1 1-1,2 1 0,1 1 0,2 0 0,2 1 0,-13 46 0,26-74-141,0 1-1,0-1 1,1 0-1,0 1 0,1-1 1,1 17-1,-1-24-111,0 1 0,1-1 0,0 0 0,-1 1 0,1-1-1,0 1 1,0-1 0,1 0 0,-1 0 0,0 0 0,1 1 0,1 1 0,-1-3-186,0 1 0,-1-1 0,1 0 0,0 0 0,0 0 0,0 0 0,0 0 0,0 0 0,0 0 0,0-1 0,0 1 0,0-1 0,0 1 0,0-1 0,0 0 0,4 0 0,11 0-5547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9.665"/>
    </inkml:context>
    <inkml:brush xml:id="br0">
      <inkml:brushProperty name="width" value="0.025" units="cm"/>
      <inkml:brushProperty name="height" value="0.025" units="cm"/>
    </inkml:brush>
  </inkml:definitions>
  <inkml:trace contextRef="#ctx0" brushRef="#br0">68 1 16944,'0'0'5130,"-2"9"-4970,-23 77-117,10-41-6,-10 59 1,25-104-41,-1 0-1,1 1 1,0-1 0,0 0-1,0 0 1,0 1 0,0-1-1,0 0 1,0 1 0,0-1 0,1 0-1,-1 0 1,0 1 0,0-1-1,0 0 1,0 0 0,0 1 0,0-1-1,0 0 1,1 0 0,-1 1-1,0-1 1,0 0 0,0 0 0,1 0-1,-1 1 1,0-1 0,0 0-1,0 0 1,1 0 0,-1 0 0,0 1-1,0-1 1,1 0 0,-1 0-1,0 0 1,1 0 0,-1 0-1,0 0 1,0 0 0,1 0 0,-1 0-1,0 0 1,0 0 0,1 0-1,-1 0 1,0 0 0,1 0 0,-1 0-1,0 0 1,0 0 0,1-1-1,-1 1 1,1 0 0,15-7 40,3-9-3,-1 0 0,-1 0 1,-1-2-1,0 0 0,-1-1 1,21-35-1,-27 40-22,19-29 37,-23 35-28,-16 22-12,-5 6-3,-31 46-12,43-61-18,1 0 0,0 1 0,0-1 0,1 1 0,0 0 0,0 0 0,0 0 0,1 0 0,-2 12-1,3-17-106,1-1-1,-1 1 0,0-1 1,1 1-1,-1-1 0,1 0 1,-1 1-1,0-1 0,1 0 0,-1 1 1,1-1-1,-1 0 0,1 1 1,-1-1-1,1 0 0,-1 0 1,1 0-1,0 1 0,-1-1 0,1 0 1,-1 0-1,1 0 0,-1 0 1,1 0-1,0 0 0,-1 0 1,1 0-1,-1 0 0,1 0 1,-1-1-1,1 1 0,0 0 0,22-5-5248,3-10-3316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49.995"/>
    </inkml:context>
    <inkml:brush xml:id="br0">
      <inkml:brushProperty name="width" value="0.025" units="cm"/>
      <inkml:brushProperty name="height" value="0.025" units="cm"/>
    </inkml:brush>
  </inkml:definitions>
  <inkml:trace contextRef="#ctx0" brushRef="#br0">90 23 14670,'-9'7'1313,"2"-2"-1105,-39 33 1625,44-35-1753,-1 0 1,1 0 0,-1-1-1,1 1 1,0 1 0,0-1-1,0 0 1,0 0 0,1 1-1,-1-1 1,1 1 0,0 0-1,0-1 1,1 1 0,-2 4-1,3-8-89,0 1-1,-1 0 1,1 0-1,0-1 0,-1 1 1,1 0-1,0-1 1,0 1-1,0-1 0,0 1 1,-1-1-1,1 1 1,0-1-1,0 0 0,0 1 1,0-1-1,0 0 1,0 0-1,0 0 1,0 0-1,0 0 0,0 0 1,0 0-1,0 0 1,0 0-1,0 0 0,0 0 1,0-1-1,0 1 1,0 0-1,1-1 1,36-10 48,-22 2-12,-1 0 0,0-2-1,-1 0 1,0 0 0,-1-2 0,0 1-1,-1-2 1,12-15 0,-21 23 93,-11 10-23,-10 11 38,11-8-105,-54 69 68,56-68-101,0 0 1,0 0-1,0 0 0,1 1 1,0-1-1,1 1 0,-4 18 1,6-27-6,1 1 0,0-1 1,0 1-1,0 0 0,0-1 1,0 1-1,0-1 0,0 1 1,0 0-1,0-1 0,0 1 1,0-1-1,0 1 0,0-1 1,0 1-1,1-1 0,-1 1 1,0 0-1,0-1 0,1 1 1,-1-1-1,0 1 0,1-1 1,-1 0-1,0 1 0,1-1 0,-1 1 1,1-1-1,-1 0 0,1 1 1,-1-1-1,1 0 0,-1 1 1,1-1-1,-1 0 0,2 0 1,25-2-936,26-22-4017,-20 0-560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50.392"/>
    </inkml:context>
    <inkml:brush xml:id="br0">
      <inkml:brushProperty name="width" value="0.025" units="cm"/>
      <inkml:brushProperty name="height" value="0.025" units="cm"/>
    </inkml:brush>
  </inkml:definitions>
  <inkml:trace contextRef="#ctx0" brushRef="#br0">22 239 8584,'0'0'3160,"-4"8"-2861,-8 24-122,12-31-167,0 0 0,0-1 0,0 1 1,0 0-1,0-1 0,1 1 1,-1 0-1,0-1 0,0 1 1,1-1-1,-1 1 0,1 0 1,-1-1-1,0 1 0,1-1 0,-1 1 1,1-1-1,-1 0 0,1 1 1,0-1-1,-1 1 0,1-1 1,-1 0-1,1 1 0,0-1 1,-1 0-1,1 0 0,0 0 0,-1 1 1,1-1-1,0 0 0,-1 0 1,1 0-1,0 0 0,-1 0 1,1 0-1,0 0 0,-1 0 1,2-1-1,29-1 1222,-24-1-1044,1 1-1,-1-2 1,-1 1 0,1-1 0,0 0 0,-1 0 0,0-1-1,0 0 1,0 0 0,-1-1 0,1 1 0,-1-1-1,8-13 1,4-7 369,28-56-1,-41 74-487,-1 1 0,0-1 0,0 1-1,-1-1 1,0 0 0,0 0 0,-1 0 0,0 0 0,0-9 0,-1 16-70,0 0 1,0 0 0,0 0-1,-1 0 1,1 0 0,0 0 0,-1 1-1,1-1 1,-1 0 0,1 0-1,-1 0 1,1 0 0,-1 0-1,0 1 1,1-1 0,-1 0-1,0 1 1,1-1 0,-1 0 0,0 1-1,0-1 1,0 1 0,0-1-1,0 1 1,0 0 0,0-1-1,1 1 1,-1 0 0,0-1 0,0 1-1,0 0 1,0 0 0,0 0-1,0 0 1,0 0 0,0 0-1,0 0 1,-2 1 0,-2-1-20,0 1 0,0 0 1,-1 0-1,1 0 0,0 0 1,-9 5-1,0 2 37,1 0-1,0 1 0,0 0 1,1 1-1,0 1 1,-18 19-1,25-24-15,-1 1-1,1 0 1,0 0-1,0 0 1,1 0 0,0 1-1,0 0 1,1 0-1,0 0 1,0 0-1,1 0 1,0 1-1,-1 15 1,2-23 9,1 1 0,1 0 1,-1-1-1,0 1 0,0 0 1,1-1-1,-1 1 0,0 0 0,1-1 1,0 1-1,-1-1 0,1 1 0,0-1 1,0 1-1,0-1 0,0 0 0,0 1 1,0-1-1,0 0 0,1 0 1,-1 0-1,0 0 0,1 0 0,-1 0 1,3 2-1,4-1-156,-1 1 1,0-1-1,0-1 0,15 3 1,-14-4-251,-1 1 1,1 1 0,-1-1 0,0 1 0,10 4 0,-16-5 218,1 0 0,0 0 0,-1 0 1,1 0-1,-1 0 0,1 1 0,-1-1 0,0 0 0,0 1 0,1-1 0,-1 1 0,0-1 1,0 1-1,0 0 0,-1-1 0,1 1 0,0 0 0,-1-1 0,1 1 0,-1 0 0,1 0 0,-1 0 1,0 0-1,0-1 0,0 4 0,0 12-704,-2-14-1964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12.128"/>
    </inkml:context>
    <inkml:brush xml:id="br0">
      <inkml:brushProperty name="width" value="0.025" units="cm"/>
      <inkml:brushProperty name="height" value="0.025" units="cm"/>
    </inkml:brush>
  </inkml:definitions>
  <inkml:trace contextRef="#ctx0" brushRef="#br0">1 1 14253,'0'0'9481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50.851"/>
    </inkml:context>
    <inkml:brush xml:id="br0">
      <inkml:brushProperty name="width" value="0.025" units="cm"/>
      <inkml:brushProperty name="height" value="0.025" units="cm"/>
    </inkml:brush>
  </inkml:definitions>
  <inkml:trace contextRef="#ctx0" brushRef="#br0">202 1 9321,'0'0'5312,"-7"14"-3620,-46 78-55,-42 83 512,86-156-2112,1 0-1,1 1 1,1 0-1,1 0 1,1 1-1,1-1 1,-2 32-1,5-52-33,0 1-1,0-1 0,0 0 0,0 0 0,0 1 0,0-1 1,0 0-1,0 0 0,0 0 0,0 1 0,0-1 1,0 0-1,0 0 0,0 0 0,1 1 0,-1-1 1,0 0-1,0 0 0,0 0 0,0 0 0,0 1 1,0-1-1,1 0 0,-1 0 0,0 0 0,0 0 1,0 0-1,0 1 0,1-1 0,-1 0 0,0 0 1,0 0-1,0 0 0,0 0 0,1 0 0,-1 0 1,0 0-1,0 0 0,1 0 0,-1 0 0,0 0 1,0 0-1,0 0 0,1 0 0,-1 0 0,0 0 1,0 0-1,0 0 0,1 0 0,-1 0 0,0 0 1,16-10 268,10-13 48,105-118-282,-125 138-194,-10 13 124,-11 18 117,13-25-74,-30 57 70,39-73 658,1-1 0,17-23-1,15-25 1086,-35 50-2083,16-21-3279,-20 32 3349,0 0-1,1 0 1,-1 0-1,0 1 1,1-1 0,-1 0-1,1 1 1,-1-1-1,1 1 1,0-1 0,-1 1-1,1 0 1,0-1-1,-1 1 1,1 0 0,0 0-1,-1 0 1,1 0-1,-1 1 1,1-1 0,0 0-1,2 2 1,13 1-4407,3-1-714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51.340"/>
    </inkml:context>
    <inkml:brush xml:id="br0">
      <inkml:brushProperty name="width" value="0.025" units="cm"/>
      <inkml:brushProperty name="height" value="0.025" units="cm"/>
    </inkml:brush>
  </inkml:definitions>
  <inkml:trace contextRef="#ctx0" brushRef="#br0">184 76 8520,'0'0'8541,"-9"4"-7259,1-1-1091,0 1 1,0 0 0,1 0 0,-1 1-1,1 0 1,0 0 0,-8 10-1,11-11-138,0 0 0,1 0 0,0 0 0,0 0 0,0 1 0,0 0 0,1-1 0,-1 1 0,1 0 0,1 0 0,-1 0 0,1 1 0,0-1 0,0 0 0,-1 11 0,3-14-52,-1-1 0,0 1 0,1 0 0,-1 0 0,1-1 0,0 1 0,0 0 0,-1-1 0,1 1 0,0 0 1,0-1-1,0 1 0,1-1 0,-1 0 0,0 1 0,3 1 0,32 23 109,-2-1-41,-31-21-67,1 0 0,0 0-1,-1 0 1,0 0 0,0 1 0,0-1-1,-1 1 1,0 0 0,0 0 0,0-1-1,0 2 1,-1-1 0,1 0-1,-1 0 1,-1 0 0,1 1 0,-1-1-1,0 0 1,0 0 0,0 1 0,-1-1-1,-1 6 1,-1-3 21,0 1 0,0 0-1,-1-1 1,0 0 0,-1 0 0,0 0 0,0-1-1,-1 1 1,0-1 0,0 0 0,0-1 0,-9 7-1,6-5 201,0 0 0,-1 0 1,-1-1-1,1-1 0,-1 1 0,0-2 0,0 1 0,-13 3 0,24-9-216,-1 0 1,1 0-1,-1 0 1,1 0-1,0 1 1,-1-1-1,1 0 1,-1 0-1,1 0 1,-1 0-1,1 0 0,0 0 1,-1-1-1,1 1 1,-1 0-1,1 0 1,-1 0-1,1 0 1,0 0-1,-1-1 1,1 1-1,0 0 1,-1 0-1,1-1 1,0 1-1,-1 0 1,1 0-1,0-1 1,-1 1-1,1 0 1,0-1-1,0 1 1,-1-1-1,1 1 1,0-19 360,13-19 101,25-31-494,3 3-1,68-87 0,-36 54-46,-37 53-63,-23 30 132,0 0 0,19-35 0,-99 150 681,62-90-451,0 1 0,1 0 0,0 0 0,1 0 1,0 0-1,-2 17 0,4-25-218,1 0 1,0 0-1,1 1 0,-1-1 1,0 0-1,1 0 1,-1 1-1,1-1 0,-1 0 1,1 0-1,0 0 1,0 0-1,0 0 0,0 0 1,1 0-1,-1 0 1,0-1-1,1 1 0,-1 0 1,1-1-1,0 1 1,-1-1-1,1 1 0,0-1 1,0 0-1,0 0 1,0 0-1,0 0 0,0 0 1,0-1-1,0 1 1,1 0-1,-1-1 0,0 0 1,0 1-1,4-1 1,30 3-1943,-12-5-2108,5-5-5782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0:25.938"/>
    </inkml:context>
    <inkml:brush xml:id="br0">
      <inkml:brushProperty name="width" value="0.025" units="cm"/>
      <inkml:brushProperty name="height" value="0.025" units="cm"/>
    </inkml:brush>
  </inkml:definitions>
  <inkml:trace contextRef="#ctx0" brushRef="#br0">570 212 5541,'-1'-8'-10,"-1"1"242,0-1 1,-1 2 0,1-1-1,-1 0 1,-1 0 0,1 1-1,-1 0 1,0 0 0,-1 0-1,1 0 1,-1 0 0,-1 1 0,1 0-1,0 0 1,-1 1 0,-9-6-1,4 2 14,0 1-1,0 1 0,-1-1 0,0 2 1,0 0-1,0 0 0,-21-4 1,27 8-217,0 0 1,1 0 0,-1 0 0,0 1-1,0 0 1,0 0 0,1 0 0,-1 1-1,0 0 1,0 0 0,1 1 0,-1-1-1,1 1 1,-1 1 0,1-1-1,0 1 1,0-1 0,0 2 0,-7 4-1,-4 8-18,0 1-1,1 1 0,1 0 0,0 1 0,2 0 1,0 1-1,-11 27 0,-54 153-22,60-147 21,-16 91 0,29-120-21,1 1-1,1-1 1,1 1-1,2 0 1,0 0-1,6 29 0,-6-46 18,1-1-1,0 1 0,1-1 0,-1 0 0,1 0 0,1 0 1,-1 0-1,1-1 0,0 0 0,1 1 0,0-1 1,0-1-1,0 1 0,0-1 0,1 0 0,0 0 0,0 0 1,0-1-1,1 0 0,-1 0 0,1-1 0,0 0 0,0 0 1,1-1-1,-1 1 0,0-1 0,1-1 0,-1 0 1,1 0-1,-1 0 0,1-1 0,0 0 0,-1-1 0,1 1 1,-1-2-1,1 1 0,-1-1 0,1 0 0,-1 0 0,0-1 1,0 0-1,0 0 0,0-1 0,-1 0 0,9-6 1,18-15 185,-1-1 0,-1-2 0,-2-1 0,0-1 0,46-65 1,-56 67-10,0-2 1,-2 0 0,-1-1-1,-1-1 1,-2 0 0,-2-1-1,11-48 1,-18 61-74,-1 0 0,-1-1-1,-1 0 1,-1 1 0,0-1 0,-2 0 0,0 1-1,-2-1 1,-9-32 0,9 41-201,-1 0 0,0 1 0,0-1 0,-1 1 0,-1 0 0,0 1 0,-1-1 0,1 1 1,-2 1-1,0 0 0,0 0 0,0 0 0,-1 1 0,0 1 0,-1 0 0,-20-11 0,27 17-325,1-1 0,-1 1 0,0 0 0,0 0-1,0 0 1,0 0 0,0 1 0,0-1 0,0 1-1,0 0 1,-4 1 0,-15 3-6842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6.993"/>
    </inkml:context>
    <inkml:brush xml:id="br0">
      <inkml:brushProperty name="width" value="0.025" units="cm"/>
      <inkml:brushProperty name="height" value="0.025" units="cm"/>
    </inkml:brush>
  </inkml:definitions>
  <inkml:trace contextRef="#ctx0" brushRef="#br0">82 1 17585,'0'0'2690,"-18"83"-2402,2-18 65,2 14-193,0 16-96,5 2-32,4-4-32,-1-9-256,6-14-1346,0-16-2241,0-23 511,0-20-863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7.358"/>
    </inkml:context>
    <inkml:brush xml:id="br0">
      <inkml:brushProperty name="width" value="0.025" units="cm"/>
      <inkml:brushProperty name="height" value="0.025" units="cm"/>
    </inkml:brush>
  </inkml:definitions>
  <inkml:trace contextRef="#ctx0" brushRef="#br0">1 0 7911,'0'0'13101,"55"94"-11468,-48-34-672,2 6-224,2-4-385,-2-7-288,2-9 0,10-15-31,6-15-66,7-16-255,3-25-481,8-17-1088,0-11-2724,-3-8-10729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7.720"/>
    </inkml:context>
    <inkml:brush xml:id="br0">
      <inkml:brushProperty name="width" value="0.025" units="cm"/>
      <inkml:brushProperty name="height" value="0.025" units="cm"/>
    </inkml:brush>
  </inkml:definitions>
  <inkml:trace contextRef="#ctx0" brushRef="#br0">154 0 17681,'-34'70'1537,"-2"1"-31,4 0 512,13 0-865,-1-10-737,9-6-352,9-8 0,2-9-128,0-8 0,8-9-865,0 1-384,-6 0-801,-2-2-2595,0 1-6437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8.048"/>
    </inkml:context>
    <inkml:brush xml:id="br0">
      <inkml:brushProperty name="width" value="0.025" units="cm"/>
      <inkml:brushProperty name="height" value="0.025" units="cm"/>
    </inkml:brush>
  </inkml:definitions>
  <inkml:trace contextRef="#ctx0" brushRef="#br0">0 226 16816,'0'0'2210,"9"7"-1441,-6-5-728,0 0 1,1 1-1,-1-1 1,1 0 0,0-1-1,-1 1 1,1-1-1,0 0 1,0 1-1,0-2 1,0 1-1,5 0 1,-4-1-15,0-1 0,0 0 0,-1 0 0,1 0 0,0-1 0,-1 1 0,1-1 0,-1 0 0,1-1 0,-1 1 0,0-1 0,0 1 0,4-5 0,15-11 329,-1 0 0,-1-2 0,-1 0 0,0-2-1,-2 0 1,0-1 0,-2-1 0,18-33 0,-46 83 36,1 0 0,2 1-1,1 0 1,-6 30 0,10-32-2072,0 1 0,1 34 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8.488"/>
    </inkml:context>
    <inkml:brush xml:id="br0">
      <inkml:brushProperty name="width" value="0.025" units="cm"/>
      <inkml:brushProperty name="height" value="0.025" units="cm"/>
    </inkml:brush>
  </inkml:definitions>
  <inkml:trace contextRef="#ctx0" brushRef="#br0">35 97 10602,'0'0'16560,"-3"-7"-16240,1 5-298,-10-20-89,8 24-52,2 18 21,2-19 93,0 0 1,0-1-1,0 1 0,0 0 0,0-1 0,0 1 0,0-1 0,0 1 0,1 0 0,-1-1 0,0 1 0,0-1 0,1 1 0,-1-1 0,0 1 0,1-1 0,-1 1 0,1-1 0,-1 1 0,0-1 0,1 1 0,-1-1 0,1 0 1,-1 1-1,1-1 0,0 0 0,-1 1 0,1-1 0,-1 0 0,1 0 0,0 0 0,-1 1 0,1-1 0,-1 0 0,1 0 0,0 0 0,-1 0 0,1 0 0,0 0 0,-1 0 0,1 0 0,-1-1 0,1 1 0,0 0 0,-1 0 0,1 0 1,-1-1-1,1 1 0,0 0 0,-1-1 0,1 0 0,30-18 97,-29 16-66,0 0 0,1 1 0,-1-1 0,0 0 0,-1 0-1,1 0 1,0 0 0,-1-1 0,0 1 0,0 0 0,0-1 0,0 1 0,0-1 0,-1 1 0,0-1 0,1 1 0,-1-1 0,0 1 0,-1-1 0,0-3-1,1 6-4,-1 1-1,1-1 0,0 1 0,-1-1 0,1 1 1,-1-1-1,1 1 0,-1-1 0,1 1 0,-1-1 0,0 1 1,1 0-1,-1-1 0,0 1 0,1 0 0,-1 0 1,1-1-1,-1 1 0,0 0 0,0 0 0,1 0 1,-1 0-1,0 0 0,1 0 0,-1 0 0,0 0 0,1 0 1,-1 0-1,0 0 0,1 1 0,-1-1 0,0 0 1,1 0-1,-2 1 0,-21 11 5,19-7-27,0-1 0,0 1-1,0 0 1,1 0 0,0 0 0,0 0 0,0 1 0,1-1 0,-1 1 0,1 0 0,1 0-1,-1-1 1,1 1 0,0 0 0,0 7 0,1-11-139,0 0 0,0 0 0,0 0 0,0 0 0,0 0 0,0 0 0,1 0-1,-1 0 1,1 0 0,0 0 0,-1 0 0,1-1 0,0 1 0,0 0 0,0 0 0,0-1 0,1 1 0,-1-1 0,3 3 0,-2-3-308,0 0 0,0 0 0,1 0 0,-1 0 0,0 0 0,1-1 0,-1 1 0,1-1 0,-1 0 0,1 0 0,-1 0 0,1 0 0,-1 0 0,1 0 0,-1-1 0,1 1 0,-1-1 0,1 0 0,-1 1 0,3-3 0,29-15-11850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5.279"/>
    </inkml:context>
    <inkml:brush xml:id="br0">
      <inkml:brushProperty name="width" value="0.025" units="cm"/>
      <inkml:brushProperty name="height" value="0.025" units="cm"/>
    </inkml:brush>
  </inkml:definitions>
  <inkml:trace contextRef="#ctx0" brushRef="#br0">54 0 10570,'0'0'10154,"-42"69"-9546,36-3 609,1 15-288,5 9 0,0 4-320,2-2-225,8-4-256,3-7-128,3-8 32,0-12-672,-5-15-2563,-6-18-3908</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5.720"/>
    </inkml:context>
    <inkml:brush xml:id="br0">
      <inkml:brushProperty name="width" value="0.025" units="cm"/>
      <inkml:brushProperty name="height" value="0.025" units="cm"/>
    </inkml:brush>
  </inkml:definitions>
  <inkml:trace contextRef="#ctx0" brushRef="#br0">63 0 8968,'0'0'11916,"-46"65"-10507,37-7-64,2 12-63,7 7-514,0 4-351,0-10-289,12-11-96,11-17 0,10-19-64,2-23-481,8-12-383,0-28-450,-4-11-1088,-5-7-3139,-7-2-6631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12.491"/>
    </inkml:context>
    <inkml:brush xml:id="br0">
      <inkml:brushProperty name="width" value="0.025" units="cm"/>
      <inkml:brushProperty name="height" value="0.025" units="cm"/>
    </inkml:brush>
  </inkml:definitions>
  <inkml:trace contextRef="#ctx0" brushRef="#br0">51 1 9801,'0'0'1698,"-31"50"-449,17-28 449,9-1-385,5-4-608,0-2-609,9-3-64,5-7-1506,5-5-2594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6.050"/>
    </inkml:context>
    <inkml:brush xml:id="br0">
      <inkml:brushProperty name="width" value="0.025" units="cm"/>
      <inkml:brushProperty name="height" value="0.025" units="cm"/>
    </inkml:brush>
  </inkml:definitions>
  <inkml:trace contextRef="#ctx0" brushRef="#br0">115 1 14189,'-20'65'929,"-10"6"-480,7-1 928,3-2-288,6-4-641,7-5-63,7-9-353,0-9-1025,0-9-4933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6.408"/>
    </inkml:context>
    <inkml:brush xml:id="br0">
      <inkml:brushProperty name="width" value="0.025" units="cm"/>
      <inkml:brushProperty name="height" value="0.025" units="cm"/>
    </inkml:brush>
  </inkml:definitions>
  <inkml:trace contextRef="#ctx0" brushRef="#br0">19 72 14286,'0'0'2791,"8"-10"-1333,-4 5-1248,-1 1 0,1-1 1,1 0-1,-1 1 0,0 0 0,1 0 0,0 0 1,0 1-1,0 0 0,1 0 0,-1 0 1,1 0-1,-1 1 0,1 0 0,0 0 1,0 0-1,0 1 0,0 0 0,0 0 0,10 1 1,-15 0-177,0 0-1,0 0 1,1 1 0,-1-1 0,0 0 0,0 1 0,0 0 0,0-1 0,1 1 0,-1-1-1,0 1 1,0 0 0,0 0 0,0 0 0,-1 0 0,1 0 0,0 0 0,0 0-1,0 0 1,-1 0 0,1 0 0,0 1 0,7 36 349,-7-24-185,-2 1 0,0-1 0,-4 19 0,-6 8 13,-1-1 1,-3 0 0,-32 63 0,25-59-181,2 2-1,-16 57 1,34-98-34,1 0 0,0 1 0,0-1-1,0 0 1,0 1 0,1-1 0,0 1 0,0 0 0,1 5-1,0-9 4,0-1 0,-1 1-1,1-1 1,0 1 0,0-1-1,0 1 1,0-1 0,0 0-1,0 1 1,0-1 0,1 0-1,-1 0 1,0 0 0,1 0-1,-1 0 1,1 0 0,-1 0-1,1 0 1,-1-1 0,1 1-1,0 0 1,-1-1 0,1 0-1,0 1 1,-1-1-1,1 0 1,0 0 0,0 0-1,-1 0 1,1 0 0,2-1-1,8 0-374,0-1-1,-1 0 1,0-1-1,1-1 0,-1 1 1,0-2-1,-1 0 1,1 0-1,-1-1 0,0 0 1,0 0-1,-1-1 1,12-12-1,42-37-7162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7.005"/>
    </inkml:context>
    <inkml:brush xml:id="br0">
      <inkml:brushProperty name="width" value="0.025" units="cm"/>
      <inkml:brushProperty name="height" value="0.025" units="cm"/>
    </inkml:brush>
  </inkml:definitions>
  <inkml:trace contextRef="#ctx0" brushRef="#br0">19 52 2338,'0'0'23409,"4"3"-23222,16 5-31,-14-14-5,-9-12 161,2 15-279,-1 0 1,1 1-1,0-1 0,-1 1 1,0-1-1,1 1 0,-1 0 0,0 0 1,0-1-1,0 1 0,-1 1 1,1-1-1,0 0 0,-1 0 0,1 1 1,-4-2-1,5 4-52,0 0 1,0 0-1,0 1 0,1-1 1,-1 0-1,1 1 0,-1-1 1,1 0-1,-1 1 0,1-1 1,0 1-1,0-1 0,0 0 1,-1 1-1,1-1 0,1 1 0,-1-1 1,0 0-1,0 1 0,1 1 1,-1 4-6,-2 24 21,1-12 25,0 0 0,4 32 1,-3-51-34,1 0 0,0 0 1,-1 1-1,1-1 0,-1 0 1,1 0-1,0 0 0,-1 0 1,1 0-1,0 0 0,-1 0 1,1 0-1,0 0 0,-1 0 0,1 0 1,-1-1-1,1 1 0,0 0 1,-1 0-1,1 0 0,-1-1 1,1 1-1,0 0 0,0-1 1,1-2-176,1 1 0,-1 0-1,1-1 1,-1 1 0,0-1 0,0 0 0,0 0 0,0 0 0,-1 0 0,2-3 0,11-36-5716,-8 9-3264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0.027"/>
    </inkml:context>
    <inkml:brush xml:id="br0">
      <inkml:brushProperty name="width" value="0.025" units="cm"/>
      <inkml:brushProperty name="height" value="0.025" units="cm"/>
    </inkml:brush>
  </inkml:definitions>
  <inkml:trace contextRef="#ctx0" brushRef="#br0">166 0 5125,'0'0'7287,"-9"7"-5040,-7 9-1859,1 0 0,1 0 0,0 2 0,1-1 1,0 2-1,2 0 0,0 0 0,2 1 0,0 0 0,1 1 0,1 0 0,-8 39 0,14-58-371,1-1 0,0 1 0,0 0 0,0 0 0,0-1-1,0 1 1,0 0 0,0 0 0,0-1 0,1 1 0,-1 0 0,1 0 0,-1-1 0,1 1 0,0-1 0,-1 1-1,1 0 1,0-1 0,0 0 0,0 1 0,0-1 0,1 0 0,-1 1 0,0-1 0,1 0 0,1 1 0,0 0 71,1-1 0,-1 1 0,1-1 0,-1 0 1,1-1-1,0 1 0,-1-1 0,1 1 0,0-1 1,-1 0-1,8-1 0,4-2 204,0 0 0,-1 0 0,1-1 0,-1-1 0,19-9 0,-10 2-156,-1-1 0,0-1 0,-1-1 0,32-29 1,-46 38-115,-1 0 0,1-1 1,-1 0-1,-1 0 1,1-1-1,-1 1 1,0-1-1,-1 0 1,0-1-1,0 1 1,-1-1-1,0 0 1,-1 1-1,0-1 0,0 0 1,0-13-1,-1 22-17,-1-1-1,0 1 0,0 0 1,0 0-1,0-1 1,0 1-1,0 0 0,0-1 1,0 1-1,0 0 0,0-1 1,0 1-1,0 0 0,0 0 1,0-1-1,0 1 0,0 0 1,0-1-1,0 1 1,0 0-1,0-1 0,-1 1 1,1 0-1,0 0 0,0-1 1,0 1-1,0 0 0,-1 0 1,1 0-1,0-1 0,0 1 1,-1 0-1,1 0 1,0 0-1,0-1 0,-1 1 1,1 0-1,0 0 0,-1 0 1,1 0-1,0 0 0,0 0 1,-1 0-1,-12 11-54,-9 23-92,19-25 136,0 1-1,0-1 0,1 1 1,1 0-1,-1 0 0,1-1 1,1 1-1,0 0 0,1 0 1,-1 0-1,4 13 0,-3-22 3,-1 1 0,1-1 0,0 0 0,0 0-1,-1 0 1,1 0 0,0 0 0,0 0 0,0 0-1,0-1 1,0 1 0,0 0 0,0 0 0,1-1-1,-1 1 1,0-1 0,0 1 0,0-1 0,1 0-1,-1 1 1,0-1 0,1 0 0,-1 0 0,0 0-1,0 0 1,1 0 0,-1 0 0,0 0 0,1 0-1,-1 0 1,0-1 0,0 1 0,1 0 0,-1-1-1,1 0 1,0 0-277,-1 1-1,1-1 0,-1 0 1,1 0-1,-1 1 1,1-1-1,-1 0 1,0 0-1,0-1 0,1 1 1,-1 0-1,0 0 1,0-1-1,0 1 0,0 0 1,1-4-1,4-20-6946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0.820"/>
    </inkml:context>
    <inkml:brush xml:id="br0">
      <inkml:brushProperty name="width" value="0.025" units="cm"/>
      <inkml:brushProperty name="height" value="0.025" units="cm"/>
    </inkml:brush>
  </inkml:definitions>
  <inkml:trace contextRef="#ctx0" brushRef="#br0">363 69 9289,'0'-9'2434,"3"-30"572,-3 38-2860,0 0 0,0 1 0,0-1 0,0 0 1,0 0-1,0 0 0,0 0 0,0 0 0,0 1 0,0-1 1,0 0-1,-1 0 0,1 0 0,0 1 0,0-1 1,-1 0-1,1 0 0,-1 1 0,1-1 0,-1 0 0,1 0 1,-1 1-1,1-1 0,-2 0 0,-14 5 1394,-14 25-1028,14-5-251,2 2 0,0-1-1,-18 55 1,-19 89 1127,43-139-1107,-162 622 2068,167-637-2325,0 0-37,2-13 129,0-6 157,4-58-148,3 0 0,3 1-1,2 0 1,3 1-1,34-93 1,-46 148-133,0-1-1,1 1 1,-1 0 0,1-1 0,0 1 0,6-7-1,-8 11-2,0 1-1,0-1 1,-1 0 0,1 0-1,0 0 1,0 1-1,0-1 1,0 0 0,0 1-1,0-1 1,1 1-1,-1-1 1,0 1 0,0 0-1,0-1 1,0 1-1,1 0 1,-1 0 0,0 0-1,0 0 1,0 0-1,1 0 1,-1 0-1,0 0 1,0 0 0,0 1-1,1-1 1,-1 0-1,0 1 1,0-1 0,0 1-1,0-1 1,0 1-1,0 0 1,0-1 0,0 1-1,1 1 1,7 6-34,0 1 0,-1 0 0,0 0 1,7 11-1,-10-13 44,0 0 0,0 0 0,1 0 0,0 0 0,0-1 0,0 0 0,1-1 1,0 0-1,0 0 0,0 0 0,10 4 0,-8-6 23,-1-1 1,1 0 0,0 0-1,0-1 1,0 0 0,0-1-1,0 0 1,0-1-1,0 1 1,0-2 0,0 1-1,0-1 1,0-1 0,-1 1-1,1-1 1,-1-1-1,0 0 1,13-8 0,-10 6-8,-1-1 1,1-1 0,-1 1 0,-1-2 0,0 0-1,0 0 1,0 0 0,-1-1 0,-1 0 0,0-1 0,0 0-1,9-20 1,-11 7-6,-5 24-15,-1 0 0,1 0 0,0-1 1,-1 1-1,1 0 0,0 0 1,-1 0-1,1 0 0,0 0 0,-1 0 1,1 0-1,-1 0 0,1 0 1,0 0-1,-1 1 0,1-1 0,0 0 1,-1 0-1,1 0 0,0 0 1,-1 1-1,1-1 0,0 0 0,-1 0 1,1 0-1,0 1 0,0-1 1,-1 0-1,1 0 0,0 1 0,0-1 1,-1 1-1,-28 36-223,25-30 212,1 0 0,0 1-1,0-1 1,1 1 0,-2 12-1,4-19 13,-1 0 0,1 1 0,0-1 0,0 1-1,0-1 1,0 0 0,0 1 0,0-1 0,0 1 0,1-1-1,-1 0 1,0 1 0,1-1 0,-1 0 0,1 1 0,-1-1-1,1 0 1,0 0 0,0 0 0,-1 1 0,1-1 0,0 0 0,0 0-1,0 0 1,0 0 0,0 0 0,1-1 0,-1 1 0,0 0-1,0 0 1,0-1 0,1 1 0,-1-1 0,0 1 0,1-1 0,-1 0-1,2 1 1,19 0 64,-1 0 1,0-1-1,0-1 0,0-2 0,0 0 1,-1-1-1,1 0 0,23-10 0,-22 7-68,1 1 0,0 0 0,0 2 0,1 1 0,-1 1 0,29 0 0,-50 2-3,-1 1 1,1-1-1,0 0 0,-1 1 1,1-1-1,-1 1 0,1-1 1,-1 1-1,1 0 0,-1-1 1,0 1-1,1 0 0,-1 0 1,0 0-1,0 0 1,0 0-1,1 1 0,-1-1 1,0 0-1,0 0 0,1 3 1,-1 0 5,1-1-1,-1 1 1,1 0 0,-1 0 0,0 0 0,-1 0 0,1 0 0,0 6 0,-1 2 17,-1-1 0,0 1 0,0-1 0,-1 1 0,-6 16 0,17-51-674,-6 16-316,0-1 0,0 0 1,-1 0-1,0 0 1,0 0-1,-1 0 1,0-9-1,-1-19-5465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1.150"/>
    </inkml:context>
    <inkml:brush xml:id="br0">
      <inkml:brushProperty name="width" value="0.025" units="cm"/>
      <inkml:brushProperty name="height" value="0.025" units="cm"/>
    </inkml:brush>
  </inkml:definitions>
  <inkml:trace contextRef="#ctx0" brushRef="#br0">0 1 15246,'0'0'3139,"34"53"-3075,-4-32 65,8-3-2404,3-3-4099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1.512"/>
    </inkml:context>
    <inkml:brush xml:id="br0">
      <inkml:brushProperty name="width" value="0.025" units="cm"/>
      <inkml:brushProperty name="height" value="0.025" units="cm"/>
    </inkml:brush>
  </inkml:definitions>
  <inkml:trace contextRef="#ctx0" brushRef="#br0">101 0 15278,'0'0'1954,"-9"11"214,2-4-1825,-48 58 2328,51-61-2514,1 0 0,0 1 0,0-1 0,1 1 0,-1 0 0,1 0 1,0 0-1,0 0 0,1 0 0,0 0 0,-1 0 0,2 1 0,-1-1 0,1 9 0,0-13-147,1 1-1,-1-1 0,1 0 1,0 0-1,-1 0 1,1 0-1,0 0 1,0-1-1,0 1 1,0 0-1,0 0 1,0 0-1,0-1 0,0 1 1,0 0-1,0-1 1,0 1-1,1-1 1,-1 0-1,0 1 1,0-1-1,0 0 1,1 0-1,-1 0 0,0 1 1,0-1-1,1-1 1,-1 1-1,0 0 1,0 0-1,1 0 1,1-1-1,41-11 320,-36 8-314,-1 0 1,1-1-1,-1 1 1,-1-2-1,1 1 1,-1-1-1,1 0 1,-2 0-1,1-1 1,-1 1 0,0-1-1,0-1 1,-1 1-1,0-1 1,0 1-1,-1-1 1,0 0-1,0-1 1,-1 1-1,0 0 1,1-11-1,-3 19-17,-1 0-1,1 0 0,0-1 1,0 1-1,0 0 1,0 0-1,-1 0 0,1 0 1,0-1-1,0 1 0,0 0 1,-1 0-1,1 0 0,0 0 1,0 0-1,0 0 1,-1 0-1,1 0 0,0 0 1,0 0-1,-1 0 0,1 0 1,0 0-1,0 0 0,-1 0 1,1 0-1,0 0 0,0 0 1,0 0-1,-1 0 1,1 0-1,0 0 0,0 0 1,0 1-1,-1-1 0,1 0 1,0 0-1,0 0 0,0 0 1,-1 0-1,1 1 1,0-1-1,0 0 0,0 0 1,0 0-1,0 1 0,0-1 1,-1 0-1,1 0 0,0 0 1,0 1-1,0-1 1,0 0-1,0 0 0,0 1 1,-12 12-86,6-3 81,1 0 0,0 1-1,0 0 1,1 0-1,0 0 1,1 1-1,0-1 1,-1 16-1,3-24 6,1 1 0,0-1-1,0 1 1,0-1 0,0 0-1,0 1 1,1-1 0,-1 1-1,1-1 1,0 0 0,0 1-1,0-1 1,0 0 0,1 0-1,-1 0 1,1 0 0,0 0-1,0 0 1,0-1 0,0 1-1,0-1 1,1 1 0,-1-1-1,1 0 1,0 0 0,-1 0-1,1 0 1,0 0 0,0-1-1,0 1 1,1-1 0,4 2-1,2-1-100,0 1-1,1-2 0,-1 0 0,0 0 0,1 0 0,-1-2 1,1 1-1,-1-1 0,0-1 0,1 0 0,-1 0 0,0-1 1,0 0-1,0-1 0,-1 0 0,1-1 0,8-5 0,-1-1-1025,-2-1-1,1 0 0,-1-1 0,-1 0 0,-1-2 0,0 1 0,0-2 0,13-21 0,13-25-4486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1.888"/>
    </inkml:context>
    <inkml:brush xml:id="br0">
      <inkml:brushProperty name="width" value="0.025" units="cm"/>
      <inkml:brushProperty name="height" value="0.025" units="cm"/>
    </inkml:brush>
  </inkml:definitions>
  <inkml:trace contextRef="#ctx0" brushRef="#br0">117 1 14958,'0'0'3395,"-4"10"-1355,-22 49-543,-34 92 1088,53-133-2465,2 1-1,0 1 0,2-1 0,0 0 0,1 1 0,0 23 0,2-40-119,0-1 0,0 1 0,1-1-1,-1 1 1,0-1 0,1 1 0,0-1 0,0 1-1,-1-1 1,1 0 0,1 0 0,-1 1-1,0-1 1,0 0 0,1 0 0,0 0 0,-1 0-1,1 0 1,0-1 0,0 1 0,0 0 0,0-1-1,0 0 1,0 1 0,0-1 0,0 0-1,1 0 1,-1 0 0,0 0 0,1-1 0,-1 1-1,1 0 1,-1-1 0,1 0 0,-1 0-1,4 0 1,0 0-44,0 0-1,1-1 1,-1 0 0,1 0-1,-1-1 1,0 1-1,0-1 1,0-1-1,0 1 1,0-1 0,0 0-1,-1-1 1,8-4-1,1-5-142,0 0-1,-2-1 0,1-1 0,-1 0 0,-1-1 0,14-27 1,-5 4-798,26-72 1,-45 106 915,2 0 31,-2 0 1,1 0 0,-1 0-1,0 0 1,0-1 0,1-7-1,-16 33 775,-8 19-288,2 1 0,-19 53 0,33-78-395,1 1-1,1 1 1,0-1 0,1 0 0,1 1-1,1 0 1,0-1 0,1 1 0,3 26-1,-2-39-83,0 0 0,0 0-1,1-1 1,-1 1-1,1 0 1,0 0 0,0-1-1,0 1 1,0-1-1,1 0 1,-1 0 0,1 0-1,0 0 1,0 0 0,0 0-1,0-1 1,0 0-1,1 1 1,5 2 0,-3-2-502,1-1 1,0 1-1,-1-1 1,1 0-1,0-1 1,0 0-1,0 0 1,0 0-1,0-1 1,12-1-1,15-4-5585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2.261"/>
    </inkml:context>
    <inkml:brush xml:id="br0">
      <inkml:brushProperty name="width" value="0.025" units="cm"/>
      <inkml:brushProperty name="height" value="0.025" units="cm"/>
    </inkml:brush>
  </inkml:definitions>
  <inkml:trace contextRef="#ctx0" brushRef="#br0">0 72 801,'0'0'22037,"14"7"-20804,-3-2-984,-5-1-159,1-1 0,0 1 0,0-1 0,0-1 0,1 1 0,-1-1 0,0 0 1,1-1-1,0 0 0,-1 0 0,1-1 0,9 0 0,3-3-57,-1-1 0,0-1 0,0 0 0,-1-2 0,1 0 0,-2-1 0,1-1 1,-1-1-1,17-11 0,-33 20-25,0 0 0,0 0-1,0 1 1,0-1 0,0 0 0,0 0 0,0 0 0,0 0 0,0-1 0,0 1-1,-1 0 1,1 0 0,0 0 0,-1-1 0,1 1 0,0-2 0,-1 3-4,0-1 0,-1 1 1,1-1-1,0 1 1,0-1-1,0 1 0,-1-1 1,1 1-1,0 0 1,-1-1-1,1 1 0,0-1 1,0 1-1,-1 0 0,1-1 1,-1 1-1,1 0 1,0 0-1,-1-1 0,1 1 1,-1 0-1,1 0 0,-1 0 1,1-1-1,-1 1 1,1 0-1,-1 0 0,0 0 1,-5-1-4,0 0-1,0 1 1,1 0 0,-1 0 0,0 1 0,-7 1 0,-1 1-3,1 1 1,0 0-1,0 1 1,0 1-1,0 0 1,1 0-1,-18 14 1,23-15-2,1-1 1,0 1-1,0 0 1,0 0-1,1 1 0,-1 0 1,2 0-1,-1 0 1,0 1-1,1-1 0,1 1 1,-1 0-1,1 0 1,0 0-1,-2 9 0,5-13-8,-1 0 0,1-1 0,0 1 0,0 0 0,0 0-1,0 0 1,0 0 0,1 0 0,-1 0 0,1 0 0,0-1-1,0 1 1,0 0 0,0-1 0,0 1 0,1 0 0,-1-1 0,1 0-1,0 1 1,-1-1 0,1 0 0,0 0 0,1 0 0,-1 0-1,0 0 1,0 0 0,1-1 0,-1 1 0,1-1 0,-1 0 0,4 2-1,5 1-723,0-1 0,0 0 0,0 0-1,0-1 1,0 0 0,18 0-1,29-2-5990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3.057"/>
    </inkml:context>
    <inkml:brush xml:id="br0">
      <inkml:brushProperty name="width" value="0.025" units="cm"/>
      <inkml:brushProperty name="height" value="0.025" units="cm"/>
    </inkml:brush>
  </inkml:definitions>
  <inkml:trace contextRef="#ctx0" brushRef="#br0">1 1 20339,'1'219'4154,"-1"-214"-4123,0 0 1,0 0-1,1-1 1,0 1-1,0 0 1,0 0-1,1-1 1,-1 1-1,1 0 1,0-1-1,0 0 1,1 1-1,-1-1 1,1 0-1,0 0 1,0-1-1,1 1 1,-1 0-1,1-1 1,5 5-1,-2-5-2,0 1 0,0-1 0,1-1-1,-1 1 1,1-1 0,-1-1 0,1 1-1,-1-1 1,1 0 0,0-1 0,0 0-1,11-1 1,0-2-611,0 0 0,0-1-1,0-1 1,0 0 0,-1-2 0,0 0-1,0-1 1,-1-1 0,0-1 0,28-21-1,-28 19-77,-1-2-1,0 1 1,-1-2-1,-1 0 1,0-1-1,-1-1 1,-1 0-1,0 0 1,17-37 0,-27 49 791,0 0 0,-1 0 0,1 0 0,-1 0 0,0-1 1,0-9-1,-22 37 3397,-30 56-1865,2 1-1,-42 98 0,48-90-856,11-24 345,-37 104 0,59-134-1413,-10 53 0,16-58-1793,2 1-1,0 41 0,4-46-6159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12.945"/>
    </inkml:context>
    <inkml:brush xml:id="br0">
      <inkml:brushProperty name="width" value="0.025" units="cm"/>
      <inkml:brushProperty name="height" value="0.025" units="cm"/>
    </inkml:brush>
  </inkml:definitions>
  <inkml:trace contextRef="#ctx0" brushRef="#br0">210 117 4388,'1'-11'-619,"1"-2"1010,9-77 2122,-11 90-2488,0 0-1,0 0 1,0 0 0,-1 0 0,1 1-1,0-1 1,0 0 0,0 0-1,0 0 1,0 0 0,0 0 0,0 0-1,-1 0 1,1 0 0,0 0-1,0 0 1,0 0 0,0 0-1,0 0 1,-1 0 0,1 0 0,0 0-1,0 0 1,0 0 0,0 0-1,0 0 1,-1 0 0,1 0 0,0 0-1,0 0 1,0 0 0,0 0-1,0 0 1,0 0 0,-1 0 0,1 0-1,0 0 1,0 0 0,0 0-1,0 0 1,0 0 0,0-1 0,0 1-1,-1 0 1,1 0 0,0 0-1,0 0 1,0 0 0,0 0 0,0-1-1,0 1 1,0 0 0,0 0-1,0 0 1,0 0 0,0 0 0,0 0-1,0-1 1,0 1 0,0 0-1,0 0 1,0 0 0,0 0-1,0 0 1,0-1 0,-8 14 752,-4 21 469,1 1 0,2 1 0,-6 57 0,-2 117 666,11-121-1917,-4 89 229,-9 106-675,12-218 71,-4-1 1,-23 79-1,32-137 153,-12 33 440,13-38-508,1-1-1,-1 1 0,0 0 1,0-1-1,0 1 1,0-1-1,0 0 0,0 1 1,0-1-1,-1 0 1,1 1-1,0-1 0,-1 0 1,1 0-1,-1 0 1,1 0-1,-1-1 0,0 1 1,-2 1-1,-11-3-7936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4.341"/>
    </inkml:context>
    <inkml:brush xml:id="br0">
      <inkml:brushProperty name="width" value="0.025" units="cm"/>
      <inkml:brushProperty name="height" value="0.025" units="cm"/>
    </inkml:brush>
  </inkml:definitions>
  <inkml:trace contextRef="#ctx0" brushRef="#br0">15 25 17553,'0'0'2178,"-14"48"-2178,28-48 0,11-6-96,9-22-1986,5-10-3364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4.685"/>
    </inkml:context>
    <inkml:brush xml:id="br0">
      <inkml:brushProperty name="width" value="0.025" units="cm"/>
      <inkml:brushProperty name="height" value="0.025" units="cm"/>
    </inkml:brush>
  </inkml:definitions>
  <inkml:trace contextRef="#ctx0" brushRef="#br0">0 1 18481,'0'0'-4836</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5.018"/>
    </inkml:context>
    <inkml:brush xml:id="br0">
      <inkml:brushProperty name="width" value="0.025" units="cm"/>
      <inkml:brushProperty name="height" value="0.025" units="cm"/>
    </inkml:brush>
  </inkml:definitions>
  <inkml:trace contextRef="#ctx0" brushRef="#br0">63 992 22613,'0'0'1186,"-57"27"-1154,52-27 32,5-12-1314,9-24-4035,9-16-10954</inkml:trace>
  <inkml:trace contextRef="#ctx0" brushRef="#br0" timeOffset="1">1029 100 21717,'0'0'1921,"66"-64"-11049,-33 28 2658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5.348"/>
    </inkml:context>
    <inkml:brush xml:id="br0">
      <inkml:brushProperty name="width" value="0.025" units="cm"/>
      <inkml:brushProperty name="height" value="0.025" units="cm"/>
    </inkml:brush>
  </inkml:definitions>
  <inkml:trace contextRef="#ctx0" brushRef="#br0">0 1082 8648,'0'0'897,"70"-69"-481,-47 43 481,0 1 513,2-2-97,0-2-673,2-7-543,3-8-770,4-7-4516</inkml:trace>
  <inkml:trace contextRef="#ctx0" brushRef="#br0" timeOffset="1">1104 91 21300,'0'0'4709,"60"-13"-4902,-15-3 161,10-9-2850,4-12-3460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5.696"/>
    </inkml:context>
    <inkml:brush xml:id="br0">
      <inkml:brushProperty name="width" value="0.025" units="cm"/>
      <inkml:brushProperty name="height" value="0.025" units="cm"/>
    </inkml:brush>
  </inkml:definitions>
  <inkml:trace contextRef="#ctx0" brushRef="#br0">55 0 22101,'0'0'769,"-19"55"-801,5-26 64,-8-7-5125</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6.274"/>
    </inkml:context>
    <inkml:brush xml:id="br0">
      <inkml:brushProperty name="width" value="0.025" units="cm"/>
      <inkml:brushProperty name="height" value="0.025" units="cm"/>
    </inkml:brush>
  </inkml:definitions>
  <inkml:trace contextRef="#ctx0" brushRef="#br0">1 6735 16271,'0'0'1602,"8"-7"-1260,236-194-20,-86 66-249,455-395 1458,2-2 125,1848-1376-1219,-206 172 1504,-2130 1636-1954,526-402 48,556-453-44,-1088 843 132,-112 100-609,-12 7-784,-20 7-2505,-5 6-816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7.212"/>
    </inkml:context>
    <inkml:brush xml:id="br0">
      <inkml:brushProperty name="width" value="0.025" units="cm"/>
      <inkml:brushProperty name="height" value="0.025" units="cm"/>
    </inkml:brush>
  </inkml:definitions>
  <inkml:trace contextRef="#ctx0" brushRef="#br0">187 1 12940,'0'0'12812,"5"8"-12326,-3-3-447,0 1 0,0-1 0,0 0 0,-1 1 0,0-1 0,0 1 0,-1 0 0,1-1 0,-1 1 0,0 0 0,-1-1 0,1 1 0,-1 0 0,-1-1 0,1 1 0,-4 8 0,-7 20-5,-26 51 1,23-52-3,-24 45-11,23-49-15,1 0 0,1 1 0,2 1 1,1 0-1,-10 50 0,21-79-4,-1-1 0,1 0 0,0 1-1,0-1 1,0 0 0,0 1 0,1-1-1,-1 1 1,0-1 0,0 0 0,1 1 0,-1-1-1,1 0 1,-1 0 0,1 1 0,0-1-1,0 0 1,-1 0 0,1 0 0,0 0 0,0 0-1,0 0 1,0 0 0,0 0 0,0 0-1,0 0 1,0 0 0,1-1 0,-1 1-1,0 0 1,0-1 0,1 1 0,-1-1 0,0 0-1,1 1 1,-1-1 0,1 0 0,-1 0-1,0 0 1,1 0 0,1 0 0,6 0 39,0 0 0,0-1 0,0 0 0,0 0 0,12-4 0,11-6-106,0-1 1,0-1-1,-2-1 1,42-27-1,22-22-2761,-9-3-4398,-27 19-4659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27.729"/>
    </inkml:context>
    <inkml:brush xml:id="br0">
      <inkml:brushProperty name="width" value="0.025" units="cm"/>
      <inkml:brushProperty name="height" value="0.025" units="cm"/>
    </inkml:brush>
  </inkml:definitions>
  <inkml:trace contextRef="#ctx0" brushRef="#br0">228 8 13997,'0'0'8061,"-4"11"-7527,-94 204 2599,-18 48-1953,107-231-1153,9-32-23,1 0 0,-1-1 0,0 1 0,1 0 0,-1-1 0,0 1 0,1 0 0,-1 0 0,1 0 0,-1-1 0,0 1 0,1 0 0,-1 0 0,1 0 0,-1 0 0,1 0-1,-1 0 1,1 0 0,-1 0 0,1 0 0,-1 0 0,0 0 0,1 0 0,-1 0 0,1 0 0,-1 0 0,1 1 0,-1-1 0,1 0 0,-1 0 0,0 0 0,1 1 0,-1-1 0,0 0 0,1 1 0,-1-1 0,0 0 0,1 1 0,-1-1 0,0 0 0,1 1-1,-1-1 1,0 0 0,0 1 0,0-1 0,1 1 0,-1-1 0,0 1 0,0-1 0,0 1 0,0-1 0,0 0 0,0 1 0,0-1 0,0 1 0,0-1 0,0 1 0,0-1 0,0 1 0,0-1 0,-1 1 0,14-12-15,-1-1 0,-1 0-1,0-1 1,0 0 0,-1-1 0,11-21 0,42-95-1337,-51 103 1014,-1-1 0,-2 0 0,0 0 0,-2-1 0,-1 1 0,3-60 0,-11 82 448,-4 14 151,-3 8-88,1 0 0,1 0 1,1 1-1,0 0 0,1 0 0,1 1 0,1-1 0,0 1 0,1 0 1,1 24-1,1-39-148,-1-1 0,1 1-1,1 0 1,-1 0 0,0-1 0,1 1 0,-1 0 0,1 0 0,0-1 0,0 1 0,0-1 0,0 1 0,0-1 0,1 1 0,-1-1-1,1 0 1,0 1 0,-1-1 0,1 0 0,0 0 0,0 0 0,4 2 0,-2-2 9,0 0 1,0-1 0,0 1-1,0-1 1,1 0 0,-1 0-1,0-1 1,1 1-1,-1-1 1,0 0 0,1 0-1,8-2 1,4-1 63,-1 0 1,1-2-1,-1 0 1,0-1-1,0-1 1,22-12-1,-4-2-60,-1-1-1,-1-1 1,-1-2-1,-1-1 1,-1-2-1,-2 0 1,-1-2-1,31-45 1,-90 173 737,7-38-203,-20 78 0,38-108-427,1 1-1,2 0 1,1 1 0,0 55-1,4-80-217,1 1 0,0 0-1,0-1 1,1 1-1,0-1 1,0 1 0,1-1-1,0 0 1,0 0-1,0 0 1,1-1 0,0 1-1,1-1 1,-1 0-1,9 8 1,-5-6-810,0 0 1,1-1-1,0 0 1,1-1-1,-1 0 1,12 5-1,30 10-7865</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02.762"/>
    </inkml:context>
    <inkml:brush xml:id="br0">
      <inkml:brushProperty name="width" value="0.025" units="cm"/>
      <inkml:brushProperty name="height" value="0.025" units="cm"/>
    </inkml:brush>
  </inkml:definitions>
  <inkml:trace contextRef="#ctx0" brushRef="#br0">3046 29 2947,'-596'-22'4281,"520"17"-4105,-1 4 1,1 2-1,0 4 0,1 3 0,-105 26 0,-312 136-348,15 47 8,359-160 241,2 6 0,-157 114 1,225-140 4,2 2 0,-77 85 0,98-93-68,0 1-1,2 1 1,2 1 0,1 1 0,-19 45-1,30-58-7,1 0 0,1 1 0,1 0 0,2 0-1,0 0 1,1 0 0,1 1 0,1 25-1,2-32 8,1-1-1,0 0 1,1 0-1,1 0 1,0-1-1,1 1 0,1-1 1,1 0-1,0 0 1,1-1-1,0 0 1,16 20-1,-3-10 42,1-2 1,2 0-1,0-2 1,1 0-1,1-2 0,0 0 1,2-2-1,0-1 1,0-2-1,1 0 0,49 12 1,9-1 74,1-5 1,165 16-1,794-10 9,-791-27-116,344-14 238,-415 1 461,226-46 1,-237 21 125,-1-7 0,201-84 0,-253 79-100,-3-4 1,-2-6-1,184-131 1,-264 167-672,-1-1 0,-2-2 1,0-2-1,46-57 1,-71 77-58,0 0 0,-1-1 0,0 0 0,-1 0 1,-1 0-1,0-1 0,-1 0 0,5-19 0,-8 23 5,0-1 0,0 1 0,-1-1 0,-1 1 1,1-1-1,-1 1 0,-1 0 0,0-1 0,0 1 0,-1 0 0,0 0 0,0 0 0,-7-11 0,0 3-14,-1 0 0,-1 0 0,-1 2 0,0-1-1,-1 2 1,0-1 0,-1 2 0,-1 0 0,-29-18 0,5 7-32,0 2 0,-2 2 0,-55-19 0,13 13-67,-1 3 0,-1 4-1,-164-14 1,-270 16-254,-223 19-1203,249 16-2774,245-3-448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4.340"/>
    </inkml:context>
    <inkml:brush xml:id="br0">
      <inkml:brushProperty name="width" value="0.025" units="cm"/>
      <inkml:brushProperty name="height" value="0.025" units="cm"/>
    </inkml:brush>
  </inkml:definitions>
  <inkml:trace contextRef="#ctx0" brushRef="#br0">0 74 13613,'107'-8'1121,"0"-4"-993,9 5 385,-5-1-353,-4 4-128,-5 0 0,-7 3 0,-10-1 0,-3-1-32,-8 0 32,-10 2 0,-7-1-64,-12 1-801,-8-1-448,-17-4-1025,-20-3-2787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3.570"/>
    </inkml:context>
    <inkml:brush xml:id="br0">
      <inkml:brushProperty name="width" value="0.025" units="cm"/>
      <inkml:brushProperty name="height" value="0.025" units="cm"/>
    </inkml:brush>
  </inkml:definitions>
  <inkml:trace contextRef="#ctx0" brushRef="#br0">43 361 3972,'0'0'15940,"-5"8"-15294,-1 3-637,1 0 0,0 0 0,1 0 0,-6 21 0,8-25-12,0 0 1,1 1 0,0-1 0,0 0 0,1 0 0,0 0 0,0 1 0,0-1 0,1 0 0,3 14-1,-3-20 18,0 1 0,0-1-1,-1 0 1,1 1-1,0-1 1,0 0-1,0 0 1,0 0-1,0 0 1,1 0-1,-1 0 1,0 0-1,0 0 1,1 0 0,-1 0-1,0-1 1,1 1-1,-1 0 1,1-1-1,-1 0 1,1 1-1,-1-1 1,1 0-1,-1 0 1,1 1-1,-1-1 1,1 0 0,-1-1-1,1 1 1,-1 0-1,1 0 1,-1-1-1,1 1 1,-1-1-1,1 1 1,-1-1-1,1 0 1,-1 1-1,0-1 1,3-2 0,4-1 296,0-1 1,0 0 0,0 0-1,-1-1 1,9-7 0,-2-2-103,-1-1 0,0 0 0,-1 0 0,0-1 0,-2-1 0,11-22 0,-20 40-226,-1 0 0,0 0 1,0 0-1,0 1 1,0-1-1,0 0 1,0 0-1,1 0 1,-1 0-1,0 0 1,0 1-1,0-1 0,1 0 1,-1 0-1,0 0 1,0 0-1,0 0 1,1 0-1,-1 0 1,0 0-1,0 0 1,0 0-1,1 0 1,-1 0-1,0 0 0,0 0 1,0 0-1,1 0 1,-1 0-1,0 0 1,0 0-1,1 0 1,-1 0-1,0 0 1,0 0-1,0 0 0,1 0 1,-1-1-1,0 1 1,0 0-1,-1 42-70,1-2-1347,0-40 1395,1 1 0,-1-1 0,0 1-1,1-1 1,-1 1 0,1-1 0,-1 0 0,1 1-1,-1-1 1,1 1 0,-1-1 0,1 0 0,-1 0-1,1 1 1,0-1 0,-1 0 0,1 0 0,-1 0-1,1 0 1,0 1 0,-1-1 0,1 0 0,0 0-1,-1 0 1,1-1 0,-1 1 0,1 0 0,0 0-1,-1 0 1,1 0 0,-1 0 0,1-1 0,0 1 0,-1 0-1,1-1 1,-1 1 0,1 0 0,-1-1 0,1 1-1,-1 0 1,1-1 0,-1 1 0,0-1 0,2 0-1,24-19 128,6-15 336,-2-1 0,-1-2 0,-2 0 0,-1-2 0,-2-1 0,-2-1 1,-2-1-1,27-82 0,-63 180-558,-78 311 236,92-330 459,7-29 392,8-18 234,-5-3-989,0 0-1,0-1 1,-2 0-1,0 0 1,0-1-1,-2 0 1,0 0-1,2-21 1,-3 41-255,-1 0 1,0-1-1,1 0 1,0 1-1,0-1 1,0 0-1,0-1 1,0 1-1,1 0 1,-1-1-1,7 4 1,-5-5 74,0 1 0,0-1 0,0 0 0,0 0 0,1 0 0,-1-1 0,0 0 0,1 0 0,-1 0 0,0-1 0,0 0 0,1 0 0,-1 0 0,0 0 0,0-1 0,0 0 0,0 0 0,-1 0 0,1-1 1,0 0-1,-1 0 0,0 0 0,0 0 0,0-1 0,0 1 0,0-1 0,-1 0 0,5-6 0,-30 38-391,-12 19 217,31-43 143,1 1-1,-1-1 0,1 0 0,1 1 0,-1 0 0,1-1 1,0 1-1,0 0 0,0-1 0,0 1 0,1 0 1,0 0-1,0 0 0,1 8 0,0-11 4,0 0 1,1 1-1,-1-1 0,1 0 0,-1 0 1,1 0-1,-1 0 0,1 0 0,0 0 1,0 0-1,0-1 0,0 1 0,1-1 1,-1 1-1,0-1 0,0 0 0,1 0 1,-1 0-1,1 0 0,-1 0 0,1-1 0,-1 1 1,1-1-1,0 1 0,-1-1 0,1 0 1,4-1-1,9 3 9,0-2-1,1 0 1,-1-1 0,0-1 0,0 0-1,22-6 1,-33 6 62,0 1 0,0-1 1,0-1-1,-1 1 0,1 0 0,-1-1 0,1 0 0,-1 0 0,0 0 0,0-1 0,0 0 0,-1 1 0,1-1 0,-1 0 1,0-1-1,0 1 0,-1 0 0,1-1 0,-1 0 0,0 0 0,0 1 0,0-1 0,1-9 0,-1 5 81,-1-1-1,0 0 0,0 0 0,-1 0 0,-2-10 1,2 18-151,0-1 0,0 0 0,-1 0 1,1 1-1,-1-1 0,0 0 0,1 1 1,-1-1-1,-1 1 0,1-1 0,0 1 1,-1-1-1,1 1 0,-1 0 0,1 0 1,-1 0-1,0 0 0,0 0 0,0 0 1,0 0-1,-1 1 0,-3-3 0,6 4-51,0 0 0,0 0 0,0 0-1,-1 0 1,1 0 0,0 0 0,0 0 0,0 0 0,0 0-1,0 0 1,-1 0 0,1 0 0,0 0 0,0 0-1,0 0 1,0 0 0,0 0 0,-1 0 0,1 1-1,0-1 1,0 0 0,0 0 0,0 0 0,0 0-1,0 0 1,0 0 0,-1 0 0,1 1 0,0-1 0,0 0-1,0 0 1,0 0 0,0 0 0,0 0 0,0 1-1,0-1 1,0 0 0,0 0 0,0 0 0,0 0-1,0 1 1,0-1 0,0 0 0,0 0 0,0 0 0,0 0-1,0 0 1,0 1 0,0-1 0,0 0 0,0 0-1,0 0 1,0 0 0,1 0 0,-1 1 0,0-1-1,0 0 1,0 0 0,0 0 0,0 0 0,0 0-1,0 0 1,1 1 0,5 10-2013,-1-6 784,0-1 0,0 0 1,1-1-1,0 1 0,-1-1 1,1 0-1,0-1 0,1 1 0,11 2 1,13 2-5796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9:13.826"/>
    </inkml:context>
    <inkml:brush xml:id="br0">
      <inkml:brushProperty name="width" value="0.025" units="cm"/>
      <inkml:brushProperty name="height" value="0.025" units="cm"/>
    </inkml:brush>
  </inkml:definitions>
  <inkml:trace contextRef="#ctx0" brushRef="#br0">0 1239 5157,'0'0'4313,"12"12"-2305,14 14-1468,1-1 1,1-1-1,48 30 1,-42-35-492,2-1 0,0-3 0,1 0 0,1-3 0,0-1 0,0-2 0,1-1 0,0-2 0,1-2 0,-1-2 0,44-2 0,42-10 9,0-6 0,141-35 0,-8 1 66,-19 19 809,252-1 0,243 34-194,-450 7-141,-60 0 144,228-21 0,-383 5-296,83-19 0,-125 19-266,-1 0 0,0-2 0,0-1 0,-1-1 0,0-1-1,24-16 1,-44 25-126,0-1 0,-1 0 1,1 0-1,-1 0 0,0-1 0,0 0 0,-1 1 0,1-1 0,3-9 0,-6 13-41,0 0-1,-1 0 0,1-1 0,-1 1 1,1 0-1,-1 0 0,0 0 1,1-1-1,-1 1 0,0 0 0,0 0 1,0-1-1,0 1 0,0 0 0,0-1 1,0 1-1,-1 0 0,1 0 1,0-1-1,-1 1 0,1 0 0,0 0 1,-1 0-1,0 0 0,1 0 0,-1-1 1,0 1-1,0 0 0,1 0 0,-1 0 1,0 1-1,0-1 0,0 0 1,0 0-1,0 0 0,0 1 0,0-1 1,-1 1-1,1-1 0,0 1 0,0-1 1,0 1-1,-1-1 0,1 1 1,0 0-1,0 0 0,-1 0 0,0 0 1,-4-1-37,3 0 23,-1 1 0,1-1 0,-1 0 0,1 0 0,-1 0 0,1 0 0,0 0 0,-1-1 0,-2-2 0,5 3-8,0 0 1,0 0 0,0 0 0,1-1-1,-1 1 1,0 0 0,1 0 0,-1-1 0,1 1-1,0 0 1,-1-1 0,1 1 0,0-1 0,0 1-1,0 0 1,0-1 0,0 1 0,0-1 0,0 1-1,0 0 1,1-1 0,-1 1 0,0-1-1,1 1 1,-1 0 0,1 0 0,0-1 0,1-1-1,11-21-39,1 1-1,1 0 0,1 1 1,35-37-1,-9 11 36,-11 10 39,146-192 31,-154 195-42,-1 0-1,-2-2 0,-1 0 1,25-74-1,-30 84-190,-28 34-123,7-6 323,1-1 0,0 1-1,-1-1 1,1-1 0,0 1 0,-1-1 0,1 0 0,0-1 0,0 1-1,0-1 1,0-1 0,0 1 0,0-1 0,1 0 0,-7-4-1,-28-11-30,-25 0-7,-1 3 1,-1 3 0,-86-4 0,28 3 33,-341-51 20,-653-56-42,785 113 90,-522 57 0,451 8-35,-263 23-1398,540-80-1644,31-7-2611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4.861"/>
    </inkml:context>
    <inkml:brush xml:id="br0">
      <inkml:brushProperty name="width" value="0.025" units="cm"/>
      <inkml:brushProperty name="height" value="0.025" units="cm"/>
    </inkml:brush>
  </inkml:definitions>
  <inkml:trace contextRef="#ctx0" brushRef="#br0">104 98 4452,'-5'-10'1789,"3"3"-1021,-17-37 1573,18 41-1729,0 0 0,-1 0 0,1 0 0,-1 0 1,0 1-1,0-1 0,0 0 0,0 1 0,-1 0 0,1-1 0,-1 1 0,-4-3 0,6 20 2378,4 86-941,0-59-1682,-3-1-1,0 0 0,-3 1 0,-11 59 1,9-83-286,-4 17 19,2-1 0,1 1-1,-3 49 1,9-82-91,0 0-1,0 0 1,0-1 0,0 1-1,1 0 1,-1-1 0,0 1-1,1 0 1,-1-1 0,1 1 0,0 0-1,-1-1 1,1 1 0,0-1-1,0 1 1,0-1 0,0 0-1,0 1 1,0-1 0,0 0-1,1 0 1,-1 1 0,0-1-1,1 0 1,-1 0 0,1-1 0,2 2-1,0 0 37,0-1-1,1 0 0,-1-1 1,1 1-1,0-1 1,-1 0-1,1 0 0,-1 0 1,1-1-1,6-1 1,9-3 119,0-1 0,0-1 0,31-15 0,-24 9-410,0-2 0,-1-1 0,42-33 0,-59 41-579,0-1 1,0 0-1,-1-1 1,14-20-1,-18 23-167,0 0 0,-1 0 0,0-1 0,0 1 0,0-1 0,-1 0 0,0 0 0,1-13 0,-2-32-9033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5.241"/>
    </inkml:context>
    <inkml:brush xml:id="br0">
      <inkml:brushProperty name="width" value="0.025" units="cm"/>
      <inkml:brushProperty name="height" value="0.025" units="cm"/>
    </inkml:brush>
  </inkml:definitions>
  <inkml:trace contextRef="#ctx0" brushRef="#br0">0 2 13645,'0'0'8808,"79"-2"-12363,-47 22-4004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5.585"/>
    </inkml:context>
    <inkml:brush xml:id="br0">
      <inkml:brushProperty name="width" value="0.025" units="cm"/>
      <inkml:brushProperty name="height" value="0.025" units="cm"/>
    </inkml:brush>
  </inkml:definitions>
  <inkml:trace contextRef="#ctx0" brushRef="#br0">1 194 15855,'0'0'6417,"13"-8"-5766,17-13-482,38-35-1,-54 43-83,-1 0-1,0-1 0,0 0 1,-2-1-1,16-25 0,-41 70 141,0 2 0,3-1-1,0 1 1,-5 35 0,10-37-2466,1 1 0,0 52 0,5-47-5132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1.659"/>
    </inkml:context>
    <inkml:brush xml:id="br0">
      <inkml:brushProperty name="width" value="0.025" units="cm"/>
      <inkml:brushProperty name="height" value="0.025" units="cm"/>
    </inkml:brush>
  </inkml:definitions>
  <inkml:trace contextRef="#ctx0" brushRef="#br0">121 1 448,'19'280'7513,"-13"139"-3587,-5-187-2713,3 1034 2343,-48-233-3468,19-578-43,11-165-4,-53 1257 580,67-2 1280,70-4 1494,-67-1446-3310,-3-94-309,0-13-4773,0-6-1564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2.815"/>
    </inkml:context>
    <inkml:brush xml:id="br0">
      <inkml:brushProperty name="width" value="0.025" units="cm"/>
      <inkml:brushProperty name="height" value="0.025" units="cm"/>
    </inkml:brush>
  </inkml:definitions>
  <inkml:trace contextRef="#ctx0" brushRef="#br0">30 91 5830,'0'0'14643,"1"9"-14179,1 42 101,-3 0-1,-1 0 1,-17 89-1,12-79-459,4-35 832,4-64 498,12-115-1037,2-60 208,-15 215-625,0 0-1,0 0 1,0 0 0,1 0 0,-1 0 0,1 0-1,-1-1 1,1 1 0,0 0 0,-1 0 0,1-1-1,0 1 1,0 0 0,0-1 0,0 1-1,1-1 1,-1 1 0,0-1 0,1 0 0,-1 1-1,2 0 1,1 0 15,0 0 1,-1 0-1,1 0 0,0-1 0,0 0 0,0 0 0,0 0 1,0 0-1,8 0 0,-3 0 25,0-1 0,0-1 0,0 0 0,1 0 0,-1 0 0,0-1 0,-1-1 0,1 0 0,13-6 0,4-6 26,-1-1 1,31-27 0,-13 9 60,-43 56-28,-3 2 180,-12 45 0,-1 8-65,13-54-199,1-9-19,0 1 0,0-1-1,2 1 1,0-1 0,2 19-1,-2-32-16,0 0 0,1-1 0,-1 1 0,1 0 0,-1 0 0,0-1 0,1 1 0,0 0 0,-1-1 0,1 1 0,-1 0 0,1-1 0,0 1-1,-1-1 1,1 1 0,0-1 0,0 1 0,-1-1 0,3 1 0,4-1-2130,-3-5-3502,-4-6-328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3.162"/>
    </inkml:context>
    <inkml:brush xml:id="br0">
      <inkml:brushProperty name="width" value="0.025" units="cm"/>
      <inkml:brushProperty name="height" value="0.025" units="cm"/>
    </inkml:brush>
  </inkml:definitions>
  <inkml:trace contextRef="#ctx0" brushRef="#br0">0 194 13869,'0'0'4847,"13"2"-3208,-4-1-1339,0 0 1,0-1-1,0 0 0,0 0 0,0-1 0,0 0 1,0-1-1,0 0 0,0 0 0,0-1 0,-1 0 0,12-6 1,63-31 1206,133-44 1,-168 70-1821,59-9 1,-63 16-1663,78 0 1,-116 7 250,-17 0-13518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3.600"/>
    </inkml:context>
    <inkml:brush xml:id="br0">
      <inkml:brushProperty name="width" value="0.025" units="cm"/>
      <inkml:brushProperty name="height" value="0.025" units="cm"/>
    </inkml:brush>
  </inkml:definitions>
  <inkml:trace contextRef="#ctx0" brushRef="#br0">175 77 14382,'0'0'3715,"4"8"-2033,3 15-948,0 0 1,-2 1-1,-1-1 0,3 42 1,-3 108-2133,-4-146 581,0-26 526,0 1 0,0 0-1,0 0 1,0-1 0,0 1 0,0 0-1,-1 0 1,1-1 0,0 1-1,-1 0 1,0-1 0,1 1 0,-1 0-1,0-1 1,0 1 0,0-1 0,0 1-1,0-1 1,0 0 0,0 1 0,-1-1-1,1 0 1,0 0 0,-1 0 0,1 0-1,-3 2 1,1-3-326,0 1 0,0 0 0,0-1 0,-1 0 0,1 1 0,0-1 0,0 0-1,0-1 1,0 1 0,-1-1 0,1 1 0,0-1 0,0 0 0,-5-2 0,1 0 484,0-1 1,0 1-1,1-1 0,0 0 1,-1-1-1,1 1 0,-7-9 1,5 5 726,0-1 0,1 1 0,0-2 0,0 1 0,1-1 0,0 0 0,1 0 0,0-1 0,1 1 0,0-1 0,0 0 0,1 0 0,-2-16 0,5 17-146,0 0 1,0 0 0,0 0-1,2 0 1,-1 0 0,1 0-1,0 1 1,1-1-1,1 1 1,-1-1 0,10-16-1,-5 14-71,0 1-1,0 0 0,1 1 1,0 0-1,1 1 1,0-1-1,1 2 0,15-11 1,-15 12-264,0 0 1,0 1-1,1 1 0,0 0 1,1 0-1,-1 1 1,1 1-1,0 0 1,-1 1-1,1 0 1,0 1-1,1 0 0,-1 1 1,0 0-1,21 4 1,-33-3-99,0-1 0,0 0 0,0 0 1,1 1-1,-1-1 0,0 1 0,0-1 0,0 1 0,0 0 1,0-1-1,0 1 0,0 0 0,0-1 0,0 1 0,-1 0 1,1 0-1,0 0 0,0 0 0,-1 0 0,1 0 1,0 0-1,-1 0 0,1 0 0,-1 0 0,0 0 0,1 1 1,-1-1-1,0 0 0,0 0 0,0 0 0,1 0 1,-1 1-1,0-1 0,-1 0 0,1 0 0,0 0 0,0 2 1,-1 0 134,0 0 0,0 0 0,-1 0 1,1 0-1,-1 0 0,1-1 0,-1 1 0,0 0 1,0-1-1,0 1 0,0-1 0,0 0 0,-3 2 1,-8 7 61,0-1 1,-1-1 0,0-1 0,0 0-1,-1 0 1,0-2 0,0 0 0,0 0 0,-1-2-1,0 0 1,0-1 0,0 0 0,-24 0-1,38-3-279,0 0-1,1 0 1,-1 0-1,0 0 1,0 0-1,1-1 1,-1 1-1,1-1 0,-1 1 1,0-1-1,1 0 1,-1 0-1,1 1 1,-1-1-1,1 0 0,0 0 1,-1 0-1,1-1 1,0 1-1,0 0 1,0 0-1,0-1 0,0 1 1,0-1-1,-1-2 1,0-1-724,0-1 0,1 1 0,0-1 1,0 1-1,1-1 0,-1-7 0,1 4-453,-1-26-5247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3.916"/>
    </inkml:context>
    <inkml:brush xml:id="br0">
      <inkml:brushProperty name="width" value="0.025" units="cm"/>
      <inkml:brushProperty name="height" value="0.025" units="cm"/>
    </inkml:brush>
  </inkml:definitions>
  <inkml:trace contextRef="#ctx0" brushRef="#br0">0 208 14029,'0'0'5029,"25"-52"-4132,13 30 480,10-5-64,11 5-256,9 5-672,9 6-321,1 6 32,1 0-32,-2-5-2274,-11-4-1890,-9-8-6278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6.067"/>
    </inkml:context>
    <inkml:brush xml:id="br0">
      <inkml:brushProperty name="width" value="0.025" units="cm"/>
      <inkml:brushProperty name="height" value="0.025" units="cm"/>
    </inkml:brush>
  </inkml:definitions>
  <inkml:trace contextRef="#ctx0" brushRef="#br0">8 1 15631,'0'0'1361,"-2"11"-977,0-3-350,1 0 0,0 0 0,0 1 0,1-1 0,0 0 0,0 0 0,1 1 0,1-1 0,-1 0 0,1 0 0,0 0 0,1 0 0,5 10 0,56 96 279,4-2 1,93 113 0,-108-153-300,444 556 89,30-24 445,-252-286 435,408 429 1205,644 431-1851,-580-637 78,-265-204-254,600 436-65,-955-689 57,3-5 0,4-6-1,3-5 1,161 54 0,-213-92-67,114 44-140,-186-67 144,-9-3-1455,-32-2-17118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6.934"/>
    </inkml:context>
    <inkml:brush xml:id="br0">
      <inkml:brushProperty name="width" value="0.025" units="cm"/>
      <inkml:brushProperty name="height" value="0.025" units="cm"/>
    </inkml:brush>
  </inkml:definitions>
  <inkml:trace contextRef="#ctx0" brushRef="#br0">116 114 10186,'3'-11'2231,"-1"6"-1814,11-46 2407,-12 48-2516,0 0 0,0-1 0,0 1 0,1 0 1,-1 0-1,1 0 0,0 1 0,0-1 0,0 0 1,0 1-1,0-1 0,1 1 0,-1-1 0,4-2 1,-5 5-247,-1 0 0,1-1 0,0 1 1,-1 0-1,1 0 0,-1 0 1,1-1-1,0 1 0,-1 0 0,1 0 1,0 0-1,-1 0 0,1 0 1,-1 0-1,1 0 0,0 0 0,-1 1 1,1-1-1,-1 0 0,1 0 1,0 0-1,-1 1 0,1-1 0,-1 0 1,1 1-1,-1-1 0,1 0 1,-1 1-1,1-1 0,-1 1 0,1-1 1,-1 0-1,1 1 0,-1-1 1,0 1-1,1 0 0,-1-1 1,0 1-1,0-1 0,1 1 0,-1-1 1,0 1-1,0 0 0,0-1 1,0 2-1,3 34 884,-3-30-647,0 40 77,-3 0 0,-2 0 0,-1-1 0,-23 76 0,-72 172-434,61-189 350,40-104-288,-1 1-1,1 0 1,-1 0 0,1 0-1,0 0 1,-1 0 0,1 0-1,0 0 1,-1 0 0,1 0-1,0 0 1,0 0 0,0 0 0,0 0-1,0 0 1,0 0 0,0 0-1,0 0 1,1 0 0,-1 0-1,0 0 1,1 0 0,-1 0-1,0 0 1,1-1 0,-1 1-1,1 0 1,-1 0 0,1 0-1,0 0 1,-1-1 0,1 1-1,0 0 1,0-1 0,-1 1-1,1 0 1,0-1 0,0 1-1,0-1 1,0 1 0,0-1-1,0 0 1,0 1 0,0-1-1,0 0 1,0 0 0,0 0-1,0 0 1,0 0 0,0 0-1,0 0 1,0 0 0,0 0-1,0 0 1,0 0 0,0 0-1,1-1 1,10-1 42,-1 0-1,1-1 1,20-8-1,103-42 208,16-7-715,-48 26-3242,-43 17-1250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3.534"/>
    </inkml:context>
    <inkml:brush xml:id="br0">
      <inkml:brushProperty name="width" value="0.025" units="cm"/>
      <inkml:brushProperty name="height" value="0.025" units="cm"/>
    </inkml:brush>
  </inkml:definitions>
  <inkml:trace contextRef="#ctx0" brushRef="#br0">75 28 3203,'-29'-1'676,"-10"-3"6516,33 1-514,44 3-4205,108-9-1295,-103 5-1171,-16 3-399,-4 0-1822,-2-2-4554,-9 1-941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7.483"/>
    </inkml:context>
    <inkml:brush xml:id="br0">
      <inkml:brushProperty name="width" value="0.025" units="cm"/>
      <inkml:brushProperty name="height" value="0.025" units="cm"/>
    </inkml:brush>
  </inkml:definitions>
  <inkml:trace contextRef="#ctx0" brushRef="#br0">124 0 14926,'0'0'3529,"-1"14"-2376,-5 40-309,-3 0 0,-31 102 0,-12 65-29,48-192-729,0-9 57,0 1 0,2 0 1,1 0-1,0 0 0,2 0 1,3 25-1,-3-43-196,0-1 0,0 1 0,0-1 0,1 0 0,-1 1 1,1-1-1,-1 0 0,1 0 0,0 0 0,0 0 0,-1-1 0,2 1 0,-1 0 0,0-1 0,0 1 0,0-1 0,1 0 0,-1 0 0,1 0 1,-1 0-1,1 0 0,-1 0 0,1-1 0,-1 1 0,1-1 0,0 0 0,-1 0 0,1 0 0,-1 0 0,1 0 0,3-1 0,4 0-525,0 0 0,-1-1-1,1 0 1,0 0 0,-1-1-1,0 0 1,13-7-1,22-17-3889,0-3-843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7.815"/>
    </inkml:context>
    <inkml:brush xml:id="br0">
      <inkml:brushProperty name="width" value="0.025" units="cm"/>
      <inkml:brushProperty name="height" value="0.025" units="cm"/>
    </inkml:brush>
  </inkml:definitions>
  <inkml:trace contextRef="#ctx0" brushRef="#br0">14 31 9801,'0'0'14072,"-3"10"-13319,2-7-706,-1 4 56,0 0 1,0 0-1,1 0 1,0 0-1,0 1 1,1 7-1,0-13-95,0 0 0,0-1 0,1 1 0,-1 0 0,0 0 0,1 0 0,0 0 0,-1-1 0,1 1 0,0 0 0,0 0 0,0-1 0,0 1 0,0-1 0,0 1 0,0-1 0,1 1 0,-1-1 0,0 0 0,1 0 0,-1 1 0,1-1 0,0 0 0,-1 0 0,1-1 1,0 1-1,-1 0 0,1-1 0,0 1 0,0-1 0,0 1 0,0-1 0,0 0 0,3 1 0,1-2-189,1 1 0,-1 0-1,0-1 1,1 0 0,-1-1 0,0 1 0,0-1 0,0-1 0,0 1 0,0-1 0,-1 0 0,1 0 0,-1 0 0,7-6 0,6-6-2686,-1 0-1,24-28 1,-8 5-4895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8.189"/>
    </inkml:context>
    <inkml:brush xml:id="br0">
      <inkml:brushProperty name="width" value="0.025" units="cm"/>
      <inkml:brushProperty name="height" value="0.025" units="cm"/>
    </inkml:brush>
  </inkml:definitions>
  <inkml:trace contextRef="#ctx0" brushRef="#br0">172 0 7175,'0'0'7303,"-45"72"-4100,19-22-929,-1 5-673,4 2-576,-1-2 128,8-5-224,9-6-384,4-10-481,3-10-96,8-10-737,9-9-2242,-5-5-3171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8.530"/>
    </inkml:context>
    <inkml:brush xml:id="br0">
      <inkml:brushProperty name="width" value="0.025" units="cm"/>
      <inkml:brushProperty name="height" value="0.025" units="cm"/>
    </inkml:brush>
  </inkml:definitions>
  <inkml:trace contextRef="#ctx0" brushRef="#br0">40 0 15855,'0'0'3555,"-25"62"-1377,20-31-800,-1 8-481,3 0 31,3 3-223,0-5-481,3-6-160,10-11-608,-1-10-2307,2-10-1537,-5-13-6662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49.015"/>
    </inkml:context>
    <inkml:brush xml:id="br0">
      <inkml:brushProperty name="width" value="0.025" units="cm"/>
      <inkml:brushProperty name="height" value="0.025" units="cm"/>
    </inkml:brush>
  </inkml:definitions>
  <inkml:trace contextRef="#ctx0" brushRef="#br0">7 289 7303,'0'0'17793,"-2"-4"-17217,1 1-542,0 1-1,1-1 0,-1 1 1,1-1-1,-1 1 0,1-1 0,0 1 1,0-1-1,0 1 0,0-1 1,0 1-1,1-1 0,-1 1 1,1-1-1,0 1 0,0 0 0,0-1 1,0 1-1,2-4 0,35-53 111,-19 32-105,67-113 148,-79 135-37,-8 17-137,-7 20-64,-6 11 53,1 1-1,-8 52 1,15-17-3541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0.354"/>
    </inkml:context>
    <inkml:brush xml:id="br0">
      <inkml:brushProperty name="width" value="0.025" units="cm"/>
      <inkml:brushProperty name="height" value="0.025" units="cm"/>
    </inkml:brush>
  </inkml:definitions>
  <inkml:trace contextRef="#ctx0" brushRef="#br0">92 1 14414,'-6'4'8203,"-18"35"-7534,15-22-428,0 0 1,1 1-1,1 1 0,0-1 1,1 1-1,2 0 0,0 0 0,0 0 1,1 22-1,3-40-213,0 0-1,0 0 1,0 0-1,0 0 1,0 0-1,0 0 1,0 0 0,1 0-1,-1 0 1,0-1-1,1 1 1,-1 0 0,1 0-1,-1 0 1,1-1-1,-1 1 1,1 0-1,-1 0 1,1-1 0,0 1-1,-1-1 1,1 1-1,0 0 1,0-1 0,0 1-1,-1-1 1,2 1-1,30 1 450,-23-3-393,1-1 1,-1 0-1,0-1 0,15-6 1,-15 5-385,0-1-1,-1 0 1,0 0-1,0-1 1,0 0 0,0 0-1,8-10 1,-12 11-673,-1 1-1,0-1 1,0 0 0,0 1-1,0-1 1,-1-1 0,0 1 0,3-10-1,-1-23-11293</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0.700"/>
    </inkml:context>
    <inkml:brush xml:id="br0">
      <inkml:brushProperty name="width" value="0.025" units="cm"/>
      <inkml:brushProperty name="height" value="0.025" units="cm"/>
    </inkml:brush>
  </inkml:definitions>
  <inkml:trace contextRef="#ctx0" brushRef="#br0">0 10 18065,'0'0'8392,"39"-9"-23606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1.034"/>
    </inkml:context>
    <inkml:brush xml:id="br0">
      <inkml:brushProperty name="width" value="0.025" units="cm"/>
      <inkml:brushProperty name="height" value="0.025" units="cm"/>
    </inkml:brush>
  </inkml:definitions>
  <inkml:trace contextRef="#ctx0" brushRef="#br0">181 0 19795,'0'0'768,"6"60"193,-1-18 801,2 10-1185,4 10-33,-2 3-31,1 3-289,-10 1-96,0 0-32,-9 0 32,-14-3 32,-9-5-64,-7-3-32,3-8 0,2-10-800,2-12-1827,9-16-2497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1.476"/>
    </inkml:context>
    <inkml:brush xml:id="br0">
      <inkml:brushProperty name="width" value="0.025" units="cm"/>
      <inkml:brushProperty name="height" value="0.025" units="cm"/>
    </inkml:brush>
  </inkml:definitions>
  <inkml:trace contextRef="#ctx0" brushRef="#br0">0 0 16400,'0'0'512,"82"24"-448,-19-18 256,10-1-159,9-5-97,11 0-1089,9 0-833,5-5-448,0-4-609,9-4-1794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1.853"/>
    </inkml:context>
    <inkml:brush xml:id="br0">
      <inkml:brushProperty name="width" value="0.025" units="cm"/>
      <inkml:brushProperty name="height" value="0.025" units="cm"/>
    </inkml:brush>
  </inkml:definitions>
  <inkml:trace contextRef="#ctx0" brushRef="#br0">0 75 15182,'48'13'2595,"2"-7"-1218,13-5 161,8-1-1186,13 0-352,7-5-2274,7-8-2307,8-4-2657</inkml:trace>
  <inkml:trace contextRef="#ctx0" brushRef="#br0" timeOffset="1">1375 1 17360,'0'0'2435,"62"18"-385,-30-9-641,10-3-1345,2-4 0,10-2-576,-2 0-1186,-2-3-864,-4-11-609,-7-1-1570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3.866"/>
    </inkml:context>
    <inkml:brush xml:id="br0">
      <inkml:brushProperty name="width" value="0.025" units="cm"/>
      <inkml:brushProperty name="height" value="0.025" units="cm"/>
    </inkml:brush>
  </inkml:definitions>
  <inkml:trace contextRef="#ctx0" brushRef="#br0">0 30 10410,'0'0'12460,"54"-2"-12268,-20-3-160,-2 1-32,3 0-481,-4 2-1697,-3-5-3139,-8 1-6950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2.376"/>
    </inkml:context>
    <inkml:brush xml:id="br0">
      <inkml:brushProperty name="width" value="0.025" units="cm"/>
      <inkml:brushProperty name="height" value="0.025" units="cm"/>
    </inkml:brush>
  </inkml:definitions>
  <inkml:trace contextRef="#ctx0" brushRef="#br0">1 47 15503,'0'0'7164,"2"8"-6262,9 77 413,-10-65-1197,1-1 1,0 0-1,1 0 1,2 0 0,0-1-1,1 1 1,8 19-1,-12-36-98,-1 0 0,1 0-1,-1 0 1,1 0 0,0 0-1,0 0 1,-1 0 0,1 0-1,1-1 1,-1 1 0,0-1-1,0 0 1,0 1 0,1-1 0,-1 0-1,1 0 1,-1-1 0,1 1-1,-1 0 1,1-1 0,-1 0-1,1 1 1,0-1 0,-1 0-1,1 0 1,-1 0 0,1-1-1,0 1 1,-1-1 0,1 0-1,-1 1 1,1-1 0,-1 0-1,0 0 1,1 0 0,3-3-1,4-2 2,0 1-1,-1-2 1,1 1-1,-1-2 1,-1 1-1,1-1 0,6-9 1,-6 7-404,-1-1-1,-1 0 1,1-1-1,-2 0 1,0 0-1,0 0 1,3-14-1,-7 20-145,0 0 0,-1 0 0,1 0 0,-1 0-1,-1-1 1,1 1 0,-1 0 0,0-1 0,-1 1-1,0 0 1,0 0 0,0 0 0,0-1 0,-1 1-1,0 0 1,-1 1 0,-4-10 0,-24-26-4890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2.756"/>
    </inkml:context>
    <inkml:brush xml:id="br0">
      <inkml:brushProperty name="width" value="0.025" units="cm"/>
      <inkml:brushProperty name="height" value="0.025" units="cm"/>
    </inkml:brush>
  </inkml:definitions>
  <inkml:trace contextRef="#ctx0" brushRef="#br0">55 61 8104,'0'0'6214,"-49"-33"-3492,44 26-576,5 1 224,9 1-960,11 0-1122,8 1-128,11 3 32,4 1-96,4 0-288,-5 0-3363,-8 2-4997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3.101"/>
    </inkml:context>
    <inkml:brush xml:id="br0">
      <inkml:brushProperty name="width" value="0.025" units="cm"/>
      <inkml:brushProperty name="height" value="0.025" units="cm"/>
    </inkml:brush>
  </inkml:definitions>
  <inkml:trace contextRef="#ctx0" brushRef="#br0">1 277 11371,'0'0'13228,"14"-10"-11941,3-3-1112,1-1 0,-2-1 0,0 0 0,24-30 0,76-111 183,-115 155-359,-1 1-1,0-1 1,0 1-1,0-1 1,1 1 0,-1-1-1,0 1 1,1 0-1,-1-1 1,0 1-1,1-1 1,-1 1 0,1 0-1,-1-1 1,0 1-1,1 0 1,-1 0 0,1-1-1,-1 1 1,1 0-1,-1 0 1,1 0-1,-1 0 1,1 0 0,-1-1-1,1 1 1,-1 0-1,1 0 1,0 0 0,-1 0-1,1 0 1,-1 1-1,1-1 1,4 18-106,-9 40-59,3-48 177,-6 50-500,-4 68 1111,12-87-3947,5-1-3599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3.648"/>
    </inkml:context>
    <inkml:brush xml:id="br0">
      <inkml:brushProperty name="width" value="0.025" units="cm"/>
      <inkml:brushProperty name="height" value="0.025" units="cm"/>
    </inkml:brush>
  </inkml:definitions>
  <inkml:trace contextRef="#ctx0" brushRef="#br0">1 25 17232,'0'0'897,"75"0"-1025,-9 0 160,25 0 0,21 0-961,15-1-1377,9-6-801,10 1-705,1-4-4099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3.979"/>
    </inkml:context>
    <inkml:brush xml:id="br0">
      <inkml:brushProperty name="width" value="0.025" units="cm"/>
      <inkml:brushProperty name="height" value="0.025" units="cm"/>
    </inkml:brush>
  </inkml:definitions>
  <inkml:trace contextRef="#ctx0" brushRef="#br0">1 51 8456,'150'5'1313,"-6"-3"-736,8-1-65,3-1-416,4-1-96,2-8-608,1-13-930,-3-4-4579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6.069"/>
    </inkml:context>
    <inkml:brush xml:id="br0">
      <inkml:brushProperty name="width" value="0.025" units="cm"/>
      <inkml:brushProperty name="height" value="0.025" units="cm"/>
    </inkml:brush>
  </inkml:definitions>
  <inkml:trace contextRef="#ctx0" brushRef="#br0">397 1 8968,'-11'-1'1501,"1"1"-1311,-1 1 1,1 0 0,0 0-1,0 1 1,0 0 0,0 0-1,0 2 1,1-1-1,-1 1 1,1 0 0,0 1-1,0 0 1,-9 7 0,-2 4 180,1 1-1,1 0 1,0 2 0,2 0 0,0 1 0,1 0 0,1 1 0,1 1-1,1 0 1,1 1 0,1 0 0,-14 46 0,14-32-134,2 1-1,2 1 1,1-1 0,1 1 0,3 0 0,1 0 0,9 67-1,-8-97-218,0-1-1,1 0 0,0 0 0,0 1 0,1-1 0,0-1 0,1 1 0,-1 0 0,2-1 0,-1 1 0,1-1 0,0-1 1,0 1-1,1-1 0,0 0 0,0 0 0,0 0 0,10 6 0,-8-8 106,-1 0 0,1-1 0,0 0 1,0 0-1,1-1 0,-1 0 0,0 0 0,1-1 0,-1 0 0,1-1 0,0 0 0,-1 0 1,1-1-1,-1 0 0,1 0 0,-1-1 0,0 0 0,10-4 0,4-2 146,1-2-1,-2 0 0,0-1 0,0-2 0,-1 0 1,-1-1-1,0-1 0,29-30 0,-21 17 47,-2-1 0,-1-2 0,-1 0-1,30-57 1,-41 65-190,-1-1-1,-2 0 1,0 0-1,-2 0 0,-1-1 1,0-1-1,-2 1 1,-1-1-1,0-30 1,-4 43-109,0 0 0,0 0 0,-1 0 0,-1 1 0,0-1 0,0 1 0,-2 0 0,-9-21 0,9 25-40,0 0 0,0 0 0,-1 1 0,0 0 0,0 0-1,0 1 1,-1-1 0,0 1 0,-1 1 0,1-1 0,-1 1 0,0 1 0,-11-6 0,12 7-213,0 0 0,-1 1 0,1 0 0,0 0 0,-1 1 0,0-1 0,1 2 0,-1-1 0,1 1 0,-1 0 0,0 1 0,1-1 0,-1 2 0,-8 1 0,4 1-654,1 0 0,0 1 0,0 0 0,1 1 0,-1 0 0,1 1 0,0 0 0,-10 10 0,-37 38-7757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4.085"/>
    </inkml:context>
    <inkml:brush xml:id="br0">
      <inkml:brushProperty name="width" value="0.025" units="cm"/>
      <inkml:brushProperty name="height" value="0.025" units="cm"/>
    </inkml:brush>
  </inkml:definitions>
  <inkml:trace contextRef="#ctx0" brushRef="#br0">346 4 5765,'-12'0'1100,"2"-1"-971,-7 0 329,0 0 0,0 1 0,1 0-1,-1 1 1,0 2 0,1-1 0,-1 2 0,-23 8 0,26-6 132,1 0 0,-1 1 0,2 1 0,-1 0 0,1 1 0,0 0 0,1 1 1,0 0-1,0 0 0,-10 15 0,21-24-563,-1 0-1,0 0 1,1-1-1,-1 1 1,1 0 0,-1 0-1,1 0 1,-1 0 0,1 0-1,0 0 1,0 0 0,-1 0-1,1 1 1,0-1-1,0 0 1,0 0 0,0 0-1,0 0 1,0 0 0,1 0-1,-1 0 1,0 0-1,0 0 1,1 0 0,-1 0-1,1 0 1,-1 0 0,1 0-1,-1 0 1,1 0-1,0 0 1,-1-1 0,1 1-1,0 0 1,-1 0 0,1-1-1,0 1 1,0 0-1,0-1 1,0 1 0,0-1-1,0 1 1,0-1 0,0 1-1,0-1 1,0 0-1,0 0 1,1 1 0,8 1 153,1 0 1,-1 0 0,1-1-1,11 0 1,-8-1 45,152 5 59,0-7-1,0-8 0,188-35 0,-280 32-254,124-3-1,-193 16-73,1 1-1,-1-1 0,1 1 1,-1 0-1,0 0 1,0 1-1,1 0 1,-1-1-1,9 6 1,-13-6-53,1 0 1,-1 0 0,0 0-1,0 0 1,1 0 0,-1 0 0,0 0-1,0 0 1,0 0 0,0 1-1,0-1 1,0 0 0,-1 1-1,1-1 1,0 1 0,-1-1-1,1 1 1,-1-1 0,1 1 0,-1-1-1,0 1 1,0 0 0,1-1-1,-1 1 1,0-1 0,-1 1-1,1-1 1,0 1 0,0 0 0,-1-1-1,1 1 1,-1-1 0,1 1-1,-1-1 1,1 1 0,-1-1-1,0 0 1,-1 2 0,1-1-287,-1-1 0,1 1 0,-1-1 0,1 0 0,-1 1 0,0-1 0,0 0 0,1 0 0,-1 0-1,0 0 1,0-1 0,0 1 0,0 0 0,0-1 0,0 1 0,0-1 0,0 0 0,0 0 0,-3 0 0,-21 1-6557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4.435"/>
    </inkml:context>
    <inkml:brush xml:id="br0">
      <inkml:brushProperty name="width" value="0.025" units="cm"/>
      <inkml:brushProperty name="height" value="0.025" units="cm"/>
    </inkml:brush>
  </inkml:definitions>
  <inkml:trace contextRef="#ctx0" brushRef="#br0">1 122 3940,'0'0'5381,"8"-7"-3144,8-4-1678,0 0 0,1 2 0,0 0 0,0 1 0,1 1 0,35-10 0,-29 11-423,18-5-50,0 2 0,1 2 0,62-3 0,-103 10-36,0 0 0,-1 0 0,1 0 0,0 0 0,-1 1 0,1-1 0,0 1 0,-1-1 0,1 1 1,-1-1-1,1 1 0,-1 0 0,1 0 0,-1 0 0,1-1 0,-1 1 0,0 1 0,0-1 0,1 0 0,-1 0 0,0 0 0,1 3 0,0-1 140,-1 0-1,1 1 1,-1-1-1,0 0 1,0 1-1,0-1 0,-1 1 1,1-1-1,-1 1 1,0 4-1,0 5 237,-1 0-1,-1 0 0,0-1 0,-1 1 1,-5 12-1,-52 122 1386,35-94-1574,-17 61 0,40-111-430,-3 18-12,4-6-3348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5.365"/>
    </inkml:context>
    <inkml:brush xml:id="br0">
      <inkml:brushProperty name="width" value="0.025" units="cm"/>
      <inkml:brushProperty name="height" value="0.025" units="cm"/>
    </inkml:brush>
  </inkml:definitions>
  <inkml:trace contextRef="#ctx0" brushRef="#br0">1 0 11915,'0'0'3823,"6"8"-2900,21 33-437,44 86 0,-9-12-465,155 224 54,483 573 0,-307-442-70,136 157-12,34-32 307,353 214 36,-429-393-212,-434-369 107,96 85 556,277 189 0,-374-288-735,1-3-1,2-1 1,1-3 0,1-3-1,1-2 1,0-3 0,2-2-1,0-3 1,111 10 0,-56-19 31,-69-5-378,0 3 0,0 1 0,-1 2 0,1 3 0,56 16 0,-73-13-294,22 6-1298,-16-9-2299,-14-7-726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6.321"/>
    </inkml:context>
    <inkml:brush xml:id="br0">
      <inkml:brushProperty name="width" value="0.025" units="cm"/>
      <inkml:brushProperty name="height" value="0.025" units="cm"/>
    </inkml:brush>
  </inkml:definitions>
  <inkml:trace contextRef="#ctx0" brushRef="#br0">233 16 6502,'0'0'8915,"7"-4"-6897,-2 1-1685,17-6 618,-21 9-911,0 0 0,-1 0 0,1 1-1,0-1 1,-1 0 0,1 0 0,-1 1 0,1-1 0,0 0-1,-1 0 1,1 1 0,-1-1 0,1 1 0,-1-1 0,1 1-1,-1-1 1,1 1 0,-1-1 0,1 1 0,-1-1 0,0 1-1,1-1 1,-1 1 0,0 0 0,0-1 0,1 1 0,-1-1-1,0 1 1,0 0 0,0-1 0,0 1 0,0 0 0,0-1-1,0 1 1,0 0 0,0-1 0,0 1 0,0 0 0,-1 0 0,1 35 647,-2 0 1,-2-1 0,-1 1-1,-2-1 1,-18 53 0,-73 167 306,90-238-894,-42 88 430,27-59 204,-30 85-1,52-129-725,1 0 0,-1 0 0,0 0 0,1 0 0,-1 0 0,1 0 0,0 0-1,-1 0 1,1 0 0,0 0 0,0 0 0,1 1 0,-1-1 0,0 0 0,1 0 0,-1 0 0,1 0 0,0 0 0,-1 0 0,1 0 0,2 2-1,-2-2-3,1-1-1,0 0 0,-1 0 0,1 0 0,0 0 1,-1-1-1,1 1 0,0 0 0,0-1 0,0 1 1,0-1-1,0 0 0,-1 1 0,1-1 0,0 0 1,0 0-1,0 0 0,3-1 0,10-2 35,-1 0-1,0-1 0,0 0 0,24-12 1,180-90 29,-78 26-6076,-86 46-2132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5.287"/>
    </inkml:context>
    <inkml:brush xml:id="br0">
      <inkml:brushProperty name="width" value="0.025" units="cm"/>
      <inkml:brushProperty name="height" value="0.025" units="cm"/>
    </inkml:brush>
  </inkml:definitions>
  <inkml:trace contextRef="#ctx0" brushRef="#br0">2 0 7111,'4'0'12267,"-3"0"-10089,-1 6-1217,6 7-672,-6 4-97,9 7-64,-9 2-64,3 1 0,-3 0-32,0-1 0,0-3-64,0 1 96,0-4-224,0-2-545,-1-3-1345,-10-2-2178,-2-5-2466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7.188"/>
    </inkml:context>
    <inkml:brush xml:id="br0">
      <inkml:brushProperty name="width" value="0.025" units="cm"/>
      <inkml:brushProperty name="height" value="0.025" units="cm"/>
    </inkml:brush>
  </inkml:definitions>
  <inkml:trace contextRef="#ctx0" brushRef="#br0">284 0 7143,'0'0'12401,"-11"5"-11937,-1 4-397,0-1 1,1 1-1,-1 1 0,2 0 0,-1 1 0,2 0 0,-1 0 1,1 1-1,1 0 0,0 0 0,-8 20 0,-7 10 126,2 0-1,2 2 0,2 0 0,2 2 0,2-1 0,2 2 1,2-1-1,2 1 0,2 1 0,1 48 0,4-88-187,0 0 0,1-1 0,0 1 0,1 0 0,0 0 0,0-1 0,0 1-1,1-1 1,0 0 0,8 14 0,-8-17-46,0 0 0,1-1 0,-1 1 0,1-1 0,0 1 0,0-1 0,0 0 1,0-1-1,0 1 0,1-1 0,-1 1 0,1-1 0,0-1 0,-1 1 0,1-1 0,0 0 0,10 1 0,-5 0-420,0-1-1,0 0 1,0-1-1,1-1 1,-1 1 0,0-2-1,0 1 1,0-1 0,0-1-1,-1 0 1,1 0-1,0-1 1,14-8 0,25-22-5396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7.519"/>
    </inkml:context>
    <inkml:brush xml:id="br0">
      <inkml:brushProperty name="width" value="0.025" units="cm"/>
      <inkml:brushProperty name="height" value="0.025" units="cm"/>
    </inkml:brush>
  </inkml:definitions>
  <inkml:trace contextRef="#ctx0" brushRef="#br0">41 44 14958,'-5'8'1217,"4"-7"-1189,-5 7 483,1 1-1,0 0 0,0 0 1,-3 11-1,7-19-472,1 1 0,-1-1 1,0 0-1,1 0 0,-1 1 0,1-1 1,0 0-1,-1 1 0,1-1 0,0 0 1,0 1-1,0-1 0,0 1 0,0-1 1,0 0-1,0 1 0,0-1 0,1 0 1,-1 1-1,1-1 0,-1 0 0,1 1 1,-1-1-1,1 0 0,0 0 0,-1 0 1,1 1-1,0-1 0,0 0 0,0 0 1,0 0-1,0 0 0,0-1 0,0 1 1,0 0-1,0 0 0,1-1 0,-1 1 1,0 0-1,0-1 0,1 1 0,-1-1 1,0 0-1,1 1 0,-1-1 1,3 0-1,7 1 5,0-1 1,0-1-1,1 0 1,-1 0-1,0-1 1,0 0-1,0-1 0,-1-1 1,1 0-1,-1 0 1,1-1-1,9-6 1,4-3-478,-1-2 1,0 0-1,35-35 1,-45 34 290,-10 11 356,-8 10 870,-15 21-793,0 0 0,1 2-1,2 0 1,1 1 0,1 0 0,1 1 0,1 1 0,2 0 0,-9 41 0,19-69-383,1-1 1,0 1 0,0-1 0,-1 1 0,1-1 0,0 1 0,0-1 0,1 1 0,-1 0 0,0-1 0,0 1 0,1-1 0,-1 1 0,1-1 0,-1 0 0,1 1 0,0-1 0,0 1 0,-1-1 0,1 0 0,2 2 0,-2-2-83,0-1-1,0 0 1,0 0 0,0 1 0,0-1-1,0 0 1,0 0 0,0 0 0,0 0 0,0 0-1,0 0 1,0 0 0,0-1 0,-1 1-1,1 0 1,0 0 0,0-1 0,0 1-1,0-1 1,0 1 0,0-1 0,0 1-1,-1-1 1,1 1 0,0-1 0,0 0-1,-1 0 1,1 1 0,-1-1 0,1 0-1,0 0 1,-1 0 0,1 1 0,-1-1 0,1-1-1,13-20-10858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8.699"/>
    </inkml:context>
    <inkml:brush xml:id="br0">
      <inkml:brushProperty name="width" value="0.025" units="cm"/>
      <inkml:brushProperty name="height" value="0.025" units="cm"/>
    </inkml:brush>
  </inkml:definitions>
  <inkml:trace contextRef="#ctx0" brushRef="#br0">6 63 3267,'-5'-20'10380,"7"4"-4072,-2 15-6025,1-1 0,0 1-1,0 0 1,0-1 0,0 1-1,0 0 1,0 0 0,0-1 0,0 1-1,0 0 1,0 0 0,1 0-1,-1 1 1,0-1 0,1 0 0,1-1-1,2 1-199,1-1 0,-1 1 0,1 0 0,-1 0-1,1 0 1,0 1 0,-1 0 0,1 0 0,-1 1-1,9 1 1,-12-2-66,0 1 0,0 0-1,0 0 1,0 0 0,0 0 0,0 0-1,-1 1 1,1-1 0,0 0-1,-1 1 1,1 0 0,-1-1 0,0 1-1,0 0 1,1-1 0,-1 1-1,0 0 1,0 0 0,0 0 0,-1 0-1,1 0 1,0 0 0,-1 0 0,0 0-1,1 0 1,-1 0 0,0 4-1,1 2 24,-1 0-1,0-1 0,0 1 0,-1 0 0,0-1 0,-2 12 0,-2-7-4,0-1-1,-1 0 0,0 0 0,-1 0 1,0 0-1,0-1 0,-1 0 0,-14 12 1,-20 28 46,43-49-91,-1-1 0,1 1 0,-1 0 0,0-1 0,1 1 0,-1-1-1,1 1 1,-1-1 0,1 0 0,0 1 0,-1-1 0,1 1 0,-1-1 0,1 0 0,0 0 0,-1 1 0,1-1 0,0 0-1,0 0 1,-1 0 0,1 0 0,0 1 0,-1-1 0,1 0 0,0 0 0,-1-1 0,1 1 0,0 0 0,0 0 0,-1 0-1,2-1 1,29 1-211,-23-1-572,-1-1 0,1 0 0,-1 0 1,0-1-1,13-6 0,9-7-5464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9.034"/>
    </inkml:context>
    <inkml:brush xml:id="br0">
      <inkml:brushProperty name="width" value="0.025" units="cm"/>
      <inkml:brushProperty name="height" value="0.025" units="cm"/>
    </inkml:brush>
  </inkml:definitions>
  <inkml:trace contextRef="#ctx0" brushRef="#br0">43 1 9257,'0'0'10025,"-14"49"-8744,11-24 257,-8 5-962,2-4 97,7 4-385,-1-6-192,3-2-448,0-9-1602,5-9-1377,0-4-3011,6-8-3876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9.365"/>
    </inkml:context>
    <inkml:brush xml:id="br0">
      <inkml:brushProperty name="width" value="0.025" units="cm"/>
      <inkml:brushProperty name="height" value="0.025" units="cm"/>
    </inkml:brush>
  </inkml:definitions>
  <inkml:trace contextRef="#ctx0" brushRef="#br0">107 0 15887,'0'0'1879,"-4"13"-897,-86 221 2846,90-234-3818,-3 7 25,1-1-1,0 0 1,0 0-1,1 1 0,-2 9 1,3-15-31,0 0-1,0 0 1,0 0 0,0 0-1,1 0 1,-1-1 0,0 1 0,0 0-1,1 0 1,-1 0 0,0 0-1,1 0 1,-1-1 0,1 1 0,-1 0-1,1 0 1,-1-1 0,1 1-1,0 0 1,-1-1 0,1 1 0,0-1-1,-1 1 1,1-1 0,0 1-1,0-1 1,0 1 0,0-1 0,-1 0-1,1 1 1,0-1 0,0 0-1,0 0 1,0 0 0,0 0 0,0 0-1,0 0 1,0 0 0,-1 0-1,1 0 1,0 0 0,0 0-1,0 0 1,0-1 0,0 1 0,0 0-1,1-2 1,7 0-32,-1-1 0,1-1 0,-1 0 1,0 0-1,0 0 0,0-1 0,-1 0 0,0-1 0,10-9 0,-6 5-1643,0-1-1,0 0 0,-2-1 0,18-25 1,-14 9-3598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9.727"/>
    </inkml:context>
    <inkml:brush xml:id="br0">
      <inkml:brushProperty name="width" value="0.025" units="cm"/>
      <inkml:brushProperty name="height" value="0.025" units="cm"/>
    </inkml:brush>
  </inkml:definitions>
  <inkml:trace contextRef="#ctx0" brushRef="#br0">12 0 18321,'0'0'6118,"-11"66"-5798,22-51-288,1-6-1441,-5-9-3363,2-10-7880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0.249"/>
    </inkml:context>
    <inkml:brush xml:id="br0">
      <inkml:brushProperty name="width" value="0.025" units="cm"/>
      <inkml:brushProperty name="height" value="0.025" units="cm"/>
    </inkml:brush>
  </inkml:definitions>
  <inkml:trace contextRef="#ctx0" brushRef="#br0">63 158 11243,'-8'0'4479,"-28"0"-3017,18-3-1016,20-4-456,26-5-303,343-26-300,-202 26-2084,129-14-3554,2 3 3944,302-3 6573,-403 21-2358,7 0-7147,-119 5-623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0.583"/>
    </inkml:context>
    <inkml:brush xml:id="br0">
      <inkml:brushProperty name="width" value="0.025" units="cm"/>
      <inkml:brushProperty name="height" value="0.025" units="cm"/>
    </inkml:brush>
  </inkml:definitions>
  <inkml:trace contextRef="#ctx0" brushRef="#br0">0 153 1602,'175'32'9115,"-16"-2"-3641,-106-23-4774,55 1-1,-41-7-1076,-1-3 1,1-2-1,-1-4 0,0-3 0,0-2 1,95-33-1,63-28-1413,4 16-3542,-152 44 1761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0.978"/>
    </inkml:context>
    <inkml:brush xml:id="br0">
      <inkml:brushProperty name="width" value="0.025" units="cm"/>
      <inkml:brushProperty name="height" value="0.025" units="cm"/>
    </inkml:brush>
  </inkml:definitions>
  <inkml:trace contextRef="#ctx0" brushRef="#br0">129 1 15951,'0'0'2248,"-6"10"-2419,-70 117 3105,68-113-2622,1 1 0,1-1 1,0 1-1,1 1 0,1-1 0,1 1 0,0 0 1,-1 16-1,4-31-308,0 0 1,0 0-1,1 0 1,-1 0-1,0 1 1,1-1-1,-1-1 1,1 1-1,-1 0 0,1 0 1,-1 0-1,1 0 1,0 0-1,-1 0 1,1 0-1,0-1 1,0 1-1,0 0 1,0-1-1,-1 1 1,1-1-1,0 1 1,0-1-1,0 1 0,0-1 1,0 1-1,0-1 1,0 0-1,0 0 1,1 0-1,-1 1 1,0-1-1,0 0 1,0 0-1,0 0 1,0-1-1,0 1 1,0 0-1,0 0 0,0-1 1,0 1-1,0 0 1,1-1-1,6-1 65,0 0-1,0-1 1,-1 1-1,13-7 1,-7 1-271,-2 1-1,1-1 1,-1-1 0,0 0 0,11-13-1,-15 14-639,0 0 0,0-1 1,-1 0-1,0 0 0,-1-1 0,0 1 0,5-15 0,2-26-7224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1.356"/>
    </inkml:context>
    <inkml:brush xml:id="br0">
      <inkml:brushProperty name="width" value="0.025" units="cm"/>
      <inkml:brushProperty name="height" value="0.025" units="cm"/>
    </inkml:brush>
  </inkml:definitions>
  <inkml:trace contextRef="#ctx0" brushRef="#br0">0 5 6694,'0'0'14190,"56"-5"-16977,-24 5-4644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5.632"/>
    </inkml:context>
    <inkml:brush xml:id="br0">
      <inkml:brushProperty name="width" value="0.025" units="cm"/>
      <inkml:brushProperty name="height" value="0.025" units="cm"/>
    </inkml:brush>
  </inkml:definitions>
  <inkml:trace contextRef="#ctx0" brushRef="#br0">0 90 8008,'0'0'14541,"50"-6"-13676,-16-5-416,2-1-257,7 1-160,-8-1 0,-1 3-32,-10 2-1313,-3 2-1410,-10-2-1121,-11 2-1248,0 1-1987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1.731"/>
    </inkml:context>
    <inkml:brush xml:id="br0">
      <inkml:brushProperty name="width" value="0.025" units="cm"/>
      <inkml:brushProperty name="height" value="0.025" units="cm"/>
    </inkml:brush>
  </inkml:definitions>
  <inkml:trace contextRef="#ctx0" brushRef="#br0">1 16 7719,'0'0'10827,"9"0"-10731,52-6-60,-30 1-88,52 1 0,-77 4 65,1 0 0,0 0 0,0 1 0,0 0 0,-1 0-1,1 1 1,0 0 0,-1 0 0,0 1 0,1-1-1,-1 1 1,0 1 0,7 4 0,-10-5 133,0 0 0,0 0 0,-1 0 0,1 0 0,-1 0-1,0 1 1,0-1 0,0 1 0,0-1 0,0 1 0,-1 0 0,0-1 0,0 1 0,0 0 0,0 0 0,-1 0 0,1 5 0,-1 6 271,-1 0-1,0 0 1,-6 22 0,5-29-381,0 0 0,0 1 1,1 0-1,0-1 0,1 1 1,0 0-1,0-1 0,1 1 1,0 0-1,0-1 0,5 16 1,-4-21-49,0 0 0,0 0 1,0 0-1,0 0 0,1 0 1,-1-1-1,1 1 0,0-1 1,0 0-1,0 1 1,0-1-1,0-1 0,0 1 1,0 0-1,1-1 0,-1 0 1,0 1-1,5-1 0,4 2-670,0-1-1,1 0 0,-1-1 0,16-1 0,48-3-7794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2.091"/>
    </inkml:context>
    <inkml:brush xml:id="br0">
      <inkml:brushProperty name="width" value="0.025" units="cm"/>
      <inkml:brushProperty name="height" value="0.025" units="cm"/>
    </inkml:brush>
  </inkml:definitions>
  <inkml:trace contextRef="#ctx0" brushRef="#br0">1 92 16848,'0'0'1153,"93"-33"-1281,-18 30-96,16 3-1570,14 0-640,9 0 512,6-1 641,12-3 480,11-2 449,5-4 352,15-4-97,6-6-8871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2.454"/>
    </inkml:context>
    <inkml:brush xml:id="br0">
      <inkml:brushProperty name="width" value="0.025" units="cm"/>
      <inkml:brushProperty name="height" value="0.025" units="cm"/>
    </inkml:brush>
  </inkml:definitions>
  <inkml:trace contextRef="#ctx0" brushRef="#br0">1 27 9097,'185'0'1921,"-1"0"-351,-2 5 160,1 3-802,11-3-415,1-2-385,7-3-96,-1 0-288,3-8-3748</inkml:trace>
  <inkml:trace contextRef="#ctx0" brushRef="#br0" timeOffset="1">3354 1 15983,'62'17'3555,"-3"-2"-2818,4 0 1185,10-2-1217,7-4-481,15-9-96,7 0-1377,7-9-2499,-4-9-4035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3.139"/>
    </inkml:context>
    <inkml:brush xml:id="br0">
      <inkml:brushProperty name="width" value="0.025" units="cm"/>
      <inkml:brushProperty name="height" value="0.025" units="cm"/>
    </inkml:brush>
  </inkml:definitions>
  <inkml:trace contextRef="#ctx0" brushRef="#br0">110 110 12556,'4'-11'3502,"-1"2"-2710,-1-1 140,1 0 0,0 1 0,0-1 0,1 1 0,0 0 0,0 0 0,12-15 0,-14 45-100,-5 7-646,-2 0 0,0 0 0,-2 0 0,-1-1 0,-2 0 0,-19 41-1,5-11-167,7-14-18,2 1 0,2 0 0,-8 50 0,23-70-42,-2-24 41,1 1-1,-1-1 0,0 1 0,1-1 0,-1 0 0,1 1 0,-1-1 0,1 0 0,-1 1 0,1-1 0,-1 0 0,1 1 0,-1-1 0,1 0 0,-1 0 0,1 0 0,-1 1 0,1-1 0,0 0 1,-1 0-1,1 0 0,-1 0 0,1 0 0,0 0 0,2-1-38,0 0-1,0 0 1,0 0 0,0 0-1,0-1 1,-1 1 0,1-1 0,0 1-1,-1-1 1,1 0 0,-1 0-1,3-3 1,9-11-988,-1 1-1,0-2 0,-2 0 1,19-36-1,8-36-5257,-15 25-409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3.486"/>
    </inkml:context>
    <inkml:brush xml:id="br0">
      <inkml:brushProperty name="width" value="0.025" units="cm"/>
      <inkml:brushProperty name="height" value="0.025" units="cm"/>
    </inkml:brush>
  </inkml:definitions>
  <inkml:trace contextRef="#ctx0" brushRef="#br0">61 15 12043,'0'0'9097,"-55"-14"-8873,49 32-288,6 3 0,0 4-32,0-3-897,15-6-2370,-3-4-4260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3.818"/>
    </inkml:context>
    <inkml:brush xml:id="br0">
      <inkml:brushProperty name="width" value="0.025" units="cm"/>
      <inkml:brushProperty name="height" value="0.025" units="cm"/>
    </inkml:brush>
  </inkml:definitions>
  <inkml:trace contextRef="#ctx0" brushRef="#br0">63 120 8872,'0'0'5008,"3"-11"-2494,-2 8-2349,21-56 2424,-20 56-2352,-1-1 0,1 1 0,0 0 0,0 0 0,0 1 0,0-1 0,1 0-1,-1 1 1,1-1 0,0 1 0,-1 0 0,1 0 0,0 0 0,0 0 0,0 0-1,1 1 1,-1-1 0,5 0 0,-7 2-219,0 0 1,-1 0-1,1 0 0,0 0 1,-1 0-1,1 0 1,-1 0-1,1 0 0,-1 0 1,1 0-1,0 1 0,-1-1 1,1 0-1,-1 0 0,1 1 1,-1-1-1,1 1 1,-1-1-1,1 0 0,-1 1 1,1-1-1,-1 1 0,0-1 1,1 1-1,-1-1 0,0 1 1,1-1-1,-1 1 0,0-1 1,0 1-1,0 0 1,1-1-1,-1 1 0,0-1 1,0 1-1,0 0 0,0 0 1,1 29 153,-1-23-49,0 7 33,-2 1 1,1-1-1,-2 1 1,0-1-1,0 0 1,-2 0-1,-9 23 1,-6 2-44,-29 44 0,-6 10 0,55-93-112,-1 1 1,1-1-1,0 1 1,0-1-1,-1 0 0,1 1 1,0-1-1,0 1 1,-1-1-1,1 0 1,0 1-1,0-1 1,0 1-1,0-1 1,0 1-1,0-1 0,0 1 1,0-1-1,0 1 1,0-1-1,0 1 1,0-1-1,0 1 1,0-1-1,0 0 0,0 1 1,1-1-1,-1 1 1,0-1-1,0 1 1,0-1-1,1 0 1,0 1-1,17-1 21,37-21-2,-39 14 1,85-27-2004,-46 17-2152,-9 1-2928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4.146"/>
    </inkml:context>
    <inkml:brush xml:id="br0">
      <inkml:brushProperty name="width" value="0.025" units="cm"/>
      <inkml:brushProperty name="height" value="0.025" units="cm"/>
    </inkml:brush>
  </inkml:definitions>
  <inkml:trace contextRef="#ctx0" brushRef="#br0">48 1 15535,'0'0'4580,"-17"60"-4292,13-1 97,2 12-33,-1 9-256,1 4-64,2-6 0,0-10 32,0-10-32,0-14-32,0-18-32,0-18-544,-5-33-4998,-10-17-2209</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14.478"/>
    </inkml:context>
    <inkml:brush xml:id="br0">
      <inkml:brushProperty name="width" value="0.025" units="cm"/>
      <inkml:brushProperty name="height" value="0.025" units="cm"/>
    </inkml:brush>
  </inkml:definitions>
  <inkml:trace contextRef="#ctx0" brushRef="#br0">1 488 13869,'0'0'3566,"10"-3"-2861,19-5-344,0-3 1,0 0-1,-1-1 1,0-2 0,-1-1-1,-1-1 1,0-2-1,-1 0 1,-1-1-1,25-28 1,-18 12-17,-2-2 0,-2-2 1,-1 0-1,-2-2 0,21-49 0,-37 76 105,-4 13-80,-3 23-84,-1-11-399,0 47 111,2-1-1,19 108 1,-17-145-297,1-2-1,0 1 1,1 0 0,1-1 0,1 0 0,1-1-1,0 0 1,1 0 0,1-1 0,1 0 0,0-1-1,21 20 1,-15-21-1818,0 0-1,27 14 1,-45-28 2079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1:59.887"/>
    </inkml:context>
    <inkml:brush xml:id="br0">
      <inkml:brushProperty name="width" value="0.025" units="cm"/>
      <inkml:brushProperty name="height" value="0.025" units="cm"/>
    </inkml:brush>
  </inkml:definitions>
  <inkml:trace contextRef="#ctx0" brushRef="#br0">0 5 7687,'0'0'3075,"49"-5"481,-28 15-353,1 18-897,-5 10-320,1 9-481,-3 4-384,-8 5-512,0-3-385,-2-4-96,9-9-64,1-15-256,12-16-1602,6-9 1,5-22-482,3-15-2177,-5-10-2434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0.235"/>
    </inkml:context>
    <inkml:brush xml:id="br0">
      <inkml:brushProperty name="width" value="0.025" units="cm"/>
      <inkml:brushProperty name="height" value="0.025" units="cm"/>
    </inkml:brush>
  </inkml:definitions>
  <inkml:trace contextRef="#ctx0" brushRef="#br0">293 0 14125,'0'0'3460,"-34"46"-1122,6 4-288,-10 12-1121,2 14-225,-6 8-127,6 1-65,2-5-159,7-6-289,15-13-32,6-15-192,6-19-1794,4-16-2274,5-11-7623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5.964"/>
    </inkml:context>
    <inkml:brush xml:id="br0">
      <inkml:brushProperty name="width" value="0.025" units="cm"/>
      <inkml:brushProperty name="height" value="0.025" units="cm"/>
    </inkml:brush>
  </inkml:definitions>
  <inkml:trace contextRef="#ctx0" brushRef="#br0">0 54 10474,'0'0'9609,"0"-47"-9545,27 43 128,3 2-32,9 2-160,-5 0 0,6 1-544,-3 10-1090,-6 0-1697,1 0-1057</inkml:trace>
  <inkml:trace contextRef="#ctx0" brushRef="#br0" timeOffset="1">470 70 14221,'0'0'1410,"-40"54"63,35-31-352,5-1-800,0 1-289,0-1-193,5-3-960,6-3-1377,-7-3-1057,-3-7-449</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0.816"/>
    </inkml:context>
    <inkml:brush xml:id="br0">
      <inkml:brushProperty name="width" value="0.025" units="cm"/>
      <inkml:brushProperty name="height" value="0.025" units="cm"/>
    </inkml:brush>
  </inkml:definitions>
  <inkml:trace contextRef="#ctx0" brushRef="#br0">12 45 17745,'0'0'5792,"13"-6"-5418,3-1-240,1 0 0,1 1 0,-1 1 0,1 1 0,0 1 0,0 0 1,20 0-1,-29 2-114,0 1-1,0 1 1,1-1 0,-1 1 0,0 1 0,0 0 0,0 0 0,13 6-1,-19-7-15,-1 0 1,1 1-1,-1 0 0,1 0 0,-1 0 0,0 0 0,0 0 0,0 0 0,0 1 0,0-1 0,0 0 0,-1 1 0,1 0 0,-1-1 0,0 1 0,0 0 0,0 0 0,0 0 0,0 0 0,0 0 0,-1-1 0,0 1 1,1 0-1,-1 0 0,0 0 0,0 1 0,-1-2 0,1 1 0,-1 0 0,0 4 0,-2 4 37,0 0-1,-1-1 1,0 1-1,-1-1 1,0 1 0,-1-2-1,0 1 1,0 0 0,-1-1-1,-14 15 1,-12 9 178,-48 38 0,60-53-149,-9 5 49,22-19-40,1 1 0,-1 0 0,1 1 0,1 0 0,-1 0 0,1 0 0,0 1 0,0 0 0,1 0 0,-9 15 0,14-21-78,0-1 0,1 1-1,-1 0 1,0-1 0,0 1 0,0 0 0,1-1-1,-1 1 1,0 0 0,1-1 0,-1 1-1,0 0 1,1-1 0,-1 1 0,1-1-1,-1 1 1,1-1 0,-1 1 0,1-1 0,0 1-1,-1-1 1,1 0 0,-1 1 0,1-1-1,0 0 1,-1 1 0,1-1 0,0 0 0,0 0-1,-1 0 1,1 0 0,0 0 0,-1 1-1,1-1 1,0 0 0,0-1 0,0 1 0,39 2 69,-34-2-52,144-2-926,-49-8-5418,-33 0-3764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1.868"/>
    </inkml:context>
    <inkml:brush xml:id="br0">
      <inkml:brushProperty name="width" value="0.025" units="cm"/>
      <inkml:brushProperty name="height" value="0.025" units="cm"/>
    </inkml:brush>
  </inkml:definitions>
  <inkml:trace contextRef="#ctx0" brushRef="#br0">128 1 11659,'12'0'1068,"22"-1"156,0 2 1,0 1 0,0 2-1,60 15 1,-66-10-881,-17-7-272,-1 1 0,0 0 0,0 1 0,0 0 0,0 1 0,-1 0 1,0 0-1,15 12 0,-23-17-64,-1 1 0,1 0 1,-1-1-1,1 1 0,-1 0 0,1-1 1,-1 1-1,0 0 0,1 0 0,-1-1 1,0 1-1,0 0 0,0 0 0,0-1 1,0 1-1,1 0 0,-1 0 1,0 0-1,-1-1 0,1 1 0,0 0 1,0 0-1,0-1 0,0 1 0,-1 0 1,1 0-1,0-1 0,-1 1 0,1 0 1,0-1-1,-1 1 0,1 0 1,-1-1-1,1 1 0,-1-1 0,1 1 1,-1-1-1,0 1 0,-1 0 0,-31 20 683,25-17-511,-154 78 1742,-91 55 1313,249-134-3219,0 0 1,-1 0 0,1 0-1,0 0 1,0 1-1,1-1 1,-1 1 0,-4 6-1,8-10-28,0 1-1,0-1 0,0 0 0,0 0 1,0 1-1,0-1 0,0 0 0,0 0 1,0 0-1,0 1 0,0-1 0,0 0 1,0 0-1,0 1 0,0-1 0,0 0 1,0 0-1,0 0 0,0 1 0,0-1 1,0 0-1,0 0 0,0 0 1,0 1-1,1-1 0,-1 0 0,0 0 1,0 0-1,0 0 0,0 1 0,1-1 1,-1 0-1,0 0 0,0 0 0,0 0 1,1 0-1,-1 0 0,0 1 0,0-1 1,0 0-1,1 0 0,-1 0 0,0 0 1,18 3-915,17-5-1771,12-11-3409,10-13-7068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2.403"/>
    </inkml:context>
    <inkml:brush xml:id="br0">
      <inkml:brushProperty name="width" value="0.025" units="cm"/>
      <inkml:brushProperty name="height" value="0.025" units="cm"/>
    </inkml:brush>
  </inkml:definitions>
  <inkml:trace contextRef="#ctx0" brushRef="#br0">29 1 12075,'0'0'1864,"-2"8"-989,-3 15-111,-1 1 258,0 0 1,2 0-1,1 0 0,1 1 0,1 26 0,1-48-992,1 0 0,-1-1 0,1 1 0,0-1 0,0 1 0,0-1 0,0 1 0,0-1 0,0 1 0,1-1 0,-1 0 0,1 0 0,0 0 0,-1 0 0,1 0 0,0 0 0,0 0 0,0-1 0,4 3 0,0-1 2,-1-1 0,1 1 0,-1-1 0,1-1 0,0 1 0,-1-1 0,1 0 1,10 1-1,3-2 13,0-1 1,0 0-1,0-1 0,30-8 1,-19 2-464,-1-1 1,-1-2-1,43-22 1,-53 24-45,-1-1-1,-1-1 1,1-1 0,-2 0 0,0-1-1,20-21 1,-28 23 925,-16 18-129,-16 16-63,-1 6 110,2 2 1,0 1 0,3 0-1,0 2 1,2 0 0,2 2 0,-20 54-1,34-78-260,0 0-1,1 1 0,0-1 0,0 24 1,1-34-189,1 1 1,0-1 0,0 0 0,0 1 0,1-1-1,-1 0 1,0 1 0,1-1 0,0 0-1,-1 0 1,1 1 0,0-1 0,0 0-1,0 0 1,1 0 0,-1 0 0,0 0-1,1 0 1,-1 0 0,1-1 0,0 1-1,-1 0 1,1-1 0,0 0 0,0 1-1,0-1 1,0 0 0,0 0 0,0 0-1,1 0 1,-1 0 0,4 0 0,21 1-4919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02.733"/>
    </inkml:context>
    <inkml:brush xml:id="br0">
      <inkml:brushProperty name="width" value="0.025" units="cm"/>
      <inkml:brushProperty name="height" value="0.025" units="cm"/>
    </inkml:brush>
  </inkml:definitions>
  <inkml:trace contextRef="#ctx0" brushRef="#br0">0 282 16111,'0'0'4068,"14"-5"-2952,23-15-959,0-2-1,-1-1 1,-2-1 0,0-2 0,-2-2 0,-1 0 0,48-58-1,-66 66-52,-26 36-117,-15 26 171,3 1 0,-38 86 0,56-111-519,0 1-1,2-1 1,0 1-1,1 0 1,1 1-1,0-1 1,2 1-1,0-1 1,1 1 0,4 28-1,8-15-6797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16.166"/>
    </inkml:context>
    <inkml:brush xml:id="br0">
      <inkml:brushProperty name="width" value="0.025" units="cm"/>
      <inkml:brushProperty name="height" value="0.025" units="cm"/>
    </inkml:brush>
  </inkml:definitions>
  <inkml:trace contextRef="#ctx0" brushRef="#br0">97 6 11755,'0'0'1329,"10"-1"-907,-5-1-320,0 1 0,0 1 0,0-1 0,0 1 0,0 0 0,0 0 0,0 0 0,0 1 1,0 0-1,-1 0 0,1 0 0,0 0 0,0 1 0,-1 0 0,1 0 0,-1 0 0,1 1 0,-1-1 0,0 1 0,0 0 0,0 0 0,-1 0 0,1 1 0,-1 0 0,6 6 0,2 6 134,0 1 0,-1 0 0,-1 1-1,0 0 1,-1 0 0,-2 1 0,0 0-1,0 0 1,2 25 0,0 12-107,-3 1-1,-2 56 1,-6-43-54,-3-1 0,-3 0 0,-3 0 0,-33 107 0,-113 260-1055,126-355 192,-2 2-2794,4-14-2050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1.128"/>
    </inkml:context>
    <inkml:brush xml:id="br0">
      <inkml:brushProperty name="width" value="0.025" units="cm"/>
      <inkml:brushProperty name="height" value="0.025" units="cm"/>
    </inkml:brush>
  </inkml:definitions>
  <inkml:trace contextRef="#ctx0" brushRef="#br0">0 67 10025,'0'0'6134,"2"-10"-3539,5-30-898,0 23 675,2 18-1246,6 18-433,-5 14 155,10 47-1,9 28-716,-29-105-127,1-1-1,0 0 1,0 1 0,0-1 0,0 0 0,0 0-1,1 0 1,-1 0 0,1 0 0,-1 0 0,1 0 0,0 0-1,0-1 1,0 1 0,0-1 0,0 1 0,0-1-1,0 0 1,0 0 0,1 1 0,3 0 0,-3-2-82,1 1 0,0-1 0,0 0 0,0 0 1,-1-1-1,1 1 0,0-1 0,-1 1 0,1-1 0,0-1 1,-1 1-1,7-3 0,5-5-990,0 0 0,0-1 0,-1 0 0,0-1 1,12-13-1,6-8-5576,42-57 1,-34 34 7321,-30 43 2810,-8 20 482,-11 24-453,-69 131 965,48-104-3493,-34 91 0,62-145-995,0 0 1,1 1 0,-1-1-1,1 1 1,0 0 0,1-1-1,-1 11 1,1-16-41,0 1-1,1-1 1,-1 0 0,0 0 0,0 1-1,0-1 1,0 0 0,1 0 0,-1 1-1,0-1 1,0 0 0,1 0 0,-1 1-1,0-1 1,0 0 0,1 0 0,-1 0-1,0 0 1,1 0 0,-1 0 0,0 1-1,1-1 1,-1 0 0,0 0 0,1 0-1,-1 0 1,0 0 0,1 0 0,-1 0-1,0 0 1,0 0 0,1 0 0,-1 0-1,0-1 1,1 1 0,-1 0 0,0 0-1,1 0 1,-1 0 0,0 0 0,1-1-1,12-6-2382,10-18-4431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1.659"/>
    </inkml:context>
    <inkml:brush xml:id="br0">
      <inkml:brushProperty name="width" value="0.025" units="cm"/>
      <inkml:brushProperty name="height" value="0.025" units="cm"/>
    </inkml:brush>
  </inkml:definitions>
  <inkml:trace contextRef="#ctx0" brushRef="#br0">1 1 14926,'0'0'7271,"86"16"-6278,-37-12-160,5 1-513,5-2-288,-7 2 0,-2 1-576,-13-2-1218,-10-1-1665,-16-3-2083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2.041"/>
    </inkml:context>
    <inkml:brush xml:id="br0">
      <inkml:brushProperty name="width" value="0.025" units="cm"/>
      <inkml:brushProperty name="height" value="0.025" units="cm"/>
    </inkml:brush>
  </inkml:definitions>
  <inkml:trace contextRef="#ctx0" brushRef="#br0">1 13 13997,'0'0'4773,"50"47"-3524,-4-46-128,11-1-224,13 0-385,0-7-384,-1-4-128,-4-2-1217,-12 0-2658,-5-4-3492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2.370"/>
    </inkml:context>
    <inkml:brush xml:id="br0">
      <inkml:brushProperty name="width" value="0.025" units="cm"/>
      <inkml:brushProperty name="height" value="0.025" units="cm"/>
    </inkml:brush>
  </inkml:definitions>
  <inkml:trace contextRef="#ctx0" brushRef="#br0">24 4 16816,'0'0'710,"-3"8"411,2-6-1075,-3 5 240,1 1 0,0 0 0,1 0-1,-1 0 1,0 11 0,2-17-251,1 0-1,0-1 0,0 1 1,0 0-1,0 0 0,0 0 1,0 0-1,0 0 0,1-1 1,-1 1-1,1 0 0,-1 0 1,1-1-1,0 1 0,0 0 1,0-1-1,0 1 0,0 0 1,0-1-1,0 1 0,0-1 1,0 0-1,1 1 0,-1-1 1,1 0-1,-1 0 0,1 0 1,-1 0-1,1 0 0,0 0 1,-1-1-1,1 1 0,0 0 0,3 0 1,4 1-45,0-1 0,0 0-1,0 0 1,0-1 0,0 0 0,0 0 0,0-1 0,0 0 0,-1-1 0,1 0-1,0 0 1,-1-1 0,1 0 0,-1-1 0,13-7 0,0-3-550,0 0-1,-1-2 1,0 0 0,20-23 0,-66 81 1342,13-18-347,3-8-180,-67 120 881,70-122-1065,1 0 1,1 1 0,0-1 0,0 1-1,2 0 1,0 0 0,-2 29 0,5-43-79,0 0 0,0-1 0,0 1 0,0 0-1,0 0 1,0 0 0,0-1 0,0 1 0,1 0 0,-1 0 0,0 0 0,0-1 0,1 1 0,-1 0 0,1 0 0,-1-1 0,1 1 0,-1 0 0,1-1 0,-1 1 0,1-1 0,-1 1 0,1-1 0,0 1 0,-1-1 0,1 1 0,0-1 0,-1 0 0,1 1 0,0-1 0,0 0 0,0 1 0,-1-1 0,1 0 0,0 0-1,0 0 1,1 0 0,0 0-378,0 0 0,1 0 0,-1-1 0,1 1 0,-1-1-1,1 1 1,-1-1 0,0 0 0,1 0 0,-1 0 0,0 0-1,3-3 1,18-16-8578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2.717"/>
    </inkml:context>
    <inkml:brush xml:id="br0">
      <inkml:brushProperty name="width" value="0.025" units="cm"/>
      <inkml:brushProperty name="height" value="0.025" units="cm"/>
    </inkml:brush>
  </inkml:definitions>
  <inkml:trace contextRef="#ctx0" brushRef="#br0">29 0 16912,'0'0'8136,"0"66"-7336,-4-37-447,-10-2-225,8-2-96,5-9-32,1-5-705,0-8-1088,-4-16-11916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6.310"/>
    </inkml:context>
    <inkml:brush xml:id="br0">
      <inkml:brushProperty name="width" value="0.025" units="cm"/>
      <inkml:brushProperty name="height" value="0.025" units="cm"/>
    </inkml:brush>
  </inkml:definitions>
  <inkml:trace contextRef="#ctx0" brushRef="#br0">1 0 12236,'0'0'6918,"76"38"-6822,-36-37-1537,-3-1-1826,-3 0-1762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3.048"/>
    </inkml:context>
    <inkml:brush xml:id="br0">
      <inkml:brushProperty name="width" value="0.025" units="cm"/>
      <inkml:brushProperty name="height" value="0.025" units="cm"/>
    </inkml:brush>
  </inkml:definitions>
  <inkml:trace contextRef="#ctx0" brushRef="#br0">6 116 9033,'-1'-8'2541,"1"3"-2241,-1 2-89,0 0-1,0 0 0,1 0 0,-1 0 1,1 0-1,0 0 0,0 0 0,0-1 1,0 1-1,0 0 0,1 0 1,0 0-1,-1 0 0,1 0 0,0 0 1,0 1-1,1-1 0,-1 0 0,1 0 1,-1 1-1,1-1 0,0 1 1,0-1-1,0 1 0,0 0 0,0 0 1,1 0-1,-1 0 0,4-2 1,4 0-36,0 1 1,0 0-1,1 0 1,0 1-1,-1 1 1,1-1 0,0 2-1,0-1 1,0 2-1,0-1 1,-1 2-1,1-1 1,0 1 0,-1 1-1,16 6 1,-8-3 24,-1 1-1,0 0 1,0 2 0,0 0 0,-1 1-1,-1 0 1,0 2 0,17 15 0,-30-25-128,1 0 1,-1 0-1,1 0 1,-1 1 0,0-1-1,0 1 1,0-1 0,0 1-1,-1 0 1,1 0 0,-1 0-1,1 0 1,-1 0 0,0 0-1,0 0 1,-1 1 0,1-1-1,-1 0 1,1 0 0,-1 1-1,0-1 1,0 0 0,0 1-1,-1-1 1,1 0-1,-1 0 1,0 1 0,0-1-1,0 0 1,0 0 0,-1 0-1,1 0 1,-1 0 0,1 0-1,-1-1 1,0 1 0,0 0-1,-1-1 1,1 0 0,0 1-1,-5 2 1,-7 6 270,-1-1 1,0 0-1,0-1 1,-1 0-1,0-2 1,-24 9-1,16-7-246,0-1 0,-1-1 0,0-1 0,0-2 0,-38 3 0,63-6-149,-1-1 0,1 0 0,-1 0 0,0 0 0,1 0 0,-1 0 0,1 0 0,-1 0 0,1 0 0,-1 0 0,1 0 0,-1 0 0,1 0 0,-1 0 0,1 0-1,-1 0 1,1 0 0,-1 0 0,1-1 0,-1 1 0,1 0 0,-1 0 0,1-1 0,-1 1 0,1 0 0,-1-1 0,1 1 0,0-1 0,-1 1 0,1 0 0,0-1 0,-1 1 0,1-1 0,0 1 0,0-1 0,-1 1-1,1-1 1,0 1 0,0-1 0,0 1 0,0-1 0,0 1 0,0-1 0,0 1 0,0-1 0,0 1 0,0-1 0,0 0 0,0 1 0,0-1 0,0 1 0,0-1 0,0 1 0,0-1 0,1 1 0,-1-1-1,0 1 1,1-1 0,-1 0 0,12-24-5729</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3.635"/>
    </inkml:context>
    <inkml:brush xml:id="br0">
      <inkml:brushProperty name="width" value="0.025" units="cm"/>
      <inkml:brushProperty name="height" value="0.025" units="cm"/>
    </inkml:brush>
  </inkml:definitions>
  <inkml:trace contextRef="#ctx0" brushRef="#br0">1 1 10090,'0'0'12299,"80"9"-10825,-25-5-738,8 1-479,8-1-161,-3 0-96,-5 0 0,-8 1-1442,-14-4-1216,-14-1-1122,-22 0-4388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3.977"/>
    </inkml:context>
    <inkml:brush xml:id="br0">
      <inkml:brushProperty name="width" value="0.025" units="cm"/>
      <inkml:brushProperty name="height" value="0.025" units="cm"/>
    </inkml:brush>
  </inkml:definitions>
  <inkml:trace contextRef="#ctx0" brushRef="#br0">1 23 13997,'0'0'1602,"53"13"672,-3-12-1217,18-1-192,14 0-673,4-5-160,-1-9-1922,-4-3-9352</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5.588"/>
    </inkml:context>
    <inkml:brush xml:id="br0">
      <inkml:brushProperty name="width" value="0.025" units="cm"/>
      <inkml:brushProperty name="height" value="0.025" units="cm"/>
    </inkml:brush>
  </inkml:definitions>
  <inkml:trace contextRef="#ctx0" brushRef="#br0">1 32 13773,'0'0'4692,"8"-4"-3288,8-2-1144,-1 1 0,1 1 0,0 0-1,0 1 1,0 1 0,1 0-1,-1 1 1,1 1 0,-1 0-1,33 6 1,24 6 111,76 23 0,-125-29-365,-6-3 9,0 2 1,-1 0 0,0 1 0,0 1 0,31 17 0,-46-23-17,-1 0 0,1 0-1,-1 1 1,0-1 0,0 0 0,1 1 0,-1-1-1,0 0 1,0 1 0,0 0 0,-1-1 0,1 1 0,0 0-1,-1-1 1,1 1 0,-1 0 0,1 0 0,-1-1-1,0 1 1,0 0 0,0 0 0,0 0 0,0-1 0,0 1-1,0 0 1,-1 0 0,1-1 0,0 1 0,-1 0-1,0 0 1,1-1 0,-2 3 0,-2 3 48,0 0 1,0 0-1,-1 0 1,0-1 0,0 1-1,-6 5 1,-66 59 1347,-140 101 1,42-38-835,165-126-763,-27 24 488,35-30-533,0 0 1,0 0-1,1 0 0,-1 0 0,1 0 0,-1 0 0,1 0 0,0 0 0,-1 0 0,1 1 0,1-1 0,-1 0 0,0 1 1,0 2-1,7-4-5572,18-10-5007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6.561"/>
    </inkml:context>
    <inkml:brush xml:id="br0">
      <inkml:brushProperty name="width" value="0.025" units="cm"/>
      <inkml:brushProperty name="height" value="0.025" units="cm"/>
    </inkml:brush>
  </inkml:definitions>
  <inkml:trace contextRef="#ctx0" brushRef="#br0">1 0 18001,'0'0'3491,"28"57"-3106,-17-28-193,3 2-128,6-2 32,8-8-64,10-9 0,12-11 32,3-1-448,4-16-641,-1-9-705,-6-5-1761,-9-1-2082,-9 1-3972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6.937"/>
    </inkml:context>
    <inkml:brush xml:id="br0">
      <inkml:brushProperty name="width" value="0.025" units="cm"/>
      <inkml:brushProperty name="height" value="0.025" units="cm"/>
    </inkml:brush>
  </inkml:definitions>
  <inkml:trace contextRef="#ctx0" brushRef="#br0">254 0 10122,'0'0'6694,"-39"68"-5349,20-30-352,-8 5 0,-5 12 0,1-2-448,-1 2-161,4-4-64,10-5-160,2-7-96,8-8-32,5-6-32,3-4-1761,0-9-3268,0-4-4900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7.265"/>
    </inkml:context>
    <inkml:brush xml:id="br0">
      <inkml:brushProperty name="width" value="0.025" units="cm"/>
      <inkml:brushProperty name="height" value="0.025" units="cm"/>
    </inkml:brush>
  </inkml:definitions>
  <inkml:trace contextRef="#ctx0" brushRef="#br0">1 1 9641,'0'0'10602,"62"6"-9385,-12-1-224,9-2-192,14-1-513,4-2-224,-7 0-32,-8 0-480,-10 1-1570,-18-1-1281,-18 1-1762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7.655"/>
    </inkml:context>
    <inkml:brush xml:id="br0">
      <inkml:brushProperty name="width" value="0.025" units="cm"/>
      <inkml:brushProperty name="height" value="0.025" units="cm"/>
    </inkml:brush>
  </inkml:definitions>
  <inkml:trace contextRef="#ctx0" brushRef="#br0">20 0 13453,'0'0'4740,"-20"52"-4099,50-46 63,24-5 514,5-1-514,14 0-512,0-5-127,-7-2-578,-7 3-4676,-14-1-6053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8.479"/>
    </inkml:context>
    <inkml:brush xml:id="br0">
      <inkml:brushProperty name="width" value="0.025" units="cm"/>
      <inkml:brushProperty name="height" value="0.025" units="cm"/>
    </inkml:brush>
  </inkml:definitions>
  <inkml:trace contextRef="#ctx0" brushRef="#br0">176 0 17136,'0'0'5915,"-6"12"-5402,-7 8-396,-26 47 162,36-61-285,0 0 1,0 0 0,1 0-1,0 0 1,0 0-1,0 1 1,1-1-1,0 0 1,0 9-1,1-14 7,0-1 0,1 1-1,-1 0 1,1-1 0,-1 1 0,1-1-1,-1 1 1,1-1 0,-1 1-1,1-1 1,0 1 0,-1-1 0,1 0-1,0 1 1,-1-1 0,1 0-1,0 1 1,0-1 0,-1 0 0,1 0-1,0 0 1,0 0 0,-1 0 0,1 0-1,0 0 1,0 0 0,0 0-1,32 0 104,-23-1-68,-5 1-36,7 0-32,1 0 0,-1 0 0,1 1 0,-1 1 0,1 0 0,15 5 0,-25-5 23,1-1 0,-1 1 0,0 0 0,0-1 0,-1 1 0,1 1 0,0-1 0,-1 0 0,1 1 0,-1-1 0,0 1 0,0 0 0,0 0 0,0 0 0,0 0 0,-1 0 0,1 0 0,-1 0 0,0 0 0,0 1 0,0-1 0,0 0 0,0 1 0,-1-1 0,0 1 0,0-1 0,0 1 0,0 3 0,0-3 14,-1 1 0,1-1 1,-1 0-1,0 1 0,0-1 1,0 0-1,-1 0 0,1 0 1,-1 0-1,0 0 0,0 0 1,-1-1-1,1 1 0,-6 5 1,2-2 23,0-1 1,0-1 0,-1 1-1,0-1 1,0-1-1,-1 1 1,-9 4 0,4-4-25,1 1 0,-1-2 0,0 0 0,-1-1 0,1 0 0,0-1 1,-1 0-1,0-1 0,-22-1 0,33-1-226,0 1 0,1 0-1,-1-1 1,0 0 0,0 0 0,1 1 0,-1-2-1,0 1 1,1 0 0,-1 0 0,1-1 0,-1 1-1,1-1 1,0 0 0,0 0 0,0 0 0,0 0 0,0 0-1,0 0 1,0-1 0,1 1 0,-3-5 0,-10-30-6597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8.869"/>
    </inkml:context>
    <inkml:brush xml:id="br0">
      <inkml:brushProperty name="width" value="0.025" units="cm"/>
      <inkml:brushProperty name="height" value="0.025" units="cm"/>
    </inkml:brush>
  </inkml:definitions>
  <inkml:trace contextRef="#ctx0" brushRef="#br0">0 8 15471,'0'0'1633,"52"-8"-95,-22 8 287,10 0-1216,4 8-481,4 4-128,1-3-2274,6-5-3652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6.668"/>
    </inkml:context>
    <inkml:brush xml:id="br0">
      <inkml:brushProperty name="width" value="0.025" units="cm"/>
      <inkml:brushProperty name="height" value="0.025" units="cm"/>
    </inkml:brush>
  </inkml:definitions>
  <inkml:trace contextRef="#ctx0" brushRef="#br0">154 1 2755,'0'0'18294,"-8"5"-18347,-1 3 55,-1 0 0,1 1 0,0 0 0,1 0 0,0 1 0,1 0 0,-11 20 0,1-1 9,2 1-1,-12 34 1,25-59 8,1-1 1,-1 1-1,1-1 1,0 1-1,0 0 1,1 0-1,-1 0 1,1-1-1,0 1 1,0 0-1,1 0 1,0 0-1,-1-1 1,2 1-1,2 8 1,-3-10 5,0-1 1,1 0 0,0 0 0,-1 0-1,1 0 1,0-1 0,0 1 0,0 0-1,0-1 1,0 1 0,0-1 0,0 0 0,0 0-1,1 0 1,-1 0 0,1 0 0,-1 0-1,0 0 1,1-1 0,0 1 0,-1-1-1,1 0 1,-1 0 0,1 0 0,-1 0-1,1 0 1,-1-1 0,1 1 0,-1-1 0,5-1-1,-5 2-1,0-1 0,-1 0 0,1 0 0,0 0 0,-1 0 1,1 0-1,-1 0 0,1 0 0,-1 0 0,0-1 0,1 1 0,-1 0 0,0-1 0,0 1 0,0-1 0,0 0 0,0 1 0,0-1 0,-1 0 0,1 1 0,0-1 0,-1 0 0,0 0 0,1 0 0,-1-2 0,3-54 1211,-3 45-575,-5 9-836,11 5-96,99-16 448,-104 15-181,1 1 0,-1-1 0,0 1 0,1 0 0,-1 0 0,0-1 0,1 1 0,-1 0 0,0 0 0,0 0 0,0 1 0,0-1 0,0 0 0,0 0 0,0 0 0,-1 1 0,1-1 0,0 1 0,-1-1 0,1 0 0,-1 1 0,1-1 0,-1 1 0,0-1 0,1 1 0,-1-1 0,0 1 0,0-1 0,0 1 0,0-1 0,-1 1 0,1 1 0,-5 57 116,-1-29-309,-19 55 0,3-44-6607,13-34-1886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9.201"/>
    </inkml:context>
    <inkml:brush xml:id="br0">
      <inkml:brushProperty name="width" value="0.025" units="cm"/>
      <inkml:brushProperty name="height" value="0.025" units="cm"/>
    </inkml:brush>
  </inkml:definitions>
  <inkml:trace contextRef="#ctx0" brushRef="#br0">181 1 16335,'-12'10'881,"-16"16"111,-38 45 0,57-61-731,0 1 0,1 1 1,0-1-1,1 1 0,1 1 0,0-1 1,0 1-1,-7 27 0,12-38-259,1 1-1,-1 0 1,1-1-1,0 1 0,0-1 1,0 1-1,0 0 1,0-1-1,0 1 1,1-1-1,-1 1 1,1-1-1,0 1 1,0-1-1,0 1 1,0-1-1,0 1 1,0-1-1,1 0 1,-1 0-1,1 0 1,-1 0-1,3 2 1,0-1 18,-1-1 0,1 0 0,0 0 0,0 0 0,0 0 0,0-1 0,0 1 0,0-1 0,0 0 0,0-1 0,1 1 0,7 0-1,0-1 19,-1-1 0,0 1 0,0-2-1,0 1 1,0-2 0,0 1-1,-1-2 1,1 1 0,-1-2-1,14-6 1,-18 7 53,1-1 0,-1 0 1,0 0-1,0 0 0,0 0 0,-1-1 0,0 0 0,0-1 1,-1 1-1,1-1 0,-1 1 0,-1-1 0,1-1 1,-1 1-1,-1 0 0,1-1 0,-1 1 0,0-1 0,-1 0 1,0 0-1,0 0 0,-1 1 0,0-1 0,-1-13 1,0 18-77,0 0 0,0 1 1,0-1-1,0 0 1,0 0-1,-1 1 1,1-1-1,-1 1 0,0-1 1,1 1-1,-1 0 1,0-1-1,0 1 1,-1 0-1,1 0 1,0 1-1,-1-1 0,1 0 1,-1 1-1,0-1 1,1 1-1,-1 0 1,0 0-1,0 0 0,0 0 1,0 1-1,0-1 1,1 1-1,-1 0 1,0 0-1,0 0 1,0 0-1,0 0 0,0 0 1,0 1-1,-3 1 1,4-2-128,1 0 1,0 1 0,0 0-1,-1-1 1,1 1 0,0 0-1,0 0 1,0-1-1,0 1 1,0 0 0,0 0-1,0 0 1,0 0 0,0 0-1,1 1 1,-1-1-1,0 0 1,1 0 0,-1 0-1,1 1 1,-1-1-1,1 0 1,-1 1 0,1-1-1,0 2 1,0-2-174,0 0 0,0 0-1,0 0 1,0 0 0,0 0 0,0 0 0,0 0-1,0 0 1,0 0 0,1 0 0,-1 0 0,0 0 0,1 0-1,-1 0 1,1 0 0,-1-1 0,1 1 0,-1 0-1,1 0 1,0-1 0,-1 1 0,1 0 0,0-1-1,0 2 1,21 5-6345</inkml:trace>
  <inkml:trace contextRef="#ctx0" brushRef="#br0" timeOffset="1">758 4 12844,'0'0'9129,"-9"70"-8136,-6-38-513,8 3-95,2-4-289,1-1-32,4-4-128,0-6-1666,0-5-544,0-8-1153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9.535"/>
    </inkml:context>
    <inkml:brush xml:id="br0">
      <inkml:brushProperty name="width" value="0.025" units="cm"/>
      <inkml:brushProperty name="height" value="0.025" units="cm"/>
    </inkml:brush>
  </inkml:definitions>
  <inkml:trace contextRef="#ctx0" brushRef="#br0">0 278 12172,'0'0'8456,"74"-46"-8296,-30 36-128,12 0 32,3 0-64,3-3-2114,4 0-3844,-3-4-3587</inkml:trace>
  <inkml:trace contextRef="#ctx0" brushRef="#br0" timeOffset="1">741 0 4100,'0'0'10170,"-12"0"-6551,1 1-3371,0-1 0,0 2 1,0-1-1,0 2 0,0-1 0,0 2 1,1-1-1,-1 1 0,1 1 0,0 0 1,-15 10-1,11-5 120,0 0-1,1 1 1,1 1 0,0 0 0,-18 22 0,26-28-322,0 0 1,0 0-1,0 0 0,1 0 1,0 1-1,0-1 0,0 1 1,1 0-1,0 0 0,1 0 1,0 0-1,0 0 0,0 0 1,1 0-1,-1 1 0,2 7 1,0-12-34,0 0 1,-1 0 0,1-1-1,0 1 1,0 0 0,1 0 0,-1-1-1,0 1 1,1 0 0,0-1-1,0 0 1,0 1 0,0-1-1,0 0 1,0 0 0,0 0 0,1 0-1,-1 0 1,1-1 0,-1 1-1,1-1 1,0 1 0,-1-1 0,1 0-1,0 0 1,0 0 0,0-1-1,0 1 1,0-1 0,0 0-1,0 1 1,0-1 0,0-1 0,0 1-1,6-1 1,0 0 77,1-1-1,-1 0 1,0 0-1,1-1 1,-1 0-1,0 0 1,0-1-1,-1-1 1,1 1-1,8-8 1,-4 1-21,0 0-1,-1-2 1,0 1 0,-1-1 0,-1-1-1,11-18 1,-16 24-29,0 0-1,-1 0 1,0-1 0,-1 0-1,0 1 1,0-1-1,-1 0 1,0 0 0,0-1-1,-1 1 1,0 0 0,-1 0-1,-1-11 1,1 20-56,0-1 0,0 0 0,0 0 0,0 0 1,0 0-1,-1 0 0,1 0 0,0 0 0,-1 1 0,1-1 0,-1 0 0,1 0 1,-1 0-1,1 1 0,-1-1 0,0 0 0,1 1 0,-1-1 0,0 0 0,1 1 1,-1-1-1,0 1 0,0-1 0,0 1 0,1-1 0,-1 1 0,0 0 0,0 0 1,0-1-1,0 1 0,0 0 0,0 0 0,0 0 0,0 0 0,0 0 0,1 0 1,-1 0-1,0 0 0,0 0 0,0 0 0,0 1 0,0-1 0,0 0 0,0 1 1,0-1-1,0 1 0,-2 0-271,0 0 0,1 1 0,-1-1 0,0 0 0,1 1 0,0 0 0,-1 0 0,1 0 0,0 0 0,0 0 0,0 0 0,0 0 0,-2 5 0,-3 16-4780,6 1-2798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49.863"/>
    </inkml:context>
    <inkml:brush xml:id="br0">
      <inkml:brushProperty name="width" value="0.025" units="cm"/>
      <inkml:brushProperty name="height" value="0.025" units="cm"/>
    </inkml:brush>
  </inkml:definitions>
  <inkml:trace contextRef="#ctx0" brushRef="#br0">24 1 15118,'0'0'1474,"-5"48"608,1-22-673,-5 2-1057,4-2 65,5-5-353,5-4-256,11-8-2083,7-9-1120,4 0-865,4-20-5829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0.224"/>
    </inkml:context>
    <inkml:brush xml:id="br0">
      <inkml:brushProperty name="width" value="0.025" units="cm"/>
      <inkml:brushProperty name="height" value="0.025" units="cm"/>
    </inkml:brush>
  </inkml:definitions>
  <inkml:trace contextRef="#ctx0" brushRef="#br0">82 35 12748,'0'0'3486,"-9"6"-3080,3-1-214,-1 0-1,1 0 1,0 0 0,0 1 0,1 0 0,-8 10 0,12-14-160,-1 0 0,1 0 0,0 0 0,-1 1-1,1-1 1,0 1 0,0-1 0,1 1 0,-1-1 0,1 1 0,-1-1 0,1 1 0,0-1 0,0 1 0,0 0 0,0-1 0,0 1-1,0-1 1,1 1 0,-1-1 0,1 1 0,0-1 0,0 1 0,0-1 0,0 1 0,0-1 0,1 0 0,-1 0 0,4 4 0,6 6 30,2 0 0,-1-1 0,1-1 0,1 0 0,23 12 0,-23-14-54,-1 0-1,0 1 1,0 0-1,-1 0 1,-1 2-1,1-1 1,9 14-1,-19-22-13,0 0 0,-1 1 1,1-1-1,-1 0 0,1 1 0,-1-1 0,0 1 0,0 0 1,0-1-1,0 1 0,-1 0 0,1-1 0,-1 1 0,0 0 1,1 0-1,-1 0 0,0-1 0,-1 1 0,1 0 1,0 0-1,-3 5 0,2-4 33,-1-1 0,-1 1-1,1-1 1,-1 1 0,1-1 0,-1 0 0,0 0 0,0 0-1,0 0 1,0-1 0,-1 1 0,1-1 0,-6 2 0,-5 4 300,-1-2 1,0 0 0,0-1-1,-1-1 1,1 0-1,-26 3 1,35-6-123,1-1-1,0 1 1,-1-1-1,1 0 1,0 0-1,-1-1 1,-8-2 0,13 3-173,-1-1 0,1 0 0,0 0 1,-1 0-1,1 0 0,0 0 1,0 0-1,0 0 0,-1 0 1,1-1-1,1 1 0,-1 0 0,0-1 1,0 1-1,0-1 0,1 1 1,-1-1-1,1 1 0,-1-1 1,1 1-1,-1-1 0,1 0 0,0 1 1,0-1-1,0 1 0,0-1 1,0 0-1,1-1 0,-1-7-14,1 0 0,1 0 0,0 0 0,0 1 0,1-1 0,1 1 0,-1 0-1,8-14 1,48-73-3,-38 64-36,12-14-207,47-52 1,-33 43 458,-47 55-206,1 0-1,-1 0 1,0 0 0,0 0 0,0 0 0,1 0 0,-1-1-1,0 1 1,0 0 0,0 0 0,0 0 0,0 0-1,1 0 1,-1 0 0,0 0 0,0-1 0,0 1 0,0 0-1,0 0 1,0 0 0,0 0 0,1-1 0,-1 1 0,0 0-1,0 0 1,0 0 0,0 0 0,0-1 0,0 1 0,0 0-1,0 0 1,0 0 0,0-1 0,0 1 0,0 0-1,0 0 1,0 0 0,0 0 0,0-1 0,0 1 0,0 0-1,0 0 1,-1 0 0,1 0 0,0-1 0,0 1 0,0 0-1,0 0 1,0 0 0,0 0 0,0 0 0,-1-1 0,1 1-1,-13 3 207,-17 12-420,-9 18 22,37-31-149,1 1 0,-1-1 0,1 0 0,-1 0 1,1 1-1,0-1 0,0 1 0,0-1 0,-2 6 1,3-8 183,0 0 1,0 1 0,0-1 0,0 0 0,0 0 0,0 1 0,0-1-1,0 0 1,0 1 0,0-1 0,0 0 0,0 0 0,0 1 0,0-1-1,0 0 1,0 1 0,0-1 0,0 0 0,0 1 0,0-1 0,0 0-1,1 0 1,-1 1 0,0-1 0,0 0 0,0 0 0,1 0 0,-1 1-1,0-1 1,0 0 0,0 0 0,1 0 0,-1 1 0,0-1 0,0 0-1,1 0 1,-1 0 0,0 0 0,1 0 0,-1 0 0,0 0 0,0 1-1,1-1 1,-1 0 0,0 0 0,1 0 0,-1 0 0,0 0 0,0 0-1,1-1 1,-1 1 0,1 0 0,15 1-4503</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0.604"/>
    </inkml:context>
    <inkml:brush xml:id="br0">
      <inkml:brushProperty name="width" value="0.025" units="cm"/>
      <inkml:brushProperty name="height" value="0.025" units="cm"/>
    </inkml:brush>
  </inkml:definitions>
  <inkml:trace contextRef="#ctx0" brushRef="#br0">26 0 17905,'0'0'4388,"-24"59"-2626,23-38-257,1 0-832,0-4-417,19-3-96,15-5 64,14-4-31,8-4-386,3-1-1152,-2 0-1634,-4-10-1249,-10-1-961,-9 0-544</inkml:trace>
  <inkml:trace contextRef="#ctx0" brushRef="#br0" timeOffset="1">431 102 1185,'0'0'6951,"-7"1"-2948,-17 19 225,-9 6-800,-7 11-1250,-3 7-801,2 3-224,9 0-608,13 1-353,4-6-160,8-5 64,7-10-1698,0-6-2690,0-13-4516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1.329"/>
    </inkml:context>
    <inkml:brush xml:id="br0">
      <inkml:brushProperty name="width" value="0.025" units="cm"/>
      <inkml:brushProperty name="height" value="0.025" units="cm"/>
    </inkml:brush>
  </inkml:definitions>
  <inkml:trace contextRef="#ctx0" brushRef="#br0">29 0 21204,'0'0'2050,"-9"75"-1505,4-38-353,-1 4-96,6-4-64,0-5-32,0-6-32,11-5-641,-7-8-256,-1-6-672,-3-5-1314,-7-2-2658,-12 0-865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1.676"/>
    </inkml:context>
    <inkml:brush xml:id="br0">
      <inkml:brushProperty name="width" value="0.025" units="cm"/>
      <inkml:brushProperty name="height" value="0.025" units="cm"/>
    </inkml:brush>
  </inkml:definitions>
  <inkml:trace contextRef="#ctx0" brushRef="#br0">1 15 14798,'0'0'7815,"66"-11"-6790,-25 11-160,9 3-705,2-1-96,0 0-576,-2-2-2819,-11 0-2531,-5-10-5989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2.207"/>
    </inkml:context>
    <inkml:brush xml:id="br0">
      <inkml:brushProperty name="width" value="0.025" units="cm"/>
      <inkml:brushProperty name="height" value="0.025" units="cm"/>
    </inkml:brush>
  </inkml:definitions>
  <inkml:trace contextRef="#ctx0" brushRef="#br0">59 33 18866,'0'0'870,"9"-5"-213,1 0-394,0 1-1,1 0 1,-1 0 0,21-4 0,-29 8-220,0-1-1,0 1 1,0-1-1,1 1 1,-1-1-1,0 1 1,1 0-1,-1 0 1,0 0-1,0 1 1,1-1-1,-1 0 1,0 1-1,0 0 1,1-1-1,-1 1 1,0 0 0,0 0-1,0 0 1,0 0-1,0 1 1,0-1-1,-1 0 1,1 1-1,0-1 1,-1 1-1,1 0 1,-1 0-1,1-1 1,-1 1-1,0 0 1,0 0-1,0 0 1,0 0-1,1 5 1,-1-2-11,0 0 0,-1 0 0,0 1 1,0-1-1,0 0 0,0 0 0,-1 0 0,0 0 0,0 0 0,0 0 1,-1 0-1,0 0 0,0 0 0,0 0 0,0-1 0,-1 1 0,0-1 0,0 0 1,-7 8-1,-5 5 58,-2-1 0,0-1 0,-24 17 0,18-14-79,27-17-90,1 0 0,-1 0-1,1-1 1,0 1 0,-1-1-1,9-1 1,6 0-45,7-2 48,0 2 0,35 3 0,-56-2 71,0 0-1,1 1 1,-1 0 0,0 0-1,0 0 1,0 1-1,0 0 1,0 0 0,0 0-1,-1 0 1,1 1 0,-1 0-1,1 0 1,-1 0 0,0 0-1,0 1 1,-1 0 0,5 4-1,-7-6 32,0 0 0,0 0-1,0 0 1,0 0 0,-1 0-1,1 0 1,-1 0 0,1 0-1,-1 0 1,0 0 0,1 0-1,-1 0 1,0 1-1,-1-1 1,1 0 0,0 0-1,-1 0 1,1 0 0,-1 0-1,1 0 1,-1 0 0,0 0-1,0 0 1,0 0 0,0 0-1,0 0 1,-1-1 0,1 1-1,0 0 1,-1-1 0,1 1-1,-1-1 1,0 0 0,1 1-1,-1-1 1,0 0 0,0 0-1,-2 1 1,-10 6 687,-1 0 0,0-1 1,-28 9-1,35-13-542,-201 63 1527,302-97-17008,-43 8 5914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2.534"/>
    </inkml:context>
    <inkml:brush xml:id="br0">
      <inkml:brushProperty name="width" value="0.025" units="cm"/>
      <inkml:brushProperty name="height" value="0.025" units="cm"/>
    </inkml:brush>
  </inkml:definitions>
  <inkml:trace contextRef="#ctx0" brushRef="#br0">245 3 18001,'0'0'2119,"-8"-2"-432,3 2-1618,1 0 0,0 0 0,-1 0 0,1 0 0,0 0 0,-1 1 0,1 0 0,0 0 0,0 0-1,0 1 1,0-1 0,-5 3 0,-1 2 13,0 1-1,0-1 0,0 2 1,-9 9-1,1-1 287,0 2 1,2 0 0,-16 23-1,28-36-330,0 0 0,1 0 1,-1 0-1,1 0 0,1 1 0,-1 0 0,1-1 0,0 1 1,0 0-1,1 0 0,0 0 0,0 0 0,0 0 0,1 1 1,0-1-1,0 0 0,0 0 0,2 7 0,-1-11-16,0 1 0,1-1 0,-1 0 0,1 0 0,0 0 0,-1 0-1,1 0 1,0-1 0,0 1 0,0 0 0,0-1 0,0 0 0,1 1 0,-1-1-1,0 0 1,1 0 0,-1 0 0,1 0 0,-1-1 0,1 1 0,-1-1 0,1 1-1,-1-1 1,1 0 0,4-1 0,5 2 215,-1-1-1,0-1 0,1 0 1,18-5-1,-20 3-219,-1 0-1,1-1 0,-1 0 1,0 0-1,0-1 0,0-1 1,0 1-1,-1-1 0,0-1 1,0 1-1,-1-1 0,0-1 1,0 1-1,-1-1 1,0-1-1,0 1 0,-1-1 1,0 0-1,0 0 0,-1 0 1,0-1-1,-1 1 0,0-1 1,0 0-1,-1 0 0,-1 0 1,0-1-1,0 1 0,-1 0 1,0 0-1,-3-18 0,3 27-241,0 0-1,-1-1 1,1 1-1,-1 0 1,1 0-1,-1-1 0,0 1 1,1 0-1,-1 0 1,0 0-1,0 0 0,0 0 1,0 0-1,0 0 1,0 0-1,0 0 0,0 0 1,0 1-1,0-1 1,-1 0-1,1 1 1,0-1-1,0 1 0,-1-1 1,1 1-1,0 0 1,-1-1-1,1 1 0,0 0 1,-1 0-1,1 0 1,-1 0-1,1 0 1,-2 1-1,-13-1-6073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2.874"/>
    </inkml:context>
    <inkml:brush xml:id="br0">
      <inkml:brushProperty name="width" value="0.025" units="cm"/>
      <inkml:brushProperty name="height" value="0.025" units="cm"/>
    </inkml:brush>
  </inkml:definitions>
  <inkml:trace contextRef="#ctx0" brushRef="#br0">0 14 15887,'0'0'12268,"74"3"-11660,-32 2-480,7-1-96,6-4-1057,-3-5-4452,-2-15-8424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8.206"/>
    </inkml:context>
    <inkml:brush xml:id="br0">
      <inkml:brushProperty name="width" value="0.025" units="cm"/>
      <inkml:brushProperty name="height" value="0.025" units="cm"/>
    </inkml:brush>
  </inkml:definitions>
  <inkml:trace contextRef="#ctx0" brushRef="#br0">109 81 288,'0'0'2632,"7"-7"-2595,-1 2-309,26-29 4419,-30 32-3156,-1 0-1,1-1 1,-1 1 0,0 0 0,0-1 0,0 1 0,0-1-1,-1 0 1,1 1 0,-1-1 0,1-3 0,-3 5-902,1 1 0,0 0 0,-1 0 0,1 0 0,0 0 0,-1 0 0,1 0-1,0 1 1,-1-1 0,1 0 0,0 1 0,-1-1 0,1 0 0,0 1 0,0 0 0,-1-1 0,1 1 0,0 0 0,0 0 0,-1 1 0,-9 8-51,1 0-1,1 1 1,0 1-1,0-1 1,1 1-1,-11 23 1,3-1 39,-17 51 0,22-40-94,10-44 25,1 0 1,0 0 0,-1 0 0,1 0-1,0 0 1,-1 0 0,1 0-1,0 0 1,0 0 0,0 0 0,0 0-1,0 1 1,0-1 0,1 0-1,-1 0 1,0 0 0,0 0 0,1 0-1,-1 0 1,1 0 0,-1 0-1,1 0 1,-1 0 0,1 0 0,-1-1-1,1 1 1,0 0 0,0 0 0,-1 0-1,1-1 1,0 1 0,0 0-1,0-1 1,2 2 0,2-2-2,0 0 0,0 0-1,0 0 1,0-1 0,0 1 0,0-1 0,0-1 0,0 1 0,0-1-1,-1 1 1,1-1 0,0-1 0,-1 1 0,0-1 0,1 1 0,-1-1 0,0-1-1,0 1 1,-1 0 0,5-5 0,-7-2-4839,-1 7 1277,0-7-8568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3.374"/>
    </inkml:context>
    <inkml:brush xml:id="br0">
      <inkml:brushProperty name="width" value="0.025" units="cm"/>
      <inkml:brushProperty name="height" value="0.025" units="cm"/>
    </inkml:brush>
  </inkml:definitions>
  <inkml:trace contextRef="#ctx0" brushRef="#br0">0 0 15855,'0'0'464,"13"3"364,111 16 2041,44 7-1008,-164-25-1856,0 0 1,1 1-1,-1-1 1,0 1-1,-1 0 1,1 0-1,0 0 1,0 0-1,-1 0 1,0 1-1,7 5 1,-10-6-3,1-1 0,0 0 0,0 0 1,-1 1-1,1-1 0,-1 1 0,0-1 0,1 0 0,-1 1 1,0-1-1,0 1 0,1-1 0,-1 1 0,-1-1 0,1 1 1,0-1-1,0 1 0,0-1 0,-1 0 0,1 1 1,-1-1-1,1 1 0,-1-1 0,1 0 0,-1 0 0,0 1 1,0-1-1,0 0 0,0 0 0,0 0 0,0 0 1,0 0-1,0 0 0,0 0 0,0 0 0,0 0 0,-3 1 1,-16 12 131,-1 0 1,0-2-1,-1 0 1,-46 17 0,36-16-80,-52 29 0,82-41-69,0 0 1,0 0-1,1 0 1,-1 0-1,0 0 1,1 1-1,-1-1 1,1 0-1,-1 1 1,1 0-1,0-1 1,-2 4-1,3-5 11,0 1 1,0-1-1,0 1 0,0-1 0,0 0 1,0 1-1,0-1 0,1 1 0,-1-1 1,0 0-1,0 1 0,0-1 0,1 0 1,-1 1-1,0-1 0,0 0 0,1 1 1,-1-1-1,0 0 0,1 1 0,-1-1 1,0 0-1,1 0 0,-1 0 0,1 1 1,-1-1-1,0 0 0,1 0 0,-1 0 1,1 0-1,-1 0 0,0 0 0,1 0 1,-1 0-1,1 0 0,63 2 92,-40-3 14,-22 1-104,19 0-4,-1 1 0,1 2 1,-1 0-1,23 6 0,-40-8-4,1-1 0,-1 1 0,0 0-1,1 1 1,-1-1 0,0 0 0,0 1 0,0 0 0,0 0-1,0 0 1,0 0 0,0 0 0,-1 1 0,1-1-1,-1 1 1,0-1 0,0 1 0,0 0 0,0 0 0,0 0-1,0 0 1,-1 0 0,1 1 0,-1-1 0,0 0 0,0 1-1,-1-1 1,1 1 0,-1-1 0,1 1 0,-1-1-1,0 5 1,-2-2 154,1-1 0,-1 0-1,0 0 1,0 0-1,-1 0 1,0 0 0,0 0-1,0-1 1,0 1-1,0-1 1,-1 0 0,0 0-1,0 0 1,0-1-1,-1 1 1,1-1 0,-1 0-1,1 0 1,-1 0-1,-8 2 1,1 1 155,0-1 0,0-1 0,-1 1 0,0-2 1,1 0-1,-1-1 0,-23 2 0,35-4-317,0 0 1,1 0 0,-1 0-1,0 0 1,0 0 0,1 0-1,-1 0 1,0 0 0,1 0-1,-1 0 1,0-1-1,0 1 1,1 0 0,-1 0-1,0-1 1,1 1 0,-1-1-1,0 1 1,1 0-1,-1-1 1,1 1 0,-1-1-1,1 1 1,-1-1 0,1 0-1,-1 1 1,1-1 0,0 1-1,-1-1 1,1 0-1,0 1 1,-1-2 0,1-1-182,0 1 0,0 0 1,0 0-1,0 0 0,1 0 0,-1 0 1,1 0-1,-1 0 0,1 0 0,0 0 1,1-3-1,3-4-975,0 1 0,0 1 0,0-1 0,13-13 0,21-11-4861,9 1-1248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3.737"/>
    </inkml:context>
    <inkml:brush xml:id="br0">
      <inkml:brushProperty name="width" value="0.025" units="cm"/>
      <inkml:brushProperty name="height" value="0.025" units="cm"/>
    </inkml:brush>
  </inkml:definitions>
  <inkml:trace contextRef="#ctx0" brushRef="#br0">242 100 13901,'0'0'9599,"-8"-4"-8975,5 3-618,-1 0 0,1 0 0,0 0 0,-1 0 0,1 0 0,-1 1 0,1 0 0,-1 0 0,1 0 0,-1 0 0,1 0 0,0 1 0,-1-1 0,1 1 0,-1 0 0,-4 2 0,-2 2 23,-1 1-1,1 0 1,1 0 0,-17 14 0,10-7 38,0 1 0,-19 22 0,31-31-65,0 0 1,0 0 0,0 1 0,1 0 0,0-1 0,0 1-1,0 0 1,1 1 0,0-1 0,0 0 0,-1 12 0,3-16 2,0 0 0,0-1 0,0 1 1,0 0-1,1-1 0,-1 1 1,1 0-1,-1 0 0,1-1 0,0 1 1,-1-1-1,1 1 0,0-1 1,0 1-1,0-1 0,1 1 0,-1-1 1,0 0-1,0 0 0,1 0 1,-1 1-1,0-1 0,1 0 0,-1-1 1,1 1-1,0 0 0,-1 0 1,1-1-1,0 1 0,-1-1 0,1 1 1,0-1-1,0 0 0,-1 0 1,5 0-1,7 2 166,1-2 0,0 1 1,19-3-1,-19-1-61,1 1 1,-1-2-1,0 1 1,-1-2-1,1 0 0,-1-1 1,0 0-1,0-1 0,0 0 1,-1-1-1,0-1 0,14-13 1,-20 17-72,0 0 0,0-1 1,-1 0-1,0 0 1,0 0-1,-1 0 0,1-1 1,-2 0-1,1 1 0,-1-2 1,0 1-1,0 0 0,0-1 1,-1 1-1,-1-1 0,1 0 1,-1 1-1,-1-1 0,1 0 1,-1 0-1,0 0 0,-1 1 1,0-1-1,-3-11 0,3 16-145,-1 0-1,1 0 0,-1 0 0,1 0 0,-1 0 0,0 0 1,0 1-1,0-1 0,-1 1 0,1 0 0,-1-1 0,1 1 1,-1 0-1,0 0 0,1 1 0,-1-1 0,0 1 0,0-1 1,0 1-1,-1 0 0,1 0 0,0 0 0,0 0 0,-6 0 1,7 1-110,-1 0 0,1 0 0,-1 0 0,0 0 0,1 0 0,-1 0 0,1 1 0,-1-1 0,1 1 0,-1 0 0,1 0 0,-1 0 0,1 0 0,0 0 0,0 0 0,-1 1 0,1-1 0,0 1 0,0-1 0,0 1 0,0 0 0,1 0 0,-1 0 0,0 0 0,1 0 0,0 0 0,-1 0 0,1 1 0,0-1 0,0 0 0,-1 5 0,0 0-736,1-1 0,1 0-1,-1 1 1,1-1 0,0 1 0,1-1-1,1 11 1,8 10-5422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4.066"/>
    </inkml:context>
    <inkml:brush xml:id="br0">
      <inkml:brushProperty name="width" value="0.025" units="cm"/>
      <inkml:brushProperty name="height" value="0.025" units="cm"/>
    </inkml:brush>
  </inkml:definitions>
  <inkml:trace contextRef="#ctx0" brushRef="#br0">224 124 11179,'4'-7'3421,"-4"6"-3336,14-30 3084,-14 31-3067,1-1 0,-1 0 0,1 0 0,-1 0 0,1 0 0,-1 0 0,0 0 0,1 0 0,-1 0 0,0-1 0,0 1 0,0 0 0,0 0-1,0 0 1,0 0 0,0 0 0,0 0 0,-1 0 0,1 0 0,0 0 0,0 0 0,-1 0 0,1 0 0,-1 0 0,1 0 0,-1 0 0,1 0-1,-1 0 1,0 0 0,0 1 0,1-1 0,-1 0 0,0 0 0,0 1 0,0-1 0,-1 0 0,-4 0-51,-1 0 1,-1 1 0,1 0-1,0 0 1,0 1-1,0 0 1,1 0 0,-1 0-1,0 1 1,0 0-1,1 1 1,-1-1-1,1 1 1,0 1 0,-1-1-1,1 1 1,1 0-1,-10 8 1,4-4 2,2 1 0,-1 0 0,2 0 0,-1 0 1,1 1-1,0 1 0,1-1 0,0 1 0,-8 19 0,14-28-32,0 0-1,0 0 1,0 0-1,1 0 1,-1 0-1,1 0 1,-1-1-1,1 1 1,0 0-1,0 0 1,0 0-1,0 0 1,0 0-1,0 0 1,0 0-1,1 0 1,-1 0-1,1 0 1,0 0-1,-1 0 1,1 0-1,0 0 1,0-1-1,0 1 1,0 0-1,0-1 1,1 1-1,-1-1 1,0 1-1,1-1 1,-1 1-1,1-1 1,-1 0-1,1 0 1,0 0-1,0 0 0,-1 0 1,1 0-1,0-1 1,0 1-1,0 0 1,0-1-1,0 0 1,0 1-1,0-1 1,3 0-1,8 1 250,0 0 0,0-1-1,0 0 1,0-1-1,-1-1 1,17-3-1,-14 1-136,-1-1 0,1 0 0,-1-1 0,-1-1 0,1 0 0,-1-1 0,0 0 0,22-19 0,-31 23-112,1 0 0,-1 0-1,1-1 1,-1 1 0,0-1 0,-1 0 0,1 0-1,-1 0 1,0 0 0,0 0 0,-1-1 0,1 1 0,-1-1-1,-1 0 1,1 0 0,-1 0 0,0 0 0,0 0-1,-1 0 1,1 0 0,-1 0 0,-1 0 0,1 0 0,-3-11-1,1 13-156,1 2 0,-1-1 0,1 0 0,-1 0 0,0 0 0,0 1 0,0-1 0,-1 1 0,1 0 0,-1-1 1,1 1-1,-1 0 0,1 1 0,-1-1 0,0 0 0,0 1 0,0-1 0,0 1 0,0 0 0,0 0 0,-1 0 0,1 1 0,0-1 0,-6 1 0,4-1-351,1 1 1,-1 0-1,1 0 1,-1 1-1,1-1 1,0 1-1,-1 0 1,-4 2-1,6-2-96,1 0-1,-1 1 0,1-1 0,-1 0 0,1 1 1,0-1-1,-1 1 0,1 0 0,0 0 0,0 0 1,1 0-1,-1 0 0,-2 3 0,-5 20-7024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4.442"/>
    </inkml:context>
    <inkml:brush xml:id="br0">
      <inkml:brushProperty name="width" value="0.025" units="cm"/>
      <inkml:brushProperty name="height" value="0.025" units="cm"/>
    </inkml:brush>
  </inkml:definitions>
  <inkml:trace contextRef="#ctx0" brushRef="#br0">65 331 13421,'0'0'11328,"-3"11"-10666,-17 39 21,13-33-420,0 0 0,0 0 0,2 0 0,0 1 1,1-1-1,-2 23 0,6-38-236,1 1 0,-1 0 0,1 0 1,0 0-1,0-1 0,0 1 0,0 0 0,0-1 1,1 1-1,-1-1 0,1 1 0,0-1 0,0 0 1,0 0-1,0 0 0,0 0 0,0 0 0,0 0 1,1 0-1,-1-1 0,1 1 0,-1-1 0,1 0 1,-1 0-1,1 0 0,0 0 0,0 0 0,-1 0 1,1-1-1,5 1 0,11 2 20,0 0 0,0-2 1,25-1-1,-43 0-60,3 0-251,0 0-1,0 0 0,0 0 1,0-1-1,-1 0 0,1 0 1,0 0-1,0 0 0,-1-1 1,1 1-1,-1-1 0,7-4 1,-7 4-540,0-1 1,-1 1-1,1-1 1,0 0 0,-1 0-1,0-1 1,1 1-1,1-4 1,10-27-11748</inkml:trace>
  <inkml:trace contextRef="#ctx0" brushRef="#br0" timeOffset="1">181 0 19026,'0'0'6150,"9"21"-19187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4.831"/>
    </inkml:context>
    <inkml:brush xml:id="br0">
      <inkml:brushProperty name="width" value="0.025" units="cm"/>
      <inkml:brushProperty name="height" value="0.025" units="cm"/>
    </inkml:brush>
  </inkml:definitions>
  <inkml:trace contextRef="#ctx0" brushRef="#br0">1 1 14318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5.176"/>
    </inkml:context>
    <inkml:brush xml:id="br0">
      <inkml:brushProperty name="width" value="0.025" units="cm"/>
      <inkml:brushProperty name="height" value="0.025" units="cm"/>
    </inkml:brush>
  </inkml:definitions>
  <inkml:trace contextRef="#ctx0" brushRef="#br0">88 1 20628,'0'0'1217,"-52"81"-1249,34-39 480,5 3 33,8-1-129,5-3-192,0-5-64,14-5-64,8-5 96,-10-6-160,4-6-256,-7-9-321,-7-5-223,-13-5-2756,-12-11-2177,-7-7-1987</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5.519"/>
    </inkml:context>
    <inkml:brush xml:id="br0">
      <inkml:brushProperty name="width" value="0.025" units="cm"/>
      <inkml:brushProperty name="height" value="0.025" units="cm"/>
    </inkml:brush>
  </inkml:definitions>
  <inkml:trace contextRef="#ctx0" brushRef="#br0">1 55 10025,'0'0'11627,"57"-21"-10441,3 21-738,12 0-384,5-2-128,-1-4-2915,-6-6-2050,-9-2-3427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5.849"/>
    </inkml:context>
    <inkml:brush xml:id="br0">
      <inkml:brushProperty name="width" value="0.025" units="cm"/>
      <inkml:brushProperty name="height" value="0.025" units="cm"/>
    </inkml:brush>
  </inkml:definitions>
  <inkml:trace contextRef="#ctx0" brushRef="#br0">68 18 15983,'0'0'2119,"9"-3"-21,-3 2-1861,1-2 93,0 1 1,0 1 0,0 0 0,0 0 0,11 0 0,-16 1-296,-1 0 0,1 0 0,0 0 0,-1 0 0,1 1 0,0-1 1,-1 0-1,1 1 0,0 0 0,-1-1 0,1 1 0,-1 0 0,1 0 0,-1 0 0,0 0 0,1 0 0,-1 0 0,0 0 1,0 0-1,0 1 0,0-1 0,0 0 0,0 1 0,0-1 0,0 1 0,0-1 0,-1 1 0,1 0 0,0-1 0,-1 1 0,0-1 1,1 4-1,0 0-4,-1 0 1,1 0 0,-1 0-1,0 1 1,-1-1 0,1 0 0,-1 0-1,0 0 1,0 0 0,-1 0-1,1 0 1,-1 0 0,0-1 0,-1 1-1,1-1 1,-5 7 0,-4 2 260,0 0 0,-1-1 0,-22 19 0,22-22-133,2 0-1,-1 1 1,1 1-1,0-1 1,-14 23-1,23-32-158,0 0 0,0 0 0,0 1 0,1-1 0,-1 0 0,0 1 0,0-1 0,1 1 0,-1-1 0,1 1 0,-1 0 0,1-1 0,0 1 0,0-1 0,0 1 0,-1-1 0,2 1 0,-1 0 0,0-1 0,0 1 0,0-1 0,1 1 0,-1 0 0,1-1 0,-1 1 0,1-1 0,0 1 0,-1-1 0,1 0 0,0 1 0,0-1 0,0 0 0,0 0 0,0 1 0,0-1 0,0 0 0,1 0 0,-1 0 0,0 0 0,1-1 0,-1 1 0,1 0 0,-1 0 0,1-1 0,-1 1 0,1-1 0,-1 1 0,3-1 0,11 3-43,-1 0-1,1-2 1,-1 0 0,21-1-1,-20 0-107,37-1-1429,1-1 0,0-4 1,87-19-1,-101 14-732,0-1 0,-1-1 0,0-3 1,-1-1-1,49-31 0,-51 24-715,3-10 4068,-35 32-620,0-1-1,-1 1 0,0 0 0,0-1 0,1 0 1,-2 1-1,1-1 0,0 0 0,0 0 1,-1 0-1,0 0 0,1 0 0,-1 0 1,-1-1-1,1 1 0,0 0 0,-1 0 0,1-1 1,-1 1-1,0 0 0,0-1 0,0 1 1,-1 0-1,-1-6 0,1 6-205,-1 1-1,0 0 1,0 0 0,0-1-1,0 1 1,0 0 0,-1 1-1,1-1 1,-1 0 0,1 1-1,-1-1 1,1 1 0,-1 0-1,0 0 1,0 0 0,0 0-1,1 1 1,-1-1 0,0 1-1,0-1 1,0 1 0,0 0-1,0 0 1,0 0 0,-4 1 0,-4 0-57,0 0 1,1 1 0,-1 0 0,0 1-1,-19 7 1,18-4-6,1 0-1,0 1 0,0 0 0,0 1 1,0 0-1,2 0 0,-1 1 0,-10 13 0,16-18-115,0 1-1,0 0 1,1 0-1,0 0 0,0 0 1,0 1-1,0 0 1,1-1-1,0 1 0,0 0 1,0 0-1,1 0 1,0 0-1,0 0 0,1 0 1,-1 0-1,1 1 0,1-1 1,1 11-1,-1-13-15,1 1 1,0-1-1,1 0 0,-1 1 0,1-1 1,0 0-1,-1-1 0,2 1 0,-1 0 0,0-1 1,1 0-1,0 0 0,0 0 0,-1 0 1,2 0-1,-1-1 0,0 0 0,0 0 0,1 0 1,0 0-1,-1-1 0,1 0 0,6 1 1,9 2 378,-1-1-1,1-1 1,-1-1 0,29-2 0,-33-1-202,0 0 1,0-1-1,-1 0 0,1-1 0,-1-1 0,0 0 0,0-1 0,-1-1 1,1 0-1,-1-1 0,16-12 0,-21 14-190,-1 1 0,-1-1-1,1-1 1,-1 1 0,0-1 0,0 0 0,-1 0-1,0-1 1,0 1 0,0-1 0,-1 0-1,-1 0 1,1-1 0,-1 1 0,-1-1 0,0 0-1,0 0 1,0 0 0,-1 0 0,-1-9-1,0 14-300,0 0-1,-1 0 1,0 1-1,0-1 0,0 0 1,0 0-1,0 1 0,-1-1 1,1 1-1,-1-1 1,0 1-1,-1 0 0,1 0 1,0 0-1,-1 0 1,1 0-1,-1 0 0,0 1 1,0 0-1,0-1 1,0 1-1,-1 0 0,1 0 1,-1 1-1,1-1 0,-1 1 1,-5-2-1,-34-9-7548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6.564"/>
    </inkml:context>
    <inkml:brush xml:id="br0">
      <inkml:brushProperty name="width" value="0.025" units="cm"/>
      <inkml:brushProperty name="height" value="0.025" units="cm"/>
    </inkml:brush>
  </inkml:definitions>
  <inkml:trace contextRef="#ctx0" brushRef="#br0">1 26 16143,'18'0'1057,"5"0"-224,16 0 608,11 0-544,11-7-224,3-1-417,9 2-160,-5 3-64,-12 3-1217,-17-1-1890,-18 3-2466,-21 10-1025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6.897"/>
    </inkml:context>
    <inkml:brush xml:id="br0">
      <inkml:brushProperty name="width" value="0.025" units="cm"/>
      <inkml:brushProperty name="height" value="0.025" units="cm"/>
    </inkml:brush>
  </inkml:definitions>
  <inkml:trace contextRef="#ctx0" brushRef="#br0">20 1 11627,'0'0'9289,"-20"51"-8008,65-49 160,18 0-416,15-2-736,11 0-193,6-10-256,-9-3-2467,-11-5-3683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9.247"/>
    </inkml:context>
    <inkml:brush xml:id="br0">
      <inkml:brushProperty name="width" value="0.025" units="cm"/>
      <inkml:brushProperty name="height" value="0.025" units="cm"/>
    </inkml:brush>
  </inkml:definitions>
  <inkml:trace contextRef="#ctx0" brushRef="#br0">83 79 3107,'3'-4'1100,"-1"0"1,0-1-1,0 1 0,-1 0 1,1-1-1,-1 1 1,0 0-1,0-1 0,-1 0 1,1 1-1,-1-1 0,0 1 1,0-1-1,0 0 1,-2-5-1,2 10-1080,0 0 1,-1 0-1,1-1 1,0 1-1,-1 0 1,1 0-1,0 0 1,-1 0-1,1-1 1,0 1-1,-1 0 1,1 0-1,0 0 0,-1 0 1,1 0-1,-1 0 1,1 0-1,0 0 1,-1 0-1,1 0 1,0 0-1,-1 0 1,1 1-1,0-1 1,-1 0-1,1 0 1,0 0-1,-1 0 1,1 1-1,0-1 0,-1 0 1,1 0-1,0 0 1,0 1-1,-1-1 1,1 0-1,0 1 1,-13 10-105,4 0 75,1 1 0,0 0 0,1 1 0,1-1 0,0 1 1,0 1-1,1-1 0,1 1 0,0 0 0,1 0 0,-2 20 0,5-34 8,0 1 0,0-1 1,0 1-1,0-1 0,0 0 0,0 1 0,0-1 1,0 1-1,0-1 0,0 1 0,0-1 0,0 0 0,0 1 1,0-1-1,1 1 0,-1-1 0,0 0 0,0 1 0,0-1 1,1 0-1,-1 1 0,0-1 0,1 0 0,-1 1 0,0-1 1,1 0-1,-1 0 0,0 1 0,1-1 0,-1 0 0,0 0 1,1 0-1,-1 1 0,1-1 0,0 0 0,16-6 276,13-20 494,-22 16-809,-1 1-1,0-2 0,0 1 0,-1-1 0,-1 0 1,0 0-1,0-1 0,-1 1 0,-1-1 0,0 0 1,-1 0-1,0 0 0,1-14 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7.228"/>
    </inkml:context>
    <inkml:brush xml:id="br0">
      <inkml:brushProperty name="width" value="0.025" units="cm"/>
      <inkml:brushProperty name="height" value="0.025" units="cm"/>
    </inkml:brush>
  </inkml:definitions>
  <inkml:trace contextRef="#ctx0" brushRef="#br0">1 389 17809,'0'0'235,"12"-7"683,67-40 473,-3-3 0,136-118 0,-74 55-797,-138 113-601,0 0 1,1-1-1,-1 1 0,0 0 0,0 0 1,0 0-1,0 0 0,0-1 0,0 1 0,0 0 1,1 0-1,-1 0 0,0 0 0,0 0 1,0 0-1,0-1 0,1 1 0,-1 0 1,0 0-1,0 0 0,0 0 0,0 0 1,1 0-1,-1 0 0,0 0 0,0 0 0,0 0 1,1 0-1,-1 0 0,0 0 0,0 0 1,0 0-1,1 0 0,-1 0 0,0 0 1,0 0-1,0 0 0,0 0 0,1 0 0,-1 0 1,0 1-1,0-1 0,0 0 0,0 0 1,1 0-1,-1 0 0,0 0 0,0 0 1,0 1-1,0-1 0,0 0 0,0 0 1,0 0-1,1 0 0,-1 1 0,0-1 0,0 0 1,0 0-1,0 0 0,0 0 0,0 1 1,0-1-1,-3 21-151,-11 23 176,5-22-221,0 1 1,2 0-1,1 0 0,1 0 0,1 1 0,-2 45 0,5-66-81,2 0-1,-1 0 0,0 0 0,0 0 1,1 0-1,0 0 0,-1 0 0,1 0 1,0 0-1,1-1 0,-1 1 0,0 0 1,1-1-1,-1 1 0,4 3 0,-2-4-259,-1 0 0,1 0 0,0 0 0,0 0 0,0-1 0,0 1 0,0-1 0,0 0 0,0 0 0,1 0 0,-1 0 0,0 0 0,1-1 0,3 1 0,39 0-7586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7.588"/>
    </inkml:context>
    <inkml:brush xml:id="br0">
      <inkml:brushProperty name="width" value="0.025" units="cm"/>
      <inkml:brushProperty name="height" value="0.025" units="cm"/>
    </inkml:brush>
  </inkml:definitions>
  <inkml:trace contextRef="#ctx0" brushRef="#br0">230 26 13485,'0'0'3358,"-11"1"-1170,2 2-2114,-1 0 0,1 0-1,0 1 1,0 0 0,0 1-1,1 0 1,-1 0 0,1 1-1,1 0 1,-1 0 0,1 1-1,0 0 1,0 0 0,-7 11-1,-2 2-10,1 0-1,-14 25 1,25-37-3,0 0-1,0 0 1,1 1 0,0-1 0,0 1-1,1 0 1,0 0 0,1-1-1,-1 14 1,1-20-39,1 0 0,1 0 0,-1 1 0,0-1 0,0 0 0,1 0 0,-1 0 0,1 0 1,0 0-1,0 0 0,0 0 0,0-1 0,0 1 0,0 0 0,0 0 0,0-1 0,1 1 0,-1 0 0,1-1 0,-1 1 0,1-1 0,3 2 0,-1-1 59,0 0 0,0 0 0,0-1 0,1 1-1,-1-1 1,0 0 0,1-1 0,-1 1 0,1-1 0,6 0 0,0-1 33,0 0 0,-1 0 0,1-1 0,-1 0 0,0-1 1,1 0-1,-1-1 0,18-9 0,-18 5-84,-1 0 1,0 0-1,0-1 1,0 0-1,-1 0 0,-1-1 1,1 0-1,-2 0 1,1-1-1,-2 0 0,1 0 1,6-20-1,-10 25-68,0 0 1,0 1-1,-1-1 0,1 0 0,-1 0 0,-1 0 1,1 0-1,-1 0 0,0 0 0,0-1 0,-1 1 0,1 0 1,-1 0-1,-1 0 0,1 0 0,-1 1 0,0-1 1,-1 0-1,1 1 0,-1-1 0,0 1 0,0 0 0,-1 0 1,0 0-1,0 1 0,0-1 0,-6-5 0,8 8-53,-1 0-1,0 1 1,1-1-1,-1 1 0,0-1 1,0 1-1,0 0 1,0 0-1,0 0 0,0 0 1,0 0-1,0 1 1,0 0-1,0-1 0,0 1 1,-1 0-1,1 1 1,0-1-1,0 0 0,0 1 1,0 0-1,0 0 1,0 0-1,0 0 0,-5 3 1,6-3-188,0 1 0,-1-1 1,1 1-1,1 0 0,-1 0 1,0 0-1,0 0 0,1 1 1,-1-1-1,1 0 1,0 0-1,0 1 0,0-1 1,0 1-1,0-1 0,0 1 1,1 0-1,-1-1 0,1 1 1,-1 0-1,1-1 0,0 1 1,0 0-1,1-1 0,-1 1 1,0 0-1,1-1 0,0 1 1,-1-1-1,3 5 0,15 23-4033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7.931"/>
    </inkml:context>
    <inkml:brush xml:id="br0">
      <inkml:brushProperty name="width" value="0.025" units="cm"/>
      <inkml:brushProperty name="height" value="0.025" units="cm"/>
    </inkml:brush>
  </inkml:definitions>
  <inkml:trace contextRef="#ctx0" brushRef="#br0">233 100 11787,'0'0'4036,"-3"-10"-934,3 8-3033,-1-1 0,0 1 0,0-1 0,1 1 0,-2-1-1,1 1 1,0-1 0,0 1 0,-1 0 0,1 0 0,-1 0 0,0 0 0,0 0 0,1 0 0,-1 0 0,-1 0 0,1 1 0,0-1 0,0 1 0,0 0 0,-1 0 0,1-1 0,-1 1 0,1 1 0,-1-1 0,1 0 0,-1 1 0,0-1 0,1 1 0,-1 0 0,0 0 0,1 0 0,-1 0 0,1 0 0,-1 1 0,0-1 0,1 1 0,-4 1 0,-3 0-12,-1 1-1,1 1 0,0 0 1,1 0-1,-1 1 1,1 0-1,0 0 1,0 1-1,0 0 1,-8 9-1,12-11-38,0 0-1,0 0 1,0 0-1,1 0 1,-1 0-1,1 1 1,0 0-1,1-1 1,-1 1-1,1 0 1,0 0-1,0 0 1,0 1 0,1-1-1,0 0 1,0 1-1,0-1 1,1 1-1,0 7 1,1-10-8,0 0 1,0-1-1,0 1 1,1-1-1,-1 1 1,1-1 0,0 0-1,-1 1 1,1-1-1,0 0 1,1 0-1,-1 0 1,0-1-1,0 1 1,1 0 0,-1-1-1,1 0 1,-1 1-1,1-1 1,0 0-1,-1 0 1,1-1-1,0 1 1,0-1 0,0 1-1,5-1 1,12 2 91,-1-1 0,35-2 0,-41 0-95,8 0 6,-1-2 0,1 0 0,-1-1 0,0-1 0,23-9 0,-32 10 6,0-1 1,0 0-1,0-1 0,0 0 1,-1 0-1,0-1 1,0-1-1,-1 1 0,16-19 1,-22 24 37,-1-1 1,0 1-1,0-1 1,-1 1 0,1-1-1,0 0 1,-1 0-1,0 1 1,1-1-1,-1 0 1,0 0-1,-1-1 1,1 1-1,0 0 1,-1 0-1,0 0 1,0 0-1,0-1 1,0 1-1,-1-6 1,-1 6-10,1 0-1,-1 0 1,0 0 0,1 0 0,-1 0-1,-1 1 1,1-1 0,0 1-1,-1-1 1,1 1 0,-1 0 0,0 0-1,0 0 1,0 0 0,-6-3-1,-5-1-26,-1 1-1,1 0 1,-1 1-1,0 0 1,-1 1-1,1 1 1,-18 0-1,13 1-153,-64 2 176,79-1-288,0 1-1,0-1 0,0 1 1,0 1-1,0-1 0,0 1 1,0 0-1,0 0 1,1 0-1,-1 1 0,1 0 1,0-1-1,-5 5 1,1 7-3973,6-5-3442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2:59.551"/>
    </inkml:context>
    <inkml:brush xml:id="br0">
      <inkml:brushProperty name="width" value="0.025" units="cm"/>
      <inkml:brushProperty name="height" value="0.025" units="cm"/>
    </inkml:brush>
  </inkml:definitions>
  <inkml:trace contextRef="#ctx0" brushRef="#br0">0 0 15535,'0'0'4452,"74"24"-4164,-23-22-96,17-2-128,5 0-1345,1-5-2787,-1-7-3203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0.989"/>
    </inkml:context>
    <inkml:brush xml:id="br0">
      <inkml:brushProperty name="width" value="0.025" units="cm"/>
      <inkml:brushProperty name="height" value="0.025" units="cm"/>
    </inkml:brush>
  </inkml:definitions>
  <inkml:trace contextRef="#ctx0" brushRef="#br0">38 1 18193,'0'0'4773,"-11"62"-4805,4-23 416,-2 11 0,7 4-159,-7-1-161,9-2 0,0-5-64,6-8-1570,4-11-992,1-15-1954,2-12-4133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1.380"/>
    </inkml:context>
    <inkml:brush xml:id="br0">
      <inkml:brushProperty name="width" value="0.025" units="cm"/>
      <inkml:brushProperty name="height" value="0.025" units="cm"/>
    </inkml:brush>
  </inkml:definitions>
  <inkml:trace contextRef="#ctx0" brushRef="#br0">200 116 11755,'1'-11'3908,"0"5"-3492,0-4 369,0 1 0,-1-1 0,0 0 0,-1 0 0,-1-12 0,1 21-673,1-1-1,0 1 1,-1-1-1,1 1 1,-1-1-1,1 1 1,-1-1-1,0 1 1,0 0-1,0 0 1,1-1-1,-1 1 1,0 0-1,-1 0 1,1 0 0,0 0-1,0 0 1,-3-2-1,2 3-79,0 0 1,0-1-1,0 1 0,1 0 0,-1 0 1,0 0-1,0 0 0,0 0 0,0 0 0,0 1 1,0-1-1,0 1 0,0-1 0,0 1 1,0 0-1,1 0 0,-1 0 0,0 0 1,-2 2-1,-4 3-32,0 0 1,0 1-1,0 1 0,1-1 0,0 1 1,1 0-1,-12 18 0,5-3 16,0 0-1,-9 25 0,17-36-17,1-1 1,0 1-1,1 0 1,0 0-1,1 0 0,0 1 1,1-1-1,1 0 1,0 14-1,1-23 6,-1 0 0,1 0-1,-1 1 1,1-1 0,0 0 0,0-1 0,1 1-1,-1 0 1,1 0 0,-1 0 0,1-1-1,0 1 1,0-1 0,0 1 0,0-1 0,4 3-1,-3-3 20,1 0 0,-1 0-1,1-1 1,0 1-1,0-1 1,0 0 0,0 0-1,0 0 1,0-1-1,0 1 1,0-1-1,0 0 1,0 0 0,0-1-1,0 1 1,4-2-1,-1 1 55,-1-1-1,1 0 1,-1 0-1,0-1 1,1 0-1,-1 0 1,-1-1-1,1 1 1,0-1-1,-1-1 1,0 1-1,0-1 1,0 1-1,0-1 0,-1-1 1,0 1-1,0-1 1,-1 0-1,1 1 1,-1-2-1,0 1 1,2-9-1,0 2-12,-1 1-1,0-1 0,-1 0 1,-1 0-1,0-1 0,-1 1 1,0 0-1,-1-1 0,-1 1 1,-2-21-1,2 33-147,1 0 1,-1-1-1,1 1 1,-1 0-1,0-1 1,1 1-1,-1 0 0,0 0 1,0 0-1,0 0 1,0 0-1,0 0 1,0 0-1,0 0 0,0 0 1,-1 0-1,1 0 1,0 1-1,0-1 0,-1 0 1,1 1-1,0-1 1,-3 0-1,3 1-119,0 0 0,0 0-1,1 0 1,-1 0 0,0 0-1,0 0 1,0 0 0,1 0 0,-1 1-1,0-1 1,0 0 0,0 0 0,1 1-1,-1-1 1,0 1 0,0-1 0,1 0-1,-1 1 1,0-1 0,1 1-1,-1 0 1,1-1 0,-1 1 0,1-1-1,-1 1 1,1 0 0,-1-1 0,0 2-1,-5 14-5700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1.758"/>
    </inkml:context>
    <inkml:brush xml:id="br0">
      <inkml:brushProperty name="width" value="0.025" units="cm"/>
      <inkml:brushProperty name="height" value="0.025" units="cm"/>
    </inkml:brush>
  </inkml:definitions>
  <inkml:trace contextRef="#ctx0" brushRef="#br0">0 1 17168,'0'0'3107,"0"55"-1762,0-36-768,0 0-417,0-3-96,11-5-64,2-8-2274,8-3-1954,2-13-2338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2.120"/>
    </inkml:context>
    <inkml:brush xml:id="br0">
      <inkml:brushProperty name="width" value="0.025" units="cm"/>
      <inkml:brushProperty name="height" value="0.025" units="cm"/>
    </inkml:brush>
  </inkml:definitions>
  <inkml:trace contextRef="#ctx0" brushRef="#br0">136 14 5157,'0'0'14317,"-9"3"-14098,3-1-193,4-1 28,-1-1 0,1 1 0,-1-1 0,1 1 1,-1 0-1,1 0 0,0 0 0,-1 1 0,1-1 1,0 0-1,0 1 0,0 0 0,0-1 0,0 1 1,0 0-1,1 0 0,-1 0 0,1 0 0,-1 0 1,1 0-1,0 1 0,-1-1 0,1 0 0,0 1 0,1-1 1,-1 1-1,-1 4 0,2-2-31,0 0 0,0 0 0,1 0 0,-1 0 0,1 1-1,0-1 1,1 0 0,-1-1 0,1 1 0,0 0 0,0 0 0,0-1 0,6 9-1,3 2 32,1 0 0,22 20 0,22 29 19,-53-60-69,0 1 0,0 0 0,0 0 0,-1 1 0,1-1 1,-1 1-1,-1-1 0,1 1 0,-1-1 0,0 1 0,0 0 1,0 5-1,-2-7 1,1-1 1,-1 1 0,1-1-1,-1 0 1,0 1-1,-1-1 1,1 0 0,0 0-1,-1 0 1,1 0 0,-1 0-1,0 0 1,0 0-1,-1-1 1,1 1 0,0-1-1,-1 0 1,1 1 0,-1-1-1,0 0 1,0 0-1,0-1 1,0 1 0,0-1-1,0 1 1,0-1 0,-7 2-1,0 0 5,-1-1 0,0 1-1,-1-1 1,1-1 0,0 0-1,0-1 1,-17-2 0,25 2 47,0 0 0,0-1 0,0 0 0,0 1 0,0-1 0,1 0 0,-1 0 0,0-1 0,1 1-1,-1-1 1,1 1 0,-1-1 0,1 0 0,0 0 0,0 0 0,-1 0 0,2 0 0,-1-1 0,0 1 0,0 0 0,1-1 0,-1 1 0,1-1 0,0 0 0,0 0 0,0 1 0,0-1 0,0 0 0,0 0 0,1 0 0,0 0 0,-1 0 0,2-4 0,-2-1-14,2-1 1,-1 1-1,1 0 0,1 0 0,0 0 0,0 0 0,0 0 1,1 0-1,0 1 0,0-1 0,6-8 0,19-22-57,0 2 0,35-34 0,28-34 270,-84 94-152,-10 13-1007,-11 17-2526,8-5-468,6-1-2637</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2.448"/>
    </inkml:context>
    <inkml:brush xml:id="br0">
      <inkml:brushProperty name="width" value="0.025" units="cm"/>
      <inkml:brushProperty name="height" value="0.025" units="cm"/>
    </inkml:brush>
  </inkml:definitions>
  <inkml:trace contextRef="#ctx0" brushRef="#br0">30 1 17745,'0'0'1334,"-4"8"113,0 2-1111,1-2 53,-1 0 0,1 1 1,0-1-1,1 1 0,0 0 0,0 0 0,1 0 1,0 0-1,0 9 0,2-16-379,0 0-1,0-1 1,0 1-1,0 0 1,0-1-1,0 1 1,0-1-1,0 0 1,1 1-1,-1-1 1,1 0 0,-1 0-1,1 0 1,-1 1-1,1-2 1,0 1-1,-1 0 1,1 0-1,0-1 1,0 1-1,0-1 1,0 1-1,-1-1 1,1 0-1,0 1 1,4-1 0,60 0-813,-54-1 350,1 0-73,-1-1 0,0 0 0,-1-1 0,1 0 0,20-9 0,-9 4 142,-40 40 1233,6-18-896,0 2-1,2-1 0,0 1 1,0 1-1,2-1 1,0 2-1,1-1 0,1 1 1,0-1-1,1 1 1,-1 25-1,4-21-4143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2.842"/>
    </inkml:context>
    <inkml:brush xml:id="br0">
      <inkml:brushProperty name="width" value="0.025" units="cm"/>
      <inkml:brushProperty name="height" value="0.025" units="cm"/>
    </inkml:brush>
  </inkml:definitions>
  <inkml:trace contextRef="#ctx0" brushRef="#br0">1 47 15727,'0'0'4260,"50"14"-2915,-7-14-64,14 0-736,7-3-417,9-7-96,4-5-1858,-9 0-2818,-4-3-6439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3.979"/>
    </inkml:context>
    <inkml:brush xml:id="br0">
      <inkml:brushProperty name="width" value="0.025" units="cm"/>
      <inkml:brushProperty name="height" value="0.025" units="cm"/>
    </inkml:brush>
  </inkml:definitions>
  <inkml:trace contextRef="#ctx0" brushRef="#br0">0 7 8520,'0'0'16245,"2"8"-16122,-2-1-83,5 36 56,-5-42-92,1 1 0,-1-1 0,0 1 0,1-1 0,-1 1 0,1 0 0,-1-1 0,1 0 0,0 1 0,-1-1 0,1 1 0,0-1 0,0 0 0,0 1 1,0-1-1,0 0 0,1 0 0,-1 0 0,0 0 0,0 0 0,1 0 0,1 1 0,5-1 31,-1 0 0,1 0-1,0 0 1,-1-1 0,1-1 0,0 1 0,-1-1-1,1 0 1,-1-1 0,14-4 0,2-3-7,-1-1 0,23-14 0,-26 13-18,1 1 0,36-14 0,-55 24-16,-1 0 0,0 0 0,1 0 0,-1 0 0,1 0 0,-1 0 0,0 0 0,1 0 0,-1 0 0,1 0 0,-1 0 1,1 0-1,-1 0 0,0 0 0,1 0 0,-1 0 0,0 1 0,1-1 0,-1 0 0,1 0 0,-1 0 0,0 1 0,1-1 0,-1 0 1,0 0-1,1 1 0,-1-1 0,0 0 0,0 1 0,1-1 0,-1 0 0,0 1 0,0-1 0,0 0 0,1 1 0,-1-1 1,0 1-1,0-1 0,0 0 0,0 1 0,0-1 0,0 1 0,0-1 0,0 0 0,0 1 0,0-1 0,0 1 0,0-1 0,0 1 1,0-1-1,0 0 0,0 1 0,0-1 0,-1 1 0,1-1 0,0 0 0,0 1 0,-1-1 0,1 1 0,-11 25 153,-4-2 100,11-20-232,0 1 0,1 0-1,0 0 1,0 0 0,0 1 0,0-1 0,1 1 0,0-1 0,-1 7-1,7-12 57,0 0 0,0 0-1,0 0 1,0-1-1,0 1 1,-1-1 0,1 0-1,5-2 1,58-30 267,-53 25-342,0 0-1,1 2 0,0-1 0,0 2 0,17-5 0,-31 10-6,0 0-1,0 0 1,0 0-1,-1 1 1,1-1-1,0 0 1,0 0-1,0 1 1,-1-1-1,1 0 1,0 1 0,0-1-1,-1 1 1,1-1-1,0 1 1,-1-1-1,1 1 1,-1-1-1,1 1 1,-1 0-1,1-1 1,-1 1-1,1 0 1,-1-1-1,0 1 1,1 0-1,-1 0 1,0-1-1,1 1 1,-1 0-1,0 0 1,0 0-1,0-1 1,0 1-1,0 0 1,0 0-1,0 0 1,0-1-1,0 1 1,0 0-1,0 0 1,-1 0-1,-5 54-205,3-30-1805,3-24 1848,0-1-1,0 1 1,1-1-1,-1 1 1,0-1-1,0 0 1,0 1-1,1-1 1,-1 1-1,0-1 1,0 0-1,1 1 1,-1-1 0,0 1-1,1-1 1,-1 0-1,0 0 1,1 1-1,-1-1 1,1 0-1,-1 0 1,1 1-1,-1-1 1,0 0-1,1 0 1,-1 0-1,1 0 1,-1 0-1,1 1 1,-1-1 0,1 0-1,-1 0 1,1 0-1,-1 0 1,1-1-1,21-2-6153,4-10-3473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9.637"/>
    </inkml:context>
    <inkml:brush xml:id="br0">
      <inkml:brushProperty name="width" value="0.025" units="cm"/>
      <inkml:brushProperty name="height" value="0.025" units="cm"/>
    </inkml:brush>
  </inkml:definitions>
  <inkml:trace contextRef="#ctx0" brushRef="#br0">56 0 3523,'0'0'20676,"-4"12"-20676,-40 179 299,36-130-9476,8-80 3529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3.220"/>
    </inkml:context>
    <inkml:brush xml:id="br0">
      <inkml:brushProperty name="width" value="0.025" units="cm"/>
      <inkml:brushProperty name="height" value="0.025" units="cm"/>
    </inkml:brush>
  </inkml:definitions>
  <inkml:trace contextRef="#ctx0" brushRef="#br0">1 31 15214,'0'0'1725,"10"-4"-300,5-1-932,1 0-1,0 0 1,1 2 0,16-2 0,-25 4-369,1 0-1,-1 0 1,0 1 0,1 0 0,-1 1 0,0 0 0,1 0 0,-1 0 0,0 1 0,0 1 0,13 4-1,-20-6-108,0 0 0,1-1 0,-1 1 0,0 0 0,1 0 0,-1 0 0,0-1 0,0 1 0,0 1 0,0-1 0,0 0 0,0 0 0,0 0 0,0 0 0,-1 1 0,1-1 0,0 0 0,-1 1 0,1-1-1,-1 0 1,1 1 0,-1-1 0,0 1 0,0-1 0,1 3 0,-2-1 62,0-1 0,0 1 0,1-1 0,-2 0-1,1 1 1,0-1 0,0 0 0,-1 0 0,1 0 0,-1 0 0,1 0-1,-1 0 1,-4 3 0,-8 5 292,0 0 0,-1 0 0,-23 10 0,29-15-496,0-1 146,-27 16 68,35-19-98,0 0-1,-1 0 1,1 0 0,-1 0 0,1 0 0,0 0-1,0 0 1,0 0 0,0 0 0,0 1 0,0-1-1,0 1 1,0-1 0,0 0 0,1 1 0,-1-1-1,0 1 1,0 2 0,2-2-30,1-1 1,-1 1-1,0-1 0,1 1 0,-1-1 1,1 0-1,0 0 0,-1 0 1,1 1-1,0-2 0,0 1 0,0 0 1,0 0-1,-1 0 0,1-1 1,0 1-1,0-1 0,0 0 1,0 1-1,3-1 0,0 1-65,27 6-512,63 17-68,-86-21 680,0 1 0,0-1 0,-1 1 1,1 1-1,-1 0 0,0 0 0,13 12 0,-20-16 25,1-1-1,-1 1 0,0 0 1,0 0-1,0 0 0,0 0 1,0 0-1,0 0 0,-1 0 0,1 0 1,0 1-1,0-1 0,-1 0 1,1 0-1,-1 1 0,1-1 0,-1 0 1,0 1-1,1-1 0,-1 1 1,0-1-1,0 0 0,0 1 0,0-1 1,0 1-1,0-1 0,-1 0 1,1 1-1,0-1 0,-1 0 1,1 1-1,-1-1 0,1 0 0,-1 0 1,1 1-1,-1-1 0,0 0 1,0 0-1,0 0 0,0 0 0,0 0 1,0 0-1,0 0 0,0 0 1,-2 1-1,-5 4 320,-1-1 0,-1 0 0,1-1 0,-20 7 0,17-7-275,-101 31 1476,67-22-2159,36-10-1149,13-4-1396,38-12-1121,7-6-1763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3.563"/>
    </inkml:context>
    <inkml:brush xml:id="br0">
      <inkml:brushProperty name="width" value="0.025" units="cm"/>
      <inkml:brushProperty name="height" value="0.025" units="cm"/>
    </inkml:brush>
  </inkml:definitions>
  <inkml:trace contextRef="#ctx0" brushRef="#br0">219 64 13773,'0'0'6497,"-9"-4"-5125,3 3-1343,1-1 1,0 1 0,0 0-1,-1 1 1,1-1-1,0 1 1,-1 0-1,1 0 1,-1 1 0,1 0-1,0 0 1,0 0-1,-1 0 1,1 1 0,0 0-1,0 0 1,0 0-1,1 1 1,-1 0-1,1 0 1,-1 0 0,1 0-1,-5 5 1,-1 0 36,1 0 0,0 0 0,0 1 0,-11 16-1,17-21-46,0 1 0,0-1-1,0 1 1,1 0-1,-1 0 1,1 0 0,0 1-1,1-1 1,-1 0-1,1 1 1,0-1-1,0 7 1,1-9-10,1-1 1,0 1-1,-1-1 0,1 1 1,0-1-1,0 0 0,0 1 0,0-1 1,0 0-1,1 0 0,-1 0 1,1 0-1,-1 0 0,1 0 0,0 0 1,0-1-1,0 1 0,0 0 1,0-1-1,0 0 0,0 1 1,0-1-1,1 0 0,-1 0 0,0-1 1,1 1-1,-1 0 0,1-1 1,-1 1-1,0-1 0,4 0 1,11 3 83,1-1 0,-1-1 0,21-2 1,-34 1-87,5 0 25,-1-1 0,1 0 0,0-1-1,0 0 1,-1 0 0,1-1 0,-1 0 0,0 0 0,0-1-1,0 0 1,0 0 0,-1-1 0,0 0 0,0-1 0,9-7-1,-12 8 5,1 0 0,-1-1 0,0 1 0,0-1 0,0 0 0,-1 0 0,0 0 0,0-1 0,0 1 0,-1-1 0,0 1 0,-1-1 0,1 0 0,-1 1 0,0-1 0,-1 0 0,0 0 0,0 0 0,0 0 0,-2-8 0,1 11-102,-1-1 0,0 1 0,1 0 0,-1 0 0,-1 0 0,1 0 0,0 0 0,-1 1 0,0-1 0,0 1 0,0 0 0,0-1 0,-1 1 0,1 1-1,-6-4 1,6 4-197,0 0 0,-1 0 0,1 0 0,-1 1 0,1-1 0,-1 1 0,1 0 0,-7-1 0,8 2-105,0 0 0,0 0 0,0 0 0,0 0 0,0 0 1,-1 0-1,1 1 0,0-1 0,0 1 0,0 0 0,0-1 0,0 1 1,0 0-1,0 0 0,-2 2 0,-5 8-4906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3.908"/>
    </inkml:context>
    <inkml:brush xml:id="br0">
      <inkml:brushProperty name="width" value="0.025" units="cm"/>
      <inkml:brushProperty name="height" value="0.025" units="cm"/>
    </inkml:brush>
  </inkml:definitions>
  <inkml:trace contextRef="#ctx0" brushRef="#br0">287 22 15951,'-11'-1'694,"-2"0"-483,0 0 1,0 1-1,0 0 1,-1 1-1,1 0 0,0 1 1,0 1-1,0 0 1,-17 7-1,17-3 245,0 0 1,1 0-1,0 1 0,1 1 0,-12 11 1,18-16-365,1 0-1,1 0 1,-1 0 0,1 1 0,-1 0 0,1 0-1,0 0 1,1 0 0,-1 0 0,1 0 0,0 1-1,1-1 1,-1 1 0,1-1 0,-1 9 0,2-12-77,0 0 1,0-1 0,0 1-1,1 0 1,-1-1-1,0 1 1,1-1 0,-1 1-1,1 0 1,-1-1-1,1 1 1,0-1 0,0 1-1,0-1 1,0 0-1,0 1 1,0-1 0,0 0-1,0 0 1,0 0-1,1 0 1,-1 0 0,3 2-1,1-1 77,-1 0-1,1 0 0,-1 0 1,1-1-1,0 1 1,0-1-1,0-1 1,6 2-1,4-2 152,0 0 0,0-1 0,0 0 1,26-6-1,-30 4-171,-1-1 1,0 0 0,0-1-1,0 0 1,-1 0 0,0-1 0,0 0-1,0 0 1,-1-1 0,10-10-1,-12 11-38,-1 1 1,-1-1-1,1 0 0,-1 0 0,0-1 0,0 1 0,-1-1 0,1 0 0,-2 0 0,1 0 0,-1 0 1,0 0-1,0-1 0,-1 1 0,1-10 0,-3 15-69,1 0 0,0 0-1,0 0 1,-1 1 0,1-1 0,-1 0-1,1 1 1,-1-1 0,0 0 0,1 1-1,-1-1 1,0 1 0,0-1 0,0 1 0,0 0-1,-1-1 1,1 1 0,0 0 0,-1 0-1,1 0 1,0 0 0,-1 0 0,1 0 0,-1 0-1,0 0 1,1 0 0,-1 1 0,0-1-1,1 1 1,-1-1 0,0 1 0,1 0 0,-1 0-1,0 0 1,-3 0 0,1 0-420,0 0 1,0 0-1,-1 0 0,1 1 1,0-1-1,0 1 0,0 0 1,0 0-1,0 1 0,0-1 1,1 1-1,-1 0 1,0 0-1,-6 5 0,-4 8-5817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4.235"/>
    </inkml:context>
    <inkml:brush xml:id="br0">
      <inkml:brushProperty name="width" value="0.025" units="cm"/>
      <inkml:brushProperty name="height" value="0.025" units="cm"/>
    </inkml:brush>
  </inkml:definitions>
  <inkml:trace contextRef="#ctx0" brushRef="#br0">52 185 11435,'0'0'10960,"-7"8"-9984,0 1-645,1 0-1,0 0 0,1 1 0,0-1 0,-4 11 0,7-17-285,1 0 1,0 0-1,1 0 0,-1 0 1,0 0-1,1 0 0,-1 0 0,1 0 1,0 0-1,0 0 0,0 0 0,1 0 1,-1 0-1,1 0 0,0 0 1,-1 0-1,1 0 0,1 0 0,-1 0 1,0-1-1,1 1 0,-1 0 0,1-1 1,0 1-1,0-1 0,3 4 0,2-1-20,1 0-1,1 0 0,-1 0 0,0-1 0,1 0 0,0-1 1,0 1-1,0-2 0,0 0 0,1 0 0,-1 0 0,1-1 1,-1-1-1,1 1 0,-1-2 0,1 1 0,-1-1 0,16-4 1,-22 3-414,0 0 0,0 0 0,0-1 1,0 1-1,0-1 0,-1 0 0,1 0 1,-1 0-1,0 0 0,1 0 1,-2 0-1,1-1 0,0 1 0,-1-1 1,1 1-1,-1-1 0,0 0 0,0 0 1,-1 1-1,1-1 0,0-6 0,3-32-7746</inkml:trace>
  <inkml:trace contextRef="#ctx0" brushRef="#br0" timeOffset="1">153 0 16496,'0'0'2818,"-48"6"-2209,45 5-321,3 3-288,0-2 128,8-6-1601,1-3-6311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5.588"/>
    </inkml:context>
    <inkml:brush xml:id="br0">
      <inkml:brushProperty name="width" value="0.025" units="cm"/>
      <inkml:brushProperty name="height" value="0.025" units="cm"/>
    </inkml:brush>
  </inkml:definitions>
  <inkml:trace contextRef="#ctx0" brushRef="#br0">1 43 13004,'0'5'3011,"9"-2"-1954,25-3-96,16-1 192,21 1-512,17-3-193,13-6-256,12 0-160,-6 1 0,-11 0-32,-17 4-1121,-25 0-3011,-31-1-5797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5.953"/>
    </inkml:context>
    <inkml:brush xml:id="br0">
      <inkml:brushProperty name="width" value="0.025" units="cm"/>
      <inkml:brushProperty name="height" value="0.025" units="cm"/>
    </inkml:brush>
  </inkml:definitions>
  <inkml:trace contextRef="#ctx0" brushRef="#br0">1 92 16944,'0'0'3395,"98"-11"-3139,-21-1 97,14-4-33,5 6-224,1 1-64,-3 1-160,-10 3-1377,-14-3-1186,-13-5-2530</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6.325"/>
    </inkml:context>
    <inkml:brush xml:id="br0">
      <inkml:brushProperty name="width" value="0.025" units="cm"/>
      <inkml:brushProperty name="height" value="0.025" units="cm"/>
    </inkml:brush>
  </inkml:definitions>
  <inkml:trace contextRef="#ctx0" brushRef="#br0">87 1 16143,'0'0'3395,"-16"57"-3010,19-27 95,4 1 257,-1 1-321,-6-1-255,0 2-97,0 1 0,-11-1 32,-9-1-352,-8-7-2307,1-4-5220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6.688"/>
    </inkml:context>
    <inkml:brush xml:id="br0">
      <inkml:brushProperty name="width" value="0.025" units="cm"/>
      <inkml:brushProperty name="height" value="0.025" units="cm"/>
    </inkml:brush>
  </inkml:definitions>
  <inkml:trace contextRef="#ctx0" brushRef="#br0">0 1 13741,'0'0'4063,"5"9"-2515,0 0-1222,0 1 0,-1 1 0,-1-1 1,0 0-1,0 1 0,-1 0 0,0-1 1,0 18-1,-2-13-204,0-10-85,-1 1 0,1-1 0,1 0 1,-1 1-1,1-1 0,0 0 0,0 0 1,2 6-1,-2-9-28,0-1 0,0 1 0,1-1 0,-1 1 1,1-1-1,-1 1 0,1-1 0,-1 0 0,1 1 0,-1-1 0,1 0 0,0 0 0,0 0 0,0-1 1,0 1-1,-1 0 0,1-1 0,0 1 0,0-1 0,0 0 0,0 1 0,0-1 0,0 0 1,1 0-1,2-1 0,8 0-137,0 0 0,0-2 0,0 1 0,0-2 0,0 1 0,-1-2 0,1 0 0,-1 0 0,0-1 0,13-9 0,-11 6-355,0-1 1,0 0-1,-1-1 0,0 0 1,-1-2-1,0 1 0,15-22 1,-19 17 397,-10 11 324,0 7-198,0-1 0,0 1-1,0-1 1,0 1 0,0 0 0,0 0 0,0 0 0,1 0 0,-1 0-1,0 0 1,1 0 0,-1 1 0,-1 1 0,-21 21 234,2 1 1,0 1-1,2 1 1,0 1-1,2 1 1,2 0-1,0 1 0,2 1 1,-13 42-1,23-59-453,0-1-1,2 1 1,-1-1-1,2 1 1,0 0-1,1 0 1,0 0-1,3 22 1,6-12-3138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7.100"/>
    </inkml:context>
    <inkml:brush xml:id="br0">
      <inkml:brushProperty name="width" value="0.025" units="cm"/>
      <inkml:brushProperty name="height" value="0.025" units="cm"/>
    </inkml:brush>
  </inkml:definitions>
  <inkml:trace contextRef="#ctx0" brushRef="#br0">0 35 12332,'0'0'5637,"46"19"-4035,6-19 63,16 0-640,20 0-673,4-1-223,3-8-97,-4-2-97,-12 2-1344,-15-4-1410,-25 3-2978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7.460"/>
    </inkml:context>
    <inkml:brush xml:id="br0">
      <inkml:brushProperty name="width" value="0.025" units="cm"/>
      <inkml:brushProperty name="height" value="0.025" units="cm"/>
    </inkml:brush>
  </inkml:definitions>
  <inkml:trace contextRef="#ctx0" brushRef="#br0">1 46 15375,'0'0'2402,"68"5"-1441,3-5-481,24-9 33,10 0-97,13 1-320,0-4-192,-7-1-4068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9.966"/>
    </inkml:context>
    <inkml:brush xml:id="br0">
      <inkml:brushProperty name="width" value="0.025" units="cm"/>
      <inkml:brushProperty name="height" value="0.025" units="cm"/>
    </inkml:brush>
  </inkml:definitions>
  <inkml:trace contextRef="#ctx0" brushRef="#br0">0 0 11627,'0'0'10474,"61"13"-10314,-43-13-96,3 1-192,-3-1-1794,-5 0-1569,-4 0-2371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8.847"/>
    </inkml:context>
    <inkml:brush xml:id="br0">
      <inkml:brushProperty name="width" value="0.025" units="cm"/>
      <inkml:brushProperty name="height" value="0.025" units="cm"/>
    </inkml:brush>
  </inkml:definitions>
  <inkml:trace contextRef="#ctx0" brushRef="#br0">4 0 7175,'0'0'11824,"0"9"-10372,-3 40 38,4 67-1,-1-114-1483,1 0 0,0 0 0,-1 0-1,1 0 1,0 0 0,0 0 0,0-1 0,0 1-1,0 0 1,1-1 0,-1 1 0,0-1 0,1 1-1,-1-1 1,1 0 0,0 0 0,-1 1 0,1-1-1,0 0 1,0-1 0,0 1 0,-1 0 0,1 0-1,0-1 1,0 1 0,0-1 0,0 0 0,0 1-1,3-1 1,10 1 61,0 0 0,30-2 0,-22 0-41,6 1-65,-18-1-29,0 0 1,0 1 0,0 1 0,-1 0-1,1 0 1,21 6 0,-30-6 52,0 0 0,0 0 0,0 0 0,0 0 0,0 1 0,0-1 0,0 0 0,-1 1 0,1 0 0,0-1 0,-1 1 0,1 0 0,-1 0 0,0 0 0,2 3 0,-2-1 7,1-1 1,-1 1-1,-1 0 0,1 0 1,0 0-1,-1 0 0,0-1 1,0 1-1,0 0 1,-1 0-1,1 0 0,-2 4 1,-1 1 65,0 0 1,0 0-1,-1 0 1,-1-1-1,1 1 1,-1-1-1,-1 0 1,1-1-1,-1 1 1,-1-1-1,-8 8 0,6-7 104,0 0 0,0-1-1,-1 0 1,1 0 0,-2-1-1,1 0 1,-1-1 0,-19 7-1,28-11-243,-1 0-1,1 0 0,-1-1 0,1 0 0,-1 1 0,1-1 0,-1 0 0,0 0 1,1 0-1,-1 0 0,1-1 0,-1 1 0,1-1 0,-1 1 0,1-1 0,-1 0 1,1 0-1,0 0 0,-1 0 0,1-1 0,0 1 0,0-1 0,0 1 1,0-1-1,0 0 0,0 1 0,-1-3 0,-1-2-1082,1 0 1,-1 0-1,1-1 1,1 1-1,-1-1 1,1 1-1,0-1 1,-1-14-1,-1-24-5086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9.225"/>
    </inkml:context>
    <inkml:brush xml:id="br0">
      <inkml:brushProperty name="width" value="0.025" units="cm"/>
      <inkml:brushProperty name="height" value="0.025" units="cm"/>
    </inkml:brush>
  </inkml:definitions>
  <inkml:trace contextRef="#ctx0" brushRef="#br0">0 180 3555,'0'-47'3844,"4"9"-961,7 11 160,-4 6-673,5 4-416,12 3-545,6 6-448,4 3-449,3 3-191,13 2-225,7 0-64,2 2-160,0 3-1762,4 0-2498,-1 1-3299</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9.587"/>
    </inkml:context>
    <inkml:brush xml:id="br0">
      <inkml:brushProperty name="width" value="0.025" units="cm"/>
      <inkml:brushProperty name="height" value="0.025" units="cm"/>
    </inkml:brush>
  </inkml:definitions>
  <inkml:trace contextRef="#ctx0" brushRef="#br0">340 0 18193,'-13'0'769,"-1"2"-513,0-1 0,0 2 1,1 0-1,-1 0 0,1 2 0,-1-1 1,2 2-1,-1 0 0,0 0 0,-17 13 1,10-6 182,1 2 0,1 0 1,-29 31-1,40-39-329,1 1-1,0 0 0,1 0 1,0 0-1,0 1 0,1 0 1,0-1-1,0 2 0,1-1 1,0 0-1,-2 19 0,4-26-101,1 1 0,0 0 0,0-1 1,0 1-1,0 0 0,0-1 0,1 1 0,-1 0 0,1-1 0,0 1 0,0-1 0,0 1 0,0-1 1,0 1-1,0-1 0,0 0 0,1 0 0,-1 1 0,1-1 0,2 2 0,0-1 9,-1 0 1,1-1-1,0 0 0,0 1 0,0-1 0,0 0 1,0-1-1,0 1 0,1-1 0,-1 0 0,6 1 1,1 0 29,1-1 1,0-1 0,-1 0 0,1 0-1,0-1 1,-1-1 0,1 0 0,21-7-1,-21 5-6,-1-1-1,0-1 1,0 0-1,0-1 1,-1 0-1,0 0 1,-1-1-1,1 0 1,-1-1-1,10-12 1,-14 14 12,0 0-1,0 0 1,-1 0 0,0-1 0,0 0 0,0 1 0,-1-1 0,0 0 0,-1-1 0,0 1 0,0 0 0,-1-1-1,0 1 1,0-1 0,-2-15 0,1 22-67,0 0-1,0 1 0,-1-1 1,1 0-1,-1 1 1,1-1-1,-1 1 0,0-1 1,0 1-1,1-1 0,-1 1 1,0 0-1,0-1 1,0 1-1,0 0 0,-1 0 1,1 0-1,0-1 1,-1 1-1,1 1 0,0-1 1,-1 0-1,-1-1 1,-1 1-79,1 0 0,0 0 1,-1 0-1,1 1 0,-1-1 1,1 1-1,-1 0 0,0 0 1,1 0-1,-1 0 0,-3 1 1,4-1-163,-1 1 0,1-1 0,-1 1 0,1 0 0,0 0 0,-1 0 0,1 1 0,0-1 0,0 1 0,0-1 0,0 1 0,0 0 0,0 0 0,1 1 0,-1-1 0,1 0 0,-1 1 0,1 0 0,0-1 0,0 1 0,0 0 0,0 0 0,1 0 0,-3 7 0,4-9 55,0 0 0,-1 0 0,1 0 0,0 0 0,0 0 0,1 0-1,-1 0 1,0 0 0,0 0 0,0 0 0,1 0 0,-1 0 0,0 0-1,1 0 1,-1 0 0,1 0 0,-1 0 0,1 0 0,0 0 0,-1 0 0,1 0-1,0-1 1,0 1 0,-1 0 0,1 0 0,0-1 0,0 1 0,0-1-1,2 2 1,33 6-4205,10-4-453</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09.917"/>
    </inkml:context>
    <inkml:brush xml:id="br0">
      <inkml:brushProperty name="width" value="0.025" units="cm"/>
      <inkml:brushProperty name="height" value="0.025" units="cm"/>
    </inkml:brush>
  </inkml:definitions>
  <inkml:trace contextRef="#ctx0" brushRef="#br0">184 40 11403,'0'0'9977,"-14"1"-9299,6 0-602,-1 0 0,1 1-1,0 0 1,-1 0 0,1 1 0,0 0-1,0 0 1,1 1 0,-1 0 0,1 0-1,0 1 1,0 0 0,0 1 0,0-1 0,1 1-1,0 0 1,1 1 0,-1-1 0,1 1-1,-7 13 1,10-17-50,0 1 1,0 0-1,1-1 0,-1 1 0,1 0 1,0 0-1,0 0 0,1 0 0,-1 0 1,1 0-1,0 0 0,0 0 1,0 0-1,1 6 0,0-7-14,0-1 0,0 1 0,0-1-1,1 0 1,-1 1 0,0-1 0,1 0 0,0 0 0,-1 0-1,1 0 1,0 0 0,0 0 0,0-1 0,0 1 0,0-1-1,1 1 1,-1-1 0,0 0 0,1 0 0,-1 0 0,1 0-1,-1 0 1,3 0 0,10 2 84,-1 0-1,1-1 1,-1-1 0,1 0-1,-1-1 1,1 0 0,0-1-1,-1-1 1,1-1 0,24-7-1,-20 4-19,0-1 0,-1-1 0,0 0 0,-1-2 0,0 0 0,0 0 0,22-21 0,-34 27-33,-1 0-1,1-1 0,-1 0 1,0 0-1,0 0 0,-1 0 1,0-1-1,0 1 0,0-1 1,0 0-1,-1 0 0,2-7 1,-4 12-42,1-1 1,-1 0 0,0 0-1,0 0 1,0 0-1,0 0 1,0 0 0,-1 0-1,1 0 1,0 0 0,-1 0-1,1 0 1,-1 1 0,0-1-1,0 0 1,0 0 0,0 1-1,0-1 1,0 0-1,0 1 1,0-1 0,-1 1-1,1-1 1,0 1 0,-1 0-1,0 0 1,1 0 0,-1 0-1,0 0 1,1 0-1,-1 0 1,0 0 0,0 0-1,0 1 1,1-1 0,-1 1-1,0 0 1,0-1 0,0 1-1,0 0 1,-3 0-1,-4-1-68,0 0-1,0 1 0,1-1 0,-1 2 0,0-1 0,0 1 0,0 1 0,0-1 0,1 1 0,-1 1 0,1 0 1,0 0-1,-1 1 0,1 0 0,1 0 0,-1 0 0,-11 11 0,18-15-65,0 1 0,0-1-1,0 1 1,1 0 0,-1 0 0,0-1 0,0 1-1,1 0 1,-1 0 0,1 0 0,-1 0 0,1 0-1,-1 0 1,1 0 0,-1 0 0,1 0 0,0 0-1,0 0 1,0 0 0,-1 0 0,1 0 0,0 0-1,0 0 1,0 0 0,0 0 0,1 0 0,-1 1-1,1-1-248,0 0 0,0 0 0,-1 0-1,1 0 1,0-1 0,0 1 0,0 0-1,0-1 1,1 1 0,-1-1-1,0 1 1,0-1 0,0 1 0,0-1-1,0 0 1,1 0 0,-1 1 0,0-1-1,0 0 1,1 0 0,1 0 0,29 0-9788</inkml:trace>
  <inkml:trace contextRef="#ctx0" brushRef="#br0" timeOffset="1">760 144 19250,'0'0'6534,"73"-42"-6213,-15 28 223,13 0 33,4 4-33,7 1-287,0 1-193,0 1-96,-7-2-1154,-3-4-4163,-15-4-6918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0.700"/>
    </inkml:context>
    <inkml:brush xml:id="br0">
      <inkml:brushProperty name="width" value="0.025" units="cm"/>
      <inkml:brushProperty name="height" value="0.025" units="cm"/>
    </inkml:brush>
  </inkml:definitions>
  <inkml:trace contextRef="#ctx0" brushRef="#br0">1 556 12812,'0'0'5979,"12"-6"-4671,40-21-101,-1-2-1,78-59 1,91-92-546,-56 21 103,-98 93-524,-73 89-181,-25 44-167,-37 91 154,61-135-94,1 1 1,0 0 0,2 0-1,-4 49 1,9-71-46,0 1 0,0-1 1,0 0-1,0 0 0,0 0 1,0 1-1,1-1 0,-1 0 0,1 0 1,-1 0-1,1 0 0,0 0 1,0 0-1,0 0 0,0 0 0,0 0 1,1 0-1,-1 0 0,0-1 1,1 1-1,-1-1 0,1 1 0,0-1 1,0 1-1,-1-1 0,1 0 1,0 0-1,0 0 0,0 0 0,0 0 1,0 0-1,0-1 0,0 1 1,1 0-1,-1-1 0,0 0 0,0 0 1,0 0-1,1 0 0,-1 0 1,4 0-1,4-1-623,0 0 0,0-1 1,1 0-1,-1-1 0,-1 0 0,1 0 1,17-9-1,-7 0-1267,-1 0 1,0-1-1,20-17 0,-17 9 905,-1 0-1,20-25 0,-19 18 1514,25-44-1,-29 41 1758,16-42-1,-31 67-1337,-1-1 0,1 1 1,-1-1-1,0 1 0,-1-1 0,1-8 0,-7 13 1940,-15 9-2182,4 4-567,1 1 0,0 1-1,0 1 1,2 0 0,0 1 0,0 0 0,2 1 0,0 0 0,-14 30-1,23-44-21,1 1-1,-1-1 0,1 1 1,0-1-1,0 1 0,1 0 0,-1 0 1,0 0-1,1-1 0,0 1 1,-1 0-1,1 0 0,1 0 0,-1 0 1,0 0-1,1-1 0,0 4 1,0-4-2,0 0-1,0-1 1,1 1 0,-1-1 0,1 1 0,-1-1 0,1 0 0,0 1 0,-1-1-1,1 0 1,0 0 0,0 0 0,0 0 0,-1-1 0,1 1 0,0 0-1,0-1 1,0 1 0,0-1 0,1 0 0,-1 0 0,0 0 0,3 0 0,104 2 525,-80-4-629,-1 2 0,1 1 0,-1 1 0,0 1 0,0 2 0,0 0 0,28 11 0,-52-15 50,-1 1 0,1 0 0,0 0 0,-1 0-1,1 0 1,-1 1 0,0-1 0,0 1 0,4 3 0,-7-5 24,1 0 1,0 0-1,-1 0 1,1 0-1,-1 0 1,1 1-1,-1-1 1,1 0-1,-1 0 1,0 0-1,0 0 1,1 1-1,-1-1 1,0 0-1,0 0 1,0 0-1,0 1 1,-1-1-1,1 0 1,0 0-1,0 0 1,-1 1-1,1-1 1,-1 0-1,1 0 1,-1 0-1,1 0 1,-1 0-1,0 0 1,1 0-1,-1 0 1,0 0-1,0 0 1,0 0-1,0-1 1,-1 2-1,-9 7 154,0-1-1,0 0 1,-1-1-1,0-1 1,0 0-1,-1 0 0,-13 4 1,-99 26 1808,112-33-1688,1 0-123,-58 13 781,64-15-1036,0 0 1,1-1 0,-1 0-1,0 0 1,0 0 0,0 0-1,0-1 1,0 0 0,-7-3-1,-2-10-3431,5-9-3092</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1.031"/>
    </inkml:context>
    <inkml:brush xml:id="br0">
      <inkml:brushProperty name="width" value="0.025" units="cm"/>
      <inkml:brushProperty name="height" value="0.025" units="cm"/>
    </inkml:brush>
  </inkml:definitions>
  <inkml:trace contextRef="#ctx0" brushRef="#br0">0 46 13196,'0'0'2114,"59"-29"225,-25 20-1507,0 4-639,7 2-161,6 3-353,1 0-2305,5 0-3236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1.406"/>
    </inkml:context>
    <inkml:brush xml:id="br0">
      <inkml:brushProperty name="width" value="0.025" units="cm"/>
      <inkml:brushProperty name="height" value="0.025" units="cm"/>
    </inkml:brush>
  </inkml:definitions>
  <inkml:trace contextRef="#ctx0" brushRef="#br0">284 0 11755,'-26'13'1681,"-11"4"424,1 2-1,-59 42 0,88-57-1973,0 2 0,1-1 0,-1 1 0,1 0 0,0 0-1,0 1 1,1-1 0,0 1 0,0 1 0,1-1 0,0 1 0,0-1 0,1 1 0,-1 0 0,2 0 0,-1 1 0,1-1 0,1 1 0,-1 9 0,2-16-122,0 0 0,0 1 1,0-1-1,1 0 0,-1 0 1,1 1-1,-1-1 0,1 0 1,0 0-1,0 0 0,0 0 0,0 0 1,0 0-1,0 0 0,1 0 1,-1-1-1,1 1 0,-1 0 1,1-1-1,3 3 0,-1-1 13,1 0 1,0-1-1,0 0 0,0 0 0,0 0 1,0 0-1,0-1 0,9 1 0,5 0 41,1-1 0,-1-1 0,0 0 0,20-4 0,-23 1-12,-1 0 0,1-1 0,-1-1-1,0-1 1,-1 0 0,0 0 0,1-2 0,-2 0 0,24-18 0,-28 20 89,-2 0 0,1-1 1,-1 0-1,0 0 0,0-1 0,-1 1 1,0-2-1,0 1 0,-1-1 0,0 0 1,-1 0-1,0 0 0,0 0 0,-1-1 1,0 0-1,2-12 0,-5 19-138,0 0 1,0 0-1,0 0 0,0-1 0,0 1 0,-1 0 1,1 0-1,-1 0 0,0 0 0,0 0 0,0 0 1,-1 0-1,1 0 0,0 1 0,-1-1 0,0 0 1,0 1-1,0-1 0,0 1 0,0 0 1,0 0-1,-1-1 0,1 2 0,-1-1 0,-4-3 1,3 3-152,-1 0 0,1 0 0,-1 1 0,0-1 1,1 1-1,-1 0 0,0 0 0,0 1 1,0-1-1,0 1 0,1 0 0,-1 1 1,0-1-1,0 1 0,0 0 0,-6 2 1,9-3 25,1 0 0,-1 1 0,1-1 0,0 1 0,-1-1 0,1 1 0,0-1 0,0 1 0,-1 0 0,1 0 0,0-1 0,0 1 0,0 0 0,0 0 0,0 0 0,0 0 0,0 1 0,0-1 0,0 0 0,1 0 0,-1 0 0,0 1 0,1-1 0,-1 0 0,1 1 0,-1-1 0,1 1 0,0-1 1,0 0-1,-1 1 0,1-1 0,0 1 0,0-1 0,0 1 0,1 1 0,0-1-150,-1 0 1,1 0-1,0 0 1,1 0 0,-1 1-1,0-1 1,1-1-1,-1 1 1,1 0-1,-1 0 1,1-1-1,0 1 1,0 0 0,0-1-1,0 0 1,0 1-1,0-1 1,0 0-1,0 0 1,0 0-1,3 0 1,9 2-1324,0 0 0,0-1 0,27 1-1,10-2-5097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1.735"/>
    </inkml:context>
    <inkml:brush xml:id="br0">
      <inkml:brushProperty name="width" value="0.025" units="cm"/>
      <inkml:brushProperty name="height" value="0.025" units="cm"/>
    </inkml:brush>
  </inkml:definitions>
  <inkml:trace contextRef="#ctx0" brushRef="#br0">232 126 11050,'0'0'6609,"-11"-2"-5610,4 1-933,0 1 1,0-1 0,0 1 0,0 0-1,0 1 1,1 0 0,-1 0-1,0 0 1,0 1 0,0 0 0,1 0-1,-1 1 1,1 0 0,0 0 0,0 0-1,0 1 1,0 0 0,1 0 0,-8 7-1,6-6 66,1 0 0,-1 1-1,1 0 1,0 0 0,0 0-1,1 1 1,-1 0 0,2 0-1,-1 1 1,1-1 0,0 1-1,0 0 1,1 0 0,0 0-1,1 0 1,0 1 0,-2 12-1,5-18-102,-1-1 0,0 1 0,1-1 0,0 0 0,0 1 0,-1-1-1,1 1 1,1-1 0,-1 0 0,0 0 0,1 0 0,-1 0 0,1 0 0,-1 0-1,1 0 1,0 0 0,0-1 0,0 1 0,0 0 0,0-1 0,0 0-1,0 0 1,1 1 0,-1-1 0,0 0 0,1-1 0,-1 1 0,1 0-1,-1-1 1,1 1 0,-1-1 0,1 0 0,3 0 0,7 1 111,1 0 1,0-1 0,-1-1 0,1 0-1,13-4 1,-11 1-115,0 0-1,-1-2 1,1 0 0,-1-1-1,-1 0 1,0-1 0,0-1-1,0 0 1,19-18-1,-26 22 42,0-1 0,0-1-1,-1 1 1,0-1-1,0 0 1,-1 0 0,0-1-1,0 0 1,-1 0-1,0 0 1,-1 0 0,1-1-1,-1 1 1,-1-1-1,0 0 1,0 1-1,-1-1 1,1-15 0,-2 22-66,0 0 0,-1 1 1,1-1-1,-1 1 1,1-1-1,-1 0 0,1 1 1,-1-1-1,0 1 1,0 0-1,0-1 0,0 1 1,0-1-1,0 1 1,0 0-1,0 0 0,0 0 1,-1 0-1,1 0 1,0 0-1,-1 0 0,-1-1 1,-1 0-16,-1 0 1,0 1-1,0-1 1,1 1-1,-1 0 0,0 0 1,-8 0-1,3 0-10,0 1-1,0 1 1,0-1-1,0 2 1,0-1-1,0 1 1,-13 5-1,18-4-95,0 0 0,0 0 0,0 0-1,1 0 1,0 1 0,-1 0-1,-5 7 1,9-10-44,0 0-1,0 0 1,0 0-1,1 0 1,-1 0 0,0 0-1,1 0 1,-1 0 0,1 0-1,-1 0 1,1 0-1,-1 0 1,1 0 0,0 1-1,-1-1 1,1 0-1,0 0 1,0 0 0,0 1-1,0-1 1,0 0-1,0 0 1,0 0 0,0 1-1,1-1 1,-1 0-1,0 0 1,1 0 0,-1 0-1,1 0 1,-1 0 0,1 0-1,0 0 1,-1 0-1,1 0 1,0 0 0,0 0-1,0 0 1,0 0-1,0 0 1,-1-1 0,1 1-1,0 0 1,2 0-1,27 9-3940,10-4-1468</inkml:trace>
  <inkml:trace contextRef="#ctx0" brushRef="#br0" timeOffset="1">923 1 11115,'0'0'5946,"-11"4"-3869,-8 5-1587,0 0 1,1 2-1,0 0 0,1 1 1,0 0-1,1 2 1,-19 18-1,26-22-275,1 0 0,-1 0 1,2 1-1,-1 0 0,2 1 1,-7 12-1,11-18-196,-1 0 0,1 1 1,0-1-1,1 1 0,-1-1 0,1 1 1,1-1-1,-1 1 0,1 0 0,0-1 1,1 1-1,2 12 0,-2-16-9,0 0 0,1 0 0,-1 0 0,1 0 0,0-1 0,0 1 0,0 0 0,0-1 0,0 0 0,1 1-1,-1-1 1,1 0 0,-1 0 0,1 0 0,0-1 0,0 1 0,0-1 0,0 1 0,0-1 0,0 0 0,0 0 0,5 1 0,7 1 65,1 0 0,-1-1 0,24 0 0,-23-1-67,1-2 1,-1 0-1,1-1 1,-1-1-1,0 0 1,0-1-1,0-1 1,0 0-1,-1-1 1,21-12-1,-25 12-573,0-1-1,0-1 1,-1 0-1,-1 0 0,1-1 1,-1 0-1,-1-1 1,14-19-1,8-24-4602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2.113"/>
    </inkml:context>
    <inkml:brush xml:id="br0">
      <inkml:brushProperty name="width" value="0.025" units="cm"/>
      <inkml:brushProperty name="height" value="0.025" units="cm"/>
    </inkml:brush>
  </inkml:definitions>
  <inkml:trace contextRef="#ctx0" brushRef="#br0">1 0 17521,'0'0'5253,"48"33"-7944,-32-33-6117</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3.523"/>
    </inkml:context>
    <inkml:brush xml:id="br0">
      <inkml:brushProperty name="width" value="0.025" units="cm"/>
      <inkml:brushProperty name="height" value="0.025" units="cm"/>
    </inkml:brush>
  </inkml:definitions>
  <inkml:trace contextRef="#ctx0" brushRef="#br0">138 1 18225,'0'0'6438,"-39"61"-6470,15-19 32,7 8 32,-1 1-800,9-2-1090,2-5-512,-4-6-2563,-2-9-5061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0.298"/>
    </inkml:context>
    <inkml:brush xml:id="br0">
      <inkml:brushProperty name="width" value="0.025" units="cm"/>
      <inkml:brushProperty name="height" value="0.025" units="cm"/>
    </inkml:brush>
  </inkml:definitions>
  <inkml:trace contextRef="#ctx0" brushRef="#br0">4 0 3972,'0'0'10415,"0"8"-8365,-4 68 1217,35-107-3176,-26 20 145,-4 9-94,-4 7-120,11-20-10240,-2 5 2771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3.868"/>
    </inkml:context>
    <inkml:brush xml:id="br0">
      <inkml:brushProperty name="width" value="0.025" units="cm"/>
      <inkml:brushProperty name="height" value="0.025" units="cm"/>
    </inkml:brush>
  </inkml:definitions>
  <inkml:trace contextRef="#ctx0" brushRef="#br0">0 129 16720,'0'0'961,"45"0"-64,-1-3 608,12-7 0,13-1-319,5 1-610,4-2-480,-6 2-64,-14-1-833,-8-1-1441,-14-1-576,-20-2-1186,-16-6-3043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4.214"/>
    </inkml:context>
    <inkml:brush xml:id="br0">
      <inkml:brushProperty name="width" value="0.025" units="cm"/>
      <inkml:brushProperty name="height" value="0.025" units="cm"/>
    </inkml:brush>
  </inkml:definitions>
  <inkml:trace contextRef="#ctx0" brushRef="#br0">22 137 14670,'0'0'3235,"-22"-48"-1153,35 33-1089,19 0-417,13 0-95,10 4-97,9 0-192,13 5-192,0 6-256,-4 0-2082,4 0-2178,-4 0-2915</inkml:trace>
  <inkml:trace contextRef="#ctx0" brushRef="#br0" timeOffset="1">1141 2 10794,'0'0'7271,"-9"-1"-5712,-1 1-1459,1 0 0,-1 1 0,0 0 1,1 1-1,-1 0 0,1 0 0,0 1 0,0 1 0,0-1 1,0 1-1,1 1 0,-1 0 0,-7 6 0,0-1-61,0 2 1,0 0-1,1 1 0,1 1 0,1 0 0,-13 17 0,24-29-40,-1 1-1,1 0 1,0 0 0,0 0-1,1 0 1,-1 0 0,0 0-1,1 0 1,0 1 0,0-1-1,0 0 1,0 1 0,1-1-1,-1 1 1,1-1-1,0 1 1,0-1 0,0 1-1,0-1 1,1 1 0,0-1-1,-1 1 1,3 5 0,0-5 8,0 1 1,0-1 0,0-1-1,0 1 1,1 0 0,-1-1 0,1 0-1,0 0 1,0 0 0,0 0-1,1 0 1,-1-1 0,0 0-1,1 0 1,9 3 0,55 15 76,85 13 1,-88-21-180,107 35 0,-169-46 88,-1 0 1,1 0-1,-1 1 1,1 0-1,-1-1 1,1 1 0,-1 0-1,0 1 1,0-1-1,0 1 1,3 2-1,-6-4 10,0-1 0,0 1-1,1-1 1,-1 1-1,0-1 1,0 1 0,0-1-1,1 1 1,-1-1-1,0 1 1,0 0 0,0-1-1,0 1 1,0-1-1,0 1 1,0-1 0,0 1-1,-1 0 1,1-1-1,0 1 1,0-1 0,0 1-1,0-1 1,-1 1-1,0 0 1,-21 16 498,-35 10 1496,-118 37 0,-69 1-1779,206-56-3448,10-5-3278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5.773"/>
    </inkml:context>
    <inkml:brush xml:id="br0">
      <inkml:brushProperty name="width" value="0.025" units="cm"/>
      <inkml:brushProperty name="height" value="0.025" units="cm"/>
    </inkml:brush>
  </inkml:definitions>
  <inkml:trace contextRef="#ctx0" brushRef="#br0">141 0 9769,'0'0'9006,"4"9"-7292,-2-5-1561,0 0 1,-1 0 0,0 1-1,0-1 1,0 0-1,0 1 1,-1-1-1,0 1 1,1-1 0,-2 0-1,1 1 1,-1 5-1,-2-1 28,1 1 0,-2 0-1,1-1 1,-1 1-1,-9 13 1,-20 33 186,19-35-340,1 1 0,1 0 0,1 1 0,1 0 0,1 0-1,-10 41 1,18-60-106,0 0 0,1 0 0,0 1 0,0-1 0,0 0 0,0 0 0,1 1 1,0-1-1,-1 0 0,2 0 0,-1 0 0,0 0 0,1 0 0,0 0 0,0 0 0,3 4 0,-3-5-219,1 0-1,-1 0 1,1 0 0,0-1 0,0 1 0,0-1-1,1 0 1,-1 0 0,1 0 0,-1 0-1,1-1 1,0 1 0,-1-1 0,1 0-1,0 0 1,0 0 0,5 0 0,32 1-5681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6.166"/>
    </inkml:context>
    <inkml:brush xml:id="br0">
      <inkml:brushProperty name="width" value="0.025" units="cm"/>
      <inkml:brushProperty name="height" value="0.025" units="cm"/>
    </inkml:brush>
  </inkml:definitions>
  <inkml:trace contextRef="#ctx0" brushRef="#br0">332 0 16047,'-12'5'454,"-14"7"-133,1 1 1,1 1-1,0 1 0,1 0 1,1 2-1,0 1 1,1 1-1,1 1 0,-18 23 1,36-41-293,1 0 1,-1 1 0,1-1 0,-1 0 0,1 1 0,0-1 0,0 1-1,0 0 1,0-1 0,0 1 0,0 0 0,1-1 0,-1 1-1,1 0 1,0 0 0,0 0 0,0-1 0,1 5 0,0-5-14,0 0 0,0 0 1,0 0-1,0 0 0,0 0 1,1-1-1,-1 1 0,0 0 1,1-1-1,0 1 0,-1-1 1,1 1-1,0-1 0,0 0 1,0 0-1,0 0 0,0 0 1,2 1-1,12 3 9,-1-1-1,1 0 1,0-1-1,0-1 1,18 0 0,-18-1-31,19 2-206,-19-3 134,0 1 0,0 0 1,0 1-1,0 1 0,0 0 0,-1 2 0,1-1 0,24 13 0,-39-17 77,0 1-1,0 0 0,0-1 0,1 1 0,-1 0 1,0 0-1,0 0 0,0 0 0,0 0 0,0 0 0,0 0 1,-1 0-1,1 0 0,0 0 0,-1 0 0,1 1 1,0-1-1,-1 0 0,0 1 0,1-1 0,-1 0 1,0 1-1,1-1 0,-1 0 0,0 1 0,0-1 0,0 2 1,-1 0 43,0-1 0,0 1 1,0-1-1,-1 1 0,1-1 0,-1 0 1,1 0-1,-1 0 0,0 1 0,0-1 1,0-1-1,0 1 0,-2 1 1,-10 8 307,-1-2 1,0 0-1,-21 9 1,33-16-309,-7 2 58,-142 63 1965,126-57-1797,-1-1-1,-1-1 1,-49 8-1,63-18-369,15-5-594,20-12-1216,-19 17 1750,44-34-3697,11-8-2441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6.499"/>
    </inkml:context>
    <inkml:brush xml:id="br0">
      <inkml:brushProperty name="width" value="0.025" units="cm"/>
      <inkml:brushProperty name="height" value="0.025" units="cm"/>
    </inkml:brush>
  </inkml:definitions>
  <inkml:trace contextRef="#ctx0" brushRef="#br0">84 0 19603,'0'0'480,"-46"31"0,24-12 1,10 0-353,8-3-96,4-5-1409,9-5-2659,11-6-4484</inkml:trace>
  <inkml:trace contextRef="#ctx0" brushRef="#br0" timeOffset="1">164 278 17809,'0'0'1697,"-50"63"-479,32-35-546,6 1-480,7-4-160,3-9-2626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6.982"/>
    </inkml:context>
    <inkml:brush xml:id="br0">
      <inkml:brushProperty name="width" value="0.025" units="cm"/>
      <inkml:brushProperty name="height" value="0.025" units="cm"/>
    </inkml:brush>
  </inkml:definitions>
  <inkml:trace contextRef="#ctx0" brushRef="#br0">233 1 14478,'0'0'331,"1"13"283,-1-7-468,0 6 168,1 0 0,-2 0 0,0 0 0,0 0 0,-2 0 0,1-1 0,-6 16 0,-92 180 1916,4-11-1817,91-185-382,1 1 0,1-1 0,-1 1 0,2 0 0,-2 15 0,3-24-22,1-1 0,0 1 0,0 0 1,0 0-1,0-1 0,1 1 0,-1 0 0,1 0 0,-1-1 0,1 1 0,0 0 0,0-1 0,0 1 0,0-1 0,1 0 1,-1 1-1,1-1 0,-1 0 0,1 0 0,0 1 0,0-2 0,0 1 0,0 0 0,0 0 0,0 0 0,1-1 0,-1 0 1,0 1-1,4 0 0,12 4 56,0-2 0,1 0 0,-1-1 0,1 0 1,-1-2-1,1 0 0,20-3 0,7-1-667,79-18-1,-98 15-1212,-1-1 0,42-18 0,-17 0-3310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7.485"/>
    </inkml:context>
    <inkml:brush xml:id="br0">
      <inkml:brushProperty name="width" value="0.025" units="cm"/>
      <inkml:brushProperty name="height" value="0.025" units="cm"/>
    </inkml:brush>
  </inkml:definitions>
  <inkml:trace contextRef="#ctx0" brushRef="#br0">198 186 15535,'0'0'2578,"-10"7"-2113,-7 7-332,0 1 0,1 1 0,1 1 0,0 0 0,2 1 0,-18 29 0,22-33 83,1 1 0,0 0 0,1 1 0,1 0 0,0 0 0,1 0 0,1 1 0,0-1 0,-2 33 0,6-48-211,0 0 1,0 1 0,-1-1 0,1 0 0,0 0 0,0 1 0,0-1 0,1 0 0,-1 0 0,0 0 0,0 1 0,1-1 0,-1 0 0,1 0 0,-1 0 0,1 0 0,-1 0 0,1 0 0,0 0 0,-1 0 0,1 0 0,0 0 0,0 0 0,0 0-1,0 0 1,0 0 0,0-1 0,0 1 0,0 0 0,0-1 0,0 1 0,0-1 0,0 1 0,0-1 0,1 0 0,-1 1 0,0-1 0,0 0 0,0 0 0,1 0 0,-1 0 0,0 0 0,0 0 0,0 0 0,1 0 0,-1-1 0,0 1 0,0 0-1,0-1 1,1 1 0,-1-1 0,1 0 0,6-2-54,-1 0 0,0-1 0,1 0 0,-1 0-1,-1-1 1,12-9 0,-3-2-312,0-1 0,-1 0 0,-1-1 0,0 0 1,-1-1-1,-2 0 0,0-1 0,-1 0 0,0-1 0,-2 0 0,-1 0 0,0-1 0,-2 1 0,0-1 0,-2 0 0,0-1 1,-1 1-1,-3-28 0,2 48 391,-1-1 0,1 1 0,0 0 0,-1 0 0,1 0 0,-1 0-1,1 0 1,-1 0 0,0 0 0,0 0 0,0 0 0,0 0 0,0 0 0,0 1 0,-1-1 0,-2-3 0,3 5 25,0-1-1,-1 0 1,1 1-1,0-1 1,0 1 0,0-1-1,-1 1 1,1 0-1,0 0 1,0-1 0,-1 1-1,1 0 1,0 0-1,-1 0 1,1 0-1,0 1 1,0-1 0,-1 0-1,1 0 1,-2 2-1,-1-1 50,0 1 0,1 0 0,-1 0 0,1 1-1,0-1 1,-1 1 0,1-1 0,0 1 0,1 0-1,-1 0 1,0 0 0,1 0 0,0 1 0,0-1-1,0 1 1,-2 4 0,3-6-78,0 0 1,0 0-1,0 1 1,0-1-1,0 0 0,1 1 1,-1-1-1,1 1 1,0-1-1,0 1 1,-1-1-1,2 1 0,-1-1 1,0 1-1,0-1 1,1 1-1,-1-1 1,1 0-1,0 1 0,0-1 1,0 0-1,0 1 1,2 2-1,0-3 0,-1 0 1,1 0-1,-1-1 1,1 1-1,-1-1 0,1 1 1,0-1-1,0 0 0,0 0 1,0-1-1,0 1 0,0-1 1,-1 1-1,2-1 1,-1 0-1,4 0 0,9-1 23,0-1 0,0 0 0,-1-2 0,1 1 0,-1-2 0,18-7 0,1-6-27,-1 0 0,0-3 0,58-47 0,-32 22 184,-59 64 551,-36 83 923,21-62-1358,-15 60-1,27-85-317,0 0 1,1 1 0,1-1-1,1 1 1,0-1-1,0 0 1,2 1-1,3 17 1,-4-27-247,0 0 0,1 0 0,0 0-1,0 0 1,0 0 0,1 0 0,-1 0 0,1-1 0,1 1 0,-1-1 0,8 8 0,11 4-4810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8.597"/>
    </inkml:context>
    <inkml:brush xml:id="br0">
      <inkml:brushProperty name="width" value="0.025" units="cm"/>
      <inkml:brushProperty name="height" value="0.025" units="cm"/>
    </inkml:brush>
  </inkml:definitions>
  <inkml:trace contextRef="#ctx0" brushRef="#br0">74 0 15983,'0'0'3171,"-54"4"-1185,42 2-1474,5 2-479,7-1-33,0-2-1602,9-5-2946,10 0-2115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8.988"/>
    </inkml:context>
    <inkml:brush xml:id="br0">
      <inkml:brushProperty name="width" value="0.025" units="cm"/>
      <inkml:brushProperty name="height" value="0.025" units="cm"/>
    </inkml:brush>
  </inkml:definitions>
  <inkml:trace contextRef="#ctx0" brushRef="#br0">58 1 14862,'0'0'1473,"-37"51"545,24-28-865,6-5-352,7-6-320,0-4-449,14-6 0,18-2-897,4-16-2979,9-11-3939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8.266"/>
    </inkml:context>
    <inkml:brush xml:id="br0">
      <inkml:brushProperty name="width" value="0.025" units="cm"/>
      <inkml:brushProperty name="height" value="0.025" units="cm"/>
    </inkml:brush>
  </inkml:definitions>
  <inkml:trace contextRef="#ctx0" brushRef="#br0">88 0 11403,'-1'0'4250,"-5"10"-2660,-6 7-1019,2 0-1,0 0 1,1 2-1,1-1 1,0 1 0,2 0-1,0 0 1,-5 34 0,11-52-561,-1 1 0,1-1 1,0 0-1,1 1 0,-1-1 1,0 0-1,0 0 1,0 1-1,1-1 0,-1 0 1,1 1-1,-1-1 1,1 0-1,-1 0 0,1 0 1,0 0-1,-1 1 0,1-1 1,0 0-1,0 0 1,0 0-1,2 1 0,0 0 15,0-1 1,-1 1-1,1-1 0,0 0 0,0 0 0,1 0 0,-1 0 0,0 0 0,5 0 0,8 0 41,1-1 0,-1-1-1,18-2 1,-24 2-87,43-6-594,-9 1-1392,-1 3-3886,-33 3 683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0.630"/>
    </inkml:context>
    <inkml:brush xml:id="br0">
      <inkml:brushProperty name="width" value="0.025" units="cm"/>
      <inkml:brushProperty name="height" value="0.025" units="cm"/>
    </inkml:brush>
  </inkml:definitions>
  <inkml:trace contextRef="#ctx0" brushRef="#br0">216 1 4164,'0'0'17734,"-5"0"-17211,-6 4-418,1-1 0,0 2 0,0-1-1,1 1 1,-1 0 0,1 1 0,0 1-1,1-1 1,-1 1 0,-11 13 0,7-7 128,1 0 0,0 1 0,1 1 1,0 0-1,-15 30 0,25-42-226,-1 0 1,0 1-1,1-1 1,0 0-1,0 1 1,0 0-1,1-1 0,-1 1 1,1-1-1,0 1 1,0 0-1,0-1 1,0 1-1,0 0 1,1-1-1,1 5 0,-1-6-5,0 0-1,1 0 0,-1 0 1,0 0-1,1 0 0,-1-1 1,1 1-1,0 0 0,0-1 0,0 0 1,-1 1-1,1-1 0,0 0 1,1 0-1,-1 0 0,0 0 0,0 0 1,0-1-1,0 1 0,1-1 1,-1 1-1,0-1 0,1 0 1,-1 0-1,4 0 0,6 0-326,-6 1-634,1-1-1,0 0 0,0 0 1,0-1-1,0 0 0,-1 0 1,12-3-1,-4-5-5313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9.319"/>
    </inkml:context>
    <inkml:brush xml:id="br0">
      <inkml:brushProperty name="width" value="0.025" units="cm"/>
      <inkml:brushProperty name="height" value="0.025" units="cm"/>
    </inkml:brush>
  </inkml:definitions>
  <inkml:trace contextRef="#ctx0" brushRef="#br0">104 1 10858,'0'0'9689,"4"8"-8487,-2-4-1067,0-2-50,0 0 0,-1 1-1,0-1 1,1 1 0,-1-1-1,0 1 1,0-1 0,0 1-1,-1 0 1,1 0 0,-1-1-1,1 1 1,-1 0 0,0 0-1,0 0 1,0-1 0,0 1 0,-1 0-1,1 0 1,-1-1 0,0 1-1,0 0 1,0-1 0,-1 4-1,-26 43 885,6-10-502,-19 47 0,36-73-436,0 0 0,1 1 0,0-1 0,2 1 1,-1 0-1,2 0 0,-1 27 0,3-39-10,-1 0-1,1 0 1,-1 0 0,1 0 0,0 0 0,0 0 0,0-1 0,0 1-1,0 0 1,0 0 0,0-1 0,1 1 0,-1-1 0,0 1 0,1-1 0,0 0-1,-1 1 1,1-1 0,0 0 0,-1 0 0,1 0 0,0 0 0,0-1-1,0 1 1,0 0 0,0-1 0,0 1 0,0-1 0,3 1 0,8 1 97,1-1 0,-1 0 0,17-1 0,-22 0-36,23-1 17,-1-1 1,0-2 0,0-1-1,0-1 1,-1-2 0,31-12-1,34-23-3631,-81 33-226,-6-1-2344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19.680"/>
    </inkml:context>
    <inkml:brush xml:id="br0">
      <inkml:brushProperty name="width" value="0.025" units="cm"/>
      <inkml:brushProperty name="height" value="0.025" units="cm"/>
    </inkml:brush>
  </inkml:definitions>
  <inkml:trace contextRef="#ctx0" brushRef="#br0">9 0 14029,'0'0'4581,"-9"54"-4037,9-32-352,9-1-96,11 2 0,6-2-160,10-6-1217,9-2-1377,-1-6-385,6-9 833,0 2-1602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0.037"/>
    </inkml:context>
    <inkml:brush xml:id="br0">
      <inkml:brushProperty name="width" value="0.025" units="cm"/>
      <inkml:brushProperty name="height" value="0.025" units="cm"/>
    </inkml:brush>
  </inkml:definitions>
  <inkml:trace contextRef="#ctx0" brushRef="#br0">228 175 7079,'3'-10'2290,"9"-37"475,-11 47-2627,-1-1 0,0 0 0,1 0 0,-1 0 0,0 0 0,0 0 0,0 0 0,0 0 0,0 0 0,0 0-1,0 0 1,0 0 0,0 0 0,0 0 0,-1 0 0,1 0 0,0 0 0,-1 0 0,1 1 0,0-1 0,-1 0 0,1 0 0,-1 0 0,0 0 0,1 1 0,-1-1 0,1 0-1,-1 1 1,-1-2 0,0 1-21,0 1-1,0-1 0,0 1 1,0-1-1,0 1 1,0 0-1,0 0 0,0 0 1,0 0-1,0 0 0,0 1 1,0-1-1,-3 1 1,-4 2-27,0 0 0,1 0 1,-1 1-1,1 0 1,-9 5-1,1 3 156,1 0 1,1 1-1,0 1 0,1 0 1,-22 29-1,31-37-153,-1 1 1,1 0-1,0-1 1,1 1-1,-1 1 1,1-1-1,1 0 1,0 1-1,0-1 1,0 1-1,1 0 1,0 0-1,0-1 1,1 1-1,0 0 1,1 0-1,1 10 0,-1-15-75,0 0 0,0 1 0,1-1 0,-1 0 0,1 0 0,0 0-1,0 0 1,0 0 0,0-1 0,0 1 0,0-1 0,1 1-1,-1-1 1,1 0 0,0 0 0,4 2 0,0 0 17,-1-1 1,2 0-1,-1 0 0,0-1 1,0 1-1,1-2 0,9 2 1,-3-2 1,1 0-1,0 0 1,-1-2 0,1 0 0,-1 0 0,1-2-1,21-5 1,-26 4-18,1 0 0,-1-1-1,0 0 1,0-1-1,0 0 1,-1 0 0,0-1-1,0 0 1,-1-1 0,11-12-1,-15 15-10,0 0 1,0 0-1,0-1 0,-1 1 0,0-1 0,0 0 0,-1 0 1,1 0-1,-1 0 0,-1 0 0,1 0 0,-1-1 0,0 1 1,0-1-1,-1 1 0,0-1 0,0 1 0,-1 0 0,-1-11 1,1 14-44,0 0 0,-1 0 1,1 0-1,-1 0 0,1 0 1,-1 0-1,0 1 1,0-1-1,0 1 0,-1-1 1,1 1-1,-1 0 0,1 0 1,-1 0-1,0 0 0,1 0 1,-1 1-1,0-1 1,0 1-1,0 0 0,-4-2 1,-1 1-548,1 0 1,-1 0-1,0 1 1,0 0 0,0 0-1,0 0 1,-12 2-1,27 6-5634,15 0 3859,17-5-3275</inkml:trace>
  <inkml:trace contextRef="#ctx0" brushRef="#br0" timeOffset="1">918 50 11243,'0'0'3416,"3"-8"54,-1 6-3229,-1-1 0,0 1-1,0 0 1,0-1 0,-1 1-1,1-1 1,-1 1 0,1-1 0,-1 1-1,0-1 1,0-3 0,0 5-191,0 1 0,0-1 0,0 1 0,-1-1 0,1 1-1,0-1 1,-1 1 0,1 0 0,0-1 0,-1 1 0,1 0 0,0-1 0,-1 1 0,1 0 0,0-1 0,-1 1 0,1 0 0,-1 0 0,1-1 0,-1 1 0,1 0 0,-1 0 0,1 0 0,-1 0-1,1 0 1,-1-1 0,0 1 0,-29 7 521,16-2-452,1 2 0,0 0 0,1 0 0,0 2-1,0-1 1,1 1 0,0 1 0,0 0 0,1 0 0,0 1 0,1 1-1,1 0 1,0 0 0,-11 21 0,18-31-106,0 0-1,0 0 1,1 0-1,-1 1 1,1-1-1,-1 0 1,1 0 0,0 1-1,0-1 1,0 0-1,0 0 1,0 1-1,1-1 1,-1 0 0,1 0-1,-1 1 1,1-1-1,0 0 1,0 0-1,0 0 1,0 0-1,0 0 1,0 0 0,0 0-1,1-1 1,-1 1-1,1 0 1,-1-1-1,1 1 1,0-1 0,0 1-1,0-1 1,-1 0-1,1 0 1,1 0-1,-1 0 1,0 0-1,0 0 1,0 0 0,0-1-1,0 1 1,4-1-1,11 3 63,0 0 0,0-2 0,0 0-1,24-1 1,-31-1-71,3 1 14,1-2-1,-1 0 0,0 0 1,0-1-1,0-1 0,0 0 0,0-1 1,22-12-1,-28 13-3,-1 1-1,0-1 0,0 0 1,0-1-1,-1 0 1,1 0-1,-1 0 1,0 0-1,-1-1 0,1 0 1,-1 0-1,0 0 1,-1 0-1,0-1 1,0 1-1,0-1 1,0 0-1,1-9 0,-3 14-12,-1 0 0,0-1 0,1 1 0,-1 0 0,0-1 0,0 1-1,-1-1 1,1 1 0,0 0 0,-1-1 0,1 1 0,-1 0 0,0-1-1,0 1 1,0 0 0,0 0 0,0 0 0,0 0 0,-1 0 0,1 0 0,-1 0-1,-1-2 1,-1 1-60,0 1-1,1-1 1,-1 1-1,0 0 1,0 0-1,-1 0 1,1 0-1,0 1 1,-1 0-1,1 0 1,-6-1-1,-3 1-546,-1 0 0,1 1 1,-1 0-1,1 1 0,-1 0 0,1 1 0,-16 5 0,22-5-578,0 1-1,1 0 1,-1 0 0,1 0-1,0 1 1,-11 8 0,-2 5-5799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0.385"/>
    </inkml:context>
    <inkml:brush xml:id="br0">
      <inkml:brushProperty name="width" value="0.025" units="cm"/>
      <inkml:brushProperty name="height" value="0.025" units="cm"/>
    </inkml:brush>
  </inkml:definitions>
  <inkml:trace contextRef="#ctx0" brushRef="#br0">50 101 10634,'-10'2'2248,"-30"8"-108,41-7 210,12-1-1840,22 0-332,482-23 3040,-62-1-2758,-243 21-410,-21 2 26,253-32 1,-416 28-257,-12 1-92,0 0 0,-1 0 1,1-2-1,-1 0 0,1-1 0,-1 0 0,18-10 1,-33 15 201,0 0 0,0 0 0,0 0 0,0 0 1,0 0-1,0 0 0,0 0 0,-1 0 1,1 0-1,0 0 0,0 0 0,0 0 0,0 0 1,0 0-1,0 0 0,0 0 0,0 0 1,0 0-1,0 0 0,0 0 0,0 0 1,-1 0-1,1 0 0,0 0 0,0 0 0,0 0 1,0 0-1,0-1 0,0 1 0,0 0 1,0 0-1,0 0 0,0 0 0,0 0 0,0 0 1,0 0-1,0 0 0,0 0 0,0 0 1,0-1-1,0 1 0,0 0 0,0 0 1,0 0-1,0 0 0,0 0 0,0 0 0,0 0 1,0 0-1,0 0 0,0 0 0,0-1 1,0 1-1,0 0 0,0 0 0,0 0 0,-20 0-6026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0.719"/>
    </inkml:context>
    <inkml:brush xml:id="br0">
      <inkml:brushProperty name="width" value="0.025" units="cm"/>
      <inkml:brushProperty name="height" value="0.025" units="cm"/>
    </inkml:brush>
  </inkml:definitions>
  <inkml:trace contextRef="#ctx0" brushRef="#br0">0 12 13965,'0'0'2637,"9"1"-1820,38 2-173,0-3-1,50-6 1,27-1 927,-97 7-1344,-15-1-136,0 0 0,0 1 0,0 0 0,0 1 0,0 1 0,0 0 0,0 0 0,-1 1 0,1 1 0,12 5 0,-22-8-76,0 0 0,0 0 0,0 1 0,-1-1 0,1 1 0,-1-1-1,1 1 1,-1-1 0,0 1 0,1 0 0,-1-1 0,0 1 0,0 0 0,0 0 0,0 0 0,-1 0 0,1 0 0,0 0 0,-1 0-1,0 0 1,1 1 0,-1-1 0,0 0 0,0 0 0,0 0 0,0 0 0,-1 0 0,1 0 0,0 1 0,-1-1 0,0 0 0,1 0-1,-1 0 1,0 0 0,0 0 0,0-1 0,-2 3 0,-3 6 194,0 0 0,-1-1 0,0 0 0,-1 0-1,-14 13 1,-33 22 1049,-115 71 0,105-74-400,46-25-574,19-16-282,0 0 1,0 0-1,-1 0 0,1 0 0,0 1 1,0-1-1,0 0 0,0 0 0,0 0 1,0 1-1,0-1 0,0 0 0,0 0 1,0 0-1,0 1 0,0-1 0,0 0 1,0 0-1,0 0 0,0 1 0,0-1 1,0 0-1,0 0 0,0 0 0,0 1 0,0-1 1,0 0-1,1 0 0,-1 0 0,0 0 1,0 1-1,0-1 0,0 0 0,0 0 1,0 0-1,1 0 0,-1 0 0,0 1 1,0-1-1,0 0 0,0 0 0,1 0 1,-1 0-1,0 0 0,0 0 0,0 0 1,1 0-1,42 1 103,16-10-269,-1-2 1,91-30 0,-100 27-564,15-6-3016,65-29 1,-41 7-6620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1.078"/>
    </inkml:context>
    <inkml:brush xml:id="br0">
      <inkml:brushProperty name="width" value="0.025" units="cm"/>
      <inkml:brushProperty name="height" value="0.025" units="cm"/>
    </inkml:brush>
  </inkml:definitions>
  <inkml:trace contextRef="#ctx0" brushRef="#br0">0 9 20083,'0'0'1473,"68"0"-992,-7 0-129,14 0-256,14-3-64,2 0 0,-7 2-32,-9-1-640,-16 2-674,-25 0-928,-25 4-1505,-13 1-1154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1.427"/>
    </inkml:context>
    <inkml:brush xml:id="br0">
      <inkml:brushProperty name="width" value="0.025" units="cm"/>
      <inkml:brushProperty name="height" value="0.025" units="cm"/>
    </inkml:brush>
  </inkml:definitions>
  <inkml:trace contextRef="#ctx0" brushRef="#br0">0 9 16367,'0'0'4581,"93"39"-4165,-25-39-256,14 0-96,-1-4-64,-1-7-256,-12-2-2242,-7-6-5894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2.089"/>
    </inkml:context>
    <inkml:brush xml:id="br0">
      <inkml:brushProperty name="width" value="0.025" units="cm"/>
      <inkml:brushProperty name="height" value="0.025" units="cm"/>
    </inkml:brush>
  </inkml:definitions>
  <inkml:trace contextRef="#ctx0" brushRef="#br0">325 95 12524,'0'0'6022,"-9"0"-3892,-13 1-1906,0 0 0,0 2 1,1 1-1,-1 0 0,-26 10 1,33-9-200,1 1 1,0 0-1,0 1 1,1 0-1,0 1 1,0 0-1,1 1 1,0 1 0,-11 11-1,22-20-17,-1 0 0,1 0 1,0 1-1,0-1 0,0 0 0,-1 1 0,1-1 1,1 1-1,-1 0 0,0-1 0,0 1 0,0 0 1,1-1-1,-1 1 0,1 0 0,0 0 0,-1 2 0,1-3 2,1 0-1,-1-1 0,0 1 0,1 0 0,-1-1 0,1 1 0,-1 0 0,1-1 0,-1 1 0,1-1 0,-1 1 0,1-1 0,0 1 0,-1-1 0,1 1 0,0-1 0,-1 0 0,1 1 0,0-1 0,0 0 0,-1 0 0,1 1 0,0-1 0,0 0 0,-1 0 0,2 0 0,6 1 80,-1-1 0,1 0 0,-1-1 0,0 0 0,1 0 0,12-3 0,1-4 52,1-1 0,-1-1 0,-1-1 0,0-1 0,-1 0 0,0-2 0,-1 0 0,0-1 0,30-34 0,-22 9 682,-25 38-793,0 0-1,0 0 0,0 0 1,0 0-1,-1 0 1,1 0-1,-1 0 1,1 0-1,-1-1 0,0 1 1,0 0-1,0 0 1,0 0-1,0-1 1,-1 1-1,1 0 1,-1 0-1,0-3 0,0 4-73,1 1-1,-1-1 0,1 1 0,-1-1 0,0 1 0,1-1 1,-1 1-1,1-1 0,-1 1 0,0 0 0,1-1 0,-1 1 1,0 0-1,0 0 0,1-1 0,-1 1 0,0 0 1,0 0-1,1 0 0,-1 0 0,0 0 0,0 0 0,1 0 1,-1 0-1,0 0 0,0 0 0,1 1 0,-1-1 0,0 0 1,1 0-1,-1 1 0,0-1 0,1 1 0,-1-1 1,0 0-1,1 1 0,-1-1 0,1 1 0,-1-1 0,0 2 1,-21 22-3580,15-3-748,6 2-1148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2.435"/>
    </inkml:context>
    <inkml:brush xml:id="br0">
      <inkml:brushProperty name="width" value="0.025" units="cm"/>
      <inkml:brushProperty name="height" value="0.025" units="cm"/>
    </inkml:brush>
  </inkml:definitions>
  <inkml:trace contextRef="#ctx0" brushRef="#br0">46 0 17649,'0'0'4324,"0"61"-3043,-10-30-288,-3 5-705,3 0-192,2-4-32,3-5-64,5-8 0,0-11-1185,16-8-833,4-5-160,7-21-2850,1-12-6664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2.780"/>
    </inkml:context>
    <inkml:brush xml:id="br0">
      <inkml:brushProperty name="width" value="0.025" units="cm"/>
      <inkml:brushProperty name="height" value="0.025" units="cm"/>
    </inkml:brush>
  </inkml:definitions>
  <inkml:trace contextRef="#ctx0" brushRef="#br0">87 69 10602,'0'0'6951,"-5"11"-6071,-23 41 960,14-29-209,2 0-1,-15 37 1,27-59-1623,0 0 0,0 0 0,0 0 1,0 0-1,0 0 0,0 0 0,0 0 0,0 0 0,0 0 0,0 0 0,1 0 1,-1 0-1,0 0 0,1 0 0,-1 0 0,1 0 0,-1 0 0,1 0 0,-1-1 1,1 1-1,0 0 0,-1 0 0,1 0 0,0-1 0,0 1 0,-1 0 0,1-1 0,0 1 1,0-1-1,0 1 0,0-1 0,0 1 0,0-1 0,0 0 0,0 1 0,0-1 1,0 0-1,0 0 0,0 0 0,2 0 0,53 5 336,-43-5-300,12 1-33,83 9-9,-99-9-10,-1 1 0,1 0 0,-1 1 0,0 0 0,0 0 0,0 0 0,0 1 0,-1 1 0,1-1 0,6 7 0,-12-10 0,-1 0-1,0 0 1,0 0-1,0 0 1,1 0 0,-1 0-1,0 1 1,0-1-1,-1 0 1,1 1-1,0-1 1,0 1 0,-1-1-1,1 1 1,-1-1-1,1 1 1,-1-1 0,0 1-1,1 0 1,-1-1-1,0 1 1,0 0-1,0-1 1,0 1 0,-1 1-1,0 0 9,0 0 0,-1 0 0,1 0 0,-1-1-1,1 1 1,-1-1 0,0 1 0,0-1 0,0 0 0,-1 0 0,1 0 0,-4 3-1,-7 4 25,-1-1 0,0 0 0,0-1 0,-16 5 0,10-4-70,1-1 0,-42 7 0,56-13-258,0 0 1,0 0 0,1-1 0,-1 1 0,0-1-1,0 0 1,0-1 0,0 1 0,0-1 0,1 0-1,-1 0 1,0-1 0,1 1 0,-1-1 0,1 0-1,-1 0 1,1-1 0,-8-5 0,-8-20-5927</inkml:trace>
  <inkml:trace contextRef="#ctx0" brushRef="#br0" timeOffset="1">42 52 14221,'0'0'3684,"52"-34"-1218,-16 24-1281,8 3-512,5 7-289,2 0-255,-1 3-65,-3 7-64,-6-2-1410,-4-7-4099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1.006"/>
    </inkml:context>
    <inkml:brush xml:id="br0">
      <inkml:brushProperty name="width" value="0.025" units="cm"/>
      <inkml:brushProperty name="height" value="0.025" units="cm"/>
    </inkml:brush>
  </inkml:definitions>
  <inkml:trace contextRef="#ctx0" brushRef="#br0">38 0 3011,'0'0'14285,"-4"9"-12443,-1 0-1566,1 0-1,0 0 1,1 0-1,0 1 1,0 0 0,1-1-1,-2 20 1,4-29-276,1 1-1,-1-1 1,0 0 0,0 0 0,1 1-1,-1-1 1,0 0 0,1 0 0,-1 1-1,0-1 1,1 0 0,-1 0 0,1 0-1,-1 0 1,0 1 0,1-1 0,-1 0-1,1 0 1,-1 0 0,0 0-1,1 0 1,-1 0 0,1 0 0,-1 0-1,0 0 1,1 0 0,-1 0 0,1-1-1,-1 1 1,0 0 0,1 0 0,-1 0-1,0 0 1,1-1 0,-1 1 0,0 0-1,1 0 1,-1-1 0,0 1 0,1 0-1,-1 0 1,0-1 0,0 1 0,1 0-1,-1-1 1,0 0 0,18-12-100,-1-5-779,0-1 0,17-27 0,-68 104 1452,-33 75 1,66-132-749,-4 14 750,5-14-687,-1-1 1,1 0-1,0 0 0,0 1 1,0-1-1,0 0 0,0 1 1,0-1-1,0 0 1,0 0-1,0 1 0,0-1 1,0 0-1,0 1 0,0-1 1,0 0-1,0 0 1,0 1-1,1-1 0,-1 0 1,0 0-1,0 1 0,0-1 1,0 0-1,0 0 1,1 1-1,-1-1 0,0 0 1,0 0-1,0 0 0,1 1 1,-1-1-1,0 0 1,0 0-1,1 0 0,-1 0 1,0 0-1,0 0 1,1 1-1,-1-1 0,0 0 1,1 0-1,-1 0 0,0 0 1,1 0-1,9 0-5221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3.747"/>
    </inkml:context>
    <inkml:brush xml:id="br0">
      <inkml:brushProperty name="width" value="0.025" units="cm"/>
      <inkml:brushProperty name="height" value="0.025" units="cm"/>
    </inkml:brush>
  </inkml:definitions>
  <inkml:trace contextRef="#ctx0" brushRef="#br0">1 0 17392,'0'0'2755,"39"61"-1826,-25-36-513,2 1-191,7-5-129,1-4 0,8-7-32,7-7 32,2-3-224,-2-3-641,4-12-865,-9-6-1312,-5-2-1891,-6-4-192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4.123"/>
    </inkml:context>
    <inkml:brush xml:id="br0">
      <inkml:brushProperty name="width" value="0.025" units="cm"/>
      <inkml:brushProperty name="height" value="0.025" units="cm"/>
    </inkml:brush>
  </inkml:definitions>
  <inkml:trace contextRef="#ctx0" brushRef="#br0">196 0 7399,'0'0'10794,"-28"78"-9384,1-35-546,4 4 33,-7 3-256,-1 0-129,8-1-159,3-2-161,10-8-128,6-6-32,4-10-352,0-11-1474,14-12-1537,1 0-4837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4.467"/>
    </inkml:context>
    <inkml:brush xml:id="br0">
      <inkml:brushProperty name="width" value="0.025" units="cm"/>
      <inkml:brushProperty name="height" value="0.025" units="cm"/>
    </inkml:brush>
  </inkml:definitions>
  <inkml:trace contextRef="#ctx0" brushRef="#br0">124 0 17969,'0'0'5765,"5"71"-4740,-5-30-544,-5 4-321,-1 0-96,-1 1 0,2-7-64,-4-3-512,7-6-1538,-7-9-897,-3-10-2178,-1-9-3939</inkml:trace>
  <inkml:trace contextRef="#ctx0" brushRef="#br0" timeOffset="1">0 175 10890,'0'0'4356,"68"-26"-3491,-30 26-737,3 0-96,9 0-32,2-1-1697,-1-5-3748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4.812"/>
    </inkml:context>
    <inkml:brush xml:id="br0">
      <inkml:brushProperty name="width" value="0.025" units="cm"/>
      <inkml:brushProperty name="height" value="0.025" units="cm"/>
    </inkml:brush>
  </inkml:definitions>
  <inkml:trace contextRef="#ctx0" brushRef="#br0">62 13 15022,'8'-2'2077,"5"-1"-1515,-1 1 0,0 0-1,1 0 1,0 1 0,-1 1 0,14 1 0,-23-1-515,0 0 0,0 1 0,0-1 0,0 1 1,0 0-1,-1 0 0,1 0 0,0 0 0,0 0 0,-1 1 1,1-1-1,-1 1 0,1 0 0,-1-1 0,0 1 0,0 0 1,1 0-1,-1 1 0,-1-1 0,1 0 0,0 1 1,-1-1-1,1 1 0,-1-1 0,0 1 0,1 0 0,-1 0 1,-1 0-1,1-1 0,0 1 0,-1 0 0,1 0 0,-1 0 1,0 4-1,0 0 82,-1 0 0,1 0-1,-1-1 1,-1 1 0,1 0 0,-1-1 0,0 1 0,0-1 0,-1 0 0,0 1-1,0-1 1,-1-1 0,0 1 0,-7 9 0,-7 4 371,0-1 1,-36 28-1,40-36-327,0 1 0,0 1 0,1 0 0,1 1-1,0 0 1,-11 18 0,22-30-167,0 0 0,1 0 1,-1-1-1,1 1 0,-1 0 0,1 0 0,0 0 0,-1 0 1,1 0-1,0 0 0,0 0 0,0 0 0,-1 0 0,1 0 0,0 0 1,0 0-1,0 0 0,1 0 0,-1 0 0,0 0 0,0 0 1,0 0-1,1 0 0,-1 0 0,2 1 0,-1 0 5,0-1 0,0 0-1,1 0 1,-1 0 0,1 0 0,-1 0 0,1 0-1,-1 0 1,1-1 0,0 1 0,-1-1-1,1 1 1,0-1 0,1 1 0,12 1 36,-1-1 0,1-1 1,16-1-1,-13 0-61,14 1-1007,55-8 0,-7-10-3733,-11-4-3142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5.189"/>
    </inkml:context>
    <inkml:brush xml:id="br0">
      <inkml:brushProperty name="width" value="0.025" units="cm"/>
      <inkml:brushProperty name="height" value="0.025" units="cm"/>
    </inkml:brush>
  </inkml:definitions>
  <inkml:trace contextRef="#ctx0" brushRef="#br0">134 160 17392,'0'0'1634,"-10"-1"165,4 0-1518,-49-2 568,53 3-830,1 0-1,0 0 0,-1 0 0,1 0 1,-1 0-1,1 1 0,0-1 0,-1 0 0,1 1 1,-1-1-1,1 1 0,0 0 0,0-1 0,-1 1 1,1 0-1,0 0 0,0 0 0,0 0 1,0 0-1,0 0 0,0 0 0,0 0 0,0 0 1,0 0-1,1 0 0,-1 1 0,0-1 0,1 0 1,-1 0-1,1 1 0,-1-1 0,1 1 1,0-1-1,-1 0 0,1 1 0,0 2 0,1-2-12,-1-1 0,1 1 0,0 0 0,-1-1 0,1 1 0,0-1 0,0 1 0,0-1 0,0 0 0,0 1 0,0-1 0,1 0 0,-1 0 0,0 0 0,1 0 0,-1 0 0,1 0 0,-1 0 0,1 0 0,-1 0 0,1-1 0,2 1 0,45 14-106,-35-11-130,21 6-473,52 17 80,-81-25 628,0 1 0,-1 0 0,1 0 0,-1 0 0,0 1 0,0 0 0,0 0 1,0 0-1,-1 0 0,1 1 0,5 8 0,-9-11 56,0-1-1,0 1 1,0 0 0,0 0-1,0 0 1,0 0 0,0 0-1,-1 0 1,1 1 0,-1-1-1,0 0 1,1 0 0,-1 0-1,0 0 1,0 1 0,0-1-1,-1 0 1,1 0 0,0 0 0,-1 0-1,0 3 1,-1-2 23,0 0-1,0 0 1,0 1 0,-1-1 0,1-1 0,0 1-1,-1 0 1,0-1 0,0 1 0,0-1 0,-4 3-1,-9 4 83,0-1-1,-1-1 0,-35 11 0,48-16-193,-75 18-124,36-17-1582,7-11-3528,18-8-3471</inkml:trace>
  <inkml:trace contextRef="#ctx0" brushRef="#br0" timeOffset="1">209 9 16239,'0'0'3524,"52"-9"-2980,-20 9-480,2 13-32,5 1 0,2 2-832,6-3-2532,-3-4-3394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5.519"/>
    </inkml:context>
    <inkml:brush xml:id="br0">
      <inkml:brushProperty name="width" value="0.025" units="cm"/>
      <inkml:brushProperty name="height" value="0.025" units="cm"/>
    </inkml:brush>
  </inkml:definitions>
  <inkml:trace contextRef="#ctx0" brushRef="#br0">264 0 9513,'-7'7'4484,"-20"14"-2831,-17 13 1114,-45 47 0,78-70-2441,1 0 1,1 0 0,0 1-1,0 0 1,1 0-1,1 1 1,0 0 0,0 1-1,-7 25 1,13-36-308,0 0 0,0 0 0,0 0 0,1 0 0,-1 0 1,1 0-1,0 0 0,0 0 0,0 0 0,0 0 0,1 0 0,-1 0 1,1 0-1,0 0 0,0 0 0,0-1 0,0 1 0,0 0 0,0 0 1,1-1-1,-1 1 0,1-1 0,0 1 0,0-1 0,0 0 0,0 1 1,0-1-1,1 0 0,-1-1 0,1 1 0,3 2 0,0-1 31,1-1-1,0 0 0,1 0 1,-1 0-1,0-1 1,0 0-1,1 0 0,-1-1 1,0 0-1,1 0 1,-1-1-1,8-1 0,-8 0-18,0 1 0,0-2 1,-1 1-1,1-1 0,-1 0 0,1 0 0,-1 0 0,0-1 0,0 0 0,-1 0 0,1-1 0,-1 0 0,0 0 0,0 0 1,-1 0-1,1-1 0,-1 0 0,0 1 0,-1-2 0,6-11 0,-3 5-202,-1 0 0,-1-1 0,0 1 0,-1-1 0,-1 0 0,0 1 0,0-1 0,-1 0 0,-2-22 0,0 33-97,1 0-1,-1 0 1,1 0-1,-1 0 1,0 0-1,0 0 0,0 0 1,-1 0-1,1 1 1,-3-4-1,-9-3-3115,-4 11-3506,11 4-461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5.864"/>
    </inkml:context>
    <inkml:brush xml:id="br0">
      <inkml:brushProperty name="width" value="0.025" units="cm"/>
      <inkml:brushProperty name="height" value="0.025" units="cm"/>
    </inkml:brush>
  </inkml:definitions>
  <inkml:trace contextRef="#ctx0" brushRef="#br0">84 381 17040,'0'0'8456,"-62"69"-8264,51-45-128,4-1 0,3-2-160,4-1-1761,6-10-1635,4-7-2754</inkml:trace>
  <inkml:trace contextRef="#ctx0" brushRef="#br0" timeOffset="1">84 0 20884,'0'0'4868</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7.359"/>
    </inkml:context>
    <inkml:brush xml:id="br0">
      <inkml:brushProperty name="width" value="0.025" units="cm"/>
      <inkml:brushProperty name="height" value="0.025" units="cm"/>
    </inkml:brush>
  </inkml:definitions>
  <inkml:trace contextRef="#ctx0" brushRef="#br0">1 13 15375,'0'0'3235,"59"12"-1954,-15-11-224,8-1-705,7-1-256,4 1-64,-6 0-128,-11-4-1121,-12-1-1538,-12-2-2594,-21-1-4740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7.701"/>
    </inkml:context>
    <inkml:brush xml:id="br0">
      <inkml:brushProperty name="width" value="0.025" units="cm"/>
      <inkml:brushProperty name="height" value="0.025" units="cm"/>
    </inkml:brush>
  </inkml:definitions>
  <inkml:trace contextRef="#ctx0" brushRef="#br0">0 27 10954,'0'0'7880,"75"31"-6759,-3-31-609,8 0-384,11-5-128,4-7-1185,-4-6-3491,-9-4-3716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28.029"/>
    </inkml:context>
    <inkml:brush xml:id="br0">
      <inkml:brushProperty name="width" value="0.025" units="cm"/>
      <inkml:brushProperty name="height" value="0.025" units="cm"/>
    </inkml:brush>
  </inkml:definitions>
  <inkml:trace contextRef="#ctx0" brushRef="#br0">52 1 10186,'0'0'8477,"12"2"-8258,120 30 442,-119-28-601,1 1 0,-1 0 0,0 1 0,0 0 0,-1 1 0,0 1 0,0 0 0,17 15 0,-26-20-50,0 0 1,0 1-1,-1-1 0,1 1 0,-1-1 1,0 1-1,0 0 0,0 0 0,-1 0 1,1 0-1,-1 1 0,0-1 0,0 0 1,-1 0-1,1 1 0,-1 6 0,0-3 34,-1 0 0,-1-1-1,1 1 1,-1 0 0,-1 0-1,1-1 1,-1 0 0,-6 11-1,-5 6 121,-2 0 0,-1-1 0,-37 40-1,28-34-235,-1-1-1,-1-1 1,-1-2-1,-64 44 0,71-60-2777,15-7-4192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1.335"/>
    </inkml:context>
    <inkml:brush xml:id="br0">
      <inkml:brushProperty name="width" value="0.025" units="cm"/>
      <inkml:brushProperty name="height" value="0.025" units="cm"/>
    </inkml:brush>
  </inkml:definitions>
  <inkml:trace contextRef="#ctx0" brushRef="#br0">11 0 9513,'0'0'18674,"-11"0"-24472,18 0-3042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0.123"/>
    </inkml:context>
    <inkml:brush xml:id="br0">
      <inkml:brushProperty name="width" value="0.025" units="cm"/>
      <inkml:brushProperty name="height" value="0.025" units="cm"/>
    </inkml:brush>
  </inkml:definitions>
  <inkml:trace contextRef="#ctx0" brushRef="#br0">0 0 21076,'6'14'192,"-1"-1"-512,6 4 320,3 3 224,14-1 192,5-1-159,6-3-97,2-6-96,7 0-1441,-7-6-1346,-7-3-1857,-2-5-2531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0.467"/>
    </inkml:context>
    <inkml:brush xml:id="br0">
      <inkml:brushProperty name="width" value="0.025" units="cm"/>
      <inkml:brushProperty name="height" value="0.025" units="cm"/>
    </inkml:brush>
  </inkml:definitions>
  <inkml:trace contextRef="#ctx0" brushRef="#br0">186 1 14382,'0'0'3107,"-48"76"-2050,28-34 0,-5 7 64,2 3-609,0-1-320,1-4-128,8-3-32,5-11-352,7-11-1794,2-14-4036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0.798"/>
    </inkml:context>
    <inkml:brush xml:id="br0">
      <inkml:brushProperty name="width" value="0.025" units="cm"/>
      <inkml:brushProperty name="height" value="0.025" units="cm"/>
    </inkml:brush>
  </inkml:definitions>
  <inkml:trace contextRef="#ctx0" brushRef="#br0">45 41 17969,'0'0'5990,"79"4"-4421,-35-8-1024,1-4-417,1-4-96,-8 4-417,-8 0-1056,-7 5-705,-12 2-929,-7 1-2306</inkml:trace>
  <inkml:trace contextRef="#ctx0" brushRef="#br0" timeOffset="1">1 122 10858,'0'0'10410,"73"19"-8200,-25-19-768,2 0-834,2 0-480,-2 0-96,-7 0-64,-4 0-1793,-11 0-2724,-6 0-7911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1.364"/>
    </inkml:context>
    <inkml:brush xml:id="br0">
      <inkml:brushProperty name="width" value="0.025" units="cm"/>
      <inkml:brushProperty name="height" value="0.025" units="cm"/>
    </inkml:brush>
  </inkml:definitions>
  <inkml:trace contextRef="#ctx0" brushRef="#br0">1 0 17553,'0'0'3101,"7"3"-1969,-4-2-1033,-1-1-1,1 1 1,-1 0-1,0 1 1,1-1-1,-1 0 1,0 1-1,0-1 1,0 1 0,0-1-1,0 1 1,0 0-1,2 3 1,-3-2 47,1 1 0,-1 0 0,1-1 0,-1 1 1,0 0-1,0 0 0,-1 0 0,1 0 0,-1 0 0,0-1 0,0 6 1,-1 10 195,-1-1 1,-1 1 0,-1-1 0,-6 19-1,5-19-252,0 0-1,2 0 1,-3 37-1,6-53-85,0-1 0,0 0-1,0 0 1,0 0 0,1 0 0,-1 0 0,0 0 0,1 0-1,-1 0 1,1 0 0,-1 0 0,1 0 0,-1 0 0,1 0 0,0-1-1,-1 1 1,1 0 0,0 0 0,0 0 0,0-1 0,0 1-1,-1-1 1,1 1 0,2 0 0,34 8 62,35-13-2390,-29-9-2449,-3-6-3720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1.725"/>
    </inkml:context>
    <inkml:brush xml:id="br0">
      <inkml:brushProperty name="width" value="0.025" units="cm"/>
      <inkml:brushProperty name="height" value="0.025" units="cm"/>
    </inkml:brush>
  </inkml:definitions>
  <inkml:trace contextRef="#ctx0" brushRef="#br0">116 0 12684,'0'0'4644,"-48"58"-3491,23-24 353,2 4 31,12 5-95,2-5-866,9-2-384,4-5-160,26-12-64,11-11-1761,9-8-1699,7-13-3426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2.068"/>
    </inkml:context>
    <inkml:brush xml:id="br0">
      <inkml:brushProperty name="width" value="0.025" units="cm"/>
      <inkml:brushProperty name="height" value="0.025" units="cm"/>
    </inkml:brush>
  </inkml:definitions>
  <inkml:trace contextRef="#ctx0" brushRef="#br0">188 137 10826,'0'0'6727,"-11"-6"-4848,5 2-1637,4 2-191,-1 0 0,1 0 0,0 0 0,-1 1 0,1-1 0,-1 1 0,0 0 0,1 0 1,-1 0-1,0 0 0,0 0 0,0 0 0,0 1 0,1 0 0,-1-1 0,0 1 0,0 0 0,0 0 0,0 1 0,0-1 0,0 0 0,0 1 0,0 0 0,1 0 0,-6 2 0,-1 3 63,0 0 0,1 1 0,0 0 0,0 1 0,0 0 0,-8 12 0,12-15-43,1 0-1,0 0 0,0 0 1,0 0-1,1 1 0,0-1 1,0 1-1,0-1 0,1 1 1,-1 0-1,2 0 1,-1 0-1,0 6 0,1-10-51,1-1 0,-1 1 0,0 0 0,0-1 0,1 1 0,-1-1 0,1 1 0,0 0 0,-1-1 0,1 1 0,0-1 0,0 0 0,0 1 0,0-1 0,0 0 0,0 1 0,0-1 0,1 0 0,-1 0 0,0 0 0,3 2 0,1-1 28,-1 0 0,0 0 0,1-1 0,0 1 0,-1-1-1,1 0 1,8 1 0,3-1 69,0-1-1,-1 0 0,31-5 1,-33 2-99,0-1 1,0 0-1,-1 0 0,0-1 1,0-1-1,0 0 1,-1-1-1,1 0 0,-2 0 1,1-1-1,10-11 1,-15 14-7,0-1 0,-1 0 0,1-1 0,-1 1 1,0-1-1,-1 0 0,1 0 0,-1-1 0,-1 1 1,0-1-1,0 0 0,0 0 0,-1 0 0,0 0 1,0 0-1,-1-1 0,-1 1 0,1-12 0,-1 17-17,-1 0 0,1 0 0,-1 0 0,0 0-1,0 0 1,0 0 0,0 1 0,-1-1-1,1 0 1,0 1 0,-1-1 0,0 1 0,0-1-1,0 1 1,0 0 0,0 0 0,-4-4-1,2 4-337,1 0-1,-1 0 0,0 0 0,0 0 0,0 0 1,0 1-1,0-1 0,0 1 0,-1 0 0,1 1 1,-8-1-1,9 0-32,0 1 0,-1 0 0,1 0 1,0 0-1,-1 1 0,1-1 0,0 1 0,-1 0 0,1 0 1,0 0-1,0 0 0,0 0 0,0 1 0,0-1 1,0 1-1,0 0 0,0 0 0,1 0 0,-1 0 0,1 1 1,0-1-1,-1 1 0,1-1 0,0 1 0,0 0 1,1 0-1,-1 0 0,1 0 0,-1 0 0,1 0 0,0 0 1,0 0-1,-1 6 0,1 14-2378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2.396"/>
    </inkml:context>
    <inkml:brush xml:id="br0">
      <inkml:brushProperty name="width" value="0.025" units="cm"/>
      <inkml:brushProperty name="height" value="0.025" units="cm"/>
    </inkml:brush>
  </inkml:definitions>
  <inkml:trace contextRef="#ctx0" brushRef="#br0">235 126 11403,'0'0'9475,"-9"-2"-8759,4 1-702,1 1 0,-1-1 0,1 1 0,-1 0 1,0 0-1,1 0 0,-1 1 0,1 0 0,-1-1 0,1 2 1,-1-1-1,-4 2 0,-1 2 23,1 0 0,0 0 0,0 1 0,1 0 0,-12 10-1,-41 45 1095,57-57-1012,0 1 0,0-1 0,1 1-1,0 0 1,0 0 0,1 1 0,-1-1-1,1 0 1,0 1 0,1 0 0,-1-1-1,0 9 1,2-13-102,0 1 0,1 0-1,-1-1 1,0 1 0,1-1 0,-1 1 0,1-1 0,0 1-1,0-1 1,-1 1 0,1-1 0,0 0 0,0 1-1,0-1 1,0 0 0,1 0 0,-1 0 0,0 0 0,0 0-1,1 0 1,-1 0 0,1 0 0,-1-1 0,1 1-1,-1 0 1,1-1 0,-1 1 0,1-1 0,-1 0-1,1 1 1,0-1 0,-1 0 0,4 0 0,64 0 334,-58 0-302,9-2-3,-1-1 1,0 0 0,0-1-1,0-1 1,-1-1 0,0-1-1,20-10 1,-24 10 43,-1 0-1,0-1 1,0 0 0,-1-1 0,0-1-1,-1 0 1,0 0 0,0-1-1,14-21 1,-21 28-65,-1-1 0,-1 0-1,1 0 1,-1 0 0,1 0 0,-1 0-1,-1 0 1,1-1 0,-1 1 0,0-1-1,0 1 1,-1-1 0,1 1-1,-1-1 1,0 0 0,-1 1 0,0-1-1,1 1 1,-4-8 0,3 9-35,-1 0 0,0 0 1,-1 0-1,1 0 0,-1 0 1,1 0-1,-1 1 0,0 0 0,-1-1 1,1 1-1,-1 0 0,1 1 1,-1-1-1,0 0 0,0 1 0,0 0 1,0 0-1,0 0 0,0 1 1,-1-1-1,1 1 0,-1 0 0,-6-1 1,-2 1-153,0-1 0,0 2-1,0-1 1,1 2 0,-16 2 0,24-3-109,0 1 0,0-1 0,0 1 0,0 0 0,1 1 0,-1-1 1,0 1-1,1-1 0,-1 1 0,1 0 0,0 1 0,0-1 0,0 0 0,0 1 0,0 0 0,0 0 0,1-1 0,-1 2 0,1-1 0,-4 6 0,1 10-5702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3.616"/>
    </inkml:context>
    <inkml:brush xml:id="br0">
      <inkml:brushProperty name="width" value="0.025" units="cm"/>
      <inkml:brushProperty name="height" value="0.025" units="cm"/>
    </inkml:brush>
  </inkml:definitions>
  <inkml:trace contextRef="#ctx0" brushRef="#br0">26 1 13164,'0'0'5510,"-15"73"-4678,10-42 1,0 3-352,5 0-353,0-4-64,0-5 0,5-1 0,0-5-320,6-2-321,-6-4-992,-5-4-2019,0-1-2594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3.978"/>
    </inkml:context>
    <inkml:brush xml:id="br0">
      <inkml:brushProperty name="width" value="0.025" units="cm"/>
      <inkml:brushProperty name="height" value="0.025" units="cm"/>
    </inkml:brush>
  </inkml:definitions>
  <inkml:trace contextRef="#ctx0" brushRef="#br0">1 22 14221,'0'0'8745,"68"-20"-8617,-27 20-64,11 2-64,6-1-128,-4-1-1858,5 0-2082,-16-4-6630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4.311"/>
    </inkml:context>
    <inkml:brush xml:id="br0">
      <inkml:brushProperty name="width" value="0.025" units="cm"/>
      <inkml:brushProperty name="height" value="0.025" units="cm"/>
    </inkml:brush>
  </inkml:definitions>
  <inkml:trace contextRef="#ctx0" brushRef="#br0">183 63 2626,'0'0'14500,"-10"0"-10977,2-1-3373,0 2-1,0-1 1,0 1 0,0 0-1,0 1 1,0 0 0,1 0 0,-1 1-1,0 0 1,1 0 0,0 1-1,0-1 1,0 2 0,0-1 0,1 1-1,0 0 1,0 0 0,0 1 0,0 0-1,1 0 1,-8 11 0,12-15-143,0 0 1,0 0-1,-1 0 1,1 0-1,1 0 1,-1 0-1,0 0 1,0 0-1,1 1 1,-1-1-1,1 0 1,0 0-1,0 1 1,0-1-1,0 0 1,0 0-1,0 1 1,1 1-1,0-2 5,0 0 1,-1-1-1,1 0 0,0 1 1,0-1-1,1 1 0,-1-1 0,0 0 1,0 0-1,1 0 0,-1 0 1,1 0-1,-1 0 0,1 0 1,-1 0-1,1 0 0,-1-1 0,3 1 1,9 2 40,0 0 1,0-1-1,1-1 0,-1 0 1,14-2-1,-8 1-82,-4 0-146,0 1 1,-1 0-1,1 1 0,-1 0 0,1 1 1,16 7-1,-28-9 166,-1 0 1,1 0-1,0 1 1,0-1-1,0 1 0,-1 0 1,1 0-1,-1 0 1,0 0-1,1 0 1,-1 0-1,0 1 0,0-1 1,-1 1-1,1-1 1,0 1-1,-1 0 0,1 0 1,-1 0-1,0 0 1,0 0-1,0 0 0,-1 0 1,1 0-1,-1 0 1,1 0-1,-1 0 1,0 1-1,0-1 0,-1 0 1,1 0-1,-1 0 1,1 0-1,-1 0 0,-2 4 1,1-1 62,-1 0-1,0-1 1,0 1 0,0-1-1,-1 0 1,0 0 0,0 0-1,0 0 1,-1-1 0,1 0-1,-1 0 1,0 0 0,0 0-1,-1-1 1,-5 3 0,-2 2-15,-1-1 0,0-1 1,-1 0-1,1-1 0,-16 3 0,-29-1-71,57-6-236,0-1 0,-1 0 0,1 0 0,-1 0 0,1 0 0,0 0 0,-1-1 0,1 1 1,0-1-1,-1 1 0,1-1 0,0 0 0,0 0 0,-1 0 0,1 0 0,0 0 0,0-1 0,0 1 0,0-1 0,-2-2 1,-4-18-6236</inkml:trace>
  <inkml:trace contextRef="#ctx0" brushRef="#br0" timeOffset="1">140 30 10378,'0'0'3908,"67"-30"-3108,-39 30-736,2 0-96,10 4-1793,-1 3-2243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1.979"/>
    </inkml:context>
    <inkml:brush xml:id="br0">
      <inkml:brushProperty name="width" value="0.025" units="cm"/>
      <inkml:brushProperty name="height" value="0.025" units="cm"/>
    </inkml:brush>
  </inkml:definitions>
  <inkml:trace contextRef="#ctx0" brushRef="#br0">75 19 5765,'0'0'17927,"0"4"-17735,0 3-173,0-2-5,0 0-1,0 1 1,0-1-1,1 0 1,0 0-1,1 7 1,-1-11-51,-1-1 0,0 1 0,0-1 0,1 1 0,-1 0 1,0-1-1,1 1 0,-1-1 0,0 1 0,1-1 1,-1 0-1,1 1 0,-1-1 0,1 1 0,-1-1 0,1 0 1,-1 1-1,1-1 0,-1 0 0,1 0 0,0 1 1,-1-1-1,1 0 0,0 0 0,1 0-118,0 0 1,-1 0-1,1-1 0,0 1 0,-1-1 0,1 1 1,-1-1-1,1 0 0,-1 1 0,1-1 1,-1 0-1,1 0 0,-1 0 0,2-2 1,-3 3 109,35-31-5866,-18 7 3334,-13 7 5718,-19 34-472,-26 54-478,-61 144 1,99-208-2431,1 1 0,0-1 0,0 0 0,0 1 0,1-1 1,0 1-1,0 8 0,9-14-10176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4.703"/>
    </inkml:context>
    <inkml:brush xml:id="br0">
      <inkml:brushProperty name="width" value="0.025" units="cm"/>
      <inkml:brushProperty name="height" value="0.025" units="cm"/>
    </inkml:brush>
  </inkml:definitions>
  <inkml:trace contextRef="#ctx0" brushRef="#br0">341 14 13997,'-9'-1'1959,"-2"0"-1488,-1 1 0,1 0 0,-1 0 0,1 1 0,-1 1 0,1 0-1,0 0 1,0 1 0,-19 8 0,9 0 140,0 2 0,1 0 1,1 1-1,-25 23 0,37-30-481,0-1 0,1 1 1,-1 0-1,1 1 0,1-1 0,-1 1 1,2 0-1,-1 1 0,1-1 0,0 1 0,1 0 1,0 0-1,-4 18 0,7-26-119,0 1-1,0 0 1,0 0 0,0-1-1,0 1 1,0 0 0,1-1-1,-1 1 1,0 0 0,1-1-1,0 1 1,-1 0 0,1-1-1,0 1 1,0-1 0,0 0-1,0 1 1,0-1 0,0 1-1,0-1 1,0 0 0,1 0-1,1 1 1,0 1 28,1-1 1,0 0-1,0 0 1,0-1-1,1 1 1,-1-1-1,0 0 1,0 0 0,5 0-1,7 0 74,0 0 1,0-1-1,0-1 0,18-3 0,-22 2-82,-1-1-1,1-1 1,-1 0-1,0 0 1,0-1-1,-1-1 1,1 1-1,-1-2 1,0 0-1,-1 0 1,0 0-1,0-1 1,10-12 0,-14 15-48,0-1 1,-1 0-1,1 0 1,-1 0-1,0-1 1,-1 1-1,0-1 1,0 0-1,0 0 1,-1 0-1,0 0 1,0 0-1,0-1 1,-1 1-1,-1 0 1,1-1-1,-1 1 1,0-1-1,-1 1 1,0-1-1,0 1 1,-2-8-1,1 12-149,0 0 0,0 0 0,0 0 0,0 0-1,-1 1 1,1-1 0,-1 1 0,1-1 0,-1 1-1,0 0 1,0 0 0,0 0 0,0 0 0,0 1-1,-5-2 1,7 2 3,0 0 0,0 1-1,0-1 1,0 1 0,0-1-1,-1 1 1,1-1 0,0 1-1,0 0 1,0-1 0,0 1-1,-1 0 1,1 0-1,0 0 1,0 0 0,0 0-1,-1 0 1,1 1 0,0-1-1,0 0 1,0 0 0,-1 1-1,1-1 1,0 1 0,0-1-1,0 1 1,0-1 0,0 1-1,0 0 1,0 0 0,0-1-1,0 1 1,0 0 0,1 0-1,-1 0 1,0 0 0,0 0-1,1 0 1,-1 0 0,1 0-1,-1 0 1,1 0 0,-1 1-1,1 0 1,-1 1-412,1-1 1,-1 0-1,1 1 1,0-1-1,0 1 1,0-1-1,0 1 1,1-1-1,-1 0 1,1 1-1,-1-1 1,2 3-1,14 12-5521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5.035"/>
    </inkml:context>
    <inkml:brush xml:id="br0">
      <inkml:brushProperty name="width" value="0.025" units="cm"/>
      <inkml:brushProperty name="height" value="0.025" units="cm"/>
    </inkml:brush>
  </inkml:definitions>
  <inkml:trace contextRef="#ctx0" brushRef="#br0">233 54 11179,'0'0'11146,"-11"-5"-10415,9 4-716,-1-1 3,-1 0-1,0 0 1,1 1-1,-1 0 1,0-1 0,0 1-1,0 0 1,0 1 0,0-1-1,0 1 1,0 0 0,0 0-1,0 0 1,0 0-1,0 1 1,0 0 0,0 0-1,0 0 1,0 0 0,1 0-1,-1 1 1,0-1 0,-6 5-1,-6 6 272,0 0-1,1 0 1,-20 22-1,31-31-230,1 1-1,-1 0 1,1 1-1,0-1 1,0 0-1,0 1 1,1 0-1,-1 0 1,1-1-1,0 1 1,1 1-1,-1-1 1,1 0-1,0 0 1,0 0-1,1 1 0,0 9 1,1-12-29,0-1 1,0 0-1,0 1 0,0-1 1,1 1-1,-1-1 0,1 0 1,0 0-1,0 0 0,0 0 0,0 0 1,0-1-1,0 1 0,0 0 1,0-1-1,1 0 0,-1 1 1,1-1-1,-1 0 0,1 0 1,-1 0-1,1-1 0,0 1 1,-1-1-1,1 1 0,0-1 1,-1 0-1,5 0 0,6 1 173,1-1-1,0 0 1,0-1-1,16-3 1,-18 1-145,0 0 1,-1-1-1,0-1 0,1 0 1,-2 0-1,1-1 1,-1 0-1,0-1 0,0 0 1,14-14-1,-18 15-55,1 0-1,-2 0 0,1-1 0,-1 0 0,0 0 1,0 0-1,0 0 0,-1-1 0,-1 0 1,1 0-1,-1 0 0,-1 0 0,1-1 1,-1 1-1,1-12 0,-3 18-39,0 0-1,0 1 0,0-1 1,0 0-1,0 0 1,0 0-1,0 0 1,-1 1-1,1-1 1,-1 0-1,1 0 1,-1 1-1,0-1 1,0 0-1,0 1 1,0-1-1,0 0 1,0 1-1,0 0 1,0-1-1,-1 1 1,1 0-1,0-1 1,-4-1-1,1 2-261,1-1 1,-1 1-1,0 0 0,0 0 0,0 0 1,0 1-1,0-1 0,0 1 0,0 0 1,-6 1-1,10-1 110,-1 0 1,0 0-1,0 0 0,0 0 1,0 0-1,1 0 1,-1 0-1,0 1 0,0-1 1,0 0-1,0 1 0,1-1 1,-1 1-1,0-1 1,1 0-1,-1 1 0,0 0 1,1-1-1,-1 1 0,0-1 1,1 1-1,-1 0 1,1-1-1,-1 1 0,1 0 1,0 0-1,-1-1 0,1 1 1,0 0-1,-1 0 0,1 0 1,0-1-1,0 1 1,0 0-1,0 0 0,0 0 1,0 0-1,0 0 0,0-1 1,0 1-1,0 0 1,0 0-1,0 0 0,1 0 1,-1 1-1,8 10-4673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5.380"/>
    </inkml:context>
    <inkml:brush xml:id="br0">
      <inkml:brushProperty name="width" value="0.025" units="cm"/>
      <inkml:brushProperty name="height" value="0.025" units="cm"/>
    </inkml:brush>
  </inkml:definitions>
  <inkml:trace contextRef="#ctx0" brushRef="#br0">92 292 10442,'0'0'14099,"-6"10"-13123,-13 22-65,-25 44 838,41-68-1642,-1 0 0,1 0-1,0 0 1,0 1-1,1-1 1,1 1 0,-2 16-1,3-23-87,0 0 1,0 0-1,0 1 0,0-1 0,0 0 1,1 0-1,-1 0 0,1 0 0,0-1 1,-1 1-1,1 0 0,0 0 0,0 0 1,0 0-1,1-1 0,-1 1 0,0 0 1,0-1-1,1 1 0,-1-1 0,1 0 0,2 3 1,0-3-14,-1 1 1,0-1-1,1 0 1,-1 0-1,1 0 1,-1 0-1,1-1 1,0 1-1,-1-1 0,1 0 1,-1 0-1,6-1 1,-3 1-373,0-1 1,0 0-1,0 0 1,1-1-1,-1 0 0,-1 0 1,1-1-1,0 1 1,-1-1-1,1 0 1,-1-1-1,0 1 0,0-1 1,0 0-1,6-7 1,10-27-5684,-1-8-3795</inkml:trace>
  <inkml:trace contextRef="#ctx0" brushRef="#br0" timeOffset="1">195 0 18289,'0'0'3652,"-12"59"-5414,12-52-9096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7.340"/>
    </inkml:context>
    <inkml:brush xml:id="br0">
      <inkml:brushProperty name="width" value="0.025" units="cm"/>
      <inkml:brushProperty name="height" value="0.025" units="cm"/>
    </inkml:brush>
  </inkml:definitions>
  <inkml:trace contextRef="#ctx0" brushRef="#br0">193 127 3075,'0'-8'3908,"3"-48"1712,-2 48-3532,1-1 0,-1 0 1,1 1-1,0-1 1,6-11-1,-9 56 138,-6-12-2123,0 1 0,-2-1 0,-1-1-1,-1 0 1,-1 0 0,-1-1 0,-25 33-1,20-31-95,1 2-1,1 0 1,2 1-1,-19 49 0,32-75-8,0 1 0,1-1 0,-1 1 0,0-1 0,1 1-1,-1 0 1,1-1 0,0 1 0,-1 0 0,1 0 0,0-1 0,0 1-1,0 0 1,0 0 0,1-1 0,-1 1 0,0 0 0,1-1-1,-1 1 1,1 0 0,0-1 0,-1 1 0,1 0 0,0-1-1,0 1 1,0-1 0,1 2 0,2-2 7,-1 1 1,1-1-1,-1 0 1,1 0-1,0 0 1,0 0-1,-1-1 1,1 1-1,0-1 1,0 0-1,4-1 1,5 0-114,0 0 0,0-1 0,0-1 0,0 0 0,-1-1 0,1 0 0,-1-1 0,0 0 0,21-14 0,-22 13-1197,0-1 0,-1-1 0,0 0 0,-1-1 0,17-18 0,-5-4-4968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7.798"/>
    </inkml:context>
    <inkml:brush xml:id="br0">
      <inkml:brushProperty name="width" value="0.025" units="cm"/>
      <inkml:brushProperty name="height" value="0.025" units="cm"/>
    </inkml:brush>
  </inkml:definitions>
  <inkml:trace contextRef="#ctx0" brushRef="#br0">67 106 13004,'0'0'5269,"-1"8"-3822,-26 87 1528,18-72-2865,2 1-1,0 0 0,2 1 0,1 0 0,-2 26 0,6-51-114,0 0-1,0 1 1,0-1-1,0 0 1,0 1 0,0-1-1,0 0 1,0 1 0,0-1-1,0 0 1,0 1-1,0-1 1,0 0 0,0 1-1,0-1 1,1 0-1,-1 0 1,0 1 0,0-1-1,0 0 1,0 1-1,1-1 1,-1 0 0,0 0-1,0 1 1,1-1-1,-1 0 1,0 0 0,0 0-1,1 1 1,-1-1-1,0 0 1,1 0 0,-1 0-1,0 0 1,1 0-1,-1 0 1,0 0 0,1 1-1,-1-1 1,17-8 70,12-19 187,-14 4-218,0 0 0,-1-2 0,-2 0 0,0 0 0,-2-1 0,-1 0 0,-1-1 0,-1 0 0,-1 0 0,3-44 0,-9 71-28,0 0 1,0 0-1,0 0 1,0 0-1,0 0 1,0 0-1,1-1 0,-1 1 1,0 0-1,0 0 1,0 0-1,0 0 1,0-1-1,0 1 1,0 0-1,0 0 0,0 0 1,0-1-1,0 1 1,0 0-1,0 0 1,0 0-1,0 0 1,0-1-1,0 1 0,0 0 1,0 0-1,0 0 1,0-1-1,0 1 1,0 0-1,0 0 1,0 0-1,-1 0 0,1-1 1,0 1-1,0 0 1,0 0-1,0 0 1,0 0-1,0 0 1,-1 0-1,1-1 0,0 1 1,0 0-1,0 0 1,0 0-1,-1 0 1,1 0-1,0 0 1,0 0-1,0 0 0,-1 0 1,1 0-1,0 0 1,0 0-1,0 0 1,0 0-1,-1 0 1,1 0-1,0 0 0,0 0 1,-11 14 51,-7 25-100,16-35 48,0 1 0,1 0 0,0 0-1,0-1 1,0 1 0,1 0 0,0 0 0,0 0 0,0 0 0,0 0 0,3 8 0,-3-11 8,1 0 0,0 0 0,0 0 0,1 0-1,-1 0 1,0 0 0,1 0 0,-1 0 0,1-1 0,0 1-1,-1-1 1,1 1 0,0-1 0,0 0 0,0 1 0,0-1-1,0 0 1,0 0 0,0 0 0,1-1 0,-1 1 0,0-1 0,0 1-1,1-1 1,-1 0 0,0 1 0,3-1 0,7-1 203,0 1 1,0-1 0,0-1 0,0 0-1,-1-1 1,1 0 0,-1-1-1,0 0 1,0-1 0,0 0-1,0-1 1,14-10 0,-12 7-31,0 0-1,-1 0 1,-1-1 0,0-1 0,0 0-1,-1 0 1,0-1 0,-1-1 0,11-18-1,-99 155-538,59-86 452,-27 72 0,41-92-521,1-1-1,0 1 1,2 1 0,0-1 0,1 0-1,0 34 1,7-24-2890,4-13-3222,0-5-8447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9.160"/>
    </inkml:context>
    <inkml:brush xml:id="br0">
      <inkml:brushProperty name="width" value="0.025" units="cm"/>
      <inkml:brushProperty name="height" value="0.025" units="cm"/>
    </inkml:brush>
  </inkml:definitions>
  <inkml:trace contextRef="#ctx0" brushRef="#br0">187 1 7815,'0'0'15252,"-8"12"-14932,-22 35 765,3 1-1,-38 91 0,53-107-909,1-1-1,2 2 0,2-1 1,0 1-1,3 0 1,-2 46-1,6-75-279,0-1 0,1 1 0,-1-1 0,1 1-1,0-1 1,0 1 0,0-1 0,0 0 0,1 1 0,-1-1 0,1 0-1,0 0 1,0 0 0,4 4 0,-6-6-107,1 0 0,0 0 0,0 0 0,0 0 0,1-1 0,-1 1 0,0 0 0,0-1 0,0 1 0,0-1-1,1 1 1,-1-1 0,0 0 0,1 1 0,-1-1 0,0 0 0,2 0 0,-1 0-233,0-1 0,0 1 0,0-1 0,0 1 0,0-1 0,-1 0 0,1 1 0,0-1 1,-1 0-1,1 0 0,0-1 0,-1 1 0,1 0 0,-1 0 0,2-3 0,14-21-11027</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39.661"/>
    </inkml:context>
    <inkml:brush xml:id="br0">
      <inkml:brushProperty name="width" value="0.025" units="cm"/>
      <inkml:brushProperty name="height" value="0.025" units="cm"/>
    </inkml:brush>
  </inkml:definitions>
  <inkml:trace contextRef="#ctx0" brushRef="#br0">1 36 8904,'0'0'11377,"15"-4"-9979,52-8-428,1 3 0,122-1 0,-126 10-3184,31 0-5705,-89 0-451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0.010"/>
    </inkml:context>
    <inkml:brush xml:id="br0">
      <inkml:brushProperty name="width" value="0.025" units="cm"/>
      <inkml:brushProperty name="height" value="0.025" units="cm"/>
    </inkml:brush>
  </inkml:definitions>
  <inkml:trace contextRef="#ctx0" brushRef="#br0">1 264 18193,'0'0'1570,"60"14"672,-2-29-737,15-8-768,9-6-32,11-4-513,0-2-160,3 2-961,-3-1-2530,-7-1-1890,-6-5-5061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0.370"/>
    </inkml:context>
    <inkml:brush xml:id="br0">
      <inkml:brushProperty name="width" value="0.025" units="cm"/>
      <inkml:brushProperty name="height" value="0.025" units="cm"/>
    </inkml:brush>
  </inkml:definitions>
  <inkml:trace contextRef="#ctx0" brushRef="#br0">436 2 12524,'-11'-1'5974,"-3"0"-5713,1 1 1,0 0-1,-1 2 1,1-1-1,0 1 1,0 1 0,0 0-1,0 1 1,0 1-1,1 0 1,-13 6-1,-109 67 87,120-69-261,1 1 0,0 0 1,1 1-1,0 0 1,0 1-1,1 0 0,-12 18 1,22-28-103,-1-1 1,1 1-1,0-1 1,0 1-1,0-1 1,1 1-1,-1-1 1,0 1-1,0 0 1,1 0-1,-1-1 1,1 1-1,0 0 1,-1 0-1,1 0 1,0-1-1,0 1 1,0 0-1,0 0 1,1 0-1,-1-1 1,0 1-1,1 0 1,-1 0-1,1-1 1,0 1-1,-1 0 1,1-1-1,0 1 1,0 0-1,0-1 1,0 0-1,0 1 1,1-1-1,-1 0 1,0 1-1,1-1 1,-1 0-1,1 0 1,-1 0-1,1 0 1,-1 0-1,1 0 1,2 0-1,9 4-323,1-1 0,-1-1 0,0 0-1,27 2 1,-22-3 18,10 2-348,15 0 357,0 3 1,0 1-1,0 2 1,71 28-1,-109-36 400,0 0 0,-1 1 0,1 0 0,-1 0 0,1 0 0,-1 1 0,0-1 0,7 8 0,-10-9-36,0-1 0,0 1 0,0 0 0,0-1 0,0 1 0,-1 0 0,1-1 1,0 1-1,-1 0 0,1 0 0,-1 0 0,0 0 0,0-1 0,0 1 0,0 0 0,0 0 0,0 0 0,0 0 0,0 0 0,-1 0 0,1-1 0,-1 1 0,1 0 0,-1 0 0,0-1 0,0 1 0,1 0 0,-1-1 0,-2 3 0,-3 3 127,-1 1 1,0-1-1,0-1 0,-1 1 1,0-1-1,0-1 1,-17 10-1,-66 27 225,91-42-401,-7 3-179,-52 17 399,57-20-354,1 0 0,-1 1-1,0-1 1,0 0 0,1 0 0,-1 0 0,0-1 0,0 1 0,1 0 0,-1-1 0,0 1 0,-2-2 0,3 2-80,0-1 1,1 0 0,-1 1-1,0-1 1,0 0-1,1 1 1,-1-1 0,0 0-1,1 0 1,-1 0-1,1 0 1,-1 0 0,1 0-1,-1 0 1,1 1 0,0-1-1,0 0 1,-1 0-1,1 0 1,0 0 0,0-1-1,0 1 1,0-1 0,2-35-10137</inkml:trace>
  <inkml:trace contextRef="#ctx0" brushRef="#br0" timeOffset="1">998 92 18802,'0'0'4356,"54"39"-6951,-47-36-2401,0 1-6407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0.715"/>
    </inkml:context>
    <inkml:brush xml:id="br0">
      <inkml:brushProperty name="width" value="0.025" units="cm"/>
      <inkml:brushProperty name="height" value="0.025" units="cm"/>
    </inkml:brush>
  </inkml:definitions>
  <inkml:trace contextRef="#ctx0" brushRef="#br0">1 60 12236,'0'0'9801,"89"33"-9193,-26-41-287,12-7-225,0-5-128,-2-4-1954,-7-2-5990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5.523"/>
    </inkml:context>
    <inkml:brush xml:id="br0">
      <inkml:brushProperty name="width" value="0.025" units="cm"/>
      <inkml:brushProperty name="height" value="0.025" units="cm"/>
    </inkml:brush>
  </inkml:definitions>
  <inkml:trace contextRef="#ctx0" brushRef="#br0">1 1 3395,'0'0'0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2.491"/>
    </inkml:context>
    <inkml:brush xml:id="br0">
      <inkml:brushProperty name="width" value="0.025" units="cm"/>
      <inkml:brushProperty name="height" value="0.025" units="cm"/>
    </inkml:brush>
  </inkml:definitions>
  <inkml:trace contextRef="#ctx0" brushRef="#br0">63 1 12011,'0'0'1218,"-7"8"-439,1 2-593,-1 0 1,2 1-1,-1 0 0,1 0 1,1 0-1,0 0 0,1 1 1,0 0-1,0 0 0,0 18 1,1-14 145,0-3-169,1 0-1,0 1 1,1-1-1,0 0 1,4 21-1,-4-31-151,1-1 1,0 1-1,0-1 0,-1 0 1,2 1-1,-1-1 0,0 0 0,0 0 1,1 1-1,-1-1 0,1 0 1,0 0-1,-1 0 0,1-1 1,0 1-1,0 0 0,0-1 1,0 1-1,1-1 0,-1 0 0,0 0 1,1 0-1,-1 0 0,0 0 1,1 0-1,-1-1 0,1 1 1,-1-1-1,1 1 0,0-1 1,-1 0-1,1 0 0,-1-1 1,6 0-1,5-1 33,0-1 0,0 0 0,0-1 0,0-1 1,-1 0-1,0-1 0,0 0 0,0-1 0,0 0 1,-1-1-1,16-14 0,-2 0-7,-1-1 0,-1-2 0,31-41 0,-40 47 363,-1 0 1,15-29-1,-28 49-404,-1-1 0,2 0 0,-1 1 0,0-1 0,0 0 0,0 1 0,0-1 0,0 0 0,0 0 0,0 1 0,0-1 0,0 0 0,0 1 0,1-1 0,-1 0-1,0 0 1,0 1 0,0-1 0,1 0 0,-1 0 0,0 0 0,0 1 0,0-1 0,1 0 0,-1 0 0,0 0 0,0 0 0,1 1 0,-1-1 0,0 0 0,1 0 0,-1 0 0,0 0 0,1 0 0,-1 0 0,0 0 0,0 0 0,1 0 0,-1 0 0,0 0 0,1 0 0,-1 0 0,0 0 0,1 0 0,-1 0 0,0 0 0,0-1 0,1 1 0,-1 0 0,0 0 0,0 0 0,1 0-1,-1 0 1,0-1 0,0 1 0,1 0 0,-1 0 0,0-1 0,0 1 0,0 0 0,1 0 0,-1-1 0,0 1 0,0 0 0,0 0 0,0-1 0,0 1 0,0-1 0,10 34-670,-6-21 398,13 28-1817,9 3-2695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1.104"/>
    </inkml:context>
    <inkml:brush xml:id="br0">
      <inkml:brushProperty name="width" value="0.025" units="cm"/>
      <inkml:brushProperty name="height" value="0.025" units="cm"/>
    </inkml:brush>
  </inkml:definitions>
  <inkml:trace contextRef="#ctx0" brushRef="#br0">0 1 18930,'0'0'3299,"40"63"-3107,-40-22 64,-2 5-127,-9 2-65,1-4-32,4-6 0,4-5-32,2-5-481,0-10-1024,0-10-1922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1.449"/>
    </inkml:context>
    <inkml:brush xml:id="br0">
      <inkml:brushProperty name="width" value="0.025" units="cm"/>
      <inkml:brushProperty name="height" value="0.025" units="cm"/>
    </inkml:brush>
  </inkml:definitions>
  <inkml:trace contextRef="#ctx0" brushRef="#br0">0 133 9865,'0'0'14606,"90"-26"-13805,-33 5 32,5 0-385,10 2-256,-3 2-160,-1 6 32,-7 3-96,-9 7-96,-9 1-961,-10 0-704,-8 0-1378,-3 0-2435,-6-8-4547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1.781"/>
    </inkml:context>
    <inkml:brush xml:id="br0">
      <inkml:brushProperty name="width" value="0.025" units="cm"/>
      <inkml:brushProperty name="height" value="0.025" units="cm"/>
    </inkml:brush>
  </inkml:definitions>
  <inkml:trace contextRef="#ctx0" brushRef="#br0">119 43 19667,'0'0'1035,"-8"9"-549,-6 8-200,2 1 0,0 1 1,1 0-1,1 0 0,1 1 0,0 0 1,2 1-1,0 0 0,1 0 0,2 0 0,0 1 1,-1 26-1,5-47-312,0 0 1,0 0 0,0 0-1,0 0 1,0 0-1,0 0 1,0-1-1,1 1 1,-1 0-1,0 0 1,1 0 0,-1-1-1,0 1 1,1 0-1,-1 0 1,1-1-1,-1 1 1,1 0-1,0-1 1,-1 1 0,1 0-1,0-1 1,-1 1-1,1-1 1,0 1-1,0-1 1,0 0-1,-1 1 1,1-1 0,0 0-1,0 1 1,0-1-1,0 0 1,-1 0-1,1 0 1,0 0-1,0 0 1,0 0 0,0 0-1,0 0 1,0 0-1,0 0 1,-1 0-1,1-1 1,1 1-1,1-1-102,0 0-1,0 0 0,0 0 0,0 0 1,-1 0-1,1 0 0,0-1 0,-1 0 0,1 1 1,-1-1-1,0 0 0,0 0 0,3-2 0,0-5-165,0 0 0,-1 1-1,0-2 1,0 1 0,-1 0 0,0-1-1,-1 1 1,0-1 0,1-18-1,-1-13-456,-3-43 0,-1 31-409,3 34 535,-1-5 3008,-6 42-575,4-9-1685,0 0 0,1 0 1,0 1-1,1-1 0,0 0 0,0 1 0,1-1 0,0 0 0,0 1 0,6 16 1,-5-22-53,0 0 0,0-1 0,0 1 0,0 0 0,1-1 0,-1 1 0,1-1 0,0 0 0,0 0 1,1 0-1,-1 0 0,0-1 0,1 1 0,0-1 0,-1 0 0,1 0 0,0 0 0,0 0 0,0-1 1,1 0-1,-1 1 0,0-2 0,0 1 0,1 0 0,6-1 0,2 1 85,0-1 1,1-1-1,-1 0 0,0-1 1,0 0-1,0-1 0,-1-1 1,1 0-1,-1 0 0,22-12 1,1-4-223,-2-2 1,38-31 0,26-17-1069,-97 69 1092,1 1 1,-1 0 0,0 0-1,0 0 1,0 0-1,1 0 1,-1 0-1,0-1 1,0 1-1,0 0 1,1 0-1,-1 0 1,0 0 0,0 0-1,0 0 1,1 0-1,-1 0 1,0 0-1,0 0 1,1 0-1,-1 0 1,0 0-1,0 0 1,0 0-1,1 0 1,-1 0 0,0 0-1,0 0 1,0 0-1,1 1 1,-1-1-1,0 0 1,0 0-1,0 0 1,1 0-1,-1 0 1,0 0 0,0 1-1,0-1 1,0 0-1,0 0 1,1 0-1,-1 1 1,0-1-1,0 0 1,0 0-1,0 0 1,0 1 0,0-1-1,0 0 1,0 0-1,0 0 1,0 1-1,0-1 1,0 0-1,-1 23-503,-10 23 641,-41 130 398,36-85-1619,14-1-4943,7-55-5421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3.029"/>
    </inkml:context>
    <inkml:brush xml:id="br0">
      <inkml:brushProperty name="width" value="0.025" units="cm"/>
      <inkml:brushProperty name="height" value="0.025" units="cm"/>
    </inkml:brush>
  </inkml:definitions>
  <inkml:trace contextRef="#ctx0" brushRef="#br0">8 53 16592,'0'0'4169,"-1"8"-3747,-1 7-325,0-4-10,1 1 0,0-1 0,0 1-1,2 14 1,-1-24-78,0 0-1,0 0 0,0-1 0,1 1 1,-1 0-1,0 0 0,1 0 1,0 0-1,0 0 0,-1 0 1,1-1-1,0 1 0,0 0 1,0-1-1,1 1 0,-1 0 1,0-1-1,1 0 0,-1 1 1,1-1-1,-1 0 0,1 0 1,-1 0-1,1 0 0,0 0 1,0 0-1,0 0 0,-1 0 1,1-1-1,0 1 0,0-1 0,4 1 1,6-1 36,0-1 0,0 0 0,0-1 0,0 0 1,0-1-1,0 0 0,0-1 0,-1 0 0,0-1 0,1 0 0,17-12 1,12-10-674,57-49 1,-85 65 299,6-5 6,2-1 436,-20 22 29,-10 14-73,-64 146-7,50-91-2608,13-38-3626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5.031"/>
    </inkml:context>
    <inkml:brush xml:id="br0">
      <inkml:brushProperty name="width" value="0.025" units="cm"/>
      <inkml:brushProperty name="height" value="0.025" units="cm"/>
    </inkml:brush>
  </inkml:definitions>
  <inkml:trace contextRef="#ctx0" brushRef="#br0">0 85 14510,'6'-9'1473,"-5"8"-1547,6-10 1109,0-1 0,1 2-1,14-15 1,-21 24-804,1-1 0,0 0-1,0 1 1,0 0 0,0-1-1,0 1 1,0 0 0,0 0-1,0 0 1,0 0-1,0 0 1,1 0 0,2 0-1,-4 1-163,1 0 0,-1 1 0,0-1 0,0 0 0,0 0 0,0 1 0,1-1 0,-1 1 0,0-1 0,0 1 0,0 0 0,0-1 0,0 1 0,0 0-1,0 0 1,0 0 0,0-1 0,-1 1 0,1 0 0,0 0 0,-1 0 0,1 0 0,0 1 0,-1-1 0,1 0 0,-1 0 0,0 0 0,1 2 0,4 16 85,0 0 1,-2 1 0,0 0 0,-1 0 0,-2-1 0,0 1 0,0 0 0,-8 38 0,1 40-622,7-97 334,0 0 0,0 0 0,0 0 0,0 0 0,0 0 0,0 0 0,0 0 0,1 0 0,-1 0 0,0 0 1,1 0-1,-1 0 0,0 0 0,1 0 0,0 0 0,-1 0 0,1 0 0,-1 0 0,1 0 0,0-1 0,1 2 0,-2-2-162,1 1 0,0-1-1,0 0 1,0 0 0,0 1 0,0-1 0,0 0-1,1 0 1,-1 0 0,0 0 0,0 0 0,0 0-1,0 0 1,0-1 0,0 1 0,0 0-1,0 0 1,0-1 0,0 1 0,-1-1 0,3 0-1,18-18-10555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5.391"/>
    </inkml:context>
    <inkml:brush xml:id="br0">
      <inkml:brushProperty name="width" value="0.025" units="cm"/>
      <inkml:brushProperty name="height" value="0.025" units="cm"/>
    </inkml:brush>
  </inkml:definitions>
  <inkml:trace contextRef="#ctx0" brushRef="#br0">77 0 9257,'0'0'9961,"-34"60"-8840,17-30-224,1 3-64,7-3-321,9-4-223,1-9-161,28-12-96,17-5-385,19-13-1889,10-17-1986,5-11-3875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5.737"/>
    </inkml:context>
    <inkml:brush xml:id="br0">
      <inkml:brushProperty name="width" value="0.025" units="cm"/>
      <inkml:brushProperty name="height" value="0.025" units="cm"/>
    </inkml:brush>
  </inkml:definitions>
  <inkml:trace contextRef="#ctx0" brushRef="#br0">229 1 16239,'-11'6'1367,"-9"6"-1046,1 1 0,0 0 0,1 2 1,1 0-1,-20 23 0,27-27-95,1-1 1,0 2 0,1-1-1,0 1 1,1 0 0,0 1-1,1 0 1,1 0 0,0 0-1,-6 27 1,10-38-203,1 1-1,-1-1 1,1 1-1,0 0 1,0-1-1,0 1 1,0 0-1,0-1 1,1 1-1,-1-1 1,1 1-1,0-1 1,-1 1-1,1-1 1,0 1-1,1-1 1,-1 0 0,0 1-1,1-1 1,-1 0-1,1 0 1,3 3-1,-2-3 0,1 0 1,-1 0-1,1 0 0,0 0 0,-1-1 1,1 1-1,0-1 0,0 0 1,0 0-1,0 0 0,0-1 0,0 0 1,5 1-1,4-2 8,1 0 0,-1 0 1,0-1-1,0-1 0,0 0 0,-1-1 0,1 0 1,14-7-1,-17 5-39,1 0 0,0-1-1,-1-1 1,-1 1 0,1-1 0,-1-1 0,-1 0 0,1 0-1,-1-1 1,9-14 0,-13 16 10,0 1-1,0-1 1,-1 1-1,0-1 1,-1 0-1,1 0 1,-1 0-1,-1-1 1,0 1-1,0 0 1,0-1-1,-1 1 1,0 0-1,-1-1 1,0 1-1,-3-12 1,3 17-102,0-1-1,-1 1 1,1 0 0,-1-1 0,0 1-1,0 0 1,0 0 0,0 0 0,0 0-1,-1 0 1,0 1 0,1-1-1,-1 1 1,0 0 0,0 0 0,0 0-1,0 0 1,-1 0 0,1 0 0,0 1-1,-1 0 1,1 0 0,-1 0 0,0 0-1,1 0 1,-1 1 0,0-1 0,1 1-1,-1 0 1,0 0 0,-3 1 0,6 0-91,0-1 1,1 0 0,-1 0-1,1 1 1,-1-1 0,0 1-1,1-1 1,-1 1 0,1-1 0,0 1-1,-1-1 1,1 1 0,-1-1-1,1 1 1,0-1 0,-1 1-1,1 0 1,0-1 0,-1 1 0,1-1-1,0 1 1,0 0 0,0-1-1,0 1 1,0 0 0,0 0-1,0-1 1,0 1 0,0 0 0,0-1-1,0 1 1,0 0 0,0-1-1,1 1 1,-1 0 0,0-1-1,0 1 1,1-1 0,-1 1 0,0 0-1,1-1 1,-1 1 0,1-1-1,-1 1 1,1-1 0,-1 1 0,1-1-1,-1 0 1,1 1 0,0 0-1,19 6-6770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6.065"/>
    </inkml:context>
    <inkml:brush xml:id="br0">
      <inkml:brushProperty name="width" value="0.025" units="cm"/>
      <inkml:brushProperty name="height" value="0.025" units="cm"/>
    </inkml:brush>
  </inkml:definitions>
  <inkml:trace contextRef="#ctx0" brushRef="#br0">201 52 15086,'0'0'2824,"-12"4"-1196,-4 2-1316,1 1-1,-1 0 1,2 1-1,-1 0 1,-21 18-1,29-22-150,1 1 0,0 1 1,0-1-1,1 1 0,-1 0 0,1 0 0,1 1 0,-1-1 0,1 1 0,0 0 0,0 0 0,1 1 0,0-1 0,1 1 0,-1-1 0,0 10 1,2-15-145,1-1 1,0 1 0,0-1 0,0 1-1,0 0 1,1-1 0,-1 1 0,0-1-1,1 1 1,-1-1 0,1 1 0,-1-1-1,1 1 1,0-1 0,0 1 0,-1-1-1,1 0 1,0 0 0,0 1-1,0-1 1,0 0 0,3 2 0,-1-1 12,1 0-1,-1 0 1,1-1 0,-1 1 0,1-1-1,-1 0 1,1 0 0,0 0 0,5 0-1,7 0 65,-1 0-1,0-2 0,30-3 0,-27 0-68,1 0 1,-1-2-1,0 0 1,-1-1-1,0 0 0,0-2 1,21-13-1,-29 16-10,-1 0 0,0 0 0,-1-1 0,0 0 0,0 0 0,0 0 0,5-9 0,-9 11 0,-1 1 1,1 0-1,-1-1 1,0 1-1,-1-1 1,1 1-1,-1-1 1,0 0-1,0 0 1,0 0-1,0 0 1,-1 0-1,0 0 1,-1-8-1,0 10 2,0-1-1,0 1 1,0 0-1,0 0 1,-1 0-1,1 1 1,-1-1-1,0 0 1,0 1 0,0-1-1,0 1 1,-1-1-1,1 1 1,0 0-1,-1 0 1,0 0-1,1 0 1,-1 1 0,0-1-1,0 1 1,0-1-1,0 1 1,0 0-1,0 0 1,0 1-1,-6-2 1,-2 0-60,0 1 1,0 0-1,0 0 1,0 1 0,0 0-1,-18 3 1,26-2-44,1 0 0,0 0 1,-1 0-1,1 0 1,0 0-1,0 0 1,0 1-1,0-1 1,0 1-1,0-1 0,-3 4 1,-2 10-2703,12 0-4896,8-6-2198</inkml:trace>
  <inkml:trace contextRef="#ctx0" brushRef="#br0" timeOffset="1">823 1 12588,'0'0'3940,"0"48"-1442,-11-15 32,0 6-576,1 4-576,1-1-450,5-3-415,2-3-257,2-8-160,0-5-64,0-8-160,6-7-833,-5-8-1537,-1-13-5606,-10-5 321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6.397"/>
    </inkml:context>
    <inkml:brush xml:id="br0">
      <inkml:brushProperty name="width" value="0.025" units="cm"/>
      <inkml:brushProperty name="height" value="0.025" units="cm"/>
    </inkml:brush>
  </inkml:definitions>
  <inkml:trace contextRef="#ctx0" brushRef="#br0">0 24 8968,'0'0'12749,"70"-8"-12461,-29 8-192,5-1-64,6-2-993,3-9-4516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6.009"/>
    </inkml:context>
    <inkml:brush xml:id="br0">
      <inkml:brushProperty name="width" value="0.025" units="cm"/>
      <inkml:brushProperty name="height" value="0.025" units="cm"/>
    </inkml:brush>
  </inkml:definitions>
  <inkml:trace contextRef="#ctx0" brushRef="#br0">1 127 2210,'1'-9'416,"2"0"1,-1 1-1,1-1 1,0 1-1,0-1 0,1 1 1,1 0-1,-1 1 1,10-13-1,-6 9-763,9-9 11602,-14 22-5658,-5 17-4533,-2-4-940,-38 203 755,34-158-430,39-59-76,56-4-223,-23-1-1010,71 6 1,-131-2-3251,-8 0-2067,-6 0-1873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6.772"/>
    </inkml:context>
    <inkml:brush xml:id="br0">
      <inkml:brushProperty name="width" value="0.025" units="cm"/>
      <inkml:brushProperty name="height" value="0.025" units="cm"/>
    </inkml:brush>
  </inkml:definitions>
  <inkml:trace contextRef="#ctx0" brushRef="#br0">104 30 14574,'0'0'7377,"1"10"-5887,-1 3-1088,-1 0-1,-1 0 1,1 0 0,-2-1-1,0 1 1,-1-1 0,-8 22 0,10-30-370,0 0 0,0 1 1,1-1-1,-1 1 0,1-1 1,0 1-1,0 0 0,1 0 0,0-1 1,0 1-1,1 9 0,-1-12-33,1 0 0,0 0 0,0 0 0,0 0 0,0 0-1,0 0 1,1 0 0,-1 0 0,1 0 0,-1-1 0,1 1 0,0 0-1,-1-1 1,1 0 0,0 1 0,0-1 0,0 0 0,0 0-1,0 0 1,0 0 0,0 0 0,1-1 0,-1 1 0,0-1-1,5 1 1,72 7-721,-66-8 357,1 1 0,-1 0 0,1 0 0,-1 1 0,0 1 0,0 1 0,0-1 0,0 2 0,19 9 0,-31-13 349,1-1 0,-1 1-1,0 0 1,0-1 0,0 1 0,0 0-1,0 0 1,0 0 0,0 0 0,0 0 0,0 0-1,0 0 1,0 0 0,-1 0 0,1 0-1,0 1 1,-1-1 0,1 0 0,-1 0 0,1 1-1,-1-1 1,0 0 0,0 1 0,1-1-1,-1 0 1,0 1 0,0 2 0,-1-2 34,0 0 1,-1 0-1,1 0 1,0 0 0,-1 0-1,1 0 1,-1 0 0,0 0-1,1-1 1,-1 1-1,0-1 1,0 1 0,0-1-1,-3 2 1,-9 4 318,0-1 1,0 0-1,-25 7 1,19-8-87,1-1 0,-1-1 0,1 0 0,-1-1 0,-33-2 0,47-1-382,0 0 1,0 0 0,0 0 0,0-1 0,0 1 0,0-2 0,0 1 0,0 0 0,-8-7 0,11 7-223,0 0 0,0-1 1,1 1-1,-1-1 0,1 1 0,-1-1 0,1 0 1,0 0-1,0 0 0,1-1 0,-1 1 1,0 0-1,1-1 0,0 1 0,0-1 1,0 1-1,0-7 0,-1-32-6843</inkml:trace>
  <inkml:trace contextRef="#ctx0" brushRef="#br0" timeOffset="1">94 47 7847,'0'0'2627,"67"-33"640,-22 26-737,3 2-1280,15 3-610,5 2-448,5 0-128,4 0-64,-4 5-1601,-5-1-2819,-11-2-1025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7.118"/>
    </inkml:context>
    <inkml:brush xml:id="br0">
      <inkml:brushProperty name="width" value="0.025" units="cm"/>
      <inkml:brushProperty name="height" value="0.025" units="cm"/>
    </inkml:brush>
  </inkml:definitions>
  <inkml:trace contextRef="#ctx0" brushRef="#br0">277 0 10922,'-9'0'5066,"-2"0"-4697,0 1 0,1 0 0,-1 1-1,1 0 1,-1 0 0,1 1-1,0 1 1,0-1 0,0 2-1,1-1 1,-1 1 0,1 1-1,0 0 1,1 0 0,-16 15-1,13-9-91,1 0-1,0 0 0,1 1 1,0 0-1,1 1 0,1 0 0,0 0 1,1 0-1,-6 22 0,10-31-227,1 0-1,0 0 0,0 0 1,1 1-1,-1-1 0,1 0 1,0 1-1,1-1 0,-1 0 1,1 1-1,0-1 0,1 0 1,2 7-1,-2-8-43,0-1 1,0 1-1,1-1 0,0 0 0,-1 0 1,1 0-1,0 0 0,0 0 0,1 0 1,-1-1-1,0 0 0,1 0 0,0 0 1,-1 0-1,1 0 0,0-1 0,0 1 1,0-1-1,6 1 0,1 0-6,-1-1 1,1 0-1,0 0 0,-1-1 1,1-1-1,0 0 1,-1 0-1,1-1 0,-1 0 1,1-1-1,-1 0 0,0-1 1,0 0-1,-1-1 0,1 1 1,-1-2-1,0 0 0,12-9 1,-14 9 0,0 0 0,0 0 1,0-1-1,-1 0 0,0 0 1,0 0-1,-1-1 0,0 0 1,-1 0-1,1-1 0,-2 1 1,1-1-1,-1 1 0,0-1 1,-1 0-1,0-1 0,-1 1 0,1 0 1,-2 0-1,1-1 0,-2-10 1,1 18-24,-1-1 0,1 1-1,-1 0 1,1 0 0,-1 0 0,0 0 0,0 0 0,0 0 0,0 0 0,0 0 0,0 0-1,0 0 1,-1 0 0,1 1 0,-1-1 0,1 0 0,-1 1 0,1 0 0,-1-1 0,0 1-1,0 0 1,0 0 0,0 0 0,0 0 0,0 0 0,0 0 0,0 1 0,0-1 0,-1 1 0,1-1-1,0 1 1,0 0 0,0 0 0,-1 0 0,1 0 0,0 0 0,0 0 0,0 1 0,-1-1-1,1 1 1,-2 0 0,2 0-134,1-1 0,-1 0 0,0 1-1,1-1 1,-1 0 0,1 1 0,-1 0 0,1-1-1,-1 1 1,1 0 0,0 0 0,-1 0 0,1 0 0,0 0-1,0 0 1,0 0 0,0 0 0,0 1 0,0-1-1,0 0 1,0 1 0,0-1 0,0 0 0,1 1-1,-1-1 1,0 1 0,1-1 0,0 1 0,-1 0-1,1-1 1,0 1 0,0-1 0,0 1 0,0 0-1,0-1 1,0 1 0,0-1 0,1 1 0,-1 0-1,0-1 1,1 1 0,-1-1 0,1 1 0,0-1-1,0 1 1,-1-1 0,1 0 0,0 1 0,0-1 0,0 0-1,2 2 1,2 1-655,0-1-1,0 1 1,0-1-1,0 0 1,1 0 0,-1-1-1,1 1 1,0-1-1,-1-1 1,8 2 0,34 6-5285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7.449"/>
    </inkml:context>
    <inkml:brush xml:id="br0">
      <inkml:brushProperty name="width" value="0.025" units="cm"/>
      <inkml:brushProperty name="height" value="0.025" units="cm"/>
    </inkml:brush>
  </inkml:definitions>
  <inkml:trace contextRef="#ctx0" brushRef="#br0">182 81 10666,'0'0'4047,"3"-9"-481,-3 6-3397,1 0 64,0 1 1,0-1 0,-1 1 0,1-1-1,-1 0 1,0 0 0,0 1-1,0-1 1,0 0 0,-1-4 0,1 6-180,-1 0 1,0 0 0,0 0-1,0 0 1,0 0 0,0 0 0,0 0-1,0 0 1,0 0 0,0 0-1,0 1 1,-1-1 0,1 0 0,0 1-1,0-1 1,-1 1 0,1-1-1,0 1 1,-1 0 0,1 0 0,0-1-1,-1 1 1,1 0 0,-1 0-1,1 0 1,0 1 0,-1-1 0,1 0-1,0 0 1,-3 2 0,-4-1 9,1 1 1,-1 1-1,1-1 0,0 1 1,0 0-1,0 1 1,0 0-1,1 0 1,-1 1-1,1-1 0,0 1 1,0 1-1,1-1 1,-1 1-1,-8 12 0,10-13-9,1 0-1,-1 0 1,1 1-1,-1-1 1,2 1-1,-1 0 0,1 0 1,0 0-1,0 0 1,0 1-1,1-1 1,0 0-1,0 1 1,1-1-1,0 1 0,0-1 1,0 0-1,1 1 1,2 11-1,-1-14-34,0-1 0,1 1 0,-1-1 0,1 0 0,-1 0 0,1 0 0,0 0 0,0 0 0,0-1 0,1 1 0,-1-1 0,0 0 0,1 0 0,0 0 0,-1-1 0,1 1 0,0-1 0,0 0 0,0 0 0,0 0 0,0 0 0,0-1 1,0 0-1,6 0 0,0 1 11,-1-1 1,0 0-1,0-1 1,0 0 0,1 0-1,-1-1 1,0 0 0,0-1-1,15-7 1,-16 5-10,-1 0-1,0 0 1,0-1 0,-1 0 0,1-1-1,-1 1 1,-1-1 0,1 0 0,-1 0-1,-1-1 1,1 0 0,-1 0-1,-1 0 1,1 0 0,3-14 0,-6 16-236,0 1 1,0 0 0,0-1 0,-1 1-1,0 0 1,0-1 0,0 1 0,-1-1-1,0 1 1,0 0 0,-3-9 0,3 10-330,-1 0 0,0 0 0,0 0 0,-1 1 0,1-1 0,-1 1 1,1 0-1,-1-1 0,0 1 0,-1 0 0,1 1 0,0-1 0,-1 1 0,0-1 1,1 1-1,-5-2 0,-13-4-5308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7.808"/>
    </inkml:context>
    <inkml:brush xml:id="br0">
      <inkml:brushProperty name="width" value="0.025" units="cm"/>
      <inkml:brushProperty name="height" value="0.025" units="cm"/>
    </inkml:brush>
  </inkml:definitions>
  <inkml:trace contextRef="#ctx0" brushRef="#br0">92 276 15855,'0'0'5445,"-14"45"-4356,-6-17 385,2 3 255,-3 3-864,8-4-385,8-1-351,5-6-33,0-7 0,18-4 64,7-10-96,0-2-609,3-13-768,1-11-1057,1-12-417,-12-8-2722</inkml:trace>
  <inkml:trace contextRef="#ctx0" brushRef="#br0" timeOffset="1">147 1 15919,'0'0'1505,"-16"50"-1280,16-29-161,5-4-385,6-7-4996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8.376"/>
    </inkml:context>
    <inkml:brush xml:id="br0">
      <inkml:brushProperty name="width" value="0.025" units="cm"/>
      <inkml:brushProperty name="height" value="0.025" units="cm"/>
    </inkml:brush>
  </inkml:definitions>
  <inkml:trace contextRef="#ctx0" brushRef="#br0">1 47 14446,'0'0'7783,"76"-5"-7591,-29 5-32,8 0-32,10 0-63,1-5-97,1-2-1346,-8-1-1280,-14-2-1602,-22-2-1218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8.738"/>
    </inkml:context>
    <inkml:brush xml:id="br0">
      <inkml:brushProperty name="width" value="0.025" units="cm"/>
      <inkml:brushProperty name="height" value="0.025" units="cm"/>
    </inkml:brush>
  </inkml:definitions>
  <inkml:trace contextRef="#ctx0" brushRef="#br0">24 1 8488,'0'0'7143,"-23"47"-5734,46-35-32,20-7-127,12-2-129,15-3-481,5 0-480,4-1-224,-8-9-5541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9.116"/>
    </inkml:context>
    <inkml:brush xml:id="br0">
      <inkml:brushProperty name="width" value="0.025" units="cm"/>
      <inkml:brushProperty name="height" value="0.025" units="cm"/>
    </inkml:brush>
  </inkml:definitions>
  <inkml:trace contextRef="#ctx0" brushRef="#br0">1 414 6342,'0'0'10324,"9"-2"-8589,2 0-1301,0-1-1,0 0 1,0-1-1,0-1 1,-1 1-1,1-2 1,9-6-1,77-55 1078,-56 36-1183,-37 29-306,66-48 671,115-104 1,-177 147-586,-5 4-58,0 1 1,0-1 0,0 0-1,0 0 1,0-1 0,0 1-1,-1 0 1,0-1 0,0 0-1,0 1 1,0-1 0,0 0-1,-1 0 1,1 0 0,0-7-1,-23 28-135,3 1-41,2 2 0,0 0-1,2 1 1,0 1 0,1 0 0,1 1 0,2 0-1,0 1 1,1 0 0,-7 32 0,15-54-16,1 1 0,-1 0 0,0-1 0,1 1 0,0 0 0,-1-1 0,1 1 0,0 0 0,1 0 0,-1-1 0,0 1 0,1 0 0,-1 0-1,1-1 1,0 1 0,0-1 0,0 1 0,0-1 0,4 5 0,-3-5-80,0-1 1,1 1-1,-1-1 0,1 0 0,-1 0 0,1 0 0,-1 0 0,1-1 0,0 1 0,0-1 0,-1 1 1,1-1-1,0 0 0,-1 0 0,1 0 0,0-1 0,0 1 0,-1-1 0,1 1 0,4-3 0,43-16-4603,7-12-2062</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9.432"/>
    </inkml:context>
    <inkml:brush xml:id="br0">
      <inkml:brushProperty name="width" value="0.025" units="cm"/>
      <inkml:brushProperty name="height" value="0.025" units="cm"/>
    </inkml:brush>
  </inkml:definitions>
  <inkml:trace contextRef="#ctx0" brushRef="#br0">152 42 10666,'2'-8'3470,"7"-16"-273,-8 15-530,-11 19-1249,-2 8-1301,-55 84 227,61-91-305,0 0 0,0 1 0,1 0 0,1 0 1,0 0-1,1 1 0,-3 14 0,6-25-29,0 0-1,0 0 1,0 0 0,0 0 0,1 0 0,-1-1 0,0 1-1,1 0 1,-1 0 0,1 0 0,0-1 0,0 1 0,0 0-1,0 0 1,0-1 0,0 1 0,0-1 0,0 1 0,0-1 0,1 0-1,-1 1 1,1-1 0,-1 0 0,1 0 0,-1 0 0,1 0-1,0 0 1,0 0 0,-1-1 0,1 1 0,0 0 0,0-1 0,0 0-1,0 1 1,2-1 0,10 2-5,1 0-1,0-1 1,26-2-1,-12 0-392,-26 1 315,10 0-158,-1 1 0,0 0 0,24 6 1,-34-6 209,0-1 0,1 1 0,-1 0 0,0-1 0,0 1 0,0 0 1,0 1-1,0-1 0,0 0 0,0 0 0,0 1 0,0 0 0,-1-1 1,1 1-1,0 0 0,-1-1 0,0 1 0,1 0 0,-1 0 0,0 0 1,0 0-1,0 1 0,0-1 0,-1 0 0,1 0 0,0 1 0,0 3 0,-2-4 57,1 0-1,-1 1 0,1-1 0,-1 0 1,0 0-1,0 0 0,0 0 0,0 0 1,0 0-1,0 0 0,0-1 0,-1 1 1,1 0-1,-1-1 0,1 1 0,-1-1 1,0 1-1,1-1 0,-1 0 0,0 0 1,0 1-1,-3 0 0,-49 21 477,52-22-516,-18 6 50,0-1 0,-42 6 0,7-12-1568,52 0 1100,-1-1 0,0 0 0,1 0 0,-1 0 0,1-1 0,0 1 0,-1-1 0,1 1 0,0-1 0,0 0-1,-3-3 1,-17-22-6010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49.791"/>
    </inkml:context>
    <inkml:brush xml:id="br0">
      <inkml:brushProperty name="width" value="0.025" units="cm"/>
      <inkml:brushProperty name="height" value="0.025" units="cm"/>
    </inkml:brush>
  </inkml:definitions>
  <inkml:trace contextRef="#ctx0" brushRef="#br0">0 47 5189,'0'0'8488,"64"-34"-7207,-39 24-32,9 7-960,0 3-289,0 0-64,0 4-2723,5 0-2914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0.154"/>
    </inkml:context>
    <inkml:brush xml:id="br0">
      <inkml:brushProperty name="width" value="0.025" units="cm"/>
      <inkml:brushProperty name="height" value="0.025" units="cm"/>
    </inkml:brush>
  </inkml:definitions>
  <inkml:trace contextRef="#ctx0" brushRef="#br0">301 0 13421,'-24'11'753,"0"2"1,1 0 0,0 1-1,1 1 1,0 1-1,1 1 1,1 1 0,1 1-1,1 1 1,0 0-1,-22 35 1,36-48-698,1-1 1,-1 1 0,1 0-1,0 0 1,1 0-1,0 1 1,0-1-1,-1 9 1,3-14-46,0 1 0,0-1 0,0 1 0,0-1 0,0 1 0,0-1 0,1 1 0,-1-1 0,1 0 0,0 1 0,-1-1 0,1 1 0,0-1 0,1 0 0,-1 0 0,0 0 0,1 1 0,-1-1 0,1-1 0,-1 1 0,1 0 0,0 0 0,0-1 0,0 1 0,0 0 0,0-1 0,3 2 0,8 2 59,0-1 1,1 0 0,0-1-1,0 0 1,-1-1-1,1-1 1,1 0 0,-1-1-1,0-1 1,0 0-1,0 0 1,0-2 0,-1 1-1,1-2 1,-1 0-1,1-1 1,-1 0 0,0-1-1,-1 0 1,0-1 0,18-13-1,-18 10-7,-1 0-1,-1-2 1,0 1-1,0-1 1,-1 0-1,0-1 1,-2 0-1,1 0 1,-1-1-1,-1 0 1,-1 0-1,0-1 1,0 0-1,-2 1 1,0-1-1,2-23 1,-5 35-62,0 1 1,1-1-1,-1 1 1,0 0-1,-1-1 1,1 1-1,0 0 1,-1-1-1,1 1 1,-1 0-1,0-1 1,0 1-1,0 0 1,0 0-1,0 0 1,0 0-1,0 0 1,-1 0-1,1 0 1,-1 0-1,1 1 1,-1-1-1,0 0 1,0 1-1,0 0 1,0-1-1,0 1 1,0 0-1,0 0 1,0 0-1,0 0 1,0 0-1,-1 1 1,1-1-1,0 1 1,-1-1 0,1 1-1,-4 0 1,1 0-397,0 0 0,0 0 0,0 0 0,-1 1 0,1 0 0,0 0 0,-8 4 0,9-4-653,0 1 0,0 0 0,0 0 0,1 0 0,-1 0 0,1 1 0,-1-1 0,1 1 0,-4 4 0,4 0-11268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6.387"/>
    </inkml:context>
    <inkml:brush xml:id="br0">
      <inkml:brushProperty name="width" value="0.025" units="cm"/>
      <inkml:brushProperty name="height" value="0.025" units="cm"/>
    </inkml:brush>
  </inkml:definitions>
  <inkml:trace contextRef="#ctx0" brushRef="#br0">67 1 4068,'0'0'16896,"10"3"-16587,10 0-204,-9-2-25,0 1-1,0 0 0,0 1 1,18 6-1,-27-7-18,0 0 0,0 0 0,-1-1 0,1 1 0,-1 0 0,1 0 1,-1 1-1,0-1 0,0 0 0,0 0 0,0 1 0,0-1 0,0 0 0,-1 1 0,1-1 0,-1 1 0,1-1 0,-1 1 0,0-1 0,0 1 0,0-1 0,-1 1 0,1-1 0,-1 0 0,0 4 0,-1 7 118,-1 0-1,0-1 1,-7 19-1,3-16-60,0 0 1,-1 0-1,-1-1 0,-18 23 0,-14 4-1383,36-37 402,0-1-1,0 1 0,-1-1 0,1 0 0,-1 0 0,-9 2 0,-8-1-8996</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2.089"/>
    </inkml:context>
    <inkml:brush xml:id="br0">
      <inkml:brushProperty name="width" value="0.025" units="cm"/>
      <inkml:brushProperty name="height" value="0.025" units="cm"/>
    </inkml:brush>
  </inkml:definitions>
  <inkml:trace contextRef="#ctx0" brushRef="#br0">396 54 4420,'0'-1'12801,"-7"3"-11167,-22 12-767,1 1 1,0 1-1,-32 24 0,-8 6-508,65-44-374,-63 39 222,59-35-70,43-25-269,-27 14 16,5-4-12,1 0 1,1 1-1,0 1 1,0 1-1,0 0 0,1 1 1,26-5-1,-43 10 136,0 0-1,1 0 0,-1 0 1,0 0-1,1 0 0,-1 0 1,0 0-1,1 0 0,-1 0 1,0 0-1,1 0 1,-1 0-1,0 0 0,1 0 1,-1 0-1,0 1 0,0-1 1,1 0-1,-1 0 0,0 0 1,1 0-1,-1 1 0,0-1 1,0 0-1,1 0 0,-1 1 1,0-1-1,0 0 1,1 0-1,-1 1 0,0-1 1,0 0-1,0 0 0,0 1 1,0-1-1,1 0 0,-1 1 1,0-1-1,0 0 0,0 1 1,-6 16 512,-17 14 644,-130 104 1624,119-107-2261,68-52-465,1 1 0,1 2 0,46-19 0,-82 39-64,7-2-25,0-1-1,0 1 1,1 0 0,-1 0 0,1 1 0,-1 0 0,1 1-1,0-1 1,0 1 0,10 1 0,-18 0 22,1 0 0,0 0 0,-1 0 1,1 0-1,-1 1 0,1-1 0,0 0 1,-1 0-1,1 1 0,-1-1 0,1 0 0,-1 1 1,1-1-1,-1 1 0,1-1 0,-1 0 0,1 1 1,-1-1-1,0 1 0,1-1 0,-1 1 0,0 0 1,1-1-1,-1 1 0,0-1 0,0 1 1,0-1-1,1 1 0,-1 0 0,0-1 0,0 1 1,0 0-1,0-1 0,0 1 0,0-1 0,0 1 1,0 0-1,0-1 0,-1 1 0,1 0 0,0-1 1,0 1-1,-1 0 0,-12 30 66,-8-2 206,-2 0 0,0-2 0,-2-1 0,-36 29 0,58-52-124,0 0 0,0-1-1,0 1 1,-1-1 0,1 0 0,-1 0 0,-5 3-1,8-6-103,1 0 0,0 1 0,-1-1-1,1 0 1,0 0 0,0 1-1,0-1 1,0 0 0,0 0-1,0 1 1,0-1 0,0 0 0,0 0-1,0 1 1,0-1 0,0 0-1,1 0 1,-1 1 0,1-2-1,9-19-137,2 0-1,0 2 1,1-1-1,1 2 1,20-21-1,4-7-392,-22 26 375,6-8-455,23-38-1,-40 57 484,0 0 1,-1 1-1,0-1 0,0-1 0,-1 1 0,0-1 0,-1 1 0,0-1 0,0-13 0,-2 21 85,0 0-1,0 0 1,0 0-1,0 0 1,0 1-1,-1-1 1,1 0-1,-1 0 1,1 0-1,-1 1 1,0-1-1,0 0 1,0 1-1,0-1 1,0 1-1,0-1 1,0 1-1,0 0 1,-1-1-1,1 1 1,0 0-1,-3-2 1,0 1-14,0 0 0,0 0 1,-1 0-1,1 0 0,-1 1 0,1 0 1,-1 0-1,-8-1 0,-6 1-21,0 1-1,0 0 0,-26 5 0,0 4 254,0 2-1,0 2 1,2 3-1,-44 21 1,148-47-321,59-18-485,214-21-1,-393 58 1127,-110 30 0,83-17-427,54-16-104,21-4-19,0 0-1,0 0 0,0 1 1,0 1-1,-17 8 0,27-12-8,1 0-1,0 0 0,0 0 0,0 0 1,-1 0-1,1 0 0,0 1 0,0-1 1,0 0-1,0 0 0,-1 0 0,1 0 1,0 0-1,0 1 0,0-1 0,0 0 1,0 0-1,0 0 0,-1 1 0,1-1 1,0 0-1,0 0 0,0 0 0,0 1 1,0-1-1,0 0 0,0 0 0,0 0 0,0 1 1,0-1-1,0 0 0,0 0 0,0 1 1,0-1-1,0 0 0,0 0 0,0 0 1,0 1-1,1-1 0,-1 0 0,0 0 1,0 0-1,0 1 0,0-1 0,0 0 1,0 0-1,1 1 0,14 8-496,26 4 291,-35-11 112,22 5-283,-18-5 219,-1 0 0,1 1 1,-1 0-1,0 0 1,0 1-1,0 0 0,10 7 1,-18-11 187,-1 1 0,1-1 0,-1 1 0,0-1 0,1 1 1,-1-1-1,0 1 0,1-1 0,-1 1 0,0-1 0,0 1 0,1 0 0,-1-1 1,0 1-1,0-1 0,0 1 0,0 0 0,0-1 0,0 1 0,0-1 0,0 1 1,0 0-1,0-1 0,0 1 0,0-1 0,0 1 0,0 0 0,-1-1 1,1 1-1,0-1 0,0 1 0,-1-1 0,1 1 0,0-1 0,-1 1 0,1-1 1,-1 1-1,1-1 0,-1 1 0,1-1 0,-1 0 0,1 1 0,-1-1 0,0 1 1,-29 16 638,24-14-516,-59 36 632,-33 16-3660,82-49-3869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2.639"/>
    </inkml:context>
    <inkml:brush xml:id="br0">
      <inkml:brushProperty name="width" value="0.025" units="cm"/>
      <inkml:brushProperty name="height" value="0.025" units="cm"/>
    </inkml:brush>
  </inkml:definitions>
  <inkml:trace contextRef="#ctx0" brushRef="#br0">202 129 6150,'4'-1'1295,"18"-6"4515,-14-3 2684,-17 8-5593,-28 8-2001,27-1-869,0 0 1,1 1 0,0 1-1,0-1 1,0 2 0,1-1 0,0 1-1,-14 17 1,6-4-8,2-1 0,-23 44 0,31-53-2,1 0 0,1 1 0,-5 21 0,8-32-18,0 1-1,1 0 1,-1-1 0,1 1 0,-1 0-1,1 0 1,0 0 0,0-1 0,0 1-1,0 0 1,0 0 0,0 0 0,0-1-1,1 1 1,-1 0 0,1 0 0,-1 0-1,1-1 1,0 1 0,-1 0 0,1-1-1,0 1 1,0-1 0,0 1 0,1-1-1,-1 0 1,0 1 0,0-1 0,1 0-1,-1 0 1,1 0 0,-1 0 0,1 0-1,2 1 1,7 0 65,0 0 0,1-1 0,-1-1 0,1 0 0,0-1 0,-1 0 0,1 0 0,-1-1 0,0-1 0,0 0 0,0-1 0,0 0 0,0 0 0,-1-1 0,14-9 0,-7 4-11,0 0 0,-1-1-1,-1-1 1,0-1-1,0 0 1,-2-1 0,0 0-1,18-25 1,-27 31-14,1-1-1,-1 1 1,-1-1-1,0 0 1,0 0-1,-1 0 1,0 0 0,0 0-1,-1 0 1,0-1-1,-1 1 1,0 0 0,-1-1-1,-2-17 1,2 22-129,-1 0-1,1-1 1,-1 1 0,0 0 0,-1 0 0,1 0-1,-1 0 1,0 0 0,0 1 0,0-1-1,-6-5 1,6 7-168,-1 0-1,1 0 1,-1 1 0,0 0-1,1-1 1,-1 1-1,0 1 1,0-1 0,0 1-1,0-1 1,-1 1 0,1 0-1,0 1 1,-1-1-1,1 1 1,-5 0 0,-9 3-4403,8 13-3511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2.987"/>
    </inkml:context>
    <inkml:brush xml:id="br0">
      <inkml:brushProperty name="width" value="0.025" units="cm"/>
      <inkml:brushProperty name="height" value="0.025" units="cm"/>
    </inkml:brush>
  </inkml:definitions>
  <inkml:trace contextRef="#ctx0" brushRef="#br0">0 111 16592,'0'0'12299,"45"-52"-12267,-22 42-64,6-3-1281,3-2-2755,2-5-5701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3.317"/>
    </inkml:context>
    <inkml:brush xml:id="br0">
      <inkml:brushProperty name="width" value="0.025" units="cm"/>
      <inkml:brushProperty name="height" value="0.025" units="cm"/>
    </inkml:brush>
  </inkml:definitions>
  <inkml:trace contextRef="#ctx0" brushRef="#br0">106 1 9993,'0'0'12364,"-23"57"-11467,7-15-192,1 8-353,-3 3-352,2-2 64,7-4-64,4-4-1121,1-11-1570,4-13-1440,4-13-2340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3.666"/>
    </inkml:context>
    <inkml:brush xml:id="br0">
      <inkml:brushProperty name="width" value="0.025" units="cm"/>
      <inkml:brushProperty name="height" value="0.025" units="cm"/>
    </inkml:brush>
  </inkml:definitions>
  <inkml:trace contextRef="#ctx0" brushRef="#br0">131 1 9641,'0'0'9289,"-8"5"-8558,7-5-731,-36 32 1508,35-31-1354,1 1 0,-1 0 0,0 0 0,1-1 1,0 1-1,-1 0 0,1 0 0,0 1 0,0-1 0,0 0 0,0 0 0,1 1 0,-1-1 0,1 0 0,-1 1 0,1-1 0,0 0 0,0 1 0,0-1 0,0 1 0,0-1 0,0 0 0,2 5 0,0-6-111,-1 1 0,1-1 1,0 0-1,-1 0 0,1 0 0,0-1 0,0 1 0,0 0 0,0-1 0,0 1 1,0-1-1,0 0 0,0 1 0,0-1 0,0 0 0,0 0 0,0 0 0,2-1 1,5 1 65,6 2-95,1 1 1,0 0-1,-1 1 0,0 1 0,0 0 1,0 1-1,-1 0 0,1 1 1,14 11-1,-23-15-22,-1 1 0,0-1 0,0 1 0,-1 0 1,1 0-1,-1 1 0,0-1 0,0 1 0,0 0 0,-1 0 0,0 0 1,0 0-1,0 1 0,0-1 0,-1 1 0,0 0 0,0 0 0,-1 0 1,0 0-1,0 0 0,0 0 0,0 0 0,-1 0 0,0 0 0,-1 0 1,-1 11-1,0-12 82,0-1-1,0 0 1,0 1 0,0-1 0,-1 0 0,0 0 0,0 0 0,0 0 0,-1-1 0,1 1-1,-1-1 1,0 0 0,0 0 0,0 0 0,0-1 0,0 1 0,-1-1 0,1 0 0,-1 0-1,1 0 1,-7 0 0,-6 4 195,-2-2-1,1 0 1,0-1-1,-24 1 1,31-3-294,0-1 1,0 0-1,0 0 0,0-1 1,0 0-1,0-1 0,-15-4 1,23 5-259,1-1 0,-1 1 0,0-1 0,0 0 0,1 1 1,-1-1-1,1 0 0,-1 0 0,1-1 0,0 1 0,0 0 0,-2-4 1,2 2-706,-1-1 0,1 1 0,0-1 1,1 1-1,-1-1 0,1 0 0,0 0 1,0 0-1,0-8 0,0-31-12705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4.029"/>
    </inkml:context>
    <inkml:brush xml:id="br0">
      <inkml:brushProperty name="width" value="0.025" units="cm"/>
      <inkml:brushProperty name="height" value="0.025" units="cm"/>
    </inkml:brush>
  </inkml:definitions>
  <inkml:trace contextRef="#ctx0" brushRef="#br0">1 40 13453,'0'0'6374,"52"-18"-4773,-29 13-416,11 0 1,-2 3-770,4 1-320,1 1-320,-3 0-2435,0-4-2786,-4-1-6662</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4.406"/>
    </inkml:context>
    <inkml:brush xml:id="br0">
      <inkml:brushProperty name="width" value="0.025" units="cm"/>
      <inkml:brushProperty name="height" value="0.025" units="cm"/>
    </inkml:brush>
  </inkml:definitions>
  <inkml:trace contextRef="#ctx0" brushRef="#br0">218 12 6470,'0'0'11702,"-11"5"-9636,-6 4-1511,1 0 0,0 1 0,0 1 1,1 0-1,1 1 0,0 1 0,1 0 0,-23 28 1,-2 23 329,36-61-864,0 1 0,1-1 1,0 1-1,-1 0 1,1 0-1,1-1 1,-1 1-1,0 0 0,1 0 1,0 0-1,0 0 1,0 0-1,1 0 0,-1 0 1,1 0-1,1 4 1,-1-6 8,1 0 1,-1 0-1,1 0 1,0-1-1,0 1 1,0 0-1,0-1 1,0 1-1,0-1 1,0 0-1,1 0 1,-1 0-1,0 0 1,1 0-1,-1 0 1,1 0-1,-1-1 1,0 1-1,1-1 1,0 0-1,-1 0 1,1 0-1,3 0 1,5-1 123,1 1 1,-1-1 0,0-1-1,12-2 1,-13 0-87,0 1 0,1-2 0,-1 1 0,-1-2 0,1 1 0,-1-1 0,0-1 0,0 1 0,-1-2 0,0 1 0,0-1 0,-1 0 0,11-15 0,-13 16-75,0-1-1,0 0 1,0 0 0,-1-1-1,-1 1 1,1-1 0,-1 0 0,-1 0-1,1 0 1,-2 0 0,1 0-1,-1-1 1,-1 1 0,0 0-1,0 0 1,-2-13 0,1 20-159,0 0 0,0 0 1,0 0-1,0 0 0,-1 0 0,1 0 1,-1 0-1,1 0 0,-1 0 1,0 1-1,1-1 0,-1 1 1,0-1-1,-4-1 0,-13-3-3808,18 6 3599,0 0 1,1 0-1,-1 0 0,0 1 0,0-1 0,0 0 0,1 0 0,-1 1 1,0-1-1,1 0 0,-1 1 0,0-1 0,1 1 0,-1-1 0,0 1 1,1-1-1,-1 1 0,1-1 0,-1 1 0,1-1 0,-1 1 1,1 0-1,-5 11-7019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4.753"/>
    </inkml:context>
    <inkml:brush xml:id="br0">
      <inkml:brushProperty name="width" value="0.025" units="cm"/>
      <inkml:brushProperty name="height" value="0.025" units="cm"/>
    </inkml:brush>
  </inkml:definitions>
  <inkml:trace contextRef="#ctx0" brushRef="#br0">182 37 10378,'0'0'11403,"-9"-3"-10800,6 1-581,0 1-1,0 0 1,-1 0 0,1 0-1,0 0 1,0 1 0,-1 0 0,1-1-1,0 1 1,-1 0 0,1 1-1,0-1 1,-1 0 0,1 1 0,-6 2-1,3-1-4,1 1-1,-1 1 1,1-1-1,0 1 1,0 0-1,0 0 1,0 0-1,1 1 1,-7 8-1,3-3 15,0 1 0,1 0 0,0 0 0,1 0 1,-5 14-1,9-21-10,1 0 1,-1 0 0,1 1-1,-1-1 1,1 0 0,1 1-1,-1-1 1,1 0 0,-1 1-1,1-1 1,1 1 0,-1-1-1,1 1 1,-1-1 0,1 0-1,0 1 1,1-1 0,2 7-1,-2-9 63,0 0-1,0 0 0,0 0 1,0 0-1,1 0 0,-1-1 0,1 1 1,-1-1-1,1 1 0,-1-1 1,1 0-1,0 0 0,-1 0 1,1 0-1,0-1 0,0 1 1,0-1-1,0 0 0,0 0 1,0 0-1,-1 0 0,1 0 1,4-1-1,1 0 169,-1 0 1,1-1-1,0 1 1,0-2-1,-1 1 1,1-1 0,9-5-1,-4 0-154,0-1 0,-1-1 0,0 1-1,-1-2 1,0 0 0,12-15 0,-18 20-236,0-1 0,0-1 0,-1 1 0,0-1 0,5-12 0,-8 15-256,1 0 1,-1 1-1,0-1 0,-1 0 1,1 1-1,-1-1 0,0 0 1,0 0-1,0 1 0,-2-10 0,-10-6-4165,-6 6-2391</inkml:trace>
  <inkml:trace contextRef="#ctx0" brushRef="#br0" timeOffset="1">655 0 10250,'0'0'13837,"-55"42"-13389,37-12-63,8 4-97,8-4-128,2-1-96,18-8 192,10-4-160,11-7 65,-5-7-97,4-3-1217,-10-7-1666,-3-15-1729,-8-8-5606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5.118"/>
    </inkml:context>
    <inkml:brush xml:id="br0">
      <inkml:brushProperty name="width" value="0.025" units="cm"/>
      <inkml:brushProperty name="height" value="0.025" units="cm"/>
    </inkml:brush>
  </inkml:definitions>
  <inkml:trace contextRef="#ctx0" brushRef="#br0">108 0 7111,'0'0'2594,"-70"8"-2466,33 3-704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5.450"/>
    </inkml:context>
    <inkml:brush xml:id="br0">
      <inkml:brushProperty name="width" value="0.025" units="cm"/>
      <inkml:brushProperty name="height" value="0.025" units="cm"/>
    </inkml:brush>
  </inkml:definitions>
  <inkml:trace contextRef="#ctx0" brushRef="#br0">64 64 4452,'0'0'17697,"10"-1"-15957,133-28 1228,31-5-3058,-444 83-87,233-46 228,25-2-4,1-1-1,-1 2 1,1-1 0,-1 2 0,-14 4-1,71-3-136,256-4-22,-300-1 52,1 1 1,-1 0 0,0 0-1,1 0 1,-1 0 0,1 0-1,-1 0 1,1 1 0,-1-1-1,0 0 1,1 1 0,-1-1 0,0 1-1,1 0 1,1 1 0,-3-2 14,0 1 1,0-1 0,0 0-1,0 1 1,0-1 0,0 1-1,0-1 1,0 1-1,0-1 1,0 1 0,0-1-1,-1 0 1,1 1 0,0-1-1,0 1 1,0-1 0,-1 0-1,1 1 1,0-1 0,-1 0-1,1 1 1,0-1 0,-1 0-1,1 1 1,0-1 0,-1 0-1,1 0 1,0 1 0,-1-1-1,0 0 1,-4 4-596,-1-1-1,1 0 1,-1 0-1,0-1 1,-11 4 0,-16-1-4154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4.589"/>
    </inkml:context>
    <inkml:brush xml:id="br0">
      <inkml:brushProperty name="width" value="0.025" units="cm"/>
      <inkml:brushProperty name="height" value="0.025" units="cm"/>
    </inkml:brush>
  </inkml:definitions>
  <inkml:trace contextRef="#ctx0" brushRef="#br0">166 309 15695,'0'0'5338,"-8"0"-3646,2 1-1561,0-1 0,0 1 0,0 1 0,0-1 0,0 1 0,0 1 0,1-1 0,-1 1 0,1-1 0,-1 2 0,1-1 0,0 0-1,0 1 1,1 0 0,-1 0 0,1 1 0,0-1 0,0 1 0,0 0 0,-3 6 0,6-10-111,-32 47 265,32-46-285,-1 0 0,1 1 0,-1-1 0,1 1 0,0-1 0,0 1 0,0 0 0,1-1 0,-1 1-1,1 0 1,-1 0 0,1-1 0,0 1 0,0 0 0,0 0 0,0-1 0,2 5 0,-2-6 4,1 0 0,0 0 0,0-1 1,0 1-1,0 0 0,1-1 0,-1 1 0,0-1 0,0 1 0,0-1 0,0 0 0,0 0 1,1 1-1,-1-1 0,0 0 0,0 0 0,0 0 0,1 0 0,1-1 0,25-1 162,-28 2-163,14-4 26,-1 0 1,0 0-1,0-1 0,0-1 1,-1 0-1,0 0 0,0-2 1,11-8-1,-7 6-28,-1 0-1,2 1 1,27-12 0,-44 21-7,0 1 1,0-1 0,0 0-1,0 0 1,0 0-1,0 0 1,0 0 0,0 0-1,0 0 1,0 1-1,0-1 1,0 0-1,0 0 1,0 0 0,0 0-1,0 0 1,0 0-1,0 0 1,0 1-1,0-1 1,0 0 0,1 0-1,-1 0 1,0 0-1,0 0 1,0 0 0,0 0-1,0 0 1,0 0-1,0 1 1,0-1-1,0 0 1,1 0 0,-1 0-1,0 0 1,0 0-1,0 0 1,0 0 0,0 0-1,0 0 1,0 0-1,1 0 1,-1 0-1,0 0 1,0 0 0,0 0-1,0 0 1,0 0-1,0 0 1,0 0-1,1 0 1,-1 0 0,0 0-1,0 0 1,0 0-1,0-1 1,-10 15-68,1-4 248,17-12 261,4-3-538,-1 0-1,1 0 1,24-5-1,-27 8-561,0 0-1,0-1 0,0 0 0,-1 0 1,1-1-1,-1 0 0,1-1 1,-1 0-1,9-7 0,-5 0-2000,0 0-1,-1-1 1,14-21-1,-12 14 1072,20-43-1,1-26 4698,-10 1 5109,-24 89-6745,0 17 1225,-5 56-3034,-21 10-724,18-64 733,1 1 0,1 0 0,1 0 0,1 1 0,-2 32 0,6-52 275,0-1-1,0 1 0,0-1 1,1 0-1,-1 1 1,0-1-1,1 1 1,-1-1-1,1 1 1,-1-1-1,1 0 0,0 1 1,-1-1-1,1 0 1,0 1-1,0-1 1,0 0-1,0 0 0,0 0 1,0 0-1,0 0 1,1 0-1,-1 0 1,0-1-1,0 1 1,1 0-1,-1-1 0,1 1 1,-1 0-1,0-1 1,1 0-1,-1 1 1,1-1-1,-1 0 1,1 0-1,-1 0 0,1 0 1,-1 0-1,1 0 1,-1 0-1,1-1 1,-1 1-1,2-1 1,6 0-576,-1-1 1,0 0 0,-1-1 0,1 1-1,0-2 1,12-6 0,14-12-2229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7.905"/>
    </inkml:context>
    <inkml:brush xml:id="br0">
      <inkml:brushProperty name="width" value="0.025" units="cm"/>
      <inkml:brushProperty name="height" value="0.025" units="cm"/>
    </inkml:brush>
  </inkml:definitions>
  <inkml:trace contextRef="#ctx0" brushRef="#br0">118 31 3427,'10'-26'11859,"-10"25"-11721,0 1 0,0 0 0,-1-1 1,1 1-1,0 0 0,0 0 1,0-1-1,-1 1 0,1 0 0,0 0 1,0 0-1,-1-1 0,1 1 0,0 0 1,-1 0-1,1 0 0,0 0 1,-1-1-1,1 1 0,0 0 0,-1 0 1,1 0-1,0 0 0,-1 0 1,1 0-1,0 0 0,-1 0 0,1 0 1,0 0-1,-1 0 0,1 0 0,0 0 1,-1 1-1,1-1 0,0 0 1,-1 0-1,1 0 0,-1 1 0,-4 1-20,0 0 0,0 1 0,1-1-1,-1 1 1,1 0 0,-1 1 0,-5 4-1,3 0-116,0-1 0,0 1 0,1 0-1,0 0 1,0 1 0,1-1 0,0 1 0,1 0-1,0 1 1,0-1 0,1 1 0,0 0-1,-3 17 1,7-26-122,-1 0 0,0 1 0,1-1 0,-1 0 0,1 0 0,-1 0 0,1 0-1,0 1 1,-1-1 0,1 0 0,0 0 0,0 0 0,0-1 0,0 1 0,-1 0 0,1 0 0,0 0 0,1-1-1,-1 1 1,0 0 0,0-1 0,0 1 0,0-1 0,0 1 0,1-1 0,-1 0 0,0 0 0,0 1 0,1-1 0,-1 0-1,0 0 1,0 0 0,2 0 0,45-3-6738,-16-5 1329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6.321"/>
    </inkml:context>
    <inkml:brush xml:id="br0">
      <inkml:brushProperty name="width" value="0.025" units="cm"/>
      <inkml:brushProperty name="height" value="0.025" units="cm"/>
    </inkml:brush>
  </inkml:definitions>
  <inkml:trace contextRef="#ctx0" brushRef="#br0">0 37 15022,'0'0'5125,"47"6"-3972,4-6-352,15-1-577,9-7-128,9 2-96,4-2-352,-11 4-1122,-10 0-992,-13 0-1442,-24 1-480,-15-2-2274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6.670"/>
    </inkml:context>
    <inkml:brush xml:id="br0">
      <inkml:brushProperty name="width" value="0.025" units="cm"/>
      <inkml:brushProperty name="height" value="0.025" units="cm"/>
    </inkml:brush>
  </inkml:definitions>
  <inkml:trace contextRef="#ctx0" brushRef="#br0">0 72 12748,'0'0'5862,"77"13"-4934,-16-14-575,7-10-257,8-2-160,3-3-2242,0-4-2563,-6-4-3971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7"/>
    </inkml:context>
    <inkml:brush xml:id="br0">
      <inkml:brushProperty name="width" value="0.025" units="cm"/>
      <inkml:brushProperty name="height" value="0.025" units="cm"/>
    </inkml:brush>
  </inkml:definitions>
  <inkml:trace contextRef="#ctx0" brushRef="#br0">234 0 11755,'0'0'4773,"-14"65"-3588,7-39-352,3 0-129,-1-2-127,3-2-1,-5 0-255,-2-2-129,-9 2 32,-9-1 0,-1-3-96,-6 0-32,3-4-832,5-6-2788,4-6-10473</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7.425"/>
    </inkml:context>
    <inkml:brush xml:id="br0">
      <inkml:brushProperty name="width" value="0.025" units="cm"/>
      <inkml:brushProperty name="height" value="0.025" units="cm"/>
    </inkml:brush>
  </inkml:definitions>
  <inkml:trace contextRef="#ctx0" brushRef="#br0">0 15 8456,'0'0'6566,"13"-2"-3827,32-4-1493,77 0 1,-103 5-1009,1 2 0,0 1 0,-1 0 1,1 2-1,-1 0 0,0 1 0,22 9 1,-39-13-234,1 0 0,0 0 1,-1 0-1,1 0 0,-1 1 1,1-1-1,-1 1 1,0 0-1,0 0 0,0 0 1,0 0-1,0 0 0,0 0 1,0 0-1,-1 1 0,1-1 1,-1 1-1,1-1 1,-1 1-1,0 0 0,1 2 1,-2-1 47,0-1 0,0 0 0,-1 0 0,1 0 1,-1 0-1,1 1 0,-1-1 0,0 0 0,0 0 1,-1 0-1,1-1 0,0 1 0,-1 0 0,0 0 1,-3 4-1,-9 9 248,-1-1-1,0-1 1,-1 0 0,-26 17 0,32-24-313,-2 2 74,7-6-42,-1 1-1,0 0 1,1 0 0,0 0 0,0 1-1,0 0 1,1 0 0,0 0-1,0 1 1,0-1 0,-3 7 0,7-11-28,-1 0 0,1-1 1,0 1-1,0 0 1,0-1-1,1 1 0,-1 0 1,0 0-1,0-1 1,0 1-1,0 0 0,1-1 1,-1 1-1,0 0 1,1-1-1,-1 1 0,0-1 1,1 1-1,-1 0 0,1-1 1,-1 1-1,1-1 1,-1 1-1,1-1 0,-1 0 1,1 1-1,-1-1 1,1 1-1,0-1 0,-1 0 1,1 0-1,0 1 1,-1-1-1,1 0 0,0 0 1,-1 0-1,1 0 1,0 0-1,0 0 0,-1 0 1,1 0-1,0 0 1,-1 0-1,1 0 0,1 0 1,41-1-394,-38 0 303,19-1-1032,0-2 0,-1-1 0,41-14 0,24-16-6415,0-3-3532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7.787"/>
    </inkml:context>
    <inkml:brush xml:id="br0">
      <inkml:brushProperty name="width" value="0.025" units="cm"/>
      <inkml:brushProperty name="height" value="0.025" units="cm"/>
    </inkml:brush>
  </inkml:definitions>
  <inkml:trace contextRef="#ctx0" brushRef="#br0">253 39 16720,'-38'17'1757,"-51"30"0,74-38-1324,0 1 0,1 0 0,0 1 0,1 1 0,-22 24 0,33-33-364,0-1 0,0 0 0,0 0 1,1 1-1,-1-1 0,1 1 0,0-1 0,0 1 0,0 0 0,0 0 0,0-1 0,0 1 0,1 0 0,-1 0 0,1 0 0,0 0 0,0 0 1,0 0-1,0 3 0,1-4-51,0 0 0,0 0 0,0 0 0,0-1 0,0 1 0,1 0 0,-1-1 0,0 1 0,1-1 0,-1 1 0,1-1 0,0 0 0,-1 0 0,1 0 0,0 0 0,0 0 0,0 0 0,0 0 0,0 0 0,0-1 0,0 1 1,0-1-1,0 1 0,0-1 0,0 0 0,2 0 0,21 2 74,0-1 1,0-1 0,0-1 0,0-1 0,0-2-1,33-8 1,-44 9-81,-1-1 1,0-1-1,0 0 0,0 0 1,-1-2-1,1 1 0,-1-2 1,-1 1-1,0-2 0,0 1 1,0-2-1,-1 1 0,9-13 1,-16 18-13,0 0 0,0 0 0,0-1 0,-1 1 0,1-1 0,-1 1 1,0-1-1,-1 0 0,1 0 0,-1 0 0,0 0 0,0 0 0,-1 0 0,0 0 0,1 0 1,-2 0-1,1-1 0,-1-4 0,0 7-81,0 0 1,-1 0-1,1 0 1,-1 0-1,1 0 1,-1 0-1,0 0 1,0 1-1,0-1 1,0 1-1,-1-1 0,1 1 1,-1 0-1,1 0 1,-1 0-1,0 0 1,1 0-1,-1 1 1,0-1-1,0 1 1,-1 0-1,1 0 1,0 0-1,0 0 1,0 1-1,-1-1 1,-4 1-1,1-1-416,0 0-1,0 1 1,0 0-1,0 0 0,-9 2 1,14-2 225,0 1 0,1-1-1,-1 1 1,0-1 0,1 1 0,-1 0-1,1-1 1,-1 1 0,1 0 0,-1 0 0,1 0-1,-1 1 1,1-1 0,0 0 0,0 0-1,0 1 1,-1-1 0,1 0 0,1 1 0,-1-1-1,0 1 1,0 0 0,0-1 0,1 1-1,-1 2 1,-1 13-3806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8.115"/>
    </inkml:context>
    <inkml:brush xml:id="br0">
      <inkml:brushProperty name="width" value="0.025" units="cm"/>
      <inkml:brushProperty name="height" value="0.025" units="cm"/>
    </inkml:brush>
  </inkml:definitions>
  <inkml:trace contextRef="#ctx0" brushRef="#br0">229 100 9001,'0'0'15785,"-13"-4"-15715,6 1-85,3 2 10,0-1 0,0 1 0,0 0 0,0 0 0,0 0 0,0 0 0,0 1 0,0-1 0,0 1 1,0 0-1,0 0 0,0 1 0,0-1 0,0 1 0,0 0 0,0 0 0,0 0 0,0 1 0,1-1 1,-1 1-1,-6 4 0,-5 5 23,1 0 0,1 2 0,-17 18 0,25-25-14,0 0-1,1 0 1,-1 0 0,2 1 0,-1-1-1,1 1 1,0 0 0,0 0 0,1 0 0,-1 1-1,0 7 1,3-14-1,0 1-1,0-1 1,0 0 0,0 0-1,0 1 1,0-1-1,0 0 1,1 0-1,-1 1 1,0-1 0,1 0-1,-1 0 1,1 0-1,-1 1 1,1-1 0,-1 0-1,1 0 1,0 0-1,0 0 1,0 0 0,0 0-1,-1-1 1,1 1-1,0 0 1,0 0-1,0-1 1,1 1 0,-1 0-1,0-1 1,0 1-1,0-1 1,0 0 0,1 1-1,-1-1 1,0 0-1,2 1 1,53 0 252,-49-2-227,14-2-22,0 0-1,-1-2 0,1 0 1,-1-1-1,0-1 1,-1-1-1,35-20 1,-30 14-6,-2 0 1,0-2 0,0 0 0,-2-2-1,32-33 1,-51 50 3,28-38 71,-27 37-59,-1 1-1,0-1 0,0 0 0,0 0 0,0 0 0,0 0 1,0 0-1,-1 0 0,1 0 0,-1-1 0,1 1 1,-1 0-1,0 0 0,0 0 0,0-1 0,0 1 0,-1-4 1,0 5-18,0 0 1,0-1 0,0 1 0,0 1-1,0-1 1,0 0 0,0 0-1,-1 0 1,1 1 0,0-1 0,-1 0-1,1 1 1,-1-1 0,1 1 0,0 0-1,-1-1 1,1 1 0,-1 0-1,1 0 1,-1 0 0,1 0 0,-3 1-1,-36 3-219,29-1 215,0 1 0,0 0 1,1 1-1,-1 0 0,1 0 1,0 1-1,-12 10 0,17-13 9,0 1-1,0 0 0,0 1 1,1-1-1,-1 1 0,1 0 1,0 0-1,0 0 0,1 1 0,0-1 1,0 1-1,0 0 0,0 0 1,-2 10-1,5-15-1,0 0-1,0 0 1,0 0 0,0 0-1,0 0 1,0 0-1,0 0 1,1 0 0,-1 0-1,0 0 1,1-1 0,-1 1-1,0 0 1,1 0-1,-1 0 1,1 0 0,0 0-1,-1-1 1,1 1 0,0 0-1,-1 0 1,1-1 0,0 1-1,0-1 1,-1 1-1,1 0 1,0-1 0,0 0-1,0 1 1,0-1 0,0 1-1,0-1 1,0 0-1,0 0 1,0 0 0,0 0-1,1 1 1,46 0-246,-38-2 76,-1 1-466,0-1 0,1 0-1,-1-1 1,0 0 0,0 0 0,-1-1-1,17-7 1,19-15-6193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8.432"/>
    </inkml:context>
    <inkml:brush xml:id="br0">
      <inkml:brushProperty name="width" value="0.025" units="cm"/>
      <inkml:brushProperty name="height" value="0.025" units="cm"/>
    </inkml:brush>
  </inkml:definitions>
  <inkml:trace contextRef="#ctx0" brushRef="#br0">103 75 6726,'0'0'6054,"10"-6"-2013,34-21-549,-23 9-646,-21 17-2756,0 1 1,0 0-1,1-1 0,-1 1 0,0 0 0,0-1 0,0 1 0,0 0 0,0-1 0,1 1 1,-1 0-1,0-1 0,0 1 0,0 0 0,0-1 0,0 1 0,0-1 0,0 1 1,0 0-1,0-1 0,0 1 0,0 0 0,-1-1 0,1 1 0,0 0 0,0-1 0,0 1 1,0 0-1,-1-1 0,1 1 0,0-1 0,-2 1-9,1-1 0,-1 0 0,1 1 0,-1-1 0,0 1 0,1-1 1,-1 1-1,1 0 0,-1 0 0,0 0 0,1 0 0,-1 0 0,0 0 0,1 0 0,-1 1 0,0-1 0,1 0 0,-4 2 0,-5 2-90,0 1 0,1 0-1,-1 0 1,1 1-1,0 1 1,0-1-1,1 1 1,0 1-1,-10 11 1,14-15 9,-1 1-1,1-1 1,1 1 0,-1 0-1,1 0 1,0 1-1,0-1 1,0 1 0,1-1-1,0 1 1,0 0 0,0 0-1,1 0 1,0 0-1,0 0 1,1 0 0,-1 0-1,2 8 1,-1-12 5,1 0 1,0 0-1,0-1 0,0 1 0,1 0 1,-1 0-1,0-1 0,1 1 0,-1 0 1,1-1-1,-1 0 0,1 1 0,0-1 1,0 0-1,-1 0 0,1 0 0,0 0 1,0 0-1,0 0 0,0 0 0,0-1 1,0 1-1,1-1 0,-1 0 0,0 1 1,3-1-1,59 0 200,-54-1-186,0-1 0,0 0-1,0-1 1,0 0 0,-1 0 0,1-1 0,-1-1 0,0 1-1,0-2 1,13-9 0,-17 12-44,-1 0-1,0-1 1,1 0 0,-1 0-1,-1 0 1,1 0-1,-1-1 1,1 1 0,-1-1-1,0 0 1,-1 0 0,1 0-1,-1 0 1,0 0 0,-1-1-1,1 1 1,-1-1-1,0 1 1,0-1 0,0-9-1,-1 13-115,-1 0 0,1-1-1,-1 1 1,1 0 0,-1-1 0,0 1-1,0 0 1,0 0 0,0 0-1,0 0 1,0 0 0,-1 0-1,1 0 1,-1 0 0,1 0-1,-1 1 1,0-1 0,1 1 0,-5-3-1,-1 0-1560,0 0-1,0 1 1,0 0-1,-15-4 1,-7-1-8025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8.841"/>
    </inkml:context>
    <inkml:brush xml:id="br0">
      <inkml:brushProperty name="width" value="0.025" units="cm"/>
      <inkml:brushProperty name="height" value="0.025" units="cm"/>
    </inkml:brush>
  </inkml:definitions>
  <inkml:trace contextRef="#ctx0" brushRef="#br0">138 0 11307,'0'0'14125,"-48"23"-13741,19 5 225,3 3-97,8 0 33,5-1-353,10-4-128,3-5 0,14-6 0,6-9-320,6-6-1441,3-2-1218,-11-21-1153,-2-8-5477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9.218"/>
    </inkml:context>
    <inkml:brush xml:id="br0">
      <inkml:brushProperty name="width" value="0.025" units="cm"/>
      <inkml:brushProperty name="height" value="0.025" units="cm"/>
    </inkml:brush>
  </inkml:definitions>
  <inkml:trace contextRef="#ctx0" brushRef="#br0">0 1 15791,'0'0'3235,"24"59"-3459,8-39-1730,2-3-3235</inkml:trace>
  <inkml:trace contextRef="#ctx0" brushRef="#br0" timeOffset="1">611 205 1217,'0'0'21813,"52"9"-21781,-13-9 288,6 0-192,6 0-352,3 0-1666,-11-4 97,-9 2-2916,-15 1-2690</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3:59.561"/>
    </inkml:context>
    <inkml:brush xml:id="br0">
      <inkml:brushProperty name="width" value="0.025" units="cm"/>
      <inkml:brushProperty name="height" value="0.025" units="cm"/>
    </inkml:brush>
  </inkml:definitions>
  <inkml:trace contextRef="#ctx0" brushRef="#br0">1 10 7207,'0'0'14542,"87"22"-13485,-26-25-417,5-6-512,3 4-96,-1 1-64,-2 0-1890,-8-3-4355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9.035"/>
    </inkml:context>
    <inkml:brush xml:id="br0">
      <inkml:brushProperty name="width" value="0.025" units="cm"/>
      <inkml:brushProperty name="height" value="0.025" units="cm"/>
    </inkml:brush>
  </inkml:definitions>
  <inkml:trace contextRef="#ctx0" brushRef="#br0">131 27 2018,'0'0'6016,"-9"1"-5461,5 0-493,1-1 0,0 0 0,0 1 0,0-1 0,1 1 0,-1 0 0,0 0 0,1 0 0,-1 0 0,1 0 0,-1 0 0,1 1 0,-1-1 0,1 1 0,0 0 0,0-1 0,0 1 0,0 0 0,0 1 0,0-1 0,0 0 0,-2 5 0,-12 21 1052,10-18-810,-1 0 1,2 0-1,0 1 1,0-1-1,1 1 1,0 0-1,0 1 1,-2 21-1,6-32-180,1 0 0,0 0 1,0-1-1,0 1 0,0 0 0,0 0 0,0-1 0,0 1 0,0-1 0,0 1 1,1-1-1,-1 1 0,0-1 0,0 0 0,0 1 0,0-1 0,1 0 1,-1 0-1,0 0 0,0 0 0,1 0 0,-1 0 0,0 0 0,0-1 1,0 1-1,3-1 0,35-7 1708,-32 3-1642,0 0 0,0 0 0,0 0 0,-1-1 0,0 0 0,0 0 0,0 0 0,-1-1 1,0 0-1,-1 0 0,1 0 0,-1-1 0,0 0 0,-1 1 0,0-1 0,0 0 0,-1-1 0,0 1 0,-1 0 1,1-1-1,-2 1 0,1-17 0,-2 23-178,1 1-1,-1-1 1,0 0 0,0 1-1,1-1 1,-1 0 0,-1 1-1,1 0 1,0-1 0,0 1 0,0-1-1,-1 1 1,1 0 0,0 0-1,-1 0 1,1 0 0,-1 0 0,0 0-1,1 0 1,-1 1 0,0-1-1,1 0 1,-1 1 0,0 0-1,0-1 1,0 1 0,1 0 0,-1 0-1,0 0 1,0 0 0,-2 0-1,1 0-165,1 1-1,0-1 0,-1 0 0,1 1 0,0-1 0,-1 1 0,1 0 0,0 0 0,0 0 0,0 0 0,-3 2 0,4-3-127,0 1-1,0 0 1,0 0 0,0 0-1,0 0 1,0 0-1,0 0 1,0 0 0,1 1-1,-1-1 1,0 0-1,1 0 1,-1 1 0,1-1-1,-1 0 1,1 0-1,0 1 1,0-1 0,0 0-1,-1 3 1,3 0-3743,4 0-1138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0.392"/>
    </inkml:context>
    <inkml:brush xml:id="br0">
      <inkml:brushProperty name="width" value="0.025" units="cm"/>
      <inkml:brushProperty name="height" value="0.025" units="cm"/>
    </inkml:brush>
  </inkml:definitions>
  <inkml:trace contextRef="#ctx0" brushRef="#br0">1 387 8200,'0'0'13084,"13"-8"-11664,197-134 472,-174 114-1803,-2-2 0,-2 0 0,58-71 0,-60 53 60,-54 74-603,9-2 429,2 0-1,0 0 0,2 1 1,0 1-1,2 0 1,1 0-1,1 1 0,1 0 1,-2 34-1,8-59-49,-1 0 1,1 0-1,0 0 1,1-1-1,-1 1 1,0 0-1,0 0 0,1 0 1,-1-1-1,1 1 1,-1 0-1,1-1 1,0 1-1,0 0 0,0-1 1,0 1-1,0-1 1,0 1-1,0-1 0,0 0 1,0 1-1,1-1 1,-1 0-1,1 0 1,-1 0-1,1 0 0,-1 0 1,1 0-1,0 0 1,-1-1-1,1 1 1,0 0-1,-1-1 0,1 0 1,4 1-1,1 0-468,0-1 1,0 0-1,0-1 0,0 1 0,0-1 1,0 0-1,0-1 0,11-4 0,38-20-5003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0.737"/>
    </inkml:context>
    <inkml:brush xml:id="br0">
      <inkml:brushProperty name="width" value="0.025" units="cm"/>
      <inkml:brushProperty name="height" value="0.025" units="cm"/>
    </inkml:brush>
  </inkml:definitions>
  <inkml:trace contextRef="#ctx0" brushRef="#br0">275 1 16464,'-10'4'1462,"-8"5"-1267,0 1 0,1 1-1,0 1 1,1 0 0,0 1 0,1 1-1,0 1 1,1 0 0,-13 18 0,16-19-58,1 0 1,0 1-1,1 0 1,1 1-1,0 0 1,1 0 0,0 1-1,2 0 1,0 0-1,1 0 1,-3 25-1,7-40-125,0 0 0,0 1-1,0-1 1,0 0 0,1 0-1,-1 0 1,0 0 0,1 1-1,0-1 1,-1 0 0,1 0-1,0 0 1,0 0 0,0 0 0,1-1-1,-1 1 1,0 0 0,1 0-1,-1-1 1,1 1 0,1 1-1,1-1 14,-1 0 1,1 0-1,0 0 0,0 0 0,0-1 1,0 1-1,0-1 0,0 0 0,0 0 0,7 0 1,-1 0 10,1-1 1,-1 0 0,1-1 0,-1 0-1,0-1 1,1 0 0,-1 0-1,15-6 1,-16 3 3,0-1-1,0 0 1,0 0-1,-1-1 1,0 0-1,0 0 1,-1 0 0,0-1-1,0-1 1,-1 1-1,0-1 1,0 0-1,-1 0 1,6-14-1,-6 11 38,0-1 0,-1 1-1,0-1 1,-1 0 0,0 0-1,-1 0 1,0-1-1,-1 1 1,-1 0 0,-2-26-1,2 37-86,0 0 0,-1 0 0,1-1-1,-1 1 1,1 0 0,-1 0 0,0 0 0,0 0-1,0 0 1,0 0 0,0 0 0,0 1 0,-1-1-1,1 0 1,0 0 0,-1 1 0,0-1 0,1 1 0,-1 0-1,0-1 1,0 1 0,1 0 0,-1 0 0,0 0-1,0 0 1,0 0 0,-1 1 0,1-1 0,0 1-1,0-1 1,0 1 0,0 0 0,0 0 0,-1 0-1,1 0 1,0 0 0,0 0 0,0 0 0,-1 1-1,1-1 1,0 1 0,0 0 0,-2 1 0,-4 0-158,1 1 0,0 0 0,0 0 0,0 1 0,0 0 0,1 0 0,-1 1 0,1 0 1,0 0-1,-10 11 0,12-10-130,-1 1 0,1-1 0,1 1 0,-1 0 0,1 0 0,0 0 0,-1 8 1,3-13 49,0 1 0,0 0 0,1-1 0,0 1 0,-1 0 0,1 0 0,0-1 0,0 1 0,1 0 0,-1-1 0,0 1 1,1 0-1,0-1 0,0 1 0,-1 0 0,2-1 0,-1 1 0,0-1 0,0 0 0,1 1 0,-1-1 0,1 0 0,2 2 0,24 14-3563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1.084"/>
    </inkml:context>
    <inkml:brush xml:id="br0">
      <inkml:brushProperty name="width" value="0.025" units="cm"/>
      <inkml:brushProperty name="height" value="0.025" units="cm"/>
    </inkml:brush>
  </inkml:definitions>
  <inkml:trace contextRef="#ctx0" brushRef="#br0">262 18 12332,'0'0'8984,"-14"-2"-8487,9 1-467,0 0 1,0 0 0,0 0 0,-1 1 0,1 0 0,0 0-1,-1 0 1,1 1 0,0 0 0,0 0 0,-1 0-1,1 0 1,0 1 0,0 0 0,0 0 0,1 0 0,-1 1-1,0 0 1,1 0 0,0 0 0,-5 5 0,-10 10 363,0 0 1,2 2 0,-20 29 0,31-42-292,1 1 1,1 0-1,0 0 1,0 1-1,0-1 1,1 1 0,0 0-1,1 0 1,0 0-1,0 0 1,1 0-1,0 18 1,1-24-86,0-1 0,1 1 0,-1-1 0,1 1 0,0-1-1,-1 0 1,1 1 0,0-1 0,1 0 0,-1 0 0,0 0 0,0 1 0,1-1 0,0-1-1,-1 1 1,1 0 0,0 0 0,3 2 0,0-1 14,-1 0 0,1-1 0,0 0 0,0 0 0,0 0 0,0 0 0,0-1 0,8 1 0,6 0 79,0-1 1,0 0-1,38-5 0,-37 0 33,0 0 1,0-1-1,-1-2 0,0 1 1,0-2-1,0-1 0,-1 0 0,-1-1 1,22-16-1,-30 20-76,1-1 0,-1-1-1,0 1 1,-1-1 0,0-1 0,0 0 0,-1 0 0,0 0-1,0-1 1,-1 0 0,-1 0 0,0 0 0,0-1 0,-1 0-1,0 0 1,-1 0 0,3-16 0,-6 25-88,0 0 1,0-1-1,0 1 1,0 0-1,0 0 0,0 0 1,-1-1-1,1 1 1,-1 0-1,0 0 1,0 0-1,0 0 0,0 0 1,0 0-1,0 0 1,0 0-1,0 0 1,-1 0-1,-2-2 0,1 1-79,-1 1-1,1-1 0,-1 1 1,0 0-1,0 0 0,0 1 1,0-1-1,0 1 0,-8-2 1,-7 0-1992,0 1 1,0 1-1,-33 2 0,40 0-207,-21 1-6574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2.573"/>
    </inkml:context>
    <inkml:brush xml:id="br0">
      <inkml:brushProperty name="width" value="0.025" units="cm"/>
      <inkml:brushProperty name="height" value="0.025" units="cm"/>
    </inkml:brush>
  </inkml:definitions>
  <inkml:trace contextRef="#ctx0" brushRef="#br0">0 33 10666,'0'0'8648,"72"10"-8327,-11-10 63,15 0-128,17-1-128,-2-7-64,-3 1-96,-10-1-2114,-10-1-2466,-23 0-769</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2.920"/>
    </inkml:context>
    <inkml:brush xml:id="br0">
      <inkml:brushProperty name="width" value="0.025" units="cm"/>
      <inkml:brushProperty name="height" value="0.025" units="cm"/>
    </inkml:brush>
  </inkml:definitions>
  <inkml:trace contextRef="#ctx0" brushRef="#br0">0 93 11179,'0'0'6310,"84"-2"-5446,-20-9 386,9 0-546,11-3-31,2 3-449,3-1-192,-5 3-384,-11-2-2627,-12 0-3587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3.252"/>
    </inkml:context>
    <inkml:brush xml:id="br0">
      <inkml:brushProperty name="width" value="0.025" units="cm"/>
      <inkml:brushProperty name="height" value="0.025" units="cm"/>
    </inkml:brush>
  </inkml:definitions>
  <inkml:trace contextRef="#ctx0" brushRef="#br0">1 41 8712,'0'0'8323,"12"-6"-7528,-7 3-726,3-1 29,1-1 1,0 1-1,0 1 0,0-1 1,0 2-1,0-1 0,1 1 0,-1 1 1,10-1-1,11 1 220,0 1 0,53 8 0,-74-7-308,-1 1 0,1 0 1,-1 1-1,1 0 0,-1 0 0,0 0 0,0 1 0,-1 1 0,1-1 0,-1 1 0,0 0 0,0 1 0,-1 0 0,9 8 0,-13-10 0,1-1 0,-1 1 1,0 0-1,0-1 0,0 1 0,0 0 1,-1 0-1,1 1 0,-1-1 0,0 0 1,0 0-1,-1 0 0,0 1 1,1-1-1,-1 0 0,-1 1 0,1-1 1,0 0-1,-1 1 0,0-1 0,0 0 1,-1 0-1,1 0 0,-1 0 0,1 0 1,-1 0-1,-1 0 0,1-1 0,0 1 1,-1-1-1,-5 6 0,-9 10 244,-1 0-1,-1-2 1,-1 0-1,-25 16 1,26-19 56,-10 7-439,-87 71 1150,99-77-2694,1 1 0,-16 21 0,24-24-6452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0.006"/>
    </inkml:context>
    <inkml:brush xml:id="br0">
      <inkml:brushProperty name="width" value="0.025" units="cm"/>
      <inkml:brushProperty name="height" value="0.025" units="cm"/>
    </inkml:brush>
  </inkml:definitions>
  <inkml:trace contextRef="#ctx0" brushRef="#br0">16 0 8008,'0'0'12684,"-16"78"-11563,16-39 64,6-2-128,13-6-481,6-5-319,4-6 95,5-10-64,0-5-192,3-5-32,-6 0-1025,-6-13-4099,-8-10-8970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0.349"/>
    </inkml:context>
    <inkml:brush xml:id="br0">
      <inkml:brushProperty name="width" value="0.025" units="cm"/>
      <inkml:brushProperty name="height" value="0.025" units="cm"/>
    </inkml:brush>
  </inkml:definitions>
  <inkml:trace contextRef="#ctx0" brushRef="#br0">312 1 7399,'0'0'12172,"-43"47"-10603,19-20 321,-1 5-32,-1 7-801,-3 7-417,2 6-384,2 4-192,0-1-64,6 7 32,-1-6-160,8-3-544,-1-4-962,4-9-640,2-9-737,0-16-2306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0.864"/>
    </inkml:context>
    <inkml:brush xml:id="br0">
      <inkml:brushProperty name="width" value="0.025" units="cm"/>
      <inkml:brushProperty name="height" value="0.025" units="cm"/>
    </inkml:brush>
  </inkml:definitions>
  <inkml:trace contextRef="#ctx0" brushRef="#br0">267 1 9545,'0'0'11109,"-1"8"-10431,-1 4-234,-1 0 0,-1-1 0,1 1-1,-2 0 1,0-1 0,0 0 0,-1 0-1,0-1 1,-1 0 0,-13 16 0,-18 17 318,-45 41 0,11-13-676,66-64-230,16-19-578,45-55-2667,14-47-495,-62 100 3713,0-1 0,0-1-1,-1 1 1,-1-1 0,5-29 0,-37 99 2835,14-16-2191,-12 72 0,23-95-338,0 0 0,1 0 1,0 0-1,1 1 0,1-1 0,0 0 0,1 0 0,5 16 0,-6-28-95,0 1 0,1 0 0,-1-1 0,1 1 1,0-1-1,0 1 0,0-1 0,0 0 1,1 0-1,-1 0 0,1 0 0,0 0 0,0-1 1,0 1-1,0-1 0,0 0 0,1 0 0,-1 0 1,1 0-1,-1-1 0,1 1 0,0-1 1,-1 0-1,1 0 0,0 0 0,0-1 0,0 1 1,0-1-1,5 0 0,-8 0-26,1-1-1,-1 1 1,1-1-1,-1 1 1,1-1-1,-1 0 1,0 1 0,1-1-1,-1 0 1,0 0-1,0 0 1,0 0-1,0 0 1,1 0-1,-1 0 1,-1-1 0,1 1-1,0 0 1,0-1-1,0 1 1,-1 0-1,1-1 1,-1 1 0,1-1-1,-1 1 1,1-1-1,-1 1 1,0-1-1,0 1 1,0-1-1,0 1 1,0-1 0,0-2-1,0-5 19,0 0-1,-1 0 1,0 0 0,-3-13-1,0 9-43,-1 0 1,-1 1-1,0-1 0,-1 1 0,0 0 0,-1 1 1,-1 0-1,1 0 0,-2 1 0,1 0 0,-2 0 0,1 1 1,-18-11-1,27 19 2,1 0 1,-1 1-1,0-1 1,0 1-1,1-1 0,-1 0 1,0 1-1,0 0 1,0-1-1,1 1 1,-1 0-1,0-1 0,0 1 1,0 0-1,0 0 1,0 0-1,0-1 1,0 1-1,0 0 1,0 1-1,0-1 0,0 0 1,1 0-1,-1 0 1,-1 1-1,2 0 1,0 0-1,0 0 1,0-1 0,0 1-1,0 0 1,1 0-1,-1 0 1,0 0 0,1 0-1,-1 0 1,0-1 0,1 1-1,-1 0 1,1 0-1,0-1 1,-1 1 0,1 0-1,0-1 1,-1 1 0,1 0-1,0-1 1,-1 1-1,1-1 1,0 0 0,0 1-1,1 0 1,17 11-97,1 0 0,0-2 0,1 0 0,0-1 1,0-1-1,28 6 0,-8-4-2147,0-2 0,62 3 0,-40-9-3999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1.211"/>
    </inkml:context>
    <inkml:brush xml:id="br0">
      <inkml:brushProperty name="width" value="0.025" units="cm"/>
      <inkml:brushProperty name="height" value="0.025" units="cm"/>
    </inkml:brush>
  </inkml:definitions>
  <inkml:trace contextRef="#ctx0" brushRef="#br0">1 15 18033,'0'0'6694,"48"-6"-5380,-20 1-578,17 3-415,5 0-193,5 2-96,3 0 0,-7 0-32,1 0-32,-13 4-801,-14 0-1665,-16 0-1730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49.382"/>
    </inkml:context>
    <inkml:brush xml:id="br0">
      <inkml:brushProperty name="width" value="0.025" units="cm"/>
      <inkml:brushProperty name="height" value="0.025" units="cm"/>
    </inkml:brush>
  </inkml:definitions>
  <inkml:trace contextRef="#ctx0" brushRef="#br0">162 1 13773,'0'0'7175,"-4"11"-7100,-1 2-37,0 0-1,-1 0 1,-1 0 0,0-1 0,-1 0 0,0-1 0,0 0 0,-18 17 0,-5-4 35,24-20-66,1 0 1,0 1-1,0 0 1,0 0-1,-9 12 1,69-15-168,0-14 680,-7 2-1633,-14 7-7268,-28 3 2823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1.606"/>
    </inkml:context>
    <inkml:brush xml:id="br0">
      <inkml:brushProperty name="width" value="0.025" units="cm"/>
      <inkml:brushProperty name="height" value="0.025" units="cm"/>
    </inkml:brush>
  </inkml:definitions>
  <inkml:trace contextRef="#ctx0" brushRef="#br0">0 5 9865,'0'0'13293,"61"13"-11916,-14-13-704,6 0-353,1-1-256,-4-3-64,-4 1-801,-12-2-2209,-9 1-4421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2.275"/>
    </inkml:context>
    <inkml:brush xml:id="br0">
      <inkml:brushProperty name="width" value="0.025" units="cm"/>
      <inkml:brushProperty name="height" value="0.025" units="cm"/>
    </inkml:brush>
  </inkml:definitions>
  <inkml:trace contextRef="#ctx0" brushRef="#br0">29 1 16784,'0'0'587,"-1"9"241,-9 40 551,5-26-725,0 1 1,2 0 0,-1 42 0,4-63-642,1-1 0,0 0 0,-1 1 0,1-1 0,0 1 0,1-1 0,-1 0 0,0 0 0,1 0 0,-1 0 1,1 0-1,-1 0 0,1 0 0,0 0 0,0-1 0,0 1 0,0-1 0,0 1 0,0-1 0,1 0 0,-1 0 0,0 0 0,1 0 0,-1 0 0,1 0 0,-1-1 0,1 1 0,-1-1 0,1 0 0,-1 0 1,5 0-1,8 1 15,0-1 1,0 0-1,0-1 1,17-3 0,-14 0-569,-1 0 0,1-1 1,-1-1-1,0 0 0,-1-1 1,1-1-1,-2-1 0,1 0 1,-1-1-1,21-18 0,-36 28 566,0 0-1,1 0 0,-1 0 1,1 0-1,-1-1 1,0 1-1,1 0 0,-1 0 1,0-1-1,1 1 0,-1 0 1,0 0-1,1-1 1,-1 1-1,0 0 0,0-1 1,1 1-1,-1 0 0,0-1 1,0 1-1,0-1 1,1 1-1,-1 0 0,0-1 1,0 1-1,0-1 0,0 1 1,0 0-1,0-1 1,0 1-1,0-1 0,0 1 1,0-1-1,0 1 0,0 0 1,0-1-1,0 1 1,0-1-1,-1 1 0,1 0 1,0-1-1,0 1 0,0-1 1,-1 0-1,-19 5 1428,12 2-1224,0-1 1,0 1 0,1 1-1,-1-1 1,1 1 0,1 0 0,-10 14-1,13-17-220,0-1 1,0 1-1,1 0 0,-1 0 0,1 0 1,0 0-1,1 0 0,-1 0 0,1 0 0,-1 1 1,1-1-1,0 1 0,1-1 0,-1 1 0,1-1 1,0 1-1,0-1 0,2 10 0,0-12-80,-1 0 0,1 0 0,0 0-1,0 0 1,1 0 0,-1 0 0,0 0-1,0 0 1,1-1 0,-1 0 0,1 1 0,0-1-1,-1 0 1,1 0 0,0 0 0,0 0-1,0-1 1,-1 1 0,1-1 0,0 0 0,0 0-1,0 0 1,5-1 0,9 1-1448,-1-1-1,30-5 1,12-13-3099,4-7-320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2.639"/>
    </inkml:context>
    <inkml:brush xml:id="br0">
      <inkml:brushProperty name="width" value="0.025" units="cm"/>
      <inkml:brushProperty name="height" value="0.025" units="cm"/>
    </inkml:brush>
  </inkml:definitions>
  <inkml:trace contextRef="#ctx0" brushRef="#br0">122 90 6086,'3'-9'3470,"7"-29"384,-9 37-3693,-1 1 0,0 0-1,0-1 1,1 1 0,-1 0-1,0-1 1,0 1 0,0-1 0,0 1-1,0-1 1,0 1 0,0 0 0,0-1-1,0 1 1,0-1 0,0 1 0,0-1-1,0 1 1,0-1 0,0 1 0,0 0-1,0-1 1,0 1 0,0-1 0,-1 1-1,1 0 1,0-1 0,0 1 0,-1-1-1,1 1 1,0 0 0,0-1-1,-1 1 1,1 0 0,0 0 0,-1-1-1,-15 8 1284,-14 19-1505,22-17 93,-1 0 0,1 1 1,0 0-1,1 1 1,1-1-1,-1 1 0,2 1 1,-1-1-1,2 1 0,-1 0 1,2 0-1,-1 0 1,2 1-1,-2 19 0,4-30-19,0 0-1,0 0 0,0 0 0,0 0 0,1 0 0,-1 0 1,1-1-1,-1 1 0,1 0 0,0 0 0,-1-1 0,1 1 0,0 0 1,0-1-1,0 1 0,1-1 0,-1 1 0,0-1 0,1 1 1,-1-1-1,1 0 0,1 2 0,1-1 16,0 0 0,0-1 0,1 1 0,-1-1 0,0 0 1,0 0-1,1 0 0,-1 0 0,8-1 0,0 0 5,1 0-1,-1-2 1,0 1 0,0-1 0,0-1 0,19-7 0,-18 4-111,0 0 0,-1-1 1,0 0-1,0-1 1,0-1-1,-1 0 0,-1 0 1,19-22-1,-24 26 16,-1 0 0,0 0 0,-1 0 0,1-1-1,-1 0 1,0 0 0,0 0 0,-1 0 0,0 0 0,0 0-1,0-1 1,-1 1 0,0 0 0,0-1 0,-1 1 0,0-1-1,0 0 1,0 1 0,-1-1 0,0 1 0,-3-11 0,3 14-84,-1 0 0,0 0 1,0 0-1,-1 1 1,1-1-1,0 0 0,-1 1 1,0 0-1,1 0 1,-1 0-1,0 0 0,0 0 1,0 0-1,0 1 1,-1-1-1,1 1 1,0 0-1,-1 0 0,1 0 1,0 1-1,-1-1 1,-3 1-1,5-1 44,1 1 1,-1-1-1,0 1 0,1 0 0,-1 0 1,0 0-1,1 0 0,-1 0 0,0 0 1,0 1-1,1-1 0,-1 0 0,1 1 1,-1-1-1,0 1 0,1 0 0,-1 0 1,1-1-1,-1 1 0,1 0 0,0 0 1,-1 0-1,1 0 0,0 1 0,0-1 1,0 0-1,0 0 0,0 1 0,0-1 1,0 1-1,0-1 0,0 1 0,1-1 1,-1 1-1,1-1 0,-1 1 0,1 0 1,-1-1-1,1 1 0,0 0 0,0-1 1,0 1-1,0 0 0,0-1 0,1 3 1,6 12-3006,15-4-4009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2.981"/>
    </inkml:context>
    <inkml:brush xml:id="br0">
      <inkml:brushProperty name="width" value="0.025" units="cm"/>
      <inkml:brushProperty name="height" value="0.025" units="cm"/>
    </inkml:brush>
  </inkml:definitions>
  <inkml:trace contextRef="#ctx0" brushRef="#br0">251 26 17328,'-14'1'1725,"-2"2"-1352,1 1 0,-1 0 0,0 1 0,1 1 0,0 0 0,-26 15 0,34-17-216,-1 0 0,1 1-1,0 0 1,0 0-1,1 1 1,-1 0 0,1 0-1,1 0 1,-1 1 0,1 0-1,0 0 1,0 0 0,1 0-1,0 1 1,1 0-1,-5 14 1,7-20-136,1 0 0,-1 0 1,1 0-1,0 0 0,0 0 0,0 0 1,0 0-1,0 0 0,0 0 0,1 0 0,-1 1 1,1-1-1,-1-1 0,1 1 0,0 0 1,-1 0-1,1 0 0,0 0 0,1 0 0,-1-1 1,0 1-1,3 2 0,-1-1 2,1-1 1,-1 1-1,1-1 1,-1 0-1,1-1 0,0 1 1,0-1-1,-1 1 0,1-1 1,0 0-1,5 0 0,9 1 31,1-1-1,-1-1 1,1-1-1,21-2 1,-26 0-38,0 0 0,0-1 0,-1 0 0,1-1 0,-1-1 0,0 0 0,0 0 0,-1-1 0,0-1 0,15-12 0,-22 16-7,1 0 0,-1-1 0,0 0 0,0 0 0,0 0 0,-1 0 0,0-1 1,0 0-1,0 0 0,-1 0 0,0 0 0,0 0 0,0-1 0,-1 0 0,0 1 0,0-1 0,-1 0 0,0 0 0,0 0 0,-1 0 0,1 0 0,-3-13 0,1 17-23,-1 0 1,1 1-1,-1-1 0,0 1 0,0-1 1,0 1-1,-1 0 0,1 0 1,0 0-1,-1 0 0,0 1 1,1-1-1,-1 0 0,0 1 0,0 0 1,1 0-1,-1 0 0,0 0 1,0 0-1,0 1 0,0-1 0,0 1 1,-6 0-1,5-1-296,-1 1 1,1 0-1,-1 0 0,1 0 0,-1 1 1,1-1-1,-8 3 0,11-3-16,0 1 0,-1-1 0,1 1 1,0-1-1,-1 1 0,1 0 0,0-1 0,0 1 0,0 0 0,0 0 0,0 0 0,0 0 0,0 0 0,0 0 0,0 0 0,0 0 0,0 0 1,1 1-1,-1-1 0,0 0 0,1 0 0,-1 2 0,0 9-6117</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3.357"/>
    </inkml:context>
    <inkml:brush xml:id="br0">
      <inkml:brushProperty name="width" value="0.025" units="cm"/>
      <inkml:brushProperty name="height" value="0.025" units="cm"/>
    </inkml:brush>
  </inkml:definitions>
  <inkml:trace contextRef="#ctx0" brushRef="#br0">152 1 16912,'0'0'3299,"-20"58"-2626,8-24-289,-4 1-256,9 0-32,1-1-32,4 0-32,2-5-32,0-6-1281,2-5-1345,2-9-3140</inkml:trace>
  <inkml:trace contextRef="#ctx0" brushRef="#br0" timeOffset="1">0 205 16400,'0'0'5477,"70"5"-4452,-31-1-481,9 0-352,0 0-64,2 0-128,-1-4-1377,-12 0-3523,2-1-7913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3.982"/>
    </inkml:context>
    <inkml:brush xml:id="br0">
      <inkml:brushProperty name="width" value="0.025" units="cm"/>
      <inkml:brushProperty name="height" value="0.025" units="cm"/>
    </inkml:brush>
  </inkml:definitions>
  <inkml:trace contextRef="#ctx0" brushRef="#br0">154 1 1730,'0'0'18102,"1"11"-16981,-1 16-314,-2-1 0,-1 1 1,-1-1-1,-11 40 0,13-59-711,0-1-43,1 0-1,0 0 0,0 0 1,0 1-1,0 9 1,1-14-49,1-1-1,-1 0 1,0 1 0,0-1 0,1 0 0,-1 0 0,1 1 0,-1-1 0,1 0 0,-1 0 0,1 0 0,0 0 0,0 0 0,-1 0 0,1 0 0,0 0 0,0 0-1,0 0 1,0 0 0,0-1 0,0 1 0,0 0 0,0-1 0,1 1 0,-1 0 0,0-1 0,0 0 0,1 1 0,-1-1 0,0 0 0,0 1 0,1-1 0,1 0-1,17 0-302,0 0-1,1-1 0,-1-1 0,26-6 0,32-3-3475,-77 11 3705,1 0 0,0-1 0,-1 1 0,1 0 0,0 0 0,-1 0 0,1 0 0,0 0 0,-1 1 0,1-1 0,-1 0 0,1 1 0,0-1 0,-1 1 0,1-1 0,-1 1 0,1 0 0,-1 0 0,0 0 0,1 0 0,-1 0-1,0 0 1,3 2 0,-4-1 71,1-1 1,-1 1-1,0 0 0,1-1 0,-1 1 0,0 0 0,0-1 0,0 1 0,0 0 0,-1 0 0,1-1 0,0 1 0,-1 0 0,1-1 0,-1 1 0,1-1 0,-1 1 0,-1 2 1,-4 6 353,0 0 1,-1-1 0,0 1 0,0-1 0,-13 12 0,5-7-26,-1-1-1,0-1 1,-1 0-1,0-1 1,0 0-1,-2-2 0,1 0 1,-1-1-1,0-1 1,0-1-1,-1 0 1,0-2-1,-33 4 1,51-8-431,0 1 0,-1-2 1,1 1-1,-1 0 1,1 0-1,0-1 0,-1 1 1,1-1-1,-1 0 1,1 1-1,0-1 1,0 0-1,0-1 0,-4-1 1,4 1-274,1 0-1,-1 1 1,1-1 0,0 0 0,0 0 0,0 0 0,0 0 0,0 0 0,0 0-1,0 0 1,0-1 0,1 1 0,-1 0 0,1 0 0,0-4 0,-2-32-7965</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4.357"/>
    </inkml:context>
    <inkml:brush xml:id="br0">
      <inkml:brushProperty name="width" value="0.025" units="cm"/>
      <inkml:brushProperty name="height" value="0.025" units="cm"/>
    </inkml:brush>
  </inkml:definitions>
  <inkml:trace contextRef="#ctx0" brushRef="#br0">0 3 13229,'0'0'1601,"63"-3"417,-29 3-481,5 0-1216,4 7-257,-2-1-96,5-3-1249,3-3-2339,1-1-3234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4.697"/>
    </inkml:context>
    <inkml:brush xml:id="br0">
      <inkml:brushProperty name="width" value="0.025" units="cm"/>
      <inkml:brushProperty name="height" value="0.025" units="cm"/>
    </inkml:brush>
  </inkml:definitions>
  <inkml:trace contextRef="#ctx0" brushRef="#br0">278 0 10410,'-16'8'3940,"-10"6"-3021,1 2 0,0 0 0,1 1 0,1 2 0,-27 27 0,35-30-145,2 1 0,-24 36 0,34-47-664,0 1 0,0-1 0,0 0 1,0 1-1,1-1 0,0 1 0,1 0 1,-1 0-1,1 0 0,1 0 0,-1 0 1,1 0-1,1 8 0,-1-13-94,1 1 0,-1-1 0,1 0 0,0 1 0,0-1 0,0 0-1,0 0 1,0 0 0,1 0 0,-1 0 0,0 0 0,1 0 0,0 0 0,-1-1 0,1 1-1,0 0 1,0-1 0,3 3 0,0-2 15,0 1-1,0-1 1,1 0-1,-1-1 1,0 1 0,1-1-1,-1 0 1,6 0-1,3 0 14,0-1-1,0 0 0,0-1 1,-1-1-1,1 0 1,13-4-1,-17 2-21,0 0 0,-1 0 0,1-1 0,-1 0 0,-1-1 0,1 0 0,-1 0 0,0-1 0,0 0 0,-1 0 0,1-1 0,-2 1 0,1-2 0,-1 1 0,5-12 0,-6 12-6,0 0 1,-1-1-1,-1 1 1,0-1 0,0 0-1,0 0 1,-1 0 0,0 0-1,-1-1 1,0 1 0,-1-1-1,0 1 1,0 0 0,-1-1-1,0 1 1,-1 0 0,-3-11-1,4 17-30,0 0 0,0 1 0,0-1 0,-1 0-1,0 1 1,1-1 0,-1 1 0,0-1 0,0 1 0,0 0-1,-1 0 1,1 0 0,0 0 0,-1 0 0,0 1 0,1-1 0,-1 1-1,0-1 1,0 1 0,1 0 0,-1 0 0,0 1 0,0-1-1,0 0 1,0 1 0,0 0 0,0 0 0,0 0 0,-1 0-1,1 0 1,-3 1 0,4-1-131,-1 1-1,1 0 0,-1-1 1,1 1-1,-1 0 1,1 0-1,0 1 1,-1-1-1,1 0 1,0 1-1,0-1 0,0 1 1,0 0-1,0 0 1,-2 3-1,2-3-165,1 1 0,0-1 0,0 1 0,0-1 0,0 1 0,0-1 0,0 1 0,1-1 0,-1 1 0,1 0 0,0-1 0,0 1 0,0 0 0,0-1 0,0 1 0,0 0 0,1-1 0,0 4 0,10 14-4210,10-3-834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5.088"/>
    </inkml:context>
    <inkml:brush xml:id="br0">
      <inkml:brushProperty name="width" value="0.025" units="cm"/>
      <inkml:brushProperty name="height" value="0.025" units="cm"/>
    </inkml:brush>
  </inkml:definitions>
  <inkml:trace contextRef="#ctx0" brushRef="#br0">129 63 737,'8'-7'10618,"0"2"-8517,-5 4-1670,0-1 1,0 0-1,0 0 1,0 0-1,0 0 1,-1 0-1,1-1 1,-1 1-1,0-1 1,1 0-1,-1 0 1,0 1-1,-1-1 1,4-7-1,-5 10-363,0 0-1,0-1 1,0 1 0,0 0-1,0 0 1,0-1 0,0 1-1,0 0 1,0-1-1,0 1 1,0 0 0,0-1-1,0 1 1,-1 0 0,1-1-1,0 1 1,0 0 0,0 0-1,0-1 1,0 1-1,-1 0 1,1 0 0,0-1-1,0 1 1,-1 0 0,1 0-1,0-1 1,0 1-1,-1 0 1,1 0 0,0 0-1,0 0 1,-1 0 0,1-1-1,0 1 1,-1 0 0,1 0-1,0 0 1,-1 0-1,1 0 1,0 0 0,-1 0-1,1 0 1,0 0 0,-1 0-1,1 0 1,0 0-1,-1 0 1,1 1 0,0-1-1,0 0 1,-1 0 0,1 0-1,0 0 1,-1 0 0,1 1-1,0-1 1,-22 8 61,11-1-115,0 0 1,0 1-1,0 1 0,1 0 1,0 0-1,1 1 0,0 0 1,1 1-1,0 0 0,0 0 1,1 0-1,1 1 0,0 0 1,0 1-1,2-1 0,-1 1 1,2 0-1,-4 18 0,7-29-6,0 0 0,0 0 0,0 1 1,0-1-1,0 0 0,0 1 0,1-1 0,-1 0 0,1 0 0,0 0 0,-1 1 0,1-1 0,0 0 0,0 0 0,0 0 0,1 0 0,-1 0 1,0-1-1,1 1 0,0 0 0,2 2 0,-1-2 16,1 0 1,-1 0-1,1 0 1,0 0-1,0 0 1,0-1 0,0 0-1,0 0 1,0 0-1,9 1 1,1-2 19,0 0 1,0 0-1,0-1 0,0-1 1,0 0-1,17-6 0,-15 3-30,0-1-1,-1-1 1,0 0-1,0-1 1,-1-1-1,0 0 1,20-18-1,-28 23-3,-1-1 0,1-1 0,-1 1 0,0-1 1,0 0-1,-1 0 0,0 0 0,0-1 0,0 1 0,-1-1 0,0 0 0,0 0 0,0 0 0,-1-1 0,-1 1 0,1-1 0,-1 1 0,0-14 0,-1 19-3,0 0-1,0 0 1,-1 0-1,1 0 1,-1 0-1,0 0 1,1 0-1,-1 1 1,0-1-1,0 0 1,0 0-1,0 1 1,-1-1-1,1 1 1,0-1-1,-1 1 1,1 0-1,-1-1 1,1 1-1,-4-2 1,0 1-3,0-1 0,1 1 0,-1 0 0,0 1 0,-1-1-1,1 1 1,0 0 0,-6 0 0,3 0-53,-1 1-1,0 0 0,0 0 0,1 1 0,-1 0 1,0 1-1,1-1 0,-1 2 0,-15 5 1,21-6-137,1 0 1,-1 0 0,0 0 0,1 0-1,-1 0 1,1 1 0,0-1-1,0 1 1,0-1 0,0 1 0,-3 6-1,4-8-118,0 1 1,1-1-1,-1 1 0,1 0 0,0-1 1,-1 1-1,1 0 0,0 0 0,0-1 0,0 1 1,0 0-1,0-1 0,0 1 0,1 0 0,0 2 1,9 12-5778</inkml:trace>
  <inkml:trace contextRef="#ctx0" brushRef="#br0" timeOffset="1">695 97 5157,'0'0'18642,"-45"56"-17361,36-39-32,0-2-1025,9 0-192,0-8 0,9-7-2466,0-1-5638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5.418"/>
    </inkml:context>
    <inkml:brush xml:id="br0">
      <inkml:brushProperty name="width" value="0.025" units="cm"/>
      <inkml:brushProperty name="height" value="0.025" units="cm"/>
    </inkml:brush>
  </inkml:definitions>
  <inkml:trace contextRef="#ctx0" brushRef="#br0">93 0 17392,'0'0'6593,"0"11"-6513,-1 7-21,0-7 6,1 1 0,0-1 0,2 21-1,-1-30-57,-1 1 0,1 0 0,-1-1 0,1 1-1,0-1 1,0 1 0,0-1 0,0 0-1,0 1 1,1-1 0,-1 0 0,1 0-1,-1 0 1,1 0 0,0 0 0,0 0 0,0 0-1,0-1 1,0 1 0,0-1 0,1 1-1,-1-1 1,3 1 0,20 5-3,1 0 1,0-2-1,33 2 1,-36-5-525,0 1 1,-1 1 0,1 1 0,37 13-1,-56-16 461,0 0-1,0 0 0,0 1 1,-1-1-1,1 1 0,-1 0 1,0 0-1,1 0 0,3 5 1,-6-6 69,0-1 0,0 0 0,0 1 0,0-1-1,-1 0 1,1 1 0,0-1 0,-1 1 0,1-1 0,-1 1 0,0-1 0,1 1 0,-1-1 0,0 1 0,0 0 0,0-1 0,0 1 0,0-1 0,-1 1 0,1-1 0,0 1 0,-1-1 0,1 1 0,-1-1-1,1 1 1,-1-1 0,0 1 0,1-1 0,-1 0 0,-2 2 0,-2 2 249,-1 0 0,0 0 0,0-1 0,0 1 0,0-2 0,-1 1 0,0-1 0,1 0-1,-2 0 1,1-1 0,0 0 0,-12 2 0,-13 2 671,-48 3 0,63-8-1235,-5 1 627,-1 0 0,1-2 0,-44-5 0,60 4-541,0-1 0,0 1 0,0-1 0,1-1 0,-1 1 0,0-1 0,1 0 0,-6-3 0,8 3-322,0 0 0,-1 0 1,2 1-1,-1-2 1,0 1-1,1 0 0,-1 0 1,1-1-1,0 0 1,0 1-1,0-1 0,1 0 1,-2-5-1,-5-28-9031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0.151"/>
    </inkml:context>
    <inkml:brush xml:id="br0">
      <inkml:brushProperty name="width" value="0.025" units="cm"/>
      <inkml:brushProperty name="height" value="0.025" units="cm"/>
    </inkml:brush>
  </inkml:definitions>
  <inkml:trace contextRef="#ctx0" brushRef="#br0">74 34 2691,'0'0'13324,"7"-8"-15763,18-3-6227,-18-3 26209,-34 17-16491,21 1-1055,0 0 0,0 0 0,0 0 0,1 1 0,0 0 0,0 0 1,0 0-1,0 1 0,1-1 0,0 1 0,0 0 0,0 0 0,1 1 0,0-1 0,0 1 0,1 0 0,-1-1 0,2 1 1,-1 0-1,1 0 0,-1 11 0,2-17-1,1 0-1,-1-1 1,1 1 0,-1 0-1,1 0 1,-1-1 0,1 1 0,-1 0-1,1 0 1,0-1 0,-1 1 0,1-1-1,0 1 1,0-1 0,-1 1 0,1-1-1,0 1 1,0-1 0,0 0-1,0 1 1,0-1 0,-1 0 0,1 0-1,0 0 1,0 1 0,0-1 0,0 0-1,0 0 1,1-1 0,39 2-298,-31-2-48,-2 1-428,0-1 0,1 0 0,-1 0 0,0-1 0,0 0 0,0-1 0,10-4 0,3-3-4384</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5.777"/>
    </inkml:context>
    <inkml:brush xml:id="br0">
      <inkml:brushProperty name="width" value="0.025" units="cm"/>
      <inkml:brushProperty name="height" value="0.025" units="cm"/>
    </inkml:brush>
  </inkml:definitions>
  <inkml:trace contextRef="#ctx0" brushRef="#br0">0 13 7015,'0'0'8904,"64"-9"-6470,-21 6-1088,4 3-546,5 0-159,1 0-449,1 4-192,5 5-320,-6-4-1954,2-2-3300</inkml:trace>
  <inkml:trace contextRef="#ctx0" brushRef="#br0" timeOffset="1">1002 18 13036,'0'0'5702,"-81"58"-4261,37-26-192,-6 5 193,-2 5-578,2-1-159,7 0-353,11-9-255,9-4-33,10-8-64,8-7-1250,5-11-1152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6.154"/>
    </inkml:context>
    <inkml:brush xml:id="br0">
      <inkml:brushProperty name="width" value="0.025" units="cm"/>
      <inkml:brushProperty name="height" value="0.025" units="cm"/>
    </inkml:brush>
  </inkml:definitions>
  <inkml:trace contextRef="#ctx0" brushRef="#br0">185 1 13933,'-9'0'1591,"0"0"-1302,-1 0 1,0 1-1,0 1 0,0-1 1,0 2-1,1-1 1,-1 1-1,1 1 0,-10 4 1,15-6-118,-1 1 1,1-1-1,-1 1 1,1 0-1,0 0 1,0 0-1,0 0 1,1 1-1,-1-1 1,1 1-1,0 0 1,0 0-1,0 0 1,0 1-1,1-1 1,0 1-1,0-1 1,0 1-1,0 0 1,1 0-1,-2 9 1,3-11-113,1 0 0,0 0 0,-1 0 0,1 0 0,0-1 0,1 1 0,-1 0 0,0-1 0,1 1 0,-1-1 0,1 1 0,0-1 0,0 0-1,0 0 1,0 1 0,0-2 0,0 1 0,1 0 0,-1 0 0,1-1 0,-1 1 0,1-1 0,-1 0 0,1 0 0,0 0 0,5 1 0,9 5 117,0-2 1,36 6-1,36-2-26,-84-9-129,0 0-1,0 0 0,0 0 0,-1-1 1,1 1-1,0-1 0,-1 0 0,1-1 1,0 1-1,-1-1 0,0 0 1,1 0-1,-1 0 0,0 0 0,0-1 1,4-3-1,-6 5-22,-1 0 0,0-1 0,0 1 0,0 0 0,0 0 0,0-1 0,0 1 0,0 0 0,0-1 0,0 1 0,-1-1 0,1 0 0,-1 1 0,1-1 0,-1 1 0,1-1 0,-1 0 0,0 1 0,0-1 0,0 0 0,0 1 0,0-1 0,0 0 0,0 1 0,-1-3 0,0 3-58,-1-1 1,1 0 0,0 1-1,-1-1 1,0 1 0,1 0 0,-1-1-1,0 1 1,1 0 0,-1 0-1,0 0 1,0 0 0,0 0 0,0 0-1,0 1 1,-3-1 0,-8-2-865,0 1 0,1 0 0,-1 1 0,-25 2 0,8 5-3060,2 7-1286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6.575"/>
    </inkml:context>
    <inkml:brush xml:id="br0">
      <inkml:brushProperty name="width" value="0.025" units="cm"/>
      <inkml:brushProperty name="height" value="0.025" units="cm"/>
    </inkml:brush>
  </inkml:definitions>
  <inkml:trace contextRef="#ctx0" brushRef="#br0">114 1 12844,'0'0'10485,"-10"10"-9946,-6 5-387,-42 45 1115,54-56-1184,1 0 0,1 0 0,-1 0-1,0 0 1,1 0 0,0 1 0,0-1 0,0 1-1,1-1 1,-1 1 0,1 0 0,0 0-1,1-1 1,-1 1 0,1 8 0,1-11-34,-1 0 0,1 0 0,0 0 0,0 0 0,0 0 0,0-1 1,0 1-1,1 0 0,-1 0 0,1-1 0,-1 1 0,1-1 0,-1 1 0,1-1 0,0 0 1,0 0-1,0 1 0,-1-1 0,1 0 0,0-1 0,0 1 0,0 0 0,1-1 0,-1 1 0,0-1 1,0 1-1,0-1 0,3 0 0,12 1 247,-1 0 0,28-2 1,-30 0-277,-3 1 12,0-2 1,0 1 0,0-1 0,-1-1 0,1 0-1,0-1 1,9-4 0,-16 6-24,0 0-1,0 1 1,-1-1 0,1 0-1,-1-1 1,0 1 0,1-1 0,-1 1-1,0-1 1,0 0 0,-1 0-1,1-1 1,-1 1 0,1 0 0,-1-1-1,0 1 1,-1-1 0,1 0-1,0 0 1,-1 0 0,2-6-1,-3 8-27,0 1 0,0-1 0,-1 1-1,1-1 1,0 1 0,0 0-1,-1-1 1,1 1 0,-1-1 0,1 1-1,-1 0 1,0-1 0,1 1-1,-1 0 1,0 0 0,0 0 0,0-1-1,0 1 1,0 0 0,0 0 0,0 0-1,-2 0 1,-32-18-2446,18 11-45,-8-6-3181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6.917"/>
    </inkml:context>
    <inkml:brush xml:id="br0">
      <inkml:brushProperty name="width" value="0.025" units="cm"/>
      <inkml:brushProperty name="height" value="0.025" units="cm"/>
    </inkml:brush>
  </inkml:definitions>
  <inkml:trace contextRef="#ctx0" brushRef="#br0">0 1 20275,'0'0'3491,"88"23"-2081,-35-21-353,10-2-417,4 0-447,3 0-161,-4 2-481,-11 0-2658,-19-1-2402,-20-1-3203</inkml:trace>
  <inkml:trace contextRef="#ctx0" brushRef="#br0" timeOffset="1">171 120 11403,'0'0'11467,"86"41"-11051,-30-41-256,6-3-288,0-12-3619,-1-3-4453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8.888"/>
    </inkml:context>
    <inkml:brush xml:id="br0">
      <inkml:brushProperty name="width" value="0.025" units="cm"/>
      <inkml:brushProperty name="height" value="0.025" units="cm"/>
    </inkml:brush>
  </inkml:definitions>
  <inkml:trace contextRef="#ctx0" brushRef="#br0">201 0 6502,'0'0'18209,"-7"9"-16849,4-7 1727,2-2-3065,-9 2-14,10-2-7,-1 0-1,1-1 1,0 1-1,-1 0 1,1 0-1,-1 0 1,1 0-1,0 0 0,-1 0 1,1 0-1,-1 0 1,1 0-1,0 0 1,-1 0-1,1 0 1,-1 1-1,1-1 0,0 0 1,-1 0-1,1 0 1,0 0-1,-1 1 1,1-1-1,0 0 1,-1 0-1,1 1 0,0-1 1,-1 0-1,1 1 1,0-1-1,0 0 1,-1 1-1,1-1 1,0 0-1,0 1 0,0-1 1,0 0-1,-1 1 1,1 0-1,-15 5 102,-14 14 223,29-20-298,0 1 101,13-7 116,-13 5-247,0 1-1,0 0 1,1-1 0,-1 1 0,0 0 0,0-1-1,1 1 1,-1 0 0,0-1 0,1 1 0,-1 0 0,0-1-1,1 1 1,-1 0 0,1 0 0,-1-1 0,0 1-1,1 0 1,-1 0 0,1 0 0,-1 0 0,1 0 0,-1 0-1,0-1 1,1 1 0,-1 0 0,1 0 0,-1 0-1,1 1 1,-1-1 0,1 0 0,-1 0 0,0 0 0,1 0-1,-1 0 1,1 0 0,-1 1 0,1-1 0,-1 0-1,0 0 1,1 1 0,-1-1 0,0 0 0,1 0 0,-1 1-1,0-1 1,1 1 0,2 25-58,-2-1 1,-2 50-1,-1-16 24,2-58 39,0-1-1,0 1 0,0-1 1,0 1-1,1 0 1,-1-1-1,0 1 1,0-1-1,1 1 1,-1-1-1,0 1 0,1-1 1,-1 1-1,1-1 1,-1 1-1,0-1 1,1 1-1,-1-1 1,1 0-1,0 1 0,-1-1 1,1 0-1,-1 1 1,1-1-1,-1 0 1,1 0-1,0 0 1,-1 1-1,2-1 0,27 3 95,26-10 43,-53 6-153,0 1 0,1-1 0,-1 1 0,0-1 0,0 1 1,0 0-1,0 0 0,1 0 0,-1 0 0,0 0 0,0 1 1,0-1-1,0 1 0,0-1 0,0 1 0,0 0 0,0-1 1,0 1-1,0 0 0,0 1 0,0-1 0,0 0 0,0 0 1,-1 1-1,1-1 0,2 4 0,-3-3-4,0 1 0,0 0 1,-1 0-1,1 0 0,-1 0 0,1 0 0,-1 0 1,0-1-1,0 1 0,0 0 0,-1 0 0,1 0 1,-1 0-1,1 0 0,-1 0 0,0 0 0,0-1 1,0 1-1,-1 0 0,-1 3 0,-1 0 31,0-1 0,0 1 0,-1-1 0,0 0-1,1 0 1,-2 0 0,1-1 0,0 0 0,-1 0 0,0 0-1,0 0 1,0-1 0,-1 0 0,1-1 0,0 1 0,-1-1-1,-13 2 1,0 0 30,1-1-1,0-1 1,-1-1-1,1-1 1,-25-2-1,42 2-118,0 0 0,0-1-1,-1 1 1,1-1 0,0 1 0,0-1 0,0 0-1,0 0 1,0 0 0,0 0 0,0 0-1,0 0 1,0-1 0,1 1 0,-1 0 0,0-1-1,1 0 1,0 1 0,-1-1 0,1 0-1,0 0 1,-1 0 0,1 1 0,0-1 0,1-1-1,-1 1 1,0 0 0,0-3 0,0-2-876,0 1 1,0 0 0,1 0 0,0-1-1,0 1 1,1 0 0,0 0 0,0-1-1,3-9 1,13-25-6624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9.218"/>
    </inkml:context>
    <inkml:brush xml:id="br0">
      <inkml:brushProperty name="width" value="0.025" units="cm"/>
      <inkml:brushProperty name="height" value="0.025" units="cm"/>
    </inkml:brush>
  </inkml:definitions>
  <inkml:trace contextRef="#ctx0" brushRef="#br0">1 63 12684,'28'-9'1762,"1"-3"-1378,0 4-160,5 2-224,-1-2-1249,1-2-1922,4 1-4772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9.552"/>
    </inkml:context>
    <inkml:brush xml:id="br0">
      <inkml:brushProperty name="width" value="0.025" units="cm"/>
      <inkml:brushProperty name="height" value="0.025" units="cm"/>
    </inkml:brush>
  </inkml:definitions>
  <inkml:trace contextRef="#ctx0" brushRef="#br0">270 1 16271,'-12'6'1506,"-15"7"-811,1 3 0,1 0 0,0 1 0,-22 22 0,36-31-532,1 1-1,1 1 1,0 0 0,0 0-1,1 0 1,0 1-1,1 1 1,0-1 0,1 1-1,0 0 1,1 1-1,-6 19 1,11-30-160,-1 0-1,1 0 0,0 0 1,-1 0-1,1 1 1,0-1-1,1 0 1,-1 0-1,0 0 1,0 0-1,1 0 1,0 0-1,-1 0 1,1 0-1,0 0 1,0-1-1,0 1 0,0 0 1,0 0-1,0-1 1,0 1-1,3 2 1,-1-2 14,0 0 1,0 0 0,0 0-1,0 0 1,1-1 0,-1 1-1,0-1 1,1 0 0,0 0 0,-1 0-1,7 0 1,3 0 24,0-1 1,0 0-1,0 0 1,0-2-1,0 0 1,17-4-1,-21 3-29,0 0-1,0-1 1,0 1 0,-1-2-1,0 1 1,0-1 0,0 0 0,0-1-1,-1 0 1,0 0 0,0 0-1,-1-1 1,0 0 0,0-1-1,0 1 1,-1-1 0,0 0 0,-1 0-1,1-1 1,-2 0 0,1 1-1,-1-1 1,-1 0 0,0 0 0,0-1-1,0 1 1,-1 0 0,-1-17-1,0 24-12,0 1-1,0 0 0,0-1 1,0 1-1,-1 0 0,1-1 0,-1 1 1,1 0-1,-1 0 0,1-1 1,-1 1-1,0 0 0,1 0 1,-1 0-1,0 0 0,0 0 0,0 0 1,0 0-1,0 0 0,0 0 1,0 0-1,0 1 0,0-1 1,0 0-1,-2 0 0,0 0-52,0 0 0,0 0-1,0 1 1,0-1 0,0 1 0,0 0-1,-1 0 1,1 0 0,0 0 0,0 0-1,-4 1 1,4 0-112,0-1 0,0 0 0,1 1 0,-1 0 1,0 0-1,1 0 0,-1 0 0,0 0 0,1 0 0,0 1 0,-1-1 0,1 1 0,0 0 0,0-1 0,-1 1 0,2 0 1,-1 0-1,0 1 0,0-1 0,1 0 0,-1 1 0,1-1 0,-1 1 0,1-1 0,0 1 0,0-1 0,0 1 0,0 3 1,1-1-478,0-5 504,0 1-1,-1-1 1,1 1 0,0-1 0,0 1 0,0-1 0,0 1 0,0-1 0,0 1 0,0-1 0,0 1-1,0-1 1,0 1 0,0 0 0,1-1 0,-1 1 0,0-1 0,0 1 0,0-1 0,1 0-1,-1 1 1,0-1 0,0 1 0,1-1 0,-1 1 0,1-1 0,-1 0 0,0 1 0,1-1 0,-1 0-1,1 1 1,-1-1 0,1 0 0,-1 0 0,1 1 0,-1-1 0,1 0 0,-1 0 0,1 0-1,-1 0 1,1 1 0,-1-1 0,1 0 0,-1 0 0,1 0 0,-1 0 0,2-1 0,16 2-2740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19.899"/>
    </inkml:context>
    <inkml:brush xml:id="br0">
      <inkml:brushProperty name="width" value="0.025" units="cm"/>
      <inkml:brushProperty name="height" value="0.025" units="cm"/>
    </inkml:brush>
  </inkml:definitions>
  <inkml:trace contextRef="#ctx0" brushRef="#br0">323 29 16464,'0'0'7537,"-12"-7"-6565,6 3-888,3 2-63,0 0 0,0 0 0,-1 0 0,1 1 0,0-1 0,-1 1 0,1-1 0,-1 1 0,1 0 0,-1 1 0,0-1 0,1 0 0,-1 1 0,0 0 0,0 0 0,1 0 0,-1 1 0,0-1 0,1 1 0,-1 0 0,0 0 0,1 0 0,-1 0 0,1 1 0,-6 2 0,-9 9 124,0 1 0,0 0-1,1 2 1,1 0 0,-24 31 0,29-34-74,2 1 1,-1 0-1,2 1 0,0 0 0,1 0 1,0 1-1,2 0 0,-6 22 1,10-35-67,0-1 1,0 1 0,1-1-1,-1 1 1,1 0-1,-1-1 1,1 1 0,0 0-1,0-1 1,1 1 0,-1 0-1,0-1 1,1 1 0,0-1-1,-1 1 1,1-1 0,0 1-1,0-1 1,1 1-1,-1-1 1,0 0 0,1 1-1,0-1 1,-1 0 0,1 0-1,0 0 1,0-1 0,0 1-1,0 0 1,0-1-1,0 1 1,1-1 0,-1 0-1,4 2 1,5 0 47,1-1 1,-1 0-1,0-1 1,0 0-1,1-1 0,20-2 1,-16 1-35,0-2 1,0 0 0,-1-1-1,1 0 1,-1-1-1,1-1 1,-2 0-1,1-1 1,-1-1 0,0 0-1,0-1 1,13-12-1,-19 15 31,0-1-1,-1 0 1,0 0-1,0-1 0,-1 1 1,0-1-1,0-1 1,-1 1-1,0-1 0,0 0 1,-1 0-1,0 0 1,-1-1-1,0 1 0,-1-1 1,1 0-1,-2 0 1,0 0-1,0 0 0,-1-18 1,-1 24-52,1 1 0,-1-1 0,-1 0-1,1 1 1,0-1 0,-1 1 0,1 0 0,-1-1 0,0 1 0,0 0 0,-1 0 0,1 0 0,-1 0 0,1 1 0,-1-1 0,0 1-1,0-1 1,0 1 0,0 0 0,0 0 0,-1 0 0,1 1 0,-1-1 0,1 1 0,-1 0 0,1 0 0,-1 0 0,0 0 0,1 1-1,-1-1 1,-4 1 0,-2-1-203,0 1 1,1 0-1,-1 1 0,0-1 0,1 2 0,-1-1 0,1 2 0,-1-1 0,1 1 0,0 0 1,-11 7-1,-43 31-6335,39-22-464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0.271"/>
    </inkml:context>
    <inkml:brush xml:id="br0">
      <inkml:brushProperty name="width" value="0.025" units="cm"/>
      <inkml:brushProperty name="height" value="0.025" units="cm"/>
    </inkml:brush>
  </inkml:definitions>
  <inkml:trace contextRef="#ctx0" brushRef="#br0">82 164 15118,'-2'-12'972,"-1"-5"-762,-4-17 1361,-4-66 0,-22 138-1592,20-18 486,3-7-1661,7-9-3289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0.599"/>
    </inkml:context>
    <inkml:brush xml:id="br0">
      <inkml:brushProperty name="width" value="0.025" units="cm"/>
      <inkml:brushProperty name="height" value="0.025" units="cm"/>
    </inkml:brush>
  </inkml:definitions>
  <inkml:trace contextRef="#ctx0" brushRef="#br0">1 58 16400,'0'0'6352,"8"0"-4601,69-5 137,89-18 0,-90 11-1841,125-5 1,-195 17-62,0 0 0,0 1 0,0 0 0,0 0 0,0 0 0,6 3 0,-9-4 7,-1 1 0,0 0 0,0 0 0,0 0 0,-1 0 0,1 0 0,0 1 0,0-1 0,-1 0 0,1 1 0,0-1 0,-1 1 0,0 0-1,1 0 1,-1-1 0,0 1 0,0 0 0,0 0 0,0 0 0,1 3 0,-2-5-143,0 1-1,0-1 1,-1 1 0,1-1 0,0 0-1,0 1 1,0-1 0,-1 0-1,1 1 1,0-1 0,-1 0 0,1 1-1,0-1 1,0 0 0,-1 0-1,1 1 1,-1-1 0,1 0 0,0 0-1,-1 0 1,1 1 0,0-1-1,-1 0 1,1 0 0,-1 0 0,1 0-1,-1 0 1,1 0 0,0 0-1,-1 0 1,1 0 0,-1 0-1,1 0 1,0 0 0,-1 0 0,1 0-1,-1 0 1,1-1 0,0 1-1,-1 0 1,1 0 0,-1 0 0,1-1-1,0 1 1,-1-1 0,-15-6-7933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0.500"/>
    </inkml:context>
    <inkml:brush xml:id="br0">
      <inkml:brushProperty name="width" value="0.025" units="cm"/>
      <inkml:brushProperty name="height" value="0.025" units="cm"/>
    </inkml:brush>
  </inkml:definitions>
  <inkml:trace contextRef="#ctx0" brushRef="#br0">12 0 3555,'0'0'8387,"-2"8"-7266,-6 24-123,7-31-984,1 0-1,0 0 1,0 0 0,0 1-1,0-1 1,0 0-1,0 0 1,0 0-1,0 0 1,0 0 0,1 0-1,-1 0 1,0 0-1,1 0 1,-1 0-1,1 1 1,-1-2 0,1 1-1,-1 0 1,1 0-1,0 0 1,-1 0-1,1 0 1,0 0 0,0-1-1,0 1 1,-1 0-1,1-1 1,0 1-1,0-1 1,0 1 0,0-1-1,0 1 1,0-1-1,0 1 1,1-1-1,-1 0 1,0 0 0,0 0-1,2 0 1,3 1-82,-1 0 1,1-1 0,0 0 0,-1-1-1,1 1 1,6-2 0,-7 0-395,1 0 1,-1-1 0,0 1-1,0-1 1,0 0-1,-1 0 1,1 0 0,7-8-1,10-6-2720,-27 27 4495,-16 25 1759,14-25-2700,0 0 1,1 0-1,0 1 1,0 0-1,1 0 1,1 1-1,0-1 1,1 1-1,0 0 1,-1 14-1,4-26-377,0 0 0,0 1 0,0-1 0,0 0-1,0 1 1,0-1 0,0 0 0,0 1-1,0-1 1,1 0 0,-1 1 0,0-1 0,0 0-1,0 1 1,1-1 0,-1 0 0,0 1 0,0-1-1,1 0 1,-1 0 0,0 1 0,1-1-1,-1 0 1,0 0 0,0 0 0,1 0 0,-1 1-1,1-1 1,-1 0 0,0 0 0,1 0-1,-1 0 1,0 0 0,1 0 0,0 0 0,10-2-3566,-1-2-662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3.614"/>
    </inkml:context>
    <inkml:brush xml:id="br0">
      <inkml:brushProperty name="width" value="0.025" units="cm"/>
      <inkml:brushProperty name="height" value="0.025" units="cm"/>
    </inkml:brush>
  </inkml:definitions>
  <inkml:trace contextRef="#ctx0" brushRef="#br0">97 1 11147,'0'0'11082,"-32"63"-9961,8-24-640,5 1-321,3 1-64,10-4-96,6-6 0,2-9 0,20-9 128,6-10 64,4-3-64,-1-14-160,1-11-1441,-7-9-1538,-9-8-4004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3.990"/>
    </inkml:context>
    <inkml:brush xml:id="br0">
      <inkml:brushProperty name="width" value="0.025" units="cm"/>
      <inkml:brushProperty name="height" value="0.025" units="cm"/>
    </inkml:brush>
  </inkml:definitions>
  <inkml:trace contextRef="#ctx0" brushRef="#br0">0 1 16400,'0'0'4292,"46"43"-10474,-17-35-1570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4.336"/>
    </inkml:context>
    <inkml:brush xml:id="br0">
      <inkml:brushProperty name="width" value="0.025" units="cm"/>
      <inkml:brushProperty name="height" value="0.025" units="cm"/>
    </inkml:brush>
  </inkml:definitions>
  <inkml:trace contextRef="#ctx0" brushRef="#br0">351 0 2210,'0'0'19795,"-9"9"-19389,-98 100 855,65-63-1114,-1-2 0,-60 46 0,101-88-192,0-1-1,0 1 0,0-1 0,0 0 0,-1 1 0,1-1 0,0 0 0,-1 0 0,1-1 0,-1 1 0,-3 0 0,5-1-44,0 0-1,0 0 1,1-1 0,-1 1-1,0 0 1,0-1-1,1 1 1,-1-1-1,0 1 1,1-1 0,-1 1-1,0-1 1,1 1-1,-1-1 1,1 1-1,-1-1 1,1 0 0,-1 1-1,1-1 1,0 0-1,-1 0 1,1 1-1,0-1 1,-1 0 0,1 0-1,0 0 1,0 1-1,0-1 1,0 0-1,0 0 1,0 0 0,0 1-1,0-1 1,0 0-1,0 0 1,1-1-1,7-126-13754,0 73 10296,0 17 5073,1-1 4972,-10 45-5388,0 0 1,0 0-1,1 0 0,0 1 0,1 10 1,2 2-703,1-1 0,0 0 0,2 0 0,10 25 0,-12-34-331,0-1 0,0 0-1,1-1 1,0 1-1,0-1 1,1 0-1,0 0 1,0-1-1,1 0 1,-1 0-1,1 0 1,1-1-1,-1 0 1,1 0-1,0-1 1,0 0 0,0 0-1,0-1 1,1 0-1,-1-1 1,1 1-1,0-2 1,0 1-1,0-1 1,11-1-1,-19 0-64,-1 0-1,1 0 0,-1 0 1,1 0-1,-1 0 1,1 0-1,-1 0 0,1-1 1,-1 1-1,1 0 1,-1 0-1,1-1 0,-1 1 1,0 0-1,1-1 1,-1 1-1,1 0 0,-1-1 1,0 1-1,1 0 0,-1-1 1,0 1-1,1-1 1,-1 1-1,0-1 0,0 1 1,0-1-1,1 1 1,-1-1-1,0 1 0,0-1 1,0 1-1,0-1 1,0 1-1,0-1 0,0 1 1,0-1-1,0 1 0,0-1 1,0 1-1,0-1 1,-1 1-1,1-1 0,0 1 1,0-1-1,0 1 1,-1-1-1,1 1 0,0-1 1,-1 1-1,1-1 0,-16-25 48,-13-3-602,-45-34 1,103 62-86,131 30 611,23 3-5898,-124-29 1592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4.684"/>
    </inkml:context>
    <inkml:brush xml:id="br0">
      <inkml:brushProperty name="width" value="0.025" units="cm"/>
      <inkml:brushProperty name="height" value="0.025" units="cm"/>
    </inkml:brush>
  </inkml:definitions>
  <inkml:trace contextRef="#ctx0" brushRef="#br0">245 1 1858,'0'0'544</inkml:trace>
  <inkml:trace contextRef="#ctx0" brushRef="#br0" timeOffset="1">0 141 7815,'0'0'10634,"75"12"-8488,-30-12-544,8-5-545,-1-6-448,0 2-385,-6-2-160,-6 5-64,-12 1 32,-12 5-737,-12 0-1953,-20 4-10635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5.018"/>
    </inkml:context>
    <inkml:brush xml:id="br0">
      <inkml:brushProperty name="width" value="0.025" units="cm"/>
      <inkml:brushProperty name="height" value="0.025" units="cm"/>
    </inkml:brush>
  </inkml:definitions>
  <inkml:trace contextRef="#ctx0" brushRef="#br0">0 58 11435,'0'0'10762,"75"-12"-9321,-39 3-448,9 0-416,-6 4-417,0 0-160,-5 2-801,4-5-2850,-3 1-4133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5.819"/>
    </inkml:context>
    <inkml:brush xml:id="br0">
      <inkml:brushProperty name="width" value="0.025" units="cm"/>
      <inkml:brushProperty name="height" value="0.025" units="cm"/>
    </inkml:brush>
  </inkml:definitions>
  <inkml:trace contextRef="#ctx0" brushRef="#br0">211 0 14798,'0'0'7986,"-1"11"-7660,-10 89-283,11-99-130,0 1 0,0-1 1,1 0-1,-1 0 0,0 1 1,1-1-1,-1 0 1,1 0-1,0 0 0,-1 1 1,1-1-1,0 0 1,0 0-1,-1 0 0,1 0 1,0 0-1,0 0 0,0-1 1,0 1-1,1 0 1,-1 0-1,0-1 0,0 1 1,0-1-1,0 1 1,1-1-1,-1 1 0,2-1 1,48 10-1470,-14-4 611,-33-5 1006,-1 0 0,0 1 0,0-1 1,0 1-1,0-1 0,0 1 0,-1 0 0,1 0 0,0 1 1,-1-1-1,0 0 0,1 1 0,-1-1 0,0 1 1,0 0-1,0 0 0,-1 0 0,1 0 0,-1 0 1,0 0-1,0 0 0,0 0 0,0 1 0,0-1 0,0 0 1,-1 1-1,0-1 0,0 1 0,0 5 0,-1-3 199,0 0-1,0 0 0,-1 0 1,1 0-1,-1-1 0,-1 1 0,1 0 1,-1-1-1,0 0 0,0 1 1,0-1-1,-1-1 0,0 1 1,0 0-1,-8 7 0,-3-2-163,0 0 0,0-1 0,-1 0 1,0-1-1,0-1 0,-1 0 0,0-2 0,0 0 0,0 0 0,-1-2 0,0 0 0,0-1 0,-31-1 0,46-1-243,1 0 0,0 0-1,0-1 1,-1 1-1,1 0 1,0-1 0,0 0-1,0 1 1,0-1-1,0 0 1,0 0 0,0 0-1,0-1 1,0 1-1,0 0 1,1-1-1,-1 1 1,0-1 0,1 1-1,-1-1 1,1 0-1,0 0 1,-1 0 0,1 0-1,0 0 1,0 0-1,0 0 1,1 0 0,-1 0-1,0 0 1,1 0-1,-1-4 1,0-2-1028,1-1 0,0 0 0,0 0 0,1 0 0,0 1 0,1-1 0,4-13 0,18-43-5898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6.166"/>
    </inkml:context>
    <inkml:brush xml:id="br0">
      <inkml:brushProperty name="width" value="0.025" units="cm"/>
      <inkml:brushProperty name="height" value="0.025" units="cm"/>
    </inkml:brush>
  </inkml:definitions>
  <inkml:trace contextRef="#ctx0" brushRef="#br0">1 56 4805,'0'0'9096,"55"-48"-5412,-32 40-1250,6 8-768,3 0-706,4 8-415,1 9-385,4 1-64,6 2-384,-2-4-2723,-3-5-2915</inkml:trace>
  <inkml:trace contextRef="#ctx0" brushRef="#br0" timeOffset="1">967 55 15150,'0'0'5349,"-47"69"-3299,13-30 160,-5 3-512,0 5-1025,-2 0-577,3 0-64,8-6 0,3-6-224,6-8-897,8-6-1089,8-5-673,0-10-1025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6.526"/>
    </inkml:context>
    <inkml:brush xml:id="br0">
      <inkml:brushProperty name="width" value="0.025" units="cm"/>
      <inkml:brushProperty name="height" value="0.025" units="cm"/>
    </inkml:brush>
  </inkml:definitions>
  <inkml:trace contextRef="#ctx0" brushRef="#br0">272 16 10154,'-11'-3'6512,"2"0"-6278,0 0 0,-1 1-1,1 0 1,-1 1 0,0 0-1,1 1 1,-1 0-1,0 0 1,0 1 0,1 0-1,-1 1 1,1 0-1,-1 0 1,1 1 0,0 0-1,0 1 1,0 0 0,0 0-1,1 1 1,-12 8-1,15-8-170,-1 1-1,1 0 0,0-1 0,1 2 0,-1-1 0,1 0 0,0 1 0,1 0 1,-6 14-1,8-19-59,1 0 0,-1-1 0,1 1 0,-1 0 0,1 0 1,0 0-1,0-1 0,0 1 0,0 0 0,0 0 0,0 0 1,0 0-1,0-1 0,1 1 0,-1 0 0,1 0 0,-1 0 0,1-1 1,0 1-1,0 0 0,0-1 0,0 1 0,0-1 0,0 1 1,0-1-1,0 0 0,0 1 0,1-1 0,-1 0 0,1 0 1,-1 0-1,1 0 0,-1 0 0,1 0 0,0 0 0,-1 0 0,1-1 1,0 1-1,0-1 0,-1 1 0,1-1 0,0 0 0,0 1 1,3-1-1,8 1 52,0 0 0,0-1 1,0-1-1,0 0 0,-1 0 1,1-1-1,0-1 0,20-7 1,-25 8-35,1-2 0,-1 1 0,0-1 1,-1 0-1,1-1 0,-1 0 0,0 0 1,0 0-1,0-1 0,-1 0 0,0 0 1,0-1-1,8-12 0,-13 18-11,0-1 0,0 1 0,0-1 0,0 1 0,0-1 1,-1 0-1,1 1 0,0-1 0,-1 0 0,0 1 0,1-1 0,-1 0 0,0 1 0,0-1 0,0 0 0,0 0 0,0 1 0,0-1 0,0 0 0,-1-2 0,0 3-5,0 0-1,0 0 1,0 0-1,0 0 1,0 0-1,0 0 1,0 0-1,0 0 1,0 0-1,0 1 1,0-1-1,0 1 1,-1-1-1,1 0 1,0 1-1,0 0 1,-1-1-1,1 1 1,0 0 0,-2 0-1,-3-1-22,1 1 0,-1 0-1,1 0 1,0 1 0,-1 0 0,1 0 0,0 0 0,-1 0-1,1 1 1,0 0 0,0 0 0,-5 3 0,2 1-243,0 0 1,0 1-1,0 0 1,1 1-1,0-1 1,0 2-1,0-1 1,1 0 0,1 1-1,0 0 1,0 1-1,-4 9 1,5-6-914,0-1 1,0 1 0,1 0-1,1 0 1,-2 18 0,3 13-4011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06.868"/>
    </inkml:context>
    <inkml:brush xml:id="br0">
      <inkml:brushProperty name="width" value="0.025" units="cm"/>
      <inkml:brushProperty name="height" value="0.025" units="cm"/>
    </inkml:brush>
  </inkml:definitions>
  <inkml:trace contextRef="#ctx0" brushRef="#br0">194 0 9001,'0'0'8023,"-9"5"-5546,-16 8-1218,-47 33-1,63-40-937,0 1 0,1 0-1,0 0 1,0 1-1,1 0 1,0 0-1,1 1 1,-1-1-1,-7 16 1,14-23-303,-1 0-1,1 0 1,-1-1 0,1 1-1,-1 0 1,1 0 0,0 0 0,0 0-1,-1-1 1,1 1 0,0 0 0,0 0-1,0 0 1,0 0 0,0 0-1,0 0 1,0 0 0,0 0 0,0-1-1,0 1 1,1 0 0,-1 0 0,0 0-1,0 0 1,1 0 0,-1-1-1,1 1 1,-1 0 0,1 0 0,-1-1-1,1 1 1,-1 0 0,2 0-1,0 0 44,0 0 0,1-1 0,-1 1 0,0-1 0,0 1-1,1-1 1,-1 0 0,0 0 0,0 0 0,1 0-1,-1-1 1,0 1 0,3-1 0,6-2 179,-1 0 0,1 0-1,0-1 1,17-10 0,-16 6-75,0-1-1,0 0 0,15-16 1,-24 22-193,0-1-1,0 1 1,0-1 0,0 0 0,0 0 0,-1 0-1,0 0 1,1-1 0,-2 1 0,1 0 0,0-1 0,-1 1-1,0-1 1,1-8 0,-2 12-175,0 1 0,0-1 0,0 0 0,0 1 1,0-1-1,0 0 0,0 1 0,0-1 0,-1 0 0,1 1 0,0-1 1,0 1-1,-1-1 0,1 1 0,0-1 0,-1 0 0,1 1 0,0-1 1,-1 1-1,1 0 0,-1-1 0,1 1 0,-1-1 0,1 1 0,-1 0 1,1-1-1,-1 1 0,1 0 0,-1-1 0,0 1 0,1 0 0,-2 0 1,-13-6-8820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1.101"/>
    </inkml:context>
    <inkml:brush xml:id="br0">
      <inkml:brushProperty name="width" value="0.025" units="cm"/>
      <inkml:brushProperty name="height" value="0.025" units="cm"/>
    </inkml:brush>
  </inkml:definitions>
  <inkml:trace contextRef="#ctx0" brushRef="#br0">92 0 9289,'0'0'14061,"-34"57"-13516,20-17 159,-6 4-512,7 3-127,6-1-33,4-6-32,3-2 32,0-8-32,0-5-673,10-11-1153,7-10-672,-1-4-737,3-2-1346,-3-16-1152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0.890"/>
    </inkml:context>
    <inkml:brush xml:id="br0">
      <inkml:brushProperty name="width" value="0.025" units="cm"/>
      <inkml:brushProperty name="height" value="0.025" units="cm"/>
    </inkml:brush>
  </inkml:definitions>
  <inkml:trace contextRef="#ctx0" brushRef="#br0">177 0 11531,'0'0'10218,"-7"8"-10138,-42 35 54,21-20-68,-45 49 1,71-70-75,0 0 1,0 0-1,1 0 0,-1 0 1,1 0-1,-1 0 1,1 1-1,0-1 1,0 1-1,0-1 1,0 1-1,0-1 1,1 1-1,-1 0 1,0 4-1,2-6-7,-1 1 1,1-1-1,0 0 0,0 0 0,-1 0 1,1 0-1,0 0 0,0 0 0,0 0 1,0 0-1,0-1 0,0 1 0,0 0 1,0 0-1,0-1 0,1 1 0,-1-1 1,0 1-1,0-1 0,0 0 0,1 1 1,-1-1-1,0 0 0,1 0 0,-1 0 1,0 0-1,1 0 0,-1 0 0,0 0 1,0 0-1,2-1 0,53-5-3226,-20-8-4008,-12 1-1266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1.480"/>
    </inkml:context>
    <inkml:brush xml:id="br0">
      <inkml:brushProperty name="width" value="0.025" units="cm"/>
      <inkml:brushProperty name="height" value="0.025" units="cm"/>
    </inkml:brush>
  </inkml:definitions>
  <inkml:trace contextRef="#ctx0" brushRef="#br0">181 31 8968,'0'0'10960,"0"-7"-10389,2-17 107,-6 52 1447,3-24-1924,-3 43 1512,4-44-1685,0-1 0,0 0 0,0 1 0,1-1 0,-1 0 0,1 1 0,-1-1 0,1 0 0,0 0 0,0 0 0,0 1 0,0-1 0,0 0 0,1 0 0,-1-1 0,1 1 0,1 2 0,13 10 7,0 1 0,-1 0 1,15 22-1,-25-31-38,0 0 1,-1 1 0,0-1 0,0 1 0,-1 0 0,0 1-1,0-1 1,-1 0 0,0 1 0,0-1 0,0 1 0,0 9-1,-3-14 51,0 0-1,0 0 0,0 0 0,-1 0 0,1 0 0,-1 0 0,1 0 1,-1 0-1,0-1 0,0 1 0,0-1 0,0 1 0,-1-1 0,1 0 1,-1 0-1,1 0 0,-1 0 0,0 0 0,0-1 0,0 1 0,0-1 1,0 0-1,-5 2 0,-13 5 274,0-1 1,-24 4-1,41-10-340,-81 12 233,40-17-307,44 4 56,-1 0-1,1-1 1,-1 1 0,1-1-1,-1 0 1,1 1 0,0-1 0,0 0-1,-1 0 1,1 0 0,0 0 0,0 0-1,0 0 1,0 0 0,0 0-1,0 0 1,0 0 0,0-1 0,0 1-1,0-3 1,-1-1-754,1-1 1,0 0-1,0 1 1,1-1-1,-1 0 0,1 0 1,1 1-1,-1-1 1,2-7-1,12-30-6731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1.906"/>
    </inkml:context>
    <inkml:brush xml:id="br0">
      <inkml:brushProperty name="width" value="0.025" units="cm"/>
      <inkml:brushProperty name="height" value="0.025" units="cm"/>
    </inkml:brush>
  </inkml:definitions>
  <inkml:trace contextRef="#ctx0" brushRef="#br0">0 59 13325,'8'-2'2978,"134"-10"2119,10 11-5260,-57 0-4002,-91 2 4074,0-1 0,-1 0-1,1 0 1,0 0 0,0-1 0,-1 1-1,1-1 1,0 0 0,-1 0 0,1 0 0,0 0-1,-1-1 1,0 0 0,1 1 0,-1-1-1,0-1 1,0 1 0,0 0 0,0-1-1,0 1 1,2-4 0,-5 5 147,1 1 0,-1 0 0,0-1-1,0 1 1,0 0 0,0-1 0,0 1 0,0 0 0,0-1 0,1 1 0,-1 0 0,0-1-1,0 1 1,-1 0 0,1-1 0,0 1 0,0-1 0,0 1 0,0 0 0,0-1-1,0 1 1,0 0 0,0-1 0,-1 1 0,1 0 0,0 0 0,0-1 0,0 1 0,-1 0-1,1 0 1,0-1 0,0 1 0,-1 0 0,1 0 0,0-1 0,-1 1 0,1 0-1,0 0 1,-1 0 0,1 0 0,0 0 0,-1-1 0,1 1 0,0 0 0,-1 0 0,1 0-1,0 0 1,-1 0 0,1 0 0,0 0 0,-1 0 0,0 0 0,-19 2 1189,11 0-1055,1 1 1,0 0-1,0 1 1,0-1 0,0 2-1,0-1 1,1 1 0,0 0-1,0 1 1,0 0-1,-7 7 1,-2 4 235,0 1 0,-26 38 1,36-47-315,0 0 1,0 0-1,1 0 1,0 1-1,0 0 1,1 0-1,1 0 1,0 0-1,0 0 1,1 1-1,0 0 1,0 17-1,2-27-90,0 1-1,0-1 1,1 0 0,-1 1-1,1-1 1,-1 0-1,1 0 1,0 1-1,-1-1 1,1 0-1,0 0 1,0 0 0,0 0-1,0 0 1,0 0-1,0 0 1,0 0-1,0 0 1,0 0 0,0 0-1,1-1 1,1 2-1,1 0 64,1-1 0,-1 0 0,1 0-1,-1 0 1,1 0 0,0-1 0,5 0 0,2 0 63,0-1 1,0 0-1,0-1 0,23-7 1,-24 5-94,1-1 1,-1-1 0,0 0-1,0 0 1,-1-1 0,0-1-1,0 0 1,-1 0 0,0 0-1,0-1 1,-1-1 0,0 0-1,-1 0 1,0 0-1,0-1 1,-1 0 0,-1 0-1,0-1 1,0 1 0,-1-1-1,-1 0 1,0 0 0,-1-1-1,0 1 1,1-18 0,-3 29-57,0 0 0,0-1 0,1 1 0,-1-1 0,0 1 0,0-1 0,0 1 0,0 0 0,-1-1 0,1 1 0,0-1 0,-1 1 0,1 0 0,-1-1 0,1 1 0,-1 0 0,1-1 0,-1 1 0,0 0 0,0 0 0,0 0 0,0-1 0,0 1 0,0 0 0,0 0 0,0 0 0,0 1 0,0-1 0,0 0 0,-1 0 0,1 1 1,0-1-1,-1 1 0,1-1 0,0 1 0,-1-1 0,1 1 0,-1 0 0,1 0 0,0-1 0,-1 1 0,1 0 0,-4 1 0,2 0-102,0 0 0,-1 0 0,1 0 1,0 0-1,0 1 0,0 0 0,0 0 0,0-1 0,0 2 1,1-1-1,-1 0 0,1 0 0,-1 1 0,1-1 0,0 1 0,0 0 1,0 0-1,-2 4 0,2-2-488,0 0 0,0 0 0,0 0-1,1 0 1,0 0 0,-1 8 0,5 16-5083,6-12-348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2.250"/>
    </inkml:context>
    <inkml:brush xml:id="br0">
      <inkml:brushProperty name="width" value="0.025" units="cm"/>
      <inkml:brushProperty name="height" value="0.025" units="cm"/>
    </inkml:brush>
  </inkml:definitions>
  <inkml:trace contextRef="#ctx0" brushRef="#br0">216 92 7815,'0'0'14820,"-9"-7"-13528,7 6-1247,0-1-19,0 0 0,0 0-1,0 0 1,0 1 0,0-1 0,-1 1-1,1 0 1,0 0 0,-1-1-1,0 1 1,1 1 0,-1-1-1,1 0 1,-1 1 0,0-1 0,1 1-1,-1 0 1,0 0 0,0 0-1,1 0 1,-1 1 0,0-1 0,1 0-1,-1 1 1,0 0 0,1 0-1,-1 0 1,1 0 0,-5 2-1,-8 7 251,-1 1 1,1 0-1,-16 16 0,26-23-206,0 1 1,1 0 0,0 0-1,0 0 1,0 0 0,1 1-1,-1-1 1,1 1 0,1 0 0,-1 0-1,1 0 1,-3 12 0,5-17-62,0 0 1,0 0 0,0 1-1,0-1 1,0 0 0,0 0 0,1 0-1,-1 0 1,0 1 0,1-1-1,-1 0 1,1 0 0,-1 0 0,1 0-1,0 0 1,-1 0 0,1 0-1,0-1 1,0 1 0,0 0 0,-1 0-1,1 0 1,0-1 0,0 1-1,0 0 1,0-1 0,0 1 0,0-1-1,1 1 1,-1-1 0,0 0-1,0 1 1,0-1 0,0 0-1,0 0 1,3 0 0,50 1 498,-45-1-393,2-1-65,-1-1 0,1 1 0,0-2 1,0 0-1,-1 0 0,0-1 0,1 0 0,-1 0 0,-1-1 0,1-1 1,-1 0-1,15-12 0,-19 14-47,1-1 1,-1 0-1,-1 0 1,1 0-1,-1-1 1,1 1 0,-2-1-1,1 0 1,-1 0-1,1-1 1,-2 1-1,1-1 1,-1 1-1,0-1 1,0 0-1,-1 0 1,0 0-1,0 0 1,-1 0-1,0-11 1,0 16-84,-1 0-1,1 0 1,0 1 0,-1-1 0,1 0 0,-1 0-1,1 1 1,-1-1 0,0 0 0,0 1-1,0-1 1,0 1 0,0-1 0,0 1 0,0-1-1,-1 1 1,1 0 0,0-1 0,-1 1-1,1 0 1,-1 0 0,1 0 0,-1 0-1,0 1 1,1-1 0,-4-1 0,-3 0-1351,1 1 1,0 0 0,-1 0-1,1 1 1,-10 0-1,7 0-1449,-12 0-8571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2.592"/>
    </inkml:context>
    <inkml:brush xml:id="br0">
      <inkml:brushProperty name="width" value="0.025" units="cm"/>
      <inkml:brushProperty name="height" value="0.025" units="cm"/>
    </inkml:brush>
  </inkml:definitions>
  <inkml:trace contextRef="#ctx0" brushRef="#br0">1 64 9673,'0'0'17713,"18"-47"-16432,-11 46-352,-2 1-705,0 0-256,1 0 32,1 0-352,4 0-2339,-1-3-3362,3-10-7336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3.082"/>
    </inkml:context>
    <inkml:brush xml:id="br0">
      <inkml:brushProperty name="width" value="0.025" units="cm"/>
      <inkml:brushProperty name="height" value="0.025" units="cm"/>
    </inkml:brush>
  </inkml:definitions>
  <inkml:trace contextRef="#ctx0" brushRef="#br0">154 0 20083,'0'0'972,"-6"8"26,-8 10-483,2-5-197,1 1-1,1 0 1,0 1 0,1 0-1,0 0 1,-8 22-1,17-36-316,0 0 0,-1 0 0,1 0 1,0 0-1,0 0 0,1 0 0,-1-1 0,0 1 0,0 0 0,0 0 0,1 0 0,-1 0 0,0 0 0,1 0 0,-1-1 0,0 1 0,1 0 0,-1 0 0,1-1 0,0 1 0,-1 0 0,1-1 0,0 1 0,-1 0 0,1-1 0,0 1 0,-1-1 0,1 1 0,0-1 0,0 1 0,0-1 0,0 0 0,-1 0 0,1 1 0,0-1 0,0 0 0,0 0 0,0 0 0,0 0 0,0 0 0,0 0 0,1 0 0,48-1-101,-41 0 2,58-8-723,-52 5 684,0 2 0,1-1 0,-1 2 0,1 0 0,-1 1 0,1 1 0,16 3 0,-30-4 134,0 0 1,-1 1-1,1-1 0,-1 1 0,1-1 0,-1 1 0,1 0 1,-1 0-1,1 0 0,-1 0 0,1 0 0,-1 0 1,0 0-1,0 0 0,0 0 0,1 1 0,-1-1 0,0 0 1,-1 1-1,1-1 0,0 1 0,0-1 0,-1 1 1,1-1-1,0 1 0,-1-1 0,0 1 0,1 0 0,-1-1 1,0 1-1,0 0 0,0 0 0,0-1 0,-1 4 1,1-1 34,-1 0 1,0 0-1,0-1 1,0 1 0,-1 0-1,1-1 1,-1 1-1,0-1 1,0 1-1,-1-1 1,1 0 0,0 0-1,-6 5 1,-7 4 95,0-1 0,-1-1 0,0-1 0,0 0 0,-1-1 1,0-1-1,-1 0 0,0-1 0,0-1 0,0-1 0,0 0 0,-1-2 0,-35 1 1,51-3-323,1 1 0,-1-1 0,0 0 0,0 0 0,1-1 0,-1 1 0,0-1 0,1 1 0,-1-1 0,0 0 0,1 0 0,-1 0 0,1 0 0,-1-1 0,1 1 0,0-1 0,-1 1 0,1-1 0,0 0 0,-4-4 0,-11-21-5774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3.430"/>
    </inkml:context>
    <inkml:brush xml:id="br0">
      <inkml:brushProperty name="width" value="0.025" units="cm"/>
      <inkml:brushProperty name="height" value="0.025" units="cm"/>
    </inkml:brush>
  </inkml:definitions>
  <inkml:trace contextRef="#ctx0" brushRef="#br0">1 47 7719,'0'0'6951,"62"-20"-5286,-31 10 129,8 2-705,6 3-672,1 2-353,9 3-481,-3 0-2562,5 0-3331</inkml:trace>
  <inkml:trace contextRef="#ctx0" brushRef="#br0" timeOffset="1">772 30 13421,'0'0'4452,"-39"50"-2434,5-19-321,-4 3-383,-10 5-129,-2-1-833,7-4-288,6-3-32,6-6-320,12-7-1890,8-10-673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3.808"/>
    </inkml:context>
    <inkml:brush xml:id="br0">
      <inkml:brushProperty name="width" value="0.025" units="cm"/>
      <inkml:brushProperty name="height" value="0.025" units="cm"/>
    </inkml:brush>
  </inkml:definitions>
  <inkml:trace contextRef="#ctx0" brushRef="#br0">212 18 8552,'-13'0'7100,"-5"1"-6281,1 0-1,-1 1 1,-23 7-1,32-7-500,0 1-1,0 0 0,0 0 1,1 1-1,-1 0 1,1 1-1,0 0 1,0 0-1,-12 10 1,20-14-306,-1-1-1,1 0 1,-1 0 0,1 1-1,-1-1 1,1 1 0,0-1 0,-1 0-1,1 1 1,-1-1 0,1 1-1,0-1 1,0 1 0,-1-1-1,1 1 1,0 0 0,0-1 0,-1 1-1,1-1 1,0 1 0,0-1-1,0 1 1,0 0 0,0-1-1,0 1 1,0-1 0,0 1 0,0-1-1,0 1 1,0 0 0,0-1-1,1 1 1,-1-1 0,0 1-1,1 0 1,21 7 232,48-7-19,-58-1-165,13-1-52,0-1 0,0-1-1,0-1 1,-1-1 0,1-1-1,-1-1 1,-1-1 0,42-21 0,-62 27 2,1 0 1,-1 0 0,0 0-1,0 0 1,-1-1 0,1 0-1,4-5 1,-5-4 35,-19 5-60,5 8 12,1-1 0,-1 2-1,1-1 1,0 2 0,-1-1 0,1 2 0,0-1 0,1 1-1,-1 1 1,1 0 0,0 1 0,0 0 0,0 0 0,1 1-1,-11 10 1,12-10-193,-1 0 1,2 1-1,-1 0 0,1 0 0,1 0 0,-1 1 0,1 0 1,1 1-1,0-1 0,0 1 0,1 0 0,0 0 0,1 1 0,0-1 1,0 1-1,0 14 0,2-23-111,1 0 0,0 0 0,-1-1 1,1 1-1,0 0 0,1 0 0,-1 0 0,0-1 1,0 1-1,1 0 0,-1 0 0,1-1 0,-1 1 0,1 0 1,0-1-1,0 1 0,-1-1 0,1 1 0,1-1 1,-1 1-1,0-1 0,0 0 0,0 1 0,1-1 0,-1 0 1,0 0-1,4 2 0,26 6-7146</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4.170"/>
    </inkml:context>
    <inkml:brush xml:id="br0">
      <inkml:brushProperty name="width" value="0.025" units="cm"/>
      <inkml:brushProperty name="height" value="0.025" units="cm"/>
    </inkml:brush>
  </inkml:definitions>
  <inkml:trace contextRef="#ctx0" brushRef="#br0">150 39 5157,'-12'10'6539,"-7"5"-5367,2-2 35,0 0 0,1 1 0,0 0 0,1 1 0,-18 25 0,32-39-1145,1-1 1,-1 1 0,1-1 0,-1 1-1,1-1 1,0 1 0,0 0-1,-1-1 1,1 1 0,0 0 0,0-1-1,0 1 1,-1-1 0,1 1-1,0 0 1,0-1 0,0 1 0,0 0-1,0-1 1,0 1 0,1 0-1,-1-1 1,0 1 0,0 0 0,0-1-1,1 1 1,-1-1 0,0 1-1,0 0 1,1-1 0,-1 1 0,1 0-1,22 5 1014,32-12 194,-43 3-1145,0-1 1,0 0-1,0-1 1,-1-1-1,0 0 1,0 0 0,12-11-1,-18 14-34,-1 0 0,0-1-1,0 1 1,0-1 0,0 0-1,-1-1 1,1 1 0,-1-1-1,0 1 1,0-1 0,-1 0 0,0 0-1,0 0 1,0 0 0,0-1-1,-1 1 1,0 0 0,1-10-1,-2 13-72,0 0-1,0 1 0,0-1 0,0 0 0,-1 1 0,1-1 0,-1 0 0,1 1 0,-1-1 0,0 1 0,0-1 0,1 1 0,-1-1 0,0 1 1,0-1-1,0 1 0,-1 0 0,1-1 0,0 1 0,0 0 0,-1 0 0,-2-2 0,0 1-2,0 1 0,0-1 0,0 1 0,0-1-1,-1 1 1,1 0 0,0 1 0,0-1 0,-7 1 0,5-1-82,-1 1 0,1 1 0,0-1 0,-1 1 0,1 0 0,0 1 1,0-1-1,0 1 0,0 1 0,0-1 0,0 1 0,0 0 0,-8 6 0,-4 10-2397,9-5-2305,6-3-4285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9.216"/>
    </inkml:context>
    <inkml:brush xml:id="br0">
      <inkml:brushProperty name="width" value="0.025" units="cm"/>
      <inkml:brushProperty name="height" value="0.025" units="cm"/>
    </inkml:brush>
  </inkml:definitions>
  <inkml:trace contextRef="#ctx0" brushRef="#br0">69 293 13805,'-10'3'1415,"-32"8"63,26-3-794,23-2-467,24-2 36,92 0 1801,140-15 1,123-31-1695,-149 14-158,152-12-245,858-110-2114,-1031 110-5466,-144 22 1874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9.579"/>
    </inkml:context>
    <inkml:brush xml:id="br0">
      <inkml:brushProperty name="width" value="0.025" units="cm"/>
      <inkml:brushProperty name="height" value="0.025" units="cm"/>
    </inkml:brush>
  </inkml:definitions>
  <inkml:trace contextRef="#ctx0" brushRef="#br0">409 304 8040,'-245'36'1289,"81"-13"4303,258-27-1154,-6 1-3821,463-53 2531,187-17-2554,-465 51-548,487-52-433,-518 34-2173,-91 2-2130,-1-15-5191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1.520"/>
    </inkml:context>
    <inkml:brush xml:id="br0">
      <inkml:brushProperty name="width" value="0.025" units="cm"/>
      <inkml:brushProperty name="height" value="0.025" units="cm"/>
    </inkml:brush>
  </inkml:definitions>
  <inkml:trace contextRef="#ctx0" brushRef="#br0">1 209 3972,'0'0'15257,"8"1"-14568,0-2-530,1 0 1,-1 0 0,0-1 0,0 0 0,0-1-1,0 0 1,-1 0 0,1 0 0,-1-1 0,0 0 0,0-1-1,0 0 1,0 0 0,-1 0 0,11-12 0,44-50 631,-43 46-274,39-36 0,-62 65-423,1 0 0,-1 0-1,2 1 1,-1 0 0,1 0 0,0 0-1,1 0 1,-3 14 0,3-1-1449,1-6-6200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41.677"/>
    </inkml:context>
    <inkml:brush xml:id="br0">
      <inkml:brushProperty name="width" value="0.025" units="cm"/>
      <inkml:brushProperty name="height" value="0.025" units="cm"/>
    </inkml:brush>
  </inkml:definitions>
  <inkml:trace contextRef="#ctx0" brushRef="#br0">3968 197 9353,'0'0'464,"-9"-1"-85,2 1-192,-1-1 0,1 0 0,0-1 0,-1 0 0,1 0-1,0 0 1,0-1 0,0 0 0,1 0 0,-9-6 0,-20-14 658,-1 1 0,0 2 0,-2 2 0,0 2 0,-46-14 0,47 19-820,-1 2-1,0 2 1,-1 2 0,1 1-1,-1 2 1,0 1 0,0 2-1,0 2 1,-56 12 0,-275 64-3198,-99 22 3169,-53 18 1232,-812 299 0,1244-386-1207,52-21-30,1 2 0,1 1 0,0 2 1,1 1-1,-49 34 0,74-43 10,1 1 1,0 0-1,1 0 0,0 1 0,1 1 1,0-1-1,0 1 0,1 0 1,0 0-1,1 1 0,1 0 1,-4 15-1,2-7 41,2 1 0,0 0-1,1 0 1,1 1 0,2-1 0,1 31 0,1-41-35,0 0 1,1 0 0,0 0-1,1-1 1,0 1 0,1-1-1,0 0 1,0 0 0,1 0-1,1-1 1,-1 0 0,2 0-1,-1-1 1,1 0 0,0 0 0,1-1-1,0 0 1,0 0 0,0-1-1,12 6 1,4 1 15,2 0 1,0-1-1,0-2 1,1-1-1,0-1 1,48 7-1,-3-7 14,1-3 0,0-3 0,84-9-1,219-41 155,-286 34-123,1554-313 140,-1332 258-219,-20 9-139,134-31-28,-307 59 136,170-68 1,-279 96 49,26-11-24,-2-2 0,44-26 1,-71 38 45,-1 1 0,0-1 1,0-1-1,0 1 0,-1-1 0,0 0 1,0-1-1,0 1 0,-1-1 1,0 0-1,0-1 0,-1 1 0,0-1 1,0 0-1,-1 0 0,4-14 0,-6 17 17,-1 0 0,0 0 0,0 0 0,-1 0 0,1 0 0,-1 0 0,0 0 0,0 0 0,-1 0 0,0 1-1,0-1 1,0 0 0,0 1 0,0-1 0,-1 1 0,0 0 0,0 0 0,0 0 0,-1 0 0,-7-6 0,-4-3 13,-1 0 0,0 2 0,-1 0 1,-20-11-1,-27-9 14,-2 3 1,-1 2-1,-1 3 1,-1 3-1,-118-17 0,22 16-41,-222 1 1,226 22-401,-174 24 1,-152 53-4219,255-34-246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4.780"/>
    </inkml:context>
    <inkml:brush xml:id="br0">
      <inkml:brushProperty name="width" value="0.025" units="cm"/>
      <inkml:brushProperty name="height" value="0.025" units="cm"/>
    </inkml:brush>
  </inkml:definitions>
  <inkml:trace contextRef="#ctx0" brushRef="#br0">0 46 9833,'0'0'11339,"68"10"-10570,-14-12-65,10-9-319,9 1-257,0-1-32,-5-1-64,-13 6-32,-13 3-32,-21 3-1089,-28 0-8008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5.126"/>
    </inkml:context>
    <inkml:brush xml:id="br0">
      <inkml:brushProperty name="width" value="0.025" units="cm"/>
      <inkml:brushProperty name="height" value="0.025" units="cm"/>
    </inkml:brush>
  </inkml:definitions>
  <inkml:trace contextRef="#ctx0" brushRef="#br0">1 104 17232,'0'0'4324,"71"2"-2978,-16-14-321,8-6-321,8 1-640,3 1-32,-7 0-768,-4 2-3076,-11 2-5413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5.471"/>
    </inkml:context>
    <inkml:brush xml:id="br0">
      <inkml:brushProperty name="width" value="0.025" units="cm"/>
      <inkml:brushProperty name="height" value="0.025" units="cm"/>
    </inkml:brush>
  </inkml:definitions>
  <inkml:trace contextRef="#ctx0" brushRef="#br0">42 43 3587,'0'0'8942,"5"-8"-6422,20-27 5019,-24 42-6514,-4 10-872,-23 49 1122,19-49-1158,0 0 0,0 0 0,2 0 0,0 1 0,1 0 0,1 0 0,-2 36 0,5-52-115,0 0 1,0 0-1,0 0 0,0 0 1,1 0-1,-1 0 1,1 0-1,-1 0 1,1 0-1,0 0 1,0-1-1,0 1 1,0 0-1,0-1 0,0 1 1,0 0-1,0-1 1,1 1-1,-1-1 1,1 0-1,-1 1 1,4 1-1,-2-2 25,1 1 0,-1-1 0,1 0 0,0 0 0,-1 0 0,1-1-1,0 1 1,-1-1 0,1 0 0,0 0 0,5-1 0,3 0-211,-1-1 1,1-1-1,-1 0 1,0-1-1,0 0 1,0 0-1,11-7 1,-8 2-2405,-1-1 0,0 1 0,21-23 0,-5-2-6759</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5.840"/>
    </inkml:context>
    <inkml:brush xml:id="br0">
      <inkml:brushProperty name="width" value="0.025" units="cm"/>
      <inkml:brushProperty name="height" value="0.025" units="cm"/>
    </inkml:brush>
  </inkml:definitions>
  <inkml:trace contextRef="#ctx0" brushRef="#br0">88 0 13325,'0'0'3779,"-37"62"-1345,21-23-1152,1 4-514,1 3-287,9-4-225,5-7-96,10-7-96,17-13-640,7-9-2723,5-6-3876</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6.179"/>
    </inkml:context>
    <inkml:brush xml:id="br0">
      <inkml:brushProperty name="width" value="0.025" units="cm"/>
      <inkml:brushProperty name="height" value="0.025" units="cm"/>
    </inkml:brush>
  </inkml:definitions>
  <inkml:trace contextRef="#ctx0" brushRef="#br0">36 7 16912,'0'0'6235,"8"-2"-5781,-2 1-325,0 0 0,0 0-1,0 0 1,0 1 0,0 0 0,0 0-1,12 2 1,-16-1-100,1-1 0,-1 1 0,1 0-1,-1 1 1,0-1 0,1 0 0,-1 1 0,0-1 0,0 1-1,0-1 1,0 1 0,0 0 0,0 0 0,0 0 0,-1 0-1,1 1 1,-1-1 0,1 0 0,-1 0 0,0 1 0,0-1-1,0 1 1,0-1 0,0 5 0,1 2-20,0-1 0,-1 0 0,-1 0 0,1 1 0,-1-1 0,-1 1 0,1-1 0,-2 0 0,1 1 0,-1-1 1,0 0-1,0 0 0,-1 0 0,-4 7 0,-7 11 214,0-1 1,-32 40-1,6-8 989,37-53-1140,0 1-1,0 0 1,1 0 0,0-1-1,0 1 1,-2 9 0,4-13-66,-1 0 0,1 0 0,0 0 0,0 0 0,0 0 0,0 0 1,0 0-1,0 0 0,0 0 0,0 0 0,1 0 0,-1 0 0,0 0 0,0 0 0,1 0 0,-1 0 1,1 0-1,-1 0 0,1-1 0,-1 1 0,1 0 0,0 0 0,-1 0 0,1-1 0,0 1 0,0 0 0,-1-1 1,1 1-1,0-1 0,0 1 0,0-1 0,0 1 0,0-1 0,0 1 0,0-1 0,0 0 0,0 0 1,0 1-1,0-1 0,0 0 0,1 0 0,28 2-106,-1-1 0,0-1 0,1-2 0,-1-1 0,0-1 0,0-2 0,42-13 0,-38 8-1963,0-1-1,-1-2 1,41-24-1,-15 0-6696</inkml:trace>
  <inkml:trace contextRef="#ctx0" brushRef="#br0" timeOffset="1">637 98 14446,'0'0'3069,"-9"2"-1051,8-2-2003,-6 1 249,1 1 0,-1-1 1,0 1-1,1 1 0,-9 3 1,13-5-228,0 0 0,1 0-1,-1 0 1,1 0 0,0 0 0,-1 0 0,1 0 0,0 0 0,-1 0 0,1 1 0,0-1 0,0 0 0,0 1 0,0-1 0,0 1 0,0-1 0,1 1 0,-1 0-1,1-1 1,-1 1 0,1 0 0,-1-1 0,1 1 0,0 0 0,0-1 0,0 1 0,0 0 0,0 0 0,0-1 0,0 1 0,0 0 0,1 0 0,-1-1 0,2 3 0,-1-2-41,0-1 1,0 1 0,1-1-1,-1 1 1,1-1 0,-1 0-1,1 0 1,0 1 0,-1-1 0,1 0-1,0 0 1,0-1 0,0 1-1,0 0 1,0-1 0,0 1 0,0-1-1,0 1 1,2-1 0,50 6-725,-39-5 363,-5 0 97,95 15-1257,-96-14 1551,-1 1 0,1-1 1,-1 1-1,0 1 0,0 0 0,0 0 0,0 0 0,-1 1 0,12 10 0,-17-14 88,-1 1-1,1-1 1,-1 1 0,1 0 0,-1-1-1,1 1 1,-1 0 0,0 0-1,0 0 1,0 0 0,0 0-1,0 0 1,0 0 0,-1 1-1,1-1 1,-1 0 0,0 0 0,1 1-1,-1-1 1,0 0 0,-1 4-1,1-2 123,-2-1 0,1 0 1,0 1-1,-1-1 0,1 0 0,-1 0 0,0 0 0,0 0 0,0-1 0,0 1 0,-1-1 0,-4 5 0,-5 3 279,-1-1 0,0-1 0,0 0-1,-1 0 1,-16 5 0,13-6-464,-1 0-1,0-1 1,0-1 0,0-1-1,-1 0 1,1-2 0,-1 0 0,0-1-1,-37-3 1,53 2-260,0-1 0,1 1 0,-1-1-1,1 1 1,-1-1 0,1 0 0,0 0 0,-1-1 0,1 1 0,0 0-1,0-1 1,0 1 0,0-1 0,0 0 0,-2-2 0,1 1-716,0-1 0,1 0 0,0 0 0,0 0 1,0 0-1,0 0 0,1 0 0,-2-6 0,-6-26-8652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6.555"/>
    </inkml:context>
    <inkml:brush xml:id="br0">
      <inkml:brushProperty name="width" value="0.025" units="cm"/>
      <inkml:brushProperty name="height" value="0.025" units="cm"/>
    </inkml:brush>
  </inkml:definitions>
  <inkml:trace contextRef="#ctx0" brushRef="#br0">0 90 12364,'0'0'7174,"84"-23"-4963,-37 13-578,6 1-320,10 2 1,-4 2-898,7 0-384,-4-1-128,1-4-2723,-6-5-4099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7.254"/>
    </inkml:context>
    <inkml:brush xml:id="br0">
      <inkml:brushProperty name="width" value="0.025" units="cm"/>
      <inkml:brushProperty name="height" value="0.025" units="cm"/>
    </inkml:brush>
  </inkml:definitions>
  <inkml:trace contextRef="#ctx0" brushRef="#br0">76 122 4708,'-10'4'5691,"-56"19"571,90-21-2349,50-9-2328,112-23 0,-33 2-1248,704-50-459,-486 71-5622,-275 7-492,-81 0 983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27.585"/>
    </inkml:context>
    <inkml:brush xml:id="br0">
      <inkml:brushProperty name="width" value="0.025" units="cm"/>
      <inkml:brushProperty name="height" value="0.025" units="cm"/>
    </inkml:brush>
  </inkml:definitions>
  <inkml:trace contextRef="#ctx0" brushRef="#br0">280 82 15278,'-65'14'1860,"-150"26"1630,333-51-79,32-3-3523,1022-71-251,-1152 84 13,19 1-2246,67-11 0,-54-3-3799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4:42.858"/>
    </inkml:context>
    <inkml:brush xml:id="br0">
      <inkml:brushProperty name="width" value="0.025" units="cm"/>
      <inkml:brushProperty name="height" value="0.025" units="cm"/>
    </inkml:brush>
  </inkml:definitions>
  <inkml:trace contextRef="#ctx0" brushRef="#br0">4520 126 5029,'-12'-6'6561,"-29"-13"-6108,-1 3 1,0 1 0,-49-10 0,-61 4-151,-289-3 0,-158 46-528,271-5 281,327-17-55,-1106 73 412,914-49-423,2 9 0,2 9 0,-315 112 0,439-129-5,0 3-1,2 2 1,-109 73 0,150-87 11,0 2 1,1 0-1,1 2 0,1 0 1,-22 30-1,31-36-10,1 1 0,0 1 0,1 0 0,0 0-1,1 0 1,1 1 0,1 0 0,1 0 0,-4 23 0,7-30-13,0 1 0,0 0 0,2 0 1,-1 0-1,1 0 0,1 0 0,0 0 0,0-1 1,1 1-1,0-1 0,9 18 0,-5-15-35,1 1-1,1-2 1,0 1-1,0-1 1,2-1-1,-1 1 1,19 13 0,9 4-10,2-3 0,1-1 0,1-2 1,59 24-1,86 32 400,269 77 0,-325-122-93,1-5 0,1-7 0,148 6 0,-52-22-131,0-11-1,0-9 0,300-59 0,-277 21-37,-3-12-1,419-166 0,-257 45 17,-339 147 114,-2-2 0,-2-4-1,94-79 1,-145 108-102,-1 0 1,-1-1 0,0 0 0,-1-2-1,-1 1 1,16-29 0,-25 38-17,0-1 0,0 1 1,-1-1-1,0 0 0,0 0 0,-1 0 0,-1 0 1,1 0-1,-1 0 0,-1-1 0,0 1 1,0 0-1,-1-1 0,0 1 0,0 0 1,-1 0-1,-6-17 0,3 14 24,-1 0-1,-1 0 1,0 1 0,0 0-1,-1 0 1,-1 1 0,1 0 0,-2 0-1,1 1 1,-21-15 0,2 4 37,-1 2 0,-1 1 1,-41-17-1,8 10-36,-2 2 0,0 2 0,-1 4 0,-111-13 0,-283 3-329,-158 48-3629,294 3-453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5.124"/>
    </inkml:context>
    <inkml:brush xml:id="br0">
      <inkml:brushProperty name="width" value="0.025" units="cm"/>
      <inkml:brushProperty name="height" value="0.025" units="cm"/>
    </inkml:brush>
  </inkml:definitions>
  <inkml:trace contextRef="#ctx0" brushRef="#br0">73 1 6342,'0'0'4367,"-7"2"-1863,3-1-2318,-29 7 1911,31-8-1824,0 0-1,0 1 1,0 0 0,1-1-1,-1 1 1,0 0 0,1 0-1,-1 0 1,1 0 0,-1 0-1,1 0 1,-1 0-1,1 1 1,0-1 0,-1 1-1,-1 2 1,3-4-272,0 1 1,0 0-1,0-1 0,1 1 1,-1 0-1,0-1 1,0 1-1,0 0 0,1-1 1,-1 1-1,0-1 0,0 1 1,1 0-1,-1-1 0,0 1 1,1-1-1,-1 1 1,1-1-1,-1 1 0,1-1 1,-1 0-1,1 1 0,-1-1 1,1 1-1,-1-1 0,1 0 1,0 0-1,-1 1 0,1-1 1,0 0-1,-1 0 1,1 0-1,-1 0 0,1 0 1,1 1-1,25 3 127,-26-4-123,39 1 119,1-1 1,-1-2 0,0-2 0,58-13 0,-119 18 1174,9-1-1173,0 0-1,0 1 1,0 1 0,-19 4-1,-5 5 78,21-7-133,0 1-1,1 0 0,-1 1 1,-24 15-1,39-21-81,0 0 1,0 0-1,0 0 0,-1 0 0,1 0 1,0 0-1,0 0 0,0 0 0,0 0 1,0 0-1,-1 0 0,1 0 0,0 0 1,0 0-1,0 0 0,0 1 0,0-1 1,0 0-1,-1 0 0,1 0 0,0 0 1,0 0-1,0 0 0,0 1 0,0-1 1,0 0-1,0 0 0,0 0 0,0 0 1,0 0-1,0 1 0,0-1 0,0 0 1,0 0-1,0 0 0,0 0 0,0 0 1,0 1-1,0-1 0,0 0 0,0 0 1,0 0-1,0 0 0,0 0 1,0 1-1,0-1 0,0 0 0,0 0 1,0 0-1,0 0 0,0 0 0,1 0 1,-1 1-1,0-1 0,0 0 0,0 0 1,0 0-1,0 0 0,0 0 0,1 0 1,-1 0-1,0 0 0,0 0 0,0 0 1,0 0-1,18 3-454,24-6 116,-19-3 44,-1-2-1,27-12 0,37-11-844,-121 39-2639,-3 3-993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24.867"/>
    </inkml:context>
    <inkml:brush xml:id="br0">
      <inkml:brushProperty name="width" value="0.025" units="cm"/>
      <inkml:brushProperty name="height" value="0.025" units="cm"/>
    </inkml:brush>
  </inkml:definitions>
  <inkml:trace contextRef="#ctx0" brushRef="#br0">2182 266 480,'-28'-20'2379,"-1"2"0,-42-20 0,-69-17-718,-152-19-1721,239 62 948,-23-4-440,-1 3 1,-1 3-1,1 4 1,-1 3-1,-142 13 1,169-3-344,1 2-1,0 2 1,0 3-1,1 1 1,1 3-1,1 2 1,1 2-1,0 2 1,-78 55-1,87-51-102,0 3 0,2 0 0,1 3 0,2 0-1,1 2 1,2 2 0,-44 74 0,58-85-4,2 1 1,0 0 0,2 1-1,1 0 1,2 0-1,1 1 1,1 1 0,1-1-1,2 1 1,1-1-1,1 1 1,2 0-1,5 33 1,-2-46-5,0-1 1,1 1-1,1-1 0,1 0 1,0-1-1,2 0 0,-1 0 1,2-1-1,0 0 0,1 0 1,1-1-1,0 0 0,0-1 0,2-1 1,-1 0-1,18 10 0,3 2 90,2-1 0,1-2 0,1-2-1,1-2 1,75 24 0,-25-17-23,1-4 0,1-4 0,143 7 0,-101-20 12,249-25 0,-232 1-6,-1-7 0,190-60 0,-233 53-3,-1-5 1,-3-5-1,178-105 1,-237 122 82,0-2 0,-2-2 0,62-60 0,-89 78 14,-1-1 0,0 0 1,-1-1-1,-1-1 0,-1 1 1,0-2-1,-1 1 0,-1-1 1,-1 0-1,0-1 0,-1 0 1,5-33-1,-10 42-82,0 0 1,-1-1-1,0 1 0,-1-1 1,0 1-1,-1 0 1,0 0-1,0 0 0,-1 0 1,0 0-1,-1 0 1,-6-11-1,3 9-37,-1 0 1,-1 0-1,1 1 0,-2 0 0,0 0 0,0 1 1,-1 1-1,-12-10 0,-6 0-43,-1 1 0,-1 1 0,-1 2-1,0 1 1,-1 2 0,-53-14 0,1 7-715,-147-14 0,-91 14-2301,157 11 499,-33-4-2617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7:34.385"/>
    </inkml:context>
    <inkml:brush xml:id="br0">
      <inkml:brushProperty name="width" value="0.025" units="cm"/>
      <inkml:brushProperty name="height" value="0.025" units="cm"/>
    </inkml:brush>
  </inkml:definitions>
  <inkml:trace contextRef="#ctx0" brushRef="#br0">438 19 8552,'0'0'4495,"-8"-4"-2520,2 2-1779,0-1 0,-1 1 0,1 0 0,-1 0 0,0 1 0,1 0 0,-1 0 1,0 1-1,0 0 0,0 0 0,1 0 0,-1 1 0,0 0 0,0 0 0,1 1 0,-1 0 0,-7 3 0,-6 5-122,2 1 1,-1 1-1,1 1 0,1 0 1,0 2-1,1 0 0,1 0 1,0 1-1,1 1 0,1 1 1,0 0-1,-10 21 1,9-14-45,2 1 1,1 1 0,1-1 0,1 2 0,1-1-1,2 1 1,0 0 0,-2 52 0,8-75-23,-1 1 0,1-1 0,1 1 0,-1 0 0,1-1 0,0 1 0,0-1 0,0 1 0,1-1 0,0 0 0,0 1 0,0-1 0,0 0 0,1 0 0,0-1 0,0 1 0,1-1 0,-1 1 0,1-1 0,0 0 0,0 0 0,0-1 0,1 1 0,-1-1 0,1 0 0,0 0 0,0 0 0,0-1 0,0 0 0,0 0 0,0 0 0,1 0 0,-1-1 0,1 0 0,5 0 0,1 1 26,0-2 0,0 0 0,0 0 0,-1-1 0,1 0 0,0-1 0,-1 0 0,1-1 0,20-8 0,-28 9-4,0 0 0,-1 0 0,1 0 0,-1 0 0,1-1 0,-1 1 0,0-1 0,1 0 0,-1 0 0,-1 0 0,1 0 0,0 0 0,-1-1 0,0 1 0,0-1 0,0 0 0,0 0 0,0 0 0,-1 0 0,0 0 0,0 0 0,0 0 0,0 0 0,0 0 0,-1 0 0,0 0 0,0-1 0,0 1 1,0 0-1,-2-7 0,0 6-29,1 1 0,-1 0 1,0 0-1,0 0 0,0 0 1,-1 0-1,1 1 0,-1-1 1,0 1-1,0-1 0,0 1 1,-1 0-1,1 0 0,-1 0 1,1 1-1,-1-1 0,0 1 1,0 0-1,0 0 0,0 1 1,-1-1-1,1 1 0,0 0 1,-1 0-1,1 0 0,-1 0 1,-6 1-1,10 0-193,29-2-1036,37-7 881,11-1 224,-76 11 126,1-1-1,0 0 1,-1 1 0,1-1-1,0 0 1,-1 1 0,1-1-1,-1 1 1,1-1 0,-1 0-1,1 1 1,-1 0 0,1-1-1,-1 1 1,0-1 0,1 1-1,-1 0 1,0-1 0,1 1-1,-1-1 1,0 1 0,0 0-1,1 0 1,-1-1 0,0 1-1,0 0 1,0-1 0,0 1-1,0 0 1,0-1 0,0 1-1,0 0 1,-1 0 0,1-1-1,0 1 1,0 0 0,0-1-1,-1 1 1,1 0 0,0-1-1,-1 1 1,0 0 0,-15 39 437,15-36-397,-7 12-11,3-7-134,0 1 1,1 1 0,0-1-1,1 0 1,0 1-1,0 0 1,1 0 0,0 12-1,3-21-2973,8-2-2786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7:35.422"/>
    </inkml:context>
    <inkml:brush xml:id="br0">
      <inkml:brushProperty name="width" value="0.025" units="cm"/>
      <inkml:brushProperty name="height" value="0.025" units="cm"/>
    </inkml:brush>
  </inkml:definitions>
  <inkml:trace contextRef="#ctx0" brushRef="#br0">73 268 16944,'0'0'315,"-9"8"171,6-5-448,-2 1 29,0 0 1,0 0-1,1 1 0,-1 0 0,1-1 0,0 2 1,1-1-1,-1 0 0,1 1 0,0-1 1,0 1-1,1 0 0,0 0 0,0 0 0,0 0 1,0 1-1,1-1 0,0 0 0,1 12 0,0-17-67,0 0-1,0 0 0,0 0 0,0 0 0,1 0 0,-1 0 1,0 0-1,1 0 0,-1 0 0,1 0 0,0 0 1,-1 0-1,1 0 0,0 0 0,-1 0 0,1 0 0,0-1 1,0 1-1,0 0 0,-1-1 0,1 1 0,0 0 0,0-1 1,0 1-1,2 0 0,0-1 5,0 1 0,0 0 1,0-1-1,0 0 0,0 0 1,0 0-1,-1 0 0,1 0 0,5-2 1,1 0 32,-1 0 0,0-1 1,0 0-1,0 0 1,14-9-1,-11 3 5,0 0-1,-1 0 1,-1-1 0,0 0 0,0-1-1,-1 0 1,0 0 0,-1-1 0,0 0-1,6-16 1,-19 48 84,1 1 1,-6 38-1,11-58-160,0 1-1,-1-1 1,1 0 0,0 0 0,-1 0-1,1 1 1,0-1 0,0 0-1,0 0 1,0 1 0,0-1-1,0 0 1,0 0 0,1 1-1,-1-1 1,0 0 0,1 0-1,-1 0 1,1 0 0,-1 1-1,1-1 1,0 0 0,-1 0 0,1 0-1,0 0 1,0 0 0,0-1-1,0 1 1,0 0 0,0 0-1,0 0 1,0-1 0,0 1-1,0 0 1,0-1 0,0 1-1,1-1 1,1 0-135,0 0 0,-1 0-1,1-1 1,-1 1 0,1-1-1,-1 0 1,1 0 0,-1 0 0,1 0-1,-1 0 1,0 0 0,0-1 0,0 1-1,1-1 1,-1 1 0,-1-1 0,4-3-1,9-10-2106,0-1 0,17-26 0,15-41-818,-8-4 3676,-6-3 3615,-14 41-287,-42 112-705,-32 98-1076,49-134-2092,1-1 0,2 2 1,0-1-1,0 35 0,8-45 91,5-20 309,5-24 82,-11 5-425,0 0 0,-3-45 0,-1 32-77,1 34-12,16 29-272,-12-25 280,1 0 1,0 0-1,0-1 1,0 0-1,1 0 0,-1 0 1,0 0-1,1-1 0,-1 0 1,1 0-1,0 0 0,-1-1 1,1 0-1,0 0 0,-1-1 1,1 1-1,-1-1 0,1 0 1,-1-1-1,1 1 0,-1-1 1,0 0-1,1 0 0,-1-1 1,0 0-1,-1 0 0,1 0 1,0 0-1,6-7 1,-40 27 349,23-10-377,0 0 0,1 1 0,0-1 1,1 1-1,-1 1 0,1-1 0,1 0 1,0 1-1,0 0 0,0 0 1,1 0-1,1 0 0,-1 10 0,2-18 6,0 0 0,0 0 0,0 0-1,0 0 1,0 0 0,1 0-1,-1 0 1,0 0 0,1 0 0,-1-1-1,0 1 1,1 0 0,-1 0 0,1 0-1,0 0 1,-1-1 0,1 1-1,0 0 1,-1-1 0,1 1 0,0 0-1,0-1 1,-1 1 0,1-1 0,2 1-1,30 5-46,-26-7 56,0 1 1,0-1 0,0 0 0,0-1 0,0 0-1,0 0 1,9-5 0,-10 4 17,-1 0 0,1-1 1,-1 0-1,0 0 0,0 0 0,-1-1 0,1 0 0,-1 0 0,0 0 1,0 0-1,-1-1 0,1 1 0,-1-1 0,-1 0 0,1 0 0,-1 0 1,0 0-1,0-1 0,-1 1 0,0 0 0,0-1 0,0 1 0,-1-1 1,0 1-1,0-1 0,0 0 0,-1 1 0,-2-8 0,-9-1 39,8 9-87,13 4-74,114-4 278,-109 4-256,0 0-1,0-1 1,-1 0-1,1-1 1,-1-1-1,22-10 1,-33 14-217,0 0 1,0 0 0,-1 0-1,1-1 1,-1 1 0,1 0 0,-1-1-1,1 1 1,-1-1 0,0 1-1,1-1 1,-1 0 0,0 1 0,0-1-1,1-2 1,-1-12-6045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7:35.768"/>
    </inkml:context>
    <inkml:brush xml:id="br0">
      <inkml:brushProperty name="width" value="0.025" units="cm"/>
      <inkml:brushProperty name="height" value="0.025" units="cm"/>
    </inkml:brush>
  </inkml:definitions>
  <inkml:trace contextRef="#ctx0" brushRef="#br0">4 60 14574,'-4'0'1954,"9"-8"-1570,19-3-288,-1 0-64,5 2-96,6 0-1185,-2-2-3139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7:36.542"/>
    </inkml:context>
    <inkml:brush xml:id="br0">
      <inkml:brushProperty name="width" value="0.025" units="cm"/>
      <inkml:brushProperty name="height" value="0.025" units="cm"/>
    </inkml:brush>
  </inkml:definitions>
  <inkml:trace contextRef="#ctx0" brushRef="#br0">82 1 7751,'0'0'9754,"-5"8"-9397,-6 10-209,0 1 0,2 0 0,0 0 0,1 1 0,1 0-1,1 0 1,1 1 0,1 0 0,-3 26 0,7-46-139,0 0 0,0-1 0,0 1 1,1 0-1,-1-1 0,0 1 0,0 0 0,0-1 0,1 1 0,-1 0 1,0-1-1,0 1 0,1-1 0,-1 1 0,1-1 0,-1 1 0,0 0 1,1-1-1,-1 0 0,1 1 0,-1-1 0,1 1 0,0-1 0,-1 1 1,1-1-1,-1 0 0,1 0 0,0 1 0,-1-1 0,1 0 0,0 0 1,-1 0-1,1 1 0,0-1 0,-1 0 0,1 0 0,0 0 1,-1 0-1,1 0 0,0-1 0,-1 1 0,1 0 0,0 0 0,-1 0 1,1-1-1,0 1 0,-1 0 0,1 0 0,0-1 0,-1 1 0,1-1 1,-1 1-1,1-1 0,35-21 864,85-89 194,-121 111-1069,0-1 0,0 1 0,1 0 0,-1 0 0,0 0 0,0-1 0,1 1-1,-1 0 1,0 0 0,0 0 0,1 0 0,-1 0 0,0-1 0,1 1 0,-1 0 0,0 0-1,1 0 1,-1 0 0,0 0 0,1 0 0,-1 0 0,0 0 0,0 0 0,1 0 0,-1 0-1,0 0 1,1 1 0,-1-1 0,0 0 0,1 0 0,-1 0 0,0 0 0,0 0 0,1 1-1,-1-1 1,0 0 0,0 0 0,1 0 0,-1 1 0,6 15 42,-3 20 164,-3-32-166,0 1-29,-1-1 1,2 1 0,-1-1-1,0 0 1,1 1-1,0-1 1,2 6-1,-3-10-10,0 1-1,0-1 1,1 1 0,-1-1-1,0 1 1,1-1 0,-1 1-1,1-1 1,-1 1-1,0-1 1,1 0 0,-1 1-1,1-1 1,-1 0-1,1 1 1,0-1 0,-1 0-1,1 0 1,-1 1-1,1-1 1,-1 0 0,1 0-1,0 0 1,22-8-5,43-46 325,-8 7-286,-58 46-36,0 1 0,0 0-1,0 0 1,1 0 0,-1 0-1,0 0 1,0 0 0,0 0-1,0-1 1,1 1 0,-1 0-1,0 0 1,0 0 0,1 0-1,-1 0 1,0 0 0,0 0-1,0 0 1,1 0 0,-1 0-1,0 0 1,0 0 0,0 0-1,1 1 1,-1-1 0,0 0-1,0 0 1,0 0 0,1 0-1,-1 0 1,0 0 0,0 0-1,0 1 1,0-1 0,0 0-1,1 0 1,-1 0 0,0 0-1,0 1 1,0-1 0,0 0-1,0 0 1,1 1 0,2 14 116,-2 29-36,-1-27-681,0-17 423,1 1 1,-1-1-1,0 1 0,0-1 1,1 1-1,-1-1 0,0 0 0,1 1 1,-1-1-1,0 1 0,1-1 1,-1 0-1,1 1 0,-1-1 1,1 0-1,-1 0 0,1 1 1,-1-1-1,1 0 0,-1 0 0,1 0 1,-1 1-1,1-1 0,-1 0 1,1 0-1,-1 0 0,1 0 1,0 0-1,-1 0 0,1 0 1,-1 0-1,1 0 0,-1-1 0,1 1 1,-1 0-1,1 0 0,-1 0 1,1-1-1,-1 1 0,1 0 1,-1 0-1,1-1 0,-1 1 1,0 0-1,1-1 0,19-13-5686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7:36.901"/>
    </inkml:context>
    <inkml:brush xml:id="br0">
      <inkml:brushProperty name="width" value="0.025" units="cm"/>
      <inkml:brushProperty name="height" value="0.025" units="cm"/>
    </inkml:brush>
  </inkml:definitions>
  <inkml:trace contextRef="#ctx0" brushRef="#br0">158 0 13261,'0'0'2028,"-11"8"-79,10-7-1929,-22 15 1076,-40 38 0,58-49-999,-1 0-1,1 0 0,0 1 0,1 0 1,-1 0-1,1 0 0,0 1 0,1-1 1,-1 1-1,1 0 0,1 0 0,-1 0 1,1 0-1,1 0 0,-2 8 1,4-14-96,-1 0 1,1-1 0,0 1 0,-1-1 0,1 1 0,0-1 0,0 1 0,-1-1 0,1 0-1,0 1 1,0-1 0,0 0 0,0 1 0,0-1 0,0 0 0,-1 0 0,1 0 0,0 0 0,0 0-1,0 0 1,0 0 0,0 0 0,0 0 0,0-1 0,-1 1 0,1 0 0,0 0 0,0-1 0,0 1-1,1-1 1,31-10 222,-21 5-189,1-1-39,1 0-1,-1 1 1,1 1-1,0 0 1,0 0-1,1 2 0,-1 0 1,1 0-1,21 0 1,-36 3 8,1 0 0,0 0 0,0 0 0,0 0 0,0 1-1,-1-1 1,1 0 0,0 0 0,0 1 0,0-1 0,-1 1 0,1-1 0,0 0 0,0 1 0,-1-1 0,1 1 0,0 0 0,-1-1 0,1 1 0,-1-1 0,1 1 0,-1 0 0,1 0 0,-1-1 0,1 1 0,-1 0-1,0 0 1,1-1 0,-1 1 0,0 0 0,0 0 0,0 0 0,0 0 0,0-1 0,1 1 0,-1 0 0,-1 0 0,1 0 0,0 0 0,0 0 0,0-1 0,-1 2 0,1-1 7,0 0 0,0 0-1,0 0 1,0-1 0,0 1 0,0 0 0,0 0 0,0 0 0,0 0 0,0-1 0,0 1 0,1 0 0,-1 0 0,0 0 0,1-1 0,-1 1 0,0 0 0,1 0-1,-1-1 1,1 1 0,-1 0 0,1-1 0,0 2 0,1-5 11,0 1-1,0 0 0,-1-1 1,1 1-1,-1-1 0,0 0 1,0 0-1,0 1 0,1-6 1,1-2-338,0 1 1,1-1 0,0 1 0,1 0-1,0 0 1,11-16 0,-11 20-1092,0-1 0,1 1 1,-1 0-1,1 0 0,0 1 0,9-6 1,4-2-1530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7:37.625"/>
    </inkml:context>
    <inkml:brush xml:id="br0">
      <inkml:brushProperty name="width" value="0.025" units="cm"/>
      <inkml:brushProperty name="height" value="0.025" units="cm"/>
    </inkml:brush>
  </inkml:definitions>
  <inkml:trace contextRef="#ctx0" brushRef="#br0">183 155 6278,'0'0'8306,"-11"9"-7638,-2 3-550,1 1 0,0 1 0,1 0 0,0 0 0,1 1 0,1 1 1,-13 27-1,8-13-194,2 1 1,2 0-1,0 0 1,2 1-1,2 0 1,-5 55-1,11-86 69,0-1-1,0 1 1,0-1-1,-1 1 1,1 0-1,0-1 1,0 1 0,0-1-1,1 1 1,-1-1-1,0 1 1,0-1-1,0 1 1,0-1-1,0 1 1,1 0 0,-1-1-1,0 1 1,0-1-1,1 0 1,-1 1-1,0-1 1,1 1-1,-1-1 1,1 1 0,-1-1-1,0 0 1,1 1-1,-1-1 1,1 0-1,-1 1 1,1-1-1,-1 0 1,1 0-1,-1 0 1,1 1 0,-1-1-1,1 0 1,0 0-1,-1 0 1,1 0-1,-1 0 1,1 0-1,-1 0 1,1 0 0,-1 0-1,1 0 1,0 0-1,-1-1 1,1 1-1,-1 0 1,1 0-1,0-1 1,2 0 23,0-1-1,0 1 1,0-1-1,-1 0 1,1 0 0,0 0-1,-1 0 1,4-4 0,11-17 176,-1 0 1,-2-1 0,0-1 0,-1 0-1,-2-1 1,0 0 0,-2-1 0,6-28 0,-36 120 994,14-49-1204,1 1 0,1-1 0,0 1 0,1 0 0,1 0-1,0 19 1,2-35 9,1 0-1,0 0 0,0 0 0,0 0 1,0 0-1,0 0 0,1 1 1,-1-1-1,0 0 0,0 0 0,1 0 1,-1 0-1,1 0 0,-1 0 1,1 0-1,-1 0 0,1 0 0,0 0 1,-1-1-1,1 1 0,0 0 1,0 0-1,-1 0 0,1-1 0,0 1 1,0 0-1,0-1 0,2 1 1,-1 0 3,1-1 0,-1 1 0,1-1 0,-1 0 0,1 0 1,-1 0-1,1-1 0,-1 1 0,1-1 0,-1 1 0,1-1 1,2-1-1,5-2 7,0 0-1,-1-1 1,1 0 0,-1-1 0,10-8 0,5-8 18,-2 0 0,-1-2 0,-1-1 0,21-33 0,60-114 140,-64 105-57,24-50 223,-93 199 1083,4-17-1291,-22 81 0,42-118-123,2 0 0,1 1 1,1 0-1,1 1 1,2 48-1,10-36 11,-8-41 1,-1 0 1,1 1 0,0-1 0,-1 0 0,1 1-1,0-1 1,0 0 0,-1 0 0,1 1 0,0-1-1,0 0 1,1 0 0,-1 0 0,0 0 0,0-1-1,0 1 1,1 0 0,-1 0 0,0-1 0,1 1-1,-1-1 1,0 1 0,1-1 0,-1 1 0,3-1-1,-3-1 15,-1 1 0,1-1 0,0 0 0,-1 0 0,1 0 0,-1 0-1,1 0 1,-1 0 0,0 0 0,1 0 0,-1 0 0,0 0 0,0 0-1,1 0 1,-1 0 0,0 0 0,0 0 0,0 0 0,0-1 0,-1 1-1,1-1 1,-2-29 4,0 15-375,-1 1-1,0 0 1,-2-1-1,0 2 1,0-1-1,-2 0 1,1 1-1,-16-22 1,17 28 422,0 0 0,-1 0 0,0 0 0,0 1 1,-1 0-1,0 0 0,0 1 0,0 0 0,-1 0 0,0 1 0,0 0 1,-1 0-1,0 1 0,1 0 0,-13-3 0,54 12 454,0 0 0,-1-2 0,1-2-1,54-3 1,-62-1-1804,-1 0-1,1-2 1,-1 0 0,25-10-1,3-7-9276</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8:20.288"/>
    </inkml:context>
    <inkml:brush xml:id="br0">
      <inkml:brushProperty name="width" value="0.025" units="cm"/>
      <inkml:brushProperty name="height" value="0.025" units="cm"/>
    </inkml:brush>
  </inkml:definitions>
  <inkml:trace contextRef="#ctx0" brushRef="#br0">95 128 7303,'-9'1'3096,"-52"3"792,37-3 1446,71-3-3756,249-16 622,81-3-1555,-63 20-552,258-14-10,-529 11-44,0-2-1,0-1 1,-1-3-1,65-23 0,-102 28 282,-14 2-507,-28 1-1865,17 2-956,-4-6-3633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8:40.273"/>
    </inkml:context>
    <inkml:brush xml:id="br0">
      <inkml:brushProperty name="width" value="0.025" units="cm"/>
      <inkml:brushProperty name="height" value="0.025" units="cm"/>
    </inkml:brush>
  </inkml:definitions>
  <inkml:trace contextRef="#ctx0" brushRef="#br0">79 68 24695,'0'0'-2050,"-59"-47"2050,43 35-416,13 7-481,3 2-961,10 3-5028,8-1 2338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8:43.185"/>
    </inkml:context>
    <inkml:brush xml:id="br0">
      <inkml:brushProperty name="width" value="0.025" units="cm"/>
      <inkml:brushProperty name="height" value="0.025" units="cm"/>
    </inkml:brush>
  </inkml:definitions>
  <inkml:trace contextRef="#ctx0" brushRef="#br0">1454 364 3171,'0'0'699,"0"-9"2077,-1 0-2685,0 0-1,-1 1 0,0-1 1,-1 0-1,0 0 1,0 1-1,-1 0 0,0 0 1,0 0-1,-1 0 1,0 0-1,0 1 0,-1 0 1,-12-12-1,-7-3-48,-2 1 0,0 1 0,-1 1-1,-1 2 1,-1 0 0,-1 2 0,0 2-1,0 1 1,-55-14 0,28 13-83,0 3 0,0 2 0,-1 2 1,-103 5-1,144 2 191,-1 1 0,1 1 0,-1 1 1,1 0-1,0 1 0,0 2 0,1-1 1,0 2-1,-27 16 0,20-8-4,1 1 0,1 0-1,0 2 1,1 1 0,-32 39 0,19-13-90,2 2 1,2 1 0,1 1 0,4 1-1,-35 98 1,44-100-25,2 0 1,2 0-1,3 1 0,2 0 1,2 1-1,2 0 0,2 0 1,11 93-1,-4-113-20,0 0 0,2 0 1,1-1-1,2-1 0,0 1 0,26 43 0,-24-52 11,0 0-1,2-1 0,0-1 0,2-1 0,0 0 0,1-1 0,0-1 1,2 0-1,24 14 0,-12-12 160,1-1 0,1-2 0,1-2 0,-1-1 0,2-2 0,0-1 0,0-1 0,0-3 0,63 3 0,-22-8 133,-1-2 0,0-4 0,128-27 0,-93 9-331,-1-5 0,-2-5 0,-2-5 0,-1-4 0,-2-5 0,-3-4 0,108-75 0,-176 104 8,-1-1 0,-2-1 0,0-2-1,-2-1 1,-1-1 0,-1-1 0,35-56 0,-50 68 95,0 0 0,-1 0 0,-1-1 0,-1-1 0,-1 1 0,0-1 0,-2 0 0,0 0 0,-1-1 0,-1 1 0,-1-1 0,-1 1 0,0-1 1,-2 1-1,-1-1 0,-5-24 0,1 24 51,-1 1 0,0 1 0,-1-1 0,-1 1 0,-1 1 0,-1 0 0,-1 0 0,0 1 0,-1 1 0,0 0 0,-2 1 0,0 1 0,0 0 0,-36-21 0,14 11-129,-2 3-1,0 1 1,-1 2-1,-1 1 1,-1 3-1,-52-11 1,14 10-97,-1 3 1,-130-1-1,-168 22-1614,247-3 63,-15-3-1831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5.660"/>
    </inkml:context>
    <inkml:brush xml:id="br0">
      <inkml:brushProperty name="width" value="0.025" units="cm"/>
      <inkml:brushProperty name="height" value="0.025" units="cm"/>
    </inkml:brush>
  </inkml:definitions>
  <inkml:trace contextRef="#ctx0" brushRef="#br0">68 0 4388,'0'0'15647,"9"4"-15466,13 1-101,0 0-1,0-2 0,0 0 0,1-2 0,25-1 1,-47 0-80,0 0 0,0 0 1,0 0-1,0 0 0,0 0 1,0 0-1,-1 0 0,1 0 1,0 0-1,0 0 0,0 0 1,0 1-1,0-1 0,0 0 1,-1 1-1,1-1 0,0 1 1,0-1-1,-1 1 0,1-1 1,0 1-1,0-1 0,-1 1 1,1 0-1,-1-1 0,2 2 1,-2-1 16,0 0 0,0 1 1,0-1-1,0 0 1,-1 0-1,1 0 1,0 0-1,0 0 1,-1 1-1,1-1 0,-1 0 1,1 0-1,-1 0 1,0 0-1,1 0 1,-1 0-1,-1 1 0,-44 42 530,40-39-584,-21 16 420,-1-1-1,-58 29 0,28-17 185,72-32-4020,15-10 174,0-6-1536,1-4-2103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13.278"/>
    </inkml:context>
    <inkml:brush xml:id="br0">
      <inkml:brushProperty name="width" value="0.025" units="cm"/>
      <inkml:brushProperty name="height" value="0.025" units="cm"/>
    </inkml:brush>
  </inkml:definitions>
  <inkml:trace contextRef="#ctx0" brushRef="#br0">0 40 5926,'0'0'12267,"50"-4"-11594,-21 4 96,10 0-193,8-1-352,3-3-128,5 2-64,-3-5-288,0 2-1537,-8-3-1603,-10-1-1761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13.627"/>
    </inkml:context>
    <inkml:brush xml:id="br0">
      <inkml:brushProperty name="width" value="0.025" units="cm"/>
      <inkml:brushProperty name="height" value="0.025" units="cm"/>
    </inkml:brush>
  </inkml:definitions>
  <inkml:trace contextRef="#ctx0" brushRef="#br0">0 51 12236,'0'0'5071,"10"-7"-4574,-1 1-428,-1 1 0,1 0 1,0 1-1,0 0 1,0 0-1,1 1 0,-1 0 1,1 1-1,0 0 0,0 0 1,10 0-1,-6 2-18,-1-1-40,0 1 0,1 0-1,-1 1 1,0 0-1,20 5 1,-31-5-6,0-1-1,0 1 1,0 0 0,0 0 0,0 0 0,0 0-1,0 0 1,0 0 0,-1 0 0,1 1-1,-1-1 1,1 1 0,-1-1 0,1 1 0,-1 0-1,0-1 1,1 1 0,-1 0 0,0 0 0,0 0-1,-1 0 1,1 0 0,0 0 0,-1 0-1,1 0 1,-1 0 0,1 0 0,-1 0 0,0 0-1,0 0 1,0 1 0,0-1 0,-1 0 0,1 0-1,0 0 1,-1 0 0,1 0 0,-1 0-1,0 0 1,0 0 0,0 0 0,-2 3 0,-3 6 119,-1 0 0,0-1-1,-1 1 1,0-2 0,0 1 0,-1-1 0,-1 0 0,1-1 0,-15 9 0,-30 30 131,51-43-563,1-1-1084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14.123"/>
    </inkml:context>
    <inkml:brush xml:id="br0">
      <inkml:brushProperty name="width" value="0.025" units="cm"/>
      <inkml:brushProperty name="height" value="0.025" units="cm"/>
    </inkml:brush>
  </inkml:definitions>
  <inkml:trace contextRef="#ctx0" brushRef="#br0">16 1 8552,'0'0'6406,"0"8"-5760,-16 147 2984,16-154-3582,0 0 0,0 0 0,0 0 0,0 0 0,0 0 0,1 0 0,-1 0 1,0 0-1,0 0 0,1 0 0,-1 0 0,1 0 0,-1 0 0,1 0 0,-1 0 0,1 0 0,0 0 0,-1 0 0,1 0 0,0-1 0,0 1 0,-1 0 0,1 0 0,0-1 0,0 1 0,0-1 0,0 1 0,0-1 0,0 1 0,0-1 0,0 1 0,0-1 1,0 0-1,0 0 0,0 0 0,0 1 0,0-1 0,1 0 0,-1 0 0,0-1 0,0 1 0,0 0 0,0 0 0,0 0 0,0-1 0,0 1 0,0 0 0,1-2 0,7 0 361,0-1 0,-1-1 0,0 0 0,13-7 0,61-47 352,-56 38-543,0 1 0,47-24 0,-73 43-216,1-1 0,-1 1 1,1-1-1,0 1 1,-1-1-1,1 1 0,0-1 1,-1 1-1,1 0 0,0-1 1,0 1-1,-1 0 0,1 0 1,0 0-1,0 0 0,-1-1 1,1 1-1,0 0 1,0 0-1,-1 0 0,1 1 1,0-1-1,0 0 0,0 0 1,-1 0-1,1 0 0,0 1 1,-1-1-1,1 0 1,0 1-1,0-1 0,-1 1 1,1-1-1,-1 1 0,1-1 1,0 1-1,0 28 192,-2 0-25,1-28-166,0-1 0,0 1 0,1 0 0,-1-1 0,0 1 0,0 0 0,0-1 0,1 1 0,-1 0 0,0-1 0,1 1-1,-1-1 1,1 1 0,-1-1 0,1 1 0,-1-1 0,1 1 0,-1-1 0,1 1 0,-1-1 0,1 1 0,0-1 0,-1 0 0,1 0 0,0 1 0,-1-1 0,1 0-1,0 0 1,-1 0 0,1 1 0,1-1 0,7-1 79,0 1-1,0-2 1,1 1 0,-1-1-1,0-1 1,0 1-1,-1-1 1,1-1 0,-1 0-1,10-6 1,-11 6-94,-1 0 0,1 1 1,0-1-1,1 1 0,-1 1 0,0-1 1,1 1-1,-1 1 0,1-1 1,0 1-1,-1 0 0,1 1 0,0 0 1,0 0-1,13 3 0,-20-3 3,1 1 0,-1 0-1,1 0 1,-1-1 0,1 1-1,-1 0 1,1 0 0,-1 0-1,0 0 1,0 1 0,1-1 0,-1 0-1,0 0 1,0 1 0,0-1-1,0 1 1,-1-1 0,1 1-1,0-1 1,-1 1 0,1-1 0,-1 1-1,1 2 1,2 44 23,0-8 56,-3-39-67,1 0-1,-1 0 0,1-1 1,-1 1-1,1 0 0,0-1 1,-1 1-1,1-1 0,0 1 1,-1-1-1,1 1 0,0-1 1,0 0-1,-1 1 0,1-1 1,0 0-1,0 1 0,0-1 1,0 0-1,-1 0 0,1 0 1,0 0-1,0 0 0,0 0 1,0 0-1,0 0 0,0 0 1,-1 0-1,1-1 0,0 1 1,0 0-1,1-1 0,26-11-949,0-12-3886,-13 3-2350,-8 3-2795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14.451"/>
    </inkml:context>
    <inkml:brush xml:id="br0">
      <inkml:brushProperty name="width" value="0.025" units="cm"/>
      <inkml:brushProperty name="height" value="0.025" units="cm"/>
    </inkml:brush>
  </inkml:definitions>
  <inkml:trace contextRef="#ctx0" brushRef="#br0">7 1 13100,'0'0'9353,"-7"47"-9257,11-45-1473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1.863"/>
    </inkml:context>
    <inkml:brush xml:id="br0">
      <inkml:brushProperty name="width" value="0.025" units="cm"/>
      <inkml:brushProperty name="height" value="0.025" units="cm"/>
    </inkml:brush>
  </inkml:definitions>
  <inkml:trace contextRef="#ctx0" brushRef="#br0">75 246 4292,'0'0'5168,"1"-7"-2659,2-29-441,-1 5 2964,-2 31-4977,-1-1 1,1 1-1,0 0 0,0 0 1,0 0-1,0-1 1,0 1-1,0 0 0,-1 0 1,1 0-1,0-1 1,0 1-1,0 0 0,-1 0 1,1 0-1,0 0 1,0 0-1,0 0 0,-1-1 1,1 1-1,0 0 1,0 0-1,-1 0 1,1 0-1,0 0 0,0 0 1,0 0-1,-1 0 1,1 0-1,0 0 0,0 0 1,-1 0-1,1 0 1,0 0-1,0 0 0,-1 0 1,1 1-1,0-1 1,0 0-1,0 0 1,-1 0-1,1 0 0,0 0 1,0 0-1,0 1 1,-1-1-1,1 0 0,0 0 1,0 0-1,0 0 1,0 1-1,-1-1 0,1 0 1,0 0-1,0 1 1,0-1-1,0 0 1,0 0-1,0 0 0,0 1 1,0-1-1,0 0 1,-13 15 152,2 12-161,1-1-1,2 1 1,0 0 0,2 1-1,1 0 1,1 0-1,1 0 1,2 0 0,1 1-1,5 42 1,-5-69-48,1 1-1,-1-1 1,1 0 0,-1 1 0,1-1 0,0 0 0,0 0 0,0 0-1,0 1 1,0-1 0,1 0 0,-1 0 0,1-1 0,-1 1 0,1 0-1,0 0 1,-1-1 0,1 1 0,0-1 0,0 0 0,0 1 0,0-1-1,1 0 1,-1 0 0,0 0 0,0-1 0,1 1 0,-1 0 0,0-1-1,1 0 1,-1 1 0,0-1 0,1 0 0,-1 0 0,1 0 0,-1-1-1,4 0 1,3 0 33,1-1 1,-1-1-1,0 0 0,0 0 0,0-1 0,0 0 0,0 0 0,7-6 0,16-12 33,-1-1-1,-2-1 1,38-39 0,-51 45-24,0-1-1,-1 0 1,-1-1 0,-1 0 0,0-1 0,13-34 0,-18 29 350,-8 18 26,-8 18-408,1 3-30,0 1 0,1 0 0,1 0 0,0 0 0,1 1 0,0-1 0,2 1 0,-1 0 0,2 0 0,0 0 0,1 0 0,0 0 0,4 20 0,-4-33 18,1 1 1,0-1-1,0 0 1,0 0-1,0 0 1,1 0-1,-1 0 1,1 0-1,-1 0 0,1 0 1,-1-1-1,1 1 1,0-1-1,0 1 1,0-1-1,0 1 1,0-1-1,0 0 0,0 0 1,1 0-1,-1 0 1,0-1-1,0 1 1,1-1-1,-1 1 1,1-1-1,-1 0 1,0 1-1,1-1 0,-1-1 1,0 1-1,5-1 1,3 0 25,-1-1 0,0 0 0,-1 0 1,1-1-1,0 0 0,-1 0 0,13-8 0,-1-1 263,0-2 0,0-1-1,-1 0 1,-1-2-1,-1 0 1,0-1-1,26-36 1,-33 40-171,-1-1 0,0 0-1,-1-1 1,-1 1 0,-1-2 0,0 1 0,-1 0-1,0-1 1,-2 0 0,0 0 0,1-31 0,-4 44-358,0 0 1,0-1-1,-1 1 1,0 0 0,0 0-1,0 0 1,0 0-1,0 0 1,-1 0 0,-2-5-1,3 8-139,0-1 0,0 1 0,0 0 0,0-1-1,-1 1 1,1 0 0,0 0 0,0 0 0,-1 0 0,1 0 0,-1 0-1,1 0 1,-1 0 0,1 1 0,-1-1 0,1 1 0,-4-2-1,-8 2-6129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2.225"/>
    </inkml:context>
    <inkml:brush xml:id="br0">
      <inkml:brushProperty name="width" value="0.025" units="cm"/>
      <inkml:brushProperty name="height" value="0.025" units="cm"/>
    </inkml:brush>
  </inkml:definitions>
  <inkml:trace contextRef="#ctx0" brushRef="#br0">217 4 19603,'0'0'1873,"-11"-1"-469,6 0-1346,0 0-1,0 1 0,0 0 0,0 0 1,0 0-1,0 1 0,0-1 0,0 1 1,0 0-1,0 1 0,0-1 1,1 1-1,-1 0 0,0 1 0,1-1 1,0 1-1,-1-1 0,1 1 0,0 0 1,0 1-1,-4 4 0,-2 1 3,1 1-1,0 0 0,1 0 1,0 1-1,1 0 1,0 0-1,0 1 1,1 0-1,1 0 1,0 0-1,1 1 0,0-1 1,1 1-1,-3 24 1,6-36-55,0 0 0,0 0 0,0 0 1,0 1-1,1-1 0,-1 0 0,0 0 1,1 0-1,-1 0 0,1 0 0,0 0 1,-1 0-1,1 0 0,0 0 0,-1 0 0,1 0 1,0 0-1,0-1 0,0 1 0,0 0 1,0 0-1,0-1 0,0 1 0,0-1 1,0 1-1,0-1 0,0 1 0,0-1 1,0 0-1,1 1 0,-1-1 0,0 0 1,0 0-1,0 0 0,0 0 0,1 0 0,-1 0 1,0 0-1,0 0 0,0-1 0,0 1 1,1 0-1,-1-1 0,1 0 0,4 0 121,0-1-1,0 0 0,0 0 1,0 0-1,0-1 0,0 0 1,6-4-1,-4 1 56,-1 0 1,0 0-1,-1 0 0,1-1 0,-1 0 1,-1 0-1,1-1 0,-1 0 0,-1 0 1,1 0-1,-1 0 0,-1-1 0,1 1 1,-1-1-1,-1 0 0,0 0 0,0 0 0,-1 0 1,1-11-1,-3 20-208,1-1 0,0 0 1,0 0-1,-1 0 0,1 0 1,-1 0-1,1 1 0,-1-1 0,1 0 1,-1 0-1,1 1 0,-1-1 0,1 0 1,-1 1-1,0-1 0,0 1 0,1-1 1,-1 1-1,0-1 0,0 1 0,0-1 1,1 1-1,-1 0 0,0-1 1,0 1-1,0 0 0,0 0 0,0 0 1,0 0-1,0 0 0,0 0 0,1 0 1,-1 0-1,-1 0 0,-19 1-2939,4 2-3697,6 0-1488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3.955"/>
    </inkml:context>
    <inkml:brush xml:id="br0">
      <inkml:brushProperty name="width" value="0.025" units="cm"/>
      <inkml:brushProperty name="height" value="0.025" units="cm"/>
    </inkml:brush>
  </inkml:definitions>
  <inkml:trace contextRef="#ctx0" brushRef="#br0">117 1 5349,'0'0'12225,"-8"11"-11616,-2 5-316,2 0 1,0 1-1,0 0 1,2 0 0,0 1-1,1 0 1,-4 24-1,4 14 86,1 72-1,-2 28 1065,1-124-485,5-31-853,0 0 1,0 1-1,0-1 0,0 1 0,-1-1 0,1 0 0,0 1 0,-1-1 0,1 0 1,-1 1-1,0-1 0,1 0 0,-1 0 0,0 0 0,0 0 0,0 0 0,-2 2 1,2-4-39,0 0 0,0-1 0,0 1 0,0-1 0,0 1 0,1-1 1,-1 1-1,0-1 0,1 0 0,0 1 0,-1-1 0,1 0 0,0 1 1,-1-1-1,1 0 0,0 0 0,1 1 0,-1-1 0,0-3 1,1 3-34,-1-27-22,0-18 30,-9-84 0,9 130-90,0 3-2,0 1 1,0 0-1,1-1 1,0 1-1,-1-1 1,1 1-1,0 0 1,0-1-1,0 0 1,3 4-1,0-2 51,0 1 0,0-1 0,1 0 0,-1 0 0,1-1 0,0 1 0,0-1 0,0 0 0,1-1 0,-1 1 0,1-1 0,0 0 0,-1 0 0,1-1-1,0 0 1,0 0 0,0 0 0,0-1 0,0 0 0,0 0 0,0 0 0,0-1 0,0 0 0,0 0 0,10-3 0,-2 0 22,0-1-1,-1 0 1,1-1-1,-1 0 1,0-1 0,-1-1-1,0 0 1,0 0 0,16-17-1,-20 16 10,4-5 77,-9 13 8,-3 8 63,-13 31-225,10-30 52,0 1 0,0-1 1,1 1-1,0-1 0,1 1 0,-1 10 0,2-18-6,0 0-1,0 0 0,1 0 1,-1-1-1,1 1 0,-1 0 1,1 0-1,-1 0 1,1-1-1,-1 1 0,1 0 1,0-1-1,-1 1 0,1-1 1,0 1-1,0 0 0,-1-1 1,1 0-1,0 1 1,0-1-1,0 1 0,0-1 1,0 0-1,-1 0 0,1 1 1,0-1-1,0 0 0,0 0 1,0 0-1,0 0 0,0 0 1,0 0-1,0-1 1,0 1-1,0 0 0,1-1 1,40-7 172,33-30-71,-60 29-75,1 0-1,0 1 1,23-7-1,-38 15-33,0-1 0,0 1 0,1-1 0,-1 1-1,0 0 1,0 0 0,1 0 0,-1 0 0,0 0-1,0 0 1,1 0 0,-1 0 0,0 0 0,0 1-1,0-1 1,1 1 0,-1-1 0,0 0 0,0 1-1,0 0 1,0-1 0,0 1 0,0 0 0,0-1-1,0 1 1,0 0 0,0 0 0,0 0 0,0 0-1,-1 0 1,1 0 0,0 0 0,-1 0-1,1 0 1,-1 1 0,1-1 0,0 2 0,0-1 8,-1 0 1,1 0 0,0-1-1,0 1 1,0 0-1,0-1 1,1 1 0,-1-1-1,0 1 1,1-1-1,-1 1 1,1-1 0,-1 0-1,1 0 1,0 0 0,0 0-1,-1 0 1,1 0-1,0 0 1,0-1 0,0 1-1,0 0 1,3-1 0,3 1-51,1-1 0,0 0 0,0-1 0,-1 0 1,1-1-1,0 0 0,-1 0 0,1 0 1,13-7-1,40-22-4124,-62 31 4087,0-1 0,1 1 0,-1 0-1,0 0 1,0 0 0,1 0 0,-1 0 0,0 0 0,0 0 0,1-1-1,-1 1 1,0 0 0,0 0 0,0 0 0,1-1 0,-1 1-1,0 0 1,0 0 0,0 0 0,1-1 0,-1 1 0,0 0-1,0 0 1,0-1 0,0 1 0,0 0 0,0-1 0,0 1 0,0 0-1,0 0 1,0-1 0,0 1 0,0 0 0,0-1 0,0 1-1,0 0 1,0 0 0,0-1 0,0 1 0,0 0 0,0-1-1,0 1 1,0 0 0,-1-1 0,-10-7-4632,6 4 3645,-11-7-3331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4.304"/>
    </inkml:context>
    <inkml:brush xml:id="br0">
      <inkml:brushProperty name="width" value="0.025" units="cm"/>
      <inkml:brushProperty name="height" value="0.025" units="cm"/>
    </inkml:brush>
  </inkml:definitions>
  <inkml:trace contextRef="#ctx0" brushRef="#br0">1 0 17072,'0'0'6374,"35"45"-6310,-20-28-800,6 0-2916,-3 0-3971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4.653"/>
    </inkml:context>
    <inkml:brush xml:id="br0">
      <inkml:brushProperty name="width" value="0.025" units="cm"/>
      <inkml:brushProperty name="height" value="0.025" units="cm"/>
    </inkml:brush>
  </inkml:definitions>
  <inkml:trace contextRef="#ctx0" brushRef="#br0">74 64 15375,'0'0'3795,"-7"7"-2802,0 0-823,1 1 0,-1-1 0,2 1 1,-1 0-1,1 0 0,0 1 0,1-1 0,0 1 0,0 0 0,1 0 0,0 1 0,1-1 1,0 0-1,-1 13 0,3-22-168,0 1 1,0 0 0,0 0 0,0 0-1,0 0 1,0 0 0,1 0-1,-1 0 1,0 0 0,0 0-1,1 0 1,-1 0 0,1 0-1,-1 0 1,1 0 0,-1-1-1,1 1 1,-1 0 0,1 0-1,0-1 1,-1 1 0,1 0-1,0-1 1,0 1 0,0-1-1,-1 1 1,1-1 0,0 1-1,0-1 1,0 1 0,0-1-1,0 0 1,0 0 0,0 1-1,0-1 1,0 0 0,0 0-1,0 0 1,0 0 0,0 0-1,0 0 1,0-1 0,0 1-1,0 0 1,0 0 0,-1-1-1,1 1 1,0 0 0,0-1 0,0 1-1,0-1 1,0 1 0,0-2-1,5 0 54,0-1-1,0 0 1,0-1 0,-1 1-1,1-1 1,8-9 0,-1-4 228,-1-1 0,0 0 0,-2-1 0,0 0 0,-1-1 0,-1 0 1,-1 0-1,5-26 0,-20 75-971,1-8 1033,1 1 1,0-1 0,2 1-1,1 1 1,-1 31-1,4-49-539,1-1 0,-1 1 0,1 0 0,0 0 0,0 0 0,0-1 0,1 1-1,0-1 1,0 1 0,0-1 0,0 1 0,1-1 0,5 6 0,-5-6-367,0-1 0,1 0 0,0-1 0,0 1-1,0-1 1,0 1 0,0-1 0,1-1 0,-1 1 0,0 0 0,1-1 0,0 0 0,-1 0 0,1-1 0,-1 1 0,1-1 0,5 0 0,13 0-7256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5.108"/>
    </inkml:context>
    <inkml:brush xml:id="br0">
      <inkml:brushProperty name="width" value="0.025" units="cm"/>
      <inkml:brushProperty name="height" value="0.025" units="cm"/>
    </inkml:brush>
  </inkml:definitions>
  <inkml:trace contextRef="#ctx0" brushRef="#br0">54 261 18129,'0'0'1698,"-7"3"-134,7-3-1562,-3 0 91,1 0-1,0 1 0,-1 0 0,1 0 1,0-1-1,0 1 0,0 0 1,0 1-1,0-1 0,0 0 1,0 1-1,0-1 0,0 1 1,1-1-1,-1 1 0,1 0 1,-1 0-1,1 0 0,0 0 1,-1 0-1,1 0 0,0 0 1,0 0-1,1 0 0,-1 1 1,0-1-1,1 0 0,-1 0 0,1 1 1,0-1-1,0 0 0,0 1 1,0-1-1,0 0 0,1 5 1,0-5-84,1 0 0,-1 1 0,0-1 0,1 0 1,0-1-1,-1 1 0,1 0 0,0 0 0,0-1 1,0 1-1,0-1 0,0 1 0,0-1 0,1 0 0,-1 0 1,0 0-1,1 0 0,-1 0 0,0-1 0,1 1 1,-1-1-1,1 1 0,-1-1 0,1 0 0,2 0 0,1 0 12,-1 1 0,0-1-1,0-1 1,1 1-1,-1 0 1,0-1 0,0 0-1,0-1 1,1 1-1,-1-1 1,5-2 0,-6 0 1,0 1 0,0-1 1,0 0-1,0 0 1,-1 0-1,0 0 0,0 0 1,0-1-1,0 0 1,-1 1-1,1-1 1,-1 0-1,0 0 0,-1 0 1,0-1-1,1 1 1,-1 0-1,-1 0 1,1-6-1,-1 10-27,0 1 1,0-1-1,0 1 1,-1-1-1,1 1 0,0-1 1,0 1-1,0-1 1,0 1-1,-1 0 0,1-1 1,0 1-1,0-1 1,-1 1-1,1 0 0,0-1 1,-1 1-1,1 0 1,0-1-1,-1 1 0,1 0 1,-1 0-1,1-1 1,0 1-1,-1 0 0,1 0 1,-1 0-1,1 0 1,-1 0-1,1-1 0,-1 1 1,1 0-1,-1 0 1,1 0-1,-1 0 0,1 0 1,0 0-1,-1 0 1,1 1-1,-1-1 0,1 0 1,-1 0-1,1 0 1,-1 0-1,1 1 0,0-1 1,-1 0-1,1 0 1,-1 1-1,1-1 0,-1 1 1,-23 14-216,18-9 205,1 0 0,0 0 0,0 0 0,1 0 0,0 1 0,0 0 0,0 0 0,1 0 0,0 0 0,1 0 0,-1 1 0,1-1 1,1 1-1,-2 9 0,3-16-10,0 0 0,0 0 0,1 0 0,-1-1 0,0 1 1,0 0-1,0 0 0,1 0 0,-1 0 0,0 0 1,1 0-1,-1 0 0,1-1 0,-1 1 0,1 0 0,-1 0 1,1 0-1,0-1 0,-1 1 0,1 0 0,0-1 0,-1 1 1,1-1-1,0 1 0,0-1 0,0 1 0,0-1 1,-1 0-1,3 1 0,1 0-17,-1 0 0,1-1 0,0 1 1,-1-1-1,1 0 0,0-1 0,0 1 0,4-1 1,2-1 8,1-1 0,-1 0 0,-1 0 0,1-1 0,12-6 0,-3-3-92,0-1 1,-1-1-1,0-1 0,-2 0 0,0-1 1,-1-1-1,20-29 0,-12 10 218,-1-1 1,-2-1-1,15-41 0,-29 59 559,-14 30-148,-13 31-421,12-17-91,1 1 0,1-1 0,1 2 0,1-1 0,1 0 0,2 1 0,0 0 0,2 0 0,3 36 0,-2-54 16,1-1-1,0 1 1,0-1 0,0 0-1,1 0 1,0 0 0,7 11-1,-8-14-3,-1-1 0,1 1 0,0-1 0,0 1 0,0-1-1,0 0 1,1 0 0,-1 0 0,0-1 0,1 1 0,-1 0 0,1-1 0,0 1-1,-1-1 1,1 0 0,0 0 0,0 0 0,0-1 0,5 2 0,-7-3-6,0 1 0,-1-1 0,1 0 0,-1 1 0,1-1 0,-1 0 0,1 0 0,-1 1 0,1-1 0,-1 0 0,0 0 0,1 0 0,-1 1 0,0-1 0,0 0 0,1 0 1,-1 0-1,0 0 0,0 0 0,0 1 0,0-1 0,0 0 0,0 0 0,0 0 0,-1 0 0,1 0 0,0 0 0,0 1 0,-2-3 0,-6-29-938,-1 11 200,-2 1 0,0 1 0,-2 0 0,0 0 0,-30-31 0,12 19 1636,0 1 1,-41-28-1,145 66 1384,-37-2-2764,0-2 0,37-1 0,-25-3-4235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6.098"/>
    </inkml:context>
    <inkml:brush xml:id="br0">
      <inkml:brushProperty name="width" value="0.025" units="cm"/>
      <inkml:brushProperty name="height" value="0.025" units="cm"/>
    </inkml:brush>
  </inkml:definitions>
  <inkml:trace contextRef="#ctx0" brushRef="#br0">138 40 7687,'0'0'8926,"-10"1"-7271,5 0-1533,0 0 1,0 0-1,0 1 1,0-1-1,0 1 1,0 0-1,0 0 1,1 1-1,-1-1 1,1 1-1,0 0 1,0 0-1,0 1 1,0-1-1,0 1 1,1 0-1,-4 5 1,-27 49 40,32-54-158,1-1 0,-1 0 0,1 1 0,0 0 0,0-1 1,0 1-1,0 0 0,1-1 0,0 1 0,-1 0 0,1 0 1,0-1-1,1 1 0,-1 0 0,3 7 0,-2-10 11,0 0 0,0 0 0,0 0-1,0 0 1,0 0 0,0-1 0,0 1-1,1 0 1,-1 0 0,0-1 0,1 1-1,-1-1 1,0 1 0,1-1 0,-1 0-1,1 1 1,-1-1 0,0 0 0,1 0-1,-1 0 1,1 0 0,-1 0 0,1 0-1,1-1 1,36-8 909,-31 6-835,-1-1 0,0 0 0,0 0 0,-1 0 1,1-1-1,-1 0 0,0-1 0,0 1 0,-1-1 0,1 0 0,-1-1 0,-1 1 1,1-1-1,-1 0 0,0 0 0,-1 0 0,0 0 0,0-1 0,0 0 1,-1 1-1,0-1 0,-1 0 0,0 0 0,0 0 0,0-10 0,-1 16-100,0 1-1,0-1 1,-1 0-1,1 1 0,0-1 1,0 1-1,-1-1 0,1 0 1,-1 1-1,1-1 1,-1 1-1,0-1 0,0 1 1,0-1-1,0 1 0,0 0 1,0-1-1,0 1 0,0 0 1,0 0-1,0 0 1,-1 0-1,1 0 0,-1 0 1,1 0-1,0 0 0,-1 0 1,1 1-1,-4-2 1,0 1-504,-1 0 1,1 0 0,0 1 0,-1 0-1,1-1 1,0 2 0,-1-1 0,-5 2-1,-12 5-5155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5.923"/>
    </inkml:context>
    <inkml:brush xml:id="br0">
      <inkml:brushProperty name="width" value="0.025" units="cm"/>
      <inkml:brushProperty name="height" value="0.025" units="cm"/>
    </inkml:brush>
  </inkml:definitions>
  <inkml:trace contextRef="#ctx0" brushRef="#br0">11 8 7303,'1'3'7736,"-2"6"-4133,-5 28-3707,4-23 1110,2-13-994,-1 3 70,0 1 1,1 0-1,0 0 1,0 0-1,0-1 0,0 1 1,2 7-1,-1-11-63,-1 0 0,1 0 1,0 0-1,-1 1 0,1-1 0,0 0 0,0 0 0,0 0 0,0 0 1,0-1-1,0 1 0,0 0 0,0 0 0,1-1 0,-1 1 1,0 0-1,0-1 0,1 1 0,-1-1 0,0 0 0,0 1 1,1-1-1,-1 0 0,0 0 0,1 0 0,-1 0 0,1 0 1,-1 0-1,0 0 0,2-1 0,8-1 219,1 0-1,-2-1 1,1 0-1,0-1 1,-1 0 0,1-1-1,-1 0 1,0 0 0,-1-1-1,18-14 1,-15 11-3,0 0 0,1 2 0,0-1 1,1 1-1,20-7 0,-33 14-220,-1 0 0,1 0-1,0 0 1,0 0 0,0 0 0,0 0-1,-1 0 1,1 0 0,0 0-1,0 1 1,0-1 0,0 0 0,-1 0-1,1 1 1,0-1 0,0 0 0,-1 1-1,1-1 1,0 1 0,-1-1-1,1 1 1,0-1 0,-1 1 0,1 0-1,-1-1 1,1 1 0,-1 0-1,1-1 1,-1 1 0,1 0 0,-1 0-1,0-1 1,1 1 0,-1 0 0,0 0-1,0 0 1,0 0 0,0-1-1,1 1 1,-1 0 0,-1 1 0,4 52 577,-2-20-377,-1-33-213,0-1 1,0 1 0,1-1 0,-1 1 0,0-1 0,0 1 0,0-1 0,1 1 0,-1-1 0,0 1 0,1-1 0,-1 1 0,0-1 0,1 1 0,-1-1 0,1 0-1,-1 1 1,1-1 0,-1 0 0,1 1 0,-1-1 0,1 0 0,-1 0 0,1 1 0,-1-1 0,1 0 0,-1 0 0,1 0 0,-1 0 0,1 0 0,0 0 0,0 0-1,23-7 287,19-22 463,-12 0-568,-24 21-186,0 0 1,1 1 0,0 0 0,0 0 0,1 1-1,0 0 1,0 1 0,0 0 0,0 0 0,21-7-1,-29 13-7,0-1 0,-1 0 0,1 0 0,0 1 0,0-1 0,0 1 0,-1-1 0,1 1 0,0-1 0,0 1 0,-1-1 0,1 1 0,0 0 0,-1-1 0,1 1 0,-1 0 0,1-1 0,-1 1 0,1 0 0,-1 0 0,0 0 0,1 0-1,-1-1 1,0 1 0,1 0 0,-1 0 0,0 0 0,0 0 0,0 0 0,0 0 0,0 0 0,0-1 0,0 1 0,-1 1 0,1 45 58,0-34-27,0 49-3124,0-62 2986,0 1 0,0-1-1,0 1 1,0-1-1,0 1 1,0-1 0,0 0-1,0 1 1,1-1 0,-1 0-1,0 1 1,0-1-1,0 1 1,1-1 0,-1 0-1,0 1 1,1-1 0,-1 0-1,0 0 1,0 1 0,1-1-1,-1 0 1,0 0-1,1 1 1,-1-1 0,1 0-1,-1 0 1,0 0 0,1 0-1,-1 0 1,1 0 0,-1 1-1,0-1 1,1 0-1,-1 0 1,1 0 0,-1 0-1,1-1 1,0 1 0,17-4-3173,2-9-1970</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6.350"/>
    </inkml:context>
    <inkml:brush xml:id="br0">
      <inkml:brushProperty name="width" value="0.025" units="cm"/>
      <inkml:brushProperty name="height" value="0.025" units="cm"/>
    </inkml:brush>
  </inkml:definitions>
  <inkml:trace contextRef="#ctx0" brushRef="#br0">210 0 15214,'0'0'1399,"-10"6"293,-91 56 2117,90-55-3504,0 1-1,1 0 1,0 0-1,1 1 1,0 1 0,1-1-1,-1 1 1,-8 15 0,17-25-308,-1 1 0,1 0 1,-1 0-1,1 0 0,0 0 1,-1-1-1,1 1 0,0 0 1,-1 0-1,1 0 0,0 0 1,0 0-1,0 0 0,0 0 1,0 0-1,0 0 0,0 0 1,0-1-1,0 1 0,0 0 1,1 0-1,-1 0 0,0 0 1,1 0-1,-1 0 0,1 0 1,-1-1-1,1 1 0,-1 0 1,1 0-1,0 0 0,1 1 19,0-1-1,1 0 0,-1 0 0,0 0 0,0-1 1,1 1-1,-1 0 0,0-1 0,1 0 0,-1 1 0,0-1 1,4 0-1,6-1 68,1 0-1,-1 0 1,25-7 0,-23 3-51,-1 0 1,1-2-1,-1 0 1,-1 0-1,1-1 1,-1-1-1,-1 0 1,1-1-1,-2 0 1,17-18-1,-32 34-61,0 1 0,0 0-1,1 0 1,0 0-1,0 0 1,1 1 0,-4 11-1,8-18 31,-1-1-1,0 1 1,0-1-1,1 0 1,-1 1-1,0-1 1,1 0-1,-1 1 0,1-1 1,-1 0-1,0 1 1,1-1-1,-1 0 1,1 0-1,-1 1 1,1-1-1,-1 0 1,1 0-1,-1 0 0,1 0 1,-1 0-1,1 0 1,-1 0-1,1 0 1,-1 0-1,1 0 1,-1 0-1,1 0 1,-1 0-1,1 0 0,-1 0 1,1 0-1,-1-1 1,1 1-1,-1 0 1,1-1-1,23-6 135,-23 7-132,66-29 79,-53 21-91,0 1-1,1 1 1,0 0-1,0 1 0,0 1 1,0 0-1,31-3 1,-45 7-2,0 0 1,0 0 0,0 0-1,0 0 1,0 0 0,0 0-1,0 1 1,0-1 0,0 0-1,0 1 1,0-1 0,0 0-1,0 1 1,-1-1 0,1 1-1,0 0 1,0-1 0,0 1-1,-1 0 1,1-1 0,0 1-1,-1 0 1,1 0 0,-1-1-1,1 1 1,-1 0 0,1 1-1,0 1 23,0 0 0,-1 0 0,1 0 0,-1 0 0,0 0 0,1 0-1,-2 0 1,1 0 0,-1 4 0,-1 4-149,0-1 1,-1 1-1,0-1 0,-8 15 0,7-20-3188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7.263"/>
    </inkml:context>
    <inkml:brush xml:id="br0">
      <inkml:brushProperty name="width" value="0.025" units="cm"/>
      <inkml:brushProperty name="height" value="0.025" units="cm"/>
    </inkml:brush>
  </inkml:definitions>
  <inkml:trace contextRef="#ctx0" brushRef="#br0">191 85 4644,'0'0'11499,"-12"-1"-10212,7 0-1226,0 1 0,-1 0 1,1 0-1,0 0 0,-1 1 1,1 0-1,0 0 0,0 0 0,0 0 1,0 1-1,0 0 0,0 0 1,0 0-1,0 1 0,1-1 0,-1 1 1,1 0-1,0 1 0,0-1 1,0 1-1,0 0 0,1 0 0,-1 0 1,-2 5-1,-1 0-1,0-1 0,1 1 0,0 1 0,1-1 0,0 1 0,1 0 0,0 0 0,0 0 0,1 1-1,0-1 1,1 1 0,-2 19 0,4-29-51,1 0-1,-1 1 0,0-1 0,0 0 0,1 0 0,-1 0 1,1 0-1,-1 0 0,1 1 0,-1-1 0,1 0 1,0 0-1,-1 0 0,1 0 0,0-1 0,0 1 1,0 0-1,0 0 0,0 0 0,0-1 0,0 1 0,0 0 1,0-1-1,0 1 0,0-1 0,0 1 0,1-1 1,-1 0-1,0 0 0,0 1 0,0-1 0,1 0 1,-1 0-1,0 0 0,0 0 0,0 0 0,1 0 0,-1-1 1,0 1-1,0 0 0,2-1 0,4 0 150,1-1 0,-1 1 0,1-1 0,-1-1 0,13-5 0,-1-3 95,-1-1 0,-1 0 0,1-2-1,-2 0 1,0 0 0,-1-2 0,0 0 0,-1 0 0,-1-2-1,-1 0 1,0 0 0,-2-1 0,17-39 0,-26 56-231,0-1 1,0 1-1,0 0 1,0 0-1,-1-1 1,1 1-1,-1-1 1,0 1-1,0 0 1,0-1-1,0 1 1,0-1 0,-1-2-1,-6 5-187,-6 19-23,2 1 172,1 1 0,1 0 0,1 0 0,1 1 0,1 0 0,0 1 0,-2 27 0,8-48 11,0 0 0,0 0-1,0 0 1,0 0 0,0-1 0,0 1 0,1 0-1,-1 0 1,1 0 0,-1 0 0,1 0-1,0-1 1,0 1 0,-1 0 0,1 0 0,0-1-1,1 1 1,-1-1 0,0 1 0,0-1-1,1 1 1,2 1 0,-1-2 26,0 1 1,0-1-1,0 1 0,0-1 1,0 0-1,0 0 0,1-1 1,-1 1-1,0-1 1,1 1-1,-1-1 0,4 0 1,5-1 94,-1 0 0,1-1 1,-1-1-1,0 1 0,0-2 0,20-8 1,-15 4 22,-1-1-1,0 0 1,0-1 0,16-15 0,-25 20-99,0 0 0,-1-1 0,1 0 0,-1 0 0,-1 0 0,1-1 0,-1 1 0,0-1 0,-1 0 0,1-1 0,3-13 0,-44 100-462,33-69 408,1 0-1,0 0 1,1 1-1,0 0 1,0 0-1,1 11 1,1-21 18,0 0 0,0 0 0,0-1-1,0 1 1,0 0 0,0 0 0,1 0 0,-1-1 0,0 1 0,1 0-1,-1 0 1,0 0 0,1-1 0,-1 1 0,1 0 0,-1-1 0,1 1-1,0 0 1,-1-1 0,1 1 0,-1-1 0,1 1 0,0-1 0,0 1-1,-1-1 1,1 0 0,0 1 0,1-1 0,32 3 307,-24-5-212,0 1 0,-1-2 0,1 1 0,16-8 0,-10 2-47,1-2 0,-1 0 0,-1-1 0,20-17 1,-28 21-10,1-1 0,-1 0 1,0 0-1,-1 0 0,1-1 1,-2 1-1,1-2 0,-1 1 1,4-13-1,-11 28-106,-2 1 0,1-1 0,-1 0 0,1 0 1,-8 8-1,7-10 44,1 0 0,-1 0 0,1 0 0,0 1 1,1 0-1,-1 0 0,1-1 0,0 1 0,0 1 1,0-1-1,1 0 0,-1 0 0,0 10 1,2-15-40,0 0 0,1 0 0,-1 1 0,0-1 0,0 0 0,0 0 1,0 1-1,0-1 0,0 0 0,0 0 0,0 0 0,0 1 1,0-1-1,1 0 0,-1 0 0,0 0 0,0 0 0,0 1 0,0-1 1,1 0-1,-1 0 0,0 0 0,0 0 0,0 0 0,1 1 1,-1-1-1,0 0 0,0 0 0,1 0 0,-1 0 0,0 0 0,0 0 1,1 0-1,-1 0 0,0 0 0,0 0 0,0 0 0,1 0 1,-1 0-1,0 0 0,0 0 0,1 0 0,-1 0 0,0 0 0,0-1 1,1 1-1,-1 0 0,11-10-7351,-7-7-823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7.597"/>
    </inkml:context>
    <inkml:brush xml:id="br0">
      <inkml:brushProperty name="width" value="0.025" units="cm"/>
      <inkml:brushProperty name="height" value="0.025" units="cm"/>
    </inkml:brush>
  </inkml:definitions>
  <inkml:trace contextRef="#ctx0" brushRef="#br0">0 1 16400,'0'0'1313,"20"60"-2114,3-41-3555,6-3-6887</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7.958"/>
    </inkml:context>
    <inkml:brush xml:id="br0">
      <inkml:brushProperty name="width" value="0.025" units="cm"/>
      <inkml:brushProperty name="height" value="0.025" units="cm"/>
    </inkml:brush>
  </inkml:definitions>
  <inkml:trace contextRef="#ctx0" brushRef="#br0">168 1 13549,'-8'0'1489,"-9"1"-811,1 1 0,0 1 0,0 0 0,0 1 0,0 1 0,1 0 0,0 1 0,-18 10 0,82-13-1239,-21-3 248,-1 1-1,30 6 0,-49-6 292,0 1-1,0 0 1,-1 0-1,1 0 1,-1 1 0,0 0-1,0 0 1,0 1-1,0 0 1,-1 0-1,1 1 1,6 6-1,-12-10 37,0 0 0,0 0-1,0 0 1,0 1 0,0-1 0,0 0-1,0 1 1,0-1 0,-1 1-1,1-1 1,0 1 0,-1-1-1,0 1 1,1-1 0,-1 1 0,0-1-1,0 1 1,0 0 0,0-1-1,0 1 1,0-1 0,0 1-1,-1 2 1,0-1 52,0-1-1,-1 1 1,1-1-1,-1 1 1,0-1-1,0 0 1,0 0-1,0 1 1,0-2-1,0 1 1,0 0-1,-4 2 1,-8 4 436,0 0 1,-1-1 0,-26 8 0,32-12-257,0 1-38,0-2 1,1 1-1,-1-1 0,0 0 0,0-1 0,-13 1 1,21-2-276,1 0 1,0 0 0,-1 0-1,1 0 1,-1 0 0,1 0-1,-1-1 1,1 1 0,-1 0 0,1 0-1,0 0 1,-1 0 0,1-1-1,0 1 1,-1 0 0,1 0-1,-1-1 1,1 1 0,0 0-1,0-1 1,-1 1 0,1 0-1,0-1 1,-1 1 0,1 0 0,0-1-1,0 1 1,0-1 0,0 1-1,-1 0 1,1-1 0,0 1-1,0-1 1,0 1 0,0-1-1,0 1 1,0 0 0,0-1-1,0 1 1,0-1 0,0 1 0,0-1-1,1 0 1,5-20-4287,7-1-2176</inkml:trace>
  <inkml:trace contextRef="#ctx0" brushRef="#br0" timeOffset="1">472 65 12588,'0'0'10052,"4"-8"-9534,14-28 64,-18 36-573,1-1 0,-1 1 0,0-1 0,0 1 0,0-1 0,0 1 0,0-1-1,0 1 1,0-1 0,-1 1 0,1-1 0,0 1 0,0-1 0,0 1 0,0 0 0,-1-1 0,1 1 0,0-1 0,0 1 0,-1-1 0,1 1 0,0 0 0,-1-1 0,1 1 0,0 0 0,-1-1 0,1 1 0,0 0 0,-1 0 0,1-1 0,-1 1-1,1 0 1,-1 0 0,1 0 0,-1 0 0,1-1 0,0 1 0,-1 0 0,1 0 0,-1 0 0,1 0 0,-1 0 0,1 0 0,-1 0 0,1 0 0,-1 0 0,1 1 0,-1-1 0,-24 2-64,19 1 51,0 0 0,0 0-1,0 0 1,1 0 0,-1 1-1,1 0 1,0 1 0,0-1-1,0 1 1,1 0 0,-1 0-1,1 0 1,0 1 0,1-1-1,-6 12 1,7-13-5,0 0 0,0 0 1,1 0-1,-1 0 0,1 1 0,0-1 1,0 0-1,1 1 0,-1-1 0,1 1 1,0 4-1,0-7-9,1 1 0,-1-1 0,1 0 0,-1 0 0,1 0 1,0 0-1,0 0 0,0 0 0,0 0 0,0-1 0,0 1 0,1 0 0,-1-1 1,1 1-1,-1 0 0,1-1 0,-1 0 0,1 1 0,0-1 0,0 0 1,0 0-1,0 0 0,2 1 0,5 1-806,0-1 1,0 0-1,0 0 0,1-1 1,-1 0-1,19-2 0,21 1-8571</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9.138"/>
    </inkml:context>
    <inkml:brush xml:id="br0">
      <inkml:brushProperty name="width" value="0.025" units="cm"/>
      <inkml:brushProperty name="height" value="0.025" units="cm"/>
    </inkml:brush>
  </inkml:definitions>
  <inkml:trace contextRef="#ctx0" brushRef="#br0">31 1 6854,'0'0'8814,"-3"14"-6609,-9 69-1639,-2 98 0,13-142-279,0 42 2,2-75-282,-1-1-1,1 1 1,0-1 0,0 1 0,0-1 0,1 0 0,0 1-1,0-1 1,1 0 0,5 9 0,-7-12 20,1-1-1,0 1 1,-1-1-1,1 1 1,0-1-1,0 0 1,0 1 0,0-1-1,0 0 1,1-1-1,-1 1 1,0 0 0,0 0-1,1-1 1,-1 0-1,0 1 1,1-1 0,-1 0-1,0 0 1,1 0-1,-1 0 1,0-1-1,1 1 1,-1-1 0,0 1-1,4-3 1,2 1 164,-1-1 0,0 0 0,0-1 0,0 0 0,0 0 0,10-9 0,3-5 42,0-1 1,-2-1-1,0-1 0,-2 0 0,0-2 1,13-24-1,-9 9 530,-1 0 1,-2-1 0,13-47-1,-36 112-1141,-12 38-3349,15-58 3021,-8 17-2463,2-10-2613,3-7-1345</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39.735"/>
    </inkml:context>
    <inkml:brush xml:id="br0">
      <inkml:brushProperty name="width" value="0.025" units="cm"/>
      <inkml:brushProperty name="height" value="0.025" units="cm"/>
    </inkml:brush>
  </inkml:definitions>
  <inkml:trace contextRef="#ctx0" brushRef="#br0">113 163 13293,'0'0'2946,"-9"3"-1296,-31 9-40,-10 3 570,36-11-1393,16-3-485,76-19 227,-61 12-518,0 2 0,0 0-1,0 1 1,0 0-1,1 2 1,-1 0 0,22 2-1,-37-1-16,1 0 0,-1 0 0,0 1 0,0-1 0,0 1 0,0-1-1,0 1 1,0 0 0,0 0 0,0 0 0,0 0 0,0 0 0,-1 0 0,1 1 0,0-1 0,-1 0 0,1 1-1,-1-1 1,1 1 0,-1 0 0,0 0 0,0-1 0,0 1 0,2 4 0,-1 0 93,-1 1 1,1 0-1,-2-1 1,1 1-1,-1 0 0,0 9 1,0-6 349,-7-174 2606,10 165-3100,0 0 0,-1 0 0,1 0 0,0 0 0,0 0 1,-1 0-1,1 1 0,-1 0 0,4 2 0,-5-3 33,7 3-90,-1-1-1,1 0 0,0 0 1,0 0-1,0-1 1,1 0-1,-1-1 0,0 0 1,1 0-1,-1-1 0,1 0 1,-1 0-1,0-1 1,1 0-1,-1-1 0,16-4 1,-15 3 81,0 0 0,-1 0 0,1-1 0,-1 0 0,1 0 0,-1-1-1,0 0 1,-1-1 0,0 0 0,1 0 0,-2 0 0,1-1 0,-1 0 0,0-1 0,5-8 0,7-12 339,-35 62 4,-8 20-296,18-38-31,1 1 0,1-1-1,0 1 1,1 0-1,1 0 1,1 0 0,0 26-1,2-42-22,0-1-1,0 1 0,0-1 0,0 0 0,0 1 0,0-1 0,1 0 0,-1 1 0,0-1 1,0 0-1,1 1 0,-1-1 0,0 0 0,0 1 0,1-1 0,-1 0 0,0 0 1,1 1-1,-1-1 0,0 0 0,1 0 0,-1 0 0,0 0 0,1 1 0,-1-1 1,0 0-1,1 0 0,-1 0 0,1 0 0,-1 0 0,0 0 0,1 0 0,-1 0 1,1 0-1,-1 0 0,0 0 0,1 0 0,-1 0 0,0-1 0,1 1 0,-1 0 0,1 0 1,-1 0-1,0 0 0,1-1 0,-1 1 0,0 0 0,1-1 0,17-10-2509,-2-13-1897,-1-8-2231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0.082"/>
    </inkml:context>
    <inkml:brush xml:id="br0">
      <inkml:brushProperty name="width" value="0.025" units="cm"/>
      <inkml:brushProperty name="height" value="0.025" units="cm"/>
    </inkml:brush>
  </inkml:definitions>
  <inkml:trace contextRef="#ctx0" brushRef="#br0">33 1 9129,'0'0'2626,"-27"59"-2594,21-27-64,6-4-673,0-3-1377,11-3-2370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0.415"/>
    </inkml:context>
    <inkml:brush xml:id="br0">
      <inkml:brushProperty name="width" value="0.025" units="cm"/>
      <inkml:brushProperty name="height" value="0.025" units="cm"/>
    </inkml:brush>
  </inkml:definitions>
  <inkml:trace contextRef="#ctx0" brushRef="#br0">119 63 12556,'0'0'2343,"-11"6"-1574,-49 39 286,56-41-838,-1 0 0,1 1 0,0-1 0,0 1 0,0 0 0,1 0 0,0 0 0,0 1 0,0-1 0,1 1 0,-1-1 0,-1 10 0,4-14-215,-1-1 0,1 1 0,0 0 1,0-1-1,0 1 0,0-1 0,0 1 0,0-1 1,0 1-1,0-1 0,0 1 0,0-1 0,0 1 0,1 0 1,-1-1-1,0 1 0,0-1 0,0 1 0,1-1 1,-1 0-1,0 1 0,0-1 0,1 1 0,-1-1 1,1 1-1,-1-1 0,0 0 0,1 1 0,-1-1 0,1 0 1,-1 1-1,1-1 0,-1 0 0,1 0 0,-1 1 1,1-1-1,-1 0 0,1 0 0,-1 0 0,1 0 1,-1 0-1,1 0 0,-1 0 0,1 0 0,-1 0 0,1 0 1,0 0-1,-1 0 0,1 0 0,-1 0 0,1 0 1,-1 0-1,1-1 0,0 1 0,31-14 385,-14-1-213,0 0 1,-1-1-1,-1-1 1,-1 0-1,0-1 0,-1-1 1,-1-1-1,16-32 0,-49 126-366,15-59 65,-5 11 314,-8 43 1,16-61-558,1 0 0,0 0-1,1-1 1,0 1 0,0 0 0,2 8 0,-2-15 230,0 0 1,0-1-1,1 1 1,-1 0-1,0-1 1,1 1-1,-1 0 1,1-1-1,-1 1 1,1 0-1,-1-1 1,1 1-1,-1-1 1,1 1-1,-1-1 0,1 1 1,0-1-1,-1 1 1,1-1-1,0 0 1,-1 1-1,1-1 1,0 0-1,-1 0 1,1 1-1,0-1 1,0 0-1,0 0 1,-1 0-1,1 0 1,0 0-1,0 0 1,-1 0-1,1 0 1,0 0-1,0-1 1,-1 1-1,1 0 1,0 0-1,0-1 1,-1 1-1,1 0 1,0-1-1,-1 1 1,1-1-1,-1 1 0,1-1 1,0 0-1,33-23-4026,-8-4-1930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0.804"/>
    </inkml:context>
    <inkml:brush xml:id="br0">
      <inkml:brushProperty name="width" value="0.025" units="cm"/>
      <inkml:brushProperty name="height" value="0.025" units="cm"/>
    </inkml:brush>
  </inkml:definitions>
  <inkml:trace contextRef="#ctx0" brushRef="#br0">146 182 7527,'3'-11'2381,"-3"10"-2447,6-18 418,1-6 4623,-7 25-4866,0 0 1,0 0 0,0 0-1,-1 0 1,1 0 0,0 0-1,0 0 1,0 0 0,0 0-1,0 0 1,0 0 0,0 0-1,0 0 1,0-1 0,-1 1-1,1 0 1,0 0 0,0 0-1,0 0 1,0 0 0,0 0-1,0 0 1,0 0 0,0 0-1,0 0 1,0 0 0,0-1-1,0 1 1,0 0 0,0 0-1,0 0 1,0 0 0,-1 0-1,1 0 1,0 0 0,0 0-1,0 0 1,0-1 0,0 1-1,1 0 1,-18 30 1093,-11 24-1143,19-39-67,0 0 0,1 1 0,1 0 1,1 0-1,0 0 0,1 1 0,-3 18 0,8-34-13,0 0 0,0 0 0,1 0 1,-1 0-1,0 0 0,0-1 0,1 1 0,-1 0 0,1 0 0,-1 0 0,1 0 0,0 0 1,-1 0-1,1-1 0,0 1 0,-1 0 0,1-1 0,0 1 0,0 0 0,-1-1 0,1 1 0,0-1 1,0 1-1,0-1 0,0 1 0,0-1 0,0 0 0,0 0 0,0 1 0,0-1 0,0 0 1,0 0-1,0 0 0,0 0 0,0 0 0,0 0 0,0 0 0,0-1 0,0 1 0,1-1 1,51-7 198,-48 7-264,10-1-13,0 0-1,0 1 0,29 1 0,-43 0 104,-1 0-1,0 0 1,1 0-1,-1 0 0,1 0 1,-1 0-1,1 0 0,-1 0 1,1 0-1,-1 0 1,1 0-1,-1 0 0,1 0 1,-1 0-1,0 1 1,1-1-1,-1 0 0,1 0 1,-1 1-1,0-1 1,1 0-1,-1 1 0,0-1 1,1 0-1,-1 1 1,0-1-1,0 0 0,1 1 1,-1-1-1,0 1 0,0-1 1,1 1-1,-1-1 1,0 0-1,0 1 0,0-1 1,0 1-1,0-1 1,0 1-1,0-1 0,0 1 1,0-1-1,0 1 1,0-1-1,0 1 0,0-1 1,0 0-1,0 1 0,-1-1 1,1 1-1,0-1 1,0 1-1,0-1 0,-1 1 1,-17 21 1024,-3-8-105,-1 0 0,-36 16 0,46-24-811,1-2 0,-1 1 0,0-2 1,-1 1-1,1-2 0,0 0 1,-16 1-1,27-3-240,0 0 1,0 0-1,1 0 1,-1-1-1,0 1 0,1 0 1,-1-1-1,0 1 1,1 0-1,-1-1 1,1 1-1,-1-1 0,0 1 1,1-1-1,-1 1 1,1-1-1,0 0 0,-1 1 1,1-1-1,-1 1 1,1-1-1,0 0 0,-1 1 1,1-1-1,0 0 1,0 0-1,0 1 0,0-1 1,-1 0-1,1 0 1,0 1-1,0-1 0,0 0 1,0 1-1,1-1 1,-1 0-1,0 0 1,0 1-1,0-1 0,1 0 1,-1 1-1,1-2 1,11-35-8022,6 4-2743</inkml:trace>
  <inkml:trace contextRef="#ctx0" brushRef="#br0" timeOffset="1">460 0 9577,'0'0'3619,"-29"71"-1376,1-19 31,-6 8-801,3 1 289,3-3-641,8-10-609,9-9-416,6-10-128,5-9-64,5-11-352,8-8-961,-1-1-1602,3-9-3812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5.050"/>
    </inkml:context>
    <inkml:brush xml:id="br0">
      <inkml:brushProperty name="width" value="0.025" units="cm"/>
      <inkml:brushProperty name="height" value="0.025" units="cm"/>
    </inkml:brush>
  </inkml:definitions>
  <inkml:trace contextRef="#ctx0" brushRef="#br0">31 277 2018,'0'0'7228,"-4"8"-4110,3-6-2769,-21 50 1840,19-22-1482,3-29-697,0 0 0,0 0 0,0-1 0,1 1 0,-1 0 0,0 0-1,1-1 1,-1 1 0,0 0 0,1-1 0,-1 1 0,1 0 0,-1-1 0,1 1 0,-1-1 0,1 1 0,0-1 0,-1 1 0,1-1 0,0 1 0,-1-1 0,1 0 0,0 1 0,0-1 0,-1 0 0,1 1 0,0-1 0,1 0 0,4 0 173,0 0 0,-1 0 0,1 0 0,0-1 0,-1 0 0,1 0 0,-1-1 0,1 0 1,-1 1-1,0-2 0,0 1 0,0-1 0,0 1 0,0-2 0,0 1 0,-1 0 0,5-5 0,11-11 600,0 0 0,21-28 0,-25 28-790,71-93 734,-77 98-978,-2 0 0,0-1 0,0 0 0,-1 0 0,-1-1 0,6-22 0,-12 38 244,0 0 0,0 0 0,0 0 0,0 0 1,0 0-1,0 0 0,0 0 0,0-1 0,0 1 0,1 0 1,-1 0-1,0 0 0,0 0 0,0 0 0,0 0 0,0 0 1,0-1-1,0 1 0,0 0 0,0 0 0,0 0 0,0 0 1,0 0-1,0-1 0,0 1 0,0 0 0,0 0 1,0 0-1,0 0 0,0 0 0,0 0 0,0-1 0,0 1 1,-1 0-1,1 0 0,0 0 0,0 0 0,0 0 0,0 0 1,0 0-1,0-1 0,0 1 0,0 0 0,0 0 0,-1 0 1,1 0-1,0 0 0,0 0 0,0 0 0,0 0 0,0 0 1,0 0-1,-1 0 0,1 0 0,0 0 0,0 0 0,0 0 1,0 0-1,0 0 0,-1 0 0,1 0 0,0 0 0,0 0 1,0 0-1,0 0 0,0 0 0,-1 0 0,-10 10 79,-12 18 150,12-9-176,0 0 0,2 1-1,0 0 1,1 0 0,1 1 0,1 0 0,1 0-1,1 0 1,1 1 0,0-1 0,2 45 0,2-61 9,-1 0-1,1 1 1,0-1 0,0 0 0,1 1-1,0-1 1,0 0 0,0 0 0,0 0-1,1-1 1,0 1 0,0 0 0,0-1 0,0 0-1,1 0 1,0 0 0,-1 0 0,2 0-1,-1-1 1,0 0 0,1 0 0,-1 0-1,1 0 1,0-1 0,0 0 0,10 4-1,-14-6-42,-1 0-1,0 0 1,1 0-1,-1 0 0,1 0 1,-1 0-1,0 0 0,1 0 1,-1 0-1,1 0 0,-1 0 1,0 0-1,1 0 0,-1 0 1,1-1-1,-1 1 0,0 0 1,1 0-1,-1 0 1,0-1-1,1 1 0,-1 0 1,0 0-1,1-1 0,-1 1 1,0 0-1,0-1 0,1 1 1,-1 0-1,0-1 0,0 1 1,0 0-1,1-1 0,-1 1 1,0 0-1,0-1 1,1-22 194,-11-21-101,1 26 15,-1-1 0,-1 1 0,-24-31 1,-16-26 3813,51 74-3888,-1 1 0,1-1 0,0 1 0,0-1 0,0 1 0,0-1 0,0 1 0,0-1 0,0 1 0,0-1 0,0 1 0,0-1 0,0 1 1,0 0-1,0-1 0,0 1 0,0-1 0,0 1 0,1-1 0,-1 1 0,0-1 0,0 1 0,1 0 0,-1-1 0,0 1 0,0-1 0,1 1 0,-1 0 0,0-1 1,1 1-1,-1 0 0,1 0 0,-1-1 0,0 1 0,1 0 0,-1 0 0,1-1 0,-1 1 0,1 0 0,-1 0 0,1 0 0,-1 0 0,1 0 0,-1 0 0,0 0 0,1 0 1,-1 0-1,1 0 0,-1 0 0,1 0 0,-1 0 0,1 0 0,39 0-520,-27 1 631,56 2-239,-36 0-1641,0-2-1,38-4 0,-12-9-5392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8:09.172"/>
    </inkml:context>
    <inkml:brush xml:id="br0">
      <inkml:brushProperty name="width" value="0.025" units="cm"/>
      <inkml:brushProperty name="height" value="0.025" units="cm"/>
    </inkml:brush>
  </inkml:definitions>
  <inkml:trace contextRef="#ctx0" brushRef="#br0">624 164 8296,'-3'-11'710,"0"-3"-101,0-1-1,-1 1 1,-1 1 0,-9-21-1,12 30-414,-1-1-1,1 1 1,-1 0 0,0 0-1,0 1 1,0-1 0,0 1-1,0-1 1,-1 1-1,0 0 1,0 0 0,0 1-1,0-1 1,0 1-1,0 0 1,-1 0 0,1 0-1,-1 1 1,1-1 0,-1 1-1,-5-1 1,-1 2-120,0 0 0,0 1 0,0 0 0,0 1 1,0 0-1,0 1 0,0 0 0,1 1 0,0 0 1,-1 1-1,1-1 0,1 2 0,-1 0 0,1 0 0,-15 13 1,-1 3-44,1 1 1,0 0 0,2 2-1,-21 31 1,16-17 29,2 2-1,1 0 1,2 1-1,-21 61 1,32-74-148,2 0 1,2 1-1,0 0 1,2 0-1,1 1 1,2-1-1,2 57 0,0-80 82,1 0-1,0 0 0,1 0 0,0 0 1,0-1-1,0 1 0,1 0 0,0-1 1,0 0-1,0 0 0,1 0 0,0 0 1,0-1-1,1 1 0,-1-1 0,7 6 1,-2-5 78,-1 0 0,1 0 0,1-1 0,-1 0 0,1 0 0,-1-1 0,2-1 0,-1 1 0,18 2 0,2-2 341,-1-1 0,1-2-1,0 0 1,0-2 0,-1-2-1,56-11 1,-39 3 100,-1-3 0,0-1 0,-1-2 0,0-2 0,74-45 0,-93 48-281,-1 0 0,-1-2 0,-1 0 0,0-2 0,-2 0 0,0-1 1,-1-1-1,-1-1 0,-2-1 0,26-47 0,-34 55-187,-1 0 0,-1-1 0,-1 0 1,-1 0-1,0-1 0,-1 1 0,-1-1 0,0 0 0,-1 1 0,-2-1 1,1 0-1,-6-27 0,3 33-76,0 0 1,-1 0-1,0 1 0,0-1 1,-1 1-1,-1 0 1,0 1-1,-1-1 0,0 1 1,0 1-1,-1-1 1,0 1-1,-1 0 0,0 1 1,0 0-1,-1 1 1,0 0-1,-20-11 0,14 10-262,0 2-1,-1 0 1,1 0-1,-1 2 1,0 0-1,0 1 1,-19-1-1,24 3-358,1 0 0,-1 2 0,0-1 0,0 1 0,1 1 0,-1 0-1,1 1 1,-1 0 0,1 0 0,0 1 0,-13 7 0,-8 13-6866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1.135"/>
    </inkml:context>
    <inkml:brush xml:id="br0">
      <inkml:brushProperty name="width" value="0.025" units="cm"/>
      <inkml:brushProperty name="height" value="0.025" units="cm"/>
    </inkml:brush>
  </inkml:definitions>
  <inkml:trace contextRef="#ctx0" brushRef="#br0">6 67 11819,'0'0'3822,"-1"8"-1942,0-2-1781,-2 31 2014,3-36-2058,0 0-1,0 0 1,0 0 0,0 0 0,1 0-1,-1 0 1,0 0 0,1 0 0,-1 0-1,1 0 1,-1 0 0,1 0-1,-1 0 1,1 0 0,0 0 0,0 0-1,-1 0 1,1-1 0,0 1 0,0 0-1,0 0 1,0-1 0,0 1-1,0-1 1,0 1 0,0-1 0,0 1-1,0-1 1,0 0 0,0 1 0,0-1-1,0 0 1,2 0 0,8 0-13,1 0 1,-1-1 0,1 0 0,-1-1-1,1 0 1,-1-1 0,0 0-1,0-1 1,0-1 0,-1 1 0,0-1-1,0-1 1,0 0 0,0-1-1,-1 0 1,0 0 0,0-1 0,-1 0-1,0 0 1,7-11 0,-14 18-34,0 0 1,0 0 0,-1 0-1,1 0 1,0 0 0,-1 0 0,1 0-1,-1 0 1,1 0 0,-1-1-1,0 1 1,1 0 0,-1 0 0,0-1-1,0 1 1,0 0 0,0 0-1,0-1 1,0 1 0,0 0 0,0 0-1,-1-1 1,0-1 0,0 2-5,0 1 1,1-1-1,-1 0 0,0 1 1,0-1-1,0 1 1,-1 0-1,1-1 0,0 1 1,0 0-1,0-1 1,0 1-1,0 0 0,0 0 1,0 0-1,-1 0 1,1 0-1,0 0 0,0 0 1,-2 1-1,-3 0 24,-1 1 0,0-1-1,0 1 1,1 1 0,-1 0 0,1 0-1,-9 4 1,3 3 90,0 0-1,0 1 1,1 0-1,-17 21 1,25-28-80,0 0 1,-1 0-1,2 1 0,-1 0 1,1-1-1,-1 1 1,1 0-1,1 0 1,-1 0-1,1 1 1,0-1-1,0 0 0,0 0 1,1 1-1,0-1 1,0 0-1,1 9 1,0-12-54,0 0 0,0 0 0,0 0 0,0 0 1,0 0-1,0-1 0,1 1 0,-1-1 0,1 1 0,-1-1 1,1 1-1,-1-1 0,1 0 0,0 1 0,0-1 0,0 0 1,0 0-1,0-1 0,0 1 0,0 0 0,0-1 0,0 1 1,0-1-1,0 1 0,4-1 0,57 0-4927,-22-8-3686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1.651"/>
    </inkml:context>
    <inkml:brush xml:id="br0">
      <inkml:brushProperty name="width" value="0.025" units="cm"/>
      <inkml:brushProperty name="height" value="0.025" units="cm"/>
    </inkml:brush>
  </inkml:definitions>
  <inkml:trace contextRef="#ctx0" brushRef="#br0">1 1 10314,'0'0'6064,"1"10"-4969,0 7-369,0 3-57,1 1-1,1-1 1,6 23 0,-9-39-627,1-1-1,0 1 1,0 0 0,1-1-1,-1 1 1,1-1-1,-1 1 1,1-1 0,0 0-1,0 0 1,1 0-1,-1 0 1,1 0 0,0 0-1,-1-1 1,1 1-1,0-1 1,0 0-1,1 0 1,-1 0 0,0 0-1,1 0 1,-1-1-1,7 2 1,0-1 43,-1-2 0,1 0-1,-1 0 1,1 0 0,-1-2 0,1 1 0,-1-1-1,0 0 1,1-1 0,11-5 0,6-4 106,50-33 1,6-3-120,-82 48-74,-1 0 1,1-1-1,-1 1 0,1-1 1,-1 1-1,1 0 0,-1-1 1,1 1-1,0 0 0,-1 0 1,1-1-1,-1 1 0,1 0 0,0 0 1,-1 0-1,1 0 0,0 0 1,-1 0-1,1 0 0,-1 0 1,1 0-1,0 0 0,-1 0 1,1 0-1,0 0 0,-1 1 1,1-1-1,-1 0 0,1 0 0,-1 1 1,1-1-1,-1 0 0,1 1 1,-1-1-1,1 1 0,-1-1 1,1 0-1,-1 1 0,1-1 1,-1 1-1,0-1 0,1 1 1,-1 0-1,1 0 0,-1 34 553,-1-3-161,1-32-394,0 1 0,0 0 1,0-1-1,1 1 0,-1 0 0,0-1 0,0 1 1,0 0-1,0-1 0,1 1 0,-1 0 0,0-1 1,1 1-1,-1-1 0,0 1 0,1-1 1,-1 1-1,1-1 0,-1 1 0,1-1 0,-1 1 1,1-1-1,-1 1 0,1-1 0,-1 0 0,1 1 1,0-1-1,-1 0 0,1 0 0,1 1 0,6-2 49,1 1-1,0-1 1,-1-1-1,1 1 0,-1-1 1,0-1-1,1 0 1,-1 0-1,0-1 1,-1 0-1,1 0 0,-1 0 1,8-7-1,-6 5-45,1 0-1,-1 0 1,1 1-1,0 1 1,0 0-1,0 0 1,1 1-1,14-3 1,-24 6-7,0 0 1,1-1-1,-1 1 1,0 0-1,1 0 0,-1 0 1,0 1-1,1-1 1,-1 0-1,0 0 0,1 1 1,-1-1-1,0 0 0,0 1 1,1 0-1,-1-1 1,0 1-1,0 0 0,0-1 1,0 1-1,0 0 1,0 0-1,0 0 0,0 0 1,0 0-1,0 0 1,0 0-1,-1 0 0,2 3 1,0 1 13,-1 0 0,0 1 1,0-1-1,-1 0 0,1 1 0,-1 7 1,2 20 49,-2-32-57,0-1-1,0 1 1,0 0 0,1 0 0,-1 0-1,0-1 1,1 1 0,-1 0 0,0-1-1,1 1 1,-1 0 0,1-1 0,-1 1-1,1-1 1,-1 1 0,1 0-1,0-1 1,-1 1 0,1-1 0,-1 0-1,1 1 1,0-1 0,0 0 0,-1 1-1,1-1 1,0 0 0,1 1 0,25-4 168,22-21-283,-9-1-4149,-25 16-3802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1.997"/>
    </inkml:context>
    <inkml:brush xml:id="br0">
      <inkml:brushProperty name="width" value="0.025" units="cm"/>
      <inkml:brushProperty name="height" value="0.025" units="cm"/>
    </inkml:brush>
  </inkml:definitions>
  <inkml:trace contextRef="#ctx0" brushRef="#br0">0 0 18706,'0'0'2178</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2.802"/>
    </inkml:context>
    <inkml:brush xml:id="br0">
      <inkml:brushProperty name="width" value="0.025" units="cm"/>
      <inkml:brushProperty name="height" value="0.025" units="cm"/>
    </inkml:brush>
  </inkml:definitions>
  <inkml:trace contextRef="#ctx0" brushRef="#br0">47 12 14221,'0'10'1960,"-3"44"-832,-16 87 1,8-79-563,-2 77 1,13-138-561,3 51 358,-3-52-324,0 1 0,0 0 0,0-1 0,0 1 1,1-1-1,-1 1 0,0 0 0,0-1 0,1 1 0,-1 0 0,0-1 0,1 1 0,-1-1 0,0 1 0,1-1 0,-1 1 0,1-1 0,-1 1 1,1-1-1,-1 0 0,1 1 0,-1-1 0,1 0 0,0 1 0,0-1 66,1 0 0,-1-1 0,0 1 0,0-1 0,0 1 0,0-1 0,0 0-1,0 1 1,0-1 0,0 0 0,0 1 0,0-1 0,0 0 0,-1 0 0,1 0 0,0 0 0,0 0 0,-1 0 0,2-2 0,8-15 182,0 0 0,-1 0 0,-1-1 0,0-1 0,-2 1 0,0-1 0,-1 0 0,-1-1 0,1-23 0,0-25-303,-5-94 1,-4 144-42,-3 24-283,-4 31 34,9-23 267,1 0 0,0 0-1,1 0 1,1 0-1,0 0 1,3 15 0,-3-25 32,0 0 0,0 0 0,0 0 0,1 0 0,-1 0 0,1 0 0,0 0 0,0 0 0,0-1 0,0 1 0,0-1 0,0 0 0,1 1 0,-1-1 0,1 0 0,0 0 0,-1-1 0,1 1 0,0 0 0,0-1 0,0 0 0,0 0 0,1 0 0,-1 0 0,0 0 0,0-1 0,1 1 0,-1-1 0,5 0 0,2 0 26,0 0 1,0 0-1,0-1 1,-1-1-1,1 0 1,0 0 0,-1-1-1,0 0 1,1 0-1,-1-1 1,0-1-1,13-8 1,-7 2 68,1 0 0,-2-2 0,0 0 0,0 0 0,17-25 0,-22 33-49,-9 15-251,-6 19-83,-7 14 204,1-9-1207,3 0-1,0 2 1,-5 55-1,14-89 1058,-1 0 0,1 0 0,0 0 0,0 1-1,0-1 1,1 0 0,-1 0 0,0 0 0,1 0-1,-1 0 1,1 0 0,0 0 0,0 0 0,0 0-1,0 0 1,0 0 0,0 0 0,0 0 0,0-1-1,1 1 1,-1 0 0,1-1 0,0 1 0,-1-1-1,1 0 1,0 0 0,0 1 0,2 0 0,1-1-29,0 1 0,0-1 0,0 0 0,0-1 0,0 1 0,0-1 0,0 0 0,0 0 0,0-1 0,10-2 0,-5 1-477,-1-1-1,1 0 1,-1 0-1,0-1 1,0-1-1,0 0 1,12-8-1,14-21 3733,-33 31-2224,-1 1 0,1-1 1,0 0-1,-1 0 0,1 0 0,-1 0 0,0 0 0,0-1 0,0 1 0,0-6 0,0 8-581,-1 1 0,0-1-1,0 0 1,0 1-1,0-1 1,0 0-1,0 1 1,0-1-1,-1 0 1,1 1-1,0-1 1,0 0-1,0 1 1,-1-1-1,1 0 1,0 1-1,-1-1 1,1 1-1,0-1 1,-1 1-1,1-1 1,-1 1-1,1-1 1,-1 1 0,0-1-1,-17 0 1025,-18 17-1258,29-12 133,1 1-1,0-1 1,1 1 0,-1 1 0,1-1-1,0 1 1,0 0 0,1 0-1,-1 1 1,2-1 0,-1 1 0,1 0-1,0 0 1,-4 13 0,7-20-77,0 1 0,0-1 0,-1 1 0,1-1 0,0 0 0,0 1 0,0-1 0,0 1 0,0-1 0,0 1 1,0-1-1,0 1 0,1-1 0,-1 1 0,0-1 0,0 1 0,0-1 0,0 0 0,1 1 0,-1-1 0,0 1 0,0-1 0,1 0 0,-1 1 0,0-1 0,1 0 1,-1 1-1,0-1 0,1 0 0,-1 1 0,0-1 0,1 0 0,-1 0 0,1 0 0,-1 1 0,1-1 0,23-1 544,20-15 586,-31 8-1014,-1 0-1,0-1 0,16-16 0,-26 23-142,1 0 1,-1 0 0,0-1-1,0 1 1,0 0-1,0-1 1,0 1 0,-1-1-1,1 0 1,-1 0 0,0 1-1,0-1 1,0 0-1,0 0 1,0 0 0,0 0-1,-1 0 1,1-1 0,-1 1-1,0 0 1,0 0 0,0 0-1,-1 0 1,0-4-1,-7 0-1694,8 7 1396,-1 0 0,1 0-1,-1 0 1,0 0 0,1 0 0,-1 1 0,0-1 0,1 0 0,-1 0 0,1 1 0,-1-1 0,0 0 0,1 1-1,-1-1 1,1 0 0,-1 1 0,1-1 0,-1 1 0,1-1 0,0 1 0,-1-1 0,1 1 0,0 0 0,-1-1-1,1 1 1,0-1 0,0 1 0,-1 0 0,1-1 0,0 1 0,0-1 0,0 2 0,1 10-3415,7-2-2562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3.167"/>
    </inkml:context>
    <inkml:brush xml:id="br0">
      <inkml:brushProperty name="width" value="0.025" units="cm"/>
      <inkml:brushProperty name="height" value="0.025" units="cm"/>
    </inkml:brush>
  </inkml:definitions>
  <inkml:trace contextRef="#ctx0" brushRef="#br0">145 193 12011,'0'0'4677,"-11"4"-3706,0 1-743,1 0-1,0 1 1,0 0-1,0 1 0,0 0 1,-12 13-1,17-16-85,0 1-1,1-1 1,0 1-1,0 0 1,0 0 0,1 1-1,0-1 1,0 1-1,0-1 1,1 1-1,-1 0 1,1 0 0,1 0-1,-1 1 1,1-1-1,0 8 1,1-13-132,0 0 0,1 0 0,-1 0 0,0-1 0,1 1 1,-1 0-1,1 0 0,0 0 0,-1 0 0,1-1 0,0 1 0,-1 0 0,1 0 1,0-1-1,0 1 0,-1-1 0,1 1 0,0-1 0,0 1 0,0-1 0,0 1 1,0-1-1,0 0 0,0 1 0,0-1 0,0 0 0,0 0 0,0 0 0,0 0 1,0 0-1,0 0 0,0 0 0,0 0 0,0 0 0,0 0 0,0-1 1,1 0-1,44-10 875,-32 2-767,0 1-1,0-2 1,-1 0 0,0 0-1,-1-1 1,0-1-1,0 0 1,-1-1-1,13-20 1,-11 14-89,-1-1 1,-1 0 0,0-1-1,-2 1 1,0-2-1,7-29 1,-8-2 77,-8 53-109,0 0 0,0 0 0,0 0 0,0 0 0,0 0 0,0-1 0,0 1 0,0 0 0,0 0 0,0 0 0,0 0 0,-1 0 0,1-1 0,0 1 0,0 0 0,0 0 0,0 0 0,0 0 0,0 0 0,0-1 0,0 1 0,0 0 0,0 0 0,-1 0 0,1 0 0,0 0 0,0 0 0,0 0 0,0 0 0,0 0 0,0 0 0,-1-1 0,1 1 0,0 0 0,0 0 0,0 0 0,0 0 1,-1 0-1,1 0 0,0 0 0,0 0 0,0 0 0,0 0 0,0 0 0,-1 0 0,1 0 0,0 0 0,0 1 0,0-1 0,0 0 0,0 0 0,-1 0 0,1 0 0,0 0 0,0 0 0,0 0 0,0 0 0,0 0 0,0 0 0,0 1 0,-1-1 0,-8 8-217,-2 6 194,1 0-1,1 1 1,1 1-1,0-1 1,-9 29 0,3-1 26,-10 47 1,22-80-34,-1 3 34,0 0-1,1 0 1,0 0 0,1 0 0,1 18 0,0-28-46,0-1 0,1 0 0,-1 1 1,1-1-1,0 0 0,-1 1 0,1-1 1,0 0-1,0 0 0,1 0 0,-1 0 1,0 0-1,1 0 0,-1 0 0,1 0 1,-1 0-1,1-1 0,0 1 0,0-1 1,0 1-1,0-1 0,0 0 0,0 0 1,0 0-1,0 0 0,1 0 0,-1 0 1,0 0-1,0-1 0,1 1 0,-1-1 1,1 0-1,-1 0 0,0 0 0,5 0 0,-1 0-795,1 0-1,0 0 0,-1-1 0,1 0 0,0 0 0,-1 0 0,1-1 0,6-3 0,18-13-7397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3.838"/>
    </inkml:context>
    <inkml:brush xml:id="br0">
      <inkml:brushProperty name="width" value="0.025" units="cm"/>
      <inkml:brushProperty name="height" value="0.025" units="cm"/>
    </inkml:brush>
  </inkml:definitions>
  <inkml:trace contextRef="#ctx0" brushRef="#br0">42 267 16111,'0'0'748,"-7"9"762,-22 27-159,29-36-1335,-1 1 1,1-1-1,0 0 0,-1 1 0,1-1 1,-1 0-1,1 1 0,0-1 1,-1 1-1,1-1 0,0 1 1,0-1-1,-1 0 0,1 1 0,0-1 1,0 1-1,0-1 0,0 1 1,0 0-1,0-1 0,-1 1 1,1-1-1,0 1 0,0-1 0,1 1 1,-1-1-1,0 1 0,0-1 1,0 1-1,0-1 0,0 1 1,0-1-1,1 1 0,-1-1 0,0 1 1,1-1-1,-1 1 0,0-1 1,0 0-1,1 1 0,-1-1 1,1 1-1,-1-1 0,0 0 0,1 0 1,-1 1-1,1-1 0,-1 0 1,1 1-1,0-1 0,26 2 209,-22-2-128,16 0-5,0-1 0,0-1 0,0-1 1,0 0-1,35-12 0,-48 12-5,0 0 0,0 0 0,0-1 0,0 0 0,-1-1 1,1 0-1,-1 0 0,-1 0 0,1-1 0,-1 0 0,0 0 0,0-1 0,-1 0 1,1 0-1,-2 0 0,9-16 0,-12 21-41,0 0 1,0 0-1,0-1 1,0 1-1,0-1 1,0 1-1,-1-1 1,1 1-1,-1-1 0,0 0 1,0 1-1,0-1 1,0 1-1,-1-6 1,0 7-41,1 0 1,0 1-1,-1-1 1,1 0 0,-1 0-1,0 0 1,1 1-1,-1-1 1,0 0 0,1 1-1,-1-1 1,0 0-1,0 1 1,0-1 0,0 1-1,1-1 1,-1 1-1,0 0 1,0-1 0,0 1-1,0 0 1,0 0-1,0 0 1,0-1 0,0 1-1,-1 0 1,-3 1-13,0-1 1,0 1 0,0 0 0,0 0-1,0 1 1,1-1 0,-1 1-1,0 0 1,1 1 0,-1-1 0,1 1-1,0-1 1,-7 7 0,-3 4-2,0 1 1,1 0-1,1 0 1,-12 18 0,21-27-1,-1 1 1,1-1 0,0 1-1,0-1 1,1 1 0,-1 0 0,1 0-1,0 0 1,1 0 0,0 0 0,0 1-1,0-1 1,1 0 0,0 0 0,0 1-1,1 8 1,0-13 5,0 0-1,0 0 1,0 0 0,1 0-1,-1-1 1,0 1 0,1 0-1,0-1 1,-1 1 0,1-1-1,0 0 1,-1 1 0,1-1-1,0 0 1,0 0 0,0 0-1,0 0 1,0 0 0,0-1-1,0 1 1,1-1 0,-1 1-1,0-1 1,0 0 0,0 0-1,3 0 1,63-2 218,-47-2-193,1-1 0,-1-1 0,0-1 0,0-1 0,-1 0 0,0-2-1,0 0 1,-1-1 0,-1-1 0,0-1 0,24-22 0,-21 17-2,-2-2 1,0 0 0,-1-1 0,-1 0-1,-1-2 1,-1 0 0,-1 0 0,20-47 0,-33 68-30,0 0 0,-1 1 0,1-1 0,0 0 0,-1 0 0,1 1 0,-1-1 0,0 0 0,0 0 0,1 0 0,-1 0 0,0 1 0,0-1 0,-1 0 0,0-4 0,1 6-6,-1 0 0,1-1 0,-1 1 1,1 0-1,-1-1 0,1 1 0,-1 0 0,1 0 0,-1-1 1,1 1-1,-1 0 0,0 0 0,1 0 0,-1 0 0,1 0 1,-1 0-1,0 0 0,1 0 0,-1 0 0,0 0 1,1 0-1,-1 0 0,1 0 0,-1 1 0,1-1 0,-1 0 1,0 0-1,1 1 0,-1-1 0,0 1 0,-7 3-43,0 1 0,1 0 0,-1 0 0,-12 13 0,7-6 47,1 1 1,0 1-1,0 0 1,2 1 0,0 0-1,0 1 1,1-1-1,1 2 1,1-1 0,1 1-1,0 1 1,1-1-1,-6 35 1,11-50 5,0 0 0,0 1 0,0-1 0,0 0-1,0 0 1,0 1 0,1-1 0,-1 0 0,1 0 0,-1 1 0,1-1 0,0 0-1,0 0 1,0 0 0,0 0 0,0 0 0,1 0 0,-1 0 0,0-1 0,1 1-1,0 0 1,1 1 0,1-1 13,-1 0-1,1 0 0,-1 0 0,1-1 1,0 1-1,0-1 0,0 0 1,0 0-1,0-1 0,0 1 1,7 0-1,2-1 72,1-1 0,0 0 1,0-1-1,-1-1 0,1 0 0,20-7 1,-12 1 135,-1-1 0,-1-1 0,1 0 0,-2-2-1,0 0 1,0-2 0,-1 0 0,-1 0 0,-1-2 0,0 0 0,-1-1 0,-1 0 0,20-36 0,-31 50-204,-1-1-1,0-1 1,0 1-1,0 0 0,0 0 1,-1-1-1,0 1 1,0 0-1,0-1 1,-1 1-1,0-10 1,0 15-32,-1-1-1,1 0 1,0 1 0,0-1 0,-1 0 0,1 1 0,0-1 0,0 1 0,-1-1-1,1 1 1,-1-1 0,1 1 0,-1-1 0,1 1 0,-1-1 0,1 1 0,-1-1-1,1 1 1,-1 0 0,1-1 0,-1 1 0,0 0 0,1 0 0,-1-1 0,0 1 0,1 0-1,-1 0 1,1 0 0,-1 0 0,0 0 0,1 0 0,-1 0 0,0 0 0,1 0-1,-2 0 1,-26 7-622,19-1 599,0 0 0,0 1-1,1 0 1,0 0 0,1 1 0,-1 0-1,2 0 1,-1 1 0,1 0-1,0 0 1,-9 20 0,9-17 30,1 1 0,0-1 1,1 1-1,0 1 0,1-1 1,0 0-1,1 1 0,1-1 0,0 17 1,1-26-17,0-1 0,1 1-1,-1 0 1,1-1 0,0 1 0,0-1 0,1 1 0,-1-1 0,1 1-1,0-1 1,-1 0 0,1 0 0,1 0 0,-1 0 0,0 0 0,1 0-1,0-1 1,-1 1 0,1-1 0,0 1 0,6 2 0,-2-1-436,1-1 0,0 0 0,0 0 0,0-1 0,0 0 1,1 0-1,-1-1 0,14 1 0,36-1-5248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5.481"/>
    </inkml:context>
    <inkml:brush xml:id="br0">
      <inkml:brushProperty name="width" value="0.025" units="cm"/>
      <inkml:brushProperty name="height" value="0.025" units="cm"/>
    </inkml:brush>
  </inkml:definitions>
  <inkml:trace contextRef="#ctx0" brushRef="#br0">1 66 17008,'12'-10'660,"1"0"1,0 1-1,0 0 0,15-7 0,-24 14-543,-1 1 0,1-1-1,0 1 1,-1-1 0,1 1-1,0 0 1,0 1 0,0-1-1,0 1 1,0-1 0,0 1-1,-1 0 1,1 1 0,0-1-1,0 1 1,0 0 0,0-1-1,0 2 1,0-1-1,-1 0 1,1 1 0,4 2-1,-6-3-111,0 1 0,0-1 0,0 1-1,0-1 1,-1 1 0,1 0-1,0 0 1,-1 0 0,1-1 0,-1 2-1,0-1 1,0 0 0,0 0-1,0 0 1,0 0 0,0 1 0,0-1-1,-1 0 1,1 1 0,0 4-1,-2-3 9,1 0-1,-1 0 0,1 1 0,-1-1 0,0 0 1,-1 0-1,1 0 0,-1 0 0,0 0 0,-4 7 1,-3 2 216,-1-1 0,0 0-1,0 0 1,-1-1 0,-17 14 0,25-23-114,-1 1 0,1 0 0,0 0 0,0 0 0,0 0 0,0 0 0,0 1 0,1 0 0,0-1 0,-1 1 0,-1 7 0,3-9-107,1 0 0,0 0 1,0 0-1,0 0 1,0 0-1,0 0 1,0 0-1,1 0 0,-1 0 1,0 0-1,1 0 1,0-1-1,-1 1 1,1 0-1,0 0 0,0 0 1,0 0-1,0-1 1,1 1-1,-1-1 1,0 1-1,1-1 0,-1 1 1,1-1-1,-1 0 1,4 2-1,60 44 268,-19-16-1852,-5 3-5025,-22-14-2255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6:45.841"/>
    </inkml:context>
    <inkml:brush xml:id="br0">
      <inkml:brushProperty name="width" value="0.025" units="cm"/>
      <inkml:brushProperty name="height" value="0.025" units="cm"/>
    </inkml:brush>
  </inkml:definitions>
  <inkml:trace contextRef="#ctx0" brushRef="#br0">1 1 16271,'0'0'5830,"73"34"-26682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15.112"/>
    </inkml:context>
    <inkml:brush xml:id="br0">
      <inkml:brushProperty name="width" value="0.025" units="cm"/>
      <inkml:brushProperty name="height" value="0.025" units="cm"/>
    </inkml:brush>
  </inkml:definitions>
  <inkml:trace contextRef="#ctx0" brushRef="#br0">288 84 6534,'0'0'5146,"3"-7"-2562,0 2-2781,0 0 949,-1-1-1,1 1 0,-1-1 0,0 1 1,0-1-1,1-10 0,-3 15-608,0 0 1,0 1-1,0-1 0,0 0 1,0 0-1,0 0 0,0 0 1,0 1-1,-1-1 0,1 0 1,0 0-1,0 1 1,-1-1-1,1 0 0,-1 0 1,1 1-1,-1-1 0,1 0 1,-1 1-1,1-1 0,-1 1 1,0-1-1,0 0 0,-1 0-70,0 0 0,0 1-1,0-1 1,-1 1 0,1-1 0,0 1-1,0 0 1,0 0 0,0 0 0,0 0-1,0 0 1,-1 0 0,1 1 0,-2 0-1,-9 2-40,1 2-1,0-1 1,0 1-1,0 1 1,1 0 0,-1 1-1,2 0 1,-1 1-1,1 0 1,-13 13-1,5-3 204,1 0 0,0 2 0,1 0 0,-16 29 0,27-42-184,1 1 0,1-1 1,-1 1-1,1 0 0,0 0 1,1 0-1,0 0 1,1 1-1,-1-1 0,2 0 1,-1 11-1,1-16-42,0 0 0,1 0 0,-1 0 1,1 0-1,0 0 0,0 0 0,0 0 0,0 0 0,1-1 0,-1 1 1,1 0-1,0-1 0,-1 1 0,1-1 0,0 1 0,1-1 1,-1 0-1,0 0 0,1 0 0,-1 0 0,1 0 0,-1 0 0,1-1 1,0 0-1,0 1 0,0-1 0,0 0 0,0 0 0,0 0 0,0-1 1,0 1-1,3-1 0,7 2 27,0 0 0,1-1 0,-1-1 1,1 0-1,22-4 0,-34 4 15,1-1 0,0 1 0,-1-1-1,1 1 1,-1-1 0,1 0 0,-1 0 0,1 0 0,-1 0-1,1 0 1,-1-1 0,0 1 0,0-1 0,0 0 0,0 1-1,0-1 1,0 0 0,0 0 0,0 0 0,-1 0 0,1-1 0,-1 1-1,0 0 1,1-1 0,-1 1 0,0-1 0,0 1 0,-1-1-1,1 1 1,-1-1 0,1 0 0,-1 1 0,0-1 0,0-4-1,0 5-29,-1 1-1,1-1 0,-1 0 1,1 1-1,-1-1 0,0 1 1,1-1-1,-1 1 0,0 0 0,0-1 1,0 1-1,0 0 0,-1 0 1,1 0-1,0 0 0,0 0 1,-1 0-1,1 0 0,0 0 1,-1 0-1,1 0 0,-4 0 0,-29-9-397,32 9 209,8 1 57,31 1 162,-15-3-36,0 0 1,0-1 0,31-10 0,-31 8-99,0 0 1,0 1-1,33-1 1,-54 5 72,-1 0 1,1 0 0,0 0 0,-1 1-1,1-1 1,-1 0 0,1 1 0,-1-1-1,1 0 1,-1 1 0,1-1-1,-1 1 1,1-1 0,-1 1 0,1-1-1,-1 1 1,1-1 0,-1 1 0,0-1-1,1 1 1,-1 0 0,0-1-1,0 1 1,0 0 0,1-1 0,-1 1-1,0-1 1,0 1 0,0 0 0,0-1-1,0 1 1,0 0 0,0-1-1,0 1 1,0 0 0,0-1 0,-1 1-1,1 0 1,0-1 0,0 1 0,-1 1-1,-11 30 245,-44 47 705,37-54-786,62-57-7361,-23 11 844,-2-3-4186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15.471"/>
    </inkml:context>
    <inkml:brush xml:id="br0">
      <inkml:brushProperty name="width" value="0.025" units="cm"/>
      <inkml:brushProperty name="height" value="0.025" units="cm"/>
    </inkml:brush>
  </inkml:definitions>
  <inkml:trace contextRef="#ctx0" brushRef="#br0">46 0 15727,'0'0'9273,"-4"8"-9311,-4 10 78,1 0 0,1 0-1,0 0 1,1 0 0,2 1-1,-3 22 1,6-40-19,0 0-1,1 0 1,-1 0 0,1 0 0,-1 0 0,1 0-1,-1 0 1,1-1 0,-1 1 0,1 0 0,0 0-1,-1-1 1,1 1 0,0 0 0,-1-1-1,1 1 1,0-1 0,0 1 0,0-1 0,0 1-1,0-1 1,0 0 0,0 1 0,-1-1 0,1 0-1,0 0 1,0 1 0,0-1 0,0 0-1,0 0 1,0 0 0,0 0 0,0-1 0,0 1-1,0 0 1,2-1 0,39-8 470,-26 2-446,0-2 1,0 0 0,0-1-1,-1-1 1,-1 0-1,0-1 1,0-1 0,-1 0-1,-1 0 1,12-18 0,-23 30-46,-2 5-40,0 1 1,0-1 0,0 0 0,-1 0 0,0 0 0,1 0 0,-1 0 0,-1 0 0,1 0 0,0-1 0,-6 6 0,5-5-166,0 0 1,0 0-1,1 0 1,-1 0-1,1 1 0,0-1 1,0 1-1,0 0 1,-2 9-1,4-11-268,0-3 268,0 0 0,-1 1-1,1-1 1,0 1 0,0-1 0,0 0-1,0 1 1,0-1 0,0 1 0,0-1 0,0 0-1,0 1 1,0-1 0,0 1 0,0-1-1,0 1 1,0-1 0,0 0 0,0 1 0,1-1-1,-1 0 1,0 1 0,0-1 0,0 1-1,1-1 1,-1 0 0,0 1 0,1-1 0,-1 0-1,0 0 1,0 1 0,1-1 0,-1 0-1,0 0 1,1 1 0,-1-1 0,1 0 0,-1 0-1,0 0 1,1 0 0,-1 1 0,1-1-1,-1 0 1,0 0 0,2 0 0,12 0-7963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8:59.533"/>
    </inkml:context>
    <inkml:brush xml:id="br0">
      <inkml:brushProperty name="width" value="0.025" units="cm"/>
      <inkml:brushProperty name="height" value="0.025" units="cm"/>
    </inkml:brush>
  </inkml:definitions>
  <inkml:trace contextRef="#ctx0" brushRef="#br0">0 85 4805,'45'-4'4640,"53"-14"-3036,62-9-209,571 0 1605,-475 26-2877,2871-6 1305,-2857 7-1415,825 24 237,-387-4 258,-611-18-501,1656 43 1572,-1723-46-835,-52-5 353,-10 4-1266,-3 0-1982,32 2 1576,1-1-1,-1 0 1,1 1 0,-1-1-1,1 0 1,0 0 0,0 0-1,-1-1 1,1 1-1,0 0 1,-3-3 0,-16-19-7262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16.508"/>
    </inkml:context>
    <inkml:brush xml:id="br0">
      <inkml:brushProperty name="width" value="0.025" units="cm"/>
      <inkml:brushProperty name="height" value="0.025" units="cm"/>
    </inkml:brush>
  </inkml:definitions>
  <inkml:trace contextRef="#ctx0" brushRef="#br0">89 42 3908,'0'0'7420,"5"-8"-3726,17-25-480,-21 40 413,-4 34-3378,-53 184 1787,2-9-613,54-214-1374,-1 0 0,0-1 0,1 1 0,-1 0 0,1-1-1,0 1 1,0 0 0,0-1 0,0 1 0,0 0 0,0 0 0,0-1 0,0 1 0,0 0 0,2 2 0,11-20 1071,16-46-76,-22 37-909,6-45 1,-6 28-108,-4 46-120,0 0 0,1-1 0,0 1 0,-1 0 0,1-1 0,1 0 0,-1 0 0,0 0 1,1-1-1,0 0 0,-1 1 0,1-1 0,8 1 0,-9-2 89,0-1 0,0 0-1,0 0 1,1 0 0,-1-1 0,0 0-1,0 1 1,0-1 0,0-1 0,0 1 0,0-1-1,5-2 1,-7 2 21,0 1-1,0-1 1,0 1 0,0-1-1,0 0 1,-1 0-1,1 1 1,-1-1 0,1 0-1,-1 0 1,0-1-1,0 1 1,0 0 0,0 0-1,0-1 1,0 1-1,-1 0 1,1-1 0,-1 1-1,0-1 1,1 1-1,-1-4 1,0 6-17,0 0 0,0-1 0,0 1 0,0 0 0,-1-1-1,1 1 1,0 0 0,0 0 0,0-1 0,0 1 0,0 0 0,0-1 0,-1 1 0,1 0 0,0 0-1,0-1 1,0 1 0,-1 0 0,1 0 0,0 0 0,0-1 0,-1 1 0,1 0 0,0 0 0,0 0-1,-1 0 1,1 0 0,0-1 0,-1 1 0,1 0 0,0 0 0,-1 0 0,1 0 0,0 0 0,0 0-1,-1 0 1,1 0 0,0 0 0,-1 0 0,1 0 0,0 0 0,-1 0 0,1 1 0,0-1-1,-1 0 1,1 0 0,0 0 0,0 0 0,-1 0 0,1 1 0,0-1 0,0 0 0,-1 1 0,-15 10-296,12-6 278,1-1 0,0 1 0,0 0 0,1 0-1,-1 0 1,1 0 0,0 0 0,0 1 0,1-1-1,0 0 1,-2 10 0,3-13 14,0 0 1,1 0-1,-1 0 1,0 0-1,1 0 1,-1 0-1,1-1 0,-1 1 1,1 0-1,0 0 1,0-1-1,0 1 1,0 0-1,0-1 0,0 1 1,0-1-1,0 1 1,1-1-1,-1 0 1,1 0-1,-1 1 0,1-1 1,-1 0-1,1 0 1,0 0-1,-1-1 1,1 1-1,0 0 0,0-1 1,0 1-1,-1-1 1,1 1-1,0-1 1,0 0-1,0 0 0,0 0 1,2 0-1,59 2 94,64-7 1,2 0-125,-133 2 343,-1 0 1,1-1 0,0 0 0,0 0 0,1 0 0,-1-1-1,1 1 1,-5-9 0,8 12-302,-36-64 447,34 60-458,-1-1 0,1 1 0,1-1 0,-1 0 0,1 1 0,0-1 0,0 0 0,1 0 0,-1 1 0,2-11 0,-1 15-11,1-1 1,-1 1-1,1 0 0,0 0 0,-1 0 1,1-1-1,0 1 0,0 0 0,0 0 1,0 0-1,0 0 0,0 0 0,0 1 0,0-1 1,0 0-1,0 0 0,0 1 0,1-1 1,-1 1-1,0-1 0,0 1 0,1-1 1,-1 1-1,0 0 0,1-1 0,2 1 1,42-2-707,-35 3 346,55 4-2456,-15-1-6433,-42-4 608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16.887"/>
    </inkml:context>
    <inkml:brush xml:id="br0">
      <inkml:brushProperty name="width" value="0.025" units="cm"/>
      <inkml:brushProperty name="height" value="0.025" units="cm"/>
    </inkml:brush>
  </inkml:definitions>
  <inkml:trace contextRef="#ctx0" brushRef="#br0">0 1 7527,'0'0'12204,"57"15"-10859,-21-2-96,3 0-929,9 0-191,2-5-514,-7-8-1985,-3-3-5253</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0.829"/>
    </inkml:context>
    <inkml:brush xml:id="br0">
      <inkml:brushProperty name="width" value="0.025" units="cm"/>
      <inkml:brushProperty name="height" value="0.025" units="cm"/>
    </inkml:brush>
  </inkml:definitions>
  <inkml:trace contextRef="#ctx0" brushRef="#br0">10 1 10410,'0'0'11835,"0"11"-11632,-9 123 646,9-134-828,0 0 1,0 1 0,0-1 0,0 0-1,0 1 1,0-1 0,0 0 0,1 1-1,-1-1 1,0 0 0,0 0 0,0 1-1,0-1 1,1 0 0,-1 1 0,0-1-1,0 0 1,0 0 0,1 0 0,-1 1-1,0-1 1,1 0 0,-1 0 0,0 0-1,0 0 1,1 1 0,-1-1 0,0 0-1,1 0 1,-1 0 0,0 0 0,1 0 0,-1 0-1,0 0 1,1 0 0,-1 0 0,0 0-1,1 0 1,20-4 460,18-14 83,-5-2-412,-16 9-118,0 0 0,2 1 0,27-11 0,-46 21-31,0 0 0,0 0 0,0 0 0,0 0 0,0 0 0,-1 0-1,1 0 1,0 0 0,0 0 0,0 1 0,-1-1 0,1 0 0,0 1-1,0-1 1,0 1 0,-1-1 0,1 1 0,0-1 0,-1 1-1,1-1 1,-1 1 0,1-1 0,0 1 0,-1 0 0,1-1 0,-1 1-1,0 0 1,1 0 0,-1-1 0,0 1 0,1 0 0,-1 0 0,0 0-1,0 0 1,0-1 0,1 1 0,-1 0 0,0 0 0,0 0 0,0 0-1,0 0 1,-1-1 0,1 3 0,-2 54 384,1-36-358,2-21-9,1 1 0,-1-1 1,0-1-1,1 1 0,-1 0 1,1 0-1,-1 0 0,0-1 1,1 1-1,-1-1 1,0 1-1,0-1 0,1 0 1,-1 1-1,0-1 0,1-1 1,25-17 98,31-30 1,-24 19-95,-33 30-35,-1-1 0,0 1 1,0 0-1,0-1 0,1 1 1,-1 0-1,0 0 0,0-1 1,1 1-1,-1 0 0,0 0 1,0-1-1,1 1 0,-1 0 1,0 0-1,1 0 0,-1 0 1,0-1-1,1 1 0,-1 0 1,0 0-1,1 0 0,-1 0 1,0 0-1,1 0 0,-1 0 1,0 0-1,1 0 0,-1 0 1,1 0-1,-1 0 0,0 0 1,1 0-1,-1 0 0,0 1 1,1-1-1,-1 0 0,0 0 1,1 0-1,-1 0 0,0 1 1,0-1-1,1 0 0,-1 0 1,1 1-1,0 21-125,-12 31 172,11-51-40,-2 3 0,1 0 1,-1 1-1,1-1 0,1 1 1,-1-1-1,1 10 0,0-14 5,1-1-1,-1 1 0,0 0 1,0-1-1,0 1 0,0-1 1,1 1-1,-1-1 0,0 1 1,0-1-1,1 1 0,-1-1 1,0 1-1,1-1 0,-1 1 1,1-1-1,-1 0 0,1 1 1,-1-1-1,1 0 1,-1 1-1,1-1 0,-1 0 1,1 1-1,-1-1 0,2 0 1,-1 0 16,1 0 0,0 0 0,0 0 0,0 0 0,0 0 0,0-1 0,0 1 0,-1-1 0,1 0 0,0 1 0,0-1 0,3-2 0,4-3 3,1-1 0,-1 0-1,0 0 1,0-1 0,8-9 0,-10 8-33,1 1 0,1 0-1,0 1 1,0 0 0,14-8 0,-22 14-149,-5 37-54,2-32 273,1 0-1,-1 1 0,1-1 0,0 1 0,0 0 0,0-1 0,1 1 0,0 4 0,9 8-2418,-8-16 1656,1 0 0,-1 0 0,1 0 0,0-1 1,-1 1-1,1-1 0,0 1 0,-1-1 0,1 1 1,0-1-1,0 0 0,-1 0 0,3 0 0,5 0-11109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1.270"/>
    </inkml:context>
    <inkml:brush xml:id="br0">
      <inkml:brushProperty name="width" value="0.025" units="cm"/>
      <inkml:brushProperty name="height" value="0.025" units="cm"/>
    </inkml:brush>
  </inkml:definitions>
  <inkml:trace contextRef="#ctx0" brushRef="#br0">247 5 11179,'0'0'5119,"-10"-1"-2631,0 1-2084,-2-1 1,1 1-1,0 1 1,1 0-1,-1 1 1,0 0-1,0 0 1,-18 8 0,-39 27 917,63-34-1248,0 0-1,0 1 1,1-1-1,-1 1 1,1 0-1,0 0 1,0 1-1,0-1 1,1 1-1,0 0 1,-3 5-1,6-9-71,-1 0-1,1-1 0,0 1 0,0-1 0,1 1 1,-1-1-1,0 1 0,0 0 0,0-1 1,0 1-1,0-1 0,1 1 0,-1-1 0,0 1 1,0-1-1,1 1 0,-1-1 0,0 1 1,1-1-1,-1 1 0,1-1 0,-1 0 1,0 1-1,1-1 0,-1 0 0,1 1 0,-1-1 1,1 0-1,-1 1 0,1-1 0,0 0 1,-1 0-1,1 0 0,-1 0 0,1 1 0,-1-1 1,1 0-1,-1 0 0,1 0 0,0 0 1,-1 0-1,1 0 0,-1-1 0,1 1 0,-1 0 1,1 0-1,0 0 0,0-1 0,32-2 212,-20-2-252,0 0 1,-1-1 0,1 0 0,-1 0-1,0-2 1,-1 1 0,0-1 0,0-1-1,-1 0 1,0-1 0,12-14 0,-3 5 91,-29 59-742,5-27 682,-1-1 0,1 1-1,1 0 1,1 0-1,0 1 1,0-1 0,-1 22-1,4-35 5,0 1-1,0 0 1,0-1-1,0 1 1,0-1-1,0 1 0,0-1 1,0 1-1,0-1 1,1 1-1,-1 0 0,0-1 1,0 1-1,0-1 1,1 1-1,-1-1 1,0 1-1,1-1 0,-1 0 1,0 1-1,1-1 1,-1 1-1,0-1 0,1 0 1,-1 1-1,1-1 1,-1 0-1,1 1 0,-1-1 1,1 0-1,-1 0 1,1 1-1,-1-1 1,1 0-1,0 0 0,23-6 107,19-23-1897,-24 8-1313,-5-5-1975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1.621"/>
    </inkml:context>
    <inkml:brush xml:id="br0">
      <inkml:brushProperty name="width" value="0.025" units="cm"/>
      <inkml:brushProperty name="height" value="0.025" units="cm"/>
    </inkml:brush>
  </inkml:definitions>
  <inkml:trace contextRef="#ctx0" brushRef="#br0">84 1 16432,'0'0'6203,"-2"11"-5920,-12 57 594,-27 81 0,16-63-800,25-86-68,0 0 0,0 1 0,-1-1 0,1 0 0,0 0 0,0 0 0,0 1 0,0-1 0,0 0 1,-1 0-1,1 1 0,0-1 0,0 0 0,0 0 0,0 0 0,0 1 0,0-1 0,0 0 0,0 0 0,0 1 0,0-1 0,0 0 1,0 0-1,0 1 0,0-1 0,0 0 0,0 0 0,1 1 0,-1-1 0,0 0 0,0 0 0,0 0 0,0 1 0,0-1 0,0 0 1,1 0-1,-1 0 0,0 1 0,0-1 0,0 0 0,1 0 0,-1 0 0,0 0 0,0 0 0,0 1 0,1-1 0,-1 0 0,0 0 1,0 0-1,1 0 0,-1 0 0,0 0 0,0 0 0,1 0 0,-1 0 0,0 0 0,0 0 0,1 0 0,20-11 440,18-23-67,-19 12-344,-1-1 1,29-47-1,-13 16-959,-31 50 168</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1.968"/>
    </inkml:context>
    <inkml:brush xml:id="br0">
      <inkml:brushProperty name="width" value="0.025" units="cm"/>
      <inkml:brushProperty name="height" value="0.025" units="cm"/>
    </inkml:brush>
  </inkml:definitions>
  <inkml:trace contextRef="#ctx0" brushRef="#br0">4 1 5573,'0'0'8616,"-3"51"-6502,3-42-448,0 2-1154,5-3-351,0 0-322,1-3-2913,3-5-3525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2.799"/>
    </inkml:context>
    <inkml:brush xml:id="br0">
      <inkml:brushProperty name="width" value="0.025" units="cm"/>
      <inkml:brushProperty name="height" value="0.025" units="cm"/>
    </inkml:brush>
  </inkml:definitions>
  <inkml:trace contextRef="#ctx0" brushRef="#br0">28 31 3523,'0'0'16832,"0"8"-16223,-4 65 1404,-16 83 0,16-133-1939,5 7 282,-1-30-325,0 1 1,0 0-1,1-1 1,-1 1-1,0 0 1,1-1-1,-1 1 1,0-1-1,1 1 0,-1-1 1,1 1-1,-1-1 1,1 1-1,-1-1 1,1 1-1,-1-1 1,1 1-1,0-1 1,-1 0-1,1 0 1,-1 1-1,1-1 1,0 0-1,2 0 33,0 0-1,0 0 1,-1-1 0,1 1-1,-1-1 1,1 0 0,0 0 0,-1 0-1,1 0 1,-1 0 0,0-1-1,1 1 1,-1 0 0,0-1-1,0 0 1,3-2 0,3-4-115,1 0 0,-1 0 1,0-1-1,-1 0 0,0-1 1,-1 0-1,1 0 0,-2 0 0,0 0 1,0-1-1,-1 0 0,0 0 1,-1 0-1,0-1 0,2-19 0,-6 31-16,1 0 0,-1 0 0,0 0 0,0 0 0,0 1 0,0-1 0,0 0 0,1 0 0,-1 1 0,0-1 0,0 1 0,1-1 0,-1 1 0,0-1 0,1 1 0,-1-1 0,0 1 0,1 0 0,-2 0 0,1 1 54,0-1-1,-1 1 1,1-1-1,0 1 0,0-1 1,0 1-1,0 0 0,0-1 1,0 1-1,1 0 1,-1 0-1,1-1 0,-1 1 1,1 0-1,-1 0 0,1 0 1,0 0-1,0 0 1,0 0-1,0 0 0,0 0 1,1 1-1,0-2 22,0 0-1,0 0 1,0 0 0,0 0 0,1-1-1,-1 1 1,0-1 0,0 1-1,1-1 1,-1 1 0,0-1 0,1 1-1,-1-1 1,0 0 0,1 0-1,-1 0 1,0 0 0,1 0 0,-1 0-1,1 0 1,-1 0 0,2-1-1,8-1 43,0-1-1,0 0 0,-1 0 0,1-1 0,-1 0 0,13-8 1,-16 8-345,-1 0 1,0 0 0,-1 0-1,1-1 1,-1 0 0,1 0-1,-1 0 1,-1 0 0,1-1 0,-1 0-1,0 0 1,0 0 0,-1-1-1,0 1 1,0-1 0,0 0-1,-1 1 1,0-1 0,-1 0-1,1-1 1,-1 1 0,0-13 0,1 18 402,0 1 1,1-1 0,-1 1-1,0 0 1,1-1 0,-1 1-1,1 0 1,-1 1 0,1-1-1,-1 0 1,1 1 0,0 0-1,3-1 1,-8 35 36,-2 0 0,-7 37 0,4-37 327,2 1 1,0 38-1,5-71-443,0 0 0,0 0 0,0-1 0,0 1 0,0 0 0,1 0 0,-1-1 0,1 1 0,-1 0-1,1-1 1,0 1 0,0-1 0,0 1 0,0 0 0,0-1 0,0 0 0,0 1 0,0-1 0,0 0 0,1 0-1,-1 1 1,0-1 0,1 0 0,-1 0 0,1-1 0,0 1 0,-1 0 0,1 0 0,-1-1 0,1 1-1,0-1 1,0 1 0,-1-1 0,1 0 0,0 0 0,0 0 0,-1 0 0,1 0 0,0 0 0,2-1 0,-4 1-28,1 0 0,-1 0 0,0 0 0,1 0 0,-1 0 0,0 0 0,1 0 0,-1 0 0,0 0 1,0 0-1,1 0 0,-1-1 0,0 1 0,1 0 0,-1 0 0,0 0 0,0-1 0,1 1 1,-1 0-1,0 0 0,0 0 0,0-1 0,1 1 0,-1 0 0,0-1 0,0 1 0,0 0 1,0 0-1,0-1 0,1 1 0,-1 0 0,0-1 0,0 1 0,0 0 0,0-1 0,0 0 0,-3-17-522,-12-13-803,-62-101-4505,41 67 6529,-2 3 6410,45 63-4007,22 6-3179,2 5 206,0-2 1,1-1 0,64 9-1,-79-16-2057,1-1 0,30-3 0,-19-3-5381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4.072"/>
    </inkml:context>
    <inkml:brush xml:id="br0">
      <inkml:brushProperty name="width" value="0.025" units="cm"/>
      <inkml:brushProperty name="height" value="0.025" units="cm"/>
    </inkml:brush>
  </inkml:definitions>
  <inkml:trace contextRef="#ctx0" brushRef="#br0">4 1 3299,'-2'5'16229,"0"12"-12042,2 7-3694,1-20-744,-1 0 0,0 1 0,1-1-1,0 0 1,0 0 0,0 0 0,1 0-1,-1 0 1,5 7 0,-5-9 365,0-1-1,0 0 1,1 1 0,-1-1 0,0 0-1,1 1 1,-1-1 0,1 0-1,-1 0 1,1 0 0,-1 0 0,1-1-1,0 1 1,-1 0 0,4 0 0,6 1 78,1-1 0,-1 0 0,0 0 0,1-1 0,-1-1 0,0 0 0,0 0 0,22-6 1,-2-3-52,55-25 1,-86 35-154,1-1 1,0 0-1,0 1 0,-1-1 1,1 1-1,0-1 0,0 1 1,0 0-1,0-1 0,0 1 1,0 0-1,-1-1 0,1 1 0,0 0 1,0 0-1,0 0 0,0 0 1,0 0-1,0 0 0,0 0 1,0 0-1,0 0 0,0 1 0,0-1 1,0 0-1,0 1 0,-1-1 1,1 0-1,0 1 0,0-1 1,0 1-1,0-1 0,1 2 1,-2 1-3,1 0 0,-1-1 1,1 1-1,-1 0 0,0 0 1,0 0-1,0 0 1,0-1-1,-1 5 0,1 31 55,0-37-36,0 0-1,1 0 0,-1 0 1,1 0-1,-1 0 0,1 0 1,-1 0-1,1 0 1,-1 0-1,1 0 0,0 0 1,0-1-1,0 1 0,-1 0 1,1 0-1,0-1 0,0 1 1,0-1-1,0 1 1,0 0-1,0-1 0,0 0 1,0 1-1,0-1 0,0 0 1,0 0-1,1 1 0,-1-1 1,0 0-1,1 0 0,6 0 39,0-1 0,0 0 0,-1 0 0,1-1 0,0 1 0,-1-2 0,1 1 0,-1-1 0,0 0 0,1-1 0,7-5 0,-2 1-264,1-1 1,-2-1-1,1 0 1,16-19-1,-23 20-912,-7 2-7535,-2 1 36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4.420"/>
    </inkml:context>
    <inkml:brush xml:id="br0">
      <inkml:brushProperty name="width" value="0.025" units="cm"/>
      <inkml:brushProperty name="height" value="0.025" units="cm"/>
    </inkml:brush>
  </inkml:definitions>
  <inkml:trace contextRef="#ctx0" brushRef="#br0">0 0 16912,'0'0'6502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5.069"/>
    </inkml:context>
    <inkml:brush xml:id="br0">
      <inkml:brushProperty name="width" value="0.025" units="cm"/>
      <inkml:brushProperty name="height" value="0.025" units="cm"/>
    </inkml:brush>
  </inkml:definitions>
  <inkml:trace contextRef="#ctx0" brushRef="#br0">79 77 3908,'0'0'11669,"4"-8"-8802,0 3-2144,-2 4-464,-1-2 1,1 1-1,-1 0 0,1 0 1,-1 0-1,0-1 0,0 1 1,0 0-1,0-1 1,0 1-1,-1-1 0,2-4 1,-18 14 1010,7-1-1261,0 0 0,0 2 0,0-1 0,1 1 0,0 0 0,1 0-1,-1 1 1,-9 17 0,16-26-7,1 1-1,0-1 0,0 0 0,0 1 1,-1-1-1,1 1 0,0-1 1,0 0-1,0 1 0,0-1 0,0 1 1,0-1-1,0 0 0,0 1 1,0-1-1,0 1 0,0-1 0,0 0 1,0 1-1,0-1 0,0 1 1,0-1-1,1 0 0,-1 1 0,0-1 1,0 0-1,0 1 0,1-1 1,-1 0-1,0 1 0,0-1 0,1 0 1,-1 1-1,0-1 0,0 0 1,1 0-1,-1 1 0,0-1 0,1 0 1,-1 0-1,1 0 0,-1 0 1,0 1-1,1-1 0,-1 0 0,1 0 1,-1 0-1,0 0 0,1 0 1,-1 0-1,1 0 0,-1 0 0,0 0 1,1 0-1,-1 0 0,1 0 1,-1-1-1,0 1 0,1 0 0,0 0 1,24-6 240,-8-3-184,0 1 0,0-2 0,-1 0 0,-1-1 0,26-24 0,15-9 10,-56 44-71,0-1 1,1 1-1,-1 0 0,0-1 1,0 1-1,1 0 1,-1 0-1,0 0 0,1-1 1,-1 1-1,1 0 0,-1 0 1,0 0-1,1 0 0,-1 0 1,0 0-1,1 0 1,-1 0-1,1 0 0,-1 0 1,0 0-1,1 0 0,-1 0 1,1 0-1,-1 0 0,0 0 1,1 0-1,-1 0 1,0 1-1,1-1 0,-1 0 1,0 0-1,1 0 0,-1 1 1,0-1-1,1 0 0,-1 0 1,1 1-1,5 20-248,-6 42-278,-1-45 456,1 0 82,0-10 16,-1 1 0,2 0 1,-1 0-1,1 0 1,0 0-1,5 13 0,-5-20-16,0 1-1,0-1 1,0 0-1,1 0 0,-1 0 1,1 0-1,0 0 1,-1 0-1,1 0 1,0-1-1,0 1 0,0 0 1,0-1-1,0 0 1,1 1-1,-1-1 1,0 0-1,1 0 0,-1-1 1,0 1-1,1 0 1,-1-1-1,1 1 0,0-1 1,-1 0-1,1 0 1,3 0-1,-1 0 63,-1 0-1,1 0 1,-1-1-1,1 1 1,-1-1 0,1 0-1,-1 0 1,0-1-1,0 1 1,1-1-1,-1 0 1,0 0 0,-1 0-1,1-1 1,0 1-1,-1-1 1,1 0-1,-1 0 1,0 0 0,0 0-1,0-1 1,0 0-1,-1 1 1,1-1-1,-1 0 1,0 0 0,0 0-1,0 0 1,-1 0-1,1-1 1,-1 1-1,0 0 1,-1-1 0,1 1-1,-1-1 1,0 1-1,0-1 1,0 1-1,0-1 1,-2-7 0,1 12-82,1-1 1,0 1-1,0-1 1,-1 1-1,1 0 1,0-1 0,-1 1-1,1-1 1,0 1-1,-1 0 1,1-1-1,0 1 1,-1 0-1,1-1 1,-1 1 0,1 0-1,-1 0 1,1-1-1,-1 1 1,1 0-1,-1 0 1,1 0 0,-1 0-1,1 0 1,-1 0-1,1 0 1,-1 0-1,1 0 1,-1 0 0,0 0-1,1 0 1,-1 0-1,1 0 1,-1 0-1,1 0 1,-1 1 0,1-1-1,-1 0 1,1 0-1,0 1 1,-1-1-1,1 0 1,-1 1 0,1-1-1,0 0 1,-1 2-1,-21 15-176,20-14 179,0 0 0,0 0 1,0 0-1,0 0 1,1 0-1,-1 0 1,1 1-1,0-1 1,0 0-1,0 1 0,0-1 1,0 1-1,1 4 1,0-7 1,0 1 1,0 0-1,1-1 1,-1 1-1,0-1 1,1 0-1,-1 1 1,1-1-1,0 1 0,-1-1 1,1 0-1,0 1 1,0-1-1,0 0 1,0 0-1,0 0 1,0 0-1,0 0 1,0 0-1,0 0 1,1 0-1,-1 0 1,0 0-1,1-1 1,-1 1-1,1 0 1,-1-1-1,1 1 1,-1-1-1,0 0 0,1 0 1,0 1-1,2-1 1,20 3-10,0-1 0,0-1 0,1-1 1,-1-2-1,0 0 0,1-1 0,-1-2 0,27-8 0,-49 13 31,-1 0-1,0-1 0,1 1 0,-1-1 0,0 1 1,0-1-1,0 1 0,1-1 0,-1 0 0,0 0 0,0 1 1,0-1-1,0 0 0,0 0 0,0 0 0,0 0 0,-1 0 1,1-1-1,0 1 0,-1 0 0,1 0 0,0 0 0,-1-1 1,1 1-1,-1 0 0,0 0 0,1-1 0,-1 1 0,0 0 1,0-1-1,0 1 0,0-1 0,0 1 0,-1-3 0,-1-2 152,0 0 0,0-1-1,-1 1 1,0 0-1,-7-11 1,-2-6 374,14 22-572,1 0 0,-1 0 0,1 1 0,0-1 0,-1 1 0,1-1 0,0 1 0,-1 0 0,1 0 0,0 0 0,3 0 0,-6 0-3,15 0-375,84-4-6709,-54-4 520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07.312"/>
    </inkml:context>
    <inkml:brush xml:id="br0">
      <inkml:brushProperty name="width" value="0.025" units="cm"/>
      <inkml:brushProperty name="height" value="0.025" units="cm"/>
    </inkml:brush>
  </inkml:definitions>
  <inkml:trace contextRef="#ctx0" brushRef="#br0">4356 234 5830,'0'0'1783,"-10"0"-1714,2 0-56,2 1 62,-1-1 0,0 0 0,0 0 0,0 0 0,1-1 0,-1 0 0,0 0 0,0-1 0,1 0 0,-13-5 0,9 2 27,0 0 1,-1 1-1,1 0 0,-1 0 0,0 2 0,0-1 1,0 1-1,0 1 0,-18 0 0,-18-5 504,-112-25 508,-100-15-477,117 27 583,-192-1 0,36 33-1222,-1 1 73,-60-36 405,12 0 260,-793 31 28,1086-8-458,-75 11 0,111-9-230,0 2-1,0-1 1,0 2 0,0 0-1,1 2 1,0-1-1,-28 19 1,8 2-80,0 1 1,3 1 0,-42 47 0,-81 114-155,150-181 133,1 1 0,0 0 1,1 0-1,0 1 0,1-1 0,0 1 1,0 0-1,2 0 0,-1 0 0,2 0 1,0 1-1,0-1 0,1 0 0,0 1 1,1-1-1,5 24 0,2 2 18,2 0 0,2 0 0,32 70 0,-28-78-3,0-1-1,2-1 0,1-1 0,1 0 1,1-2-1,2 0 0,0-2 0,1 0 1,2-1-1,0-2 0,1-1 0,36 19 1,23 7-43,1-4 0,181 56-1,-173-70-27,0-5-1,2-4 0,0-4 0,176 3 0,395-48-367,-533 21 485,1175-139-243,-786 81 153,-419 55-446,-1-5 1,192-61-1,-242 60 289,0-3 1,-2-2-1,-1-2 0,-2-3 1,0-2-1,87-72 0,-92 63 237,-2-1 0,-2-2-1,-2-1 1,59-89-1,-96 131 27,1 0 0,-1-1 0,0 1-1,0 0 1,0-1 0,0 1 0,0-1 0,-1 1-1,1-1 1,-1 1 0,1-1 0,-1 0-1,0 1 1,0-1 0,0 1 0,0-1 0,-1 0-1,1 1 1,-1-1 0,0 1 0,1-1-1,-1 1 1,0 0 0,-1-1 0,1 1-1,0 0 1,0-1 0,-1 1 0,0 0 0,-2-3-1,-6-3 124,1 0 0,-1 0 0,0 1 0,-1 0 0,-13-6 0,4 2-347,-570-296 49,504 271 377,-1 4-1,-1 3 1,-2 5-1,0 3 1,-1 4-1,-1 5 1,-169-3 0,99 16-2224,-220 27 0,252-10-731,-3-2-2291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5.622"/>
    </inkml:context>
    <inkml:brush xml:id="br0">
      <inkml:brushProperty name="width" value="0.025" units="cm"/>
      <inkml:brushProperty name="height" value="0.025" units="cm"/>
    </inkml:brush>
  </inkml:definitions>
  <inkml:trace contextRef="#ctx0" brushRef="#br0">2 0 9449,'0'0'10709,"0"12"-10239,-1 15-61,1-14-116,-1 1-1,2 0 1,0-1 0,0 1 0,4 13 0,-4-24-262,0 1 1,1 0-1,-1-1 1,1 1-1,0-1 0,-1 1 1,2-1-1,-1 0 1,0 0-1,0 0 0,1 0 1,0 0-1,0 0 1,0-1-1,0 1 0,0-1 1,0 0-1,0 0 1,1 0-1,-1-1 0,1 1 1,0-1-1,6 2 1,5 0-76,-1-1 0,1-1-1,-1 0 1,1-1 0,0 0 0,-1-1 0,1-1 0,-1-1 0,0 0 0,24-8 0,-27 7-571,0 0 0,-1 0 0,1-1 0,-1-1-1,0 0 1,-1 0 0,1-1 0,-1 0 0,0-1 0,-1 1-1,0-2 1,0 1 0,12-20 0,-81 101 4288,17-11-2144,25-39-1203,1 1 0,2 1 0,0 1 0,1 1 0,2 0 0,-14 38 0,27-65-336,0 1-1,0-1 1,0 1-1,0 0 1,0-1-1,0 1 1,0-1-1,0 1 0,0 0 1,0-1-1,0 1 1,0-1-1,0 1 1,0 0-1,0-1 1,1 1-1,-1-1 0,0 1 1,0-1-1,1 1 1,-1-1-1,0 1 1,1-1-1,-1 1 1,0-1-1,1 1 0,-1-1 1,1 0-1,-1 1 1,1-1-1,-1 0 1,1 1-1,-1-1 1,1 0-1,-1 0 0,1 1 1,0-1-1,-1 0 1,1 0-1,-1 0 1,1 0-1,0 0 1,-1 0-1,1 0 0,-1 0 1,1 0-1,0 0 1,-1 0-1,2 0 1,1-1-327,0 1 1,1-1 0,-1 1-1,0-1 1,0 0-1,0 0 1,0-1-1,5-2 1,13-16-4981,2-8-4063</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5.966"/>
    </inkml:context>
    <inkml:brush xml:id="br0">
      <inkml:brushProperty name="width" value="0.025" units="cm"/>
      <inkml:brushProperty name="height" value="0.025" units="cm"/>
    </inkml:brush>
  </inkml:definitions>
  <inkml:trace contextRef="#ctx0" brushRef="#br0">86 1 10218,'0'0'7014,"-14"47"-6277,-1-10 192,3 4-160,1 3-225,4-4-288,3-3-192,4-9-32,0-8-608,0-7-65,0-8-95,-10-25-12973,-3-4 9096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6.342"/>
    </inkml:context>
    <inkml:brush xml:id="br0">
      <inkml:brushProperty name="width" value="0.025" units="cm"/>
      <inkml:brushProperty name="height" value="0.025" units="cm"/>
    </inkml:brush>
  </inkml:definitions>
  <inkml:trace contextRef="#ctx0" brushRef="#br0">34 225 3972,'-4'-13'3043,"3"9"-2909,-17-61 2863,15 48-784,0-1-1,-2-33 1,5 48-2106,1 1-1,-1 0 1,1-1 0,-1 1 0,1 0-1,0 0 1,0-1 0,0 1 0,0 0 0,0 0-1,0 0 1,1 0 0,-1 0 0,1 1-1,-1-1 1,1 0 0,0 1 0,0-1-1,-1 1 1,1-1 0,0 1 0,0 0 0,1 0-1,-1 0 1,0 0 0,0 0 0,0 1-1,1-1 1,-1 0 0,0 1 0,3 0-1,11-3 187,0 1-1,-1 1 0,24 1 1,-29 0-240,5 1-17,0 0 0,0 1 0,-1 1 0,1 0 0,-1 1-1,0 0 1,0 1 0,23 12 0,-33-15-41,0 0-1,1 1 0,-1-1 1,0 1-1,-1 0 1,1-1-1,0 2 0,-1-1 1,0 0-1,0 1 1,0 0-1,0-1 0,0 1 1,-1 0-1,1 1 1,-1-1-1,0 0 0,-1 1 1,1-1-1,-1 1 0,0-1 1,0 1-1,0 0 1,0-1-1,-1 1 0,0 0 1,0 0-1,0-1 1,-1 1-1,-2 9 0,0-7 84,0 1-1,-1-1 0,0 0 1,-1-1-1,1 1 0,-1-1 1,-1 0-1,1 0 0,-1 0 1,0-1-1,0 0 0,-1 0 1,1 0-1,-1-1 1,-8 4-1,-8 4 245,0-1 0,-1-1 0,-34 10-1,41-15-263,-1-1 0,0 0 1,-18 0-1,0-5-2570,18-4-2394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7.194"/>
    </inkml:context>
    <inkml:brush xml:id="br0">
      <inkml:brushProperty name="width" value="0.025" units="cm"/>
      <inkml:brushProperty name="height" value="0.025" units="cm"/>
    </inkml:brush>
  </inkml:definitions>
  <inkml:trace contextRef="#ctx0" brushRef="#br0">13 19 3267,'-5'-4'7367,"2"0"-6983,-1 0 866,4-1 703,0 4-319,7 1-289,9 0-992,11 0 415,3 2 385,8 8-416,3-3-353,2 2-223,3-5-65,-5-4-1121,-3 0-3588,-8-9-3779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7.554"/>
    </inkml:context>
    <inkml:brush xml:id="br0">
      <inkml:brushProperty name="width" value="0.025" units="cm"/>
      <inkml:brushProperty name="height" value="0.025" units="cm"/>
    </inkml:brush>
  </inkml:definitions>
  <inkml:trace contextRef="#ctx0" brushRef="#br0">8 0 16624,'0'0'3971,"1"14"-4227,1 58 443,-10 88 0,7-153-102,0 0 0,1 0 1,-1-1-1,1 1 0,1 0 0,-1 0 0,3 10 0,-2-15-43,0-1-1,0 1 0,0-1 0,0 1 0,0-1 1,0 0-1,1 0 0,-1 1 0,0-1 0,1 0 1,-1 0-1,1 0 0,-1 0 0,1-1 0,-1 1 0,1 0 1,0-1-1,-1 1 0,1-1 0,0 1 0,-1-1 1,1 0-1,0 0 0,0 0 0,-1 0 0,1 0 1,0 0-1,0 0 0,-1 0 0,1-1 0,0 1 0,-1-1 1,3 0-1,5-2 50,0 0 1,-1 0-1,1-1 1,-1 0-1,0 0 1,0-1-1,-1 0 1,1-1-1,-1 1 1,0-2-1,8-7 1,5-9-94,0 0 1,18-27 0,-15 10-1590,-18 25-1621,-6 3-3409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8.115"/>
    </inkml:context>
    <inkml:brush xml:id="br0">
      <inkml:brushProperty name="width" value="0.025" units="cm"/>
      <inkml:brushProperty name="height" value="0.025" units="cm"/>
    </inkml:brush>
  </inkml:definitions>
  <inkml:trace contextRef="#ctx0" brushRef="#br0">3 142 5221,'0'0'6972,"0"7"-4629,-1-2-2103,1-4-167,0 1 0,-1-1 0,1 0-1,0 1 1,0-1 0,0 0 0,0 0 0,0 1-1,0-1 1,0 0 0,0 1 0,1-1-1,-1 0 1,0 1 0,1-1 0,-1 0-1,1 0 1,0 0 0,-1 1 0,1-1 0,0 0-1,0 0 1,-1 0 0,1 0 0,0 0-1,0 0 1,0-1 0,0 1 0,0 0-1,1 0 1,-1-1 0,0 1 0,0-1 0,0 1-1,1-1 1,-1 1 0,0-1 0,0 0-1,1 1 1,-1-1 0,0 0 0,1 0 0,-1 0-1,0 0 1,2 0 0,9 0 14,0 0 0,0-1 1,-1-1-1,1 1 0,0-2 1,-1 0-1,0 0 0,1-1 1,-1 0-1,-1-1 0,13-6 1,-18 7-50,1 1 1,-1-1 0,0 0-1,0 0 1,-1 0 0,1-1-1,-1 0 1,0 0 0,0 0 0,0 0-1,-1 0 1,0-1 0,0 0-1,0 0 1,-1 1 0,1-1-1,-2-1 1,1 1 0,-1 0 0,0 0-1,0-1 1,0-8 0,-1 15-35,0 0 0,0 0 0,0-1 0,1 1 0,-1 0 0,0-1 1,0 1-1,0 0 0,0-1 0,0 1 0,0 0 0,0-1 0,0 1 0,0 0 1,-1-1-1,1 1 0,0 0 0,0-1 0,0 1 0,0 0 0,0 0 0,0-1 1,-1 1-1,1 0 0,0-1 0,0 1 0,-1 0 0,1 0 0,0 0 0,0-1 1,-1 1-1,1 0 0,0 0 0,0 0 0,-1-1 0,1 1 0,0 0 0,-1 0 1,1 0-1,0 0 0,-1 0 0,-12 9-50,-11 23-17,20-22 87,-1 0 0,1 0 1,1 1-1,-1 0 0,2-1 0,0 1 1,0 0-1,1 0 0,0 0 0,1 13 1,1-23-18,-1 1 1,1-1-1,0 1 1,0-1-1,0 1 1,0-1-1,0 0 1,0 1 0,0-1-1,0 0 1,0 0-1,0 0 1,1 0-1,-1 0 1,1 0-1,-1 0 1,0-1 0,1 1-1,-1 0 1,1-1-1,0 1 1,-1-1-1,1 0 1,-1 1-1,1-1 1,0 0-1,-1 0 1,1 0 0,0 0-1,2-1 1,53-4 398,-47 1-377,0 0-1,-1 0 1,1-1-1,-1 0 1,0-1-1,0 0 1,13-12-1,-15 12-31,0 0-1,1 0 0,0 1 1,0 0-1,0 0 1,1 1-1,0 0 1,-1 0-1,11-2 0,-18 6-12,0 0-1,0 0 0,0 0 1,0 0-1,0 0 0,0 1 0,0-1 1,0 0-1,0 1 0,0-1 1,0 1-1,0-1 0,0 1 1,0-1-1,0 1 0,0-1 0,-1 1 1,1 0-1,0 0 0,0-1 1,-1 1-1,1 0 0,-1 0 0,1 0 1,0 0-1,-1 0 0,0 0 1,1 0-1,-1 0 0,1 0 1,-1 0-1,0 0 0,0 0 0,0 0 1,0 0-1,0 0 0,0 2 1,1 51 110,-1-42-82,0-11 8,0-1 0,1 0 0,-1 0 0,0 0 1,1 0-1,-1 0 0,0 0 0,1 1 0,-1-1 0,0 0 0,1 0 0,-1 0 1,0 0-1,1 0 0,-1 0 0,0 0 0,1-1 0,-1 1 0,0 0 0,1 0 1,-1 0-1,0 0 0,1 0 0,-1 0 0,0-1 0,0 1 0,1 0 0,-1 0 1,0 0-1,0-1 0,1 1 0,-1 0 0,0 0 0,0-1 0,1 1 0,-1 0 1,0 0-1,0-1 0,0 1 0,0-1 0,12-10 415,1-6 95,-2-2 1,0 1-1,-1-2 1,0 1-1,-2-1 1,-1-1-1,7-28 1,-5 56-993,-1-1 1,1 0-1,0 0 1,0-1-1,0 0 1,1 0-1,0-1 1,12 3 0,37-4-8342,-31-3 1900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8.969"/>
    </inkml:context>
    <inkml:brush xml:id="br0">
      <inkml:brushProperty name="width" value="0.025" units="cm"/>
      <inkml:brushProperty name="height" value="0.025" units="cm"/>
    </inkml:brush>
  </inkml:definitions>
  <inkml:trace contextRef="#ctx0" brushRef="#br0">24 1 12684,'0'0'9310,"-1"10"-8856,-6 51 403,-8 86 694,15-146-1529,0 0 0,0 0 1,0 0-1,0 1 1,0-1-1,0 0 1,0 0-1,1 1 1,-1-1-1,0 0 1,1 0-1,-1 0 1,1 0-1,-1 0 0,1 1 1,0-1-1,-1 0 1,1 0-1,0 0 1,0-1-1,-1 1 1,1 0-1,0 0 1,0 0-1,0-1 0,0 1 1,0 0-1,1-1 1,-1 1-1,0-1 1,0 1-1,0-1 1,0 0-1,1 1 1,-1-1-1,0 0 1,0 0-1,0 0 0,1 0 1,-1 0-1,0 0 1,0 0-1,1 0 1,-1-1-1,0 1 1,0 0-1,0-1 1,0 1-1,1-1 1,-1 1-1,1-2 0,6-1 72,-1 0-1,1-1 0,-1 0 0,0 0 0,0 0 1,9-9-1,-10 7-170,1 0-1,-1 0 1,-1-1 0,1 0 0,-1-1 0,0 1-1,-1-1 1,0 0 0,0 0 0,-1 0-1,0 0 1,0-1 0,-1 1 0,2-14-1,-21 51-1213,17-28 1291,0-1 1,0 1-1,0 0 1,-1-1-1,1 1 1,0 0-1,0-1 1,0 1-1,0 0 1,0-1-1,1 1 1,-1 0-1,0-1 1,0 1-1,0 0 1,1-1-1,-1 1 1,0 0-1,1-1 1,-1 1-1,0-1 1,1 1-1,-1-1 1,1 1-1,-1-1 1,1 1-1,-1-1 1,1 1-1,-1-1 1,1 0 0,-1 1-1,1-1 1,0 1-1,29-1 211,27-18 30,-44 11-226,-9 5-23,0 0 0,0 0-1,0 1 1,0-1 0,0 1 0,0 0 0,0 0 0,5 0 0,4 44-473,-10-41 504,0-1 1,-1 1-1,1-1 0,0 0 1,0 1-1,0-1 0,0-1 1,0 1-1,0 0 0,0-1 1,0 1-1,1-1 0,-1 0 0,0 0 1,0-1-1,0 1 0,5-1 1,50-16 432,-58 17-456,15-6 49,0-1 0,-1 0-1,0-1 1,0-1 0,-1 0 0,22-19-1,-35 28-46,1 0-1,-1 0 0,0-1 0,0 1 0,1 0 1,-1 0-1,0 0 0,0 0 0,1 0 0,-1-1 1,0 1-1,0 0 0,1 0 0,-1 0 1,0-1-1,0 1 0,0 0 0,0 0 0,1-1 1,-1 1-1,0 0 0,0 0 0,0-1 0,0 1 1,0 0-1,0 0 0,0-1 0,0 1 1,0 0-1,0-1 0,0 1 0,0 0 0,0 0 1,0-1-1,0 1 0,0 0 0,0-1 0,0 1 1,0 0-1,0 0 0,0-1 0,-1 1 0,1 0 1,0 0-1,0-1 0,-17 3-85,-20 15-80,-13 26 79,48-40 112,-1 0-1,1 0 0,-1 1 1,1-1-1,0 0 0,0 1 0,1-1 1,-1 1-1,1-1 0,-1 1 1,1 0-1,0 0 0,1-1 0,-1 7 1,1-8-12,0-1 0,1 1 0,-1-1 0,1 1 0,-1-1 0,1 1 0,0-1 0,0 1 0,0-1 0,0 0 0,0 1 0,0-1 0,0 0 0,0 0 0,0 0 0,0 0 1,1 0-1,-1 0 0,0 0 0,1 0 0,-1 0 0,1-1 0,-1 1 0,1-1 0,-1 1 0,3 0 0,51 11 165,-46-11-200,95 5-3658,-49-6-1917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29.735"/>
    </inkml:context>
    <inkml:brush xml:id="br0">
      <inkml:brushProperty name="width" value="0.025" units="cm"/>
      <inkml:brushProperty name="height" value="0.025" units="cm"/>
    </inkml:brush>
  </inkml:definitions>
  <inkml:trace contextRef="#ctx0" brushRef="#br0">24 1 13068,'-17'7'2563,"10"2"-737,7 0-193,0 2-768,29-4-128,7 1-289,19-4 193,9-1-321,9-3-224,6 0-64,-2 0 0,-15 0-897,-15 0-2082,-15 0-416,-23-5-512,-9-5-4165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0.064"/>
    </inkml:context>
    <inkml:brush xml:id="br0">
      <inkml:brushProperty name="width" value="0.025" units="cm"/>
      <inkml:brushProperty name="height" value="0.025" units="cm"/>
    </inkml:brush>
  </inkml:definitions>
  <inkml:trace contextRef="#ctx0" brushRef="#br0">0 1 13581,'0'0'993,"11"2"-470,54 10 767,41 8 774,-94-17-1894,0 0-1,0 1 1,0 1 0,0 0 0,-1 0 0,12 8 0,-21-11-148,1 0 1,-1-1-1,0 1 1,0 0-1,1 0 0,-1 0 1,-1 1-1,1-1 1,0 0-1,0 1 1,-1-1-1,0 1 1,1 0-1,-1-1 0,0 1 1,0 0-1,0 0 1,-1 0-1,1-1 1,0 6-1,-2-4 19,1 1 1,-1-1 0,0 1-1,0-1 1,0 1-1,-1-1 1,1 1-1,-1-1 1,0 0-1,0 0 1,-6 7-1,-6 7 58,-1-1 0,-1 0 0,-1-1 0,-21 16-1,30-26-120,4-2-128,-49 37-426,15-20-6545,21-17-6113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0.530"/>
    </inkml:context>
    <inkml:brush xml:id="br0">
      <inkml:brushProperty name="width" value="0.025" units="cm"/>
      <inkml:brushProperty name="height" value="0.025" units="cm"/>
    </inkml:brush>
  </inkml:definitions>
  <inkml:trace contextRef="#ctx0" brushRef="#br0">0 0 9513,'0'0'9075,"3"9"-7804,-1-3-1133,1 1 1,-1 0-1,2 0 1,-1-1-1,0 0 1,1 1-1,1-1 1,-1-1-1,1 1 1,0-1-1,0 1 1,0-1 0,1-1-1,-1 1 1,1-1-1,0 0 1,1-1-1,9 5 1,-7-5-143,1-1 0,-1-1 0,1 1 0,-1-2 1,1 1-1,0-1 0,-1-1 0,15-2 0,-13 1-347,0-1-1,0 0 0,0-1 1,-1-1-1,1 1 0,-1-1 0,0-1 1,-1 0-1,0-1 0,0 1 1,10-11-1,-4-4 218,-25 33 828,-9 19-186,-46 81 662,58-98-1052,0 1 1,1-1-1,1 1 0,0 1 0,-4 28 0,8-42-124,1 0 1,0-1 0,0 1-1,0 0 1,0-1-1,0 1 1,0-1 0,0 1-1,0 0 1,1-1-1,-1 1 1,1-1 0,-1 1-1,1-1 1,0 1-1,0 1 1,0-3-130,0 1-1,0-1 1,0 0-1,-1 1 1,1-1-1,0 0 1,0 0-1,0 1 1,0-1-1,0 0 1,0 0-1,0 0 1,-1 0-1,1 0 1,0 0-1,0-1 1,0 1-1,0 0 1,0 0-1,0-1 1,0 1-1,-1 0 1,1-1-1,0 1 1,0-1-1,-1 1 1,1-1-1,0 1 1,0-1-1,0-1 1,19-16-8140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1.389"/>
    </inkml:context>
    <inkml:brush xml:id="br0">
      <inkml:brushProperty name="width" value="0.025" units="cm"/>
      <inkml:brushProperty name="height" value="0.025" units="cm"/>
    </inkml:brush>
  </inkml:definitions>
  <inkml:trace contextRef="#ctx0" brushRef="#br0">506 162 7399,'0'0'1057,"-9"-4"-208,-2 0-531,-32-14 84,16 2 2759,26 15-2547,12 1-657,1264-30 710,-1242 28-644,-4 2 17,-1-1 1,0-2-1,0-1 0,45-12 1,-72 16-35,-1 0 1,1 0-1,0 0 1,-1 0 0,1 0-1,0-1 1,-1 1 0,1 0-1,0 0 1,-1-1 0,1 1-1,0-1 1,-1 1 0,1 0-1,-1-1 1,1 1-1,-1-1 1,1 1 0,-1-1-1,0 0 1,1 1 0,-1-1-1,1 1 1,-1-2 0,-12-6 168,-29 0-15,-65 4-120,-1 4-1,-164 23 1,-4 1 33,211-22-62,0-3 0,-85-12 0,-99-1-492,560 16 439,395-6-3749,-657-6 2962,-50 10 828,1 0-1,-1 0 0,1 0 0,-1 0 0,1 0 0,-1 0 1,1 0-1,-1-1 0,0 1 0,1 0 0,-1 0 0,0-1 1,1 1-1,-1 0 0,1 0 0,-1-1 0,0 1 0,0 0 1,1-1-1,-1 1 0,0-1 0,0 1 0,1 0 1,-1-1-1,0 1 0,0-1 0,0 1 0,0 0 0,0-1 1,1 0-1,-2 0 25,0 0 1,-1 0 0,1 0-1,0 0 1,0 0 0,-1 0-1,1 0 1,0 0-1,-1 1 1,1-1 0,-1 1-1,1-1 1,0 1 0,-1 0-1,-1-1 1,-44-7 221,0 2 1,-1 1-1,1 3 0,-77 6 0,56-1 104,-109 6 553,2 9 0,-287 65 0,409-72-1198,1 3 1,1 3-1,0 1 0,1 3 0,1 2 0,-61 39 0,69-32-3051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0.999"/>
    </inkml:context>
    <inkml:brush xml:id="br0">
      <inkml:brushProperty name="width" value="0.025" units="cm"/>
      <inkml:brushProperty name="height" value="0.025" units="cm"/>
    </inkml:brush>
  </inkml:definitions>
  <inkml:trace contextRef="#ctx0" brushRef="#br0">22 0 12011,'0'0'8200,"1"56"-7527,-1-32-321,0-2-160,0 0-128,0-3-32,0-5-672,0-1-930,0-4-320,-3-5-3523,-17-3-672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1.390"/>
    </inkml:context>
    <inkml:brush xml:id="br0">
      <inkml:brushProperty name="width" value="0.025" units="cm"/>
      <inkml:brushProperty name="height" value="0.025" units="cm"/>
    </inkml:brush>
  </inkml:definitions>
  <inkml:trace contextRef="#ctx0" brushRef="#br0">1 99 10090,'9'-6'1452,"10"-7"-402,1 1 0,0 1 1,40-15-1,-44 19-895,2 1 0,-1 2 0,1-1-1,0 2 1,0 0 0,0 2 0,0 0-1,0 0 1,0 2 0,21 3 0,-35-4-121,1 1 0,0 0 0,-1 0 1,1 1-1,-1-1 0,1 1 0,-1 0 0,0 0 1,0 0-1,0 1 0,0-1 0,0 1 0,-1 0 0,1 0 1,-1 1-1,0-1 0,1 1 0,-2-1 0,1 1 1,0 0-1,-1 0 0,0 0 0,0 1 0,0-1 1,0 0-1,-1 1 0,1-1 0,-1 1 0,0 0 1,-1-1-1,1 1 0,-1 0 0,0-1 0,0 1 0,-1 0 1,1-1-1,-1 1 0,0 0 0,0-1 0,0 1 1,-1-1-1,0 1 0,0-1 0,0 0 0,0 0 1,-5 6-1,-9 10 166,-2-1 1,-1 0-1,0-2 0,-1 0 1,-1-1-1,0-1 1,-1-1-1,-1-1 1,0-1-1,-42 15 0,63-26-245,-30 6 382,31-7-385,0 0 0,0 0 0,0 0-1,0 0 1,0 0 0,0 0-1,0-1 1,0 1 0,1 0-1,-1 0 1,0-1 0,0 1-1,0 0 1,0-1 0,1 1-1,-1-1 1,0 1 0,0-1 0,1 0-1,-1 1 1,0-1 0,1 1-1,-1-1 1,1 0 0,-1 0-1,1 1 1,-1-1 0,1 0-1,-1 0 1,1 0 0,0 0-1,0 1 1,-1-2 0,0-25-4004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2.178"/>
    </inkml:context>
    <inkml:brush xml:id="br0">
      <inkml:brushProperty name="width" value="0.025" units="cm"/>
      <inkml:brushProperty name="height" value="0.025" units="cm"/>
    </inkml:brush>
  </inkml:definitions>
  <inkml:trace contextRef="#ctx0" brushRef="#br0">26 25 3812,'0'0'15422,"-2"8"-14445,-1 5-901,-15 78 809,17-80-766,0 0 0,0 0 0,1 0 0,0-1 0,1 1 0,4 20 0,-4-29-78,-1 0 0,0-1 0,1 1 0,0 0 0,-1 0 0,1-1 0,0 1 0,0 0 0,0-1 0,0 1 0,0-1 1,0 1-1,0-1 0,1 0 0,-1 1 0,1-1 0,-1 0 0,1 0 0,-1 0 0,1 0 0,-1 0 0,1 0 0,0-1 0,0 1 0,-1-1 0,1 1 0,0-1 0,0 1 1,0-1-1,-1 0 0,1 0 0,0 0 0,0 0 0,0 0 0,0 0 0,-1-1 0,1 1 0,0 0 0,0-1 0,0 0 0,2 0 0,2-2 176,0 0-1,0 0 0,0 0 0,0-1 0,0 0 0,-1 0 1,0-1-1,0 1 0,9-11 0,-6 4-160,1-1 0,-2 0 0,0 0 0,0-1 0,-1 0 0,-1-1 1,0 1-1,0-1 0,2-16 0,-7 22-120,0 11 47,0 0 1,0 1 0,1-1 0,-1 0-1,1 1 1,-1-1 0,1 0 0,0 0-1,0 1 1,1-1 0,-1 0 0,1 0-1,-1 0 1,1-1 0,0 1 0,0 0-1,0-1 1,0 1 0,1-1 0,-1 0-1,1 1 1,-1-1 0,1 0 0,0-1-1,0 1 1,0 0 0,0-1 0,0 0-1,0 0 1,0 0 0,1 0 0,-1 0-1,0 0 1,0-1 0,1 0 0,-1 1-1,0-1 1,1-1 0,4 1 0,1-1 47,0 0 0,1 0 0,-1-1 0,0 0 0,0-1 1,0 0-1,0 0 0,-1-1 0,1 0 0,-1 0 1,0-1-1,0 0 0,11-10 0,11-23 99,-29 36-124,0 0 0,1 0-1,-1 0 1,-1 0 0,1 0 0,0-1 0,0 1-1,-1 0 1,1-1 0,-1 1 0,0 0 0,0-1-1,0 1 1,0 0 0,0-1 0,0 1 0,-1 0 0,0-4-1,0 6-17,0-1-1,1 0 1,-1 0-1,0 1 1,0-1-1,0 0 1,0 1-1,1-1 1,-1 1-1,0-1 1,0 1-1,0 0 1,0-1-1,0 1 1,0 0-1,0-1 1,0 1-1,-1 0 1,1 0-1,0 0 1,0 0-1,0 0 1,0 0-1,0 1 1,0-1-1,0 0 1,0 0-1,0 1 1,0-1-1,-2 1 1,-29 15-460,25-10 443,0 0 1,1 0-1,0 1 1,0 0-1,1 0 1,-1 0 0,2 1-1,-1 0 1,1 0-1,0 0 1,1 0-1,0 1 1,0-1-1,-2 15 1,5-21 22,0-1 0,1 1 0,-1-1 0,1 1 0,-1-1 0,1 1 0,0-1 0,0 1 1,-1-1-1,1 0 0,0 0 0,0 1 0,0-1 0,0 0 0,1 0 0,-1 0 0,0 0 0,0 0 0,1 0 0,-1-1 1,0 1-1,1 0 0,-1-1 0,1 1 0,-1-1 0,1 1 0,-1-1 0,1 0 0,-1 1 0,1-1 0,0 0 0,2 0 1,65 0 140,-49-1-166,10 1-8,7 1-123,1-2 1,54-9 0,-91 10 191,0 0 0,-1-1 0,1 1 1,0-1-1,-1 0 0,1 1 0,-1-1 0,1 0 0,-1 1 1,1-1-1,-1 0 0,0 1 0,1-1 0,-1 0 1,0 0-1,0 1 0,1-1 0,-1 0 0,0 0 0,0 0 1,0 1-1,0-1 0,0 0 0,0 0 0,0 0 1,0 0-1,0 1 0,0-1 0,-1 0 0,1-1 0,-9-26 962,-7 8-907,12 15-230,0 1-1,1-1 0,-1 0 1,1 0-1,0 0 0,-4-9 1,17 10-5120,22 3 1999,-23 1 1205,24-3-3597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2.572"/>
    </inkml:context>
    <inkml:brush xml:id="br0">
      <inkml:brushProperty name="width" value="0.025" units="cm"/>
      <inkml:brushProperty name="height" value="0.025" units="cm"/>
    </inkml:brush>
  </inkml:definitions>
  <inkml:trace contextRef="#ctx0" brushRef="#br0">217 1 13837,'-10'0'1853,"-3"0"-1133,-80 6 2150,86-5-2737,0 0-1,0 1 0,0-1 0,0 2 1,1-1-1,-1 1 0,0 0 1,1 0-1,0 1 0,0 0 0,-10 8 1,15-12-142,0 0 0,1 1 0,-1-1 0,0 1 0,1-1 0,-1 0 0,1 1 0,-1 0 0,0-1 0,1 1 0,-1-1 0,1 1 0,0 0 0,-1-1 0,1 1 0,-1 0 0,1-1 0,0 1 0,0 0 0,-1 0 1,1-1-1,0 1 0,0 0 0,0 0 0,0 0 0,0-1 0,0 1 0,0 0 0,0 0 0,0-1 0,0 1 0,0 0 0,1 0 0,-1-1 0,0 1 0,0 0 0,1 0 0,-1-1 0,1 1 0,-1 0 0,0-1 0,1 1 0,-1-1 0,1 1 0,0 0 0,-1-1 1,1 1-1,-1-1 0,1 0 0,0 1 0,-1-1 0,1 1 0,0-1 0,0 0 0,-1 0 0,1 1 0,0-1 0,1 0 0,50 8-1458,-48-7 1279,57 0-2496,-28 0 481,44 5 1,-68-4 2235,0 0 1,0 0 0,0 0 0,0 2 0,11 4 0,-20-8 100,1 1-1,0-1 1,0 0 0,0 1-1,0-1 1,-1 0 0,1 1 0,0-1-1,-1 1 1,1 0 0,0-1 0,-1 1-1,1-1 1,0 1 0,-1 0 0,1 0-1,-1-1 1,1 1 0,-1 0-1,1 0 1,-1-1 0,0 1 0,0 0-1,1 0 1,-1 0 0,0 0 0,0 0-1,0 0 1,0-1 0,0 3 0,0-2 66,-1 1 0,0-1 0,0 1 0,0-1 0,0 1 0,0-1 0,-1 0 0,1 0 0,0 1 0,-1-1 1,1 0-1,0 0 0,-1 0 0,-1 0 0,-55 24 2454,50-23-2681,0 0 1,0 0-1,0 0 0,-16 0 1,25-9-6642,5-3-58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2.949"/>
    </inkml:context>
    <inkml:brush xml:id="br0">
      <inkml:brushProperty name="width" value="0.025" units="cm"/>
      <inkml:brushProperty name="height" value="0.025" units="cm"/>
    </inkml:brush>
  </inkml:definitions>
  <inkml:trace contextRef="#ctx0" brushRef="#br0">121 238 3587,'0'0'7757,"-11"5"-5525,-2-1-1538,1 2 0,0 0 1,-20 13-1,29-17-549,0 0 1,0 0-1,0 0 1,0 1-1,1-1 0,-1 1 1,1-1-1,0 1 1,0 0-1,0 0 0,0 0 1,0 0-1,1 0 1,-1 0-1,1 1 0,0-1 1,0 0-1,0 1 1,0-1-1,1 1 1,-1-1-1,1 1 0,0 4 1,1-6-124,0 0 1,0 0-1,0 0 1,0 0-1,1-1 1,-1 1-1,1-1 1,-1 1-1,1-1 1,-1 1-1,1-1 1,0 0-1,-1 0 1,1 0-1,0 0 1,0 0-1,0 0 1,0-1-1,0 1 0,0 0 1,0-1-1,0 0 1,0 1-1,0-1 1,1 0-1,-1 0 1,0 0-1,3-1 1,66-3 446,-50 0-368,0-1 0,0 0 0,0-2 0,0-1 0,-1 0-1,0-1 1,-1-1 0,0-1 0,34-27 0,-42 29-75,0-1-1,0-1 0,-1 1 1,0-2-1,-1 1 1,15-26-1,-20 30 0,0-1 0,0-1 0,-1 1 0,-1 0 0,1-1-1,-1 1 1,0-1 0,-1 0 0,0 1 0,-1-1 0,0 0 0,-1-11 0,1 17-25,0 1 1,-1 0 0,1 0 0,0 0 0,-1 0 0,0-1 0,0 1 0,1 0 0,-1 0-1,-1 0 1,1 0 0,0 1 0,0-1 0,-1 0 0,1 0 0,-1 1 0,1-1-1,-1 1 1,0-1 0,1 1 0,-5-2 0,3 1-4,-1 1-1,1 0 1,-1 0-1,0 0 1,1 1 0,-1-1-1,0 1 1,0 0-1,0 0 1,1 0 0,-8 2-1,1 0-5,-1 0-1,1 1 1,0 0-1,0 1 1,1 0-1,-1 1 1,1 0-1,-12 9 1,6-3 8,0 2 1,-18 21 0,30-31-2,0 0 1,0 0-1,1 1 1,-1-1-1,1 1 1,0-1 0,0 1-1,0 0 1,0 0-1,1 0 1,0 0 0,0 1-1,0-1 1,0 0-1,0 0 1,1 1 0,0 4-1,1-7 8,-1-1 0,1 1 0,0-1 0,-1 1 0,1-1 0,0 0 0,0 1 0,0-1 0,0 0 0,0 0 0,0 1 0,1-1 0,-1 0 0,0 0 0,1-1 0,-1 1 0,0 0 0,1 0 0,-1-1 0,1 1 0,-1-1 0,1 1 0,-1-1 0,1 1 0,0-1 0,-1 0 0,3 0 0,51 2 148,-43-2-204,150-9-5176,-161 9 5252,-1 0-1,1 0 1,-1 0 0,1 0-1,-1 0 1,1 0 0,-1 1-1,1-1 1,-1 0 0,1 0-1,-1 0 1,0 1 0,1-1-1,-1 0 1,1 1 0,-1-1-1,0 0 1,1 1 0,-1-1-1,0 0 1,1 1-1,-1-1 1,0 1 0,0-1-1,0 0 1,1 1 0,-1-1-1,0 1 1,0-1 0,0 1-1,0-1 1,0 1 0,0 0-1,-1 25 1215,-14 21 417,8-33-1297,-11 28 148,17-40-504,1 0-1,-1-1 0,0 1 1,1 0-1,0 0 0,-1 0 1,1 0-1,0 0 1,0 0-1,0 0 0,0 0 1,0 0-1,0-1 0,1 1 1,-1 0-1,1 0 1,0 2-1,2-4-254,0 1 0,0-1 0,0 0 0,0 1 0,0-1 0,0-1 1,0 1-1,0 0 0,0-1 0,0 0 0,0 0 0,0 1 0,-1-2 0,1 1 0,3-2 0,20-12-5615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3.309"/>
    </inkml:context>
    <inkml:brush xml:id="br0">
      <inkml:brushProperty name="width" value="0.025" units="cm"/>
      <inkml:brushProperty name="height" value="0.025" units="cm"/>
    </inkml:brush>
  </inkml:definitions>
  <inkml:trace contextRef="#ctx0" brushRef="#br0">68 0 7431,'0'0'10122,"-46"57"-9033,35-40 128,2 0-384,7-4-385,2 1-544,0-5 192,8-2-833,2-1-1473,3-5-2146,-3-1-3107</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3.671"/>
    </inkml:context>
    <inkml:brush xml:id="br0">
      <inkml:brushProperty name="width" value="0.025" units="cm"/>
      <inkml:brushProperty name="height" value="0.025" units="cm"/>
    </inkml:brush>
  </inkml:definitions>
  <inkml:trace contextRef="#ctx0" brushRef="#br0">0 256 11435,'0'0'5408,"10"2"-4730,11 1-530,1-1 1,0-1 0,24-1 0,-37-1-4,-1 1 1,1-2-1,-1 1 1,1-1 0,-1 0-1,0-1 1,0 0-1,0 0 1,0-1-1,-1 0 1,0 0 0,11-8-1,-10 0 749,-16 8-25,-19 8-422,18 0-432,0 0 0,0 1 0,1 0 0,-1 0-1,1 1 1,1 0 0,-14 14 0,16-16 10,1 0 0,1 0 0,-1 0 1,1 1-1,-1 0 0,1 0 0,1 0 0,-1 0 1,1 0-1,0 0 0,0 1 0,0-1 0,1 1 1,-2 10-1,3-15-13,0 0 1,0 0 0,0 0-1,0 0 1,1 0-1,-1-1 1,0 1 0,0 0-1,1 0 1,-1 0 0,1 0-1,-1-1 1,1 1-1,-1 0 1,1 0 0,-1-1-1,1 1 1,-1 0-1,1-1 1,0 1 0,0 0-1,-1-1 1,1 1-1,0-1 1,0 0 0,-1 1-1,3 0 1,31 2 411,-28-4-447,1 0-1,-1 0 1,1 0-1,-1-1 1,0 0-1,1-1 1,-1 1-1,6-4 1,22-29-3305,-10-8-4662,-10 6 319</inkml:trace>
  <inkml:trace contextRef="#ctx0" brushRef="#br0" timeOffset="1">286 1 10250,'0'0'11563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4.161"/>
    </inkml:context>
    <inkml:brush xml:id="br0">
      <inkml:brushProperty name="width" value="0.025" units="cm"/>
      <inkml:brushProperty name="height" value="0.025" units="cm"/>
    </inkml:brush>
  </inkml:definitions>
  <inkml:trace contextRef="#ctx0" brushRef="#br0">106 0 12043,'0'0'4292,"-4"11"-3838,-47 113 1635,44-105-1648,1 0 0,1 1 0,1 0 0,0 0 0,0 25 0,4-43-418,1-1 1,-1 1-1,1-1 0,-1 1 0,1-1 0,0 0 0,0 1 0,0-1 0,0 0 0,0 1 1,0-1-1,0 0 0,0 0 0,0 0 0,0 0 0,1 0 0,-1 0 0,0 0 0,1 0 1,-1-1-1,1 1 0,-1-1 0,1 1 0,-1-1 0,1 1 0,-1-1 0,1 0 0,0 0 1,-1 1-1,1-1 0,-1 0 0,1-1 0,3 1 0,58-6 382,-14-8-364,-42 10-125,1 1 0,0 1 0,0 0 0,1 0 0,-1 0 0,0 1 0,0 0 0,17 1-1,-24 0 68,-1 1-1,1-1 0,-1 1 0,0-1 1,1 1-1,-1 0 0,0-1 0,0 1 1,1 0-1,-1-1 0,0 1 0,0 0 1,0-1-1,0 1 0,0 0 0,0-1 0,0 1 1,0 0-1,0-1 0,0 1 0,0 0 1,0-1-1,-1 1 0,1 0 0,0-1 1,-1 2-1,-5 19 12,0-13 73,1-1 0,-1 1 0,0-1 0,0 0 0,-1 0 0,0-1 0,0 1 0,0-2 0,-1 1 0,0-1 0,-16 7 0,13-6 141,-1-1-1,0 0 0,0-1 0,0 0 0,-1-1 0,1-1 1,-1 0-1,-15 1 0,26-3-266,1 0 1,-1 0-1,1 0 0,-1 0 1,1 0-1,-1 0 0,1 0 1,-1-1-1,1 1 1,-1-1-1,1 1 0,-1-1 1,1 1-1,0-1 0,-1 0 1,1 0-1,0 0 0,0 0 1,0 0-1,-1 0 1,1 0-1,0 0 0,0 0 1,0 0-1,1 0 0,-1-1 1,0 1-1,0 0 1,1-1-1,-1 1 0,0-3 1,1 1-366,-1 0 0,1 0 0,0 0 0,0-1 0,1 1 0,-1 0 0,1 0 0,-1 0 0,1 0 1,0 0-1,0 0 0,0 0 0,1 1 0,-1-1 0,3-3 0,20-25-4626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4.539"/>
    </inkml:context>
    <inkml:brush xml:id="br0">
      <inkml:brushProperty name="width" value="0.025" units="cm"/>
      <inkml:brushProperty name="height" value="0.025" units="cm"/>
    </inkml:brush>
  </inkml:definitions>
  <inkml:trace contextRef="#ctx0" brushRef="#br0">113 1 12780,'0'0'5990,"-11"65"-4901,0-31 0,-1 3-288,-3-1-417,5-3-256,8-4-64,-2-5-128,4-1-320,0-4 31,6-2-31,-1-4-577,-1 0-737,-4-3-2562,0-5-704</inkml:trace>
  <inkml:trace contextRef="#ctx0" brushRef="#br0" timeOffset="1">18 287 8488,'0'0'5189,"-18"-47"-2883,18 35-416,0-1-609,14 2-1057,8 2-160,6 0-96,6 1-192,4-1-4709,6 0-4419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5.216"/>
    </inkml:context>
    <inkml:brush xml:id="br0">
      <inkml:brushProperty name="width" value="0.025" units="cm"/>
      <inkml:brushProperty name="height" value="0.025" units="cm"/>
    </inkml:brush>
  </inkml:definitions>
  <inkml:trace contextRef="#ctx0" brushRef="#br0">101 2 14189,'0'0'1762,"-8"5"-1388,2-1-236,-3 1 68,1 0 0,-1 1-1,2 0 1,-1 0 0,0 1 0,1 0 0,1 0 0,-1 0-1,1 1 1,-6 9 0,14-15-185,0-1-1,1 0 1,-1 0-1,0-1 1,0 1-1,1 0 1,-1-1-1,1 1 1,-1-1-1,0 0 1,1 0-1,-1 0 1,1 0 0,3-1-1,6 2-66,-12-1 45,15 1-192,0 0 1,0 1-1,0 1 0,0 0 0,-1 1 1,1 1-1,-1 0 0,23 13 1,-36-18 173,0 1 1,0-1-1,-1 1 1,1 0-1,-1-1 1,1 1-1,-1-1 1,1 1-1,-1 0 1,1 0-1,-1-1 1,1 1 0,-1 0-1,0 0 1,0-1-1,1 1 1,-1 0-1,0 0 1,0 0-1,0 0 1,0-1-1,0 1 1,0 0-1,0 0 1,0 0-1,0 0 1,0-1-1,0 1 1,-1 0 0,1 0-1,0 0 1,-1-1-1,1 1 1,0 0-1,-1 0 1,1-1-1,-1 1 1,1 0-1,-1-1 1,0 1-1,1-1 1,-1 1-1,0 0 1,1-1 0,-1 0-1,0 1 1,1-1-1,-1 1 1,0-1-1,-1 1 1,-40 19 1392,-48 9 697,67-25-1546,62-25-559,28-9-1113,89-44-3117,-139 65 4115,-1-1 0,-1 0 0,0-2 0,0 0 0,-1 0 0,23-28 0,-37 41 470,-19 24 3662,0 0-3522,-29 53 1,43-70-378,1 0 0,0 1 0,1-1 0,0 1 1,0 0-1,1 0 0,0 0 0,1 0 0,-1 1 0,2-1 1,-1 0-1,3 14 0,-2-22-47,1 1-1,-1-1 0,1 0 1,0 0-1,-1 0 1,1 1-1,0-1 1,0 0-1,0 0 1,0 0-1,0 0 1,0 0-1,0-1 1,0 1-1,1 0 1,-1 0-1,0-1 1,0 1-1,1-1 0,-1 1 1,0-1-1,1 0 1,-1 1-1,0-1 1,1 0-1,-1 0 1,1 0-1,-1 0 1,0 0-1,1 0 1,-1 0-1,0-1 1,1 1-1,-1 0 1,0-1-1,1 1 0,-1-1 1,0 1-1,2-2 1,4-1-14,0 1 1,0-1-1,-1-1 1,0 1-1,1-1 0,6-6 1,24-33-2795,-11-9-3960,-11 9 100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4.513"/>
    </inkml:context>
    <inkml:brush xml:id="br0">
      <inkml:brushProperty name="width" value="0.025" units="cm"/>
      <inkml:brushProperty name="height" value="0.025" units="cm"/>
    </inkml:brush>
  </inkml:definitions>
  <inkml:trace contextRef="#ctx0" brushRef="#br0">97 1 16015,'0'0'3582,"-3"13"-3224,-10 78 206,5 0 0,3 131 0,5-219-668,0 0 1,0-1-1,0 1 0,0 0 1,0-1-1,-1 1 0,0-1 1,1 1-1,-1-1 0,0 1 1,0-1-1,-2 4 0,1-5-208,1 0-1,0 0 1,0 0-1,0 0 0,0 0 1,-1 0-1,1-1 1,0 1-1,-1-1 0,1 1 1,0-1-1,-1 1 0,1-1 1,-1 0-1,1 0 1,-1 0-1,1 0 0,-1 0 1,1 0-1,0 0 1,-1 0-1,1 0 0,-1-1 1,1 1-1,-2-1 1,-20-7-6030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5.577"/>
    </inkml:context>
    <inkml:brush xml:id="br0">
      <inkml:brushProperty name="width" value="0.025" units="cm"/>
      <inkml:brushProperty name="height" value="0.025" units="cm"/>
    </inkml:brush>
  </inkml:definitions>
  <inkml:trace contextRef="#ctx0" brushRef="#br0">36 0 4452,'0'0'9289,"-36"58"-9289,36-45-256,0-4-2082,13-4-3524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5.939"/>
    </inkml:context>
    <inkml:brush xml:id="br0">
      <inkml:brushProperty name="width" value="0.025" units="cm"/>
      <inkml:brushProperty name="height" value="0.025" units="cm"/>
    </inkml:brush>
  </inkml:definitions>
  <inkml:trace contextRef="#ctx0" brushRef="#br0">193 140 4516,'0'0'7848,"-7"2"-5473,-5 0-1890,0 2 0,0-1 0,1 2 1,-1 0-1,1 0 0,0 1 0,1 0 0,-18 14 0,23-16-354,-1 0 1,1 0 0,0 1-1,1 0 1,-1 0-1,1 0 1,0 1-1,0-1 1,0 1-1,1 0 1,0 0 0,0 0-1,1 0 1,0 1-1,0-1 1,0 1-1,1 0 1,-2 9-1,3-14-121,0 0-1,1-1 0,-1 1 1,0-1-1,0 1 0,1 0 1,-1-1-1,1 1 1,-1-1-1,1 1 0,0-1 1,0 1-1,-1-1 0,1 0 1,0 1-1,0-1 0,0 0 1,1 0-1,-1 0 0,0 0 1,0 0-1,1 0 0,-1 0 1,2 1-1,1 0 29,1 0 0,-1-1 0,1 0 0,-1 1 0,1-1 1,-1-1-1,1 1 0,7-1 0,2 0 27,-1-1 0,1 0 0,-1-1 0,1 0 0,17-7 0,-16 3-49,0-1 1,0-1-1,0-1 1,-1 0 0,-1 0-1,1-2 1,-2 1-1,1-2 1,18-22 0,-22 24-43,-2 0 1,1 0 0,-2-1 0,1 1 0,-1-1-1,-1-1 1,0 1 0,0-1 0,-1 0 0,-1 0-1,0-1 1,-1 1 0,2-19 0,-4 29 2,0 0 0,0 0 0,-1 0 0,1-1 0,0 1 0,-1 0 0,1 0 1,-1 0-1,1 0 0,-1 1 0,0-1 0,0 0 0,0 0 0,0 0 0,0 1 0,0-1 0,-1 0 0,1 1 0,-1-1 1,1 1-1,-1 0 0,1-1 0,-1 1 0,0 0 0,1 0 0,-1 0 0,-4-1 0,3 1-39,0 0 1,1 1-1,-1-1 0,0 1 0,-1 0 1,1 0-1,0 0 0,0 0 0,0 0 1,0 1-1,0-1 0,1 1 0,-1 0 1,0 0-1,0 0 0,0 0 0,0 1 1,-3 2-1,2-1 10,0 0 0,0 0 1,1 0-1,0 1 0,0-1 0,0 1 1,0 0-1,0 0 0,1 0 0,-1 0 1,1 0-1,0 1 0,1-1 0,-1 1 1,1-1-1,0 1 0,0 0 0,0-1 1,1 1-1,-1 0 0,1 0 0,0-1 1,1 1-1,1 8 0,-1-2 19,2 0-1,0 0 1,0 0-1,1 0 1,0-1-1,1 1 1,0-1-1,0 0 1,9 10 0,-10-15-78,-1 0 0,1 0 0,-1 0 0,0 1 0,-1-1 0,1 1 0,-1 0 0,0-1 0,0 1 0,-1 0 0,0 0 0,0 0 0,0 12 0,-1-14-4176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6.425"/>
    </inkml:context>
    <inkml:brush xml:id="br0">
      <inkml:brushProperty name="width" value="0.025" units="cm"/>
      <inkml:brushProperty name="height" value="0.025" units="cm"/>
    </inkml:brush>
  </inkml:definitions>
  <inkml:trace contextRef="#ctx0" brushRef="#br0">12 0 3171,'0'0'9187,"3"12"-7254,2 18-1248,-1 0 0,-2 1 0,-1-1 0,-2 1 0,-5 40 0,-13 225 2828,29-338-3597,1 0 0,3 1 0,2 0 1,1 1-1,2 1 0,30-48 0,-44 80 65,0-1 0,1 1 0,-1 0 0,1 1 0,0-1-1,1 1 1,9-8 0,-13 12-7,0 1 0,0-1-1,0 0 1,0 1 0,0-1-1,0 1 1,0 0 0,0 0-1,1 0 1,-1 0 0,0 1-1,1-1 1,-1 1 0,0 0-1,1 0 1,-1 0 0,0 1-1,1-1 1,-1 1 0,0 0-1,0-1 1,7 4 0,-9-4-35,0 1 0,0-1 0,1 0 1,-1 1-1,0 0 0,0-1 0,0 1 0,0 0 0,1-1 1,-1 1-1,0 0 0,0 0 0,-1 0 0,1 0 1,0 0-1,0 0 0,0 0 0,-1 0 0,1 1 0,0-1 1,-1 0-1,1 0 0,-1 0 0,0 1 0,1-1 1,-1 0-1,0 1 0,0-1 0,0 0 0,1 1 0,-2-1 1,1 0-1,0 1 0,0-1 0,0 0 0,-1 1 1,1-1-1,0 0 0,-1 0 0,1 1 0,-1-1 0,0 0 1,1 0-1,-2 2 0,-2 1 39,1 1 1,-1-1-1,0 0 1,0 0-1,0-1 1,-1 1-1,1-1 1,-1 0-1,-6 3 1,-2 1 225,-1-1 0,0 0 0,0-1 0,0-1 1,-1 0-1,1-1 0,-25 2 0,49-14-3679,10-4-1378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6.834"/>
    </inkml:context>
    <inkml:brush xml:id="br0">
      <inkml:brushProperty name="width" value="0.025" units="cm"/>
      <inkml:brushProperty name="height" value="0.025" units="cm"/>
    </inkml:brush>
  </inkml:definitions>
  <inkml:trace contextRef="#ctx0" brushRef="#br0">174 1 9833,'-10'1'2419,"0"0"-2121,1 1 1,-1 0-1,1 1 1,0 0-1,0 0 1,0 1 0,0 0-1,-11 7 1,14-7-148,1-1 1,0 1 0,0 0 0,0 0-1,1 1 1,-1 0 0,1-1-1,0 1 1,0 1 0,1-1-1,-1 0 1,1 1 0,0 0-1,1 0 1,-4 10 0,6-15-142,-1 1 1,1-1 0,0 0 0,0 1-1,0-1 1,0 1 0,0-1-1,0 0 1,0 1 0,0-1 0,0 1-1,0-1 1,1 0 0,-1 1-1,1-1 1,-1 0 0,1 0-1,-1 1 1,1-1 0,0 0 0,0 0-1,0 0 1,-1 0 0,1 0-1,0 0 1,0 0 0,0 0 0,1 0-1,-1 0 1,0 0 0,0-1-1,0 1 1,1-1 0,-1 1 0,0 0-1,0-1 1,1 0 0,2 1-1,6 1 125,-1-1-1,1 0 0,0 0 0,15-2 0,-11 1 6,6-2-55,1 0-1,-1-2 1,1 0 0,-1-1 0,28-11 0,-23 7-68,1 1 0,36-6 0,-61 14-24,-1 0 0,0 0-1,1 0 1,-1 0 0,0 0 0,1 0-1,-1 0 1,0 0 0,1 0 0,-1 0-1,0 0 1,1 0 0,-1 0 0,0 0-1,1 0 1,-1 0 0,1 0 0,-1 0 0,0 0-1,1 0 1,-1 0 0,0 1 0,0-1-1,1 0 1,-1 0 0,0 0 0,1 1-1,-1-1 1,0 0 0,0 0 0,1 1-1,-1-1 1,0 0 0,0 1 0,0-1-1,0 0 1,1 1 0,-1-1 0,0 1-1,-6 16 78,-25 22 898,26-34-547,5-4 775,0-5 2476,6-19-3095,7-4-378,-9 16-299,0 1 0,1 0-1,1 0 1,0 0 0,0 1 0,1-1-1,7-7 1,-11 16-461,0 0-1,-1 0 1,1 0-1,0 1 1,0-1-1,0 1 1,0 0-1,0-1 1,0 1-1,0 1 1,-1-1 0,1 0-1,0 1 1,0-1-1,0 1 1,0 0-1,-1 0 1,1 0-1,0 1 1,2 0-1,4 2-2151,16 3-3400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7.224"/>
    </inkml:context>
    <inkml:brush xml:id="br0">
      <inkml:brushProperty name="width" value="0.025" units="cm"/>
      <inkml:brushProperty name="height" value="0.025" units="cm"/>
    </inkml:brush>
  </inkml:definitions>
  <inkml:trace contextRef="#ctx0" brushRef="#br0">206 0 7079,'-11'0'6448,"-3"1"-5793,0 0-1,-1 1 0,1 1 1,0 0-1,-16 6 0,24-7-429,0 0-1,0 0 1,0 1-1,0 0 0,1 0 1,-1 1-1,1-1 1,-1 1-1,1 0 0,1 1 1,-1-1-1,0 1 1,1 0-1,0 0 0,-6 11 1,9-15-216,1-1-1,-1 1 1,1 0-1,-1 0 1,1 0 0,-1 0-1,1 0 1,0 0-1,0 0 1,0 0 0,-1 0-1,1 0 1,0 0-1,0 0 1,0 0 0,1 0-1,-1 0 1,0 0-1,0 0 1,0 0 0,1 0-1,-1 0 1,0 0-1,1 0 1,-1 0 0,1-1-1,-1 1 1,1 0-1,0 0 1,-1 0 0,1-1-1,1 2 1,0-1 17,1 1 1,0-1-1,-1 0 0,1 0 1,0 0-1,0-1 1,-1 1-1,1-1 1,0 1-1,0-1 1,4 0-1,4-1 43,-1 1 0,0-1 0,1-1-1,-1 0 1,19-7 0,-19 5-64,-1-1-1,1 0 1,-1-1-1,0 0 1,0 0-1,-1-1 1,0-1-1,0 1 1,-1-1-1,0 0 1,0-1-1,7-12 1,-13 20-293,-2 4 218,0 1 1,0 0-1,0-1 1,0 1-1,-1-1 1,1 0-1,-5 7 1,-3 9-251,-2 22-840,10-17-1299,7-7-4305,9-9-1660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7.569"/>
    </inkml:context>
    <inkml:brush xml:id="br0">
      <inkml:brushProperty name="width" value="0.025" units="cm"/>
      <inkml:brushProperty name="height" value="0.025" units="cm"/>
    </inkml:brush>
  </inkml:definitions>
  <inkml:trace contextRef="#ctx0" brushRef="#br0">113 19 5509,'0'0'7794,"-10"8"-6827,0 3-933,0 0 1,0 1 0,1 0-1,0 0 1,1 1 0,1 0-1,0 1 1,0-1 0,2 1-1,0 1 1,-4 16 0,7-24-16,0 0 0,1 0 0,0 0 0,0 0-1,1 1 1,0-1 0,0 0 0,3 14 0,-2-19 10,0 0 1,0 0-1,0 0 0,0 0 1,0 0-1,1-1 0,-1 1 1,0 0-1,1-1 0,0 1 0,-1-1 1,1 0-1,0 1 0,0-1 1,-1 0-1,1 0 0,0 0 1,0 0-1,0 0 0,0-1 0,0 1 1,1-1-1,-1 1 0,0-1 1,0 0-1,0 0 0,0 1 0,1-2 1,-1 1-1,0 0 0,0 0 1,3-2-1,2 1-169,-1-1 0,0 1 0,0-1 1,0-1-1,-1 1 0,1-1 0,-1 0 0,1-1 0,-1 1 0,0-1 0,0 0 1,0 0-1,-1-1 0,1 0 0,-1 1 0,4-7 0,9-13-283,-1-1-1,14-28 1,-25 44 681,0 1-138,0-2 0,0 1 0,-1 0 1,0-1-1,-1 0 0,0 0 0,0 0 0,-1 0 0,0-1 0,-1 1 0,0-12 0,-2 21-68,1 1 0,-1-1-1,1 1 1,-1 0 0,1-1-1,-1 1 1,1 0 0,-1 0-1,1-1 1,-1 1 0,1 0-1,-1 0 1,1 0 0,-1 0-1,0 0 1,1-1 0,-1 1-1,1 0 1,-1 0 0,0 1-1,1-1 1,-1 0-1,1 0 1,-1 0 0,0 0-1,1 0 1,-1 1 0,1-1-1,-1 0 1,1 0 0,-1 1-1,1-1 1,-1 0 0,1 1-1,-1-1 1,1 1 0,-7 5 64,1 0 1,0 0-1,0 0 1,1 1-1,-1 0 1,2 0-1,-1 0 1,1 1-1,0-1 1,-3 9-1,-29 85 621,33-93-632,1-1 0,0 1 0,0 0 0,1 0 0,0 0 0,0 0 0,1 0 0,0 0 0,1 0 0,-1 0 0,3 8 0,-2-13-149,0-1-1,0 0 1,0 0 0,0 0 0,0 0 0,0 0-1,0 0 1,1 0 0,-1 0 0,1 0 0,0-1-1,-1 1 1,1 0 0,0-1 0,0 0 0,2 2-1,0-1-397,0-1 0,0 0-1,0 0 1,-1 0-1,1 0 1,0 0 0,0-1-1,0 0 1,1 0-1,-1 0 1,0 0 0,4-1-1,18-4-6641</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7.975"/>
    </inkml:context>
    <inkml:brush xml:id="br0">
      <inkml:brushProperty name="width" value="0.025" units="cm"/>
      <inkml:brushProperty name="height" value="0.025" units="cm"/>
    </inkml:brush>
  </inkml:definitions>
  <inkml:trace contextRef="#ctx0" brushRef="#br0">0 232 6694,'0'0'8889,"8"2"-6514,9 1-1727,0 0-1,0 0 1,0-2-1,1 0 1,20-2-1,-29 1-626,-1-1 0,1 0 0,0-1 0,-1 1 0,0-2 1,1 1-1,-1-1 0,0 0 0,0-1 0,0 0 0,-1 0 0,1-1 0,7-6 0,-14 10-2,0 1 0,0-1 0,0 1 0,-1-1-1,1 0 1,0 1 0,-1-1 0,1 0 0,-1 1-1,1-1 1,0 0 0,-1 0 0,0 1 0,1-1 0,-1 0-1,1 0 1,-1 0 0,0 0 0,0 0 0,0 0-1,1 0 1,-1 1 0,0-1 0,0 0 0,0 0 0,0 0-1,0 0 1,-1 0 0,1 0 0,0-1 0,-1 1-1,-1 0 0,1 0 1,0 0-1,0 0 0,-1 0 0,1 1 1,0-1-1,-1 0 0,1 1 1,-1-1-1,1 0 0,-1 1 0,1 0 1,-1-1-1,-2 1 0,-4-1-17,-1 0 0,1 1-1,-1 0 1,1 1 0,0 0-1,-10 2 1,14-2-11,0 0 0,0 1 1,-1 0-1,1 0 0,0 0 0,1 0 0,-1 1 0,0 0 0,1 0 1,-1 0-1,1 0 0,0 0 0,0 0 0,0 1 0,0 0 0,1-1 1,0 1-1,-1 0 0,1 0 0,1 0 0,-1 1 0,1-1 0,-1 0 1,1 1-1,-1 7 0,3-11 14,-1 0 0,0 0 0,0 0 0,0 1 0,1-1-1,-1 0 1,1 0 0,-1 0 0,1 0 0,-1 0 0,1 0 0,0 0 0,-1 0 0,1 0 0,0 0 0,0 0 0,0 0 0,0 0 0,-1-1 0,1 1-1,0 0 1,0-1 0,1 1 0,-1-1 0,0 1 0,0-1 0,0 1 0,0-1 0,0 0 0,1 1 0,0-1 0,46 3 315,-39-3-284,14-1-14,1-2-1,0 0 1,-1-2-1,0 0 1,0-1-1,0-2 1,-1 0-1,0-2 1,0 0-1,-1-1 0,-1-1 1,0-1-1,0-1 1,-2-1-1,0-1 1,0 0-1,24-31 1,-39 45-23,-1-1 1,0 0 0,0 0 0,0 0-1,0 0 1,-1 0 0,1-1 0,-1 1-1,0-1 1,0 1 0,0-1 0,0 1-1,-1-1 1,1 1 0,-1-6 0,-1 7-5,1 1 0,-1-1 0,0 1 0,0-1 0,1 1 1,-1 0-1,0 0 0,-1-1 0,1 1 0,0 0 0,0 0 1,0 0-1,-1 0 0,1 0 0,0 0 0,-1 1 0,1-1 0,-1 0 1,1 1-1,-1-1 0,1 1 0,-1-1 0,0 1 0,1 0 0,-1 0 1,1 0-1,-1 0 0,0 0 0,1 0 0,-1 0 0,1 0 0,-1 1 1,-2 0-1,-6 1-9,0 0 1,0 1-1,0 0 1,0 1-1,1 0 1,-1 0-1,1 1 1,0 0-1,0 1 1,1 0-1,0 1 1,0-1-1,1 1 1,-11 13-1,13-16 11,0 2 0,1-1 0,0 0 0,0 1 0,0 0 0,1 0 0,-1 0 0,1 0 0,1 1 0,-1-1 0,1 1 0,0 0 0,1-1 0,0 1 0,0 0 0,0 0 0,1 0 0,0 0 0,0 0 0,1 0 0,0 0 0,3 11 0,-2-14-65,0 0-1,0 0 1,1 0-1,0 0 0,0-1 1,0 0-1,0 1 1,0-1-1,1 0 1,-1-1-1,1 1 1,7 3-1,31 13-3563,0-12-3863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8.542"/>
    </inkml:context>
    <inkml:brush xml:id="br0">
      <inkml:brushProperty name="width" value="0.025" units="cm"/>
      <inkml:brushProperty name="height" value="0.025" units="cm"/>
    </inkml:brush>
  </inkml:definitions>
  <inkml:trace contextRef="#ctx0" brushRef="#br0">1 0 12940,'0'0'6641,"3"13"-5957,0 7-389,-2-7-100,1 0 1,0-1-1,1 1 1,1 0-1,7 18 1,-10-29-169,1 1 0,-1-1 0,1 0 1,0 0-1,0 0 0,0 0 0,0 0 1,0 0-1,0 0 0,1-1 0,-1 1 1,0-1-1,1 1 0,-1-1 0,1 0 1,0 0-1,-1 0 0,4 0 1,0 0 56,0 0 1,0-1 0,-1 0-1,1 0 1,0 0 0,0-1 0,0 0-1,7-2 1,3-1 52,-1-2 0,0 0 1,0-1-1,0 0 0,18-13 0,-17 8 89,0 0 1,-1-1-1,0-1 0,14-17 1,-36 39-354,1 0 0,0 1 1,0 0-1,1 0 0,0 0 1,0 0-1,1 1 0,1 0 1,-1-1-1,-2 16 0,7-24 81,-1 0 1,0-1-1,1 1 0,-1-1 0,1 1 0,-1-1 0,1 1 0,-1-1 1,1 1-1,-1-1 0,1 0 0,-1 1 0,1-1 0,0 1 1,-1-1-1,1 0 0,0 0 0,-1 1 0,1-1 0,0 0 0,-1 0 1,1 0-1,0 0 0,-1 0 0,1 0 0,0 0 0,-1 0 0,1 0 1,0 0-1,-1 0 0,1 0 0,0-1 0,0 1 0,27-5-1384,34-25-7010,-23 8 139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8.922"/>
    </inkml:context>
    <inkml:brush xml:id="br0">
      <inkml:brushProperty name="width" value="0.025" units="cm"/>
      <inkml:brushProperty name="height" value="0.025" units="cm"/>
    </inkml:brush>
  </inkml:definitions>
  <inkml:trace contextRef="#ctx0" brushRef="#br0">218 1 11435,'0'0'1874,"-13"6"-113,-14 11-671,-1 0 1,-24 21-1,41-29-602,0 0 1,1 0-1,0 1 0,0 1 1,1 0-1,0 0 0,1 0 1,-9 18-1,17-28-471,-1-1 1,1 1-1,0-1 0,0 1 0,-1-1 1,1 1-1,0 0 0,0-1 0,0 1 1,0-1-1,0 1 0,0 0 0,0-1 1,0 1-1,0-1 0,0 1 0,0 0 0,0-1 1,0 1-1,1-1 0,-1 1 0,0 0 1,0-1-1,1 1 0,-1-1 0,0 1 1,1-1-1,-1 1 0,0-1 0,1 1 1,0 0-1,22 5 380,30-12 47,-44 3-464,0 0 0,0-1-1,-1 0 1,1 0 0,-1-1-1,0 0 1,0 0 0,-1-1-1,0 0 1,0 0 0,0-1-1,-1 0 1,0 0 0,0 0-1,0-1 1,-1 0 0,-1 0-1,1-1 1,-1 1 0,5-17-1,-9 25-26,0 0-1,0 0 1,-1 0-1,1 0 1,0 1-1,0-1 0,-1 0 1,1 0-1,0 0 1,0 0-1,-1 0 1,1 0-1,0 0 0,0 0 1,-1 0-1,1 0 1,0 0-1,-1 0 1,1 0-1,0 0 1,0 0-1,-1 0 0,1 0 1,0 0-1,0 0 1,-1 0-1,1 0 1,0 0-1,0-1 0,-1 1 1,1 0-1,0 0 1,0 0-1,-1 0 1,1-1-1,0 1 0,0 0 1,0 0-1,0 0 1,-1-1-1,1 1 1,0 0-1,0 0 0,0-1 1,0 1-1,0 0 1,0 0-1,0-1 1,0 1-1,0 0 1,0-1-1,0 1 0,0 0 1,0 0-1,0-1 1,0 1-1,0-1 1,-17 20-520,11-12 278,2 1 1,-1 0 0,1 1 0,0-1-1,1 1 1,0 0 0,0 0-1,1 0 1,0 0 0,1 0 0,0 0-1,0 16 1,1-24 183,0 0 0,0 0 0,0 0 0,1 0-1,-1 0 1,0 0 0,1 0 0,-1 0 0,1 0 0,-1-1 0,1 1 0,-1 0-1,1 0 1,-1 0 0,1 0 0,0-1 0,0 1 0,-1 0 0,1-1 0,0 1 0,0 0-1,0-1 1,0 1 0,0-1 0,-1 0 0,3 1 0,28 3-2391,-29-4 2310,29 0-2467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39.287"/>
    </inkml:context>
    <inkml:brush xml:id="br0">
      <inkml:brushProperty name="width" value="0.025" units="cm"/>
      <inkml:brushProperty name="height" value="0.025" units="cm"/>
    </inkml:brush>
  </inkml:definitions>
  <inkml:trace contextRef="#ctx0" brushRef="#br0">118 217 4644,'0'0'10757,"-11"6"-9977,9-5-791,-10 4 230,1 1 0,0 1 0,0 0 0,-11 10 0,19-14-85,0 0 1,0 0-1,0 0 1,0 0-1,0 1 1,1-1-1,-1 1 1,1 0-1,0 0 1,0 0-1,0 0 1,1 0-1,0 0 1,-1 0-1,1 0 1,1 1-1,-1-1 1,1 0-1,0 6 1,0-9-120,0 0 1,0 0-1,0 0 1,1 0-1,-1 0 1,0 0-1,1 0 1,-1 0-1,1 0 1,-1 0-1,1 0 1,0 0-1,-1-1 1,1 1-1,0 0 1,0 0-1,0 0 1,-1-1-1,1 1 1,0-1-1,0 1 1,0 0-1,0-1 1,0 0-1,1 1 1,37 6 308,-26-7-243,-1 0 0,1-1 1,23-5-1,-25 2-62,0 0 1,-1-1-1,0 0 1,0-1-1,-1 0 1,1 0-1,-1-1 1,-1 0 0,1-1-1,-1 0 1,-1 0-1,1-1 1,-1 0-1,-1 0 1,8-15 0,-8 14-27,0 0 0,-1-1 0,-1 0 0,1 0 0,-2 0 0,0 0 0,0-1 0,-1 0 0,-1 1 0,1-1 0,-2 0 0,0 1 0,0-1 0,-4-20 0,3 29-21,0 0 0,0 0 0,-1 0 0,1 0 0,-1 1 0,0-1 0,0 0 0,1 1 0,-2-1 0,1 1 0,0-1 0,0 1 0,-1 0 0,1 0 0,-1 0 0,0 1 0,0-1 0,1 0 0,-1 1 0,0 0 0,0 0 0,-1 0 0,1 0 0,0 0 0,0 1 0,0-1 0,0 1 0,-1 0 0,1 0 0,0 0 0,-6 1 0,-1 0-9,-1 0 0,1 1 0,0 0 0,0 0 0,0 1 1,1 0-1,-1 1 0,-17 9 0,18-7 98,1 0 0,0 0 0,0 1 0,0 0-1,1 0 1,0 1 0,0 0 0,1 0 0,-11 18 0,16-23-40,-1 0-1,1 0 1,-1 0 0,1 1-1,0-1 1,0 0 0,1 1 0,-1-1-1,0 0 1,1 1 0,0-1-1,0 1 1,0-1 0,1 0 0,-1 1-1,1-1 1,-1 1 0,1-1-1,0 0 1,0 0 0,1 1 0,-1-1-1,1 0 1,0 0 0,-1 0-1,1-1 1,0 1 0,1 0 0,-1-1-1,0 1 1,1-1 0,0 0-1,2 2 1,14 9 8,0-2 0,1 0 0,1-1 0,36 12 0,16 7-2041,-59-23 608,-2 1 0,1 0-1,16 14 1,-9 0-2152,-14-2-1195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4.845"/>
    </inkml:context>
    <inkml:brush xml:id="br0">
      <inkml:brushProperty name="width" value="0.025" units="cm"/>
      <inkml:brushProperty name="height" value="0.025" units="cm"/>
    </inkml:brush>
  </inkml:definitions>
  <inkml:trace contextRef="#ctx0" brushRef="#br0">0 223 11275,'0'-10'1494,"0"4"-1251,0 0-1,1 0 1,-1 0-1,1-1 1,0 2-1,1-1 1,-1 0-1,1 0 1,1 0-1,-1 1 1,1-1-1,0 1 1,0 0-1,0 0 1,1 0-1,-1 0 0,1 0 1,8-6-1,5-1 49,0 1 0,1 0-1,0 2 1,1 0 0,0 1-1,0 1 1,1 0 0,-1 2-1,1 0 1,27-2 0,13 1-186,0 2 0,73 6 0,-122-1-129,0 0 0,1 1 0,-1 0 1,0 1-1,0 0 0,-1 1 0,21 10 0,-29-13 50,1 0 0,-1 0 0,0 0 0,0 0 0,0 1 0,1-1 0,-1 1 0,-1 0 0,1 0 0,0 0 0,0 0 0,-1 0 0,1 0 0,-1 0 0,1 0 0,-1 0 0,0 1 0,0-1 0,0 0 0,0 1 0,-1-1 0,1 1 0,-1-1 0,1 1 0,-1 0 0,0-1 0,0 1 0,0-1 0,0 1 0,0 0 0,-1-1 0,1 1 0,-1-1 0,0 1 0,0-1 1,0 0-1,0 1 0,0-1 0,0 0 0,-3 4 0,-2 2 321,0 0 1,-1-1-1,0 1 1,-1-2 0,0 1-1,0-1 1,0 0-1,0-1 1,-1 0-1,0 0 1,-15 5 0,10-4-185,-1 0 1,-1-2 0,1 0-1,-1 0 1,1-2 0,-28 2 0,49-10-5519,25-17-1649,-1 7-1697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0.008"/>
    </inkml:context>
    <inkml:brush xml:id="br0">
      <inkml:brushProperty name="width" value="0.025" units="cm"/>
      <inkml:brushProperty name="height" value="0.025" units="cm"/>
    </inkml:brush>
  </inkml:definitions>
  <inkml:trace contextRef="#ctx0" brushRef="#br0">185 2 6086,'-9'0'6326,"-1"0"-5650,4-1-401,0 1 1,0 0 0,0 0-1,0 0 1,0 0-1,0 1 1,0 0-1,0 1 1,0-1-1,0 1 1,1 0 0,-1 1-1,0-1 1,1 1-1,0 0 1,0 0-1,0 1 1,0 0-1,-5 4 1,4 0-238,1 0 1,0 1-1,0-1 0,0 1 1,1 0-1,1 0 1,-1 0-1,2 1 0,-1-1 1,1 1-1,1 0 0,0-1 1,0 1-1,1 0 0,1 14 1,-1-22-12,1-1 1,-1 1-1,1-1 0,-1 0 1,1 1-1,0-1 0,0 0 1,0 1-1,0-1 0,0 0 1,0 0-1,0 0 0,0 0 1,0 0-1,0 0 0,1 0 1,-1 0-1,0 0 0,1-1 1,-1 1-1,1-1 0,-1 1 1,1-1-1,-1 1 0,1-1 1,-1 0-1,1 0 0,-1 1 1,1-1-1,-1 0 0,1-1 1,-1 1-1,1 0 1,-1 0-1,1-1 0,2 0 1,3 0 159,-1 0 0,1 0 0,0-1 0,-1 0 0,1-1 1,-1 1-1,9-6 0,-7 2-108,0 0 0,-1-1 0,0 0 0,0 0 0,0-1 0,-1 0 0,0 0 0,-1 0 0,1-1 0,-2 0 0,1 0 0,-1 0 0,-1 0 0,0-1 0,0 1 0,-1-1 0,0 0 0,0 0 0,-1-15 0,0 24-78,-1 1 0,0-1 0,0 0 0,0 1 0,0-1 0,0 0 0,0 0 0,0 1-1,-1-1 1,1 0 0,0 0 0,0 1 0,-1-1 0,1 0 0,0 1 0,0-1 0,-1 0 0,1 1 0,-1-1 0,1 1 0,-1-1 0,1 1 0,-1-1-1,1 1 1,-1-1 0,1 1 0,-1-1 0,0 1 0,1-1 0,-1 1 0,0 0 0,1 0 0,-1-1 0,0 1 0,0 0 0,1 0 0,-1 0 0,0 0-1,1 0 1,-1 0 0,0 0 0,0 0 0,1 0 0,-1 0 0,0 0 0,0 0 0,1 0 0,-2 1 0,0 0-15,-1-1 0,1 1 1,0 0-1,0 0 0,0 1 0,0-1 1,0 0-1,0 1 0,0-1 1,0 1-1,0 0 0,1-1 0,-1 1 1,-1 3-1,1-2-8,0 0 1,0 0-1,0 1 1,0-1-1,1 1 1,0-1 0,0 1-1,0 0 1,0 0-1,0-1 1,1 1-1,0 0 1,0 0-1,0 0 1,0-1-1,0 1 1,1 0-1,0 0 1,0-1-1,0 1 1,2 4-1,-2-6-59,1 1-1,0-1 0,1 0 1,-1 1-1,0-1 1,1 0-1,-1 0 0,1-1 1,-1 1-1,1-1 1,0 1-1,0-1 0,0 0 1,0 0-1,0 0 1,0 0-1,0 0 0,0-1 1,0 0-1,0 1 0,1-1 1,-1 0-1,0-1 1,0 1-1,6-2 0,-1 1-644,0-1 0,-1 0-1,1-1 1,-1 0-1,0 0 1,1-1 0,-1 0-1,-1 0 1,1 0-1,-1-1 1,0 0 0,0 0-1,9-11 1,19-20-4591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0.405"/>
    </inkml:context>
    <inkml:brush xml:id="br0">
      <inkml:brushProperty name="width" value="0.025" units="cm"/>
      <inkml:brushProperty name="height" value="0.025" units="cm"/>
    </inkml:brush>
  </inkml:definitions>
  <inkml:trace contextRef="#ctx0" brushRef="#br0">84 1 9833,'0'0'8243,"-9"5"-7715,3 0-510,0 0 0,0 0-1,1 0 1,0 1 0,0-1 0,0 1-1,0 0 1,1 1 0,0-1-1,0 1 1,1 0 0,0 0 0,0 0-1,1 0 1,0 0 0,0 1-1,0-1 1,1 1 0,0-1 0,1 1-1,0 7 1,-1-9 19,1 0 1,0-1-1,1 1 0,-1-1 0,1 1 1,0-1-1,0 1 0,1-1 0,-1 1 1,1-1-1,1 0 0,3 8 1,-3-10-13,-1-1 1,1 1 0,0 0-1,0-1 1,0 1 0,0-1-1,1 0 1,-1 0 0,0-1-1,1 1 1,0-1 0,-1 1-1,1-1 1,0 0 0,-1 0 0,1-1-1,0 1 1,0-1 0,4 0-1,146 1-473,-153-1 453,0 0 1,0 0 0,0 0-1,0 0 1,0 0-1,0 0 1,0 0-1,0 0 1,0 1 0,0-1-1,0 0 1,0 1-1,0-1 1,0 1-1,-1-1 1,1 1 0,0-1-1,0 1 1,0-1-1,-1 1 1,1 0-1,0 0 1,-1-1 0,1 1-1,-1 0 1,1 0-1,-1 0 1,1-1-1,-1 1 1,1 0 0,-1 0-1,0 0 1,1 0-1,-1 0 1,0 0-1,0 0 1,0 0-1,0 0 1,0 0 0,0 0-1,0 0 1,0 0-1,0 0 1,0 0-1,-1 0 1,1 1 0,-1 1 146,0 1 1,-1-1-1,1 1 1,-1-1-1,1 0 1,-1 0 0,0 0-1,0 0 1,0 0-1,-1 0 1,-2 3-1,-7 3 157,0 0 0,0-1 0,-1-1 0,0 0 0,0 0 0,-1-1 0,1-1-1,-1-1 1,0 0 0,-1 0 0,1-2 0,-1 1 0,-14-1 0,28-2-387,0 0 0,0 0 1,0 0-1,0 0 0,0 0 1,0 0-1,0-1 0,0 1 1,0 0-1,0 0 0,0-1 1,0 1-1,0-1 0,0 1 1,0-1-1,0 1 0,1-1 1,-1 1-1,0-1 0,0 0 1,1 1-1,-1-1 0,0 0 1,1 0-1,-1 0 0,1 0 1,-1 1-1,0-3 0,1 1-419,-1 0-1,1-1 0,0 1 0,-1 0 1,1 0-1,1-1 0,-1 1 0,0 0 1,0 0-1,1-1 0,-1 1 0,2-2 1,10-18-6331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0.780"/>
    </inkml:context>
    <inkml:brush xml:id="br0">
      <inkml:brushProperty name="width" value="0.025" units="cm"/>
      <inkml:brushProperty name="height" value="0.025" units="cm"/>
    </inkml:brush>
  </inkml:definitions>
  <inkml:trace contextRef="#ctx0" brushRef="#br0">91 87 13068,'0'0'12829,"7"-10"-12680,19-32-26,-26 41-122,1 1-1,0-1 1,-1 0 0,1 1 0,-1-1 0,1 0 0,-1 1-1,0-1 1,1 0 0,-1 0 0,0 0 0,1 1-1,-1-1 1,0 0 0,0 0 0,0 0 0,0 0 0,0 1-1,0-1 1,0 0 0,0 0 0,0 0 0,0 0 0,0 0-1,-1 1 1,1-1 0,0 0 0,-1 0 0,1 1 0,0-1-1,-1 0 1,1 0 0,-1 1 0,1-1 0,-1 0-1,0 1 1,1-1 0,-1 1 0,1-1 0,-1 1 0,0-1-1,0 1 1,1-1 0,-1 1 0,0-1 0,0 1 0,1 0-1,-1 0 1,0-1 0,0 1 0,0 0 0,0 0 0,1 0-1,-1 0 1,0 0 0,-2 0 0,-1 0-50,-1 0-1,0 0 1,1 1 0,-1-1 0,0 1-1,1 0 1,-8 3 0,7-1-32,0 0 1,1 1-1,-1 0 1,1 0-1,0 0 1,0 0 0,1 0-1,-1 1 1,1 0-1,0-1 1,-3 8-1,4-9 53,0 0-1,1 0 1,-1 1 0,1-1-1,0 1 1,0-1-1,0 1 1,1-1 0,-1 1-1,1 0 1,0-1-1,0 1 1,0 0-1,0-1 1,0 1 0,1 0-1,0-1 1,2 7-1,-2-8 25,1 0-1,0-1 1,-1 1-1,1-1 0,0 0 1,0 0-1,0 1 1,0-1-1,0 0 0,0-1 1,0 1-1,0 0 1,0 0-1,0-1 0,1 0 1,-1 1-1,0-1 1,0 0-1,1 0 0,-1 0 1,2 0-1,51-7 5,-42 2 9,1 0 1,-2-1-1,16-9 0,-20 10-6,0 0 0,1 1-1,-1 0 1,1 0 0,0 1-1,0 0 1,0 1 0,0 0-1,13-2 1,-21 5-13,-1-1 0,1 0 0,0 0 0,-1 0 0,1 1 1,0-1-1,-1 0 0,1 1 0,0-1 0,-1 1 0,1-1 0,-1 1 0,1-1 0,-1 1 0,1-1 0,-1 1 1,0-1-1,1 1 0,-1-1 0,0 1 0,1 0 0,-1-1 0,0 1 0,1 0 0,-1-1 0,0 1 1,0 0-1,0 0 0,0-1 0,0 2 0,2 30 330,-1-16-130,-1-13-158,0 0 1,1 0 0,0 0-1,-1 0 1,1 0-1,0 0 1,1 0-1,-1 0 1,0 0-1,1-1 1,0 1 0,-1 0-1,1-1 1,0 1-1,0-1 1,1 0-1,-1 0 1,0 0 0,1 0-1,-1 0 1,4 2-1,-1-2 30,0-1 1,0 1-1,0-1 0,0 0 0,0 0 0,1 0 0,-1-1 0,0 0 0,0 0 1,1 0-1,7-2 0,9-3 45,0 0 0,0-2 0,0-1-1,32-16 1,-34 13-103,-16 8-28,-1 1 0,0 0 1,1 0-1,0 0 1,-1 1-1,1-1 0,0 1 1,0 0-1,0 0 1,4 0-1,-7 4-69,-1 0 0,-1 1 0,1-1 0,0 0 0,-1 0-1,1 0 1,-1 1 0,-2 4 0,-25 44-1757,5-20-4558,12-20-2134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0:49.321"/>
    </inkml:context>
    <inkml:brush xml:id="br0">
      <inkml:brushProperty name="width" value="0.025" units="cm"/>
      <inkml:brushProperty name="height" value="0.025" units="cm"/>
    </inkml:brush>
  </inkml:definitions>
  <inkml:trace contextRef="#ctx0" brushRef="#br0">0 102 19923,'0'0'96,"56"-55"-5701,-31 8-4549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3.972"/>
    </inkml:context>
    <inkml:brush xml:id="br0">
      <inkml:brushProperty name="width" value="0.025" units="cm"/>
      <inkml:brushProperty name="height" value="0.025" units="cm"/>
    </inkml:brush>
  </inkml:definitions>
  <inkml:trace contextRef="#ctx0" brushRef="#br0">227 15 7271,'0'0'10554,"-8"-3"-9454,4 1-1025,-1 0 1,1 0 0,-1 1 0,1 0 0,-1 0-1,1 0 1,-1 0 0,1 1 0,-1 0 0,0 0-1,1 0 1,-1 1 0,1-1 0,-1 1 0,1 0-1,-1 0 1,1 1 0,-1-1 0,-6 5 0,2 0 68,0 0-1,0 0 1,1 1 0,0 0 0,0 1 0,1 0 0,0 0 0,0 1 0,1 0-1,0 0 1,0 0 0,1 1 0,0 0 0,1 0 0,0 0 0,1 0 0,0 1 0,1-1-1,0 1 1,-1 20 0,3-29-134,0 0 0,0 0-1,1 0 1,-1 0 0,1 1-1,0-1 1,-1 0 0,1 0 0,0 0-1,0 0 1,0 0 0,0-1-1,1 1 1,-1 0 0,0 0 0,1-1-1,-1 1 1,1-1 0,0 1-1,3 1 1,-1 0 5,1-1-1,0 1 0,0-1 1,0 0-1,1-1 1,-1 1-1,0-1 1,7 1-1,4-1-918,0 0-1,0-1 1,0-1-1,-1 0 1,18-4-1,2-6-4684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4.301"/>
    </inkml:context>
    <inkml:brush xml:id="br0">
      <inkml:brushProperty name="width" value="0.025" units="cm"/>
      <inkml:brushProperty name="height" value="0.025" units="cm"/>
    </inkml:brush>
  </inkml:definitions>
  <inkml:trace contextRef="#ctx0" brushRef="#br0">19 1 6502,'0'0'13581,"-18"58"-13389,18-39-96,0-1-96,0-2 32,2-3 0,7-4-448,5-8-801,-3-1-1153,-2-3-4389</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4.729"/>
    </inkml:context>
    <inkml:brush xml:id="br0">
      <inkml:brushProperty name="width" value="0.025" units="cm"/>
      <inkml:brushProperty name="height" value="0.025" units="cm"/>
    </inkml:brush>
  </inkml:definitions>
  <inkml:trace contextRef="#ctx0" brushRef="#br0">146 5 4644,'0'0'10031,"-9"-1"-8141,5 1-1751,0-1-54,-1 0 0,1 0 0,-1 1 0,0 0 0,1 0 0,-1 0 0,1 0 0,-1 1 0,1-1 0,-1 1 0,1 0-1,-1 1 1,1-1 0,-1 1 0,1 0 0,0 0 0,0 0 0,0 1 0,0-1 0,1 1 0,-1 0 0,-4 5 0,5-5 12,0 0 0,0 1 1,0 0-1,1-1 0,0 1 1,0 0-1,0 0 1,0 1-1,0-1 0,1 0 1,0 0-1,0 1 0,0-1 1,0 1-1,1-1 0,0 1 1,0-1-1,0 1 1,0-1-1,2 7 0,-1-10-58,0 0-1,1 0 1,-1 0-1,1 0 1,-1 0 0,1 0-1,-1 0 1,1-1-1,-1 1 1,1 0-1,0-1 1,0 1-1,-1-1 1,1 0 0,0 0-1,0 0 1,-1 1-1,1-2 1,2 1-1,37-3 440,-32 0-442,-1 1-1,1-1 0,-1-1 0,0 0 0,-1 0 0,1 0 1,0-1-1,7-7 0,-12 10-21,0 0 0,0-1 0,0 1 0,0-1 0,0 0 0,-1 1 0,1-1 0,-1 0 0,0-1 0,0 1 0,0 0 0,-1 0 0,1-1 0,-1 1 0,1-1 0,-1 0 0,0 1 0,-1-1 0,1 0 0,-1 0 0,1-5 0,-2 8-16,1 0 1,-1 0-1,1 0 0,-1 0 1,0 0-1,1 1 1,-1-1-1,0 0 0,0 1 1,0-1-1,1 1 0,-1-1 1,0 0-1,0 1 0,0 0 1,0-1-1,0 1 1,0 0-1,0-1 0,0 1 1,0 0-1,0 0 0,0 0 1,0 0-1,-1 0 0,-33-1-468,27 1 124,-31 6-2214,15 5-1916,12-3-532</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7.030"/>
    </inkml:context>
    <inkml:brush xml:id="br0">
      <inkml:brushProperty name="width" value="0.025" units="cm"/>
      <inkml:brushProperty name="height" value="0.025" units="cm"/>
    </inkml:brush>
  </inkml:definitions>
  <inkml:trace contextRef="#ctx0" brushRef="#br0">11 0 14125,'0'0'6567,"-11"51"-6119,11-23-32,0 1-255,0-2-97,2-4-32,3-2 0,2-4-513,-1-4-1152,-1-4-129,-5-3-832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7.377"/>
    </inkml:context>
    <inkml:brush xml:id="br0">
      <inkml:brushProperty name="width" value="0.025" units="cm"/>
      <inkml:brushProperty name="height" value="0.025" units="cm"/>
    </inkml:brush>
  </inkml:definitions>
  <inkml:trace contextRef="#ctx0" brushRef="#br0">0 19 11403,'0'0'7463,"57"-11"-7271,-32 11-160,7 0 0,-1 0-1153,1 0-2723,-4-7-3042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8.023"/>
    </inkml:context>
    <inkml:brush xml:id="br0">
      <inkml:brushProperty name="width" value="0.025" units="cm"/>
      <inkml:brushProperty name="height" value="0.025" units="cm"/>
    </inkml:brush>
  </inkml:definitions>
  <inkml:trace contextRef="#ctx0" brushRef="#br0">190 14 10762,'0'0'10282,"-8"-4"-9401,5 2-854,0 1 1,0 0 0,1 0-1,-1 0 1,0 0-1,0 0 1,0 0-1,0 1 1,0-1 0,0 1-1,0 0 1,0 0-1,-5 1 1,4 0-15,0 0 0,1 1 0,-1-1 0,1 1 0,0 0 0,-1 0 0,1 1 0,0-1 0,0 0 0,1 1 0,-1 0 1,0 0-1,1 0 0,-3 4 0,-6 8 47,1 0 0,0 1 1,2 0-1,0 1 0,0-1 1,2 2-1,0-1 1,1 1-1,1 0 0,0 0 1,1 0-1,0 29 0,3-45-46,0-1 0,1 1 0,-1 0 0,1-1-1,-1 1 1,1 0 0,0-1 0,0 1 0,-1-1-1,1 1 1,0-1 0,0 0 0,0 1-1,1-1 1,-1 0 0,0 0 0,0 0 0,1 1-1,-1-1 1,1-1 0,-1 1 0,1 0 0,-1 0-1,1 0 1,-1-1 0,1 1 0,0-1 0,-1 0-1,1 1 1,0-1 0,0 0 0,-1 0 0,1 0-1,0 0 1,0 0 0,-1 0 0,4-1-1,3 0 47,0 1-1,1-2 1,-1 1-1,0-1 0,0 0 1,14-6-1,25-20 26,-45 26-78,0 0 1,0 1-1,0-1 0,0 0 1,-1 0-1,1 0 0,-1 0 1,1 0-1,-1-1 0,0 1 1,1 0-1,-1-1 0,-1 1 1,1-1-1,0 1 0,0-1 0,-1 1 1,1-5-1,-1 6-13,0 1 1,0-1-1,-1 0 0,1 1 1,0-1-1,0 1 0,0-1 1,-1 1-1,1-1 0,0 1 1,-1-1-1,1 1 0,0-1 0,-1 1 1,1-1-1,0 1 0,-1-1 1,1 1-1,-1 0 0,1-1 1,-1 1-1,1 0 0,-1 0 0,1-1 1,-1 1-1,0 0 0,1 0 1,-1 0-1,1-1 0,-2 1 1,-27 0-131,21 0 107,0 2 0,0-1 0,0 1 0,1 1 0,-9 2 0,15-4 23,-1 0-4,0 0-1,0 0 1,0 0 0,0 0 0,0 0 0,0 1 0,0-1 0,1 1 0,-1-1 0,0 1 0,1-1-1,0 1 1,-1 0 0,1 0 0,0-1 0,0 1 0,0 0 0,0 0 0,0 0 0,-1 3-1,6-4 30,-1 0-1,0 0 1,1-1-1,-1 1 0,0-1 1,1 1-1,-1-1 0,0 0 1,1-1-1,4 0 1,-5 1-8,13-2-259,1-1 1,-1-1-1,1-1 0,-1 0 1,-1-1-1,1-1 0,15-8 1,-7 3 119,-24 12 127,0 0 0,0 0-1,1 0 1,-1-1-1,0 1 1,0 0 0,1 0-1,-1 0 1,0 0 0,0 0-1,0 0 1,1 0 0,-1-1-1,0 1 1,0 0-1,1 0 1,-1 0 0,0 0-1,0 0 1,1 0 0,-1 0-1,0 0 1,1 0-1,-1 0 1,0 0 0,0 1-1,0-1 1,1 0 0,-1 0-1,0 0 1,0 0-1,1 0 1,-1 0 0,0 0-1,0 1 1,0-1 0,1 0-1,-1 0 1,0 0-1,0 1 1,0-1 0,0 0-1,1 0 1,-1 0 0,0 1-1,0-1 1,0 0 0,0 0-1,0 1 1,0-1-1,0 0 1,0 0 0,0 1-1,0-1 1,0 0 0,0 0-1,0 1 1,0-1-1,0 0 1,0 1 0,-3 12-53,3-13 58,-18 40 113,14-35-148,1 1 1,0 0-1,0-1 1,0 1-1,1 1 1,0-1-1,0 0 0,1 0 1,-1 1-1,2-1 1,-1 1-1,0-1 0,1 1 1,1 8-1,0-15-145,-1 1 0,0-1 1,1 1-1,-1-1 0,0 1 0,1-1 0,-1 1 0,1-1 0,-1 0 1,1 1-1,-1-1 0,1 1 0,-1-1 0,1 0 0,-1 0 0,1 1 0,-1-1 1,1 0-1,0 0 0,-1 0 0,1 0 0,-1 0 0,1 0 0,0 0 0,-1 0 1,1 0-1,-1 0 0,1 0 0,0 0 0,-1 0 0,1 0 0,-1 0 1,1-1-1,-1 1 0,2-1 0,17-6-7186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5.223"/>
    </inkml:context>
    <inkml:brush xml:id="br0">
      <inkml:brushProperty name="width" value="0.025" units="cm"/>
      <inkml:brushProperty name="height" value="0.025" units="cm"/>
    </inkml:brush>
  </inkml:definitions>
  <inkml:trace contextRef="#ctx0" brushRef="#br0">1 32 16335,'0'0'9033,"53"-6"-8905,-14-3-128,10 1 0,-6 2 0,-6 4-192,-7 2-993,-8 0-641,-17 4-1121,-5 4-1729,-16 1-5670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8.403"/>
    </inkml:context>
    <inkml:brush xml:id="br0">
      <inkml:brushProperty name="width" value="0.025" units="cm"/>
      <inkml:brushProperty name="height" value="0.025" units="cm"/>
    </inkml:brush>
  </inkml:definitions>
  <inkml:trace contextRef="#ctx0" brushRef="#br0">133 0 16367,'0'0'641,"-34"47"672,16-21 353,5-2-481,4-1-705,8-2-383,1-1-33,0-4 0,5-1-1249,2-6-929,-2-1-2531</inkml:trace>
  <inkml:trace contextRef="#ctx0" brushRef="#br0" timeOffset="1">0 84 12396,'0'0'6662,"54"-2"-6182,-18 5-351,-2 0-97,0-3-545,-1 0-3779,1 0-3683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8.733"/>
    </inkml:context>
    <inkml:brush xml:id="br0">
      <inkml:brushProperty name="width" value="0.025" units="cm"/>
      <inkml:brushProperty name="height" value="0.025" units="cm"/>
    </inkml:brush>
  </inkml:definitions>
  <inkml:trace contextRef="#ctx0" brushRef="#br0">198 0 14350,'0'0'6854,"-59"62"-6149,33-29-161,-1 2 193,-2-1-225,10-2-351,-1-7-97,11-7-32,0-8 0,9-7-96,4-3-609,6-11-896,14-11-1282,-5-9-3747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9.139"/>
    </inkml:context>
    <inkml:brush xml:id="br0">
      <inkml:brushProperty name="width" value="0.025" units="cm"/>
      <inkml:brushProperty name="height" value="0.025" units="cm"/>
    </inkml:brush>
  </inkml:definitions>
  <inkml:trace contextRef="#ctx0" brushRef="#br0">234 0 11115,'0'0'3683,"-4"9"-1809,-6 12-1158,-29 73 1949,36-85-2519,1-1 1,0 1 0,0 0-1,0 0 1,1 1 0,1-1-1,0 0 1,0 0-1,2 13 1,0-18-175,-1 0-1,1-1 1,0 0 0,0 1-1,0-1 1,1 0 0,-1 0-1,1 0 1,0 0 0,0 0-1,0-1 1,0 1 0,0-1-1,1 0 1,5 3 0,21 17-3157,-29-21 2702,0 0 0,0 1 0,0-1 0,0 0 0,0 1-1,0-1 1,0 0 0,0 1 0,0 0 0,-1-1 0,1 1 0,-1-1-1,1 1 1,-1 0 0,0-1 0,1 4 0,-3-1-1957,-9-2-272</inkml:trace>
  <inkml:trace contextRef="#ctx0" brushRef="#br0" timeOffset="1">198 333 673,'-100'-4'5008,"77"2"-1110,0-2 1,-29-7-1,119 13 3700,107-2-7562,-134-8-1921,-16-5-3148,2-7-7902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49.781"/>
    </inkml:context>
    <inkml:brush xml:id="br0">
      <inkml:brushProperty name="width" value="0.025" units="cm"/>
      <inkml:brushProperty name="height" value="0.025" units="cm"/>
    </inkml:brush>
  </inkml:definitions>
  <inkml:trace contextRef="#ctx0" brushRef="#br0">256 64 3427,'0'0'9081,"-4"-8"-5392,1 3-3372,0 1 1,0-1-1,0 1 1,0 0-1,-1 0 1,0 0-1,0 0 1,0 1-1,0 0 1,-7-5-1,9 7-266,-1 0-1,0 0 1,0 0-1,0 0 1,1 0 0,-1 1-1,0-1 1,0 1-1,0 0 1,0 0-1,-1 0 1,1 0-1,0 0 1,0 1 0,1-1-1,-1 1 1,0 0-1,0 0 1,0 0-1,0 0 1,1 0-1,-1 1 1,0-1 0,-4 4-1,-4 4-52,1 0-1,-1 1 1,1 0-1,1 1 1,0 0-1,1 0 1,0 1 0,0 0-1,-6 16 1,8-19 26,2 1 0,0 1 0,0-1 0,1 0 0,0 1 0,1 0 0,0 0 0,0-1 0,1 1 0,1 0 0,0 0 0,2 17 0,-1-26-8,-1 1-1,1-1 0,0 0 1,0 0-1,0 0 0,0 0 0,0 0 1,0 0-1,1 0 0,-1-1 1,0 1-1,1 0 0,0-1 0,-1 1 1,1-1-1,0 1 0,0-1 1,3 2-1,0-1 21,0 0 1,0 0-1,1 0 1,-1-1 0,0 0-1,1 0 1,8 1-1,-3-2 3,-1 0-1,1 0 1,0-1 0,-1 0-1,1-1 1,-1-1-1,18-5 1,20-19 65,-47 25-97,1 1-1,-1 0 0,1-1 0,-1 1 1,0-1-1,1 1 0,-1-1 1,0 0-1,0 1 0,0-1 0,0 0 1,0 0-1,-1 0 0,1 0 1,0 0-1,-1 0 0,0 0 0,1 0 1,-1 0-1,0 0 0,0 0 1,0 0-1,0 0 0,-1-3 1,0 4-15,0-1 1,-1 0 0,1 1-1,0 0 1,-1-1 0,1 1 0,-1 0-1,0 0 1,1-1 0,-1 1-1,0 1 1,0-1 0,1 0 0,-1 0-1,0 1 1,0-1 0,0 1-1,0-1 1,0 1 0,0 0 0,0 0-1,0 0 1,-3 0 0,-49 4 128,52-4-97,-1 1 0,1 0 0,0-1 0,0 1-1,-1 0 1,1 1 0,0-1 0,0 0 0,0 0 0,0 1-1,1-1 1,-1 1 0,0 0 0,1 0 0,-1-1 0,1 1 0,-1 0-1,1 0 1,0 0 0,0 1 0,0-1 0,0 0 0,0 0-1,0 0 1,1 1 0,-1-1 0,1 0 0,0 1 0,-1 4-1,2-6-2,0 0-1,-1 0 0,1 1 0,0-1 0,0 0 0,0 0 0,0 0 1,0 0-1,0 0 0,0 0 0,0 0 0,0-1 0,0 1 0,0 0 1,0-1-1,1 1 0,-1 0 0,0-1 0,1 0 0,-1 1 0,0-1 1,1 0-1,-1 1 0,0-1 0,1 0 0,-1 0 0,0 0 0,3-1 1,52 1 389,-41 0-337,9-1-491,-1-1-1,1-2 1,-1 0-1,27-8 1,-9 0-3709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50.481"/>
    </inkml:context>
    <inkml:brush xml:id="br0">
      <inkml:brushProperty name="width" value="0.025" units="cm"/>
      <inkml:brushProperty name="height" value="0.025" units="cm"/>
    </inkml:brush>
  </inkml:definitions>
  <inkml:trace contextRef="#ctx0" brushRef="#br0">0 0 4036,'0'0'0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51.065"/>
    </inkml:context>
    <inkml:brush xml:id="br0">
      <inkml:brushProperty name="width" value="0.025" units="cm"/>
      <inkml:brushProperty name="height" value="0.025" units="cm"/>
    </inkml:brush>
  </inkml:definitions>
  <inkml:trace contextRef="#ctx0" brushRef="#br0">1 0 2018,'0'0'13917,"44"8"-11269,-40-6-2417,-1-1 1,0 0-1,1 1 0,-1-1 1,1 0-1,0-1 0,-1 1 1,1-1-1,0 1 1,-1-1-1,1 0 0,0-1 1,5 0-1,-5 0-81,0 1-1,0 0 1,0-1-1,0 2 1,0-1 0,0 0-1,0 1 1,0-1-1,0 1 1,0 0-1,6 4 1,11-1-1209,-7-9-2564,-3-13-2404</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54.445"/>
    </inkml:context>
    <inkml:brush xml:id="br0">
      <inkml:brushProperty name="width" value="0.025" units="cm"/>
      <inkml:brushProperty name="height" value="0.025" units="cm"/>
    </inkml:brush>
  </inkml:definitions>
  <inkml:trace contextRef="#ctx0" brushRef="#br0">0 2131 4740,'0'0'6983,"48"7"-1180,-42-7-5695,0 0 0,0-1 0,-1 0 0,1 0 0,0 0 0,-1-1 0,1 0 0,-1 0 0,1 0 0,8-6 0,-12 7-106,7-2 48,0 1 0,1-1 0,-1 2 0,1-1 0,18 0 0,23-3 243,142-29 972,-169 30-992,0-1-1,26-10 1,-26 7-12,50-9 0,140-22 406,-176 31-503,-27 5-191,1 0-1,-1 1 1,1 0 0,-1 1 0,21 1-1,-26 1 82,0 0 0,0 0-1,0-1 1,0 0 0,0 0-1,0 0 1,0-1 0,0 0-1,-1 0 1,1 0 0,0-1-1,0 0 1,-1 0 0,1 0-1,-1-1 1,0 0 0,1 0-1,6-6 1,-8 7-65,1 1-1,-1-1 1,1 1 0,-1-1-1,1 2 1,0-1 0,-1 0-1,1 1 1,0 0-1,-1 0 1,8 1 0,13-2-61,15-5 215,-1-2 0,1-2 0,39-16 0,-31 10-50,65-13 0,310-53 1124,-49 10-1116,-17-8 0,-133 25-47,722-130-22,-939 183-32,86-15 0,402-85 0,515-136 38,-741 173-25,227-62-26,-360 88 35,465-149 14,792-262-36,-1032 329 64,-358 119-526,-8 2-804,-14-1-2955,14 1 2403,-9 0-5821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56.054"/>
    </inkml:context>
    <inkml:brush xml:id="br0">
      <inkml:brushProperty name="width" value="0.025" units="cm"/>
      <inkml:brushProperty name="height" value="0.025" units="cm"/>
    </inkml:brush>
  </inkml:definitions>
  <inkml:trace contextRef="#ctx0" brushRef="#br0">348 21 3523,'-3'-9'10093,"-4"3"-4653,-14 0-1656,16 6-3660,-1 0 0,1 0 0,-1 1 0,1 0 0,0 0 0,-9 2 0,-1 4 17,1 1-1,0 0 1,0 1 0,1 0 0,0 1-1,-16 16 1,6-4 91,1 1 0,-24 35 0,35-42-150,1 0-1,0 0 0,-12 32 0,19-41-65,1 0-1,-1 0 0,2 0 0,-1 0 1,1 0-1,0 1 0,0-1 0,1 0 1,0 1-1,0-1 0,1 0 0,1 11 1,0-15-6,-1-1 1,0 0-1,1 1 1,-1-1-1,1 0 0,0 0 1,-1 0-1,1 0 1,0 0-1,0-1 1,0 1-1,1 0 1,-1-1-1,0 0 1,1 1-1,-1-1 1,0 0-1,1 0 1,0-1-1,-1 1 1,1 0-1,-1-1 1,6 1-1,10 1-30,-1-1-1,28-1 0,-26-1-104,-17 1 111,0 0 1,0 0-1,0 0 1,-1 0-1,1 0 1,0 0-1,0 0 1,0 1-1,0-1 1,-1 1 0,1 0-1,0-1 1,0 1-1,-1 0 1,1 0-1,0 0 1,-1 0-1,1 0 1,-1 0-1,0 1 1,1-1 0,-1 0-1,2 3 1,-2-2 12,-1 1 1,1-1-1,-1 1 1,1-1-1,-1 1 1,0 0 0,0-1-1,0 1 1,0 0-1,0-1 1,-1 1-1,1-1 1,-1 1-1,0-1 1,0 1-1,0-1 1,-2 5 0,-7 9 130,-1 0 1,0-1 0,-1 0 0,0-1 0,-2 0-1,1-1 1,-2-1 0,1 0 0,-31 18 0,43-30-513,14-7-446,26-9-477,-30 14 1227,-1 1-1,1 1 1,0-1-1,0 2 1,0-1-1,0 1 1,0 0-1,12 3 1,-18-3 86,0 0 1,1 0 0,-1 0-1,0 1 1,0-1 0,0 1-1,0-1 1,0 1 0,-1 0-1,1-1 1,0 1 0,-1 0-1,1 0 1,-1 0 0,0 0-1,1 1 1,-1-1 0,0 0-1,-1 1 1,1-1 0,0 0-1,-1 1 1,1-1 0,-1 1-1,0-1 1,1 1 0,-1-1-1,-1 1 1,1-1 0,-1 5-1,-1 1 160,0 1-1,-1-1 1,0 0-1,0 0 1,0 0-1,-1-1 0,-1 1 1,1-1-1,-1 0 1,-1 0-1,1-1 0,-1 1 1,-11 8-1,7-5 212,1 1 0,0-1 0,-13 21 0,22-30-378,0-1 0,0 0 1,0 0-1,0 1 0,0-1 0,0 0 0,0 0 1,0 0-1,0 1 0,0-1 0,0 0 0,0 0 0,0 1 1,0-1-1,1 0 0,-1 0 0,0 0 0,0 1 1,0-1-1,0 0 0,0 0 0,1 0 0,-1 1 0,0-1 1,0 0-1,0 0 0,1 0 0,-1 0 0,0 0 1,0 0-1,0 1 0,1-1 0,-1 0 0,0 0 1,0 0-1,1 0 0,-1 0 0,0 0 0,0 0 0,0 0 1,1 0-1,-1 0 0,0 0 0,0 0 0,1 0 1,-1 0-1,0 0 0,1-1 0,16 2-24,-14-2 15,13 1-624,0-1 1,1-1-1,20-5 1,17-10-4883,-18 1-2419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56.415"/>
    </inkml:context>
    <inkml:brush xml:id="br0">
      <inkml:brushProperty name="width" value="0.025" units="cm"/>
      <inkml:brushProperty name="height" value="0.025" units="cm"/>
    </inkml:brush>
  </inkml:definitions>
  <inkml:trace contextRef="#ctx0" brushRef="#br0">1 0 3459,'0'0'-64</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56.789"/>
    </inkml:context>
    <inkml:brush xml:id="br0">
      <inkml:brushProperty name="width" value="0.025" units="cm"/>
      <inkml:brushProperty name="height" value="0.025" units="cm"/>
    </inkml:brush>
  </inkml:definitions>
  <inkml:trace contextRef="#ctx0" brushRef="#br0">117 15 8584,'0'0'15620,"-2"4"-14867,-35 55-36,18-31-589,1 2-1,-19 44 1,33-69-3183,5-15-2027,0 7 4880,3-18-7042</inkml:trace>
  <inkml:trace contextRef="#ctx0" brushRef="#br0" timeOffset="1">94 1 13805,'0'0'4484,"-2"8"-3341,-4 17-401,2 1 0,0 0 0,2 0 0,1 0 0,3 42 0,-1-64-726,1-1 1,-1 0-1,1 1 0,0-1 1,0 0-1,0 0 0,0 0 1,0 0-1,1 0 1,-1 0-1,1-1 0,0 1 1,0-1-1,5 4 0,14 8-2268,-19-12 1307,1 2-1208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5.867"/>
    </inkml:context>
    <inkml:brush xml:id="br0">
      <inkml:brushProperty name="width" value="0.025" units="cm"/>
      <inkml:brushProperty name="height" value="0.025" units="cm"/>
    </inkml:brush>
  </inkml:definitions>
  <inkml:trace contextRef="#ctx0" brushRef="#br0">60 80 15567,'0'0'7126,"-2"6"-6981,1 20 460,8-23 424,8-18 91,-12 12-988,-1 0-1,0 0 1,-1-1-1,1 1 1,0 0 0,-1-1-1,0 1 1,0-1-1,0 0 1,0 1-1,-1-1 1,1 0-1,-1-5 1,0 9-123,0-1 1,-1 1-1,1-1 0,0 1 0,-1-1 1,1 1-1,0 0 0,-1-1 1,1 1-1,-1-1 0,1 1 1,-1 0-1,1-1 0,-1 1 0,1 0 1,-1 0-1,1-1 0,-1 1 1,1 0-1,-1 0 0,1 0 0,-1 0 1,1-1-1,-1 1 0,0 0 1,1 0-1,-1 0 0,1 0 1,-1 1-1,1-1 0,-1 0 0,0 0 1,1 0-1,-1 0 0,1 0 1,-1 1-1,1-1 0,-2 1 1,-24 10-127,21-6 113,0 0 1,1 0 0,-1 0 0,1 1 0,0-1 0,1 1 0,-1 0 0,1 0 0,0 0 0,1 1 0,-1-1 0,1 1 0,-1 10 0,3-17 9,1 1 1,-1 0-1,1-1 1,-1 1-1,1 0 1,-1-1-1,1 1 1,-1 0-1,1-1 1,0 1-1,-1-1 1,1 1-1,0-1 1,0 1-1,-1-1 1,1 0-1,0 1 1,0-1-1,0 0 1,-1 0-1,1 0 1,0 0-1,0 1 1,0-1-1,0 0 1,0 0-1,-1 0 1,1-1-1,0 1 1,0 0-1,0 0 1,0 0-1,0-1 1,34-7 434,-29 5-359,1-1 0,-1 0 1,0 0-1,0-1 0,0 1 0,-1-1 1,1 0-1,-1-1 0,0 1 0,-1-1 1,1 0-1,-1 0 0,-1-1 0,1 1 1,-1-1-1,0 0 0,0 0 0,-1 0 1,0 0-1,0 0 0,0-9 0,-2 15-82,0 1-1,0 0 0,0-1 0,0 1 0,0-1 0,0 1 0,0 0 0,0-1 0,0 1 0,0 0 0,0-1 0,0 1 0,0 0 0,-1-1 0,1 1 0,0 0 0,0-1 0,0 1 0,-1 0 0,1-1 0,0 1 1,0 0-1,-1-1 0,1 1 0,0 0 0,-1 0 0,1 0 0,0-1 0,0 1 0,-1 0 0,1 0 0,-1 0 0,1 0 0,0 0 0,-1 0 0,1-1 0,0 1 0,-1 0 0,0 0 0,-18 6-153,-15 18-22,32-22 160,-31 36 48,31-36-66,1-1 0,0 1 0,-1 0 0,1-1-1,0 1 1,0 0 0,0 0 0,0 0 0,1 0 0,-1 0-1,1 0 1,-1 0 0,1 1 0,0-1 0,-1 0 0,1 0-1,0 0 1,0 0 0,1 4 0,3-4-267,0-1 1,0 0 0,-1 0-1,1-1 1,0 1 0,0-1-1,0 0 1,0 0 0,0 0-1,0 0 1,0-1 0,4-1-1,-8 2 293,8-1-1501,-1-1 1,0 0-1,1-1 1,-1 0-1,0 0 1,10-6-1,18-11-9151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57.137"/>
    </inkml:context>
    <inkml:brush xml:id="br0">
      <inkml:brushProperty name="width" value="0.025" units="cm"/>
      <inkml:brushProperty name="height" value="0.025" units="cm"/>
    </inkml:brush>
  </inkml:definitions>
  <inkml:trace contextRef="#ctx0" brushRef="#br0">0 30 5093,'0'0'14029,"7"0"-13580,22 0-321,3 0-96,4 0-257,3-5-2145,-5-6-1602,-2-2-1441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39:57.466"/>
    </inkml:context>
    <inkml:brush xml:id="br0">
      <inkml:brushProperty name="width" value="0.025" units="cm"/>
      <inkml:brushProperty name="height" value="0.025" units="cm"/>
    </inkml:brush>
  </inkml:definitions>
  <inkml:trace contextRef="#ctx0" brushRef="#br0">189 45 7687,'0'0'3262,"-4"-7"-182,4 4-2956,-1 1 0,0 0 0,0 0 0,-1 0 0,1 0 0,0 0 0,-1 0 0,1 0 0,-1 0 0,1 1 0,-1-1 0,0 1 0,0-1-1,0 1 1,0 0 0,0-1 0,0 1 0,0 0 0,0 0 0,0 1 0,-1-1 0,1 0 0,0 1 0,0-1 0,-1 1 0,1 0 0,0 0 0,-1 0 0,1 0 0,-1 0 0,1 0-1,0 1 1,-1-1 0,1 1 0,0-1 0,0 1 0,0 0 0,-1 0 0,1 0 0,0 0 0,0 0 0,0 1 0,0-1 0,1 1 0,-4 2 0,-4 4 5,1 1 1,-1 0 0,2 0 0,-1 1 0,1 0 0,1 1-1,0-1 1,0 1 0,1 0 0,0 1 0,1-1-1,1 1 1,0 0 0,0 0 0,1 0 0,0 0-1,1 0 1,1 17 0,1-26-100,-1 0-1,0-1 1,1 1 0,0-1-1,0 1 1,0-1 0,0 1-1,0-1 1,0 0 0,1 0 0,-1 1-1,1-1 1,-1 0 0,1 0-1,0 0 1,0-1 0,0 1-1,0 0 1,0-1 0,0 1-1,5 1 1,-1 0-15,-1-1 0,1 1 1,0-2-1,0 1 0,0-1 0,1 1 0,-1-2 1,0 1-1,11-1 0,-11 0 30,0 0 0,0-1 0,0 0 0,0 0 0,0-1 0,-1 0 0,1 0 0,0 0 0,-1 0 0,6-4 0,-8 5 32,-1-1-1,0 1 1,0-1-1,0 0 1,0 0 0,0 0-1,0 0 1,0 0-1,-1 0 1,1 0-1,-1-1 1,1 1-1,-1 0 1,0-1-1,0 1 1,0-1-1,0 1 1,-1-1 0,1 0-1,-1 1 1,1-6-1,-2 6-48,0 1-1,0 0 1,0 0-1,0 0 1,0-1-1,0 1 1,0 0-1,0 0 1,-1 1-1,1-1 1,0 0-1,0 0 1,-1 0-1,1 1 1,-1-1-1,1 1 1,-1-1-1,1 1 1,-1 0-1,1 0 1,-1-1-1,1 1 1,-1 0-1,1 0 1,-1 0-1,1 1 1,-2-1-1,-49 2-98,50-2 62,0 1-1,0-1 0,0 0 0,0 1 0,0-1 0,0 1 0,0 0 0,0 0 0,1 0 0,-1-1 0,0 2 0,0-1 0,1 0 0,-1 0 0,0 1 0,1-1 0,-1 0 0,1 1 0,0 0 0,-1-1 0,1 1 0,-2 3 0,4-4 16,1 0 0,-1 0 0,0-1-1,0 1 1,0 0 0,0-1 0,1 1 0,-1-1 0,0 0 0,1 1 0,-1-1-1,0 0 1,1 0 0,-1 1 0,0-1 0,1 0 0,-1 0 0,0-1-1,1 1 1,-1 0 0,2-1 0,2 1 25,4-1 1,1 0-1,-1 0 1,1-1-1,-1-1 1,0 0-1,10-4 1,-11 4-93,1 0 0,0 0 0,0 1 1,0 0-1,18-2 0,-26 5 37,0-1 0,-1 1 0,1 0 0,0-1 0,0 1-1,-1 0 1,1-1 0,-1 1 0,1 0 0,-1 0 0,1 0 0,-1 0 0,1-1 0,-1 1 0,1 0 0,-1 0 0,0 0-1,0 0 1,0 0 0,1 0 0,-1 0 0,0 0 0,0 0 0,0 0 0,0 0 0,-1 0 0,1 0 0,0 1-1,-3 33-45,-20 74 238,12-63-8365</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0:59.126"/>
    </inkml:context>
    <inkml:brush xml:id="br0">
      <inkml:brushProperty name="width" value="0.025" units="cm"/>
      <inkml:brushProperty name="height" value="0.025" units="cm"/>
    </inkml:brush>
  </inkml:definitions>
  <inkml:trace contextRef="#ctx0" brushRef="#br0">0 1 4708,'0'0'17195,"2"6"-16629,5 41 360,8 35-261,-14-80-1136,-17-15-14630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0:59.505"/>
    </inkml:context>
    <inkml:brush xml:id="br0">
      <inkml:brushProperty name="width" value="0.025" units="cm"/>
      <inkml:brushProperty name="height" value="0.025" units="cm"/>
    </inkml:brush>
  </inkml:definitions>
  <inkml:trace contextRef="#ctx0" brushRef="#br0">1 40 10474,'0'0'12059,"6"-2"-11349,8-3-712,66-20 1964,-26 17-8561</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0:59.835"/>
    </inkml:context>
    <inkml:brush xml:id="br0">
      <inkml:brushProperty name="width" value="0.025" units="cm"/>
      <inkml:brushProperty name="height" value="0.025" units="cm"/>
    </inkml:brush>
  </inkml:definitions>
  <inkml:trace contextRef="#ctx0" brushRef="#br0">60 1 15983,'0'0'6748,"0"10"-6246,0 168 341,0-137-4523,0-2-3957,0-34 900</inkml:trace>
  <inkml:trace contextRef="#ctx0" brushRef="#br0" timeOffset="1">1 295 9929,'0'0'12332,"32"17"-11884,-19-17-287,1 0-97,-5-5-64,2-1 32,-3-1-128,-2-4-1025,-1-2-1218,-3 0-1793,-4-5-1857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0.168"/>
    </inkml:context>
    <inkml:brush xml:id="br0">
      <inkml:brushProperty name="width" value="0.025" units="cm"/>
      <inkml:brushProperty name="height" value="0.025" units="cm"/>
    </inkml:brush>
  </inkml:definitions>
  <inkml:trace contextRef="#ctx0" brushRef="#br0">1 56 7335,'0'0'13517,"66"-4"-12460,-39-4-289,1 1-511,-3-3-193,0 1-32,-5 1-32,-2 3-256,-8 1-1122,-4 4-1440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0.558"/>
    </inkml:context>
    <inkml:brush xml:id="br0">
      <inkml:brushProperty name="width" value="0.025" units="cm"/>
      <inkml:brushProperty name="height" value="0.025" units="cm"/>
    </inkml:brush>
  </inkml:definitions>
  <inkml:trace contextRef="#ctx0" brushRef="#br0">77 1 8968,'0'0'11473,"-5"11"-11313,-10 24 444,3 1 0,0 0 0,3 1-1,1 0 1,1 0 0,3 1 0,-1 63 0,5-99-668,0 0 0,1-1 1,-1 1-1,0-1 0,1 1 0,-1-1 0,1 1 1,0-1-1,-1 1 0,1-1 0,0 1 0,0-1 1,0 0-1,0 0 0,0 1 0,0-1 0,0 0 1,1 0-1,-1 0 0,0 0 0,1 0 0,-1 0 1,0-1-1,1 1 0,-1 0 0,1-1 0,-1 1 1,1-1-1,2 1 0,-2-1-359,0 1-1,0-1 1,0 0-1,-1 0 1,1 0-1,0 0 1,0 0-1,0-1 1,-1 1-1,1 0 1,0-1-1,0 0 1,-1 1-1,1-1 1,0 0 0,-1 0-1,1 0 1,-1 0-1,1 0 1,-1 0-1,1 0 1,-1 0-1,0-1 1,0 1-1,3-3 1,4-14-7184</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0.921"/>
    </inkml:context>
    <inkml:brush xml:id="br0">
      <inkml:brushProperty name="width" value="0.025" units="cm"/>
      <inkml:brushProperty name="height" value="0.025" units="cm"/>
    </inkml:brush>
  </inkml:definitions>
  <inkml:trace contextRef="#ctx0" brushRef="#br0">31 134 11115,'0'0'11360,"-2"10"-10378,-3 20-401,-4 14-615,-5 78-1,25-136-10524,-2-6 3491</inkml:trace>
  <inkml:trace contextRef="#ctx0" brushRef="#br0" timeOffset="1">40 24 13325,'0'0'13484,"-14"-23"-13516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1.270"/>
    </inkml:context>
    <inkml:brush xml:id="br0">
      <inkml:brushProperty name="width" value="0.025" units="cm"/>
      <inkml:brushProperty name="height" value="0.025" units="cm"/>
    </inkml:brush>
  </inkml:definitions>
  <inkml:trace contextRef="#ctx0" brushRef="#br0">1 128 6470,'0'0'15604,"4"13"-14344,21-60-481,-9 9-725,-13 30-45,0-1-1,0 1 1,1 0-1,9-14 1,-13 22-41,-10 106 269,5-68-6053,7-55 1983,2-6-1260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1.632"/>
    </inkml:context>
    <inkml:brush xml:id="br0">
      <inkml:brushProperty name="width" value="0.025" units="cm"/>
      <inkml:brushProperty name="height" value="0.025" units="cm"/>
    </inkml:brush>
  </inkml:definitions>
  <inkml:trace contextRef="#ctx0" brushRef="#br0">16 1 5669,'0'0'14126,"0"58"-13101,0-31-257,0 5-127,5 1-64,3 5-257,-3 6-160,-1 3-64,-3 3 0,-1 5-64,0 1-192,-7 1-1473,-9-4-2083,0-7-7078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6.265"/>
    </inkml:context>
    <inkml:brush xml:id="br0">
      <inkml:brushProperty name="width" value="0.025" units="cm"/>
      <inkml:brushProperty name="height" value="0.025" units="cm"/>
    </inkml:brush>
  </inkml:definitions>
  <inkml:trace contextRef="#ctx0" brushRef="#br0">7 29 19538,'0'0'6209,"-3"8"-6182,3-6-21,-1 1 0,0-1-1,1 0 1,-1 1 0,1-1 0,0 1 0,0-1 0,0 1 0,0-1 0,0 1 0,0-1 0,1 1 0,-1-1 0,1 1 0,0-1-1,-1 0 1,1 1 0,0-1 0,2 2 0,-1-1 4,0-1 1,1 0-1,-1 0 1,1 0-1,-1 0 0,1 0 1,-1-1-1,1 1 0,0-1 1,0 0-1,0 0 0,0 0 1,0 0-1,0 0 1,0-1-1,0 1 0,0-1 1,1 0-1,2 0 0,1 0-2,0 1-1,0-2 1,1 1-1,-1-1 1,0 0-1,0 0 1,0-1-1,0 0 1,0 0-1,-1-1 1,1 0-1,0 0 1,9-7-1,-6 2-98,0-1 0,-1 0-1,1 0 1,-2-1 0,1 0 0,9-18 0,-17 28-16,-11 34-523,-18 23 1422,-26 78 0,47-115-686,1 0 0,1 1 1,1 0-1,1 0 0,1 1 1,0-1-1,4 39 0,-2-58-388,0-1 1,0 1-1,1 0 0,-1 0 0,0 0 0,1-1 0,0 1 1,-1 0-1,1-1 0,0 1 0,0-1 0,0 1 1,0 0-1,0-1 0,0 0 0,0 1 0,0-1 1,2 2-1,10 1-5932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13.913"/>
    </inkml:context>
    <inkml:brush xml:id="br0">
      <inkml:brushProperty name="width" value="0.025" units="cm"/>
      <inkml:brushProperty name="height" value="0.025" units="cm"/>
    </inkml:brush>
  </inkml:definitions>
  <inkml:trace contextRef="#ctx0" brushRef="#br0">241 64 4676,'0'0'11793,"10"0"-11110,252 18-917,-33-2-5281,-958-15 11729,716-3-5995,20-2 69,19-3 85,414-49 141,-163 27-435,-397 29 903,-378 63-816,486-61-130,7-1-23,0 0-1,0 0 0,-1 1 1,1-1-1,0 1 0,-9 5 1,14-7-15,0 0 0,-1 0 0,1 0-1,0 1 1,0-1 0,0 0 0,0 0 0,0 0 0,0 0 0,0 1 0,0-1 0,0 0 0,0 0 0,0 0 0,0 0 0,-1 1 0,1-1 0,0 0 0,0 0 0,1 0 0,-1 1 0,0-1 0,0 0 0,0 0 0,0 0 0,0 0 0,0 1 0,0-1 0,0 0 0,0 0 0,0 0 0,0 0 0,0 1 0,1-1 0,-1 0 0,0 0 0,0 0 0,0 0 0,0 0 0,0 0 0,0 1 0,1-1 0,-1 0-1,0 0 1,0 0 0,0 0 0,0 0 0,1 0 0,-1 0 0,0 0 0,0 0 0,0 0 0,1 0 0,-1 0 0,0 0 0,0 0 0,0 0 0,0 0 0,1 0 0,-1 0 0,0 0 0,0 0 0,1 0 0,16 2-71,155 3-437,300-31 0,-450 24 502,-9 1 13,-1 0 0,0-1 0,1 0 0,-1 0 0,0-2 0,12-4 0,-24 8 10,0 0 1,1 0-1,-1 0 0,0 0 1,0 0-1,1 0 0,-1 0 1,0 0-1,0 0 1,1 0-1,-1 0 0,0 0 1,0 0-1,1 0 1,-1-1-1,0 1 0,0 0 1,1 0-1,-1 0 0,0 0 1,0-1-1,0 1 1,0 0-1,1 0 0,-1 0 1,0-1-1,0 1 1,0 0-1,0 0 0,0-1 1,1 1-1,-1 0 0,0 0 1,0-1-1,0 1 1,0 0-1,0 0 0,0-1 1,0 1-1,0 0 1,0-1-1,0 1 0,0 0 1,0 0-1,-1-1 0,-13-4 313,-25 3-226,-37 2-1156,-144 18-1,174-11-3045,12-3-4035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19.589"/>
    </inkml:context>
    <inkml:brush xml:id="br0">
      <inkml:brushProperty name="width" value="0.025" units="cm"/>
      <inkml:brushProperty name="height" value="0.025" units="cm"/>
    </inkml:brush>
  </inkml:definitions>
  <inkml:trace contextRef="#ctx0" brushRef="#br0">35 60 1089,'0'0'18199,"10"-30"-16326,-10 29-1772,1 0 0,-1 0 0,0-1-1,0 1 1,1 0 0,-1 0 0,0 0-1,0 0 1,0 0 0,0 0 0,0 0-1,0-1 1,-1 1 0,1 0 0,0 0-1,0 0 1,-2-2 0,2 3-80,0 0 0,-1-1 0,1 1 0,0 0 1,-1-1-1,1 1 0,-1 0 0,1 0 0,0-1 0,-1 1 0,1 0 0,-1 0 0,1 0 1,-1 0-1,1-1 0,-1 1 0,1 0 0,-1 0 0,1 0 0,-1 0 0,1 0 0,-1 0 1,1 0-1,-1 1 0,1-1 0,-1 0 0,-1 1-29,0-1 0,1 1 1,-1 0-1,0 0 0,1-1 0,-1 1 1,1 1-1,-1-1 0,1 0 0,0 0 1,-1 0-1,1 1 0,0-1 0,0 0 1,0 1-1,0-1 0,0 1 0,0 0 1,1-1-1,-2 3 0,2-3 3,-1 0 1,1-1-1,0 1 0,-1 0 0,1 0 0,0 0 0,-1-1 1,1 1-1,0 0 0,0 0 0,0 0 0,0 0 1,0 0-1,0-1 0,0 1 0,0 0 0,0 0 1,0 0-1,1 0 0,-1-1 0,0 1 0,0 0 1,1 0-1,-1 0 0,1-1 0,-1 1 0,0 0 1,1-1-1,0 1 0,0 1 0,0-2 11,1 0-1,-1-1 0,1 1 0,-1 0 1,1 0-1,-1-1 0,0 1 0,1-1 1,-1 1-1,0-1 0,1 0 1,-1 1-1,0-1 0,0 0 0,2-2 1,5-3 44,-1 0-1,0 0 1,0-1 0,-1 0 0,6-9 0,-16 29-41,0 0 1,1 1-1,1-1 0,0 1 1,0 0-1,2 0 0,0 14 1,4-23 51,4-11 237,6-9 389,-10 10-550,-1-1 0,0 1 0,0-1 0,0 1 0,-1-1 0,0 0 0,0 0 0,-1 0 0,1 0 0,-1 0 0,0-10 0,-1 15-134,1 1 0,-1 0 0,0-1 0,0 1-1,-1 0 1,1-1 0,0 1 0,0 0 0,0 0 0,0-1-1,0 1 1,0 0 0,0-1 0,0 1 0,0 0 0,-1 0 0,1-1-1,0 1 1,0 0 0,0 0 0,-1-1 0,1 1 0,0 0-1,0 0 1,-1 0 0,1-1 0,0 1 0,0 0 0,-1 0-1,1 0 1,0 0 0,0 0 0,-1 0 0,1 0 0,0-1-1,-1 1 1,1 0 0,0 0 0,-1 0 0,1 0 0,0 0-1,-1 0 1,1 0 0,0 1 0,0-1 0,-1 0 0,1 0-1,0 0 1,-1 0 0,1 0 0,0 0 0,0 1 0,-1-1-1,1 0 1,0 0 0,0 0 0,-1 1 0,1-1 0,0 0-1,0 1 1,-16 12-138,13-7 118,1-1 1,0 1-1,0-1 1,0 1-1,0 0 1,1-1-1,0 1 1,0 0-1,1 0 1,0 7-1,0-13-4,14-16 218,-12 13-169,0 1 0,-1-1 0,1 0 0,-1 1 0,1-1 0,-1 0 1,0 0-1,0 0 0,0 0 0,0 0 0,0-4 0,-1 6 52,-2 3-94,0 1 1,-1-1 0,1 0 0,1 1 0,-1 0-1,0-1 1,0 1 0,1 0 0,0 0-1,0 0 1,-1 0 0,0 5 0,1-3 3,-1 2-10,0 0-1,0 0 0,1 1 1,0-1-1,1 1 1,0 9-1,18-34 283,8-44 5,-31 71-301,0 1 0,1 0 1,1 0-1,0 0 1,1 0-1,-2 14 1,4-25 32,0 0 1,0 0 0,1 0-1,-1 0 1,0 1-1,0-1 1,1 0 0,-1 0-1,0 0 1,0 0 0,1 0-1,-1 0 1,0 0-1,0 0 1,1 0 0,-1 0-1,0 0 1,0 0 0,1 0-1,-1 0 1,0 0-1,1 0 1,-1 0 0,0 0-1,0 0 1,1 0 0,-1 0-1,0 0 1,0 0-1,0-1 1,1 1 0,-1 0-1,0 0 1,0 0 0,0 0-1,1-1 1,-1 1 0,0 0-1,0 0 1,0-1-1,0 1 1,1 0 0,-1 0-1,0 0 1,0-1 0,0 1-1,0 0 1,0 0-1,0-1 1,11-11 88,-7 5-47,0 1 0,-1-1 0,0 0 1,0-1-1,0 1 0,-1 0 0,0-1 0,-1 0 0,1-9 0,-4 40-2979,-1-4-563,3-7-1730,0-7-4100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26.371"/>
    </inkml:context>
    <inkml:brush xml:id="br0">
      <inkml:brushProperty name="width" value="0.025" units="cm"/>
      <inkml:brushProperty name="height" value="0.025" units="cm"/>
    </inkml:brush>
  </inkml:definitions>
  <inkml:trace contextRef="#ctx0" brushRef="#br0">30 101 5862,'0'0'20296,"8"1"-19661,20 3 81,-28-4-691,0 0-1,0 0 1,0-1 0,0 1 0,0 0 0,0 0 0,0 0-1,0 0 1,0 0 0,0-1 0,0 1 0,0 0 0,0 0-1,0 0 1,0 0 0,0 0 0,0 0 0,1 0 0,-1-1-1,0 1 1,0 0 0,0 0 0,0 0 0,0 0 0,0 0-1,0 0 1,0 0 0,0 0 0,1 0 0,-1 0 0,0-1-1,0 1 1,0 0 0,0 0 0,0 0 0,0 0 0,1 0-1,-1 0 1,0 0 0,0 0 0,0 0 0,0 0 0,0 0-1,0 0 1,1 0 0,-1 0 0,0 0 0,0 0 0,0 0-1,0 1 1,-10-6 881,8 5-910,1 1-1,0-1 0,0 1 0,0-1 0,0 1 0,0 0 1,0-1-1,0 1 0,0 0 0,0 0 0,0-1 0,0 1 0,1 0 1,-1 0-1,0 0 0,1 0 0,-1 0 0,0 0 0,1 1 1,-1-1-1,1 0 0,0 0 0,-1 0 0,1 0 0,0 1 0,0 1 1,-1-3 1,1 1-1,0 0 1,-1 0 0,1-1 0,0 1 0,0 0 0,0 0 0,0-1 0,-1 1 0,1 0 0,0 0-1,0 0 1,1 0 0,-1-1 0,0 1 0,0 0 0,0 0 0,0-1 0,1 1 0,-1 0-1,0 0 1,1-1 0,-1 1 0,1 0 0,-1-1 0,1 1 0,-1 0 0,1-1 0,-1 1 0,1-1-1,-1 1 1,1-1 0,0 1 0,-1-1 0,1 1 0,1-1 0,1 0 17,0 0 1,1-1-1,-1 0 0,0 0 1,1 0-1,-1 0 1,0 0-1,0-1 0,0 1 1,0-1-1,5-4 0,-6 5 9,-1 0 0,0 0 1,0 0-1,0 0 0,0 0 0,0 0 0,0 0 0,0 0 0,0 0 0,0-1 0,0 1 0,-1 0 0,1-1 0,0 1 0,-1 0 0,0-1 0,1 1 0,-1-1 0,0 1 0,1-1 0,-1 1 0,0-1 0,0 1 0,0-1 0,0 1 0,-1-1 0,1 1 0,0-1 0,-1 1 0,0-3 0,1 4-14,-1-1 1,0 0-1,0 1 1,1-1-1,-1 0 0,0 1 1,0-1-1,0 1 1,0-1-1,0 1 0,0 0 1,0-1-1,0 1 1,0 0-1,0-1 0,0 1 1,0 0-1,0 0 1,0 0-1,0 0 0,0 0 1,0 0-1,0 0 0,0 1 1,0-1-1,0 0 1,0 1-1,0-1 0,0 0 1,0 1-1,0-1 1,-1 2-1,-29 17-137,26-15 116,1 1-1,0 0 1,0 0 0,1 1 0,-1-1 0,1 1 0,1 0 0,-1-1 0,1 1 0,0 1 0,0-1 0,0 0 0,1 0 0,0 0 0,0 8 0,1-13 11,1-1 0,-1 1 0,1-1 0,0 1-1,-1-1 1,1 0 0,-1 0 0,1 1 0,-1-1 0,1 0-1,0 0 1,-1 1 0,1-1 0,0 0 0,-1 0-1,1 0 1,-1 0 0,1 0 0,0 0 0,-1 0 0,1 0-1,0 0 1,-1-1 0,1 1 0,0 0 0,-1 0-1,1 0 1,-1-1 0,1 1 0,-1 0 0,1-1 0,0 1-1,-1 0 1,1-1 0,0 0 0,23-12 86,-18 10-66,-1 0 0,0-1 0,0 0-1,0 0 1,-1-1 0,0 1 0,1-1 0,-1 0-1,-1 0 1,1 0 0,-1 0 0,0-1 0,0 1 0,-1-1-1,0 0 1,0 0 0,0 0 0,1-7 0,-3 13-23,0 0 0,-1-1 1,1 1-1,0 0 0,-1 0 0,1-1 1,0 1-1,-1 0 0,1 0 1,-1 0-1,1 0 0,0 0 1,-1 0-1,1 0 0,0 0 0,-1 0 1,1-1-1,-1 2 0,1-1 1,0 0-1,-1 0 0,1 0 0,-1 0 1,1 0-1,0 0 0,-1 0 1,1 0-1,0 1 0,-1-1 0,1 0 1,0 0-1,-1 0 0,1 1 1,0-1-1,0 0 0,-1 0 0,1 1 1,0-1-1,-1 1 0,-13 9-98,11-7 87,0 1 0,1-1 0,-1 1 0,1 0 0,0 0 0,0 0 0,1 0-1,-1 0 1,1 0 0,-2 8 0,4-12 14,-1 1-1,0-1 1,1 0-1,-1 0 0,1 0 1,-1 0-1,0 1 0,1-1 1,-1 0-1,1 0 1,-1 0-1,1 0 0,-1 0 1,1 0-1,-1 0 1,0 0-1,1 0 0,-1 0 1,1 0-1,-1-1 1,1 1-1,-1 0 0,0 0 1,1 0-1,-1-1 0,1 1 1,-1 0-1,0 0 1,1-1-1,-1 1 0,0 0 1,1 0-1,-1-1 1,15-9 55,-5 2-32,0 0 0,-1-1-1,0-1 1,8-10 0,4-4 88,-27 31-131,0 0 0,0 0 0,1 0 0,0 1 0,1 0 0,0 0 0,0 1 0,1-1 0,0 1 0,0-1 0,1 1 0,0 0 0,0 0 0,1 11 0,1-19 21,0-1-1,0 0 1,0 0-1,0 1 1,0-1 0,1 0-1,-1 0 1,0 0-1,0 0 1,1 1-1,-1-1 1,0 0-1,0 0 1,1 0 0,-1 0-1,0 0 1,0 0-1,1 1 1,-1-1-1,0 0 1,0 0-1,1 0 1,-1 0 0,0 0-1,0 0 1,1 0-1,-1 0 1,0 0-1,1 0 1,-1-1-1,0 1 1,0 0 0,1 0-1,-1 0 1,0 0-1,0 0 1,1 0-1,-1-1 1,0 1-1,0 0 1,0 0 0,1 0-1,-1 0 1,0-1-1,0 1 1,0 0-1,0 0 1,1-1-1,-1 1 1,0 0 0,0 0-1,0-1 1,0 1-1,14-12 63,-10 8-58,0 0 0,-1-1 0,1 1 0,-1-1 0,1 0 1,-1 0-1,-1 0 0,1 0 0,-1 0 0,0-1 0,0 1 0,0-1 1,-1 0-1,0 1 0,0-1 0,-1 0 0,1-10 0,-2 15-9,1 1-1,-1-1 1,1 0-1,-1 1 1,1-1 0,-1 1-1,0-1 1,1 1-1,-1-1 1,0 1-1,1-1 1,-1 1-1,0 0 1,0-1-1,1 1 1,-1 0-1,0 0 1,0-1-1,0 1 1,1 0-1,-1 0 1,0 0 0,0 0-1,0 0 1,0 0-1,1 0 1,-1 1-1,0-1 1,0 0-1,0 0 1,1 0-1,-1 1 1,0-1-1,0 1 1,1-1-1,-1 0 1,-1 2-1,-26 13-197,20-9 191,1 0 0,0 1-1,0 0 1,0 1 0,1-1 0,1 1-1,-1 1 1,1-1 0,-6 14 0,11-17-10,0-8 28,1 0 0,0-1 0,0 1 1,1 0-1,-1 0 0,1 0 0,-1 0 0,1 0 0,0 0 0,4-3 0,6-14 18,-8 14-31,-1 0 0,0 0 0,0-1-1,-1 1 1,0 0 0,0-1 0,-1 0 0,0 0 0,0 1 0,0-1 0,-1 0-1,0 0 1,0 0 0,-2-10 0,1 16-2,1 0-1,0 0 1,-1 0-1,1 0 0,-1 1 1,1-1-1,-1 0 1,1 0-1,-1 1 1,0-1-1,1 0 1,-1 1-1,0-1 1,0 1-1,1-1 1,-1 1-1,0-1 1,0 1-1,0-1 0,1 1 1,-1 0-1,0 0 1,0-1-1,0 1 1,0 0-1,0 0 1,0 0-1,0 0 1,0 0-1,0 0 1,0 0-1,1 0 0,-1 1 1,0-1-1,0 0 1,0 0-1,0 1 1,0-1-1,0 1 1,1-1-1,-1 0 1,-1 2-1,-1 0-7,0-1-1,1 1 1,-1 0-1,0 0 1,1 0-1,0 0 1,-1 1 0,1-1-1,0 0 1,0 1-1,-1 2 1,-1 2-10,1 1-1,0-1 1,1 0 0,-1 1 0,1-1 0,1 1-1,-1 0 1,1-1 0,0 13 0,1-20-65,0 1 1,1-1-1,-1 1 1,0 0-1,0-1 1,0 1-1,1-1 1,-1 1-1,0-1 1,1 1 0,-1-1-1,0 1 1,1-1-1,-1 1 1,1-1-1,-1 1 1,1-1-1,-1 1 1,1-1-1,-1 0 1,1 1-1,-1-1 1,1 0-1,-1 0 1,1 1 0,0-1-1,-1 0 1,1 0-1,-1 0 1,2 0-1,13-2-6799,0-7-1917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34.879"/>
    </inkml:context>
    <inkml:brush xml:id="br0">
      <inkml:brushProperty name="width" value="0.025" units="cm"/>
      <inkml:brushProperty name="height" value="0.025" units="cm"/>
    </inkml:brush>
  </inkml:definitions>
  <inkml:trace contextRef="#ctx0" brushRef="#br0">5 42 4452,'0'0'11590,"-5"-37"-9620,7 36-1601,22-3 1141,-24 4-1478,1 0-5,0 1-22,-1 0-5,0 0 0,0 0 0,1 1-73,-1 0 1,1-1-1,0 1 1,0 0-1,0-1 1,0 1-1,0 0 1,0-1-1,0 1 1,0-1-1,1 0 1,-1 1-1,1-1 1,-1 0-1,1 0 1,2 2-1,13 13-8880,-17-13 4693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49.603"/>
    </inkml:context>
    <inkml:brush xml:id="br0">
      <inkml:brushProperty name="width" value="0.025" units="cm"/>
      <inkml:brushProperty name="height" value="0.025" units="cm"/>
    </inkml:brush>
  </inkml:definitions>
  <inkml:trace contextRef="#ctx0" brushRef="#br0">38 1 8456,'0'0'1628,"-4"11"-1590,-3 21-4,2 0 0,1 1 0,1-1 0,3 40 0,2 13 18,0-42-78,-2 1 0,-1 0-1,-13 75 1,12-114-10,0 2-2901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49.948"/>
    </inkml:context>
    <inkml:brush xml:id="br0">
      <inkml:brushProperty name="width" value="0.025" units="cm"/>
      <inkml:brushProperty name="height" value="0.025" units="cm"/>
    </inkml:brush>
  </inkml:definitions>
  <inkml:trace contextRef="#ctx0" brushRef="#br0">23 1 6951,'0'0'2076,"-4"8"-1809,-2 13-180,2-1 0,0 1 0,2 0 0,0 0 0,1 0 0,3 36 0,-1-50-83,-1 14 5,1 1 0,1-1 0,1 0 0,1 0 0,10 29 0,-14-49-10,0 0-1,1 0 0,-1 0 0,1 0 1,-1 0-1,0 0 0,1 0 0,0-1 0,-1 1 1,1 0-1,0 0 0,-1 0 0,1 0 0,0-1 1,0 1-1,0 0 0,-1-1 0,1 1 1,0-1-1,0 1 0,0-1 0,0 1 0,0-1 1,0 0-1,0 0 0,0 1 0,0-1 1,2 0-1,-1 0 6,1-1 0,-1 0 0,0 1 0,0-1 0,0 0 0,0 0 0,0 0 0,0 0 0,0-1 0,-1 1 1,1-1-1,3-2 0,3-5 51,0 0 1,-1-1 0,12-18 0,115-229-1786,-118 222-1217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6.822"/>
    </inkml:context>
    <inkml:brush xml:id="br0">
      <inkml:brushProperty name="width" value="0.025" units="cm"/>
      <inkml:brushProperty name="height" value="0.025" units="cm"/>
    </inkml:brush>
  </inkml:definitions>
  <inkml:trace contextRef="#ctx0" brushRef="#br0">8 103 8520,'0'0'11141,"10"26"-7228,-5 2-2830,-2 1 0,-1 0-1,-1-1 1,-4 47-1,32-147-493,-14 39-542,-2 0-1,-2-1 0,11-48 0,-17 54-62,1-8 154,-21 66-105,7-9-37,-14 35 14,2 2 1,-16 73-1,37-116 147,8-25-2,9-24 67,-11 10-171,-1 0 1,-2 0 0,-1 0-1,0-1 1,-2 1 0,-2-29-1,1 33-44,0 20-7,0 0-1,0 0 1,0 0 0,1-1-1,-1 1 1,0 0 0,0 0-1,0 0 1,0 0 0,0 0-1,0 0 1,0 0 0,0 0-1,0-1 1,0 1-1,0 0 1,0 0 0,0 0-1,0 0 1,0 0 0,0 0-1,0 0 1,-1-1 0,1 1-1,0 0 1,0 0-1,0 0 1,0 0 0,0 0-1,0 0 1,0 0 0,0 0-1,0 0 1,0 0 0,0-1-1,0 1 1,-1 0 0,1 0-1,0 0 1,0 0-1,0 0 1,0 0 0,0 0-1,0 0 1,0 0 0,-1 0-1,1 0 1,0 0 0,0 0-1,0 0 1,0 0-1,0 0 1,0 0 0,0 0-1,0 0 1,-1 0 0,1 0-1,0 0 1,0 0 0,0 0-1,0 0 1,0 0 0,0 1-1,-9 7-52,-4 12-47,4 3 133,1-1-1,1 2 1,1-1 0,1 1 0,-2 25-1,-2 124-3196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7.738"/>
    </inkml:context>
    <inkml:brush xml:id="br0">
      <inkml:brushProperty name="width" value="0.025" units="cm"/>
      <inkml:brushProperty name="height" value="0.025" units="cm"/>
    </inkml:brush>
  </inkml:definitions>
  <inkml:trace contextRef="#ctx0" brushRef="#br0">167 0 11883,'-7'14'9890,"-10"15"-5187,-77 142-3201,85-151-1435,1 1-1,1 0 0,0 1 0,2-1 0,0 1 1,2 0-1,0 1 0,1-1 0,2 34 0,1-53-46,-1 0-1,1 0 1,0 0-1,0 0 0,0 1 1,0-2-1,0 1 1,1 0-1,-1 0 0,1 0 1,0-1-1,0 1 1,0-1-1,0 1 0,0-1 1,0 0-1,1 0 0,-1 0 1,1 0-1,0 0 1,-1-1-1,1 1 0,0-1 1,0 1-1,0-1 1,0 0-1,0 0 0,5 0 1,-4 0-175,1-1 1,-1 1-1,0-1 0,0 0 1,0 0-1,1-1 1,-1 1-1,0-1 1,6-2-1,-6 2-364,-1 0 1,0-1-1,0 1 1,0-1-1,0 0 1,0 0-1,0 0 1,-1 0-1,1 0 0,-1 0 1,1-1-1,1-3 1,8-12-6016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8.737"/>
    </inkml:context>
    <inkml:brush xml:id="br0">
      <inkml:brushProperty name="width" value="0.025" units="cm"/>
      <inkml:brushProperty name="height" value="0.025" units="cm"/>
    </inkml:brush>
  </inkml:definitions>
  <inkml:trace contextRef="#ctx0" brushRef="#br0">0 26 5317,'4'-9'4805,"-4"1"-2755,0 3 320,0 1 320,4 4-2626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9.332"/>
    </inkml:context>
    <inkml:brush xml:id="br0">
      <inkml:brushProperty name="width" value="0.025" units="cm"/>
      <inkml:brushProperty name="height" value="0.025" units="cm"/>
    </inkml:brush>
  </inkml:definitions>
  <inkml:trace contextRef="#ctx0" brushRef="#br0">36 14 16400,'0'0'10602,"-18"-14"-10570,18 16-64,0 7 64,0 3-769,-2 1-1473,-3 4-993,2-1-2242,-5 1-5125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7.385"/>
    </inkml:context>
    <inkml:brush xml:id="br0">
      <inkml:brushProperty name="width" value="0.025" units="cm"/>
      <inkml:brushProperty name="height" value="0.025" units="cm"/>
    </inkml:brush>
  </inkml:definitions>
  <inkml:trace contextRef="#ctx0" brushRef="#br0">4 55 14189,'-4'0'5478,"9"0"-4133,17-3-32,8-3 96,9-1-191,10-2-770,-1-1-416,5 2 0,-10 1 0,0 3-96,-12 3-929,-6 1-576,-11 0-161,-9 5-832,-5 4-930,-11-1-447,-12 0-1731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09.882"/>
    </inkml:context>
    <inkml:brush xml:id="br0">
      <inkml:brushProperty name="width" value="0.025" units="cm"/>
      <inkml:brushProperty name="height" value="0.025" units="cm"/>
    </inkml:brush>
  </inkml:definitions>
  <inkml:trace contextRef="#ctx0" brushRef="#br0">0 230 13805,'0'0'12636,"5"-10"-12038,14-19-207,0 0 0,32-35 0,17-22-197,-68 85-198,0 1 1,0-1 0,1 1 0,-1-1-1,0 1 1,0-1 0,0 0 0,1 1 0,-1 0-1,0-1 1,1 1 0,-1-1 0,0 1-1,1-1 1,-1 1 0,1 0 0,-1-1 0,1 1-1,-1 0 1,0-1 0,1 1 0,0 0-1,-1 0 1,1-1 0,-1 1 0,1 0 0,-1 0-1,1 0 1,-1 0 0,1 0 0,-1 0-1,1 0 1,1 0 0,0 20-56,-12 32 105,-21 22 41,20-52 23,1 0 1,2 0 0,0 1 0,-6 32-1,14-54-95,-1 0-1,1-1 0,0 1 0,0-1 1,0 1-1,0 0 0,0-1 1,0 1-1,0 0 0,0-1 0,0 1 1,0 0-1,0-1 0,0 1 0,0-1 1,0 1-1,1 0 0,-1-1 0,0 1 1,1-1-1,-1 1 0,0-1 1,1 1-1,0 0 0,11-5-1542,12-25-7839,-16 10 1168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10.271"/>
    </inkml:context>
    <inkml:brush xml:id="br0">
      <inkml:brushProperty name="width" value="0.025" units="cm"/>
      <inkml:brushProperty name="height" value="0.025" units="cm"/>
    </inkml:brush>
  </inkml:definitions>
  <inkml:trace contextRef="#ctx0" brushRef="#br0">202 1 13581,'0'0'8077,"9"2"-6945,-4-1-1015,-1 0 0,0 1 0,1 0 0,-1 0 1,0 0-1,0 0 0,0 1 0,0-1 1,-1 1-1,1 0 0,-1 0 0,1 0 0,-1 1 1,0-1-1,0 1 0,-1 0 0,1-1 1,-1 1-1,0 1 0,0-1 0,0 0 0,-1 0 1,2 7-1,5 12 124,-2 0-1,-1 0 1,-1 1 0,-1 0 0,-1-1-1,-1 1 1,-4 45 0,-1-28-168,-3 0 1,-1-1 0,-23 70 0,4-40-81,-3-2 1,-64 109 0,12-56-5074,51-85-1149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1:58.252"/>
    </inkml:context>
    <inkml:brush xml:id="br0">
      <inkml:brushProperty name="width" value="0.025" units="cm"/>
      <inkml:brushProperty name="height" value="0.025" units="cm"/>
    </inkml:brush>
  </inkml:definitions>
  <inkml:trace contextRef="#ctx0" brushRef="#br0">631 1 1057,'-68'46'665,"2"4"0,3 2 0,1 3 1,-101 118-1,138-140-542,1 3 1,1 0-1,2 1 1,2 0-1,1 2 1,2 0-1,2 2 1,1-1-1,3 1 1,1 1-1,2 0 1,2 0-1,1 0 1,4 65-1,1-87-115,2 0 0,0 0 0,2 0 0,0 0-1,1-1 1,1 0 0,1 0 0,0 0 0,1-1 0,1-1 0,1 0-1,1 0 1,0-1 0,1 0 0,1-1 0,0-1 0,1 0 0,25 17-1,-14-12 9,2-2 0,0-2 1,1 0-1,1-2 0,0-1 0,0-1 0,1-2 0,1-1 0,-1-1 0,64 4 0,11-8 191,0-5-1,1-4 1,193-37 0,304-111-351,-506 126-315,-2-5-1,95-46 0,-157 63 600,-1-3-1,-1 0 1,0-2 0,-2-2-1,0 0 1,-2-2-1,0-1 1,41-53-1,-48 51 77,-2-2 0,0 0 0,-2-1 1,-1-1-1,-2 0 0,-1-1 0,-2-1 0,-1 0 0,-1 0 0,-2-1 0,-2 0 0,-1 0 0,-1 0 0,-4-48 0,0 73-202,0 1 0,0-1 0,-1 1 0,0 0 0,-1 0 0,0 0 0,0 0 0,-1 0 0,0 1 0,0-1 0,-1 1 0,0 0 0,-10-11 0,5 9 14,0 1 0,0-1 0,-1 2 1,-1 0-1,1 0 0,-1 1 0,0 0 0,-19-7 1,-6 1 23,-2 2 0,0 1 0,0 2 1,0 2-1,-59-2 0,-282 5-1256,200 5-234,133-2-1824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01.634"/>
    </inkml:context>
    <inkml:brush xml:id="br0">
      <inkml:brushProperty name="width" value="0.025" units="cm"/>
      <inkml:brushProperty name="height" value="0.025" units="cm"/>
    </inkml:brush>
  </inkml:definitions>
  <inkml:trace contextRef="#ctx0" brushRef="#br0">8 0 4036,'-6'8'0,"4"4"-32,2-3 32,0 2-64,0-4 0,4-1 0,7-4-97,3-2-159,-5 0-897</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07.921"/>
    </inkml:context>
    <inkml:brush xml:id="br0">
      <inkml:brushProperty name="width" value="0.025" units="cm"/>
      <inkml:brushProperty name="height" value="0.025" units="cm"/>
    </inkml:brush>
  </inkml:definitions>
  <inkml:trace contextRef="#ctx0" brushRef="#br0">189 87 2755,'0'0'2466,"-19"7"-2738,17-4 1683,-2-8-462,3 3-863,0 0 1,0 0-1,0 0 0,0 0 1,-1 0-1,1 1 1,0-1-1,-1 1 0,0-1 1,1 1-1,-1-1 1,0 1-1,0 0 0,0 0 1,0 0-1,0 0 1,0 0-1,0 0 0,0 1 1,-4-2-1,5 2-107,1-1 16,-7-3 280,6 4-254,0-1 0,0 1 0,1 0-1,-1 0 1,0 0 0,0-1-1,1 1 1,-1 0 0,0-1-1,1 1 1,-1-1 0,0 1 0,1-1-1,-1 1 1,1-1 0,-1 1-1,1-1 1,-1 1 0,1-1-1,-1 0 1,1 1 0,0-1 0,-1 0-1,1 1 1,0-1 0,-1 0-1,1 0 1,0 1 0,0-3-1,0 1-2,0 2-3,0-1 0,0 1 1,0-1-1,0 1 0,0-1 1,0 1-1,0-1 0,0 0 0,0 1 1,0-1-1,0 1 0,0-1 1,0 1-1,0-1 0,0 1 1,0-1-1,-1 1 0,1-1 1,0 1-1,-1-1 0,1 1 1,0-1-1,-1 1 0,1-1 1,0 1-1,-1 0 0,1-1 1,-1 1-1,1 0 0,0-1 1,-1 1-1,1 0 0,-1-1 0,1 1 1,-1 0-1,1 0 0,-1 0 1,0 0-1,0-1 0,-3-20 642,4 21-641,0 0-11,-39 0 1245,39 0-1138,0 0-102,-3 0 1,0 0-11,1 0 0,-1 0 0,0 0-11,2 3 6,-1 0 1,1 0-1,-1 0 0,1 0 0,0 0 0,0 1 0,0-1 0,1 0 1,-1 1-1,1 3 0,-4 0-258,-12 32-2425,16-39 2624,0 1 1,-1 0 0,1-1-1,0 1 1,0-1 0,-1 1 0,1 0-1,0-1 1,0 1 0,0 0-1,0-1 1,0 1 0,-1 0 0,1-1-1,0 1 1,1 0 0,-1-1-1,0 1 1,0 0 0,0-1 0,0 1-1,0-1 1,1 1 0,-1 0-1,0-1 1,1 1 0,-1-1 0,0 1-1,1-1 1,-1 1 0,1-1 0,-1 1-1,1-1 1,-1 1 0,1-1-1,-1 1 1,1-1 0,-1 0 0,1 1-1,-1-1 1,1 0 0,0 0-1,-1 1 1,1-1 0,0 0 0,0 0-1,5 0-2562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30.525"/>
    </inkml:context>
    <inkml:brush xml:id="br0">
      <inkml:brushProperty name="width" value="0.025" units="cm"/>
      <inkml:brushProperty name="height" value="0.025" units="cm"/>
    </inkml:brush>
  </inkml:definitions>
  <inkml:trace contextRef="#ctx0" brushRef="#br0">39 148 3427,'0'0'19341,"-7"3"-19261,-10 4-36,16-7-40,0 0-1,1 0 1,-1 1-1,0-1 0,1 0 1,-1 1-1,0-1 0,0 0 1,1 1-1,-1-1 1,1 1-1,-1-1 0,1 1 1,-1 0-1,0-1 0,1 1 1,0-1-1,-1 1 1,1 0-1,-1-1 0,1 1 1,0 0-1,0 0 1,-1-1-1,1 1 0,0 0 1,0 1-1,0-1 1,1-1 0,-1 1-1,1-1 1,-1 1 0,1 0 0,0-1 0,-1 1-1,1-1 1,0 0 0,-1 1 0,1-1 0,0 1-1,0-1 1,-1 0 0,1 0 0,0 1-1,0-1 1,-1 0 0,1 0 0,0 0 0,0 0-1,0 0 1,0 0 0,-1 0 0,1 0 0,0 0-1,0 0 1,0-1 0,-1 1 0,1 0 0,0 0-1,0-1 1,-1 1 0,1-1 0,0 1-1,-1-1 1,1 1 0,0-1 0,-1 1 0,1-1-1,0 1 1,-1-1 0,1 0 0,29-26 245,-24 20-46,-1-1-1,0 0 0,0 0 0,0-1 0,-1 1 0,-1-1 0,1 0 0,-1 0 0,-1 0 0,0-1 0,0 1 0,0-15 0,-1 24-179,-1-1 1,0 1-1,0-1 0,0 0 0,1 1 1,-1-1-1,0 1 0,0-1 1,0 0-1,0 1 0,0-1 1,0 0-1,0 1 0,-1-1 0,1 1 1,0-1-1,0 0 0,0 1 1,-1-1-1,1 1 0,0-1 0,0 1 1,-1-1-1,1 1 0,-1-1 1,1 1-1,0-1 0,-1 1 1,1 0-1,-1-1 0,1 1 0,-1-1 1,1 1-1,-1 0 0,1 0 1,-1-1-1,0 1 0,1 0 1,-1 0-1,1 0 0,-1-1 0,0 1 1,1 0-1,-1 0 0,1 0 1,-1 0-1,0 0 0,1 0 0,-1 0 1,1 1-1,-1-1 0,0 0 1,1 0-1,-1 0 0,1 1 1,-1-1-1,1 0 0,-1 1 0,1-1 1,-1 0-1,1 1 0,-1-1 1,0 1-1,-3 2-16,1-1 1,0 1 0,0 0-1,0 0 1,0 0-1,0 0 1,0 1-1,-2 4 1,-1 3-20,1 1 0,1 0 0,0 0 0,0 0 0,1 1 0,1-1 0,-1 14 0,7 21-2684,3-36-1965,2-9-3432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32.128"/>
    </inkml:context>
    <inkml:brush xml:id="br0">
      <inkml:brushProperty name="width" value="0.025" units="cm"/>
      <inkml:brushProperty name="height" value="0.025" units="cm"/>
    </inkml:brush>
  </inkml:definitions>
  <inkml:trace contextRef="#ctx0" brushRef="#br0">48 119 4004,'0'0'17483,"4"0"-17173,8-2-110,0 1 1,0-2 0,0 0 0,-1 0 0,1-1 0,-1 0-1,16-9 1,-13 6-13,1 0 1,1 1-1,29-7 0,-44 13-70,-64 1 1096,-124 19 1,187-20-1215,0 0 1,0 0 0,0 0 0,0 0 0,0 0 0,0 0 0,0 0-1,0 0 1,0 0 0,0 0 0,0 0 0,0 0 0,0 1-1,0-1 1,0 0 0,0 0 0,0 0 0,0 0 0,0 0 0,0 0-1,0 0 1,0 0 0,0 0 0,0 0 0,0 0 0,0 0-1,0 1 1,-1-1 0,1 0 0,0 0 0,0 0 0,0 0 0,0 0-1,0 0 1,0 0 0,0 0 0,0 0 0,0 0 0,0 0 0,0 0-1,0 0 1,0 0 0,0 0 0,-1 0 0,1 0 0,0 0-1,0 0 1,0 0 0,0 0 0,13 3-33,20 1-53,6-5 115,0-2 0,74-16 1,-141 25 23,-128 33 473,139-33-558,21-6-39,31-11-31,28-14 82,142-49-112,-354 131 435,147-56-372,0 0 0,-1 0 0,1 0 0,0 0-1,0 1 1,0-1 0,0 1 0,0-1-1,0 1 1,0 0 0,1 0 0,-1 0-1,1 0 1,-1 0 0,-1 3 0,-4 22-5289,4-12-585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34.505"/>
    </inkml:context>
    <inkml:brush xml:id="br0">
      <inkml:brushProperty name="width" value="0.025" units="cm"/>
      <inkml:brushProperty name="height" value="0.025" units="cm"/>
    </inkml:brush>
  </inkml:definitions>
  <inkml:trace contextRef="#ctx0" brushRef="#br0">0 1 3876,'0'0'3560,"5"7"-2519,21 27 12,-10-16 2720,-16-17-3484,6 8 4415,-1-3-948,-6-15-2346,1 9-1394,0 0-1,0 0 1,0 0 0,0-1-1,0 1 1,0 0-1,0 0 1,0 0 0,0-1-1,0 1 1,0 0 0,0 0-1,0 0 1,-1 0-1,1 0 1,0-1 0,0 1-1,0 0 1,0 0-1,0 0 1,0 0 0,0 0-1,-1-1 1,1 1-1,0 0 1,0 0 0,0 0-1,0 0 1,0 0 0,-1 0-1,1 0 1,0 0-1,0 0 1,0 0 0,0 0-1,-1 0 1,1 0-1,0 0 1,0 0 0,0 0-1,0 0 1,-1 0-1,1 0 1,0 0 0,0 0-1,0 0 1,-1 0 0,-5 8 72,5-7-89,1-1 0,0 1 0,0-1 0,-1 0 0,1 1 0,0-1 0,0 1 0,0-1 0,0 1 0,0-1-1,-1 1 1,1-1 0,0 1 0,0-1 0,0 1 0,0-1 0,0 1 0,1-1 0,-1 0 0,0 1 0,0-1 0,0 1 0,0-1 0,0 1 0,1-1 0,-1 1 0,0-1 0,0 0 0,1 1 0,-1-1 0,0 1 0,1-1 0,-1 0 0,0 1 0,1-1-1,-1 0 1,0 0 0,1 1 0,-1-1 0,1 0 0,-1 0 0,1 1 0,-1-1 0,1 0 0,-1 0 0,0 0 0,1 0 0,-1 0 0,1 0 0,0 0 0,2 0 31,-1-1 0,0 0 0,0 0 0,0 0 0,1 0 0,-1 0 0,0 0 0,0-1 0,0 1 0,-1-1 0,1 1 0,0-1 0,0 0 1,-1 1-1,1-1 0,-1 0 0,2-3 0,-2 4 7,0-1 0,0 1 1,0 0-1,0-1 0,0 1 1,-1-1-1,1 1 0,0-1 0,-1 1 1,1-1-1,-1 1 0,0-1 1,1 1-1,-1-1 0,0 0 1,0 1-1,0-1 0,0 0 1,0 1-1,-1-1 0,1 1 1,0-1-1,-1 0 0,1 1 0,-1-1 1,-1-1-1,1 2-25,1 1 0,-1-1 0,0 1 0,0-1 0,0 1 0,0-1 0,0 1 0,0 0 0,0-1 0,1 1 0,-1 0 0,0 0 0,0 0 0,0 0 0,0 0 0,0 0 0,0 0 0,0 0 0,0 0 0,0 1 0,0-1 0,0 0 0,0 0 0,0 1 0,0-1 0,0 1 0,0-1 0,1 1 0,-1-1 0,0 1 0,0 0 0,1-1 0,-1 1 0,0 0 0,1-1 0,-2 3 0,-22 27-77,21-25 61,1 0 0,-1 0 0,1 0 1,0 0-1,1 0 0,-1 1 0,1-1 0,0 1 0,0-1 0,1 8 0,0-13 5,0 0 0,0 1 0,0-1 0,0 0 0,0 1 0,0-1-1,0 0 1,0 1 0,0-1 0,0 0 0,0 1 0,0-1 0,0 0-1,1 0 1,-1 1 0,0-1 0,0 0 0,0 0 0,1 1 0,-1-1 0,0 0-1,0 0 1,1 1 0,-1-1 0,0 0 0,0 0 0,1 0 0,-1 0-1,0 1 1,1-1 0,-1 0 0,0 0 0,1 0 0,-1 0 0,0 0 0,0 0-1,1 0 1,-1 0 0,0 0 0,1 0 0,-1 0 0,0 0 0,1 0-1,-1 0 1,0 0 0,1 0 0,-1-1 0,0 1 0,1 0 0,-1 0 0,0 0-1,1-1 1,12-6 87,26-30 53,-37 35-128,1-1-1,-1 1 1,0-1-1,0 0 0,0 0 1,0 0-1,-1 0 0,1-1 1,-1 1-1,0 0 1,0-1-1,0 1 0,0-4 1,-29 36 24,-6 20 72,31-45-42,10-16-12,5-8-35,-6 9 11,-2 5-18,0 0 1,0 0 0,-1 0 0,0 0 0,-1-1-1,1 1 1,-1-1 0,2-12 0,-4 18 146,-3 4-139,-1 0-1,0 0 1,1 0 0,-1 1-1,1 0 1,0-1 0,0 1-1,0 0 1,1 0 0,-3 5-1,4-7-1,-12 13 175,10-12-70,9-12-69,-2 0-834,-8 28-961,4-17 863,1 4-177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36.029"/>
    </inkml:context>
    <inkml:brush xml:id="br0">
      <inkml:brushProperty name="width" value="0.025" units="cm"/>
      <inkml:brushProperty name="height" value="0.025" units="cm"/>
    </inkml:brush>
  </inkml:definitions>
  <inkml:trace contextRef="#ctx0" brushRef="#br0">230 279 1281,'-10'2'6337,"-23"2"-3323,16-2-1465,1 0 1,-1 1-1,1 0 0,-1 2 1,-23 8-1,40-12-1485,-1-1 0,0 0 1,0 0-1,1 1 0,-1-1 0,0 1 0,1-1 0,-1 0 0,0 1 0,1-1 0,-1 1 0,1-1 1,-1 1-1,1 0 0,-1-1 0,1 1 0,-1-1 0,1 1 0,0 0 0,-1 0 0,1-1 1,0 1-1,0 0 0,-1-1 0,1 2 0,15 6 435,35-5-196,-48-3-241,40-3 321,0-2 0,0-2 0,62-17 0,-25 4-271,173-34-53,268-22-1,-678 114-61,44-8 81,-813 213 194,1165-321-356,62-17 77,70 1-438,36-9-887,-384 94 1077,-22 9 255,0 0 0,0 0 0,0-1-1,0 1 1,0 0 0,0 0 0,0 0-1,0 0 1,0-1 0,0 1 0,0 0-1,0 0 1,0 0 0,0 0 0,0 0-1,0-1 1,0 1 0,0 0-1,0 0 1,0 0 0,0 0 0,0 0-1,0-1 1,-1 1 0,1 0 0,0 0-1,0 0 1,0 0 0,0 0 0,0 0-1,0 0 1,-1 0 0,1-1-1,0 1 1,0 0 0,0 0 0,0 0-1,0 0 1,0 0 0,-1 0 0,1 0-1,0 0 1,0 0 0,0 0 0,0 0-1,-1 0 1,1 0 0,0 0-1,0 0 1,0 0 0,0 0 0,0 0-1,-1 0 1,1 0 0,0 0 0,0 1-1,0-1 1,-47-2 193,36 3-191,-71 1 283,-159 27 0,-80 40 184,214-45-376,-180 40 467,543-128-890,-24 5-162,123-5 117,-26 4-323,-293 50 557,-36 10 144,0 0 1,0 0 0,0 0 0,0 0 0,0 0 0,-1 0 0,1 0 0,0 1 0,0-1 0,0 0 0,0 0 0,-1 0 0,1 0 0,0 0 0,0 0 0,0 0 0,-1 0 0,1 0 0,0 0 0,0 0-1,0 0 1,0-1 0,-1 1 0,1 0 0,0 0 0,0 0 0,0 0 0,0 0 0,-1 0 0,1 0 0,0 0 0,0 0 0,0-1 0,0 1 0,0 0 0,0 0 0,-1 0 0,1 0 0,0 0-1,0-1 1,0 1 0,0 0 0,0 0 0,0 0 0,0 0 0,0-1 0,0 1 0,0 0 0,0 0 0,0 0 0,0 0 0,0-1 0,0 1 0,0 0 0,0 0 0,0 0 0,0 0 0,0-1 0,0 1-1,0 0 1,0 0 0,0 0 0,0 0 0,0-1 0,1 1 0,-1 0 0,0 0 0,-71-1 462,4 7-259,1 4 1,-78 21 0,-129 49 501,227-66-621,10-3-56,-55 17-27,0 3 1,-91 46-1,160-61-302,16-11-4360,20-7-3692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7.081"/>
    </inkml:context>
    <inkml:brush xml:id="br0">
      <inkml:brushProperty name="width" value="0.025" units="cm"/>
      <inkml:brushProperty name="height" value="0.025" units="cm"/>
    </inkml:brush>
  </inkml:definitions>
  <inkml:trace contextRef="#ctx0" brushRef="#br0">58 0 11627,'-5'14'1116,"-5"9"-831,2-8-109,1 1 0,1 0 0,0 0-1,1 0 1,1 1 0,-3 18 0,16-31-4052,20 8 1784,-27-9 1932,1 0 1,-1 0 0,0 0 0,0 0 0,-1 0 0,1 0 0,0 0 0,-1 0 0,0 1-1,0-1 1,0 0 0,0 1 0,0-1 0,-1 1 0,0-1 0,1 5 0,-5 67 5998,1-33-1532,3-37-4286,0-1-1,1 1 0,0 0 1,0-1-1,0 1 1,0-1-1,1 1 0,-1-1 1,1 0-1,0 0 1,1 0-1,-1 0 0,1 0 1,-1 0-1,7 6 1,-2 0-924,-6-8-2076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6.747"/>
    </inkml:context>
    <inkml:brush xml:id="br0">
      <inkml:brushProperty name="width" value="0.025" units="cm"/>
      <inkml:brushProperty name="height" value="0.025" units="cm"/>
    </inkml:brush>
  </inkml:definitions>
  <inkml:trace contextRef="#ctx0" brushRef="#br0">25 0 4837,'0'0'4639,"0"12"-2750,-19 332 3957,13 1203-2264,22-948-3438,-16-487-85,-10 833 544,7-579 864,4-234-1450,0-125-1440,6-12-4772,3-15-750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7.731"/>
    </inkml:context>
    <inkml:brush xml:id="br0">
      <inkml:brushProperty name="width" value="0.025" units="cm"/>
      <inkml:brushProperty name="height" value="0.025" units="cm"/>
    </inkml:brush>
  </inkml:definitions>
  <inkml:trace contextRef="#ctx0" brushRef="#br0">1 31 8936,'0'0'12364,"59"17"-11563,-9-17-225,1-3-415,5-5-129,1-1-32,-7 1-1666,0 0-3267,-11-3-4676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15.732"/>
    </inkml:context>
    <inkml:brush xml:id="br0">
      <inkml:brushProperty name="width" value="0.025" units="cm"/>
      <inkml:brushProperty name="height" value="0.025" units="cm"/>
    </inkml:brush>
  </inkml:definitions>
  <inkml:trace contextRef="#ctx0" brushRef="#br0">681 65 3171,'-12'2'1815,"-230"32"-43,-52 7 6065,270-35-6463,32-4-652,45-2-20,-40 0-334,43-4-97,1-3 1,57-13 0,-8 0-174,-53 12-62,494-63 152,-611 80 272,-109 30-1,45-7-417,-589 106 81,1136-221-268,-13 3 204,-36 23 5,-367 56 75,-7 0-7,-19 0 101,-38 3 11,-564 95-177,423-60-54,128-24-13,-147 32 26,200-37-70,26-4-151,35-3-130,-36-1 329,94-7-7,-1-4 0,153-37 0,-128 23-26,157-26 32,71-14 48,-322 56-20,-29 9-22,0-1-1,0 0 1,0 1 0,0-1-1,-1 1 1,1-1 0,0 1 0,0 0-1,0-1 1,0 1 0,0 0-1,-1 0 1,1 0 0,0 0-1,0 0 1,0 0 0,-1 0-1,1 0 1,0 1 0,-2-1-1,-99 4 28,-200 32-1,-96 55-52,356-81-73,24-7-71,1 1-1,-1 1 1,1 0-1,0 2 1,0 0-1,1 0 1,0 2-1,-23 15 1,28-12-1152,11-12 1219,0 0 1,0 1-1,0-1 0,0 0 0,0 0 1,0 1-1,0-1 0,-1 0 0,1 0 1,0 1-1,0-1 0,0 0 0,0 0 1,0 1-1,1-1 0,-1 0 0,0 0 1,0 1-1,0-1 0,0 0 0,0 0 1,0 1-1,0-1 0,0 0 0,0 0 1,1 1-1,-1-1 0,0 0 0,0 0 1,0 0-1,1 1 0,-1-1 0,0 0 1,0 0-1,0 0 0,1 0 1,-1 0-1,0 1 0,0-1 0,1 0 1,-1 0-1,0 0 0,0 0 0,1 0 1,-1 0-1,0 0 0,0 0 0,1 0 1,-1 0-1,0 0 0,0 0 0,1 0 1,-1 0-1,0 0 0,0 0 0,1 0 1,-1-1-1,0 1 0,36 0-5586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0.609"/>
    </inkml:context>
    <inkml:brush xml:id="br0">
      <inkml:brushProperty name="width" value="0.025" units="cm"/>
      <inkml:brushProperty name="height" value="0.025" units="cm"/>
    </inkml:brush>
  </inkml:definitions>
  <inkml:trace contextRef="#ctx0" brushRef="#br0">21 1 10570,'0'0'106,"-1"0"0,0 0 0,0 0 0,0 0 0,0 1 0,1-1 0,-1 0 0,0 0 0,0 1 0,0-1 0,1 0 0,-1 1 0,0-1 1,1 1-1,-1-1 0,0 1 0,1 0 0,-1-1 0,0 1 0,1 0 0,-1-1 0,1 1 0,-1 0 0,1-1 0,0 1 0,-1 0 0,1 0 0,0 0 0,0-1 0,-1 2 0,0 36 2524,18 35 752,-11-52-2731,-4-12-392,1-1-1,0 1 1,1-1-1,-1 0 1,7 9-1,-8-15-219,0 1-1,0-1 1,0 0 0,0 0-1,0 0 1,0 0-1,1 0 1,-1 0-1,1-1 1,0 1 0,-1-1-1,1 0 1,0 0-1,0 0 1,0 0 0,0 0-1,0-1 1,0 1-1,5-1 1,0 1-76,1-1 1,-1 0-1,1-1 1,-1 0-1,1 0 1,-1-1-1,0 0 1,0-1-1,0 0 0,0 0 1,12-7-1,-10 4-1371,0-1 0,0 0 0,-1 0 0,15-16 0,4-8-4891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0.988"/>
    </inkml:context>
    <inkml:brush xml:id="br0">
      <inkml:brushProperty name="width" value="0.025" units="cm"/>
      <inkml:brushProperty name="height" value="0.025" units="cm"/>
    </inkml:brush>
  </inkml:definitions>
  <inkml:trace contextRef="#ctx0" brushRef="#br0">177 0 12300,'0'0'2594,"-41"58"-640,16-17-64,0 9-801,-2 3-385,8 3 161,-1-1-192,9-4-385,2-9-256,9-7 32,0-11-160,0-11-544,9-7-770,2-6-1088,-6 0-3139,4-10-3844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1.320"/>
    </inkml:context>
    <inkml:brush xml:id="br0">
      <inkml:brushProperty name="width" value="0.025" units="cm"/>
      <inkml:brushProperty name="height" value="0.025" units="cm"/>
    </inkml:brush>
  </inkml:definitions>
  <inkml:trace contextRef="#ctx0" brushRef="#br0">42 0 9129,'0'0'13580,"-20"77"-13323,11-39-161,2-3-32,3-3-32,3-6-32,1-7-416,0-5-577,1-7-897,5-4-1377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2.227"/>
    </inkml:context>
    <inkml:brush xml:id="br0">
      <inkml:brushProperty name="width" value="0.025" units="cm"/>
      <inkml:brushProperty name="height" value="0.025" units="cm"/>
    </inkml:brush>
  </inkml:definitions>
  <inkml:trace contextRef="#ctx0" brushRef="#br0">1 57 7847,'0'0'11419,"12"-9"-10896,-8 6-469,3-2 30,-1 0 1,1 1-1,1 0 1,-1 0-1,1 0 1,0 1-1,0 0 1,0 1 0,0 0-1,0 0 1,16-1-1,16 1 195,3 0-83,47 4 0,-79-1-189,0 0-1,-1 1 1,1 0-1,-1 1 1,0 0 0,0 0-1,0 1 1,0 1-1,16 9 1,-23-11 18,0 0 0,0 1 0,0-1 0,0 1 0,-1-1 0,0 1 0,1 0 0,-2 0 1,1 0-1,0 0 0,-1 0 0,0 0 0,1 0 0,-2 1 0,1-1 0,0 0 0,-1 1 0,0-1 0,0 0 1,0 1-1,-1-1 0,-1 6 0,1-2 181,0 1 0,-1-1 0,0 0 1,0 0-1,-1 0 0,-1 0 0,1 0 0,-1 0 1,0-1-1,-9 12 0,-1-6-12,-1 0 0,0 0-1,-1-2 1,0 0 0,-1 0 0,0-2-1,-1 0 1,0-1 0,0-1 0,-1-1-1,0 0 1,0-1 0,0-1 0,-1-1-1,1-1 1,-36-1 0,54-1-271,0 0 0,0 0 0,0-1-1,0 1 1,0 0 0,0-1 0,0 1 0,1-1 0,-1 1 0,0-1 0,0 0 0,0 1 0,1-1-1,-1 0 1,0 0 0,1 1 0,-1-1 0,1 0 0,-1 0 0,1 0 0,-1 0 0,1 0 0,0 1-1,-1-1 1,1 0 0,0 0 0,0 0 0,-1 0 0,1 0 0,0 0 0,0 0 0,0 0 0,0 0-1,1-1 1,4-37-7618,3 15 61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2.621"/>
    </inkml:context>
    <inkml:brush xml:id="br0">
      <inkml:brushProperty name="width" value="0.025" units="cm"/>
      <inkml:brushProperty name="height" value="0.025" units="cm"/>
    </inkml:brush>
  </inkml:definitions>
  <inkml:trace contextRef="#ctx0" brushRef="#br0">13 1 16944,'0'0'2851,"-13"58"-2179,13-29-287,0 0-193,0-1-96,2-2-64,3-3-160,4-2-897,-3-8-1025,-4-4-3715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6.408"/>
    </inkml:context>
    <inkml:brush xml:id="br0">
      <inkml:brushProperty name="width" value="0.025" units="cm"/>
      <inkml:brushProperty name="height" value="0.025" units="cm"/>
    </inkml:brush>
  </inkml:definitions>
  <inkml:trace contextRef="#ctx0" brushRef="#br0">1 70 9353,'-1'-2'9880,"10"-2"-7723,13-4-1932,82-15 1751,20-3-1364,-105 23-1184,0 1 0,1 1 0,-1 0 0,25 3 0,-43-1 353,-1-1 0,1 0 1,0 0-1,0 1 0,-1-1 0,1 1 1,0-1-1,-1 0 0,1 1 0,0 0 1,-1-1-1,1 1 0,-1-1 0,1 1 1,-1 0-1,1-1 0,-1 1 0,0 0 1,1-1-1,-1 1 0,0 0 0,1 0 0,-1-1 1,0 1-1,0 0 0,0 0 0,1-1 1,-1 1-1,0 0 0,0 0 0,0 0 1,-1-1-1,1 1 0,0 0 0,0 0 1,0 0-1,0-1 0,-1 1 0,1 0 1,0 0-1,-1-1 0,1 1 0,-1 0 1,0 1-1,-14 11-6732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6.753"/>
    </inkml:context>
    <inkml:brush xml:id="br0">
      <inkml:brushProperty name="width" value="0.025" units="cm"/>
      <inkml:brushProperty name="height" value="0.025" units="cm"/>
    </inkml:brush>
  </inkml:definitions>
  <inkml:trace contextRef="#ctx0" brushRef="#br0">0 39 10218,'0'0'11210,"54"5"-9961,-11-13-640,7-1-417,3 3-128,-1-1-416,-2 1-2851,-12-2-5285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8.999"/>
    </inkml:context>
    <inkml:brush xml:id="br0">
      <inkml:brushProperty name="width" value="0.025" units="cm"/>
      <inkml:brushProperty name="height" value="0.025" units="cm"/>
    </inkml:brush>
  </inkml:definitions>
  <inkml:trace contextRef="#ctx0" brushRef="#br0">241 53 3812,'3'-3'2156,"-1"1"-1448,0 1 0,0-1 0,0 1 0,0-1-1,-1 0 1,1 0 0,-1 0 0,1 0 0,-1 0 0,0 0 0,1 0 0,-1 0 0,0-1-1,-1 1 1,1 0 0,0-1 0,-1 1 0,1-1 0,-1-2 0,0 5-597,-1-1-1,1 1 1,-1-1 0,1 1 0,-1-1 0,1 1 0,-1 0 0,0-1 0,1 1 0,-1 0-1,0 0 1,1-1 0,-1 1 0,0 0 0,0 0 0,1 0 0,-1 0 0,0 0-1,1 0 1,-1 0 0,0 0 0,0 0 0,1 0 0,-1 0 0,0 0 0,1 1 0,-1-1-1,0 0 1,1 1 0,-2-1 0,-24 8-62,11 0 12,1 1 1,0 0 0,1 1 0,0 0 0,0 1-1,1 1 1,1 0 0,0 0 0,-10 15 0,10-11 55,-1 1 1,2 0-1,0 1 1,1 0 0,1 1-1,1-1 1,-6 24-1,12-40-104,0 1-1,1 0 0,-1 0 1,0 0-1,1 0 0,-1 0 0,1 0 1,0 0-1,0 0 0,0 0 0,1 0 1,-1 0-1,1 0 0,-1 0 0,1 0 1,0 0-1,0-1 0,1 1 1,-1 0-1,0 0 0,1-1 0,0 1 1,-1-1-1,1 0 0,3 4 0,0-4-14,0 1 0,1 0 0,-1-1 0,1 0 0,0 0 0,-1-1 0,1 0 0,0 0-1,0 0 1,0 0 0,11-2 0,9 2-690,56-2-2824,-74 0 1773,-1 0 0,1-1-1,0 0 1,13-5 0,10-9-10509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9.331"/>
    </inkml:context>
    <inkml:brush xml:id="br0">
      <inkml:brushProperty name="width" value="0.025" units="cm"/>
      <inkml:brushProperty name="height" value="0.025" units="cm"/>
    </inkml:brush>
  </inkml:definitions>
  <inkml:trace contextRef="#ctx0" brushRef="#br0">33 0 17809,'0'0'6214,"-8"72"-5862,3-45-256,0-1-96,5-2 0,0-4-544,0-4-129,0-5-96,0-2-256,0-3-961,-4-2-2242,-7-4-1249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8.228"/>
    </inkml:context>
    <inkml:brush xml:id="br0">
      <inkml:brushProperty name="width" value="0.025" units="cm"/>
      <inkml:brushProperty name="height" value="0.025" units="cm"/>
    </inkml:brush>
  </inkml:definitions>
  <inkml:trace contextRef="#ctx0" brushRef="#br0">17 30 5733,'0'0'15193,"0"11"-14691,0 219 1326,-2 78-1232,-12-215 1037,14-91-1286,0-19 1314,0-70-900,4-165-436,-1 217-481,1 1 0,2 1 0,1-1-1,2 1 1,15-39 0,-22 68 139,0-1 0,1 0 0,-1 1-1,1-1 1,0 1 0,0 0 0,0 0 0,1 0 0,-1 0-1,1 1 1,0 0 0,0-1 0,0 1 0,1 1 0,-1-1-1,1 1 1,-1-1 0,1 1 0,0 0 0,0 1 0,0-1-1,8 0 1,-6 1-1,1 1-1,-1 0 1,1 0-1,0 1 1,-1 0-1,1 0 1,-1 1-1,0-1 1,1 2-1,-1-1 1,0 1-1,0 0 1,-1 1-1,11 6 1,-14-8 21,0-1 0,-1 1 0,1-1 1,-1 1-1,0 0 0,0 0 1,0 0-1,1 0 0,-2 0 1,1 1-1,0-1 0,0 1 1,-1-1-1,1 1 0,-1-1 1,0 1-1,0 0 0,0 0 1,0-1-1,-1 1 0,1 0 1,-1 0-1,1 0 0,-1 0 1,0 0-1,0 0 0,0 0 1,-1 0-1,1 0 0,-1 0 1,0-1-1,1 1 0,-1 0 1,-2 4-1,-1 0 104,-1 0 0,0 0 0,0 0-1,-1-1 1,1 0 0,-1 0 0,-1 0 0,1-1 0,-1 0 0,-13 8-1,13-8-44,-1-1 0,1 0 0,-1 0-1,0-1 1,0 0 0,0 0 0,0-1 0,-1 0-1,1 0 1,-1-1 0,1 0 0,-1-1-1,-12 0 1,21 0-111,0 0-1,-1 0 1,1 0 0,0 0-1,-1 0 1,1 0 0,0-1-1,-1 1 1,1 0 0,0 0-1,-1 0 1,1 0 0,0-1-1,0 1 1,-1 0-1,1 0 1,0-1 0,0 1-1,-1 0 1,1 0 0,0-1-1,0 1 1,-1 0 0,1-1-1,0 1 1,0 0 0,0-1-1,0 1 1,0 0-1,0-1 1,0 1 0,0 0-1,0-1 1,0 1 0,0 0-1,0-1 1,0 1 0,0-1-1,8-16-2442,16-11-3639,4 6-2550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19.665"/>
    </inkml:context>
    <inkml:brush xml:id="br0">
      <inkml:brushProperty name="width" value="0.025" units="cm"/>
      <inkml:brushProperty name="height" value="0.025" units="cm"/>
    </inkml:brush>
  </inkml:definitions>
  <inkml:trace contextRef="#ctx0" brushRef="#br0">0 97 5605,'0'0'17585,"57"-41"-16688,-21 33-577,7 2-256,5-1-32,-3 2-192,5 1-1634,-6-2-800,-8-3-3043,-2-1-2948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0.026"/>
    </inkml:context>
    <inkml:brush xml:id="br0">
      <inkml:brushProperty name="width" value="0.025" units="cm"/>
      <inkml:brushProperty name="height" value="0.025" units="cm"/>
    </inkml:brush>
  </inkml:definitions>
  <inkml:trace contextRef="#ctx0" brushRef="#br0">224 1 14414,'0'0'9000,"-30"67"-8519,26-41-385,2 1-64,-1 2-289,3-2-992,0-1-737,-4 0-256,1-3 417,-3-4-418,-4-2-1312,2-1-3844</inkml:trace>
  <inkml:trace contextRef="#ctx0" brushRef="#br0" timeOffset="1">1 347 7335,'0'0'13837,"48"3"-12460,-19-9-352,10-2-512,-2-1-385,3 0-96,-5 0-32,-1 0-224,-2 1-641,-8 0-801,-6-3-1793,-10-3-1410,-6 0-1633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0.387"/>
    </inkml:context>
    <inkml:brush xml:id="br0">
      <inkml:brushProperty name="width" value="0.025" units="cm"/>
      <inkml:brushProperty name="height" value="0.025" units="cm"/>
    </inkml:brush>
  </inkml:definitions>
  <inkml:trace contextRef="#ctx0" brushRef="#br0">0 111 10314,'0'0'10410,"63"-9"-9385,-24 6-225,6 2-511,1-2-193,4 3-64,-4 0-289,1 0-1600,-8 0-1987,-7 0-2242,-5 0-928</inkml:trace>
  <inkml:trace contextRef="#ctx0" brushRef="#br0" timeOffset="1">657 1 15310,'0'0'7122,"-9"11"-6994,-14 18 8,1 2-1,1 1 1,2 0-1,-22 50 1,37-71-89,1-1 1,-1 1-1,2 0 0,-1 0 1,2 0-1,-2 20 0,3-28-130,0 0-1,1-1 1,-1 1 0,0 0-1,1-1 1,0 1 0,0-1-1,0 1 1,0-1-1,0 1 1,0-1 0,0 0-1,1 1 1,0-1-1,-1 0 1,1 0 0,0 0-1,0 0 1,0-1 0,0 1-1,0 0 1,0-1-1,0 1 1,1-1 0,-1 0-1,1 0 1,-1 0 0,1 0-1,-1 0 1,1 0-1,-1-1 1,1 0 0,3 1-1,-1 0-835,1 0 0,-1-1 0,1 1 0,-1-1 0,1 0 0,-1-1 0,1 1 0,-1-1-1,1 0 1,-1 0 0,8-4 0,10-10-4814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0.728"/>
    </inkml:context>
    <inkml:brush xml:id="br0">
      <inkml:brushProperty name="width" value="0.025" units="cm"/>
      <inkml:brushProperty name="height" value="0.025" units="cm"/>
    </inkml:brush>
  </inkml:definitions>
  <inkml:trace contextRef="#ctx0" brushRef="#br0">92 1 3267,'0'0'13912,"-3"8"-12097,-5 15-28,-2 0-1,-18 33 1,-8 17-20,35-72-1751,0 1 0,0-1 0,1 1 0,-1-1 0,0 1 0,1-1 0,0 1 0,-1-1 0,1 1 0,0 0 0,0-1 0,0 1 1,0 0-1,0-1 0,0 1 0,0 0 0,0-1 0,1 1 0,-1-1 0,1 1 0,-1 0 0,1-1 0,1 2 0,-1-1 3,0-1 0,1 0 0,-1 0 0,1 0 0,-1 0 0,1 0 0,0-1 0,-1 1 0,1 0 0,0-1 1,-1 1-1,1-1 0,0 0 0,0 1 0,0-1 0,-1 0 0,4 0 0,4-1-258,0 0-1,0 0 1,-1 0 0,1-1 0,0-1 0,-1 1 0,13-7 0,-13 5-720,-1 0 1,1 0-1,-1-1 0,0 0 1,0-1-1,-1 1 1,0-1-1,9-10 1,0-8-5390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1.124"/>
    </inkml:context>
    <inkml:brush xml:id="br0">
      <inkml:brushProperty name="width" value="0.025" units="cm"/>
      <inkml:brushProperty name="height" value="0.025" units="cm"/>
    </inkml:brush>
  </inkml:definitions>
  <inkml:trace contextRef="#ctx0" brushRef="#br0">36 14 6022,'0'0'19186,"-36"-13"-21524,42 16-1282,-1-2-4323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2.042"/>
    </inkml:context>
    <inkml:brush xml:id="br0">
      <inkml:brushProperty name="width" value="0.025" units="cm"/>
      <inkml:brushProperty name="height" value="0.025" units="cm"/>
    </inkml:brush>
  </inkml:definitions>
  <inkml:trace contextRef="#ctx0" brushRef="#br0">1 167 7783,'9'-10'12571,"26"-24"-8026,20-20-4578,9-15 1437,-63 71-1395,0 0 1,-1 0-1,1 0 0,-1 0 0,1 0 1,-1 1-1,0-1 0,0 0 0,0 0 0,0 4 1,-4 16 250,-1 0 0,-8 22 0,3-11-3457,2-1-7070,9-40 2921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2.384"/>
    </inkml:context>
    <inkml:brush xml:id="br0">
      <inkml:brushProperty name="width" value="0.025" units="cm"/>
      <inkml:brushProperty name="height" value="0.025" units="cm"/>
    </inkml:brush>
  </inkml:definitions>
  <inkml:trace contextRef="#ctx0" brushRef="#br0">81 0 4164,'0'0'18743,"9"8"-18519,6 6-196,-2-1 1,1 2-1,13 20 0,-22-28 48,0 1 0,0 0 0,-1 0 1,0 0-1,0 1 0,-1-1 0,0 1 0,-1 0 0,1 0 0,0 18 0,-3-18 41,0-1-1,-1 1 0,-1-1 1,1 1-1,-2-1 0,1 0 0,-1 0 1,0 0-1,0 0 0,-1 0 0,0-1 1,-1 1-1,0-1 0,0 0 1,-9 9-1,-42 36-1575,-7-11-4489,38-29-1312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2.716"/>
    </inkml:context>
    <inkml:brush xml:id="br0">
      <inkml:brushProperty name="width" value="0.025" units="cm"/>
      <inkml:brushProperty name="height" value="0.025" units="cm"/>
    </inkml:brush>
  </inkml:definitions>
  <inkml:trace contextRef="#ctx0" brushRef="#br0">13 0 14414,'0'0'7559,"-6"58"-6470,6-25 96,0 5-480,0 2-385,0-2-224,0-4-64,0-4-32,0-8-192,0-4-481,0-4-576,0-3-961,-1-7-1474,-5-4-3266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3.089"/>
    </inkml:context>
    <inkml:brush xml:id="br0">
      <inkml:brushProperty name="width" value="0.025" units="cm"/>
      <inkml:brushProperty name="height" value="0.025" units="cm"/>
    </inkml:brush>
  </inkml:definitions>
  <inkml:trace contextRef="#ctx0" brushRef="#br0">0 76 3716,'0'0'17969,"47"-26"-17137,-13 20-95,5-1-545,4 0-128,-4 1-32,-3 1-1089,-4-3-2306,-12-3-3652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3.761"/>
    </inkml:context>
    <inkml:brush xml:id="br0">
      <inkml:brushProperty name="width" value="0.025" units="cm"/>
      <inkml:brushProperty name="height" value="0.025" units="cm"/>
    </inkml:brush>
  </inkml:definitions>
  <inkml:trace contextRef="#ctx0" brushRef="#br0">251 1 10154,'0'0'9507,"-8"1"-8450,2 1-1009,0 1-1,0-1 1,0 1-1,0 0 0,0 0 1,0 1-1,1-1 1,0 1-1,-1 1 0,2-1 1,-1 1-1,0 0 1,1 0-1,0 0 1,0 0-1,-3 8 0,-15 20 208,1 2 0,2 0 0,1 1 0,2 1 0,2 0 0,1 1 0,-14 72 0,27-109-249,-1 1 0,1-1 1,0 1-1,-1-1 0,1 1 1,0 0-1,0-1 0,0 1 0,0-1 1,1 1-1,-1-1 0,0 1 1,1-1-1,-1 1 0,0-1 1,1 1-1,0-1 0,-1 1 1,1-1-1,0 0 0,0 1 1,0-1-1,0 0 0,0 0 1,0 0-1,0 1 0,0-1 0,3 1 1,0-1 39,0 0 0,1 0 1,-1 0-1,1 0 0,-1-1 0,1 0 1,-1 0-1,1 0 0,4-2 1,-2 1 28,0 0 0,0-1 0,0 0 1,-1-1-1,1 1 0,-1-1 1,0 0-1,0-1 0,0 0 0,0 0 1,0 0-1,-1-1 0,0 1 1,0-1-1,0 0 0,0-1 0,-1 1 1,0-1-1,0 0 0,-1 0 1,1 0-1,-1-1 0,-1 1 0,1-1 1,-1 1-1,0-1 0,-1 0 1,2-12-1,-3 18-61,0 1 0,0-1 0,0 0 0,0 0 0,0 0 1,0 0-1,0 0 0,-1 0 0,1 1 0,0-1 0,-1 0 0,1 0 0,0 0 0,-1 1 1,1-1-1,-1 0 0,1 0 0,-1 1 0,1-1 0,-1 0 0,0 1 0,1-1 0,-1 1 0,0-1 1,1 1-1,-1-1 0,0 1 0,-1-1 0,0 0-10,0 1 0,0 0 1,0 0-1,0-1 0,0 1 0,-1 0 0,1 1 0,0-1 1,0 0-1,0 1 0,-4 0 0,2 1-16,0-1 0,-1 1 0,1 0 0,0 0 0,0 0 0,0 0 0,0 1 0,1 0 0,-1-1 0,1 2 0,-6 4 0,9-7 4,-1-1 0,1 1 0,-1-1-1,0 1 1,1 0 0,-1-1 0,1 1 0,-1 0 0,1 0 0,0-1 0,-1 1 0,1 0-1,0 0 1,0 0 0,-1 0 0,1-1 0,0 1 0,0 0 0,0 0 0,0 0 0,0 0-1,0 0 1,0-1 0,0 1 0,1 0 0,-1 0 0,0 0 0,0 0 0,1-1 0,-1 1-1,0 0 1,1 0 0,-1-1 0,1 2 0,1-1 7,0-1 0,0 1 1,0-1-1,0 1 0,0-1 0,0 0 1,0 0-1,0 0 0,0 0 0,0 0 1,0 0-1,0-1 0,3 0 1,64-22 155,52-47-139,-120 70-20,-1 0 0,0 0 1,1 0-1,-1 0 0,1-1 0,-1 1 0,0 0 0,1 0 0,-1 0 1,1 0-1,-1 0 0,1 0 0,-1 0 0,0 1 0,1-1 0,-1 0 0,1 0 1,-1 0-1,0 0 0,1 0 0,-1 1 0,0-1 0,1 0 0,-1 0 1,0 1-1,1-1 0,-1 0 0,0 0 0,1 1 0,-1-1 0,0 0 1,0 1-1,0-1 0,1 0 0,-1 1 0,0-1 0,0 1 0,0-1 0,0 0 1,0 1-1,1-1 0,-1 1 0,0-1 0,0 0 0,0 1 0,0-1 1,0 1-1,0-1 0,0 1 0,-1-1 0,1 0 0,0 1 0,0-1 1,0 1-1,0-1 0,0 0 0,-1 1 0,1-1 0,0 1 0,-8 31-246,7-29 252,-38 105-3131,39-108 2456,-1 4 201,16-10-11462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8.838"/>
    </inkml:context>
    <inkml:brush xml:id="br0">
      <inkml:brushProperty name="width" value="0.025" units="cm"/>
      <inkml:brushProperty name="height" value="0.025" units="cm"/>
    </inkml:brush>
  </inkml:definitions>
  <inkml:trace contextRef="#ctx0" brushRef="#br0">21 20 17424,'0'0'6679,"9"4"-6129,0 0-403,-7-2-94,1 0-1,0-1 1,0 1-1,0-1 1,0 0-1,0 0 0,0 0 1,0 0-1,0-1 1,0 1-1,1-1 1,-1 0-1,0 0 0,4 0 1,-10-1 1771,-43-3-1011,44 5-812,-1-1 1,1 1-1,-1 0 0,1 0 0,0 0 1,-1 0-1,1 0 0,0 1 0,0-1 1,0 0-1,0 1 0,0 0 0,0 0 1,0-1-1,0 1 0,-2 4 0,6-5 11,0-1 0,0 1 0,0-1 0,0 0 0,0 1 0,0-1 0,0 0 0,1 0 0,-1 0-1,0 0 1,0-1 0,3 0 0,62-24-981,-24 2-5103,-19 9-1706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4.121"/>
    </inkml:context>
    <inkml:brush xml:id="br0">
      <inkml:brushProperty name="width" value="0.025" units="cm"/>
      <inkml:brushProperty name="height" value="0.025" units="cm"/>
    </inkml:brush>
  </inkml:definitions>
  <inkml:trace contextRef="#ctx0" brushRef="#br0">113 0 4132,'0'0'16624,"-20"52"-15760,1-17-95,4 6-256,-4 2-161,5-3-256,3-3-64,2-6-64,7-5-641,-1-5-191,3-9-65,0-4-673</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4.465"/>
    </inkml:context>
    <inkml:brush xml:id="br0">
      <inkml:brushProperty name="width" value="0.025" units="cm"/>
      <inkml:brushProperty name="height" value="0.025" units="cm"/>
    </inkml:brush>
  </inkml:definitions>
  <inkml:trace contextRef="#ctx0" brushRef="#br0">1 272 1602,'0'0'21748,"54"-24"-21716,-15 24-96,4-4-1666,1-6-1761,-1-4-3331,5-3 287</inkml:trace>
  <inkml:trace contextRef="#ctx0" brushRef="#br0" timeOffset="1">715 0 10250,'0'0'13068,"-43"64"-11819,16-26-224,-5 6-480,-2 4-257,1 0-256,-1-1-32,3-8 0,8-4-288,3-11-321,8-10-736,10-9-545,2-18-3939,14-14-866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4.798"/>
    </inkml:context>
    <inkml:brush xml:id="br0">
      <inkml:brushProperty name="width" value="0.025" units="cm"/>
      <inkml:brushProperty name="height" value="0.025" units="cm"/>
    </inkml:brush>
  </inkml:definitions>
  <inkml:trace contextRef="#ctx0" brushRef="#br0">320 0 3331,'0'0'15247,"4"8"-13705,-1 1-1372,-1 0 0,0 0 1,-1 0-1,0 0 0,0 0 0,-1 0 0,0 1 0,0-1 0,-1 0 0,-1 0 0,1 0 0,-4 9 0,2 1-101,-2 17 110,-1 56 0,6-36-7943,0-51 6436,0 2-4619</inkml:trace>
  <inkml:trace contextRef="#ctx0" brushRef="#br0" timeOffset="1">1 370 3748,'0'0'19506,"82"13"-18385,-31-16-737,1-5-320,4-2-64,-1 0-1409,-12-3-2915,0-2-5029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26.150"/>
    </inkml:context>
    <inkml:brush xml:id="br0">
      <inkml:brushProperty name="width" value="0.025" units="cm"/>
      <inkml:brushProperty name="height" value="0.025" units="cm"/>
    </inkml:brush>
  </inkml:definitions>
  <inkml:trace contextRef="#ctx0" brushRef="#br0">322 30 13229,'0'-1'274,"0"0"1,0 0 0,0 0 0,-1-1 0,1 1 0,0 0 0,0 0 0,-1 0-1,1 0 1,0 0 0,-1 0 0,1 0 0,-1 0 0,1 0 0,-1 0 0,0 0 0,1 0-1,-1 1 1,0-1 0,0 0 0,0 0 0,0 1 0,1-1 0,-1 0 0,-2 0-1,1 0-43,-1 0-1,1 1 0,-1-1 0,1 0 1,-1 1-1,0 0 0,1 0 0,-1 0 0,0 0 1,-4 0-1,0 1-153,0 1-1,0-1 1,1 1-1,-1 0 1,0 1 0,1-1-1,-12 8 1,0 3 87,0 2-1,2 0 1,0 1-1,0 1 1,2 0 0,0 1-1,1 0 1,1 1-1,1 1 1,0 0 0,1 0-1,2 1 1,0 0-1,1 1 1,1-1 0,-4 31-1,10-48-153,0-1-1,0 0 0,0 0 1,0 0-1,0 1 1,1-1-1,0 0 0,0 0 1,-1 0-1,2 0 1,-1 0-1,0 0 1,1 0-1,-1 0 0,1-1 1,0 1-1,0 0 1,0-1-1,3 3 0,-1-1 9,0-1 0,0 0-1,1 0 1,-1-1 0,1 1 0,0-1-1,0 0 1,0 0 0,0-1-1,0 0 1,6 1 0,-3 0 10,1-1 1,-1 0-1,1-1 1,-1 0-1,1-1 0,-1 1 1,1-2-1,-1 1 1,1-1-1,-1 0 1,0-1-1,0 0 1,0 0-1,13-8 1,-19 10 7,0-1-1,0 1 1,0-1 0,-1 1 0,1-1 0,0 0 0,-1 0-1,1 0 1,-1 0 0,1 0 0,-1 0 0,0 0 0,0 0 0,0 0-1,0 0 1,0-1 0,-1 1 0,1 0 0,-1-1 0,1 1 0,-1-1-1,0 1 1,0 0 0,0-1 0,0 1 0,-1-5 0,0 4 7,0 0 0,-1 1 0,1-1 0,0 1 0,-1 0 0,0-1 0,1 1 0,-1 0 0,0 0 1,0 0-1,0 0 0,0 0 0,-1 1 0,1-1 0,0 0 0,-1 1 0,1 0 0,-1 0 0,1 0 1,-1 0-1,0 0 0,-3-1 0,-4 0-43,1 0 0,0 1 0,0 0 0,-1 0 0,1 1 0,0 1 0,-1-1 0,-12 4 0,18-1-124,13-1 59,16-2 99,5-6 30,0-1 0,-1-1 0,52-23 0,-49 18-69,-1 1-1,58-12 1,-89 24-2,1 0 0,-1 0 0,1 0 0,-1 0 1,1 0-1,-1 0 0,0 0 0,1 0 0,-1 0 0,1 0 0,-1 0 0,1 0 0,-1 1 0,0-1 0,1 0 0,-1 0 0,1 0 0,-1 1 0,0-1 0,1 0 0,-1 1 0,0-1 0,1 0 1,-1 1-1,0-1 0,0 0 0,1 1 0,-1-1 0,0 0 0,0 1 0,0-1 0,1 1 0,-1-1 0,0 1 0,0-1 0,0 0 0,0 1 0,0-1 0,0 1 0,0-1 0,0 1 0,0-1 1,0 1-1,0-1 0,0 0 0,0 1 0,0-1 0,-1 1 0,1-1 0,0 1 0,-9 27-73,8-26 82,-22 55-115,-37 69 1,15-57-6229,39-63-877</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23.478"/>
    </inkml:context>
    <inkml:brush xml:id="br0">
      <inkml:brushProperty name="width" value="0.025" units="cm"/>
      <inkml:brushProperty name="height" value="0.025" units="cm"/>
    </inkml:brush>
  </inkml:definitions>
  <inkml:trace contextRef="#ctx0" brushRef="#br0">1286 138 4068,'0'0'3379,"-12"-10"-2050,-2-2-876,-1 0 0,0 0 0,-1 2 0,0 0 0,0 1 0,-33-13 0,-1 10 179,0 2-1,-1 2 1,0 2-1,0 2 1,-1 3-1,-61 6 0,83-2-536,0 2-1,0 1 0,1 1 0,0 1 0,0 2 0,0 1 0,-28 15 0,20-6 12,1 0 0,2 3-1,0 0 1,-52 48 0,66-50-100,0 0 0,2 1 1,0 1-1,2 1 0,0 0 0,2 1 1,0 1-1,2 0 0,-15 48 0,14-26 15,2 1 0,2 0-1,2 1 1,0 89-1,4-75-260,4 0 0,2-1 0,3 1-1,27 113 1,-26-149 251,2 0 0,1 0 0,27 51 0,-31-70 1,0 0 0,1 0-1,0 0 1,0-1 0,1 0-1,0 0 1,0-1 0,1 0 0,0 0-1,0-1 1,0 0 0,1-1 0,17 7-1,5-1 40,0-2 0,1 0-1,0-3 1,1 0 0,-1-3-1,1 0 1,0-3 0,-1 0-1,1-2 1,0-2 0,44-10 0,-12-3 60,-1-2 0,0-4 0,-2-2 0,99-55 0,-88 39 105,-3-3-1,-1-3 1,-2-3 0,78-75-1,-115 94-146,0-1 0,-3-2 0,0 0 0,-3-2 0,-1-1 0,-1-1 0,-2-1 0,-2 0 0,-2-2-1,13-42 1,-25 63 32,0 1 0,-2-1-1,0 0 1,-1 0 0,-1 0-1,-1-1 1,-1 1 0,-7-40-1,5 45-47,-1 0 1,-1 0-1,-1 0 0,0 0 0,-1 1 0,0 0 0,-1 0 0,-1 1 0,0 0 0,0 1 0,-2 0 1,-11-11-1,-2 2-30,-1 2 1,-1 1-1,0 0 1,-1 2 0,-1 1-1,-1 2 1,0 1 0,-41-12-1,-17 0-255,-146-20 1,-48 19-4456,211 23-70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5.635"/>
    </inkml:context>
    <inkml:brush xml:id="br0">
      <inkml:brushProperty name="width" value="0.025" units="cm"/>
      <inkml:brushProperty name="height" value="0.025" units="cm"/>
    </inkml:brush>
  </inkml:definitions>
  <inkml:trace contextRef="#ctx0" brushRef="#br0">22 1 6502,'0'0'8360,"-21"51"-8200,21-21 0,0 4-64,1 5-64,5-1 33,8 0-65,-3-3 32,3-5-64,0-5-1346,-1-5-1280,-1-8-737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5.982"/>
    </inkml:context>
    <inkml:brush xml:id="br0">
      <inkml:brushProperty name="width" value="0.025" units="cm"/>
      <inkml:brushProperty name="height" value="0.025" units="cm"/>
    </inkml:brush>
  </inkml:definitions>
  <inkml:trace contextRef="#ctx0" brushRef="#br0">0 1 7399,'0'52'1153,"0"-2"288,0-3-223,0-3-738,0-4-384,2-6-96,7-5-32,-2-6-1153,2-5-1730,-4 0-3074</inkml:trace>
  <inkml:trace contextRef="#ctx0" brushRef="#br0" timeOffset="1">41 427 3075,'0'0'1089,"0"67"-513,0-27 33,0 4-96,0 3 127,0 0 161,0 2 64,0-2-65,0 1-319,6 0-385,-1-3-64,4-6-1313,-2-3-4965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6.359"/>
    </inkml:context>
    <inkml:brush xml:id="br0">
      <inkml:brushProperty name="width" value="0.025" units="cm"/>
      <inkml:brushProperty name="height" value="0.025" units="cm"/>
    </inkml:brush>
  </inkml:definitions>
  <inkml:trace contextRef="#ctx0" brushRef="#br0">0 1 609</inkml:trace>
  <inkml:trace contextRef="#ctx0" brushRef="#br0" timeOffset="1">82 994 5381,'0'0'64,"4"65"-64,-4-31 64,0 0-32,0 2 449,-4 0 800,4-1-512,-2-1-289,2 0 65,0-3-289,0 0-256,0-3-288,0 0-994,0-3-1761,0-5-608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6.738"/>
    </inkml:context>
    <inkml:brush xml:id="br0">
      <inkml:brushProperty name="width" value="0.025" units="cm"/>
      <inkml:brushProperty name="height" value="0.025" units="cm"/>
    </inkml:brush>
  </inkml:definitions>
  <inkml:trace contextRef="#ctx0" brushRef="#br0">6 0 6662,'0'0'1378,"0"79"-417,0-39-65,0-2-639,0-1-161,0-3-64,0-2-32,0-1 32,0 0-32,0-1 32,0 0-32,0-2-64,0-1-833,-5-3-2338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30.240"/>
    </inkml:context>
    <inkml:brush xml:id="br0">
      <inkml:brushProperty name="width" value="0.025" units="cm"/>
      <inkml:brushProperty name="height" value="0.025" units="cm"/>
    </inkml:brush>
  </inkml:definitions>
  <inkml:trace contextRef="#ctx0" brushRef="#br0">67 57 10090,'0'0'10447,"-5"2"-10239,4-1-191,1-1 0,-1 1 0,0-1 0,1 0 0,-1 1 1,0-1-1,1 0 0,-1 1 0,0-1 0,0 0 0,0 0 0,1 0 0,-1 1 0,0-1 0,0 0 0,1 0 1,-1 0-1,0-1 0,0 1 0,0 0 0,1 0 0,-1 0 0,0 0 0,0-1 0,0 0 0,-1-17 985,3 15-865,-1 0-1,0-1 1,0 1-1,0-1 1,0 1-1,-1 0 1,1-1-1,-3-6 0,3 10-108,0 0-1,0 0 0,0-1 0,0 1 0,0 0 1,0 0-1,0-1 0,0 1 0,0 0 0,-1 0 1,1-1-1,0 1 0,0 0 0,0 0 0,0 0 1,-1-1-1,1 1 0,0 0 0,0 0 0,0 0 1,-1-1-1,1 1 0,0 0 0,0 0 0,-1 0 1,1 0-1,0 0 0,0 0 0,-1 0 0,1 0 1,0 0-1,0 0 0,-1 0 0,1 0 0,0 0 1,0 0-1,-1 0 0,1 0 0,0 0 0,-1 0 1,1 0-1,0 0 0,-11 11 170,-1 18-325,10-20 109,0 1 1,1-1-1,0 1 0,1-1 1,0 1-1,1 0 0,2 11 1,-3-20 17,0 0 1,0 0 0,1 0-1,-1 0 1,0 0 0,1 0-1,-1-1 1,1 1 0,-1 0 0,1 0-1,0-1 1,-1 1 0,1 0-1,0 0 1,-1-1 0,1 1-1,0-1 1,0 1 0,-1-1 0,1 1-1,0-1 1,0 1 0,0-1-1,0 0 1,0 0 0,0 1 0,0-1-1,-1 0 1,1 0 0,0 0-1,0 0 1,0 0 0,0 0-1,0 0 1,0 0 0,0 0 0,0-1-1,0 1 1,0 0 0,0-1-1,-1 1 1,1 0 0,0-1-1,0 1 1,0-1 0,0 1 0,-1-1-1,1 0 1,0 1 0,-1-1-1,1 0 1,0 0 0,4-3 28,0 0 0,0 0 0,-1-1 0,0 1 1,0-1-1,6-8 0,-8 9 93,0 0 0,0 0 0,-1 0 0,1 0 0,-1-1 0,0 1 0,0 0 0,-1-1 0,1 1-1,-1 0 1,0-6 0,0 9-93,0 0-1,-1 0 0,1 0 0,0-1 0,-1 1 1,1 0-1,-1 0 0,1 0 0,-1 0 0,1 0 1,-1 0-1,0 0 0,0 0 0,1 0 0,-1 0 1,0 1-1,0-1 0,0 0 0,0 0 0,0 1 1,0-1-1,0 1 0,0-1 0,0 1 0,0-1 1,0 1-1,-1-1 0,1 1 0,0 0 0,0 0 1,0 0-1,-1 0 0,1 0 0,0 0 1,0 0-1,0 0 0,-1 0 0,1 0 0,0 1 1,0-1-1,0 0 0,-2 2 0,2-2-36,-1 1 0,1-1 0,0 1 0,-1-1 0,1 1 0,0 0 0,0 0 0,0 0 0,0-1 0,0 1-1,0 0 1,0 0 0,0 1 0,0-1 0,1 0 0,-1 0 0,0 0 0,1 0 0,-1 1 0,0-1 0,1 0 0,0 1 0,-1-1 0,1 2 0,-3 34-80,4-37-8,1 0 0,0 0-1,-1 0 1,1 0-1,0 0 1,-1 0 0,1-1-1,0 1 1,-1 0 0,1-1-1,-1 1 1,1-1 0,-1 0-1,1 0 1,-1 0 0,3-1-1,14-10-3169,-3 0-2119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9.367"/>
    </inkml:context>
    <inkml:brush xml:id="br0">
      <inkml:brushProperty name="width" value="0.025" units="cm"/>
      <inkml:brushProperty name="height" value="0.025" units="cm"/>
    </inkml:brush>
  </inkml:definitions>
  <inkml:trace contextRef="#ctx0" brushRef="#br0">35 99 18097,'0'0'1121,"-4"9"502,2-3-1303,-4 6 553,1 1 0,1 0 0,0 0 0,-2 14 0,5-25-821,0 0-1,1 1 0,0-1 1,-1 0-1,1 1 0,0-1 0,0 0 1,0 1-1,0-1 0,1 0 1,-1 1-1,1-1 0,-1 0 1,1 1-1,0-1 0,0 0 0,0 0 1,0 0-1,0 0 0,0 0 1,0 0-1,1 0 0,-1 0 1,1 0-1,0-1 0,-1 1 0,1-1 1,0 1-1,0-1 0,0 0 1,0 0-1,0 1 0,0-1 1,3 0-1,8 2-163,1-1 0,0 0 0,0-1 0,0 0-1,-1-2 1,1 1 0,0-2 0,0 0 0,-1 0 0,1-1 0,-1-1 0,0 0 0,0-1 0,0-1 0,0 0 0,19-13-1,-21 12-739,0 0 0,-1-2 0,0 1 0,0-1 0,-1-1-1,0 0 1,14-19 0,-18 20-154,0 1 0,-1 0 0,0-1 1,0 0-1,-1 0 0,0 0 0,-1 0 0,0-1 0,0 1 1,-1-1-1,0-12 0,-1 22 1172,0 0 1,-1-1 0,1 1-1,0-1 1,-1 1 0,1 0-1,-1 0 1,1-1-1,0 1 1,-1 0 0,1 0-1,-1-1 1,1 1 0,-1 0-1,1 0 1,-1 0-1,1 0 1,-1 0 0,1 0-1,-1 0 1,1 0-1,-1 0 1,1 0 0,-1 0-1,1 0 1,-1 0 0,1 0-1,-1 0 1,1 0-1,-1 1 1,1-1 0,-1 0-1,1 0 1,-1 1 0,1-1-1,0 0 1,-2 1-1,-18 9 2439,16-7-2310,1 0-1,0-1 0,0 1 0,0 0 0,0 0 1,1 1-1,-1-1 0,1 0 0,0 1 0,0 0 1,0-1-1,0 1 0,1 0 0,0 0 1,0 0-1,0 0 0,-1 6 0,1 5 610,1-1-1,0 0 0,5 27 1,-2-25-440,-2 0 1,0-1-1,-1 20 1,-5-5-42,-1 0 1,-2-1-1,-22 56 0,18-55-352,2 1-1,1 0 1,-6 35-1,15-43-405,0-23 262,0 1 1,1-1-1,-1 0 0,0 0 1,0 1-1,0-1 0,0 0 1,0 0-1,1 0 1,-1 1-1,0-1 0,0 0 1,0 0-1,1 0 0,-1 0 1,0 0-1,0 1 0,1-1 1,-1 0-1,0 0 1,0 0-1,0 0 0,1 0 1,-1 0-1,0 0 0,1 0 1,-1 0-1,0 0 1,0 0-1,1 0 0,-1 0 1,0 0-1,0 0 0,1 0 1,-1 0-1,0 0 1,0 0-1,1 0 0,-1-1 1,3-1-832,-1 0-1,1 0 1,-1 0 0,1-1 0,-1 1 0,0-1 0,0 1 0,0-1-1,0 0 1,1-4 0,18-31-13477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30.860"/>
    </inkml:context>
    <inkml:brush xml:id="br0">
      <inkml:brushProperty name="width" value="0.025" units="cm"/>
      <inkml:brushProperty name="height" value="0.025" units="cm"/>
    </inkml:brush>
  </inkml:definitions>
  <inkml:trace contextRef="#ctx0" brushRef="#br0">0 13 7239,'0'0'15364,"6"1"-14996,-4 0-131,16 1-113,-17-2-60,-1 0-1,1 0 0,-1 0 0,1 0 0,-1 0 0,1 0 0,-1 0 0,1 0 1,-1 0-1,1 0 0,-1 0 0,1-1 0,-1 1 0,0 0 0,1 0 0,-1 0 1,1-1-1,-1 1 0,0 0 0,1-1 0,-1 1 0,0 0 0,1-1 0,-1 1 0,0 0 1,1-1-1,-1 1 0,0-1 0,0 1 0,1 0 0,-1-1 0,0 1 0,0-1 1,0 1-1,0-1 0,0 1 0,0-2 1239,-10 41-988,9-38-310,1 0-1,0 0 0,-1 0 1,1 1-1,0-1 0,-1 0 1,1 0-1,0 0 0,0 1 0,0-1 1,0 0-1,0 0 0,1 0 1,-1 0-1,0 1 0,0-1 0,1 0 1,-1 0-1,1 0 0,-1 0 1,2 2-1,-1-3 7,0 0 1,-1 0-1,1 0 1,0 0-1,0 0 0,0-1 1,0 1-1,0 0 1,-1-1-1,1 1 1,0-1-1,0 1 0,-1 0 1,1-1-1,0 0 1,-1 1-1,1-1 1,0 1-1,-1-1 0,1 0 1,0-1-1,3-2 129,-1 0-1,1-1 1,-1 1-1,0-1 1,0 0-1,-1 0 1,1 0-1,2-11 1,-5 8 641,-5 18-1053,-2 21-1959,7-5-2014,0-10-1378,0 1-6713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32.427"/>
    </inkml:context>
    <inkml:brush xml:id="br0">
      <inkml:brushProperty name="width" value="0.025" units="cm"/>
      <inkml:brushProperty name="height" value="0.025" units="cm"/>
    </inkml:brush>
  </inkml:definitions>
  <inkml:trace contextRef="#ctx0" brushRef="#br0">1 0 11179,'0'0'13757,"5"1"-12679,-1 0-822,-3-1-224,0 0 0,0 0 0,0 0 1,-1 0-1,1 0 0,0 1 0,0-1 0,0 0 0,0 0 1,-1 1-1,1-1 0,0 0 0,0 1 0,-1-1 1,1 1-1,0-1 0,0 1 0,-1-1 0,1 1 0,-1 0 1,1-1-1,-1 1 0,1 0 0,-1-1 0,1 1 0,-1 0 1,1 0-1,-1-1 0,0 1 0,1 0 0,-1 0 0,0 0 1,0 0-1,0-1 0,0 1 0,0 0 0,0 0 1,0 1-1,13 10-3326,-9-16-2028,-3-10-4747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33.453"/>
    </inkml:context>
    <inkml:brush xml:id="br0">
      <inkml:brushProperty name="width" value="0.025" units="cm"/>
      <inkml:brushProperty name="height" value="0.025" units="cm"/>
    </inkml:brush>
  </inkml:definitions>
  <inkml:trace contextRef="#ctx0" brushRef="#br0">9 65 16303,'0'0'5761,"7"-7"-5393,24-25 347,-31 32-607,0 0 1,0 0-1,0 0 0,0 0 0,0 0 0,-1 0 1,1 0-1,0-1 0,0 1 0,0 0 0,0 0 1,0 0-1,0 0 0,0 0 0,0 0 0,-1 0 0,1 0 1,0 0-1,0 0 0,0-1 0,0 1 0,0 0 1,0 0-1,0 0 0,0 0 0,0 0 0,0 0 1,0-1-1,0 1 0,-15 13-161,10-6 110,1 0 0,-1 0 0,2 1 0,-1-1 1,1 1-1,-3 10 0,6-18-59,0 0 0,0 1 0,0-1 0,0 0 0,0 0 0,1 0 0,-1 1 0,0-1 0,0 0 0,0 0 0,0 1 1,0-1-1,0 0 0,0 0 0,1 0 0,-1 1 0,0-1 0,0 0 0,0 0 0,0 0 0,1 0 0,-1 1 0,0-1 0,0 0 0,0 0 0,1 0 0,-1 0 0,0 0 0,0 0 0,1 0 0,-1 0 0,0 0 1,0 0-1,1 0 0,-1 0 0,0 0 0,0 0 0,1 0 0,-1 0 0,0 0 0,0 0 0,1 0 0,-1 0 0,0 0 0,0 0 0,0 0 0,1 0 0,-1 0 0,0-1 0,0 1 0,1 0 0,-1 0 0,0 0 1,0 0-1,0 0 0,0-1 0,1 1 0,14-9-227,-9 4-454,-1-1 0,0 1-1,0-1 1,-1 0 0,1 0-1,-1-1 1,3-6 0,10-24-7053</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37.699"/>
    </inkml:context>
    <inkml:brush xml:id="br0">
      <inkml:brushProperty name="width" value="0.025" units="cm"/>
      <inkml:brushProperty name="height" value="0.025" units="cm"/>
    </inkml:brush>
  </inkml:definitions>
  <inkml:trace contextRef="#ctx0" brushRef="#br0">1 64 6118,'0'0'4660,"9"5"-3448,1 0-1003,-1 0 0,1-2-1,0 1 1,0-1 0,0 0 0,0-1 0,0 0-1,20 0 1,111-7 294,195-32-1,-24 0-573,-246 26-3324,-45 4-2504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38.432"/>
    </inkml:context>
    <inkml:brush xml:id="br0">
      <inkml:brushProperty name="width" value="0.025" units="cm"/>
      <inkml:brushProperty name="height" value="0.025" units="cm"/>
    </inkml:brush>
  </inkml:definitions>
  <inkml:trace contextRef="#ctx0" brushRef="#br0">0 3 4292,'0'0'10244,"9"6"-8834,0-2-1201,0 1 0,1-1 0,0-1 0,-1 0 0,1 0 0,1-1 0,-1 0 0,0 0 1,0-2-1,1 1 0,13-2 0,218-11-21,-81-3-5954,-147 14 4756,63-8-6084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39.204"/>
    </inkml:context>
    <inkml:brush xml:id="br0">
      <inkml:brushProperty name="width" value="0.025" units="cm"/>
      <inkml:brushProperty name="height" value="0.025" units="cm"/>
    </inkml:brush>
  </inkml:definitions>
  <inkml:trace contextRef="#ctx0" brushRef="#br0">1 19 7175,'0'0'5050,"12"1"-4714,118 8 1129,177-10-1,-9-21-6843,-253 16 1834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41.331"/>
    </inkml:context>
    <inkml:brush xml:id="br0">
      <inkml:brushProperty name="width" value="0.025" units="cm"/>
      <inkml:brushProperty name="height" value="0.025" units="cm"/>
    </inkml:brush>
  </inkml:definitions>
  <inkml:trace contextRef="#ctx0" brushRef="#br0">18 106 8136,'0'0'11413,"6"-9"-10249,-3 3-967,1 2 22,-1 0 0,0 0 0,0-1 0,-1 1 0,1-1 0,-1 0 0,0 0-1,-1 0 1,1 0 0,-1 0 0,0 0 0,0 0 0,0 0 0,-1 0 0,0-7-1,0 11-183,0 1 1,0-1-1,0 1 0,-1 0 0,1-1 0,0 1 0,0-1 0,-1 1 0,1 0 0,0-1 0,-1 1 0,1 0 0,-1-1 0,1 1 0,0 0 0,-1 0 0,1 0 0,-1-1 0,1 1 0,-1 0 0,1 0 1,0 0-1,-1 0 0,1 0 0,-1 0 0,1-1 0,-1 1 0,1 0 0,-1 0 0,1 1 0,-1-1 0,1 0 0,-1 0 0,1 0 0,-1 0 0,1 0 0,-1 1 0,-16 8-5,14-4-37,0 0 1,0 0-1,0 0 0,1 1 1,0-1-1,0 0 1,1 1-1,-2 7 0,2-12-20,1 0 0,0 0-1,0 1 1,0-1-1,-1 0 1,1 0-1,0 1 1,1-1-1,-1 0 1,0 0 0,0 1-1,0-1 1,1 0-1,-1 0 1,1 1-1,-1-1 1,1 0 0,-1 0-1,1 0 1,0 0-1,-1 0 1,1 0-1,0 0 1,0 0-1,0 0 1,0 0 0,0 0-1,0-1 1,0 1-1,0 0 1,0-1-1,0 1 1,0-1-1,1 1 1,-1-1 0,0 1-1,0-1 1,0 0-1,1 0 1,-1 1-1,2-1 1,-3 0 7,16 0-3107,-5-1-1739,2-2-4861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41.885"/>
    </inkml:context>
    <inkml:brush xml:id="br0">
      <inkml:brushProperty name="width" value="0.025" units="cm"/>
      <inkml:brushProperty name="height" value="0.025" units="cm"/>
    </inkml:brush>
  </inkml:definitions>
  <inkml:trace contextRef="#ctx0" brushRef="#br0">16 46 9097,'0'0'13943,"-15"4"-12880,15-3-1043,1-1-1,0 1 1,0-1 0,0 1 0,-1-1 0,1 0 0,0 1-1,0-1 1,0 0 0,0 0 0,0 0 0,0 0 0,0 0-1,0 0 1,0 0 0,0 0 0,0 0 0,-1 0-1,1 0 1,0-1 0,0 1 0,0 0 0,0-1 0,0 1-1,0 0 1,-1-1 0,1 1 0,0-1 0,0 0 0,-1 1-1,1-1 1,0 1 0,-1-1 0,1 0 0,0 0-1,-1 1 1,1-1 0,-1 0 0,0 0 0,1-1 0,1-1 148,0-1 1,-1 1 0,0-1 0,0 1 0,0-1 0,0 0 0,-1 0 0,1-5 0,-1 9-150,0 0 0,0 0 1,0-1-1,-1 1 1,1 0-1,0 0 0,0 0 1,0 0-1,0 0 1,-1 0-1,1 0 0,0-1 1,0 1-1,0 0 1,-1 0-1,1 0 0,0 0 1,0 0-1,0 0 0,-1 0 1,1 0-1,0 0 1,0 0-1,-1 0 0,1 0 1,0 0-1,0 0 1,0 0-1,-1 0 0,1 0 1,0 1-1,0-1 1,0 0-1,-1 0 0,1 0 1,0 0-1,0 0 0,0 0 1,0 1-1,0-1 1,-1 0-1,1 0 0,0 0 1,0 0-1,0 1 1,0-1-1,0 0 0,0 0 1,0 0-1,0 1 1,-1-1-1,1 0 0,0 0 1,0 0-1,0 1 0,-9 10-58,7-6 79,0-1 0,0 1 0,1 0 0,-1 0 0,1 0 0,1 0 0,-1 9 0,1-13-115,0-1 0,0 1-1,0-1 1,0 1-1,0 0 1,0-1 0,0 1-1,0-1 1,0 1-1,0-1 1,0 1 0,1 0-1,-1-1 1,0 1 0,0-1-1,1 1 1,-1-1-1,0 1 1,1-1 0,-1 0-1,1 1 1,-1-1-1,1 1 1,-1-1 0,0 0-1,1 1 1,0-1-1,1 0-379,-1 0-1,1 0 0,-1 0 1,1-1-1,-1 1 0,0 0 0,1-1 1,-1 0-1,0 1 0,1-1 1,-1 0-1,0 1 0,0-1 0,0 0 1,1 0-1,-1 0 0,1-2 1,18-17-14183</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42.615"/>
    </inkml:context>
    <inkml:brush xml:id="br0">
      <inkml:brushProperty name="width" value="0.025" units="cm"/>
      <inkml:brushProperty name="height" value="0.025" units="cm"/>
    </inkml:brush>
  </inkml:definitions>
  <inkml:trace contextRef="#ctx0" brushRef="#br0">0 22 7751,'0'0'19325,"3"-1"-19138,-3 1-186,0 0-1,1 0 1,-1 0-1,0 0 1,1 0-1,-1 0 1,1-1-1,-1 1 1,0 0-1,1 0 1,-1 0-1,0 0 1,1 0-1,-1 0 1,1 1-1,-1-1 0,0 0 1,1 0-1,-1 0 1,1 0-1,-1 0 1,0 0-1,1 1 1,-1-1-1,0 0 1,1 0-1,-1 1 1,0-1-1,0 0 1,1 0-1,-1 1 1,0-1-1,0 0 1,1 1-1,-1-1 1,0 0-1,0 1 1,0-1-1,0 0 1,1 1-1,-1-1 1,0 1-1,0-1 1,0 1-1,0 0-1,0-1 0,0 1 0,0-1 1,0 0-1,1 1 0,-1-1 0,0 1 0,0-1 0,0 1 0,1-1 0,-1 0 0,0 1 0,1-1 0,-1 1 0,0-1 0,1 0 0,-1 1 0,0-1 0,1 0 0,-1 0 0,1 1 0,-1-1 0,0 0 1,1 0-1,-1 0 0,1 1 0,-1-1 0,1 0 0,20-3-2001,-19 2 1534,-1 0 1,0 0-1,1-1 0,-1 1 1,0 0-1,0 0 1,0-1-1,0 1 1,0 0-1,0-1 0,-1 1 1,1-1-1,0 1 1,-1-1-1,1 0 1,0-1-1,2-8-9568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2.913"/>
    </inkml:context>
    <inkml:brush xml:id="br0">
      <inkml:brushProperty name="width" value="0.025" units="cm"/>
      <inkml:brushProperty name="height" value="0.025" units="cm"/>
    </inkml:brush>
  </inkml:definitions>
  <inkml:trace contextRef="#ctx0" brushRef="#br0">0 5 2819,'0'0'8434,"1"-1"-8340,0 1-1,-1-1 1,1 1-1,0-1 1,-1 1-1,1 0 1,0-1 0,0 1-1,0 0 1,-1 0-1,1-1 1,0 1-1,0 0 1,0 0-1,-1 0 1,1 0-1,0 0 1,0 0-1,0 0 1,0 0-1,-1 1 1,1-1-1,0 0 1,1 1 0,11 6 319,0 2 1,0 0 0,0 0 0,-1 1 0,-1 0 0,0 1 0,12 15 0,22 20 946,4-5-564,79 49 0,-79-58-535,-2 1 0,50 47 0,-72-56-43,54 53 947,131 98-1,-203-170-1154,510 340 273,-175-129-192,66 111-35,-165-122-43,87 69-18,-202-165 32,6 7 22,138 107-146,49 7-79,30 9 144,153 112-22,-74-40-362,345 250 396,-626-450 40,310 231-42,-419-310 52,40 42-1,-74-66 710,-5-5-2785,-10-2-10553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29.730"/>
    </inkml:context>
    <inkml:brush xml:id="br0">
      <inkml:brushProperty name="width" value="0.025" units="cm"/>
      <inkml:brushProperty name="height" value="0.025" units="cm"/>
    </inkml:brush>
  </inkml:definitions>
  <inkml:trace contextRef="#ctx0" brushRef="#br0">38 1 12876,'0'0'12364,"1"9"-11675,0 208 25,-1-158-3334,0-59 2269,-1 1 0,1 0 0,-1-1 0,1 1 0,-1-1 0,1 1 0,-1-1 0,1 1 0,-1-1 0,1 0 0,-1 1 0,0-1 0,1 0 0,-1 1 0,0-1 0,1 0 0,-1 0 0,0 1 0,1-1 0,-1 0 0,0 0 0,0 0 0,1 0 0,-1 0 0,0 0 0,0 0 0,1 0 0,-1-1 0,0 1 0,1 0 0,-1 0 0,0 0 0,1-1 0,-1 1 0,-1-1 0,-13-7-10171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3.918"/>
    </inkml:context>
    <inkml:brush xml:id="br0">
      <inkml:brushProperty name="width" value="0.025" units="cm"/>
      <inkml:brushProperty name="height" value="0.025" units="cm"/>
    </inkml:brush>
  </inkml:definitions>
  <inkml:trace contextRef="#ctx0" brushRef="#br0">0 1 8968,'0'0'13613,"29"54"-12716,-24-27-128,-1 5-353,-2 0-288,7 6-63,-4 0-33,-2 1 0,1 3-96,-4 1-801,0-4-801,-5-2-1729,-11-6-4773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4.277"/>
    </inkml:context>
    <inkml:brush xml:id="br0">
      <inkml:brushProperty name="width" value="0.025" units="cm"/>
      <inkml:brushProperty name="height" value="0.025" units="cm"/>
    </inkml:brush>
  </inkml:definitions>
  <inkml:trace contextRef="#ctx0" brushRef="#br0">0 77 19282,'0'0'3203,"63"-8"-1922,-24-5-320,9 0-256,0 1-545,0 5-128,-6 2 0,-9 4-384,-4 1-1025,-13 0-609,-5-1-897,-9-7-1986,-2 0-1024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4.656"/>
    </inkml:context>
    <inkml:brush xml:id="br0">
      <inkml:brushProperty name="width" value="0.025" units="cm"/>
      <inkml:brushProperty name="height" value="0.025" units="cm"/>
    </inkml:brush>
  </inkml:definitions>
  <inkml:trace contextRef="#ctx0" brushRef="#br0">0 63 10698,'0'0'6630,"77"-6"-4227,-29 5-930,6-2-576,5-2-481,0-1-352,-2-1-32,-2-1-1569,-8-4-2531,-14-3-6470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5.095"/>
    </inkml:context>
    <inkml:brush xml:id="br0">
      <inkml:brushProperty name="width" value="0.025" units="cm"/>
      <inkml:brushProperty name="height" value="0.025" units="cm"/>
    </inkml:brush>
  </inkml:definitions>
  <inkml:trace contextRef="#ctx0" brushRef="#br0">124 1 13869,'0'0'10490,"-9"7"-10202,2-1-292,0 0 0,0 1 0,1-1-1,0 2 1,0-1 0,0 1-1,1 0 1,0 0 0,1 0 0,0 0-1,0 1 1,1 0 0,0 0 0,0 0-1,1 0 1,0 0 0,1 1-1,0-1 1,0 17 0,2-23-11,0 0 0,0-1 0,0 1 1,0 0-1,1 0 0,-1-1 0,1 1 0,-1-1 0,1 1 1,0-1-1,0 0 0,0 1 0,0-1 0,1 0 1,-1-1-1,0 1 0,1 0 0,-1-1 0,1 1 0,0-1 1,0 0-1,-1 0 0,1 0 0,3 1 0,13 3-237,-1 0 0,35 3-1,-21-3 73,-11-1 86,-1 0 1,1 2-1,-1 1 0,-1 0 0,33 18 1,-47-23 81,-1 1-1,1 0 1,-1 1 0,0-1 0,0 1 0,0 0 0,-1 0 0,1 0 0,-1 0 0,0 0 0,0 1 0,3 5 0,-5-6 13,0 0 1,0 0 0,0 0-1,-1 0 1,1 0-1,-1 0 1,0 0 0,0 0-1,0 0 1,-1 0 0,1 0-1,-1 0 1,0 0-1,0 0 1,0 0 0,-1 0-1,0-1 1,-2 6-1,-2 0 173,0-1 0,0 0 0,-1 0 0,0 0 0,0-1 0,-1 0 0,1-1 0,-2 1 0,1-2 0,-1 1 0,0-1 0,-15 7-1,-8 1 800,1-1-1,-51 12 1,79-23-902,-62 12 641,61-13-682,-1 1-1,0-1 1,0 1 0,0-1 0,0-1-1,0 1 1,0-1 0,0 0-1,0 0 1,-7-2 0,11 2-116,0 0-1,0 1 1,0-1 0,0 0 0,0 0-1,0 0 1,0 0 0,0 0 0,0 0-1,0 0 1,1 0 0,-1 0 0,0 0-1,1 0 1,-1-1 0,1 1 0,-1 0-1,1 0 1,0-1 0,-1 1 0,1 0 0,0-1-1,0 1 1,0 0 0,0-1 0,0 1-1,0 0 1,0-1 0,1 1 0,-1 0-1,0 0 1,1-1 0,-1 1 0,1 0-1,-1 0 1,1 0 0,1-2 0,0-2-834,1 0 0,0 1 1,0-1-1,0 1 1,1-1-1,0 1 0,7-6 1,16-10-5001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5.474"/>
    </inkml:context>
    <inkml:brush xml:id="br0">
      <inkml:brushProperty name="width" value="0.025" units="cm"/>
      <inkml:brushProperty name="height" value="0.025" units="cm"/>
    </inkml:brush>
  </inkml:definitions>
  <inkml:trace contextRef="#ctx0" brushRef="#br0">241 1 14542,'0'0'6454,"-11"2"-5349,5-1-1052,1 0-1,0 1 1,-1 0 0,1 0-1,0 0 1,0 1 0,1-1-1,-1 1 1,0 1 0,1-1 0,-6 5-1,2 1 110,0 0-1,0 1 1,1 0-1,0 0 1,-7 15-1,-8 17 371,2 1 0,-22 67 0,35-86-457,1 1 0,0-1 0,2 1-1,1 0 1,1 0 0,1 36 0,2-57-91,-1 0 1,1-1 0,0 1 0,-1-1-1,2 1 1,-1-1 0,0 1-1,1-1 1,-1 0 0,1 0 0,0 1-1,0-1 1,0-1 0,1 1-1,-1 0 1,1 0 0,-1-1 0,1 0-1,0 1 1,0-1 0,0 0-1,0 0 1,0-1 0,1 1-1,5 1 1,3 1-848,0-1 0,1 0 0,-1-1 0,1 0 1,-1-1-1,15-1 0,12 0-4876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5.931"/>
    </inkml:context>
    <inkml:brush xml:id="br0">
      <inkml:brushProperty name="width" value="0.025" units="cm"/>
      <inkml:brushProperty name="height" value="0.025" units="cm"/>
    </inkml:brush>
  </inkml:definitions>
  <inkml:trace contextRef="#ctx0" brushRef="#br0">307 1 16111,'-9'-1'1404,"2"1"-1173,0 0 0,-1 1 0,1-1 0,0 1 0,-1 1 0,1-1-1,0 1 1,0 1 0,0-1 0,1 1 0,-1 0 0,0 1 0,1-1 0,0 1 0,-6 6-1,-6 6 69,1 0 0,1 2 0,0 0-1,2 0 1,0 2 0,-19 34-1,25-38-110,0-1-1,1 2 1,0-1 0,2 1-1,0 0 1,1 0-1,0 1 1,1-1-1,0 29 1,3-44-158,0 0 0,0 0 0,0-1-1,1 1 1,-1 0 0,1 0 0,-1 0 0,1 0 0,-1-1 0,1 1 0,0 0 0,0-1 0,0 1 0,0 0-1,0-1 1,0 1 0,0-1 0,1 0 0,-1 1 0,0-1 0,1 0 0,-1 0 0,1 0 0,1 1 0,1 0 24,-1-1 0,1 0 0,-1 0 0,1 0 0,0-1 0,0 1 0,-1-1 0,1 0 0,0 0 0,0 0 0,6-1 0,-3-1-8,1 1 1,0-1-1,-1 0 1,1-1-1,-1 0 1,0 0-1,0 0 1,0-1-1,0 0 1,-1-1-1,11-8 1,-15 11-24,0 0 1,0-1 0,0 1 0,-1-1 0,1 1 0,-1-1-1,1 0 1,-1 0 0,0 1 0,0-1 0,0 0-1,0 0 1,-1 0 0,1 0 0,-1 0 0,0-3 0,0 4-7,0 1 1,-1-1 0,1 1-1,-1-1 1,0 1-1,1 0 1,-1-1 0,0 1-1,0 0 1,0-1 0,1 1-1,-1 0 1,-1 0 0,1 0-1,0 0 1,0 0 0,0 0-1,0 0 1,-1 0 0,1 1-1,0-1 1,-1 0 0,1 1-1,-1-1 1,1 1 0,-1 0-1,1-1 1,-1 1 0,1 0-1,-1 0 1,1 0 0,-3 0-1,-2 0-13,-1-1 1,1 2-1,0-1 0,-1 1 0,1 0 0,0 0 0,-9 3 0,13-4-6,0 1 0,1 0 0,-1 0 0,0-1 0,0 1 0,0 0-1,1 0 1,-1 1 0,0-1 0,1 0 0,-1 1 0,1-1 0,0 1 0,-1-1-1,1 1 1,0-1 0,0 1 0,0 0 0,0 0 0,0 0 0,1-1-1,-1 1 1,0 0 0,1 0 0,0 0 0,-1 0 0,1 4 0,0-5 1,1 0-1,0 0 1,-1-1 0,1 1 0,0 0 0,0 0 0,-1-1 0,1 1 0,0 0 0,0-1 0,0 1 0,0-1 0,0 1 0,0-1 0,0 1 0,0-1 0,0 0 0,0 0 0,0 1-1,0-1 1,0 0 0,0 0 0,1 0 0,-1 0 0,0 0 0,0 0 0,0 0 0,0-1 0,0 1 0,0 0 0,1-1 0,41-7 120,2-9-621,-1-1 0,78-45 1,-123 63 497,1 1 0,0-1 0,-1 1 0,1-1 0,0 1 0,0 0 1,0-1-1,-1 1 0,1-1 0,0 1 0,0-1 0,0 1 0,0 0 0,0-1 1,0 1-1,0-1 0,0 1 0,1 0 0,-1-1 0,0 1 0,0-1 1,0 1-1,1-1 0,-1 1 0,0-1 0,0 1 0,1-1 0,-1 1 1,0-1-1,1 1 0,-1-1 0,1 1 0,-1-1 0,1 0 0,-1 1 0,1-1 1,-1 0-1,1 1 0,-1-1 0,1 0 0,-1 0 0,1 0 0,-1 1 1,1-1-1,0 0 0,-1 0 0,1 0 0,-1 0 0,1 0 0,0 0 1,-1 0-1,1 0 0,-1 0 0,1 0 0,-1 0 0,1-1 0,0 1 1,-1 0-1,1 0 0,-1-1 0,1 1 0,-1 0 0,1 0 0,-1-1 0,1 1 1,-1-1-1,0 1 0,1 0 0,0-1 0,-18 52 139,15-46-96,-2 4-13,-3 8-12,1 0-1,0 1 1,-5 33 0,11-50-114,0-1 1,0 1-1,0-1 1,-1 1-1,1 0 1,1-1-1,-1 1 1,0 0-1,0-1 1,0 1-1,0 0 1,0-1-1,0 1 1,1-1 0,-1 1-1,0-1 1,1 1-1,-1 0 1,0-1-1,1 1 1,-1-1-1,1 1 1,-1-1-1,1 0 1,-1 1-1,1-1 1,-1 1 0,1-1-1,-1 0 1,1 1-1,-1-1 1,1 0-1,-1 0 1,1 1-1,0-1 1,-1 0-1,1 0 1,0 0-1,-1 0 1,1 0-1,0 0 1,-1 0 0,1 0-1,-1 0 1,2 0-1,29-11-7128,-9-8-929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6.309"/>
    </inkml:context>
    <inkml:brush xml:id="br0">
      <inkml:brushProperty name="width" value="0.025" units="cm"/>
      <inkml:brushProperty name="height" value="0.025" units="cm"/>
    </inkml:brush>
  </inkml:definitions>
  <inkml:trace contextRef="#ctx0" brushRef="#br0">39 0 16239,'0'0'993,"-18"52"0,8-21 1121,3 2-672,3-2-930,4-3-416,0-1-32,5-3 0,4-5-288,-3 0 0,-3-6-96,3-3-577,-6-5-1666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6.635"/>
    </inkml:context>
    <inkml:brush xml:id="br0">
      <inkml:brushProperty name="width" value="0.025" units="cm"/>
      <inkml:brushProperty name="height" value="0.025" units="cm"/>
    </inkml:brush>
  </inkml:definitions>
  <inkml:trace contextRef="#ctx0" brushRef="#br0">1 308 5093,'0'0'17681,"9"-13"-17201,26 15-288,6-1-96,4-1-64,0 0-224,3-3-1730,-5-6-1985,0-6-4197</inkml:trace>
  <inkml:trace contextRef="#ctx0" brushRef="#br0" timeOffset="1">717 1 11755,'0'0'8808,"-41"73"-6501,21-38-610,-3 6-672,-4 1-416,7 0-449,-1-3-160,3-4 64,6-8-64,1-7-64,5-7-833,6-9-865,0-11-3779,11-13 480,-2-9-1185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6.979"/>
    </inkml:context>
    <inkml:brush xml:id="br0">
      <inkml:brushProperty name="width" value="0.025" units="cm"/>
      <inkml:brushProperty name="height" value="0.025" units="cm"/>
    </inkml:brush>
  </inkml:definitions>
  <inkml:trace contextRef="#ctx0" brushRef="#br0">220 1 8680,'0'0'10506,"1"11"-9492,0 6-718,2 25 185,1 0 1,2-1-1,13 45 0,-8-55-852,11 34 413,-16-23-8745</inkml:trace>
  <inkml:trace contextRef="#ctx0" brushRef="#br0" timeOffset="1">1 335 14125,'0'0'4260,"67"2"-3139,-24-4-608,4-7-385,3 0-64,0 1-32,-4-2-737,-1 1-1152,-6-3-2371,0-2-2723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7.453"/>
    </inkml:context>
    <inkml:brush xml:id="br0">
      <inkml:brushProperty name="width" value="0.025" units="cm"/>
      <inkml:brushProperty name="height" value="0.025" units="cm"/>
    </inkml:brush>
  </inkml:definitions>
  <inkml:trace contextRef="#ctx0" brushRef="#br0">307 19 11371,'0'0'2712,"-8"-4"299,3 1-2794,1 1 1,-1 0 0,0 0 0,0 1-1,0-1 1,-1 1 0,1 0 0,0 1-1,0-1 1,-1 1 0,1 0 0,0 0-1,0 1 1,-1 0 0,1 0 0,0 0-1,0 0 1,0 1 0,0 0 0,0 0-1,0 0 1,1 0 0,-9 6 0,-2 4 48,1 1 0,0 0 0,1 0 0,0 1 0,1 1 0,1 0 0,0 1 0,1 0 0,1 1 0,0 0 0,1 0-1,1 1 1,1 0 0,1 0 0,0 0 0,-2 21 0,6-35-248,1 0 0,0 0-1,0 0 1,0 0-1,1 0 1,-1 0-1,1-1 1,0 1 0,0 0-1,0 0 1,1 0-1,-1-1 1,1 1-1,0-1 1,0 1 0,0-1-1,0 0 1,1 0-1,-1 0 1,1 0-1,0 0 1,0-1 0,4 4-1,-2-3 0,1 0 0,-1-1 0,1 1 1,0-1-1,0 0 0,0-1 0,0 1 0,0-1 0,0-1 0,1 1 0,-1-1 0,0 0 0,0 0 0,7-1 0,-10 0-14,-1 0 0,1 0-1,0 0 1,-1 0 0,1 0 0,-1 0-1,0-1 1,1 1 0,-1-1-1,0 0 1,0 1 0,0-1-1,0 0 1,0 0 0,0 0 0,-1-1-1,1 1 1,-1 0 0,1-1-1,-1 1 1,0-1 0,0 1-1,0-1 1,0 0 0,-1 1 0,1-1-1,-1 0 1,0 1 0,1-5-1,-1 5-5,0-1-1,1 1 0,-1-1 0,0 1 0,-1-1 0,1 1 0,0-1 0,-1 1 0,1 0 0,-1-1 0,0 1 0,0-1 1,0 1-1,0 0 0,0 0 0,0 0 0,-1-1 0,1 1 0,-1 0 0,1 1 0,-1-1 0,0 0 0,0 0 1,0 1-1,0-1 0,0 1 0,0 0 0,0-1 0,0 1 0,-1 0 0,1 0 0,-5-1 0,-25 1-193,32 1 193,-1 0 1,1 0 0,-1 0 0,0 0 0,1 0 0,-1 0 0,1 0 0,-1 0 0,0 0 0,1 0 0,-1 0 0,1 1 0,-1-1 0,1 0 0,-1 0 0,0 1 0,1-1-1,-1 0 1,1 1 0,0-1 0,-1 1 0,1-1 0,-1 0 0,1 1 0,0-1 0,-1 1 0,1-1 0,0 1 0,-1-1 0,1 1 0,0 0 0,0-1 0,-1 1-1,1-1 1,0 1 0,0-1 0,0 1 0,0 0 0,0-1 0,0 1 0,0-1 0,0 1 0,0 0 0,0-1 0,0 1 0,1 0 0,1 1 3,-1-1 1,1 1 0,0-1-1,0 0 1,0 0 0,0 0-1,1 0 1,-1 0-1,0-1 1,0 1 0,1-1-1,-1 1 1,0-1 0,0 0-1,1 0 1,-1 0 0,0 0-1,1 0 1,3-1-1,1 0 14,22 1-576,1-1 1,-1-2-1,1-2 0,-1 0 0,-1-2 0,1-1 0,31-13 0,-59 20 578,0 1-1,0 0 0,-1-1 0,1 1 0,0-1 0,0 1 0,-1 0 0,1 0 0,0 0 0,0-1 0,0 1 0,0 0 0,-1 0 1,1 0-1,0 0 0,0 0 0,0 1 0,0-1 0,-1 0 0,1 0 0,0 0 0,1 1 0,-2 15 564,-27 35 584,17-34-924,7-11-250,-1 0 0,2 0 0,-1 0-1,1 0 1,0 0 0,0 0 0,0 1 0,1-1 0,0 1 0,0-1 0,1 8 0,1-14-249,-1 1 0,1-1 0,-1 1 0,1-1 0,0 1 0,-1-1 1,1 1-1,0-1 0,-1 1 0,1-1 0,0 0 0,0 0 1,-1 1-1,1-1 0,0 0 0,0 0 0,-1 0 0,1 0 0,0 0 1,0 0-1,0 0 0,-1 0 0,1 0 0,0 0 0,0 0 1,0 0-1,-1-1 0,1 1 0,0 0 0,0-1 0,-1 1 0,1 0 1,0-1-1,-1 1 0,1-1 0,0 1 0,-1-1 0,1 1 1,0-2-1,16-15-8565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30.061"/>
    </inkml:context>
    <inkml:brush xml:id="br0">
      <inkml:brushProperty name="width" value="0.025" units="cm"/>
      <inkml:brushProperty name="height" value="0.025" units="cm"/>
    </inkml:brush>
  </inkml:definitions>
  <inkml:trace contextRef="#ctx0" brushRef="#br0">17 90 13773,'0'0'5317,"-3"-9"-2498,-10-29-625,13 37-2132,0 0 0,0 0 0,0 0 0,0 0 0,0 0 0,0 0 0,1 0 1,-1 0-1,0 1 0,0-1 0,1 0 0,-1 0 0,1 0 0,-1 0 0,1 0 0,-1 1 0,1-1 0,0 0 1,-1 1-1,1-1 0,0 0 0,-1 1 0,1-1 0,0 1 0,0-1 0,0 1 0,0-1 0,-1 1 0,1-1 1,0 1-1,0 0 0,0 0 0,1-1 0,34-6 34,-31 7-2,41-6-44,1 2 0,0 3 1,51 4-1,-74-1-48,0 1 0,0 1 0,-1 2 1,1 0-1,-1 1 0,0 1 0,40 21 1,-59-26-7,1 0 1,-1 0 0,0 0 0,0 1-1,0-1 1,-1 1 0,1 0 0,-1 0-1,0 1 1,0-1 0,0 0 0,-1 1 0,1 0-1,-1 0 1,0 0 0,1 6 0,-2-8 48,0 1 0,-1-1 0,0 1 1,1-1-1,-1 1 0,-1-1 0,1 1 1,0-1-1,-1 1 0,0-1 0,1 0 0,-1 1 1,-1-1-1,1 0 0,0 1 0,-1-1 1,0 0-1,0 0 0,0 0 0,0-1 0,0 1 1,0 0-1,-1-1 0,1 1 0,-4 2 1,-11 6 146,-1-1 0,0-1 0,0 0 0,0-1 0,-1-1 1,-1-1-1,1 0 0,-1-2 0,0 0 0,0-1 1,0-1-1,-37-1 0,55-1-248,0 0 0,0 0 0,1 0 0,-1 0 1,0 0-1,0-1 0,0 1 0,0-1 0,0 1 0,0-1 0,0 1 0,1-1 0,-3-1 1,3 1-195,1 0 0,-1 1 1,0-1-1,1 0 1,-1 0-1,1 0 1,-1 0-1,1 0 1,-1 0-1,1 0 0,0 0 1,-1 0-1,1 0 1,0 0-1,0 0 1,0 0-1,0-1 1,0-14-6526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57.784"/>
    </inkml:context>
    <inkml:brush xml:id="br0">
      <inkml:brushProperty name="width" value="0.025" units="cm"/>
      <inkml:brushProperty name="height" value="0.025" units="cm"/>
    </inkml:brush>
  </inkml:definitions>
  <inkml:trace contextRef="#ctx0" brushRef="#br0">317 0 15791,'0'0'609,"0"56"672,0-21 512,0 7-351,0 5-385,-2 5-353,-9 3-351,-5 5-129,-7 0-96,-7 3 0,-8-3 193,-6-4-193,-3-2-96,-3-7-769,-5-7-4132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0.052"/>
    </inkml:context>
    <inkml:brush xml:id="br0">
      <inkml:brushProperty name="width" value="0.025" units="cm"/>
      <inkml:brushProperty name="height" value="0.025" units="cm"/>
    </inkml:brush>
  </inkml:definitions>
  <inkml:trace contextRef="#ctx0" brushRef="#br0">1 45 9801,'0'0'8008,"61"10"-7688,-10-11 513,17 1-513,5-9-192,2 0-256,-1-3-2018,-14 1-1954,-15-1-832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0.397"/>
    </inkml:context>
    <inkml:brush xml:id="br0">
      <inkml:brushProperty name="width" value="0.025" units="cm"/>
      <inkml:brushProperty name="height" value="0.025" units="cm"/>
    </inkml:brush>
  </inkml:definitions>
  <inkml:trace contextRef="#ctx0" brushRef="#br0">54 5 9001,'0'0'8931,"12"-2"-8488,-7 1-367,1 0 1,0 1-1,0-1 0,0 1 1,0 1-1,0-1 1,0 1-1,0 0 1,0 0-1,0 0 0,-1 1 1,1 0-1,0 0 1,-1 1-1,0-1 0,1 1 1,-1 1-1,7 5 1,-3-2-19,-1 2 0,0-1 0,0 1 1,-1 0-1,0 1 0,-1-1 0,0 1 0,-1 1 0,6 12 1,-9-18-39,0 0 0,-1 0 0,1 0-1,-1 0 1,-1 0 0,1 0 0,-1 1 0,1-1 0,-1 0 0,-1 0 0,1 0 0,-1 0 0,0 0 0,0 0 0,0 0 0,-1 0 0,0 0 0,0 0 0,0 0 0,-1-1 0,1 1 0,-7 7 0,-10 10 17,-2-2 0,0 0 1,-1-1-1,-42 27 0,-6-10-6902,49-30-4633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0.997"/>
    </inkml:context>
    <inkml:brush xml:id="br0">
      <inkml:brushProperty name="width" value="0.025" units="cm"/>
      <inkml:brushProperty name="height" value="0.025" units="cm"/>
    </inkml:brush>
  </inkml:definitions>
  <inkml:trace contextRef="#ctx0" brushRef="#br0">175 232 14446,'4'-7'3705,"0"-1"-3064,0 0 0,-1 0 1,0-1-1,-1 1 0,0-1 1,0 1-1,0-10 0,-2 16-485,1 1 0,-1-1 0,0 1-1,-1-1 1,1 0 0,0 1 0,0-1-1,-1 1 1,1-1 0,-1 0 0,1 1-1,-1-1 1,0 1 0,1 0 0,-1-1 0,0 1-1,0 0 1,0-1 0,0 1 0,-2-2-1,1 2-136,0 0 1,-1 1-1,1-1 0,0 0 0,0 1 0,-1-1 0,1 1 1,-1 0-1,1 0 0,0 0 0,-1 0 0,1 0 0,-1 0 0,1 0 1,0 1-1,-1 0 0,1-1 0,-5 3 0,-1 0-35,1 1 0,-1 0 0,1 0-1,-1 1 1,1 0 0,1 0 0,-1 1-1,1 0 1,0 0 0,0 1 0,-9 12 0,9-10 10,-1 0 0,2 0 1,0 1-1,0 0 0,0 0 1,2 0-1,-1 0 1,1 0-1,-2 13 0,5-22 2,0 0-1,0 0 1,0-1-1,-1 1 1,1 0 0,0 0-1,1 0 1,-1 0-1,0 0 1,0-1-1,0 1 1,0 0-1,1 0 1,-1 0-1,0 0 1,1-1 0,-1 1-1,1 0 1,-1-1-1,0 1 1,1 0-1,0-1 1,-1 1-1,1 0 1,-1-1 0,1 1-1,0-1 1,0 1-1,1 0 9,0 0-1,0-1 1,0 1-1,0-1 1,0 0-1,0 0 1,0 0-1,0 0 1,0 0-1,0 0 1,4-1-1,3-1 41,-1 0 0,1-1 1,0 0-1,13-7 0,-1-3-11,0 0 1,-1-1-1,-1-1 0,0-1 1,-1-1-1,-1-1 1,-1 0-1,0-1 1,-2-1-1,0 0 1,-1-1-1,-1 0 1,-1-1-1,13-34 0,-34 64-193,-5 16 27,-5 16 98,-15 44 0,30-70-328,1 1 0,0-1 0,1 1 0,1 0 0,0-1 0,1 1 0,1 17 0,0-30 237,0-1 1,1 0-1,-1 1 0,0-1 0,1 1 0,-1-1 0,1 0 0,0 1 0,-1-1 0,1 0 0,0 1 0,0-1 0,0 0 0,0 0 0,0 0 0,0 0 0,0 0 0,0 0 1,0 0-1,1 0 0,-1-1 0,0 1 0,0 0 0,1-1 0,-1 1 0,1-1 0,-1 1 0,0-1 0,1 0 0,-1 1 0,3-1 0,3 1-792,0-1 0,0 0 0,0 0-1,0-1 1,12-2 0,17-10-4063</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1.689"/>
    </inkml:context>
    <inkml:brush xml:id="br0">
      <inkml:brushProperty name="width" value="0.025" units="cm"/>
      <inkml:brushProperty name="height" value="0.025" units="cm"/>
    </inkml:brush>
  </inkml:definitions>
  <inkml:trace contextRef="#ctx0" brushRef="#br0">245 1 5285,'0'0'9476,"-9"4"-6668,-14 8-2153,0 1 0,1 1 0,1 1 0,0 0 0,1 2 0,1 0 0,1 2 0,0 0 0,-20 29 0,36-46-631,1-1 1,0 1-1,0-1 0,-1 1 1,2 0-1,-1 0 1,0 0-1,0-1 1,0 1-1,1 0 0,-1 0 1,1 0-1,0 0 1,-1 0-1,1 0 0,0 0 1,0 0-1,1 4 1,-1-5-14,1 0 1,0 0-1,-1 0 1,1 0-1,0 0 1,0-1-1,0 1 1,-1 0 0,1 0-1,0-1 1,0 1-1,0 0 1,0-1-1,0 1 1,0-1-1,1 0 1,-1 1-1,0-1 1,0 0 0,0 1-1,0-1 1,0 0-1,2 0 1,5 0 30,0 0 0,1 0 0,-1-1 0,0 0 1,0-1-1,0 0 0,14-4 0,-5-2-10,1 0 0,-1-1 0,0 0 0,24-20 0,-36 25-18,0 1 1,0-1-1,0-1 0,-1 1 1,1 0-1,-1-1 0,0 0 1,-1 0-1,1 0 0,-1-1 1,0 1-1,0-1 0,-1 0 1,0 1-1,0-1 1,0 0-1,-1-1 0,2-5 1,-3 11-17,0 1 1,0 0-1,0 0 1,0 0 0,0-1-1,0 1 1,0 0 0,0 0-1,0 0 1,0-1 0,-1 1-1,1 0 1,0 0-1,0 0 1,0-1 0,0 1-1,0 0 1,0 0 0,0 0-1,0 0 1,0-1 0,-1 1-1,1 0 1,0 0-1,0 0 1,0 0 0,0 0-1,-1-1 1,1 1 0,0 0-1,0 0 1,0 0 0,-1 0-1,1 0 1,0 0-1,0 0 1,0 0 0,-1 0-1,1 0 1,0 0 0,0 0-1,0 0 1,-1 0 0,1 0-1,-13 5-138,-10 14-85,20-15 206,-32 37-40,33-38 52,0-1 0,1 0 0,-1 0 0,1 1-1,0-1 1,-1 1 0,1-1 0,0 1 0,0 0-1,1 0 1,-1-1 0,1 1 0,-1 0 0,1 0 0,0 3-1,0-5 10,1 0 0,0-1-1,0 1 1,-1-1 0,1 1-1,0-1 1,0 1 0,0-1-1,0 1 1,-1-1 0,1 0-1,0 1 1,0-1 0,0 0-1,0 0 1,0 0 0,0 0-1,0 0 1,0 0 0,0 0-1,2 0 1,24-2 189,-25 2-178,12-3 12,1-1 0,-1 0 0,0-1 0,0 0 0,-1-1 0,1-1 0,16-10 0,-17 9-40,0 0 1,0 1 0,1 1 0,0 0 0,1 1 0,17-4 0,-31 9 11,-1 1 0,1-1 0,0 0 1,-1 0-1,1 0 0,0 1 0,-1-1 0,1 0 0,-1 0 0,1 1 0,0-1 1,-1 1-1,1-1 0,-1 0 0,1 1 0,-1-1 0,1 1 0,-1-1 0,1 1 1,-1 0-1,0-1 0,1 1 0,-1-1 0,0 1 0,0 0 0,1-1 0,-1 1 1,0 0-1,0-1 0,0 1 0,0 0 0,0-1 0,0 1 0,0 0 1,0-1-1,0 1 0,0 0 0,0-1 0,0 1 0,0 0 0,0-1 0,-1 1 1,1 1-1,-9 43-144,5-29 116,4-16 36,0 1 0,0-1 0,0 1 0,0-1 1,0 1-1,0-1 0,0 1 0,0-1 0,0 1 1,1-1-1,-1 1 0,0-1 0,0 1 0,0-1 1,0 0-1,1 1 0,-1-1 0,0 1 0,1-1 0,-1 0 1,0 1-1,1-1 0,-1 0 0,0 1 0,1-1 1,-1 0-1,1 1 0,-1-1 0,0 0 0,1 0 1,-1 0-1,1 1 0,-1-1 0,1 0 0,0 0 0,24-1 413,26-16 260,-50 16-674,30-13 11,-24 9-59,1 1 0,-1 0 0,1 1 0,0 0 0,1 0 0,-1 0 0,0 1 0,1 1 0,0-1 0,12 1-1,-20 1 28,0 1 0,-1-1 0,1 1 0,0-1 0,-1 1 0,1 0 0,-1-1 0,1 1 0,-1 0 0,1-1 0,-1 1 0,0 0-1,1 0 1,-1-1 0,0 1 0,1 0 0,-1 0 0,0 0 0,0-1 0,0 1 0,0 0 0,0 0 0,0 0 0,0-1 0,0 1-1,0 0 1,0 0 0,0 0 0,-1 0 0,1-1 0,0 1 0,-1 0 0,1 1 0,-10 27 90,0-1-91,10-28 21,0 1 1,0-1-1,0 1 1,0-1-1,0 1 1,0-1-1,0 1 1,0-1 0,0 1-1,0-1 1,0 1-1,0-1 1,0 1-1,1-1 1,-1 1-1,0-1 1,0 1 0,1-1-1,-1 1 1,0-1-1,1 1 1,-1-1-1,0 1 1,1-1-1,0 1 1,1-1 10,0 0 0,0 0 0,0 0 0,0 0 0,1 0 0,-1-1-1,0 1 1,0-1 0,0 1 0,0-1 0,0 0 0,0 0 0,0 0 0,0 0 0,0 0 0,-1 0 0,1-1 0,0 1 0,1-2 0,14-11-17,-13 10-59,0 1 0,0-1 0,0 1 1,1 0-1,-1 0 0,1 0 0,-1 1 0,1-1 0,0 1 0,7-2 0,-12 7-42,0 1 0,0-1-1,0 0 1,0 1-1,-1-1 1,1 0 0,-1 1-1,-2 5 1,-5 15-697,7-7-5039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2.018"/>
    </inkml:context>
    <inkml:brush xml:id="br0">
      <inkml:brushProperty name="width" value="0.025" units="cm"/>
      <inkml:brushProperty name="height" value="0.025" units="cm"/>
    </inkml:brush>
  </inkml:definitions>
  <inkml:trace contextRef="#ctx0" brushRef="#br0">65 1 3940,'0'0'15118,"-25"47"-13324,16-28-129,0 1-448,0-1-704,2-1-449,4-2-32,1-2-224,2-5-1217,0-2-513,5-7-577,8 0-1088,3-2-1282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2.350"/>
    </inkml:context>
    <inkml:brush xml:id="br0">
      <inkml:brushProperty name="width" value="0.025" units="cm"/>
      <inkml:brushProperty name="height" value="0.025" units="cm"/>
    </inkml:brush>
  </inkml:definitions>
  <inkml:trace contextRef="#ctx0" brushRef="#br0">211 1 6342,'0'0'11680,"-6"11"-10430,-14 28-759,3 0 1,0 1 0,3 1-1,1 0 1,2 1 0,2 0 0,2 1-1,-2 57 1,9-98-492,5-24-1890,-5 9 890,-1 0 0,0 1 0,-1-1-1,0 1 1,-1 0 0,-8-21 0,8 25 797,0 1 1,-1 1 0,1-1 0,-2 1 0,-5-8 0,6 10 900,0-1 0,0 1-1,-1 0 1,0 0 0,0 1 0,0-1 0,-7-3-1,11 7 633,62 1 2443,-21 1-2287,62-6-1,-91 3-1863,0-1 1,-1 0-1,1 0 0,-1-1 0,1-1 1,-1 1-1,0-2 0,-1 0 0,1 0 1,14-10-1,-2-8-4795,-10-4-2755</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2.667"/>
    </inkml:context>
    <inkml:brush xml:id="br0">
      <inkml:brushProperty name="width" value="0.025" units="cm"/>
      <inkml:brushProperty name="height" value="0.025" units="cm"/>
    </inkml:brush>
  </inkml:definitions>
  <inkml:trace contextRef="#ctx0" brushRef="#br0">0 17 17392,'0'0'8008,"48"-16"-17265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4.713"/>
    </inkml:context>
    <inkml:brush xml:id="br0">
      <inkml:brushProperty name="width" value="0.025" units="cm"/>
      <inkml:brushProperty name="height" value="0.025" units="cm"/>
    </inkml:brush>
  </inkml:definitions>
  <inkml:trace contextRef="#ctx0" brushRef="#br0">60 132 15150,'0'0'5061,"6"-9"-3315,-1 2-1372,31-49 1239,-35 54-1599,0 1 0,0-1 0,0 0 0,0 0 0,0 0-1,0 1 1,-1-1 0,1 0 0,-1 0 0,0 0 0,1 0 0,-1 0 0,0 0 0,0 0 0,0 0 0,0 0-1,-1 0 1,1 0 0,0 0 0,-1 0 0,1 0 0,-1 0 0,0 1 0,0-1 0,0 0 0,0 0-1,0 1 1,0-1 0,0 0 0,-2-1 0,3 3-21,0 0 0,0 0-1,0 0 1,0 1 0,0-1 0,1 0 0,-1 0-1,0 0 1,0 1 0,0-1 0,0 0 0,0 0-1,0 0 1,0 1 0,0-1 0,0 0 0,0 0-1,0 1 1,0-1 0,0 0 0,0 0 0,0 1-1,0-1 1,0 0 0,0 0 0,0 0 0,0 1-1,0-1 1,0 0 0,0 0 0,-1 1 0,1-1-1,0 0 1,0 0 0,0 0 0,0 0 0,0 1-1,-1-1 1,1 0 0,0 0 0,0 0 0,0 0-1,-1 0 1,1 0 0,0 1 0,0-1 0,0 0 0,-1 0-1,1 0 1,0 0 0,0 0 0,-1 0 0,1 0-1,0 0 1,0 0 0,0 0 0,-1 0 0,1 0-1,0 0 1,0 0 0,-1 0 0,1 0 0,0 0-1,0 0 1,0-1 0,-1 1 0,1 0 0,0 0-1,0 0 1,0 1 0,0 0 1,0 1-1,1-1 0,-1 0 0,1 1 0,-1-1 1,1 0-1,0 0 0,-1 0 0,1 1 1,0-1-1,0 0 0,0 0 0,0 0 0,0 0 1,1 1-1,1-1-35,-1 0 0,1 0 1,-1 0-1,1 1 0,-1-1 1,0 1-1,1 0 0,-1 0 1,0 0-1,0 0 0,-1 0 1,1 0-1,0 1 0,-1-1 1,1 0-1,-1 1 0,0-1 1,1 1-1,-1 0 0,-1-1 1,1 1-1,0 0 0,-1 0 0,1-1 1,-1 6-1,3 40 179,-2-1 0,-2 0 0,-2 0-1,-2 0 1,-2 0 0,-3-1 0,-15 49-1,24-93 15,1 1-1,-1-1 1,0 0-1,0 0 1,0 0-1,0 0 1,0-1-1,0 1 0,0 0 1,-1 0-1,1-1 1,-1 1-1,1-1 1,-1 1-1,1-1 0,-1 0 1,0 1-1,0-1 1,0 0-1,0 0 1,-3 1-1,3-2-80,1 0 0,-1 0 0,0-1 0,1 1 1,-1-1-1,1 1 0,-1-1 0,1 1 0,-1-1 0,1 0 0,0 0 0,-1 1 1,1-1-1,0 0 0,0 0 0,0-1 0,-1 1 0,1 0 0,0 0 0,0 0 1,1-1-1,-1 1 0,0 0 0,0-1 0,1 1 0,-1-1 0,1 1 0,-1-1 0,0-2 1,-7-21-309,1 0 1,1 0 0,1-1 0,1 0 0,2 0 0,0-29-1,2 52-226,1 1-1,0-1 0,0 0 0,0 1 1,0-1-1,0 1 0,1-1 0,-1 1 0,1 0 1,-1-1-1,1 1 0,0 0 0,0 0 1,0 0-1,0 0 0,0 1 0,1-1 1,-1 1-1,0-1 0,3 0 0,4-5-2736,12-7-4759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5.105"/>
    </inkml:context>
    <inkml:brush xml:id="br0">
      <inkml:brushProperty name="width" value="0.025" units="cm"/>
      <inkml:brushProperty name="height" value="0.025" units="cm"/>
    </inkml:brush>
  </inkml:definitions>
  <inkml:trace contextRef="#ctx0" brushRef="#br0">39 102 17457,'0'0'6112,"9"-6"-5845,0-1-216,38-28 34,-45 33-46,1 0 0,-1-1 1,0 1-1,1-1 0,-1 1 0,0-1 0,-1 0 1,1 0-1,0 0 0,-1 0 0,0 0 0,0 0 1,0 0-1,0-1 0,1-5 0,-3 8-5,0 1-1,0-1 1,-1 1-1,1 0 0,0 0 1,0-1-1,0 1 1,-1 0-1,1 0 0,0 0 1,0 0-1,-1 0 1,1 1-1,0-1 1,0 0-1,0 1 0,-1-1 1,1 0-1,0 1 1,0-1-1,0 1 1,-1 1-1,-8 5-47,1 1-1,1 1 1,-1 0 0,1 0-1,1 0 1,0 1 0,0 0-1,1 1 1,0-1 0,1 1-1,0 1 1,1-1-1,0 0 1,1 1 0,-3 17-1,6-28 15,0 0 0,0 0-1,0 0 1,0 0 0,1 0-1,-1 0 1,0 0 0,0 0-1,1 0 1,-1 0-1,0 0 1,1-1 0,-1 1-1,1 0 1,-1 0 0,1 0-1,0-1 1,-1 1 0,1 0-1,0-1 1,-1 1-1,1 0 1,0-1 0,0 1-1,0-1 1,-1 1 0,1-1-1,1 1 1,35 4 152,-22-6-628,0 0 0,0-1 1,15-5-1,7-5-3170,-3-3-2536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30.937"/>
    </inkml:context>
    <inkml:brush xml:id="br0">
      <inkml:brushProperty name="width" value="0.025" units="cm"/>
      <inkml:brushProperty name="height" value="0.025" units="cm"/>
    </inkml:brush>
  </inkml:definitions>
  <inkml:trace contextRef="#ctx0" brushRef="#br0">66 1056 9129,'0'0'3171,"-11"3"-1004,-2-1-1314,-12 4 51,8-1 3734,40-17-3993,0-1-1,-1-2 0,-1 0 0,37-34 1,-28 23-349,476-434 963,-188 137-6575,-213 203-3818,-81 82 1148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5.454"/>
    </inkml:context>
    <inkml:brush xml:id="br0">
      <inkml:brushProperty name="width" value="0.025" units="cm"/>
      <inkml:brushProperty name="height" value="0.025" units="cm"/>
    </inkml:brush>
  </inkml:definitions>
  <inkml:trace contextRef="#ctx0" brushRef="#br0">120 1 4805,'0'0'15230,"-8"10"-14867,-2 1-100,1 2 1,0-1-1,1 1 0,0 0 1,1 1-1,1 0 0,0 0 1,-4 16-1,-5 36 832,-7 81-1,22-147-1089,0 1 1,-1-1-1,1 1 0,0-1 1,0 1-1,0-1 0,0 0 1,0 1-1,0-1 0,0 1 1,0-1-1,0 1 0,0-1 1,0 1-1,0-1 0,0 1 1,0-1-1,0 1 0,1-1 1,-1 1-1,0-1 0,0 1 1,1-1-1,-1 0 0,0 1 1,0-1-1,1 0 0,-1 1 1,0-1-1,1 0 0,-1 1 1,1-1-1,-1 0 0,0 1 1,1-1-1,-1 0 1,1 0-1,-1 0 0,1 1 1,-1-1-1,1 0 0,-1 0 1,1 0-1,-1 0 0,0 0 1,2 0-1,27-13 376,27-32-9,-40 29-365,-12 11-13,0 0 0,0 1 0,1-1 0,-1 1 0,1 0 1,0 0-1,0 0 0,1 1 0,-1 0 0,1 0 0,0 0 0,9-2 0,-14 5-8,-1 0-1,1 0 0,0 1 1,-1-1-1,1 0 1,0 1-1,-1-1 0,1 1 1,-1-1-1,1 1 1,-1-1-1,1 1 0,-1-1 1,1 1-1,-1 0 1,1-1-1,-1 1 0,0-1 1,1 1-1,-1 0 1,0 0-1,0-1 1,0 1-1,1 0 0,-1-1 1,0 1-1,0 0 1,0 0-1,0-1 0,0 1 1,0 1-1,-1 33 138,1-25-88,0-6-191,-2 43 674,2-45-657,0-1 0,0 1 0,-1 0 0,1 0 0,0 0 0,-1-1 0,1 1 0,-1 0 0,1-1 0,-1 1 0,0 0 0,0-1 0,0 1 0,0-1 0,0 1 0,0-1 0,0 1-1,0-1 1,-1 0 0,-1 2 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6.432"/>
    </inkml:context>
    <inkml:brush xml:id="br0">
      <inkml:brushProperty name="width" value="0.025" units="cm"/>
      <inkml:brushProperty name="height" value="0.025" units="cm"/>
    </inkml:brush>
  </inkml:definitions>
  <inkml:trace contextRef="#ctx0" brushRef="#br0">66 286 5093,'0'0'17488,"-8"5"-17327,3-1-104,1 0 1,-1 0 0,1 1 0,0-1-1,0 1 1,0 0 0,0 0 0,1 0-1,0 1 1,0-1 0,1 1 0,-1-1-1,1 1 1,0 0 0,1 0 0,-1 0-1,1 0 1,1 0 0,-1 0 0,1 1-1,1 10 1,-1-16-48,0 0 1,0-1-1,0 1 1,0-1-1,1 1 0,-1-1 1,0 1-1,0-1 0,1 1 1,-1-1-1,0 1 1,1-1-1,-1 1 0,1-1 1,-1 1-1,0-1 0,1 0 1,-1 1-1,1-1 1,-1 0-1,1 1 0,-1-1 1,1 0-1,-1 0 0,1 1 1,0-1-1,-1 0 1,1 0-1,-1 0 0,1 0 1,0 0-1,-1 0 0,1 0 1,-1 0-1,1 0 1,-1 0-1,1 0 0,0 0 1,-1 0-1,1-1 0,-1 1 1,1 0-1,-1 0 1,1-1-1,-1 1 0,1 0 1,-1-1-1,2 0 1,23-16 697,-21 11-626,-1 0-1,1-1 0,-1 1 1,0-1-1,0 0 0,-1 1 1,0-1-1,0 0 0,-1 0 1,1-1-1,-2 1 0,1 0 1,-1 0-1,0 0 0,0-1 1,-3-10-1,3 17-82,-1 0 0,1 0 0,-1 0 0,1 0 0,-1 0 0,1 1 0,-1-1 0,0 0 0,1 0 0,-1 1 0,0-1 0,0 0 1,1 1-1,-1-1 0,0 1 0,0-1 0,0 1 0,0-1 0,0 1 0,0 0 0,0 0 0,0-1 0,0 1 0,0 0 0,0 0 0,0 0 0,0 0 0,0 0 0,0 0 0,0 0 0,0 0 0,0 0 1,0 1-1,0-1 0,1 0 0,-1 1 0,0-1 0,0 0 0,0 1 0,0-1 0,0 1 0,0 0 0,1-1 0,-1 1 0,0 0 0,1-1 0,-2 2 0,-10 16-586,12-17 533,0 0 0,0-1 0,0 1 0,0-1-1,0 1 1,0-1 0,0 1 0,0-1 0,0 1 0,1-1-1,-1 1 1,0-1 0,0 1 0,0-1 0,1 1-1,-1-1 1,0 1 0,1-1 0,-1 0 0,0 1 0,1-1-1,-1 0 1,1 1 0,-1-1 0,1 0 0,-1 1 0,1-1-1,-1 0 1,1 0 0,-1 1 0,1-1 0,-1 0-1,1 0 1,-1 0 0,1 0 0,0 0 0,8 1-701,0 0 0,0-1 1,1 0-1,-1 0 0,0-1 0,0 0 1,0-1-1,0 0 0,0 0 1,0-1-1,-1 0 0,1-1 1,10-6-1,-9 5 461,1 1 1,-1-1-1,1 2 1,0 0 0,0 0-1,0 1 1,18-2-1,-28 5 587,-1 0 0,1 1-1,0-1 1,-1 0 0,1 0 0,-1 1-1,1-1 1,-1 0 0,1 1 0,-1-1-1,0 0 1,0 1 0,0-1 0,0 0-1,0 1 1,0-1 0,0 1 0,-1 1-1,-2 30 1476,-8 1 63,10-33-1329,16-32 459,-11 26-1200,1 1 1,-1-1 0,1 1 0,0 0 0,0 0-1,1 0 1,-1 0 0,1 1 0,0 0 0,-1 1 0,1-1-1,13-3 1,38-19 73,-33 9 215,0-1-1,-2-1 1,0 0 0,0-2 0,-2-1 0,-1 0 0,0-2-1,25-40 1,-35 42 947,-9 21-977,0 0 0,0 0 0,0 0 0,0 0-1,0-1 1,0 1 0,0 0 0,0 0 0,0 0 0,0 0-1,0 0 1,0 0 0,0-1 0,0 1 0,0 0-1,0 0 1,0 0 0,0 0 0,0 0 0,0 0-1,0 0 1,0-1 0,0 1 0,0 0 0,0 0-1,-1 0 1,1 0 0,0 0 0,0 0 0,0 0 0,0 0-1,0 0 1,0-1 0,0 1 0,0 0 0,-1 0-1,1 0 1,0 0 0,0 0 0,0 0 0,0 0-1,0 0 1,0 0 0,-1 0 0,1 0 0,0 0 0,0 0-1,0 0 1,0 0 0,0 0 0,0 0 0,0 0-1,-1 0 1,1 0 0,0 0 0,0 0 0,0 1-1,0-1 1,0 0 0,0 0 0,-1 0 0,-1 2 38,-1 0 0,0 0 0,0 1 1,1-1-1,-1 1 0,1-1 0,0 1 1,0 0-1,-2 3 0,-6 11-55,0 1-1,1 0 1,0 0-1,2 1 0,1 0 1,0 1-1,1-1 1,1 1-1,1 0 1,0 0-1,2 0 1,1 33-1,2-49 10,-1 0 0,0 0 1,1 0-1,0 0 0,0 0 0,0 0 0,0-1 0,0 1 0,6 5 1,-7-7-11,0-1 1,-1 0 0,1 0 0,0 0 0,0 0 0,0 0 0,0 0-1,0 0 1,0 0 0,0-1 0,1 1 0,-1 0 0,0 0 0,0-1 0,1 1-1,-1-1 1,0 1 0,1-1 0,-1 0 0,0 0 0,1 1 0,-1-1 0,0 0-1,1 0 1,-1 0 0,1 0 0,-1-1 0,0 1 0,1 0 0,-1-1-1,0 1 1,1 0 0,1-2 0,-2 1-101,0-1 1,0 1-1,0-1 0,-1 0 1,1 1-1,0-1 0,-1 0 1,1 0-1,-1 1 0,0-1 1,0 0-1,1 0 0,-1 1 1,0-1-1,0 0 1,-1 0-1,1 0 0,0 1 1,-1-1-1,1 0 0,-1 0 1,0-1-1,-17-39-2087,-34-18 1705,40 47 1425,-1 0 0,2-1 0,0 0 0,0-1-1,-10-22 1,22 37-891,0-1 1,1 0-1,0 1 0,-1-1 1,1 1-1,-1 0 0,1-1 1,-1 1-1,1 0 0,0 0 1,-1 0-1,1 0 0,-1 0 1,4 1-1,-2-1 12,119 10 71,-61-3-2177,1-4-5143,-41-3-1118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6.778"/>
    </inkml:context>
    <inkml:brush xml:id="br0">
      <inkml:brushProperty name="width" value="0.025" units="cm"/>
      <inkml:brushProperty name="height" value="0.025" units="cm"/>
    </inkml:brush>
  </inkml:definitions>
  <inkml:trace contextRef="#ctx0" brushRef="#br0">1 29 9513,'0'4'5509,"2"-2"-4292,7 1 1025,1-2-608,6 3-865,-1-4-673,4 0-96,-4 0-2274,4-4-4100</inkml:trace>
  <inkml:trace contextRef="#ctx0" brushRef="#br0" timeOffset="1">110 0 11787,'0'0'2851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07.939"/>
    </inkml:context>
    <inkml:brush xml:id="br0">
      <inkml:brushProperty name="width" value="0.025" units="cm"/>
      <inkml:brushProperty name="height" value="0.025" units="cm"/>
    </inkml:brush>
  </inkml:definitions>
  <inkml:trace contextRef="#ctx0" brushRef="#br0">1 0 3171,'0'0'19234,"0"8"-19063,2 180 603,-2-187-759,-1 0 0,1 0-1,0 0 1,0 0 0,0 0-1,0 0 1,1 0 0,-1 0-1,0 0 1,0 0 0,1 0 0,-1 0-1,0-1 1,1 1 0,-1 0-1,1 0 1,-1 0 0,1-1 0,-1 1-1,1 0 1,0 0 0,-1-1-1,1 1 1,0-1 0,-1 1-1,1 0 1,0-1 0,0 1 0,0-1-1,-1 0 1,1 1 0,0-1-1,0 0 1,0 1 0,0-1 0,0 0-1,0 0 1,0 0 0,0 0-1,0 0 1,0 0 0,0 0-1,0 0 1,-1 0 0,1-1 0,0 1-1,0 0 1,0 0 0,0-1-1,0 1 1,0-1 0,-1 1 0,1-1-1,0 1 1,1-2 0,51-31 1094,-49 30-1088,49-43 117,-41 34-127,0 1 1,0 1 0,1 0 0,1 0-1,17-9 1,-31 20-20,1-1 1,0 0-1,-1 0 0,1 1 1,-1-1-1,1 0 0,-1 1 1,1-1-1,-1 0 0,0 1 0,1-1 1,-1 1-1,1-1 0,-1 0 1,0 1-1,1-1 0,-1 1 0,0-1 1,1 1-1,-1 0 0,0-1 1,0 1-1,0-1 0,0 1 1,1-1-1,-1 1 0,0 0 0,0-1 1,0 1-1,0-1 0,0 1 1,0 0-1,-1-1 0,1 1 1,0-1-1,0 1 0,0-1 0,-1 2 1,-2 29 206,-6-8-139,-2 17 35,40-46 236,-3-6-1479,41-28 0,-66 39 913,-2 5-52,-1 0 159,0 1 1,1-1 0,-1 0 0,-1-1-1,1 1 1,-5 6 0,-11 10 5683,19-2-6238,1-12-1702,-1-17-4571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1.009"/>
    </inkml:context>
    <inkml:brush xml:id="br0">
      <inkml:brushProperty name="width" value="0.025" units="cm"/>
      <inkml:brushProperty name="height" value="0.025" units="cm"/>
    </inkml:brush>
  </inkml:definitions>
  <inkml:trace contextRef="#ctx0" brushRef="#br0">79 10 3587,'-1'-3'9071,"-4"7"-4074,-9 20-2750,-4 13-4573,10-19 3530,0 1-1140,4-9 123,0 0-1,0 1 0,1-1 0,0 1 0,1-1 0,-2 19 0,4-29-166,0 1-1,0 0 1,0-1-1,0 1 1,0-1-1,0 1 1,0 0-1,0-1 1,1 1-1,-1-1 0,0 1 1,0-1-1,1 1 1,-1-1-1,0 1 1,1-1-1,-1 1 1,0-1-1,1 1 1,-1-1-1,1 1 1,-1-1-1,1 0 1,-1 1-1,1-1 1,-1 0-1,1 1 1,-1-1-1,1 0 1,-1 0-1,2 1 1,24-3 559,21-19 119,-35 14-615,-1-2 0,-1 1 0,1-2 1,-2 1-1,1-1 0,-1-1 0,-1 1 1,0-1-1,0-1 0,-1 0 1,-1 0-1,0 0 0,-1-1 0,8-26 1,-13 39-77,0 0 1,0 0-1,1 0 1,-1 0-1,0-1 1,0 1-1,0 0 1,0 0-1,0 0 1,0 0-1,0 0 1,0-1-1,0 1 1,0 0-1,0 0 1,0 0-1,0 0 1,0 0 0,0-1-1,0 1 1,0 0-1,0 0 1,0 0-1,0 0 1,0-1-1,0 1 1,0 0-1,0 0 1,0 0-1,0 0 1,0 0-1,0-1 1,0 1-1,0 0 1,0 0-1,-1 0 1,1 0-1,0 0 1,0 0-1,0 0 1,0-1-1,0 1 1,0 0-1,-1 0 1,1 0-1,0 0 1,0 0-1,0 0 1,0 0-1,0 0 1,-1 0 0,1 0-1,0 0 1,0 0-1,0 0 1,0 0-1,-1 0 1,1 0-1,0 0 1,0 0-1,-12 9 13,-10 19-178,15-18 137,-1 1 13,1 0 0,0 0 0,1 1 1,0 0-1,0 0 0,2 1 0,-1-1 1,2 1-1,-1 0 0,-1 16 0,5-28 8,0-1 1,0 1-1,0-1 0,1 1 0,-1 0 1,0-1-1,0 1 0,0-1 0,0 1 0,1-1 1,-1 1-1,0-1 0,0 1 0,1-1 0,-1 1 1,0-1-1,1 0 0,-1 1 0,0-1 0,1 1 1,-1-1-1,1 0 0,-1 1 0,1-1 1,-1 0-1,1 0 0,-1 1 0,1-1 0,-1 0 1,1 0-1,-1 0 0,1 0 0,1 1 0,26-4 159,25-18 54,-35 10-192,-1-2 0,30-27 0,15-11 44,-61 55-75,0 0-1,0 0 0,0 0 1,0 0-1,-1 1 0,0-1 0,0 0 1,0 0-1,-1 7 0,0-4 1,23-9 474,-6-9-302,-14 9-169,-1 1 1,1-1-1,0 1 1,0 0-1,-1-1 0,1 1 1,0 0-1,0 0 0,0 0 1,0 0-1,0 0 1,1 0-1,-1 1 0,0-1 1,0 1-1,0 0 1,1-1-1,-1 1 0,0 0 1,0 0-1,4 1 0,-4 6-2,-1-1-1,0 1 1,0 0-1,0 0 1,-1-1-1,0 1 1,0 0-1,-3 13 1,2-11-5,-1 1-260,2-3-4803,0-12-849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2.163"/>
    </inkml:context>
    <inkml:brush xml:id="br0">
      <inkml:brushProperty name="width" value="0.025" units="cm"/>
      <inkml:brushProperty name="height" value="0.025" units="cm"/>
    </inkml:brush>
  </inkml:definitions>
  <inkml:trace contextRef="#ctx0" brushRef="#br0">1 37 6278,'0'0'11280,"9"-5"-10308,4-1-670,-1 0 1,1 1-1,17-4 1,-27 8-233,1 0 0,-1 0 0,0 0 0,1 0 1,0 1-1,-1-1 0,1 1 0,-1 0 0,1 0 1,-1 1-1,1-1 0,0 1 0,-1 0 0,1 0 1,-1 0-1,0 0 0,1 0 0,-1 1 1,0-1-1,0 1 0,5 3 0,-7-2-29,1-1-1,-1 1 1,1-1-1,-1 1 1,0 0 0,0 0-1,0-1 1,-1 1-1,1 0 1,0 0 0,-1 0-1,0 0 1,0 0-1,0 0 1,0 0-1,0 0 1,-1-1 0,1 1-1,-1 0 1,0 0-1,0 0 1,0-1-1,0 1 1,0 0 0,-3 4-1,-2 4 234,0-1 0,-1 1-1,0-1 1,-14 16 0,9-10 64,21-16-46,26-20 76,8-13-256,-2-2 0,46-52 0,-115 157-469,23-61 349,1 0 1,0 0 0,1 0-1,0 1 1,1 0 0,0-1-1,-1 14 1,4-23 10,-1 1 0,0 0 0,1-1 0,-1 1 1,0-1-1,1 1 0,-1 0 0,1-1 0,-1 1 0,1-1 0,0 0 0,-1 1 0,1-1 0,-1 1 1,1-1-1,0 0 0,-1 1 0,1-1 0,0 0 0,-1 0 0,1 0 0,0 1 0,0-1 1,-1 0-1,1 0 0,0 0 0,0 0 0,-1 0 0,1 0 0,0 0 0,-1-1 0,1 1 1,0 0-1,0 0 0,-1 0 0,1-1 0,0 1 0,-1 0 0,1-1 0,0 0 0,33-13 276,-8-1-206,-1-2 1,-1-1 0,-1 0-1,32-34 1,-77 106-496,16-43 427,3-6-3,-1 1 0,1 0 0,0 0-1,0 0 1,1 1 0,0-1 0,0 0 0,-2 13 0,4-18-1,1-1 0,-1 1 0,0-1 0,0 0 0,1 1 0,-1-1-1,0 0 1,1 1 0,-1-1 0,0 0 0,1 1 0,-1-1 0,0 0 0,1 0 0,-1 1 0,1-1 0,-1 0 0,1 0 0,-1 0 0,0 0 0,1 0 0,-1 1 0,1-1 0,-1 0 0,1 0 0,-1 0 0,1 0 0,-1 0 0,1-1 0,-1 1 0,1 0 0,-1 0 0,1 0 0,-1 0 0,0 0 0,1-1 0,0 1 0,21-6 213,57-34 214,-66 32-440,0 0 1,1 1-1,0 0 0,0 1 0,1 1 0,0 0 1,0 1-1,0 0 0,0 1 0,16 0 1,-30 4 4,0-1 1,0 1 0,0 1 0,0-1 0,0 0 0,0 0 0,0 0 0,-1 0-1,1 0 1,-1 1 0,1-1 0,-1 0 0,1 1 0,-1-1 0,0 0 0,1 1-1,-1-1 1,0 0 0,0 1 0,0-1 0,0 0 0,0 1 0,-1-1 0,1 1-1,0-1 1,-1 2 0,-7 40 204,8-44-185,0 1 1,0 0 0,1 0 0,-1 0 0,0 0-1,0 0 1,0 0 0,0 0 0,0 0 0,0 0-1,0 0 1,0 0 0,1-1 0,-1 1 0,0 0-1,0 0 1,0 0 0,0 0 0,0 0 0,0 0-1,0 0 1,1 0 0,-1 0 0,0 0-1,0 0 1,0 0 0,0 0 0,0 0 0,0 0-1,1 0 1,-1 0 0,0 1 0,0-1 0,0 0-1,0 0 1,0 0 0,0 0 0,0 0 0,0 0-1,1 0 1,-1 0 0,0 0 0,0 0 0,0 0-1,0 1 1,0-1 0,0 0 0,0 0 0,0 0-1,0 0 1,0 0 0,0 0 0,0 0 0,0 1-1,0-1 1,0 0 0,0 0 0,0 0 0,0 0-1,0 0 1,0 0 0,0 1 0,19-11 386,20-15-148,-30 18-258,70-42 38,-74 47-53,0-1-1,0 1 1,0 0 0,0 0-1,0 1 1,0 0 0,0 0 0,1 0-1,-1 0 1,0 1 0,1 0-1,-1 0 1,1 0 0,6 2-1,-11-1 15,0 0 0,0 0-1,0 0 1,0 1 0,0-1 0,0 0-1,-1 1 1,1-1 0,-1 1-1,1-1 1,-1 1 0,1-1 0,-1 1-1,0-1 1,0 1 0,1-1-1,-1 1 1,-1-1 0,1 4-1,-2 32 85,-3-25 221,1-3-1087,3-3-3594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3.250"/>
    </inkml:context>
    <inkml:brush xml:id="br0">
      <inkml:brushProperty name="width" value="0.025" units="cm"/>
      <inkml:brushProperty name="height" value="0.025" units="cm"/>
    </inkml:brush>
  </inkml:definitions>
  <inkml:trace contextRef="#ctx0" brushRef="#br0">92 158 3972,'19'-30'15106,"-21"27"-11431,-13 15-2400,-2 4-942,4-5 149,0 1 0,1 0 1,0 1-1,-15 22 0,33-48 2225,-4 5-2861,0 0 0,0-1 0,0 1 1,0-16-1,-2 21 146,1 0 1,0 0-1,0 0 0,1-1 1,-1 1-1,0 1 0,1-1 1,0 0-1,0 0 0,0 1 1,0-1-1,0 1 0,0-1 1,1 1-1,4-4 1,45-32-87,-46 34 80,7-5-22,0 0-1,0 1 0,1 0 1,0 1-1,0 1 1,1 0-1,0 1 0,0 0 1,0 1-1,1 1 1,-1 1-1,1 0 0,25 0 1,-40 2 31,1 1 0,-1-1 0,1 0 0,-1 0 0,0 0 0,1 1 0,-1-1 0,0 1 1,0-1-1,1 1 0,-1 0 0,0-1 0,0 1 0,0 0 0,0 0 0,0 0 0,0 0 0,0 0 0,0 0 0,0 0 1,0 0-1,0 0 0,-1 0 0,1 0 0,0 1 0,-1-1 0,1 0 0,-1 0 0,1 1 0,-1-1 0,0 0 0,0 1 1,0-1-1,1 1 0,-1-1 0,0 0 0,-1 1 0,1-1 0,0 0 0,0 1 0,0-1 0,-1 0 0,1 1 0,-2 1 1,1 2 10,-1 1 0,0-1 0,-1 1 0,1-1 1,-1 0-1,0 0 0,-1 0 0,-7 9 0,-27 19 183,-2-3 0,0-1 0,-70 37-1,107-64-158,3-2-30,0 0-1,-1 0 1,1 0 0,0 0-1,0 0 1,0 0 0,-1 0-1,1 1 1,0-1 0,0 0-1,0 0 1,-1 0 0,1 0-1,0 1 1,0-1 0,0 0-1,0 0 1,0 0 0,-1 1-1,1-1 1,0 0 0,0 0-1,0 0 1,0 1 0,0-1-1,0 0 1,0 0-1,0 1 1,0-1 0,0 0-1,0 0 1,0 1 0,0-1-1,0 0 1,0 0 0,0 1-1,0-1 1,0 0 0,0 0-1,0 0 1,0 1 0,1-1-1,-1 0 1,0 1 0,13 7-9,19 3 27,-32-11-17,24 6-185,-1-1 1,1-2-1,0 0 1,0-2-1,0 0 1,0-2-1,45-6 1,-39-4-2731,-29 10 2576,0 0 0,0 1 0,-1-1 0,1 0 0,0 0 0,-1 1 0,1-1 0,-1 0 0,1 0 0,-1 0 0,1 0 0,-1 0 0,0 0 0,1 0 0,-1 0 0,0 0 0,0 0 0,0 0 0,0-2 0,0-12-8037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3.580"/>
    </inkml:context>
    <inkml:brush xml:id="br0">
      <inkml:brushProperty name="width" value="0.025" units="cm"/>
      <inkml:brushProperty name="height" value="0.025" units="cm"/>
    </inkml:brush>
  </inkml:definitions>
  <inkml:trace contextRef="#ctx0" brushRef="#br0">1 23 8296,'0'0'14029,"64"-6"-13164,-16 0-641,-1 2-160,5 2-64,-1 0-1409,-6 1-3139,-6 0-3332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3.973"/>
    </inkml:context>
    <inkml:brush xml:id="br0">
      <inkml:brushProperty name="width" value="0.025" units="cm"/>
      <inkml:brushProperty name="height" value="0.025" units="cm"/>
    </inkml:brush>
  </inkml:definitions>
  <inkml:trace contextRef="#ctx0" brushRef="#br0">33 121 14862,'0'0'4233,"-5"9"-2599,-18 29-454,23-38-1165,-1 1 1,1 0-1,-1-1 1,1 1-1,0-1 1,-1 1-1,1 0 1,0-1-1,0 1 1,-1 0-1,1-1 1,0 1-1,0 0 1,0 0-1,0-1 1,0 1-1,0 0 1,0-1-1,0 1 1,0 0-1,0 0 1,1-1-1,-1 1 1,0 0-1,0-1 1,1 1-1,-1 0 1,0-1-1,1 1 1,-1-1-1,0 1 1,1-1-1,-1 1 1,1-1-1,-1 1 1,1-1-1,0 1 0,-1-1 1,1 1-1,-1-1 1,1 0-1,0 1 1,-1-1-1,1 0 1,0 0-1,-1 1 1,1-1-1,0 0 1,-1 0-1,1 0 1,0 0-1,0 0 1,-1 0-1,1 0 1,0 0-1,-1 0 1,1 0-1,0-1 1,0 1-1,43-6 271,-44 6-273,20-5 66,-8 2-112,0 0 0,0 0 0,1 1 0,-1 1 0,15 0 0,-25 0 30,0 2 0,0-1 0,0 0 0,0 0 0,0 1 0,0-1 0,0 1 0,0 0 0,0-1-1,-1 1 1,1 0 0,0 0 0,0 0 0,-1 0 0,1 1 0,0-1 0,-1 0 0,1 1 0,-1-1 0,0 1 0,1-1 0,-1 1 0,0 0 0,0 0 0,0-1-1,0 1 1,0 0 0,-1 0 0,1 0 0,0 0 0,-1 0 0,0 0 0,1 0 0,-1 0 0,0 0 0,0 0 0,0 4 0,3 6 128,4-14-951,6-19-3951,-8 2-1116</inkml:trace>
  <inkml:trace contextRef="#ctx0" brushRef="#br0" timeOffset="1">335 1 13933,'0'0'5285,"63"18"-11915,-35-15-1282</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4.330"/>
    </inkml:context>
    <inkml:brush xml:id="br0">
      <inkml:brushProperty name="width" value="0.025" units="cm"/>
      <inkml:brushProperty name="height" value="0.025" units="cm"/>
    </inkml:brush>
  </inkml:definitions>
  <inkml:trace contextRef="#ctx0" brushRef="#br0">145 0 10666,'0'0'5477,"-7"9"-3219,-61 68 2531,68-77-4776,0 1 1,-1-1-1,1 0 1,0 0-1,-1 1 1,1-1-1,0 0 1,0 1-1,0-1 1,-1 0-1,1 0 1,0 1-1,0-1 1,0 0-1,0 1 1,0-1-1,0 1 1,0-1-1,-1 0 1,1 1-1,0-1 1,0 0-1,0 1 1,0-1-1,1 0 1,-1 1-1,0-1 1,0 0-1,0 1 1,0-1-1,0 0 1,0 1-1,0-1 1,1 0-1,-1 1 1,0-1-1,0 1 1,16 4-1342,-15-5 1264,0 0 1,1 0-1,-1 0 0,0 0 0,1 0 0,-1 0 1,0 1-1,1-1 0,-1 1 0,0-1 0,0 1 1,0-1-1,1 1 0,-1 0 0,0-1 0,0 1 1,0 0-1,0 0 0,0 0 0,0 0 0,0 0 1,-1 0-1,1 0 0,0 0 0,0 0 0,-1 1 1,1-1-1,-1 0 0,1 0 0,-1 1 0,1-1 1,-1 2-1,0-1 160,-1-1 0,1 1 0,-1-1 0,1 1 1,-1-1-1,0 1 0,0-1 0,1 1 0,-1-1 0,0 0 1,0 0-1,0 1 0,-1-1 0,1 0 0,0 0 0,0 0 0,-1 0 1,1 0-1,-1 0 0,1-1 0,0 1 0,-1 0 0,0-1 0,1 1 1,-1-1-1,1 0 0,-1 1 0,1-1 0,-1 0 0,-3 0 1,-59 3 387,54-3-746,9-1 66,1 1 1,0 0 0,0-1-1,-1 1 1,1 0-1,0-1 1,0 1-1,0 0 1,0-1-1,-1 1 1,1-1 0,0 1-1,0 0 1,0-1-1,0 1 1,0-1-1,0 1 1,0-1-1,0 1 1,0 0 0,0-1-1,0 1 1,1-1-1,-1 1 1,0 0-1,0-1 1,0 1-1,0 0 1,1-1 0,-1 1-1,0 0 1,0-1-1,1 1 1,-1 0-1,1-1 1,9-8-5544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31.552"/>
    </inkml:context>
    <inkml:brush xml:id="br0">
      <inkml:brushProperty name="width" value="0.025" units="cm"/>
      <inkml:brushProperty name="height" value="0.025" units="cm"/>
    </inkml:brush>
  </inkml:definitions>
  <inkml:trace contextRef="#ctx0" brushRef="#br0">146 932 4260,'-11'7'2573,"-1"3"-2000,-62 45-254,26-13 5478,66-73-2123,-6 7-3344,348-488 1503,-105 182-7740,-254 330 5881,116-149-7763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4.960"/>
    </inkml:context>
    <inkml:brush xml:id="br0">
      <inkml:brushProperty name="width" value="0.025" units="cm"/>
      <inkml:brushProperty name="height" value="0.025" units="cm"/>
    </inkml:brush>
  </inkml:definitions>
  <inkml:trace contextRef="#ctx0" brushRef="#br0">250 23 3395,'0'0'16421,"-10"-4"-14996,-2 0-1227,0 0-1,1 1 1,-2 1 0,1 0-1,0 0 1,0 1-1,0 1 1,-1 0-1,1 0 1,0 2-1,-1-1 1,1 2-1,-16 4 1,23-5-200,2-2-3,0 1-1,0 0 1,0 0 0,0 0 0,1 0-1,-1 0 1,0 1 0,1-1 0,-1 1-1,1 0 1,-1-1 0,1 1 0,0 0-1,0 1 1,0-1 0,0 0 0,0 0 0,-1 3-1,3-4-31,1 0-1,0 0 0,-1-1 1,1 1-1,0 0 0,-1-1 1,1 1-1,0-1 0,0 1 1,-1-1-1,1 1 1,0-1-1,0 0 0,0 1 1,0-1-1,0 0 0,0 0 1,0 0-1,-1 0 0,1 1 1,0-1-1,0 0 0,2-1 1,29 4-524,-29-3 365,22 1-371,-1 1-1,1 1 1,-1 2-1,0 0 1,-1 1 0,43 17-1,-65-23 618,0 1 0,0-1 0,0 0 0,-1 0 0,1 1 0,0-1 0,0 0 0,-1 1 0,1-1 0,0 1 0,-1-1 0,1 1 0,0-1 0,-1 1 0,1 0 0,-1-1 0,1 1 0,-1 0-1,1-1 1,-1 1 0,1 0 0,-1-1 0,0 1 0,1 0 0,-1 0 0,0 0 0,0-1 0,0 1 0,0 0 0,1 0 0,-1 0 0,0 0 0,0-1 0,-1 1 0,1 0 0,0 0 0,0 0 0,0 0 0,0-1 0,-1 1 0,1 0 0,0 0-1,-1-1 1,1 1 0,-1 0 0,1 0 0,-1-1 0,1 1 0,-1-1 0,1 1 0,-1 0 0,0-1 0,1 1 0,-1-1 0,0 1 0,1-1 0,-1 0 0,0 1 0,0-1 0,1 0 0,-1 1 0,-1-1 0,-51 21 2402,10-12-1454,26-9-2438,17-1 1249,0 1 0,0 0 0,0-1-1,0 1 1,0 0 0,0 0 0,0-1 0,0 1-1,0 0 1,0-1 0,0 1 0,0 0-1,0-1 1,0 1 0,0 0 0,1-1 0,-1 1-1,0 0 1,0 0 0,0-1 0,0 1 0,1 0-1,-1 0 1,0-1 0,0 1 0,1 0-1,-1 0 1,0 0 0,0 0 0,1-1 0,-1 1-1,0 0 1,0 0 0,1 0 0,-1 0 0,0 0-1,1 0 1,-1 0 0,0 0 0,1-1 0,-1 1-1,1 0 1,17-12-5697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5.356"/>
    </inkml:context>
    <inkml:brush xml:id="br0">
      <inkml:brushProperty name="width" value="0.025" units="cm"/>
      <inkml:brushProperty name="height" value="0.025" units="cm"/>
    </inkml:brush>
  </inkml:definitions>
  <inkml:trace contextRef="#ctx0" brushRef="#br0">141 1 3587,'0'0'16581,"-12"0"-15977,3 1-434,0 0 1,-1 0-1,1 0 1,0 2 0,-15 4-1,21-6-85,-1 1-1,0-1 1,1 1-1,0 0 0,-1 0 1,1 0-1,0 0 1,0 1-1,0-1 1,0 1-1,1 0 1,-1 0-1,1 0 1,-1 0-1,1 0 1,0 1-1,0-1 1,1 1-1,-1-1 0,-1 6 1,3-8-70,0 0 0,0 0 0,0 0 0,0 0 0,0 1 0,1-1 0,-1 0 0,0 0 0,0 0 0,1 0 0,-1 0 0,1 0 0,-1 0 0,1 0 0,-1-1-1,1 1 1,0 0 0,0 0 0,-1 0 0,1 0 0,0-1 0,0 1 0,0 0 0,0-1 0,-1 1 0,1-1 0,0 1 0,0-1 0,0 1 0,0-1 0,0 0 0,1 0 0,-1 1 0,0-1 0,0 0 0,0 0 0,0 0 0,0 0 0,0 0 0,0 0 0,2-1 0,49-1 226,-42-1-401,1 0 0,-1-1 0,0 0 0,0 0 0,-1-1 0,1 0 0,-1-1 0,0 0 0,9-9 0,-5 6-419,-1 0-1,2 1 0,14-8 1,-43 33-2315,11-11 2905,1 0 0,1 0-1,-1 1 1,1-1 0,0 1-1,0-1 1,1 1 0,-1 7-1,3-13-162,-1 0 0,0 0 0,1 0 0,-1 0 0,1 0 0,-1 0 0,1 0 0,0 0 0,0 0 0,-1 0 0,1 0 0,0 0 0,0-1 0,0 1 0,0 0 0,0-1-1,0 1 1,0 0 0,0-1 0,0 1 0,0-1 0,0 0 0,0 1 0,0-1 0,0 0 0,0 0 0,1 0 0,-1 1 0,0-1 0,0 0 0,0-1 0,0 1 0,0 0-1,1 0 1,-1 0 0,0-1 0,1 0 0,5 1-769,22 0-3024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5.702"/>
    </inkml:context>
    <inkml:brush xml:id="br0">
      <inkml:brushProperty name="width" value="0.025" units="cm"/>
      <inkml:brushProperty name="height" value="0.025" units="cm"/>
    </inkml:brush>
  </inkml:definitions>
  <inkml:trace contextRef="#ctx0" brushRef="#br0">247 1 4869,'0'0'8520,"-10"7"-6129,-6 6-1753,0 1 0,1 0 0,-14 18 0,23-26-432,1 0 0,0 1 0,1 0 0,-1 0 0,1 0 1,0 1-1,1-1 0,0 1 0,0 0 0,1 0 1,0 0-1,-2 13 0,4-15-90,-1 0 0,1 0 1,0 0-1,1 0 0,-1 0 0,1 0 1,0-1-1,1 1 0,-1 0 0,1 0 1,1-1-1,-1 1 0,1-1 0,-1 0 1,2 0-1,-1 0 0,0 0 1,1 0-1,0-1 0,0 1 0,1-1 1,-1 0-1,1 0 0,0-1 0,0 0 1,7 4-1,-29-29-3227,-18-11-4402,12 13 1161</inkml:trace>
  <inkml:trace contextRef="#ctx0" brushRef="#br0" timeOffset="1">0 167 9673,'0'0'13485,"79"-8"-12588,-35 8-225,3-1-383,1 1-129,-1 1-96,-6 0-160,-6-1-1858,-10 0-1377,-1-1-3364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6.673"/>
    </inkml:context>
    <inkml:brush xml:id="br0">
      <inkml:brushProperty name="width" value="0.025" units="cm"/>
      <inkml:brushProperty name="height" value="0.025" units="cm"/>
    </inkml:brush>
  </inkml:definitions>
  <inkml:trace contextRef="#ctx0" brushRef="#br0">79 0 4676,'-7'0'2563,"-9"0"-1442,-2 1-1185,2 2 0,5-1-1346,1-2-1761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7.050"/>
    </inkml:context>
    <inkml:brush xml:id="br0">
      <inkml:brushProperty name="width" value="0.025" units="cm"/>
      <inkml:brushProperty name="height" value="0.025" units="cm"/>
    </inkml:brush>
  </inkml:definitions>
  <inkml:trace contextRef="#ctx0" brushRef="#br0">0 60 12075,'0'0'12588,"8"-3"-12273,16-6-54,1 2-1,0 0 1,48-5-1,89-3-103,-107 12-139,34 0-87,-86 8-180,-10 6 155,-10 7 106,-151 114 267,53-43 270,50-34 198,66-52-594,9-4-68,12-4 67,26-11-242,0 2 1,0 2 0,2 2 0,-1 3-1,1 1 1,66 2 0,-102 2-2328,-12-1-1321,-9-2-1627,-16-3-3492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7.399"/>
    </inkml:context>
    <inkml:brush xml:id="br0">
      <inkml:brushProperty name="width" value="0.025" units="cm"/>
      <inkml:brushProperty name="height" value="0.025" units="cm"/>
    </inkml:brush>
  </inkml:definitions>
  <inkml:trace contextRef="#ctx0" brushRef="#br0">1 18 7559,'0'0'11787,"57"1"-10602,-7-6 1,10 1-578,5 2-416,6 2-160,-8 0 0,-17-3-3875,-7-1-8201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8.351"/>
    </inkml:context>
    <inkml:brush xml:id="br0">
      <inkml:brushProperty name="width" value="0.025" units="cm"/>
      <inkml:brushProperty name="height" value="0.025" units="cm"/>
    </inkml:brush>
  </inkml:definitions>
  <inkml:trace contextRef="#ctx0" brushRef="#br0">0 1 15791,'0'0'6822,"34"33"-7750,0-20-2243,-2-4-3460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7.932"/>
    </inkml:context>
    <inkml:brush xml:id="br0">
      <inkml:brushProperty name="width" value="0.025" units="cm"/>
      <inkml:brushProperty name="height" value="0.025" units="cm"/>
    </inkml:brush>
  </inkml:definitions>
  <inkml:trace contextRef="#ctx0" brushRef="#br0">69 1 4100,'0'0'20825,"-7"12"-20131,-6 13-350,2 0 1,-9 28-1,16-41-309,1 0 1,0 0-1,0 0 0,1 1 0,1-1 1,0 1-1,0-1 0,3 18 1,-2-28-24,1-1 1,0 1 0,0-1 0,0 0 0,1 1 0,-1-1 0,0 0 0,0 0 0,1 0 0,-1 0-1,1 0 1,-1 0 0,0 0 0,1-1 0,0 1 0,-1 0 0,1-1 0,-1 1 0,1-1 0,0 0-1,-1 1 1,1-1 0,0 0 0,0 0 0,-1 0 0,1 0 0,2-1 0,3 1 41,1 0 1,-1-1-1,1 0 1,-1 0 0,10-3-1,-11 2-173,0-1-1,1 0 1,-2-1-1,1 1 1,0-1-1,-1-1 1,1 1 0,-1-1-1,0 0 1,-1 0-1,8-9 1,-7 6-779,0 0 0,0 0 1,-1 0-1,0-1 0,0 1 0,-1-1 1,0 0-1,2-12 0,1-27-6421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18.699"/>
    </inkml:context>
    <inkml:brush xml:id="br0">
      <inkml:brushProperty name="width" value="0.025" units="cm"/>
      <inkml:brushProperty name="height" value="0.025" units="cm"/>
    </inkml:brush>
  </inkml:definitions>
  <inkml:trace contextRef="#ctx0" brushRef="#br0">1 128 7719,'0'0'8590,"0"9"-5686,0-8-2903,-1 1 120,1 1 0,0 0 0,0 0 0,1 0-1,-1 0 1,1 0 0,-1-1 0,1 1-1,0 0 1,2 3 0,-2-5-43,0 1 0,0-1-1,0 0 1,1 0 0,-1 0 0,0 0-1,1 0 1,-1 0 0,1-1 0,-1 1 0,1 0-1,-1-1 1,1 1 0,0-1 0,-1 0-1,1 1 1,-1-1 0,1 0 0,0 0 0,-1 0-1,1 0 1,0 0 0,-1-1 0,1 1 0,3-1-1,4-1 168,0 0 0,-1-1-1,1 0 1,-1 0-1,1-1 1,-1 0 0,0 0-1,0-1 1,-1 0-1,10-8 1,8-9-139,33-38 1,-8 7 96,-46 55-719,-4 12 218,-4 14 205,-16 44 51,-2 11-2047,9-27-4263,10-38-3428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0.197"/>
    </inkml:context>
    <inkml:brush xml:id="br0">
      <inkml:brushProperty name="width" value="0.025" units="cm"/>
      <inkml:brushProperty name="height" value="0.025" units="cm"/>
    </inkml:brush>
  </inkml:definitions>
  <inkml:trace contextRef="#ctx0" brushRef="#br0">43 1 5061,'0'0'17681,"-5"10"-17655,-3 10-19,0 1 0,-6 27 0,12-41 8,1 0-1,-1 0 1,1 0-1,0 0 1,1 0-1,0 1 1,0-1-1,0 0 1,1 0-1,0 0 1,0 0-1,1 0 1,3 8-1,-4-13-1,1 0 0,-1 0-1,1 0 1,0 0-1,0 0 1,0 0 0,0-1-1,0 1 1,0-1 0,0 0-1,0 1 1,1-1-1,-1 0 1,0 0 0,1-1-1,-1 1 1,1 0-1,-1-1 1,1 1 0,-1-1-1,1 0 1,-1 0-1,1 0 1,0 0 0,-1-1-1,1 1 1,-1-1-1,1 1 1,-1-1 0,0 0-1,4-1 1,4-2 34,0 0 0,-1 0-1,0 0 1,0-2 0,0 1 0,11-10 0,-7 5-16,-2-2 1,1 0-1,14-20 1,-22 27 145,0 0-1,0-1 1,-1 0 0,0 1 0,0-1-1,-1 0 1,1-1 0,-1 1 0,0 0 0,-1-1-1,1-9 1,-21 29 79,-10 37-413,28-47 149,-1 0 0,1 1 0,0-1 1,0 1-1,0-1 0,1 1 0,-1-1 0,1 1 1,0 0-1,0-1 0,0 1 0,0-1 0,2 8 1,-1-10 28,0 0 0,0 0 0,1-1 0,-1 1 1,0 0-1,1 0 0,-1-1 0,0 1 1,1-1-1,-1 1 0,1-1 0,-1 1 0,0-1 1,1 0-1,-1 0 0,1 0 0,-1 0 1,1 0-1,-1 0 0,1 0 0,1-1 1,34-6 893,-30 1-850,0 1 1,0-1-1,-1-1 0,1 1 0,-1-1 1,-1 0-1,1-1 0,5-10 0,-11 17-97,-9 9 64,0-21-5356,7 12 4189,-8-7-5762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29:46.560"/>
    </inkml:context>
    <inkml:brush xml:id="br0">
      <inkml:brushProperty name="width" value="0.025" units="cm"/>
      <inkml:brushProperty name="height" value="0.025" units="cm"/>
    </inkml:brush>
  </inkml:definitions>
  <inkml:trace contextRef="#ctx0" brushRef="#br0">349 338 2338,'0'0'6711,"-1"-8"-6514,0 5-191,3-20 145,-1 22-143,0 0 0,0 0 1,0 1-1,0-1 0,0 0 0,0 0 0,0 1 0,1-1 0,-1 1 1,0-1-1,0 1 0,1-1 0,-1 1 0,0 0 0,1 0 0,-1-1 1,1 1-1,-1 0 0,0 0 0,1 1 0,1-1 0,495-27 756,762-84 356,4 57 89,-1165 50-1200,1883-15 370,-1971 19-379,1444 67 50,-1128-45-36,-78-1 7,47 3-5,-604-57-437,-1683-38 453,-132 62 27,1517 4-44,-997 6 140,1541-1-152,4 1 4,1-2 1,0-2-1,-87-17 0,139 15-143,17 2 67,18-2 71,826-9 184,-514 16-169,1179 14-7,-404-1-46,2043 57 383,-3081-68-360,191 5-231,-355-25-594,-603-52 622,-9 37 227,630 29-30,-3847-45 163,1872 71-91,1943-23-52,-272 15-2400,184-7 367,146-8-1225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1.101"/>
    </inkml:context>
    <inkml:brush xml:id="br0">
      <inkml:brushProperty name="width" value="0.025" units="cm"/>
      <inkml:brushProperty name="height" value="0.025" units="cm"/>
    </inkml:brush>
  </inkml:definitions>
  <inkml:trace contextRef="#ctx0" brushRef="#br0">0 257 3331,'0'0'20452,"6"1"-19566,4-2-745,0 0 0,-1 0 0,1-1 0,-1 0 0,1-1 1,-1 0-1,0 0 0,0-1 0,0 0 0,-1-1 0,1 0 0,-1 0 1,9-8-1,8-6-100,-2-1 0,0 0 0,22-27 0,-43 45-31,30-40 87,-30 40-81,-1 0-1,0 0 1,0 0-1,0 0 1,0 0-1,0 0 1,0-1-1,0 1 1,-1 0-1,1-1 0,-1 1 1,0 0-1,0-1 1,0 1-1,0-1 1,0 1-1,0 0 1,0-1-1,-2-2 1,2 5-18,-1-1 0,0 0 1,1 1-1,-1-1 0,0 1 1,1-1-1,-1 1 0,0-1 1,0 1-1,0-1 0,1 1 1,-1 0-1,0-1 0,0 1 1,0 0-1,0 0 0,0 0 1,0 0-1,0 0 0,0 0 1,1 0-1,-1 0 0,0 0 1,0 0-1,0 0 0,0 1 1,0-1-1,0 0 0,0 1 1,1-1-1,-2 1 0,-27 14-184,11 1 168,2 2 1,0 1 0,0 0 0,2 0 0,0 2-1,2 0 1,0 0 0,-12 32 0,23-51 1,0 1 1,0 0 0,-1-1-1,1 1 1,1 0 0,-1 0-1,0 0 1,1 0 0,0 0-1,-1-1 1,1 1 0,0 0-1,1 5 1,0-7 12,0 0 0,0 0-1,-1 1 1,1-1 0,0 0 0,1 0 0,-1 0-1,0 0 1,0-1 0,0 1 0,0 0 0,1 0-1,-1-1 1,0 1 0,1-1 0,-1 1 0,1-1-1,-1 0 1,0 1 0,1-1 0,-1 0 0,1 0-1,-1 0 1,1 0 0,-1 0 0,0 0 0,2-1-1,6 0 22,-1 0-1,0-1 0,0 0 0,0 0 0,0-1 1,-1 0-1,1-1 0,-1 1 0,1-1 1,-1-1-1,0 1 0,7-8 0,9-7-34,-1-1-1,20-24 0,-28 26-86,-13 15 92,1 0 0,-1 0 1,1 1-1,0-1 0,0 1 0,0 0 0,0 0 0,0 0 0,1 0 0,2-2 0,-16 32-537,7-20 527,0-1 1,1 1-1,0 0 1,1 0 0,-1 0-1,1 0 1,1 0 0,0 1-1,0 15 1,1-24 17,1 1-1,-1 0 1,1-1-1,-1 1 1,1-1-1,0 0 1,-1 1 0,1-1-1,0 1 1,-1-1-1,1 0 1,0 1-1,0-1 1,-1 0 0,1 0-1,0 0 1,0 0-1,-1 1 1,1-1 0,0 0-1,0 0 1,0-1-1,-1 1 1,1 0-1,0 0 1,0 0 0,0 0-1,0-1 1,26-5 121,-7-3-57,-1 0 0,32-21 0,-40 22-101,1 0 0,0 1 0,1 0 0,-1 1 0,1 1 0,0 0 1,1 0-1,-1 1 0,18-2 0,-31 6 22,1 0 0,0 0-1,-1 0 1,1 0 0,0 1 0,0-1 0,-1 0 0,1 0 0,0 0 0,-1 1 0,1-1 0,0 0-1,-1 1 1,1-1 0,-1 0 0,1 1 0,0-1 0,-1 1 0,1-1 0,-1 1 0,1-1 0,-1 1-1,0 0 1,1-1 0,-1 1 0,0-1 0,1 1 0,-1 1 0,4 26-115,-10 27 272,0-38-98,5-14-23,0 0 0,0 0 0,0 1 1,0-1-1,0 0 0,1 0 0,-1 1 1,1-1-1,0 0 0,0 7 0,4-11 55,-1 0 0,0 1-1,1-1 1,-1 0 0,0 0-1,0-1 1,0 1 0,0-1-1,0 1 1,0-1 0,3-3-1,-4 4-12,23-14 88,60-33-50,-77 44-112,-1 1 1,1 0 0,0 0 0,0 1-1,0 0 1,0 1 0,0-1 0,0 1-1,12 1 1,-18 1 30,0 0-1,1 1 1,-1-1 0,0 1 0,-1-1-1,1 1 1,0 0 0,0 0-1,-1 0 1,1 0 0,-1 0 0,1 0-1,-1 0 1,0 1 0,0-1-1,0 0 1,0 1 0,-1-1-1,1 0 1,-1 1 0,1-1 0,-1 1-1,0-1 1,0 1 0,0-1-1,0 4 1,0-3-177,0 0 0,0 0 0,0 0-1,-1 0 1,1 1 0,-1-1 0,0 0 0,0 0-1,0-1 1,-2 5 0,3-6-147,-1 0 1,0 0-1,1 0 1,-1 0-1,0 0 0,0 0 1,1 0-1,-1-1 1,0 1-1,0 0 1,0-1-1,0 1 0,0-1 1,0 1-1,0-1 1,0 1-1,0-1 0,0 0 1,0 1-1,0-1 1,-1 0-1,1 0 1,0 0-1,0 0 0,0 0 1,0 0-1,-2 0 1,-9-3-10157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1.432"/>
    </inkml:context>
    <inkml:brush xml:id="br0">
      <inkml:brushProperty name="width" value="0.025" units="cm"/>
      <inkml:brushProperty name="height" value="0.025" units="cm"/>
    </inkml:brush>
  </inkml:definitions>
  <inkml:trace contextRef="#ctx0" brushRef="#br0">0 1 10442,'0'0'10506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2.991"/>
    </inkml:context>
    <inkml:brush xml:id="br0">
      <inkml:brushProperty name="width" value="0.025" units="cm"/>
      <inkml:brushProperty name="height" value="0.025" units="cm"/>
    </inkml:brush>
  </inkml:definitions>
  <inkml:trace contextRef="#ctx0" brushRef="#br0">112 73 7207,'4'-22'5934,"1"-29"1900,-14 56-4594,-5 20-3163,1 1 1,2 1 0,1-1-1,-12 49 1,9-32 207,8-28-132,-14 56 331,17-65-460,1-1 1,0 0-1,1 1 1,0-1 0,-1 1-1,2-1 1,-1 0-1,1 1 1,-1-1-1,3 6 1,-2-9-14,0-1 1,0-1-1,0 1 0,0 0 0,0 0 1,0 0-1,0-1 0,1 1 1,-1 0-1,0-1 0,0 1 0,1-1 1,-1 1-1,0-1 0,1 0 0,-1 0 1,0 0-1,1 0 0,-1 0 1,1 0-1,-1 0 0,0 0 0,3-1 1,33-5 251,-15-2-203,-1-1 0,0-1 0,-1-1 0,0 0 0,28-23-1,22-13-2,-69 47-68,0-1 0,-1 1 0,1-1 0,0 1 0,-1 0 1,1-1-1,0 1 0,-1-1 0,1 1 0,0 0 0,0 0 0,-1 0 0,1-1 0,0 1 0,0 0 0,-1 0 0,1 0 0,0 0 0,0 0 0,0 0 0,-1 0 0,1 0 0,0 1 0,0-1 0,-1 0 0,1 0 0,0 1 0,-1-1 0,1 0 0,0 1 0,0-1 0,-1 1 0,1-1 1,0 2-1,0 0 5,1 0 0,-2 0 1,1 0-1,0 1 0,0-1 0,-1 0 1,1 1-1,-1-1 0,0 1 1,0-1-1,0 4 0,-1 9 59,0 1 0,-7 27 0,-3-10-41,8-25-157,0 1-1,0 0 1,1 0 0,0 0-1,-1 13 1,6-22-716,-1-1 0,0 1-1,1 0 1,-1-1 0,0 0 0,0 1-1,0-1 1,1 0 0,-1 0 0,0 0-1,2-2 1,14-12-8759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3.351"/>
    </inkml:context>
    <inkml:brush xml:id="br0">
      <inkml:brushProperty name="width" value="0.025" units="cm"/>
      <inkml:brushProperty name="height" value="0.025" units="cm"/>
    </inkml:brush>
  </inkml:definitions>
  <inkml:trace contextRef="#ctx0" brushRef="#br0">171 15 17072,'-8'2'2200,"-3"1"-1723,0 1 0,1 0 0,-1 0 0,1 1 0,0 1 0,0 0 0,1 0 1,0 1-1,-12 11 0,16-14-383,1 0 0,-1 1-1,1-1 1,0 1 0,1 1 0,-1-1 0,1 0 0,0 1 0,0-1-1,1 1 1,-1 0 0,1 0 0,1 0 0,-1 0 0,1 0 0,0 0 0,1 1-1,-1-1 1,1 0 0,1 7 0,-1-11-94,1 0 0,0-1-1,0 1 1,0 0 0,0-1 0,0 1-1,0-1 1,1 0 0,-1 1 0,0-1 0,1 0-1,-1 0 1,1 1 0,-1-1 0,1 0-1,-1-1 1,1 1 0,0 0 0,-1 0 0,1-1-1,0 1 1,0-1 0,0 1 0,0-1-1,-1 0 1,1 0 0,0 0 0,0 0 0,0 0-1,3-1 1,3 1 48,0 0-1,0-1 1,0 0-1,0-1 1,0 1-1,9-5 1,-7 2-24,-1-1 0,1-1 0,-1 0 0,0 0 1,-1-1-1,0 0 0,0 0 0,0-1 0,9-12 0,-13 15-6,-1 1 0,1-1-1,-1 0 1,0 0-1,-1 0 1,1 0-1,-1-1 1,0 1-1,0-1 1,-1 1-1,1-1 1,-1 0-1,-1 1 1,1-1-1,-1 0 1,0 0 0,0 1-1,0-1 1,-3-9-1,2 14-23,1-1 0,-1 0 0,0 1 0,0-1 0,0 1 0,0 0 0,0-1 1,-1 1-1,1 0 0,0-1 0,-1 1 0,1 0 0,-1 0 0,1 0 0,-1 0 0,1 1 0,-1-1 0,0 0 0,0 1 0,1-1 0,-1 1 0,0-1 0,0 1 0,1 0 0,-1 0 0,0 0 0,0 0 0,-2 0 1,3 0-137,-1 0 1,1 0 0,0 0 0,-1 1 0,1-1 0,0 0-1,0 1 1,-1-1 0,1 1 0,0-1 0,0 1 0,0-1 0,0 1-1,-1 0 1,1 0 0,0-1 0,0 1 0,0 0 0,1 0-1,-1 0 1,0 0 0,0 0 0,0 0 0,1 0 0,-1 1-1,1-1 1,-1 0 0,1 0 0,-1 0 0,1 1 0,0-1 0,-1 0-1,1 1 1,0-1 0,0 0 0,0 1 0,0-1 0,0 0-1,1 3 1,4 5-3670,9-4-2184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3.742"/>
    </inkml:context>
    <inkml:brush xml:id="br0">
      <inkml:brushProperty name="width" value="0.025" units="cm"/>
      <inkml:brushProperty name="height" value="0.025" units="cm"/>
    </inkml:brush>
  </inkml:definitions>
  <inkml:trace contextRef="#ctx0" brushRef="#br0">115 0 6887,'0'0'10041,"-5"14"-8861,-9 25-199,-75 230 4812,89-268-5775,-6 45 346,6-45-357,0 0 0,0-1 1,0 1-1,0 0 1,1 0-1,-1 0 1,0 0-1,1 0 1,-1 0-1,1 0 0,-1 0 1,1-1-1,-1 1 1,1 0-1,-1 0 1,1-1-1,0 1 0,0 0 1,-1-1-1,1 1 1,0 0-1,0-1 1,0 1-1,0-1 1,0 0-1,-1 1 0,1-1 1,0 0-1,0 0 1,0 1-1,0-1 1,0 0-1,0 0 1,0 0-1,0 0 0,2 0 1,4-1 41,0 0 0,-1 0 0,1 0 1,0-1-1,-1 0 0,1 0 0,-1 0 1,1-1-1,-1 0 0,0-1 0,10-7 0,6-6-182,34-32 0,-20 15-79,-32 34-138,-4 9 187,-5 11 153,-10 15 167,10-25-159,0 0-1,1 1 1,0-1 0,1 1 0,0 0-1,1 0 1,-2 15 0,4-25-67,0-1 0,0 1 0,0-1 0,0 1 0,0 0 0,1-1 0,-1 1 0,0-1 0,0 1 0,1-1 0,-1 1 0,0-1 0,0 1 0,1-1 0,-1 1 0,1-1 0,-1 0 0,0 1 0,1-1 0,-1 0 0,1 1 0,-1-1 0,1 0 0,-1 1 0,1-1 0,-1 0 0,1 0 0,-1 0 0,1 1 0,-1-1 0,1 0 0,0 0 0,-1 0 0,1 0 0,-1 0 0,1 0 0,-1 0 0,1 0 0,0 0 0,-1 0 0,1 0 0,0-1 0,26-9-5698,-10-4-580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4.198"/>
    </inkml:context>
    <inkml:brush xml:id="br0">
      <inkml:brushProperty name="width" value="0.025" units="cm"/>
      <inkml:brushProperty name="height" value="0.025" units="cm"/>
    </inkml:brush>
  </inkml:definitions>
  <inkml:trace contextRef="#ctx0" brushRef="#br0">0 79 7783,'0'0'16827,"11"4"-16453,37 13-172,-45-17-188,0 0 0,0 0 0,0-1 0,0 1 0,-1-1 0,1 0-1,0 1 1,0-2 0,0 1 0,-1 0 0,1 0 0,-1-1-1,1 1 1,-1-1 0,0 0 0,1 0 0,-1 0 0,0 0-1,0 0 1,0 0 0,-1-1 0,1 1 0,0-1 0,-1 1-1,0-1 1,3-4 0,-5 6-11,0 0 0,1 1-1,-1-1 1,0 1 0,1 0 0,-1-1-1,0 1 1,1 0 0,-1-1 0,0 1-1,0 0 1,1 0 0,-1-1 0,0 1 0,0 0-1,0 0 1,1 0 0,-1 0 0,0 0-1,0 0 1,0 0 0,1 0 0,-1 1-1,0-1 1,0 0 0,0 0 0,1 1-1,-2 0 1,-25 7-131,22-5 112,0 0-1,0 0 0,0 1 1,1 0-1,0 0 1,0 0-1,0 0 0,0 1 1,-4 7-1,7-11 9,0 0-1,1 0 0,-1 0 0,1 0 0,-1 1 1,1-1-1,-1 0 0,1 0 0,0 1 1,0-1-1,0 0 0,-1 0 0,1 1 1,0-1-1,0 0 0,1 0 0,-1 1 1,0-1-1,1 2 0,0-2 8,0 0 0,0 0 0,0 0 0,0 0 0,0 0 0,0 0 0,0 0 0,0 0 0,0 0 0,1-1 0,-1 1 0,0 0 0,1-1 0,-1 1 0,1-1 0,-1 1 0,0-1 0,1 0 0,-1 0 0,1 0 0,1 1 0,46 2 48,67-3 0,-47-1-39,-68 0 34,0 1 0,0-1 1,0 1-1,0-1 1,0 1-1,-1-1 1,1 1-1,0-1 1,0 0-1,0 1 1,-1-1-1,1 0 0,0 0 1,-1 0-1,1 1 1,-1-1-1,1 0 1,-1 0-1,0 0 1,1 0-1,-1 0 0,0 0 1,1 0-1,-1 0 1,0 0-1,0 0 1,0 0-1,0 0 1,0-2-1,2-46 1015,-1 17-825,0 30-248,0 0 0,0 0 0,-1 0 0,2 0 0,-1 0 0,0 0 0,0 0 0,1 0 0,-1 0 0,1 0 0,-1 1 0,1-1 0,0 1 0,-1-1 0,1 1 0,0 0 0,0-1 0,0 1 0,0 0 0,1 0 0,-1 1 0,0-1 0,0 0 0,0 1 0,1-1 0,3 1 0,9-2-531,0 1 0,0 1 0,18 1-1,-6 0-1294,17-1-1959,-1 0-2071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4.908"/>
    </inkml:context>
    <inkml:brush xml:id="br0">
      <inkml:brushProperty name="width" value="0.025" units="cm"/>
      <inkml:brushProperty name="height" value="0.025" units="cm"/>
    </inkml:brush>
  </inkml:definitions>
  <inkml:trace contextRef="#ctx0" brushRef="#br0">0 156 15054,'0'0'7084,"14"-1"-6870,9-2-123,-1 1 1,0-2 0,-1-1-1,1-1 1,36-15 0,-45 15-39,59-33 28,-67 36-39,0-1 0,0 0 0,-1 1 0,1-2 1,-1 1-1,0 0 0,0-1 0,0 0 0,0 0 0,5-10 1,-9 15-16,0 0 1,0-1-1,0 1 1,0 0-1,1 0 1,-1-1-1,0 1 1,0 0-1,0-1 1,0 1-1,0 0 1,0 0-1,0-1 1,0 1-1,0 0 1,0-1-1,0 1 1,0 0-1,0-1 1,0 1-1,0 0 1,0-1-1,0 1 1,0 0-1,0 0 1,0-1-1,0 1 1,-1 0-1,1-1 1,0 1 0,0 0-1,0 0 1,-1-1-1,1 1 1,0 0-1,0 0 1,-1 0-1,1-1 1,0 1-1,-1 0 1,-16 0 292,-17 14-338,16-2-18,0 1 0,2 1 0,0 0 0,-20 23 0,27-26 24,0 0 1,0 0-1,2 1 1,-1 0-1,1 0 1,1 1-1,-8 22 1,13-34-11,1-1-1,0 1 1,0-1 0,0 1-1,0-1 1,-1 0-1,1 1 1,0-1 0,0 1-1,0-1 1,0 1 0,0-1-1,0 1 1,0-1-1,0 1 1,1-1 0,-1 1-1,0-1 1,0 1 0,0-1-1,0 0 1,1 1-1,-1-1 1,0 1 0,0-1-1,1 0 1,-1 1 0,0-1-1,1 0 1,-1 1-1,0-1 1,1 0 0,-1 1-1,1-1 1,20 1-538,21-16-1161,0-8-1947,2-5-2695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5.271"/>
    </inkml:context>
    <inkml:brush xml:id="br0">
      <inkml:brushProperty name="width" value="0.025" units="cm"/>
      <inkml:brushProperty name="height" value="0.025" units="cm"/>
    </inkml:brush>
  </inkml:definitions>
  <inkml:trace contextRef="#ctx0" brushRef="#br0">265 0 4901,'-10'7'9982,"-27"17"-7506,5-4-70,0 2 1,-36 32-1,57-37-1759,11-16-641,1-1 0,-1 1 0,0-1 0,0 0 0,0 1 0,0-1 0,0 0 0,1 1 0,-1-1 0,0 1 0,0-1 0,1 0 0,-1 1 0,0-1 0,0 0 0,1 0 1,-1 1-1,0-1 0,1 0 0,-1 0 0,0 1 0,1-1 0,-1 0 0,1 0 0,-1 0 0,0 0 0,1 0 0,0 1 0,40 0-46,-29-1 208,57-5 17,31-1-638,-92 6 394,-1 1-1,0-1 1,1 1-1,-1 1 0,0-1 1,0 1-1,0 1 0,0-1 1,0 1-1,8 5 1,-13-7 58,0 0 1,0 0 0,0 0 0,-1 0-1,1 1 1,0-1 0,-1 0 0,1 1-1,-1-1 1,0 1 0,1 0 0,-1-1 0,0 1-1,0 0 1,0 0 0,0 0 0,-1 0-1,1 0 1,0 0 0,-1 0 0,1 0-1,-1 0 1,0 0 0,0 0 0,1 0-1,-1 0 1,-1 0 0,1 0 0,0 0 0,0 0-1,-1 0 1,1 0 0,-1 0 0,0 0-1,0 0 1,0 0 0,1 0 0,-2 0-1,1-1 1,0 1 0,0 0 0,-1-1-1,1 1 1,-3 1 0,-4 6 60,-1-2 0,1 1 1,-1-1-1,-1-1 0,1 1 0,-20 8 1,5-5-20,1 0 1,-2-2-1,1 0 1,-1-2-1,-47 6 1,56-11-1236,1-1 0,0 0 0,-25-4 0,-3-8-6579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5.601"/>
    </inkml:context>
    <inkml:brush xml:id="br0">
      <inkml:brushProperty name="width" value="0.025" units="cm"/>
      <inkml:brushProperty name="height" value="0.025" units="cm"/>
    </inkml:brush>
  </inkml:definitions>
  <inkml:trace contextRef="#ctx0" brushRef="#br0">0 36 14638,'0'0'1601,"63"0"-159,-24-7-481,6 0-705,8 3-224,-10 0-448,0-2-3845,-7-2-5572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7.051"/>
    </inkml:context>
    <inkml:brush xml:id="br0">
      <inkml:brushProperty name="width" value="0.025" units="cm"/>
      <inkml:brushProperty name="height" value="0.025" units="cm"/>
    </inkml:brush>
  </inkml:definitions>
  <inkml:trace contextRef="#ctx0" brushRef="#br0">133 296 4356,'0'0'7543,"7"-8"-4420,-5 6-3054,2-4 436,0 1 1,0-1-1,0 0 0,0 0 0,-1 0 1,0-1-1,0 1 0,-1-1 1,0 1-1,0-1 0,0 0 0,-1 0 1,1-8-1,-2 15-482,0-1 0,-1 0 0,1 0 0,0 1 0,0-1 0,0 0 0,-1 0 0,1 1 1,0-1-1,-1 0 0,1 0 0,0 1 0,-1-1 0,1 1 0,-1-1 0,1 0 0,-1 1 0,0-1 0,1 1 0,-1-1 0,0 1 0,1-1 0,-1 1 0,0 0 1,1-1-1,-1 1 0,0 0 0,0 0 0,1-1 0,-1 1 0,0 0 0,0 0 0,1 0 0,-1 0 0,0 0 0,0 0 0,0 0 0,-1 0 0,0 0-21,-1 1-1,0-1 0,0 1 0,0-1 0,1 1 0,-1 0 0,1 0 0,-1 0 0,0 0 1,1 1-1,-3 1 0,-3 4-15,1 0 0,0 1 0,0 0 0,1 0 0,0 0 0,1 1 0,-1 0 0,2 0 0,-1 0 0,-5 18 0,5-10 10,0 0-1,1 1 0,1-1 1,0 1-1,1 24 0,1-38 0,1 1-1,0-1 1,1 0-1,-1 0 1,1 1-1,0-1 1,0 0-1,0 0 1,0 0-1,1 0 0,0 0 1,-1 0-1,1 0 1,1-1-1,4 7 1,-3-6 11,0-1 0,0 0 0,0-1 0,0 1-1,1-1 1,-1 0 0,1 0 0,-1 0 0,1-1 0,0 1 0,0-1 0,0 0 0,9 0 0,19 1 4,-22-2-98,-1 1-1,1 0 1,0 0 0,17 6 0,-25-6 62,0-1 0,-1 2 0,1-1-1,-1 0 1,1 0 0,-1 1 0,0 0 0,0-1 0,0 1 0,0 0 0,0 0 0,0 0 0,0 0 0,0 0 0,-1 1 0,1-1 0,-1 0-1,0 1 1,1-1 0,-1 1 0,0 0 0,-1-1 0,2 4 0,-1 6 28,1 1-1,-2-1 1,0 1-1,0-1 1,-1 0-1,-1 0 1,0 1-1,-1-1 1,0 0-1,-1-1 1,0 1 0,0 0-1,-2-1 1,-11 20-1,6-15 198,1 0 0,-2-1 0,0 0 0,-1-1 0,0 0 0,-1-1 0,0 0 0,-1-2 0,-17 11 0,-13-2 1377,44-19-1542,0-1 0,-1 1 0,1-1 0,0 0 0,0 1 0,0-1 0,0 0 0,0 0 0,0 0 0,0 0 0,-1 0 0,1 0 0,0 0 0,0 0 0,0 0 0,0 0 0,0-1 0,0 1 0,0 0 0,0-1 0,-1 1 0,1-1 0,1 1 0,-1-1 0,0 0 0,0 1 0,0-1 0,0 0 0,0 0 0,0 0 0,1 1 0,-1-1 0,0 0 0,1 0 0,-1 0 0,1 0 0,-1 0 0,1 0 0,-1-2 0,0-4-17,0 0 0,1 0 0,0 0 0,0 0 1,1 0-1,-1 0 0,2 0 0,-1 0 0,1 1 1,0-1-1,5-11 0,5-9-268,23-37 0,-29 54 173,51-76-941,114-134 0,-102 137 717,82-128-1,-144 200 319,0-1 1,-1 1-1,-1-2 0,1 1 0,-2 0 0,0-1 0,5-24 0,-9 36-14,0 0 0,0 1-1,0-1 1,0 0 0,0 1 0,0-1 0,0 0 0,0 1 0,0-1 0,0 0 0,0 1 0,0-1 0,0 0 0,0 1 0,-1-1 0,1 0 0,0 1 0,0-1 0,-1 1 0,1-1 0,-1 1 0,1-1 0,0 1 0,-1-1 0,1 1-1,-1-1 1,1 1 0,-1-1 0,1 1 0,-1-1 0,-1 1 0,-22 2-5,17 1-10,1 0-1,-1 0 1,1 1-1,-1 0 1,-7 6-1,-11 14-10,0 1-1,-26 34 1,42-47 78,1 0 1,0 1-1,1-1 0,0 1 1,0 1-1,2-1 1,0 1-1,-4 15 1,9-27-47,-1-1 0,1 0 0,0 1 0,0-1 0,0 1 0,0-1 0,0 0 0,0 1 0,0-1 0,1 0 0,-1 1 0,0-1 0,1 0 0,-1 0 0,1 1 0,-1-1 0,1 0 0,0 0 0,0 0 0,-1 1 0,1-1 0,0 0 0,2 1 0,-1 0 8,1 0 0,-1-1 0,1 1 0,0-1 0,0 0 0,0 0 0,0 0 0,0 0 0,0 0 0,4 0 0,9 1 53,1-1 0,0-1 1,19-3-1,-26 3-36,10-2-14,0-1-1,0 0 1,0-1 0,-1-2 0,0 0 0,0-1 0,0 0 0,-1-2 0,0 0 0,0-1-1,-1-1 1,24-20 0,-39 30-8,-1-1-1,1 0 1,-1 0 0,1 1-1,-1-1 1,1 0 0,-1 0-1,0 0 1,0-1 0,0 1-1,1-4 1,-7 4 2,-9 13-138,4 0 119,0 0 1,1 0-1,1 1 0,0 0 0,1 1 0,0-1 0,1 1 1,0 1-1,1-1 0,-5 21 0,10-33 11,-1 0-1,1 1 1,0-1 0,0 0-1,0 1 1,-1-1-1,1 0 1,1 1-1,-1-1 1,0 0 0,0 1-1,0-1 1,1 0-1,-1 0 1,0 1 0,1-1-1,0 0 1,-1 0-1,1 0 1,-1 0 0,1 1-1,0-1 1,0 0-1,0 0 1,0 0-1,0-1 1,0 1 0,0 0-1,0 0 1,2 1-1,0-1 19,1 0-1,-1 0 0,1-1 1,0 1-1,-1-1 0,1 1 0,0-1 1,-1 0-1,1-1 0,0 1 1,3-1-1,10-3 53,-1 0 0,1-1 0,29-13 0,-13 1-27,56-37 1,-78 46-31,0 0 0,-1-1 1,0 0-1,0-1 0,-1 0 1,0 0-1,-1-1 0,9-14 1,-54 66-308,35-39 281,-23 41-41,23-41 36,1 1-1,0-1 1,0 1 0,0-1 0,0 1-1,1-1 1,-1 1 0,1 0 0,0-1-1,-1 1 1,1 0 0,0-1 0,1 1-1,-1 0 1,0-1 0,2 5 0,-1-7-98,-1 1 0,1 0 0,0-1 0,0 1 0,-1-1 0,1 1 0,0-1 1,0 1-1,0-1 0,0 1 0,0-1 0,0 0 0,0 0 0,0 1 1,0-1-1,0 0 0,0 0 0,0 0 0,0 0 0,0 0 0,0 0 0,0 0 1,0-1-1,0 1 0,-1 0 0,3-1 0,26-11-5811,-12-7-1503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0:34.938"/>
    </inkml:context>
    <inkml:brush xml:id="br0">
      <inkml:brushProperty name="width" value="0.025" units="cm"/>
      <inkml:brushProperty name="height" value="0.025" units="cm"/>
    </inkml:brush>
  </inkml:definitions>
  <inkml:trace contextRef="#ctx0" brushRef="#br0">42 327 3107,'-7'0'-161,"-20"-2"1583,26 1-1381,1 1-1,-1 0 1,1-1 0,0 1 0,-1 0 0,1-1 0,-1 1 0,1 0-1,0-1 1,-1 1 0,1-1 0,0 1 0,-1-1 0,1 1 0,0-1 0,0 1-1,-1-1 1,1 1 0,0-1 0,0 1 0,0-1 0,0 0 0,0 1 0,0-1-1,0 1 1,0-1 0,0 1 0,0-1 0,0 1 0,0-1 0,0 0 0,0 1-1,1-1 1,-1 1 0,0-1 0,0 1 0,1-1 0,-1 1 0,0-1 0,1 1-1,-1 0 1,0-1 0,1 1 0,-1-1 0,1 1 0,0-1 0,4-5 84,0 0 0,1 0 1,0 1-1,0 0 0,0 0 0,1 0 1,0 1-1,10-6 0,64-27 814,-74 34-838,19-7 163,0 1 0,1 2 0,-1 1 0,1 0 0,46-1 0,140 8 29,-81 2-45,483-1 1641,869-7-965,-1128 0-893,1363-34 285,-1018 8-251,863-18 164,-367 48-112,-1183 2-125,-9-1 13,-1 1 1,0-1-1,1 0 1,-1 0 0,0-1-1,1 1 1,-1-1 0,0 0-1,0 0 1,7-3-1,-12-2 230,-10 1-121,-14-2-30,-71-3-89,0 4 1,-119 7 0,77 1 22,-812 26 37,2 34-342,931-60 274,-3729 147-452,3514-149 460,-1303-9-54,1494 8 49,-2 1 3,1-2-1,-59-10 1,86 5-20,29 2-34,30-1-43,747-51-489,-317 25 374,1704-58 220,0 84-23,-272 63 20,-1233-30-786,-511-23-488,-30-3-694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7.411"/>
    </inkml:context>
    <inkml:brush xml:id="br0">
      <inkml:brushProperty name="width" value="0.025" units="cm"/>
      <inkml:brushProperty name="height" value="0.025" units="cm"/>
    </inkml:brush>
  </inkml:definitions>
  <inkml:trace contextRef="#ctx0" brushRef="#br0">0 1 3812,'0'0'12299,"0"56"-17936,18-39-3716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7.806"/>
    </inkml:context>
    <inkml:brush xml:id="br0">
      <inkml:brushProperty name="width" value="0.025" units="cm"/>
      <inkml:brushProperty name="height" value="0.025" units="cm"/>
    </inkml:brush>
  </inkml:definitions>
  <inkml:trace contextRef="#ctx0" brushRef="#br0">111 251 5894,'0'0'8349,"-8"10"-6881,-95 102 4143,132-121-5248,-7-5-319,-1 0 1,0-2-1,-1-1 1,-1 0 0,0-1-1,27-36 1,-32 37-66,-2 0 0,0-1 0,-2 0 0,0-1-1,0 0 1,-2-1 0,-1 0 0,9-34 0,-16 53 20,1 1 0,-1 0 0,0-1 0,0 1 0,0 0 0,0-1 0,0 1 0,0 0 0,0-1-1,0 1 1,0 0 0,0-1 0,0 1 0,0 0 0,0-1 0,0 1 0,0 0 0,0-1 0,0 1 0,0 0 0,0-1-1,-1 1 1,1 0 0,0 0 0,0-1 0,0 1 0,-1 0 0,1-1 0,0 1 0,0 0 0,0 0 0,-1 0 0,1-1-1,0 1 1,-1 0 0,1 0 0,0 0 0,0 0 0,-1-1 0,1 1 0,0 0 0,-1 0 0,1 0 0,-19 6-73,-17 18-24,35-23 99,-12 9 110,1 0 0,1 1 0,0 0 0,-13 17 0,22-25-92,1-1 0,-1 1 0,0-1-1,1 1 1,-1-1 0,1 1 0,0 0-1,0 0 1,0 0 0,0-1 0,0 1-1,1 0 1,-1 0 0,1 0 0,0 0-1,0 0 1,0 0 0,0 0 0,1 0-1,-1 0 1,1 0 0,-1 0 0,1 0-1,0 0 1,1 0 0,-1-1 0,0 1-1,1 0 1,-1-1 0,4 5-1,43 36 205,6 7-338,-51-46 5,0-1-1,-1 1 1,1 0 0,-1 0 0,0 0-1,0 0 1,0 0 0,0 0 0,-1 1-1,0-1 1,0 1 0,0-1 0,0 7-1,0 1-417,-1 23-1061,-3-14-2571,-5-7-3709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9.072"/>
    </inkml:context>
    <inkml:brush xml:id="br0">
      <inkml:brushProperty name="width" value="0.025" units="cm"/>
      <inkml:brushProperty name="height" value="0.025" units="cm"/>
    </inkml:brush>
  </inkml:definitions>
  <inkml:trace contextRef="#ctx0" brushRef="#br0">176 0 13421,'0'0'5557,"-5"13"-4500,-6 9-635,-6 14 82,1 1 1,2 0-1,-12 52 1,25-88-500,1 0 0,-1 0 1,1 0-1,0 0 1,0 0-1,-1 1 1,1-1-1,0 0 1,0 0-1,0 0 1,0 0-1,0 0 0,0 0 1,0 1-1,1-1 1,-1 0-1,0 0 1,1 0-1,-1 0 1,0 0-1,1 0 0,-1 0 1,1 0-1,0 0 1,-1 0-1,1 0 1,0 0-1,0-1 1,-1 1-1,1 0 1,0 0-1,0-1 0,0 1 1,0 0-1,0-1 1,0 1-1,0-1 1,0 0-1,0 1 1,0-1-1,0 0 0,1 1 1,-1-1-1,0 0 1,0 0-1,2 0 1,1-1 27,0 1 1,1-1-1,-1 0 1,0-1-1,1 1 1,-1-1-1,0 0 1,0 0-1,0 0 1,6-5-1,4-4 6,0-1-1,0-1 1,-1 0 0,19-26-1,-26 32-30,-1 0 0,-1-1 0,0 1-1,0-1 1,0 0 0,-1 0-1,0-1 1,0 1 0,-1 0 0,0-1-1,-1 0 1,1-9 0,-7 17-502,-5 12 312,-9 12 121,-9 23 141,3 2 0,-36 88 0,51-106 13,0 1-1,2 0 1,2 1-1,1-1 1,-2 65 0,7-56-41,1-10-6,-5 54 0,3-77-6,0 1 0,-1-1 0,0 1-1,0-1 1,0 0 0,-1 0 0,0 0 0,-1 0-1,1 0 1,-1-1 0,-1 0 0,-5 7-1,9-11 16,-1-1-1,1 1 0,0-1 0,-1 0 1,0 1-1,1-1 0,-1 0 0,1 0 1,-1-1-1,0 1 0,0 0 0,0 0 1,0-1-1,1 1 0,-1-1 0,0 0 0,-4 1 1,5-1-31,0-1 0,0 1 0,0 0 0,0-1 0,0 1-1,0-1 1,0 1 0,0-1 0,0 1 0,0-1 0,0 0 0,0 1 0,1-1 0,-1 0 0,0 0 0,1 0 0,-1 1 0,0-1 0,1 0 0,-1 0 0,1 0 0,-1 0 0,1 0 0,0 0 0,-1 0 0,1 0 0,0 0 0,0-1 0,0 1 0,-1 0 0,1 0 0,1-1-1,-2-15-29,1 0 0,1 1 0,1-1 0,1 0 0,0 1 0,1-1 0,1 1 0,0 0 0,1 1 0,1-1 0,11-18-1,12-17-260,67-86-1,63-47-144,-16 20 274,-214 228-1138,60-52 1259,3-6 20,1 0 0,0 1 1,0 0-1,1 0 0,0 0 1,0 1-1,0 0 0,1 0 1,-5 15-1,9-22 1,0 0-1,0-1 1,0 1-1,0 0 1,0 0-1,1 0 1,-1 0-1,0-1 1,1 1-1,-1 0 1,0 0-1,1-1 1,-1 1-1,1 0 1,-1-1-1,1 1 1,-1 0-1,1-1 1,0 1-1,-1-1 1,1 1-1,0-1 1,-1 1-1,1-1 1,0 1-1,0-1 1,-1 0-1,1 1 1,0-1-1,0 0 1,0 0-1,0 0 1,-1 1-1,1-1 1,0 0-1,0 0 1,0 0-1,0 0 1,0-1-1,1 1 1,41-5 301,-24-1-273,-1-1 0,-1-1 1,1-1-1,-1 0 0,-1-1 1,0-1-1,0 0 1,-1-1-1,-1-1 0,0 0 1,0-1-1,-2-1 0,1 0 1,-2 0-1,19-35 0,-53 85-336,15-17 263,3-9 29,0 1 1,1 0 0,0 0 0,0 0-1,1 0 1,1 1 0,0-1-1,0 1 1,1-1 0,0 14 0,1-23 27,1 1 0,0-1 0,-1 1 0,1-1 0,0 0 0,0 1 0,0-1 0,0 0 0,0 1 0,0-1 0,0 0 0,0 0 0,0 0 0,1 0 0,-1 0 0,0 0 0,1-1 0,-1 1 1,1 0-1,-1-1 0,1 1 0,-1-1 0,1 1 0,-1-1 0,1 0 0,0 1 0,-1-1 0,1 0 0,-1 0 0,1 0 0,0 0 0,-1-1 0,1 1 0,-1 0 0,3-1 0,5-1 113,1 1 0,-1-1 0,0 0 0,16-7 0,0-4-85,-1-1 1,-1-2-1,0 0 0,-1-1 0,-1-1 1,29-33-1,-58 59-104,1 0 0,0 0 0,0 0 1,0 1-1,1 0 0,1 1 0,-1-1 0,1 1 1,1 0-1,0 0 0,1 0 0,-1 1 1,2-1-1,-2 13 0,4-22 83,0 0 0,0 0 0,0 0 0,0 0 0,0 0 0,0 0 0,1-1 0,-1 1 0,0 0 0,1 0 0,-1 0 0,0 0 0,1 0 0,-1-1 0,1 1 0,-1 0 0,1 0 0,0-1 0,-1 1 0,1 0 0,0-1 0,0 1 0,-1 0 0,1-1 0,0 1 0,0-1 0,0 0 0,1 1 0,1 0 45,1 0 0,-1-1 0,0 1 0,0-1 0,1 0 0,-1 0 0,0 0 0,7-2 0,0 0 59,0 0-1,1-1 0,-1 0 1,15-8-1,-11 3-92,-2 0 1,1 0-1,-1-1 1,-1-1-1,13-12 0,-20 18-19,0-1 1,0 1-1,-1-1 0,1 0 0,-1 0 0,0 0 0,0-1 0,-1 1 1,1-1-1,-1 0 0,-1 1 0,1-1 0,-1 0 0,0 0 0,0-8 0,-1 14-20,0-1-1,0 1 0,0 0 0,0 0 1,-1-1-1,1 1 0,0 0 0,0-1 1,-1 1-1,1 0 0,0 0 0,0-1 1,-1 1-1,1 0 0,0 0 0,-1 0 1,1 0-1,0-1 0,-1 1 0,1 0 0,0 0 1,-1 0-1,1 0 0,-1 0 0,1 0 1,0 0-1,-1 0 0,1 0 0,0 0 1,-1 0-1,1 0 0,0 0 0,-1 0 1,1 0-1,0 0 0,-1 1 0,1-1 0,0 0 1,-1 0-1,1 0 0,0 0 0,-1 1 1,1-1-1,0 0 0,-1 0 0,1 1 1,0-1-1,0 0 0,0 1 0,-1-1 1,1 1-1,-17 13-122,16-13 124,0 0-1,0 1 0,0 0 1,0-1-1,0 1 0,1-1 0,-1 1 1,1 0-1,-1-1 0,1 1 0,0 0 1,0 0-1,-1-1 0,1 1 1,0 0-1,1 0 0,-1 0 0,0-1 1,0 1-1,1 0 0,0 2 0,0-3 14,0 0-1,0 0 1,1 0-1,-1 0 0,0 0 1,0 0-1,1 0 1,-1 0-1,0-1 1,1 1-1,-1-1 0,1 1 1,-1-1-1,1 1 1,-1-1-1,1 0 0,-1 0 1,1 0-1,2 0 1,5 0 35,1-1 0,-1 0 0,0-1 0,1 0 1,-1 0-1,17-7 0,-24 8-40,12-5 11,0 0 0,0-1 0,-1-1 0,0 0-1,0 0 1,-1-2 0,15-12 0,-38 35-88,1 1 0,0 0 1,1 1-1,-11 26 0,12-24 53,6-14-277,0 1 0,0 1 1,1-1-1,-1 0 1,1 0-1,0 0 1,0 1-1,1-1 1,0 1-1,-1 7 1,1-12 174,1 1 0,-1 0-1,0 0 1,0-1 0,0 1 0,1 0 0,-1-1 0,0 1 0,1 0 0,-1-1-1,0 1 1,1 0 0,-1-1 0,1 1 0,-1-1 0,1 1 0,-1-1-1,1 1 1,0-1 0,-1 1 0,1-1 0,-1 0 0,1 1 0,1 0 0,0-1-85,0 0 1,0 0 0,0 0 0,0 0 0,0 0 0,0 0 0,0-1 0,0 1 0,0-1 0,0 1 0,0-1 0,0 0-1,0 0 1,1-1 0,20-12-7161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29.420"/>
    </inkml:context>
    <inkml:brush xml:id="br0">
      <inkml:brushProperty name="width" value="0.025" units="cm"/>
      <inkml:brushProperty name="height" value="0.025" units="cm"/>
    </inkml:brush>
  </inkml:definitions>
  <inkml:trace contextRef="#ctx0" brushRef="#br0">6 16 3075,'0'-11'9000,"-6"6"-4131,6 18-5093,6 3-1762,6 0-2658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0.004"/>
    </inkml:context>
    <inkml:brush xml:id="br0">
      <inkml:brushProperty name="width" value="0.025" units="cm"/>
      <inkml:brushProperty name="height" value="0.025" units="cm"/>
    </inkml:brush>
  </inkml:definitions>
  <inkml:trace contextRef="#ctx0" brushRef="#br0">121 199 13325,'0'0'2562,"-11"3"-966,1 0-1195,0 1 0,0 0-1,1 1 1,-1-1 0,-13 10-1,21-12-290,-1 0 0,0 0-1,1 0 1,-1 0 0,1 0-1,0 0 1,0 1 0,0-1-1,0 1 1,0-1 0,0 1-1,1 0 1,-1 0 0,1 0-1,0 0 1,0 0 0,0 0-1,0 0 1,0 0 0,1 0-1,-1 1 1,1-1 0,0 0-1,0 0 1,0 0 0,1 6-1,0-7-96,0-1 1,0 0-1,0 1 0,0-1 0,1 0 0,-1 0 0,0 0 1,0 0-1,1 0 0,-1 0 0,1 0 0,-1 0 0,1-1 1,-1 1-1,1-1 0,-1 1 0,1-1 0,0 1 0,-1-1 1,1 0-1,-1 0 0,1 0 0,0 0 0,2 0 1,44-4 302,-36 0-301,1-1-1,-1 0 1,0 0-1,-1-1 1,1-1-1,-1 0 1,0-1-1,-1 0 1,0 0-1,0-1 1,-1-1-1,9-10 1,-9 9-23,0-1 0,-1 1 0,0-1 0,-1-1 0,0 1 0,-1-1 0,-1 0 0,0-1 1,-1 0-1,6-26 0,-10 40 4,0-1 1,0 1-1,0-1 1,0 1-1,0-1 1,0 1-1,-1-1 1,1 1-1,0-1 1,0 1-1,0-1 1,0 1-1,-1-1 1,1 1-1,0 0 1,0-1-1,-1 1 1,1-1-1,0 1 1,-1 0-1,1-1 1,0 1-1,-1 0 1,1-1-1,-1 1 1,1 0-1,0 0 1,-1-1-1,1 1 1,-1 0-1,1 0 1,-1 0-1,1 0 1,-1 0-1,1-1 1,-1 1-1,1 0 1,-1 0-1,1 0 1,-1 0-1,1 1 1,0-1-1,-1 0 1,1 0-1,-1 0 1,1 0-1,-1 0 1,1 0-1,-1 1 1,0-1-1,-26 11-111,19-5 103,0 1 1,1-1-1,-1 1 1,1 1-1,1-1 0,-1 1 1,1 1-1,1-1 1,-9 16-1,11-17-16,-1 0-1,1 1 1,0 0-1,1 0 1,-1-1-1,2 1 1,-1 1 0,1-1-1,0 0 1,1 0-1,0 0 1,1 13-1,0-18-23,1 0-1,-1 0 1,0-1-1,1 1 0,0 0 1,-1-1-1,1 1 1,0-1-1,0 0 0,0 1 1,1-1-1,-1 0 1,0 0-1,1-1 1,0 1-1,-1 0 0,1-1 1,0 1-1,0-1 1,0 0-1,0 0 0,0 0 1,0-1-1,0 1 1,0-1-1,6 1 0,4 0 69,1 0 0,0-1 0,-1 0 0,25-4 0,-23 0-45,-1 1 0,0-2 0,0 0 0,0-1 0,-1 0 0,0-1 0,0-1 0,-1 0 0,0 0 0,0-2 0,17-16 0,-17 14 94,-1-1-1,0 0 0,0 0 0,-2-1 0,0 0 0,0-1 1,-1 0-1,-1 0 0,10-31 0,-16 43 3,-1 1 0,1 0 0,0 0 0,-1-1 0,1 1 0,-1 0 0,0-1 0,0 1 0,0 0 0,0-1 0,0 1 0,0 0 0,-1-1 0,1 1 1,-1 0-1,-1-4 0,2 6-36,-1-1-1,0 1 1,1-1 0,-1 1 0,0-1 0,0 1 0,1 0 0,-1-1 0,0 1 0,0 0 0,0 0 0,1-1 0,-1 1 0,0 0-1,0 0 1,0 0 0,0 0 0,1 0 0,-1 0 0,0 0 0,0 1 0,0-1 0,0 0 0,1 0 0,-1 1 0,0-1-1,0 0 1,-1 1 0,-6 3 9,1 1 0,-1-1 1,1 1-1,0 1 0,0-1 0,-10 12 0,7-7-33,1 1 0,1 0 0,0 1 0,0 0 0,1 0 0,1 0 0,0 1 0,0 0 0,2 0 0,-1 1 0,2-1 0,0 1 0,0 0 0,2 0 0,-1 0 0,2 0 0,0 0 0,2 17 0,-2-29 1,1 0-1,-1 0 0,1 0 1,0 0-1,-1 0 1,1 0-1,0 0 0,0 0 1,0 0-1,1 0 1,-1-1-1,0 1 0,1 0 1,-1-1-1,1 1 1,-1-1-1,1 0 0,0 1 1,0-1-1,-1 0 1,1 0-1,0 0 0,0 0 1,0-1-1,0 1 1,0 0-1,0-1 0,0 1 1,1-1-1,-1 0 1,0 0-1,0 0 0,0 0 1,0 0-1,0 0 1,1-1-1,-1 1 0,0-1 1,0 1-1,2-2 1,3 0 19,0 0 1,0 0 0,-1-1 0,1 0-1,0-1 1,-1 0 0,0 0 0,0 0-1,0 0 1,7-8 0,-8 6-10,0 1 0,0-1 0,0 0 0,-1-1 1,0 1-1,0-1 0,0 1 0,-1-1 0,0 0 0,-1-1 0,0 1 1,0 0-1,0-1 0,0-10 0,-1 17-16,-1 1 0,0 0 0,0-1 0,0 1-1,0-1 1,0 1 0,0 0 0,0-1 0,0 1 0,0 0 0,0-1-1,0 1 1,0 0 0,-1-1 0,1 1 0,0-1 0,0 1 0,0 0-1,0-1 1,0 1 0,-1 0 0,1 0 0,0-1 0,0 1 0,-1 0-1,1 0 1,0-1 0,-1 1 0,1 0 0,0 0 0,0-1 0,-1 1-1,1 0 1,0 0 0,-1 0 0,1 0 0,0 0 0,-1 0 0,1-1-1,-1 1 1,1 0 0,0 0 0,-1 0 0,1 0 0,0 0 0,-1 0-1,1 1 1,0-1 0,-1 0 0,1 0 0,-1 0 0,1 0 0,0 0-1,-1 0 1,1 1 0,0-1 0,0 0 0,-1 0 0,1 0 0,0 1-1,-1-1 1,1 0 0,0 0 0,-1 1 0,-16 20-86,16-19 79,1 0 0,-1 0-1,1-1 1,0 1 0,-1 0-1,1 0 1,0 0 0,0 0-1,0 0 1,1 0 0,-1 0-1,0 0 1,1-1 0,-1 1-1,1 0 1,0 0 0,-1 0-1,1-1 1,0 1 0,0 0-1,0-1 1,0 1 0,2 1-1,0-1 16,-1 1 0,1-1 0,0 0 0,1 0 0,-1-1 0,0 1 0,1-1 0,-1 1 0,1-1 0,-1 0 0,6 1-1,5 0 32,1-1 0,-1 0-1,1-1 1,-1 0 0,18-3-1,-25 1-21,-1 0-1,1 0 1,-1 0 0,1-1-1,-1 1 1,0-1-1,0-1 1,0 1-1,-1-1 1,1-1-1,4-4 1,-4 5 25,-9 9 63,-1 0-1,1 1 1,1 0 0,-1-1-1,1 1 1,0 0-1,-1 6 1,1-8-182,1 0 1,0 0-1,0 1 0,0-1 1,1 0-1,-1 0 1,1 1-1,0-1 0,0 0 1,1 0-1,-1 1 0,1-1 1,2 8-1,-2-11-113,0-1 1,0 1-1,0 0 0,0 0 1,0 0-1,0-1 0,1 1 1,-1 0-1,0-1 0,0 1 1,1-1-1,-1 0 0,0 1 1,0-1-1,1 0 0,-1 0 1,0 1-1,1-1 0,-1 0 1,0-1-1,1 1 0,2 0 0,28-11-7255,-15-6 642</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0.349"/>
    </inkml:context>
    <inkml:brush xml:id="br0">
      <inkml:brushProperty name="width" value="0.025" units="cm"/>
      <inkml:brushProperty name="height" value="0.025" units="cm"/>
    </inkml:brush>
  </inkml:definitions>
  <inkml:trace contextRef="#ctx0" brushRef="#br0">0 0 4068,'0'0'9096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0.724"/>
    </inkml:context>
    <inkml:brush xml:id="br0">
      <inkml:brushProperty name="width" value="0.025" units="cm"/>
      <inkml:brushProperty name="height" value="0.025" units="cm"/>
    </inkml:brush>
  </inkml:definitions>
  <inkml:trace contextRef="#ctx0" brushRef="#br0">224 0 6054,'0'0'5733,"-1"10"-3112,-25 128 3310,2-40-5354,20-85-560,0 0 0,-1 0 1,-1 0-1,0-1 0,0 0 0,-9 12 1,11-19 162,1 0 0,-1-1 1,0 1-1,0-1 1,0 0-1,-1 0 0,1 0 1,-1-1-1,0 0 0,0 0 1,0 0-1,0 0 0,-1-1 1,1 0-1,-1 0 0,-9 1 1,14-2-137,0-1 0,0 0 0,0 0 0,0 0 0,-1 0 0,1 0 0,0 0 0,0 0 0,0 0 0,0-1 0,-1 1 0,1 0 0,0-1 0,0 1 0,0-1 0,0 1 0,0-1 0,0 0 0,0 1 0,0-1 0,0 0 0,0 0 0,0 1 0,1-1 0,-1 0 0,0 0 0,1 0 0,-2-2 0,1 0-16,-1 0 1,1-1 0,0 1 0,1-1 0,-1 1-1,0-1 1,1 0 0,0 1 0,0-7 0,0 2-137,1-1 1,0 1 0,1 0-1,0-1 1,0 1 0,0 0-1,1 0 1,5-8 0,1 4-47,0 0 0,0 1 0,2 1 1,-1 0-1,1 0 0,1 1 0,-1 1 0,1-1 1,1 2-1,13-7 0,19-5-4,78-24 0,-40 16 452,-42 5 916,-41 22-1166,1 0 0,-1-1 0,0 1 1,1 0-1,-1-1 0,1 1 0,-1-1 0,0 1 0,1-1 0,-1 1 0,0-1 0,1 1 1,-1-1-1,0 1 0,0-1 0,0 1 0,1-1 0,-1 1 0,0-1 0,0 1 0,0-1 1,0 0-1,0 1 0,0-1 0,0 0 0,-1 0-13,0 0 0,0 0-1,0 0 1,1 1 0,-1-1 0,0 0-1,0 0 1,0 1 0,0-1 0,0 1-1,-1-1 1,1 1 0,0 0 0,0-1-1,0 1 1,0 0 0,0 0 0,-2-1 0,-11-1-30,0 0 0,0 1 0,0 1 0,-16 1 0,27-2-6,0 1 0,1 0 0,-1 1 0,0-1-1,1 0 1,-1 1 0,1-1 0,-1 1 0,0 0 0,1 0-1,-1 0 1,1 0 0,0 0 0,-1 1 0,1-1 0,0 1-1,0-1 1,0 1 0,0 0 0,0 0 0,0 0 0,0 0-1,1 0 1,-1 0 0,1 1 0,-1-1 0,1 0 0,-2 5-1,3-5-44,0-1-1,1 1 0,-1-1 1,0 1-1,0-1 0,1 1 0,-1-1 1,1 1-1,-1-1 0,1 0 1,-1 1-1,1-1 0,0 0 1,0 1-1,0-1 0,0 0 0,0 0 1,0 0-1,0 0 0,0 0 1,0 0-1,0 0 0,0 0 1,1 0-1,-1 0 0,0-1 0,1 1 1,-1-1-1,2 1 0,45 11-8330,-20-11-166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1.087"/>
    </inkml:context>
    <inkml:brush xml:id="br0">
      <inkml:brushProperty name="width" value="0.025" units="cm"/>
      <inkml:brushProperty name="height" value="0.025" units="cm"/>
    </inkml:brush>
  </inkml:definitions>
  <inkml:trace contextRef="#ctx0" brushRef="#br0">151 55 6438,'0'0'13335,"-9"-8"-11343,3 2-1755,0 1 0,-1 0 0,0 0 0,1 0 0,-2 1 0,1 0 1,-9-3-1,13 6-221,1 0 0,0 0 0,-1 0 1,1 1-1,0-1 0,-1 1 0,1-1 1,-1 1-1,1 0 0,0 0 0,-1 0 1,1 0-1,-1 1 0,1-1 1,0 1-1,-1-1 0,1 1 0,0 0 1,-1 0-1,1 0 0,0 0 0,0 0 1,0 1-1,0-1 0,0 1 0,0-1 1,0 1-1,1-1 0,-1 1 0,0 0 1,1 0-1,0 0 0,-1 0 0,1 0 1,-2 5-1,3-6-17,-1 0 0,1 0 1,0 0-1,0-1 0,0 1 0,0 0 0,0 0 1,0 0-1,0 0 0,0 0 0,0 0 0,0 0 1,0 0-1,0 0 0,1 0 0,-1 0 0,0 0 1,1 0-1,-1 0 0,1-1 0,-1 1 0,1 0 1,-1 0-1,1-1 0,0 1 0,-1 0 0,1 0 1,0-1-1,0 1 0,-1-1 0,1 1 0,0-1 1,0 1-1,0-1 0,1 1 0,37 15 150,-30-13-141,40 14-54,-11-4-87,0 0 1,-2 3-1,40 22 1,-74-37 154,-1-1 0,0 1 0,1 0 0,-1-1 0,0 1 0,0 0 0,0 0 0,1 0 0,-1 0 0,0 0 0,0 0 0,0 0 0,0 0 0,0 0 0,-1 0 0,1 0 0,0 1 0,0-1 0,-1 0 0,1 1 0,-1-1 0,1 0 0,-1 1 0,0-1 0,0 1 0,1-1 0,-1 1 0,0 1 0,-1-1 63,-1 0 0,1 0-1,0-1 1,0 1 0,-1 0-1,1-1 1,-1 1 0,0-1-1,1 1 1,-1-1-1,0 0 1,0 0 0,0 0-1,0 0 1,0 0 0,-2 1-1,-15 4 720,1 0-1,-37 6 0,54-12-790,-36 6-188,0-2 1,-40 0 0,53-6-4113,7-11-4564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2.045"/>
    </inkml:context>
    <inkml:brush xml:id="br0">
      <inkml:brushProperty name="width" value="0.025" units="cm"/>
      <inkml:brushProperty name="height" value="0.025" units="cm"/>
    </inkml:brush>
  </inkml:definitions>
  <inkml:trace contextRef="#ctx0" brushRef="#br0">47 0 13485,'0'0'1569,"-11"68"353,0-27-192,1 6-449,2 2-288,1-3-256,7-3-257,0-7-320,0-7-128,2-7 0,9-10-96,-4-5-448,2-7-898,-7-7-1056,-2-14-1762,0-11-3940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2.407"/>
    </inkml:context>
    <inkml:brush xml:id="br0">
      <inkml:brushProperty name="width" value="0.025" units="cm"/>
      <inkml:brushProperty name="height" value="0.025" units="cm"/>
    </inkml:brush>
  </inkml:definitions>
  <inkml:trace contextRef="#ctx0" brushRef="#br0">0 4 4484,'0'0'10891,"59"-4"-9194,-25 4-672,3 0-384,8 0-225,-2 2-288,1 2-64,-4 1-64,-6 1-576,-13 3-1346,-16 0-1601,-5 2-1666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8.148"/>
    </inkml:context>
    <inkml:brush xml:id="br0">
      <inkml:brushProperty name="width" value="0.025" units="cm"/>
      <inkml:brushProperty name="height" value="0.025" units="cm"/>
    </inkml:brush>
  </inkml:definitions>
  <inkml:trace contextRef="#ctx0" brushRef="#br0">8 114 2466,'0'0'11798,"0"-1"-11738,-1 1 0,1 0 0,-1-1 0,1 1 0,-1 0-1,1-1 1,-1 1 0,1-1 0,-1 1 0,1-1 0,0 1 0,-1-1 0,1 1 0,0-1-1,-1 1 1,1-1 0,0 0 0,0 1 0,0-1 0,-1 1 0,1-1 0,0-1-1,6 0 120,-1 0 0,1 0 0,0 0 0,0 1 0,0 0 0,0 0 0,1 0-1,-1 1 1,7 0 0,5-1 24,461-32 227,1 1-353,-299 17-232,1 8 0,-1 8 0,191 26 1,528 23 298,-786-51-64,1 5 0,170 28 0,231 27-590,-365-47 534,174 27-102,-157-16 470,193 2-1,-77-39 20,-282 14-623,-1 0 0,1 0 0,-1 0 0,0 0 1,1 0-1,-1 0 0,0 0 0,1-1 0,-1 1 0,0-1 0,0 1 0,1-1 1,-1 1-1,0-1 0,2-1 0,1-8-4203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0:42.970"/>
    </inkml:context>
    <inkml:brush xml:id="br0">
      <inkml:brushProperty name="width" value="0.025" units="cm"/>
      <inkml:brushProperty name="height" value="0.025" units="cm"/>
    </inkml:brush>
  </inkml:definitions>
  <inkml:trace contextRef="#ctx0" brushRef="#br0">1 242 6278,'0'0'833,"10"-3"-807,18-4 217,1 1-1,0 1 1,0 1-1,35 1 0,225 25 937,-79-3-1082,603-11 951,-482-10-964,821-29 64,-579 9-40,1380-70 26,-1889 89-134,-30 2 0,1-1 0,51-11 0,-145 7 74,-622 0-50,-2 36 25,-283 3 1,-824-55-787,786 44 551,974-16 241,47 2-6,51 4 1,461 29-22,4-34 16,-277-6-30,164 3-7,1766 41 178,-813-15-73,-1367-31-101,-1 1 1,0-1-1,1 1 1,-1-2-1,0 1 0,0 0 1,10-5-1,-14 6-7,-1-1 1,1 1-1,-1 0 0,1 0 1,-1-1-1,0 1 0,1 0 0,-1-1 1,1 1-1,-1-1 0,0 1 1,1 0-1,-1-1 0,0 1 0,1-1 1,-1 1-1,0-1 0,1 1 1,-1-1-1,0 1 0,0-1 0,0 1 1,0-1-1,0 0 0,0 1 1,0-1-1,1 1 0,-2-2 0,1 1 6,-1-1-1,0 1 0,0 0 0,0 0 1,0-1-1,0 1 0,0 0 0,0 0 1,-1 0-1,1 0 0,0 0 0,-1 0 0,1 0 1,0 1-1,-4-2 0,-19-9 51,-1 1-1,0 1 1,-1 1-1,0 2 1,-28-4-1,-140-10 60,151 17-98,-1231-52 661,-3 55-867,554 3-88,719-3 270,-1479 38-961,1319-27 933,-182 18-55,483-22-277,1468-80 405,-845 26 114,2102-46 281,-1922 126-1535,-762-24-905,66 2-5845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2.755"/>
    </inkml:context>
    <inkml:brush xml:id="br0">
      <inkml:brushProperty name="width" value="0.025" units="cm"/>
      <inkml:brushProperty name="height" value="0.025" units="cm"/>
    </inkml:brush>
  </inkml:definitions>
  <inkml:trace contextRef="#ctx0" brushRef="#br0">29 0 10922,'0'0'8040,"79"27"-6887,-31-27-288,0-6-641,6-1-192,-13 3-64,-7 4-1473,-16 0-2948,-13 3-832,-5 6-1441</inkml:trace>
  <inkml:trace contextRef="#ctx0" brushRef="#br0" timeOffset="1">4 262 12236,'0'0'7623,"-3"47"-6919,37-47 289,14 0-224,9-9-449,7-7-223,2-2-65,-3 0-1602,-8-5-3427,-10 2-2242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3.088"/>
    </inkml:context>
    <inkml:brush xml:id="br0">
      <inkml:brushProperty name="width" value="0.025" units="cm"/>
      <inkml:brushProperty name="height" value="0.025" units="cm"/>
    </inkml:brush>
  </inkml:definitions>
  <inkml:trace contextRef="#ctx0" brushRef="#br0">79 0 12396,'0'0'1521,"-10"11"-309,5-6-1027,-38 42 1594,41-44-1612,0-1 0,0 1 0,0 0-1,0-1 1,0 1 0,1 0 0,0 0 0,-1 1 0,1-1 0,0 0-1,1 0 1,-1 0 0,0 1 0,1-1 0,0 0 0,0 1-1,0-1 1,0 0 0,1 4 0,0-5-128,1 0 0,-1 0 0,0-1 0,1 1 0,0-1 0,-1 1 0,1-1 0,0 0 0,0 0 0,0 1 0,0-1 0,0-1 0,0 1 0,0 0 0,0 0-1,0-1 1,0 1 0,0-1 0,0 0 0,1 1 0,-1-1 0,0 0 0,4-1 0,56-2 351,-61 3-375,19-4 36,1-1 0,-1-1 0,0-1 0,0 0 1,23-14-1,-18 9-111,-1 2 1,37-11-1,-61 21 61,1 0-1,-1 0 1,1 0-1,-1 0 1,1-1-1,-1 1 1,1 1 0,-1-1-1,1 0 1,-1 0-1,1 0 1,-1 0-1,1 0 1,-1 0 0,1 0-1,-1 1 1,1-1-1,-1 0 1,0 0-1,1 1 1,-1-1 0,1 0-1,-1 1 1,0-1-1,1 0 1,-1 1-1,0-1 1,0 1 0,1-1-1,-1 0 1,0 1-1,0-1 1,1 1-1,-1-1 1,0 1 0,3 26 573,-9 26 411,4-47-913,1-1-35,0-1 0,0 1 0,0-1 0,1 1-1,0 0 1,-1-1 0,2 1 0,0 7 0,-1-11-30,0 0 0,1 0 0,-1-1 0,1 1 1,-1 0-1,0-1 0,1 1 0,-1-1 0,1 1 1,-1 0-1,1-1 0,0 1 0,-1-1 0,1 0 1,0 1-1,-1-1 0,1 1 0,0-1 0,-1 0 1,1 0-1,1 1 0,28-2 317,-14-4-321,0-1 0,-1 0 0,1-1 0,-1 0 0,0-2 0,15-11 0,43-33-3018,-39 21-1672,-21 5-2269,-9 7-305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3.416"/>
    </inkml:context>
    <inkml:brush xml:id="br0">
      <inkml:brushProperty name="width" value="0.025" units="cm"/>
      <inkml:brushProperty name="height" value="0.025" units="cm"/>
    </inkml:brush>
  </inkml:definitions>
  <inkml:trace contextRef="#ctx0" brushRef="#br0">1 1 7399,'0'0'11275,"44"24"-12685,-29-24-5829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3.747"/>
    </inkml:context>
    <inkml:brush xml:id="br0">
      <inkml:brushProperty name="width" value="0.025" units="cm"/>
      <inkml:brushProperty name="height" value="0.025" units="cm"/>
    </inkml:brush>
  </inkml:definitions>
  <inkml:trace contextRef="#ctx0" brushRef="#br0">123 0 11851,'-5'9'4549,"-3"6"-4191,-65 137 4092,66-132-4066,0 0 0,1 0-1,1 1 1,1-1 0,1 1 0,-1 30 0,4-50-375,0-1 0,0 1 1,0 0-1,0 0 1,0 0-1,0-1 0,0 1 1,0 0-1,0 0 1,1 0-1,-1-1 1,0 1-1,0 0 0,1 0 1,-1-1-1,1 1 1,-1 0-1,0-1 0,1 1 1,-1 0-1,1-1 1,0 1-1,-1-1 0,1 1 1,-1-1-1,1 1 1,0-1-1,0 1 0,1 0 1,-1-1 39,1 0 1,0 0-1,0 0 1,0 0-1,0 0 0,0 0 1,0 0-1,-1-1 1,1 1-1,0-1 1,0 1-1,2-2 0,5-2 180,0-1-1,-1 0 0,0 0 0,9-8 1,46-45 3,66-77 1,-12 11-698,-175 201-12449,32-51 4672</inkml:trace>
  <inkml:trace contextRef="#ctx0" brushRef="#br0" timeOffset="1">176 278 3876,'0'0'12427,"-12"50"-11209,12-38-33,3-2-160,11-5-513,8-1-256,6-4-31,5 0-1923,2-5-1665,-1-10-3299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4.236"/>
    </inkml:context>
    <inkml:brush xml:id="br0">
      <inkml:brushProperty name="width" value="0.025" units="cm"/>
      <inkml:brushProperty name="height" value="0.025" units="cm"/>
    </inkml:brush>
  </inkml:definitions>
  <inkml:trace contextRef="#ctx0" brushRef="#br0">177 1 6854,'-9'5'3604,"0"-2"-3204,-17 9 2306,-41 26 0,62-35-2324,0 0 1,1 0 0,-1 0-1,1 0 1,0 1 0,0 0-1,0 0 1,0 0 0,1 0-1,-1 1 1,1-1 0,0 1-1,1 0 1,-1 0 0,1 0 0,0 0-1,-2 8 1,4-12-366,1 1-1,-1-1 1,0 0 0,1 0 0,-1 1 0,1-1-1,0 0 1,-1 0 0,1 0 0,0 0-1,0 0 1,0 0 0,0 0 0,0 0-1,0 0 1,0 0 0,0-1 0,0 1-1,0 0 1,0-1 0,0 1 0,1-1 0,-1 1-1,0-1 1,0 1 0,1-1 0,-1 0-1,0 0 1,1 0 0,-1 0 0,0 0-1,1 0 1,-1 0 0,2 0 0,56-3 328,-55 3-306,21-4-230,-1-2-1,0 0 1,43-18-1,-48 16 104,1 1 0,0 1 0,0 0 0,0 1 0,1 2 0,23-2 0,-44 5 125,1 1 1,0-1-1,-1 1 1,1-1-1,-1 1 1,1 0-1,-1-1 1,0 1 0,1 0-1,-1-1 1,0 1-1,1 0 1,-1-1-1,0 1 1,0 0-1,1 0 1,-1-1-1,0 1 1,0 0-1,0 0 1,0 0-1,0-1 1,0 1-1,0 0 1,-1 1-1,-1 22 584,-8-6-368,8-16-221,1 0 1,0-1-1,0 1 0,0 0 0,0 0 1,0 0-1,0 0 0,0 0 1,1 0-1,-1 0 0,0 3 1,3-4-29,0-1-1,0 1 1,-1-1 0,1 1 0,0-1 0,0 0 0,0 1 0,0-1 0,0 0 0,0 0 0,0-1 0,-1 1 0,1 0-1,3-1 1,15-4-146,1-1-1,0-1 1,31-16-1,-36 15-76,0 1 0,1 0 0,0 2 0,0 0 0,0 0 0,22-2 0,-38 7 222,0 0 0,-1 0 0,1 0 0,0 1 0,-1-1 0,1 0 0,0 0 0,-1 0 0,1 0 1,-1 1-1,1-1 0,-1 0 0,1 0 0,0 1 0,-1-1 0,1 1 0,-1-1 0,1 0 0,-1 1 0,0-1 0,1 1 0,-1-1 0,1 1 0,-1-1 0,0 1 0,1-1 0,-1 1 0,0 0 0,0-1 0,1 1 1,-1-1-1,0 1 0,0 0 0,0-1 0,0 1 0,0 0 0,0-1 0,0 1 0,0 0 0,0-1 0,0 1 0,0 0 0,-8 39 443,2-13-78,9-26-320,0 0 0,0 0 0,0 0 0,0 0 0,0-1 0,1 0 0,-1 1 0,0-1 0,0-1 0,0 1 0,0 0 0,5-2 1,19-3-306,0-1 0,-1-1 1,32-15-1,-37 14-156,-1 0 0,1 2 0,0 0-1,1 1 1,-1 1 0,29-1 0,-50 5 437,1 0-1,-1 0 1,1 0-1,-1 0 1,0 0-1,1 0 1,-1 1-1,1-1 1,-1 0-1,0 0 1,1 0-1,-1 0 1,0 0-1,1 1 1,-1-1-1,0 0 1,1 0-1,-1 1 1,0-1-1,0 0 1,1 1-1,-1-1 1,0 0-1,0 0 1,0 1-1,1-1 1,-1 1 0,0-1-1,0 0 1,0 1-1,0-1 1,0 0-1,0 1 1,1-1-1,-1 1 1,0-1-1,0 1 1,-5 21 606,-14 16 878,17-33-1889,9-10-2216,4-10-3569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4.884"/>
    </inkml:context>
    <inkml:brush xml:id="br0">
      <inkml:brushProperty name="width" value="0.025" units="cm"/>
      <inkml:brushProperty name="height" value="0.025" units="cm"/>
    </inkml:brush>
  </inkml:definitions>
  <inkml:trace contextRef="#ctx0" brushRef="#br0">34 93 3555,'7'-8'6342,"-3"3"-5231,31-40 2731,-33 42-3203,-1 0-1,1 1 1,-1-1 0,1 0-1,-1 0 1,0 0-1,0 0 1,0 0 0,0-6-1,-11 10 2773,2 7-3358,0 0-1,1 0 0,0 0 1,0 1-1,1 0 0,0 1 1,1 0-1,0-1 0,0 1 0,1 1 1,1-1-1,-1 1 0,2-1 1,-3 18-1,5-27-51,0 0 0,-1 1-1,1-1 1,0 0 0,0 0 0,0 1 0,1-1-1,-1 0 1,0 1 0,0-1 0,1 0 0,-1 0-1,1 0 1,-1 1 0,1-1 0,-1 0-1,1 0 1,0 0 0,-1 0 0,1 0 0,0 0-1,0 0 1,0 0 0,0 0 0,0 0 0,0-1-1,0 1 1,0 0 0,2 0 0,0 0 2,1 0 0,0 0 0,0 0 0,0 0 0,-1-1 0,1 1 0,0-1-1,0 0 1,8-2 0,4 0-45,0-1-1,0-1 0,28-11 1,-17 3-255,0 0 1,0-2 0,-1-1 0,-1-1-1,26-21 1,-56 49-622,2-7 953,0 0 0,0 0 0,0 0 0,1 0 0,0 0 0,0 0 0,1 1 0,-3 9 0,7-14 36,1 0 0,-1-1 0,0 1 0,0-1 1,0 1-1,0-1 0,1 0 0,-1 0 0,0-1 0,0 1 1,5-2-1,59-20 112,-56 17-235,0 0 0,1 1 0,0 1 0,0 0 0,0 0-1,21-1 1,-32 5 44,0-1 1,0 0-1,-1 1 0,1-1 0,0 1 0,0 0 0,-1-1 0,1 1 0,0 0 0,-1-1 1,1 1-1,-1 0 0,1-1 0,-1 1 0,1 0 0,-1 0 0,0 0 0,1 0 0,-1-1 1,0 1-1,1 0 0,-1 0 0,0 0 0,0 0 0,0 0 0,0 0 0,0 0 0,0 0 1,0 1-1,-1 38-1866,1-29-2203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5.388"/>
    </inkml:context>
    <inkml:brush xml:id="br0">
      <inkml:brushProperty name="width" value="0.025" units="cm"/>
      <inkml:brushProperty name="height" value="0.025" units="cm"/>
    </inkml:brush>
  </inkml:definitions>
  <inkml:trace contextRef="#ctx0" brushRef="#br0">0 83 4004,'0'0'12091,"10"4"-10729,-6-1-1173,1-1 1,0 0 0,1 0-1,-1 0 1,0-1 0,0 1 0,1-2-1,-1 1 1,1 0 0,-1-1-1,0 0 1,1 0 0,-1-1 0,1 1-1,-1-1 1,0-1 0,1 1-1,-1-1 1,0 1 0,0-2 0,0 1-1,0 0 1,0-1 0,-1 0-1,8-6 1,-9 6-147,0 1 0,0-1-1,0 0 1,-1 0 0,1 0-1,-1 0 1,0 0 0,0 0 0,0-1-1,0 1 1,-1-1 0,1 1-1,-1-1 1,0 0 0,0 0 0,1-6-1,-3 9-38,1 0 0,0 1 1,-1-1-1,1 0 0,-1 1 0,1-1 0,-1 1 0,1-1 0,-1 1 0,0-1 0,1 1 0,-1-1 0,0 1 1,1-1-1,-1 1 0,0 0 0,1-1 0,-1 1 0,0 0 0,0 0 0,1 0 0,-1-1 0,0 1 1,0 0-1,0 0 0,1 0 0,-1 0 0,0 1 0,0-1 0,1 0 0,-1 0 0,0 0 0,0 0 1,1 1-1,-2 0 0,-32 9-98,29-8 82,0 1 0,0 0 0,1 0 0,-1 0 0,1 1 0,0 0-1,0-1 1,0 1 0,1 1 0,-1-1 0,1 0 0,0 1 0,0 0 0,1 0 0,0-1 0,-1 2 0,1-1 0,1 0 0,-3 10 0,4-14 12,0 0-1,1 0 1,-1 0-1,0 0 1,0 0-1,1 0 1,-1 0-1,0-1 1,1 1-1,-1 0 1,1 0-1,0 0 1,-1 0-1,1-1 1,-1 1-1,1 0 1,0-1-1,0 1 1,-1 0-1,1-1 1,0 1-1,0-1 1,0 1-1,0-1 1,0 1-1,-1-1 1,1 0-1,0 1 1,0-1-1,0 0 1,0 0-1,2 0 1,39 1 162,-29-1-126,18-2-260,-1-1 0,0-2 0,38-10 0,-38 8 25,1 0 0,-1 2 0,41-1 0,-70 6 218,0 0 0,-1 0 1,1 0-1,-1 0 0,1 0 1,0 0-1,-1 0 1,1 0-1,0 0 0,-1 1 1,1-1-1,-1 0 0,1 0 1,0 1-1,-1-1 1,1 0-1,-1 1 0,1-1 1,-1 0-1,1 1 0,-1-1 1,1 1-1,-1-1 0,0 1 1,1-1-1,-1 1 1,0-1-1,1 1 0,-1-1 1,0 1-1,1-1 0,-1 1 1,0 0-1,0-1 1,0 1-1,0-1 0,0 1 1,0 0-1,1-1 0,-1 1 1,-1 0-1,1-1 1,0 2-1,-10 32 1066,3-13-1069,7-20-4,1-1-1,0 1 1,-1-1-1,1 1 1,0-1-1,-1 1 1,1-1-1,0 1 1,0-1-1,0 0 1,-1 1-1,1-1 1,0 0-1,0 0 1,0 0-1,0 0 1,0 0-1,-1 0 1,1 0-1,0 0 1,0 0-1,2 0 1,23-1 99,-26 1-113,40-7-546,-33 5 197,-1 0 0,1 0 0,0 1 0,-1 0 0,1 1 0,0 0 0,0 0 0,0 0 0,0 1 0,9 1 0,-15-1 164,0-1 0,-1 0 0,1 1 0,0-1 0,-1 0 1,1 1-1,-1-1 0,1 1 0,0-1 0,-1 1 0,1-1 1,-1 1-1,0-1 0,1 1 0,-1 0 0,1-1 0,-1 1 0,0-1 1,0 1-1,1 0 0,-1 0 0,0-1 0,0 1 0,0 0 1,0-1-1,1 1 0,-1 0 0,-1 0 0,1 8-5434</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5.968"/>
    </inkml:context>
    <inkml:brush xml:id="br0">
      <inkml:brushProperty name="width" value="0.025" units="cm"/>
      <inkml:brushProperty name="height" value="0.025" units="cm"/>
    </inkml:brush>
  </inkml:definitions>
  <inkml:trace contextRef="#ctx0" brushRef="#br0">27 0 2370,'0'0'19090,"-3"10"-18123,2-5-800,-5 14 201,1 0 0,1 1 1,-3 26-1,7-40-324,0 0-1,0 0 1,0 0-1,1 0 1,0-1-1,0 1 1,3 10-1,-3-14-35,0 0-1,1 1 0,-1-1 0,0 0 0,0 0 0,1 0 0,0 0 1,-1 0-1,1 0 0,0 0 0,0 0 0,0-1 0,0 1 1,0-1-1,0 1 0,0-1 0,1 0 0,3 1 0,5 1 25,0 0-1,0-2 1,0 1-1,0-1 1,0-1-1,0 0 1,0-1-1,1 0 1,-1-1-1,0 0 1,-1 0 0,19-7-1,-13 3-804,0 0 0,-1-2-1,1 1 1,-1-2 0,-1 0 0,0-1-1,20-17 1,-30 22-488,1 0 1,-1 0-1,1 0 1,-2-1-1,1 0 0,4-10 1,1-5-4175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6.299"/>
    </inkml:context>
    <inkml:brush xml:id="br0">
      <inkml:brushProperty name="width" value="0.025" units="cm"/>
      <inkml:brushProperty name="height" value="0.025" units="cm"/>
    </inkml:brush>
  </inkml:definitions>
  <inkml:trace contextRef="#ctx0" brushRef="#br0">238 0 2210,'0'0'1409,"-19"54"4069,3-19-3493,-8 4 1122,-1 3-64,-9 5-672,4 0-546,-2-2-864,9-6-544,5-4-321,7-6-128,6-7-1314,5-10-2081,0-6-5157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8.162"/>
    </inkml:context>
    <inkml:brush xml:id="br0">
      <inkml:brushProperty name="width" value="0.025" units="cm"/>
      <inkml:brushProperty name="height" value="0.025" units="cm"/>
    </inkml:brush>
  </inkml:definitions>
  <inkml:trace contextRef="#ctx0" brushRef="#br0">242 1 9257,'0'0'147,"0"0"0,0 0 1,1 0-1,-1 0 0,0 0 1,0 0-1,0 0 0,0 0 1,0 0-1,1 0 0,-1 0 1,0 0-1,0 0 0,0 0 0,0 0 1,0 1-1,0-1 0,1 0 1,-1 0-1,0 0 0,0 0 1,0 0-1,0 0 0,0 0 1,0 1-1,0-1 0,0 0 1,0 0-1,0 0 0,0 0 1,0 0-1,0 1 0,0-1 0,0 0 1,0 0-1,0 0 0,0 0 1,0 1-1,0-1 0,0 0 1,0 0-1,0 0 0,0 0 1,0 0-1,0 1 0,0-1 1,0 0-1,0 0 0,0 0 0,0 0 1,0 0-1,-1 0 0,1 1 1,-7 15 1609,-12 13-1524,-7 6 366,-1-1 0,-2-1 0,-2-1-1,-1-2 1,-40 30 0,92-98-1266,-14 29 355,34-49-1139,-37 53 1407,0-1 0,0 1-1,-1 0 1,0-1 0,0 1 0,0-1 0,-1 1-1,1-1 1,-1-8 0,-1 14 42,0 0 1,0 0-1,1 0 1,-1 0-1,0 0 1,0-1-1,0 1 1,0 0-1,0 0 1,0 0 0,-1 0-1,1 0 1,0 0-1,0 0 1,0-1-1,0 1 1,0 0-1,0 0 1,0 0-1,0 0 1,0 0-1,0 0 1,0 0-1,0 0 1,0-1-1,0 1 1,0 0-1,-1 0 1,1 0-1,0 0 1,0 0-1,0 0 1,0 0-1,0 0 1,0 0-1,0 0 1,0 0-1,-1 0 1,1 0-1,0 0 1,0 0-1,0 0 1,0 0-1,0 0 1,0 0-1,0 0 1,-1 0 0,1 0-1,0 0 1,0 0-1,0 0 1,0 0-1,0 0 1,0 0-1,0 0 1,0 0-1,-1 0 1,1 0-1,0 0 1,0 0-1,0 1 1,0-1-1,0 0 1,0 0-1,0 0 1,-11 10 13,-6 13 63,14-15 35,0-1 0,1 1 1,0-1-1,0 1 0,1 0 0,-1 0 0,2 0 0,-1 0 1,1-1-1,2 17 0,-1-23-81,-1 0 0,1 0 1,0 0-1,-1 0 0,1 0 0,0 0 1,0 0-1,-1-1 0,1 1 0,0 0 1,0 0-1,0-1 0,0 1 0,0-1 0,0 1 1,0-1-1,0 1 0,0-1 0,1 0 1,-1 1-1,0-1 0,0 0 0,0 0 1,0 0-1,0 0 0,1 0 0,-1 0 0,0 0 1,0 0-1,0 0 0,0-1 0,0 1 1,2-1-1,1 0-7,0 1 1,0-1-1,0 0 1,0 0-1,0-1 0,0 1 1,-1-1-1,6-3 1,-5 1-13,-1-1-1,0 1 1,0-1 0,0 0 0,-1 0 0,1 0 0,-1 0-1,0 0 1,-1-1 0,1 1 0,-1-1 0,0 1-1,0-9 1,-1 12-7,1 0 0,-1 0 0,0 0 0,0-1 0,0 1 0,0 0 0,0 0 0,-1 0 0,1 0 0,-1 0 0,1 0 0,-1 0 0,0 0 0,1 0 0,-1 0 0,0 0 0,0 0 0,-1 1 0,1-1 0,0 0 0,-1 1 0,1-1 0,-1 1 0,1-1 0,-1 1 0,1 0 0,-1 0 0,0-1 0,0 1 0,0 1 0,0-1 0,0 0 0,0 0 0,0 1 0,0-1 0,0 1 0,-3-1 0,3 1 5,0 0 0,0 0 0,0 0 0,0 1 1,0-1-1,0 0 0,0 1 0,0 0 0,0-1 1,0 1-1,0 0 0,1 0 0,-1 0 0,0 0 1,0 0-1,1 1 0,-1-1 0,1 0 0,-1 1 0,1-1 1,-3 4-1,4-4-3,-1 0 1,1 0-1,-1 1 1,1-1-1,-1 0 1,1 0-1,0 0 1,0 0-1,0 0 1,0 1-1,0-1 1,0 0-1,0 0 1,0 0-1,0 0 1,0 1-1,0-1 1,1 0-1,-1 0 1,1 0-1,-1 0 1,1 0-1,-1 0 1,1 0-1,-1 0 1,1 0 0,0 0-1,0 0 1,-1 0-1,1 0 1,0 0-1,0-1 1,0 1-1,0 0 1,0-1-1,0 1 1,0-1-1,0 1 1,2 0-1,8 4 66,1 0 0,0-1-1,0 0 1,0-1 0,1 0 0,21 2-1,23-2-993,-3-2-3384,-47-1 3410,20 0-5872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0:52.746"/>
    </inkml:context>
    <inkml:brush xml:id="br0">
      <inkml:brushProperty name="width" value="0.025" units="cm"/>
      <inkml:brushProperty name="height" value="0.025" units="cm"/>
    </inkml:brush>
  </inkml:definitions>
  <inkml:trace contextRef="#ctx0" brushRef="#br0">2160 396 8552,'-37'-27'-967,"-1"1"-1,-51-26 1,43 30 1205,-1 1 0,-2 3 1,-78-20-1,61 24 409,-1 3 0,1 3 0,-1 4 0,-1 1 0,-79 9 0,91 1-542,0 2-1,1 3 1,0 2 0,0 2 0,2 3 0,0 2 0,2 2 0,0 3 0,2 2 0,-76 55 0,70-41-58,2 3 1,2 2-1,3 1 0,1 3 1,3 2-1,2 2 0,2 2 0,-43 83 1,62-99-34,2 1 0,2 1-1,2 1 1,2 0 0,1 1 0,3 0 0,2 1 0,1 0 0,1 49 0,6-65-21,0 0 0,2 1-1,1-2 1,2 1 0,1 0 0,1-1 0,1-1 0,2 1 0,1-2-1,1 1 1,1-2 0,2 0 0,0 0 0,36 41 0,-26-40 12,0-2 0,1-1 0,2-1 0,0-1 0,2-1 0,0-2 0,1-1 0,39 15 0,-25-15 6,2-2 0,-1-3 0,2-1 0,0-3 0,73 5 0,-39-11 23,1-4 1,-1-4-1,0-3 1,0-4-1,-1-4 1,158-52-1,-138 31 63,-3-5 1,-1-5-1,-3-3 0,126-88 0,-145 83 58,-3-4 0,-2-3-1,-2-2 1,-4-4 0,76-101 0,-113 129-26,-1-1 1,-2-1-1,-2-1 1,-2-1-1,-1 0 1,-3-2-1,18-74 1,-29 95 24,-2 1 1,0-1-1,-2 0 1,-1 1-1,-1-1 1,0 0-1,-2 0 1,-1 0-1,-2 1 1,0-1-1,-1 1 1,-1 1-1,-2-1 0,0 1 1,-1 0-1,-21-32 1,9 26-74,-1 0 1,-1 2-1,-2 0 0,-1 2 1,0 1-1,-2 1 1,-1 2-1,-1 0 0,0 3 1,-46-21-1,10 10-98,0 3 1,-2 3-1,-1 3 0,-94-14 0,66 20-168,-1 5-1,0 4 0,-127 10 0,88 8-1417,-238 53-1,223-30-483,19-7-1116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8.541"/>
    </inkml:context>
    <inkml:brush xml:id="br0">
      <inkml:brushProperty name="width" value="0.025" units="cm"/>
      <inkml:brushProperty name="height" value="0.025" units="cm"/>
    </inkml:brush>
  </inkml:definitions>
  <inkml:trace contextRef="#ctx0" brushRef="#br0">313 1 15983,'0'0'4116,"-10"8"-3198,-27 26-349,2 2 1,2 1-1,1 1 0,2 2 0,2 1 0,1 2 1,-36 79-1,59-113-536,1 0 1,1 0-1,-1 0 1,1 0-1,1 1 1,-1 8 0,2-16-33,0 0 1,0 0-1,0 0 1,0 0-1,0 0 1,0 0 0,1 0-1,-1 0 1,1 0-1,-1 0 1,1 0-1,0 0 1,0-1 0,0 1-1,0 0 1,0-1-1,0 1 1,0 0-1,1-1 1,-1 1 0,0-1-1,1 0 1,-1 0-1,1 1 1,0-1 0,-1 0-1,1 0 1,0 0-1,0-1 1,0 1-1,-1 0 1,1-1 0,3 1-1,13 2-274,1-2-1,-1 0 0,0-1 1,0-1-1,1 0 1,-1-2-1,19-4 0,14-6-3369,59-24-1,-41 11-3482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39.429"/>
    </inkml:context>
    <inkml:brush xml:id="br0">
      <inkml:brushProperty name="width" value="0.025" units="cm"/>
      <inkml:brushProperty name="height" value="0.025" units="cm"/>
    </inkml:brush>
  </inkml:definitions>
  <inkml:trace contextRef="#ctx0" brushRef="#br0">218 33 15535,'0'0'6219,"-10"-6"-5797,-31-19-316,39 24-93,0 1 0,0 0 0,0-1 0,-1 1 0,1 0 0,0 0-1,0 1 1,-1-1 0,1 0 0,0 1 0,0-1 0,0 1 0,0 0-1,0-1 1,0 1 0,0 0 0,0 0 0,0 1 0,0-1-1,0 0 1,0 1 0,1-1 0,-1 1 0,1-1 0,-1 1 0,1 0-1,-2 2 1,-5 3 225,2-1 120,-52 49 2030,53-51-2201,1 1 0,0 0 1,0 0-1,1 0 0,-1 1 0,1-1 0,0 1 1,1 0-1,-5 12 0,7-19-148,0 1-1,1 0 1,-1-1 0,0 1 0,0 0-1,0 0 1,0-1 0,1 1 0,-1 0-1,0 0 1,0-1 0,1 1-1,-1 0 1,0 0 0,0 0 0,1 0-1,-1-1 1,0 1 0,0 0 0,1 0-1,-1 0 1,0 0 0,1 0-1,-1 0 1,0 0 0,1 0 0,-1 0-1,0 0 1,1 0 0,-1 0 0,0 0-1,0 0 1,1 0 0,-1 0-1,0 0 1,1 0 0,-1 0 0,0 0-1,1 0 1,-1 1 0,0-1-1,0 0 1,1 0 0,-1 0 0,0 1-1,0-1 1,1 0 0,-1 0 0,0 0-1,0 1 1,0-1 0,0 0-1,1 1 1,-1-1 0,0 0 0,0 0-1,0 1 1,0-1 0,0 0-77,0 43-373,-10 76 422,10-118-7,0 1 0,0-1 0,0 1 0,0-1-1,0 0 1,1 1 0,-1-1 0,1 0 0,-1 1 0,1-1 0,0 0 0,-1 0-1,1 0 1,0 1 0,0-1 0,0 0 0,-1 0 0,1 0 0,1 0 0,-1 0-1,0-1 1,0 1 0,2 1 0,1 0 12,0-1 0,-1 1 1,1-1-1,0 0 0,0 0 0,0 0 0,0-1 0,6 1 1,-2-1 10,1 0 1,-1 0-1,0-1 1,0 0-1,1-1 1,-1 0 0,14-5-1,-13 2-8,0 1 1,-1-2-1,0 1 0,0-1 0,0 0 1,10-12-1,-16 16 13,1-1 1,-1 1 0,-1-1-1,1 0 1,0 1 0,-1-1-1,1 0 1,-1 0 0,0 0-1,0 0 1,0 0 0,0 0-1,-1-1 1,1 1 0,-1 0-1,0 0 1,0 0 0,0-1-1,0 1 1,0 0-1,-1 0 1,0 0 0,-1-6-1,0 6-28,0 1-1,1-1 0,-1 1 0,0 0 0,-1 0 0,1 0 0,0 0 0,-1 0 1,1 0-1,-1 1 0,1-1 0,-1 1 0,0-1 0,1 1 0,-1 0 1,0 0-1,0 1 0,0-1 0,0 0 0,0 1 0,0 0 0,-3 0 0,-2-1-28,0 1 0,0-1 0,1 2 0,-1-1 0,0 1 0,1 0 0,-14 4 0,-3 7-15,23-12 36,1 0 1,-1 1-1,0-1 0,1 0 1,-1 1-1,0-1 0,1 0 0,-1 1 1,1-1-1,-1 1 0,0-1 1,1 1-1,-1-1 0,1 1 1,-1-1-1,1 1 0,0 0 0,-1-1 1,1 1-1,0 0 0,-1-1 1,1 1-1,0 0 0,0-1 1,-1 1-1,1 0 0,0 0 1,0-1-1,0 1 0,0 1 0,3-1 13,0 0 0,0-1 0,0 1 0,0 0 0,0-1 0,0 0 0,0 0 0,0 0 0,0 0 0,0 0 0,4-1 0,2 1 28,9-2-47,0 0 0,0-1 0,0 0 0,-1-2 0,1 0 0,-1-1 0,18-9 0,-34 15 8,-1 0 1,0 0-1,0 0 1,0 0-1,0-1 1,1 1 0,-1 0-1,0 0 1,0 0-1,0 0 1,1 0-1,-1 0 1,0 0 0,0 0-1,0 0 1,1 0-1,-1 0 1,0 0 0,0 0-1,0 0 1,1 0-1,-1 0 1,0 0-1,0 0 1,0 0 0,1 1-1,-1-1 1,0 0-1,0 0 1,0 0-1,0 0 1,1 0 0,-1 0-1,0 1 1,0-1-1,0 0 1,0 0-1,0 0 1,1 0 0,-1 1-1,0-1 1,0 0-1,0 0 1,0 0 0,0 1-1,0-1 1,0 0-1,0 0 1,0 0-1,0 1 1,0-1 0,0 0-1,0 1 1,-4 17-168,-9 16-77,9-26-95,1 0-1,0 0 0,0 0 0,1 0 0,1 0 0,-1 1 1,0 14-1,2-21 171,0 0 0,0 0 0,0 0 0,0 0 0,0 1 0,0-1 0,0 0 0,1 0 0,-1 0 0,1 0 0,0 0 1,0-1-1,-1 1 0,1 0 0,0 0 0,1 0 0,-1-1 0,0 1 0,0 0 0,1-1 0,-1 1 0,1-1 0,-1 0 0,1 1 0,0-1 0,-1 0 0,1 0 0,0 0 1,0 0-1,0 0 0,0-1 0,0 1 0,0 0 0,0-1 0,3 1 0,10-1-7789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40.309"/>
    </inkml:context>
    <inkml:brush xml:id="br0">
      <inkml:brushProperty name="width" value="0.025" units="cm"/>
      <inkml:brushProperty name="height" value="0.025" units="cm"/>
    </inkml:brush>
  </inkml:definitions>
  <inkml:trace contextRef="#ctx0" brushRef="#br0">48 0 9161,'0'1'9805,"0"14"-8565,-1 4-313,-2 0 1,0 1-1,-1-1 1,-8 23 0,5-18-784,1 0 1,-3 26-1,8-39-127,0 1-1,1-1 0,0 0 1,3 17-1,-3-27-31,0 0 1,0 1-1,0-1 0,0 0 1,1 1-1,-1-1 0,0 0 1,1 0-1,-1 0 0,1 1 0,-1-1 1,1 0-1,0 0 0,-1 0 1,1 0-1,0 0 0,0 0 1,0 0-1,0 0 0,0 0 1,0 0-1,0-1 0,0 1 1,0 0-1,0-1 0,0 1 0,1-1 1,-1 1-1,0-1 0,0 0 1,1 1-1,-1-1 0,0 0 1,0 0-1,1 0 0,-1 0 1,0 0-1,1 0 0,-1 0 1,0 0-1,0 0 0,1-1 0,-1 1 1,0-1-1,0 1 0,1-1 1,-1 1-1,0-1 0,0 0 1,2-1-1,-1 1-137,-1 0-1,1 0 1,-1-1 0,1 1-1,-1 0 1,1-1-1,-1 0 1,0 1 0,0-1-1,0 0 1,0 1 0,0-1-1,0 0 1,0 0 0,-1 0-1,1 0 1,-1 0 0,1-2-1,0 0-523,-1 1 0,1-1 0,-1 0-1,0 0 1,0 1 0,-1-1 0,1 0-1,-1 0 1,-1-4 0,-13-19-5341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40.670"/>
    </inkml:context>
    <inkml:brush xml:id="br0">
      <inkml:brushProperty name="width" value="0.025" units="cm"/>
      <inkml:brushProperty name="height" value="0.025" units="cm"/>
    </inkml:brush>
  </inkml:definitions>
  <inkml:trace contextRef="#ctx0" brushRef="#br0">0 1 2594,'0'0'20436,"63"21"-19315,-30-17-513,5-3-319,7-1-193,1 1-96,0 0-256,-1-1-2019,-6 0-3170,-5-1-4516</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41"/>
    </inkml:context>
    <inkml:brush xml:id="br0">
      <inkml:brushProperty name="width" value="0.025" units="cm"/>
      <inkml:brushProperty name="height" value="0.025" units="cm"/>
    </inkml:brush>
  </inkml:definitions>
  <inkml:trace contextRef="#ctx0" brushRef="#br0">0 1 5093,'0'0'-673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41.360"/>
    </inkml:context>
    <inkml:brush xml:id="br0">
      <inkml:brushProperty name="width" value="0.025" units="cm"/>
      <inkml:brushProperty name="height" value="0.025" units="cm"/>
    </inkml:brush>
  </inkml:definitions>
  <inkml:trace contextRef="#ctx0" brushRef="#br0">257 81 5349,'6'-60'2979,"-6"59"-2766,0 0 1,0 0 0,0 0-1,0 1 1,0-1 0,1 0-1,-1 0 1,0 0-1,1 0 1,-1 0 0,0 1-1,1-1 1,-1 0-1,1 0 1,-1 1 0,1-1-1,0 0 1,-1 1 0,1-1-1,-1 1 1,1-1-1,0 0 1,0 1 0,-1 0-1,1-1 1,0 1-1,0-1 1,0 1 0,0 0-1,-1 0 1,1-1-1,0 1 1,0 0 0,0 0-1,2 0 1,-3 0-23,1 1 0,0-1 1,0 1-1,0-1 0,-1 1 0,1-1 1,0 1-1,-1-1 0,1 1 1,0 0-1,-1-1 0,1 1 0,-1 0 1,1 0-1,-1-1 0,1 1 0,-1 0 1,0 0-1,1 0 0,-1 0 0,0-1 1,0 1-1,0 0 0,0 0 0,1 0 1,-1 0-1,0 0 0,0 0 0,-1 0 1,1-1-1,0 2 0,-2 9 292,-1-1 1,-1 0-1,1 0 0,-1 0 0,-1-1 0,0 1 0,0-1 1,-9 10-1,-57 69 1119,63-79-1387,-164 161-220,171-169-1709,16-14-3005,56-68-3550,-5-5 4387,9-12 5500,-72 94-1030,0 1 38,-1-1 0,0 1 1,1 0-1,-1 0 0,1 1 1,0-1-1,0 0 1,0 1-1,0 0 0,1 0 1,5-3-1,-8 34 1152,-10 68-29,6-81-1697,0 1 0,1-1-1,1 1 1,1 0 0,0-1 0,1 1 0,1-1-1,7 32 1,-1-20-3497,-6-10-4192,-2-10 446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41.738"/>
    </inkml:context>
    <inkml:brush xml:id="br0">
      <inkml:brushProperty name="width" value="0.025" units="cm"/>
      <inkml:brushProperty name="height" value="0.025" units="cm"/>
    </inkml:brush>
  </inkml:definitions>
  <inkml:trace contextRef="#ctx0" brushRef="#br0">0 28 13357,'0'0'9288,"52"-5"-8775,-14 1-161,5-1-256,1 1-160,1 0-1505,-1 0-2211,1 2-3395</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42.164"/>
    </inkml:context>
    <inkml:brush xml:id="br0">
      <inkml:brushProperty name="width" value="0.025" units="cm"/>
      <inkml:brushProperty name="height" value="0.025" units="cm"/>
    </inkml:brush>
  </inkml:definitions>
  <inkml:trace contextRef="#ctx0" brushRef="#br0">383 22 2787,'-8'-3'8157,"0"-1"-7662,0 1 0,0 0 0,-1 1 0,0 0 0,1 0 0,-1 1 0,0 0 0,0 0 0,1 1 0,-1 0 0,0 1 0,0 0 1,0 0-1,1 1 0,-1 0 0,1 1 0,-1 0 0,-12 6 0,4 2 30,0 0 0,0 1 0,1 1 1,1 1-1,0 0 0,1 1 0,-23 31 0,30-37-384,1 1 0,1 0 0,-1 0 0,2 0-1,-1 0 1,1 1 0,1 0 0,0-1 0,0 1-1,1 0 1,1 1 0,0-1 0,0 0-1,1 0 1,3 23 0,-2-30-124,1-1 0,-1 1 0,1 0 0,0 0 0,0-1 0,0 1 0,1-1 0,-1 1 0,1-1 0,0 0 0,0 0 0,0 0-1,0-1 1,1 1 0,-1-1 0,1 1 0,-1-1 0,1 0 0,0-1 0,0 1 0,0-1 0,0 1 0,0-1 0,6 1 0,2 0 23,-1 0-1,0 0 1,1-1 0,-1-1 0,1 0 0,-1 0-1,23-5 1,-30 4-24,0 0 0,0-1 0,0 0-1,0 0 1,0 0 0,-1 0 0,1-1 0,-1 0 0,1 1 0,-1-1-1,0-1 1,0 1 0,0 0 0,3-7 0,-4 8 9,0-1 0,0 0 0,-1 0 1,1 0-1,-1 0 0,0 0 0,0 0 1,0 0-1,0 0 0,0-1 0,-1 1 0,1 0 1,-1 0-1,0-1 0,0 1 0,-1 0 0,1-1 1,0 1-1,-3-6 0,1 7-27,1-1 0,-1 1 1,0 0-1,0 1 0,0-1 0,-1 0 0,1 1 0,0-1 1,-1 1-1,1-1 0,-1 1 0,1 0 0,-1 0 0,0 1 0,1-1 1,-1 0-1,0 1 0,0 0 0,1-1 0,-1 1 0,-4 0 1,4 0-8,1 0 0,-1 0 1,0 0-1,0 0 1,0 0-1,0 0 0,1 1 1,-1-1-1,0 1 1,0 0-1,1 0 0,-1 0 1,1 0-1,-1 0 1,1 1-1,-1-1 0,1 1 1,0 0-1,-1-1 1,1 1-1,-2 2 1,4-3 5,0-1 1,0 0 0,0 1 0,-1-1 0,1 0 0,0 1-1,0-1 1,0 0 0,0 1 0,0-1 0,0 0 0,0 1-1,0-1 1,0 0 0,0 1 0,0-1 0,0 0 0,0 1-1,0-1 1,1 0 0,-1 0 0,0 1 0,0-1 0,0 0-1,0 1 1,0-1 0,1 0 0,-1 0 0,0 1 0,0-1-1,1 0 1,-1 0 0,0 1 0,0-1 0,1 0 0,-1 0-1,0 0 1,1 1 0,19 4 15,29-5 93,-42 0-103,7-1-2,-1 0-1,1-1 1,-1-1 0,0 0 0,0-1-1,19-8 1,21-5-140,-53 17 135,0 0-1,0-1 1,1 1-1,-1 0 1,0 0-1,0 0 0,0 0 1,1 0-1,-1 0 1,0 0-1,0 0 0,0 0 1,1 1-1,-1-1 1,0 0-1,0 0 1,0 0-1,1 0 0,-1 0 1,0 0-1,0 0 1,0 0-1,1 0 0,-1 1 1,0-1-1,0 0 1,0 0-1,0 0 1,0 0-1,0 1 0,1-1 1,-1 0-1,0 0 1,0 0-1,0 1 1,0-1-1,0 0 0,0 0 1,0 0-1,0 1 1,0-1-1,0 0 0,0 0 1,0 0-1,0 1 1,0-1-1,0 0 1,-3 18-62,-10 16 63,5-18-413,-18 41 535,25-53-964,0-1 0,0 1 0,0-1 0,1 1 1,0-1-1,0 1 0,0 0 0,0 5 0,3-2-7717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42.511"/>
    </inkml:context>
    <inkml:brush xml:id="br0">
      <inkml:brushProperty name="width" value="0.025" units="cm"/>
      <inkml:brushProperty name="height" value="0.025" units="cm"/>
    </inkml:brush>
  </inkml:definitions>
  <inkml:trace contextRef="#ctx0" brushRef="#br0">351 1 8968,'0'0'8168,"0"51"-6983,1-19 1025,8 7-288,4 5-64,-2 3-609,-4 5-256,-7 2-352,0 3-321,-11 5-192,-19 3 32,-11 7-32,-13 1-31,-8 2-65,-3-4-1186,-3-7-2497,8-13-3492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46.883"/>
    </inkml:context>
    <inkml:brush xml:id="br0">
      <inkml:brushProperty name="width" value="0.025" units="cm"/>
      <inkml:brushProperty name="height" value="0.025" units="cm"/>
    </inkml:brush>
  </inkml:definitions>
  <inkml:trace contextRef="#ctx0" brushRef="#br0">1 35 13068,'0'0'4709,"67"17"-3108,-25-13-448,8-1-96,10-3-224,8 0-416,2 0-289,-2-4-96,-8-4 0,-8 0-32,-14-1-609,-8 1-800,-14-1-1442,-11-4-3683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1.858"/>
    </inkml:context>
    <inkml:brush xml:id="br0">
      <inkml:brushProperty name="width" value="0.025" units="cm"/>
      <inkml:brushProperty name="height" value="0.025" units="cm"/>
    </inkml:brush>
  </inkml:definitions>
  <inkml:trace contextRef="#ctx0" brushRef="#br0">355 108 5894,'2'-4'751,"0"0"0,-1 0 0,1-1 0,-1 1 0,0 0 0,-1-1 0,1 1 0,-1-1 0,0 1 1,0 0-1,0-1 0,-1 1 0,1-1 0,-3-6 0,2 9-552,0-1-1,-1 1 1,1 0-1,-1 0 0,1 0 1,-1 0-1,0 0 1,0 0-1,0 0 1,0 1-1,0-1 1,0 1-1,-1-1 1,1 1-1,0 0 1,-1 0-1,1 0 1,-1 0-1,1 0 1,-1 1-1,0-1 1,1 1-1,-1-1 1,-5 1-1,0 0-116,0 0-1,0 0 0,0 1 0,0 0 1,0 0-1,0 1 0,1 0 1,-1 1-1,0-1 0,1 1 0,0 1 1,-9 4-1,4 0 54,1 0-1,-1 1 1,1 0 0,1 1-1,0 0 1,-13 17-1,9-8 97,1-1-1,1 2 1,1 0-1,1 0 1,1 1-1,0 0 1,2 1-1,-8 33 0,14-50-198,0 1 0,0 0 0,0-1 0,1 1 0,0 0-1,0-1 1,0 1 0,1 0 0,0-1 0,0 1-1,3 10 1,-2-14-20,0 1 0,-1-1-1,1 0 1,0 1-1,0-1 1,0 0 0,1 0-1,-1 0 1,0-1 0,1 1-1,-1 0 1,1-1-1,0 0 1,-1 1 0,1-1-1,0 0 1,0-1 0,0 1-1,0 0 1,0-1 0,0 1-1,0-1 1,0 0-1,3-1 1,4 1 16,0 0 0,0-1 0,-1-1 0,1 1 0,0-2 0,-1 1 0,0-1 0,0-1 1,0 0-1,10-5 0,-14 7-15,-1-1 0,0 1 0,0-1 0,0 0 0,0 0 0,-1 0 0,1-1 0,-1 1 0,0-1 0,0 0 0,0 0 0,0 0 0,-1 0 0,1 0 0,-1 0 0,0-1 0,-1 1 0,1-1 0,-1 0 1,0 1-1,0-1 0,1-7 0,-2 11-9,-1 0-1,1 0 1,0 0 0,0 1 0,-1-1 0,1 0 0,0 0-1,-1 0 1,1 0 0,-1 1 0,1-1 0,-1 0 0,0 1-1,1-1 1,-1 0 0,1 1 0,-1-1 0,0 1 0,0-1-1,1 1 1,-1-1 0,0 1 0,0-1 0,0 1 0,0 0-1,1-1 1,-1 1 0,0 0 0,0 0 0,0 0 0,0 0-1,0 0 1,0 0 0,0 0 0,1 0 0,-1 0 0,0 0-1,0 0 1,0 1 0,0-1 0,0 0 0,0 1 0,1-1 0,-2 1-1,-3 0 1,0 1-1,0 0 1,0-1 0,1 2-1,-1-1 1,-7 5-1,9-5 2,0 0 0,0 1 0,1-1-1,-1 0 1,1 1 0,-1-1 0,1 1 0,0 0-1,0 0 1,0 0 0,1 0 0,-1 0 0,1 0-1,-1 0 1,1 1 0,0-1 0,1 0 0,-1 1-1,0 6 1,1-10-3,1 1-1,0 0 1,0 0 0,0-1-1,0 1 1,0-1-1,0 1 1,0-1 0,0 1-1,0-1 1,0 0-1,0 1 1,0-1 0,0 0-1,0 0 1,0 0 0,0 0-1,0 0 1,0 0-1,0 0 1,0 0 0,0 0-1,0 0 1,2-1-1,29-5 87,-6-4-90,-1-1-1,1-2 0,-2 0 0,25-18 0,23-13-404,-71 44 396,-1-1 1,0 1-1,1 0 1,-1-1-1,1 1 1,-1 0-1,1-1 1,-1 1 0,1 0-1,-1 0 1,1 0-1,0-1 1,-1 1-1,1 0 1,-1 0-1,1 0 1,-1 0 0,1 0-1,-1 0 1,1 0-1,0 0 1,-1 0-1,1 0 1,-1 0-1,1 0 1,-1 1-1,1-1 1,-1 0 0,1 0-1,-1 1 1,1-1-1,-1 0 1,1 1-1,-1-1 1,1 0-1,-1 1 1,1-1 0,-1 0-1,1 2 1,0 26-94,-18 34 183,15-56-72,-1-1-8,1-1 0,1 1 0,-1 0 0,1 0 0,-1 0 0,0 10 0,3-15-18,-1 0-1,0 1 1,0-1 0,1 0 0,-1 1 0,0-1 0,1 0 0,-1 0 0,0 0 0,0 1 0,1-1 0,-1 0 0,1 0 0,-1 0 0,0 0 0,1 0 0,-1 1-1,0-1 1,1 0 0,-1 0 0,1 0 0,-1 0 0,0 0 0,1 0 0,-1 0 0,0-1 0,1 1 0,-1 0 0,1 0 0,-1 0 0,0 0 0,1 0 0,-1 0 0,0-1-1,1 1 1,-1 0 0,1-1 0,15-6-975,-3-3-630,-1-1 0,0 0 0,-1-1 0,0 0 0,-1-1 0,13-21 0,-15 22-82,18-26-3360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47.215"/>
    </inkml:context>
    <inkml:brush xml:id="br0">
      <inkml:brushProperty name="width" value="0.025" units="cm"/>
      <inkml:brushProperty name="height" value="0.025" units="cm"/>
    </inkml:brush>
  </inkml:definitions>
  <inkml:trace contextRef="#ctx0" brushRef="#br0">60 5 14350,'0'0'2364,"11"0"-1611,57-2 455,95 0 1663,-161 2-2869,0 0 1,0 0-1,1 0 0,-1 1 1,0-1-1,0 1 1,0-1-1,0 1 1,0 0-1,0 0 0,0 0 1,0 0-1,-1 0 1,1 0-1,0 1 1,0-1-1,-1 0 1,1 1-1,-1 0 0,1-1 1,-1 1-1,1 1 1,0 1 0,-1-1 1,0 1-1,0-1 1,0 1 0,0-1-1,0 1 1,-1-1-1,0 1 1,0 0-1,0-1 1,0 1-1,-1 3 1,-1 7 23,-1-1-1,-1 0 1,0 0-1,0 0 1,-2 0-1,-6 11 1,-17 27 21,-3-2 1,-2-1-1,-61 67 0,-4-20-3044,72-71-1846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6.413"/>
    </inkml:context>
    <inkml:brush xml:id="br0">
      <inkml:brushProperty name="width" value="0.025" units="cm"/>
      <inkml:brushProperty name="height" value="0.025" units="cm"/>
    </inkml:brush>
  </inkml:definitions>
  <inkml:trace contextRef="#ctx0" brushRef="#br0">63 0 4548,'0'0'14414,"-8"11"-12877,1-1-1239,1 0 1,-1 1-1,2 0 0,0 0 0,0 0 0,1 0 0,0 1 0,1 0 0,0 0 0,1 0 0,-1 21 0,2-32-294,1 0-1,0 0 1,0-1 0,0 1 0,0 0-1,0 0 1,0 0 0,1-1-1,-1 1 1,0 0 0,0 0-1,1-1 1,-1 1 0,0 0 0,1 0-1,-1-1 1,0 1 0,1 0-1,-1-1 1,1 1 0,-1-1-1,1 1 1,0-1 0,-1 1-1,1-1 1,0 1 0,-1-1 0,1 1-1,0-1 1,-1 0 0,1 1-1,1-1 1,0 0 20,0 0 0,1 0 0,-1 0 1,0 0-1,1 0 0,-1 0 0,1-1 0,-1 0 0,0 1 1,5-3-1,49-29 506,2-16-78,-37 29-368,1 1 1,43-27-1,-64 45-81,-1-1 0,1 1 0,0 0 0,-1-1 1,1 1-1,0-1 0,0 1 0,-1 0 0,1 0 0,0 0 0,0-1 0,0 1 1,-1 0-1,1 0 0,0 0 0,0 0 0,0 0 0,-1 0 0,1 0 0,0 1 1,0-1-1,0 0 0,-1 0 0,1 1 0,0-1 0,0 0 0,-1 1 0,1-1 1,0 1-1,1 1 9,-1-1 1,0 1-1,0 0 1,-1-1-1,1 1 1,0 0-1,0-1 1,-1 1-1,1 0 1,-1 0-1,0 0 1,1 3-1,-4 71 294,1-57-270,1-18-35,1-1 0,0 1 0,0-1 1,0 0-1,0 1 0,0-1 0,0 1 0,0-1 1,0 1-1,0-1 0,0 1 0,0-1 0,0 1 1,1-1-1,-1 1 0,0-1 0,0 1 1,0-1-1,1 1 0,-1-1 0,0 0 0,0 1 1,1-1-1,-1 0 0,0 1 0,1-1 0,-1 0 1,1 1-1,-1-1 0,0 0 0,1 1 0,-1-1 1,1 0-1,-1 0 0,1 0 0,-1 1 0,0-1 1,2 0-1,22-8 109,36-36 119,-44 32-199,-8 4-64,1 2-1,1-1 0,-1 2 0,1-1 1,0 1-1,0 0 0,1 1 1,-1 1-1,15-4 0,-24 7 27,0 0 0,0 0 1,-1 0-1,1 0 0,0 0 0,0 0 0,0 0 0,-1 0 0,1 0 0,0 1 0,0-1 0,0 0 0,-1 1 0,1-1 0,0 0 0,0 1 1,-1-1-1,1 1 0,0-1 0,-1 1 0,1-1 0,-1 1 0,1 0 0,-1-1 0,1 1 0,0 1 0,4 26-78,-14 29 87,-11-9-103,3-18-3442,16-41-6086,1-13-2488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6.777"/>
    </inkml:context>
    <inkml:brush xml:id="br0">
      <inkml:brushProperty name="width" value="0.025" units="cm"/>
      <inkml:brushProperty name="height" value="0.025" units="cm"/>
    </inkml:brush>
  </inkml:definitions>
  <inkml:trace contextRef="#ctx0" brushRef="#br0">1 78 11499,'0'0'3523,"5"-58"321,-5 44-1474,0 9-736,0 10-3012,0 3-4131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7.214"/>
    </inkml:context>
    <inkml:brush xml:id="br0">
      <inkml:brushProperty name="width" value="0.025" units="cm"/>
      <inkml:brushProperty name="height" value="0.025" units="cm"/>
    </inkml:brush>
  </inkml:definitions>
  <inkml:trace contextRef="#ctx0" brushRef="#br0">280 79 4388,'3'-10'5077,"6"-30"-1644,-8 39-3300,-1 0 1,0 1-1,1-1 1,-1 0 0,0 0-1,1 1 1,-1-1 0,0 0-1,0 0 1,0 0 0,0 0-1,0 1 1,0-1-1,0 0 1,0 0 0,0 0-1,0 1 1,-1-1 0,1 0-1,0 0 1,0 1-1,-1-1 1,1 0 0,-1 0-1,1 1 1,0-1 0,-1 0-1,1 1 1,-1-1 0,0 0-1,1 1 1,-1-1-1,1 1 1,-1-1 0,0 1-1,0 0 1,1-1 0,-1 1-1,0 0 1,0-1 0,1 1-1,-1 0 1,0 0-1,0-1 1,0 1 0,1 0-1,-1 0 1,0 0 0,0 0-1,0 0 1,1 0-1,-1 1 1,0-1 0,0 0-1,0 0 1,1 0 0,-1 1-1,-1 0 1,-4 1 139,0 0 0,0 0 1,1 1-1,-1 0 0,-9 7 0,-6 9-168,1 0 1,1 2-1,1 0 0,1 1 0,1 1 0,1 0 1,1 1-1,1 1 0,1 0 0,1 1 0,1 0 1,1 0-1,2 1 0,1 1 0,1-1 0,-3 56 1,8-82-100,-1 1 0,1 0 0,0-1 0,0 1 0,0 0 0,0-1 0,0 1 0,0 0 0,1-1 0,-1 1 0,0-1 0,1 1 0,-1-1 0,1 1 0,0-1 0,0 1 0,-1-1 0,1 1 0,0-1 0,0 0 0,0 1 0,0-1 0,1 0 0,-1 0 0,0 0 0,0 0 0,1 0 0,-1 0 0,0 0 0,1-1 0,-1 1 0,1 0 0,-1-1 0,1 1 1,0-1-1,-1 1 0,1-1 0,-1 0 0,1 0 0,0 0 0,-1 0 0,1 0 0,0 0 0,-1 0 0,4-1 0,1-1 22,0 0 0,0 0 0,0 0 1,0 0-1,0-1 0,0 0 0,-1-1 0,0 1 0,1-1 1,6-6-1,-5 1 2,0 1 1,0-1 0,0-1-1,-1 1 1,-1-1-1,0 0 1,0 0 0,-1-1-1,0 1 1,0-1-1,-2 0 1,1 0 0,-1 0-1,0-18 1,-1 29-35,-1 0 0,0-1 1,0 1-1,0-1 0,0 1 1,0-1-1,0 1 0,0-1 1,0 1-1,0 0 0,0-1 0,0 1 1,0-1-1,-1 1 0,1-1 1,0 1-1,0-1 0,0 1 0,-1 0 1,1-1-1,0 1 0,0 0 1,-1-1-1,1 1 0,0-1 1,-1 1-1,1 0 0,0 0 0,-1-1 1,1 1-1,0 0 0,-1 0 1,1-1-1,-1 1 0,1 0 1,-1 0-1,1 0 0,-1 0 0,-18 9-233,-13 24 37,27-28 194,2 0 0,-1 1-1,0-1 1,1 1 0,0 0 0,1 0-1,-1 0 1,1 0 0,0 1 0,1-1-1,-2 12 1,4-16 13,-1-1-1,1-1 1,0 1-1,0 0 1,0 0-1,0 0 1,0 0-1,0-1 1,0 1-1,0 0 1,0-1-1,1 1 1,-1-1-1,0 1 1,0-1 0,0 0-1,1 0 1,-1 1-1,0-1 1,0 0-1,1 0 1,-1 0-1,0 0 1,1 0-1,-1-1 1,0 1-1,2-1 1,44-5 237,-31 0-217,-1 0 0,1-1-1,-1 0 1,23-16 0,34-17 53,-72 40-87,0 0 1,0 0 0,0 0-1,0 0 1,0 0-1,1 0 1,-1 0-1,0 0 1,0 0-1,0 0 1,0 0-1,1 0 1,-1 0 0,0 0-1,0 0 1,0 0-1,1 0 1,-1 0-1,0 0 1,0 0-1,0 0 1,0 0-1,0 0 1,1 0 0,-1 0-1,0 0 1,0 1-1,0-1 1,0 0-1,0 0 1,1 0-1,-1 0 1,0 0-1,0 0 1,0 1 0,0-1-1,0 0 1,0 0-1,0 0 1,0 0-1,0 1 1,0-1-1,0 0 1,0 0-1,0 0 1,0 1 0,0 13-81,-7 13 183,-23 39 71,21-47-207,0 1 1,-12 37-1,21-57-20,0 0 1,0 0-1,0 0 0,0 1 0,0-1 0,-1 0 0,1 0 0,0 0 0,0 0 1,0 0-1,0 0 0,0 0 0,0 1 0,0-1 0,0 0 0,0 0 0,0 0 1,0 0-1,0 0 0,0 0 0,0 0 0,0 1 0,0-1 0,0 0 0,0 0 1,0 0-1,0 0 0,0 0 0,1 0 0,-1 0 0,0 1 0,0-1 1,0 0-1,0 0 0,0 0 0,0 0 0,0 0 0,0 0 0,0 0 0,0 0 1,1 0-1,-1 0 0,0 0 0,0 1 0,0-1 0,0 0 0,0 0 0,0 0 1,0 0-1,1 0 0,-1 0 0,0 0 0,0 0 0,0 0 0,0 0 0,0 0 1,0 0-1,1 0 0,-1 0 0,0 0 0,11-7-2107,10-11-3118,0-8-3897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7.563"/>
    </inkml:context>
    <inkml:brush xml:id="br0">
      <inkml:brushProperty name="width" value="0.025" units="cm"/>
      <inkml:brushProperty name="height" value="0.025" units="cm"/>
    </inkml:brush>
  </inkml:definitions>
  <inkml:trace contextRef="#ctx0" brushRef="#br0">0 77 6374,'0'0'13842,"8"6"-13238,-5-4-575,-1 0 21,0 0 0,0 0 0,0 0 0,0-1-1,0 1 1,0-1 0,1 1 0,-1-1 0,1 0 0,-1 0 0,1 0-1,0 0 1,-1 0 0,1-1 0,0 1 0,-1-1 0,1 1-1,0-1 1,0 0 0,0 0 0,-1-1 0,1 1 0,0 0 0,-1-1-1,1 0 1,0 0 0,-1 0 0,1 0 0,-1 0 0,5-3 0,41-34 635,-46 36-575,1 0 0,-1-1 0,0 0 0,0 1 0,0-1 0,0 0 0,-1 0 0,1 0 0,-1-1 0,1 1 0,-1 0 0,0 0 0,0-1 0,-1 1 0,1-5-1,-1 8-98,0-1-1,0 1 0,0 0 0,0-1 0,-1 1 1,1 0-1,0 0 0,0-1 0,-1 1 0,1 0 1,0 0-1,0-1 0,-1 1 0,1 0 0,0 0 1,-1 0-1,1-1 0,0 1 0,-1 0 0,1 0 1,0 0-1,-1 0 0,1 0 0,0 0 0,-1 0 0,1 0 1,0 0-1,-1 0 0,1 0 0,0 0 0,-1 0 1,1 0-1,0 0 0,-1 0 0,1 0 0,0 0 1,-1 0-1,1 1 0,0-1 0,-1 0 0,-15 7-75,9-2 40,1 1-1,0 0 1,0 1 0,1-1 0,-1 1-1,1 0 1,1 0 0,-7 13 0,-24 66-15,32-79-18,1 0-1,0 0 1,1 0-1,-1 1 1,1-1-1,0 10 1,1-16-49,1 1 0,-1-1 0,0 0 0,0 1 0,1-1-1,-1 0 1,0 1 0,1-1 0,-1 0 0,1 1 0,0-1 0,0 0 0,-1 0 0,1 0 0,0 0 0,0 0 0,0 0-1,0 0 1,0 0 0,0 0 0,0 0 0,0 0 0,1-1 0,-1 1 0,0-1 0,0 1 0,1 0 0,-1-1-1,0 0 1,1 1 0,-1-1 0,0 0 0,1 0 0,-1 0 0,0 0 0,1 0 0,-1 0 0,1 0 0,1-1-1,4 1-763,0-1-1,0 0 0,0-1 0,0 0 0,0 0 0,0 0 0,-1-1 0,13-7 0,27-17-6164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7.956"/>
    </inkml:context>
    <inkml:brush xml:id="br0">
      <inkml:brushProperty name="width" value="0.025" units="cm"/>
      <inkml:brushProperty name="height" value="0.025" units="cm"/>
    </inkml:brush>
  </inkml:definitions>
  <inkml:trace contextRef="#ctx0" brushRef="#br0">180 104 10122,'0'0'7057,"-9"5"-5194,-7 6-1639,-1 1-1,2 1 1,0 1 0,0 0 0,2 0-1,-1 2 1,2 0 0,0 0 0,1 1-1,-13 27 1,23-43-220,1 1 0,-1-1 0,0 0-1,1 1 1,-1-1 0,0 0 0,1 1 0,0-1 0,-1 1 0,1-1-1,0 1 1,0-1 0,0 0 0,0 1 0,0-1 0,0 1 0,0-1-1,0 1 1,1-1 0,-1 1 0,1-1 0,0 3 0,0-3 14,0-1 0,0 1 0,1-1 0,-1 1 0,0-1 0,0 0 0,0 0 0,0 1 0,1-1 0,-1 0 0,0 0 0,0 0 0,0 0 0,1 0 0,-1 0 0,0-1 0,0 1 0,0 0 0,0-1 0,1 1 0,0-1 0,8-3 139,1-1 0,-1 0 0,0-1 0,13-9 1,6-9-60,-1 0 1,-1-2 0,26-33 0,-38 41-66,-2 0 1,-1 0-1,0-1 1,-1-1-1,-1 1 1,11-32-1,-47 76-604,9 0 479,-65 102 330,73-110-467,0 1 0,0 0 0,2 1 0,0-1 0,-5 29 0,12-47 134,-1 1 0,1 0 0,0 0-1,0 0 1,0 0 0,0 0-1,0 0 1,0 0 0,0 0-1,0 0 1,0-1 0,0 1-1,1 0 1,-1 0 0,0 0-1,0 0 1,1 0 0,-1-1 0,1 1-1,-1 0 1,1 0 0,-1 0-1,1-1 1,-1 1 0,1 0-1,0-1 1,-1 1 0,1-1-1,1 2 1,0-2-114,1 1 0,-1 0 0,0-1 0,0 1 0,1-1 0,-1 1 0,0-1-1,1 0 1,-1 0 0,1-1 0,2 1 0,6-2-880,-1-1-1,1 1 1,-1-2-1,12-5 1,17-11-3262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8.318"/>
    </inkml:context>
    <inkml:brush xml:id="br0">
      <inkml:brushProperty name="width" value="0.025" units="cm"/>
      <inkml:brushProperty name="height" value="0.025" units="cm"/>
    </inkml:brush>
  </inkml:definitions>
  <inkml:trace contextRef="#ctx0" brushRef="#br0">174 0 9513,'0'0'6038,"-10"4"-4181,-1 0-1636,0 2 0,1 0-1,0 0 1,0 1-1,0 0 1,1 1-1,0 0 1,0 1-1,1-1 1,0 2-1,1-1 1,-9 14-1,-10 23 669,25-44-863,0 0-1,0 0 0,-1 1 1,2-1-1,-1 1 0,0-1 1,0 1-1,1-1 0,-1 1 1,1-1-1,0 1 0,0-1 1,0 1-1,0 0 0,0-1 1,1 1-1,0 2 0,0-4 6,0 0-1,1 0 0,-1 0 1,1 0-1,-1 0 0,1 0 1,-1-1-1,1 1 0,0-1 1,-1 1-1,1-1 0,0 0 1,-1 0-1,1 0 0,0 0 1,-1 0-1,1 0 0,0 0 0,-1 0 1,1 0-1,0-1 0,-1 1 1,1-1-1,2-1 0,40-15 723,65-60-522,-55 37-184,-54 40-56,0-1 1,1 1 0,-1-1 0,0 1-1,0 0 1,1 0 0,-1-1-1,0 1 1,0 0 0,1-1-1,-1 1 1,0 0 0,1 0-1,-1-1 1,0 1 0,1 0-1,-1 0 1,0 0 0,1 0-1,-1-1 1,0 1 0,1 0-1,-1 0 1,1 0 0,-1 0-1,0 0 1,1 0 0,-1 0-1,0 0 1,1 0 0,-1 0-1,1 0 1,-1 0 0,0 1-1,1-1 1,-1 0 0,0 0-1,1 0 1,-1 0 0,0 1-1,1-1 1,-1 0 0,0 0-1,1 1 1,-1-1 0,0 0-1,1 0 1,-1 1 0,0-1-1,0 0 1,0 1 0,1-1-1,-1 0 1,0 1 0,0-1-1,0 1 1,0-1 0,0 0-1,0 1 1,0-1 0,1 0-1,-1 1 1,0-1 0,-1 1 0,-3 38 102,0-4-10,5-34-75,-1-1 0,1 1 1,0 0-1,0-1 0,0 1 0,0-1 1,0 1-1,0-1 0,0 1 0,0-1 1,0 0-1,0 1 0,0-1 0,0 0 1,0 0-1,0 0 0,0 0 0,1 0 1,-1 0-1,0 0 0,0 0 0,2-1 1,27-4 327,77-32 7,-87 28-370,1 1 0,0 1-1,0 0 1,1 2 0,0 0-1,37-2 1,-58 7 14,-1 0 0,1 0 0,-1 0 0,1 0 0,0 0 1,-1 0-1,1 1 0,-1-1 0,1 0 0,-1 0 0,1 0 0,-1 1 0,1-1 1,-1 0-1,1 1 0,-1-1 0,1 0 0,-1 1 0,0-1 0,1 1 0,-1-1 1,0 0-1,1 1 0,-1-1 0,0 1 0,1-1 0,-1 1 0,0-1 1,0 1-1,0-1 0,1 1 0,-1-1 0,0 1 0,0 0 0,-3 27-64,-17 26 189,20-54-113,-1 1-14,1 0-1,-1 0 1,1 0 0,-1 0 0,1 0 0,-1 0 0,1 0-1,-1 0 1,1 0 0,0 0 0,0 0 0,-1 0 0,1 0-1,0 0 1,0 0 0,0 0 0,0 1 0,1-1 0,-1 0-1,0 0 1,0 0 0,1 0 0,-1 0 0,1 2 0,0-2-79,0-1 1,0 0-1,1 1 1,-1-1 0,0 0-1,0 1 1,0-1 0,0 0-1,0 0 1,0 0-1,0 0 1,1 0 0,-1 0-1,0 0 1,0-1 0,0 1-1,0 0 1,0 0-1,2-1 1,7-3-1262,0 0 0,0-1 0,16-10 0,12-12-3547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8.651"/>
    </inkml:context>
    <inkml:brush xml:id="br0">
      <inkml:brushProperty name="width" value="0.025" units="cm"/>
      <inkml:brushProperty name="height" value="0.025" units="cm"/>
    </inkml:brush>
  </inkml:definitions>
  <inkml:trace contextRef="#ctx0" brushRef="#br0">139 0 6822,'0'0'13010,"-8"8"-12204,-8 12-281,0 1 1,1 1-1,-24 45 0,32-52-412,0 0 0,1 1 0,0 0 0,2-1 0,-1 2 0,2-1 0,0 0 0,0 19 0,3-34-97,0 0 0,0 0 1,0 0-1,0 0 0,0-1 1,0 1-1,0 0 0,0 0 1,0 0-1,1-1 0,-1 1 1,0 0-1,0 0 0,1-1 1,-1 1-1,1 0 0,-1 0 0,1-1 1,-1 1-1,1-1 0,-1 1 1,1 0-1,-1-1 0,1 1 1,0-1-1,-1 1 0,1-1 1,0 0-1,-1 1 0,1-1 1,0 0-1,1 1 0,0-1 29,1 0 0,-1 0 0,1 0 0,-1 0-1,1 0 1,-1-1 0,1 1 0,-1-1 0,1 0 0,3-1-1,54-32 307,-21 8-312,-1-2-1,-1-2 0,-2-1 0,-1-2 1,40-50-1,-125 152-2864,-60 82-8457,97-129 4316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9.038"/>
    </inkml:context>
    <inkml:brush xml:id="br0">
      <inkml:brushProperty name="width" value="0.025" units="cm"/>
      <inkml:brushProperty name="height" value="0.025" units="cm"/>
    </inkml:brush>
  </inkml:definitions>
  <inkml:trace contextRef="#ctx0" brushRef="#br0">0 1 11819,'0'0'9577,"7"57"-8392,2-42-768,4-4-353,3-2 0,3-4-641,6-5-1697,-1 0-2434,1-8-4837</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9.386"/>
    </inkml:context>
    <inkml:brush xml:id="br0">
      <inkml:brushProperty name="width" value="0.025" units="cm"/>
      <inkml:brushProperty name="height" value="0.025" units="cm"/>
    </inkml:brush>
  </inkml:definitions>
  <inkml:trace contextRef="#ctx0" brushRef="#br0">24 0 7687,'0'0'12722,"-5"9"-11793,-13 30-1,18-38-901,0 0 0,0 0 0,-1 0-1,1 0 1,0 0 0,0 0 0,0 0-1,0 1 1,0-1 0,1 0 0,-1 0-1,0 0 1,0 0 0,1 0 0,-1 0-1,1 0 1,-1 0 0,1 0 0,-1 0 0,1 0-1,-1 0 1,1 0 0,0 0 0,0-1-1,-1 1 1,1 0 0,0 0 0,0-1-1,0 1 1,0-1 0,0 1 0,0-1-1,0 1 1,0-1 0,0 1 0,0-1-1,0 0 1,0 0 0,0 1 0,0-1-1,1 0 1,-1 0 0,0 0 0,1-1-1,3 2 14,0 0-1,0-1 1,0 1-1,0-1 1,0-1-1,0 1 0,0-1 1,6-1-1,-10 2-34,0-1 0,0 1-1,1-1 1,-1 1-1,0-1 1,0 1 0,0-1-1,0 0 1,0 0 0,0 1-1,0-1 1,-1 0 0,1 0-1,0 0 1,0 0 0,0 0-1,-1 0 1,1 0 0,-1 0-1,1 0 1,-1 0 0,1-1-1,-1 1 1,0 0 0,1 0-1,-1 0 1,0-1 0,0 1-1,0 0 1,0 0-1,0-1 1,0 1 0,0 0-1,-1 0 1,1 0 0,0-1-1,-1 1 1,1 0 0,0 0-1,-1 0 1,0 0 0,1 0-1,-1 0 1,0 0 0,1 0-1,-1 0 1,0 0 0,0 0-1,0 0 1,0 0 0,0 1-1,-2-2 1,2 1-11,0 0 0,0 0 0,-1 0-1,1 0 1,0 0 0,-1 1 0,1-1 0,-1 0 0,1 1 0,-1-1 0,1 1 0,-1 0 0,1-1 0,-1 1-1,1 0 1,-1 0 0,0 0 0,1 0 0,-1 0 0,1 0 0,-1 1 0,1-1 0,-1 1 0,1-1 0,-1 1-1,1-1 1,-1 1 0,1 0 0,0-1 0,-1 1 0,1 0 0,0 0 0,0 0 0,-1 0 0,1 0 0,0 1-1,0-1 1,0 0 0,0 0 0,1 1 0,-1-1 0,0 0 0,0 3 0,0-2 9,0-1 0,0 0 1,1 1-1,-1-1 0,1 1 1,-1-1-1,1 0 0,0 1 0,0-1 1,0 1-1,-1-1 0,1 1 1,1-1-1,-1 1 0,0-1 0,0 1 1,0-1-1,1 1 0,-1-1 1,1 1-1,-1-1 0,1 0 0,0 1 1,-1-1-1,1 0 0,1 2 1,1-1 26,-1 0 0,1 0-1,0 0 1,-1-1 0,1 1 0,0-1 0,0 0 0,0 0 0,0 0 0,0 0 0,0-1 0,4 2 0,14-1 195,1 0-1,-1-1 1,24-3-1,-31 2-137,87-12 150,-69 7-226,0 2 1,47-1 0,-78 5-11,-1 0 0,1 1 0,-1-1 0,0 0 0,1 0 0,-1 0 0,0 0 0,1 0 0,-1 1 0,0-1 0,0 0 0,1 0 0,-1 1 0,0-1 0,1 0 0,-1 0 0,0 1 0,0-1 0,0 0 0,1 1 0,-1-1 0,0 0 0,0 1 0,0-1 0,0 0 0,0 1 0,1-1 0,-1 0 0,0 1 0,0-1 0,0 0 0,0 1 0,0-1 0,0 1 0,0-1 0,0 0 0,0 1 0,-1-1 0,1 0 0,0 1 0,0-1-1,0 0 1,0 1 0,0-1 0,-1 0 0,1 1 0,0-1 0,-9 18 368,-6-1-28,-15 19-70,29-35-249,0 0 0,0 1 1,1-1-1,-1 0 1,0 0-1,0 1 1,1-1-1,-1 1 1,1-1-1,-1 1 0,1-1 1,-1 1-1,1-1 1,0 1-1,0-1 1,0 1-1,0 0 1,0-1-1,0 1 0,0-1 1,1 3-1,2-3 29,-1 0 0,0 0 0,1 0-1,-1 0 1,1 0 0,-1-1 0,1 1 0,0-1-1,-1 1 1,1-1 0,0 0 0,-1 0 0,1 0-1,-1-1 1,6 0 0,2 0 97,8-1-74,0-1-1,1 0 1,-1-2-1,32-11 1,-34 9-249,1 2-1,0 0 1,0 1 0,0 0 0,27-1 0,-44 6-6,0 0 1,0 0 0,0 0-1,0 0 1,-1-1 0,1 1-1,0 0 1,-1 0-1,1 0 1,-1 0 0,1 0-1,-1-1 1,1 1 0,-1 0-1,1 0 1,-1-1-1,0 1 1,0 0 0,-17 9-3723,-2-2-3549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2.743"/>
    </inkml:context>
    <inkml:brush xml:id="br0">
      <inkml:brushProperty name="width" value="0.025" units="cm"/>
      <inkml:brushProperty name="height" value="0.025" units="cm"/>
    </inkml:brush>
  </inkml:definitions>
  <inkml:trace contextRef="#ctx0" brushRef="#br0">49 244 6822,'0'0'6577,"-3"11"-3454,-11 30-1167,8-24-1313,0 0-1,0 0 0,2 1 1,-5 36-1,9-53-629,0-1 1,0 1-1,0 0 1,0 0 0,0 0-1,0-1 1,0 1-1,0 0 1,0 0-1,1-1 1,-1 1-1,0 0 1,1 0-1,-1-1 1,0 1 0,1 0-1,-1-1 1,1 1-1,-1-1 1,1 1-1,-1 0 1,1-1-1,0 1 1,-1-1-1,1 1 1,-1-1 0,1 0-1,0 1 1,1-1-1,25-1 213,-19-2-200,-1 0-1,1 0 0,-1-1 1,1 0-1,7-5 1,0-4-158,0-1 0,-1 0-1,0-1 1,21-31 0,4-5 67,-36 51-32,-3 7 105,-3 10 102,-13 24 65,12-31-166,0 0-1,0 0 1,1 0-1,0 0 1,1 1-1,-2 20 1,4-30-39,-1-1 0,1 1-1,0 0 1,0-1 0,0 1 0,0 0 0,1-1 0,-1 1 0,0-1 0,0 1-1,0 0 1,0-1 0,1 1 0,-1-1 0,0 1 0,1 0 0,-1-1 0,0 1-1,1-1 1,-1 1 0,1-1 0,-1 1 0,0-1 0,1 0 0,-1 1 0,1-1-1,0 1 1,-1-1 0,1 0 0,-1 0 0,1 1 0,0-1 0,24-4-1233,22-25-778,-31 14 1149,-1-1-1,-1 0 0,0 0 1,-1-2-1,-1 0 0,12-22 1,51-124-19,-34 69 5540,-53 123-237,-6 19-3122,2-5-745,5-11 307,-16 62 0,25-83-762,0 1 0,0 0 0,1 0 1,1 0-1,0 1 0,0-1 0,1 0 0,1 0 0,4 17 0,-6-26-66,0-1 0,1 1 0,-1 0 0,0-1 0,1 1-1,0-1 1,-1 1 0,1-1 0,0 0 0,0 1 0,0-1 0,0 0 0,0 1 0,0-1 0,0 0-1,0 0 1,0 0 0,1 0 0,-1 0 0,0 0 0,1 0 0,-1 0 0,1-1 0,-1 1-1,1-1 1,-1 1 0,1-1 0,0 1 0,-1-1 0,1 0 0,-1 0 0,1 0 0,0 0 0,-1 0-1,1 0 1,2-1 0,-1 0-9,-1 0 0,1 0 0,-1-1 0,1 1 0,-1-1 0,1 1 0,-1-1 0,0 0 0,0 0 0,0 0-1,0-1 1,0 1 0,-1 0 0,1-1 0,-1 1 0,1-1 0,-1 1 0,0-1 0,2-4 0,0-2 11,-1 0 0,0 1-1,0-1 1,0 0 0,-1 0 0,-1 0 0,0 0 0,0 0 0,-2-14 0,2 23-2,0-1 0,0 1 0,0-1 1,0 1-1,0 0 0,-1-1 0,1 1 0,0-1 1,0 1-1,0-1 0,-1 1 0,1 0 1,0-1-1,0 1 0,-1 0 0,1-1 1,0 1-1,-1 0 0,1-1 0,-1 1 1,1 0-1,0 0 0,-1-1 0,1 1 1,-1 0-1,1 0 0,-1 0 0,1 0 1,0-1-1,-1 1 0,1 0 0,-1 0 1,1 0-1,-1 0 0,1 0 0,-1 0 1,1 0-1,-1 0 0,1 0 0,-1 1 0,1-1 1,0 0-1,-1 0 0,1 0 0,-1 0 1,1 1-1,-1-1 0,1 0 0,0 1 1,-1-1-1,1 0 0,0 0 0,-1 1 1,1-1-1,0 1 0,-1-1 0,1 0 1,0 1-1,0-1 0,0 1 0,-1-1 1,1 1-1,-16 28 487,15-28-484,1 0 1,-1 0 0,1 0 0,-1 0 0,1 0 0,0 0 0,0 0 0,-1 0 0,1 0-1,0 0 1,0 0 0,0 1 0,0-1 0,0 0 0,0 0 0,1 0 0,-1 0 0,0 0-1,1 0 1,-1 0 0,0 0 0,1 0 0,-1 0 0,1 0 0,-1 0 0,1 0-1,0-1 1,-1 1 0,1 0 0,0 0 0,0-1 0,0 1 0,-1 0 0,1-1 0,0 1-1,0 0 1,0-1 0,0 0 0,0 1 0,0-1 0,0 1 0,1-1 0,6 0-65,-1-1 0,0 1 0,0-1 0,1-1 0,12-4 0,30-5-272,-49 11 325,1 0 0,0-1 0,0 1 0,0 0 0,0 0 0,0 0 0,0 1 1,0-1-1,0 0 0,0 1 0,-1-1 0,1 1 0,0 0 0,0 0 0,0-1 1,-1 1-1,1 0 0,1 2 0,1 1 9,-1 1 0,1 0 0,-2 0 0,1 0 0,0 0 0,-1 0 0,0 0 0,0 1 0,0-1 0,1 11 0,-2-9 49,1 0 0,0 0 0,0-1-1,0 1 1,1-1 0,5 10 0,-7-15-30,0 0-1,0 1 0,0-1 0,0 0 1,0 0-1,1 0 0,-1-1 0,0 1 1,0 0-1,1 0 0,-1-1 0,0 1 1,1-1-1,-1 1 0,1-1 0,-1 1 0,0-1 1,1 0-1,-1 0 0,1 0 0,-1 0 1,1 0-1,-1 0 0,1 0 0,-1 0 1,1-1-1,-1 1 0,1 0 0,-1-1 1,0 1-1,1-1 0,-1 0 0,2 0 1,1-2 67,1 1 0,-1-1 1,0 0-1,0 0 0,0 0 1,-1 0-1,1-1 0,3-5 0,-1 0 76,-1 1 0,0-1 0,0-1-1,-1 1 1,0-1 0,-1 1-1,0-1 1,0 0 0,-1 0-1,-1 0 1,0-1 0,0 1-1,-1 0 1,0 0 0,-1-1-1,0 1 1,-3-13 0,3 7 254,23 18-461,-21-2 27,81 10-1639,-27-11-3785,-19-5-2432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1.056"/>
    </inkml:context>
    <inkml:brush xml:id="br0">
      <inkml:brushProperty name="width" value="0.025" units="cm"/>
      <inkml:brushProperty name="height" value="0.025" units="cm"/>
    </inkml:brush>
  </inkml:definitions>
  <inkml:trace contextRef="#ctx0" brushRef="#br0">13 332 2210,'0'0'12791,"-2"9"-11222,-1 1-1082,2-6-200,-1 0 1,1 0-1,0 0 1,0 0-1,1 0 1,-1 0-1,1 7 1,2-11-84,0-1-1,1 0 1,-1 0 0,0 0 0,0 0-1,0 0 1,0 0 0,0-1 0,0 1-1,0-1 1,2-2 0,28-27 99,-1-2 1,-2 0 0,-1-2-1,-2-2 1,-1 0-1,30-62 1,-45 72-48,-8 18-101,-9 17-86,-6 12-37,2 2 0,1-1 0,1 1 0,0 0 0,2 1 0,0 0 0,2 1 0,1-1 0,0 1 0,2 0 0,1-1 0,0 1 0,2 0 1,1 0-1,1 0 0,9 37 0,-2-20 181,-3 0 1,4 82-1,-11-121-194,0 0-1,0 0 1,0 1 0,-1-1-1,1 0 1,-1 0 0,0 0-1,0 0 1,0 1-1,0-1 1,0 0 0,0-1-1,0 1 1,-1 0-1,1 0 1,0 0 0,-1-1-1,0 1 1,1-1 0,-1 1-1,0-1 1,0 0-1,0 0 1,0 1 0,0-1-1,0-1 1,0 1 0,0 0-1,0 0 1,-1-1-1,1 1 1,0-1 0,0 0-1,-4 0 1,3 1-1,-1-1 1,1 0-1,-1 0 0,1-1 0,-1 1 1,1-1-1,0 1 0,-1-1 1,1 0-1,0 0 0,-1-1 1,1 1-1,0-1 0,0 1 1,0-1-1,0 0 0,1 0 1,-1 0-1,0-1 0,1 1 1,0-1-1,-4-4 0,2 0-22,0-1 0,0 0-1,1-1 1,0 1 0,0-1-1,1 1 1,0-1 0,1 0-1,-1 1 1,2-1 0,-1 0 0,2 0-1,-1 0 1,1 0 0,0 1-1,4-14 1,-2 11-9,1 0-1,0 0 1,1 0-1,1 0 1,-1 1-1,2 0 1,-1 0-1,1 1 1,1-1-1,0 1 1,16-13-1,88-62-282,12-10-322,-111 82 569,0 0 1,0-2-1,-1 0 1,-1 0-1,0-1 0,12-22 1,-20 32 56,-1-1 1,1 1-1,-1 0 0,0-1 1,0 1-1,-1-1 1,0 0-1,0 1 0,0-1 1,-1 0-1,1 0 0,-1 0 1,-1-6-1,1 11-10,-1 0 1,1 0-1,0 0 0,-1 0 0,1 1 0,0-1 1,-1 0-1,1 0 0,-1 0 0,1 1 0,-1-1 0,1 0 1,-1 1-1,0-1 0,1 0 0,-1 1 0,0-1 1,0 1-1,1-1 0,-1 1 0,0-1 0,0 1 0,0 0 1,0-1-1,1 1 0,-1 0 0,0 0 0,0 0 1,0-1-1,0 1 0,0 0 0,0 0 0,0 0 1,0 0-1,0 1 0,1-1 0,-1 0 0,0 0 0,0 1 1,0-1-1,0 0 0,0 1 0,1-1 0,-1 1 1,0-1-1,0 1 0,0 0 0,-4 1-16,0 1 0,0 0 0,0 0 0,1 0 0,-1 1 0,-6 7 0,-3 5 35,1 0 0,1 1 1,1 1-1,0 0 0,2 0 1,0 1-1,1 0 1,0 1-1,2 0 0,1 0 1,-5 31-1,9-49-21,1 0 1,0 0-1,0 0 1,0-1-1,0 1 0,0 0 1,0 0-1,0 0 0,1 0 1,-1-1-1,0 1 1,1 0-1,0 0 0,-1-1 1,1 1-1,0 0 1,0-1-1,0 1 0,0-1 1,0 1-1,1-1 1,-1 1-1,2 1 0,0-2-1,-1 0-1,1 0 0,-1 0 0,1 0 0,-1 0 0,1-1 1,0 1-1,-1-1 0,1 0 0,0 0 0,-1 0 0,1 0 1,0 0-1,3-1 0,6-2-288,0 0 0,-1 0 0,1-2 0,-1 1 0,0-1 0,11-7 0,-3 0-2118,-2-1-1,0-1 0,0 0 0,23-26 0,-12 4-3198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1.753"/>
    </inkml:context>
    <inkml:brush xml:id="br0">
      <inkml:brushProperty name="width" value="0.025" units="cm"/>
      <inkml:brushProperty name="height" value="0.025" units="cm"/>
    </inkml:brush>
  </inkml:definitions>
  <inkml:trace contextRef="#ctx0" brushRef="#br0">138 15 9929,'0'0'9417,"-6"8"-8691,-6 12-371,0 0-1,1 0 1,1 1-1,-10 33 0,-27 102 949,41-133-1255,5-20-27,-2 5 42,1 1 0,-1 0 0,2 0 0,-1 0 0,1 1 0,1-1 0,-1 0 0,2 13 0,0-21-54,-1 0 1,1-1 0,-1 1 0,1-1 0,-1 1-1,1 0 1,-1-1 0,1 1 0,-1-1 0,1 1-1,0-1 1,-1 0 0,1 1 0,0-1 0,-1 0-1,1 1 1,0-1 0,0 0 0,-1 0 0,1 0-1,0 1 1,0-1 0,-1 0 0,1 0 0,0 0-1,0 0 1,-1 0 0,1-1 0,0 1 0,0 0-1,-1 0 1,1 0 0,0-1 0,0 1 0,-1 0-1,1-1 1,1 0 0,26-12 322,-7-2-573,-1-1-1,-1-1 1,30-34 0,2-2-155,-51 52 394,0 1 0,0 0 0,0 0 0,0 0 0,0 0 0,1-1 0,-1 1 0,0 0 1,0 0-1,0 0 0,0 0 0,0 0 0,0 0 0,1-1 0,-1 1 0,0 0 0,0 0 0,0 0 0,0 0 0,1 0 0,-1 0 0,0 0 0,0 0 1,0 0-1,1 0 0,-1 0 0,0 0 0,0 0 0,0 0 0,0 0 0,1 0 0,-1 0 0,0 0 0,0 0 0,0 0 0,0 0 0,1 0 1,-1 0-1,0 0 0,0 0 0,0 0 0,0 1 0,1-1 0,-1 0 0,0 0 0,0 0 0,0 0 0,0 0 0,0 0 0,1 1 0,0 12-214,-5 19-99,-16 27 379,15-49-74,1-1 1,1 1-1,0 0 1,0 1-1,0-1 1,2 1-1,-1-1 1,1 19 0,2-29-11,0 0 1,0 1 0,0-1-1,0 0 1,0 0 0,0 0-1,0 0 1,0 0 0,0 0-1,0 0 1,0 0 0,0 0-1,0 0 1,0-1 0,0 1-1,-1 0 1,1-1 0,0 1 0,0 0-1,2-2 1,6-5-57,0 0 0,0-1 1,0 0-1,-1 0 0,0-1 1,13-19-1,39-69-662,-48 76 671,92-191-17,-67 132 51,-79 205 631,28-87-246,1 1 0,2 0 1,2 0-1,2 1 0,-4 74 1,11-113-339,0 0 1,0 1 0,0-1-1,0 0 1,0 0 0,0 0-1,0 0 1,0 0 0,0 1-1,0-1 1,1 0 0,-1 0-1,0 0 1,1 0 0,-1 0-1,1 0 1,-1 0-1,1 0 1,0 0 0,-1 0-1,1 0 1,0 0 0,0-1-1,0 1 1,-1 0 0,1 0-1,0-1 1,0 1 0,0 0-1,0-1 1,0 1 0,0-1-1,0 0 1,1 1 0,-1-1-1,0 0 1,0 0 0,0 1-1,0-1 1,0 0-1,0 0 1,1 0 0,-1 0-1,0-1 1,0 1 0,2-1-1,-2 1-8,0-1 0,0 0 0,-1 0 0,1-1 0,0 1 0,0 0 0,-1 0 0,1 0 0,-1 0 0,1-1 0,-1 1 0,1 0 0,-1 0 0,0-1 0,0 1 0,0 0 0,0-1 0,0 1 0,0 0-1,0-1 1,0 1 0,0-2 0,-4-34-789,0 23 234,-1 1-1,-1-1 0,0 2 0,-1-1 0,0 1 1,-1 0-1,-12-16 0,-19-30 694,66 56 1746,132 2-1773,-148-2-3085,-9-3-1607</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2.084"/>
    </inkml:context>
    <inkml:brush xml:id="br0">
      <inkml:brushProperty name="width" value="0.025" units="cm"/>
      <inkml:brushProperty name="height" value="0.025" units="cm"/>
    </inkml:brush>
  </inkml:definitions>
  <inkml:trace contextRef="#ctx0" brushRef="#br0">1 62 14189,'0'0'2275,"55"5"-546,-8-5-159,8-12-577,11 0-609,-2-1-288,-1 3-128,-13-1-2979,-4 2-8712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3.308"/>
    </inkml:context>
    <inkml:brush xml:id="br0">
      <inkml:brushProperty name="width" value="0.025" units="cm"/>
      <inkml:brushProperty name="height" value="0.025" units="cm"/>
    </inkml:brush>
  </inkml:definitions>
  <inkml:trace contextRef="#ctx0" brushRef="#br0">15 205 2594,'0'0'155,"9"0"91,-1 0-211,0 0 0,0-1 0,0 0-1,0 0 1,-1-1 0,1 0 0,0 0 0,-1-1 0,0 0 0,1 0 0,9-7 0,-11 6 563,-1 0 0,1-1 1,-1 1-1,0-1 1,8-10-1,-10 9 313,1-1 0,-1 1 0,0-1 0,0 0 0,0 0 0,-1 0 0,-1 0 0,1-1 0,-1 1 0,0 0-1,-1-1 1,1 1 0,-2-14 0,0 20-834,1 0 0,0 0 0,0 0-1,0-1 1,0 1 0,-1 0 0,1 0-1,-1 0 1,1 0 0,-1-1 0,1 1-1,-1 0 1,0 0 0,1 0-1,-1 0 1,0 0 0,0 1 0,0-1-1,0 0 1,0 0 0,0 0 0,0 1-1,0-1 1,0 0 0,0 1 0,0-1-1,0 1 1,0 0 0,-1-1 0,1 1-1,0 0 1,0 0 0,0-1 0,-1 1-1,1 0 1,0 0 0,0 0 0,-3 1-1,0-1-51,0 1 0,-1 0 0,1 0 0,0 0 0,0 0 0,0 1 0,0-1 0,0 1 0,0 0 0,-4 4-1,-2 3-7,0 0 0,1 0 0,0 1-1,1 0 1,0 1 0,0 0 0,1 0-1,1 1 1,0 0 0,1 0-1,0 0 1,0 1 0,2-1 0,-5 22-1,8-33-15,0-1-1,0 1 1,0 0-1,0 0 1,0 0-1,0 0 0,0-1 1,0 1-1,0 0 1,0 0-1,0 0 1,0-1-1,1 1 0,-1 0 1,0 0-1,0 0 1,1-1-1,-1 1 1,1 0-1,-1-1 0,1 1 1,-1 0-1,1-1 1,-1 1-1,1 0 1,0-1-1,-1 1 0,1-1 1,1 1-1,0 0 16,-1-1 0,1 0 0,0 0 0,0 0 0,-1 0 0,1 0 0,0 0 0,0 0 0,-1 0 0,1-1 0,0 1 0,-1-1 0,3 0 0,4-2 56,0-1 1,0 0-1,-1 0 0,12-9 0,-1-3-16,-1-1-1,-1-1 1,-1 0-1,23-34 1,-41 59-115,0 0 0,0 0 1,1 0-1,0 1 0,-2 12 0,-2 7 33,2-13 59,1-6-50,0 0 0,1 0-1,1 0 1,-1 0 0,0 14 0,2-21 24,0 0-1,1 0 1,-1 0 0,0 0 0,0 0 0,0 0 0,1 0 0,-1 0 0,1 0 0,-1 0 0,1 0-1,-1 0 1,1 0 0,-1 0 0,1 0 0,0-1 0,-1 1 0,1 0 0,2 1 0,-2-1 22,1-1 1,0 1-1,-1 0 1,1-1 0,0 0-1,0 1 1,-1-1-1,1 0 1,0 0 0,0 0-1,0 0 1,-1 0 0,1-1-1,0 1 1,0 0-1,2-2 1,13-4 98,0-1 0,0-1 1,-1-1-1,1 0 0,-2-1 0,0-1 0,18-15 1,34-24 116,-65 49-244,-1 0 1,1 0-1,-1 0 1,0 0-1,1 1 1,0-1-1,-1 0 1,1 1-1,-1-1 1,1 1-1,0 0 1,-1-1-1,1 1 1,0 0 0,-1 0-1,1 0 1,2 0-1,-3 1 2,0-1 0,-1 1 0,1-1 0,0 1 0,0-1 0,0 1 0,-1 0 0,1-1 0,0 1 0,-1 0 0,1 0 1,0-1-1,-1 1 0,1 0 0,-1 0 0,1 0 0,-1 0 0,0 0 0,1 0 0,-1-1 0,1 3 0,0 6 28,0 1 0,-1-1 0,1 1 0,-4 18 1,2-9 1,-2 33 15,3-52-43,1 1 1,-1-1-1,1 0 1,-1 1 0,0-1-1,1 0 1,-1 0 0,1 1-1,-1-1 1,1 0-1,-1 0 1,1 0 0,-1 0-1,1 0 1,0 0 0,-1 0-1,1 0 1,-1 0-1,1 0 1,-1 0 0,1 0-1,-1 0 1,1 0 0,-1 0-1,1-1 1,-1 1-1,1 0 1,-1 0 0,1 0-1,0-1 1,17-6 199,24-24 52,-36 25-263,1 0 1,-1 1-1,1-1 1,1 2 0,-1-1-1,1 1 1,0 0-1,0 1 1,0 0 0,11-3-1,-18 6-1,0 0 1,0 0-1,0 0 0,0 0 1,0 1-1,0-1 0,0 0 1,0 1-1,0-1 0,0 1 1,0-1-1,0 1 0,0-1 1,0 1-1,0 0 0,0 0 0,0-1 1,-1 1-1,1 0 0,0 0 1,0 0-1,-1 0 0,1 0 1,-1-1-1,1 1 0,-1 0 1,1 1-1,-1-1 0,0 0 1,1 0-1,-1 0 0,0 0 0,0 0 1,0 0-1,0 0 0,0 2 1,0 51-463,0-41-427,3 7-2436,-3-19 3019,1-1 0,-1 1 0,1 0 0,-1-1 0,1 1-1,-1-1 1,1 1 0,0-1 0,-1 0 0,1 1 0,0-1-1,-1 0 1,1 1 0,0-1 0,0 0 0,-1 0 0,1 1-1,0-1 1,0 0 0,-1 0 0,1 0 0,0 0-1,1 0 1,13 0-5068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4.525"/>
    </inkml:context>
    <inkml:brush xml:id="br0">
      <inkml:brushProperty name="width" value="0.025" units="cm"/>
      <inkml:brushProperty name="height" value="0.025" units="cm"/>
    </inkml:brush>
  </inkml:definitions>
  <inkml:trace contextRef="#ctx0" brushRef="#br0">118 178 11243,'0'0'5824,"-8"10"-4692,-52 73-198,52-71-676,1 1 1,0 0 0,0 0 0,1 1 0,-7 27 0,13-41-249,-1 1 0,1 0-1,0 0 1,0 0 0,0-1 0,-1 1-1,1 0 1,0 0 0,0 0 0,0 0-1,0 0 1,0-1 0,1 1-1,-1 0 1,0 0 0,0 0 0,1-1-1,-1 1 1,0 0 0,1 0-1,-1 0 1,1-1 0,-1 1 0,1 0-1,-1-1 1,1 1 0,-1-1 0,2 2-1,-1-2 9,1 1 0,-1-1 0,1 0 0,-1 1 0,1-1 0,-1 0 0,1 0-1,-1 0 1,1 0 0,-1 0 0,1-1 0,-1 1 0,1 0 0,1-1 0,5-2 35,0 0 0,-1 0 0,0-1 1,14-8-1,3-8-47,0 0 0,-2-2 0,0 0 0,-2-2 0,0 0 0,-1-1 0,18-34 0,-36 55 954,-6 11-373,-21 27-184,-31 54-250,49-75-31,-16 32 354,23-42-460,0 0-1,0-1 1,0 1 0,0 0-1,0 0 1,1 0 0,-1-1-1,1 1 1,0 0 0,0 0-1,0 0 1,0 0 0,1 5-1,0-7 1,0 0 0,-1-1 0,1 1 0,0 0-1,0 0 1,0-1 0,0 1 0,0-1 0,0 1 0,0 0 0,0-1-1,0 0 1,0 1 0,0-1 0,0 0 0,0 1 0,0-1 0,0 0-1,0 0 1,0 0 0,0 0 0,0 0 0,2 0 0,29-3 218,-30 3-219,9-2-20,-1-1-1,1-1 1,-1 1 0,1-2-1,-1 1 1,-1-1 0,1-1-1,-1 0 1,0 0 0,0-1-1,0 0 1,-1 0 0,0-1-1,-1 0 1,0-1 0,0 1-1,0-1 1,9-20 0,-13 10-75,-14 16-159,7 3 210,1 1 1,0 0-1,0 0 0,0 1 1,0-1-1,0 1 0,0 0 1,-4 3-1,-36 36 64,41-38 10,-1 0-1,1 0 0,0 0 1,0 0-1,0 0 1,0 1-1,1-1 0,-1 1 1,1-1-1,0 1 1,0 0-1,0 0 0,0 5 1,2-9-33,-1 1 0,0 0 0,1 0 1,-1 0-1,1 0 0,0-1 0,-1 1 0,1 0 1,0-1-1,-1 1 0,1 0 0,0-1 0,0 1 1,-1-1-1,1 1 0,0-1 0,0 1 0,0-1 1,0 0-1,0 1 0,-1-1 0,1 0 0,0 0 1,0 0-1,0 0 0,0 0 0,0 0 0,0 0 1,0 0-1,1 0 0,39-1 225,-35 0-222,76-12-251,-67 9 62,0 1 1,0 0 0,0 1-1,0 1 1,0 0 0,1 1-1,23 3 1,-38-2 169,0-1 0,0 0 1,0 1-1,0-1 0,0 1 1,0-1-1,0 1 1,-1-1-1,1 1 0,0 0 1,0-1-1,-1 1 0,1 0 1,0 0-1,-1-1 0,1 1 1,0 0-1,-1 0 0,1 0 1,-1 0-1,0 0 0,1 0 1,-1 0-1,0 0 0,1 0 1,-1 0-1,0 0 0,0 0 1,0 0-1,0 0 0,0 0 1,0 0-1,0 0 0,-1 2 1,20-33 403,82-211-2946,-76 188 859,-23 50 1639,0 0 1,-1 0-1,1 0 0,0 0 1,1 1-1,-1-1 0,0 1 1,1-1-1,-1 1 0,1 0 0,0 0 1,0 0-1,4-2 0,-6 3 51,-1 1 0,0 0-1,1 0 1,-1 0-1,0 0 1,1 0 0,-1 0-1,1 1 1,-1-1-1,0 0 1,1 0 0,-1 0-1,0 0 1,1 0-1,-1 0 1,0 1 0,0-1-1,1 0 1,-1 0 0,0 0-1,1 1 1,-1-1-1,0 0 1,0 0 0,1 1-1,-1-1 1,0 0-1,0 1 1,0-1 0,0 0-1,1 1 1,-1-1-1,0 0 1,0 1 0,0-1-1,0 0 1,0 1-1,0-1 1,0 0 0,0 1-1,1 17 262,-1-16-229,4 289 398,-6-292-513,1 1 1,0-1 0,0 1 0,0-1-1,0 0 1,0 1 0,0-1 0,0 0-1,0 1 1,0-1 0,0 0 0,1 0 0,-1 0-1,0 0 1,0 0 0,1 0 0,-1 0-1,0-2 1,-16-74-384,15 62 450,0 0 0,-2 0 0,0 0 0,-10-26 0,13 39 38,1 1 0,-1 0-1,0 0 1,1 0 0,-1 0 0,0 0 0,0 0 0,0 0 0,0 0 0,0 0 0,0 0 0,0 0 0,0 1 0,0-1 0,0 0 0,0 1 0,0-1 0,-1 1 0,1-1 0,0 1 0,0-1 0,-1 1 0,1 0 0,0 0 0,-1 0 0,1 0 0,0 0 0,-1 0 0,1 0 0,0 0-1,0 0 1,-1 1 0,0-1 0,2 0 6,0 1-1,0-1 1,1 0-1,-1 0 0,0 0 1,0 0-1,0 0 0,1-1 1,-1 1-1,0 0 0,0 0 1,1 0-1,-1 0 1,0 0-1,0 0 0,1 0 1,-1 0-1,0 0 0,0-1 1,0 1-1,1 0 0,-1 0 1,0 0-1,0 0 1,0-1-1,0 1 0,1 0 1,-1 0-1,0 0 0,0-1 1,0 1-1,0 0 1,0 0-1,0-1 0,0 1 1,0 0-1,0 0 0,0-1 1,0 1-1,0 0 0,0 0 1,0-1-1,0 1 1,0 0-1,0 0 0,0 0 1,0-1-1,0 1 0,0 0 1,0 0-1,0-1 0,0 1 1,0 0-1,-1 0 1,1 0-1,0-1 0,0 1 1,0 0-1,-1 0 0,-22-4-74,23 4 615,18 0 919,54 2-429,-41 0-1261,1-2 0,-1 0 0,39-7 0,-35-4-3985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5.279"/>
    </inkml:context>
    <inkml:brush xml:id="br0">
      <inkml:brushProperty name="width" value="0.025" units="cm"/>
      <inkml:brushProperty name="height" value="0.025" units="cm"/>
    </inkml:brush>
  </inkml:definitions>
  <inkml:trace contextRef="#ctx0" brushRef="#br0">4 0 6598,'0'43'12257,"-2"-1"-8903,1 42-2549,0-84-799,1 1-1,0 0 1,0 0 0,0 0 0,0 0-1,0 0 1,0-1 0,0 1 0,0 0 0,1 0-1,-1 0 1,0 0 0,0-1 0,1 1 0,-1 0-1,0 0 1,1-1 0,-1 1 0,1 0-1,-1 0 1,1-1 0,-1 1 0,1-1 0,-1 1-1,1 0 1,0-1 0,-1 1 0,1-1 0,0 0-1,0 1 1,-1-1 0,3 1 0,-1-1 35,0 0 0,0 0 0,0 0 1,0-1-1,0 1 0,0-1 0,0 1 1,0-1-1,0 0 0,0 0 1,0 0-1,3-2 0,6-4 235,0-1 0,-1 0 0,12-12 0,17-23 101,-27 28-259,1 0 0,1 1 0,20-15 0,-34 28-117,0 1 0,0 0 0,0 0 0,1 0 0,-1 0 0,0-1 1,0 1-1,1 0 0,-1 0 0,0 0 0,0 0 0,1 0 0,-1 0 0,0 0 1,0 0-1,1 0 0,-1 0 0,0 0 0,1 0 0,-1 0 0,0 0 1,0 0-1,1 0 0,-1 0 0,0 0 0,0 0 0,1 0 0,-1 0 0,0 0 1,0 1-1,1-1 0,-1 0 0,0 0 0,0 0 0,0 0 0,1 1 1,-1-1-1,0 0 0,0 0 0,0 0 0,0 1 0,1-1 0,-1 0 0,0 0 1,0 1-1,5 19 66,-5 34 49,0-43-100,-1 6 14,1-12-29,0 0 0,-1-1 0,2 1 0,-1 0 1,0-1-1,1 1 0,0 0 0,2 4 0,-3-8 7,1 0 0,0 0 0,0 0 0,0 0-1,0 0 1,0 0 0,0 0 0,0 0 0,0 0 0,0-1-1,1 1 1,-1 0 0,0-1 0,0 1 0,1-1-1,-1 1 1,0-1 0,1 0 0,-1 1 0,0-1 0,1 0-1,-1 0 1,1 0 0,-1 0 0,0 0 0,1-1 0,-1 1-1,0 0 1,1 0 0,-1-1 0,0 1 0,3-2 0,6-2 65,0 0 0,-1 0 0,1-1 0,-1-1 0,0 0 1,0 0-1,9-9 0,-12 9-75,0 1-1,1-1 1,0 1 0,0 1-1,0 0 1,0 0 0,1 0-1,-1 0 1,1 1 0,0 1-1,0-1 1,16-1 0,-24 4-3,1 1 1,0-1-1,0 1 1,0 0 0,-1 0-1,1-1 1,0 1-1,-1 0 1,1 0 0,-1 0-1,1-1 1,-1 1-1,1 0 1,-1 0 0,0 0-1,1 0 1,-1 0-1,0 0 1,0 0-1,0 0 1,0 0 0,0 0-1,0 0 1,0 2-1,2 29 83,-2-30-77,-2 17-59,1 15-237,4-17-3153,5-19-1432,20-19-746,-6 2 20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4:55.721"/>
    </inkml:context>
    <inkml:brush xml:id="br0">
      <inkml:brushProperty name="width" value="0.025" units="cm"/>
      <inkml:brushProperty name="height" value="0.025" units="cm"/>
    </inkml:brush>
  </inkml:definitions>
  <inkml:trace contextRef="#ctx0" brushRef="#br0">140 0 9513,'0'0'10015,"-8"7"-9161,0 1-818,-64 64 1712,66-65-1544,0 0 1,0 1-1,1-1 0,0 1 1,0 1-1,1-1 0,0 1 1,0-1-1,-3 15 1,7-23-195,0 1 0,0 0 0,1 0 1,-1-1-1,0 1 0,0 0 1,1-1-1,-1 1 0,0 0 1,1-1-1,-1 1 0,0 0 1,1-1-1,-1 1 0,1-1 1,-1 1-1,1-1 0,0 1 0,-1-1 1,1 1-1,-1-1 0,1 1 1,0-1-1,-1 0 0,1 1 1,0-1-1,-1 0 0,1 0 1,0 0-1,0 0 0,-1 1 0,1-1 1,0 0-1,0 0 0,-1 0 1,1 0-1,0-1 0,0 1 1,-1 0-1,1 0 0,1-1 0,35-5 214,-24 0-297,0 0-1,0-1 1,-1 0 0,0-1-1,-1 0 1,16-15 0,24-16 15,-51 62-572,-14 46 1062,15-68-399,-1 0 0,1-1 0,-1 1-1,1 0 1,0 0 0,-1-1 0,1 1-1,0 0 1,0-1 0,-1 1-1,1-1 1,0 1 0,0-1 0,0 1-1,0-1 1,0 0 0,0 1 0,0-1-1,0 0 1,0 0 0,0 1-1,0-1 1,0 0 0,0 0 0,-1 0-1,1 0 1,0-1 0,0 1 0,0 0-1,0 0 1,0 0 0,0-1-1,2 0 1,38-9 1097,35-28-546,-63 30-600,0 0 0,1 1 1,-1 0-1,1 1 1,1 1-1,-1 1 0,30-6 1,-43 10 11,-1 0 1,1 0-1,0 0 1,0 0-1,0 0 1,0 0 0,0 1-1,-1-1 1,1 0-1,0 1 1,0-1-1,0 0 1,-1 1-1,1-1 1,0 1-1,0-1 1,-1 1 0,1 0-1,-1-1 1,1 1-1,0 0 1,-1-1-1,1 1 1,-1 0-1,1-1 1,-1 1-1,0 0 1,1 0 0,-1 0-1,0 0 1,0-1-1,1 1 1,-1 0-1,0 0 1,0 0-1,0 0 1,0 0-1,0-1 1,0 1 0,0 0-1,-1 0 1,1 0-1,0 0 1,0 0-1,-1-1 1,1 1-1,-1 1 1,-18 52-180,13-40 158,5-8-2656,3-13-5213,6-9-6322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1.100"/>
    </inkml:context>
    <inkml:brush xml:id="br0">
      <inkml:brushProperty name="width" value="0.025" units="cm"/>
      <inkml:brushProperty name="height" value="0.025" units="cm"/>
    </inkml:brush>
  </inkml:definitions>
  <inkml:trace contextRef="#ctx0" brushRef="#br0">34 117 8520,'0'0'5798,"1"-8"-3119,2-35 1437,-23 78-2231,17-27-1864,0 0 0,0 0 1,1 1-1,0-1 1,0 1-1,-1 13 0,3-21-17,1-1 1,-1 1-1,0 0 0,0-1 0,1 1 0,-1-1 1,0 1-1,1 0 0,-1-1 0,1 1 0,-1-1 0,1 1 1,-1-1-1,1 0 0,-1 1 0,1-1 0,-1 1 1,1-1-1,-1 0 0,1 1 0,0-1 0,-1 0 0,1 0 1,-1 0-1,1 1 0,0-1 0,-1 0 0,1 0 1,0 0-1,-1 0 0,1 0 0,0 0 0,-1 0 1,1 0-1,0-1 0,-1 1 0,1 0 0,0 0 0,-1 0 1,1-1-1,1 0 0,30-11 301,-21 6-253,0-2 1,0 1-1,-1-2 1,0 1 0,0-1-1,-1-1 1,0 0-1,-1 0 1,0 0-1,-1-1 1,0-1-1,7-14 1,-23 51 112,1 1 1,2 0-1,0 0 1,2 0-1,1 1 1,0 33-1,3-58-168,0 1 0,0-1-1,0 1 1,1-1 0,-1 1-1,1-1 1,0 1 0,0-1-1,-1 1 1,1-1 0,1 0-1,-1 0 1,0 1 0,1-1-1,-1 0 1,4 3-1,-4-4 15,1 0-1,-1 0 1,1 0 0,-1 0-1,1-1 1,0 1-1,-1-1 1,1 1-1,0-1 1,-1 1-1,1-1 1,0 0-1,0 0 1,-1 0-1,1 0 1,0 0-1,0 0 1,2-1-1,2-1 90,0 0-1,1 0 0,-2-1 1,1 0-1,0 0 0,-1 0 0,1-1 1,-1 0-1,0 0 0,0 0 1,7-8-1,-4 2-21,0 0 0,-1 0 0,0 0 0,-1-1 0,0 0 0,-1 0 0,0-1 0,0 1-1,-2-1 1,1 0 0,-1-1 0,-1 1 0,0 0 0,0-19 0,-18 65-462,13-27 372,0 1 0,1-1 1,0 1-1,0 0 0,1 0 0,0-1 1,1 1-1,-1 0 0,2 8 0,0-15 11,-1 0-1,1 0 0,-1 0 0,1 0 1,0-1-1,-1 1 0,1 0 1,0 0-1,0-1 0,0 1 0,-1-1 1,1 1-1,0-1 0,0 1 0,0-1 1,0 1-1,0-1 0,0 0 1,0 0-1,0 1 0,0-1 0,0 0 1,0 0-1,0 0 0,0 0 0,0 0 1,0 0-1,0 0 0,0-1 1,1 1-1,34-9 109,-23 1-99,0 0 1,0-1-1,-1-1 1,-1 1-1,0-2 1,0 0-1,-1 0 1,0-1 0,-1 0-1,0-1 1,-1 0-1,0 0 1,-2-1-1,7-16 1,-14 26-509,-7 11 221,-7 12 54,3 1 167,5-9 43,0 0 0,1 0 0,0 1 0,0 0 0,1 0 0,1 1 0,0 0 0,1-1 0,-3 24 0,7-35 12,-1 0 1,1-1-1,-1 1 0,1 0 0,-1 0 1,1-1-1,-1 1 0,1 0 1,0 0-1,0-1 0,-1 1 1,1-1-1,0 1 0,0-1 0,0 1 1,-1-1-1,1 1 0,0-1 1,0 0-1,0 1 0,0-1 0,0 0 1,0 0-1,0 0 0,0 0 1,0 0-1,0 0 0,0 0 1,0 0-1,0 0 0,0 0 0,0-1 1,-1 1-1,1 0 0,1-1 1,41-9 142,21-21-195,-54 24-77,1 1 1,-1 0-1,1 1 1,1 1-1,-1 0 1,1 0-1,-1 1 1,16-2-1,-26 5 121,0 0 0,-1 0 0,1 0 0,0 0 0,0 0 0,-1 0 0,1 0 0,0 1 0,-1-1 0,1 0 0,-1 1 0,1-1 0,0 0 0,-1 1 0,1-1 0,-1 0 0,1 1-1,-1-1 1,1 1 0,-1-1 0,1 1 0,-1 0 0,1-1 0,-1 1 0,0-1 0,1 1 0,-1 0 0,0-1 0,0 1 0,1 0 0,-1 0 0,2 33-94,-16 29 136,8-47-24,-7 25 88,13-40 166,11-26 1330,7-14-1534,23-73 0,-30 79-817,-10 31-414,-1 5-2550,-1 8-1115,-2-2-628</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1.669"/>
    </inkml:context>
    <inkml:brush xml:id="br0">
      <inkml:brushProperty name="width" value="0.025" units="cm"/>
      <inkml:brushProperty name="height" value="0.025" units="cm"/>
    </inkml:brush>
  </inkml:definitions>
  <inkml:trace contextRef="#ctx0" brushRef="#br0">0 181 4965,'7'5'4616,"12"-3"-3419,25-1-1862,-36-1 1389,-2 0 85,0-1-1,-1 1 1,1-1-1,-1 0 1,1 0 0,-1 0-1,1-1 1,-1 0 0,0 0-1,1 0 1,-1-1 0,-1 0-1,7-4 1,32-33 1195,-36 34-1829,-1-1 1,-1 1 0,1-1 0,-1 0-1,0 0 1,0 0 0,-1-1 0,0 1 0,-1-1-1,1 0 1,-1 0 0,-1-1 0,3-16 0,-5 25-158,0 0 1,-1-1-1,1 1 0,-1 0 1,1 0-1,-1-1 1,0 1-1,1 0 1,-1 0-1,1 0 1,-1 0-1,1 0 1,-1 0-1,1 0 1,-1 0-1,1 0 1,-1 0-1,1 0 1,-1 0-1,0 0 1,1 1-1,-1-1 1,1 0-1,-1 0 1,1 0-1,-1 1 1,0 0-1,-8 7-30,-1 0 0,2 1-1,-1 1 1,1-1 0,1 1-1,-1 1 1,2-1 0,-8 15-1,8-13 18,-2-1-19,1 1 1,1 0 0,0 1-1,1 0 1,0 0-1,1 0 1,0 0 0,1 0-1,-2 22 1,5-34 10,0 0 0,1 0 0,-1 0-1,1 0 1,-1 0 0,1-1 0,-1 1 0,1 0-1,-1 0 1,1 0 0,0 0 0,-1-1 0,1 1-1,0 0 1,0-1 0,0 1 0,0-1 0,-1 1-1,1-1 1,0 1 0,0-1 0,0 1 0,0-1 0,0 0-1,0 0 1,0 1 0,0-1 0,0 0 0,0 0-1,0 0 1,0 0 0,0 0 0,2-1 0,41-2 130,-42 3-125,10-3-319,1 0-1,-1 0 0,0-1 0,0-1 1,-1 0-1,12-6 0,33-28-8204,-35 18-254</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2.300"/>
    </inkml:context>
    <inkml:brush xml:id="br0">
      <inkml:brushProperty name="width" value="0.025" units="cm"/>
      <inkml:brushProperty name="height" value="0.025" units="cm"/>
    </inkml:brush>
  </inkml:definitions>
  <inkml:trace contextRef="#ctx0" brushRef="#br0">115 92 14542,'0'0'3262,"-9"6"-1239,0 1-1771,1 0 0,-1 1 1,1 1-1,0-1 0,1 1 1,0 1-1,0-1 0,1 1 1,1 0-1,0 1 0,0-1 0,0 1 1,2 0-1,-1 0 0,1 1 1,1-1-1,0 0 0,0 23 1,2-33-251,0 0 1,1 0 0,-1 0-1,1 0 1,-1 0-1,1 0 1,-1 0 0,1 0-1,0 0 1,-1 0 0,1 0-1,0 0 1,0 0-1,-1-1 1,1 1 0,0 0-1,0-1 1,0 1 0,0-1-1,0 1 1,0-1 0,0 1-1,0-1 1,0 0-1,0 1 1,1-1 0,-1 0-1,0 0 1,0 0 0,0 0-1,0 0 1,0 0 0,0 0-1,0 0 1,1 0-1,0-1 1,4 1 28,1-1 0,-1 0 0,0-1 0,1 1 0,9-5 0,2-4-9,0 0 0,0-1 0,-1-1 0,-1 0 0,0-2 0,23-24 0,-10 6-51,0-2 1,24-40 0,-52 72 21,2-2-38,1-1 1,-1 0-1,0 0 1,0 0-1,-1 0 1,0 0-1,0-1 1,0 1-1,0-1 1,1-9-1,-18 20-237,2 6 310,1 1 0,-1 0 1,2 1-1,0 0 1,0 1-1,2 0 1,-1 1-1,2 0 1,0 0-1,1 1 1,0 0-1,1 0 1,1 1-1,-4 22 1,9-37-28,0 0 0,-1 0 0,1 0 0,0 0 0,0 0 0,0 0 0,1 0 0,-1 0 0,0 0 1,1 0-1,0 0 0,-1 0 0,1 0 0,0 0 0,0 0 0,0-1 0,0 1 0,0 0 0,0-1 1,0 1-1,1-1 0,2 3 0,-2-2 12,1-1 0,0 0 0,-1 0 0,1 0 0,0 0 0,0 0 0,0 0 1,-1-1-1,1 1 0,0-1 0,0 0 0,0 0 0,6-1 0,1 0-47,1-1 0,-1 0 0,0-1 0,0 0 0,0-1 0,0 0 0,15-9 0,24-24-711,-47 35 716,1-1 1,-1 1-1,0-1 1,0 1-1,0-1 1,0 0-1,0 1 1,0-1-1,-1 0 1,1 0-1,-1 0 0,0-1 1,0 1-1,0 0 1,0-5-1,-1 7 23,0 1-1,0-1 0,0 1 0,0-1 0,-1 1 1,1 0-1,0-1 0,0 1 0,0 0 0,-1-1 1,1 1-1,0 0 0,-1-1 0,1 1 0,0 0 1,-1-1-1,1 1 0,0 0 0,-1 0 0,1 0 1,0-1-1,-1 1 0,1 0 0,-1 0 0,1 0 1,0 0-1,-1 0 0,1 0 0,-1-1 0,1 1 1,-1 0-1,1 0 0,-1 1 0,1-1 0,0 0 1,-1 0-1,1 0 0,-1 0 0,1 0 0,0 0 1,-1 0-1,1 1 0,-1-1 0,1 0 0,0 0 1,-1 1-1,1-1 0,0 0 0,-1 0 0,1 1 1,-21 12-91,14-7 97,1 0-1,0 0 0,0 1 0,1 0 0,0-1 0,0 2 0,1-1 1,0 1-1,0-1 0,0 1 0,1 0 0,1 1 0,-1-1 1,1 0-1,0 1 0,1-1 0,0 1 0,1 9 0,0-17 0,0-1-1,1 1 1,-1 0-1,1-1 1,0 1-1,-1 0 1,1-1-1,-1 1 1,1-1-1,0 1 1,-1-1-1,1 1 1,0-1-1,0 0 1,-1 1-1,1-1 1,0 0-1,0 1 1,0-1-1,-1 0 1,1 0-1,0 0 1,0 0-1,0 0 1,0 0-1,1 0 1,32 0 182,-23-1-162,32 1 442,0-2-1,0-2 0,0-1 0,61-17 0,-101 21-539,0 0-1,0 0 0,0 0 0,0-1 0,0 1 0,0-1 1,0 1-1,0-1 0,-1 0 0,1 0 0,4-5 1,-6 6-239,0-1 1,0 1 0,0-1 0,0 0 0,0 0 0,-1 0 0,1 1 0,-1-1 0,1 0 0,-1 0 0,0 0-1,1 0 1,-1-3 0,0-18-5197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3.577"/>
    </inkml:context>
    <inkml:brush xml:id="br0">
      <inkml:brushProperty name="width" value="0.025" units="cm"/>
      <inkml:brushProperty name="height" value="0.025" units="cm"/>
    </inkml:brush>
  </inkml:definitions>
  <inkml:trace contextRef="#ctx0" brushRef="#br0">11 2 9545,'0'0'157,"0"0"-1,0 0 1,0 0 0,0 0 0,0 0-1,-1 0 1,1-1 0,0 1 0,0 0-1,0 0 1,0 0 0,0 0 0,-1 0-1,1 0 1,0 0 0,0 0-1,0 0 1,0 0 0,-1 0 0,1 0-1,0 0 1,0 0 0,0 0 0,0 0-1,0 0 1,-1 0 0,1 0 0,0 0-1,0 0 1,0 0 0,0 0-1,-1 0 1,1 0 0,0 0 0,0 0-1,0 0 1,0 1 0,0-1 0,0 0-1,-1 0 1,1 0 0,0 0 0,0 0-1,0 0 1,0 1 0,0-1-1,0 0 1,0 0 0,0 0 0,0 0-1,0 0 1,0 1 0,-1-1 0,1 0-1,0 0 1,0 0 0,-3 18 2777,2 29-2812,1-39 1026,0-5-1012,0 1 0,0-1 0,0 0 0,1 1 0,-1-1 0,1 1 0,0-1 1,0 0-1,0 1 0,0-1 0,0 0 0,1 0 0,-1 0 0,3 3 0,-1-4-75,-1 0 0,0 0 0,1 0 0,-1-1 0,1 1 0,-1-1 0,1 0 0,-1 1 0,1-1 0,0 0 0,0-1 0,0 1 0,0 0 0,-1-1 0,1 0 0,0 0 0,4 0 0,5 0 42,1-1 0,0-1 1,-1 0-1,1-1 0,-1 0 0,0-1 1,0-1-1,0 0 0,-1 0 0,17-11 1,50-19-28,-78 35-76,1-1 0,0 1 1,0 0-1,-1-1 1,1 1-1,0 0 1,0 0-1,0 0 1,-1 0-1,1 0 1,0 0-1,0 0 0,0 0 1,0 0-1,-1 0 1,1 0-1,0 0 1,0 1-1,-1-1 1,1 0-1,0 0 1,0 1-1,-1-1 0,1 1 1,0-1-1,-1 1 1,1-1-1,0 1 1,-1-1-1,1 1 1,-1 0-1,1-1 1,-1 1-1,1 1 0,8 33 320,0 3 18,-9-37-332,0 0-1,1 0 1,0 1-1,-1-1 1,1 0-1,0 0 1,0 0-1,-1 0 1,1 0-1,0 0 1,0 0-1,0 0 1,0 0 0,0-1-1,1 1 1,-1 0-1,0-1 1,0 1-1,0 0 1,1-1-1,-1 0 1,0 1-1,2-1 1,7 1 61,-1-1 1,1-1 0,0 0 0,0 0 0,0-1 0,-1 0-1,1 0 1,-1-1 0,0-1 0,0 1 0,16-10 0,29-10-1333,-47 20 432,1 1-1,0 0 1,-1 1 0,1 0-1,12-1 1,40 2-13543,-42-5 9118</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2.663"/>
    </inkml:context>
    <inkml:brush xml:id="br0">
      <inkml:brushProperty name="width" value="0.025" units="cm"/>
      <inkml:brushProperty name="height" value="0.025" units="cm"/>
    </inkml:brush>
  </inkml:definitions>
  <inkml:trace contextRef="#ctx0" brushRef="#br0">0 1 17360,'0'0'1538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3.012"/>
    </inkml:context>
    <inkml:brush xml:id="br0">
      <inkml:brushProperty name="width" value="0.025" units="cm"/>
      <inkml:brushProperty name="height" value="0.025" units="cm"/>
    </inkml:brush>
  </inkml:definitions>
  <inkml:trace contextRef="#ctx0" brushRef="#br0">0 540 5830,'0'0'6939,"11"-1"-5065,5-4-1181,-1 1-1,0-2 0,-1 0 1,1-1-1,-1 0 1,-1-1-1,1-1 0,-1 0 1,17-16-1,199-168 2095,-174 142-2306,95-115-1,-144 158-431,16-27 451,-39 46-83,-3 15-411,1 2 0,1 0 1,-28 58-1,23-40 12,-160 303 72,179-343-172,0 1 0,0 0 0,1 0-1,0 0 1,1 0 0,-1 1 0,1-1 0,1 0-1,-2 12 1,4-18-60,-1-1 0,1 1-1,-1-1 1,1 1-1,-1-1 1,1 0 0,0 0-1,-1 1 1,1-1 0,-1 0-1,1 0 1,0 1 0,-1-1-1,1 0 1,0 0 0,-1 0-1,1 0 1,0 0-1,-1 0 1,1 0 0,0 0-1,-1-1 1,1 1 0,0 0-1,-1 0 1,1 0 0,0-1-1,-1 1 1,2-1 0,4-2-972,1 0 1,-1-1-1,0 0 1,0 0 0,0 0-1,-1-1 1,1 1 0,5-9-1,24-25-6632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3.438"/>
    </inkml:context>
    <inkml:brush xml:id="br0">
      <inkml:brushProperty name="width" value="0.025" units="cm"/>
      <inkml:brushProperty name="height" value="0.025" units="cm"/>
    </inkml:brush>
  </inkml:definitions>
  <inkml:trace contextRef="#ctx0" brushRef="#br0">87 58 12460,'0'0'7479,"-6"10"-6774,-7 12-446,-30 51 580,39-66-796,0 1 0,1 0 0,0-1-1,1 1 1,-1 0 0,1 0 0,-1 15 0,3-22-51,1-1 0,-1 0 0,0 1 0,1-1 0,-1 1 1,1-1-1,-1 1 0,1-1 0,-1 0 0,1 1 0,-1-1 0,1 0 0,-1 0 0,1 1 0,-1-1 1,1 0-1,-1 0 0,1 0 0,-1 0 0,1 0 0,0 0 0,-1 0 0,1 0 0,-1 0 0,1 0 1,0 0-1,-1 0 0,1 0 0,-1 0 0,1 0 0,-1-1 0,1 1 0,0 0 0,23-7 154,-11 1-115,-1-1 0,0-1 0,17-13 0,-22 15-49,0 0 0,1 0 0,0 0 0,0 1 0,0 1 1,1-1-1,-1 2 0,1-1 0,0 1 0,0 0 0,14-2 0,-21 5 16,0 1-1,-1-1 0,1 1 1,0-1-1,-1 1 0,1-1 1,-1 1-1,1 0 0,0 0 1,-1 0-1,0 0 0,1 0 1,-1 0-1,0 1 0,1-1 1,-1 0-1,0 1 0,0-1 1,0 1-1,0-1 1,0 1-1,-1-1 0,1 1 1,0 0-1,-1-1 0,1 1 1,-1 0-1,1-1 0,-1 1 1,0 0-1,0 0 0,0 2 1,3 72 325,-3-62-292,-1-13-22,1 0-1,0 0 0,0 0 0,0 0 0,-1 0 1,1 0-1,0 0 0,0 0 0,0 0 1,0 0-1,1 0 0,-1 0 0,0 0 1,0 0-1,1 0 0,-1 0 0,0 0 1,1 0-1,-1-1 0,1 1 0,-1 0 1,1 0-1,-1 0 0,1-1 0,0 1 1,-1 0-1,1-1 0,0 1 0,0 0 0,-1-1 1,1 1-1,2 0 0,-1-2 64,0 1-1,0-1 0,1 0 1,-1 0-1,0 0 0,0 0 1,0 0-1,0-1 0,0 1 0,0-1 1,-1 1-1,1-1 0,2-2 1,20-19 302,-2-1 0,36-49 1,-49 60-262,0-1 0,-1 0 0,0-1 1,-1 0-1,-1 0 0,-1 0 0,7-28 0,-12 42-101,0 1 0,0-1 0,0 0 0,0 0 0,0 0 0,0 0 0,0 0 0,1 1 0,-1-1-1,0 0 1,1 0 0,-1 0 0,0 1 0,1-1 0,-1 0 0,1 0 0,-1 1 0,1-1 0,0 0 0,-1 1-1,1-1 1,0 1 0,-1-1 0,2 0 0,18 7-535,-12-2 364,22 6-2446,-12-9-7202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3.786"/>
    </inkml:context>
    <inkml:brush xml:id="br0">
      <inkml:brushProperty name="width" value="0.025" units="cm"/>
      <inkml:brushProperty name="height" value="0.025" units="cm"/>
    </inkml:brush>
  </inkml:definitions>
  <inkml:trace contextRef="#ctx0" brushRef="#br0">1 18 15695,'0'0'3811,"52"-18"-3939,-22 19-128,2 4-2595,-1 0-4099</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4.509"/>
    </inkml:context>
    <inkml:brush xml:id="br0">
      <inkml:brushProperty name="width" value="0.025" units="cm"/>
      <inkml:brushProperty name="height" value="0.025" units="cm"/>
    </inkml:brush>
  </inkml:definitions>
  <inkml:trace contextRef="#ctx0" brushRef="#br0">134 219 10378,'0'0'2664,"2"-8"90,1-25-319,-3 32-2360,-1 0 0,1 0 1,0 1-1,0-1 0,-1 0 0,1 0 1,0 1-1,-1-1 0,1 0 1,-1 0-1,1 1 0,-1-1 1,1 0-1,-1 1 0,1-1 1,-1 1-1,0-1 0,1 0 1,-1 1-1,0 0 0,1-1 0,-1 1 1,0-1-1,0 1 0,0 0 1,1 0-1,-1-1 0,0 1 1,0 0-1,0 0 0,0 0 1,1 0-1,-1 0 0,0 0 1,0 0-1,0 0 0,0 0 0,0 0 1,1 1-1,-1-1 0,0 0 1,0 1-1,1-1 0,-1 0 1,-1 2-1,-33 15 272,28-10-351,0-1-1,1 1 0,0 0 1,0 1-1,0-1 0,1 1 1,1 0-1,-1 1 1,1-1-1,1 1 0,-1-1 1,2 1-1,-1 0 0,-1 15 1,4-24 3,0 1-1,0-1 1,0 1 0,0 0 0,0-1-1,1 1 1,-1-1 0,0 1 0,0-1-1,1 1 1,-1-1 0,0 1 0,1-1-1,-1 0 1,1 1 0,-1-1 0,1 1 0,-1-1-1,0 0 1,1 1 0,-1-1 0,1 0-1,-1 0 1,1 1 0,0-1 0,-1 0-1,1 0 1,-1 0 0,1 0 0,-1 0-1,1 0 1,0 0 0,-1 0 0,1 0-1,-1 0 1,1 0 0,-1 0 0,1 0-1,-1 0 1,1 0 0,0-1 0,-1 1 0,1 0-1,0-1 1,27-10 73,-5-6-29,0 0 1,-2-2-1,0-1 0,-1-1 1,-1 0-1,-2-2 0,21-32 1,-29 44 100,-1-1 0,0-1 0,-1 1 0,-1-1 0,0-1 1,0 1-1,4-20 0,-10 34-144,0-1 0,0 0 0,0 0 0,0 0 0,0 0 0,0 0 0,0 0 0,0 0 0,0 0 0,0 0 0,-1 0 0,1 0 0,0 0 0,0 0-1,0 1 1,0-1 0,0 0 0,0 0 0,0 0 0,0 0 0,0 0 0,0 0 0,0 0 0,0 0 0,-1 0 0,1 0 0,0 0 0,0 0 0,0 0 0,0 0 0,0 0 0,0 0 0,0 0 0,0 0 0,0 0 0,0 0 0,-1 0 0,1 0 0,0 0 0,0 0 0,0 0 0,0 0 0,0-1 0,0 1 0,0 0 0,0 0 0,0 0 0,0 0 0,0 0 0,0 0-1,0 0 1,0 0 0,-1 0 0,1 0 0,0 0 0,0 0 0,0 0 0,0-1 0,0 1 0,-10 12-108,-9 17-81,7-3 190,1 2-1,1-1 1,2 1-1,1 0 1,0 1-1,3 0 1,0 0 0,1 38-1,3-65 0,0 0 0,0 0 0,0 0 0,0 0 0,0 0 0,1 0 0,-1 0-1,0 0 1,1 0 0,0 0 0,0 0 0,-1 0 0,1 0 0,0 0 0,1-1 0,-1 1 0,0 0 0,0-1-1,1 1 1,-1-1 0,1 1 0,2 1 0,-1-2 13,-1 0 0,1 0 0,0 0 0,-1-1 0,1 1 0,0-1 0,0 0 0,-1 0 0,1 0 0,0 0 0,-1 0 0,1 0 0,0-1 0,5-1 0,3-2 35,0 0 0,0-1 0,-1 0 0,1-1 0,-1 0 0,16-13 0,-1-3-107,-1-1 0,-2-2 1,0 0-1,-2-1 0,28-46 0,-55 90-18,1-3 76,0 0-1,1 0 0,1 0 0,0 0 0,1 1 0,1-1 0,0 1 0,1 0 0,2 24 0,-1-38 8,0-1 0,0 0 0,0 0 0,1 1 0,-1-1 0,1 0 0,-1 0-1,1 1 1,0-1 0,-1 0 0,1 0 0,0 0 0,0 0 0,-1 0 0,1 0 0,0 0-1,0 0 1,0-1 0,0 1 0,0 0 0,1 0 0,-1-1 0,0 1 0,0-1 0,2 1-1,0 0 25,1 0 0,-1-1 0,0 0 0,1 1 1,-1-1-1,1-1 0,-1 1 0,1 0 0,4-2 0,3-1 86,0-1 1,0 1 0,-1-2-1,0 0 1,11-6-1,18-15 158,37-32-1,-64 48-258,-1 0 0,0 0 0,-1-1 0,-1-1 0,0 0 0,0 0 1,9-19-1,-17 30-5,0-1 0,0 1 1,0-1-1,0 1 0,-1-1 1,1 1-1,-1-1 0,1 0 1,-1 1-1,0-1 0,0 0 1,0 1-1,0-1 0,0 0 1,0 0-1,0 1 0,0-1 1,-1-2-1,0 4-15,1-1-1,-1 1 1,1-1-1,-1 1 1,1-1-1,-1 1 1,0 0-1,0-1 1,1 1-1,-1 0 1,0-1-1,1 1 1,-1 0-1,0 0 1,0-1-1,1 1 1,-1 0-1,0 0 1,0 0-1,0 0 1,1 0-1,-1 0 1,0 1-1,0-1 1,1 0-1,-2 0 1,-3 2-21,-1 0 1,1 0-1,0 0 0,0 0 1,0 1-1,0 0 0,0 0 1,1 0-1,-5 4 1,2-1 41,1 1 1,1 0 0,-1 0 0,1 0 0,0 0 0,1 1 0,0 0 0,0 0 0,1 0 0,-1 0 0,2 1-1,-1-1 1,1 1 0,1 0 0,0-1 0,0 1 0,1 18 0,0-25-27,1 0 1,0 0 0,0 0-1,-1 0 1,2 0 0,-1 0-1,0 0 1,0 0 0,1 0-1,-1 0 1,0-1 0,1 1-1,0 0 1,-1-1 0,1 0-1,0 1 1,0-1 0,0 0-1,0 0 1,0 0 0,0 0-1,0 0 1,0 0 0,1-1-1,-1 1 1,0-1 0,0 0-1,1 1 1,-1-1 0,0 0-1,0 0 1,1-1 0,-1 1-1,0 0 1,3-1 0,42-10-3185,-14-7-4556,-6-7-6130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4.904"/>
    </inkml:context>
    <inkml:brush xml:id="br0">
      <inkml:brushProperty name="width" value="0.025" units="cm"/>
      <inkml:brushProperty name="height" value="0.025" units="cm"/>
    </inkml:brush>
  </inkml:definitions>
  <inkml:trace contextRef="#ctx0" brushRef="#br0">52 1 15855,'0'0'2819,"-52"39"-5862,52-27-5285</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5.886"/>
    </inkml:context>
    <inkml:brush xml:id="br0">
      <inkml:brushProperty name="width" value="0.025" units="cm"/>
      <inkml:brushProperty name="height" value="0.025" units="cm"/>
    </inkml:brush>
  </inkml:definitions>
  <inkml:trace contextRef="#ctx0" brushRef="#br0">0 1 3812,'0'0'2370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7.071"/>
    </inkml:context>
    <inkml:brush xml:id="br0">
      <inkml:brushProperty name="width" value="0.025" units="cm"/>
      <inkml:brushProperty name="height" value="0.025" units="cm"/>
    </inkml:brush>
  </inkml:definitions>
  <inkml:trace contextRef="#ctx0" brushRef="#br0">83 69 11787,'0'0'7581,"-8"5"-6962,3-2-602,0 1 0,1-1 0,0 1 0,0 0 0,0 0 0,0 0 0,1 0 0,0 1 0,-1 0 0,2-1 0,-1 1 0,0 0 0,1 0 0,0 1 0,-2 9 0,-1-1 9,2-5 40,0 0-1,1 1 0,0-1 0,-2 17 1,32-54 1396,-17 13-1070,-5 6-349,1 0 0,-1 0 0,1 1 0,1 0 0,0 1 0,0-1 0,0 1 0,1 1 0,0 0 0,17-9 0,-26 15-47,1 0 0,-1 0 1,1-1-1,-1 1 0,1 0 0,-1 0 0,1 0 0,-1 0 1,1 1-1,-1-1 0,1 0 0,-1 0 0,1 0 0,-1 0 1,1 0-1,-1 1 0,1-1 0,-1 0 0,1 0 0,-1 1 1,0-1-1,1 0 0,-1 1 0,1-1 0,-1 0 1,0 1-1,0-1 0,1 1 0,-1-1 0,0 0 0,1 1 1,-1-1-1,0 1 0,0-1 0,0 1 0,0-1 0,0 1 1,1 0-1,2 22-155,-3-19 152,-2 73 100,1-57-50,0 1 1,1-1-1,5 38 1,-5-57-44,1-1-1,-1 1 1,0-1-1,0 1 1,0-1 0,0 0-1,1 1 1,-1-1 0,0 1-1,0-1 1,1 0 0,-1 1-1,0-1 1,1 0-1,-1 1 1,1-1 0,-1 0-1,0 1 1,1-1 0,-1 0-1,1 0 1,-1 0-1,0 1 1,1-1 0,-1 0-1,1 0 1,-1 0 0,1 0-1,-1 0 1,1 0-1,-1 0 1,1 0 0,-1 0-1,1 0 1,-1 0 0,1 0-1,-1 0 1,1 0-1,-1-1 1,0 1 0,1 0-1,-1 0 1,1 0 0,-1-1-1,1 1 1,-1 0-1,0-1 1,1 1 0,-1-1-1,21-15 63,34-43 114,69-95 0,-124 154-177,0-1 0,0 1 0,0 0 0,0 0-1,0-1 1,0 1 0,0 0 0,0-1 0,0 1 0,1 0 0,-1 0 0,0-1 0,0 1-1,0 0 1,1 0 0,-1-1 0,0 1 0,0 0 0,0 0 0,1 0 0,-1 0 0,0-1-1,0 1 1,1 0 0,-1 0 0,0 0 0,1 0 0,-1 0 0,0 0 0,0 0 0,1 0-1,-1 0 1,0-1 0,1 1 0,-1 1 0,0-1 0,1 0 0,-1 0 0,0 0 0,0 0-1,1 0 1,-1 0 0,0 0 0,1 0 0,-1 0 0,0 0 0,0 1 0,1-1-1,1 20-124,-8 41-121,5-50 227,0-5 24,0 0 0,1 1 0,0-1 0,0 0 0,0 1 0,1-1 0,0 0 0,2 9 0,-3-14-2,1 0 0,-1 0 0,1 0-1,-1-1 1,1 1 0,-1 0 0,1 0 0,-1 0 0,1-1 0,0 1 0,-1 0 0,1-1 0,0 1 0,0-1 0,0 1 0,-1-1 0,1 1 0,0-1 0,0 0 0,0 1 0,0-1 0,2 1 0,-1-1 3,1 0-1,0-1 1,-1 1 0,1 0 0,-1-1 0,1 0 0,-1 0-1,1 1 1,-1-1 0,1-1 0,-1 1 0,3-2 0,16-11 37,-1 0 0,-1-1 0,-1-1 1,0-1-1,-1-1 0,-1 0 0,-1-1 1,0-1-1,-2 0 0,15-28 0,-27 45-15,1 0 0,-1-1-1,0 1 1,0-1 0,0 1-1,0-1 1,0 0 0,-1 1-1,0-7 1,-15 15 213,1 6-233,1 1-1,-1 0 1,2 1-1,0 1 1,-13 18 0,-4 5 28,19-27-12,6-6-24,1 0-1,-1 0 1,0 0-1,1 0 0,0 1 1,0-1-1,0 1 0,1 0 1,-1 0-1,-1 6 0,8-10-13,0 0-1,0-1 1,0 1-1,-1 0 1,1-1-1,0 0 0,0 0 1,5-1-1,-3 1 18,1 0 4,0-1 0,0 1 0,1-1 1,-1-1-1,0 1 0,0-1 0,0 0 1,-1-1-1,1 0 0,-1 0 0,1 0 1,-1-1-1,0 0 0,0 0 0,8-7 1,-7 3-11,0 1 1,-1-1 0,0 0 0,0-1-1,0 1 1,-1-1 0,0-1-1,-1 1 1,0 0 0,4-16 0,-3-4-78,-16 45-146,-19 46 28,23-43 189,1 0 1,0-1-1,2 2 1,0-1 0,1 0-1,1 1 1,1 32 0,1-51 8,0 0 0,0 0 1,0 0-1,0 0 0,0 1 0,0-1 1,0 0-1,1 0 0,-1 0 0,1 0 1,-1 0-1,0 0 0,1 0 0,0 0 1,-1 0-1,1 0 0,0 0 1,-1 0-1,1-1 0,0 1 0,0 0 1,0 0-1,0-1 0,-1 1 0,3 1 1,-1-2 9,0 1 0,0-1 0,1 0 0,-1 1-1,0-1 1,0 0 0,0 0 0,1 0 0,-1-1 0,0 1 0,0 0 0,4-2 0,1 0 51,1-1 0,0-1 0,-1 1 0,1-1 1,-1 0-1,9-8 0,27-24 61,43-47 0,-71 67-105,-1-1 1,0 0-1,-2-1 1,0 0-1,-1-1 1,9-21-1,-39 84-132,10-27 140,1 1 0,0 1-1,2-1 1,0 1 0,1 1 0,1-1 0,-3 34 0,7-52-19,0-1 0,-1 1-1,1 0 1,0 0 0,0 0 0,0 0 0,0 0 0,1 0-1,-1 0 1,0 0 0,0 0 0,1 0 0,-1-1-1,0 1 1,1 0 0,-1 0 0,1 0 0,-1 0-1,1-1 1,-1 1 0,1 0 0,0-1 0,-1 1 0,1 0-1,0-1 1,-1 1 0,1-1 0,0 1 0,0-1-1,0 1 1,0-1 0,-1 0 0,1 1 0,0-1-1,0 0 1,0 0 0,0 1 0,0-1 0,0 0 0,0 0-1,0 0 1,0 0 0,0 0 0,-1-1 0,1 1-1,0 0 1,0 0 0,0 0 0,0-1 0,0 1-1,1-1 1,4-2 110,0 1 0,1-1 0,-1-1 0,0 1 0,9-9 0,5-4 10,-1-1-1,-1 0 1,19-26 0,-31 35-111,0 0 0,0 0 0,-1 0 0,0-1 0,-1 0 0,0 0 0,0 0 0,-1 0 0,0-1 0,0 1 0,1-14 0,-4 23-17,0-1 0,0 1 1,0 0-1,0-1 0,0 1 0,0 0 1,0 0-1,1-1 0,-1 1 0,0 0 1,0-1-1,0 1 0,0 0 1,0 0-1,0-1 0,0 1 0,-1 0 1,1-1-1,0 1 0,0 0 0,0 0 1,0-1-1,0 1 0,0 0 0,0-1 1,-1 1-1,1 0 0,0 0 0,0-1 1,0 1-1,-1 0 0,1 0 0,0 0 1,0-1-1,0 1 0,-1 0 0,1 0 1,0 0-1,0 0 0,-1 0 1,1 0-1,0-1 0,-1 1 0,1 0 1,-1 0-1,-13 11-66,-11 22 13,18-17 45,-1-1 0,-7 28 1,13-37 6,0-1 1,1 1-1,0 0 1,0 0-1,1 1 0,-1-1 1,1 0-1,1 0 1,-1 0-1,1 0 1,2 6-1,-2-10-22,0 0 0,1 0 0,-1 0 0,1 0 0,-1-1 0,1 1 0,0 0 0,0-1 0,0 0 0,0 1 0,0-1 0,0 0 0,0 0 0,0 0 0,1 0 0,-1 0 0,0-1 0,1 1 0,-1-1 0,0 1 0,1-1 0,-1 0 0,1 0 0,3 0 0,5 0-871,0 0 0,0-1 0,0 0 0,13-3 0,21-14-5931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09.684"/>
    </inkml:context>
    <inkml:brush xml:id="br0">
      <inkml:brushProperty name="width" value="0.025" units="cm"/>
      <inkml:brushProperty name="height" value="0.025" units="cm"/>
    </inkml:brush>
  </inkml:definitions>
  <inkml:trace contextRef="#ctx0" brushRef="#br0">1 305 3235,'0'0'12962,"8"-1"-12343,10-1-355,1-1 0,-1-1 0,0 0 0,0-2 0,-1 0 0,1-1 0,-1-1 0,-1 0-1,0-2 1,17-11 0,-7 3-154,-1-1-1,-1-1 1,0-1 0,-2-1-1,28-36 1,-48 56-41,0-1 1,0 0 0,0 0 0,0 0 0,0 0-1,-1 0 1,1 0 0,-1 0 0,0 0 0,0-1-1,0 1 1,0-6 0,-1 8-38,0-1 1,-1 1-1,1 0 1,-1 0-1,1 0 1,-1 0-1,1 0 1,-1 0-1,0 0 1,0 0-1,1 0 1,-1 0-1,0 0 1,0 0-1,0 1 1,0-1-1,0 0 1,0 1-1,0-1 1,0 1-1,0-1 1,0 1-1,-1-1 0,1 1 1,0 0-1,0-1 1,0 1-1,-1 0 1,1 0-1,0 0 1,0 0-1,0 0 1,-1 0-1,1 1 1,-2-1-1,-3 1-33,0 0-1,0 1 1,0-1-1,0 1 1,1 0-1,-1 0 1,1 1 0,-1 0-1,1 0 1,0 0-1,0 0 1,0 1-1,1 0 1,-1 0-1,1 0 1,0 1-1,0 0 1,0-1-1,-3 7 1,1-3-3,0 1 0,1 0 0,0 1-1,0-1 1,1 1 0,1 0 0,-1 0 0,2 0 0,-1 0 0,-1 15 0,4-23-18,0-1 1,0 1-1,0-1 1,1 1-1,-1-1 1,0 1-1,1-1 1,-1 0-1,1 1 1,-1-1-1,1 0 0,-1 1 1,1-1-1,0 0 1,0 0-1,0 1 1,0-1-1,0 0 1,0 0-1,0 0 1,0 0-1,0 0 1,0-1-1,2 2 1,1 0-167,1 0 1,-1 0-1,1-1 1,-1 1-1,1-1 1,-1 0-1,10 0 1,6 0-1552,0-1 0,34-5 0,-9-4-5890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1.118"/>
    </inkml:context>
    <inkml:brush xml:id="br0">
      <inkml:brushProperty name="width" value="0.025" units="cm"/>
      <inkml:brushProperty name="height" value="0.025" units="cm"/>
    </inkml:brush>
  </inkml:definitions>
  <inkml:trace contextRef="#ctx0" brushRef="#br0">1 0 12524,'0'0'6908,"1"11"-5910,0-6-896,1 9 181,0-1-1,1 0 1,1 0-1,9 23 1,-11-32-260,0 0 0,0-1 0,0 1 0,1-1-1,-1 0 1,1 0 0,-1 1 0,1-2 0,0 1 0,0 0 0,1-1 0,-1 1 0,0-1 0,1 0 0,-1 0 0,1 0 0,0-1 0,0 1 0,0-1 0,0 0 0,0 0 0,0 0 0,5 0 0,4-1 58,0 0 0,0-1 0,0 0-1,0-1 1,-1-1 0,1 0 0,-1 0 0,24-11 0,-27 10-433,0-1 1,0 0-1,-1-1 0,0 1 1,10-10-1,-13 10-609,-1 1-1,1-1 0,-1 0 1,0-1-1,-1 1 1,1-1-1,-1 0 0,4-9 1,-1-6-3908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3.895"/>
    </inkml:context>
    <inkml:brush xml:id="br0">
      <inkml:brushProperty name="width" value="0.025" units="cm"/>
      <inkml:brushProperty name="height" value="0.025" units="cm"/>
    </inkml:brush>
  </inkml:definitions>
  <inkml:trace contextRef="#ctx0" brushRef="#br0">70 25 6342,'0'0'15471,"-8"2"-14147,5-1-1257,0-1 0,0 1 0,0 0 0,0 0 0,0 0 0,0 0 0,0 1 0,0-1 0,1 1 0,-1 0 0,1 0 0,-1 0 0,1 0 0,0 0 1,0 0-1,0 1 0,0-1 0,0 1 0,0-1 0,1 1 0,-1 0 0,1 0 0,0 0 0,0-1 0,0 1 0,0 0 0,0 0 0,0 1 0,1-1 0,0 0 1,0 5-1,0-6-57,1-1 0,0 0 0,0 0 1,-1 0-1,1 0 0,0 0 1,0 0-1,0-1 0,0 1 0,0 0 1,1 0-1,-1-1 0,0 1 0,0-1 1,0 1-1,0-1 0,1 1 1,-1-1-1,0 0 0,1 1 0,-1-1 1,0 0-1,1 0 0,-1 0 0,0 0 1,0 0-1,1 0 0,1-1 1,40-4-464,-37 3-77,0 0 0,0-1 1,-1 0-1,1 0 0,-1 0 0,1-1 1,-1 0-1,0 0 0,6-7 0,38-45-11068,-38 40 9228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1.465"/>
    </inkml:context>
    <inkml:brush xml:id="br0">
      <inkml:brushProperty name="width" value="0.025" units="cm"/>
      <inkml:brushProperty name="height" value="0.025" units="cm"/>
    </inkml:brush>
  </inkml:definitions>
  <inkml:trace contextRef="#ctx0" brushRef="#br0">191 1 8232,'0'0'5253,"-37"58"-3075,24-24-449,-3 11-351,-3 8-65,-4 6-512,-2 2-385,5-6-288,0-6-96,8-11 32,6-11-96,6-13-224,0-8-897,6-6-1538,6-2-3426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1.857"/>
    </inkml:context>
    <inkml:brush xml:id="br0">
      <inkml:brushProperty name="width" value="0.025" units="cm"/>
      <inkml:brushProperty name="height" value="0.025" units="cm"/>
    </inkml:brush>
  </inkml:definitions>
  <inkml:trace contextRef="#ctx0" brushRef="#br0">45 0 5894,'0'0'17104,"-9"52"-17040,-2-19 32,4 2 0,0-5-96,-2-4 0,9-6-256,-1-7-1346,1-4-896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2.221"/>
    </inkml:context>
    <inkml:brush xml:id="br0">
      <inkml:brushProperty name="width" value="0.025" units="cm"/>
      <inkml:brushProperty name="height" value="0.025" units="cm"/>
    </inkml:brush>
  </inkml:definitions>
  <inkml:trace contextRef="#ctx0" brushRef="#br0">1 4 8520,'0'0'10042,"12"-2"-9573,11 1-230,-1 0 0,1 1 0,0 2 1,-1 0-1,0 2 0,1 0 0,-1 1 0,28 12 0,-32-10-216,0 1 0,-1 1 1,0 1-1,24 18 0,-35-24-17,0 0 1,-1 1-1,0 0 1,0 0-1,0 0 1,-1 1-1,0 0 0,0 0 1,0 0-1,0 0 1,-1 0-1,0 1 0,-1-1 1,1 1-1,2 13 1,-5-18 6,-1 1 1,1-1 0,0 0-1,-1 1 1,1-1 0,-1 0 0,0 0-1,1 0 1,-1 1 0,0-1 0,-1 0-1,1 0 1,0 0 0,0-1-1,-1 1 1,1 0 0,-1 0 0,0-1-1,0 1 1,1-1 0,-1 1 0,0-1-1,-4 2 1,-54 25 622,53-26-518,-22 9 234,-2-1-1,1-2 1,-2 0 0,1-3-1,0 0 1,-35 0-1,65-5-412,0 0 0,-1 0-1,1 0 1,0 0 0,0 0-1,0-1 1,0 1 0,0 0-1,-1 0 1,1-1 0,0 1 0,0-1-1,0 1 1,0-1 0,0 1-1,0-1 1,0 0 0,0 1-1,1-1 1,-2-1 0,1 1-136,1 0 0,0 1 0,0-1 0,0 0 0,0 0 0,0 0 0,0 0 0,0 0 0,0 0 0,0 1 0,1-1 0,-1 0 0,0 0 0,0 0 0,1 1 0,-1-1 1,1 0-1,-1 0 0,0 1 0,1-1 0,-1 0 0,1 1 0,0-1 0,-1 0 0,1 1 0,0-1 0,-1 1 0,1-1 0,1 0 0,20-15-6438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3.838"/>
    </inkml:context>
    <inkml:brush xml:id="br0">
      <inkml:brushProperty name="width" value="0.025" units="cm"/>
      <inkml:brushProperty name="height" value="0.025" units="cm"/>
    </inkml:brush>
  </inkml:definitions>
  <inkml:trace contextRef="#ctx0" brushRef="#br0">288 1 11691,'0'0'3497,"-12"9"-2809,-9 8-369,2 1-1,0 1 0,2 1 0,-25 35 0,13-10 375,2 1-1,-35 80 1,54-108-589,1 0 0,1 1-1,1-1 1,1 1 0,0 1 0,1-1-1,1 0 1,1 1 0,1 0-1,4 31 1,-4-49-124,1 1-1,0-1 1,0 1-1,0-1 1,0 0-1,0 1 1,1-1-1,-1 0 0,1 0 1,-1 0-1,1 0 1,0 0-1,0 0 1,0-1-1,0 1 1,0-1-1,0 1 1,0-1-1,1 0 1,-1 0-1,0 0 1,1 0-1,-1 0 0,1 0 1,-1-1-1,1 1 1,0-1-1,-1 0 1,1 1-1,-1-1 1,1-1-1,3 1 1,3-1-642,-1 1 0,1-1 0,0-1 0,-1 0 0,0 0 0,1 0 0,-1-1 0,12-6 0,25-20-6214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4.328"/>
    </inkml:context>
    <inkml:brush xml:id="br0">
      <inkml:brushProperty name="width" value="0.025" units="cm"/>
      <inkml:brushProperty name="height" value="0.025" units="cm"/>
    </inkml:brush>
  </inkml:definitions>
  <inkml:trace contextRef="#ctx0" brushRef="#br0">243 1 15535,'-12'2'485,"2"0"-249,0 1 0,0 0 0,0 0-1,1 1 1,-1 0 0,1 0-1,0 1 1,0 1 0,0-1 0,1 1-1,0 1 1,-12 11 0,8-4 69,0 1 0,1 0 1,1 1-1,0 0 0,-11 28 1,16-34-191,1 0 1,1 1-1,0 0 0,0-1 1,1 1-1,0 0 1,1 0-1,0 0 0,1 0 1,2 22-1,-1-30-100,0-1-1,0 0 1,0 1 0,0-1-1,0 0 1,1 0-1,-1 1 1,1-1 0,0-1-1,-1 1 1,1 0-1,0 0 1,0 0 0,0-1-1,0 1 1,0-1-1,1 0 1,-1 0 0,0 0-1,1 0 1,-1 0-1,1 0 1,-1 0-1,1-1 1,-1 1 0,1-1-1,-1 0 1,1 0-1,-1 0 1,5 0 0,1 0 16,0-1 1,0 1-1,0-1 1,0 0 0,0-1-1,0 0 1,-1 0-1,12-6 1,-10 4-19,-1-1 0,0 0 1,-1-1-1,1 0 0,8-9 0,-14 13 45,0 0-1,0 0 0,0 0 0,-1 0 0,1 0 1,-1 0-1,1-1 0,-1 1 0,0 0 0,0-1 1,0 1-1,0-1 0,0 1 0,-1-1 0,1 0 0,-1 1 1,0-1-1,0 0 0,0 1 0,0-1 0,0 0 1,0 1-1,-2-4 0,2 5-16,-1 0 1,0 0-1,0 0 0,1 0 1,-1 0-1,0 0 0,0 0 1,0 1-1,0-1 0,0 0 1,-1 1-1,1-1 0,0 0 1,0 1-1,0-1 0,-1 1 1,1 0-1,0-1 0,0 1 1,-1 0-1,1 0 0,0 0 1,0 0-1,-1 0 0,1 0 1,0 0-1,-1 0 0,1 1 1,0-1-1,-3 1 0,0 0-44,0 0 0,0 0 0,1 0 0,-1 0 1,0 1-1,0 0 0,1 0 0,-7 3 0,8-3-2,-1 1-1,1-1 1,0 0 0,-1 1 0,1-1 0,0 1 0,1-1 0,-1 1 0,0 0 0,1 0 0,-1 0 0,1 0 0,0 0 0,0 0-1,0 0 1,1 1 0,-1-1 0,1 0 0,-1 7 0,2-9 3,0-1 0,-1 1 0,1 0 0,0 0 0,0-1 0,0 1 0,0 0 0,-1-1 0,1 1 1,0-1-1,0 1 0,0-1 0,0 0 0,0 1 0,0-1 0,0 0 0,0 0 0,1 1 0,-1-1 0,0 0 0,0 0 0,0 0 0,0 0 0,2-1 0,32-1 40,-32 2-32,15-4-9,0 0-1,0-1 1,-1-1 0,0 0 0,25-13-1,43-15-409,-85 33 404,0 1 1,0 0-1,0 0 0,1 0 0,-1 0 0,0 0 0,1 0 0,-1 0 0,0-1 0,0 1 0,1 0 0,-1 0 1,0 0-1,0 0 0,1 0 0,-1 0 0,0 0 0,1 1 0,-1-1 0,0 0 0,0 0 0,1 0 0,-1 0 1,0 0-1,0 0 0,1 0 0,-1 1 0,0-1 0,0 0 0,0 0 0,1 0 0,-1 0 0,0 1 0,0-1 1,0 0-1,1 0 0,-1 1 0,0-1 0,0 0 0,0 0 0,0 1 0,0-1 0,0 0 0,0 0 0,0 1 1,0-1-1,1 0 0,-6 20-121,-14 20 166,19-40-38,-15 26-76,3-6-422,2-1 1,0 1-1,-7 22 1,17-42 407,0 1 1,0-1-1,0 0 1,0 0-1,0 1 1,0-1-1,0 0 1,0 0-1,0 0 1,0 1-1,0-1 1,0 0-1,0 0 1,0 0-1,0 1 1,1-1-1,-1 0 1,0 0-1,0 0 1,0 0-1,0 0 1,0 1-1,1-1 1,-1 0-1,0 0 1,0 0-1,0 0 1,1 0-1,-1 0 1,0 0-1,0 1 1,0-1-1,1 0 1,-1 0-1,0 0 0,0 0 1,0 0-1,1 0 1,-1 0-1,0 0 1,0 0-1,1 0 1,-1 0-1,0-1 1,0 1-1,0 0 1,1 0-1,-1 0 1,0 0-1,0 0 1,0 0-1,0 0 1,1 0-1,-1-1 1,0 1-1,0 0 1,0 0-1,0 0 1,1 0-1,-1-1 1,0 1-1,0 0 1,0 0-1,16-12-5043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4.705"/>
    </inkml:context>
    <inkml:brush xml:id="br0">
      <inkml:brushProperty name="width" value="0.025" units="cm"/>
      <inkml:brushProperty name="height" value="0.025" units="cm"/>
    </inkml:brush>
  </inkml:definitions>
  <inkml:trace contextRef="#ctx0" brushRef="#br0">192 0 17040,'0'0'1025,"-39"45"384,26-19 97,-3 2-673,0 0-609,5 3-64,2-2-96,-1-2-32,4-3 32,3-3-192,1-5-1025,-2-4-993,4-8-1377</inkml:trace>
  <inkml:trace contextRef="#ctx0" brushRef="#br0" timeOffset="1">1 131 9929,'0'0'11115,"48"-28"-10571,-19 28-351,1 2-129,4 2-96,0-1-1346,3-3-1729,-1 0-2946,3-2-4357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5.559"/>
    </inkml:context>
    <inkml:brush xml:id="br0">
      <inkml:brushProperty name="width" value="0.025" units="cm"/>
      <inkml:brushProperty name="height" value="0.025" units="cm"/>
    </inkml:brush>
  </inkml:definitions>
  <inkml:trace contextRef="#ctx0" brushRef="#br0">186 1 15022,'0'0'6780,"-3"8"-5638,-20 42-270,-2-2 0,-39 58 0,-7 10-642,71-116-273,0 0 1,0 0 0,0 0 0,1 0-1,-1 0 1,0 0 0,0 0 0,0 0-1,0 0 1,0 0 0,0 0 0,0 0-1,0 0 1,0 0 0,0 0 0,1 0-1,-1 0 1,0 0 0,0 0 0,0 0-1,0 0 1,0 0 0,0 0 0,0 0-1,0 0 1,0 0 0,0 0 0,0 0-1,0 1 1,0-1 0,1 0 0,-1 0-1,0 0 1,14-14-1200,18-25-809,30-86-1122,-12 22 3784,-50 102 462,0 8-888,-1 0 0,-1 1 1,1-1-1,-2 0 0,1 0 1,0 0-1,-5 7 1,-11 39 525,16-23-249,0 0 1,4 42 0,0-10-3451,-5-2-7531,0-46 1514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5.903"/>
    </inkml:context>
    <inkml:brush xml:id="br0">
      <inkml:brushProperty name="width" value="0.025" units="cm"/>
      <inkml:brushProperty name="height" value="0.025" units="cm"/>
    </inkml:brush>
  </inkml:definitions>
  <inkml:trace contextRef="#ctx0" brushRef="#br0">0 11 13645,'0'0'9961,"50"-10"-9801,-21 10-95,0 0-65,4 1-705,1-1-1729,-1 0-1602,-7 0-2530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6.248"/>
    </inkml:context>
    <inkml:brush xml:id="br0">
      <inkml:brushProperty name="width" value="0.025" units="cm"/>
      <inkml:brushProperty name="height" value="0.025" units="cm"/>
    </inkml:brush>
  </inkml:definitions>
  <inkml:trace contextRef="#ctx0" brushRef="#br0">269 3 9033,'0'0'8093,"-9"-1"-6065,6 0-1931,0 1 0,0 0 0,0 0 0,0 0 0,-1 0 0,1 0 0,0 0 0,0 1 0,0 0 0,0-1 0,0 1 0,0 1 0,0-1 0,-5 3 0,1 1 23,0 0-1,0 1 1,1 0 0,0 0-1,-9 11 1,-9 11 282,2 0 0,1 1 0,1 1-1,2 1 1,0 0 0,-13 39 0,29-66-357,1-1-1,0 1 0,0-1 1,1 1-1,-1-1 1,1 1-1,0-1 1,0 1-1,0-1 0,1 5 1,-1-6-21,1-1 0,-1 1 0,1-1 0,-1 1 0,1-1 0,0 0 0,-1 1 0,1-1 0,0 0 0,0 0 0,0 1 0,0-1 0,0 0 0,0 0 0,1 0 0,-1 0 0,2 1 0,3 0 26,-1 0 1,1-1 0,0 1 0,-1-1-1,1 0 1,0 0 0,0-1 0,0 0-1,0 0 1,9-2 0,-10 2-32,1-1-1,-1 0 1,1 0 0,-1-1-1,0 0 1,0 0 0,0 0-1,0 0 1,0-1 0,0 0-1,0 0 1,-1 0 0,7-6-1,-9 6-3,1 1-1,-1-1 0,1 1 1,-1-1-1,0 0 0,0 0 1,-1 0-1,1-1 0,0 1 1,-1 0-1,0-1 0,0 1 1,0 0-1,0-1 0,-1 1 0,1-1 1,-1 0-1,0 1 0,0-1 1,0 1-1,-1-7 0,0 9-17,1 0-1,-1 0 0,1 0 0,-1 0 1,0 0-1,1 0 0,-1 0 0,0 0 0,0 0 1,0 0-1,0 0 0,0 1 0,0-1 0,0 0 1,0 0-1,0 1 0,0-1 0,0 1 0,0-1 1,-1 1-1,1 0 0,0-1 0,0 1 1,0 0-1,-1 0 0,1 0 0,0 0 0,0 0 1,-1 0-1,1 0 0,0 0 0,0 1 0,-1-1 1,1 0-1,0 1 0,0-1 0,0 1 1,0-1-1,-2 2 0,-2-1-10,1 1-1,0 0 1,0 0-1,0 0 1,1 0 0,-1 0-1,0 1 1,1 0 0,0-1-1,-5 6 1,7-7 12,0 0 0,0 0 0,0 0 0,1 0 0,-1 0 0,1 0 0,-1 0 0,0 0 0,1 0 0,0 0 0,-1 0 0,1 0 0,0 1 0,-1-1 0,1 0 0,0 0 0,0 0 0,0 1 0,0-1 0,0 0 0,0 0 0,0 0 0,1 0 0,-1 1 0,0-1 0,1 0 0,-1 0 0,1 0 0,-1 0 0,2 2 0,0-1 6,0-1 1,0 0 0,1 0-1,-1 0 1,0 0 0,0 0-1,1 0 1,-1-1-1,1 1 1,-1-1 0,1 0-1,-1 0 1,0 1 0,3-2-1,9 1 25,-1-1-1,0-1 0,0 0 1,22-7-1,-4-4-15,-23 9-12,1 0 1,0 0-1,0 1 0,0 0 0,0 1 0,16-3 1,-25 5-10,0 0 0,1 1 1,-1-1-1,0 0 0,0 0 1,1 0-1,-1 0 0,0 1 0,0-1 1,1 0-1,-1 0 0,0 0 1,0 1-1,0-1 0,1 0 1,-1 0-1,0 1 0,0-1 1,0 0-1,0 1 0,0-1 1,1 0-1,-1 1 0,0-1 0,0 0 1,0 0-1,0 1 0,0-1 1,0 0-1,0 1 0,0-1 1,0 0-1,0 1 0,0-1 1,0 0-1,-1 1 0,1-1 1,0 0-1,0 0 0,0 1 0,0-1 1,0 0-1,-1 1 0,1-1 1,0 0-1,0 0 0,0 1 1,-1-1-1,-8 16-69,-11 14-367,-23 37-250,20-20-9363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6.624"/>
    </inkml:context>
    <inkml:brush xml:id="br0">
      <inkml:brushProperty name="width" value="0.025" units="cm"/>
      <inkml:brushProperty name="height" value="0.025" units="cm"/>
    </inkml:brush>
  </inkml:definitions>
  <inkml:trace contextRef="#ctx0" brushRef="#br0">277 1 15727,'0'0'6758,"16"80"-4516,-12-34-1089,-1 7-352,-3 2-96,0 1-353,-7-1-160,-11-4-95,-9 1-65,-1-2 32,-12 0-513,-4-3-864,3-5-1794,-9-10-2530,5-10-7720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4.239"/>
    </inkml:context>
    <inkml:brush xml:id="br0">
      <inkml:brushProperty name="width" value="0.025" units="cm"/>
      <inkml:brushProperty name="height" value="0.025" units="cm"/>
    </inkml:brush>
  </inkml:definitions>
  <inkml:trace contextRef="#ctx0" brushRef="#br0">17 144 705,'0'0'1046,"4"-11"561,3-14-492,10-32 2161,-14 49-1745,-1 0 1,2 0-1,-1 1 1,9-13 0,-12 26 2141,-1 22-2835,-6 2 317,-17 44 1,16-53-631,1 1 1,1 0-1,1 0 0,-5 39 1,10-59-502,0 0 0,0-1 0,0 1 0,0-1 0,0 1 0,0 0 0,0-1 0,0 1 0,1-1 0,-1 1 0,0-1 0,1 1 0,-1-1 0,1 1 0,0-1 0,0 1 0,-1-1 0,1 0 0,0 1 0,0-1 0,0 0 0,2 2 0,-2-3 18,1 0 0,-1 0 0,0 0 0,0 1 0,1-1 0,-1 0 0,0 0 0,1-1 0,-1 1 0,0 0 0,1 0 0,-1-1 0,0 1 0,0-1 0,1 1 0,-1-1 0,0 1 0,0-1 0,0 0 0,0 1 0,0-1 0,0 0 0,0 0 0,0 0 0,0 0 0,1-2 0,16-16 414,-1-1 1,25-38-1,19-24-1532,-52 73-390,-1 1-1,1 0 1,17-12-1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18.415"/>
    </inkml:context>
    <inkml:brush xml:id="br0">
      <inkml:brushProperty name="width" value="0.025" units="cm"/>
      <inkml:brushProperty name="height" value="0.025" units="cm"/>
    </inkml:brush>
  </inkml:definitions>
  <inkml:trace contextRef="#ctx0" brushRef="#br0">1312 199 7335,'-36'-69'7291,"-6"13"-4914,35 49-2374,-1 0-1,1 1 0,-1 0 0,0 1 1,-1-1-1,1 2 0,-1-1 0,0 1 1,0 0-1,0 1 0,-1 0 0,1 1 1,-11-2-1,-13 0 5,0 1 0,-1 2 0,1 2 0,0 1 1,0 1-1,0 2 0,0 1 0,-46 15 0,-18 12 30,-131 64 1,191-80 19,1 1 0,0 3 0,2 0 0,1 2 0,1 2 0,-54 51 0,72-59-18,-1-1 0,2 2 0,1 0 0,0 0-1,1 1 1,1 1 0,1 0 0,0 0 0,2 1 0,0-1 0,2 2-1,0-1 1,1 1 0,-1 26 0,3-22-25,2 0-1,0 0 1,2 0 0,1 0 0,1 0 0,9 29-1,-10-43-9,1-1-1,1-1 1,-1 1-1,2 0 1,0-1-1,0 0 0,1-1 1,0 1-1,0-1 1,1-1-1,0 1 1,1-1-1,0-1 0,0 1 1,1-2-1,11 7 1,-1-4-1,-1 0 0,2-2 0,-1-1 0,1 0 0,0-2 0,0 0 1,0-1-1,0-1 0,22-1 0,-1-2 31,-1-2-1,0-1 1,69-17-1,-45 3-16,-1-2-1,-1-3 0,-2-3 1,78-44-1,-97 45 7,0-2-1,-2-2 1,-2-1 0,0-2-1,-2-2 1,50-60-1,-72 75 117,0-1 0,-2-1 1,0 0-1,-1-1 0,-1 0 0,-1-1 0,-1 0 0,-1 0 0,-1 0 0,-2-1 0,4-34 0,-8 46-113,1 0-1,-2-1 1,0 1 0,0 0-1,-1 0 1,-1 0 0,0 0-1,0 0 1,-2 0 0,-7-16-1,7 19-164,0 1-1,-1 0 0,0 0 1,-1 1-1,1 0 0,-1 0 1,0 0-1,-1 1 0,0 0 1,0 1-1,0-1 0,-1 2 1,1-1-1,-16-5 0,-23-2-2689,-1 6-2664</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26.785"/>
    </inkml:context>
    <inkml:brush xml:id="br0">
      <inkml:brushProperty name="width" value="0.025" units="cm"/>
      <inkml:brushProperty name="height" value="0.025" units="cm"/>
    </inkml:brush>
  </inkml:definitions>
  <inkml:trace contextRef="#ctx0" brushRef="#br0">74 0 15054,'0'0'2701,"-4"9"-1868,-13 44-345,2 1 0,3 0 0,1 1 0,-3 77 0,14-132-434,0 1-1,0-1 1,-1 0 0,1 1-1,0-1 1,0 0 0,0 1-1,0-1 1,0 0 0,0 1-1,0-1 1,0 0 0,0 1-1,0-1 1,0 0 0,0 1-1,1-1 1,-1 0 0,0 1-1,0-1 1,0 0 0,0 1-1,0-1 1,1 0 0,-1 0-1,0 1 1,0-1 0,0 0-1,1 0 1,-1 1 0,0-1-1,1 0 1,-1 0 0,0 0-1,0 0 1,1 1 0,11-9 1135,21-31-87,-23 25-665,254-283 967,-253 289-3905,-24 24-2563,-7 1-1673</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27.795"/>
    </inkml:context>
    <inkml:brush xml:id="br0">
      <inkml:brushProperty name="width" value="0.025" units="cm"/>
      <inkml:brushProperty name="height" value="0.025" units="cm"/>
    </inkml:brush>
  </inkml:definitions>
  <inkml:trace contextRef="#ctx0" brushRef="#br0">1 163 7015,'0'0'11653,"2"8"-10110,-1-3-1403,-1-4-51,1 1 0,-1 0 1,1 0-1,-1 0 0,1 0 0,-1-1 1,1 1-1,0 0 0,0 0 0,0-1 1,0 1-1,0-1 0,0 1 0,0-1 1,1 1-1,-1-1 0,0 0 0,1 0 1,-1 1-1,1-1 0,0 0 0,-1 0 0,1-1 1,0 1-1,0 0 0,-1 0 0,1-1 1,0 1-1,0-1 0,0 0 0,0 0 1,0 1-1,-1-1 0,1 0 0,3-1 1,5 0-101,1 0-1,0-1 1,-1 0 0,1-1 0,-1 0 0,0-1 0,0 0 0,0-1 0,0 0 0,-1 0-1,0-1 1,0 0 0,0-1 0,-1 0 0,0 0 0,0-1 0,-1 0 0,0 0 0,0-1 0,-1 0-1,0 0 1,-1 0 0,0-1 0,6-14 0,-6-1 52,-11 16 208,4 10-236,1-1-1,-1 1 0,1-1 1,-1 1-1,1 0 0,-1 0 1,1 0-1,0 0 1,-1 0-1,1 0 0,0 0 1,0 0-1,-1 0 0,1 0 1,0 1-1,0-1 0,0 0 1,1 1-1,-1-1 1,-1 3-1,-6 11 35,0-1 1,1 1-1,0 1 1,1-1-1,1 1 1,1 0-1,0 1 1,1-1-1,-2 33 1,5-48-41,0 0 1,0 0-1,0 0 1,0 0-1,0 0 1,0 0-1,1 0 1,-1 0-1,0 0 1,1 0-1,-1 0 1,0 0-1,1 0 0,-1 0 1,1 0-1,-1-1 1,1 1-1,0 0 1,-1 0-1,1 0 1,0-1-1,-1 1 1,1 0-1,0-1 1,0 1-1,0-1 0,-1 1 1,1-1-1,0 0 1,0 1-1,0-1 1,0 0-1,0 1 1,0-1-1,0 0 1,0 0-1,0 0 1,0 0-1,0 0 1,0 0-1,0 0 0,0 0 1,0 0-1,0-1 1,0 1-1,0 0 1,0-1-1,0 1 1,0 0-1,0-1 1,1 0-1,4-2 119,1 0-1,-1 0 1,1 0 0,-1-1 0,11-8-1,0-5-48,-2 1-1,0-2 1,0 0-1,-2-1 1,0 0 0,-2-1-1,0 0 1,9-24-1,-104 259-129,78-181 414,5-34-352,1 1-1,0-1 1,0 1-1,1-1 1,-1 1-1,0-1 1,0 1-1,0-1 1,0 1 0,0-1-1,0 0 1,1 1-1,-1-1 1,0 1-1,0-1 1,1 1-1,-1-1 1,0 0 0,1 1-1,-1-1 1,0 1-1,1-1 1,-1 0-1,1 0 1,-1 1-1,0-1 1,1 0 0,-1 0-1,1 1 1,-1-1-1,1 0 1,-1 0-1,1 0 1,-1 0-1,1 0 1,-1 0-1,1 0 1,-1 0 0,1 0-1,-1 0 1,1 0-1,-1 0 1,1 0-1,-1 0 1,1 0-1,-1 0 1,1 0 0,-1-1-1,1 1 1,-1 0-1,1 0 1,-1-1-1,0 1 1,1 0-1,-1-1 1,1 1-1,18-11 80,-1-1 0,0-1 0,-1 0 0,18-17 0,2-2-106,-29 25 14,74-54 15,-75 57-36,1-1 0,-1 1 1,1 1-1,0-1 0,0 1 1,0 1-1,1 0 0,-1 0 1,13-1-1,-19 3 14,-1 0 0,1 0 1,-1 0-1,1 0 0,-1 1 0,1-1 1,-1 1-1,1-1 0,-1 1 0,0 0 1,1-1-1,-1 1 0,0 0 0,1 0 1,-1 0-1,0 0 0,0 0 0,0 0 1,0 0-1,0 1 0,0-1 0,0 0 1,0 0-1,0 1 0,-1-1 0,1 1 1,-1-1-1,1 1 0,-1-1 0,1 1 1,-1-1-1,0 1 0,1 1 0,0 9 18,0 0 0,0-1 0,-2 19 0,0-13 11,1 96 62,0-111-43,4-30 273,14-40-245,-11 47-27,-2-1 0,0 0 1,-1 0-1,1-28 0,-19 99-262,14-48 221,0 1 0,0-1 0,-1 0 0,1 1 0,0-1 0,1 0 1,-1 1-1,0-1 0,0 0 0,0 1 0,1-1 0,-1 0 0,1 0 0,-1 0 0,1 1 1,0-1-1,-1 0 0,1 0 0,0 0 0,0 0 0,0 0 0,-1 0 0,1 0 1,0 0-1,0 0 0,2 1 0,1-2 16,0 1 1,0 0-1,0-1 0,0 0 1,0 1-1,0-2 1,0 1-1,4-1 0,4-1 19,-1-1 0,0 0-1,1 0 1,-2-1 0,1-1-1,0 0 1,-1 0-1,19-14 1,-6 2 8,0 0 1,30-32-1,-37 26 81,-16 16-7,-14 10-103,7 0-24,1 1 0,0 1 0,0-1 0,0 1 0,0 0 0,1 0 0,0 1 0,0 0 1,-4 6-1,-1 3 104,0 0 0,-12 27 0,20-38-64,0 0 0,0-1 0,1 1 1,-1 0-1,1 0 0,0 0 0,1 0 0,-1 0 0,1 0 1,-1 0-1,1 0 0,1 0 0,-1 0 0,0 0 0,2 5 0,-1-7-17,0 0 0,1 0 0,-1 0 0,0 0 0,1 0-1,-1-1 1,1 1 0,0 0 0,0-1 0,0 1-1,-1-1 1,1 0 0,0 0 0,1 0 0,-1 0-1,0 0 1,0 0 0,0 0 0,1-1 0,-1 1-1,0-1 1,0 1 0,1-1 0,-1 0 0,1 0-1,3-1 1,6 2-60,21-2-389,-31 0 144,-1 1 0,0 0 0,0-1-1,0 1 1,0-1 0,0 0 0,0 1-1,0-1 1,0 0 0,0 0-1,-1 1 1,1-1 0,0 0 0,0 0-1,-1 0 1,1 0 0,0 0-1,-1 0 1,1 0 0,-1 0 0,1 0-1,-1 0 1,0 0 0,1-1-1,-1 1 1,0-1 0,2-18-7996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29.496"/>
    </inkml:context>
    <inkml:brush xml:id="br0">
      <inkml:brushProperty name="width" value="0.025" units="cm"/>
      <inkml:brushProperty name="height" value="0.025" units="cm"/>
    </inkml:brush>
  </inkml:definitions>
  <inkml:trace contextRef="#ctx0" brushRef="#br0">100 225 4516,'3'-3'720,"0"-1"1,-1 1-1,1 0 0,-1-1 0,0 0 1,0 1-1,0-1 0,0 0 0,-1 0 0,1 0 1,-1 0-1,0 0 0,-1-1 0,1 1 1,-1 0-1,1 0 0,-1 0 0,0-1 0,-1 1 1,1 0-1,-1 0 0,-2-7 0,3 10-679,-1 0 0,0 0 0,0 1-1,1-1 1,-1 0 0,0 1-1,0-1 1,0 0 0,0 1 0,0-1-1,0 1 1,0-1 0,0 1 0,0 0-1,0-1 1,0 1 0,-1 0 0,1 0-1,0 0 1,0 0 0,0 0 0,0 0-1,0 0 1,-1 0 0,1 0 0,0 0-1,0 1 1,0-1 0,0 0 0,0 1-1,0-1 1,0 1 0,0 0 0,0-1-1,-1 2 1,-2 0 59,0 0 1,1 0-1,-1 1 0,1-1 0,-1 1 1,1 0-1,-6 7 0,0 3 3,1 1 0,0 1 0,-6 18 0,11-28-66,1 1-1,0 0 0,1-1 0,-1 1 0,1 0 0,0 0 0,1 0 0,0 0 0,-1 0 0,2 0 0,-1 0 0,2 6 0,-2-11-28,1-1 1,-1 1-1,0 0 1,1-1 0,-1 1-1,1 0 1,-1-1-1,1 1 1,0-1-1,-1 1 1,1-1-1,-1 0 1,1 1-1,0-1 1,-1 1-1,1-1 1,0 0-1,-1 0 1,1 1-1,0-1 1,0 0-1,-1 0 1,1 0-1,0 0 1,0 0-1,-1 0 1,1 0 0,0 0-1,0 0 1,-1 0-1,1 0 1,0-1-1,0 1 1,-1 0-1,2-1 1,25-10 282,-11 0-218,0-1-1,-1 0 1,-1-1 0,0 0 0,0-1 0,-2-1 0,13-18-1,-8 9 50,-2 0 0,-1-2-1,-1 0 1,11-30-1,-18 30 446,-16 33-164,-21 39-326,18-24-73,1 1 1,2 1 0,0 0-1,1 1 1,2-1 0,0 2-1,-5 41 1,12-66-1,0 1 0,1-1 0,-1 0 0,0 1-1,0-1 1,0 0 0,1 0 0,-1 0 0,1 1 0,-1-1 0,1 0 0,-1 0 0,1 0 0,0 0-1,0 0 1,-1 0 0,1 0 0,0 0 0,0 0 0,0 0 0,0 0 0,0-1 0,0 1 0,0 0-1,0-1 1,0 1 0,1-1 0,-1 1 0,0-1 0,0 1 0,0-1 0,1 0 0,-1 0 0,0 1-1,1-1 1,-1 0 0,0 0 0,0-1 0,1 1 0,-1 0 0,0 0 0,0 0 0,1-1 0,1 0-1,6-1 38,-1 0 1,1 0-1,0-1 0,-1 0 0,11-6 0,6-6-11,0-1 0,-2-1 0,0-1 1,-1-1-1,35-37 0,-57 56-37,0-1 1,0 1-1,0-1 0,0 1 0,1-1 0,-1 1 1,0 0-1,0-1 0,0 1 0,1 0 0,-1-1 0,0 1 1,1 0-1,-1-1 0,0 1 0,1 0 0,-1 0 1,0-1-1,1 1 0,-1 0 0,1 0 0,-1 0 1,0-1-1,1 1 0,-1 0 0,1 0 0,-1 0 1,1 0-1,-1 0 0,0 0 0,1 0 0,-1 0 0,1 0 1,-1 0-1,1 0 0,0 0 0,-5 19-105,-19 40 97,19-50 15,-2 4 9,4-9-11,0-1 1,0 1 0,0 0 0,1 0 0,-1 0-1,1 0 1,0 0 0,0 0 0,0 1 0,1-1-1,-1 0 1,1 0 0,0 1 0,1-1 0,0 6 0,2-9 10,-1 0 0,1 0 0,0 0 0,-1 0 0,1 0 0,0-1 0,0 0 0,0 1 0,0-1 1,-1 0-1,1 0 0,0-1 0,0 1 0,0-1 0,0 1 0,3-2 0,12-5 11,0-1 0,-1-1 0,-1 0 0,1-1 0,-1-1 0,-1 0 0,0-1 0,-1-1 0,0 0 1,-1-1-1,17-23 0,-22 21 47,-15 13-72,5 4-7,-1 0 0,0 0 0,1 0 0,-1 0-1,1 1 1,0-1 0,-1 1 0,1 0 0,-3 3 0,-11 11-40,1 1 1,-22 32-1,32-41 92,1-1 0,-1 0 0,1 1-1,1 0 1,0-1 0,0 2 0,0-1-1,1 0 1,0 0 0,-1 14 0,3-22-33,0 1 0,0 0 1,0 0-1,1 0 1,-1 0-1,0-1 0,0 1 1,0 0-1,1 0 0,-1 0 1,0-1-1,1 1 0,-1 0 1,1-1-1,-1 1 1,1 0-1,-1-1 0,1 1 1,-1 0-1,1-1 0,-1 1 1,1-1-1,0 1 0,0-1 1,-1 1-1,1-1 1,0 0-1,0 1 0,30 1 157,-22-4-196,-1 0-1,1 0 0,-1-1 0,17-7 0,-15 5-588,0-1 0,0-1 0,0 0 0,13-13 0,-18 15-401,0-1 0,0 1-1,-1-1 1,0 0 0,0-1 0,0 1 0,-1-1 0,5-11-1,2-24-7390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29.828"/>
    </inkml:context>
    <inkml:brush xml:id="br0">
      <inkml:brushProperty name="width" value="0.025" units="cm"/>
      <inkml:brushProperty name="height" value="0.025" units="cm"/>
    </inkml:brush>
  </inkml:definitions>
  <inkml:trace contextRef="#ctx0" brushRef="#br0">0 1 17296,'0'0'4132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0.283"/>
    </inkml:context>
    <inkml:brush xml:id="br0">
      <inkml:brushProperty name="width" value="0.025" units="cm"/>
      <inkml:brushProperty name="height" value="0.025" units="cm"/>
    </inkml:brush>
  </inkml:definitions>
  <inkml:trace contextRef="#ctx0" brushRef="#br0">32 78 3171,'0'0'13373,"6"-10"-12039,-3 5-1163,0 0 0,1 1 0,-1-1 0,1 1-1,0-1 1,0 1 0,1 0 0,-1 1 0,1-1 0,0 1-1,0 0 1,0 0 0,0 1 0,1-1 0,-1 1 0,1 0-1,-1 1 1,1-1 0,0 1 0,0 0 0,10 0-1,-11 1-59,0-1 0,0 1-1,0 0 1,0 1-1,0-1 1,0 1 0,0 0-1,0 0 1,0 0 0,5 3-1,-8-2-90,0-1 0,-1 0 0,1 1-1,-1-1 1,1 1 0,-1 0 0,0-1 0,0 1 0,1 0 0,-1 0-1,0 0 1,-1 0 0,1 0 0,0 0 0,-1 0 0,1 0 0,-1 0-1,1 0 1,-1 0 0,0 0 0,0 0 0,0 0 0,0 1-1,0-1 1,-1 0 0,1 0 0,-1 2 0,-1 6 50,0-1 0,-1 0 0,0 0 0,0 0 0,-1 0 0,0-1 0,-1 1 1,1-1-1,-2 0 0,-7 8 0,-11 13 16,-38 33 0,39-40 435,-36 43 1,57-64-482,1 1 0,-1 0 0,1 0 0,0 0 0,0 0 0,0 0 0,0 0 0,0 0 0,0 0 0,1 0 0,-1 0 0,1 0 0,-1 1 0,1 1 0,0-3-22,0 0 0,0 0 0,1 0-1,-1 0 1,0-1 0,1 1 0,-1 0-1,1 0 1,-1 0 0,1-1 0,-1 1 0,1 0-1,-1-1 1,1 1 0,-1-1 0,1 1-1,0 0 1,0-1 0,-1 1 0,1-1-1,0 0 1,0 1 0,-1-1 0,2 1 0,7 1 66,-1-1 0,1 0 0,-1 0 0,1 0 0,15-2 0,-10 1-32,9-2-115,0-1-1,0-1 1,0 0 0,0-2-1,-1-1 1,0 0-1,36-19 1,-57 25-103,13-8-2196,-14 8 2192,0 1 0,0 0 0,0-1 0,0 1 0,0 0 0,1-1 0,-1 1 0,0 0 1,0-1-1,0 1 0,0-1 0,0 1 0,-1 0 0,1-1 0,0 1 0,0 0 1,0-1-1,0 1 0,0 0 0,0-1 0,0 1 0,-1 0 0,1 0 0,0-1 0,0 1 1,-1 0-1,1-1 0,0 1 0,0 0 0,-1 0 0,1-1 0,-17-9-6631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0.615"/>
    </inkml:context>
    <inkml:brush xml:id="br0">
      <inkml:brushProperty name="width" value="0.025" units="cm"/>
      <inkml:brushProperty name="height" value="0.025" units="cm"/>
    </inkml:brush>
  </inkml:definitions>
  <inkml:trace contextRef="#ctx0" brushRef="#br0">1 12 4773,'0'0'16976,"53"6"-15567,-15-6-352,10 0-737,2-2-288,3-1-416,1 1-1762,-6-1-2178,-9-4-2691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0.980"/>
    </inkml:context>
    <inkml:brush xml:id="br0">
      <inkml:brushProperty name="width" value="0.025" units="cm"/>
      <inkml:brushProperty name="height" value="0.025" units="cm"/>
    </inkml:brush>
  </inkml:definitions>
  <inkml:trace contextRef="#ctx0" brushRef="#br0">65 35 7079,'0'0'6577,"-8"7"-3449,5-4-2694,-29 21 1188,31-22-1375,-1 0-1,0-1 0,0 1 0,0 0 0,1 0 1,-1 0-1,1 0 0,0 0 0,-1 0 0,1 0 1,0 0-1,0 1 0,0-1 0,0 4 0,4-6-203,0 1 0,1-1-1,-1 0 1,0 0 0,1 0 0,-1-1-1,0 1 1,0-1 0,1 0-1,4-2 1,16-6 98,43-25 1,-53 26-143,0 0 0,0 1 1,1 0-1,0 1 1,0 1-1,1 0 0,20-3 1,-35 8 1,0 0 1,0 0 0,1 0 0,-1 0 0,0 0-1,0 0 1,0 0 0,0 0 0,1 0 0,-1 1-1,0-1 1,0 0 0,0 1 0,0-1 0,0 1-1,0-1 1,0 1 0,0 0 0,0-1 0,0 1-1,0 0 1,0 0 0,0-1 0,-1 1 0,1 0-1,0 0 1,-1 0 0,2 1 0,-1 2 49,0-1 1,0 0-1,-1 0 0,1 0 1,-1 0-1,1 1 1,-1-1-1,0 0 1,0 0-1,-1 5 0,-2 8 177,0 0-1,-1-1 0,-7 18 0,0 13 147,13-46-323,1 0 0,-1 0 1,1-1-1,-1 1 0,0-1 0,1 1 0,-1-1 0,0 0 1,1 1-1,-1-1 0,3-2 0,54-36 212,-49 31-266,0 0 1,0 1 0,1 0 0,0 1-1,0 0 1,0 1 0,1 0 0,0 1 0,19-5-1,-30 9 2,0 0-1,0 0 0,0 0 0,0 0 1,-1 0-1,1 0 0,0 0 0,0 1 1,0-1-1,0 0 0,-1 0 0,1 1 0,0-1 1,0 0-1,-1 1 0,1-1 0,0 1 1,-1-1-1,1 1 0,0-1 0,-1 1 1,1-1-1,0 1 0,-1 0 0,1-1 1,-1 1-1,0 0 0,1 0 0,-1-1 1,1 2-1,2 33-87,-4-23 60,-1 0-1,-1 0 0,-7 22 1,6-25-24,-29 59-2713,31-89-14071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1.358"/>
    </inkml:context>
    <inkml:brush xml:id="br0">
      <inkml:brushProperty name="width" value="0.025" units="cm"/>
      <inkml:brushProperty name="height" value="0.025" units="cm"/>
    </inkml:brush>
  </inkml:definitions>
  <inkml:trace contextRef="#ctx0" brushRef="#br0">1 0 6919,'0'0'13997,"58"47"-17681,-25-37-2690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1.706"/>
    </inkml:context>
    <inkml:brush xml:id="br0">
      <inkml:brushProperty name="width" value="0.025" units="cm"/>
      <inkml:brushProperty name="height" value="0.025" units="cm"/>
    </inkml:brush>
  </inkml:definitions>
  <inkml:trace contextRef="#ctx0" brushRef="#br0">170 1 10570,'0'0'7719,"-10"7"-5941,-136 107 4906,146-114-6683,0 0 1,0 0 0,-1 1-1,1-1 1,0 0-1,-1 0 1,1 0 0,0 1-1,0-1 1,-1 0 0,1 0-1,0 1 1,0-1 0,0 0-1,-1 0 1,1 1-1,0-1 1,0 0 0,0 1-1,0-1 1,0 0 0,-1 1-1,1-1 1,0 0 0,0 1-1,0-1 1,0 0 0,0 1-1,0-1 1,0 0-1,0 1 1,0-1 0,1 0-1,-1 1 1,0-1 0,0 0-1,0 1 1,0-1 0,0 0-1,1 1 1,-1-1-1,19 6-10,47-4-314,-34-1-171,-26 0 451,-1 0 0,0 0 0,1 1 0,-1-1 0,0 1 0,0 1 0,0-1 0,0 1 0,-1-1 1,1 1-1,-1 1 0,1-1 0,-1 1 0,0 0 0,0 0 0,-1 0 0,1 0 0,2 5 0,-5-7 60,1 1 0,-1-1-1,0 1 1,0-1-1,0 1 1,0 0-1,-1-1 1,1 1-1,-1 0 1,1-1-1,-1 1 1,0 0 0,0 0-1,0-1 1,-1 1-1,1 0 1,-1 0-1,1-1 1,-1 1-1,0 0 1,0-1 0,0 1-1,0-1 1,-1 1-1,1-1 1,-1 0-1,1 0 1,-1 1-1,0-1 1,0 0-1,0 0 1,0-1 0,0 1-1,0 0 1,-1-1-1,-2 2 1,-5 3 113,0 0 0,-1-1 0,1 0 0,-1-1 0,0 0 0,0-1 0,0 0 0,-1 0 0,1-2 0,-1 1 0,0-2 0,1 1 0,-14-2 0,24 1-259,-1-1 0,1 1-1,0 0 1,0-1 0,0 1 0,0-1-1,0 1 1,0-1 0,0 1 0,0-1 0,0 0-1,0 1 1,0-1 0,0 0 0,0 0-1,0 0 1,0 0 0,1 0 0,-1 0-1,0 0 1,1 0 0,-1 0 0,1 0-1,-1 0 1,1 0 0,-1 0 0,1 0 0,0-1-1,0 1 1,0 0 0,-1-2 0,1-1-880,0 1 0,0 0 1,0 0-1,1 0 0,-1 0 1,1 0-1,0-1 0,-1 1 1,1 0-1,1 0 0,2-5 1,12-13-9883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4.572"/>
    </inkml:context>
    <inkml:brush xml:id="br0">
      <inkml:brushProperty name="width" value="0.025" units="cm"/>
      <inkml:brushProperty name="height" value="0.025" units="cm"/>
    </inkml:brush>
  </inkml:definitions>
  <inkml:trace contextRef="#ctx0" brushRef="#br0">4 1 11307,'0'0'11050,"-4"47"-9352,17-40-385,3-2-897,-2-1-352,6-3-32,-1 2-512,-3-3-1506,-3 0-1057,1 0-1857,-3-4-2499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2.035"/>
    </inkml:context>
    <inkml:brush xml:id="br0">
      <inkml:brushProperty name="width" value="0.025" units="cm"/>
      <inkml:brushProperty name="height" value="0.025" units="cm"/>
    </inkml:brush>
  </inkml:definitions>
  <inkml:trace contextRef="#ctx0" brushRef="#br0">1 97 10634,'0'0'8718,"8"-1"-6129,10 0-1678,-1-2 0,0 0-1,21-7 1,-33 9-868,-1 0 0,0 0 0,1-1 0,-1 1-1,0-1 1,0 0 0,0 0 0,0-1 0,0 1 0,-1-1-1,1 0 1,-1 0 0,0 0 0,0-1 0,0 1 0,0-1-1,0 1 1,-1-1 0,1 0 0,2-8 0,-4 11-39,-1 1 0,0-1 1,0 1-1,0-1 0,0 1 1,0 0-1,0-1 0,0 1 1,1-1-1,-2 1 0,1-1 1,0 1-1,0-1 0,0 1 0,0-1 1,0 1-1,0-1 0,0 1 1,0 0-1,-1-1 0,1 1 1,0-1-1,0 1 0,-1 0 1,1-1-1,0 1 0,-1-1 1,1 1-1,0 0 0,-1-1 1,1 1-1,0 0 0,-1 0 0,1-1 1,-1 1-1,1 0 0,-1 0 1,0 0-1,-23 2-37,-22 18-118,37-14 168,1 1-1,0 0 1,0 1 0,0-1 0,1 2-1,0-1 1,1 1 0,0 0 0,0 0-1,1 1 1,1-1 0,-1 1 0,-3 15 0,8-24-11,0 0 0,0 0 0,0 0 1,0 1-1,0-1 0,0 0 1,0 0-1,1 1 0,-1-1 0,0 0 1,1 0-1,-1 0 0,1 0 1,0 0-1,-1 0 0,1 0 1,0 0-1,-1 0 0,1 0 0,0 0 1,0 0-1,0 0 0,0-1 1,0 1-1,0 0 0,0-1 0,0 1 1,0 0-1,0-1 0,0 0 1,1 1-1,-1-1 0,0 0 0,0 1 1,0-1-1,1 0 0,-1 0 1,2 0-1,55 1 246,-55-1-237,27-4 32,0-1 0,-1-2 1,0-1-1,0-1 0,28-13 0,-15 6-15,53-13 0,-68 28-69,-26 1 47,-1 0-1,0 0 0,1 0 1,-1 1-1,0-1 1,1 0-1,-1 0 0,0 1 1,1-1-1,-1 0 1,0 0-1,0 1 0,1-1 1,-1 0-1,0 1 1,0-1-1,0 0 0,1 1 1,-1-1-1,0 0 1,0 1-1,0-1 0,0 1 1,0-1-1,0 0 0,0 1 1,0-1-1,0 1 1,0-1-1,0 0 0,0 1 1,0 0-1,-2 4 109,1-1 0,-2 1-1,1 0 1,0-1 0,-1 0-1,-4 7 1,-2 2-8,6-10-91,1 0 0,0 1 0,0-1 0,1 0 0,-1 1 0,1 0 0,-1-1 0,1 1 0,0 0 0,1 0 0,-2 4 0,2-7-13,1 0 1,-1-1-1,0 1 1,0 0-1,0-1 1,1 1-1,-1 0 1,0-1-1,1 1 1,-1-1-1,0 1 1,1-1-1,-1 1 1,1-1-1,-1 1 1,1-1-1,-1 1 1,1-1-1,-1 1 1,1-1-1,0 0 1,0 1-1,26 3 198,-12-6-178,-1-1 0,1 0 0,-1 0 0,0-2 0,0 0 0,-1 0-1,14-8 1,-14 6-142,-1 1 0,1 1 0,0 0 1,0 1-1,1 0 0,-1 1 0,25-2 0,-37 5 79,0 1-1,0-1 1,-1 0 0,1 1 0,0-1 0,-1 1 0,1-1-1,0 1 1,-1-1 0,1 1 0,-1 0 0,1-1 0,-1 1-1,1 0 1,-1-1 0,1 1 0,-1 0 0,0 0 0,1-1-1,-1 1 1,0 0 0,0 0 0,1 0 0,-1-1 0,0 1-1,0 0 1,0 0 0,0 0 0,0 0 0,0 0 0,-1-1-1,1 1 1,0 0 0,0 0 0,0 0 0,-1-1 0,1 1-1,-1 1 1,-6 19-2554,-3-8-4969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3.190"/>
    </inkml:context>
    <inkml:brush xml:id="br0">
      <inkml:brushProperty name="width" value="0.025" units="cm"/>
      <inkml:brushProperty name="height" value="0.025" units="cm"/>
    </inkml:brush>
  </inkml:definitions>
  <inkml:trace contextRef="#ctx0" brushRef="#br0">93 4 8168,'-7'0'4329,"-8"-1"-2972,6 0-326,1 0 0,-1 1 0,0 0 0,1 0 0,-17 4 0,25-4-992,0 0 0,0 0 0,0 0 0,0 0-1,0 0 1,0 0 0,-1 0 0,1 0 0,0 0 0,0 0-1,0 0 1,0 0 0,0 1 0,0-1 0,0 0 0,-1 0-1,1 0 1,0 0 0,0 0 0,0 0 0,0 1-1,0-1 1,0 0 0,0 0 0,0 0 0,0 0 0,0 0-1,0 0 1,0 1 0,0-1 0,0 0 0,0 0 0,0 0-1,0 0 1,0 1 0,0-1 0,0 0 0,0 0 0,0 0-1,0 0 1,0 0 0,0 0 0,0 1 0,0-1 0,0 0-1,1 0 1,-1 0 0,0 0 0,0 0 0,0 0-1,0 0 1,0 1 0,0-1 0,0 0 0,1 0 0,-1 0-1,0 0 1,0 0 0,0 0 0,0 0 0,0 0 0,0 0-1,1 0 1,-1 0 0,11 6 683,43 3-233,1-1 1,0-3-1,0-3 0,67-5 0,-22 2-1056,133 1-7040,-203-2 3961,-5-8-1458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3.520"/>
    </inkml:context>
    <inkml:brush xml:id="br0">
      <inkml:brushProperty name="width" value="0.025" units="cm"/>
      <inkml:brushProperty name="height" value="0.025" units="cm"/>
    </inkml:brush>
  </inkml:definitions>
  <inkml:trace contextRef="#ctx0" brushRef="#br0">86 0 6470,'0'0'14366,"12"2"-14009,-10-2-324,28 3 185,-1 1 1,0 1-1,51 17 1,-73-20-205,0 1 0,0 0 0,0 1 0,-1 0 0,1 0 0,-1 0 0,0 1 0,0-1 0,9 12 0,-12-13-16,-1 0 0,0 0-1,0 0 1,-1 0 0,1 1 0,-1-1 0,1 1-1,-1-1 1,0 1 0,-1 0 0,1-1 0,-1 1-1,1 0 1,-1-1 0,0 1 0,0 0 0,-1-1-1,1 1 1,-1 0 0,0-1 0,-1 6 0,-3 1 21,1 0-1,-1 0 1,0 0 0,-1-1 0,-1 0 0,1 0 0,-1-1 0,-1 0 0,-9 9 0,-84 67 218,76-65-194,2-1-273,-41 30 43,20-20-4990,15-14-6701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6.063"/>
    </inkml:context>
    <inkml:brush xml:id="br0">
      <inkml:brushProperty name="width" value="0.025" units="cm"/>
      <inkml:brushProperty name="height" value="0.025" units="cm"/>
    </inkml:brush>
  </inkml:definitions>
  <inkml:trace contextRef="#ctx0" brushRef="#br0">12 1 2883,'0'0'17873,"5"70"-17457,-5-38-320,0 2-64,0-2-32,0-3-64,0-2-641,0-5-544,0-5-1249,-5-7-1218,-6-6-800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6.456"/>
    </inkml:context>
    <inkml:brush xml:id="br0">
      <inkml:brushProperty name="width" value="0.025" units="cm"/>
      <inkml:brushProperty name="height" value="0.025" units="cm"/>
    </inkml:brush>
  </inkml:definitions>
  <inkml:trace contextRef="#ctx0" brushRef="#br0">7 117 7687,'0'-9'5760,"-2"-1"-4955,-2-47 2904,4 55-3593,0 1 1,0-1-1,0 0 0,0 1 0,0-1 0,1 1 0,-1-1 0,1 0 0,-1 1 0,1-1 0,0 1 0,-1-1 0,1 1 0,0 0 0,0-1 0,0 1 0,0 0 0,0 0 1,0-1-1,1 1 0,-1 0 0,0 0 0,0 0 0,1 0 0,-1 1 0,1-1 0,-1 0 0,1 1 0,-1-1 0,1 1 0,-1-1 0,3 1 0,12-1-68,1 1-1,0 1 1,-1 1-1,1 0 1,-1 1-1,1 1 1,-1 0-1,-1 1 1,1 1-1,-1 1 1,0 0-1,0 1 1,0 0-1,-1 1 1,-1 1-1,0 0 1,0 1 0,-1 1-1,21 24 1,-29-31 13,-1 1 0,1 1 1,-1-1-1,0 0 1,-1 1-1,1-1 1,-1 1-1,0 0 1,-1 0-1,0 0 1,0 0-1,-1 0 1,1 0-1,-2 0 0,1 0 1,-1 0-1,0 0 1,0 0-1,-1 0 1,-4 11-1,1-6 206,0-1 0,-1 1 0,0-1 0,-1-1 0,0 1 0,-1-1 0,0 0 0,-1-1 0,0 0 0,-15 12 1,14-13-147,0 0 1,0-1 0,-1 0 0,0-1-1,-1 0 1,1-1 0,-1 0 0,0-1 0,0 0-1,-1-1 1,1 0 0,-1-1 0,0 0-1,1-1 1,-15-1 0,23-1-184,1 0-1,0 0 1,-1 0 0,1 0-1,0-1 1,0 1 0,0-1-1,0 0 1,0 0 0,0 0-1,1 0 1,-1 0 0,1-1 0,-1 1-1,1-1 1,0 0 0,0 0-1,0 0 1,0 0 0,1 0-1,-1 0 1,1 0 0,0 0-1,0-1 1,0 1 0,0 0-1,1-1 1,-1 1 0,1-1-1,0-6 1,-1 5-349,1 0 0,0-1 1,0 1-1,1 0 0,0-1 0,0 1 0,0 0 1,0 0-1,1 0 0,0 0 0,0 0 0,0 0 0,1 0 1,-1 1-1,1-1 0,0 1 0,0 0 0,1 0 1,6-6-1,22-7-4186,3 5-511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6.784"/>
    </inkml:context>
    <inkml:brush xml:id="br0">
      <inkml:brushProperty name="width" value="0.025" units="cm"/>
      <inkml:brushProperty name="height" value="0.025" units="cm"/>
    </inkml:brush>
  </inkml:definitions>
  <inkml:trace contextRef="#ctx0" brushRef="#br0">34 1 2434,'0'0'21749,"-1"49"-20852,-8-19-353,-2 3-255,6-6-225,-1-1 0,4-8-32,2-7-257,2-10-735,14-1-482,2-17-319,7-7-994,-2-8-2690,1-7-1346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7.114"/>
    </inkml:context>
    <inkml:brush xml:id="br0">
      <inkml:brushProperty name="width" value="0.025" units="cm"/>
      <inkml:brushProperty name="height" value="0.025" units="cm"/>
    </inkml:brush>
  </inkml:definitions>
  <inkml:trace contextRef="#ctx0" brushRef="#br0">8 183 5701,'0'0'5563,"0"9"-2168,-3 17-2084,1-11-406,1-1 0,0 1-1,0 0 1,3 21 0,-1-35-843,0 1-1,-1-1 0,1 0 1,0 1-1,0-1 1,0 0-1,0 1 1,0-1-1,0 0 1,1 0-1,-1 0 0,0 0 1,0 0-1,1 0 1,-1 0-1,1 0 1,-1-1-1,1 1 1,-1-1-1,1 1 0,-1-1 1,1 1-1,0-1 1,-1 0-1,1 0 1,-1 0-1,1 0 1,0 0-1,-1 0 0,1 0 1,-1 0-1,1-1 1,0 1-1,-1-1 1,3 0-1,4-1 78,0 0-1,0 0 1,0-1-1,0 0 0,11-7 1,-1-1 23,-1-1 0,24-22 0,-37 30-141,1 0 0,-1 0 1,0 0-1,-1-1 0,1 0 1,-1 0-1,0 0 0,0 0 1,0 0-1,-1 0 1,1-1-1,-2 1 0,1-1 1,1-5-1,-3 10-16,0 1 1,0 0-1,0-1 0,0 1 0,0 0 1,0-1-1,0 1 0,0 0 1,0-1-1,0 1 0,0 0 0,0-1 1,0 1-1,0 0 0,-1 0 1,1-1-1,0 1 0,0 0 0,0-1 1,0 1-1,-1 0 0,1 0 0,0-1 1,0 1-1,-1 0 0,1 0 1,0 0-1,0-1 0,-1 1 0,1 0 1,0 0-1,0 0 0,-1 0 1,1 0-1,0-1 0,-1 1 0,1 0 1,-1 0-1,-16 4 12,-16 15-53,21-6 103,1 0 1,1 0-1,0 2 1,0-1-1,2 1 1,-1 0-1,2 1 1,0 0-1,1 0 1,1 1-1,1-1 1,0 1-1,-2 18 1,6-35-88,0 1 1,0-1-1,0 1 1,0 0-1,0-1 1,0 1-1,0-1 1,0 1-1,0 0 0,0-1 1,0 1-1,0-1 1,0 1-1,1 0 1,-1-1-1,0 1 1,0-1-1,1 1 1,-1-1-1,0 1 1,1-1-1,-1 1 1,0-1-1,1 1 0,-1-1 1,1 1-1,-1-1 1,1 0-1,-1 1 1,1-1-1,-1 0 1,2 1-1,19-7-1665,-15 3 850,-1 0 1,0-1 0,0 0 0,0 0 0,8-9 0,4-14-5583</inkml:trace>
  <inkml:trace contextRef="#ctx0" brushRef="#br0" timeOffset="1">157 1 11115,'0'0'5733,"-34"54"-5637,39-38-673,11-5-2305,7-4-2692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7.462"/>
    </inkml:context>
    <inkml:brush xml:id="br0">
      <inkml:brushProperty name="width" value="0.025" units="cm"/>
      <inkml:brushProperty name="height" value="0.025" units="cm"/>
    </inkml:brush>
  </inkml:definitions>
  <inkml:trace contextRef="#ctx0" brushRef="#br0">131 0 6342,'0'0'8381,"-9"9"-4900,-6 4-2754,4-4-27,0 1-1,0 0 0,1 0 0,0 1 0,1 0 0,-12 21 0,21-32-716,0 1 0,0-1 0,0 1 0,0-1 1,0 1-1,0 0 0,0-1 0,0 1 0,0-1 0,1 1 0,-1-1 0,0 1 0,0-1 0,1 1 0,-1-1 0,0 1 0,1-1 0,-1 1 0,0-1 0,1 1 0,-1-1 1,1 0-1,-1 1 0,1-1 0,-1 0 0,1 1 0,-1-1 0,1 0 0,-1 0 0,1 1 0,-1-1 0,1 0 0,-1 0 0,1 0 0,-1 0 0,1 0 0,0 0 1,-1 0-1,1 0 0,-1 0 0,2 0 0,35 3-833,-25-2 687,-3 0 66,-1 1 0,0 0 0,0 0 1,0 1-1,0 0 0,0 0 0,-1 1 0,9 5 1,-13-7 109,1 0 1,-1 1-1,0-1 1,0 1-1,0 0 1,0-1-1,0 1 1,-1 1-1,1-1 1,-1 0 0,0 1-1,0-1 1,0 1-1,-1 0 1,1-1-1,-1 1 1,0 0-1,1 5 1,-2-6 60,0 0 1,-1-1-1,1 1 1,-1-1-1,0 0 0,0 1 1,0-1-1,0 1 1,0-1-1,0 0 0,-1 0 1,1 0-1,-1 0 1,0 0-1,1 0 0,-1 0 1,0-1-1,0 1 1,0 0-1,0-1 1,0 0-1,-1 1 0,1-1 1,0 0-1,-1 0 1,-3 1-1,-6 3 64,0-1 1,0-1-1,-1 0 1,-13 2-1,23-5-187,-42 3-695,17-11-4031,10-9-4300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7.869"/>
    </inkml:context>
    <inkml:brush xml:id="br0">
      <inkml:brushProperty name="width" value="0.025" units="cm"/>
      <inkml:brushProperty name="height" value="0.025" units="cm"/>
    </inkml:brush>
  </inkml:definitions>
  <inkml:trace contextRef="#ctx0" brushRef="#br0">1 0 3011,'0'0'-352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8.264"/>
    </inkml:context>
    <inkml:brush xml:id="br0">
      <inkml:brushProperty name="width" value="0.025" units="cm"/>
      <inkml:brushProperty name="height" value="0.025" units="cm"/>
    </inkml:brush>
  </inkml:definitions>
  <inkml:trace contextRef="#ctx0" brushRef="#br0">125 1 6502,'0'0'14633,"-8"14"-14308,-6 11 22,2 1 0,1 0 0,1 0 0,-13 55 0,14-40 262,5-26-388,1 0-1,0 0 1,1 0-1,1 0 1,0 17 0,1-32-215,0 1 0,0-1 0,0 1 0,1 0 1,-1-1-1,0 1 0,0-1 0,0 1 0,1-1 0,-1 1 1,0-1-1,0 1 0,1-1 0,-1 1 0,1-1 0,-1 0 1,0 1-1,1-1 0,-1 1 0,1-1 0,-1 0 0,1 0 1,-1 1-1,1-1 0,-1 0 0,1 0 0,-1 1 0,1-1 1,-1 0-1,2 0 0,22-3 162,19-16 76,-3-9-176,-31 21-167,0 0 1,1 0-1,0 0 1,1 2-1,0-1 0,0 1 1,22-7-1,-32 12 88,-1 0 0,1 0 0,0 0 0,-1 0 0,1 0 0,0 0 0,-1 0 0,1 0-1,0 0 1,-1 0 0,1 0 0,0 1 0,-1-1 0,1 0 0,0 0 0,-1 1 0,1-1-1,-1 0 1,1 1 0,0-1 0,-1 1 0,1-1 0,-1 0 0,0 1 0,1-1 0,-1 1 0,1-1-1,-1 1 1,0 0 0,1-1 0,-1 1 0,1 0 0,1 29 169,-4-23-60,1 0-1,0 0 1,-1 0 0,-1 0-1,1 0 1,-5 8-1,-1-4 158,-1 0 0,0-1 0,0 0 0,-1 0-1,-1-1 1,1-1 0,-20 12 0,23-15-99,0-1 1,0 0-1,-1-1 0,1 0 1,-1 0-1,0 0 1,0-1-1,0 0 0,0-1 1,0 0-1,0 0 1,-1-1-1,-14-1 0,21 1-231,1 0-1,0 0 0,-1-1 0,1 1 0,-1-1 0,1 1 0,0-1 1,0 0-1,-1 1 0,1-1 0,0 0 0,0 0 0,0 0 0,0 0 1,0 0-1,0 0 0,0 0 0,0-1 0,0 1 0,0 0 0,1 0 1,-1-1-1,0 1 0,1 0 0,-1-1 0,1 1 0,0 0 0,-1-1 1,1 1-1,0-1 0,0 1 0,0-1 0,0 1 0,0-1 0,0 1 1,0-1-1,1 1 0,-1 0 0,0-1 0,2-1 0,-1-1-546,0 0 0,0 0-1,1 0 1,-1 0 0,1 0 0,0 0-1,1 0 1,-1 1 0,0-1-1,1 1 1,0 0 0,4-5 0,17-8-3959,4 2-1184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5.195"/>
    </inkml:context>
    <inkml:brush xml:id="br0">
      <inkml:brushProperty name="width" value="0.025" units="cm"/>
      <inkml:brushProperty name="height" value="0.025" units="cm"/>
    </inkml:brush>
  </inkml:definitions>
  <inkml:trace contextRef="#ctx0" brushRef="#br0">1 0 8872,'0'0'3203,"0"9"-1291,0-8-1893,1 8 528,-1-1-1,1 1 1,1-1-1,0 0 0,3 10 1,-4-15-306,0-1 1,0 1-1,1-1 1,-1 1-1,1-1 0,0 1 1,-1-1-1,1 0 1,0 0-1,0 0 1,0 0-1,1 0 0,-1 0 1,0-1-1,1 1 1,-1-1-1,1 1 0,0-1 1,-1 0-1,1 0 1,0 0-1,3 0 1,-5 3-154,1-1 1,-1 1 0,0 0 0,0-1 0,0 1 0,-1 0-1,0 0 1,1-1 0,-1 1 0,0 0 0,-1 0-1,0 6 1,0-2 598,1-7-500,23-8 1020,-4-4-1335,2 0-1,21-7 1,-13 8-3730,2 0-4642,-15 4 71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8.640"/>
    </inkml:context>
    <inkml:brush xml:id="br0">
      <inkml:brushProperty name="width" value="0.025" units="cm"/>
      <inkml:brushProperty name="height" value="0.025" units="cm"/>
    </inkml:brush>
  </inkml:definitions>
  <inkml:trace contextRef="#ctx0" brushRef="#br0">0 119 4356,'0'0'7490,"9"3"-3449,1-1-3066,1 0-1,-1 0 1,1-1-1,0-1 1,0 0 0,0 0-1,19-3 1,-23 1-844,-1 0 0,0 1 0,1-2 1,-1 1-1,10-7 0,-6 3-70,-1 0 1,0-1-1,16-15 0,-23 20-10,0 0-1,0 1 1,-1-2-1,1 1 1,0 0-1,-1 0 1,1 0-1,-1-1 1,0 1-1,0-1 1,1 1-1,-2-1 1,1 1-1,0-1 1,-1 1-1,1-1 1,-1 0-1,0 1 1,1-1-1,-2 0 1,1-4-1,-1 6-14,0 0-1,1 1 1,-1-1-1,0 0 1,0 1 0,0-1-1,0 1 1,0-1-1,0 1 1,0-1-1,0 1 1,0-1 0,0 1-1,0 0 1,0 0-1,0 0 1,0 0 0,0 0-1,0 0 1,0 0-1,0 0 1,0 0-1,-2 0 1,-25 4 12,19 0-41,0 0-1,1 0 1,-1 1-1,1 0 1,0 1 0,0 0-1,1 0 1,0 0-1,0 1 1,0 0-1,-8 12 1,3-3 31,1 0-1,1 1 1,0 0 0,-12 29-1,21-42-36,-1 0 0,1 0-1,-1-1 1,1 1 0,0 0-1,1 0 1,-1 0 0,1 0 0,0 0-1,0 7 1,1-9-17,-1-1 0,1 1 1,0-1-1,-1 0 0,1 0 0,0 1 1,0-1-1,0 0 0,0 0 0,0 0 1,0 0-1,0 0 0,0 0 0,1 0 1,-1-1-1,0 1 0,1 0 0,-1-1 1,0 1-1,1-1 0,-1 1 0,0-1 1,1 0-1,-1 1 0,1-1 0,-1 0 1,1 0-1,-1 0 0,1 0 0,-1 0 1,2-1-1,10 1-443,-1-1 0,1-1 0,-1 0-1,0 0 1,0-2 0,22-7 0,68-40-6748,-44 16 193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38.969"/>
    </inkml:context>
    <inkml:brush xml:id="br0">
      <inkml:brushProperty name="width" value="0.025" units="cm"/>
      <inkml:brushProperty name="height" value="0.025" units="cm"/>
    </inkml:brush>
  </inkml:definitions>
  <inkml:trace contextRef="#ctx0" brushRef="#br0">191 177 11050,'-9'7'4260,"-17"11"-2776,-61 48 2969,79-60-4043,1 1 1,-1 0-1,1 0 1,1 1-1,0-1 1,0 2-1,0-1 0,-6 14 1,11-21-406,1-1 0,0 1 0,-1 0 0,1-1 0,0 1 1,0-1-1,0 1 0,-1 0 0,1-1 0,0 1 0,0 0 0,0-1 0,0 1 0,0 0 1,0 0-1,0-1 0,0 1 0,0 0 0,1-1 0,-1 1 0,0-1 0,0 1 0,1 0 1,-1-1-1,0 1 0,1 0 0,-1-1 0,0 1 0,1-1 0,-1 1 0,1-1 0,-1 1 1,1-1-1,0 1 0,1 0 7,0 0 0,1-1 0,-1 1 0,0-1 0,0 0 0,0 1 0,1-1 0,-1 0-1,0 0 1,0-1 0,3 1 0,4-2 39,1 0 0,-1 0 0,1-1 0,11-5-1,2-6-26,0-1 0,-1-1 0,0-1 0,-2-1 0,0-1 0,-1-1-1,-1 0 1,0-1 0,-2-1 0,-1-1 0,0 0 0,-2-1-1,-1 0 1,18-51 0,-30 75-23,-1 0 1,1 0-1,0 0 0,0 0 0,0 0 1,0 0-1,0 0 0,0 0 0,0 0 1,-1-1-1,1 1 0,0 0 0,0 0 1,0 0-1,0 0 0,0 0 0,0 0 0,0 0 1,0 0-1,0 0 0,-1 0 0,1 0 1,0 0-1,0 0 0,0-1 0,0 1 1,0 0-1,0 0 0,0 0 0,0 0 1,0 0-1,0 0 0,0 0 0,0 0 1,0-1-1,0 1 0,0 0 0,0 0 1,0 0-1,0 0 0,0 0 0,0 0 0,0 0 1,0-1-1,0 1 0,0 0 0,0 0 1,0 0-1,0 0 0,0 0 0,0 0 1,0 0-1,0 0 0,0-1 0,0 1 1,0 0-1,1 0 0,-1 0 0,0 0 1,0 0-1,0 0 0,0 0 0,0 0 1,-10 10 141,-12 18 56,-17 28 297,3 3 1,-54 114-1,88-169-463,0 1-1,0 0 0,1 0 0,0 0 1,0 0-1,0 0 0,0 0 0,1 0 1,0 7-1,0-11-27,0 1-1,1-1 1,-1 1-1,1-1 1,-1 1 0,1-1-1,0 0 1,0 1-1,-1-1 1,1 0 0,0 1-1,0-1 1,0 0 0,1 0-1,-1 0 1,0 0-1,0 0 1,0 0 0,1 0-1,-1-1 1,0 1 0,1 0-1,-1-1 1,1 1-1,-1-1 1,1 1 0,-1-1-1,1 0 1,-1 0 0,1 1-1,-1-1 1,4-1-1,53 0-2788,-56 1 2041,1-1 0,0 1 0,-1-1 0,1 0 0,0 0 0,-1 0-1,1-1 1,-1 1 0,0-1 0,1 1 0,1-3 0,7-10-10436</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0.711"/>
    </inkml:context>
    <inkml:brush xml:id="br0">
      <inkml:brushProperty name="width" value="0.025" units="cm"/>
      <inkml:brushProperty name="height" value="0.025" units="cm"/>
    </inkml:brush>
  </inkml:definitions>
  <inkml:trace contextRef="#ctx0" brushRef="#br0">0 372 9513,'0'0'6785,"3"8"-5242,-3-5-1433,0 0-1,1 0 1,0 0 0,-1 0 0,1 0-1,0-1 1,1 1 0,-1 0-1,0-1 1,1 1 0,0-1 0,-1 1-1,1-1 1,0 0 0,0 0 0,0 1-1,1-2 1,-1 1 0,0 0 0,1 0-1,-1-1 1,1 1 0,0-1-1,-1 0 1,1 0 0,0 0 0,0 0-1,0 0 1,0-1 0,0 1 0,-1-1-1,1 0 1,0 0 0,0 0 0,4 0-1,1-1 92,0 0 0,1-1 0,-1 1 0,0-2 0,0 1 0,0-1-1,-1 0 1,1-1 0,-1 0 0,0 0 0,11-8 0,-13 9-135,0-1 0,0 0 0,0 0-1,-1-1 1,1 1 0,-1-1 0,0 0 0,0 0 0,-1-1 0,1 1 0,-1-1-1,0 1 1,-1-1 0,1 0 0,1-10 0,-3 14-52,-1 1-1,0 0 1,0 0 0,0 0-1,0 0 1,0 0 0,0 0-1,0 0 1,0 0 0,-1 0-1,1 0 1,0 0 0,-1-1-1,1 1 1,0 0 0,-1 1-1,0-1 1,1 0 0,-1 0 0,1 0-1,-1 0 1,0 0 0,0 0-1,1 1 1,-1-1 0,0 0-1,0 1 1,0-1 0,0 1-1,0-1 1,0 1 0,0-1-1,0 1 1,0 0 0,0-1-1,0 1 1,0 0 0,0 0-1,0 0 1,0 0 0,0 0 0,-1 0-1,1 0 1,0 0 0,-2 0-1,-3 1-25,0 0-1,0 0 0,0 0 1,0 1-1,0 0 1,0 0-1,-5 3 0,1 1-1,2 0 0,-1 0-1,1 1 1,0 0-1,0 1 1,1-1 0,0 2-1,0-1 1,1 1-1,0 0 1,1 0-1,0 0 1,0 1 0,1 0-1,0 0 1,1 0-1,0 0 1,0 1 0,-1 14-1,4-23 11,0-1-1,0 1 1,1 0-1,-1 0 1,0-1-1,0 1 1,1 0-1,0-1 1,-1 1 0,1-1-1,0 1 1,-1 0-1,1-1 1,0 1-1,0-1 1,0 0-1,0 1 1,1-1 0,-1 0-1,0 0 1,0 0-1,1 0 1,-1 0-1,1 0 1,-1 0-1,1 0 1,-1 0-1,1-1 1,0 1 0,-1-1-1,1 1 1,0-1-1,-1 0 1,1 0-1,0 1 1,0-1-1,-1 0 1,1 0-1,3-1 1,4 0 20,0 1 1,1-2-1,-1 1 0,0-1 0,0-1 1,11-4-1,3-3-17,0-2 1,0 0-1,-1-2 1,-1 0-1,0-1 1,-1-2-1,0 0 0,29-35 1,-59 68-199,0 1 0,0 0 0,2 0 0,0 1 0,1 0 1,1 1-1,-8 37 0,13-55 216,1-1 1,0 1 0,0 0-1,0-1 1,0 1-1,0 0 1,0-1-1,0 1 1,0-1 0,0 1-1,0 0 1,1-1-1,-1 1 1,0 0-1,0-1 1,1 1 0,-1-1-1,0 1 1,1-1-1,-1 1 1,0-1 0,1 1-1,-1-1 1,1 1-1,-1-1 1,0 1-1,1-1 1,0 0 0,-1 1-1,1-1 1,-1 0-1,1 1 1,-1-1-1,2 0 1,23-5 393,24-26-17,-8-2-330,-2-1 0,63-71 0,-101 103-240,-2 10 125,0 0 0,0 0-1,-1-1 1,-1 1 0,1 0 0,-1-1 0,0 0-1,-7 11 1,6-10 16,0 1 0,0-1-1,0 1 1,1 0 0,-3 17-1,6-26 40,0 1-1,0 0 1,0-1 0,0 1-1,0 0 1,1-1-1,-1 1 1,0 0-1,0-1 1,1 1-1,-1 0 1,0-1 0,1 1-1,-1-1 1,1 1-1,-1-1 1,0 1-1,1-1 1,0 1-1,-1-1 1,1 1 0,-1-1-1,1 0 1,-1 1-1,1-1 1,0 0-1,-1 1 1,1-1-1,0 0 1,-1 0 0,1 0-1,0 1 1,-1-1-1,1 0 1,0 0-1,-1 0 1,1 0-1,0 0 1,-1-1 0,1 1-1,0 0 1,-1 0-1,1 0 1,0 0-1,-1-1 1,1 1 0,1-1-1,35-13 232,-9-4-540,-2-2 0,0 0 0,0-2 0,-2-1 0,40-50 1,-28 26-482,-2-2 1,38-74 0,-60 101 756,-14 30 239,-18 40 159,-31 52-118,33-71 161,2 1-1,2 1 1,0 0 0,2 1 0,-13 55 0,25-84-396,-1 0-1,1 1 1,-1-1 0,1 0-1,0 0 1,0 0-1,1 1 1,-1-1 0,0 0-1,1 0 1,0 0-1,0 0 1,2 4 0,-2-6-5,0 0 0,0 1 0,0-1 0,0 0 0,1 0 0,-1 0 0,0 0 0,1 0 0,-1-1 1,1 1-1,-1 0 0,1-1 0,-1 1 0,1-1 0,-1 1 0,1-1 0,0 0 0,-1 0 0,1 0 0,0 0 0,-1 0 1,1 0-1,0 0 0,-1 0 0,1-1 0,1 0 0,-1 1-38,1-1-1,-2 0 1,1 0 0,0 0-1,0 0 1,0 0 0,0 0-1,-1-1 1,1 1 0,0-1-1,-1 1 1,1-1 0,-1 1-1,0-1 1,1 0 0,-1 0-1,0 0 1,0 1 0,0-1 0,-1 0-1,1 0 1,0 0 0,-1-1-1,1 1 1,-1 0 0,1-2-1,3-62-1941,-4 60 1772,0 1 117,0-1-1,-1 1 1,0 0 0,0 0 0,-1-1 0,1 1-1,-1 0 1,0 0 0,-1 1 0,1-1-1,-1 0 1,0 1 0,-5-6 0,6 7 121,0 1 1,0-1-1,0 1 1,-1 0-1,1 0 1,-1 0-1,1 0 0,-1 0 1,0 1-1,0-1 1,0 1-1,0 0 1,0 0-1,0 0 1,0 0-1,0 0 1,0 1-1,-1-1 0,1 1 1,0 0-1,0 0 1,-1 0-1,-3 1 1,6-1-20,1 0 0,-1 1 0,0-1 1,1 0-1,-1 1 0,0-1 0,1 1 1,-1-1-1,0 0 0,1 1 0,-1-1 1,1 1-1,-1 0 0,1-1 0,-1 1 1,1-1-1,-1 1 0,1 0 0,0-1 1,-1 1-1,1 0 0,0-1 0,0 1 0,-1 0 1,1 0-1,0-1 0,0 1 0,0 0 1,0 0-1,0-1 0,0 1 0,0 0 1,0 0-1,0-1 0,1 1 0,-1 1 1,1 0-15,-1-1 1,0 1-1,1-1 1,-1 1-1,1-1 1,0 1 0,-1-1-1,1 1 1,0-1-1,0 0 1,0 1-1,0-1 1,0 0-1,0 0 1,1 0 0,-1 0-1,2 1 1,10 4 20,1-2 0,0 0 1,0-1-1,0 0 0,0-1 1,26 0-1,-9-2-192,0-1 0,35-6 1,-51 4 157,1 0 0,-2-1 0,1-1 0,0-1 0,13-7 0,-23 11 34,-1 0 1,0 0 0,1 0-1,-1-1 1,-1 1-1,1-1 1,0 0 0,-1-1-1,1 1 1,-1 0 0,0-1-1,0 0 1,0 0 0,-1 0-1,1 0 1,-1 0 0,0 0-1,0-1 1,-1 1 0,2-6-1,-3 10-2,-1-1-1,1 1 1,0-1 0,-1 1-1,1-1 1,0 1-1,-1-1 1,1 1 0,-1 0-1,1-1 1,-1 1-1,1 0 1,-1-1-1,1 1 1,-1 0 0,1-1-1,-1 1 1,1 0-1,-1 0 1,1 0 0,-1 0-1,0 0 1,1-1-1,-1 1 1,1 0-1,-1 0 1,1 0 0,-1 1-1,0-1 1,1 0-1,-1 0 1,0 0-1,-23 4 138,13 1-137,1 0-1,0 1 1,1 0-1,-1 0 1,1 1-1,1 0 1,-1 1-1,-8 10 1,5-5 79,1 1 0,0 0 0,0 1 0,-11 23 0,21-37-92,0 1 0,0 0 0,0-1 0,1 1 0,-1 0 0,0 0 0,1 0 0,0 0-1,-1-1 1,1 1 0,0 0 0,0 0 0,0 0 0,0 0 0,0 0 0,0 0 0,1 0 0,0 3 0,0-4-6,0 0-1,-1 0 1,1 0 0,0 0 0,0 0 0,0 0 0,0 0-1,0 0 1,1 0 0,-1-1 0,0 1 0,0 0-1,0-1 1,1 1 0,-1-1 0,0 0 0,0 1-1,1-1 1,-1 0 0,2 0 0,5 1 31,-1-1 0,1-1 0,0 1 0,-1-1 1,1 0-1,-1-1 0,15-5 0,7-5-17,0-2 0,-1-2 0,-1 0 0,0-1 0,-1-2 0,-1-1-1,28-29 1,-14 10-73,-2-2-1,-3-1 0,41-64 0,-44 53-124,-31 47 56,-8 10 5,-13 19 133,2 1 0,0 1-1,1 0 1,2 1 0,-21 45 0,29-57 67,1 0 0,1 1 0,0 0 0,0 1 0,2-1 0,0 1 0,1 0-1,0 0 1,2 0 0,0 0 0,1 22 0,0-36-86,1 0-1,-1-1 1,1 1-1,-1-1 1,1 1-1,0-1 1,-1 1-1,1-1 1,0 1-1,0-1 1,0 0-1,0 1 1,0-1-1,1 0 1,-1 0-1,0 0 1,0 0-1,1 0 1,-1 0-1,1 0 1,-1 0-1,1-1 1,-1 1-1,2 0 1,-2-1-73,0 0-1,0 1 1,0-1 0,0 0-1,0 0 1,-1 0 0,1 0 0,0 0-1,0 0 1,0 0 0,0 0-1,0-1 1,-1 1 0,1 0 0,0 0-1,0-1 1,0 1 0,-1-1-1,1 1 1,0 0 0,0-1-1,-1 1 1,1-1 0,-1 0 0,1 1-1,0-1 1,-1 0 0,1 1-1,-1-1 1,1 0 0,-1 1 0,1-1-1,-1 0 1,0 0 0,1 0-1,-1 1 1,0-1 0,0 0 0,0 0-1,0 0 1,0 0 0,1 0-1,-1 1 1,-1-1 0,1 0 0,0 0-1,0-1 1,-1-8-717,0 1 0,0-1 1,-1 0-1,0 1 0,0-1 0,-1 1 1,-1 0-1,0 0 0,-9-16 0,-19-25-193,-4 3 3827,17 24 676,28 27 703,17 4-3907,-12-3 203,10 3-325,1-2 1,-1 0-1,41 2 0,30-5-4228,-48-6-2125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1.152"/>
    </inkml:context>
    <inkml:brush xml:id="br0">
      <inkml:brushProperty name="width" value="0.025" units="cm"/>
      <inkml:brushProperty name="height" value="0.025" units="cm"/>
    </inkml:brush>
  </inkml:definitions>
  <inkml:trace contextRef="#ctx0" brushRef="#br0">31 1 8840,'5'9'7015,"-5"19"-5446,0 8 770,-5 10-321,-4 4-833,0 3-705,-2-2-320,9-6-160,2-9-192,0-11-1025,13-14-1474,5-11-864,8-12-64,1-20-2275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2.241"/>
    </inkml:context>
    <inkml:brush xml:id="br0">
      <inkml:brushProperty name="width" value="0.025" units="cm"/>
      <inkml:brushProperty name="height" value="0.025" units="cm"/>
    </inkml:brush>
  </inkml:definitions>
  <inkml:trace contextRef="#ctx0" brushRef="#br0">158 213 3876,'0'0'10367,"-9"14"-9492,-31 37-111,21-29 10,2 0 0,0 1 0,1 1 0,-19 40 0,34-63-756,1 0-1,-1 0 0,1-1 1,-1 1-1,1 0 1,0 0-1,-1-1 1,1 1-1,0 0 1,0 0-1,0 0 1,-1-1-1,1 1 1,0 0-1,0 0 1,0 0-1,0 0 1,1-1-1,-1 1 1,0 0-1,0 0 1,0 0-1,1 0 1,-1-1-1,0 1 1,1 0-1,-1 0 1,1-1-1,-1 1 1,1 0-1,-1-1 1,1 1-1,-1 0 0,1-1 1,0 1-1,0 0 1,2-1 12,-1 1 1,1-1-1,-1 0 0,1 0 1,-1 0-1,1 0 0,-1-1 1,1 1-1,-1-1 0,0 1 1,1-1-1,2-1 0,12-5 137,0-1 1,25-14-1,0-6 138,-1-2 0,-2-2-1,-1-1 1,-2-2 0,-1-1 0,-1-2 0,-3-1 0,33-52 0,-63 89-276,3-5 139,1 0 1,-1 0 0,-1 0-1,1-1 1,2-8 0,-6 16-165,0 0 0,0-1 0,0 1-1,0 0 1,0 0 0,0 0 0,0 0 0,0 0 0,0 0 0,0 0 0,0 0 0,0-1 0,0 1 0,0 0 0,0 0 0,0 0 0,0 0 0,0 0 0,0 0-1,0 0 1,0-1 0,0 1 0,0 0 0,0 0 0,0 0 0,0 0 0,0 0 0,0 0 0,0 0 0,0 0 0,0-1 0,0 1 0,-1 0 0,1 0 0,0 0-1,0 0 1,0 0 0,0 0 0,0 0 0,0 0 0,0 0 0,0 0 0,0 0 0,-1 0 0,1 0 0,0 0 0,0 0 0,0 0 0,0-1 0,0 1 0,0 0-1,0 0 1,-1 0 0,1 1 0,0-1 0,0 0 0,0 0 0,0 0 0,0 0 0,0 0 0,0 0 0,-1 0 0,1 0 0,0 0 0,0 0 0,0 0-1,-9 6 11,-11 15 0,1 0 0,2 2-1,0 0 1,-16 29 0,8-13-8,11-19-5,1-2-1,0 1 0,1 1 0,1-1-1,1 2 1,1 0 0,-9 30 0,18-50 1,-1 0-1,1 0 1,0 0-1,0 0 1,0 0-1,0 0 1,0 0-1,0 0 1,0 0-1,0 0 1,0-1-1,1 1 1,-1 0 0,0 0-1,0 0 1,1 0-1,-1 0 1,1 0-1,-1 0 1,1-1-1,-1 1 1,1 0-1,-1 0 1,1-1-1,0 1 1,0 0 0,-1-1-1,1 1 1,0-1-1,0 1 1,0-1-1,-1 1 1,1-1-1,0 1 1,0-1-1,0 0 1,0 0-1,0 1 1,0-1-1,0 0 1,0 0 0,0 0-1,0 0 1,0 0-1,0 0 1,1-1-1,6 1 8,-1-1-1,0 0 0,1-1 1,-1 1-1,8-4 0,2-3-607,0 1 0,0-2 0,-1 0-1,-1-1 1,1 0 0,13-14-1,-16 13-772,1-2 0,-2 0-1,0-1 1,0 0-1,-1 0 1,10-20 0,-18 28 2612,-8 9-76,-18 24 862,-30 41 322,48-61-2105,-2 2 315,1 1 0,0-1 0,1 1 0,-8 19 0,13-29-542,0 1 1,-1-1-1,1 0 0,0 1 0,0-1 1,0 0-1,0 1 0,0-1 0,0 1 1,0-1-1,0 0 0,0 1 0,0-1 1,0 0-1,0 1 0,0-1 0,0 0 1,0 1-1,0-1 0,0 0 0,1 1 1,-1-1-1,0 0 0,0 1 0,0-1 1,0 0-1,1 0 0,-1 1 0,0-1 1,0 0-1,1 1 0,-1-1 0,0 0 1,1 0-1,-1 0 0,0 1 0,0-1 1,1 0-1,0 0 0,18-1 355,19-12 113,105-77-111,-50 30-589,-57 44 136,-36 35-250,-6-6 404,0 1-1,0-1 0,-1 0 0,-1-1 0,0 0 1,-11 13-1,-10 15 79,16-22-72,9-13-36,-1 1 0,2-1 1,-1 1-1,1-1 0,-1 1 0,2 0 1,-1 0-1,1 1 0,0-1 0,0 0 1,-1 10-1,4-15-37,-1-1 0,1 0 0,0 1 0,-1-1 1,1 0-1,0 1 0,0-1 0,0 0 0,-1 0 0,1 0 0,0 0 0,0 0 1,0 0-1,-1 0 0,1 0 0,0 0 0,0 0 0,0 0 0,0 0 0,-1 0 1,1-1-1,0 1 0,0 0 0,-1-1 0,2 0 0,22-7 86,23-16-641,-38 17 158,1 1-1,0 1 0,0 0 0,0 0 0,1 1 1,-1 0-1,1 1 0,0 1 0,0-1 1,22 0-1,-32 3 394,0 0-1,-1 0 1,1 0-1,-1 1 1,1-1 0,0 0-1,-1 0 1,1 1-1,-1-1 1,1 1 0,-1-1-1,1 0 1,-1 1-1,1-1 1,-1 1 0,1-1-1,-1 1 1,0 0-1,1-1 1,-1 1 0,0-1-1,0 1 1,1 0-1,-1-1 1,0 1-1,0-1 1,0 1 0,0 0-1,0-1 1,0 1-1,0 0 1,0-1 0,0 1-1,0 0 1,0-1-1,0 1 1,0 0 0,-1 0-1,-7 28 716,-13 9 4,-2-2 0,-2-1-1,-51 59 1,59-74-144,-1-1 540,19-23-16,29-37-501,432-513-4438,-452 542 3841,18-17 15,-51 70 292,15-31-306,5-7-11,0 1 1,0 0 0,0 0 0,0 0-1,1 0 1,0 0 0,0 0 0,0 1 0,0-1-1,0 1 1,1-1 0,0 1 0,0 0-1,1-1 1,-1 10 0,3-11-36,0 0 1,0-1-1,1 1 1,-1-1-1,1 0 1,0 0-1,0 0 1,0 0-1,0 0 1,0-1-1,0 1 0,0-1 1,0 0-1,1 0 1,4 1-1,7 4-323,1 2 14,0 0-1,-1 1 1,26 20 0,-37-27 379,-1 0 0,0 1 0,0-1 0,0 1 0,-1 0 0,1 0 0,-1 0 0,1 0 0,-1 0 0,0 0 0,0 1 0,-1-1 0,1 1 0,-1 0 0,1-1 0,-1 1 0,0 0 0,0 0 0,-1 0 0,1-1 0,-1 1 0,0 0 0,0 0 0,-1 6 0,-1-7 122,0 1 0,0-1 1,0 1-1,0-1 0,-1 0 0,1 0 0,-1 0 1,0 0-1,0 0 0,0-1 0,0 1 1,0-1-1,-1 0 0,1 0 0,-1 0 1,1 0-1,-1-1 0,-8 3 0,-4 1 517,-1 0-1,1-1 0,-20 2 1,26-5-679,-2 1 405,-1-1 0,1 0 0,-19-2 0,-1-8-1641,30 8 734,-1-1 1,1 1 0,-1-1 0,1 0-1,0 0 1,0 0 0,-1 0 0,2 0-1,-4-4 1,-7-15-6928</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3.028"/>
    </inkml:context>
    <inkml:brush xml:id="br0">
      <inkml:brushProperty name="width" value="0.025" units="cm"/>
      <inkml:brushProperty name="height" value="0.025" units="cm"/>
    </inkml:brush>
  </inkml:definitions>
  <inkml:trace contextRef="#ctx0" brushRef="#br0">153 124 2114,'6'-11'352,"-1"4"1174,-1 0 0,0 0-1,0-1 1,0 1 0,-1-1 0,0 0-1,-1 0 1,0-1 0,2-15-1,-4 23-1404,0 0 0,-1 0-1,1 1 1,0-1 0,-1 0-1,1 0 1,-1 1 0,1-1-1,-1 0 1,1 1 0,-1-1-1,1 0 1,-1 1 0,0-1-1,1 1 1,-1-1 0,0 1-1,0-1 1,1 1 0,-1-1-1,0 1 1,0 0 0,0 0-1,1-1 1,-1 1 0,0 0-1,0 0 1,0 0 0,0 0-1,0 0 1,1 0 0,-1 0-1,0 0 1,0 0 0,0 0-1,0 1 1,0-1 0,1 0-1,-2 1 1,-37 12 369,27-5-461,1 0 0,0 1 0,1 0 0,0 1 0,1 0 0,0 1 0,0 0 0,1 0 0,1 1 0,0 0 0,0 0 0,1 1 0,-4 13 0,10-26-27,0 1-1,0-1 1,0 1-1,0-1 1,0 0 0,0 1-1,0-1 1,0 1-1,0-1 1,0 1-1,0-1 1,0 1-1,1-1 1,-1 0 0,0 1-1,0-1 1,1 1-1,-1-1 1,0 0-1,0 1 1,1-1 0,-1 0-1,0 1 1,1-1-1,-1 0 1,1 0-1,-1 1 1,0-1-1,1 0 1,-1 0 0,1 0-1,-1 0 1,0 1-1,1-1 1,-1 0-1,1 0 1,-1 0-1,1 0 1,-1 0 0,1 0-1,-1 0 1,1 0-1,-1 0 1,0 0-1,1 0 1,-1-1 0,1 1-1,-1 0 1,1 0-1,0-1 1,32-6 171,-28 6-175,12-3-9,-1 1-1,1 1 1,0 1-1,0 0 1,-1 1 0,1 1-1,22 4 1,-33-4-6,-1 0 0,1 0 0,-1 1 0,1 0 0,-1 0 0,0 1 1,0-1-1,0 1 0,-1 0 0,1 0 0,5 6 0,-7-7-13,-1 1 1,0 0-1,0 0 0,0 0 0,0 0 1,-1 0-1,1 0 0,-1 0 1,0 1-1,0-1 0,0 0 0,0 1 1,-1-1-1,1 1 0,-1-1 0,0 1 1,0-1-1,0 1 0,0-1 1,-2 4-1,1-2 48,-1-1-1,0 1 1,0-1 0,0 1-1,-1-1 1,0 0 0,0 0-1,0 0 1,0-1 0,0 1-1,-1-1 1,0 1 0,1-1-1,-1 0 1,0-1 0,-1 1-1,-6 3 1,-3 1 339,-1 0 0,1 0 0,-1-2 0,-20 6 0,34-11-306,-1 1-1,0-1 0,1 1 0,-1-1 1,1 0-1,-1 1 0,0-1 1,1 0-1,-1 0 0,0 0 1,1 0-1,-1 0 0,1-1 1,-1 1-1,0 0 0,1-1 0,-1 1 1,-2-2-1,4 1-35,0 0 0,0 1 0,-1-1-1,1 0 1,0 0 0,0 1 0,0-1 0,0 0 0,0 0 0,0 0-1,0 1 1,0-1 0,0 0 0,1 0 0,-1 0 0,0 1-1,0-1 1,1 0 0,-1 0 0,0 1 0,1-1 0,-1 0 0,1 1-1,-1-1 1,2 0 0,47-53-148,-43 48 77,126-112-708,17-19 349,-135 123 384,-9 8 25,0 1 0,0 0-1,0 0 1,0 1 0,1-1-1,7-3 1,-13 35-315,-3-4 419,-2-1 1,0-1-1,-1 1 0,-12 26 0,10-31 18,1 2 1,1-1 0,1 1 0,1 0 0,0 0 0,-1 24-1,5-43-110,0 1 0,0 0 0,0-1-1,0 1 1,0-1 0,0 1 0,0 0-1,0-1 1,0 1 0,0-1 0,0 1-1,1-1 1,-1 1 0,0 0 0,0-1 0,1 1-1,-1-1 1,0 1 0,0-1 0,1 1-1,-1-1 1,1 0 0,-1 1 0,0-1-1,1 1 1,-1-1 0,1 0 0,-1 1-1,1-1 1,-1 0 0,1 1 0,-1-1-1,2 0 1,19-7 165,18-26-922,-31 23-371,-1-1 0,0 0 0,-1-1-1,7-15 1,3-20-5455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3.423"/>
    </inkml:context>
    <inkml:brush xml:id="br0">
      <inkml:brushProperty name="width" value="0.025" units="cm"/>
      <inkml:brushProperty name="height" value="0.025" units="cm"/>
    </inkml:brush>
  </inkml:definitions>
  <inkml:trace contextRef="#ctx0" brushRef="#br0">24 1 11115,'0'0'4420,"-24"56"-4228,24-43-192,6 0-865,8 0-2466,7-3-2435</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3.771"/>
    </inkml:context>
    <inkml:brush xml:id="br0">
      <inkml:brushProperty name="width" value="0.025" units="cm"/>
      <inkml:brushProperty name="height" value="0.025" units="cm"/>
    </inkml:brush>
  </inkml:definitions>
  <inkml:trace contextRef="#ctx0" brushRef="#br0">205 277 3587,'0'0'11216,"-12"11"-9854,-7 7-882,-77 79 2880,85-85-2973,1 0-1,1 0 0,0 1 1,0 0-1,2 0 0,-12 28 0,18-40-378,1-1-1,-1 1 1,1-1-1,0 1 1,0 0-1,-1-1 0,1 1 1,0 0-1,0 0 1,0-1-1,0 1 1,0 0-1,0-1 0,0 1 1,0 0-1,0-1 1,0 1-1,0 0 0,0 0 1,1-1-1,-1 1 1,0 0-1,0-1 1,1 1-1,-1-1 0,0 1 1,1 0-1,-1-1 1,1 1-1,-1-1 1,1 1-1,-1-1 0,1 1 1,-1-1-1,1 0 1,-1 1-1,1-1 1,0 1-1,-1-1 0,1 0 1,0 0-1,-1 1 1,1-1-1,0 0 0,-1 0 1,1 0-1,0 0 1,-1 0-1,1 0 1,0 0-1,0 0 0,-1 0 1,1 0-1,0 0 1,-1 0-1,1-1 1,0 1-1,-1 0 0,1 0 1,1-1-1,43-17 464,-9-3-321,0-2 0,-1-1 0,-2-2-1,53-52 1,-67 58-91,0-1-1,-1 0 1,-1-2-1,-1 0 1,-2 0-1,0-2 1,-1 0-1,10-30 1,-20 47-67,-1 0-1,0 0 1,0 0 0,-1 0 0,0-1 0,0 1-1,-1 0 1,-2-15 0,2 22-5,0 0 1,0-1-1,-1 1 1,1-1-1,-1 1 0,1 0 1,-1-1-1,0 1 0,1 0 1,-1 0-1,0 0 1,0-1-1,0 1 0,0 0 1,0 0-1,0 0 1,0 0-1,0 1 0,0-1 1,0 0-1,-3-1 1,2 2-6,-1-1 0,1 1 1,-1 0-1,1 0 0,-1 0 1,0 0-1,1 0 0,-1 1 1,1-1-1,-1 1 0,1 0 1,-1-1-1,1 1 1,-1 0-1,1 1 0,-4 1 1,-10 7-8,0 1 0,1 0 1,0 1-1,1 1 0,0 1 0,1 0 1,-23 30-1,34-41 39,0 0 1,1 0-1,-1 1 0,0-1 0,1 0 1,0 1-1,0-1 0,0 1 0,0 0 1,1-1-1,-1 1 0,1-1 0,0 1 1,0 0-1,0-1 0,0 1 0,1 0 1,-1-1-1,1 1 0,0-1 0,0 1 1,4 6-1,2 4 85,1-1-1,1 0 1,0 0-1,15 15 1,-15-17-169,1 0-1,-2 0 1,14 24-1,-20-29-239,1 0 0,-2 0 0,1 0 0,0 0-1,-1 0 1,0 7 0,-5 19-5339,-5-18-2258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4.421"/>
    </inkml:context>
    <inkml:brush xml:id="br0">
      <inkml:brushProperty name="width" value="0.025" units="cm"/>
      <inkml:brushProperty name="height" value="0.025" units="cm"/>
    </inkml:brush>
  </inkml:definitions>
  <inkml:trace contextRef="#ctx0" brushRef="#br0">5 310 5285,'0'0'15214,"13"-4"-13553,-2 0-1410,0 0 1,0-1-1,-1 0 1,0-1-1,1 0 1,-2-1-1,1 0 1,10-10-1,26-29 630,78-100 0,-142 177-977,2 1-1,1 1 1,2 0 0,1 1 0,-11 53-1,0-6 29,-6 2 129,-67 135 1,79-187-27,16-30-29,0 1 1,0-1-1,0 1 0,0-1 0,0 1 0,0-1 0,0 0 0,-1 0 0,1 0 0,0 0 0,-1 0 0,1 0 0,0 0 0,-1 0 0,0 0 0,-1 0 0,1-5 30,1-1 0,0 0-1,1 1 1,-1-1-1,1 0 1,0 0 0,0 0-1,0 1 1,1-6 0,-1 9-35,2-13 5,1 0 1,0 1-1,1-1 0,1 1 1,0 0-1,0 0 0,2 0 1,11-19-1,72-91-31,129-107 27,-34 40-36,-224 216-510,4 6 528,2 1 1,1 2 0,1 1 0,2 1 0,-29 51 0,56-84 8,-1-1 1,2 1-1,-1-1 0,0 1 1,1-1-1,0 1 1,-1 0-1,2 0 0,-1 0 1,0 0-1,1 0 1,-1 0-1,1-1 0,0 1 1,2 7-1,-1-9-21,0 0-1,0 0 1,1 0-1,-1 0 1,1-1-1,0 1 1,-1 0-1,1-1 1,0 1-1,0-1 1,0 0-1,0 0 1,0 0-1,0 0 1,0 0-1,0 0 1,1 0-1,-1-1 0,0 1 1,1-1-1,-1 1 1,0-1-1,1 0 1,-1 0-1,0 0 1,4-1-1,6 2-1253,1-2 0,0 1-1,-1-2 1,26-4 0,8-11-5775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5.126"/>
    </inkml:context>
    <inkml:brush xml:id="br0">
      <inkml:brushProperty name="width" value="0.025" units="cm"/>
      <inkml:brushProperty name="height" value="0.025" units="cm"/>
    </inkml:brush>
  </inkml:definitions>
  <inkml:trace contextRef="#ctx0" brushRef="#br0">244 137 10858,'0'0'6583,"-11"4"-4256,-9 5-1939,1 1 0,0 0 0,0 2 0,2 0 0,-1 1 0,2 1-1,-1 0 1,2 1 0,0 1 0,1 0 0,-18 28 0,31-42-396,0-1 1,-1 1-1,1-1 0,0 1 1,0 0-1,1 0 1,-1 0-1,0 0 0,1 0 1,-1-1-1,1 1 0,-1 0 1,1 0-1,0 0 0,0 0 1,0 0-1,0 0 0,0 0 1,0 0-1,2 3 0,-2-4-1,1 0 0,0 0 0,0 0 0,0-1 1,0 1-1,1 0 0,-1-1 0,0 1 0,0-1 0,0 0 0,0 1 0,1-1 0,-1 0 0,0 1 0,0-1 0,1 0 0,-1 0 0,0 0 0,0 0 0,1 0 0,-1-1 0,0 1 0,2-1 1,8-1 18,-1-1 0,1 0 0,0-1 0,-1-1 0,17-9 0,0-4 16,-1-2 0,-1 0 0,-1-2-1,-1-1 1,0-1 0,-2-1 0,-1 0 0,-1-2-1,-1 0 1,-2-1 0,24-56 0,-56 119-196,-41 63 0,-7 11 223,57-95-61,1 0-1,0 0 1,1 1 0,1 0 0,-5 27-1,9-40 14,-1 0-1,1-1 0,0 1 0,0 0 0,0 0 0,0-1 0,0 1 0,0 0 0,0 0 0,0-1 0,1 1 0,-1 0 0,1-1 0,-1 1 1,1 0-1,0-1 0,0 1 0,0-1 0,0 1 0,0-1 0,0 1 0,0-1 0,0 0 0,0 0 0,1 1 0,1 0 0,-1-1 18,1 0 0,0 0 0,0 0-1,1 0 1,-1-1 0,0 1 0,0-1-1,0 0 1,0 0 0,0 0 0,1 0-1,-1 0 1,4-2 0,7-1 27,-1 0 0,0-2 1,-1 1-1,1-2 0,22-12 0,-23 11-28,0-1 0,-1 0 0,0-1 0,0-1 0,-1 1 0,0-2 0,0 1 0,-1-1 0,-1-1 0,0 0-1,10-18 1,-21 30-36,0 0 0,0 0 0,1 1 0,-1 0 0,0-1 0,1 1 0,-1 0 0,1 0 0,-1 1 0,-2 1 0,-2 1 12,0 1 0,0 0 0,1 1 0,0 0 0,0 0 0,0 0 0,1 1 0,0-1 0,0 1 0,1 1 0,0-1 0,0 0 0,1 1 0,0 0 0,-4 12 0,7-19 5,0 0 1,0 0-1,0 0 1,0 0-1,0 0 0,0-1 1,0 1-1,1 0 1,-1 0-1,0 0 1,0 0-1,1-1 1,-1 1-1,0 0 0,1 0 1,-1-1-1,1 1 1,-1 0-1,1-1 1,0 1-1,-1 0 0,1-1 1,-1 1-1,1-1 1,0 1-1,0-1 1,-1 1-1,2-1 1,31 8 183,32-9 96,-58-1-249,1 1-1,-1-1 1,1-1-1,-1 1 1,0-1-1,0 0 1,-1-1-1,1 0 1,-1 0-1,1 0 1,-1-1-1,0 0 1,-1 0-1,1 0 1,-1-1-1,0 0 1,-1 0-1,7-10 1,-8 11 2,0 0 0,0 0 1,-1-1-1,0 1 0,0-1 1,0 1-1,-1-1 0,1 0 1,-1 0-1,-1 0 0,1 1 0,-1-1 1,0 0-1,0 0 0,-1 0 1,0 0-1,0 0 0,0 1 0,-1-1 1,0 0-1,0 1 0,0 0 1,-1-1-1,-3-6 0,8 8 1001,11 5-871,14 6-240,-12-1-293,77 22 655,-84-26-1860,1 0-1,0-1 1,-1-1-1,17 1 1,-18-3-5052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5.585"/>
    </inkml:context>
    <inkml:brush xml:id="br0">
      <inkml:brushProperty name="width" value="0.025" units="cm"/>
      <inkml:brushProperty name="height" value="0.025" units="cm"/>
    </inkml:brush>
  </inkml:definitions>
  <inkml:trace contextRef="#ctx0" brushRef="#br0">111 0 12524,'0'0'8472,"-6"8"-7719,-1 6-585,1 0 1,0 0 0,1 0 0,0 1 0,1-1 0,1 1 0,0 0 0,1 1 0,1-1-1,0 20 1,2-21-217,0 0 0,1-1 0,1 1 0,0-1 0,0 0 0,1 0 0,1 0 0,0 0 0,1-1 0,14 22 0,-43-71-8040,-4-4 6432,-37-59 10482,64 99-8804,0 1 1,0 0 0,0 0 0,-1-1 0,1 1-1,0 0 1,0 0 0,0-1 0,0 1 0,0 0-1,0-1 1,0 1 0,0 0 0,0 0 0,0-1-1,0 1 1,0 0 0,0 0 0,0-1-1,1 1 1,-1 0 0,0-1 0,0 1 0,0 0-1,0 0 1,0 0 0,1-1 0,-1 1 0,0 0-1,0 0 1,0 0 0,0-1 0,1 1 0,-1 0-1,0 0 1,0 0 0,1 0 0,-1-1 0,0 1-1,0 0 1,1 0 0,18-4 1148,29 5 591,-40-1-1665,49 3-1564,17 0-5917,-32-2-5844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5.503"/>
    </inkml:context>
    <inkml:brush xml:id="br0">
      <inkml:brushProperty name="width" value="0.025" units="cm"/>
      <inkml:brushProperty name="height" value="0.025" units="cm"/>
    </inkml:brush>
  </inkml:definitions>
  <inkml:trace contextRef="#ctx0" brushRef="#br0">0 0 9513,'0'0'6406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6.144"/>
    </inkml:context>
    <inkml:brush xml:id="br0">
      <inkml:brushProperty name="width" value="0.025" units="cm"/>
      <inkml:brushProperty name="height" value="0.025" units="cm"/>
    </inkml:brush>
  </inkml:definitions>
  <inkml:trace contextRef="#ctx0" brushRef="#br0">0 0 8648,'0'0'10474,"0"71"-9705,5-36 192,-1 5-513,7-1-63,-2-3-193,5 0-192,-3-4 64,-3-2-128,3-5-1185,-11-6-1026,0-6-2081,-7-8-2754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6.488"/>
    </inkml:context>
    <inkml:brush xml:id="br0">
      <inkml:brushProperty name="width" value="0.025" units="cm"/>
      <inkml:brushProperty name="height" value="0.025" units="cm"/>
    </inkml:brush>
  </inkml:definitions>
  <inkml:trace contextRef="#ctx0" brushRef="#br0">0 147 12524,'2'-9'2349,"-1"4"-2132,-1 0 0,2 0 0,-1 0 0,1 0 0,0 1 0,0-1 0,0 1 0,0-1 1,1 1-1,0 0 0,0 0 0,0 0 0,0 0 0,1 0 0,-1 1 0,1-1 0,0 1 0,0 0 1,0 0-1,6-2 0,7-3 67,0 0 1,0 2-1,1 0 1,0 1-1,1 1 1,36-4-1,-14 5-143,1 2-1,43 5 1,-78-4-151,0 1 1,0 0-1,0 0 1,0 1 0,0 0-1,0 0 1,-1 0-1,1 1 1,-1 0-1,1 1 1,-1-1 0,0 1-1,-1 0 1,1 1-1,-1-1 1,0 1 0,0 0-1,5 7 1,-7-7 66,0 0 1,0 0 0,-1 0 0,0 0-1,0 0 1,-1 0 0,1 1 0,-1-1-1,0 0 1,-1 1 0,1-1-1,-1 1 1,0-1 0,0 1 0,-1-1-1,0 1 1,0-1 0,0 1 0,0-1-1,-1 0 1,0 0 0,0 0-1,-5 9 1,-1 0 290,-1-1 0,0 0 0,-1-1 0,0 0-1,-1-1 1,0 0 0,-13 10 0,15-14-242,-1 0 0,1 0 0,-1-1 0,0 0 0,-1-1 0,1 0 1,-1 0-1,0-1 0,-23 4 0,31-7-12,-11-1-1342,14 0 1101,0 0 0,-1-1-1,1 1 1,0 0-1,-1 0 1,1-1-1,0 1 1,0 0 0,-1 0-1,1-1 1,0 1-1,0 0 1,0-1-1,-1 1 1,1 0 0,0-1-1,0 1 1,0 0-1,0-1 1,0 1-1,0 0 1,0-1 0,0 1-1,0-1 1,0 1-1,0 0 1,0-1-1,0 1 1,0 0 0,0-1-1,0 1 1,0 0-1,0-1 1,5-18-6585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6.832"/>
    </inkml:context>
    <inkml:brush xml:id="br0">
      <inkml:brushProperty name="width" value="0.025" units="cm"/>
      <inkml:brushProperty name="height" value="0.025" units="cm"/>
    </inkml:brush>
  </inkml:definitions>
  <inkml:trace contextRef="#ctx0" brushRef="#br0">15 30 4612,'0'0'8718,"-2"11"-5083,-1 6-2752,-6 43 2553,9-60-3419,0 1-1,1-1 1,-1 1-1,0-1 1,1 1 0,-1-1-1,1 0 1,-1 1-1,0-1 1,1 0 0,-1 1-1,1-1 1,-1 0-1,1 0 1,-1 1 0,1-1-1,0 0 1,-1 0-1,1 0 1,-1 0-1,1 0 1,-1 0 0,1 0-1,-1 0 1,1 0-1,0 0 1,-1 0 0,1 0-1,-1 0 1,1 0-1,-1 0 1,2-1-1,21-4 206,-8-2-130,0 0 0,0-2 0,16-10 0,-13 6-87,2 2 0,21-10 1,-37 18 23,1 1 0,0 1 0,0-1 0,0 1 0,1 0 0,-1 0 0,0 0 0,0 1 0,1 0 0,-1 0 0,0 0 0,0 1 0,9 1 0,-12-1 33,0 0 1,0 0-1,0 0 0,-1 0 1,1 1-1,0-1 0,-1 0 1,1 1-1,-1-1 0,0 1 1,0-1-1,1 1 0,-1 0 1,0 0-1,0-1 0,0 1 1,-1 0-1,1 0 0,0 0 1,-1 0-1,1 4 0,7 55 1251,-5-27-917,-3-32-389,0-1 0,1 0-1,-1 0 1,0 0 0,1 0 0,-1 1 0,0-1-1,1 0 1,-1 0 0,1 0 0,0 0-1,-1 0 1,1 0 0,0 0 0,0 0-1,-1 0 1,1-1 0,0 1 0,0 0-1,0 0 1,0-1 0,0 1 0,0 0 0,0-1-1,0 1 1,1-1 0,1 1 0,-1-1 9,1 0 1,-1 0 0,1-1 0,-1 1-1,1-1 1,-1 1 0,0-1 0,1 0-1,-1 0 1,0 0 0,0 0 0,4-3-1,8-6 12,-1-1 0,0 0 0,13-14 1,-21 20-79,16-17-390,33-33-448,-50 52 426,-1-1-1,1 1 0,1 0 0,-1 1 0,0-1 1,1 1-1,-1 0 0,1 0 0,-1 0 0,1 0 1,8-1-1,-13 4 242,1-1 0,0 0 0,-1 0 0,1 0 0,0 1 0,-1-1 1,1 0-1,0 0 0,-1 1 0,1-1 0,-1 1 0,1-1 0,-1 1 0,1-1 0,-1 1 1,1-1-1,-1 1 0,1-1 0,-1 1 0,0-1 0,1 1 0,-1 0 0,0-1 0,1 1 1,-1 0-1,0-1 0,0 1 0,0 0 0,0-1 0,0 1 0,1 0 0,-1-1 0,0 1 1,-1 0-1,1-1 0,0 1 0,0 0 0,0-1 0,0 1 0,0 0 0,-1-1 0,0 2 0,1 5-1715,0 2-3515</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7.179"/>
    </inkml:context>
    <inkml:brush xml:id="br0">
      <inkml:brushProperty name="width" value="0.025" units="cm"/>
      <inkml:brushProperty name="height" value="0.025" units="cm"/>
    </inkml:brush>
  </inkml:definitions>
  <inkml:trace contextRef="#ctx0" brushRef="#br0">28 180 2787,'5'-13'5285,"-2"7"-4855,10-20 1691,-2-1 0,-1 0 1,12-53-1,-27 106-1575,-2 1 0,0-2 0,-17 41 0,14-43-240,1 1 0,1 1 0,2-1 0,0 1 0,-3 31 0,9-55-297,0 0 0,0-1 1,0 1-1,0 0 0,0 0 1,0 0-1,0 0 0,0 0 1,0-1-1,0 1 0,0 0 1,0 0-1,1 0 0,-1-1 0,0 1 1,1 0-1,-1 0 0,1-1 1,-1 1-1,1 0 0,-1-1 1,1 1-1,-1 0 0,1-1 1,-1 1-1,1-1 0,0 1 1,-1-1-1,2 1 0,0 0 11,0-1 0,-1 0-1,1 0 1,0 0-1,-1 0 1,1 0 0,0-1-1,-1 1 1,1 0-1,0-1 1,-1 1 0,1-1-1,2-1 1,47-32 280,-23 10-286,0-2 0,-2-2 0,-1 0 0,-2-1 0,-1-2 0,-1 0 0,23-46 0,-39 67-131,-8 12 94,-16 28 59,-26 50-1048,22-27-839,8-18-3670,9-22 1261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7.574"/>
    </inkml:context>
    <inkml:brush xml:id="br0">
      <inkml:brushProperty name="width" value="0.025" units="cm"/>
      <inkml:brushProperty name="height" value="0.025" units="cm"/>
    </inkml:brush>
  </inkml:definitions>
  <inkml:trace contextRef="#ctx0" brushRef="#br0">0 81 3299,'0'0'17136,"52"15"-16879,-29-31-193,4-6-1121,-4-3-1538,-3-7-3234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7.936"/>
    </inkml:context>
    <inkml:brush xml:id="br0">
      <inkml:brushProperty name="width" value="0.025" units="cm"/>
      <inkml:brushProperty name="height" value="0.025" units="cm"/>
    </inkml:brush>
  </inkml:definitions>
  <inkml:trace contextRef="#ctx0" brushRef="#br0">180 1 4260,'0'0'8461,"-4"11"-5904,-2 6-2375,-8 22 1147,1 1 1,3 1-1,1 0 0,-5 49 0,14-77-1231,-1-3-78,1-1 1,-1 1 0,2-1 0,-1 1-1,1-1 1,1 1 0,0-1 0,0 0-1,1 0 1,6 15 0,-4-18-2526,-5-12-1509,-7-15-160,-18-16-1499,-2 1 3295,0 1 3777,-1 0 4259,11 14 45,17 21-5596,0-1 0,-1 1 0,1 0 0,0 0 0,0 0 1,0-1-1,0 1 0,0 0 0,0 0 0,0 0 0,0-1 1,0 1-1,-1 0 0,1 0 0,0 0 0,0-1 0,0 1 0,0 0 1,0 0-1,0 0 0,1-1 0,-1 1 0,0 0 0,0 0 1,0 0-1,0-1 0,0 1 0,0 0 0,0 0 0,0 0 1,0-1-1,1 1 0,-1 0 0,0 0 0,0 0 0,0 0 1,0-1-1,0 1 0,1 0 0,-1 0 0,0 0 0,0 0 1,0 0-1,1 0 0,-1 0 0,0 0 0,0 0 0,1-1 0,18-3 1263,27 2-1782,-42 2 812,32-1-1590,50-6 0,-47-1-4176</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9.006"/>
    </inkml:context>
    <inkml:brush xml:id="br0">
      <inkml:brushProperty name="width" value="0.025" units="cm"/>
      <inkml:brushProperty name="height" value="0.025" units="cm"/>
    </inkml:brush>
  </inkml:definitions>
  <inkml:trace contextRef="#ctx0" brushRef="#br0">212 181 4132,'0'0'16298,"-8"-4"-14419,6 2-1807,-1 1 0,0 0 0,1-1 0,-1 1 0,0 0 0,0 1 0,0-1 0,0 0 0,0 1 0,0 0 0,0-1 0,0 1 0,0 0 0,0 1 0,-4 0 0,2 0-43,-1 1 0,1 1 0,0-1 0,0 1 0,0 0 0,0 0 0,1 0 0,-1 1 0,-6 6-1,-2 2-24,1 0 0,1 1-1,-1 1 1,-10 17 0,18-25-6,1 0 0,-1 0 1,1 0-1,1 1 0,-1-1 1,1 1-1,0 0 0,0 0 1,1 0-1,0-1 0,1 1 0,-1 0 1,2 10-1,-1-16 0,0 0 0,1 0 0,-1 0 0,0-1 0,1 1 0,-1 0 0,1 0 0,-1 0 0,1-1 0,0 1 0,-1 0 0,1-1 0,0 1 0,0 0 0,-1-1 0,1 1 0,0-1 0,0 1 0,0-1 0,0 0 0,0 1 0,-1-1 0,1 0 0,0 1 0,0-1 0,0 0 0,0 0 0,0 0 0,0 0-1,0 0 1,0 0 0,0 0 0,0 0 0,0-1 0,0 1 0,0 0 0,1-1 0,39-14 138,-30 7-123,-1 0 1,0-1-1,0-1 0,0 0 1,-1 0-1,-1-1 0,0 0 1,0 0-1,-1-1 0,-1 0 1,0 0-1,0-1 0,6-23 1,-11 28-47,-3 12-65,-10 28-212,-12 49-146,23-77 456,-8 58-16,8-58 14,1 1 0,-1 0 0,1-1 0,1 1 0,-1-1 0,0 1 0,1-1 0,0 1 0,0-1 0,3 8 0,-3-11 6,0 0-1,1 1 1,-1-1-1,0 0 1,0 0-1,1 0 0,-1 0 1,1-1-1,-1 1 1,1 0-1,-1 0 1,1-1-1,-1 1 0,1-1 1,-1 0-1,1 1 1,0-1-1,-1 0 0,1 0 1,0 0-1,-1 0 1,1 0-1,0 0 1,-1 0-1,1-1 0,-1 1 1,3-2-1,3 1 56,-1-1 0,0-1 0,0 1-1,0-1 1,10-6 0,3-5 13,-1-1 1,-1-1-1,0-1 0,-1 0 0,-1-1 1,-1 0-1,0-1 0,-1-1 1,-2 0-1,18-40 0,-59 160-355,26-89 318,0 0-1,1-1 1,0 2-1,1-1 0,0 0 1,0 0-1,2 1 1,0 21-1,1-32 2,-1 0 0,1 0 0,0 0 0,0 0 0,0 0 0,-1 0 0,1 0 0,0-1 0,0 1 0,0 0 0,0-1 0,1 1 0,-1-1 0,0 1 0,0-1 0,0 1 0,0-1 0,0 0 0,1 1 0,-1-1 0,0 0 0,0 0 0,0 0 0,1 0 0,-1 0 0,0 0 0,0-1 0,0 1 0,1 0 0,-1-1 0,0 1 0,0 0 0,0-1 0,0 1 0,2-2 0,40-18 739,-24 7-622,-1-2 1,25-24-1,-38 34-131,1-1-1,-1-1 1,0 1 0,0 0 0,-1-1 0,0 0-1,0 0 1,-1-1 0,0 1 0,4-14 0,-18 50-628,5-16 599,1 1-1,0 0 1,-3 19-1,7-30 6,1 0-1,-1 0 1,1 0-1,0 1 0,0-1 1,1 0-1,-1 0 1,1 0-1,0 4 0,-1-7 4,1 1 1,-1 0-1,0 0 0,1-1 0,-1 1 0,1 0 1,-1-1-1,1 1 0,-1 0 0,1-1 0,-1 1 1,1-1-1,0 1 0,-1-1 0,1 1 0,0-1 0,-1 1 1,1-1-1,0 0 0,0 1 0,0-1 0,-1 0 1,2 1-1,2-2 17,0 1 0,-1-1 1,1 0-1,0 0 0,-1 0 1,1 0-1,-1 0 1,0-1-1,1 1 0,-1-1 1,0 0-1,0 0 0,0-1 1,4-3-1,26-21 25,-1-2 1,-2 0-1,-1-2 0,-2-2 0,0 0 1,-3-2-1,-1-1 0,29-58 1,-42 66 33,-9 20-128,-10 17-290,-10 27 300,0 1 0,3 0 0,-19 63 1,24-70 37,0 7 32,1 1 0,2 0 0,1 0 0,3 1 1,1-1-1,1 1 0,2 0 0,9 62 0,-7-20 88,-2-81-114,0 1 0,0-1 0,0 0 0,1 0 0,-1 0 0,0 1 0,0-1-1,0 0 1,0 0 0,0 0 0,0 0 0,0 1 0,-1-1 0,1 0 0,0 0 0,0 0 0,0 1-1,0-1 1,0 0 0,0 0 0,0 0 0,0 0 0,0 1 0,0-1 0,-1 0 0,1 0 0,0 0-1,0 0 1,0 0 0,0 1 0,0-1 0,-1 0 0,1 0 0,0 0 0,0 0 0,0 0 0,-1 0-1,1 0 1,0 0 0,0 0 0,0 0 0,0 0 0,-1 0 0,1 0 0,0 0 0,0 0 0,-1 0-1,-10-7 122,-8-16 46,13 10-163,1 1-1,1 0 1,0-1 0,1 0 0,0 0 0,1 0 0,0 0 0,1 0 0,1-1 0,0 1 0,1 0 0,0 0-1,4-19 1,-3 25-2,1-1 0,-1 1 0,1-1 0,0 1 0,1 0 0,0 0-1,0 1 1,0-1 0,1 1 0,0 0 0,0 0 0,0 0 0,1 1-1,0 0 1,0 0 0,0 0 0,1 1 0,0 0 0,-1 0 0,2 1 0,-1 0-1,0 0 1,14-3 0,34-7-326,55-15-4525,-51 4-1678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49.887"/>
    </inkml:context>
    <inkml:brush xml:id="br0">
      <inkml:brushProperty name="width" value="0.025" units="cm"/>
      <inkml:brushProperty name="height" value="0.025" units="cm"/>
    </inkml:brush>
  </inkml:definitions>
  <inkml:trace contextRef="#ctx0" brushRef="#br0">72 188 6662,'9'-6'2090,"-1"0"-1044,1-1 1,-1 1-1,-1-1 1,8-9-1,-4-5 4669,-24 22-2902,5 3-2711,1 1-1,0-1 1,0 1 0,0 0-1,1 1 1,-1 0 0,1 0 0,1 0-1,-1 1 1,-4 7 0,3-4-91,-1 1 0,2 0 0,0 0 0,0 1 0,-8 24 0,14-33-8,-1 0 0,0-1 1,1 1-1,0-1 0,-1 1 0,1 0 0,0-1 1,0 1-1,1 0 0,0 2 0,-1-4-1,0 0-1,0-1 1,1 1-1,-1 0 1,0 0 0,1-1-1,-1 1 1,1 0-1,-1-1 1,1 1-1,-1-1 1,1 1 0,-1-1-1,1 1 1,0-1-1,-1 1 1,1-1 0,0 1-1,-1-1 1,1 0-1,0 1 1,-1-1-1,2 0 1,2 0 13,-1 0-1,0 0 1,1 0 0,-1-1 0,1 1-1,-1-1 1,1 0 0,-1 0-1,0 0 1,0-1 0,1 1 0,-1-1-1,0 1 1,3-4 0,22-14 204,-1-2-1,0-1 1,-2-1 0,0-1 0,-2-2 0,-1 0 0,-1-1 0,-1-1 0,-1-1-1,15-34 1,-35 66-243,-59 137-308,55-125 325,0 0 0,0 0 1,2 1-1,0-1 0,1 1 1,0 0-1,1 0 1,2 23-1,-1-39 7,0 1 0,0 0 0,0 0 0,0-1 1,1 1-1,-1-1 0,0 1 0,0 0 0,1-1 0,-1 1 0,0 0 0,1-1 1,-1 1-1,0-1 0,1 1 0,-1-1 0,1 1 0,-1-1 0,1 1 0,-1-1 1,1 0-1,-1 1 0,1-1 0,0 0 0,-1 1 0,1-1 0,0 0 0,-1 0 1,2 1-1,21-6 135,-18 2-101,0 0-1,0 0 1,0 0-1,0-1 1,-1 1-1,7-7 1,3-10-43,0-1 1,-1-1-1,-1 0 0,9-25 1,-26 57-615,-4 9 434,1 1 1,0-1-1,1 1 1,2 1-1,0-1 0,-4 41 1,9-60 182,0 1 1,0-1 0,1 1-1,-1 0 1,1-1 0,0 1-1,-1-1 1,1 1-1,0-1 1,0 1 0,0-1-1,0 0 1,0 1 0,0-1-1,0 0 1,0 0 0,0 0-1,1 0 1,-1 0 0,0 0-1,1 0 1,-1 0-1,1 0 1,-1-1 0,1 1-1,-1-1 1,1 1 0,0-1-1,-1 1 1,1-1 0,0 0-1,-1 0 1,1 0 0,0 0-1,-1 0 1,3 0-1,9-1 23,1 1 0,0-2 0,16-2 0,-27 3-14,41-9 29,-1-3 0,65-27 0,-107 40 41,1 0 1,-1-1 0,0 1-1,0-1 1,0 1-1,0-1 1,0 0 0,0 1-1,0-1 1,0 0-1,0 0 1,0 1 0,0-1-1,-1 0 1,1 0 0,0 0-1,-1 0 1,1 0-1,0 0 1,-1-1 0,1 1-1,-1 0 1,0 0-1,1 0 1,-1 0 0,0-1-1,0 1 1,1 0 0,-1 0-1,0 0 1,0-1-1,-1 1 1,1 0 0,0 0-1,0 0 1,-1-1-1,1 1 1,0 0 0,-1 0-1,1 0 1,-1 0 0,1 0-1,-1 0 1,0 0-1,-1-2 1,-5-7 277,-1 0 0,0 1 0,-19-17-1,3 2 44,18 16-290,3 5-71,0 0-1,1 0 0,-1 0 0,1-1 1,0 1-1,0 0 0,0-1 0,1 1 0,-1-1 1,1 0-1,0 0 0,-2-7 0,6 10-45,0 0 1,0 0-1,0 0 0,-1 0 0,1 1 0,0-1 0,1 1 0,-1 0 0,0 0 0,0 0 0,0 0 0,0 0 0,3 1 0,-2 0-24,82 6-1683,21 0-5390,-53-7-882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0.468"/>
    </inkml:context>
    <inkml:brush xml:id="br0">
      <inkml:brushProperty name="width" value="0.025" units="cm"/>
      <inkml:brushProperty name="height" value="0.025" units="cm"/>
    </inkml:brush>
  </inkml:definitions>
  <inkml:trace contextRef="#ctx0" brushRef="#br0">69 1 4100,'0'0'17558,"-3"9"-16923,-8 19-265,-1 1-118,1 1-1,2 1 1,0 0 0,-3 34-1,12-63-271,-1-1 0,1 1 0,0-1-1,0 1 1,0-1 0,0 1 0,0-1 0,0 1-1,1-1 1,-1 1 0,0-1 0,1 1-1,-1-1 1,1 1 0,0-1 0,-1 0 0,1 1-1,0-1 1,0 0 0,1 3 0,-1-4-17,1 1 0,-1-1 1,0 0-1,0 1 0,0-1 0,0 0 1,0 1-1,0-1 0,1 0 1,-1 0-1,0 0 0,0 0 0,0 0 1,0 0-1,1-1 0,-1 1 1,0 0-1,0 0 0,0-1 0,2 0 1,2-2-44,1 1 0,-1-1-1,0 0 1,0-1 0,0 1 0,-1-1 0,1 0 0,-1-1 0,4-4 0,1-4-65,-1 0 0,-1-1 0,0-1 0,-1 1 1,8-28-1,5-12 485,-31 124-35,-14 40 100,26-110-398,0 0-1,-1 1 1,1-1-1,0 0 1,0 0-1,0 0 1,0 0-1,0 0 1,0 0-1,0 1 1,0-1-1,0 0 1,0 0-1,0 0 1,0 0-1,0 0 1,0 0-1,0 1 1,0-1-1,0 0 1,0 0-1,0 0 1,0 0-1,0 0 1,1 0 0,-1 1-1,0-1 1,0 0-1,0 0 1,0 0-1,0 0 1,0 0-1,0 0 1,0 0-1,0 0 1,1 1-1,-1-1 1,0 0-1,0 0 1,0 0-1,0 0 1,0 0-1,0 0 1,0 0-1,1 0 1,-1 0-1,0 0 1,0 0-1,0 0 1,0 0-1,0 0 1,1 0-1,-1 0 1,0 0-1,11-5 255,8-8 33,-14 8-388,30-32-1028,-18 9-5104,-12 14-2497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8.996"/>
    </inkml:context>
    <inkml:brush xml:id="br0">
      <inkml:brushProperty name="width" value="0.025" units="cm"/>
      <inkml:brushProperty name="height" value="0.025" units="cm"/>
    </inkml:brush>
  </inkml:definitions>
  <inkml:trace contextRef="#ctx0" brushRef="#br0">2 38 7655,'-1'-1'377,"1"0"-1,0-1 0,0 1 0,0-1 1,0 1-1,0-1 0,0 1 1,0 0-1,0-1 0,1 1 1,-1-1-1,0 1 0,1 0 0,-1-1 1,1 1-1,0 0 0,-1 0 1,1-1-1,0 1 0,0 0 0,0 0 1,0 0-1,0 0 0,0 0 1,0 0-1,0 0 0,3-1 1,0 1-66,0 1 1,1-1 0,-1 1 0,0 0-1,1 1 1,-1-1 0,1 1 0,5 1 0,0 0-837,124 15 931,216-1 0,-340-15-391,-5-1-12,6 0-2,-1 0 1,1 1-1,0 0 0,12 4 0,-22-5-8,1 0 0,-1 1 0,1-1 0,-1 0 0,0 1 0,1-1-1,-1 1 1,0 0 0,0-1 0,1 1 0,-1 0 0,0 0 0,0 0 0,0 0-1,0 0 1,0 0 0,0 0 0,0 0 0,0 0 0,-1 0 0,1 1 0,0-1-1,-1 0 1,1 1 0,-1-1 0,1 0 0,-1 1 0,0-1 0,1 0 0,-1 1-1,0-1 1,0 1 0,0-1 0,0 0 0,0 1 0,-1-1 0,1 1 0,0-1-1,0 0 1,-1 2 0,-5 7 25,1 1 0,-1-2 0,0 1-1,-1-1 1,0 0 0,-1 0 0,0-1 0,0 0-1,-1 0 1,-10 6 0,2 1 5,-29 22 390,-2-2 1,-1-2-1,-2-2 0,-1-3 1,-1-1-1,-74 24 0,87-44-2505,52-21-2072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5.911"/>
    </inkml:context>
    <inkml:brush xml:id="br0">
      <inkml:brushProperty name="width" value="0.025" units="cm"/>
      <inkml:brushProperty name="height" value="0.025" units="cm"/>
    </inkml:brush>
  </inkml:definitions>
  <inkml:trace contextRef="#ctx0" brushRef="#br0">1 1 15503,'0'0'10474,"45"65"-10314,-40-34-96,0 1-32,-5-2-385,0-3-1504,0-4-866,-3-4-672,-13-5-289,1-7-1024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2.234"/>
    </inkml:context>
    <inkml:brush xml:id="br0">
      <inkml:brushProperty name="width" value="0.025" units="cm"/>
      <inkml:brushProperty name="height" value="0.025" units="cm"/>
    </inkml:brush>
  </inkml:definitions>
  <inkml:trace contextRef="#ctx0" brushRef="#br0">159 320 2691,'0'0'10714,"3"-10"-6390,7-33-1869,-10 42-2386,1 0 0,-1 1 0,0-1 0,0 0-1,0 0 1,0 0 0,0 1 0,0-1 0,-1 0-1,1 0 1,0 0 0,0 0 0,0 1 0,-1-1-1,1 0 1,0 0 0,-1 1 0,1-1 0,-1 0-1,1 1 1,-1-1 0,1 0 0,-1 1 0,1-1-1,-1 1 1,0-1 0,1 1 0,-1-1 0,0 1 0,1-1-1,-1 1 1,0 0 0,0-1 0,1 1 0,-1 0-1,0 0 1,0 0 0,0 0 0,1-1 0,-1 1-1,0 0 1,0 0 0,0 0 0,0 1 0,1-1-1,-1 0 1,0 0 0,0 0 0,0 1 0,1-1-1,-1 0 1,-1 1 0,-40 14 358,34-9-415,0 0 1,0 0-1,0 1 1,1 0-1,0 1 1,1-1 0,-1 1-1,2 1 1,-1-1-1,1 1 1,0 0-1,1 0 1,0 0-1,1 1 1,-1-1 0,-2 20-1,6-28-10,-1-1 1,1 0-1,0 1 0,0-1 1,0 1-1,0-1 0,0 1 1,0-1-1,0 1 0,0-1 1,0 1-1,0-1 0,0 1 1,1-1-1,-1 1 0,0-1 1,0 1-1,0-1 0,0 1 1,1-1-1,-1 0 0,0 1 1,1-1-1,-1 1 0,0-1 1,1 0-1,-1 1 0,0-1 1,1 0-1,-1 0 0,1 1 1,-1-1-1,0 0 0,1 0 1,-1 1-1,1-1 0,0 0 1,23-5 357,21-22 430,2-21-423,-35 35-260,0 0 0,1 0 0,15-10 0,-28 23-111,0 0-1,0-1 0,0 1 1,1 0-1,-1 0 1,0 0-1,0 0 1,0 0-1,1 0 0,-1-1 1,0 1-1,0 0 1,1 0-1,-1 0 1,0 0-1,0 0 0,1 0 1,-1 0-1,0 0 1,0 0-1,1 0 1,-1 0-1,0 0 0,0 0 1,1 0-1,-1 0 1,0 0-1,0 1 1,0-1-1,1 0 0,-1 0 1,0 0-1,0 0 1,0 0-1,1 0 1,-1 1-1,0-1 0,0 0 1,0 0-1,1 1 1,2 13-170,-4 20 50,1-31 145,-8 49 7,5-42-183,1 1 1,0-1-1,1 1 1,0-1 0,0 1-1,1 0 1,1-1 0,2 16-1,-2-25 152,-1 0 1,1 0-1,0 0 0,-1 0 0,1 0 0,0 0 0,0 0 0,0 0 0,-1-1 1,1 1-1,0 0 0,0-1 0,0 1 0,0-1 0,0 1 0,0-1 0,0 1 1,1-1-1,-1 0 0,0 0 0,0 1 0,0-1 0,0 0 0,0 0 0,0 0 1,1 0-1,-1 0 0,0 0 0,0-1 0,0 1 0,0 0 0,0 0 0,0-1 1,0 1-1,0-1 0,0 1 0,0-1 0,0 1 0,0-1 0,2-1 0,40-27 506,-14 0-131,-1-2 1,-1-1 0,28-45 0,56-112 714,-107 182-1060,-2 5-21,0 0-1,-1 0 0,1-1 1,-1 1-1,0 0 0,0-1 1,0 1-1,0-1 0,0 0 0,-1 1 1,1-1-1,-1 0 0,1 0 1,-1 1-1,0-5 0,-17 31-405,-7 14 393,2 1 1,1 1 0,2 1-1,-25 80 1,42-114-1,1 0 0,-1 0 0,1 0 0,1 1 0,-1 7 0,1-13 7,0-1 0,1 0-1,-1 0 1,0 0-1,0 0 1,1 0-1,-1 0 1,0 0-1,1 0 1,-1 0-1,1 0 1,0 0-1,-1 0 1,1 0-1,0 0 1,-1-1 0,1 1-1,0 0 1,0 0-1,0-1 1,0 1-1,0 0 1,0-1-1,0 1 1,0-1-1,0 0 1,0 1-1,0-1 1,0 0-1,0 1 1,0-1-1,0 0 1,0 0 0,0 0-1,0 0 1,3 0-1,6-1 25,0-1-1,-1 0 0,1 0 1,0-1-1,-1 0 1,0 0-1,1-1 0,-2-1 1,1 0-1,0 0 1,-1 0-1,14-12 0,11-12 97,45-48 1,-68 66-63,22-25 9,-2-2-1,-2-1 0,-1-1 0,42-85 0,-87 159-306,3-6 214,1 0 1,2 1-1,1 0 1,-9 34-1,7 2 44,2 0 0,-3 127-1,14-192-13,0 0 0,0-1-1,0 1 1,0 0-1,0 0 1,1 0 0,-1 0-1,0 0 1,0 0-1,0 0 1,0 0 0,1 0-1,-1 0 1,0 0-1,0-1 1,0 1-1,1 0 1,-1 0 0,0 0-1,0 0 1,0 1-1,1-1 1,-1 0 0,0 0-1,0 0 1,0 0-1,0 0 1,1 0 0,-1 0-1,0 0 1,0 0-1,0 0 1,0 0 0,1 1-1,-1-1 1,0 0-1,0 0 1,0 0 0,0 0-1,0 0 1,0 1-1,1-1 1,-1 0 0,0 0-1,0 0 1,0 0-1,0 1 1,0-1-1,0 0 1,0 0 0,9-17 197,-5-2-152,-1-1 1,-1 1-1,-1-1 1,0 0-1,-1 1 1,-5-32-1,3 37-150,0 0-1,-1 1 1,-1 0 0,0-1-1,-1 1 1,0 1-1,-1-1 1,0 1 0,-1 0-1,-9-12 1,15 23 80,0 0-1,1 0 1,-1 0-1,0 0 1,1 1-1,-1-1 1,0 0 0,0 0-1,0 1 1,0-1-1,0 0 1,0 1 0,0-1-1,0 1 1,0 0-1,0-1 1,0 1-1,0 0 1,0-1 0,0 1-1,0 0 1,0 0-1,0 0 1,0 0-1,-1 0 1,1 0 0,-1 1-1,0 0 8,0 0-1,1 0 0,-1 0 0,1 0 1,-1 0-1,1 0 0,-1 0 1,1 1-1,0-1 0,0 1 1,0-1-1,0 1 0,0-1 1,0 1-1,-1 2 0,1-1 13,-1 1 0,0-1 0,1 1 0,0 0 0,0 0 0,0-1 0,1 1 0,-1 0 0,1 0 0,0 0-1,0 0 1,0 0 0,0 0 0,1 0 0,0-1 0,1 6 0,0-6 11,1 0 1,-1-1 0,1 1-1,-1-1 1,1 1 0,0-1-1,0 0 1,0 0-1,0 0 1,1-1 0,-1 1-1,0-1 1,1 0 0,-1 0-1,1 0 1,-1 0-1,7 0 1,67 3 88,-68-4-97,11 0-367,1 0 0,-1-2-1,0-1 1,21-5 0,-34 7 101,-1-1 0,1-1 0,-1 1 0,1-1 0,-1 0 1,0 0-1,0-1 0,0 1 0,-1-2 0,1 1 0,-1 0 0,0-1 0,0 0 0,-1 0 0,8-10 0,-11 14 266,-1 0 0,1 0-1,0-1 1,0 1 0,0 0-1,-1 0 1,1 0 0,-1 0-1,1-1 1,-1 1 0,1 0-1,-1-1 1,0 1 0,1 0-1,-1-1 1,0 1 0,0 0-1,0-1 1,0 1 0,0 0-1,-1-1 1,1 1 0,0 0-1,-1-1 1,1 1 0,-1 0-1,1 0 1,-1-1 0,1 1-1,-2-2 1,0 2 45,1 1 1,-1 0-1,1-1 0,-1 1 0,1 0 0,-1 0 1,1 0-1,-1 0 0,0 0 0,1 0 1,-1 0-1,1 1 0,-1-1 0,1 0 0,0 1 1,-1 0-1,1-1 0,-1 1 0,1 0 1,0-1-1,-1 1 0,1 0 0,0 0 1,0 0-1,0 0 0,0 0 0,0 0 0,-1 2 1,-10 9 311,0 0 0,1 1 0,0 0 1,2 1-1,-1 0 0,2 1 1,-1-1-1,-8 26 0,16-39-340,1 0-1,0-1 0,0 1 1,-1-1-1,1 1 1,0-1-1,0 1 1,0-1-1,0 1 1,0 0-1,0-1 1,0 1-1,0-1 0,0 1 1,0 0-1,0-1 1,0 1-1,0-1 1,0 1-1,0 0 1,1-1-1,-1 1 1,0-1-1,0 1 0,1-1 1,-1 1-1,0-1 1,1 1-1,-1-1 1,1 1-1,-1-1 1,0 0-1,1 1 1,-1-1-1,1 1 0,-1-1 1,1 0-1,-1 0 1,1 1-1,0-1 1,0 0-1,2 1 22,0-1 1,0 0-1,0-1 0,0 1 0,0 0 1,0-1-1,0 0 0,0 0 0,3-1 0,58-27 155,-41 16-181,-13 6-31,1 1-1,0 0 0,-1 1 0,2 0 1,-1 0-1,0 2 0,1-1 1,18-2-1,-29 6 18,0 1 1,0-1-1,0 0 1,1 1-1,-1-1 1,0 0-1,0 1 1,0 0-1,0-1 1,0 1 0,0 0-1,0-1 1,0 1-1,0 0 1,0 0-1,0 0 1,0 0-1,-1 0 1,1 0-1,0 0 1,-1 0-1,1 0 1,0 0-1,-1 0 1,0 0-1,1 1 1,-1-1-1,0 0 1,1 0-1,-1 0 1,0 1-1,0-1 1,0 0-1,0 2 1,0 56 549,-1-40-350,1-19-190,0 1 0,0 0 0,0-1 0,1 1 0,-1 0 0,0-1 0,1 1 0,-1 0 0,0-1 0,1 1 0,-1-1 0,1 1-1,-1-1 1,1 1 0,-1-1 0,1 1 0,-1-1 0,1 1 0,0-1 0,-1 0 0,1 1 0,0-1 0,-1 0 0,1 0 0,0 1 0,-1-1 0,1 0 0,0 0 0,-1 0 0,1 0 0,0 0-1,-1 0 1,1 0 0,0 0 0,0 0 0,-1 0 0,1 0 0,0-1 0,-1 1 0,1 0 0,0 0 0,0-1 0,34-12 434,31-27-70,-51 29-395,1 1-1,0 1 0,0 0 1,1 1-1,0 1 0,1 0 0,34-8 1,-51 15 9,0 0 1,-1 0 0,1 0-1,0 0 1,0 0-1,0 0 1,0 0 0,-1 0-1,1 0 1,0 1-1,0-1 1,0 0 0,-1 0-1,1 1 1,0-1-1,0 0 1,-1 1-1,1-1 1,0 1 0,0-1-1,-1 1 1,1 0-1,-1-1 1,1 1 0,-1-1-1,1 1 1,-1 0-1,1 0 1,-1-1 0,1 1-1,-1 0 1,1 1-1,0 1 13,-1 1-1,1-1 0,-1 1 1,1-1-1,-1 1 0,0 0 0,-1-1 1,0 6-1,-1 4-121,0-1 1,-2 1-1,-8 21 1,9-24-621,-4 7-1002,1-9-6607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2.929"/>
    </inkml:context>
    <inkml:brush xml:id="br0">
      <inkml:brushProperty name="width" value="0.025" units="cm"/>
      <inkml:brushProperty name="height" value="0.025" units="cm"/>
    </inkml:brush>
  </inkml:definitions>
  <inkml:trace contextRef="#ctx0" brushRef="#br0">1 1 2530,'0'0'225</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3.322"/>
    </inkml:context>
    <inkml:brush xml:id="br0">
      <inkml:brushProperty name="width" value="0.025" units="cm"/>
      <inkml:brushProperty name="height" value="0.025" units="cm"/>
    </inkml:brush>
  </inkml:definitions>
  <inkml:trace contextRef="#ctx0" brushRef="#br0">34 39 5061,'0'0'15807,"-4"9"-15722,2-5-73,-19 41 28,20-41-35,0-1 1,0 1-1,0-1 0,0 1 1,0 0-1,1-1 1,0 1-1,0 0 1,0-1-1,0 1 1,0 0-1,1-1 1,1 6-1,-1-8-1,-1 0 0,1 0-1,0 0 1,-1 0 0,1 0-1,0 0 1,0 0 0,0-1 0,0 1-1,0 0 1,0-1 0,0 1-1,0-1 1,0 1 0,0-1-1,0 1 1,0-1 0,0 0 0,0 1-1,1-1 1,-1 0 0,0 0-1,0 0 1,0 0 0,0 0-1,1 0 1,-1 0 0,0 0 0,0-1-1,0 1 1,0 0 0,0-1-1,1 1 1,0-2 0,38-19 192,-5-8 156,-2-2 1,45-51-1,-76 82 641,-5 11-746,-6 11-78,4-9-332,0 0-1,0 0 1,2 1-1,-1-1 1,2 1-1,0 0 1,-1 22-1,5-27-2750,7-8-2580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3.763"/>
    </inkml:context>
    <inkml:brush xml:id="br0">
      <inkml:brushProperty name="width" value="0.025" units="cm"/>
      <inkml:brushProperty name="height" value="0.025" units="cm"/>
    </inkml:brush>
  </inkml:definitions>
  <inkml:trace contextRef="#ctx0" brushRef="#br0">84 1 11371,'0'0'5445,"0"51"-4837,-10-5 482,4 2 287,-1 10-833,0-2-351,4-3 31,1-1-96,-4-5-64,3-5-64,1-5-96,-2-7-1185,-4-6-1346,-3-9-3106,-3-7-4101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4.127"/>
    </inkml:context>
    <inkml:brush xml:id="br0">
      <inkml:brushProperty name="width" value="0.025" units="cm"/>
      <inkml:brushProperty name="height" value="0.025" units="cm"/>
    </inkml:brush>
  </inkml:definitions>
  <inkml:trace contextRef="#ctx0" brushRef="#br0">0 28 480,'0'0'19379,"48"12"-17938,-3-9-320,7-2-128,3-1-224,8 0-321,-3 0 65,-4-3-449,-8-3-128,-11 3-1153,-6-4-769,-17-3-1698,-12-4-2946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4.487"/>
    </inkml:context>
    <inkml:brush xml:id="br0">
      <inkml:brushProperty name="width" value="0.025" units="cm"/>
      <inkml:brushProperty name="height" value="0.025" units="cm"/>
    </inkml:brush>
  </inkml:definitions>
  <inkml:trace contextRef="#ctx0" brushRef="#br0">0 9 10794,'0'0'8104,"67"-9"-6503,-26 9-512,9 0-480,5 0-353,0 0-224,-1 8-96,-4 3-1954,-6-5-2786,-11-2-4357</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4.833"/>
    </inkml:context>
    <inkml:brush xml:id="br0">
      <inkml:brushProperty name="width" value="0.025" units="cm"/>
      <inkml:brushProperty name="height" value="0.025" units="cm"/>
    </inkml:brush>
  </inkml:definitions>
  <inkml:trace contextRef="#ctx0" brushRef="#br0">268 80 1473,'0'0'13816,"2"-11"-9796,3-33-2376,-5 43-1595,0 0 0,0 0 0,0 0 0,0 0 0,-1 0 0,1 0 0,0 0 0,-1 0 0,1 0 0,-1 0 0,1 0 0,-1 0 0,1 0 0,-1 0 0,0 1 0,1-1 0,-1 0 0,0 0 0,0 0 0,0 1 0,1-1 0,-1 1 0,0-1 0,0 0 0,0 1 0,0 0-1,0-1 1,0 1 0,0-1 0,0 1 0,0 0 0,0 0 0,-1 0 0,1 0 0,0 0 0,0 0 0,0 0 0,0 0 0,0 0 0,0 0 0,0 0 0,0 1 0,0-1 0,0 1 0,-1 0 0,-4 0-64,0 1 1,1 0 0,-1 0-1,1 0 1,0 1-1,-8 5 1,-8 8 11,2 2 1,0 0 0,1 1 0,1 1 0,1 1 0,1 0 0,1 1-1,1 1 1,-20 45 0,32-66-3,0 0 0,0 0 0,0 1 0,0-1 0,1 0 0,-1 1 0,1-1 0,-1 1 0,1-1 0,0 1-1,0-1 1,0 0 0,0 1 0,0-1 0,1 1 0,-1-1 0,1 1 0,0-1 0,0 0 0,0 1 0,0-1 0,0 0 0,0 0 0,0 0 0,1 0-1,-1 0 1,1 0 0,-1 0 0,1 0 0,0-1 0,0 1 0,0-1 0,4 3 0,4 0-51,0 0-1,0-1 1,0-1 0,0 1 0,1-2-1,16 2 1,-19-3 19,7 2-242,0 0 0,-1 1 1,1 0-1,-1 1 0,24 10 0,-35-13 264,-1 0 0,0 0-1,1 0 1,-1 0 0,0 0-1,0 1 1,0-1-1,0 1 1,0-1 0,0 1-1,0 0 1,-1 0 0,1 0-1,-1 0 1,1 0-1,-1 0 1,0 0 0,0 1-1,0-1 1,0 0 0,0 1-1,0-1 1,-1 1-1,1-1 1,-1 1 0,1-1-1,-1 1 1,0-1 0,0 1-1,0-1 1,-1 1 0,1-1-1,-1 1 1,1-1-1,-1 1 1,0-1 0,0 0-1,0 1 1,0-1 0,0 0-1,0 0 1,-1 0-1,-1 3 1,-3 3 134,0-1 0,-1 1 0,0-1-1,0-1 1,-1 1 0,0-1 0,0-1 0,0 0 0,-17 9-1,19-11-83,0 0-1,0 0 0,-1-1 0,1 0 0,0 0 0,-1 0 1,0-1-1,1 0 0,-1 0 0,0-1 0,0 0 0,1 0 1,-1-1-1,0 1 0,-9-3 0,15 2-107,-1 0-1,0 0 1,1 0-1,-1 0 1,1 0-1,-1 0 1,1 0 0,0 0-1,-1-1 1,1 1-1,0 0 1,0-1 0,0 1-1,0-1 1,0 0-1,0 1 1,0-1-1,1 0 1,-1 1 0,0-4-1,-3-39-5078,4 6-1980</inkml:trace>
  <inkml:trace contextRef="#ctx0" brushRef="#br0" timeOffset="1">516 242 4036,'0'0'10250,"47"0"-7560,-26 0-95,2 1-930,1-1-928,2 0-449,8 0-160,4 0-64,1-1-512,-8-6-2435,-5 0-5989</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5.730"/>
    </inkml:context>
    <inkml:brush xml:id="br0">
      <inkml:brushProperty name="width" value="0.025" units="cm"/>
      <inkml:brushProperty name="height" value="0.025" units="cm"/>
    </inkml:brush>
  </inkml:definitions>
  <inkml:trace contextRef="#ctx0" brushRef="#br0">10 98 1185,'4'-9'10180,"-2"3"-9185,19-43 2604,-20 47-3304,0 0 1,0-1 0,0 1 0,1 0 0,-1 0-1,0 1 1,1-1 0,0 0 0,-1 0 0,1 1-1,0-1 1,0 1 0,0-1 0,0 1-1,0 0 1,0 0 0,0 0 0,0 0 0,1 0-1,3 0 1,-5 1-280,-1 0 0,1 0 0,0 0 0,-1 1-1,1-1 1,0 0 0,-1 1 0,1-1 0,-1 0-1,1 1 1,-1-1 0,1 1 0,-1-1 0,1 1 0,-1-1-1,0 1 1,1-1 0,-1 1 0,0-1 0,1 1-1,-1 0 1,0-1 0,0 1 0,1-1 0,-1 1 0,0 0-1,0-1 1,0 1 0,0 0 0,0 1 0,1 26 40,-1-22 27,1 31 209,-2-1 0,-1 0 0,-2 0 0,-1 0-1,-15 52 1,-4-23 483,-9 27 1226,33-92-1980,0 1-1,0-1 0,0 0 1,0 0-1,-1 1 1,1-1-1,0 0 1,0 0-1,0 1 0,0-1 1,0 0-1,0 1 1,0-1-1,0 0 0,0 0 1,0 1-1,0-1 1,0 0-1,0 1 0,0-1 1,0 0-1,0 0 1,0 1-1,1-1 1,-1 0-1,0 0 0,0 1 1,0-1-1,0 0 1,0 0-1,1 0 0,-1 1 1,0-1-1,0 0 1,1 0-1,-1 0 1,0 0-1,0 1 0,0-1 1,1 0-1,-1 0 1,0 0-1,0 0 0,1 0 1,-1 0-1,0 0 1,1 0-1,-1 0 1,0 0-1,1 0 0,19-7 385,18-19 18,3-11-234,0-2 1,-3-2-1,-1-2 1,-3-1-1,-1-1 1,-2-2-1,31-66 1,-133 224-18389,47-72 8793</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6.816"/>
    </inkml:context>
    <inkml:brush xml:id="br0">
      <inkml:brushProperty name="width" value="0.025" units="cm"/>
      <inkml:brushProperty name="height" value="0.025" units="cm"/>
    </inkml:brush>
  </inkml:definitions>
  <inkml:trace contextRef="#ctx0" brushRef="#br0">1 168 6022,'0'0'5109,"0"10"-2766,0-1-2342,-1-3 530,1 1 0,0-1 0,1 0-1,0 1 1,0-1 0,3 12 0,-4-17-380,1 1 0,0 0 0,0-1-1,0 1 1,0 0 0,0-1 0,0 1 0,1-1 0,-1 1 0,0-1 0,1 0 0,-1 0 0,1 0 0,-1 0 0,1 0 0,0 0 0,0 0 0,-1 0 0,1 0 0,0-1-1,0 1 1,0-1 0,-1 1 0,1-1 0,0 0 0,0 0 0,0 0 0,0 0 0,0 0 0,0 0 0,3-1 0,1-1-23,0 1 0,0-1 0,-1-1 0,1 1 0,0-1 0,-1 0 0,0 0 0,1-1 0,-1 1 0,0-1 0,8-9 0,45-54 183,-50 59-168,-1-1 0,0 0 0,0-1 0,-1 0-1,0 0 1,-1 0 0,0 0 0,-1-1 0,0 0 0,-1 0 0,0 0 0,3-18 0,-6 29-138,0 0 0,0-1 0,0 1 0,0-1 0,0 1 0,0 0 0,0-1 0,0 1 0,0-1 0,0 1 1,0 0-1,-1-1 0,1 1 0,0 0 0,0-1 0,0 1 0,0 0 0,-1-1 0,1 1 0,0 0 0,0-1 0,0 1 1,-1 0-1,1-1 0,0 1 0,-1 0 0,1 0 0,0-1 0,-1 1 0,1 0 0,0 0 0,-1 0 0,1 0 0,-1-1 0,-14 6-13,-13 19-71,20-13 74,0 0 1,1 1-1,0 0 0,0 0 0,2 1 0,-1 0 0,2 0 0,0 0 0,0 0 0,1 1 0,1-1 0,-1 20 0,3-31 14,0-1 1,0 0-1,1 0 0,-1 1 0,0-1 0,1 0 0,-1 0 0,1 0 0,-1 0 0,1 0 0,0 1 0,0-1 0,-1 0 0,1 0 0,0-1 0,0 1 1,0 0-1,0 0 0,0 0 0,0-1 0,0 1 0,0 0 0,0-1 0,0 1 0,1-1 0,-1 1 0,0-1 0,0 0 0,1 1 0,-1-1 1,0 0-1,0 0 0,1 0 0,-1 0 0,0 0 0,0 0 0,1 0 0,-1-1 0,0 1 0,2-1 0,3 0 84,1 0-1,-1 0 0,0 0 1,0-1-1,1 0 0,-1-1 0,6-3 1,7-6 33,1-1-1,-2 0 1,0-2 0,0 0-1,-2-1 1,0-1 0,-1 0 0,18-26-1,-60 81-540,16-24 410,0-1 0,2 2 0,0-1 1,0 1-1,1 1 0,1-1 0,-7 25 1,14-40 6,0 1 1,1-1 0,-1 1-1,0 0 1,1-1-1,-1 1 1,0-1 0,1 1-1,-1-1 1,1 1-1,-1-1 1,1 1-1,-1-1 1,1 1 0,-1-1-1,1 0 1,0 1-1,-1-1 1,1 0 0,0 0-1,-1 1 1,1-1-1,0 0 1,-1 0 0,1 0-1,0 0 1,-1 0-1,1 0 1,0 0 0,-1 0-1,1 0 1,0 0-1,-1 0 1,1 0 0,1-1-1,29-3 134,-11-4-116,0 0 0,-1-1-1,0-2 1,-1 0 0,0 0 0,0-2-1,24-22 1,-19 15 173,2 1 0,38-23 0,-63 42-197,1 0-1,-1 0 1,0-1 0,0 1-1,1 0 1,-1 0-1,0 0 1,1-1 0,-1 1-1,0 0 1,1 0 0,-1 0-1,0 0 1,1 0 0,-1 0-1,0 0 1,1 0-1,-1 0 1,0 0 0,1 0-1,-1 0 1,0 0 0,1 0-1,-1 0 1,0 0 0,1 0-1,-1 0 1,0 0-1,1 0 1,-1 0 0,0 1-1,1-1 1,-1 0 0,0 0-1,0 0 1,1 1 0,-1-1-1,0 0 1,0 0-1,1 1 1,-1-1 0,0 0-1,0 1 1,0-1 0,0 0-1,1 1 1,-1-1 0,-2 25-49,-15 25 85,-60 76 102,97-131 74,1-12-106,0-2-1,-1 0 0,-1-1 1,-1-1-1,20-29 1,-5 7 143,-25 32-401,-7 11 9,-47 65-9,45-64 154,1-1 0,-1 1-1,1 0 1,-1-1 0,1 1 0,-1 0-1,1 0 1,0-1 0,-1 1 0,1 0-1,0 0 1,0 0 0,0 0 0,-1-1-1,1 1 1,0 0 0,0 0 0,0 0-1,0 0 1,1 0 0,-1-1 0,0 1-1,0 0 1,0 0 0,1 0 0,-1 0-1,1 1 1,1-2 10,-1 0 0,0 0 0,0 0 0,1-1 0,-1 1 0,0 0 0,0 0 0,1-1 0,-1 1 0,0-1 1,0 1-1,0-1 0,0 0 0,0 1 0,2-2 0,47-38 148,-48 39-175,22-21 29,-7 6 4,0 1 1,36-23-1,-62 69-457,6-23 437,0-1 1,0 1-1,1 0 0,0 0 0,0 0 0,1 0 1,0 10-1,1-16 14,0 0-1,0 0 1,0 0 0,0 0 0,1 1 0,-1-1-1,1 0 1,-1 0 0,1 0 0,0 0 0,0 0-1,0 0 1,0-1 0,0 1 0,0 0-1,1 0 1,-1-1 0,1 1 0,-1-1 0,1 1-1,-1-1 1,1 0 0,0 1 0,0-1 0,-1 0-1,1 0 1,0 0 0,0 0 0,0-1 0,0 1-1,3 0 1,6 1 76,1-1-1,-1 0 1,0 0-1,1-1 1,-1-1-1,0 0 0,0-1 1,0 0-1,0 0 1,0-1-1,12-5 1,-8 2-31,1-1 0,-2 0 0,1-1-1,-1-1 1,0 0 0,24-22 0,-37 30-47,1 0-1,-1 0 1,0 0-1,0 0 1,0 0-1,0 0 1,-1 0 0,1 0-1,0-1 1,0 1-1,-1 0 1,1 0-1,0-1 1,-1 1 0,1 0-1,-1-1 1,0 1-1,1-2 1,-1 2-7,-1 1 0,1-1 0,0 1 0,-1-1 0,1 1 1,-1-1-1,1 1 0,0-1 0,-1 1 0,1-1 0,-1 1 0,1-1 0,-1 1 0,1 0 1,-1-1-1,0 1 0,1 0 0,-1 0 0,1-1 0,-1 1 0,0 0 0,1 0 0,-1 0 1,0 0-1,1 0 0,-1 0 0,0 0 0,-5 0-22,1 0 1,-1 0-1,0 1 0,1-1 1,-1 2-1,1-1 1,-1 0-1,-7 4 0,2 1 19,-1 1-1,2 0 0,-1 0 0,1 1 1,0 0-1,1 1 0,-15 16 1,20-21-129,0 1 0,0 0 0,1-1 0,0 1 0,0 0 0,0 1 0,0-1 0,1 0 0,0 1 1,0 0-1,1-1 0,-1 1 0,1 0 0,0 0 0,1 0 0,0-1 0,0 1 0,0 0 0,1 8 0,0-10-313,1-1 0,-1 0 0,1 0 0,-1 0-1,1 0 1,0 0 0,0-1 0,0 1 0,0 0-1,1-1 1,4 4 0,11 6-5031</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7.780"/>
    </inkml:context>
    <inkml:brush xml:id="br0">
      <inkml:brushProperty name="width" value="0.025" units="cm"/>
      <inkml:brushProperty name="height" value="0.025" units="cm"/>
    </inkml:brush>
  </inkml:definitions>
  <inkml:trace contextRef="#ctx0" brushRef="#br0">24 0 4388,'0'0'12529,"-3"12"-11888,-6 38 291,3 0-1,2 0 1,3 81 0,1-93-618,0-32-236,0-1-1,0 0 0,1 0 1,0 0-1,0 1 1,0-1-1,0 0 1,1 0-1,2 5 1,-3-9-48,0 0 1,-1 0 0,1 0-1,0 0 1,0-1 0,0 1-1,0 0 1,0 0 0,0 0 0,0-1-1,0 1 1,0-1 0,0 1-1,0-1 1,0 1 0,1-1-1,-1 1 1,0-1 0,0 0-1,1 0 1,-1 0 0,0 0-1,0 0 1,1 0 0,-1 0-1,0 0 1,0 0 0,0 0 0,1-1-1,-1 1 1,0 0 0,0-1-1,0 1 1,0-1 0,1 0-1,-1 1 1,0-1 0,0 0-1,0 0 1,0 1 0,-1-1-1,1 0 1,1-1 0,14-13 97,-2 0 1,1-1 0,-2-1-1,0 0 1,-1-1-1,-1 0 1,0 0 0,-1-2-1,-2 1 1,10-29-1,-16 45-430,0 10 133,1 26 103,-1 40 155,1-47-80,-3-25-5,0-1 1,0 0-1,0 1 1,0-1-1,0 0 1,1 1-1,-1-1 0,0 0 1,0 1-1,0-1 1,0 0-1,1 1 1,-1-1-1,0 0 0,1 0 1,-1 1-1,0-1 1,0 0-1,1 0 1,-1 1-1,0-1 0,1 0 1,-1 0-1,0 0 1,1 0-1,-1 0 1,0 0-1,1 1 0,-1-1 1,1 0-1,2-2 13,0 1 0,0-1 0,-1 1-1,1-1 1,-1 0 0,1 0 0,-1 0 0,1 0-1,-1-1 1,3-4 0,-4 7-34,43-44-1407,-42 42 1012,1 0 0,-1 0-1,0 0 1,1 1 0,-1-1-1,1 1 1,-1-1 0,1 1 0,0 0-1,0 0 1,0 0 0,-1 0 0,1 1-1,0-1 1,0 1 0,0 0 0,5 0-1,-7 1 114,-1 0 0,1 0 0,0 0 0,-1 1 0,1-1 0,-1 0 0,1 1 0,-1-1 0,1 0 0,-1 1 0,0-1 0,0 1 0,0-1 0,0 0 0,0 1 0,0-1 0,0 3 0,-2 27-4027,2-31 4100,-3 19-5519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6.283"/>
    </inkml:context>
    <inkml:brush xml:id="br0">
      <inkml:brushProperty name="width" value="0.025" units="cm"/>
      <inkml:brushProperty name="height" value="0.025" units="cm"/>
    </inkml:brush>
  </inkml:definitions>
  <inkml:trace contextRef="#ctx0" brushRef="#br0">1 84 10826,'0'0'6246,"5"-58"-3940,18 48-416,10 4-481,2 2-448,10 2-608,1 2-289,6 0-64,3 0-737,-8 0-3010,-2-4-7816</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8.218"/>
    </inkml:context>
    <inkml:brush xml:id="br0">
      <inkml:brushProperty name="width" value="0.025" units="cm"/>
      <inkml:brushProperty name="height" value="0.025" units="cm"/>
    </inkml:brush>
  </inkml:definitions>
  <inkml:trace contextRef="#ctx0" brushRef="#br0">156 1 13229,'0'0'3005,"-12"4"-1094,5-2-1746,0 0-1,0 1 1,0 1-1,0-1 1,1 1-1,-1 0 1,1 0 0,0 1-1,0 0 1,1 0-1,-1 0 1,1 1-1,1 0 1,-1 0-1,1 0 1,-4 7-1,0 3 226,0 0 0,-8 29 0,14-39-354,1-1 0,-1 0-1,1 1 1,0 0 0,1-1-1,-1 1 1,1 0 0,0-1-1,0 1 1,1 0 0,0-1-1,2 8 1,-3-12-28,1 0 0,0 0 1,-1 0-1,1 0 0,0-1 0,0 1 0,0 0 1,0-1-1,0 1 0,0 0 0,0-1 1,0 1-1,0-1 0,0 0 0,0 1 0,0-1 1,0 0-1,0 0 0,0 1 0,0-1 0,0 0 1,0 0-1,0 0 0,1 0 0,-1-1 0,0 1 1,0 0-1,0 0 0,0-1 0,0 1 1,0 0-1,0-1 0,0 1 0,2-2 0,33-19 842,-23 8-735,-2 0-1,1 0 1,-2-1-1,0-1 1,0 0 0,-2 0-1,0-1 1,0 0-1,-2 0 1,0 0-1,-1-1 1,6-33 0,-32 86-580,13-16-47,1 1 1,1 1-1,2-1 1,0 1-1,-2 43 1,6-63 365,0-1 0,0 1 0,0-1 1,0 0-1,0 1 0,0-1 0,1 0 1,-1 1-1,1-1 0,-1 0 0,1 0 1,-1 1-1,1-1 0,0 0 0,0 0 1,-1 0-1,1 0 0,0 0 0,0 0 1,0 0-1,0 0 0,0 0 0,0 0 1,0-1-1,1 1 0,-1 0 0,0-1 1,0 1-1,1-1 0,-1 1 0,0-1 1,1 0-1,-1 1 0,0-1 0,1 0 1,-1 0-1,0 0 0,1 0 0,-1 0 1,0 0-1,1-1 0,-1 1 0,2-1 1,5 0-422,-1-1 1,1 0-1,-1 0 1,0-1 0,0 0-1,12-7 1,19-15-1217,0-4-1479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8.569"/>
    </inkml:context>
    <inkml:brush xml:id="br0">
      <inkml:brushProperty name="width" value="0.025" units="cm"/>
      <inkml:brushProperty name="height" value="0.025" units="cm"/>
    </inkml:brush>
  </inkml:definitions>
  <inkml:trace contextRef="#ctx0" brushRef="#br0">68 269 6054,'0'0'11451,"-9"13"-10741,9-12-702,-39 67 767,35-60-601,1 0 0,0 0 0,1 0 0,0 0-1,0 0 1,1 0 0,0 0 0,0 1 0,1-1 0,0 9-1,0-15-155,1-1-1,-1 0 1,0 0-1,1 1 0,-1-1 1,1 0-1,0 0 0,-1 1 1,1-1-1,0 0 0,0 0 1,-1 0-1,1 0 1,0 0-1,0 0 0,0 0 1,0 0-1,1-1 0,-1 1 1,0 0-1,0-1 0,0 1 1,1-1-1,-1 1 1,0-1-1,0 1 0,1-1 1,-1 0-1,1 0 0,-1 0 1,0 0-1,1 0 0,-1 0 1,0 0-1,2 0 1,4-1 38,-1 1 1,0-1 0,0-1-1,0 1 1,0-1 0,0 0-1,6-4 1,6-4 41,0-1 0,0-2 0,-1 1 0,-1-2 0,0 0 0,-1-1 1,23-30-1,-22 24-69,-1 0 1,-1-1 0,-2 0 0,0-1-1,-1 0 1,9-29 0,-16 42 62,-1 0 0,0 0 1,-1-1-1,0 1 1,0 0-1,-1-1 0,-1 0 1,0 1-1,-2-15 0,2 24-93,0-1 0,-1 1-1,1 0 1,-1 0 0,1 0-1,-1 0 1,0-1 0,1 1-1,-1 0 1,0 0-1,0 0 1,0 0 0,1 1-1,-1-1 1,0 0 0,-1 0-1,1 0 1,0 1 0,0-1-1,0 1 1,0-1 0,0 1-1,-1-1 1,1 1 0,0-1-1,0 1 1,-1 0 0,1 0-1,0 0 1,-1 0 0,1 0-1,0 0 1,0 0 0,-1 0-1,1 0 1,0 1-1,-3 0 1,0 0-21,-1 0-1,1 1 0,-1 0 1,1 0-1,0 0 0,0 0 1,0 0-1,0 1 0,-5 4 1,-6 8 69,2 0 0,0 0 1,0 2-1,2-1 0,0 1 1,1 1-1,1 0 0,0 1 1,2-1-1,0 2 0,1-1 1,1 1-1,0-1 0,-2 37 1,7-54-38,1 0 0,-1 0 1,0 0-1,1 0 1,0-1-1,-1 1 0,1 0 1,0-1-1,0 1 0,0-1 1,0 1-1,0-1 0,1 1 1,-1-1-1,0 0 1,1 1-1,-1-1 0,0 0 1,1 0-1,0 0 0,-1 0 1,1 0-1,0 0 0,-1-1 1,1 1-1,0-1 1,0 1-1,-1-1 0,1 1 1,0-1-1,0 0 0,3 0 1,12 2-221,1-2-1,29-1 1,-19 0-1204,-22 1 967,-1 0-209,-1 0 0,1 0-1,-1 0 1,0 1 0,1 0 0,-1-1 0,0 2-1,8 2 1,7 7-4544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5:59.354"/>
    </inkml:context>
    <inkml:brush xml:id="br0">
      <inkml:brushProperty name="width" value="0.025" units="cm"/>
      <inkml:brushProperty name="height" value="0.025" units="cm"/>
    </inkml:brush>
  </inkml:definitions>
  <inkml:trace contextRef="#ctx0" brushRef="#br0">3 36 5445,'0'0'11702,"0"10"-10565,-2 285 2797,2-294-3910,0 0 0,0 0 0,0 0 0,0 0 0,0 0 0,0 0 0,0 0 0,0 0 0,0 1 0,0-1 0,1 0 0,-1 0 0,1 0 0,-1 0 0,0 0 1,1 0-1,0 0 0,-1 0 0,1-1 0,0 1 0,0 1 0,0-2 14,-1 0 0,1 0 0,0 0 0,0 0 0,-1 0 1,1 0-1,0 0 0,-1 0 0,1 0 0,0 0 0,0 0 1,-1-1-1,1 1 0,-1 0 0,1-1 0,0 1 1,-1 0-1,1-1 0,0 1 0,-1 0 0,1-1 0,-1 1 1,1-2-1,29-36 1443,-19 16-1430,-1-2 0,-1 1 1,-1-2-1,-1 1 0,-2-1 0,0 0 1,-2 0-1,0 0 0,-3-51 0,0 93-113,1-1 0,0 1 0,1-1 0,1 0 1,1 0-1,0 0 0,10 25 0,-12-37 64,0 0 1,0-1 0,0 1-1,0-1 1,0 1 0,0-1-1,1 0 1,0 0-1,0 0 1,0 0 0,0-1-1,0 1 1,0-1 0,1 1-1,-1-1 1,1 0 0,-1-1-1,1 1 1,0-1 0,0 1-1,0-1 1,0 0 0,0-1-1,0 1 1,0-1-1,0 0 1,0 0 0,0 0-1,0 0 1,0 0 0,0-1-1,0 0 1,0 0 0,0 0-1,0-1 1,0 1 0,5-4-1,0 1 52,0-1 0,-1-1 0,1 1 0,-1-1-1,0-1 1,-1 1 0,1-2 0,-2 1 0,1-1 0,-1 0 0,0 0-1,0 0 1,-1-1 0,0 0 0,-1 0 0,0 0 0,0-1 0,-1 1-1,0-1 1,-1 0 0,0 0 0,1-18 0,-3 27-58,0 0 1,0 0-1,1 0 1,-1 0-1,0 0 1,0 0-1,-1 0 0,1 0 1,0 0-1,0 0 1,0 0-1,-1 0 1,1 0-1,-1 0 1,1 0-1,-1 0 1,1 0-1,-1 0 0,1 0 1,-1 1-1,0-1 1,1 0-1,-1 0 1,0 1-1,0-1 1,0 0-1,1 1 1,-1-1-1,0 1 1,0-1-1,0 1 0,0-1 1,0 1-1,0 0 1,0-1-1,0 1 1,0 0-1,0 0 1,0 0-1,0 0 1,0 0-1,0 0 1,-1 0-1,1 0 0,0 0 1,0 0-1,0 1 1,0-1-1,0 0 1,0 1-1,0-1 1,-1 2-1,-3 0-90,0 0 0,0 1 1,1-1-1,-1 1 0,1 0 0,-1 0 0,1 1 0,0 0 0,-6 6 0,-2 7-146,1 1 0,0 0 0,2 0-1,0 1 1,1 1 0,0-1 0,2 1 0,1 0-1,0 0 1,-3 32 0,8-49 31,0-1 0,-1 1 0,1 0 0,0 0 0,1-1 0,-1 1 0,0 0 0,1 0 0,-1-1-1,1 1 1,0-1 0,0 1 0,0 0 0,0-1 0,0 0 0,1 1 0,-1-1 0,1 0 0,-1 0 0,1 1 0,0-1 0,0-1 0,4 5 0,-1-4-410,-1 0 1,1-1-1,-1 1 1,1-1-1,0 0 1,0 0-1,0 0 0,0-1 1,-1 0-1,1 0 1,0 0-1,0 0 0,7-2 1,44-9-5329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0.313"/>
    </inkml:context>
    <inkml:brush xml:id="br0">
      <inkml:brushProperty name="width" value="0.025" units="cm"/>
      <inkml:brushProperty name="height" value="0.025" units="cm"/>
    </inkml:brush>
  </inkml:definitions>
  <inkml:trace contextRef="#ctx0" brushRef="#br0">166 243 8168,'1'-10'2712,"3"-34"0,-4 44-2633,0-1 0,0 1 1,1-1-1,-1 1 0,0-1 1,0 0-1,0 1 0,0-1 1,0 0-1,0 1 0,0-1 1,-1 1-1,1-1 0,0 0 1,0 1-1,0-1 0,-1 1 1,1-1-1,0 1 0,0-1 1,-1 1-1,1-1 1,0 1-1,-1-1 0,1 1 1,-1-1-1,1 1 0,-1 0 1,1-1-1,-1 1 0,1 0 1,-1-1-1,1 1 0,-1 0 1,1 0-1,-1-1 0,0 1 1,1 0-1,-1 0 0,1 0 1,-1 0-1,0 0 0,1 0 1,-1 0-1,1 0 1,-1 0-1,0 0 0,1 0 1,-1 0-1,1 0 0,-1 1 1,0-1-1,1 0 0,-1 0 1,1 1-1,-1-1 0,-25 19 817,8 6-752,1 2 0,2-1 0,1 2 1,1 0-1,1 1 0,-7 29 0,17-52-97,-1 0-24,1 0 0,0 0 0,0 0-1,1 0 1,-1 1 0,1-1 0,1 0 0,-1 1 0,1-1 0,1 7 0,-1-12-20,1-1 0,-1 1 0,1-1 0,-1 1-1,0-1 1,1 1 0,-1-1 0,1 1 0,0-1 0,-1 0 0,1 1 0,-1-1 0,1 0 0,0 0 0,-1 1-1,1-1 1,-1 0 0,1 0 0,0 0 0,-1 0 0,1 1 0,0-1 0,-1 0 0,1 0 0,0-1 0,-1 1-1,1 0 1,0 0 0,-1 0 0,1 0 0,0 0 0,-1-1 0,1 1 0,-1 0 0,1-1 0,0 1 0,-1 0-1,1-1 1,-1 1 0,1-1 0,24-16 134,5-13-156,-2-1-1,36-51 0,-28 35-172,-36 46 151,1 0 0,-1 0-1,1 0 1,-1 0 0,1 0-1,0 0 1,0 0 0,-1 1-1,1-1 1,0 0 0,0 1-1,0-1 1,0 0 0,0 1-1,0-1 1,0 1 0,0-1-1,0 1 1,1-1 0,2 16-353,-13 36 448,8-48-9,-9 38 115,4-22-37,1-1 1,1 1-1,1 0 1,1 0-1,0 0 1,1 0-1,2 21 1,0-38-110,-1-1 0,0 1 1,1-1-1,-1 0 0,1 1 0,-1-1 0,1 1 1,0-1-1,-1 0 0,1 1 0,0-1 0,0 0 1,0 0-1,0 0 0,0 0 0,0 0 0,1 0 1,-1 0-1,0 0 0,0 0 0,1-1 0,-1 1 1,1 0-1,-1-1 0,0 1 0,1-1 0,-1 0 1,1 1-1,-1-1 0,1 0 0,-1 0 0,1 0 1,-1 0-1,1 0 0,-1 0 0,2-1 0,3 1 89,0-1-1,-1-1 1,1 1-1,-1-1 0,1 0 1,-1 0-1,0 0 0,8-6 1,12-10 152,-1-2 1,0 0-1,-2-2 1,-1 0 0,0-1-1,-2-1 1,32-53-1,-26 33 48,-1-2 0,-3-1 0,32-97 0,-51 138-288,0 0 1,-1-1-1,0 1 0,0 0 1,0 0-1,-1-1 0,0-8 1,-1 15-30,0 1 0,0-1-1,1 0 1,-1 0 0,0 1 0,0-1 0,0 1 0,0-1-1,0 0 1,0 1 0,1 0 0,-1-1 0,0 1 0,0 0-1,1-1 1,-1 1 0,0 0 0,1 0 0,-1-1 0,1 1 0,-1 0-1,0 2 1,-26 45 15,1 2 0,4 0 0,1 2 0,-27 105 1,43-140-5,0 0 1,1 0-1,1 1 1,1 0 0,1-1-1,0 1 1,1 0 0,4 27-1,-3-43-69,0 1 0,0-1 0,1 1-1,-1-1 1,1 0 0,-1 0 0,1 0-1,0 0 1,0 0 0,0 0 0,0 0 0,0-1-1,0 1 1,0 0 0,0-1 0,1 0-1,2 2 1,-4-3 30,0 1 0,0-1 0,0 0 0,0 1 0,0-1 0,0 0 0,0 1 0,0-1-1,0 0 1,0 0 0,0 0 0,0 0 0,-1 0 0,1 0 0,0 0 0,0 0 0,0 0 0,0 0-1,0-1 1,0 1 0,0 0 0,0-1 0,0 1 0,0-1 0,0 1 0,-1-1 0,1 1 0,0-1-1,0 0 1,-1 1 0,1-1 0,0 0 0,-1 1 0,1-1 0,0 0 0,-1 0 0,1 0 0,-1 0 0,0 1-1,1-1 1,-1 0 0,0 0 0,1 0 0,-1 0 0,0 0 0,0 0 0,0-1 0,1-12-254,-1 0 1,0 0-1,-1 0 1,-1 1-1,0-1 1,0 0-1,-2 1 1,-6-18-1,-2-1 658,-2 1-1,-21-37 1,25 55 3044,29 36-2787,-11-16-662,1-1 0,0 0 1,0 0-1,0-1 0,1 0 0,11 4 0,-6-4-1122,0-1-1,0 0 0,1-1 0,0 0 0,-1-1 1,1-1-1,16-1 0,-18-1 290,-1 0 0,0-1 0,0 0 0,0-1 0,0 0 0,0-1 0,-1-1 0,19-9 0,-23 10 1127,-1-1 1,0 1-1,0-2 1,-1 1-1,0 0 1,0-1-1,0 0 1,7-11 0,-11 14 442,0 0 1,0-1 0,-1 1 0,1-1 0,-1 1-1,0-1 1,0 0 0,0 0 0,0 0 0,-1-3-1,1 6-515,-1 0 0,0 1 0,0-1 0,0 0-1,0 1 1,-1-1 0,1 0 0,0 1-1,0-1 1,0 0 0,-1 1 0,1-1-1,0 0 1,0 1 0,-1-1 0,1 1-1,-1-1 1,1 1 0,0-1 0,-1 1-1,1-1 1,-2 0 0,1 1-129,0-1-1,0 1 1,0 0 0,0 0-1,0 0 1,0 0 0,0 0-1,0 0 1,-1 0 0,1 0-1,0 0 1,0 1 0,0-1 0,0 0-1,0 1 1,0-1 0,0 1-1,0-1 1,-1 2 0,-3 1 12,1 0 0,0 0 0,0 0 0,0 1 0,0 0 0,0-1 0,1 1 0,0 1 0,0-1 0,0 0 0,0 1 0,0 0 0,1 0 0,-3 9 0,2-4 37,0 0 0,0 1 0,1-1 0,1 1 0,0-1 0,0 17-1,1-24-89,1-1-1,-1 1 1,1-1-1,0 1 1,0 0-1,0-1 0,0 1 1,0-1-1,1 0 1,-1 1-1,1-1 0,-1 0 1,1 0-1,0 0 1,0 0-1,0 0 1,0 0-1,0-1 0,0 1 1,1-1-1,-1 1 1,0-1-1,1 0 0,-1 0 1,1 0-1,-1 0 1,1-1-1,3 2 0,12 2 16,0-1-1,0-1 0,23 1 1,-8-1-84,-31-2 62,0 0 1,0 0-1,0 1 0,0-1 1,-1 0-1,1 1 0,0-1 1,0 1-1,0-1 0,0 1 1,0 0-1,-1 0 0,1 0 1,0 0-1,-1 0 0,1 0 1,2 3-1,-4-3 19,0 0 0,0 0 1,0-1-1,0 1 0,0 0 0,0 0 1,0 0-1,0 0 0,0-1 0,-1 1 0,1 0 1,0 0-1,-1-1 0,1 1 0,0 0 0,-1 0 1,1-1-1,-1 1 0,1 0 0,-1-1 0,0 1 1,1-1-1,-1 1 0,1 0 0,-1-1 1,-1 1-1,-9 7 124,0-2 0,0 1 1,-20 8-1,4-4-230,-43 18-392,23-18-3509,22-10-2543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1.212"/>
    </inkml:context>
    <inkml:brush xml:id="br0">
      <inkml:brushProperty name="width" value="0.025" units="cm"/>
      <inkml:brushProperty name="height" value="0.025" units="cm"/>
    </inkml:brush>
  </inkml:definitions>
  <inkml:trace contextRef="#ctx0" brushRef="#br0">22 38 6278,'6'-16'3838,"-6"28"1359,-2 16-1028,-1-14-4839,-5 31 1740,1 1-1,0 91 1,7-136-1049,-1 1 1,1 0-1,0 0 0,0 0 1,1 0-1,-1 0 1,0 0-1,1-1 1,-1 1-1,1 0 0,-1 0 1,1 0-1,0-1 1,0 1-1,0 0 0,0-1 1,0 1-1,0-1 1,0 1-1,1-1 0,-1 0 1,0 1-1,1-1 1,-1 0-1,1 0 0,0 0 1,-1 0-1,1 0 1,2 0-1,-1 0 79,0-1 0,0 1 0,0-1 0,0 0 0,0 0 0,0-1 0,0 1 0,0-1 0,0 1-1,0-1 1,0 0 0,-1 0 0,1 0 0,0 0 0,0-1 0,-1 1 0,1-1 0,2-2 0,8-6-15,-1 0 0,-1-1 0,0 0 0,0-1 1,-1 0-1,0-1 0,-2 0 0,1 0 0,-1-1 0,-1 0 0,-1-1 0,0 1 1,-1-1-1,0 0 0,-1-1 0,-1 1 0,0-1 0,0-22 0,-3 38-90,0-1 0,1 0-1,-1 0 1,0 0-1,0 1 1,0-1-1,0 0 1,0 0 0,0 0-1,0 1 1,-1-1-1,1 0 1,0 0-1,0 1 1,-1-1 0,1 0-1,0 1 1,-1-1-1,1 0 1,0 1-1,-1-1 1,1 0 0,-1 1-1,0-1 1,1 1-1,-1-1 1,1 1-1,-1-1 1,0 1-1,1-1 1,-1 1 0,0 0-1,1-1 1,-1 1-1,0 0 1,0 0-1,1-1 1,-2 1 0,0 0-9,1 1-1,0-1 1,0 1 0,0-1 0,0 1 0,0-1 0,-1 1 0,1-1 0,0 1 0,0 0 0,1 0 0,-1 0 0,0-1-1,0 1 1,0 0 0,0 0 0,1 0 0,-1 0 0,0 0 0,1 1 0,-1-1 0,1 0 0,-1 2 0,0 0 6,0 0 0,0 0 0,0 0 0,0 0 0,1 0 0,0 0 0,-1 0 0,1 0 0,0 1 0,0-1 0,1 0 0,-1 0 0,1 0 0,-1 0 0,3 4 0,-2-5 8,0 0-1,0-1 0,0 1 1,0 0-1,1 0 1,-1-1-1,1 1 0,-1-1 1,1 1-1,0-1 1,0 0-1,-1 0 0,1 1 1,0-1-1,0 0 1,0-1-1,3 2 0,1-1 15,1 1 0,0-1-1,0-1 1,0 1 0,-1-1 0,1 0-1,0-1 1,0 0 0,-1 0-1,1 0 1,0-1 0,-1 0-1,8-3 1,1-2-33,1 0-1,-1-1 1,0-1-1,-1 0 1,0-1-1,-1-1 1,0 0 0,0 0-1,-1-1 1,13-17-1,-39 51-95,2 0-1,0 1 0,2 1 0,0 0 0,2 0 0,0 1 1,2 0-1,1 0 0,-3 39 0,8-63 119,0 1-1,0-1 1,0 1-1,0-1 1,0 0 0,1 1-1,-1-1 1,0 1 0,1-1-1,-1 0 1,1 1-1,-1-1 1,1 0 0,0 1-1,0-1 1,0 0-1,-1 0 1,1 0 0,0 0-1,0 0 1,0 0 0,1 0-1,-1 0 1,1 1-1,1-1 10,-1 0-1,1 0 0,0 0 0,-1-1 0,1 1 1,0-1-1,0 0 0,-1 0 0,1 0 0,0 0 0,0 0 1,2-1-1,4 0 17,-1-1 1,1-1-1,-1 1 0,0-1 1,1-1-1,-2 0 0,11-6 1,-6 2 10,0-2 1,-1 1 0,0-1 0,-1-1-1,0 0 1,-1-1 0,11-17-1,-15 22 59,-2 0 0,1 0-1,-1 0 1,0-1-1,0 1 1,-1-1 0,0 1-1,0-1 1,-1 0-1,0 0 1,0 1 0,-1-1-1,0 0 1,-1 0-1,-1-12 1,1 17-101,0 0 0,-1-1 1,1 1-1,-1 0 0,1 1 0,-1-1 1,0 0-1,0 0 0,0 1 0,-1-1 1,1 1-1,-1 0 0,1-1 0,-1 1 1,0 0-1,1 1 0,-1-1 0,0 0 1,-1 1-1,1 0 0,0-1 0,0 1 0,0 1 1,-1-1-1,1 0 0,0 1 0,-1 0 1,1-1-1,0 1 0,-5 1 0,8-1-12,-1 0 0,1 0-1,-1 0 1,0 1 0,1-1-1,-1 0 1,1 0 0,-1 0-1,1 1 1,-1-1 0,1 0-1,-1 1 1,1-1 0,0 0 0,-1 1-1,1-1 1,-1 1 0,1-1-1,0 1 1,-1-1 0,1 1-1,0-1 1,0 1 0,-1-1-1,1 1 1,0-1 0,0 1-1,0-1 1,0 1 0,0-1-1,0 1 1,-1 0 0,1-1-1,0 1 1,1-1 0,-1 2-1,0-1-111,0 1 0,0-1-1,0 0 1,1 1-1,-1-1 1,1 1 0,-1-1-1,1 0 1,-1 1 0,1-1-1,0 0 1,-1 0-1,1 1 1,0-1 0,2 2-1,4 1-658,-1-1-1,1 1 1,0-1-1,0-1 1,0 1-1,0-1 1,1 0-1,-1-1 1,1 0-1,-1 0 1,14 0-1,24 0-5000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1.606"/>
    </inkml:context>
    <inkml:brush xml:id="br0">
      <inkml:brushProperty name="width" value="0.025" units="cm"/>
      <inkml:brushProperty name="height" value="0.025" units="cm"/>
    </inkml:brush>
  </inkml:definitions>
  <inkml:trace contextRef="#ctx0" brushRef="#br0">117 33 3459,'0'0'16683,"-8"-5"-15552,-27-19-800,33 23-312,0 1-1,1-1 0,-1 1 0,0-1 0,1 1 0,-1 0 0,0-1 0,1 1 0,-1 0 0,0 0 0,1 0 0,-1 0 0,0 1 1,0-1-1,1 0 0,-1 1 0,0-1 0,1 1 0,-1 0 0,1-1 0,-1 1 0,1 0 0,-1 0 0,1 0 0,-1 0 1,1 0-1,0 0 0,0 0 0,0 1 0,-1-1 0,1 0 0,0 1 0,0-1 0,1 1 0,-1-1 0,-1 3 0,-1 2 35,0-1 0,1 1-1,0 0 1,0-1-1,0 1 1,1 0 0,-1 0-1,1 8 1,1-11-49,1 0 0,-1 1 0,1-1-1,0 0 1,1 0 0,-1-1 0,0 1 0,1 0 0,-1 0 0,1-1 0,0 1 0,0-1-1,0 1 1,0-1 0,0 0 0,1 0 0,-1 0 0,1 0 0,-1 0 0,1 0 0,0-1-1,0 1 1,0-1 0,4 1 0,14 7-62,1-2 0,32 8 0,-14-5-111,-32-7 193,41 15-166,-48-18 165,1 0 0,-1 1 1,0-1-1,1 1 1,-1 0-1,0-1 0,0 1 1,1 0-1,-1 0 0,0 0 1,0 0-1,0 0 1,0 0-1,0 0 0,0 0 1,0 0-1,0 0 0,-1 1 1,1-1-1,0 0 1,-1 1-1,1-1 0,-1 0 1,1 1-1,-1-1 0,0 3 1,0-3 92,-1 0 0,0 1 0,0-1 1,0 1-1,0-1 0,0 0 0,0 0 0,0 0 0,-1 0 1,1 0-1,0 0 0,-1 0 0,1 0 0,-1 0 1,1 0-1,-1-1 0,1 1 0,-4 0 0,-37 11 449,30-9-412,-75 14-436,30-18-3742,57 1 3871,0 0 0,-1 0 0,1 0 0,-1 0 0,1 0 0,0-1 0,-1 1 0,1 0 0,0 0 0,-1 0 1,1-1-1,0 1 0,-1 0 0,1 0 0,0-1 0,-1 1 0,1 0 0,0-1 0,0 1 0,0 0 0,-1-1 0,1 1 0,0-1 0,0 1 0,0 0 0,0-1 0,0 1 0,0-1 0,-1 1 0,1 0 0,0-1 0,0 1 0,0-1 0,0 1 0,1 0 0,-1-1 0,0 1 0,0-1 1,0 1-1,0 0 0,0-1 0,0 1 0,1-1 0,3-13-5446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2.590"/>
    </inkml:context>
    <inkml:brush xml:id="br0">
      <inkml:brushProperty name="width" value="0.025" units="cm"/>
      <inkml:brushProperty name="height" value="0.025" units="cm"/>
    </inkml:brush>
  </inkml:definitions>
  <inkml:trace contextRef="#ctx0" brushRef="#br0">26 583 2498,'0'0'16437,"-4"8"-15369,1-1-904,0-1 30,0 1 0,0-1 1,1 1-1,0 0 1,0 0-1,1 0 0,-1 8 1,2-14-181,1-1 0,0 1 1,-1 0-1,1-1 0,0 1 1,0-1-1,0 1 0,0-1 1,-1 1-1,1-1 0,0 1 1,0-1-1,0 0 0,0 0 0,0 1 1,0-1-1,0 0 0,0 0 1,0 0-1,0 0 0,0 0 1,0 0-1,0 0 0,0-1 0,0 1 1,0 0-1,1-1 0,33-7 216,-14-5-187,-1 0 0,-1-2 0,0 0 0,-1-1 0,0-1 0,-2 0 0,19-26 0,-3 7 195,14-16 308,-2-1 0,36-59 1,-78 110-534,-1 0 0,0 0-1,1 0 1,-1 0 0,0 0 0,0 0 0,0 0 0,-1 0 0,1 0 0,-1-1 0,1 1 0,-1 0 0,1-3 0,-2 4-7,1 1 0,0 0-1,-1-1 1,1 1 0,0 0 0,-1-1-1,1 1 1,-1 0 0,1 0 0,-1 0-1,1-1 1,0 1 0,-1 0 0,1 0-1,-1 0 1,1 0 0,-1 0 0,1 0-1,-1 0 1,1 0 0,-1 0 0,1 0 0,-1 0-1,1 0 1,-1 0 0,1 0 0,-1 0-1,1 1 1,-1-1 0,1 0 0,0 0-1,-1 0 1,1 1 0,-1 0 0,-8 3 40,0 1 0,0 0 0,1 1 0,-10 8 1,-5 6 114,1 1 1,-35 43 0,51-56-122,0 0 0,1 0 0,0 0 0,0 1-1,1 0 1,0 0 0,0 1 0,1-1 0,0 1 0,1-1-1,0 1 1,-1 16 0,3-25-34,0 0 0,0 0 0,1 0 0,-1 1-1,0-1 1,0 0 0,1 0 0,-1 0 0,1 0 0,-1 0-1,1 0 1,-1 0 0,1 0 0,-1 0 0,1 0 0,0 0 0,0-1-1,-1 1 1,1 0 0,0 0 0,0-1 0,0 1 0,0 0 0,1 0-1,1 0 5,0 1 0,1-1 0,-1 0 0,0 0-1,1-1 1,-1 1 0,0-1 0,6 1 0,-2-1-2,1-1 0,-1 1 0,1-1 0,0 0 0,-1-1 0,0 0 0,12-4 0,-2-4 5,0-1-1,0 0 1,-1-2-1,-1 1 1,0-2-1,-1 0 1,0-1-1,-1 0 1,-1-1-1,0-1 1,13-26-1,-8 12 43,-2 0 0,-1-1 0,-2 0 0,-1-2 0,12-60 1,-21 87-17,3-43 174,-5 49-212,0 1-1,0 0 1,0-1 0,0 1 0,0-1-1,0 1 1,-1-1 0,1 1 0,0-1 0,0 1-1,0-1 1,0 1 0,-1 0 0,1-1-1,0 1 1,0-1 0,-1 1 0,1 0-1,0-1 1,-1 1 0,1 0 0,0-1 0,-1 1-1,1 0 1,0 0 0,-1-1 0,1 1-1,-1 0 1,1 0 0,-1-1 0,0 2-8,-1-1 1,1 0 0,-1 1 0,1-1-1,0 1 1,-1 0 0,1-1 0,0 1-1,-1 0 1,1 0 0,0 0 0,0 0-1,0 0 1,0 0 0,-1 1 0,-37 41 9,2 1 1,2 2-1,3 2 1,1 0-1,-33 72 1,58-109 41,1 0 0,0 1 0,0 0 0,1 0 0,1 0 0,0 1 0,1-1-1,0 1 1,0-1 0,2 1 0,0 14 0,0-26-37,0 1 0,1-1-1,-1 0 1,0 0 0,1 0-1,-1 0 1,0 0 0,1 0-1,0 0 1,-1-1 0,1 1 0,-1 0-1,1 0 1,0 0 0,0 0-1,-1-1 1,1 1 0,0 0-1,0-1 1,0 1 0,0-1-1,0 1 1,0-1 0,2 1 0,0 0 7,0 0 0,0-1 1,0 0-1,0 0 0,0 0 0,0 0 1,0 0-1,0 0 0,3-1 1,1-1-75,0 0 1,1 0-1,-1-1 1,-1 0-1,1 0 1,11-7-1,8-14-396,-20 18 346,-1 0 1,1 1-1,1 0 0,11-8 1,-18 13 71,0 2 51,0 0 1,0 0-1,0-1 1,0 1-1,0 0 1,0 0-1,1 0 1,-1 0-1,1-1 1,-1 1-1,1 0 1,0 0-1,-1-1 1,1 1-1,0 0 1,0-1 0,2 3-1,2-4 8,-1 1 1,1-1-1,-1 0 0,1 0 1,0 0-1,-1-1 1,1 0-1,0 0 0,-1 0 1,1 0-1,-1-1 0,0 0 1,0 0-1,1 0 0,-1 0 1,0-1-1,-1 1 0,6-5 1,10-8 1,-1 0 0,17-20 1,-33 33-26,24-21 9,-43 50-153,-10 15 153,22-34 30,1 0-1,0 0 1,1 1-1,0-1 0,0 1 1,1 0-1,0 0 0,0 0 1,1 0-1,0 18 0,1-26-13,0 0-1,1 1 0,-1-1 0,1 0 1,-1 1-1,1-1 0,-1 0 0,1 0 0,0 0 1,-1 0-1,1 1 0,0-1 0,0 0 1,0 0-1,0-1 0,0 1 0,0 0 0,0 0 1,0 0-1,0-1 0,0 1 0,1 0 1,-1-1-1,0 1 0,0-1 0,1 0 0,-1 1 1,0-1-1,1 0 0,-1 0 0,0 0 0,1 0 1,-1 0-1,0 0 0,1 0 0,-1 0 1,0 0-1,1-1 0,0 0 0,6 1 64,-1-2 0,0 1 0,-1-1 0,1 0 0,0-1 0,8-4 0,12-9-114,-2-1 1,0-1-1,-1-2 0,-1 0 0,26-29 1,-39 36-853,-17 17-207,-17 18 200,18-14 568,-25 34-794,30-40 1035,0 0 0,0 0-1,0 0 1,0 1 0,0-1 0,0 0 0,1 1 0,-1-1 0,1 1-1,-1-1 1,1 1 0,0-1 0,0 1 0,0-1 0,0 1 0,1-1 0,0 4-1,-1-6-36,1 1 0,0-1-1,0 1 1,-1-1-1,1 1 1,0-1-1,0 1 1,0-1-1,0 1 1,-1-1 0,1 0-1,0 0 1,0 1-1,0-1 1,0 0-1,0 0 1,0 0 0,0 0-1,0 0 1,0 0-1,0 0 1,-1-1-1,1 1 1,0 0-1,0 0 1,0-1 0,0 1-1,1-1 1,27-11-2712,5-10-2171,4-9-2893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2.958"/>
    </inkml:context>
    <inkml:brush xml:id="br0">
      <inkml:brushProperty name="width" value="0.025" units="cm"/>
      <inkml:brushProperty name="height" value="0.025" units="cm"/>
    </inkml:brush>
  </inkml:definitions>
  <inkml:trace contextRef="#ctx0" brushRef="#br0">204 18 3203,'0'0'303,"0"-1"0,0 1-1,0-1 1,1 1 0,-1-1 0,0 0-1,0 1 1,0-1 0,0 1 0,0-1 0,-1 0-1,1 1 1,0-1 0,0 1 0,0-1-1,0 0 1,-1 1 0,1-1 0,0 1 0,-1-1-1,1 1 1,0-1 0,-1 1 0,1-1 0,0 1-1,-1 0 1,1-1 0,-1 1 0,1 0-1,-1-1 1,1 1 0,-1 0 0,1-1 0,-1 1-1,1 0 1,-1 0 0,0-1 0,1 1-1,-1 0 1,0 0 0,-2 1-5,1-1 1,-1 1-1,1 0 1,0 0-1,-1 0 0,1 0 1,0 1-1,0-1 1,0 1-1,-3 1 0,-45 47 75,28-24 224,-30 50 0,47-69-477,1 1 1,-1 1 0,2-1 0,-1 0-1,1 1 1,0 0 0,1 0-1,0 0 1,0 0 0,1 0-1,-1 14 1,3-21-119,-1-1 0,1 1 0,-1-1 0,1 1 0,0 0 0,0-1 0,-1 0 0,1 1 0,0-1 0,0 1 0,0-1 0,0 0 0,1 0 0,-1 0 0,0 1-1,1-1 1,-1-1 0,0 1 0,1 0 0,-1 0 0,1 0 0,-1-1 0,1 1 0,0-1 0,-1 1 0,1-1 0,-1 0 0,1 1 0,0-1 0,3 0 0,58-1-439,-54 0 258,42-5-1073,-34 3 1197,1 1 0,-1 0 0,1 1 0,33 4 0,-50-3 145,1 0 1,-1 0-1,0 0 0,0 0 1,1 1-1,-1-1 0,0 0 1,0 1-1,0-1 0,1 1 1,-1-1-1,0 1 0,0 0 1,0-1-1,0 1 0,0 0 1,0 0-1,0 0 0,-1 0 1,1 0-1,0 0 0,0 0 1,-1 0-1,1 0 0,0 0 1,-1 0-1,1 0 0,-1 0 1,0 0-1,1 1 0,-1-1 1,0 0-1,0 0 0,0 1 1,0-1-1,0 0 0,0 0 1,0 1-1,0-1 0,0 0 1,0 0-1,-1 0 0,1 1 1,0-1-1,-1 0 0,1 0 1,-1 0-1,0 0 0,-1 2 1,-1 3 195,0-1-1,0 1 1,-1-1 0,0 0 0,0-1 0,-1 1 0,1-1 0,-8 6-1,-2-1-108,-2 0-1,1-1 0,-1-1 0,0-1 0,-1 0 0,0-1 1,0 0-1,0-2 0,0 0 0,0-1 0,-1 0 0,1-2 1,-19-1-1,35 1-253,0 0 0,0 0 1,0 0-1,0 0 0,1 0 0,-1-1 1,0 1-1,0 0 0,1 0 0,-1-1 1,0 1-1,0-1 0,1 1 0,-1-1 1,0 1-1,1-1 0,-1 1 0,0-1 1,1 1-1,-1-1 0,1 0 0,-1 1 1,1-1-1,0 0 0,-1 0 1,1 1-1,-1-1 0,1 0 0,0 0 1,0 1-1,0-1 0,-1 0 0,1 0 1,0 0-1,0 0 0,0 1 0,0-1 1,0 0-1,0 0 0,1 0 0,-1 0 1,0 1-1,0-1 0,0 0 0,1 0 1,-1 1-1,1-2 0,1-3-544,0 1 1,1-1-1,-1 1 0,1-1 0,0 1 1,6-7-1,109-98-11705,-68 62 6496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3.301"/>
    </inkml:context>
    <inkml:brush xml:id="br0">
      <inkml:brushProperty name="width" value="0.025" units="cm"/>
      <inkml:brushProperty name="height" value="0.025" units="cm"/>
    </inkml:brush>
  </inkml:definitions>
  <inkml:trace contextRef="#ctx0" brushRef="#br0">227 1 4805,'0'0'19074,"-5"11"-17761,-30 63 77,-40 101 229,68-154-1570,1 1 1,0 0 0,2 0 0,1 1 0,1-1 0,1 40 0,6-27 31,-4-33-81,-1-1 0,0 1 0,1-1 0,-1 0-1,1 1 1,0-1 0,-1 0 0,1 1 0,0-1 0,0 0 0,0 0 0,-1 0 0,1 0 0,1 1 0,-1-1 0,0-1 0,0 1 0,0 0 0,0 0 0,3 1 0,-2-35-2354,-3 21 1678,0 1 0,-1-1 0,-1 1 0,0 0 0,-1 0 1,-7-17-1,-38-67 234,17 38 2678,32 56-2139,-1 0 0,1 1-1,-1-1 1,1 0 0,0 0 0,-1 0-1,1 0 1,0 0 0,0 0-1,0 0 1,0 0 0,0 0-1,0 0 1,0 0 0,0 0-1,0 0 1,0 0 0,0 1 0,0-1-1,1 0 1,-1 0 0,0 0-1,1 0 1,-1 0 0,1 0-1,-1 1 1,1-1 0,-1 0-1,1 0 1,0 1 0,-1-1 0,1 0-1,0 1 1,0-1 0,-1 0-1,1 1 1,0-1 0,0 1-1,0 0 1,0-1 0,-1 1-1,1 0 1,0-1 0,0 1 0,0 0-1,0 0 1,0 0 0,0 0-1,0 0 1,1 0 0,66-1-346,-49 1 568,36 2-427,67-4 4,-110 1-815,1 0 0,-1-2 0,0 1 0,0-1 0,0-1 0,0 0 0,16-9 0,9-11-5124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3.632"/>
    </inkml:context>
    <inkml:brush xml:id="br0">
      <inkml:brushProperty name="width" value="0.025" units="cm"/>
      <inkml:brushProperty name="height" value="0.025" units="cm"/>
    </inkml:brush>
  </inkml:definitions>
  <inkml:trace contextRef="#ctx0" brushRef="#br0">126 1 12364,'0'0'10698,"-25"49"-9545,10-19-192,6 4-577,1 2-288,2 3-32,4-1-1473,2-1-2755,0-1-4164</inkml:trace>
  <inkml:trace contextRef="#ctx0" brushRef="#br0" timeOffset="1">29 659 7719,'0'0'11723,"-18"63"-9641,11-42-352,4-4-673,3-3 288,0-5-640,0-7-641,5-2-2947,2-7-8295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6.630"/>
    </inkml:context>
    <inkml:brush xml:id="br0">
      <inkml:brushProperty name="width" value="0.025" units="cm"/>
      <inkml:brushProperty name="height" value="0.025" units="cm"/>
    </inkml:brush>
  </inkml:definitions>
  <inkml:trace contextRef="#ctx0" brushRef="#br0">230 63 11082,'0'0'5403,"-4"-8"-2825,-13-26-319,16 33-2160,0-1 1,0 1-1,0-1 1,-1 1-1,1 0 1,0 0-1,0-1 1,-1 1-1,1 0 1,-1 0 0,1 0-1,-1 0 1,1 1-1,-1-1 1,0 0-1,1 1 1,-1-1-1,0 1 1,1-1-1,-1 1 1,0 0 0,0 0-1,0 0 1,1 0-1,-1 0 1,0 0-1,0 0 1,1 1-1,-1-1 1,0 0-1,0 1 1,1 0 0,-1-1-1,1 1 1,-1 0-1,0 0 1,-1 2-1,-6 1-145,1 2-1,1-1 1,-1 1-1,-13 14 1,12-10 97,0 0 1,0 0 0,1 1 0,0 0 0,0 1 0,2 0 0,-1 0 0,2 1 0,0-1 0,0 1-1,1 0 1,1 0 0,0 1 0,0-1 0,2 1 0,0-1 0,0 15 0,1-25-49,1 0-1,-1 0 1,1-1 0,-1 1 0,1-1 0,0 1-1,0-1 1,0 1 0,0-1 0,1 1-1,-1-1 1,1 0 0,-1 0 0,1 0 0,0 0-1,0 0 1,0 0 0,0 0 0,4 2 0,-1-1 7,0 0 1,0-1-1,0 0 1,0 0-1,0-1 1,1 1-1,-1-1 1,1 0-1,7 0 1,-3 0 7,0-1 0,1-1 1,-1 1-1,0-2 0,-1 1 1,1-1-1,0-1 1,0 0-1,-1 0 0,16-8 1,-18 6 2,0-1 1,0 0-1,0 0 1,0 0-1,-1-1 1,7-9 0,-11 14-12,0-1 0,-1 1 1,1 0-1,0-1 1,-1 1-1,0 0 0,0-1 1,0 0-1,0 1 1,0-1-1,0 0 0,-1 0 1,1 1-1,-1-1 1,0 0-1,0 0 1,0 0-1,0 1 0,0-1 1,0 0-1,-1 0 1,0 1-1,1-1 0,-3-4 1,2 5-9,0 1 0,-1 0 0,1 0-1,0 0 1,-1 0 0,1 0 0,-1 0 0,1 0 0,-1 0 0,0 1 0,1-1 0,-1 0 0,0 1-1,1-1 1,-1 1 0,0 0 0,1 0 0,-1 0 0,0 0 0,0 0 0,1 0 0,-1 0 0,0 0 0,0 1-1,1-1 1,-1 1 0,-2 0 0,-1 0-10,0 1 0,1 0-1,-1 0 1,1 0 0,-1 0-1,1 0 1,-1 1 0,-4 4-1,6-4 16,0 0 0,1 0-1,0 0 1,-1 0 0,1 1-1,0-1 1,1 1-1,-1-1 1,1 1 0,-1 0-1,1-1 1,0 1-1,0 4 1,0-6-3,1-1-1,0 0 1,0 1 0,0-1 0,0 1-1,0-1 1,1 1 0,-1-1 0,0 0-1,1 1 1,-1-1 0,1 0 0,-1 1-1,1-1 1,0 0 0,-1 1 0,1-1-1,0 0 1,0 0 0,0 0 0,0 0-1,0 0 1,0 0 0,0 0 0,0 0-1,1 0 1,-1-1 0,0 1 0,0 0-1,1-1 1,-1 1 0,1-1 0,-1 0-1,0 1 1,1-1 0,-1 0 0,2 0-1,21 3-164,0-2-1,45-4 0,-6 1-6207,-62 11-2373,-2 0 4303</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6.067"/>
    </inkml:context>
    <inkml:brush xml:id="br0">
      <inkml:brushProperty name="width" value="0.025" units="cm"/>
      <inkml:brushProperty name="height" value="0.025" units="cm"/>
    </inkml:brush>
  </inkml:definitions>
  <inkml:trace contextRef="#ctx0" brushRef="#br0">0 63 15535,'0'0'3491,"75"-2"-2594,-19-6-192,10 1-289,9-1-288,0-3-96,3 2 0,-6 3-320,-15 0-385,-13 1-576,-20 4-1794,-17 1-544</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6.413"/>
    </inkml:context>
    <inkml:brush xml:id="br0">
      <inkml:brushProperty name="width" value="0.025" units="cm"/>
      <inkml:brushProperty name="height" value="0.025" units="cm"/>
    </inkml:brush>
  </inkml:definitions>
  <inkml:trace contextRef="#ctx0" brushRef="#br0">1 50 15887,'0'0'3748,"77"5"-2755,-20-13-289,11-3-480,7 1-160,3 2-64,4 3-352,-10 2-1153,-8-1-2659,-11-1-1762</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6.788"/>
    </inkml:context>
    <inkml:brush xml:id="br0">
      <inkml:brushProperty name="width" value="0.025" units="cm"/>
      <inkml:brushProperty name="height" value="0.025" units="cm"/>
    </inkml:brush>
  </inkml:definitions>
  <inkml:trace contextRef="#ctx0" brushRef="#br0">190 32 10698,'0'0'5573,"10"-6"-5060,-9 5-507,3-2 60,0 0 0,0 1 1,1-1-1,0 1 0,-1 0 1,1 0-1,0 0 0,0 1 1,0-1-1,0 1 0,0 0 1,0 1-1,0-1 0,1 1 1,-1 0-1,0 1 0,0-1 1,0 1-1,0 0 0,8 3 1,-3 0-9,-1 0 0,0 1 1,0 0-1,0 1 0,-1-1 1,0 2-1,0-1 1,-1 1-1,1 1 0,-1-1 1,-1 1-1,11 16 0,-14-18-40,0-1 0,0 1 1,-1 0-1,0 0 0,0 0 0,0 0 0,-1 0 0,0 0 0,0 1 0,0-1 0,-1 0 0,0 1 0,0-1 0,-1 0 0,0 1 1,0-1-1,0 0 0,-1 0 0,0 0 0,0 0 0,0 0 0,-4 6 0,-4 4 64,0-1-1,-1 0 1,-1-1-1,0 0 1,-1 0-1,0-2 1,-1 0-1,-17 12 1,-134 79-208,121-78-66,-8 4-2002,11-10-2765</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9.031"/>
    </inkml:context>
    <inkml:brush xml:id="br0">
      <inkml:brushProperty name="width" value="0.025" units="cm"/>
      <inkml:brushProperty name="height" value="0.025" units="cm"/>
    </inkml:brush>
  </inkml:definitions>
  <inkml:trace contextRef="#ctx0" brushRef="#br0">0 1 14382,'0'0'4772,"4"48"-4003,-4-19-289,-2 0-127,2 3-129,0 2-160,0-1-32,0 0-32,2-4-32,7-2-673,-2-6-1153,-2-4-1505,1-6-961,-6-5-2819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9.407"/>
    </inkml:context>
    <inkml:brush xml:id="br0">
      <inkml:brushProperty name="width" value="0.025" units="cm"/>
      <inkml:brushProperty name="height" value="0.025" units="cm"/>
    </inkml:brush>
  </inkml:definitions>
  <inkml:trace contextRef="#ctx0" brushRef="#br0">1 114 10890,'0'0'8147,"11"3"-6978,17 3-977,0-1 0,0-2 0,1-1 1,-1-2-1,1 0 0,-1-2 0,1-1 0,-1-1 0,0-2 1,-1 0-1,1-2 0,38-17 0,-63 24-372,-1 0-1,0 0 1,0-1-1,0 1 0,0 0 1,0-1-1,0 0 1,0 1-1,0-1 1,-1 0-1,1 0 1,-1 0-1,1 0 0,0-2 1,-1 2-118,-1 1-1,0 0 1,1 0-1,-1-1 1,0 1 0,0 0-1,0 0 1,0-1 0,0 1-1,0 0 1,0 0 0,-1 0-1,1-1 1,0 1 0,-1 0-1,1 0 1,-1 0-1,1 0 1,-1-1 0,1 1-1,-1 0 1,0 0 0,0 0-1,1 0 1,-1 0 0,0 1-1,0-1 1,0 0-1,-1-1 1,-24-15-7672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09.786"/>
    </inkml:context>
    <inkml:brush xml:id="br0">
      <inkml:brushProperty name="width" value="0.025" units="cm"/>
      <inkml:brushProperty name="height" value="0.025" units="cm"/>
    </inkml:brush>
  </inkml:definitions>
  <inkml:trace contextRef="#ctx0" brushRef="#br0">0 41 14189,'0'0'5894,"59"-16"-4613,-19 10-416,6 0-288,6 1-257,5-1-256,-2 5 0,-3 1-641,-4 0-1280,-12 0-1763,-13 9-2850</inkml:trace>
  <inkml:trace contextRef="#ctx0" brushRef="#br0" timeOffset="1">447 222 12524,'0'0'1879,"0"10"288,-1 2-1868,1-7 81,-1 0 0,1 0 1,1 0-1,-1 1 0,1-1 0,-1 0 0,3 5 0,-3-8-275,1 0 0,0-1-1,0 1 1,0 0-1,0-1 1,0 1-1,0-1 1,0 0-1,1 1 1,-1-1-1,0 0 1,1 0 0,-1 0-1,1 0 1,-1 0-1,1 0 1,0 0-1,-1 0 1,1-1-1,0 1 1,-1 0-1,1-1 1,0 0-1,0 1 1,0-1 0,-1 0-1,5 0 1,8-1 40,0 0 0,0-1 0,0 0 1,0-1-1,0-1 0,-1 0 0,0-1 0,1-1 1,-2 0-1,14-8 0,17-7-66,-42 21-69,-1-1-1,1 1 1,0-1 0,-1 1 0,1 0 0,-1-1-1,1 1 1,0 0 0,-1-1 0,1 1 0,0 0-1,-1 0 1,1-1 0,0 1 0,-1 0-1,1 0 1,0 0 0,0 0 0,-1 0 0,1 0-1,0 0 1,0 0 0,-1 1 0,1-1 0,0 0-1,-1 0 1,1 0 0,0 1 0,-1-1 0,1 0-1,-1 1 1,1-1 0,0 1 0,-1-1-1,1 1 1,-1-1 0,1 1 0,-1-1 0,1 1-1,-1-1 1,0 1 0,1-1 0,-1 1 0,0 0-1,1-1 1,-1 1 0,0 0 0,0-1 0,1 1-1,-1 1 1,-4 48 298,3-45-305,0 0 1,0-1 0,0 1-1,1 0 1,0 0 0,0 0-1,0 0 1,0 0 0,2 6-1,0-10-4,-1 0 0,0 0 0,1 0-1,-1 0 1,1 0 0,0-1 0,-1 1 0,1 0-1,-1-1 1,1 1 0,0-1 0,-1 0-1,1 0 1,0 0 0,0 0 0,-1 0 0,1 0-1,0 0 1,-1 0 0,1 0 0,2-2-1,37-8-1108,-29 5-614,-1-1 0,0 0-1,15-11 1,0-7-5349</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0.114"/>
    </inkml:context>
    <inkml:brush xml:id="br0">
      <inkml:brushProperty name="width" value="0.025" units="cm"/>
      <inkml:brushProperty name="height" value="0.025" units="cm"/>
    </inkml:brush>
  </inkml:definitions>
  <inkml:trace contextRef="#ctx0" brushRef="#br0">157 0 5157,'-10'4'9225,"-18"8"-7160,10-6-660,1 1 1,0 1-1,1 0 0,-29 19 0,45-27-1396,0 1 0,0-1 1,0 0-1,-1 0 0,1 0 0,0 0 0,0 0 1,0 0-1,-1 0 0,1 1 0,0-1 1,0 0-1,0 0 0,0 0 0,0 1 1,0-1-1,-1 0 0,1 0 0,0 0 0,0 1 1,0-1-1,0 0 0,0 0 0,0 0 1,0 1-1,0-1 0,0 0 0,0 0 1,0 0-1,0 1 0,0-1 0,0 0 0,0 0 1,0 0-1,0 1 0,0-1 0,0 0 1,1 0-1,-1 0 0,0 1 0,0-1 0,0 0 1,0 0-1,0 1 0,14 3 192,26-1-113,-31-2-55,1-1-153,1 1 1,-1 0 0,0 0 0,-1 1-1,1 1 1,0-1 0,0 2 0,-1-1 0,0 1-1,0 1 1,0 0 0,0 0 0,-1 1-1,13 10 1,-20-15 135,0 0 0,0 0 0,0 0 0,0 0 0,0 0 0,-1 0 0,1 0 0,0 0 0,-1 0 0,1 0 0,-1 0 0,1 1 0,-1-1-1,1 0 1,-1 0 0,0 1 0,0-1 0,0 0 0,1 0 0,-1 1 0,0-1 0,-1 0 0,1 0 0,0 1 0,-1 1 0,0-1 45,0 0 1,0 0 0,-1 0-1,1 0 1,-1-1-1,1 1 1,-1 0 0,0 0-1,1-1 1,-1 1-1,0-1 1,-4 2 0,-8 5 326,-1-2 1,0 0-1,-20 5 1,22-7-233,4-1-239,-54 16 970,21-14-4152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1.169"/>
    </inkml:context>
    <inkml:brush xml:id="br0">
      <inkml:brushProperty name="width" value="0.025" units="cm"/>
      <inkml:brushProperty name="height" value="0.025" units="cm"/>
    </inkml:brush>
  </inkml:definitions>
  <inkml:trace contextRef="#ctx0" brushRef="#br0">167 61 3844,'0'0'14883,"-10"-5"-13874,7 3-984,0 1-1,0-1 0,0 1 1,0 0-1,-1 0 1,1 0-1,0 0 1,-1 0-1,1 1 1,0-1-1,-1 1 1,1 0-1,-1 0 1,1 1-1,0-1 1,-1 1-1,1-1 1,0 1-1,-1 0 1,1 0-1,0 1 1,0-1-1,0 1 1,0-1-1,0 1 1,0 0-1,0 0 1,1 0-1,-1 0 1,1 1-1,-1-1 1,1 1-1,-2 3 1,-30 39 52,33-43-81,-1 0 1,1 1 0,0 0 0,-1-1-1,1 1 1,0-1 0,0 1 0,1 0-1,-1 0 1,1-1 0,-1 1-1,1 0 1,0 0 0,0 0 0,0 0-1,1 4 1,0-5 4,1-1 0,-1 0-1,0 0 1,1 0 0,-1 0 0,0 0-1,1 0 1,-1 0 0,1 0-1,-1-1 1,1 1 0,0-1 0,-1 1-1,1-1 1,0 1 0,-1-1 0,1 0-1,0 0 1,0 0 0,-1 0-1,1 0 1,0 0 0,-1-1 0,4 0-1,44-9 142,-6-13-154,-38 19-11,1 0 1,-1 0-1,1 1 0,0 0 1,0 0-1,0 1 0,1 0 1,-1 0-1,1 0 0,10-1 1,-16 3 16,0 1 0,0-1 0,0 1 0,0-1 0,0 1 0,0 0 0,0 0 0,0-1 0,0 1 0,0 0 0,0 0 0,-1 0 0,1 0 0,0 0 0,-1 0 0,1 0 0,0 0 0,-1 0 0,0 0 0,1 0 0,-1 0 0,1 1 0,-1-1 0,0 0 0,0 0 0,0 0 0,0 0 0,0 1 0,0 1 0,0 48 34,0-38-15,0 29 32,-2 0 0,-1 0 0,-3 0 0,-16 60 0,16-81 262,-1 0 0,-1 0 0,-1-1 0,-1-1 0,-1 1 1,0-2-1,-2 1 0,0-2 0,-1 0 0,-22 22 0,34-36-223,-1-1 0,1 0-1,0 1 1,-1-1 0,1 0-1,-1 0 1,0-1-1,0 1 1,0 0 0,0-1-1,0 0 1,0 0 0,0 0-1,0 0 1,0 0-1,-1 0 1,-2-1 0,5-1-64,0 0-1,0 0 1,0 0 0,0 0 0,1 0 0,-1 0 0,0-1 0,1 1 0,-1 0-1,1-1 1,0 1 0,-1 0 0,1-1 0,0 1 0,0 0 0,0-1-1,0 1 1,0-1 0,0 1 0,0 0 0,1-3 0,3-32-25,2 16-88,0 0 0,2 0 0,0 1 0,1 0 0,18-27 0,66-87-470,-83 119 536,78-97-77,130-127 0,-195 209 104,-25 20-9,-17 12-14,4 4 11,0 1 0,1 0-1,-1 1 1,2 1 0,-1 0-1,1 1 1,1 1 0,0 0-1,1 0 1,0 1 0,1 1-1,-17 27 1,25-37-8,0 0 0,0 0 0,0 1 0,0-1-1,1 1 1,-1-1 0,1 1 0,1 0 0,-1-1 0,0 1 0,1 0 0,1 6-1,-1-9-3,1 0 0,-1 0 0,1 0 0,0 0 0,0-1-1,-1 1 1,1 0 0,1-1 0,-1 1 0,0-1-1,0 1 1,1-1 0,-1 0 0,0 1 0,1-1-1,0 0 1,-1 0 0,1 0 0,0 0 0,-1 0-1,1 0 1,0-1 0,0 1 0,0 0 0,-1-1 0,1 0-1,0 1 1,0-1 0,0 0 0,0 0 0,2 0-1,10 1-812,1-1 1,-1-1-1,0 0 0,0 0 0,0-2 0,0 0 0,0 0 0,18-8 0,22-12-4688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1.500"/>
    </inkml:context>
    <inkml:brush xml:id="br0">
      <inkml:brushProperty name="width" value="0.025" units="cm"/>
      <inkml:brushProperty name="height" value="0.025" units="cm"/>
    </inkml:brush>
  </inkml:definitions>
  <inkml:trace contextRef="#ctx0" brushRef="#br0">211 19 7751,'0'0'2984,"-9"-3"-1184,0 0-1184,1 0 1,-1 0 0,0 1 0,0 1-1,-16-2 1,23 3-531,1 0 0,-1 0 1,0 0-1,0 0 0,0 0 0,0 1 0,0-1 1,0 1-1,1-1 0,-1 1 0,0 0 0,0-1 1,1 1-1,-1 0 0,0 0 0,1 0 0,-1 1 0,1-1 1,0 0-1,-1 1 0,1-1 0,0 0 0,0 1 1,0-1-1,-1 1 0,2 0 0,-1-1 0,0 1 1,0 0-1,1 0 0,-1 0 0,1-1 0,-1 1 0,1 0 1,0 0-1,-1 0 0,1 0 0,0 0 0,1 3 1,-1-3-74,1 1 1,-1-1-1,1 0 1,0 0-1,0 1 1,0-1-1,0 0 1,0 0-1,0 0 1,1 0-1,-1 0 1,1 0-1,-1-1 1,1 1-1,0 0 1,0-1-1,-1 1 1,1-1-1,3 2 1,50 27 134,-25-14-97,-27-15-17,0 1-1,0 0 0,0 0 0,-1 1 0,1-1 1,0 0-1,-1 1 0,0 0 0,1 0 0,-1-1 1,0 1-1,-1 0 0,1 1 0,-1-1 0,1 0 0,-1 0 1,0 1-1,1 5 0,-2-6 58,0-1 1,0 1-1,-1 0 1,1 0-1,-1 0 0,0-1 1,1 1-1,-1 0 1,-1-1-1,1 1 0,0-1 1,-1 0-1,1 1 0,-1-1 1,1 0-1,-1 0 1,0 0-1,0 0 0,0 0 1,-1 0-1,1 0 1,0-1-1,-5 3 0,-8 6 115,1-2 1,-2 0-1,1 0 0,-1-1 0,0-1 0,-1-1 0,0 0 0,1-2 0,-28 4 0,43-7-236,1 0 0,-1 0 1,1 1-1,-1-1 0,1 0 0,-1 0 1,1 0-1,-1 0 0,0 0 0,1 0 0,-1 0 1,1 0-1,-1-1 0,1 1 0,-1 0 1,0 0-1,1 0 0,-1 0 0,1-1 0,-1 1 1,1 0-1,-1-1 0,1 1 0,0 0 1,-1-1-1,1 1 0,-1-1 0,1 1 1,0 0-1,-1-1 0,1 1 0,0-1 0,-1 1 1,1-1-1,0 1 0,0-2 0,10-18-2604,31-19-4056,-4 12 375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2.481"/>
    </inkml:context>
    <inkml:brush xml:id="br0">
      <inkml:brushProperty name="width" value="0.025" units="cm"/>
      <inkml:brushProperty name="height" value="0.025" units="cm"/>
    </inkml:brush>
  </inkml:definitions>
  <inkml:trace contextRef="#ctx0" brushRef="#br0">141 239 4324,'0'0'15177,"-11"9"-14563,1-1-570,-57 52 1404,61-54-1314,0 0 0,1 0 1,-1 1-1,1 0 0,1 1 1,-1-1-1,1 1 0,0-1 0,-3 11 1,7-17-134,0-1 1,0 1-1,0 0 1,-1-1 0,1 1-1,0 0 1,0-1-1,0 1 1,0 0-1,0 0 1,0-1 0,0 1-1,0 0 1,1-1-1,-1 1 1,0 0-1,0-1 1,1 1 0,-1 0-1,0-1 1,1 1-1,-1-1 1,0 1-1,1-1 1,-1 1 0,1-1-1,-1 1 1,1-1-1,0 1 1,23 4 141,28-17 56,-25-1-165,0-1 0,39-27-1,-36 21 32,-30 20-65,0 1 0,0-1 0,0 0 0,0 0 0,0 0 1,0 0-1,0 0 0,0 0 0,0 0 0,0 1 0,0-1 0,0 0 0,0 0 0,0 0 0,0 0 1,0 0-1,0 0 0,0 0 0,0 1 0,0-1 0,0 0 0,0 0 0,0 0 0,0 0 1,0 0-1,0 0 0,0 0 0,0 1 0,0-1 0,0 0 0,0 0 0,0 0 0,0 0 0,1 0 1,-1 0-1,0 0 0,0 0 0,0 0 0,0 0 0,0 1 0,0-1 0,0 0 0,0 0 1,1 0-1,-1 0 0,0 0 0,0 0 0,0 0 0,0 0 0,0 0 0,0 0 0,0 0 1,1 0-1,-1 0 0,0 0 0,0 0 0,0 0 0,0 0 0,0 0 0,0 0 0,0 0 0,1 0 1,-9 19 53,-13 20 24,19-35-75,-1 1 0,1-1-1,0 1 1,0-1 0,0 1 0,1 0 0,-1 0 0,1 0 0,0 0 0,0 6 0,2-10 0,0 0 0,-1 0 0,1-1 0,0 1 0,0 0 0,0 0 0,0 0 1,0-1-1,0 1 0,0-1 0,0 1 0,0-1 0,1 1 0,-1-1 0,0 1 0,0-1 1,0 0-1,0 0 0,1 0 0,-1 1 0,0-1 0,0 0 0,1-1 0,-1 1 0,0 0 0,0 0 1,0 0-1,1-1 0,0 0 0,43-7 117,-24 1-121,0-2 0,-1-1 0,30-18 0,-28 14-42,0 2 0,31-12 0,-53 24 41,1-1 1,-1 1-1,0 0 1,1 0-1,-1 0 0,0 0 1,1 0-1,-1 0 1,0 0-1,1 0 1,-1 0-1,0 0 0,1 1 1,-1-1-1,0 0 1,1 0-1,-1 0 1,0 0-1,1 0 1,-1 0-1,0 1 0,0-1 1,1 0-1,-1 0 1,0 1-1,0-1 1,1 0-1,-1 0 0,0 1 1,0-1-1,0 0 1,1 1-1,-1-1 1,0 0-1,0 1 0,0-1 1,0 0-1,0 1 1,0-1-1,0 0 1,1 1-1,-1-1 1,0 0-1,0 1 0,0-1 1,-1 0-1,1 1 1,0-1-1,0 0 1,0 1-1,0-1 0,0 0 1,0 1-1,0-1 1,-1 0-1,1 0 1,0 1-1,0-1 1,0 0-1,-1 1 0,1-1 1,-1 0-1,-13 39-158,3-7 77,11-32 84,0 0 0,0 1 1,0-1-1,0 1 0,0-1 0,0 0 0,0 1 0,0-1 1,0 1-1,0-1 0,0 0 0,0 1 0,0-1 0,1 0 1,-1 1-1,0-1 0,0 1 0,0-1 0,1 0 0,-1 1 1,0-1-1,0 0 0,1 0 0,-1 1 0,0-1 0,1 0 1,-1 0-1,0 1 0,1-1 0,-1 0 0,0 0 0,1 0 1,-1 1-1,1-1 0,-1 0 0,1 0 0,19-3 96,21-14 67,163-100-538,-136 76-228,-93 77 436,19-30 210,0 0 0,1 1 0,0 0-1,0 0 1,0 0 0,1 0 0,0 0 0,1 1 0,-1 0 0,2 0-1,-1 0 1,1 0 0,-1 9 0,3-17-34,1 1 0,-1 0 0,1 0 0,-1-1 0,1 1 0,0 0 0,-1-1 0,1 1 0,0-1 0,0 1-1,-1-1 1,1 1 0,0-1 0,0 1 0,0-1 0,0 0 0,0 0 0,0 1 0,-1-1 0,1 0 0,0 0 0,0 0 0,0 0 0,0 0 0,0 0 0,0 0 0,0 0 0,0 0 0,0-1 0,0 1 0,0-1 0,35-5 301,-22 0-268,0 0 0,0-1 0,0-1 0,-1-1 0,0 1 0,14-14 0,2-4 52,33-39 0,-55 57-97,83-100-261,-80 94 220,-1 0-1,0-1 0,-1 0 0,0-1 0,-2 1 1,6-19-1,-12 27-263,-9 14 145,-9 18 54,8-8 101,1 0 0,0 0 0,1 1 0,1 1 0,1-1 0,1 1 0,0 0 0,1 0 0,-1 22 0,5-31 12,-1 0-1,2 1 1,-1-1 0,1 0 0,1 1 0,0-1 0,0 0-1,1 0 1,0 0 0,1-1 0,0 1 0,1-1 0,0 0-1,0 0 1,1 0 0,0-1 0,0 0 0,12 12 0,9 0 219,-17-22 121,-9-16-247,-2 14-304,0 0 1,0 0 0,0 0-1,-1 0 1,0 0-1,0 1 1,0-1-1,0 0 1,-1 1 0,1 0-1,-1 0 1,0 0-1,-4-4 1,-49-38-3346,38 32 3171,5 3 229,-1 1 761,1-1 0,0 0 0,0-1 1,1-1-1,1 0 0,0-1 0,-18-26 0,29 39-568,0-1-1,0 1 1,0 0-1,0-1 1,0 1-1,0-1 1,0 1-1,0-1 1,0 1-1,0-1 0,0 1 1,0-1-1,0 1 1,0-1-1,0 1 1,1 0-1,-1-1 1,0 1-1,0-1 1,0 1-1,1 0 1,-1-1-1,0 1 1,1-1-1,-1 1 1,0 0-1,1 0 0,-1-1 1,0 1-1,1 0 1,-1-1-1,1 1 1,-1 0-1,0 0 1,1 0-1,-1 0 1,1-1-1,-1 1 1,1 0-1,-1 0 1,1 0-1,-1 0 1,1 0-1,-1 0 0,1 0 1,-1 0-1,0 0 1,1 0-1,33 0-137,-25 0 253,57 1-166,57-2-109,-108-1-1005,1 0 0,-1-1 1,17-5-1,27-16-8678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7.163"/>
    </inkml:context>
    <inkml:brush xml:id="br0">
      <inkml:brushProperty name="width" value="0.025" units="cm"/>
      <inkml:brushProperty name="height" value="0.025" units="cm"/>
    </inkml:brush>
  </inkml:definitions>
  <inkml:trace contextRef="#ctx0" brushRef="#br0">0 287 10282,'0'0'13474,"10"-1"-12278,3-2-1059,-1 0 1,1-1 0,-1-1-1,1 0 1,20-12 0,-28 15-127,0-1 0,-1 1 1,1-1-1,-1-1 0,1 1 0,-1-1 1,0 1-1,0-1 0,-1 0 1,1 0-1,-1-1 0,0 1 0,0-1 1,0 0-1,-1 0 0,0 1 0,0-2 1,0 1-1,2-7 0,-4 12-11,0-1 0,0 1 0,0-1 0,0 1 0,0 0 0,0-1 0,0 1 0,0 0-1,-1-1 1,1 1 0,0-1 0,0 1 0,0 0 0,0-1 0,0 1 0,-1 0 0,1-1 0,0 1 0,0 0 0,-1-1-1,1 1 1,0 0 0,0 0 0,-1-1 0,1 1 0,0 0 0,-1 0 0,1-1 0,0 1 0,-1 0 0,1 0-1,-1 0 1,1 0 0,0 0 0,-1-1 0,-19 3-42,-16 14-36,30-11 91,-1 1 0,1-1 0,1 1 0,-1 0 0,1 1 0,0 0 0,1 0-1,0 0 1,0 0 0,0 0 0,1 1 0,0 0 0,0-1 0,1 1 0,0 0-1,-1 11 1,3-18-6,0 0-1,0 0 0,0 0 1,1 0-1,-1-1 0,0 1 1,0 0-1,1 0 0,-1 0 1,0 0-1,1-1 0,-1 1 1,1 0-1,-1 0 0,1-1 1,-1 1-1,1 0 0,0-1 1,-1 1-1,1-1 0,0 1 1,0-1-1,-1 1 0,1-1 1,0 1-1,0-1 0,0 0 1,1 1-1,34 2 148,-23-4-110,0-1-1,0-1 1,18-6 0,-4-2-14,0-2 0,0-2 0,-2 0 0,0-1 0,0-2 0,-2 0 0,0-2 0,-1-1 0,-1 0 0,-1-1 0,-1-2 0,19-30 0,-36 52-27,-1 1 1,0-1 0,0 1-1,0-1 1,0 1 0,0-1-1,-1 0 1,1 1 0,0-1-1,-1 0 1,1 0 0,-1 0 0,0 1-1,1-1 1,-1 0 0,0 0-1,0-2 1,-1 3-5,0 1 0,1 0-1,-1-1 1,0 1 0,1 0 0,-1-1-1,0 1 1,1 0 0,-1 0 0,0 0-1,1-1 1,-1 1 0,0 0 0,0 0-1,1 0 1,-1 0 0,0 0 0,0 0-1,1 1 1,-1-1 0,0 0 0,1 0-1,-1 0 1,0 1 0,1-1 0,-1 0-1,-1 1 1,-7 4-3,-1-1 0,1 2 0,0-1-1,-14 11 1,-2 6 315,-43 47-1,61-62-199,1 1 0,1-1 0,-1 2 0,1-1 0,0 1 0,1-1 1,0 1-1,1 0 0,0 1 0,0-1 0,-2 14 0,5-21-108,0 0-1,0 0 1,0 0-1,0 0 1,0-1-1,0 1 0,1 0 1,-1 0-1,0 0 1,1-1-1,0 1 1,-1 0-1,1-1 1,0 1-1,0 0 1,0-1-1,0 1 1,0-1-1,0 1 1,1-1-1,-1 0 1,0 0-1,4 3 1,-1-2-26,0 1 0,1-1-1,-1 0 1,1-1 0,0 1 0,0-1 0,0 0 0,0 0 0,5 1 0,51-3-2368,-13-8-4026,-13-9-2071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4.393"/>
    </inkml:context>
    <inkml:brush xml:id="br0">
      <inkml:brushProperty name="width" value="0.025" units="cm"/>
      <inkml:brushProperty name="height" value="0.025" units="cm"/>
    </inkml:brush>
  </inkml:definitions>
  <inkml:trace contextRef="#ctx0" brushRef="#br0">0 103 13229,'0'0'4163,"8"-9"-3362,0 0-532,1 0-1,-1 1 1,2 0-1,-1 0 0,1 1 1,0 0-1,1 1 1,0 0-1,0 1 1,0 0-1,1 0 1,-1 2-1,13-4 0,-23 7-258,0 0-1,0 0 0,0 0 1,0 0-1,0 0 1,0 0-1,0 0 0,0 0 1,0 0-1,0 0 0,0 0 1,0 1-1,0-1 0,0 0 1,0 1-1,-1-1 0,1 1 1,0-1-1,0 1 0,0-1 1,0 1-1,-1 0 0,1-1 1,0 1-1,-1 0 1,1-1-1,0 1 0,0 1 1,0 0 3,-1 1 1,1-1-1,-1 0 1,1 1 0,-1-1-1,0 0 1,0 1-1,0-1 1,0 1 0,0-1-1,-1 4 1,-3 9 74,0-1 0,-1 0 0,-7 13 1,11-23-33,-24 46 231,17-37-248,1 0 0,1 0 1,0 1-1,0 0 0,2 0 1,0 0-1,0 1 0,-2 20 1,7-34-19,-1 0 0,0 0 1,1 0-1,-1 0 1,1 0-1,-1 0 1,1 0-1,-1 0 1,1 0-1,0 0 1,-1-1-1,1 1 1,0 0-1,0 0 0,-1-1 1,1 1-1,0 0 1,0-1-1,0 1 1,0-1-1,0 1 1,0-1-1,0 1 1,0-1-1,0 0 1,0 0-1,0 0 0,0 1 1,1-1-1,-1 0 1,0 0-1,0 0 1,0 0-1,0-1 1,0 1-1,0 0 1,0 0-1,0-1 1,2 0-1,4 0 112,1 0-1,-1-1 1,1 0-1,13-7 1,-5 1-82,-1-1-1,0-1 1,0 0 0,-1-1 0,-1-1-1,0 0 1,0 0 0,-1-2-1,-1 1 1,0-2 0,-1 1 0,0-1-1,11-27 1,-19 38-30,-1 0 1,1 0-1,-1 0 0,0-1 1,-1 1-1,1 0 0,-1-9 1,-18 33-241,17-16 202,-1 0 0,0 0 0,1 1 0,0-1 0,0 0 0,0 1 0,0-1 0,1 1 0,0-1 0,-1 1 0,2 8 0,0-12 16,0 1 0,0 0 0,0 0 0,0-1 1,0 1-1,1 0 0,-1-1 0,0 0 0,1 1 0,-1-1 0,1 0 0,-1 1 1,1-1-1,0 0 0,-1 0 0,1 0 0,0-1 0,0 1 0,0 0 0,-1-1 0,1 1 1,0-1-1,0 0 0,0 1 0,0-1 0,0 0 0,0 0 0,3-1 0,5 1 54,1 0-1,-1-1 1,0-1-1,1 0 1,-1 0-1,0-1 1,0 0-1,0-1 0,-1 0 1,1-1-1,11-7 1,-16 9-28,1 0 1,-1-1-1,0 0 0,0 0 1,0 0-1,0 0 0,-1-1 1,1 0-1,-1 0 1,-1 0-1,1-1 0,-1 1 1,0-1-1,0 1 1,0-1-1,-1 0 0,0 0 1,0-1-1,1-10 0,-3 16-24,0 0 0,0 0 0,0 0-1,0 0 1,0 0 0,0 0-1,0 0 1,0 0 0,-1 1 0,1-1-1,0 0 1,-1 0 0,1 0-1,-1 0 1,1 0 0,-1 1 0,1-1-1,-1 0 1,1 1 0,-1-1-1,0 0 1,0 1 0,1-1-1,-1 1 1,0-1 0,0 1 0,0-1-1,1 1 1,-1-1 0,0 1-1,0 0 1,0 0 0,0-1 0,0 1-1,0 0 1,0 0 0,0 0-1,0 0 1,1 0 0,-1 0 0,0 0-1,0 0 1,0 1 0,0-1-1,0 0 1,0 0 0,0 1 0,0-1-1,1 1 1,-3 0 0,-4 2-27,-1-1 1,1 2-1,-1-1 1,-12 9 0,19-11 24,-65 49-11,60-45 5,1 0-1,-1 0 1,1 1-1,0-1 1,1 1-1,-1 1 1,1-1-1,-6 13 1,10-18 1,0-1 1,-1 1 0,1-1-1,0 0 1,0 1 0,0-1-1,0 1 1,0-1 0,0 1 0,0-1-1,0 1 1,0-1 0,0 1-1,0-1 1,0 1 0,1-1-1,-1 1 1,0-1 0,0 0 0,0 1-1,1-1 1,-1 1 0,0-1-1,0 0 1,1 1 0,-1-1-1,0 0 1,1 1 0,-1-1 0,0 0-1,1 1 1,0-1 0,21 7-35,36-7 46,-44-1-75,28 0-407,68 3-488,-101-1 935,-1 0 1,1 1-1,-1 0 0,1 0 0,-1 0 1,0 1-1,0 1 0,0-1 0,0 1 0,7 6 1,1 3 464,-16-13-360,0 0 0,0-1 0,0 1 0,0 0 0,0 0 0,0 0 1,1 0-1,-1 0 0,0 0 0,0 0 0,0 0 0,0-1 0,0 1 0,0 0 1,0 0-1,1 0 0,-1 0 0,0 0 0,0 0 0,0 0 0,0 0 0,0 0 1,0 0-1,1 0 0,-1 0 0,0 0 0,0 0 0,0 0 0,0 0 1,0 0-1,1 0 0,-1 0 0,0 0 0,0 0 0,0 0 0,0 0 0,0 0 1,0 0-1,1 0 0,-1 1 0,0-1 0,0 0 0,0-33 363,18-127-786,-18 159 222,0 0 1,0 0 0,0 1-1,0-1 1,1 0 0,-1 1-1,0-1 1,1 0-1,-1 1 1,0-1 0,1 0-1,-1 1 1,1-1 0,-1 1-1,1-1 1,-1 1 0,1-1-1,-1 1 1,1-1 0,0 1-1,-1 0 1,1-1 0,-1 1-1,1 0 1,0 0 0,-1-1-1,1 1 1,0 0-1,0 0 1,-1 0 0,2 0-1,27-1-6248,-18 2 3577,22-1-4779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4.758"/>
    </inkml:context>
    <inkml:brush xml:id="br0">
      <inkml:brushProperty name="width" value="0.025" units="cm"/>
      <inkml:brushProperty name="height" value="0.025" units="cm"/>
    </inkml:brush>
  </inkml:definitions>
  <inkml:trace contextRef="#ctx0" brushRef="#br0">260 5 4644,'-8'-1'11264,"-10"-1"-9830,-1 1 0,0 0 0,0 1-1,-29 5 1,38-4-1313,1 1-1,-1 1 1,1-1 0,0 2-1,-1-1 1,1 1-1,1 0 1,-1 1 0,1 0-1,0 1 1,-11 8 0,18-13-142,1-1 1,-1 1 0,0 0 0,0-1 0,1 1 0,-1 0 0,0 0 0,1-1 0,-1 1-1,1 0 1,-1 0 0,1 0 0,-1 0 0,1 0 0,0-1 0,0 1 0,-1 0 0,1 0 0,0 0-1,0 1 1,11 8-1068,35-4-977,-36-5 1978,18 1-363,1 1-1,-2 2 1,1 1-1,33 12 1,-60-18 465,1 1 0,-1-1 1,1 1-1,-1-1 1,1 1-1,-1 0 0,0-1 1,1 1-1,-1 0 1,0 0-1,1 0 0,-1 0 1,0 0-1,0 1 1,0-1-1,0 0 1,0 0-1,0 1 0,0-1 1,-1 1-1,1-1 1,1 3-1,-2-2 24,-1-1 1,1 1 0,0-1-1,-1 1 1,1-1-1,-1 0 1,1 1-1,-1-1 1,0 0-1,0 0 1,1 1-1,-1-1 1,0 0-1,0 0 1,0 0 0,0 0-1,-1 0 1,1 0-1,-2 1 1,-7 5 211,-1-1 1,1 0-1,-2-1 0,-13 6 1,23-11-239,-8 4 20,1 0 0,-1-1 0,1 0 0,-1-1 0,0 0 0,0-1 0,-14 1 0,23-3-143,1 1 0,0 0 0,0-1 0,-1 1 0,1-1 0,0 1 0,0-1 0,0 1 0,0-1 0,0 1 0,-1-1 0,1 1 0,0-1 0,0 1 0,0-1 0,0 1 0,1-1 0,-1 1 0,0-1 0,0 1 0,0-1 0,0 1 0,0-1 0,1 1-1,-1-1 1,0 1 0,0 0 0,1-1 0,-1 1 0,1-1 0,18-16-4849,7-2-1682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5.165"/>
    </inkml:context>
    <inkml:brush xml:id="br0">
      <inkml:brushProperty name="width" value="0.025" units="cm"/>
      <inkml:brushProperty name="height" value="0.025" units="cm"/>
    </inkml:brush>
  </inkml:definitions>
  <inkml:trace contextRef="#ctx0" brushRef="#br0">2 351 3683,'0'0'13960,"0"8"-13063,-2 69 1479,3-76-2336,-1 0 0,1 0 0,-1 0 0,1 1 0,0-1 0,-1 0 0,1 0 0,0 0 0,0 0 0,0 0 1,0-1-1,0 1 0,0 0 0,0 0 0,0 0 0,0-1 0,0 1 0,1-1 0,-1 1 0,0-1 0,0 1 0,1-1 0,-1 0 0,0 0 0,0 1 1,1-1-1,-1 0 0,0 0 0,1 0 0,-1 0 0,3-1 0,46-3 1032,-35 0-982,-1-1 0,0 0 0,1 0-1,-2-2 1,1 0 0,-1 0 0,0-1 0,0-1 0,21-19 0,-19 13-176,1 0 0,-2-1 1,0-1-1,-1 0 0,-1-1 1,14-27-1,-20 34-43,-1 0-1,-1 0 1,0 0 0,0-1 0,-1 1-1,-1-1 1,0 0 0,0 0 0,-1 0-1,-1 0 1,0 0 0,-1 0 0,-2-17-1,2 26 119,0 1 0,-1-1 0,1 1 0,0-1 0,-1 1 0,0 0 0,1 0 0,-1 0 0,0 0 0,0 0 0,0 0 0,-1 0 0,1 0 0,0 1 0,-1-1 0,1 1 0,-1 0 0,1 0 0,-1 0 0,1 0 0,-1 0 0,0 0 0,0 1 0,1-1 0,-1 1 0,0 0 0,0 0 0,0 0 0,1 0 0,-1 1 0,0-1 0,-4 2 0,-2-1-2,-1 1 1,1 0 0,0 1-1,0 0 1,0 0-1,1 1 1,-1 0 0,-11 7-1,9-2 82,0 0 1,0 0-1,1 1 0,1 0 1,-15 20-1,20-25-29,1 0 0,-1 1 0,1 0 0,0-1-1,1 1 1,0 0 0,0 0 0,0 1 0,0-1 0,1 0 0,0 0 0,1 1 0,-1-1 0,2 11-1,0-14-23,0 0 0,0 1 0,0-1 0,0 0 0,1 0 0,0 0 1,0 0-1,0 0 0,0 0 0,0 0 0,0-1 0,1 1 0,-1-1 0,1 0 0,0 1 0,0-1 0,0 0 0,0-1 0,0 1 0,0 0 0,4 0 0,11 6 43,0-2 0,31 7 0,-33-9-55,2 0 23,-6-1-40,0-1 1,0 2-1,-1 0 0,1 0 0,-1 1 0,11 7 0,-19-11 15,-1 1 0,0-1 0,0 1-1,0 0 1,0 0 0,-1 0-1,1 0 1,0 0 0,-1 1-1,1-1 1,-1 0 0,0 1-1,0-1 1,0 1 0,0-1 0,0 1-1,-1 0 1,1-1 0,-1 1-1,0 0 1,1-1 0,-1 1-1,0 0 1,-1 0 0,1-1-1,0 1 1,-1 0 0,0-1-1,1 1 1,-1-1 0,0 1 0,0-1-1,-2 3 1,-15 24 139,15-26-365,0 0 1,1 1-1,0-1 1,0 0-1,0 1 1,0-1-1,0 1 1,1 0-1,-1 0 1,1-1-1,-1 6 1,20-19-10443,-2-7 2295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5.527"/>
    </inkml:context>
    <inkml:brush xml:id="br0">
      <inkml:brushProperty name="width" value="0.025" units="cm"/>
      <inkml:brushProperty name="height" value="0.025" units="cm"/>
    </inkml:brush>
  </inkml:definitions>
  <inkml:trace contextRef="#ctx0" brushRef="#br0">60 1 5669,'0'0'14766,"-25"53"-13837,12-24-96,4 1-64,2-3-1,2-2-511,5-5-193,0-5-32,0-6-32,7-6-224,4-3-321,1 0-512,4-11-1217,-3-7-1570,3-3-2049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5.889"/>
    </inkml:context>
    <inkml:brush xml:id="br0">
      <inkml:brushProperty name="width" value="0.025" units="cm"/>
      <inkml:brushProperty name="height" value="0.025" units="cm"/>
    </inkml:brush>
  </inkml:definitions>
  <inkml:trace contextRef="#ctx0" brushRef="#br0">1 259 3011,'0'0'4025,"1"9"-1377,-1-6-2586,0-1 78,0 0 0,-1 0-1,2 0 1,-1 0-1,0 0 1,0 0-1,1 0 1,-1 0-1,1 0 1,-1-1-1,1 1 1,0 0-1,0 0 1,0 0 0,0-1-1,0 1 1,0 0-1,0-1 1,1 1-1,-1-1 1,1 1-1,-1-1 1,1 0-1,-1 0 1,1 0-1,0 0 1,-1 0 0,1 0-1,0 0 1,0 0-1,0-1 1,0 1-1,0-1 1,0 1-1,0-1 1,0 0-1,4 0 1,8 1 420,1-1-1,-1-1 1,1 0 0,-1-1-1,1-1 1,21-6 0,-31 7-433,-1 1 0,1-1 1,-1 1-1,0-1 0,0-1 1,0 1-1,0 0 0,0-1 1,-1 0-1,1 0 0,-1 0 1,0 0-1,0-1 0,0 1 1,0-1-1,0 0 0,-1 0 1,0 0-1,0 0 0,0 0 0,0 0 1,0-1-1,-1 1 0,0-1 1,1-4-1,-2 8-103,0 0 0,0 0 0,0 0 0,0-1 0,-1 1 0,1 0 0,0 0 0,-1 0 0,1 0 0,0 0 0,-1 0 0,1 0 0,-1 0 1,0 0-1,1 0 0,-1 0 0,0 0 0,0 0 0,1 0 0,-1 0 0,0 0 0,0 1 0,0-1 0,0 0 0,0 1 0,0-1 0,0 1 0,0-1 0,0 1 0,-1-1 0,1 1 0,0 0 0,0 0 0,0 0 0,0-1 0,-1 1 0,1 0 0,0 0 0,0 1 0,0-1 0,-1 0 0,1 0 0,-1 1 0,-5 0-21,0-1-1,0 2 0,1-1 0,-1 1 1,1 0-1,-10 4 0,4 1 41,0 1 0,1-1 0,1 2 0,-1-1 0,1 1 0,-10 13 0,15-16 23,-1 0 1,1 1-1,0 0 1,1 0 0,0 0-1,0 0 1,1 1-1,-1 0 1,2 0 0,-1-1-1,-1 12 1,4-17-59,-1-1 1,1 1 0,0 0-1,0 0 1,0-1 0,0 1-1,1 0 1,-1-1 0,0 1-1,1 0 1,-1-1 0,1 1-1,0-1 1,0 1 0,-1 0-1,1-1 1,0 0 0,0 1-1,0-1 1,0 0 0,1 1-1,-1-1 1,0 0 0,3 2-1,0-1 44,-1 0 0,1-1 0,0 1-1,-1-1 1,1 0 0,0 0 0,0 0-1,0-1 1,0 1 0,7-1 0,-4 0-255,0 0 1,0-1-1,-1 1 0,1-1 1,0-1-1,0 1 1,-1-1-1,1-1 1,-1 1-1,0-1 1,0 0-1,0 0 0,7-5 1,-8 2-1267,0 0 0,-1 0 0,1 0 1,-1-1-1,-1 0 0,6-11 0,5-19-8151</inkml:trace>
  <inkml:trace contextRef="#ctx0" brushRef="#br0" timeOffset="1">244 0 7271,'0'0'10346,"-17"55"-10218,28-34-160,9-3-2082,-6-5-2467,6-6-4868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6.443"/>
    </inkml:context>
    <inkml:brush xml:id="br0">
      <inkml:brushProperty name="width" value="0.025" units="cm"/>
      <inkml:brushProperty name="height" value="0.025" units="cm"/>
    </inkml:brush>
  </inkml:definitions>
  <inkml:trace contextRef="#ctx0" brushRef="#br0">208 73 11179,'0'0'5584,"-3"7"-4068,3-6-1502,-10 29 728,2 1-1,0 0 0,2 0 0,-2 43 0,8-70-814,-1 0 0,1 0-1,-1 0 1,0 1-1,0-1 1,0 0 0,-1-1-1,0 1 1,1 0-1,-1 0 1,-1-1 0,1 1-1,0-1 1,-1 0-1,0 1 1,1-1 0,-1 0-1,-1-1 1,-3 4-1,-8 5 142,-1-1-1,0-1 1,-20 8-1,-4 4 518,84-32-89,9-12-1618,99-59 0,-107 54-539,-2-3 0,-2-1 0,0-2 0,56-62 0,-89 86 1698,22-28 885,-28 36-629,-1 0 1,-1 1 0,1-1 0,0 0 0,0 0 0,-1 0-1,1 0 1,-1 0 0,0 0 0,1-1 0,-1-2 0,-1 4-182,1 0 1,-1 1-1,0-1 0,1 1 1,-1-1-1,0 0 1,1 1-1,-1 0 1,0-1-1,0 1 0,0-1 1,1 1-1,-1 0 1,0-1-1,0 1 1,0 0-1,0 0 1,0 0-1,1 0 0,-1 0 1,0 0-1,0 0 1,0 0-1,0 0 1,0 0-1,0 1 0,1-1 1,-1 0-1,0 0 1,-1 1-1,-30 9 503,21-4-446,0 1 1,0 1-1,1 0 1,0 0 0,0 1-1,1 0 1,0 1 0,1 0-1,0 0 1,0 1 0,-7 14-1,6-10-79,1 1 0,1 0 0,0 0 0,1 1 0,1 0-1,1 0 1,-5 32 0,8-38-68,-2 53 92,3-61-107,0 0 0,0 0 0,0 0 0,1 0 0,-1-1 0,1 1 1,-1 0-1,1 0 0,0 0 0,0 0 0,1-1 0,-1 1 0,0 0 0,1-1 0,0 1 0,2 3 0,-3-6-21,-1 1 0,0-1 0,1 0-1,-1 1 1,0-1 0,1 0-1,-1 1 1,0-1 0,1 0 0,-1 0-1,1 1 1,-1-1 0,1 0-1,-1 0 1,1 0 0,-1 0 0,0 0-1,1 1 1,-1-1 0,1 0-1,-1 0 1,1 0 0,-1 0 0,1 0-1,-1 0 1,1-1 0,-1 1 0,1 0-1,-1 0 1,1 0 0,-1 0-1,0 0 1,1-1 0,-1 1 0,1 0-1,-1 0 1,0-1 0,1 1-1,-1 0 1,0-1 0,1 1 0,-1 0-1,0-1 1,1 1 0,-1-1-1,0 1 1,0 0 0,1-1 0,-1 1-1,0-1 1,0 1 0,0-1-1,0 1 1,0-1 0,0 1 0,1-1-1,0-33-1563,-1 27 1365,-2-17-155,0-1 1,-2 0-1,-11-38 0,9 40 1092,1-1 0,0 0 0,-1-39 1,7 62-696,-1 1 0,0-1 0,1 1 0,-1-1 0,1 1 0,-1 0 0,1-1 0,-1 1 0,1-1 0,-1 1 0,1 0 0,-1-1 0,1 1 0,0 0 0,-1 0 0,1-1 0,-1 1 1,1 0-1,0 0 0,-1 0 0,1 0 0,0 0 0,-1 0 0,1 0 0,-1 0 0,1 0 0,0 0 0,0 1 0,23 1 9,-1 3-97,-1 1 0,0 1-1,31 16 1,10 2-1391,-7-6-2078,-4-4-3764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7.154"/>
    </inkml:context>
    <inkml:brush xml:id="br0">
      <inkml:brushProperty name="width" value="0.025" units="cm"/>
      <inkml:brushProperty name="height" value="0.025" units="cm"/>
    </inkml:brush>
  </inkml:definitions>
  <inkml:trace contextRef="#ctx0" brushRef="#br0">286 188 3940,'0'0'15791,"-8"-4"-14243,2 2-1489,1-1 1,-1 1-1,0 0 1,0 0 0,0 1-1,0 0 1,0 0-1,0 0 1,0 1-1,0 0 1,-1 0 0,1 0-1,0 1 1,0 0-1,0 0 1,0 1-1,0-1 1,-6 4 0,-1 1-50,0 1 1,1 1 0,1 0-1,-1 0 1,1 1 0,-17 19 0,21-22-4,2 1 1,-1 0-1,1 0 1,0 1-1,0 0 1,1 0-1,0 0 1,0 0-1,1 1 1,0-1 0,-3 16-1,6-23-6,0 0-1,0-1 1,0 1 0,0 0-1,0-1 1,0 1-1,0 0 1,0-1 0,0 1-1,0-1 1,0 1 0,1 0-1,-1-1 1,0 1-1,0 0 1,0-1 0,1 1-1,-1-1 1,1 1 0,-1-1-1,0 1 1,1-1 0,-1 1-1,1-1 1,-1 1-1,1-1 1,-1 1 0,1-1-1,-1 0 1,1 1 0,-1-1-1,1 0 1,0 1-1,0-1 1,29-1 93,-20-1-55,-1-1 0,1 0-1,-1-1 1,12-6 0,16-16 147,-1-2 0,-1-1 0,-1-1 1,-2-2-1,-2-1 0,0-1 0,-3-2 1,32-52-1,-48 66-11,-15 23-127,-22 36-159,-1 22-38,2 1-1,-28 108 1,52-166 111,-2 9-192,0 0 1,1 0-1,1 0 0,-1 0 1,1 13-1,1-23 58,0 1 0,0 0 0,1-1 0,-1 1 0,0-1 0,1 1 0,-1-1 0,1 1 0,-1-1 0,1 1 0,0-1 0,-1 1 0,1-1 0,0 0-1,0 1 1,0-1 0,0 0 0,0 0 0,0 0 0,1 0 0,-1 0 0,0 0 0,1 0 0,-1 0 0,0 0 0,1-1 0,-1 1 0,1 0 0,-1-1 0,1 0 0,-1 1 0,1-1-1,0 0 1,-1 0 0,1 1 0,-1-1 0,1 0 0,0-1 0,-1 1 0,1 0 0,-1 0 0,4-2 0,30-9-5108,2-12-2834</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8.337"/>
    </inkml:context>
    <inkml:brush xml:id="br0">
      <inkml:brushProperty name="width" value="0.025" units="cm"/>
      <inkml:brushProperty name="height" value="0.025" units="cm"/>
    </inkml:brush>
  </inkml:definitions>
  <inkml:trace contextRef="#ctx0" brushRef="#br0">191 219 4708,'1'-8'6946,"3"-23"-2991,-8 21-945,3 10-2932,0 0-1,0-1 1,-1 1 0,1 0 0,0 0 0,0 0 0,0 0-1,0 1 1,-1-1 0,1 0 0,0 0 0,0 1 0,0-1-1,0 1 1,-2 0 0,-5 4 51,0 0 1,1 1-1,0-1 0,0 1 0,0 1 0,1 0 1,-11 12-1,-35 57 887,14-7 88,35-63-1041,1 0 0,0 0 0,0-1 1,0 1-1,1 0 0,0 0 0,0 1 0,1-1 1,-1 0-1,2 8 0,-1-13-57,1 0-1,-1 0 1,1 0 0,-1 0-1,1 0 1,0 0-1,-1 0 1,1 0 0,0 0-1,0 0 1,-1 0 0,1 0-1,0-1 1,0 1-1,0 0 1,0-1 0,0 1-1,0 0 1,0-1-1,1 1 1,-1-1 0,0 0-1,0 1 1,0-1 0,0 0-1,1 0 1,-1 0-1,0 0 1,0 0 0,0 0-1,1 0 1,-1 0 0,0 0-1,0-1 1,0 1-1,0 0 1,2-2 0,4 1 35,0-1 0,-1 0-1,1 0 1,-1-1 0,9-4 0,3-6-78,0-2 0,-1 0 1,0 0-1,-1-2 0,-1 0 0,-1-1 0,0 0 0,-1-1 0,-2-1 0,11-22 0,-60 138-400,32-79 497,0 1 0,1 0-1,1 1 1,-3 33 0,8-51-50,-1-1 0,0 1 0,0 0 1,1 0-1,-1 0 0,1-1 0,-1 1 1,1 0-1,-1-1 0,1 1 0,-1 0 1,1-1-1,-1 1 0,1-1 0,0 1 1,-1-1-1,1 1 0,0-1 0,0 1 1,-1-1-1,1 0 0,0 1 0,0-1 1,-1 0-1,1 0 0,0 0 0,0 1 1,0-1-1,0 0 0,-1 0 0,1 0 1,0 0-1,0-1 0,0 1 0,0 0 1,-1 0-1,1 0 0,0-1 0,0 1 1,0 0-1,-1-1 0,2 0 0,39-15 244,41-44-158,-63 44-89,1 1 1,0 0-1,1 2 1,29-14-1,-50 27-13,1 0 0,-1 0 0,0 0 0,1 0 0,-1 1 0,0-1-1,1 0 1,-1 0 0,1 0 0,-1 0 0,0 1 0,1-1 0,-1 0 0,0 1 0,0-1 0,1 0 0,-1 0-1,0 1 1,0-1 0,1 0 0,-1 1 0,0-1 0,0 1 0,0-1 0,0 0 0,1 1 0,-1-1 0,0 0-1,0 1 1,0-1 0,0 1 0,0-1 0,0 0 0,0 1 0,0-1 0,0 1 0,0-1 0,0 0-1,-1 1 1,1-1 0,0 1 0,0-1 0,0 0 0,0 1 0,-1-1 0,1 0 0,0 1 0,-6 23 90,-4-1-28,7-19-48,1 0 1,0 0 0,0 0-1,0 1 1,0-1 0,1 1 0,-1-1-1,1 1 1,1 0 0,-1-1-1,0 8 1,2-12 5,-1 0 1,1 1-1,0-1 0,-1 0 1,1 0-1,0 1 0,-1-1 1,1 0-1,0 0 0,-1 0 1,1 0-1,0 0 0,-1 0 1,1 0-1,0 0 0,-1 0 1,1 0-1,0 0 0,-1 0 1,1-1-1,0 1 0,-1 0 1,1 0-1,0-1 0,-1 1 1,1 0-1,-1-1 0,1 1 1,-1-1-1,2 0 0,19-12 183,29-22-104,86-82 1,-129 112-121,-5 8-35,-9 21-123,-17 29-81,19-44 277,0 0 0,1 1-1,0 0 1,1-1 0,0 2-1,1-1 1,0 0 0,-1 12-1,3-21-1,0 0-1,1 0 0,-1-1 0,0 1 0,1 0 1,-1-1-1,0 1 0,1-1 0,-1 1 0,1 0 1,-1-1-1,1 1 0,0-1 0,-1 1 0,1-1 1,-1 0-1,1 1 0,0-1 0,-1 0 0,1 1 1,0-1-1,-1 0 0,1 0 0,0 1 0,0-1 0,-1 0 1,1 0-1,0 0 0,0 0 0,-1 0 0,1 0 1,0 0-1,0 0 0,-1 0 0,1-1 0,0 1 1,-1 0-1,2-1 0,34-10 260,-16 0-249,-1-2 0,0 0 0,-1-2 1,-1 0-1,23-24 0,16-14-108,-84 115-525,24-53 613,-1 1 0,2-1-1,-1 1 1,1 0 0,1 0-1,0 0 1,-2 15 0,4-24 1,0-1 1,1 0-1,-1 1 0,0-1 1,0 1-1,0-1 0,0 1 1,0-1-1,0 1 0,0-1 1,1 0-1,-1 1 1,0-1-1,0 1 0,1-1 1,-1 0-1,0 1 0,1-1 1,-1 0-1,0 1 0,1-1 1,-1 0-1,0 0 1,1 1-1,-1-1 0,1 0 1,-1 0-1,0 0 0,1 0 1,-1 1-1,1-1 1,-1 0-1,1 0 0,21-2 86,21-13 125,-3-8-185,-2-1-1,0-3 1,-2 0 0,38-39-1,-52 45-25,-1-2-1,-2 0 0,0-1 1,-1-1-1,-1-1 0,-2 0 1,14-33-1,-21 31-38,-8 28 34,0-1 1,0 1-1,0 0 1,0 0-1,0-1 1,0 1-1,0 0 1,0 0-1,0-1 1,0 1-1,0 0 1,0 0-1,0-1 1,0 1-1,-1 0 1,1 0-1,0-1 1,0 1-1,0 0 0,0 0 1,0 0-1,-1-1 1,1 1-1,0 0 1,0 0-1,0 0 1,-1 0-1,1-1 1,0 1-1,0 0 1,0 0-1,-1 0 1,1 0-1,0 0 1,0 0-1,-1 0 1,1 0-1,0 0 1,0 0-1,-1 0 1,1 0-1,0 0 1,-1 0-1,-2 1-14,1 0 0,-1 1 0,0 0 0,1-1 0,-1 1 0,1 0 0,0 0 0,0 0 0,0 1 0,0-1-1,0 0 1,-3 6 0,-8 11 2,0 1 0,2 1-1,1 0 1,0 0-1,1 1 1,2 1-1,0-1 1,1 1-1,1 0 1,2 0 0,0 1-1,1-1 1,2 1-1,2 28 1,-1-44 25,1 0 1,0-1-1,1 1 1,-1-1-1,1 0 1,1 0-1,5 10 1,-8-15 0,0 0 1,0 0-1,1 0 0,-1 0 1,0 0-1,1 0 1,-1 0-1,1 0 0,0-1 1,0 1-1,-1 0 0,1-1 1,0 0-1,0 1 1,1-1-1,-1 0 0,0 0 1,0 0-1,0-1 1,1 1-1,-1 0 0,0-1 1,1 0-1,-1 1 1,1-1-1,-1 0 0,5 0 1,-6-2-11,0-1 0,0 1 1,-1 0-1,1 0 0,0 0 1,-1 0-1,1-1 0,-1 1 0,0 0 1,1 0-1,-1-1 0,0 1 1,-1 0-1,1 0 0,-1-4 1,1 6-21,-1-12-432,-1 0 0,-1 1 0,0-1 0,0 1 0,-1 0 0,0 0 0,-7-11 0,-48-74-1644,42 70 2805,0 0-1,-14-34 1,31 60-660,0-1 1,0 1-1,0 0 1,0-1-1,0 1 1,0 0-1,0-1 1,1 1-1,-1 0 1,0-1-1,0 1 1,0 0-1,0-1 1,0 1-1,1 0 1,-1-1-1,0 1 1,0 0-1,0 0 1,1-1-1,-1 1 1,0 0-1,1 0 1,-1 0-1,0-1 1,0 1-1,1 0 1,-1 0-1,0 0 1,1 0-1,-1 0 1,0-1-1,1 1 1,-1 0-1,0 0 1,1 0-1,-1 0 0,1 0 1,-1 0-1,0 0 1,1 0-1,-1 0 1,0 1-1,1-1 1,-1 0-1,0 0 1,1 0-1,-1 0 1,0 0-1,1 0 1,-1 1-1,0-1 1,0 0-1,1 1 1,22 5-4,20 9 702,78 17 0,-96-28-1853,1 0-1,35-1 0,-55-6-2486,-5-10-2471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8.687"/>
    </inkml:context>
    <inkml:brush xml:id="br0">
      <inkml:brushProperty name="width" value="0.025" units="cm"/>
      <inkml:brushProperty name="height" value="0.025" units="cm"/>
    </inkml:brush>
  </inkml:definitions>
  <inkml:trace contextRef="#ctx0" brushRef="#br0">11 3 14478,'-5'-2'2850,"-1"2"-1344,6 4-1570,9 7-32,2-2-2787,1 2-5573</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19.820"/>
    </inkml:context>
    <inkml:brush xml:id="br0">
      <inkml:brushProperty name="width" value="0.025" units="cm"/>
      <inkml:brushProperty name="height" value="0.025" units="cm"/>
    </inkml:brush>
  </inkml:definitions>
  <inkml:trace contextRef="#ctx0" brushRef="#br0">70 164 6726,'0'0'6535,"-10"0"-3770,-32-2-758,43 2-1954,0 1 1,0-1-1,0 0 0,-1 1 1,1-1-1,0 1 0,0-1 1,0 1-1,0 0 0,0-1 0,-1 1 1,1 0-1,0-1 0,-1 1 1,1 0-1,0 0 0,-1 0 1,1 0-1,-1 0 0,1 0 1,-1-1-1,0 1 0,1 0 0,-1 0 1,0 0-1,0 0 0,1 1 1,-1-1-1,0 0 0,0 0 1,0 0-1,0 0 0,-1 0 0,1 0 1,0 0-1,0 0 0,-1 0 1,1 0-1,0 0 0,-1 0 1,1 0-1,-1-1 0,1 1 1,-1 0-1,0 0 0,1 0 0,-1 0 1,0-1-1,1 1 0,-1 0 1,0-1-1,0 1 0,0-1 1,0 1-1,0-1 0,0 1 1,0-1-1,0 1 0,0-1 0,0 0 1,0 0-1,0 1 0,0-1 1,0 0-1,0 0 0,0 0 1,0 0-1,-2-1 0,13 2-9,-1-1 1,0 0-1,0 0 0,0-1 0,0 0 0,0-1 0,0 0 0,0 0 1,0-1-1,0 0 0,-1-1 0,0 0 0,1 0 0,10-9 1,-11 8-29,0 0 1,0-1 0,-1 0-1,0 0 1,0-1 0,-1 0-1,0 0 1,0 0 0,0-1 0,-1 0-1,0 0 1,-1-1 0,0 1-1,4-12 1,-7 19-15,-1 0 0,1-1 0,-1 1 0,1 0 0,-1-1 0,1 1 0,-1-1-1,0 1 1,1-1 0,-1 1 0,0-1 0,0 1 0,0-1 0,0 1 0,-1-1 0,1 1 0,0-1 0,-1 1 0,1-1 0,-1 1 0,1-1-1,-1 1 1,0 0 0,1-1 0,-1 1 0,0 0 0,0 0 0,0-1 0,0 1 0,0 0 0,0 0 0,0 0 0,-1 0 0,1 1-1,0-1 1,-1 0 0,1 0 0,0 1 0,-1-1 0,1 1 0,-1-1 0,1 1 0,-1-1 0,1 1 0,-1 0 0,1 0 0,-1 0 0,1 0-1,-1 0 1,1 0 0,-1 0 0,1 1 0,-1-1 0,-1 1 0,-5 0-31,0 1-1,0 0 1,1 0 0,-1 1 0,1 0-1,-1 1 1,1-1 0,0 1 0,-10 8-1,6-2 17,1 1 0,-1 0 0,2 0 1,-1 1-1,2 0 0,-1 1 0,2 0 0,0 1 0,0-1 0,2 1 0,-1 0 0,2 1 0,0-1 0,1 1 0,0 0 0,1 0 1,1 0-1,0 22 0,1-35 9,1 1 1,-1 0-1,1 0 1,0-1-1,0 1 0,0-1 1,0 1-1,0 0 1,0-1-1,1 0 1,-1 1-1,1-1 1,0 0-1,0 0 1,0 0-1,0 0 1,0 0-1,0 0 0,0-1 1,0 1-1,1-1 1,-1 1-1,1-1 1,-1 0-1,1 0 1,0 0-1,-1 0 1,1-1-1,0 1 1,0-1-1,-1 0 1,1 1-1,0-1 0,3-1 1,7 1 19,-1 0 0,1-1 0,0 0 1,-1-1-1,1-1 0,16-5 0,-3-3 22,-1 0 0,1-2 1,-2-1-1,0-1 0,-1-1 0,0 0 0,-1-2 1,-1-1-1,-1-1 0,-1 0 0,0-2 0,19-29 0,-45 62 30,-48 84 36,51-87-74,0-1 1,1 1-1,0 0 1,0 0-1,1 0 1,0 0 0,0 0-1,1 0 1,0 0-1,1 17 1,1-24-8,0 0 0,0 0 1,-1 1-1,1-1 1,1 0-1,-1 0 0,0 0 1,0 0-1,0 0 1,0 0-1,1 0 1,-1-1-1,0 1 0,1 0 1,-1-1-1,1 1 1,-1-1-1,1 1 0,-1-1 1,1 0-1,-1 1 1,1-1-1,-1 0 0,1 0 1,-1 0-1,1 0 1,-1-1-1,1 1 0,-1 0 1,3-1-1,49-10 501,-23-2-476,-2-1 0,1-1 0,-2-2 0,40-31 0,-36 26 21,-44 61-277,12-36 213,-4 3-2,1 1-1,0 0 0,1 0 1,0 0-1,0 1 1,1-1-1,0 1 0,-3 13 1,6-20-2,-1-1 0,0 1 0,1 0 0,-1-1 0,1 1 0,-1-1 0,1 1 0,-1 0 0,1-1 1,-1 1-1,1-1 0,0 1 0,-1-1 0,1 0 0,0 1 0,-1-1 0,1 0 0,0 1 0,0-1 0,-1 0 0,1 0 0,0 0 0,0 1 0,-1-1 1,1 0-1,0 0 0,0 0 0,-1 0 0,1 0 0,0-1 0,0 1 0,0 0 0,-1 0 0,1 0 0,0-1 0,-1 1 0,1 0 0,1-1 0,32-11 107,126-88-348,-160 100 233,0-1-1,1 1 1,-1 0 0,0 0-1,1-1 1,-1 1 0,1 0-1,-1 0 1,0 0 0,1-1-1,-1 1 1,1 0 0,-1 0-1,0 0 1,1 0-1,-1 0 1,1 0 0,-1 0-1,1 0 1,-1 0 0,0 0-1,1 0 1,-1 0 0,1 1-1,-1-1 1,1 0 0,-1 0-1,0 0 1,1 0-1,-1 1 1,0-1 0,1 0-1,0 1 1,-1 14-155,-13 23 112,12-37 58,-3 10-136,-2 3-211,0 0 0,-1 1 0,0-2 0,-1 1 0,-15 19 0,23-33 116,0 0 0,-1 0 0,1 1-1,0-1 1,0 0 0,-1 0 0,1 1-1,0-1 1,0 0 0,-1 0 0,1 0-1,0 1 1,-1-1 0,1 0 0,0 0-1,-1 0 1,1 0 0,0 0 0,-1 0 0,1 0-1,0 0 1,-1 0 0,1 0 0,0 0-1,-1 0 1,1 0 0,-1 0 0,1 0-1,0 0 1,-1 0 0,1 0 0,0-1-1,-1-4-7025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7.497"/>
    </inkml:context>
    <inkml:brush xml:id="br0">
      <inkml:brushProperty name="width" value="0.025" units="cm"/>
      <inkml:brushProperty name="height" value="0.025" units="cm"/>
    </inkml:brush>
  </inkml:definitions>
  <inkml:trace contextRef="#ctx0" brushRef="#br0">198 154 17264,'-10'2'1319,"-7"1"-472,0 1 1,0 0-1,0 2 1,-21 9-1,32-13-665,1 0 0,1 0 1,-1 1-1,0-1 0,0 1 0,1 0 0,0 0 0,0 1 0,0-1 0,0 1 0,0 0 0,1 0 0,-1 0 0,1 1 0,0-1 1,0 1-1,1 0 0,0 0 0,-1 0 0,-1 9 0,4-13-176,0 0-1,0 1 1,0-1 0,0 0 0,1 0 0,-1 0-1,0 0 1,1 0 0,-1 0 0,1 0-1,-1 0 1,1 0 0,-1 0 0,1-1-1,0 1 1,-1 0 0,1 0 0,0 0 0,0-1-1,0 1 1,0 0 0,0-1 0,-1 1-1,1-1 1,0 1 0,0-1 0,0 1-1,1-1 1,-1 0 0,0 0 0,0 1 0,0-1-1,0 0 1,0 0 0,0 0 0,2 0-1,46-1 197,-46 1-190,10-3-27,-1 1 0,1-2 0,-1 1 0,0-2 0,0 0 0,0 0 0,-1-1 0,0 0 0,0-1 0,0-1 0,-1 0 0,18-17 0,0-4-125,-1-1 1,41-59-1,-63 82 140,-2 4 0,0-1 0,-1 1 0,1-1 0,-1 0 0,0 1 0,0-1 0,0 0 0,-1 0 0,0 0 0,1-1 0,0-5 0,-3 10 0,1 0 1,0-1-1,-1 1 1,1 0-1,0-1 0,-1 1 1,1 0-1,0 0 0,-1 0 1,1-1-1,-1 1 1,1 0-1,-1 0 0,1 0 1,0 0-1,-1 0 0,1 0 1,-1 0-1,1 0 1,-1 0-1,1 0 0,-1 0 1,1 0-1,0 0 1,-1 0-1,1 0 0,-1 0 1,1 1-1,-1-1 0,1 0 1,0 0-1,-1 0 1,1 1-1,0-1 0,-1 0 1,1 1-1,0-1 0,-1 0 1,1 1-1,-20 11 44,8-2 44,0 1 0,1 1 0,1 0 1,0 0-1,0 1 0,1 0 0,-7 15 0,11-19-134,1-1 0,0 1 0,1 0 0,0 1 0,0-1 0,1 0 0,0 1 0,1-1 0,0 1 0,0 0 0,1-1 0,2 20 0,6-15-3707,6-8-3935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0.171"/>
    </inkml:context>
    <inkml:brush xml:id="br0">
      <inkml:brushProperty name="width" value="0.025" units="cm"/>
      <inkml:brushProperty name="height" value="0.025" units="cm"/>
    </inkml:brush>
  </inkml:definitions>
  <inkml:trace contextRef="#ctx0" brushRef="#br0">1 0 10346,'0'0'8680,"53"8"-14349,-33 14-1346</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0.502"/>
    </inkml:context>
    <inkml:brush xml:id="br0">
      <inkml:brushProperty name="width" value="0.025" units="cm"/>
      <inkml:brushProperty name="height" value="0.025" units="cm"/>
    </inkml:brush>
  </inkml:definitions>
  <inkml:trace contextRef="#ctx0" brushRef="#br0">162 84 4740,'0'0'15717,"9"-6"-14441,26-20-609,-33 25-612,0-1 1,0 1-1,-1-1 1,1 0-1,-1 0 0,1 1 1,-1-1-1,0 0 1,0 0-1,0 0 1,2-3-1,-3 4-21,0 0 0,0 0 1,0 1-1,0-1 0,0 0 0,0 1 0,0-1 1,0 0-1,0 1 0,0-1 0,0 0 0,0 1 1,-1-1-1,1 0 0,0 1 0,0-1 0,-1 0 1,1 1-1,0-1 0,-1 1 0,1-1 1,-1 0-1,0 0 0,-1 0 16,0-1 1,0 1-1,0 0 1,-1 0-1,1 0 0,0 0 1,-1 0-1,1 1 1,0-1-1,-1 1 0,1-1 1,-1 1-1,1 0 1,-5 0-1,-2 2-33,1 0 0,-1 0 0,1 1 0,0 0 0,0 0 0,0 1 0,0 0 0,1 0 0,-1 1 0,1 0 0,0 0 0,1 1 0,-1 0 0,1 0 0,-8 11-1,8-11 41,1 1-1,0 0 0,0 0 1,0 0-1,1 0 0,0 1 0,1-1 1,0 1-1,0 0 0,1 0 0,0 1 1,0-1-1,1 0 0,0 1 0,0-1 1,1 9-1,0-15-47,1 0 0,-1 0 0,1 1 0,-1-1 1,1 0-1,0 0 0,0 0 0,0-1 0,0 1 0,0 0 1,1 0-1,-1 0 0,1-1 0,-1 1 0,1-1 0,-1 1 1,1-1-1,3 2 0,0 0 16,0 0 0,1-1 0,-1 0 0,1 0 1,-1 0-1,1-1 0,5 1 0,12 1-158,0-2 0,38-1 0,-52-1-51,44-5-2843,-4-11-3401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1.440"/>
    </inkml:context>
    <inkml:brush xml:id="br0">
      <inkml:brushProperty name="width" value="0.025" units="cm"/>
      <inkml:brushProperty name="height" value="0.025" units="cm"/>
    </inkml:brush>
  </inkml:definitions>
  <inkml:trace contextRef="#ctx0" brushRef="#br0">153 176 3523,'8'-10'1751,"-8"9"-1655,6-6 839,0 0 0,0 0 0,-1-1 0,0 0 0,-1 0 0,1 0 0,-2 0 0,1-1 0,-1 1 0,0-1 0,-1 0 0,0 0 0,-1 0-1,1-13 1,-2 21-886,0 0-1,0 0 1,0-1-1,0 1 1,-1 0-1,1 0 1,0 0-1,-1-1 1,1 1-1,-1 0 1,0 0-1,1 0 1,-1 0-1,0 0 1,1 0-1,-1 0 1,0 0-1,0 0 1,0 0-1,0 1 0,0-1 1,0 0-1,0 0 1,0 1-1,0-1 1,0 1-1,0-1 1,-1 1-1,1 0 1,0-1-1,0 1 1,0 0-1,-1 0 1,1 0-1,0 0 1,0 0-1,-1 0 1,1 0-1,0 0 1,0 0-1,-1 0 1,1 1-1,0-1 1,-2 2-1,-3-1-64,1 1 0,0 0 1,0 0-1,0 1 0,0 0 0,0 0 0,0 0 0,-7 7 1,-3 5 25,1 1 1,1 0 0,-12 21-1,20-29 3,0 0 0,1 1 0,-1 0-1,2-1 1,0 1 0,0 1 0,0-1 0,1 0 0,-1 12-1,3-19-13,0 0-1,0-1 1,1 1-1,-1 0 1,1-1-1,-1 1 1,1-1-1,-1 1 1,1-1-1,0 1 1,0-1-1,0 1 0,-1-1 1,1 0-1,1 1 1,-1-1-1,0 0 1,0 0-1,0 0 1,1 0-1,-1 0 1,0 0-1,1 0 1,-1 0-1,1-1 0,-1 1 1,1-1-1,1 1 1,54 12-24,-39-10-55,-7-1 18,1 1 0,-1 0-1,0 0 1,0 2 0,0-1 0,15 10 0,-22-12 50,0 1 1,0 0 0,-1 0-1,1 0 1,-1 0 0,0 1-1,0-1 1,0 1 0,0 0-1,-1 0 1,1 0 0,-1 0-1,0 0 1,-1 0 0,1 1-1,0-1 1,-1 1 0,0-1-1,0 7 1,0 1 58,0-1 0,-1 0 0,-1 1 1,0-1-1,0 0 0,-1 0 0,-1 0 0,0 0 0,0 0 1,-1-1-1,-1 1 0,1-1 0,-9 12 0,9-16 98,0 1 0,-1-1-1,0 0 1,0 0 0,-1-1 0,0 1-1,0-1 1,0-1 0,0 1 0,-1-1 0,0 0-1,0 0 1,0-1 0,0 0 0,-1 0-1,1-1 1,-1 0 0,1 0 0,-15 1-1,16-3-101,0 1 0,0-1 0,0 0 0,1 0 0,-1-1 0,0 0 0,1 0 0,-1 0 0,-5-2-1,9 2-158,0 0-1,0-1 0,0 1 1,1 0-1,-1-1 0,0 1 0,1-1 1,-1 0-1,1 1 0,0-1 0,-1 0 1,1 0-1,0 0 0,0 0 1,0 0-1,0 0 0,1 0 0,-1 0 1,1-1-1,-1 1 0,1 0 0,0 0 1,0 0-1,-1-1 0,2 1 1,-1-3-1,0-6-1401,1 0 0,0 0 0,0 1 0,1-1 0,5-16 1,13-24-6294</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1.768"/>
    </inkml:context>
    <inkml:brush xml:id="br0">
      <inkml:brushProperty name="width" value="0.025" units="cm"/>
      <inkml:brushProperty name="height" value="0.025" units="cm"/>
    </inkml:brush>
  </inkml:definitions>
  <inkml:trace contextRef="#ctx0" brushRef="#br0">104 0 14286,'0'0'160,"-5"59"-64,-3-16 865,-2 7 32,-3 6 0,3 1-1,-1 2-447,6-5-321,3-9-128,2-7-32,2-8-64,8-13 0,3-10-320,1-7-1474,-5 0-1120,-4-15-1250,-5-8-353</inkml:trace>
  <inkml:trace contextRef="#ctx0" brushRef="#br0" timeOffset="1">59 329 3716,'0'0'2626,"-30"-68"-352,18 45 160,1 6 513,5 8-577,6 6-63,13 4-2467,10 11 224,6 3-32,8 0-1474,2 3-1793,1-6-1185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2.682"/>
    </inkml:context>
    <inkml:brush xml:id="br0">
      <inkml:brushProperty name="width" value="0.025" units="cm"/>
      <inkml:brushProperty name="height" value="0.025" units="cm"/>
    </inkml:brush>
  </inkml:definitions>
  <inkml:trace contextRef="#ctx0" brushRef="#br0">145 283 9321,'0'0'3742,"-10"1"-2076,1 1-1353,0 0 1,0 1-1,0 0 1,0 1-1,1 0 1,-1 0-1,1 1 1,-10 8 0,14-11-240,1 0 0,0 1 0,-1-1 0,1 1 0,0 0 1,1 0-1,-1 0 0,0 0 0,1 1 0,0-1 1,-1 1-1,1-1 0,1 1 0,-1 0 0,1 0 0,-1 0 1,1 0-1,0 0 0,0 0 0,1 0 0,-1 0 0,1 0 1,0 0-1,1 8 0,0-11-67,-1 0 1,1 0-1,0 0 1,0 0-1,0-1 0,0 1 1,0 0-1,0 0 1,0-1-1,0 1 0,0 0 1,1-1-1,-1 1 1,0-1-1,0 0 0,0 1 1,1-1-1,-1 0 1,0 0-1,1 1 0,-1-1 1,0 0-1,0 0 1,1-1-1,-1 1 0,0 0 1,0 0-1,1-1 1,-1 1-1,0-1 0,2 0 1,39-13 300,-28 4-269,0-1 0,-1 0 0,0-1 0,-1 0 0,0-2 0,-1 1 1,-1-1-1,16-27 0,-33 52-497,2 0 1,-1 1-1,2 0 1,-1 0 0,2 0-1,-1 0 1,2 1-1,0-1 1,0 1-1,1 0 1,1-1-1,1 18 1,-1-28 282,1-1 1,0 1-1,-1-1 0,1 1 0,0-1 1,0 1-1,0-1 0,0 0 1,0 1-1,0-1 0,0 0 1,1 0-1,-1 0 0,0 0 0,1 0 1,-1 0-1,1 0 0,-1 0 1,1 0-1,-1-1 0,1 1 0,0-1 1,-1 1-1,1-1 0,0 0 1,-1 1-1,1-1 0,0 0 1,-1 0-1,1 0 0,0-1 0,-1 1 1,1 0-1,0 0 0,1-1 1,4-1-169,-1 1 1,1-1 0,0 0 0,-1 0-1,0-1 1,0 1 0,9-7 0,29-27-845,-7-8 3475,-32 37-1506,-1 0 0,0 0 0,0 0 0,0-1 0,-1 0 0,-1 1 0,1-1 0,-1 0 0,0 0-1,-1 0 1,1-14 0,-2 21-739,0 0 0,0 1 0,0-1 0,0 0-1,-1 1 1,1-1 0,0 1 0,0-1 0,0 0 0,-1 1-1,1-1 1,0 1 0,-1-1 0,1 1 0,0-1 0,-1 1 0,1-1-1,-1 1 1,1-1 0,-1 1 0,1-1 0,-1 1 0,1 0-1,-1-1 1,1 1 0,-1 0 0,0 0 0,1-1 0,-1 1-1,1 0 1,-1 0 0,0 0 0,1 0 0,-1 0 0,0 0-1,1 0 1,-1 0 0,0 0 0,1 0 0,-1 0 0,1 0-1,-1 0 1,0 1 0,1-1 0,-1 0 0,1 0 0,-1 1-1,0-1 1,1 0 0,-1 1 0,1-1 0,-1 0 0,0 2-1,-32 19 240,22-8-154,0 0 0,1 0 0,-15 25 0,22-32-79,0-1 1,0 1-1,1-1 0,-1 1 0,1 0 0,0 0 1,1 0-1,0 0 0,-1 1 0,2-1 0,-1 0 0,1 0 1,0 7-1,1-12-44,0 0 1,-1 0 0,1 0-1,-1 0 1,1 0-1,0-1 1,0 1-1,-1 0 1,1 0-1,0-1 1,0 1 0,0 0-1,0-1 1,0 1-1,0-1 1,0 1-1,0-1 1,0 0 0,0 1-1,0-1 1,0 0-1,0 0 1,0 0-1,0 0 1,0 0-1,1 0 1,-1 0 0,0 0-1,0 0 1,0 0-1,0-1 1,0 1-1,0 0 1,1-1-1,38-13 249,-27 5-317,-1-1-1,0 0 1,0 0-1,-2-1 0,1-1 1,-1 0-1,-1 0 1,0-1-1,-1 0 1,12-26-1,-25 50 39,1 1 0,0 0 1,0-1-1,1 1 0,1 0 0,0 1 1,0-1-1,1 0 0,1 0 0,1 15 1,-1-26 40,1 0 0,-1 0 1,1 0-1,-1 0 0,1 1 1,-1-1-1,1-1 0,0 1 1,0 0-1,-1 0 0,1 0 1,0 0-1,0 0 0,0-1 1,0 1-1,0 0 0,0-1 0,0 1 1,0-1-1,0 1 0,0-1 1,1 0-1,-1 1 0,0-1 1,0 0-1,0 0 0,0 0 1,1 1-1,-1-1 0,0-1 1,0 1-1,0 0 0,2 0 1,2-1 153,0 0 1,0 0 0,-1 0 0,1 0 0,0-1 0,-1 0 0,6-2 0,8-8 120,-1 0 0,0-1-1,-1-1 1,-1 0 0,16-19 0,63-89 542,-76 96-479,23-48-1,-36 64-315,0 0 1,-1-1-1,0 0 1,-1 0-1,-1 0 0,0-1 1,2-21-1,-4 32-39,0 1 1,0-1-1,0 1 0,0-1 0,0 1 0,1-1 0,-1 1 0,-1-1 0,1 1 1,0-1-1,0 1 0,0-1 0,0 1 0,0-1 0,0 1 0,0 0 0,-1-1 1,1 1-1,0-1 0,0 1 0,-1-1 0,1 1 0,0 0 0,-1-1 0,1 1 1,0 0-1,-1-1 0,1 1 0,-1 0 0,1-1 0,0 1 0,-1 0 1,1 0-1,-1 0 0,1-1 0,-1 1 0,-18 9-126,-15 27-7,21-16 112,0 1 0,2 1 0,1 0 1,1 0-1,0 1 0,2 0 0,1 0 1,1 1-1,0 0 0,2 0 0,1 0 0,1 40 1,3-59 19,-1 0 1,0 0-1,1 0 1,0 0-1,0-1 1,0 1-1,1-1 1,-1 0-1,7 8 1,-8-11 5,0 1 0,-1-1 0,1 0 0,0 1 0,0-1 0,0 0 0,1 0 0,-1 0 0,0 0 0,0 0 0,0 0 0,1 0 0,-1-1 0,1 1 0,-1 0 0,0-1 0,1 1 0,-1-1 0,1 1 0,0-1 0,-1 0 0,1 0 0,-1 1 0,1-1 0,-1 0 0,1-1 0,-1 1 0,1 0 0,0 0 0,-1-1 0,1 1 0,-1-1 0,1 1 0,-1-1 0,0 1 0,2-2 0,-1 0 1,-1 0 0,0 0-1,0-1 1,0 1 0,0 0-1,0 0 1,0-1 0,-1 1 0,1 0-1,-1-1 1,0 1 0,0-1-1,1 1 1,-1-1 0,-1 1 0,1-1-1,0 1 1,-2-5 0,-12-44-191,2 28 35,0 1 0,-2 1 1,-18-23-1,32 44 142,0-1 1,0 1-1,0 0 0,0-1 1,0 1-1,0 0 1,0 0-1,0-1 0,0 1 1,0 0-1,1 0 0,-1-1 1,0 1-1,0 0 1,0 0-1,0 0 0,1-1 1,-1 1-1,0 0 0,0 0 1,0 0-1,1-1 1,-1 1-1,0 0 0,0 0 1,1 0-1,-1 0 0,0 0 1,0 0-1,1 0 1,-1-1-1,0 1 0,1 0 1,-1 0-1,0 0 1,0 0-1,1 0 0,-1 0 1,0 0-1,0 0 0,1 1 1,-1-1-1,0 0 1,1 0-1,-1 0 0,0 0 1,0 0-1,1 0 0,-1 1 1,20 0-138,143 7-8822,-115-8 4057</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3.075"/>
    </inkml:context>
    <inkml:brush xml:id="br0">
      <inkml:brushProperty name="width" value="0.025" units="cm"/>
      <inkml:brushProperty name="height" value="0.025" units="cm"/>
    </inkml:brush>
  </inkml:definitions>
  <inkml:trace contextRef="#ctx0" brushRef="#br0">154 1 12332,'0'0'3069,"-8"-1"-554,0 1-2237,1 1 0,0-1 1,-1 1-1,1 0 1,0 1-1,0 0 0,0 0 1,0 1-1,0 0 1,0 0-1,-6 4 1,10-5-203,-1 0 1,1 0 0,-1 0 0,1 1-1,0 0 1,0-1 0,0 1 0,0 0 0,0 1-1,0-1 1,1 0 0,0 1 0,0-1-1,0 1 1,0 0 0,0 0 0,1 0 0,0 0-1,0 0 1,0 0 0,0 0 0,0 0-1,1 7 1,0-9-72,1 0 0,0 0 0,-1 0 0,1 0 0,0 0 1,0 0-1,0 0 0,1 0 0,-1 0 0,0 0 0,1-1 0,-1 1 0,1 0 0,-1-1 0,1 0 0,0 1 0,0-1 0,0 0 0,0 0 0,0 0 0,0 0 1,0 0-1,0 0 0,0 0 0,0-1 0,0 1 0,4-1 0,11 4-102,0-1 0,26 0 0,-23-1-90,-18-2 177,57 10-126,-56-10 131,-1 0 0,1 1-1,-1 0 1,0-1 0,1 1-1,-1 0 1,0 0 0,1 1 0,-1-1-1,0 0 1,0 1 0,0-1 0,0 1-1,0 0 1,-1 0 0,1-1 0,0 1-1,-1 0 1,0 0 0,3 4 0,-4-5 31,0 1 0,0-1 0,0 0 0,0 0 0,-1 1 0,1-1 0,0 0 0,-1 1 1,1-1-1,0 0 0,-1 0 0,0 0 0,1 0 0,-1 1 0,0-1 0,1 0 0,-1 0 0,0 0 1,0 0-1,0 0 0,0-1 0,0 1 0,0 0 0,0 0 0,0-1 0,0 1 0,0 0 0,0-1 1,-2 1-1,-41 16 119,37-15-134,-36 6-535,22-10-1660,20 2 1977,1 0 1,-1 0 0,1 0 0,-1 0-1,1 0 1,-1 0 0,1-1 0,0 1-1,-1 0 1,1 0 0,0 0 0,-1-1 0,1 1-1,-1 0 1,1-1 0,0 1 0,0 0-1,-1-1 1,1 1 0,0 0 0,-1-1-1,1 1 1,0-1 0,0 1 0,0 0-1,0-1 1,-1 1 0,1-1 0,0 1-1,0-1 1,0-14-5009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3.658"/>
    </inkml:context>
    <inkml:brush xml:id="br0">
      <inkml:brushProperty name="width" value="0.025" units="cm"/>
      <inkml:brushProperty name="height" value="0.025" units="cm"/>
    </inkml:brush>
  </inkml:definitions>
  <inkml:trace contextRef="#ctx0" brushRef="#br0">132 45 4548,'0'0'16416,"-11"3"-15978,2 0-416,0 1 1,0 0 0,0 0-1,0 1 1,1 0 0,-14 11 0,18-13 69,0 0 0,1 0 0,-1 0 1,1 1-1,0 0 0,0 0 0,0 0 0,0 0 1,1 0-1,0 0 0,0 1 0,0-1 0,0 1 1,0-1-1,1 1 0,0 0 0,0 0 1,0 7-1,1-11-74,1 0 1,-1 0-1,1 0 1,0 0 0,-1 0-1,1 0 1,0 0-1,0 0 1,-1 0-1,1 0 1,0-1-1,0 1 1,0 0 0,0-1-1,0 1 1,0 0-1,0-1 1,0 1-1,0-1 1,0 0 0,1 1-1,-1-1 1,0 0-1,0 0 1,0 1-1,0-1 1,1 0 0,-1 0-1,0 0 1,0-1-1,2 1 1,42-3 588,-32-2-607,0 1-1,0-2 1,0 0 0,0 0-1,-1-1 1,0-1 0,0 0-1,-1 0 1,0-1 0,-1-1-1,0 0 1,0 0 0,-1-1-1,0 0 1,-1 0 0,7-15 0,-14 25-15,0-1 1,0 1 0,-1 0 0,1-1-1,-1 1 1,1-1 0,-1 1 0,1-1 0,-1 1-1,0-1 1,0 1 0,0-1 0,0 1-1,0-1 1,0 1 0,0-1 0,-1-1 0,0 2-4,1 1-1,-1 0 1,1-1 0,-1 1 0,1 0 0,-1 0 0,1-1 0,-1 1 0,1 0 0,-1 0 0,1 0 0,-1 0 0,0 0 0,1 0 0,-1 0 0,1 0 0,-1 0 0,0 0 0,1 0 0,-1 0 0,1 0 0,-1 0 0,1 0 0,-1 1 0,0-1 0,1 0 0,-1 0-1,0 1 1,-5 2-49,0 1-1,-1-1 0,1 1 1,1 0-1,-9 8 0,5-3 62,1 1 0,-1 0-1,2 1 1,-12 19-1,17-25 34,0-1 0,-1 0 0,1 1 0,1-1 0,-1 1 0,1-1 0,0 1 0,0 0 1,0 0-1,0-1 0,1 1 0,0 0 0,0 0 0,0 0 0,2 8 0,-1-11-13,1 0 0,-1-1 0,0 1 1,1-1-1,-1 0 0,1 1 0,-1-1 0,1 0 0,-1 0 1,1 0-1,0 0 0,0 0 0,0 0 0,0 0 1,-1-1-1,1 1 0,0-1 0,0 1 0,0-1 0,0 0 1,0 0-1,0 0 0,3 0 0,50-3 366,-41 0-355,0-1 0,0 0 0,0-1 0,-1 0 0,1-1 0,-2-1 0,21-12 0,-12 4 4,0-1 0,-1 0-1,25-28 1,-44 44-30,0-1 0,-1 1 0,1 0 0,0-1 0,-1 1 0,1-1 0,-1 1-1,1-1 1,-1 0 0,1 1 0,-1-1 0,1 1 0,-1-1 0,1 0-1,-1 0 1,0 1 0,1-1 0,-1 0 0,0 0 0,0 1 0,0-1 0,1 0-1,-1 0 1,0 1 0,0-1 0,0 0 0,0-1 0,-2 2-11,1 1 1,-1-1 0,1 1-1,0-1 1,0 1 0,-1 0-1,1 0 1,0-1-1,0 1 1,0 0 0,0 0-1,0 0 1,0 0 0,0 0-1,-1 2 1,-1-1 5,-2 3 2,1 0 0,-1-1 0,1 1 0,-1 1 0,2-1 1,-1 1-1,0 0 0,1-1 0,0 1 0,1 1 0,-1-1 0,1 0 1,0 1-1,-1 10 0,3-17 9,0 1-1,0 0 1,0-1 0,0 1 0,1-1-1,-1 1 1,0-1 0,0 1 0,0 0-1,1-1 1,-1 1 0,0-1 0,1 1-1,-1-1 1,1 0 0,-1 1 0,0-1-1,1 1 1,-1-1 0,1 0 0,-1 1-1,1-1 1,-1 0 0,1 1 0,0-1-1,-1 0 1,1 0 0,-1 0 0,1 1-1,0-1 1,0 0 0,29 0 155,26-13 19,-39 6-143,1-1-1,-1-1 1,-1-1-1,1 0 1,-2-1 0,1 0-1,-2-2 1,24-24-1,-63 51 72,20-9-155,1-1-1,-1 1 1,1 0 0,0 0-1,0 1 1,1-1-1,-1 1 1,1 0 0,0 0-1,1 0 1,-1 0-1,1 0 1,1 0 0,-1 1-1,0 7 1,2-13-50,0 0 0,0-1 0,0 1 0,0 0 0,1 0 0,-1 0 0,0-1 0,1 1 1,-1 0-1,0 0 0,1-1 0,-1 1 0,1 0 0,-1-1 0,1 1 0,-1 0 0,1-1 0,-1 1 0,1-1 0,0 1 0,-1-1 0,1 1 0,0-1 0,0 0 0,-1 1 1,2-1-1,29 6-2205,33-12-5429,-28-7 1294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4.004"/>
    </inkml:context>
    <inkml:brush xml:id="br0">
      <inkml:brushProperty name="width" value="0.025" units="cm"/>
      <inkml:brushProperty name="height" value="0.025" units="cm"/>
    </inkml:brush>
  </inkml:definitions>
  <inkml:trace contextRef="#ctx0" brushRef="#br0">131 55 4773,'0'0'4777,"3"-8"-1461,11-26-306,-14 33-2924,0 1 0,0-1-1,0 1 1,0-1 0,-1 1-1,1-1 1,0 1 0,0-1-1,0 1 1,0-1 0,-1 1-1,1-1 1,0 1 0,0 0-1,-1-1 1,1 1 0,0-1-1,-1 1 1,1 0 0,-1-1-1,1 1 1,0 0 0,-1-1-1,1 1 1,-1 0 0,1 0-1,-1-1 1,1 1 0,-1 0-1,1 0 1,-1 0 0,1 0-1,-1 0 1,1-1 0,-1 1-1,1 0 1,-1 0 0,1 0-1,-1 1 1,1-1 0,-1 0-1,1 0 1,-1 0 0,1 0-1,-1 0 1,1 1 0,-1-1-1,1 0 1,-2 1 0,-25 7 419,25-7-505,0 0 0,0 0-1,1 0 1,-1 1 0,0-1 0,1 1 0,-1-1-1,1 1 1,-1 0 0,1 0 0,0 0 0,0-1-1,0 1 1,0 0 0,0 1 0,0-1 0,0 0-1,1 0 1,-1 0 0,1 0 0,0 0 0,-1 1-1,1-1 1,0 0 0,0 0 0,1 5 0,0-4-35,0-1-1,0 1 1,1 0 0,-1 0 0,0-1 0,1 1 0,0-1 0,0 1 0,0-1-1,0 0 1,0 0 0,0 1 0,1-2 0,-1 1 0,1 0 0,-1 0-1,1-1 1,5 3 0,11 3 16,26 14-15,-43-20 40,-1 0 1,1 0-1,0 0 1,0 0-1,-1 1 1,1-1-1,0 1 1,-1-1-1,0 1 0,1 0 1,-1-1-1,0 1 1,0 0-1,0 0 1,0 0-1,0 0 1,0 0-1,0 2 1,-1-2 68,0-1 0,-1 1 0,1-1 0,0 1 0,-1-1 0,1 0 0,-1 1 0,1-1 0,-1 0 0,0 1 0,1-1 0,-1 0 0,0 0 0,0 1 0,0-1 0,0 0 0,0 0 0,0 0 0,0 0 0,0 0 0,-1-1 1,1 1-1,0 0 0,-3 0 0,-37 17 674,36-16-775,-7 3-224,-1-1-1,1-1 0,-1 0 0,0 0 0,0-1 0,-1-1 0,-12 0 0,3-4-4996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4.567"/>
    </inkml:context>
    <inkml:brush xml:id="br0">
      <inkml:brushProperty name="width" value="0.025" units="cm"/>
      <inkml:brushProperty name="height" value="0.025" units="cm"/>
    </inkml:brush>
  </inkml:definitions>
  <inkml:trace contextRef="#ctx0" brushRef="#br0">97 194 3716,'13'-12'5738,"73"-69"-2465,-72 66-1401,-1 0 0,17-26 0,-29 40-1670,0 0 1,0-1-1,0 1 1,-1 0-1,1 0 0,0 0 1,-1-1-1,1 1 1,-1 0-1,0-1 1,1 1-1,-1-1 1,0 1-1,0 0 1,0-1-1,0-1 1,0 2-126,0 1 1,-1 0-1,1-1 1,0 1 0,-1 0-1,1-1 1,0 1-1,-1 0 1,1-1 0,-1 1-1,1 0 1,0 0-1,-1 0 1,1-1 0,-1 1-1,1 0 1,-1 0 0,1 0-1,-1 0 1,1 0-1,-1 0 1,1 0 0,-1 0-1,1 0 1,-1 0-1,1 0 1,0 0 0,-1 0-1,0 1 1,-3 0 28,-1 0 0,1 0 1,0 1-1,0 0 0,0 0 0,0 0 1,1 0-1,-7 5 0,0 2-64,0 1-1,1 1 1,0-1 0,-8 14-1,14-20-33,0 0 0,0 1 0,1-1 0,0 1 0,0 0 0,0 0 0,0 0 0,1 0 0,0 0 0,0 0 0,0 0 0,1 1 0,0 9 0,1-13-28,0 0 1,0 0-1,1 0 0,-1 0 0,0 0 0,1 0 0,-1-1 0,1 1 0,0-1 0,0 1 0,0-1 0,-1 1 0,1-1 0,0 0 0,0 0 1,1 0-1,-1 0 0,0 0 0,0-1 0,0 1 0,1-1 0,-1 1 0,0-1 0,1 0 0,-1 0 0,0 0 0,4 0 0,7 0-219,1 0-1,-1 0 1,19-4-1,10-15-765,-39 16 938,1 1 0,0 0 0,0-1 0,0 2-1,1-1 1,-1 0 0,0 1 0,1 0 0,4-1 0,-15 44-1214,-10 9 1835,-3-1 0,-2-1 0,-2-1 0,-2-1 0,-3-1 0,-1-1 0,-2-2 0,-52 56 0,82-98-512,-1 2 1,0-1 1,0 1-1,0-1 0,-1 0 1,1 0-1,0 0 0,-1 0 1,1 0-1,-1-1 0,0 1 1,0-1-1,1 0 0,-1 0 1,0 0-1,0 0 0,0 0 1,-5 0-1,7-2-40,0 0 0,0 1 1,0-1-1,0 0 0,1 0 0,-1 0 0,0 0 1,1 0-1,-1 0 0,1 0 0,-1 0 0,1 0 1,-1-1-1,1 1 0,0 0 0,-1 0 0,1 0 1,0-1-1,0 1 0,0 0 0,0 0 0,0 0 1,0-1-1,1-1 0,2-34-676,1 20 131,1 0 0,0 1-1,1-1 1,1 1 0,0 0-1,1 1 1,14-20-1,79-100-5386,-89 119 4912,46-52-4481,3 0-3145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5.157"/>
    </inkml:context>
    <inkml:brush xml:id="br0">
      <inkml:brushProperty name="width" value="0.025" units="cm"/>
      <inkml:brushProperty name="height" value="0.025" units="cm"/>
    </inkml:brush>
  </inkml:definitions>
  <inkml:trace contextRef="#ctx0" brushRef="#br0">261 168 5157,'-12'8'5627,"-31"18"-3203,-67 43 1844,98-61-3650,-1 1-1,1 1 0,1 0 0,0 1 0,1 0 0,-11 14 1,21-25-604,-1 0 0,1 1 0,0-1 0,-1 1 0,1-1 0,-1 1 1,1-1-1,0 1 0,-1-1 0,1 1 0,0-1 0,0 1 0,-1-1 0,1 1 1,0 0-1,0-1 0,0 1 0,0-1 0,0 1 0,0 0 0,0-1 0,0 1 1,0-1-1,0 1 0,0 0 0,0-1 0,0 1 0,0-1 0,0 1 0,1 0 1,-1-1-1,0 1 0,1-1 0,-1 1 0,0-1 0,1 1 0,-1-1 1,0 1-1,1-1 0,-1 1 0,1-1 0,-1 0 0,1 1 0,-1-1 0,1 0 1,-1 1-1,1-1 0,-1 0 0,1 0 0,0 1 0,-1-1 0,1 0 0,-1 0 1,1 0-1,0 0 0,-1 0 0,1 0 0,-1 0 0,1 0 0,0 0 0,-1 0 1,1 0-1,-1 0 0,1-1 0,1 1 0,45-8 169,-17-1-381,0-2 0,-1 0 0,-1-2 0,31-19 0,102-73-2388,-149 96 2583,2-3 29,-17 18-28,-2-1 28,-55 68 203,54-66-164,2 0 0,-1 1 0,1-1-1,0 1 1,0 0 0,1 1 0,0-1-1,-3 16 1,6-24-56,0 1-1,0 0 0,0-1 1,0 1-1,0 0 1,0 0-1,-1-1 0,2 1 1,-1 0-1,0-1 1,0 1-1,0 0 1,0 0-1,0-1 0,0 1 1,1 0-1,-1-1 1,0 1-1,1 0 0,-1-1 1,0 1-1,1-1 1,-1 1-1,1-1 1,-1 1-1,1-1 0,-1 1 1,1-1-1,-1 1 1,1-1-1,0 1 0,-1-1 1,1 0-1,0 1 1,0-1-1,2 0 27,-1 1-1,1-1 0,0 0 1,-1 0-1,1-1 0,0 1 1,-1-1-1,1 1 0,-1-1 1,4-1-1,55-28 315,-34 12-361,0-1 0,-1-2-1,-2-1 1,24-25-1,-34 31-8,-1 1 1,0-2-1,-1 0 0,-1 0 0,-1-1 0,0 0 0,11-31 0,-21 48 3,1-1 0,0 0 1,0 1-1,-1-1 0,1 0 0,-1 0 1,0 1-1,0-1 0,1 0 0,-1 0 1,0 0-1,0 1 0,-1-1 0,1 0 1,-1-2-1,1 3 10,-1 1 0,1 0-1,-1 0 1,0 0 0,1 0 0,-1 0 0,1 0 0,-1 0 0,1 0 0,-1 0 0,0 0-1,1 0 1,-1 0 0,1 0 0,-1 0 0,1 0 0,-1 1 0,1-1 0,-1 0 0,1 0-1,-1 1 1,1-1 0,-1 0 0,1 1 0,-1-1 0,1 0 0,-1 1 0,1-1 0,-1 1-1,-6 5-22,1 1 0,-1 0 0,1-1 0,-8 13 0,6-5 37,0 0 0,1 0 1,0 1-1,1 0 0,-5 20 1,10-30-8,-1 0 1,2 0 0,-1 0-1,0 0 1,1 0 0,0 0 0,0 1-1,1-1 1,0 0 0,-1 0-1,2 0 1,-1 0 0,0 0 0,1 0-1,0 0 1,0-1 0,1 1-1,-1-1 1,1 1 0,4 4 0,19 18 25,-19-21-12,-1 0-1,0 0 0,0 1 0,0 0 0,-1 0 1,1 0-1,-2 1 0,1-1 0,-1 1 1,5 15-1,-9-22 30,0 0 1,0 0-1,-1-1 1,1 1-1,0 0 1,0 0-1,-1 0 1,1 0-1,-1 0 1,1 0-1,-1-1 1,1 1-1,-1 0 1,0 0-1,1-1 1,-1 1-1,0 0 1,1-1-1,-1 1 1,0-1-1,0 1 1,0-1-1,0 1 1,1-1-1,-1 1 1,0-1-1,0 0 1,0 0-1,0 1 1,0-1-1,0 0 1,0 0-1,0 0 0,0 0 1,0 0-1,-1 0 1,-41-1 445,40 0-450,0 1-71,-1-1 0,1 1 0,-1-1 0,1 0 1,0 0-1,-1-1 0,1 1 0,0-1 0,0 1 1,0-1-1,0 0 0,0 0 0,1 0 0,-1-1 0,0 1 1,1-1-1,0 1 0,0-1 0,0 0 0,0 0 0,0 0 1,0 0-1,-1-4 0,2 3-548,0 1-1,-1-1 1,2 1 0,-1-1-1,0 1 1,1-1 0,0 0-1,0 1 1,0-1 0,0 0-1,0 1 1,1-1 0,0 0-1,1-4 1,11-16-5531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8.449"/>
    </inkml:context>
    <inkml:brush xml:id="br0">
      <inkml:brushProperty name="width" value="0.025" units="cm"/>
      <inkml:brushProperty name="height" value="0.025" units="cm"/>
    </inkml:brush>
  </inkml:definitions>
  <inkml:trace contextRef="#ctx0" brushRef="#br0">20 7 7175,'0'0'16784,"-1"13"-15679,-5 21-649,1-4-89,-3 46 0,8-75-357,0 0-1,0 1 1,0-1 0,1 0-1,-1 0 1,0 0 0,0 1-1,1-1 1,-1 0 0,0 0-1,1 0 1,-1 0-1,1 1 1,0-1 0,-1 0-1,1 0 1,0 0 0,0 0-1,-1-1 1,1 1 0,0 0-1,0 0 1,0 0 0,0-1-1,0 1 1,0 0-1,2 0 1,0 0 14,0 0-1,1-1 0,-1 1 1,0-1-1,1 1 1,-1-1-1,1 0 1,-1-1-1,0 1 0,4-1 1,7-2 19,-1 0 0,0-1-1,0 0 1,15-8 0,71-47-237,-41 23 79,-58 36 107,0-1 0,0 1 1,0 0-1,1 0 1,-1-1-1,0 1 0,1 0 1,-1 0-1,0 0 1,0-1-1,1 1 0,-1 0 1,0 0-1,1 0 0,-1 0 1,0 0-1,1 0 1,-1 0-1,0 0 0,1-1 1,-1 1-1,0 0 1,1 0-1,-1 0 0,0 1 1,1-1-1,-1 0 1,0 0-1,1 0 0,-1 0 1,0 0-1,1 0 1,-1 0-1,0 1 0,0-1 1,1 0-1,-1 0 1,-2 15-27,-19 25 282,19-35-205,0-2-40,0 1 57,-1-1 1,2 1 0,-1-1 0,0 1 0,1 0 0,0 0 0,-1 0 0,1 4 0,8 4 321,17-7-136,-15-6-237,0-1-1,0 0 1,-1 0 0,1 0-1,-1-1 1,1 0-1,-1-1 1,0 0 0,0 0-1,0-1 1,10-9-1,-6 6-646,1 0 0,-1 1-1,18-7 1,-29 14 567,-1 0 0,1 1 0,-1-1 0,0 0 0,1 0 0,-1 0 0,1 0 0,-1 1 1,0-1-1,1 0 0,-1 0 0,0 1 0,1-1 0,-1 0 0,0 1 0,0-1 0,1 0 0,-1 1 0,0-1 0,0 0 0,0 1 0,1-1 0,-1 0 0,0 1 0,0-1 0,0 1 1,0-1-1,0 0 0,0 1 0,0-1 0,0 1 0,0-1 0,0 1 0,0-1 0,0 0 0,0 1 0,0-1 0,0 1 0,0-1 0,-1 1 0,1 0 42,0 0 0,0 0-1,0 0 1,0 0 0,0 0-1,0 0 1,0 0 0,0 0 0,0 0-1,0 0 1,0 0 0,1 0-1,-1 0 1,0 0 0,1 0-1,-1-1 1,1 1 0,-1 0 0,1 0-1,0 0 1,-1-1 0,1 1-1,0 0 1,-1 0 0,1-1-1,0 1 1,0-1 0,0 1-1,-1 0 1,1-1 0,0 0 0,0 1-1,0-1 1,2 1 0,3-2-430,0 0 1,0 0-1,0 0 1,0-1 0,0 0-1,-1 0 1,1-1 0,-1 1-1,1-1 1,-1 0-1,0-1 1,0 1 0,6-6-1,34-20-400,-45 29 935,0 1 0,1-1 0,-1 0 0,0 0 0,1 0-1,-1 0 1,0 0 0,0 1 0,1-1 0,-1 0 0,0 0-1,0 0 1,1 1 0,-1-1 0,0 0 0,0 0 0,0 1 0,1-1-1,-1 0 1,0 0 0,0 1 0,0-1 0,0 0 0,0 1-1,0-1 1,0 0 0,0 1 0,1-1 0,-1 0 0,0 1-1,0-1 1,0 0 0,-1 1 0,1-1 0,0 0 0,0 1-1,0-1 1,0 0 0,0 0 0,0 1 0,0-1 0,0 0-1,-1 1 1,1-1 0,0 0 0,0 0 0,0 1 0,-1-1-1,1 0 1,0 1 0,-7 18 728,6-17-691,0 1 1,0-1-1,0 0 1,0 1 0,1-1-1,-1 1 1,1-1 0,0 1-1,-1-1 1,1 1 0,0 0-1,0-1 1,1 1 0,-1-1-1,1 1 1,-1-1 0,2 4-1,-1-4-52,0 0-1,1-1 0,-1 1 0,0-1 1,1 0-1,-1 1 0,1-1 0,-1 0 0,1 0 1,0 0-1,0 0 0,-1 0 0,1 0 1,0 0-1,0-1 0,0 1 0,0-1 0,0 1 1,0-1-1,0 0 0,0 0 0,0 0 1,2 0-1,10 0 8,0 0-1,0-1 1,-1-1 0,24-5 0,-32 6-58,0-1 0,0 1 0,0-1 0,0 0 1,0 0-1,0-1 0,-1 0 0,1 1 0,-1-1 1,0-1-1,1 1 0,-1-1 0,-1 0 0,1 0 0,3-5 1,-6 9-7,-1-1 0,1 0 0,-1 1 1,0-1-1,1 1 0,-1-1 1,0 0-1,0 1 0,0-1 0,1 0 1,-1 0-1,0 1 0,0-1 1,0 0-1,0 1 0,0-1 1,0 0-1,0 0 0,0 1 0,0-1 1,-1 0-1,1 1 0,0-1 1,0 0-1,-1 1 0,1-1 0,0 0 1,-1 1-1,1-1 0,-1 0 1,1 1-1,-1-1 0,1 1 0,-1-1 1,1 1-1,-1-1 0,1 1 1,-1 0-1,0-1 0,1 1 0,-2-1 1,-35-8 395,14 10 11,58 1-201,-21-3-230,0 0 0,0-1-1,0 0 1,0-1 0,-1-1 0,1 0 0,17-8 0,-17 5-1461,-2 1 0,1-2 1,-1 0-1,13-9 0,-6 2-3686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5.551"/>
    </inkml:context>
    <inkml:brush xml:id="br0">
      <inkml:brushProperty name="width" value="0.025" units="cm"/>
      <inkml:brushProperty name="height" value="0.025" units="cm"/>
    </inkml:brush>
  </inkml:definitions>
  <inkml:trace contextRef="#ctx0" brushRef="#br0">5 59 3427,'10'0'2520,"-4"0"-2038,3 0 665,0 0 0,-1 0 0,1-1 0,15-3-1,-22 3-848,0 1 1,0-1-1,0 0 0,0 1 0,0-1 0,-1 0 1,1 0-1,0 0 0,-1 0 0,1 0 0,0-1 0,-1 1 1,0 0-1,1-1 0,-1 1 0,0-1 0,0 0 1,1 1-1,-1-1 0,0 0 0,-1 1 0,1-1 0,0 0 1,-1 0-1,1 0 0,-1 0 0,1 0 0,-1 0 1,0 0-1,0-2 0,0 4-274,0-1 0,-1 0 0,1 1 0,0 0 0,-1-1 0,1 1 0,-1-1 0,1 1 0,-1-1 0,1 1 0,-1 0 0,1 0 0,-1-1 0,1 1 0,-1 0 0,1 0 0,-1-1 0,0 1 0,1 0 0,-1 0 0,1 0 0,-1 0 0,0 0 0,1 0 0,-1 0 0,0 0 0,1 0 0,-1 0 0,1 0 0,-1 0 0,1 1 0,-1-1 0,0 0 0,1 0 0,-1 1 0,1-1 0,-1 0 0,1 1 0,-1-1 0,-27 12-61,21-6 62,0-1-1,0 1 0,1 0 0,0 0 0,-8 11 0,11-14-6,1 0 0,0 0 1,0 1-1,0-1 0,0 0 1,1 1-1,0-1 0,-1 1 1,1-1-1,0 1 1,1 0-1,-1 0 0,1-1 1,-1 1-1,1 6 0,1-9-12,-1 1 1,1-1-1,0 1 0,-1-1 0,1 1 1,0-1-1,0 0 0,0 1 0,0-1 0,0 0 1,0 0-1,0 0 0,1 1 0,-1-1 1,0-1-1,0 1 0,1 0 0,-1 0 0,1 0 1,-1-1-1,1 1 0,-1-1 0,1 1 1,-1-1-1,1 1 0,0-1 0,1 0 1,53 2 141,-43-2-118,8-2-100,1 0 1,-1-2-1,1 0 1,-1-2-1,0 0 1,-1-1-1,21-11 1,-8 5 162,44-12 1,-106 56 2837,26-29-2888,0 1-1,0-1 1,0 1 0,0 0 0,1-1-1,-1 1 1,1 0 0,-1 1-1,1-1 1,0 0 0,0 1-1,1-1 1,-1 1 0,1-1 0,0 1-1,-2 6 1,4-9-36,-1 0 1,0 0-1,1-1 1,-1 1-1,1 0 1,0-1-1,-1 1 1,1-1-1,-1 1 1,1-1-1,0 1 0,0-1 1,-1 1-1,1-1 1,0 0-1,0 1 1,-1-1-1,1 0 1,0 0-1,0 0 1,0 1-1,-1-1 1,1 0-1,0 0 0,0 0 1,0 0-1,0 0 1,0-1-1,35 1 142,-28-1-124,17-1-39,-1-1 0,0-2 0,43-13 0,7-1-2916,-59 15-769,1 2 0,28-1 0,-35 3-2547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6.066"/>
    </inkml:context>
    <inkml:brush xml:id="br0">
      <inkml:brushProperty name="width" value="0.025" units="cm"/>
      <inkml:brushProperty name="height" value="0.025" units="cm"/>
    </inkml:brush>
  </inkml:definitions>
  <inkml:trace contextRef="#ctx0" brushRef="#br0">1 91 10602,'0'0'11627,"67"-21"-11114,-18 13 31,10 0-128,8 0-384,0-2-64,-5 0-2114,-10-4-3939,-13 2-9386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6.818"/>
    </inkml:context>
    <inkml:brush xml:id="br0">
      <inkml:brushProperty name="width" value="0.025" units="cm"/>
      <inkml:brushProperty name="height" value="0.025" units="cm"/>
    </inkml:brush>
  </inkml:definitions>
  <inkml:trace contextRef="#ctx0" brushRef="#br0">71 1 4484,'0'0'11910,"0"15"-10687,-1 37 159,-16 104 1,5-103-988,-27 168 731,39-220-1099,0 0 0,0 0 0,-1 0-1,1-1 1,0 1 0,0 0 0,0 0-1,0 0 1,0 0 0,0-1 0,0 1-1,0 0 1,0 0 0,1 0 0,-1 0 0,0-1-1,0 1 1,1 0 0,-1 0 0,0-1-1,1 1 1,-1 0 0,1 0 0,-1-1-1,1 1 1,0-1 0,-1 1 0,1 0-1,-1-1 1,1 1 0,0-1 0,0 1-1,-1-1 1,1 0 0,1 1 0,1-1 47,-1 0 0,1 0 1,-1-1-1,0 1 0,1-1 1,-1 1-1,1-1 1,-1 0-1,0 0 0,1 0 1,3-3-1,58-43 1071,-32 17-1047,-1-2 0,-2 0 0,31-45 0,-47 58-68,0-1 1,-1 0-1,-1-1 0,-1 0 1,-1-1-1,-1 0 0,8-39 1,-15 48-830,-6 11-38,-13 18-932,-17 33-2028,-42 85-7830,52-93 6390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7.716"/>
    </inkml:context>
    <inkml:brush xml:id="br0">
      <inkml:brushProperty name="width" value="0.025" units="cm"/>
      <inkml:brushProperty name="height" value="0.025" units="cm"/>
    </inkml:brush>
  </inkml:definitions>
  <inkml:trace contextRef="#ctx0" brushRef="#br0">0 180 5157,'0'0'3390,"10"4"-1815,-4-1-1333,0-1 1,0 0 0,0 0 0,0-1 0,0 1 0,0-1 0,0 0 0,1-1 0,-1 0 0,0 0-1,0 0 1,0-1 0,1 0 0,-1 0 0,0 0 0,0-1 0,9-3 0,4-4 1103,-1-1 0,28-20 0,-40 25-1107,1 0 1,0 0-1,-1-1 1,0 0-1,-1-1 1,1 1-1,-1-1 1,-1 0-1,5-9 0,-8 15-231,0 0-1,-1 0 1,1-1-1,0 1 1,-1 0-1,0-1 1,1 1-1,-1 0 1,0-1-1,1 1 1,-1-1-1,0 1 1,0-1-1,0 1 1,-1-1-1,1-1 1,0 3-5,-1 0 1,1-1 0,0 1 0,-1 0-1,1-1 1,0 1 0,-1 0 0,1-1 0,0 1-1,-1 0 1,1 0 0,-1-1 0,1 1-1,-1 0 1,1 0 0,-1 0 0,1 0-1,-1 0 1,1 0 0,-1 0 0,1-1 0,-1 1-1,1 1 1,-1-1 0,1 0 0,0 0-1,-1 0 1,1 0 0,-2 0 0,-1 1 5,0 1 0,-1-1 1,1 0-1,0 1 0,0 0 1,0-1-1,0 1 0,0 0 1,1 1-1,-1-1 0,-3 5 1,-3 4 66,1 1 1,0 0-1,1 0 1,0 1-1,1 0 1,1 0-1,0 1 1,1-1-1,0 1 1,1 0-1,1 0 1,0 1 0,0-1-1,2 26 1,0-38-63,1 0 1,-1-1-1,0 1 1,1 0-1,-1 0 1,1 0-1,-1 0 1,1 0-1,0-1 1,0 1-1,0 0 1,0-1-1,0 1 1,0-1-1,1 1 1,-1-1-1,0 1 1,1-1-1,-1 0 1,1 0-1,-1 0 1,1 0-1,2 2 1,0-2 33,-1 0 1,1 0 0,0-1-1,-1 1 1,1-1 0,0 0-1,-1 0 1,1 0 0,0 0-1,-1-1 1,7-1 0,2-1 52,0-1 1,-1 0 0,1 0 0,-1-2-1,0 1 1,15-11 0,4-8 25,0-1 0,-2-1 0,-1-1 1,-1-2-1,39-55 0,-84 111-155,10-16-7,1 1 1,0 0-1,1 0 1,0 0-1,0 1 1,2 1-1,-1-1 1,2 1-1,-4 15 0,8-28 37,0-1-1,0 1 0,-1-1 0,1 1 0,0-1 0,0 1 0,0 0 1,0-1-1,0 1 0,1-1 0,-1 1 0,0-1 0,0 1 1,0-1-1,0 1 0,1 0 0,-1-1 0,0 1 0,0-1 0,1 1 1,-1-1-1,0 0 0,1 1 0,-1-1 0,1 1 0,-1-1 0,0 0 1,1 1-1,-1-1 0,1 0 0,-1 1 0,1-1 0,-1 0 0,2 1 1,24-4 149,23-19 15,9-18-144,-47 30-44,0 2 1,0 0 0,1 0-1,0 1 1,0 1-1,1 0 1,0 0 0,0 1-1,25-5 1,-37 9 10,0 1 0,0 0 0,1 0 0,-1 0 0,0 0 0,0 1 0,0-1 0,0 0 0,0 0 0,0 1 0,1-1 0,-1 1 1,0-1-1,0 1 0,0-1 0,0 1 0,0 0 0,-1-1 0,1 1 0,0 0 0,0 0 0,0-1 0,-1 1 0,1 0 0,0 0 0,0 1 0,1 2 4,-1-1-1,1 1 1,-1-1 0,0 1-1,0 0 1,-1-1-1,1 1 1,-1 5 0,1 7 31,-2 1 1,-4 29 0,-9 18-15,33-72 316,-5-5-290,1 0 0,-2 0 0,0-1-1,0-1 1,-1 0 0,-1-1 0,-1 0 0,0-1 0,-1 0-1,-1 0 1,-1-1 0,0 0 0,4-20 0,-18 54 72,-1 20-141,8-33 45,0 0 0,0 0 0,0-1 0,0 1 1,0 0-1,1 0 0,-1 0 0,1-1 1,0 1-1,0 0 0,0 0 0,0-1 1,0 1-1,1-1 0,-1 1 0,1-1 0,-1 0 1,4 4-1,-2-4 10,1 1 1,-1-1-1,1 0 0,-1-1 0,1 1 1,-1-1-1,1 1 0,0-1 1,0 0-1,0 0 0,0-1 0,0 1 1,6-1-1,5 0 26,0-2 0,0 1 0,-1-2-1,1 0 1,-1 0 0,0-2 0,0 0 0,0 0-1,-1-1 1,1-1 0,-2 0 0,1-1 0,-1-1-1,0 0 1,0 0 0,-1-1 0,-1 0 0,0-1 0,0 0-1,-1-1 1,0 0 0,8-17 0,-13 18-41,-6 9-15,-17 15-34,-22 29-33,40-41 75,-22 26 78,-25 41 0,43-60-64,0 0 0,1 0 0,0 1 0,0 0 0,1-1 0,0 2 0,0-1 0,1 0 0,1 0 0,-2 14 0,3-22-97,0 1 0,0-1-1,0 1 1,0-1 0,0 1 0,1 0-1,-1-1 1,0 1 0,1-1 0,-1 1-1,1-1 1,0 0 0,-1 1 0,1-1 0,0 0-1,0 1 1,0-1 0,0 0 0,0 0-1,0 0 1,0 1 0,0-1 0,1 0 0,0 0-1,2 1-477,-1-1 0,1 0 0,-1 0 0,1 0-1,-1 0 1,1-1 0,0 0 0,-1 1 0,5-2-1,14 1-8390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8.978"/>
    </inkml:context>
    <inkml:brush xml:id="br0">
      <inkml:brushProperty name="width" value="0.025" units="cm"/>
      <inkml:brushProperty name="height" value="0.025" units="cm"/>
    </inkml:brush>
  </inkml:definitions>
  <inkml:trace contextRef="#ctx0" brushRef="#br0">146 219 6726,'-6'-28'9529,"-10"8"-6525,15 19-2985,0 0 1,-1 0-1,1 0 1,-1 0-1,1 1 0,-1-1 1,0 1-1,1-1 1,-1 1-1,0 0 0,1-1 1,-1 1-1,0 0 1,1 0-1,-1 0 1,0 0-1,1 1 0,-1-1 1,0 0-1,1 1 1,-1-1-1,1 1 0,-1 0 1,0-1-1,1 1 1,0 0-1,-1 0 1,1 0-1,-1 0 0,1 0 1,-2 3-1,-5 4 157,0 0 0,0 1-1,2 1 1,-1-1 0,1 1-1,0 0 1,1 0 0,0 1-1,1 0 1,-6 20 0,11-30-156,-1-1-1,0 0 1,0 1 0,1-1 0,-1 0 0,0 1 0,1-1 0,-1 0 0,1 1 0,-1-1-1,0 0 1,1 0 0,-1 0 0,1 1 0,-1-1 0,1 0 0,-1 0 0,1 0 0,-1 0-1,0 0 1,1 0 0,-1 0 0,1 0 0,-1 0 0,1 0 0,-1 0 0,1 0 0,-1 0 0,1 0-1,-1 0 1,0-1 0,1 1 0,-1 0 0,1 0 0,-1-1 0,0 1 0,1 0 0,-1 0-1,1-1 1,22-8 610,11-13-448,-1-1 0,-1-1 1,-1-2-1,-1-1 0,-1-2 0,-2-1 0,42-58 0,-52 62-23,-17 26-160,0 0-1,0 0 1,0 0 0,0 0 0,0 0-1,-1 0 1,1 0 0,0 0-1,0 0 1,0 0 0,0 0 0,0 0-1,0 0 1,0 0 0,0 0 0,0 0-1,0 0 1,-1 0 0,1 0-1,0 0 1,0 0 0,0 0 0,0 0-1,0-1 1,0 1 0,0 0-1,0 0 1,0 0 0,0 0 0,0 0-1,0 0 1,0 0 0,0 0-1,-1 0 1,1 0 0,0 0 0,0 0-1,0-1 1,-33 44-129,22-26 128,-65 115-112,70-120 150,1 1-1,0-1 0,0 1 1,2 0-1,-1 1 1,2-1-1,0 1 0,-1 23 1,3-35-25,1-1-1,-1 1 1,1-1-1,0 1 1,0-1 0,0 0-1,-1 1 1,1-1 0,0 0-1,0 0 1,1 0 0,-1 1-1,0-1 1,0 0-1,1 0 1,-1-1 0,0 1-1,1 0 1,-1 0 0,1-1-1,-1 1 1,1-1 0,-1 1-1,1-1 1,-1 0-1,1 1 1,-1-1 0,1 0-1,0 0 1,-1 0 0,1 0-1,-1-1 1,4 1 0,6-1 61,1 0 0,-1 0 1,19-6-1,-9 0-47,-1-1 0,0-1 1,0-1-1,-1-1 0,-1-1 0,0-1 0,0 0 0,-1-1 1,-1-1-1,-1 0 0,0-1 0,-1-1 0,19-28 0,-25 24 79,-8 21-103,0 0 0,-1 0-1,1-1 1,0 1 0,0 0 0,0 0 0,-1-1 0,1 1-1,0 0 1,0 0 0,-1 0 0,1 0 0,0-1-1,0 1 1,-1 0 0,1 0 0,0 0 0,0 0-1,-1 0 1,1 0 0,0 0 0,-1 0 0,1 0-1,0 0 1,-1 0 0,1 0 0,0 0 0,0 0-1,-1 0 1,1 0 0,0 0 0,-1 0 0,1 0-1,0 0 1,0 1 0,-1-1 0,-3 2-12,1-1-1,-1 1 1,1 0 0,-1 0 0,1 0-1,0 1 1,0-1 0,-5 6 0,-5 8-15,0 0 1,2 1 0,-13 21 0,21-32 30,0 0 0,0 0 0,1 0 0,0 0 0,0 0 0,0 1 0,1-1 0,0 1-1,0-1 1,0 1 0,1-1 0,0 1 0,1-1 0,0 9 0,0-13 7,0-1 1,0 1-1,0-1 0,0 0 1,0 0-1,1 1 1,-1-1-1,0 0 1,1 0-1,-1 0 0,0 0 1,1 0-1,0 0 1,-1-1-1,1 1 0,-1 0 1,1-1-1,0 1 1,-1-1-1,1 0 0,0 1 1,-1-1-1,1 0 1,0 0-1,0 0 0,2-1 1,48-4 298,-32-1-288,0-1 1,-1-2-1,1 0 1,-2-1 0,1 0-1,-2-2 1,1 0-1,-2-1 1,0-1 0,0 0-1,18-22 1,-20 10 37,-14 26-61,0 0-1,0-1 1,0 1-1,0-1 1,0 1 0,0 0-1,0-1 1,0 1-1,0-1 1,0 1-1,-1 0 1,1-1 0,0 1-1,0 0 1,0-1-1,0 1 1,-1 0 0,1-1-1,0 1 1,0 0-1,-1-1 1,1 1 0,0 0-1,-1 0 1,1-1-1,0 1 1,-1 0 0,1 0-1,0 0 1,-1-1-1,1 1 1,-1 0 0,1 0-1,0 0 1,-1 0-1,-2 0-9,0 0-1,0 0 0,0 1 0,0-1 0,0 1 0,0-1 0,1 1 0,-1 0 0,0 0 0,0 1 0,1-1 0,-1 0 0,1 1 0,-1 0 1,-2 2-1,-5 4-8,0 0 0,1 1 0,0 1 0,1 0 0,0 0 0,-7 12 0,12-18 32,0 1 1,1 0-1,-1 0 1,1 0-1,0 0 1,0 0-1,1 1 1,-1-1-1,1 0 0,1 1 1,-1-1-1,1 1 1,0 0-1,0-1 1,0 1-1,2 8 1,0-11-1,-1-1 0,0 1 0,1-1 0,-1 0 0,1 0 0,0 0 0,0 0 0,0 0 0,0 0 0,0 0 0,0-1 0,0 1 0,1-1 0,-1 1 0,1-1 0,-1 0 1,1 0-1,-1 0 0,1 0 0,0-1 0,-1 1 0,1-1 0,0 1 0,4-1 0,4 1 12,1 0 1,-1-1-1,1-1 1,16-2-1,-22 2-150,0-1 0,-1 0 0,1 1 0,-1-2 0,0 1 0,0-1 0,0 0 0,0 0 0,0 0 0,-1 0 0,1-1 0,-1 0 0,6-7 0,-5 6-640,-1-1 1,1 0 0,-1-1 0,-1 1 0,1-1 0,2-7-1,6-25-5406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9.358"/>
    </inkml:context>
    <inkml:brush xml:id="br0">
      <inkml:brushProperty name="width" value="0.025" units="cm"/>
      <inkml:brushProperty name="height" value="0.025" units="cm"/>
    </inkml:brush>
  </inkml:definitions>
  <inkml:trace contextRef="#ctx0" brushRef="#br0">12 0 16464,'0'0'7078,"-11"62"-10729,11-50-4165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29.718"/>
    </inkml:context>
    <inkml:brush xml:id="br0">
      <inkml:brushProperty name="width" value="0.025" units="cm"/>
      <inkml:brushProperty name="height" value="0.025" units="cm"/>
    </inkml:brush>
  </inkml:definitions>
  <inkml:trace contextRef="#ctx0" brushRef="#br0">1 0 9737,'0'0'2755,"30"66"-1378,-18-28 609,3 4-705,-3-1-352,-6 0 96,-5 0-288,-1-1-449,0-3-192,0-1-64,0-2 0,-9-4-672,-5-8-1442,-4-4-2627,-9-6-5765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0.063"/>
    </inkml:context>
    <inkml:brush xml:id="br0">
      <inkml:brushProperty name="width" value="0.025" units="cm"/>
      <inkml:brushProperty name="height" value="0.025" units="cm"/>
    </inkml:brush>
  </inkml:definitions>
  <inkml:trace contextRef="#ctx0" brushRef="#br0">0 499 416,'0'0'16912,"59"8"-15310,-16-4-161,5-2-95,11-2-450,3 0-319,3 0-417,-5-6-64,-4 0-128,-10-1-544,-7-1-898,-12-1-191,-18-4-1122,-9 0-3427</inkml:trace>
  <inkml:trace contextRef="#ctx0" brushRef="#br0" timeOffset="1">107 78 11147,'0'0'8359,"59"-50"-7942,-14 40-193,7 0-160,1 5-128,4 2-1666,0 3-2818,-1 0-1474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0.428"/>
    </inkml:context>
    <inkml:brush xml:id="br0">
      <inkml:brushProperty name="width" value="0.025" units="cm"/>
      <inkml:brushProperty name="height" value="0.025" units="cm"/>
    </inkml:brush>
  </inkml:definitions>
  <inkml:trace contextRef="#ctx0" brushRef="#br0">329 9 12236,'0'0'2893,"-13"-2"-1158,-2-1-1508,0 1 0,0 1 0,0 0 1,0 1-1,0 1 0,0 0 0,0 1 0,-21 6 1,15-1-92,0 2 1,-28 15-1,43-21-128,1 0 0,0 1-1,-1-1 1,1 1 0,1 0-1,-1 0 1,0 1 0,1 0 0,0-1-1,0 1 1,1 0 0,-1 1 0,-4 9-1,8-14-9,0 1-1,-1 0 0,1-1 0,0 1 0,0 0 0,0-1 1,0 1-1,1-1 0,-1 1 0,0-1 0,1 1 0,-1 0 1,1-1-1,-1 1 0,1-1 0,0 0 0,0 1 0,-1-1 1,1 1-1,0-1 0,0 0 0,0 0 0,1 0 0,-1 0 1,0 1-1,0-2 0,1 1 0,-1 0 0,0 0 0,1 0 1,-1 0-1,1-1 0,2 2 0,9 3-7,1 0 1,-1-1-1,16 3 0,-5-2-111,-11-1 62,13 4-29,-1 1-1,45 21 1,-65-27 105,-1-1 0,1 1 1,0 0-1,-1 0 0,0 0 0,0 0 1,0 1-1,0 0 0,0 0 0,-1 0 0,1 0 1,-1 0-1,0 1 0,-1-1 0,1 1 0,-1 0 1,0 0-1,0 0 0,0 0 0,1 10 1,-3-12 102,0 0 1,0-1-1,0 1 1,0 0-1,-1 0 1,0 0 0,1-1-1,-1 1 1,0 0-1,0-1 1,0 1-1,-1 0 1,1-1 0,-1 1-1,1-1 1,-4 4-1,0-1 172,0-1-1,0 1 1,0-1-1,-1 0 0,1 0 1,-13 5-1,0-1 47,0-1-1,-1-1 0,1-1 0,-22 4 1,33-8-328,-34 2-1123,27-11-2238,10-12-3491,7 0-2170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0.825"/>
    </inkml:context>
    <inkml:brush xml:id="br0">
      <inkml:brushProperty name="width" value="0.025" units="cm"/>
      <inkml:brushProperty name="height" value="0.025" units="cm"/>
    </inkml:brush>
  </inkml:definitions>
  <inkml:trace contextRef="#ctx0" brushRef="#br0">0 0 14606,'0'0'7783,"48"28"-7430,-30-24-193,6-2-32,4-2-160,1-4-2531,3-12-4579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9.186"/>
    </inkml:context>
    <inkml:brush xml:id="br0">
      <inkml:brushProperty name="width" value="0.025" units="cm"/>
      <inkml:brushProperty name="height" value="0.025" units="cm"/>
    </inkml:brush>
  </inkml:definitions>
  <inkml:trace contextRef="#ctx0" brushRef="#br0">67 0 10570,'-4'7'8141,"-17"50"-7212,19-48-855,-9 32 964,2-1 1,1 1-1,-3 69 1,11-108-989,0-1 1,0 1-1,0 0 1,0-1-1,0 1 1,0-1-1,1 1 1,-1-1 0,1 1-1,-1 0 1,1-1-1,-1 0 1,1 1-1,0-1 1,0 1-1,0-1 1,0 0-1,0 0 1,0 1-1,0-1 1,0 0-1,0 0 1,0 0-1,1 0 1,-1 0-1,0 0 1,1-1-1,-1 1 1,1 0-1,-1-1 1,1 1-1,-1-1 1,1 0-1,-1 1 1,1-1-1,0 0 1,-1 0-1,1 0 1,-1 0-1,1 0 1,2 0-1,3-1 132,1-1 0,-1 1 0,0-1 0,0 0 0,1-1 0,-1 1 0,12-8 0,10-7-91,0 0 0,-1-3 1,-1 0-1,0-1 0,-2-2 1,-1-1-1,-1-1 0,26-35 1,-42 43-1634,-22 27-805,-23 22-4468,23-16 794,-1-1-1645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1.154"/>
    </inkml:context>
    <inkml:brush xml:id="br0">
      <inkml:brushProperty name="width" value="0.025" units="cm"/>
      <inkml:brushProperty name="height" value="0.025" units="cm"/>
    </inkml:brush>
  </inkml:definitions>
  <inkml:trace contextRef="#ctx0" brushRef="#br0">52 70 4676,'2'-9'294,"1"-5"1845,3-10 1208,-5 2 5853,-4 86-7938,-4-1-1,-16 76 1,-5 33-243,27-171-990,1 0-1,0-1 0,0 1 0,-1 0 0,1 0 0,0-1 0,0 1 0,0 0 0,0 0 1,0-1-1,0 1 0,0 0 0,0 0 0,0-1 0,0 1 0,1 0 0,-1 0 0,0-1 1,0 1-1,1 0 0,-1-1 0,0 1 0,1 0 0,-1-1 0,1 1 0,-1-1 0,1 1 1,-1 0-1,1-1 0,-1 1 0,1-1 0,-1 0 0,2 2 0,0-3 29,0 1 0,0 0 0,-1-1 0,1 1 0,0-1 0,-1 0 0,1 1 0,0-1 0,-1 0 0,1 0 0,-1 0 0,1 0 0,1-3 0,54-53 832,-52 50-857,126-150 396,-108 126-612,-3 0-1,0-1 1,21-49-1,-29 48-3920,-34 44-17398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2.363"/>
    </inkml:context>
    <inkml:brush xml:id="br0">
      <inkml:brushProperty name="width" value="0.025" units="cm"/>
      <inkml:brushProperty name="height" value="0.025" units="cm"/>
    </inkml:brush>
  </inkml:definitions>
  <inkml:trace contextRef="#ctx0" brushRef="#br0">42 37 1890,'-6'10'7436,"0"1"-6324,1-1 0,-1 1 0,2 1-1,0-1 1,-3 15 0,6-24-962,0 1-1,1 0 1,-1-1 0,1 1-1,0 0 1,0 0 0,0-1 0,0 1-1,0 0 1,1-1 0,-1 1-1,1 0 1,0-1 0,0 1-1,0 0 1,0-1 0,0 1-1,0-1 1,1 0 0,-1 1-1,1-1 1,0 0 0,-1 0 0,1 0-1,0 0 1,0 0 0,0-1-1,1 1 1,-1-1 0,0 1-1,1-1 1,-1 0 0,1 0-1,2 1 1,3 0-119,-1 0-1,0 0 1,1-1-1,-1-1 1,1 1-1,-1-1 1,1 0-1,-1-1 1,0 0-1,1 0 1,-1-1-1,0 0 1,1 0-1,-1 0 1,0-1-1,-1 0 1,1-1-1,0 1 1,-1-1-1,11-9 1,-7 5-7,1-1 0,-1 0 0,-1-1 1,0 0-1,0-1 0,-1 0 1,0 0-1,-1 0 0,-1-1 0,9-20 1,-10 11 153,-14 29-108,-17 31-67,17-25 38,1 0 1,1 1-1,0 0 1,1 0-1,1 0 1,0 1-1,1 0 1,-2 21-1,6-36-25,0 0-1,0 0 0,0 0 1,0 1-1,0-1 1,1 0-1,-1 0 0,0 0 1,1 0-1,-1 1 1,1-1-1,-1 0 1,1 0-1,0 0 0,-1 0 1,1 0-1,0 0 1,0-1-1,0 1 0,0 0 1,-1 0-1,1-1 1,0 1-1,0 0 0,1-1 1,-1 1-1,0-1 1,0 1-1,0-1 0,0 1 1,0-1-1,0 0 1,1 0-1,-1 0 1,0 0-1,0 0 0,0 0 1,1 0-1,-1 0 1,0 0-1,0 0 0,2-1 1,4 1 124,0-1 0,-1 0 1,1-1-1,0 0 0,0 0 0,9-4 0,9-9-71,-1-1 0,-1-1 0,0-2 0,-1 0 0,-2-1 0,1-1-1,-2 0 1,-1-2 0,18-29 0,-56 79-120,-26 37-141,42-59 179,1 0 0,0 0 0,1 1 0,-1 0 0,1-1 0,0 1 0,0 0-1,1 0 1,-2 11 0,4-16 15,-1 0-1,1 0 1,0 0-1,0-1 1,-1 1-1,1 0 1,0-1-1,0 1 0,0 0 1,0-1-1,0 1 1,0-1-1,0 0 1,0 1-1,0-1 1,0 0-1,0 0 0,0 1 1,0-1-1,0 0 1,0 0-1,0 0 1,0 0-1,0 0 1,1 0-1,-1-1 0,1 1 1,35-4 112,-27 0-94,0 0 0,1 0 0,-2-1 1,17-10-1,-19 10-4,0 1 0,0 0 0,0 0 0,0 1 0,1-1 0,0 2 0,-1-1 1,1 1-1,16-2 0,-24 4-20,1 1 1,-1-1-1,1 0 1,0 1-1,-1-1 1,1 1-1,-1-1 1,1 1-1,-1 0 1,1-1-1,-1 1 1,0 0-1,1-1 1,-1 1-1,0 0 1,1-1-1,-1 1 1,0 0-1,0-1 0,0 1 1,0 0-1,0 0 1,1-1-1,-1 1 1,0 0-1,-1 0 1,1 1-1,0 29 55,-1-26-46,-1 11 263,-1-1 1,0 0-1,-1 0 0,-1 0 0,0-1 1,-1 1-1,-9 15 0,39-44 629,-7-4-835,-1-1 1,0-1-1,-1-1 1,18-33-1,10-13 21,-42 64-94,0 1 0,1 0 0,-1 0 0,1 0 0,-1 0 0,1 0 0,0 0 0,0 0 0,0 0 0,0 1 0,0-1 0,0 1 0,0-1 0,1 1 0,-1 0-1,0 0 1,1 0 0,-1 0 0,1 1 0,-1-1 0,1 0 0,0 1 0,-1 0 0,1 0 0,-1 0 0,1 0 0,0 0 0,-1 0 0,4 1 0,-5 0 4,0-1 0,0 1-1,0 0 1,0 0 0,1-1 0,-1 1 0,0 0 0,0 0-1,-1 0 1,1 0 0,0 0 0,0 0 0,0 0 0,-1 0-1,1 0 1,0 1 0,-1-1 0,1 0 0,-1 0-1,0 1 1,1-1 0,-1 0 0,0 1 0,0-1 0,0 2-1,3 38-11,-4-36 17,1 19 21,-2 0 0,0 1 0,-2-1 1,-10 37-1,13-61-17,1 0 0,0 0 0,0 0 0,0 0 0,0 0 0,0 0 0,0 0 0,0 0 0,-1 1 0,1-1 0,0 0 0,0 0 0,0 0 0,0 0-1,0 0 1,0 1 0,0-1 0,0 0 0,0 0 0,0 0 0,0 0 0,0 1 0,0-1 0,0 0 0,0 0 0,0 0 0,0 0 0,0 0 0,0 1 0,0-1 0,0 0 0,0 0 0,0 0 0,0 0 0,0 0 0,1 1 0,-1-1 0,0 0 0,0 0 0,0 0 0,0 0 0,0 0 0,0 0 0,0 0 0,1 1 0,-1-1 0,0 0 0,0 0-1,0 0 1,0 0 0,0 0 0,1 0 0,-1 0 0,0 0 0,0 0 0,0 0 0,0 0 0,0 0 0,1 0 0,-1 0 0,0 0 0,0 0 0,0 0 0,0 0 0,1 0 0,-1 0 0,0 0 0,0 0 0,15-12 67,17-19 4,-11 7-51,0 0 0,-2-2 0,0 0 0,-2-1 0,-1-1 0,16-36 0,-33 67-96,-3 6-20,1 1-1,1-1 1,-1 1-1,2 0 1,-2 17-1,3-25 97,0 0 0,0 0 0,0 1 0,1-1 0,-1 0 0,1 0 0,-1 0-1,1 0 1,0 0 0,0 0 0,0 0 0,0 0 0,0 0 0,0-1 0,0 1 0,1 0 0,-1-1-1,1 1 1,-1-1 0,1 1 0,0-1 0,-1 1 0,1-1 0,0 0 0,0 0 0,0 0 0,0 0-1,0-1 1,0 1 0,0 0 0,0-1 0,0 1 0,4-1 0,7 2 26,0-1 1,0-1 0,1 0 0,-1-1-1,0 0 1,0-1 0,0 0-1,0-2 1,0 1 0,-1-1-1,16-8 1,-10 4-6,0-1-1,-1-2 1,0 1-1,-1-2 1,0 0-1,25-26 1,-39 37-15,-1-1 0,1 1 0,-1 0 0,0-1-1,0 1 1,1-1 0,-1 0 0,0 1 0,0-1 0,-1 0 0,1 0 0,0 0 0,0-2 0,-1 4-8,0 0-1,0-1 1,0 1-1,-1-1 0,1 1 1,0 0-1,0-1 1,0 1-1,0 0 1,-1-1-1,1 1 0,0 0 1,0-1-1,-1 1 1,1 0-1,0-1 1,0 1-1,-1 0 0,1 0 1,0-1-1,-1 1 1,1 0-1,-1 0 1,1 0-1,0 0 0,-1-1 1,1 1-1,0 0 1,-1 0-1,1 0 1,-1 0-1,1 0 0,0 0 1,-1 0-1,1 0 1,-1 0-1,-3 1-13,0-1 0,-1 1 0,1 0 0,0 0 0,0 0 0,0 0 0,0 1 0,1-1 0,-1 1 0,-7 5 0,-3 4 24,-1 0 1,2 1 0,0 1 0,-23 27 0,32-35-105,0 0 0,0 1 0,1-1 0,0 0 0,0 1 0,1 0 0,-1 0-1,1 0 1,0 0 0,1 0 0,-1 0 0,1 1 0,1-1 0,-1 0 0,1 1 0,0-1 0,2 13 0,-2-17-241,1-1 0,0 1 0,0 0-1,0 0 1,0 0 0,0 0 0,0-1 0,1 1 0,-1-1 0,0 1 0,1-1 0,-1 1 0,1-1 0,0 0 0,-1 0 0,1 0 0,0 0 0,0 0 0,0 0 0,3 1 0,16 5-8522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2.927"/>
    </inkml:context>
    <inkml:brush xml:id="br0">
      <inkml:brushProperty name="width" value="0.025" units="cm"/>
      <inkml:brushProperty name="height" value="0.025" units="cm"/>
    </inkml:brush>
  </inkml:definitions>
  <inkml:trace contextRef="#ctx0" brushRef="#br0">16 37 3972,'12'-21'6702,"-4"5"1546,-11 31-5096,-7 18-2273,6-21-778,-1 2 0,1-1 0,1 0 0,1 1 0,-1 0 0,2 0 0,0-1 0,2 21 1,-1-33-93,0-1 1,1 0 0,-1 1-1,0-1 1,1 1 0,-1-1 0,1 1-1,-1-1 1,1 0 0,-1 1-1,1-1 1,-1 0 0,1 0-1,-1 1 1,1-1 0,-1 0 0,1 0-1,-1 0 1,1 0 0,0 0-1,-1 0 1,1 0 0,-1 0 0,1 0-1,-1 0 1,1 0 0,0 0-1,-1 0 1,1 0 0,-1 0-1,1 0 1,-1-1 0,1 1 0,0 0-1,21-9 607,3-6-379,-1 0 0,38-34 0,-6 6-147,-56 42-95,0 1 1,0-1-1,1 1 1,-1 0-1,0 0 1,1-1-1,-1 1 1,0 0-1,1 0 1,-1-1-1,0 1 1,1 0-1,-1 0 1,1 0-1,-1-1 0,0 1 1,1 0-1,-1 0 1,1 0-1,-1 0 1,1 0-1,-1 0 1,0 0-1,1 0 1,-1 0-1,1 0 1,-1 0-1,1 0 1,-1 1-1,0-1 1,1 0-1,-1 0 0,1 0 1,-1 1-1,1-1 1,1 18 93,-12 32 216,8-43-312,-11 35 55,9-32-35,1 0 0,0 0 1,0 0-1,1 1 1,-2 17-1,5-28-11,-1 0 0,0 1 1,0-1-1,0 1 0,0-1 0,1 1 0,-1-1 0,0 0 0,0 1 0,1-1 0,-1 1 1,0-1-1,1 0 0,-1 1 0,1-1 0,-1 0 0,0 0 0,1 1 0,-1-1 0,1 0 1,-1 0-1,0 1 0,1-1 0,-1 0 0,1 0 0,-1 0 0,1 0 0,-1 0 0,1 0 1,-1 0-1,1 0 0,-1 0 0,1 0 0,-1 0 0,1 0 0,-1 0 0,1 0 0,-1 0 1,0-1-1,1 1 0,-1 0 0,1-1 0,23-8-589,-13 3-1082,-1-2 0,1 1-1,-1-1 1,-1 0 0,10-11 0,1-8-6008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3.586"/>
    </inkml:context>
    <inkml:brush xml:id="br0">
      <inkml:brushProperty name="width" value="0.025" units="cm"/>
      <inkml:brushProperty name="height" value="0.025" units="cm"/>
    </inkml:brush>
  </inkml:definitions>
  <inkml:trace contextRef="#ctx0" brushRef="#br0">104 328 8456,'0'0'14403,"-8"1"-14163,3-1-202,2 0-47,-1 0 0,1 0 0,0 1 0,0-1 0,0 1-1,-1 0 1,1 0 0,0 0 0,0 0 0,0 0 0,0 1-1,1-1 1,-1 1 0,0 0 0,0 0 0,1 0 0,0 0 0,-1 0-1,1 1 1,0-1 0,0 1 0,0-1 0,-3 6 0,1 1 56,0-1 1,1 1 0,0-1 0,-3 17 0,5-23-39,1-1 0,0 0 1,0 1-1,0-1 1,-1 0-1,1 1 1,0-1-1,1 0 1,-1 1-1,0-1 0,0 0 1,0 1-1,1-1 1,-1 0-1,1 1 1,-1-1-1,1 0 0,0 0 1,-1 0-1,1 1 1,0-1-1,0 0 1,0 0-1,0 0 1,0 0-1,0 0 0,0-1 1,0 1-1,0 0 1,0 0-1,0-1 1,0 1-1,1 0 0,-1-1 1,0 1-1,1-1 1,-1 0-1,0 0 1,1 1-1,-1-1 1,2 0-1,10 0 46,1 0-1,-1-1 1,0 0 0,0-1 0,0-1 0,0 0-1,0-1 1,0 0 0,-1-1 0,0 0-1,14-9 1,-2 0-37,0-2 0,0 0 0,-2-2 0,26-24 0,-45 38-3,1 1 0,-1-1 0,0 0 0,1 0 0,-2 0 0,1 0 0,0 0 0,-1-1 0,4-8 0,-7 13-14,1 0-1,0 0 1,-1-1 0,1 1 0,0 0-1,-1 0 1,1 0 0,0-1 0,-1 1 0,1 0-1,0 0 1,-1 0 0,1 0 0,0 0 0,-1 0-1,1 0 1,-1 0 0,1 0 0,0 0-1,-1 0 1,1 0 0,-1 0 0,1 0 0,0 0-1,-1 0 1,1 0 0,0 0 0,-1 0 0,1 1-1,0-1 1,-1 0 0,1 0 0,0 0-1,-1 1 1,1-1 0,0 0 0,-1 0 0,1 1-1,-19 9-68,6 0 45,1 1-1,0 0 0,-20 25 0,27-29 103,0 0-1,0 0 0,1 0 1,0 0-1,0 1 0,1 0 1,-1 0-1,2 0 1,-4 13-1,6-21-55,0 1-1,0 0 1,0 0-1,0 0 1,0 0-1,0 0 1,0 0-1,0 0 1,0 0 0,0 0-1,1 0 1,-1-1-1,0 1 1,0 0-1,1 0 1,-1 0-1,1 0 1,-1-1 0,1 1-1,-1 0 1,1 0-1,-1-1 1,1 1-1,0 0 1,0-1-1,-1 1 1,1-1 0,0 1-1,1 0 1,1 0 30,0 0 1,0 0-1,0-1 1,-1 1-1,1-1 1,0 0-1,0 0 1,0 0 0,6-1-1,3-1 56,-1 0 0,1-1 0,0 0 0,11-6-1,8-5-60,-1-3-1,0 0 0,-1-2 0,-1-1 0,-1-1 0,32-32 0,-45 40-30,-1 0 0,-1-1 0,0-1 0,-1 0 0,-1-1-1,0 0 1,-1 0 0,-1-1 0,-1 0 0,0-1 0,-1 1 0,-1-1-1,4-22 1,-9 38-19,1 0-1,-1 1 1,0-1-1,0 0 0,0 1 1,0-1-1,0 0 1,0 0-1,0 1 0,-1-1 1,1 0-1,-1 1 1,1-1-1,-1 1 1,1-1-1,-1 1 0,0-1 1,0 1-1,-2-3 1,2 3-9,0 0 1,0 1-1,0-1 1,0 1 0,-1-1-1,1 1 1,0-1-1,0 1 1,-1 0-1,1 0 1,0 0 0,-1-1-1,1 1 1,0 0-1,0 1 1,-1-1 0,1 0-1,0 0 1,-3 1-1,-3 2-24,0 0 1,0 0-1,0 0 0,0 1 0,0 0 0,1 1 0,-7 5 0,-14 14-15,-34 38 0,53-54 43,1 0 0,1 1 0,-1 0 0,1 1 0,1-1 0,0 1 0,0 0-1,1 1 1,-3 10 0,7-20 9,0 0 0,0 0 0,0 0 0,0 0 0,0 0 0,0 0 0,0 0 0,0 0 0,1 1 0,-1-1 0,0 0 0,1 0 0,-1-1 0,1 1 0,-1 0 0,1 0 0,-1 0 1,1 0-1,0 0 0,-1 0 0,1-1 0,0 1 0,0 0 0,0-1 0,-1 1 0,1 0 0,0-1 0,0 1 0,0-1 0,0 0 0,0 1 0,0-1 0,0 0 0,0 1 0,0-1 0,0 0 0,0 0 0,0 0 0,0 0 0,2 0 0,57-1 74,-40 0-213,-51 0-12814,22 1 3427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4.375"/>
    </inkml:context>
    <inkml:brush xml:id="br0">
      <inkml:brushProperty name="width" value="0.025" units="cm"/>
      <inkml:brushProperty name="height" value="0.025" units="cm"/>
    </inkml:brush>
  </inkml:definitions>
  <inkml:trace contextRef="#ctx0" brushRef="#br0">224 291 4036,'0'0'10671,"-1"-9"-8327,-8-26 266,9 34-2475,-1 0 0,1 0 1,-1 0-1,1 0 0,-1 0 0,1 0 0,-1 0 0,1 0 0,-1 0 0,0 1 0,0-1 0,1 0 1,-1 0-1,0 1 0,0-1 0,0 1 0,0-1 0,0 1 0,0-1 0,0 1 0,0-1 0,0 1 1,0 0-1,0 0 0,0 0 0,0-1 0,0 1 0,0 0 0,0 0 0,0 0 0,0 0 1,-2 1-1,-30 12 878,19-2-901,0 0 0,1 2-1,0-1 1,1 2 0,1 0-1,0 0 1,0 1 0,2 0-1,0 1 1,0 0 0,2 0-1,-9 26 1,16-40-99,-1 0-1,1-1 1,-1 1 0,1 0-1,0-1 1,0 1-1,0 0 1,0 0 0,0-1-1,0 1 1,0 0-1,1-1 1,-1 1 0,1 0-1,-1-1 1,1 1-1,0 0 1,-1-1 0,1 1-1,0-1 1,0 0-1,0 1 1,0-1 0,0 0-1,3 2 1,-2-1 15,1 0 0,0-1-1,1 1 1,-1-1 0,0 0 0,0 0 0,0 0 0,1 0 0,-1-1 0,1 1-1,-1-1 1,5 0 0,5-1 20,-1 0 0,1-1 0,-1 0 0,1 0-1,-1-2 1,19-7 0,3-5-57,-1-1 0,0-2 1,-2-2-1,0-1 0,45-42 0,-59 49 2,-1-2 0,-1 0 1,0-1-1,-2 0 0,0-1 0,-1-1 0,-1 0 0,0 0 1,-2-1-1,11-33 0,-18 48-6,-1-1 0,1 0 0,-1 0 0,0 0 0,-1 0 0,0-12 0,0 18 5,0 0-1,-1-1 1,1 1 0,0 0-1,-1 0 1,1 0 0,-1-1-1,1 1 1,-1 0-1,1 0 1,-1 0 0,0 0-1,0 0 1,0 0-1,1 0 1,-1 0 0,0 0-1,0 0 1,0 1-1,0-1 1,0 0 0,-1 1-1,1-1 1,0 1 0,0-1-1,0 1 1,-1-1-1,1 1 1,0 0 0,0 0-1,-1-1 1,1 1-1,0 0 1,0 0 0,-1 0-1,1 1 1,0-1-1,0 0 1,-1 0 0,1 1-1,-2 0 1,-9 2-22,1 1 1,-1 1 0,1 0-1,0 0 1,1 1-1,0 1 1,0-1-1,0 2 1,-16 15 0,3-1 127,0 2 0,-28 39 0,45-54-33,-1 0 1,2 0 0,-1 0-1,2 1 1,-1 0-1,-4 14 1,9-22-61,-1 0 1,1 0 0,-1 0 0,1 0-1,-1 1 1,1-1 0,0 0 0,0 0-1,0 0 1,0 0 0,1 0 0,-1 0-1,1 0 1,-1 0 0,1 0 0,-1 0-1,1 0 1,0 0 0,0 0 0,0-1-1,0 1 1,0 0 0,1 0 0,-1-1-1,0 1 1,1-1 0,-1 1 0,1-1-1,0 0 1,-1 0 0,1 0 0,0 0-1,0 0 1,0 0 0,0 0 0,-1 0-1,1-1 1,0 1 0,3 0 0,9 2 5,1 0 1,-1-1 0,1-1 0,0 0 0,0-1 0,0-1 0,20-3 0,10-4-325,45-16 0,-55 15 187,-33 8 122,1 0 0,-1 1 0,0-1 0,1 1 0,-1 0-1,1-1 1,-1 1 0,0 0 0,1 1 0,4 0 0,-6-1 12,-1 0 0,1 0-1,0 1 1,-1-1 0,1 0 0,-1 1 0,1-1-1,-1 1 1,1-1 0,-1 0 0,1 1 0,-1-1-1,1 1 1,-1-1 0,0 1 0,1 0 0,-1-1-1,0 1 1,1-1 0,-1 1 0,0 0 0,0-1-1,0 1 1,1 0 0,-1 0 0,-1 4 47,1 0 1,-1-1 0,0 1 0,0-1 0,0 1-1,-1-1 1,1 0 0,-1 1 0,-4 6-1,-9 19-107,-20 36 565,7-28-3392,21-32-4792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5.304"/>
    </inkml:context>
    <inkml:brush xml:id="br0">
      <inkml:brushProperty name="width" value="0.025" units="cm"/>
      <inkml:brushProperty name="height" value="0.025" units="cm"/>
    </inkml:brush>
  </inkml:definitions>
  <inkml:trace contextRef="#ctx0" brushRef="#br0">40 0 9417,'0'0'10944,"-1"14"-10224,-14 101 576,-9 127-350,36-243-332,-6-4-525,0 0-1,-1-1 0,0 0 0,0 1 0,0-2 1,-1 1-1,0 0 0,0-1 0,0 0 0,3-11 0,25-76-36,-31 91-33,5-19-11,2-10 88,-2 22-685,-3 17 608,0-1 0,1 1 1,0 0-1,0-1 1,0 0-1,1 0 1,0 0-1,0 0 1,1-1-1,-1 0 0,1 0 1,0 0-1,1-1 1,-1 0-1,1 0 1,0-1-1,0 0 1,0 0-1,0 0 0,0-1 1,1 0-1,-1-1 1,1 1-1,-1-1 1,1-1-1,-1 0 1,1 0-1,0 0 0,-1-1 1,1 0-1,-1 0 1,1-1-1,-1 0 1,0 0-1,1-1 1,-1 0-1,0 0 0,-1-1 1,1 0-1,-1 0 1,7-6-1,-10 8 48,0-1-1,-1-1 0,1 1 0,-1 0 0,0-1 1,0 1-1,0-1 0,0 1 0,0-1 1,-1 0-1,0 0 0,0 0 0,0 0 1,0 0-1,0 0 0,-1 0 0,0 0 0,0 0 1,-1-7-1,1 9-64,0 1 1,-1-1-1,1 0 0,-1 0 1,1 0-1,-1 0 0,0 1 1,0-1-1,0 0 0,0 1 1,0-1-1,0 0 0,0 1 1,0 0-1,-1-1 0,1 1 1,-1 0-1,1-1 0,-1 1 1,1 0-1,-1 0 0,0 0 1,1 1-1,-1-1 0,0 0 1,0 0-1,1 1 0,-1 0 1,0-1-1,0 1 1,0 0-1,0 0 0,0 0 1,0 0-1,0 0 0,0 0 1,0 0-1,1 1 0,-1-1 1,0 1-1,0-1 0,-2 2 1,-3 1-38,1 0 0,0 0 0,0 0 0,1 1 0,-1 0-1,1 0 1,-1 1 0,1-1 0,1 1 0,-1 0 0,1 1 0,-1-1 0,2 1 0,-5 6 0,-2 5 8,2-1-1,0 1 1,-12 36-1,17-43-10,0 0 0,1 0 0,1 0-1,-1 0 1,1 17 0,1-24-72,0-1 0,0 1 0,0-1 0,1 1 0,-1-1 1,1 1-1,0-1 0,-1 0 0,1 1 0,0-1 0,0 0 0,1 1 0,-1-1 0,0 0 0,1 0 1,-1 0-1,1 0 0,0 0 0,-1-1 0,1 1 0,0 0 0,0-1 0,0 1 0,0-1 0,1 0 1,-1 0-1,0 0 0,3 1 0,5 0-536,0 0 0,1-1 0,-1 0 0,0-1 0,0 0 0,1 0 0,-1-1 0,0-1 0,0 1 0,0-2 0,0 1 0,0-2 1,15-6-1,37-20-3289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5.635"/>
    </inkml:context>
    <inkml:brush xml:id="br0">
      <inkml:brushProperty name="width" value="0.025" units="cm"/>
      <inkml:brushProperty name="height" value="0.025" units="cm"/>
    </inkml:brush>
  </inkml:definitions>
  <inkml:trace contextRef="#ctx0" brushRef="#br0">206 217 10250,'0'0'1286,"-9"-1"391,5 1-1482,-1 0 0,1 0 0,0 0 0,0 1 0,0 0 0,0 0 0,-1 0 0,1 0 1,0 0-1,0 1 0,1 0 0,-6 3 0,0 0 185,1 2 0,1-1-1,-1 1 1,1 0 0,-9 10 0,7-7 33,1-1-1,-1 2 1,1-1 0,1 1 0,0 0 0,1 0 0,0 1-1,1 0 1,0 0 0,0 0 0,-3 18 0,8-29-395,0 0 0,0 0 1,0 0-1,-1 1 0,1-1 1,0 0-1,0 0 0,1 0 1,-1 0-1,0 0 0,0 0 0,0 0 1,1 1-1,-1-1 0,1 0 1,-1 0-1,1 0 0,-1 0 1,1-1-1,-1 1 0,1 0 1,0 0-1,0 0 0,-1 0 0,1 0 1,0-1-1,0 1 0,0 0 1,0-1-1,1 1 0,1 0 25,-1 0-1,1-1 1,0 0-1,0 1 1,0-1-1,0 0 1,-1 0-1,1-1 1,0 1 0,0-1-1,4-1 1,6-2 136,0 0 1,-1-1-1,0-1 0,14-8 1,7-8-81,-1-2 1,-1 0-1,-2-3 0,38-41 0,-52 50-84,-1 1-1,0-2 0,-1 0 0,-1-1 1,-1 0-1,-1-1 0,-1 0 0,13-43 1,-21 62-43,0-1 1,-1 1 0,1-1-1,-1 1 1,1-1 0,-1 1-1,0-1 1,0 1 0,0-1 0,0 1-1,-1-1 1,1 1 0,-2-5-1,2 7 10,-1-1-1,1 1 0,-1-1 0,1 1 0,-1 0 1,1 0-1,-1-1 0,1 1 0,-1 0 0,0 0 1,1 0-1,-1-1 0,1 1 0,-1 0 0,1 0 1,-1 0-1,0 0 0,1 0 0,-1 0 0,1 0 1,-1 0-1,0 1 0,1-1 0,-1 0 1,1 0-1,-1 0 0,1 1 0,-1-1 0,1 0 1,-1 0-1,1 1 0,-1-1 0,1 1 0,-1-1 1,-7 6-68,0 1 0,0-1 1,1 1-1,0 1 1,-7 9-1,-87 128-26,92-130 97,1 0 1,0 1-1,1 0 0,0 0 1,2 1-1,0 0 0,-6 34 1,11-49-38,0 0 1,0 1-1,0-1 1,0 0 0,0 0-1,0 0 1,0 0 0,1 0-1,-1 0 1,1 0 0,0 0-1,-1 0 1,1 0 0,0 0-1,0 0 1,0 0 0,1 0-1,-1-1 1,0 1 0,1 0-1,-1-1 1,3 3 0,0-2-102,-1 0 1,0-1 0,1 1-1,0-1 1,-1 0 0,1 0-1,-1 0 1,1 0 0,0-1-1,0 1 1,-1-1 0,5 0 0,5-1-844,0 0 0,0-1 0,-1 0 0,1-1 0,0-1 0,20-8 0,18-15-4054</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6.269"/>
    </inkml:context>
    <inkml:brush xml:id="br0">
      <inkml:brushProperty name="width" value="0.025" units="cm"/>
      <inkml:brushProperty name="height" value="0.025" units="cm"/>
    </inkml:brush>
  </inkml:definitions>
  <inkml:trace contextRef="#ctx0" brushRef="#br0">229 56 8904,'3'-8'4607,"6"-28"-1585,-9 25 1171,-7 16-3519,6-4-422,-20 26 161,1 1 0,2 1-1,0 1 1,3 0-1,-16 39 1,19-42-166,6-14-93,-55 133 1078,54-126-1181,1 0 0,1 0 0,1 0 0,0 1 0,0 31 0,4-51-49,0 0 0,-1 1 0,1-1 0,1 1 0,-1-1 0,0 0 0,0 1 0,0-1 0,1 0 0,-1 1 0,1-1 0,-1 0 0,1 0 0,0 1 0,-1-1 0,2 1 0,-1-1 6,-1-1 1,1 0-1,-1 1 0,1-1 1,-1 0-1,1 0 1,-1 0-1,1 1 1,-1-1-1,1 0 1,-1 0-1,1 0 0,0 0 1,-1 0-1,1 0 1,-1 0-1,1 0 1,-1 0-1,1-1 1,0 1-1,-1 0 1,1 0-1,-1 0 0,1-1 1,-1 1-1,1-1 1,2-1 20,1 0 1,-1 0-1,0-1 0,-1 1 1,1-1-1,0 0 0,-1 0 1,1 0-1,2-6 1,5-10-45,-2 0 1,-1 0-1,0 0 1,-1-1 0,-1 0-1,3-30 1,-2-5-2,-3-62-1,-3 111 46,-1 0-1,0-1 1,0 1 0,-1 0-1,-4-11 1,6 16-25,0 0 0,0 1 0,0-1 0,0 0 0,0 0 0,-1 1 0,1-1 1,0 0-1,-1 1 0,1-1 0,0 0 0,-1 1 0,1-1 0,-1 1 0,1-1 0,-1 0 0,1 1 0,-1-1 0,1 1 0,-1 0 1,0-1-1,1 1 0,-1-1 0,0 1 0,1 0 0,-1 0 0,0-1 0,0 1 0,1 0 0,-1 0 0,0 0 0,0 0 0,1 0 0,-1 0 1,0 0-1,0 0 0,1 0 0,-1 0 0,0 0 0,1 0 0,-1 0 0,0 1 0,0-1 0,1 0 0,-1 1 0,0-1 0,1 0 1,-1 1-1,1-1 0,-1 1 0,0-1 0,1 1 0,-1-1 0,1 1 0,-1 0 0,1-1 0,0 1 0,-1-1 0,0 2 0,0 0-21,0 0-1,-1 0 1,1-1-1,0 1 0,0 0 1,0 0-1,1 0 1,-1 0-1,0 0 1,1 0-1,-1 0 0,1 0 1,0 1-1,0-1 1,0 0-1,0 0 0,0 0 1,0 0-1,0 0 1,1 0-1,-1 1 0,1-1 1,-1 0-1,1 0 1,0 0-1,0 0 0,0-1 1,0 1-1,0 0 1,0 0-1,1-1 1,-1 1-1,1 0 0,-1-1 1,1 0-1,-1 1 1,1-1-1,3 2 0,4 4-388,0-1 0,1-1 0,0 1 0,0-2 0,21 8 0,-9-6-14,0 0 1,1-2 0,-1 0-1,1-2 1,0 0 0,0-2-1,-1 0 1,1-1 0,0-2-1,25-5 1,-42 5 540,1 1-1,-1-1 0,0 1 1,0-2-1,8-5 1,-12 8 65,0 0 1,-1-1 0,1 1 0,-1 0-1,0-1 1,1 1 0,-1-1 0,0 1 0,0-1-1,0 0 1,0 0 0,0 1 0,0-1-1,0 0 1,-1 0 0,1 0 0,-1 0-1,1 0 1,-1 0 0,0 0 0,0 0-1,0-2 1,0 4-130,-1-1 0,1 0 0,-1 0 0,1 1 0,-1-1-1,0 1 1,1-1 0,-1 0 0,0 1 0,1-1 0,-1 1 0,0-1-1,0 1 1,0 0 0,1-1 0,-1 1 0,0 0 0,0 0 0,0 0-1,0-1 1,0 1 0,1 0 0,-1 0 0,0 0 0,0 0 0,0 0-1,0 1 1,0-1 0,0 0 0,1 0 0,-1 0 0,0 1 0,0-1-1,0 0 1,1 1 0,-2 0 0,-34 14-116,22-6 119,1 1 0,0 1-1,-15 15 1,25-23-34,0 0 1,0 1-1,0-1 0,0 1 0,1 0 0,0 0 0,0 0 0,0 0 1,0 0-1,0 0 0,1 1 0,0-1 0,0 0 0,0 1 0,1-1 1,-1 1-1,1 6 0,1-8-24,-1-1 0,1 0 0,0 0 1,0 1-1,0-1 0,1 0 0,-1 0 0,0 0 0,1 0 1,-1 0-1,1-1 0,0 1 0,0 0 0,0-1 1,-1 1-1,1-1 0,1 0 0,-1 0 0,0 1 1,0-1-1,0-1 0,5 2 0,61 16-208,-50-15 4,25 6-43,-22-5 178,-1 0-1,1 1 1,-1 1 0,36 16-1,-55-22 72,-1 0 0,1 1 0,0-1 0,-1 0 0,1 0 0,0 1-1,-1-1 1,1 0 0,0 1 0,-1-1 0,1 1 0,-1-1 0,1 1 0,-1-1 0,1 1-1,-1-1 1,1 1 0,-1-1 0,1 1 0,-1 0 0,0-1 0,0 1 0,1 0 0,-1-1-1,0 1 1,0 0 0,1 0 0,-1-1 0,0 1 0,0 0 0,0-1 0,0 1 0,0 0-1,0 0 1,-1-1 0,1 1 0,0 0 0,0-1 0,0 1 0,-1 0 0,1 0 0,0-1-1,-1 1 1,1-1 0,0 1 0,-1 0 0,1-1 0,-1 1 0,1-1 0,-1 1 0,1-1-1,-1 1 1,1-1 0,-1 1 0,0-1 0,1 0 0,-1 1 0,0-1 0,1 0 0,-2 1-1,-50 20 493,45-18-529,-38 10 94,0-1 1,-1-2 0,-84 7-1,72-14-3426,1-1-3408,30-2-2703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36.741"/>
    </inkml:context>
    <inkml:brush xml:id="br0">
      <inkml:brushProperty name="width" value="0.025" units="cm"/>
      <inkml:brushProperty name="height" value="0.025" units="cm"/>
    </inkml:brush>
  </inkml:definitions>
  <inkml:trace contextRef="#ctx0" brushRef="#br0">73 304 16752,'-9'7'1681,"-32"25"-1019,39-31-602,1 0 0,-1 0-1,0 1 1,1-1 0,-1 0-1,1 1 1,0-1 0,-1 1-1,1 0 1,0-1 0,0 1-1,0 0 1,0 0 0,0 0-1,1 0 1,-1 0-1,1 0 1,-1 0 0,0 2-1,2-3-7,-1 0 0,1 1 0,-1-1 0,1 0 0,-1 0 0,1 0 0,0 0 0,-1 0 0,1 0 0,0 0 0,0 0 0,0-1 0,0 1 0,0 0 0,0 0 0,0-1 0,0 1 0,0-1 0,0 1 0,0-1 0,0 1 0,2 0 0,9 2 358,-1-1 1,1 0 0,0 0-1,18-1 1,36-1 421,-1-4 1,68-11-1,130-36-740,-110 20 20,1187-170-334,-713 118-335,-575 74 539,-24 4-51,1 1 0,1 1 0,-1 2 0,30 1 0,-59 0 51,0 0 1,1 0-1,-1 0 1,0 0 0,1 0-1,-1 0 1,0 0-1,1 1 1,-1-1-1,0 0 1,1 0-1,-1 0 1,0 0-1,0 0 1,1 1 0,-1-1-1,0 0 1,1 0-1,-1 0 1,0 1-1,0-1 1,1 0-1,-1 0 1,0 1 0,0-1-1,0 0 1,0 1-1,1-1 1,-1 0-1,0 0 1,0 1-1,0-1 1,0 0-1,0 1 1,0-1 0,0 0-1,0 1 1,0-1-1,0 0 1,0 1-1,0-1 1,0 0-1,0 1 1,0-1 0,0 0-1,0 1 1,0-1-1,-1 0 1,1 1-1,0-1 1,0 0-1,0 1 1,0-1 0,-1 0-1,1 0 1,0 1-1,0-1 1,-1 0-1,1 0 1,0 0-1,0 1 1,-1-1-1,1 0 1,0 0 0,-1 0-1,1 0 1,0 0-1,-1 1 1,-18 13-498,13-11-198,1 0 0,-1 0 1,0-1-1,0 0 0,0 0 1,0-1-1,-7 1 0,-14 0-7097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51.374"/>
    </inkml:context>
    <inkml:brush xml:id="br0">
      <inkml:brushProperty name="width" value="0.025" units="cm"/>
      <inkml:brushProperty name="height" value="0.025" units="cm"/>
    </inkml:brush>
  </inkml:definitions>
  <inkml:trace contextRef="#ctx0" brushRef="#br0">65 551 4805,'0'0'6694,"-8"6"-5642,-1 4-640,5-6-112,0-1-1,0 1 1,-1-1-1,1 1 0,-1-1 1,0-1-1,-5 4 1,10-6-269,-1 0 1,1 0 0,0-1-1,-1 1 1,1 0 0,0 0-1,-1 0 1,1 0 0,0 0-1,0-1 1,-1 1 0,1 0 0,0 0-1,0-1 1,-1 1 0,1 0-1,0 0 1,0-1 0,-1 1-1,1 0 1,0 0 0,0-1-1,0 1 1,0 0 0,0-1 0,-1 1-1,1 0 1,0-1 0,0 1-1,0 0 1,0-1 0,0 1-1,0 0 1,0-1 0,0 1-1,0 0 1,0-1 0,0 1 0,1 0-1,-1-1 1,0 1 0,0 0-1,0-1 1,0 1 0,0 0-1,1-1 1,-1 1 0,4-24-97,-4 22 162,98-393 987,-75 289-865,-8 50-2099,-15 124-7270,0-56 5040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9.565"/>
    </inkml:context>
    <inkml:brush xml:id="br0">
      <inkml:brushProperty name="width" value="0.025" units="cm"/>
      <inkml:brushProperty name="height" value="0.025" units="cm"/>
    </inkml:brush>
  </inkml:definitions>
  <inkml:trace contextRef="#ctx0" brushRef="#br0">1 1 14221,'0'0'6823,"0"60"-5798,0-43-320,2-4-321,7-2-352,3 0 32,6-8-1281,3-3-1666,-3-2-4067</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6:51.738"/>
    </inkml:context>
    <inkml:brush xml:id="br0">
      <inkml:brushProperty name="width" value="0.025" units="cm"/>
      <inkml:brushProperty name="height" value="0.025" units="cm"/>
    </inkml:brush>
  </inkml:definitions>
  <inkml:trace contextRef="#ctx0" brushRef="#br0">70 291 5285,'0'0'3192,"-8"0"-1841,0-1-974,5 0-261,1 1 1,-1-1-1,0 1 0,1 0 1,-1-1-1,0 2 1,0-1-1,1 0 0,-1 0 1,0 1-1,1-1 0,-6 3 1,8-3-64,-1 1 1,0-1 0,0 0 0,0 1-1,0-1 1,1 1 0,-1-1-1,0 1 1,0 0 0,1-1 0,-1 1-1,1 0 1,-1 0 0,1-1-1,-1 1 1,1 0 0,-1 0 0,1 0-1,-1-1 1,1 1 0,0 0-1,0 0 1,-1 0 0,1 0 0,0 0-1,0 0 1,0 1 0,6 1 253,9-17-31,9-23 8,-2-2 1,22-54-1,-3 8-80,-17 49-387,-8 25 51,-16 11 130,1 0-1,0 0 1,-1 0 0,1 0 0,-1 0 0,1 0-1,-1 0 1,1 0 0,-1 1 0,1-1 0,-1 0 0,1 0-1,-1 1 1,1-1 0,-1 0 0,1 1 0,-1-1-1,0 0 1,1 1 0,-1-1 0,0 1 0,1-1-1,-1 1 1,0-1 0,1 1 0,-1-1 0,0 1-1,0-1 1,0 1 0,0-1 0,1 1 0,-1-1 0,0 1-1,7 27 107,-1-1-1,-1 1 0,1 42 1,-4-42-156,0-1 0,2 0 1,1-1-1,10 31 0,-4-36-1677,0-16-1720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05.533"/>
    </inkml:context>
    <inkml:brush xml:id="br0">
      <inkml:brushProperty name="width" value="0.025" units="cm"/>
      <inkml:brushProperty name="height" value="0.025" units="cm"/>
    </inkml:brush>
  </inkml:definitions>
  <inkml:trace contextRef="#ctx0" brushRef="#br0">0 104 8552,'0'0'4805,"11"-3"-4528,24-5-61,1 2 0,0 1 0,0 2 0,0 1-1,40 4 1,102-7-96,-124-2-72,0-3 0,65-20 0,-107 24 813,-19 1 934,-3-1-6976,10-3 136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0:08.303"/>
    </inkml:context>
    <inkml:brush xml:id="br0">
      <inkml:brushProperty name="width" value="0.025" units="cm"/>
      <inkml:brushProperty name="height" value="0.025" units="cm"/>
    </inkml:brush>
  </inkml:definitions>
  <inkml:trace contextRef="#ctx0" brushRef="#br0">9 1 4292,'0'0'2434,"0"56"-1056,0-29-129,0 1-192,0-4-737,0-6-256,0-1-64,0-4-96,6-4-833,-1-3-1121,0-4-736</inkml:trace>
  <inkml:trace contextRef="#ctx0" brushRef="#br0" timeOffset="1">31 200 1153,'0'0'6406,"-1"7"-4948,0-4-1963,-5 32 4922,6-34-4277,0 0 0,0 1 0,-1-1-1,1 0 1,0 0 0,-1 0 0,1 0-1,-1 0 1,0 0 0,1 1 0,-1-1-1,0 0 1,0-1 0,1 1 0,-1 0-1,0 0 1,0 0 0,0 0 0,0-1 0,0 1-1,0 0 1,0-1 0,-1 1 0,1-1-1,0 1 1,0-1 0,-2 1 0,3-10-10577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0:06.861"/>
    </inkml:context>
    <inkml:brush xml:id="br0">
      <inkml:brushProperty name="width" value="0.025" units="cm"/>
      <inkml:brushProperty name="height" value="0.025" units="cm"/>
    </inkml:brush>
  </inkml:definitions>
  <inkml:trace contextRef="#ctx0" brushRef="#br0">6 1 4484,'0'0'11051,"-4"56"-10090,2-38-801,2 2-64,0-2-32,0 0-32,0-1-32,0-5 0,2 1-64,2-4-673,1 1-1185,-5-3-896,0 2-930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0:07.219"/>
    </inkml:context>
    <inkml:brush xml:id="br0">
      <inkml:brushProperty name="width" value="0.025" units="cm"/>
      <inkml:brushProperty name="height" value="0.025" units="cm"/>
    </inkml:brush>
  </inkml:definitions>
  <inkml:trace contextRef="#ctx0" brushRef="#br0">68 0 7847,'0'0'3876,"-16"53"-1986,13-35-641,-1-1-608,2 0-481,2-4-160,0-1-577,0-6-2626</inkml:trace>
  <inkml:trace contextRef="#ctx0" brushRef="#br0" timeOffset="1">24 444 12588,'0'0'1698,"-18"46"-417,12-30 128,6-2-1217,0-5-160,4-6-64,8-3-929,-1 0-1601,2 0 32,-4 0-577,-2 0-929,-2 0 256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0:07.563"/>
    </inkml:context>
    <inkml:brush xml:id="br0">
      <inkml:brushProperty name="width" value="0.025" units="cm"/>
      <inkml:brushProperty name="height" value="0.025" units="cm"/>
    </inkml:brush>
  </inkml:definitions>
  <inkml:trace contextRef="#ctx0" brushRef="#br0">72 0 2787,'-3'10'2333,"-4"26"870,-6 72 1,11-41-3035,-9 18-341,7-64-974,1-11-2217</inkml:trace>
  <inkml:trace contextRef="#ctx0" brushRef="#br0" timeOffset="0.99">13 610 6694,'0'0'1858,"-13"56"-513,13-44-832,0-3-353,0-2-160,4-3 32,3 0-1698,-2-2-1440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0:07.941"/>
    </inkml:context>
    <inkml:brush xml:id="br0">
      <inkml:brushProperty name="width" value="0.025" units="cm"/>
      <inkml:brushProperty name="height" value="0.025" units="cm"/>
    </inkml:brush>
  </inkml:definitions>
  <inkml:trace contextRef="#ctx0" brushRef="#br0">19 1 1473,'0'0'2066,"0"10"-566,-4 56 1053,-6 12 4124,7-51-7152,2 1 0,2 55 0,2-19-4399,-3-43 1388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37.749"/>
    </inkml:context>
    <inkml:brush xml:id="br0">
      <inkml:brushProperty name="width" value="0.025" units="cm"/>
      <inkml:brushProperty name="height" value="0.025" units="cm"/>
    </inkml:brush>
  </inkml:definitions>
  <inkml:trace contextRef="#ctx0" brushRef="#br0">0 117 3331,'0'0'19234,"21"-13"-18396,-15 5-718,-1 1-1,0-1 1,-1 0-1,0-1 0,0 1 1,-1-1-1,0 0 1,-1 0-1,0 0 0,2-10 1,-24 54 520,13-20-635,2 1 0,0 0-1,0 0 1,2 0 0,0 0-1,1 1 1,0 19 0,2-35-5,0-1 1,0 0-1,0 1 1,0-1-1,0 0 1,0 1-1,0-1 0,0 0 1,0 1-1,0-1 1,0 0-1,0 1 1,0-1-1,0 0 1,0 1-1,1-1 1,-1 0-1,0 1 1,0-1-1,0 0 1,1 0-1,-1 1 1,0-1-1,0 0 1,1 0-1,-1 1 0,0-1 1,0 0-1,1 0 1,-1 0-1,0 0 1,1 1-1,-1-1 1,0 0-1,1 0 1,-1 0-1,0 0 1,1 0-1,-1 0 1,0 0-1,1 0 1,-1 0-1,0 0 0,1 0 1,-1 0-1,0 0 1,1 0-1,-1 0 1,0 0-1,1-1 1,-1 1-1,0 0 1,1 0-1,-1 0 1,0 0-1,1-1 1,-1 1-1,0 0 1,0 0-1,1-1 1,-1 1-1,0 0 0,0 0 1,0-1-1,1 1 1,-1-1-1,19-19 188,-10 7-98,0 2-48,-1-1 0,-1-1 1,0 1-1,0-1 0,-1-1 0,-1 1 0,4-16 0,-9 29-37,0 0 0,0-1 0,0 1 1,-1 0-1,1 0 0,0 0 1,0 0-1,0 0 0,0-1 1,-1 1-1,1 0 0,0 0 0,0 0 1,-1 0-1,1 0 0,0 0 1,0 0-1,0 0 0,-1 0 0,1 0 1,0 0-1,0 0 0,-1 0 1,1 0-1,0 0 0,0 0 0,-1 0 1,1 0-1,0 0 0,0 0 1,0 0-1,-1 0 0,1 0 0,0 0 1,0 0-1,0 0 0,-1 1 1,1-1-1,0 0 0,0 0 0,0 0 1,-1 0-1,1 1 0,0-1 1,0 0-1,0 0 0,0 0 0,0 1 1,0-1-1,0 0 0,-1 0 1,1 1-1,0-1 0,0 0 0,-13 13-71,-15 41 802,15-28-3141,10-44-13415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39.320"/>
    </inkml:context>
    <inkml:brush xml:id="br0">
      <inkml:brushProperty name="width" value="0.025" units="cm"/>
      <inkml:brushProperty name="height" value="0.025" units="cm"/>
    </inkml:brush>
  </inkml:definitions>
  <inkml:trace contextRef="#ctx0" brushRef="#br0">1 0 12556,'0'0'9993,"0"64"-9384,0-43-449,5-5-128,4-1-32,5-7 0,6-4 64,-1-4-64,5 0-640,6-11-930,-7-7-1217,-3-7-3042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39.679"/>
    </inkml:context>
    <inkml:brush xml:id="br0">
      <inkml:brushProperty name="width" value="0.025" units="cm"/>
      <inkml:brushProperty name="height" value="0.025" units="cm"/>
    </inkml:brush>
  </inkml:definitions>
  <inkml:trace contextRef="#ctx0" brushRef="#br0">121 1 13677,'0'0'2018,"-36"59"-224,13-17-321,1 6-672,4 4-129,4 2-127,7-3-321,7-8-160,2-9-640,14-15-2820,2-11-3810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09.908"/>
    </inkml:context>
    <inkml:brush xml:id="br0">
      <inkml:brushProperty name="width" value="0.025" units="cm"/>
      <inkml:brushProperty name="height" value="0.025" units="cm"/>
    </inkml:brush>
  </inkml:definitions>
  <inkml:trace contextRef="#ctx0" brushRef="#br0">152 0 12364,'0'0'5370,"-4"10"-3197,0 0-1914,0 0 0,1 1 0,0-1 0,1 1 0,0-1 0,1 1 0,0 0 1,1-1-1,0 1 0,1 0 0,0 0 0,0-1 0,1 1 0,5 15 0,27 37-112,2 5-953,-23-19-2555,-13-49 3183,0 1 0,0 0 0,0-1 0,0 1 0,0 0 0,0-1 0,0 1 0,0 0 0,0-1 0,0 1 0,-1 0 0,1-1 1,0 1-1,0-1 0,-1 1 0,1 0 0,0-1 0,-1 1 0,1-1 0,0 1 0,-1-1 0,1 1 0,-1-1 0,1 1 0,-1-1 0,1 1 0,-1-1 0,1 0 0,-1 1 0,0-1 0,1 0 0,-1 0 0,1 1 0,-1-1 0,0 0 0,1 0 0,-1 0 0,0 0 0,-28-3-6259,6-9 1964</inkml:trace>
  <inkml:trace contextRef="#ctx0" brushRef="#br0" timeOffset="1">105 320 4004,'-26'-31'2915,"-3"-2"31,11 2 321,2 2-416,5 6-705,6 6 96,5 5-480,11 5-577,12 5-480,11 2-225,5 0-95,11 0-257,6 6-128,4 1-128,-3-6-2339,0-1-4419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1.120"/>
    </inkml:context>
    <inkml:brush xml:id="br0">
      <inkml:brushProperty name="width" value="0.025" units="cm"/>
      <inkml:brushProperty name="height" value="0.025" units="cm"/>
    </inkml:brush>
  </inkml:definitions>
  <inkml:trace contextRef="#ctx0" brushRef="#br0">1 185 8104,'0'0'12390,"7"-7"-11482,91-133-18,-74 104-558,-23 35-38,-2 42-246,-8-2-176,-5 31 361,17-26-4337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2.028"/>
    </inkml:context>
    <inkml:brush xml:id="br0">
      <inkml:brushProperty name="width" value="0.025" units="cm"/>
      <inkml:brushProperty name="height" value="0.025" units="cm"/>
    </inkml:brush>
  </inkml:definitions>
  <inkml:trace contextRef="#ctx0" brushRef="#br0">1 15 737,'0'-6'32,"0"-2"-481</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2.408"/>
    </inkml:context>
    <inkml:brush xml:id="br0">
      <inkml:brushProperty name="width" value="0.025" units="cm"/>
      <inkml:brushProperty name="height" value="0.025" units="cm"/>
    </inkml:brush>
  </inkml:definitions>
  <inkml:trace contextRef="#ctx0" brushRef="#br0">1 79 2659,'10'-69'224,"-10"65"-192,0-1-321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2.773"/>
    </inkml:context>
    <inkml:brush xml:id="br0">
      <inkml:brushProperty name="width" value="0.025" units="cm"/>
      <inkml:brushProperty name="height" value="0.025" units="cm"/>
    </inkml:brush>
  </inkml:definitions>
  <inkml:trace contextRef="#ctx0" brushRef="#br0">37 28 3171,'0'0'13666,"-1"-5"-12422,-1-13-432,1 13-161,4 13-347,-2 4-292,0 1-1,-2-1 1,1 1-1,-2-1 1,-3 18-1,-4 43 32,10-78-2,-1 1 0,1-1-1,1 0 1,-1 0 0,1 1 0,0-1-1,3-6 1,9-26 12,-12 26-15,-1 0-1,-1 0 0,1 1 1,-3-21-1,2 30-40,0 1-1,0-1 1,0 1-1,0 0 1,0-1 0,-1 1-1,1-1 1,0 1-1,0-1 1,0 1 0,0 0-1,0-1 1,-1 1-1,1 0 1,0-1 0,0 1-1,-1 0 1,1-1-1,0 1 1,-1 0 0,1-1-1,0 1 1,-1 0-1,1 0 1,0-1 0,-1 1-1,1 0 1,-1 0-1,1 0 1,0 0-1,-1-1 1,1 1 0,-1 0-1,1 0 1,0 0-1,-1 0 1,1 0 0,-1 0-1,1 0 1,-1 0-1,1 0 1,0 0 0,-1 1-1,1-1 1,-1 0-1,1 0 1,0 0 0,-1 0-1,1 1 1,-1-1-1,1 0 1,0 0 0,-1 1-1,1-1 1,0 0-1,-1 0 1,1 1 0,0-1-1,0 0 1,-1 1-1,1-1 1,0 1-1,0-1 1,0 0 0,-1 1-1,-16 26-155,14-18 130,0 1 1,1 0 0,0 0 0,-1 11-1,3-20 27,0 0 0,0 0 0,0 0-1,0 0 1,0 0 0,0 0 0,0 0 0,0 0 0,1 0-1,-1 0 1,0 0 0,1 0 0,-1 0 0,0 0-1,1 0 1,-1 0 0,1-1 0,0 1 0,-1 0 0,1 0-1,1 0 1,-1 0 8,1-1 0,-1 0 0,0 0 0,1 1 0,-1-1 0,1 0 0,-1 0 0,0-1 0,1 1 0,-1 0 0,1 0 0,-1-1 0,0 1 0,1 0 0,-1-1 0,0 0 0,0 1 0,1-1 0,-1 0 0,2-1 0,10-7 41,0 0 0,0-1 0,0 0 0,16-19 0,-79 27 1031,23 4-1166,-13 0 2069,39-3-1212,24-2-805,68-1-471,-30 6-3961,-35-1-1378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3.135"/>
    </inkml:context>
    <inkml:brush xml:id="br0">
      <inkml:brushProperty name="width" value="0.025" units="cm"/>
      <inkml:brushProperty name="height" value="0.025" units="cm"/>
    </inkml:brush>
  </inkml:definitions>
  <inkml:trace contextRef="#ctx0" brushRef="#br0">112 0 12844,'0'0'9091,"-5"13"-8930,-67 169 605,63-156-675,2 0 0,1 1 1,1-1-1,1 1 0,0 47 0,5-72-89,-1-1 0,1 1 0,-1-1 1,1 1-1,0-1 0,-1 0 0,1 1 1,0-1-1,0 0 0,0 0 0,0 0 1,0 0-1,0 0 0,0 0 0,1 0 0,-1 0 1,0 0-1,1 0 0,-1 0 0,0-1 1,1 1-1,-1-1 0,1 1 0,-1-1 0,1 1 1,-1-1-1,1 0 0,-1 0 0,1 0 1,-1 0-1,1 0 0,-1 0 0,4-1 0,2 1-310,1 0 0,-1-1 0,1 0 0,-1 0 0,14-5 0,10-12-3524,-2-5-4011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4.467"/>
    </inkml:context>
    <inkml:brush xml:id="br0">
      <inkml:brushProperty name="width" value="0.025" units="cm"/>
      <inkml:brushProperty name="height" value="0.025" units="cm"/>
    </inkml:brush>
  </inkml:definitions>
  <inkml:trace contextRef="#ctx0" brushRef="#br0">104 16 9673,'3'-14'4077,"-10"13"-559,-13 18-2214,4 7-639,-22 47 0,34-62-432,0-1 0,1 1 1,0 0-1,0 0 0,1 0 0,0 0 1,1 0-1,0 1 0,0 14 0,2-22-210,-1-1 0,1 1 0,0 0 0,-1-1-1,1 1 1,0-1 0,0 1 0,0-1-1,0 0 1,0 1 0,0-1 0,0 0 0,0 0-1,1 1 1,-1-1 0,0 0 0,1 0 0,-1-1-1,1 1 1,-1 0 0,1 0 0,-1-1-1,1 1 1,0-1 0,-1 1 0,1-1 0,0 0-1,-1 1 1,1-1 0,0 0 0,0 0 0,-1 0-1,1-1 1,0 1 0,-1 0 0,1-1 0,1 0-1,1 1 36,-1-1 0,0 1 0,1-1 0,-1 0-1,0 0 1,0 0 0,1-1 0,-1 1 0,0-1 0,0 1-1,-1-1 1,1 0 0,0 0 0,-1 0 0,1-1-1,-1 1 1,1-1 0,2-3 0,-5 5-16,1-1 0,0 1 1,-1 0-1,1 0 0,-1-1 1,1 1-1,-1 0 0,0-1 0,0 1 1,1 0-1,-1-1 0,0 1 1,0 0-1,0-1 0,0 1 0,-1 0 1,1-1-1,0 1 0,0 0 1,-1-1-1,1 1 0,-1 0 0,1-1 1,-1 1-1,0 0 0,-1-2 0,1 2-16,-1 0 0,0 0-1,1 0 1,-1 0-1,0 0 1,0 0-1,0 1 1,1-1-1,-1 1 1,0-1-1,0 1 1,0 0-1,0 0 1,0 0 0,0 0-1,-3 0 1,1 0-32,-1 1 1,1-1-1,0 1 1,-1 0 0,1 0-1,0 0 1,-1 1-1,1 0 1,0-1 0,0 1-1,0 1 1,1-1 0,-1 1-1,0-1 1,1 1-1,-5 5 1,7-8 4,1 1 0,0-1 0,-1 1-1,1-1 1,0 1 0,0-1 0,-1 1 0,1-1 0,0 1 0,0-1-1,0 1 1,0-1 0,0 1 0,0-1 0,0 1 0,0-1-1,0 1 1,0-1 0,0 1 0,0-1 0,0 1 0,0-1 0,0 1-1,0-1 1,1 1 0,-1-1 0,0 1 0,0-1 0,1 1 0,-1-1-1,0 1 1,1-1 0,-1 0 0,0 1 0,1-1 0,-1 1 0,1-1-1,-1 0 1,0 0 0,1 1 0,-1-1 0,1 0 0,-1 0 0,1 1-1,-1-1 1,1 0 0,-1 0 0,1 0 0,-1 0 0,1 0 0,-1 0-1,1 0 1,0 0 0,-1 0 0,1 0 0,-1 0 0,1 0-1,33-3 197,-19-1-150,-1-1 0,0 0 1,0-1-1,17-11 0,41-15 55,-72 32-100,1 0-1,-1-1 1,0 1 0,1 0 0,-1 0-1,1 0 1,-1 0 0,0 0 0,1 0 0,-1 0-1,1 0 1,-1 0 0,0 0 0,1 0-1,-1 0 1,1 0 0,-1 0 0,1 0 0,-1 0-1,0 0 1,1 0 0,-1 1 0,0-1 0,1 0-1,-1 0 1,1 1 0,-1-1 0,0 0-1,0 0 1,1 1 0,-1-1 0,0 0 0,1 1-1,-1-1 1,0 0 0,0 1 0,0-1-1,1 0 1,-1 1 0,0-1 0,0 1 0,0-1-1,-2 26-24,-16 23-58,9-30 794,6-8-3613,7-12-2004,10-15-392,3-5-1664</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4.799"/>
    </inkml:context>
    <inkml:brush xml:id="br0">
      <inkml:brushProperty name="width" value="0.025" units="cm"/>
      <inkml:brushProperty name="height" value="0.025" units="cm"/>
    </inkml:brush>
  </inkml:definitions>
  <inkml:trace contextRef="#ctx0" brushRef="#br0">56 1 11691,'0'0'9161,"-23"57"-8232,14-34 288,2 3-352,0-2-609,1-1-192,3-4-32,3-5-64,0-2-801,0-5-704,0-6-994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5.131"/>
    </inkml:context>
    <inkml:brush xml:id="br0">
      <inkml:brushProperty name="width" value="0.025" units="cm"/>
      <inkml:brushProperty name="height" value="0.025" units="cm"/>
    </inkml:brush>
  </inkml:definitions>
  <inkml:trace contextRef="#ctx0" brushRef="#br0">0 187 8296,'0'0'13132,"41"-27"-12811,-12 21-225,3-1-64,2 0-353,0-3-1921,0-1-1505,-6 2-1026,-3-3-3779</inkml:trace>
  <inkml:trace contextRef="#ctx0" brushRef="#br0" timeOffset="1">438 0 10826,'0'0'9631,"-5"10"-8927,-30 50 711,-75 100 0,96-142-1906,23-27-2979,24-31-3748,-13 12 2029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5.479"/>
    </inkml:context>
    <inkml:brush xml:id="br0">
      <inkml:brushProperty name="width" value="0.025" units="cm"/>
      <inkml:brushProperty name="height" value="0.025" units="cm"/>
    </inkml:brush>
  </inkml:definitions>
  <inkml:trace contextRef="#ctx0" brushRef="#br0">226 1 6374,'0'0'13095,"-3"11"-12107,-9 27-185,4-14-516,0 0 0,2 0-1,1 0 1,-3 33-1,8-56-306,0 0-1,1 0 0,-1-1 1,0 1-1,1 0 0,-1 0 0,1 0 1,-1-1-1,1 1 0,-1 0 0,1 0 1,-1-1-1,1 1 0,0-1 1,0 1-1,-1 0 0,1-1 0,0 1 1,0-1-1,-1 0 0,1 1 0,0-1 1,0 0-1,0 1 0,1-1 1,-2 0-237,1 1 1,0-1 0,-1 0 0,1 0-1,-1 0 1,1 0 0,0 0 0,-1 0-1,1 0 1,0 0 0,-1 0 0,1 0-1,-1 0 1,1-1 0,0 1-1,-1 0 1,1 0 0,-1-1 0,1 1-1,-1 0 1,1 0 0,0-1 0,0 0-1,1-4-6458</inkml:trace>
  <inkml:trace contextRef="#ctx0" brushRef="#br0" timeOffset="1">1 275 13325,'0'0'9801,"73"27"-8456,-30-40-993,3-5-255,1 0-33,3-1-225,-6 5-1184,-8 1-1954,-2 1-1505,-7 4-2019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5.933"/>
    </inkml:context>
    <inkml:brush xml:id="br0">
      <inkml:brushProperty name="width" value="0.025" units="cm"/>
      <inkml:brushProperty name="height" value="0.025" units="cm"/>
    </inkml:brush>
  </inkml:definitions>
  <inkml:trace contextRef="#ctx0" brushRef="#br0">207 5 13325,'0'0'2728,"-8"-1"-65,2 0-2237,2 0-254,0 1 1,0-1-1,0 1 1,-1 0-1,1 0 0,0 0 1,0 1-1,-1-1 1,1 1-1,0 0 0,0 0 1,0 0-1,0 1 0,0 0 1,0-1-1,0 1 1,-3 3-1,-4 5-83,1 0 1,0 0-1,1 1 0,0 0 0,0 0 1,1 1-1,1 0 0,0 0 0,1 1 1,0 0-1,1 0 0,1 1 1,0-1-1,0 1 0,2 0 0,0 0 1,-1 19-1,3-32-77,0 1 1,1 0-1,-1 0 1,1-1-1,-1 1 1,1 0-1,0-1 0,-1 1 1,1-1-1,0 1 1,0-1-1,0 1 1,0-1-1,0 0 0,0 1 1,1-1-1,-1 0 1,0 0-1,1 0 1,-1 0-1,1 0 0,-1 0 1,1 0-1,-1-1 1,1 1-1,0 0 1,-1-1-1,1 1 1,0-1-1,-1 0 0,1 0 1,0 1-1,0-1 1,-1 0-1,1 0 1,0-1-1,0 1 0,1-1 1,3 1 48,0 0 0,-1-1 0,1 0 0,-1 0 0,1-1 0,-1 1 0,0-1 0,1 0 0,-1-1 0,0 1 0,5-5 0,-7 5-41,0 0-1,-1 0 1,1 0-1,-1 0 1,0 0-1,1-1 1,-1 0-1,0 1 1,-1-1-1,1 0 1,0 0-1,-1 0 1,0 0-1,1 0 1,-1 0-1,0 0 1,-1 0-1,1 0 1,-1-1-1,1 1 1,-1 0-1,0-7 0,-1 9-21,0 0-1,1 0 0,-1 1 0,0-1 0,0 0 0,0 1 0,0-1 0,0 0 0,0 1 0,0-1 0,0 1 0,0-1 0,0 1 0,0 0 0,0-1 0,0 1 0,0 0 0,0 0 1,-1 0-1,1 0 0,0 0 0,0 0 0,0 0 0,0 0 0,0 0 0,0 1 0,-1-1 0,1 0 0,0 1 0,0-1 0,0 1 0,0-1 0,-1 1 0,-3 1-26,0 0 0,0 0 0,1 0 0,-1 0 0,0 1-1,-6 4 1,7-4 28,1 1 0,0 0 0,0-1 0,0 1-1,1 0 1,-1 0 0,1 1 0,0-1 0,0 0 0,0 1 0,1 0-1,-1-1 1,0 9 0,2-12 5,1-1 0,0 1 0,-1 0 0,1 0 0,0 0 0,0-1 0,0 1 0,-1 0 0,1-1 0,0 1 0,0 0 0,0-1 0,0 1 0,0-1 0,0 0 0,0 1 0,0-1 0,1 0 0,-1 0 0,0 1 0,0-1 0,0 0 0,0 0 0,0 0 0,0-1 0,0 1 0,0 0 0,1 0 0,1-1 0,37-5 196,-13-5-310,-2 0 0,0-2-1,0 0 1,36-28 0,-37 25-315,-37 51-125,-1-11 574,5-11 7,1-1 0,1 2 1,-10 25-1,18-32-5615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0.978"/>
    </inkml:context>
    <inkml:brush xml:id="br0">
      <inkml:brushProperty name="width" value="0.025" units="cm"/>
      <inkml:brushProperty name="height" value="0.025" units="cm"/>
    </inkml:brush>
  </inkml:definitions>
  <inkml:trace contextRef="#ctx0" brushRef="#br0">62 0 16688,'0'0'726,"-7"9"-470,-31 58 768,36-62-894,-1 0 0,1 0 1,0 0-1,0 1 0,1-1 0,-1 1 0,1-1 0,1 1 0,-1 0 0,1-1 0,0 1 0,0 0 0,2 9 0,-1-13-118,0-1-1,0 1 0,0-1 0,0 1 0,1-1 0,-1 0 1,1 1-1,-1-1 0,1 0 0,-1 0 0,1 0 0,0 0 1,-1-1-1,1 1 0,0 0 0,0-1 0,-1 1 0,1-1 1,0 0-1,0 1 0,0-1 0,0 0 0,0 0 0,-1 0 1,1 0-1,0-1 0,2 0 0,5 1 45,0-2 0,0 1 0,0-1 0,14-5 0,6-8-9,-1-1-1,-1-1 1,0-1 0,-2-2 0,28-25-1,-47 40-32,-6 4-5,0 1 0,0 0 0,1 0 0,-1-1 0,0 1 0,1 0 0,-1 0 0,0 0 1,1 0-1,-1-1 0,0 1 0,1 0 0,-1 0 0,0 0 0,1 0 0,-1 0 0,1 0 0,-1 0 1,0 0-1,1 0 0,-1 0 0,0 0 0,1 0 0,-1 0 0,1 0 0,-1 1 0,0-1 1,1 0-1,-1 0 0,0 0 0,1 0 0,-1 1 0,0-1 0,0 0 0,1 0 0,-1 1 0,0-1 1,0 0-1,1 1 0,-1-1 0,0 0 0,0 0 0,0 1 0,1-1 0,-1 0 0,0 1 1,0-1-1,0 1 0,0-1 0,0 0 0,0 1 0,0-1 0,0 0 0,0 1 0,0-1 0,0 1 1,0-1-1,0 0 0,0 1 0,0-1 0,0 0 0,0 1 0,-1-1 0,1 37 403,0-26-275,-1 15 38,0-19-141,1-1 0,0 1 0,0 0 0,0 0 0,1 0 0,0-1 0,3 11 0,-3-16-39,0 1-1,0 0 1,0-1-1,0 1 1,0-1-1,1 1 1,-1-1-1,0 0 1,1 1 0,-1-1-1,1 0 1,0 0-1,-1 0 1,1 0-1,0 0 1,0 0-1,-1-1 1,1 1-1,0-1 1,0 1 0,0-1-1,0 0 1,0 0-1,0 1 1,0-1-1,0 0 1,0-1-1,0 1 1,0 0-1,3-2 1,4 0-661,0 0 1,0 0-1,0-1 0,-1-1 0,1 1 1,-1-1-1,0-1 0,0 0 1,9-7-1,15-10-4918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6.339"/>
    </inkml:context>
    <inkml:brush xml:id="br0">
      <inkml:brushProperty name="width" value="0.025" units="cm"/>
      <inkml:brushProperty name="height" value="0.025" units="cm"/>
    </inkml:brush>
  </inkml:definitions>
  <inkml:trace contextRef="#ctx0" brushRef="#br0">153 1 8616,'0'0'6017,"-3"9"-5382,1-4-348,0 1-1,1 0 1,-1 0 0,1 1 0,1-1-1,-1 0 1,1 0 0,0 0 0,0 0-1,1 1 1,0-1 0,0 0-1,3 7 1,10 23 1378,-2-6-658,-1 1 0,11 49 1,-21-73-967,1 1 0,-1 0 1,0 0-1,-1 0 1,0 0-1,0 0 1,-1-1-1,0 1 0,-1 0 1,1 0-1,-1-1 1,-1 1-1,1-1 0,-1 1 1,-8 11-1,-2 0-16,-1 0 0,-1-2 0,-1 1 0,-31 25-1,-7-7-3340,28-25-1788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8.277"/>
    </inkml:context>
    <inkml:brush xml:id="br0">
      <inkml:brushProperty name="width" value="0.025" units="cm"/>
      <inkml:brushProperty name="height" value="0.025" units="cm"/>
    </inkml:brush>
  </inkml:definitions>
  <inkml:trace contextRef="#ctx0" brushRef="#br0">22 0 3876,'0'0'6694,"-9"62"-6342,2-33 129,5 0-257,-1 1-192,3-1-64,0 0-256,0-2-193,0 0 193,0-1 96,0 2 160,3-1-353,-3 4-1472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8.637"/>
    </inkml:context>
    <inkml:brush xml:id="br0">
      <inkml:brushProperty name="width" value="0.025" units="cm"/>
      <inkml:brushProperty name="height" value="0.025" units="cm"/>
    </inkml:brush>
  </inkml:definitions>
  <inkml:trace contextRef="#ctx0" brushRef="#br0">20 0 10154,'0'0'1057,"-14"71"0,8-35-609,6 2-448,0 0-961,0-4-833,0-3-960,0-6-930,0-4 3684,0-6 1698,0-4-32,0 0-802,0 0-800,0 1-608,0 1-1698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8.978"/>
    </inkml:context>
    <inkml:brush xml:id="br0">
      <inkml:brushProperty name="width" value="0.025" units="cm"/>
      <inkml:brushProperty name="height" value="0.025" units="cm"/>
    </inkml:brush>
  </inkml:definitions>
  <inkml:trace contextRef="#ctx0" brushRef="#br0">34 0 2018,'0'0'2626,"0"51"-2145,0-27 416,0-5-353,0-2 801,0-4 65,0-3-161,0-3-769,0-2-383,0-3-33,0-2-128,6 0-1186</inkml:trace>
  <inkml:trace contextRef="#ctx0" brushRef="#br0" timeOffset="1">20 344 6790,'0'0'993,"-12"53"64,6-28-384,5 1-609,1 0 0,0 0-32,1-2-256,6 1-1089,-1 0-2371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49.338"/>
    </inkml:context>
    <inkml:brush xml:id="br0">
      <inkml:brushProperty name="width" value="0.025" units="cm"/>
      <inkml:brushProperty name="height" value="0.025" units="cm"/>
    </inkml:brush>
  </inkml:definitions>
  <inkml:trace contextRef="#ctx0" brushRef="#br0">49 0 3203,'0'10'-37,"-13"262"-1469,3-29 5910,10-235-5685,0-2-3502</inkml:trace>
  <inkml:trace contextRef="#ctx0" brushRef="#br0" timeOffset="1">22 563 7719,'0'0'3652,"-16"51"-2948,14-41-95,-1-2-193,3-4-287,0-1-97</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0.425"/>
    </inkml:context>
    <inkml:brush xml:id="br0">
      <inkml:brushProperty name="width" value="0.025" units="cm"/>
      <inkml:brushProperty name="height" value="0.025" units="cm"/>
    </inkml:brush>
  </inkml:definitions>
  <inkml:trace contextRef="#ctx0" brushRef="#br0">14 71 8488,'0'0'10421,"6"8"-10181,21 24-11,-27-31-186,1-1-1,-1 1 1,0-1-1,1 1 0,-1-1 1,0 0-1,1 1 1,-1-1-1,1 1 1,-1-1-1,1 0 0,-1 1 1,1-1-1,-1 0 1,1 0-1,-1 1 1,1-1-1,-1 0 0,1 0 1,0 0-1,-1 0 1,1 0-1,-1 0 0,1 0 1,0 0-1,-1 0 1,1 0-1,-1 0 1,1 0-1,-1 0 0,1 0 1,0-1-1,6-17 1466,-12-25 634,5 42-2117,-1 0-1,0 0 1,0-1-1,0 1 0,0 0 1,0 0-1,0 0 1,0 0-1,0 0 0,0 0 1,0 0-1,-1 0 1,1 1-1,0-1 0,-1 0 1,1 1-1,0-1 0,-1 1 1,1-1-1,-1 1 1,1 0-1,-1 0 0,1-1 1,-1 1-1,1 0 1,-1 0-1,1 1 0,-1-1 1,1 0-1,-1 0 1,1 1-1,0-1 0,-1 1 1,1-1-1,-1 1 0,1 0 1,0-1-1,0 1 1,-1 0-1,1 0 0,0 0 1,0 0-1,0 0 1,0 0-1,0 0 0,0 0 1,0 1-1,0-1 1,1 0-1,-1 1 0,0-1 1,1 0-1,-1 1 1,1-1-1,-1 1 0,1-1 1,-1 3-1,1-4-26,0 1-1,0-1 0,0 0 1,0 1-1,0-1 1,0 0-1,0 0 1,0 1-1,-1-1 1,1 0-1,0 1 1,0-1-1,0 0 1,0 1-1,1-1 0,-1 0 1,0 1-1,0-1 1,0 0-1,0 0 1,0 1-1,0-1 1,0 0-1,0 1 1,1-1-1,-1 0 0,0 0 1,0 1-1,0-1 1,1 0-1,-1 0 1,0 0-1,0 1 1,1-1-1,-1 0 1,0 0-1,0 0 0,1 0 1,-1 0-1,0 1 1,1-1-1,-1 0 1,0 0-1,1 0 1,-1 0-1,0 0 1,0 0-1,1 0 1,-1 0-1,0 0 0,1 0 1,-1 0-1,0 0 1,1 0-1,-1 0 1,0-1-1,0 1 1,1 0-1,-1 0 1,0 0-1,1 0 0,-1 0 1,0-1-1,0 1 1,1 0-1,13-18 139,-2-21-40,-5 19 241,-5 51-343,3 53-10,-2-115-2112,-1 13-4216,-1 9-2373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1.087"/>
    </inkml:context>
    <inkml:brush xml:id="br0">
      <inkml:brushProperty name="width" value="0.025" units="cm"/>
      <inkml:brushProperty name="height" value="0.025" units="cm"/>
    </inkml:brush>
  </inkml:definitions>
  <inkml:trace contextRef="#ctx0" brushRef="#br0">7 0 4548,'0'0'15690,"-7"11"-11793,82-3-3380,32 1-442,-80-9-239,13 0 385,-15 0-4895,-24-4 515,-1 1-613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1.433"/>
    </inkml:context>
    <inkml:brush xml:id="br0">
      <inkml:brushProperty name="width" value="0.025" units="cm"/>
      <inkml:brushProperty name="height" value="0.025" units="cm"/>
    </inkml:brush>
  </inkml:definitions>
  <inkml:trace contextRef="#ctx0" brushRef="#br0">0 53 13485,'0'0'5253,"54"-44"-6599,-38 36-1632,-2 7-482,0 1 482,-5 0 287,2 0-640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1.822"/>
    </inkml:context>
    <inkml:brush xml:id="br0">
      <inkml:brushProperty name="width" value="0.025" units="cm"/>
      <inkml:brushProperty name="height" value="0.025" units="cm"/>
    </inkml:brush>
  </inkml:definitions>
  <inkml:trace contextRef="#ctx0" brushRef="#br0">1 10 3075,'0'0'11339,"53"9"-11275,-37-18-961,-3 3-865,-2 2-1056,-2 4-6183</inkml:trace>
  <inkml:trace contextRef="#ctx0" brushRef="#br0" timeOffset="1">138 70 6822,'0'0'11627,"13"-27"-11979,-8 20-2947,-1 5-2082</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2:52.263"/>
    </inkml:context>
    <inkml:brush xml:id="br0">
      <inkml:brushProperty name="width" value="0.025" units="cm"/>
      <inkml:brushProperty name="height" value="0.025" units="cm"/>
    </inkml:brush>
  </inkml:definitions>
  <inkml:trace contextRef="#ctx0" brushRef="#br0">61 54 6694,'0'0'11611,"-5"3"-10906,3-2-635,0 0 1,0 0-1,0 0 1,0 0 0,1 0-1,-1 1 1,0-1-1,1 1 1,-1-1-1,1 1 1,0 0-1,0-1 1,-1 1-1,1 0 1,0 0-1,0 0 1,1 0-1,-1 0 1,0 0-1,1 0 1,-1 0-1,1 0 1,-1 0-1,1 0 1,0 0-1,0 1 1,0-1-1,1 2 1,2 1 12,4-12 35,4-13 124,-6-47 1066,-4 67-1287,-1-1 1,-1 1 0,1-1-1,0 1 1,0 0 0,0-1-1,0 1 1,0 0 0,0-1-1,0 1 1,0 0 0,-1-1-1,1 1 1,0 0 0,0-1-1,0 1 1,-1 0 0,1-1-1,0 1 1,0 0 0,-1 0-1,1 0 1,0-1 0,-1 1-1,1 0 1,0 0 0,-1 0-1,1-1 1,0 1 0,-1 0 0,1 0-1,0 0 1,-1 0 0,1 0-1,0 0 1,-1 0 0,1 0-1,-1 0 1,1 0 0,0 0-1,-1 0 1,1 0 0,0 0-1,-1 0 1,1 0 0,0 1-1,-1-1 1,1 0 0,0 0-1,-1 0 1,1 1 0,0-1-1,-1 0 1,1 0 0,0 0-1,0 1 1,-1-1 0,1 0-1,0 1 1,0-1 0,-1 0-1,1 1 1,0-1 0,-20 19 43,17-10-58,0-1-1,0 1 1,0 0 0,-1 13 0,3-10 268,10-41 286,2-35 554,-10 53-660,-5 42-595,3 6 90,4-18 10,-3-19 39,0 0 1,0 1 0,0-1-1,0 0 1,0 0 0,0 0-1,0 1 1,0-1 0,0 0-1,0 0 1,0 0 0,1 1-1,-1-1 1,0 0 0,0 0-1,0 0 1,0 0 0,0 1-1,1-1 1,-1 0 0,0 0-1,0 0 1,0 0 0,0 0-1,1 0 1,-1 1 0,0-1-1,0 0 1,0 0 0,1 0-1,-1 0 1,0 0 0,0 0-1,1 0 1,-1 0 0,0 0-1,0 0 1,0 0 0,1 0-1,-1 0 1,0 0 0,0 0-1,0 0 1,1 0 0,-1 0-1,0-1 1,0 1 0,4-6 122,-1-1 1,0 0 0,-1 0 0,1 0-1,-1 0 1,-1-1 0,1 1 0,0-14-1,-2 21-121,0-4-966,-1 12 1274,-5 30 1282,0 13-3447,2-11-9144,5-59-3771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9.120"/>
    </inkml:context>
    <inkml:brush xml:id="br0">
      <inkml:brushProperty name="width" value="0.025" units="cm"/>
      <inkml:brushProperty name="height" value="0.025" units="cm"/>
    </inkml:brush>
  </inkml:definitions>
  <inkml:trace contextRef="#ctx0" brushRef="#br0">23 356 13741,'0'0'3363,"-23"-59"-2018,34 35-576,12-5-352,15-2-193,6-4-128,10-1-64,6 2 0,8 2-577,2 3-1697,-4 3-2306,-5 5 128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40.048"/>
    </inkml:context>
    <inkml:brush xml:id="br0">
      <inkml:brushProperty name="width" value="0.025" units="cm"/>
      <inkml:brushProperty name="height" value="0.025" units="cm"/>
    </inkml:brush>
  </inkml:definitions>
  <inkml:trace contextRef="#ctx0" brushRef="#br0">0 567 12396,'0'0'5829,"10"-15"-5033,62-102-88,-6-2 0,74-182 0,-140 301-708,0-1 0,0 0-1,1 0 1,-1 1 0,0-1 0,0 0-1,0 1 1,1-1 0,-1 0 0,1 1-1,-1-1 1,0 0 0,1 1-1,-1-1 1,1 1 0,-1-1 0,1 1-1,-1-1 1,1 1 0,0-1-1,-1 1 1,1 0 0,0-1 0,-1 1-1,2-1 1,8 16 75,5 55 153,-8-34-155,-4-25-125,5 23-159,2-1 0,1 0 0,1-1-1,2 0 1,26 45 0,-37-74-86,14 18-1312,0-15-2437,-2-9-2990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1.310"/>
    </inkml:context>
    <inkml:brush xml:id="br0">
      <inkml:brushProperty name="width" value="0.025" units="cm"/>
      <inkml:brushProperty name="height" value="0.025" units="cm"/>
    </inkml:brush>
  </inkml:definitions>
  <inkml:trace contextRef="#ctx0" brushRef="#br0">68 173 9129,'0'0'3571,"-3"7"-1441,-61 109 3406,64-116-5529,0 0 0,0 1-1,0-1 1,0 0 0,0 0 0,0 1 0,0-1 0,-1 0-1,1 1 1,0-1 0,0 0 0,0 1 0,1-1-1,-1 0 1,0 0 0,0 1 0,0-1 0,0 0 0,0 0-1,0 1 1,0-1 0,0 0 0,1 1 0,-1-1 0,0 0-1,0 0 1,0 0 0,0 1 0,1-1 0,-1 0-1,0 0 1,0 0 0,1 1 0,-1-1 0,0 0 0,0 0-1,1 0 1,-1 0 0,0 0 0,0 0 0,1 0 0,-1 1-1,0-1 1,1 0 0,-1 0 0,0 0 0,1 0-1,-1 0 1,0 0 0,0 0 0,1-1 0,-1 1 0,0 0-1,1 0 1,19-4 98,-2-6-168,-1 0-1,0-1 1,-1-1-1,0-1 1,-1 0-1,0-1 0,-1 0 1,-1-2-1,0 1 1,16-29-1,-22 34 94,0 0 1,-1 0-1,0-1 1,-1 0-1,0-1 1,-1 1-1,0-1 0,-1 0 1,3-15-1,-6 24 360,-2 7 171,-16 36-9,11-26-369,0 0 1,1 0 0,0 0 0,1 0-1,1 1 1,0 0 0,1 0-1,1 0 1,0 0 0,1 18 0,1-32-201,0 1-1,1 0 1,-1 0 0,1-1 0,0 1 0,-1-1 0,1 1 0,0 0-1,0-1 1,0 0 0,0 1 0,0-1 0,0 0 0,0 1 0,1-1-1,-1 0 1,0 0 0,1 0 0,-1 0 0,1 0 0,-1 0 0,1 0 0,-1-1-1,1 1 1,0-1 0,-1 1 0,1-1 0,3 1 0,3 0-1105,0 0 0,0 0 0,1-1 0,15-2 0,14-4-7041</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0.293"/>
    </inkml:context>
    <inkml:brush xml:id="br0">
      <inkml:brushProperty name="width" value="0.025" units="cm"/>
      <inkml:brushProperty name="height" value="0.025" units="cm"/>
    </inkml:brush>
  </inkml:definitions>
  <inkml:trace contextRef="#ctx0" brushRef="#br0">1 129 384,'0'0'5376,"16"1"-2712,-14-5-2031,-1-1 1,1 0 0,-1 1-1,-1-1 1,1 0-1,-1 0 1,1 1-1,-1-1 1,-1 0-1,0-8 1,0 2 1387,4 186 2417,1 38-4728,-2-196 621,1-37 81,3-39 211,-3-41-139,-3-167 41,-3 251-333,0 15 67,-1 28-176,4 46-176,-2 28 76,21 166-1,-16-257-42,0-10 105,5-20 246,2-33 298,-4-143-157,-7 142-410,-1 45-130,-2 26-19,-2 31-17,-4 176 31,24-304 213,-6 43-46,5-75 1,-14 1-66,-11 444-224,14-331 110,1-6 88,9-18 136,8-28 124,-13 26-187,-2-1 0,0 1 0,-2-1 0,-1 1 0,-1-1 0,-1 0 1,-3-32-1,-3 45-92,-1 20-75,-2 22-152,-1 25 172,2 0 1,0 88 0,22-188-141,-7 26 288,8-22 61,-3-1 1,-1 0-1,-2-1 0,5-68 0,-11 239-1621,0 4-6333,-3-84 121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1.756"/>
    </inkml:context>
    <inkml:brush xml:id="br0">
      <inkml:brushProperty name="width" value="0.025" units="cm"/>
      <inkml:brushProperty name="height" value="0.025" units="cm"/>
    </inkml:brush>
  </inkml:definitions>
  <inkml:trace contextRef="#ctx0" brushRef="#br0">82 385 3683,'-3'-6'840,"0"1"0,1-1 0,0 0 0,0 0 0,0 0 0,-1-7 0,-2-72 1348,3 33 357,1 41-1837,-6-30 3234,7 41-3895,0 0-1,-1 0 1,1-1 0,0 1 0,0 0-1,0 0 1,0 0 0,0 0 0,-1 0-1,1 0 1,0 0 0,0 0 0,0 0 0,0 0-1,0 0 1,-1 0 0,1 0 0,0 0-1,0 0 1,0 0 0,0 0 0,-1 0-1,1 0 1,0 0 0,0 0 0,0 0-1,0 0 1,-1 0 0,1 0 0,0 0-1,0 0 1,0 0 0,0 0 0,0 0-1,-1 1 1,1-1 0,0 0 0,0 0-1,0 0 1,0 0 0,0 0 0,0 0-1,0 1 1,0-1 0,0 0 0,-1 0-1,1 0 1,0 0 0,0 1 0,0-1 0,0 0-1,0 0 1,0 0 0,0 0 0,0 1-1,0-1 1,0 0 0,0 0 0,0 0-1,0 0 1,0 0 0,1 1 0,-5 12-25,-6 343 157,12-235 48,-3-119-226,1 1-1,0-1 1,0 0 0,0 0 0,0 0 0,0 1 0,1-1-1,-1 0 1,1 0 0,0 0 0,-1 0 0,3 4 0,-3-6 8,1 0 1,-1 0 0,1 0 0,-1 0 0,1 0-1,-1 0 1,1 0 0,-1-1 0,1 1-1,-1 0 1,1 0 0,-1-1 0,1 1 0,-1 0-1,1 0 1,-1-1 0,0 1 0,1 0-1,-1-1 1,0 1 0,1-1 0,-1 1 0,0 0-1,1-1 1,-1 1 0,0-1 0,0 1-1,0-1 1,1 1 0,-1-1 0,0 0 0,24-59 1032,-12 6-673,-2-1-1,-2 0 0,-3 0 1,-2 0-1,-2-1 1,-8-58-1,7 113-367,0-3 6,0 0 0,0 0 0,-1 0 1,1 0-1,-1 0 0,0 0 0,-1 0 0,1 0 1,0 0-1,-4-5 0,3 10-14,1 1 0,0-1 0,0 1 0,0-1 0,0 1 0,0 0 0,0-1 0,1 1 0,-1 0 0,1 0 0,-1-1 0,1 1 0,-1 0 0,1 0 0,0 2 0,-49 395-111,82-513 76,-22 30 121,1-107 0,-12 185-131,-14 141-81,7-90 120,-2 65-1,10-120-13,1 1-1,-1-1 0,1 0 1,1 1-1,6-16 1,4-16 80,-3-6 13,-3 0-1,-1-1 0,-1-74 1,-29 235-317,-35 172 149,75-364-325,-4 0 0,4-131 0,-45 504-70,20-225-105,19-147 744,-3 28-64,2-64 0,-9 42-124,0 53-192,0 49-27,-3 44 283,-2 1 1,-4-1 0,-29 119-1,51-277 228,7-1-38,-4-2 0,-3 0 0,1-130 1,-15 237-283,-1-1-1,-6 27 1,-1 11-18,-1 27-17,-4 0 1,-29 96-1,47-191-4193,8-30-2260,-7 10-922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2.607"/>
    </inkml:context>
    <inkml:brush xml:id="br0">
      <inkml:brushProperty name="width" value="0.025" units="cm"/>
      <inkml:brushProperty name="height" value="0.025" units="cm"/>
    </inkml:brush>
  </inkml:definitions>
  <inkml:trace contextRef="#ctx0" brushRef="#br0">26 177 2787,'-2'-2'398,"0"0"1,0 0 0,0 0-1,0-1 1,0 1-1,1 0 1,-1-1 0,1 1-1,0-1 1,0 1 0,0-1-1,-2-5 1,2 1-95,0-1-1,0 0 1,0 0-1,1 1 1,1-1-1,-1 0 1,2-8-1,12-42 3296,-9 45 3662,13 319-7017,-1-44-146,-17-259-86,2 32 2,4-24-31,6-20-8,-5-5 131,0-1 0,0 1 0,-1-1 0,-1 0 0,-1 0 0,4-21 0,11-100 52,-18 127-145,5-38 67,-2-1 0,-2 0 0,-8-84 0,1 119-17,0 15 34,-3 21 32,-51 309-103,53-306 38,16-76 71,-3-1 0,-1 0 0,-3-71-1,-7 302 263,1-91-2154,1 0-7453</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3.488"/>
    </inkml:context>
    <inkml:brush xml:id="br0">
      <inkml:brushProperty name="width" value="0.025" units="cm"/>
      <inkml:brushProperty name="height" value="0.025" units="cm"/>
    </inkml:brush>
  </inkml:definitions>
  <inkml:trace contextRef="#ctx0" brushRef="#br0">148 357 3683,'0'0'470,"-8"0"315,-56 12 1457,15 0 6609,48-12-8661,1 0 1,-1 1-1,0-1 0,0 0 0,1 0 0,-1 0 0,0 0 1,0 0-1,1 0 0,-1 0 0,0 0 0,1-1 0,-1 1 1,0 0-1,0 0 0,1 0 0,-1-1 0,0 1 0,1 0 1,-1-1-1,0 1 0,1-1 0,-1 1 0,1-1 1,-1 1-1,1-1 0,-1 1 0,1-1 0,-1 1 0,0-2 1,-5-28 895,13-32-1422,-5 49 359,0 0-1,1 1 0,1-1 1,0 1-1,1 0 1,0 0-1,1 0 0,0 1 1,1 0-1,0 0 0,1 0 1,0 1-1,1 0 0,0 1 1,0 0-1,1 0 0,0 1 1,1 0-1,0 1 0,0 1 1,0-1-1,1 2 0,0-1 1,0 2-1,0-1 0,18-2 1,-22 5-32,-1 0 8,1 0 0,0 1 0,0 0 1,0 0-1,-1 0 0,1 1 0,0 0 0,15 3 1,-22-2 10,0 1 0,-1-1 0,1 1 0,-1-1 0,0 1 1,1-1-1,-1 1 0,0-1 0,0 1 0,0-1 0,0 1 1,0-1-1,0 1 0,0-1 0,0 1 0,-1 0 0,0 1 1,1-1 0,-1 0 0,1 0 0,0 0 1,-1 0-1,1 0 0,0 0 1,0 0-1,0 0 0,1 0 1,-1 0-1,0 0 0,1 0 0,-1 0 1,2 3-1,-1-4-115,1 0 0,-1 0 0,1 0 0,-1 0 0,1 0 0,-1-1 0,1 1 0,0 0-1,-1-1 1,1 1 0,0-1 0,0 0 0,-1 0 0,1 1 0,0-1 0,0 0 0,-1 0 0,1 0 0,0-1 0,0 1 0,0 0 0,-1-1 0,1 1 0,0-1-1,-1 0 1,1 1 0,-1-1 0,1 0 0,-1 0 0,1 0 0,-1 0 0,1 0 0,-1-1 0,0 1 0,0 0 0,1 0 0,-1-1 0,1-2 0,2 0-393,-1 0 1,0-1-1,0 1 1,-1-1 0,0 0-1,1 0 1,-1 0 0,-1 0-1,1 0 1,-1 0-1,0 0 1,0-6 0,-1 8-4666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3.899"/>
    </inkml:context>
    <inkml:brush xml:id="br0">
      <inkml:brushProperty name="width" value="0.025" units="cm"/>
      <inkml:brushProperty name="height" value="0.025" units="cm"/>
    </inkml:brush>
  </inkml:definitions>
  <inkml:trace contextRef="#ctx0" brushRef="#br0">1 83 8840,'0'0'8024,"0"-9"-6487,-1 6-1438,1-38 1483,0 40-1530,0 0 0,0 0 0,1-1 0,-1 1 0,0 0 0,1-1 0,-1 1 0,1 0 0,-1 0 0,1 0 0,-1-1 0,1 1 0,0 0 0,-1 0 0,1 0 0,0 0 0,0 0 0,0 0 0,0 0 0,0 1 0,0-1 0,0 0 0,0 0 0,0 1 0,1-1 0,-1 1 0,0-1 0,0 1 0,1-1 0,-1 1 0,0 0 0,0 0 0,2-1 0,-1 2-44,0 0-1,-1-1 1,1 1-1,0 0 1,-1 0-1,1 0 1,-1 0-1,1 0 1,-1 0 0,1 0-1,-1 0 1,0 0-1,0 1 1,1-1-1,-1 1 1,0-1-1,0 1 1,-1-1 0,1 1-1,0 0 1,0-1-1,-1 1 1,1 0-1,0 2 1,12 46 84,-13-49-85,3 33 48,-3-28-48,0 0-1,0 1 0,1-1 1,0 0-1,0 0 0,0 0 1,1 0-1,3 8 0,-4-13-11,0 0 0,0 0 1,0 0-1,0-1 0,0 1 0,0 0 0,0-1 0,0 1 0,0-1 0,1 1 0,-1-1 0,0 1 0,0-1 0,1 0 0,-1 0 0,0 0 0,0 0 0,1 0 0,-1 0 0,0 0 0,0 0 1,0 0-1,1 0 0,-1-1 0,0 1 0,0 0 0,0-1 0,2 0 0,38-19 123,-30 14-146,-9 5 20,0 0 0,0 0 0,0 0 0,0 1-1,0-1 1,0 0 0,1 1 0,-1 0 0,0-1 0,0 1 0,1 0 0,-1 0 0,0 0 0,0 1-1,1-1 1,-1 0 0,0 1 0,0-1 0,0 1 0,0 0 0,1 0 0,-1 0 0,0 0-1,0 0 1,-1 0 0,1 1 0,0-1 0,0 0 0,-1 1 0,1 0 0,-1-1 0,1 1 0,-1 0-1,0 0 1,1 0 0,-1 0 0,0 0 0,0 0 0,1 3 0,3 10 17,0-1 0,0 2 0,-1-1 0,2 24 0,-4-28 8,2 23-6,-3-23-4,0 0 0,1 1-1,6 19 1,-8-31-18,0 1-1,0-1 1,0 0 0,0 0 0,0 1 0,0-1 0,0 0 0,0 1-1,0-1 1,0 0 0,0 1 0,1-1 0,-1 0 0,0 0 0,0 1-1,0-1 1,0 0 0,1 0 0,-1 1 0,0-1 0,0 0 0,1 0-1,-1 0 1,0 1 0,0-1 0,1 0 0,-1 0 0,0 0-1,0 0 1,1 0 0,-1 0 0,0 1 0,1-1 0,-1 0 0,0 0-1,1 0 1,-1 0 0,6-12-1160,0-20-4169,-6 2-2876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4.290"/>
    </inkml:context>
    <inkml:brush xml:id="br0">
      <inkml:brushProperty name="width" value="0.025" units="cm"/>
      <inkml:brushProperty name="height" value="0.025" units="cm"/>
    </inkml:brush>
  </inkml:definitions>
  <inkml:trace contextRef="#ctx0" brushRef="#br0">1 0 7079,'0'0'-897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4.655"/>
    </inkml:context>
    <inkml:brush xml:id="br0">
      <inkml:brushProperty name="width" value="0.025" units="cm"/>
      <inkml:brushProperty name="height" value="0.025" units="cm"/>
    </inkml:brush>
  </inkml:definitions>
  <inkml:trace contextRef="#ctx0" brushRef="#br0">8 761 8584,'0'0'9839,"-5"1"-9556,2-3-259,13-5 102,37-18 316,66-29 364,398-140 262,-195 79-1095,-163 56 31,700-238 206,-812 289-656,-37 10-717,-24 6-90,-15 1-2361,-8 0-3037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5"/>
    </inkml:context>
    <inkml:brush xml:id="br0">
      <inkml:brushProperty name="width" value="0.025" units="cm"/>
      <inkml:brushProperty name="height" value="0.025" units="cm"/>
    </inkml:brush>
  </inkml:definitions>
  <inkml:trace contextRef="#ctx0" brushRef="#br0">416 0 10090,'0'0'5925,"-7"10"-5599,-64 91 1597,-4-3 1,-159 160 0,231-256-1817,-20 22 78,20-16-270,16-8-5,46-25 292,-44 18-186,0 0 1,29-8-1,-1 7 7,1 2 0,85-1 0,1 0-1725,-105 5-25,-1-2 0,1-1 0,28-10 0,30-17-7888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6.107"/>
    </inkml:context>
    <inkml:brush xml:id="br0">
      <inkml:brushProperty name="width" value="0.025" units="cm"/>
      <inkml:brushProperty name="height" value="0.025" units="cm"/>
    </inkml:brush>
  </inkml:definitions>
  <inkml:trace contextRef="#ctx0" brushRef="#br0">191 63 5637,'0'0'13085,"-2"10"-12178,-2 12-581,-1 0-1,-1 0 1,-1-1 0,-1 0-1,-20 37 1,-68 105 603,71-129-277,15-23-382,13-23-156,49-94-3339,16-35-2540,-21-1 2570,-37 108 5384,-6 23 3595,-19 126-5564,7-67-196,2 1 1,1 71-1,5-118-25,0-1-1,0 1 1,0 0-1,0-1 1,1 1-1,-1-1 0,1 1 1,-1-1-1,1 1 1,0-1-1,-1 1 1,1-1-1,0 1 1,0-1-1,0 0 1,0 1-1,0-1 1,0 0-1,0 0 0,1 0 1,-1 0-1,3 2 1,10 9-1838,-12-8-2725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6.455"/>
    </inkml:context>
    <inkml:brush xml:id="br0">
      <inkml:brushProperty name="width" value="0.025" units="cm"/>
      <inkml:brushProperty name="height" value="0.025" units="cm"/>
    </inkml:brush>
  </inkml:definitions>
  <inkml:trace contextRef="#ctx0" brushRef="#br0">1 127 16015,'0'0'5798,"73"-15"-4709,-25-1-705,0-1-384,2 0 0,-3 1-993,-3 1-1858,-11 0-2690,-5 0-865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2.126"/>
    </inkml:context>
    <inkml:brush xml:id="br0">
      <inkml:brushProperty name="width" value="0.025" units="cm"/>
      <inkml:brushProperty name="height" value="0.025" units="cm"/>
    </inkml:brush>
  </inkml:definitions>
  <inkml:trace contextRef="#ctx0" brushRef="#br0">147 92 12332,'0'0'8221,"-12"-5"-7052,8 4-1122,2-1-3,-1 0 0,0 1 0,0 0 1,0-1-1,0 1 0,0 0 0,0 1 0,-1-1 1,1 0-1,0 1 0,0 0 0,-1 0 0,1 0 1,0 0-1,0 0 0,-1 1 0,1-1 0,0 1 1,0 0-1,0 0 0,0 0 0,0 1 0,0-1 1,0 1-1,0-1 0,0 1 0,1 0 0,-1 0 1,1 0-1,-1 0 0,1 1 0,-3 2 0,2 0-36,-1 0 0,1 0 0,0 0 0,0 1 0,0-1 0,1 1 0,0-1 0,0 1 0,0 0 0,1 0 0,0 0 0,0 0 0,1 0 0,-1 0 0,2 9 0,-1-14-4,0 0-1,1 0 0,-1 1 1,1-1-1,-1 0 0,1 0 1,-1 0-1,1 0 0,0 0 1,-1 0-1,1 0 0,0 0 0,0 0 1,0 0-1,0-1 0,0 1 1,0 0-1,0 0 0,0-1 1,0 1-1,0-1 0,1 1 1,-1-1-1,0 1 0,0-1 1,0 0-1,1 0 0,-1 1 0,0-1 1,0 0-1,1 0 0,-1 0 1,0 0-1,2-1 0,48-7 159,-34 0-157,0-1 0,0-1 0,0-1 0,-2 0 0,1-1-1,-1 0 1,-1-1 0,0-1 0,-1 0 0,-1-1 0,19-29 0,-16 10 0,-14 26-75,-10 21-52,1-1 155,1 1 1,1-1 0,0 1-1,1 1 1,0-1-1,1 1 1,0 0-1,1 0 1,1 0-1,0 0 1,1 1 0,1-1-1,2 19 1,-2-30-18,1-1 0,0 0 0,-1 1 1,1-1-1,0 0 0,1 0 0,-1 0 1,0 0-1,1 0 0,-1 0 0,1 0 1,-1 0-1,1 0 0,0-1 0,0 1 1,0-1-1,0 0 0,0 1 0,0-1 1,0 0-1,1 0 0,-1 0 0,0 0 1,0-1-1,1 1 0,-1-1 0,1 1 1,-1-1-1,0 0 0,1 0 0,-1 0 1,1 0-1,2-1 0,1 1 14,1-1-1,-1 0 1,0 0-1,1 0 1,-1-1 0,0 0-1,0-1 1,0 1-1,0-1 1,-1 0 0,9-6-1,-6 3-5,-1-1 1,0 0-1,0 0 0,-1 0 0,1-1 0,-2 0 0,1 0 1,-1-1-1,0 1 0,-1-1 0,0 0 0,-1-1 1,0 1-1,0-1 0,-1 1 0,3-19 0,-24 102 371,18-71-388,1-1-1,0 1 0,-1-1 0,1 1 0,0-1 1,0 1-1,0 0 0,1-1 0,-1 1 0,1-1 1,-1 1-1,1-1 0,0 1 0,0-1 1,0 0-1,0 1 0,1-1 0,-1 0 0,0 0 1,1 0-1,0 0 0,-1 0 0,5 3 0,-2-3 9,0 0 0,0 0-1,0-1 1,1 1-1,-1-1 1,1 0-1,-1 0 1,1-1-1,-1 0 1,1 1-1,-1-1 1,1-1-1,4 0 1,-2 0-8,-1 0 1,0 0-1,-1-1 1,1 0-1,0 0 0,0 0 1,-1-1-1,1 0 1,-1 0-1,0-1 1,0 1-1,0-1 1,-1 0-1,1 0 1,-1-1-1,0 1 1,0-1-1,0 0 1,-1 0-1,0 0 1,0 0-1,0-1 1,0 0-1,-1 1 0,0-1 1,0 0-1,-1 0 1,1 0-1,0-11 1,-2 16-8,0 1 0,0-1 1,0 1-1,-1-1 0,1 0 1,0 1-1,0-1 0,0 1 0,0-1 1,-1 1-1,1 0 0,0-1 1,0 1-1,-1-1 0,1 1 0,0-1 1,-1 1-1,1 0 0,-1-1 1,1 1-1,0 0 0,-1-1 0,1 1 1,-1 0-1,1 0 0,-1-1 0,1 1 1,-1 0-1,1 0 0,-1 0 1,1 0-1,-1 0 0,1-1 0,-1 1 1,1 0-1,-1 0 0,1 0 1,-1 1-1,1-1 0,-1 0 0,1 0 1,-1 0-1,0 0 0,1 0 1,0 1-1,-2-1 0,-23 14-2,20-8 38,1 0 0,0 0 1,0 0-1,1 1 1,0-1-1,0 1 1,1 0-1,-1 0 0,-1 9 1,4-14-26,-1 0 1,0 0-1,1 0 1,0 1-1,-1-1 0,1 0 1,0 0-1,0 0 1,0 1-1,0-1 1,1 0-1,-1 0 0,1 0 1,-1 0-1,1 0 1,0 0-1,-1 0 0,1 0 1,0 0-1,0 0 1,1 0-1,-1 0 1,0 0-1,1-1 0,-1 1 1,1-1-1,-1 1 1,1-1-1,0 1 1,0-1-1,-1 0 0,1 0 1,4 2-1,0-1-107,1-1-1,-1 0 1,0 0-1,1 0 1,-1-1-1,11 0 1,9-7-3203,-6-10-4546,-5-7-4577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6.803"/>
    </inkml:context>
    <inkml:brush xml:id="br0">
      <inkml:brushProperty name="width" value="0.025" units="cm"/>
      <inkml:brushProperty name="height" value="0.025" units="cm"/>
    </inkml:brush>
  </inkml:definitions>
  <inkml:trace contextRef="#ctx0" brushRef="#br0">27 29 5509,'0'0'7912,"-4"8"-5595,0 0-1894,0 0 0,1 0 0,1 0 1,-1 1-1,1-1 0,-1 13 1,2-18-354,1-1 0,0 0 0,0 1 0,0-1 0,0 1 0,0-1 0,0 0 0,1 1 0,-1-1 0,1 0 0,0 1 0,0-1 0,0 0 0,0 0 0,0 1 0,0-1 0,0 0 0,1 0 0,-1-1 0,1 1 0,-1 0 0,1 0 1,0-1-1,0 1 0,0-1 0,0 1 0,0-1 0,0 0 0,0 0 0,0 0 0,0 0 0,4 1 0,1 0-45,-1-1 0,1 0 1,0 0-1,-1-1 0,1 0 0,0 0 0,-1 0 1,1-1-1,0 0 0,-1-1 0,1 1 1,-1-1-1,0 0 0,0-1 0,1 0 1,-1 0-1,-1 0 0,1 0 0,8-7 0,6-7-265,0-1-1,0-1 0,25-33 0,-15 17-224,-25 35 470,-4 11 111,-4 14 335,-34 90 1057,26-85-1371,0 1 1,2 1-1,2 0 0,0 0 1,-2 47-1,11-75-2283,5-4-2717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7.906"/>
    </inkml:context>
    <inkml:brush xml:id="br0">
      <inkml:brushProperty name="width" value="0.025" units="cm"/>
      <inkml:brushProperty name="height" value="0.025" units="cm"/>
    </inkml:brush>
  </inkml:definitions>
  <inkml:trace contextRef="#ctx0" brushRef="#br0">30 32 4356,'-2'-32'8436,"-4"46"-3220,-6 53-3669,6-13-1437,2 0 0,4 60 0,0-113-103,1 0-1,-1 0 0,0 0 0,1 0 0,-1 0 0,1 0 0,-1 0 0,1 0 0,-1-1 0,1 1 0,0 0 0,-1 0 1,1-1-1,0 1 0,0 0 0,-1-1 0,1 1 0,0-1 0,0 1 0,0-1 0,0 1 0,0-1 0,0 0 0,0 0 1,-1 1-1,1-1 0,0 0 0,0 0 0,0 0 0,0 0 0,0 0 0,0 0 0,0 0 0,0 0 0,0 0 0,0-1 1,0 1-1,0 0 0,0-1 0,0 1 0,1-1 0,42-16 331,-35 12-299,0-1-44,0 1-1,0 0 0,0 0 0,1 1 0,14-4 1,-22 7 1,0 1 1,0-1 0,-1 1 0,1 0-1,0 0 1,0 0 0,0 0 0,0 0 0,0 0-1,0 1 1,0-1 0,0 1 0,0-1-1,0 1 1,-1 0 0,1-1 0,0 1-1,0 0 1,-1 0 0,1 0 0,0 1-1,-1-1 1,0 0 0,1 1 0,-1-1 0,0 0-1,1 1 1,-1 0 0,0-1 0,0 1-1,0 0 1,0-1 0,-1 1 0,1 0-1,0 3 1,2 3 134,0 1-1,-1-1 0,0 1 0,0-1 1,-1 1-1,0 0 0,-1-1 1,0 1-1,0 0 0,-1 0 0,0-1 1,-1 1-1,-3 12 0,3-16 31,0 0-1,0 0 1,-1-1-1,1 1 1,-1-1-1,0 1 1,-1-1-1,1 0 0,-1 0 1,1-1-1,-1 1 1,0-1-1,-1 0 1,1 0-1,0 0 1,-1-1-1,0 1 1,1-1-1,-1 0 1,0 0-1,0-1 1,0 0-1,-9 2 1,10-3-184,1 1 0,0-1 1,0 0-1,0 0 0,0 0 1,0 0-1,0 0 0,0-1 1,-1 1-1,1-1 0,0 0 1,0 0-1,0 0 0,1 0 1,-1-1-1,0 1 0,0-1 1,1 1-1,-1-1 0,1 0 0,-1 0 1,1 0-1,0-1 0,0 1 1,-3-4-1,4 4-235,1 1 1,-1-1-1,0 0 0,0 0 1,1 0-1,-1 0 0,1 0 0,-1 0 1,1 0-1,0 0 0,0 0 1,0 0-1,0 0 0,0 0 0,1 0 1,0-2-1,0 1-354,0 0 0,0 0 0,0 0 0,1 0 0,0 1-1,-1-1 1,1 0 0,0 1 0,0 0 0,0-1 0,1 1 0,-1 0 0,4-2 0,15-11-3968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8.333"/>
    </inkml:context>
    <inkml:brush xml:id="br0">
      <inkml:brushProperty name="width" value="0.025" units="cm"/>
      <inkml:brushProperty name="height" value="0.025" units="cm"/>
    </inkml:brush>
  </inkml:definitions>
  <inkml:trace contextRef="#ctx0" brushRef="#br0">13 142 10410,'0'0'9897,"5"-8"-9694,3-7-164,-2 6-4,-1 1-1,0-1 0,-1 1 0,0-1 0,0 0 1,-1-1-1,0 1 0,2-16 0,-18 28 735,9 1-743,0 0-1,0 1 1,0 0 0,1-1 0,0 2-1,0-1 1,0 0 0,0 1 0,1-1-1,0 1 1,0 0 0,-1 6 0,0 1 8,0 0 1,1 0-1,0 1 0,1 19 1,1-31-27,0-1 0,0 0-1,1 1 1,-1-1 0,0 0 0,1 1 0,-1-1 0,1 0 0,-1 0-1,1 0 1,0 1 0,-1-1 0,1 0 0,0 0 0,0 0-1,0 0 1,0 0 0,0 0 0,0 0 0,0-1 0,0 1 0,0 0-1,1 0 1,-1-1 0,0 1 0,0-1 0,0 1 0,1-1 0,-1 0-1,0 1 1,1-1 0,-1 0 0,0 0 0,1 0 0,-1 0-1,1 0 1,-1 0 0,0 0 0,1-1 0,-1 1 0,0 0 0,3-2-1,3 1 92,0-1 0,-1 0-1,1 0 1,0-1-1,-1 0 1,0 0 0,7-5-1,2-2-30,-1-2 0,0 1-1,-1-2 1,0 0-1,-1 0 1,0-1 0,-2-1-1,1 0 1,-2 0 0,0-1-1,10-24 1,-26 63-8,0 1 0,2 0 0,-4 41 0,9-65-58,0 1 0,0 0 0,0 0 0,0 0 0,0 0 0,0 0-1,0-1 1,0 1 0,1 0 0,-1 0 0,0 0 0,0-1 0,1 1 0,-1 0 0,0 0 0,1 0 0,-1-1 0,1 1 0,-1 0-1,1-1 1,-1 1 0,1-1 0,0 1 0,-1 0 0,1-1 0,0 1 0,-1-1 0,2 1 0,-1-1 4,1 0 1,-1 1 0,1-1 0,0 0 0,-1 0-1,1-1 1,-1 1 0,1 0 0,-1 0 0,1-1-1,-1 1 1,1-1 0,-1 1 0,2-2-1,4-2-14,0 0 0,-1 0-1,1 0 1,-1-1-1,7-6 1,14-25-2089,-7-7-3937,-10 8-1733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48.682"/>
    </inkml:context>
    <inkml:brush xml:id="br0">
      <inkml:brushProperty name="width" value="0.025" units="cm"/>
      <inkml:brushProperty name="height" value="0.025" units="cm"/>
    </inkml:brush>
  </inkml:definitions>
  <inkml:trace contextRef="#ctx0" brushRef="#br0">36 0 17072,'0'0'5381,"-36"61"-5381,49-48-352,-6-2-3203,4-5-7784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0.116"/>
    </inkml:context>
    <inkml:brush xml:id="br0">
      <inkml:brushProperty name="width" value="0.025" units="cm"/>
      <inkml:brushProperty name="height" value="0.025" units="cm"/>
    </inkml:brush>
  </inkml:definitions>
  <inkml:trace contextRef="#ctx0" brushRef="#br0">0 56 3812,'0'0'15102,"3"8"-13789,3 19-763,-1 0 0,-1 1 0,-2-1 0,-1 1 0,-3 43 0,1-12-70,1-57-213,2-5 208,5-11-159,-1 0 0,-1-1 1,0 0-1,-1 0 0,-1-1 1,3-22-1,1-68-491,-7 111 164,0 0 0,1 1 0,0-1 0,0 0 0,0 0 0,0 1 0,1-1 0,0 0 0,0-1 0,1 1 0,-1 0 0,1-1 0,0 1 0,0-1 0,1 0 0,5 6 0,-7-8 16,0-1 0,0 1 0,0-1-1,0 1 1,1-1 0,-1 0 0,0 0-1,1 0 1,-1 0 0,1-1 0,-1 1-1,1-1 1,-1 1 0,1-1 0,-1 0-1,1 0 1,-1 0 0,1 0 0,-1-1-1,1 1 1,-1-1 0,1 1 0,-1-1-1,1 0 1,-1 0 0,0 0 0,1 0 0,-1 0-1,0-1 1,0 1 0,0-1 0,0 1-1,0-1 1,0 0 0,0 0 0,2-3-1,3-3 22,0 0 0,-1 0-1,0 0 1,-1-1 0,0 0-1,0 0 1,0 0 0,-1-1 0,-1 0-1,0 1 1,0-1 0,-1 0-1,0 0 1,-1-1 0,1-18-1,-2 29-25,0-1 0,0 1-1,0 0 1,0 0-1,0-1 1,0 1 0,0 0-1,0 0 1,0-1 0,0 1-1,-1 0 1,1 0-1,0-1 1,0 1 0,0 0-1,0 0 1,0-1 0,0 1-1,-1 0 1,1 0-1,0 0 1,0-1 0,0 1-1,0 0 1,-1 0 0,1 0-1,0 0 1,0 0-1,-1 0 1,1-1 0,0 1-1,0 0 1,-1 0 0,1 0-1,0 0 1,0 0-1,-1 0 1,1 0 0,0 0-1,0 0 1,-1 0-1,1 0 1,0 0 0,0 0-1,-1 0 1,1 0 0,0 0-1,0 0 1,0 1-1,-1-1 1,1 0 0,0 0-1,0 0 1,-1 0 0,1 1-1,-14 10-207,7 4 181,0 1 0,0-1 1,2 1-1,0 0 0,0 1 1,2-1-1,0 1 0,1 0 1,1 0-1,0-1 0,1 1 1,3 19-1,-3-35 27,1 0-1,-1 0 1,0 0 0,1 0 0,-1 0 0,0-1 0,1 1-1,-1 0 1,1 0 0,0 0 0,-1-1 0,1 1-1,0 0 1,-1-1 0,1 1 0,0 0 0,0-1 0,-1 1-1,1-1 1,0 1 0,0-1 0,0 0 0,0 1-1,0-1 1,0 0 0,0 0 0,0 1 0,0-1 0,0 0-1,0 0 1,0 0 0,-1 0 0,1 0 0,0 0-1,0-1 1,0 1 0,0 0 0,2-1 0,1 0 23,0 0 1,0-1-1,0 1 1,1-1 0,-1 0-1,-1 0 1,8-5-1,5-8 5,0-1 1,-2 0-1,1-1 0,-2 0 0,0-1 0,16-32 0,0 3 74,-26 48-351,-2 13 122,-3 17 66,0-16 58,-3 16 18,-3 51-1,8-81-15,0 0 0,0 0 0,0 0 1,0 0-1,0 0 0,0 0 0,1 0 0,-1 0 0,0 0 0,0 0 0,1 0 0,-1-1 0,0 1 0,1 0 0,-1 0 0,1 0 0,-1 0 0,1-1 1,0 1-1,-1 0 0,1-1 0,0 1 0,-1 0 0,1-1 0,0 1 0,0-1 0,1 2 0,0-2 12,1 1-1,-1-1 1,0 0-1,0 0 0,0 0 1,0 0-1,1 0 1,-1 0-1,0-1 1,0 1-1,4-2 1,4-1 41,0-1 1,0-1 0,-1 0 0,11-7-1,21-18-12,-3-1 0,52-55 0,-81 78-37,-9 7-9,0 1 0,0-1-1,0 1 1,0 0 0,0-1 0,1 1 0,-1-1-1,0 1 1,0 0 0,0-1 0,1 1 0,-1 0-1,0-1 1,1 1 0,-1 0 0,0 0 0,1-1-1,-1 1 1,0 0 0,1 0 0,-1 0-1,0-1 1,1 1 0,-1 0 0,1 0 0,-1 0-1,1 0 1,-1 0 0,0 0 0,1 0 0,-1 0-1,1 0 1,-1 0 0,0 0 0,1 0 0,-1 0-1,1 0 1,-1 0 0,1 0 0,-1 0 0,0 1-1,1-1 1,-1 0 0,0 0 0,1 1 0,1 22-86,0 8 151,8-27 7,9-15 5,-5-1-89,23-18-125,-35 29-67,0-1-1,0 1 0,0 0 0,0 0 1,0 0-1,0 0 0,0 0 1,0 0-1,1 0 0,-1 1 1,0-1-1,1 1 0,-1 0 1,4-1-1,-5 5 47,-1-1 0,0 0 1,1 1-1,-1-1 0,-1 0 0,1 1 0,0-1 0,-1 0 0,1 0 1,-1 1-1,0-1 0,-2 4 0,-17 18-5665,9-21 437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0.506"/>
    </inkml:context>
    <inkml:brush xml:id="br0">
      <inkml:brushProperty name="width" value="0.025" units="cm"/>
      <inkml:brushProperty name="height" value="0.025" units="cm"/>
    </inkml:brush>
  </inkml:definitions>
  <inkml:trace contextRef="#ctx0" brushRef="#br0">1 0 15567,'0'0'4516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0.868"/>
    </inkml:context>
    <inkml:brush xml:id="br0">
      <inkml:brushProperty name="width" value="0.025" units="cm"/>
      <inkml:brushProperty name="height" value="0.025" units="cm"/>
    </inkml:brush>
  </inkml:definitions>
  <inkml:trace contextRef="#ctx0" brushRef="#br0">35 86 5894,'0'0'17926,"-7"4"-17798,-2 1-163,-4 0 279,31-28 225,-6 7-312,-12 16-157,0 0 0,0 0 0,0 0 0,0 0 0,0 0 0,-1 0 0,1 0 0,0 0 0,0 0 1,0 0-1,0 0 0,0 0 0,0 0 0,0 0 0,0 0 0,0 0 0,0 0 0,0 0 0,0 0 0,-1 0 1,1 0-1,0 0 0,0 0 0,0 0 0,0 0 0,0 0 0,0 0 0,0 0 0,0 0 0,0 0 0,0 0 0,0 0 1,0 0-1,0 0 0,0 0 0,0 0 0,0-1 0,0 1 0,0 0 0,0 0 0,0 0 0,0 0 0,0 0 1,0 0-1,0 0 0,0 0 0,0 0 0,0 0 0,0 0 0,0 0 0,0 0 0,0-1 0,0 1 0,0 0 1,0 0-1,-3 2-15,1 0 1,0 0 0,0 0 0,0 0 0,1 1-1,-1-1 1,1 0 0,-1 1 0,1 0 0,-2 3-1,1 0 1,-1-1-1,2 1 1,-1-1-1,1 1 1,-1-1-1,2 1 0,-1 0 1,1 0-1,-1-1 1,2 10-1,0-14 25,0-1 1,0 1-1,-1 0 0,1 0 0,0-1 1,0 1-1,0 0 0,0-1 0,0 1 1,0-1-1,0 0 0,0 1 0,0-1 1,1 0-1,-1 1 0,0-1 0,0 0 1,0 0-1,0 0 0,0 0 0,1 0 1,-1 0-1,0 0 0,0-1 0,0 1 1,0 0-1,0 0 0,2-2 0,35-9 462,20-27-346,-51 32-125,1 0 0,-1 0 0,1 1 0,0 0 0,0 1 0,0 0 0,0 0 0,1 0 0,0 1 1,0 1-1,15-4 0,-23 7 12,0-1-1,-1 0 1,1 0 0,0 0 0,0 1 0,-1-1 0,1 0 0,0 1 0,-1-1 0,1 1-1,-1-1 1,1 1 0,0-1 0,-1 1 0,1-1 0,-1 1 0,1-1 0,-1 1 0,0 0-1,1-1 1,-1 1 0,0 0 0,1 1 0,0-1 3,-1 0 0,0 0-1,1-1 1,-1 1 0,1 0 0,-1 0 0,1 0-1,-1-1 1,1 1 0,0 0 0,-1-1 0,1 1-1,0 0 1,-1-1 0,1 1 0,0-1 0,0 1-1,0-1 1,0 0 0,0 1 0,-1-1 0,1 0 0,2 1-1,4-2 73,1-1-1,-1 0 1,0 0 0,1 0-1,-1-1 1,0 0-1,0 0 1,-1-1 0,1 0-1,-1 0 1,11-9-1,36-19-113,-47 29-12,0 1 0,1 0 0,-1 0 0,0 1 1,0 0-1,8-1 0,-13 2 29,1 0 0,-1 0 1,0 0-1,0 0 0,0 0 1,0 0-1,0 1 1,0-1-1,1 0 0,-1 1 1,0-1-1,0 1 1,0-1-1,0 1 0,0 0 1,0-1-1,-1 1 0,1 0 1,0 0-1,0-1 1,0 1-1,-1 0 0,1 0 1,0 0-1,-1 0 0,1 0 1,-1 0-1,1 0 1,-1 0-1,1 0 0,-1 0 1,0 0-1,1 1 0,-1-1 1,0 0-1,0 0 1,0 0-1,0 0 0,0 0 1,0 2-1,0 7-120,0 21-839,-6-17-4549,1-13-2170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1.656"/>
    </inkml:context>
    <inkml:brush xml:id="br0">
      <inkml:brushProperty name="width" value="0.025" units="cm"/>
      <inkml:brushProperty name="height" value="0.025" units="cm"/>
    </inkml:brush>
  </inkml:definitions>
  <inkml:trace contextRef="#ctx0" brushRef="#br0">6 0 4100,'0'0'14243,"0"13"-13523,-3 68-38,0-19-350,10 113 0,-7-173-313,0 1 1,0-1 0,1 1 0,-1-1-1,1 1 1,0-1 0,0 1 0,0-1-1,0 0 1,0 0 0,0 1 0,1-1-1,-1 0 1,1 0 0,-1 0 0,1 0 0,0 0-1,0-1 1,0 1 0,3 2 0,-3-4 44,0 0 0,0 1 0,0-1 1,0 0-1,0 0 0,0 0 1,0 0-1,0 0 0,0 0 1,0-1-1,0 1 0,-1-1 1,1 1-1,0-1 0,0 0 1,0 0-1,0 0 0,-1 0 0,1 0 1,0 0-1,-1 0 0,1 0 1,-1-1-1,1 1 0,-1-1 1,2-1-1,17-20 167,-1-1 0,-1-1 0,-1-1 0,-1 0 0,-2-1 0,0-1 0,-2 0 0,-1-1 0,-1 0 0,9-49 0,-14 65-1483,-3 23-17100,-9 0 18039,-4 2-3077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2.003"/>
    </inkml:context>
    <inkml:brush xml:id="br0">
      <inkml:brushProperty name="width" value="0.025" units="cm"/>
      <inkml:brushProperty name="height" value="0.025" units="cm"/>
    </inkml:brush>
  </inkml:definitions>
  <inkml:trace contextRef="#ctx0" brushRef="#br0">21 1 2018,'0'0'3043,"-11"49"-321,2-25-608,9 1-160,0-1 0,0-2-32,0-3-257,3-2-543,5-2-610,1-5-384,3-1-32,4-4-96,-2-5-1089,2 0-1313,-3-9-1442,1-6-4003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2.930"/>
    </inkml:context>
    <inkml:brush xml:id="br0">
      <inkml:brushProperty name="width" value="0.025" units="cm"/>
      <inkml:brushProperty name="height" value="0.025" units="cm"/>
    </inkml:brush>
  </inkml:definitions>
  <inkml:trace contextRef="#ctx0" brushRef="#br0">0 245 11147,'0'0'2557,"2"9"-1143,-2-7-1354,1 0 0,-1 0 0,1 0 0,0 1 0,-1-1 0,1 0 0,0 0 0,0 0 0,1 0 0,-1 0 0,0-1 0,1 1 0,-1 0 0,1-1 0,-1 1-1,1-1 1,0 1 0,0-1 0,0 0 0,-1 1 0,1-1 0,4 1 0,-1-1 77,0 0-1,0 0 1,0 0 0,0-1-1,0 0 1,0 0 0,0 0-1,0-1 1,0 1-1,0-1 1,-1-1 0,9-2-1,-3 1-59,1-1 0,-1 0-1,0-1 1,0 0 0,-1-1 0,0 0-1,17-14 1,-22 17-41,0-1 0,0 0 1,0-1-1,-1 1 0,1 0 0,-1-1 0,0 0 1,-1 0-1,1 0 0,-1 0 0,0 0 0,0 0 1,0-1-1,-1 1 0,0-1 0,0 1 0,0-8 0,-1 12-12,0 0-1,0 0 0,0 0 1,0 0-1,0 0 0,-1 0 0,1 0 1,0 0-1,-1 0 0,1 0 1,0 0-1,-1 0 0,1 0 0,-1 1 1,0-1-1,1 0 0,-1 0 0,0 0 1,1 1-1,-1-1 0,0 0 1,0 1-1,0-1 0,0 1 0,0-1 1,1 1-1,-1-1 0,0 1 1,0 0-1,0-1 0,0 1 0,0 0 1,0 0-1,0 0 0,0 0 0,0 0 1,0 0-1,-1 0 0,1 0 1,0 0-1,0 0 0,0 0 0,-1 1 1,-1 0-28,0-1 1,0 1 0,0 0-1,0 0 1,0 0-1,0 0 1,0 1 0,0-1-1,0 1 1,0 0 0,1 0-1,-1 0 1,-2 3-1,0 3 51,-1 0 0,2 0 0,-1 0 0,1 1 0,1 0 0,-1-1 0,2 1 0,-1 0 0,1 1-1,0-1 1,1 0 0,0 1 0,1 16 0,1-24-39,-1-1-1,0 1 1,1-1 0,-1 1-1,1-1 1,0 1 0,0-1-1,-1 0 1,1 1 0,0-1-1,0 0 1,0 0 0,0 0-1,0 0 1,0 0 0,1 0-1,-1 0 1,0 0 0,1 0-1,-1 0 1,0-1 0,1 1-1,-1 0 1,1-1-1,-1 0 1,1 1 0,-1-1-1,1 0 1,-1 1 0,1-1-1,-1 0 1,1 0 0,-1 0-1,1-1 1,0 1 0,-1 0-1,1-1 1,-1 1 0,3-1-1,3-1 37,-1 0 0,1 0 0,-1 0 0,1 0-1,-1-1 1,0 0 0,11-7 0,-5 1-20,-1 0 0,0-1 0,0 0 0,-1 0 0,0-1 0,-1-1 0,0 0 0,-1 0 0,0 0 0,-1-1 0,0 0 0,-1-1 0,4-14 0,-14 35-133,1 0 0,-1 1 1,1-1-1,1 0 0,-1 1 0,1 0 1,-1 7-1,3-14 109,1-1 0,-1 1 0,1-1 0,-1 0 0,0 1-1,1-1 1,-1 0 0,1 1 0,-1-1 0,0 0 0,1 0 0,-1 1 0,1-1 0,-1 0 0,1 0 0,-1 0 0,1 0 0,-1 0 0,1 1 0,-1-1 0,1 0 0,-1 0 0,1 0-1,-1 0 1,1-1 0,-1 1 0,1 0 0,-1 0 0,1 0 0,-1 0 0,1 0 0,-1-1 0,1 1 0,-1 0 0,1 0 0,-1-1 0,0 1 0,1 0 0,0-1 0,19-9 125,-7 0 44,-8 6-258,0 0-1,1 0 0,0 0 0,0 1 0,0 0 1,8-3-1,-13 5 72,0 1 0,1 0 0,-1-1 0,1 1 0,-1 0 0,1 0 0,-1 0 0,0 0 0,1 1 0,-1-1 0,1 0 0,-1 1 0,0-1 1,1 0-1,-1 1 0,0 0 0,1-1 0,-1 1 0,0 0 0,0 0 0,1-1 0,-1 1 0,0 0 0,0 0 0,0 0 0,0 0 0,0 1 0,-1-1 0,1 0 0,0 0 0,0 0 0,-1 1 0,1-1 0,-1 0 1,1 3-1,6 18 23,-1 1 0,-1 0 1,-1 0-1,-1 1 0,-2-1 1,0 1-1,-1-1 0,-1 1 1,-6 28-1,5-37 311,-2 0 1,1 0-1,-2-1 1,-10 25-1,13-35-197,0 0-1,0 0 1,0 0-1,0 0 1,-1 0 0,1-1-1,-1 1 1,0-1 0,0 0-1,0 1 1,-1-1-1,1-1 1,-1 1 0,0 0-1,1-1 1,-1 0 0,0 0-1,0 0 1,-1-1 0,-5 3-1,9-4-84,0 0 0,-1 0-1,1 0 1,0 0 0,0 0 0,0 0 0,-1-1-1,1 1 1,0 0 0,0 0 0,0-1 0,0 1-1,0-1 1,-1 1 0,1-1 0,0 0-1,0 1 1,0-1 0,0 0 0,1 0 0,-1 1-1,0-1 1,0 0 0,0 0 0,-1-2 0,1-1-15,-1 1 1,0-1 0,1 0 0,0 0-1,0 0 1,0 0 0,0 0 0,0-4-1,0-7-45,1 0-1,0 0 1,5-24-1,-1 18-80,2-1 0,1 1 0,0 0 0,2 1 0,0 0 0,22-33-1,-14 27 44,1 1-1,1 0 1,1 2-1,31-28 0,-5 18 41,-19 25-48,-27 8 65,1 0-1,0 0 1,-1 0 0,1 0-1,0 0 1,0 1-1,-1-1 1,1 0 0,-1 0-1,1 1 1,0-1-1,-1 1 1,1-1-1,-1 0 1,1 1 0,0-1-1,-1 1 1,1-1-1,-1 1 1,0 0 0,1-1-1,-1 1 1,1-1-1,-1 1 1,0 0 0,0-1-1,1 1 1,-1 0-1,0 0 1,0 0 0,1 8 19,0-1 1,0 0 0,-2 1-1,1-1 1,-1 1 0,0-1-1,0 0 1,-1 0 0,-3 10-1,2-7 79,0 0 1,1 1-1,-2 19 0,32-55 240,-12 5-259,36-37-96,-49 52 0,0 1 1,1 0 0,0 0-1,0 0 1,0 0-1,0 1 1,0 0 0,1 0-1,-1 0 1,0 0-1,1 1 1,5-2 0,-9 3 18,0 0 0,-1 0 0,1 0 0,0 0-1,-1 0 1,1 1 0,0-1 0,-1 0 0,1 0 0,0 1 0,-1-1 0,1 0 0,0 1 0,-1-1 0,1 0 0,-1 1 0,1-1 0,-1 1 0,1-1 0,-1 1 0,1-1 0,-1 1 0,1-1 0,-1 1 0,0 0 0,1-1 0,-1 2 0,9 25-79,-9-24 87,1 0 0,-1 1 0,1-1 0,0 0 0,1 0 0,-1 0 0,0 0 0,1 0 0,3 5 0,-4-7 2,-1-1 0,1 0 0,-1 1-1,1-1 1,0 0 0,-1 1-1,1-1 1,0 0 0,-1 1 0,1-1-1,0 0 1,-1 0 0,1 0 0,0 0-1,-1 0 1,1 0 0,0 0-1,-1 0 1,1 0 0,0 0 0,0 0-1,24-15 172,-10 2-121,0-2 1,25-30-1,-35 39-33,-1 0-1,1 0 0,-2 0 1,1 0-1,-1 0 0,0-1 0,0 0 1,0 1-1,-1-1 0,0 0 0,1-15 1,-3 22-25,0 0 1,0-1-1,0 1 0,0-1 1,0 1-1,0 0 1,0-1-1,0 1 1,0-1-1,-1 1 0,1 0 1,0-1-1,0 1 1,0 0-1,0-1 1,-1 1-1,1 0 0,0-1 1,-1 1-1,1 0 1,0 0-1,0-1 1,-1 1-1,1 0 0,0 0 1,-1 0-1,1-1 1,-1 1-1,1 0 0,0 0 1,-1 0-1,1 0 1,0 0-1,-1 0 1,1 0-1,-1 0 0,1 0 1,0 0-1,-1 0 1,1 0-1,-1 0 1,1 0-1,0 0 0,-1 0 1,1 0-1,0 0 1,-1 1-1,1-1 1,0 0-1,-1 0 0,1 0 1,0 1-1,-1-1 1,1 0-1,0 0 1,-1 1-1,1-1 0,0 0 1,-1 1-1,-19 18-141,16-13 143,0 0 0,1 0 0,0 1 1,0 0-1,0-1 0,1 1 0,0 0 1,0 0-1,1 0 0,0 1 0,0-1 1,1 0-1,1 14 0,0-20-52,-1 0 0,1-1 0,0 1 0,0 0 0,0-1 0,0 1 0,0 0 0,0-1 0,0 1 0,0-1 0,0 0 0,0 1 0,0-1 0,0 0 0,1 1 0,-1-1 0,0 0 0,0 0 0,0 0 0,0 0 0,0 0-1,2-1 1,29-2-2800,-25 1 1338,0-1-1,-1 0 1,1 0 0,-1-1 0,8-5 0,10-7-4534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2.517"/>
    </inkml:context>
    <inkml:brush xml:id="br0">
      <inkml:brushProperty name="width" value="0.025" units="cm"/>
      <inkml:brushProperty name="height" value="0.025" units="cm"/>
    </inkml:brush>
  </inkml:definitions>
  <inkml:trace contextRef="#ctx0" brushRef="#br0">0 0 16816,'0'0'3491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3.294"/>
    </inkml:context>
    <inkml:brush xml:id="br0">
      <inkml:brushProperty name="width" value="0.025" units="cm"/>
      <inkml:brushProperty name="height" value="0.025" units="cm"/>
    </inkml:brush>
  </inkml:definitions>
  <inkml:trace contextRef="#ctx0" brushRef="#br0">100 7 12268,'-7'-6'6460,"-10"6"-3548,-11 6-1672,25-3-1208,-1-1-1,0 1 1,1 0-1,-1 1 0,1-1 1,0 1-1,0-1 1,0 1-1,1 0 1,-1 0-1,1 0 1,0 0-1,0 1 0,1-1 1,-1 0-1,1 1 1,-2 8-1,5-12-70,0 0 0,0 0 0,0 0 0,0-1 0,0 1 0,0-1 0,0 1 0,0-1 0,0 1 0,0-1 0,0 0 0,0 0 0,0 0 0,0-1 0,0 1 0,1 0 0,1-1 0,-3 1 15,76-14-1842,-59 9 1529,1 1 0,0 1 0,26-1 0,-44 4 354,0 0 0,-1 0-1,1 0 1,-1-1-1,1 1 1,0 0 0,-1 0-1,1 0 1,0 0-1,-1 0 1,1 0 0,-1 0-1,1 1 1,0-1-1,-1 0 1,1 0 0,-1 0-1,1 1 1,0-1-1,-1 0 1,1 1 0,-1-1-1,1 0 1,-1 1-1,1-1 1,-1 1 0,0-1-1,1 1 1,-1-1-1,1 1 1,-1-1 0,0 1-1,1-1 1,-1 1-1,0-1 1,0 1-1,1 1 1,-2 0 101,1 0-1,-1 0 1,0-1 0,0 1-1,1 0 1,-1 0 0,0 0-1,-1-1 1,1 1 0,0-1-1,-3 4 1,-45 38 2292,40-36-2092,5-4-270,0 0 0,1 0-1,-1 0 1,0-1 0,-1 1 0,1-1-1,0 0 1,-1 0 0,1-1 0,-1 1-1,-7 1 1,20-23-8824,5 5 3400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3.638"/>
    </inkml:context>
    <inkml:brush xml:id="br0">
      <inkml:brushProperty name="width" value="0.025" units="cm"/>
      <inkml:brushProperty name="height" value="0.025" units="cm"/>
    </inkml:brush>
  </inkml:definitions>
  <inkml:trace contextRef="#ctx0" brushRef="#br0">68 1 2434,'0'0'21429,"-6"8"-20682,-2 2-542,1 1 1,0-1 0,1 1-1,1 0 1,-1 1-1,2-1 1,-1 1-1,2 0 1,0 0-1,0 1 1,-2 23-1,7-37-693,0 1 0,0-1 0,0 0-1,-1 0 1,1 0 0,0 0-1,-1 0 1,1-1 0,-1 1 0,1 0-1,-1-1 1,2-2 0,5-15-4290,-1-2-2333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4.002"/>
    </inkml:context>
    <inkml:brush xml:id="br0">
      <inkml:brushProperty name="width" value="0.025" units="cm"/>
      <inkml:brushProperty name="height" value="0.025" units="cm"/>
    </inkml:brush>
  </inkml:definitions>
  <inkml:trace contextRef="#ctx0" brushRef="#br0">15 1 10186,'0'0'7591,"-14"52"-7623,17-38 32,10-2-32,5-2-1762,1-5-1729,1-2-97,3-3-1216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4.344"/>
    </inkml:context>
    <inkml:brush xml:id="br0">
      <inkml:brushProperty name="width" value="0.025" units="cm"/>
      <inkml:brushProperty name="height" value="0.025" units="cm"/>
    </inkml:brush>
  </inkml:definitions>
  <inkml:trace contextRef="#ctx0" brushRef="#br0">97 16 8008,'0'0'11216,"-11"9"-10731,5-3-467,-42 42 991,45-44-886,-1 0 1,1 0 0,0 1 0,1-1 0,-1 1 0,1 0-1,-1 0 1,1-1 0,1 1 0,-1 1 0,1-1 0,0 0-1,-1 5 1,3-9-114,-1 0 1,0 0-1,1-1 0,-1 1 0,1 0 0,-1-1 0,1 1 0,-1-1 0,1 1 1,-1 0-1,1-1 0,-1 1 0,1-1 0,0 0 0,-1 1 0,1-1 1,0 1-1,0-1 0,-1 0 0,1 0 0,0 1 0,0-1 0,-1 0 0,1 0 1,0 0-1,0 0 0,-1 0 0,1 0 0,0 0 0,0 0 0,0 0 1,-1 0-1,1 0 0,0-1 0,0 1 0,1-1 0,32-7 283,-13-1-314,-1 0 0,28-18 0,-34 18-121,0 1 0,0 0 0,1 1 0,0 1 0,1 0 0,23-5 0,-38 11 132,0 0 1,0 0-1,0 0 1,0 0-1,0 0 1,-1 0-1,1 1 1,0-1-1,0 0 1,0 1-1,0-1 1,-1 0-1,1 1 1,0-1-1,0 1 1,-1-1 0,1 1-1,0 0 1,-1-1-1,1 1 1,-1 0-1,1-1 1,0 1-1,-1 0 1,0-1-1,1 1 1,-1 0-1,1 0 1,-1 0-1,0 0 1,0-1-1,1 1 1,-1 0 0,0 0-1,0 0 1,0 0-1,0 0 1,0 1-1,0 46 279,-1-31-115,2-17-126,-1 1 1,1-1-1,0 0 1,0 1-1,0-1 1,0 0-1,0 0 1,0 1-1,0-1 1,0 0-1,0 0 1,0 0-1,0 0 1,0 0-1,0-1 0,0 1 1,0 0-1,0 0 1,0-1-1,0 1 1,0 0-1,0-1 1,1 0-1,12-8-58,0 0 1,-1-1-1,0-1 0,0 0 0,-1-1 0,11-13 1,23-22-1209,-73 90 1218,25-41 83,0 1 0,1-1 0,0 1 1,0 0-1,0 0 0,0 0 1,0 0-1,0 0 0,1 0 1,-1 0-1,1 0 0,0 0 1,0 0-1,0 0 0,2 6 0,0-8 6,1 0 0,0-1 0,0 1 0,0-1 0,0 1 0,0-1 0,1 0 0,-1 0 0,0-1 0,0 1 0,0 0 0,5-2 0,8-5-24,0 1 1,0-2-1,-1 0 0,0-1 0,18-13 0,26-16-2291,-59 38 2208,0 0 0,0-1-1,0 1 1,0 0 0,0 0 0,0 0 0,1 0-1,-1 0 1,0 0 0,0 0 0,0-1 0,0 1-1,0 0 1,0 0 0,0 0 0,1 0 0,-1 0-1,0 0 1,0 0 0,0 0 0,0 0-1,0 0 1,0 0 0,1 0 0,-1 0 0,0-1-1,0 1 1,0 0 0,0 0 0,0 0 0,1 0-1,-1 1 1,0-1 0,0 0 0,0 0-1,0 0 1,0 0 0,1 0 0,-1 0 0,0 0-1,0 0 1,0 0 0,0 0 0,0 0 0,0 0-1,1 0 1,-1 0 0,0 1 0,0-1-1,0 0 1,0 0 0,0 0 0,0 0 0,0 0-1,0 0 1,0 1 0,0-1 0,0 0 0,0 0-1,0 0 1,1 0 0,-7 13-387,-12 11 619,6-7-490,-12 8-6348,15-21 1146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4.706"/>
    </inkml:context>
    <inkml:brush xml:id="br0">
      <inkml:brushProperty name="width" value="0.025" units="cm"/>
      <inkml:brushProperty name="height" value="0.025" units="cm"/>
    </inkml:brush>
  </inkml:definitions>
  <inkml:trace contextRef="#ctx0" brushRef="#br0">0 0 11659,'0'0'5862,"50"46"-9770,-27-36 1602,1-1-353,-1-3-4836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5.033"/>
    </inkml:context>
    <inkml:brush xml:id="br0">
      <inkml:brushProperty name="width" value="0.025" units="cm"/>
      <inkml:brushProperty name="height" value="0.025" units="cm"/>
    </inkml:brush>
  </inkml:definitions>
  <inkml:trace contextRef="#ctx0" brushRef="#br0">40 0 5317,'0'0'13042,"-3"4"-12514,-1 1-433,-20 27 292,23-31-381,0 0-1,1 1 1,-1-1-1,0 0 1,0 0-1,1 0 1,-1 0-1,1 1 1,-1-1-1,1 0 1,-1 1-1,1-1 1,0 0-1,-1 1 1,1-1-1,0 0 1,0 1-1,0-1 1,0 0-1,1 1 1,-1-1-1,1 3 1,3-2-108,0 0 1,1-1-1,-1 1 1,1-1-1,-1 0 0,1 0 1,0 0-1,8-1 1,3 2-533,-8 0 159,0-1 0,-1 2 0,0-1 0,0 1 0,1 0 0,11 7 0,-18-9 477,0-1 0,0 1 0,0 0-1,-1-1 1,1 1 0,0 0 0,0 0 0,-1 0-1,1-1 1,-1 1 0,1 0 0,0 0 0,-1 0 0,0 0-1,1 0 1,-1 0 0,1 0 0,-1 0 0,0 0-1,0 0 1,0 2 0,0-1 168,-1-1 0,1 1-1,-1-1 1,0 1 0,1 0 0,-1-1 0,0 0-1,0 1 1,0-1 0,0 1 0,-1-1-1,1 0 1,0 0 0,0 0 0,-1 0 0,1 0-1,-1 0 1,-1 1 0,-5 4 202,0-1 0,-1 0 0,0 0 0,1-1 0,-1 0 0,-1-1 1,1 1-1,-1-2 0,-18 4 0,28-7-501,-1 1 1,1 0-1,0-1 1,0 1-1,-1 0 1,1-1-1,0 1 0,0-1 1,-1 1-1,1 0 1,0-1-1,0 1 1,0-1-1,0 1 1,0-1-1,-1 1 1,1-1-1,0 1 0,0-1 1,0 1-1,0 0 1,0-1-1,1 1 1,-1-1-1,0 1 1,0-1-1,0 1 1,0-1-1,0 1 0,1 0 1,-1-1-1,0 1 1,0-1-1,1 1 1,-1 0-1,0-1 1,1 1-1,-1 0 1,0-1-1,1 1 1,-1 0-1,0-1 0,2 1 1,13-21-3953,5-1-1386</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5.408"/>
    </inkml:context>
    <inkml:brush xml:id="br0">
      <inkml:brushProperty name="width" value="0.025" units="cm"/>
      <inkml:brushProperty name="height" value="0.025" units="cm"/>
    </inkml:brush>
  </inkml:definitions>
  <inkml:trace contextRef="#ctx0" brushRef="#br0">89 119 4260,'0'0'12962,"-10"10"-11836,3-2-1043,-41 45 1884,45-50-1762,0 1 1,1 0-1,0 0 1,0 0-1,0 0 1,0 0-1,0 0 1,1 0 0,0 1-1,0-1 1,0 0-1,0 1 1,1-1-1,-1 1 1,2 8-1,0-11-179,-1-1 1,1 0-1,0 0 0,0 0 0,0 0 0,0 1 0,0-1 0,0 0 0,0-1 0,1 1 0,-1 0 0,0 0 0,0 0 0,1-1 0,-1 1 0,1-1 0,-1 1 0,0-1 0,1 1 0,-1-1 0,1 0 0,-1 0 0,1 0 1,-1 0-1,1 0 0,-1 0 0,3 0 0,44-6 387,-26-2-424,-1-1-1,-1-1 1,0-1 0,0 0 0,-1-2 0,-1 0 0,0-1 0,-1-1-1,0-1 1,25-30 0,-6-4-81,-34 47 86,-1 0 1,1 0-1,0 0 0,-1-1 1,1 1-1,-1-1 1,0 1-1,0-1 0,0 1 1,-1-1-1,1 1 0,-1-1 1,0-5-1,-1 9-2,1-1 1,0 0-1,-1 1 0,1-1 0,-1 1 0,1 0 0,-1-1 1,1 1-1,-1-1 0,1 1 0,-1 0 0,1-1 0,-1 1 0,0 0 1,1 0-1,-1-1 0,1 1 0,-1 0 0,0 0 0,1 0 1,-1 0-1,0 0 0,1 0 0,-1 0 0,0 0 0,1 0 1,-1 0-1,0 0 0,1 0 0,-1 0 0,1 1 0,-1-1 1,0 0-1,1 0 0,-1 1 0,1-1 0,-1 0 0,0 1 1,-25 13-120,12-4 133,0 1 1,1 0 0,1 1 0,-12 14-1,19-20 55,0 1 0,0 0 0,0 0 0,1 0 0,0 1 0,0-1 0,1 1 0,0 0 0,0 0 0,-2 12 0,5-19-55,0 0 0,0 0 0,-1 0 0,1 1 0,0-1-1,1 0 1,-1 0 0,0 0 0,0 1 0,0-1 0,1 0-1,-1 0 1,1 0 0,-1 0 0,1 0 0,-1 0 0,1 0-1,0 0 1,-1 0 0,1 0 0,0 0 0,0 0 0,0 0-1,0 0 1,1 0 0,1 1 12,0-1 0,-1 1 0,1-1 0,0 0 0,0 0 0,1-1 0,-1 1 0,0-1 0,6 1 0,2-1-91,1 0-1,0-1 0,0-1 0,17-4 0,-17 2-193,-1 0-1,1-2 1,-1 1 0,12-9 0,-15 9 214,1-1 1,0 2 0,-1-1-1,1 2 1,1-1-1,17-4 1,-27 8 113,1 1 1,-1-1-1,1 0 0,-1 1 0,1-1 0,-1 1 0,0-1 1,1 1-1,-1-1 0,0 1 0,1-1 0,-1 1 1,0-1-1,1 1 0,-1-1 0,0 1 0,0-1 1,0 1-1,1-1 0,-1 1 0,0 0 0,0-1 1,0 1-1,0-1 0,0 1 0,0 0 0,0-1 1,-1 2-1,2 28 970,-1-17-500,1-10-491,0-1 0,0 0 1,0 0-1,1-1 0,-1 1 1,0 0-1,1 0 0,-1-1 1,1 1-1,0 0 0,0-1 1,-1 0-1,1 1 0,0-1 1,0 0-1,0 0 0,0 0 0,1 0 1,-1-1-1,0 1 0,0 0 1,0-1-1,1 0 0,-1 1 1,0-1-1,1 0 0,-1 0 1,4-1-1,6 2-28,1-1 0,-1-1 0,25-4 0,-33 4-547,1 0 0,-1 0 0,0-1 0,0 1 0,0-1 0,0 0 0,-1 0 0,7-5 0,0-7-6512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6.003"/>
    </inkml:context>
    <inkml:brush xml:id="br0">
      <inkml:brushProperty name="width" value="0.025" units="cm"/>
      <inkml:brushProperty name="height" value="0.025" units="cm"/>
    </inkml:brush>
  </inkml:definitions>
  <inkml:trace contextRef="#ctx0" brushRef="#br0">242 5 9449,'0'0'7949,"-11"-2"-6220,7 1-1670,0 0 0,-1 1 0,1 0-1,-1-1 1,1 1 0,-1 1-1,0-1 1,1 1 0,0-1 0,-1 1-1,1 1 1,-1-1 0,1 0 0,0 1-1,0 0 1,0 0 0,0 0-1,0 1 1,0 0 0,1-1 0,-1 1-1,1 0 1,-5 6 0,-7 8 244,1 1 1,1 0-1,1 0 0,1 1 1,0 1-1,2 0 1,0 0-1,1 1 0,1 0 1,1 1-1,-5 30 1,11-51-297,0 1 0,0-1 1,0 0-1,0 1 1,0-1-1,0 1 0,0-1 1,0 0-1,1 1 1,-1-1-1,1 0 0,-1 1 1,1-1-1,-1 0 1,1 1-1,0-1 0,-1 0 1,1 0-1,0 0 1,0 0-1,0 0 0,0 0 1,0 0-1,0 0 1,0 0-1,3 1 0,-1-1 19,0 0 0,1 1-1,-1-2 1,1 1 0,-1 0-1,1-1 1,-1 0 0,1 0-1,-1 0 1,7-1-1,1 0 35,0-1-1,0-1 0,0 0 1,0 0-1,0-1 0,12-7 0,-19 10-44,-1-1 0,1 0-1,-1 0 1,1 0 0,-1 0-1,0-1 1,0 1 0,0-1 0,0 0-1,0 0 1,-1 0 0,1 0-1,-1 0 1,0-1 0,0 1-1,0-1 1,0 1 0,-1-1-1,2-5 1,-4 8-9,1 0 0,-1 0 0,1 1 0,-1-1 0,0 0 0,1 0 0,-1 1 0,0-1 0,0 1 0,1-1 0,-1 0 0,0 1 0,0 0 0,0-1 0,0 1 0,0-1 0,0 1 0,0 0 0,1 0 0,-1-1 0,0 1 0,0 0 0,0 0 0,0 0 0,0 0 0,0 0 0,0 0 0,0 1 0,0-1 0,0 0 0,-1 1 0,-33 4-65,26-1 48,1-1 0,1 1-1,-1 0 1,1 1 0,-12 8-1,15-10 9,1 0 0,-1 0 0,1 0 0,0 0 0,0 0 0,0 1 1,0-1-1,1 1 0,-1 0 0,1 0 0,0 0 0,-2 6 0,4-10 5,0 1 1,0-1-1,0 1 0,0-1 1,0 0-1,0 1 1,0-1-1,0 1 0,0-1 1,0 0-1,0 1 1,0-1-1,0 0 1,0 1-1,0-1 0,1 1 1,-1-1-1,0 0 1,0 1-1,0-1 0,1 0 1,-1 1-1,0-1 1,0 0-1,1 0 1,-1 1-1,0-1 0,1 0 1,-1 0-1,0 1 1,1-1-1,-1 0 0,0 0 1,1 0-1,19 2 108,20-10 80,-6-4-168,-1-2 0,0-2 0,-1-1 1,36-25-1,-60 37-32,-8 4 8,1 1-1,-1-1 0,1 1 0,-1 0 0,0-1 0,1 1 0,-1 0 0,1-1 0,-1 1 0,1 0 0,0 0 0,-1-1 0,1 1 1,-1 0-1,1 0 0,-1 0 0,1 0 0,0 0 0,-1 0 0,1 0 0,-1 0 0,1 0 0,0 0 0,-1 0 0,1 0 0,0 1 1,-2 14-169,-24 35-198,16-31 294,8-18 31,0 0 0,0 0 0,1 1 0,-1-1 0,0 0 0,1 1 0,-1-1 0,1 0 0,0 1 0,-1-1 0,1 1 0,0-1 0,0 1 0,0-1 0,0 0 0,0 1 0,0-1 0,1 1 0,-1-1 0,0 1 0,1 1 0,0-3-58,0 1 0,0-1 0,0 0 0,0 0 0,0 0 0,0 1 0,0-1 0,0 0 0,0 0 0,0 0 0,0-1 0,0 1 0,0 0 0,0 0 0,0 0 0,0-1 0,0 1 0,0-1 0,0 1 0,0 0 0,-1-1 0,2 0 0,60-41-5386,-57 38 4942,24-20-3447,0-3-166</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6.869"/>
    </inkml:context>
    <inkml:brush xml:id="br0">
      <inkml:brushProperty name="width" value="0.025" units="cm"/>
      <inkml:brushProperty name="height" value="0.025" units="cm"/>
    </inkml:brush>
  </inkml:definitions>
  <inkml:trace contextRef="#ctx0" brushRef="#br0">85 230 8072,'0'0'12016,"-7"9"-11679,2-3-323,-44 62 887,46-64-779,1 0 0,-1 1 0,0 0 0,1 0-1,0-1 1,0 1 0,1 1 0,-1-1 0,1 0 0,0 0 0,1 0 0,-1 1 0,1-1 0,0 7 0,1-11-109,0-1 1,-1 1 0,1 0 0,0-1 0,0 1 0,0-1 0,0 1 0,-1-1-1,1 1 1,0-1 0,0 0 0,0 1 0,0-1 0,0 0 0,0 0 0,0 1-1,0-1 1,0 0 0,0 0 0,0 0 0,0 0 0,0-1 0,0 1 0,0 0-1,0 0 1,0-1 0,0 1 0,0 0 0,0-1 0,0 1 0,1-2 0,31-12-282,-20 6-557,-1-2 0,0 0 0,-1 0 0,0-1 0,0-1 0,-1 1 0,11-20 0,2-6-1416,22-51 1,-19 33 2073,-21 46 803,1 1 0,1-1 0,-1 1 0,1 0 0,1 0 0,9-7 0,17-20 1515,-37 56-1767,-9 18 76,-45 87 609,36-84 144,2 0 0,-23 79 0,41-120-1181,1 1-1,-1-1 1,1 0-1,-1 1 0,1-1 1,0 0-1,0 1 1,0-1-1,-1 0 1,1 1-1,1-1 0,-1 1 1,0-1-1,0 0 1,0 1-1,1-1 1,0 3-1,0-4-6,-1 0-1,1 0 1,0 0-1,-1 0 1,1-1 0,0 1-1,-1 0 1,1 0 0,-1 0-1,1 0 1,0-1 0,-1 1-1,1 0 1,-1-1 0,1 1-1,-1 0 1,1-1-1,-1 1 1,1-1 0,-1 1-1,1-1 1,-1 1 0,1-1-1,-1 0 1,6-5 38,-1 0 0,-1 0 0,1-1-1,-1 1 1,4-10 0,0-17-55,7-53-1,-12 63-279,-2 20 30,-1 5-86,0 2 317,0 0 0,0 0 0,1 0 1,-1-1-1,1 1 0,-1 0 1,1 0-1,0-1 0,1 1 0,-1-1 1,1 1-1,-1-1 0,1 1 0,0-1 1,0 0-1,3 3 0,-3-4 25,1 0-1,0 0 1,0 0-1,-1-1 1,1 1-1,0-1 1,0 0-1,0 0 1,0 0-1,0 0 1,1 0-1,-1-1 1,0 0-1,0 1 1,0-1 0,1 0-1,-1-1 1,0 1-1,0 0 1,4-2-1,-3 0 5,1 0 0,-1 0 0,0 0 0,1-1-1,-1 1 1,-1-1 0,1 0 0,0 0 0,-1-1 0,1 1 0,-1-1 0,0 0-1,0 0 1,-1 0 0,1 0 0,-1 0 0,0 0 0,0-1 0,0 1 0,0-1-1,-1 1 1,1-9 0,-2 13-23,0 0-1,0 0 1,0-1 0,0 1-1,0 0 1,0 0 0,-1-1-1,1 1 1,0 0 0,0 0-1,0 0 1,0-1 0,-1 1-1,1 0 1,0 0 0,0 0-1,-1-1 1,1 1 0,0 0-1,0 0 1,-1 0 0,1 0-1,0 0 1,0 0 0,-1 0-1,1 0 1,0 0 0,0 0-1,-1 0 1,1 0 0,0 0-1,-1 0 1,1 0 0,0 0-1,0 0 1,-1 0 0,1 0-1,0 0 1,0 0 0,-1 0-1,1 0 1,0 0 0,0 1-1,-1-1 1,1 0 0,0 0-1,0 0 1,0 0 0,-1 1-1,1-1 1,0 0 0,0 0-1,0 1 1,0-1 0,-1 1-1,-14 11-111,10-5 95,1 0 0,-1 0 0,1 1 1,1-1-1,-1 1 0,1 0 0,1 0 0,-1 0 1,1 0-1,1 0 0,-2 13 0,4-20 23,0 0 0,0 0 0,-1 0 0,1 0 0,0 0 0,0 0 0,0 0-1,0 0 1,0 0 0,0 0 0,1 0 0,-1-1 0,0 1 0,0 0 0,1-1 0,-1 1 0,0-1-1,1 0 1,-1 1 0,0-1 0,1 0 0,-1 0 0,0 0 0,1 0 0,-1 0 0,1 0 0,-1 0 0,0 0-1,2-1 1,46-4 100,-38 3-16,-1-1 0,1 0 0,-1-1 0,0-1 0,-1 1 0,1-1 0,-1-1 0,0 0 0,10-8-1,-16 12-262,0-1-1,0-1 0,0 1 0,-1 0 0,1-1 0,-1 0 0,1 1 1,-1-1-1,0 0 0,-1 0 0,2-5 0,-2 6-547,0-1 0,-1 0 0,1 1 0,-1-1 0,0 0 0,0 1 0,-1-1 0,1 0 0,-1 1 0,1-1 0,-1 0 0,-1 1 0,1 0 0,-3-7 0,-11-14-11937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7.203"/>
    </inkml:context>
    <inkml:brush xml:id="br0">
      <inkml:brushProperty name="width" value="0.025" units="cm"/>
      <inkml:brushProperty name="height" value="0.025" units="cm"/>
    </inkml:brush>
  </inkml:definitions>
  <inkml:trace contextRef="#ctx0" brushRef="#br0">1 0 15919,'0'0'5862,"89"4"-5766,-44 1-96,-1-1-3267,-8-4-6471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2.862"/>
    </inkml:context>
    <inkml:brush xml:id="br0">
      <inkml:brushProperty name="width" value="0.025" units="cm"/>
      <inkml:brushProperty name="height" value="0.025" units="cm"/>
    </inkml:brush>
  </inkml:definitions>
  <inkml:trace contextRef="#ctx0" brushRef="#br0">19 0 5765,'0'0'14318,"1"9"-12946,0 6-914,-1-1 1,-1 1-1,0 0 1,-7 28-1,-2 26 5,10-68-455,0 1 1,0-1 0,-1 1 0,1-1-1,0 0 1,0 1 0,0-1 0,1 0-1,-1 1 1,0-1 0,0 1 0,1-1-1,-1 0 1,1 0 0,-1 1 0,1-1-1,0 0 1,-1 0 0,1 1 0,0-1 0,0 0-1,0 0 1,0 0 0,0 0 0,2 1-1,-1-1 10,0-1 0,0 1-1,0-1 1,0 1 0,0-1-1,0 0 1,0 0-1,0 0 1,0 0 0,0 0-1,0-1 1,0 1 0,0-1-1,0 1 1,2-2 0,8-2 44,0-1 0,-1-1 1,0 0-1,16-12 1,85-77-1,-76 61-18,-36 34-50,1-1 0,-1 1 0,0-1-1,1 1 1,-1 0 0,0-1 0,1 1-1,-1-1 1,1 1 0,-1 0 0,0-1 0,1 1-1,-1 0 1,1 0 0,-1-1 0,1 1-1,-1 0 1,1 0 0,-1 0 0,1-1-1,-1 1 1,1 0 0,0 0 0,-1 0-1,1 0 1,-1 0 0,1 0 0,-1 0-1,1 0 1,-1 1 0,1-1 0,0 0-1,0 17 15,-14 25 126,7-31-397,-16 40 755,15-18-4052,10-34-758,8-6 250,-2-10-5317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8.377"/>
    </inkml:context>
    <inkml:brush xml:id="br0">
      <inkml:brushProperty name="width" value="0.025" units="cm"/>
      <inkml:brushProperty name="height" value="0.025" units="cm"/>
    </inkml:brush>
  </inkml:definitions>
  <inkml:trace contextRef="#ctx0" brushRef="#br0">7 286 3619,'0'0'15786,"0"13"-14670,-7 169 1131,7-181-2238,0 0-1,0 0 1,0 0-1,1-1 1,-1 1-1,0 0 0,0 0 1,0 0-1,1 0 1,-1-1-1,1 1 1,-1 0-1,0 0 1,1-1-1,-1 1 1,1 0-1,0-1 1,-1 1-1,1 0 0,-1-1 1,1 1-1,0-1 1,0 1-1,-1-1 1,1 1-1,0-1 1,0 0-1,1 1 1,30-2 250,-21-2-195,-1 0 1,1-1-1,-1 0 1,10-6 0,2-4-16,37-33 0,1-1-324,-60 49 247,1 0 0,-1 0 0,1 0 0,-1 0 0,0 0 0,1 1 0,-1-1 0,0 0 0,0 0 0,0 0-1,0 0 1,0 1 0,0-1 0,0 0 0,0 0 0,0 0 0,0 0 0,-1 2 0,-11 36 44,9-31-12,0 0 1,1 0-1,0 0 1,0 0-1,-1 16 0,3-23-7,0-1-1,1 1 1,-1 0-1,0-1 1,1 1-1,-1-1 0,0 1 1,1-1-1,-1 1 1,1-1-1,-1 1 1,1-1-1,-1 0 1,1 1-1,-1-1 0,1 0 1,-1 1-1,1-1 1,-1 0-1,1 1 1,0-1-1,-1 0 0,1 0 1,0 0-1,-1 0 1,1 0-1,-1 0 1,1 0-1,0 0 1,-1 0-1,1 0 0,0 0 1,-1 0-1,1 0 1,0 0-1,-1-1 1,2 1-1,25-8-656,-11 0-718,0-1 0,-1-1 1,-1 0-1,0-1 0,0-1 1,-1 0-1,22-26 0,-28 29 1166,0 0 1,-1-1-1,0 1 0,5-14 0,-10 23 377,-1 0 0,0-1 0,1 1 0,-1 0 0,0-1 0,0 1 0,1 0 0,-1-1 0,0 1 1,0-1-1,0 1 0,1-1 0,-1 1 0,0 0 0,0-1 0,0 1 0,0-1 0,0 1 0,0-1 0,0 1 0,0-1 0,0 1 0,0-1 0,0 1 0,0-1 0,0 1 0,-1-1 0,1 1 0,0 0 0,0-1 0,0 1 0,-1-1 0,1 1 0,-1-1 0,-14 9 2217,-18 22-1144,29-26-993,0 1 1,-1 0-1,1 0 1,1 0 0,-1 0-1,1 1 1,0-1-1,0 1 1,1 0-1,-1 0 1,1 0 0,-1 6-1,6-11-196,0 0 0,0 0 0,-1 0 0,1-1 0,0 1 0,0-1 0,0 0 0,0 0 0,0 0-1,0 0 1,5-2 0,79-12-324,-65 9-306,1 1 0,0 1 0,42 0 0,-65 3 587,0 0 0,1 1 0,-1-1 0,1 0 0,-1 0 0,0 0 0,1 1 0,-1-1 0,0 0 0,1 1 0,-1-1 0,0 0 0,1 1 0,-1-1 0,0 0 0,0 1 1,1-1-1,-1 0 0,0 1 0,0-1 0,0 1 0,0-1 0,0 0 0,1 1 0,-1-1 0,0 1 0,0-1 0,0 1 0,0 0 0,0 2 723,-1-9-193,2-8-511,1 0-1,0 0 0,1 0 0,1 1 1,0-1-1,1 1 0,0 0 1,8-15-1,-3 10-1035,1 0 1,19-26-1,21-9-1592,-41 45 2391,-1 0 0,0-1-1,0 0 1,-1-1 0,0 0-1,-1 0 1,0-1 0,-1 0-1,0 0 1,7-18 0,-15 20 4420,-7 17-3061,-10 18-950,4 5-2,1 1 0,2 1-1,1 0 1,2 1 0,1 0 0,1 0 0,-2 53 0,9-86-187,0 0 0,0 0 0,0-1 1,0 1-1,0 0 0,1 0 1,-1-1-1,0 1 0,1 0 0,-1 0 1,0-1-1,1 1 0,-1 0 1,1-1-1,-1 1 0,1 0 0,-1-1 1,1 1-1,-1-1 0,1 1 1,0-1-1,-1 1 0,1-1 0,0 0 1,-1 1-1,1-1 0,0 0 0,0 1 1,-1-1-1,1 0 0,0 0 1,0 0-1,-1 0 0,1 0 0,0 0 1,0 0-1,0 0 0,-1 0 1,1 0-1,0 0 0,0 0 0,-1 0 1,1-1-1,0 1 0,0 0 1,-1-1-1,1 1 0,1-1 0,3-1-2,0 0-1,0 0 0,-1 0 1,1-1-1,0 0 0,5-4 1,-5 3-240,-1 1 1,1-1-1,-1 0 1,0-1-1,0 1 1,0-1-1,-1 0 1,0 0-1,0 0 1,0 0-1,0 0 1,-1-1-1,0 1 1,0-1-1,-1 0 1,1 1-1,-1-1 1,0 0-1,-1 0 1,1 0-1,-1 0 1,-1-6-1,1 11 216,0 0 0,-1 0 0,1 0 0,0 0 0,-1 0 0,1 0 0,0 0 0,-1 1 0,1-1 0,-1 0 0,0 0 0,1 0 0,-1 0 0,0 1 0,1-1 0,-1 0 0,0 1 0,0-1 0,1 0 0,-1 1 0,0-1 0,0 1 0,0 0 0,0-1 0,0 1 0,0 0 0,0-1-1,0 1 1,0 0 0,0 0 0,0 0 0,0 0 0,0 0 0,0 0 0,0 0 0,0 0 0,0 0 0,0 1 0,0-1 0,0 0 0,0 0 0,0 1 0,0-1 0,0 1 0,-1 0 0,0 0 52,-1 0 0,1 1 0,0-1 0,-1 0 0,1 1-1,0 0 1,0-1 0,0 1 0,0 0 0,0 0 0,1 0 0,-1 0 0,1 1 0,-1-1 0,1 0 0,0 1 0,-2 2-1,2 6 217,-1 0 0,2 0 0,0 0 0,1 17 0,0-27-228,-1 0 1,0-1 0,1 1 0,-1 0 0,1 0 0,0 0 0,-1-1 0,1 1-1,0 0 1,-1-1 0,1 1 0,0 0 0,0-1 0,-1 1 0,1-1-1,0 0 1,0 1 0,0-1 0,0 1 0,0-1 0,0 0 0,0 0 0,1 1-1,33 4 229,-13-1-613,30 4-8334,-43-8 4223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59.491"/>
    </inkml:context>
    <inkml:brush xml:id="br0">
      <inkml:brushProperty name="width" value="0.025" units="cm"/>
      <inkml:brushProperty name="height" value="0.025" units="cm"/>
    </inkml:brush>
  </inkml:definitions>
  <inkml:trace contextRef="#ctx0" brushRef="#br0">42 4 3972,'-2'-4'10655,"-1"12"-6221,-1 15-3369,5 179 2204,-2 146-1408,15-761-1423,-17 304 346,3 112-788,1 109 38,-5-1-1,-29 188 0,25-264 261,49-143 176,-27 55-450,-2-2 1,-3 1 0,-2-1-1,-3-1 1,-2 1-1,-5-57 1,0 101-98,0 27-50,-1 30-11,-11 426 112,15-470-68,0 1 1,0-1 0,0 1 0,1-1 0,-1 1-1,1-1 1,-1 1 0,1-1 0,0 1 0,0-1-1,0 0 1,0 1 0,0-1 0,0 0 0,1 0-1,-1 0 1,3 3 0,-3-4-286,1 0 1,-1-1-1,1 1 0,0 0 0,-1 0 0,1-1 1,0 1-1,0-1 0,-1 1 0,1-1 1,0 0-1,0 0 0,-1 0 0,1 0 1,0 0-1,0 0 0,0 0 0,-1-1 1,1 1-1,0-1 0,0 1 0,-1-1 1,1 1-1,2-3 0,23-15-9246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00.183"/>
    </inkml:context>
    <inkml:brush xml:id="br0">
      <inkml:brushProperty name="width" value="0.025" units="cm"/>
      <inkml:brushProperty name="height" value="0.025" units="cm"/>
    </inkml:brush>
  </inkml:definitions>
  <inkml:trace contextRef="#ctx0" brushRef="#br0">146 112 5381,'0'0'7725,"7"-9"-4223,1-1-2569,-4 5-401,0 0-1,-1-1 1,1 1 0,-1-1-1,0 0 1,3-9 0,-1 7 1742,-3 15-692,-3 16-756,-54 180 1213,20-86-1927,21-71-89,-8 38 34,25-96-71,0 1 1,0-1-1,11-19 1,7-27-115,-10 7 81,-3 0 0,-3-1 0,-1 0 0,-3 0 0,-5-54 0,0 92 81,-3 15-14,-5 20-80,-77 328-21,76-291 141,9-43-17,2-11-30,1 0 0,0 0 0,0 0 0,0 1 0,0-1 0,1 0 1,-1 0-1,1 0 0,0 0 0,0 1 0,1-1 0,0 4 0,18-30 206,-4-10-189,-1-1 0,-1 0 0,-2-1-1,-1-1 1,-2 0 0,-2 0 0,-1-1 0,-1 1 0,-3-1-1,0 0 1,-8-56 0,1 71-35,5 20 2,1 1 1,0 0-1,-1 0 1,1 0 0,0 0-1,-1 0 1,1 0 0,0 0-1,0 0 1,-1 0 0,1 0-1,0 0 1,-1 0 0,1 0-1,0 0 1,-1 0 0,1 0-1,0 1 1,0-1 0,-1 0-1,1 0 1,0 0 0,-1 0-1,1 0 1,0 1 0,0-1-1,-1 0 1,1 0 0,0 1-1,0-1 1,0 0 0,0 0-1,-1 1 1,1-1 0,0 1-1,-16 36-158,-7 70 6,-16 208 0,39-290-524,2-13-1848,3-14-4559,1-15-4835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01.438"/>
    </inkml:context>
    <inkml:brush xml:id="br0">
      <inkml:brushProperty name="width" value="0.025" units="cm"/>
      <inkml:brushProperty name="height" value="0.025" units="cm"/>
    </inkml:brush>
  </inkml:definitions>
  <inkml:trace contextRef="#ctx0" brushRef="#br0">2067 7 2915,'-17'-7'9163,"10"12"-4200,8 30-2479,0-27-2737,6 24 537,1 0 0,2-1 0,1 0 1,28 54-1,-11-22-189,20 58-8,-5 3 0,33 152 0,-58-196-91,56 274 1002,-63-285-895,-4 1-1,-3 0 1,-5 79-1,-2-118-61,-2-1 0,-1 0 0,-2-1 0,-1 0 0,-1 0 0,-20 41 0,-99 159 855,119-213-787,-72 110 118,-6-3-1,-5-4 0,-6-5 1,-4-3-1,-5-6 1,-4-4-1,-5-5 1,-3-6-1,-5-4 0,-3-7 1,-152 71-1,207-119-190,-1-3 0,-85 21 0,-156 20 65,304-67-119,0 0 1,0 1 0,0 0 0,0 1 0,0 0 0,-18 10-1,25-11 12,1 0-1,-1 0 1,1 0 0,0 0-1,0 1 1,0-1-1,0 1 1,1-1-1,-1 1 1,1 0-1,0 0 1,0 0-1,1 1 1,-1-1-1,1 0 1,0 1-1,0-1 1,0 0-1,1 1 1,-1 4-1,0 0 7,1-1-1,0 1 0,0 0 0,1 0 1,0-1-1,1 1 0,0 0 0,4 11 1,-5-17-112,0-1 1,1 1 0,-1 0-1,1-1 1,0 1-1,0-1 1,0 1 0,0-1-1,0 0 1,0 0-1,5 3 1,-5-3-214,1-1-1,0 0 1,-1 0-1,1 0 1,0 0 0,0 0-1,0 0 1,0-1-1,-1 0 1,1 1-1,0-1 1,0 0 0,0 0-1,4-1 1,9-5-3684,-3-10-1954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01.830"/>
    </inkml:context>
    <inkml:brush xml:id="br0">
      <inkml:brushProperty name="width" value="0.025" units="cm"/>
      <inkml:brushProperty name="height" value="0.025" units="cm"/>
    </inkml:brush>
  </inkml:definitions>
  <inkml:trace contextRef="#ctx0" brushRef="#br0">61 1 9993,'0'0'9887,"-3"13"-9342,-7 53 544,-4 108 1,1 11 969,-7 43-868,40-269-828,-8 14-379,2 2 0,1 0 0,0 0 0,24-25 0,84-88-4762,-75 87-315,12-15-6368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31.597"/>
    </inkml:context>
    <inkml:brush xml:id="br0">
      <inkml:brushProperty name="width" value="0.025" units="cm"/>
      <inkml:brushProperty name="height" value="0.025" units="cm"/>
    </inkml:brush>
  </inkml:definitions>
  <inkml:trace contextRef="#ctx0" brushRef="#br0">1 5 10250,'0'0'13324,"6"7"-12454,21 18-128,-27-25-727,0 0 0,0 0 0,0 0 0,0 0 0,0 0 0,0 0 0,0 0 0,1 0 0,-1 0 0,0 0 0,0 1 0,0-1 0,0 0-1,0 0 1,0 0 0,1 0 0,-1 0 0,0 0 0,0 0 0,0 0 0,0 0 0,0 0 0,1 0 0,-1 0 0,0 0 0,0 0-1,0 0 1,0-1 0,0 1 0,0 0 0,1 0 0,-1 0 0,0 0 0,0 0 0,0 0 0,0 0 0,0 0 0,0 0 0,0 0-1,1-1 1,-1 1 0,0 0 0,0 0 0,0 0 0,0 0 0,0 0 0,0 0 0,0-1 0,0 1 0,0 0 0,0 0 0,0 0-1,0 0 1,0 0 0,0-1 0,0 1 0,0 0 0,0 0 0,0 0 0,0 0 0,0-1 0,-2-15 577,2 16-579,0-1 0,0 0-1,0 1 1,0-1-1,0 0 1,0 1-1,0-1 1,0 1 0,0-1-1,0 0 1,-1 1-1,1-1 1,0 1-1,0-1 1,-1 0 0,1 1-1,0-1 1,-1 1-1,1-1 1,-1 1-1,1-1 1,-1 1 0,1 0-1,-1-1 1,1 1-1,-1 0 1,1-1-1,-1 1 1,1 0-1,-1-1 1,1 1 0,-1 0-1,0 0 1,1 0-1,-1 0 1,0 0-1,1-1 1,-1 1 0,1 0-1,-1 0 1,0 0-1,1 1 1,-1-1-1,0 0 1,1 0 0,-2 1-1,1 5-53,0 1-1,0-1 1,0 1 0,1 0-1,0 0 1,0-1 0,3 14-1,-3-19-59,1 1 1,-1-1-1,0 1 0,1-1 0,-1 0 0,1 1 1,0-1-1,-1 0 0,1 1 0,0-1 0,0 0 1,0 0-1,0 0 0,0 0 0,0 0 0,0 0 0,0 0 1,1 0-1,-1 0 0,0 0 0,0-1 0,1 1 1,-1 0-1,2 0 0,24 2-7148,-16-3 144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3:32.019"/>
    </inkml:context>
    <inkml:brush xml:id="br0">
      <inkml:brushProperty name="width" value="0.025" units="cm"/>
      <inkml:brushProperty name="height" value="0.025" units="cm"/>
    </inkml:brush>
  </inkml:definitions>
  <inkml:trace contextRef="#ctx0" brushRef="#br0">46 1 7239,'0'0'16495,"-8"4"-16329,6-3-134,-1 0 1,1 0-1,0 1 0,0-1 1,-1 1-1,1 0 1,0-1-1,0 1 0,0 0 1,1 0-1,-1 0 0,-1 3 1,1-1 41,0 1 0,1-1 1,0 0-1,0 1 0,0-1 1,0 0-1,1 1 0,0-1 0,0 6 1,0-9-72,0-1 1,0 1-1,0-1 0,0 1 1,0-1-1,0 1 1,0-1-1,0 1 1,0-1-1,1 1 1,-1-1-1,0 1 0,0-1 1,0 1-1,1-1 1,-1 1-1,0-1 1,1 0-1,-1 1 0,0-1 1,1 1-1,-1-1 1,0 0-1,1 0 1,-1 1-1,1-1 1,-1 0-1,1 1 0,-1-1 1,1 0-1,-1 0 1,1 0-1,-1 0 1,1 0-1,-1 1 1,1-1-1,-1 0 0,1 0 1,-1 0-1,1 0 1,-1 0-1,1 0 1,-1-1-1,1 1 0,-1 0 1,1 0-1,-1 0 1,1-1-1,1 1 48,0-1 0,-1 0-1,1 1 1,0-1 0,-1 0-1,1 0 1,0 0 0,-1 0-1,1 0 1,-1-1 0,0 1-1,3-3 1,-2 1 101,0 0 0,-1 0 1,1 0-1,0 0 0,-1-1 0,0 1 0,0 0 0,0-1 0,0 1 1,0-1-1,-1-6 0,0 9-56,-4 23-475,3-18 100,1 0 0,0 0 1,0 0-1,0 0 0,1-1 1,-1 1-1,1 0 0,2 6 0,11 14-5305,-1-13-753</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46.556"/>
    </inkml:context>
    <inkml:brush xml:id="br0">
      <inkml:brushProperty name="width" value="0.025" units="cm"/>
      <inkml:brushProperty name="height" value="0.025" units="cm"/>
    </inkml:brush>
  </inkml:definitions>
  <inkml:trace contextRef="#ctx0" brushRef="#br0">92 99 3908,'0'0'614,"-6"-3"389,-5 0 252,0 0-1,0 0 1,0 1-1,0 0 1,-19 1-1,149-5-824,0-5 0,0-5 0,119-33-1,-684 150 1082,425-98-1397,43-9-85,6-2-81,201-47-1047,-79 22 420,-255 45 444,7 9 175,49-9-356,0-2 0,-1-2 0,-53 1 0,103-9 358,1 0 1,-1 0-1,0 0 0,0-1 1,0 1-1,0 0 0,0 0 1,0 0-1,1 0 0,-1 0 0,0 0 1,0 0-1,0 0 0,0 0 1,0 0-1,0-1 0,0 1 1,0 0-1,1 0 0,-1 0 1,0 0-1,0 0 0,0 0 1,0-1-1,0 1 0,0 0 1,0 0-1,0 0 0,0 0 1,0 0-1,0-1 0,0 1 1,0 0-1,0 0 0,0 0 0,0 0 1,0 0-1,0-1 0,0 1 1,0 0-1,0 0 0,0 0 1,0 0-1,-1 0 0,1-1 1,0 1-1,0 0 0,0 0 1,0 0-1,0 0 0,0 0 1,0 0-1,0 0 0,-1 0 1,1 0-1,0-1 0,0 1 1,0 0-1,0 0 0,0 0 0,0 0 1,-1 0-1,1 0 0,0 0 1,0 0-1,0 0 0,0 0 1,0 0-1,-1 0 0,11-9-2198,13-8-3029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46.967"/>
    </inkml:context>
    <inkml:brush xml:id="br0">
      <inkml:brushProperty name="width" value="0.025" units="cm"/>
      <inkml:brushProperty name="height" value="0.025" units="cm"/>
    </inkml:brush>
  </inkml:definitions>
  <inkml:trace contextRef="#ctx0" brushRef="#br0">0 58 6887,'0'0'3945,"14"-8"-3855,-9 5-79,3-3 0,1 1 1,0 0 0,0 0 0,1 1 0,-1 1-1,1 0 1,0 0 0,0 0 0,19-1-1,70-2 24,144 11 0,-237-5-42,0 1-1,0 0 1,1 1 0,-1-1 0,0 1 0,6 3-1,-11-4 16,0-1-1,-1 0 1,1 1-1,0-1 0,0 1 1,-1-1-1,1 1 0,-1 0 1,1-1-1,0 1 0,-1-1 1,1 1-1,-1 0 1,1 0-1,-1-1 0,0 1 1,1 0-1,-1 0 0,0 0 1,1-1-1,-1 2 1,0-1 39,0 1 0,-1-1 0,1 0 0,0 1 1,-1-1-1,1 0 0,-1 0 0,0 0 1,1 0-1,-1 1 0,0-1 0,1 0 0,-1 0 1,0 0-1,0 0 0,0-1 0,0 1 1,-2 1-1,-24 17 528,0-1 1,-2-2 0,-55 25-1,29-16-149,-38 31 343,42-23-6060,45-31-2674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40.973"/>
    </inkml:context>
    <inkml:brush xml:id="br0">
      <inkml:brushProperty name="width" value="0.025" units="cm"/>
      <inkml:brushProperty name="height" value="0.025" units="cm"/>
    </inkml:brush>
  </inkml:definitions>
  <inkml:trace contextRef="#ctx0" brushRef="#br0">60 64 1634,'-45'-50'8368,"31"36"-2408,23 48-4118,11-5-1571,1-1 0,1-1 1,2-1-1,34 30 1,-21-21 867,33 41 0,-16-16-824,3-2 0,87 68 0,-9-8 139,6 15 133,218 196 11,-160-138 68,-126-116-548,116 91 0,50 45-62,-49-38-21,262 216-169,-182-169 1,153 130 53,-256-207 72,180 164-347,180 137-224,-211-188 581,175 188-100,-328-292-60,149 109-77,-18-16 27,-273-223 231,0 1 0,-2 0-1,19 30 1,23 28 19,-54-75 223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3.429"/>
    </inkml:context>
    <inkml:brush xml:id="br0">
      <inkml:brushProperty name="width" value="0.025" units="cm"/>
      <inkml:brushProperty name="height" value="0.025" units="cm"/>
    </inkml:brush>
  </inkml:definitions>
  <inkml:trace contextRef="#ctx0" brushRef="#br0">41 0 14798,'0'0'1265,"-5"10"246,2-6-1256,-21 39 1501,23-40-1540,-1-1-1,1 1 1,0-1-1,0 1 0,1 0 1,-1 0-1,0-1 0,1 1 1,0 0-1,0 0 1,-1 0-1,2 0 0,-1 0 1,0-1-1,1 1 0,-1 0 1,2 3-1,-1-4-134,1-1 1,0 0-1,-1 0 0,1 0 1,0 0-1,0 0 0,0 0 1,0 0-1,0 0 0,0-1 0,0 1 1,0-1-1,0 0 0,0 1 1,0-1-1,0 0 0,0 0 0,0 0 1,0-1-1,0 1 0,0 0 1,3-2-1,2 1 30,-1 0 0,0 0 0,0-1 1,0 0-1,0 0 0,7-4 0,-9 3-100,-1 1 1,1-1-1,-1 0 0,0-1 1,0 1-1,0 0 0,-1-1 1,1 1-1,-1-1 0,0 0 1,0 0-1,0 0 0,0 0 1,0-5-1,-1 8-19,-1 0 0,0-1 0,0 1 1,1 0-1,-1-1 0,0 1 0,-1 0 0,1 0 0,0-1 0,0 1 1,0 0-1,-1-1 0,1 1 0,0 0 0,-1 0 0,0 0 0,1 0 0,-1-1 1,-1-1-1,1 2-27,-1 0 0,1 0 0,-1 0 0,0 0 1,1 0-1,-1 0 0,0 1 0,0-1 0,1 0 1,-1 1-1,0-1 0,0 1 0,0 0 0,0 0 1,0 0-1,1 0 0,-4 0 0,0 1 19,1 0 0,0 0-1,0 0 1,0 0 0,0 1 0,1 0-1,-1 0 1,0 0 0,1 0 0,-1 1-1,1-1 1,0 1 0,0 0 0,0 0-1,0 0 1,0 0 0,1 1 0,-1-1 0,1 1-1,0-1 1,0 1 0,0 0 0,1 0-1,-2 5 1,-1 0 12,1 0 1,0 0-1,1 1 0,0 0 1,0-1-1,1 1 0,0 0 0,1 0 1,1 16-1,-1-25 7,1 1 0,-1-1-1,0 1 1,1-1 0,0 1 0,-1-1-1,1 1 1,0-1 0,0 0 0,0 1-1,0-1 1,0 0 0,0 0 0,0 1-1,0-1 1,0 0 0,1 0 0,-1 0-1,0-1 1,1 1 0,-1 0 0,2 0-1,1 1 7,0-1-1,0 0 1,1 0-1,-1 0 1,0-1-1,0 0 1,1 1-1,5-2 1,-2 1 8,1-1 1,0-1 0,-1 0-1,0 0 1,1 0 0,-1-1 0,0 0-1,8-5 1,-4 0-17,-1-2 0,0 1 0,0-1 1,-1-1-1,0 0 0,-1 0 0,0-1 0,-1 0 0,0 0 0,-1-1 1,0 0-1,-1 0 0,7-25 0,-15 29-51,-2 13-62,4-4 103,-7 8 38,1 0 0,0 1 0,1 0 0,0 0 0,0 0 0,1 1 0,0 0 0,1 0 0,0 0 0,1 0 0,0 0 0,0 0 0,0 16 0,2-25-21,0 0 0,0 0 0,0 1-1,0-1 1,0 0 0,0 0 0,1 0 0,-1 0 0,0 0 0,1 0 0,-1 0 0,1 0 0,-1 0 0,1 0-1,-1 0 1,1 0 0,-1-1 0,1 1 0,0 0 0,0 0 0,-1-1 0,1 1 0,0 0 0,0-1-1,0 1 1,0 0 0,2 0 0,0 0 18,-1-1 1,1 1-1,0-1 0,0 0 0,0 1 1,0-1-1,0 0 0,0-1 0,0 1 1,4-2-1,1 0 18,1 0-1,-1-1 1,0 0 0,0 0 0,0-1 0,12-7 0,0-7-22,-1-1 0,0 0 0,-2-1 1,0-1-1,26-42 0,-51 78-8,1 0-1,0 1 1,2 0 0,0 0-1,0 1 1,2-1 0,0 1-1,-1 33 1,4-49-56,0 0 0,0 0 0,1 0 0,-1 0 0,0 0 0,1 0 0,-1 0 0,0 0 0,1 0 0,-1 0 0,1 0 0,0 0 0,-1 0 0,1-1 0,0 1 0,-1 0 0,1 0 0,0-1 0,0 1 0,0 0 0,-1-1 0,1 1 0,0-1 1,0 1-1,0-1 0,0 0 0,0 1 0,0-1 0,0 0 0,0 1 0,0-1 0,2 0 0,0 0-786,0 1-1,0-1 1,1 0 0,-1 0 0,0-1 0,0 1-1,1 0 1,-1-1 0,0 0 0,4-1 0,12-10-8531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43.102"/>
    </inkml:context>
    <inkml:brush xml:id="br0">
      <inkml:brushProperty name="width" value="0.025" units="cm"/>
      <inkml:brushProperty name="height" value="0.025" units="cm"/>
    </inkml:brush>
  </inkml:definitions>
  <inkml:trace contextRef="#ctx0" brushRef="#br0">11 1 18770,'0'0'2658,"-2"60"-2049,-1-28-289,-2 2-128,5 1-160,0-4 0,0 1 0,0-5 0,0-3-32,3-2 32,2-3-416,-5-2-769,0-2-2018,0-5-2979,-8-5-3042</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43.447"/>
    </inkml:context>
    <inkml:brush xml:id="br0">
      <inkml:brushProperty name="width" value="0.025" units="cm"/>
      <inkml:brushProperty name="height" value="0.025" units="cm"/>
    </inkml:brush>
  </inkml:definitions>
  <inkml:trace contextRef="#ctx0" brushRef="#br0">0 125 11403,'0'0'8776,"68"0"-7206,-25-7-545,3-5-673,4-5-224,0 2-128,-5-1 0,-2 2 0,-9 3-448,-9 2-738,-11 2-1344,-9-1-2146,-5 0-1955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43.857"/>
    </inkml:context>
    <inkml:brush xml:id="br0">
      <inkml:brushProperty name="width" value="0.025" units="cm"/>
      <inkml:brushProperty name="height" value="0.025" units="cm"/>
    </inkml:brush>
  </inkml:definitions>
  <inkml:trace contextRef="#ctx0" brushRef="#br0">0 111 16624,'0'0'4324,"47"-39"-3620,-5 28 225,7 1-256,8 1-545,3-2-64,3 5-448,-6-1-2179,-3-2-2946,-8 1-3908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44.203"/>
    </inkml:context>
    <inkml:brush xml:id="br0">
      <inkml:brushProperty name="width" value="0.025" units="cm"/>
      <inkml:brushProperty name="height" value="0.025" units="cm"/>
    </inkml:brush>
  </inkml:definitions>
  <inkml:trace contextRef="#ctx0" brushRef="#br0">258 149 17585,'0'0'1382,"-8"-2"102,1 0-1352,-1 1-1,1 0 0,0 1 0,-1-1 1,1 1-1,0 1 0,-1-1 0,1 1 1,0 1-1,0-1 0,0 1 0,-1 0 1,2 1-1,-1 0 0,0 0 1,-11 8-1,3-1-99,0 1 0,1 0 1,-17 18-1,27-25-33,0 0 0,0 0 0,1 0-1,-1 1 1,1 0 0,0-1 0,1 1 0,-1 0 0,1 1 0,0-1-1,0 0 1,1 1 0,-1-1 0,0 11 0,2-15 0,1 0 0,-1 0 0,1 1 0,-1-1 0,1 0 0,-1 0 1,1 0-1,0 0 0,0 0 0,0 0 0,0 0 0,0 0 0,0 0 0,0 0 0,0 0 0,0-1 1,0 1-1,0 0 0,0-1 0,0 1 0,1-1 0,-1 1 0,0-1 0,1 1 0,-1-1 0,0 0 1,0 0-1,1 0 0,-1 0 0,0 0 0,2 0 0,56 0 284,-44 0-260,29-2-36,36 1-44,-74 1 38,0 1 0,0-1-1,0 1 1,0 1 0,0-1-1,0 1 1,-1 0 0,1 1-1,-1-1 1,7 5 0,-11-7 4,1 1 0,-1 0 0,0 0 0,1 0 0,-1 0 0,0 0 0,0 1 0,0-1 0,1 0 0,-1 0 0,0 1 0,-1-1 0,1 1 0,0-1 0,0 1 1,-1-1-1,1 1 0,-1-1 0,1 1 0,-1 0 0,0-1 0,1 1 0,-1 0 0,0-1 0,0 4 0,-1-2 53,0 0-1,-1 0 1,1-1-1,0 1 1,-1 0 0,1-1-1,-1 1 1,0-1-1,0 0 1,0 0-1,0 1 1,-1-1 0,-2 2-1,-8 5 446,0 0 0,-1-1 0,0-1-1,-19 8 1,12-6-77,-1 0 0,0-2-1,0 0 1,0-2 0,-42 6 0,78-28-5328,38-24-4655,-21 13 1008</inkml:trace>
  <inkml:trace contextRef="#ctx0" brushRef="#br0" timeOffset="1">597 18 6054,'0'0'14691,"-10"-4"-13335,3 1-1223,5 2-111,0-1 0,-1 1-1,1 0 1,-1 0-1,1 0 1,-1 0-1,1 0 1,-1 1-1,1-1 1,-1 1-1,0 0 1,1 0 0,-1 0-1,0 0 1,1 0-1,-1 0 1,0 1-1,1-1 1,-1 1-1,1 0 1,-1 0 0,1 0-1,-1 0 1,1 0-1,0 0 1,-4 3-1,-10 11 84,1 1 1,1 0-1,0 1 0,1 1 0,1 0 0,0 1 1,2 0-1,0 0 0,1 1 0,1 1 0,1-1 1,1 1-1,1 0 0,0 1 0,2-1 0,-2 43 1,5-61-137,1 0 0,-1 1 1,1-1-1,-1 0 1,1 0-1,0 0 0,0 0 1,0 0-1,0 0 0,1 0 1,0 0-1,-1-1 1,1 1-1,0 0 0,0-1 1,0 0-1,0 1 0,1-1 1,-1 0-1,1 0 1,-1 0-1,1 0 0,0-1 1,-1 1-1,1-1 0,0 0 1,0 1-1,0-1 1,0-1-1,0 1 0,6 1 1,3 0-974,1-1 1,-1 0 0,0-1 0,1 0 0,-1 0-1,0-2 1,15-2 0,11-10-5307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44.721"/>
    </inkml:context>
    <inkml:brush xml:id="br0">
      <inkml:brushProperty name="width" value="0.025" units="cm"/>
      <inkml:brushProperty name="height" value="0.025" units="cm"/>
    </inkml:brush>
  </inkml:definitions>
  <inkml:trace contextRef="#ctx0" brushRef="#br0">217 1 15407,'0'0'1548,"-12"1"-86,5-1-1300,1 1-1,-1 0 1,1 1-1,-1-1 0,1 2 1,-1-1-1,1 0 1,0 1-1,0 0 0,0 1 1,1-1-1,-1 1 1,1 0-1,0 1 1,0-1-1,-8 11 0,0 0 246,2 2-1,0-1 1,0 1-1,2 1 0,-11 25 1,16-32-282,0 0 0,1 0 1,0 0-1,1 1 0,0-1 1,0 0-1,1 1 0,1 0 1,0-1-1,3 22 0,-2-31-110,0 0 1,-1-1-1,1 1 0,0 0 0,0-1 0,-1 1 1,1 0-1,1-1 0,-1 1 0,0-1 0,0 0 0,0 1 1,1-1-1,-1 0 0,1 0 0,-1 1 0,1-1 1,0-1-1,-1 1 0,1 0 0,0 0 0,-1 0 1,1-1-1,0 1 0,0-1 0,0 0 0,0 1 0,-1-1 1,1 0-1,0 0 0,0 0 0,0 0 0,0-1 1,0 1-1,-1 0 0,1-1 0,3 0 0,0-1 26,1 1 1,0-1-1,-1 0 0,1 0 0,-1 0 1,0-1-1,1 0 0,-1 0 0,-1 0 0,10-8 1,-12 9-31,-1 0 1,1 1 0,0-1 0,-1 0 0,1 0 0,-1 0 0,1 0 0,-1 0-1,0 0 1,0 0 0,0-1 0,0 1 0,-1 0 0,1 0 0,0-1-1,-1 1 1,0-1 0,1 1 0,-1 0 0,0-1 0,0 1 0,-1-1 0,1 1-1,0 0 1,-1-1 0,-1-4 0,0 5-8,1 0 0,-1 1 0,0-1 0,0 0 0,0 1 0,0-1 0,0 1 0,0-1 1,0 1-1,-1 0 0,1 0 0,0 0 0,-1 0 0,1 0 0,-1 1 0,1-1 0,-1 1 0,1-1 0,-1 1 0,1 0 0,-1 0 0,0 0 0,1 0 0,-4 2 0,3-2-1,0 0 0,1 1 0,-1-1 0,1 1 0,-1 0-1,1 0 1,0 0 0,-1 0 0,1 0 0,0 1 0,0-1-1,-1 1 1,1-1 0,0 1 0,1 0 0,-1 0 0,0 0-1,0 0 1,1 0 0,-1 0 0,1 0 0,0 0 0,0 1-1,0-1 1,0 0 0,0 1 0,0-1 0,0 1 0,1-1-1,-1 1 1,1 4 0,0-6-1,0 0 1,1 0-1,-1-1 0,1 1 1,-1 0-1,0 0 0,1 0 0,-1 0 1,1-1-1,0 1 0,-1 0 1,1 0-1,0-1 0,-1 1 0,1-1 1,0 1-1,0-1 0,0 1 1,0-1-1,-1 1 0,1-1 0,0 1 1,0-1-1,0 0 0,0 0 1,0 0-1,0 1 0,0-1 1,0 0-1,0 0 0,1 0 0,41-1 133,-34 1-103,3-2-38,0 0-1,0 0 0,0-1 0,0-1 0,-1 0 1,19-9-1,31-10-522,-58 27 264,-8 8 169,-8 11 142,-2-1 17,8-14-122,1 0 1,0 1-1,1 0 0,0 0 1,0 0-1,1 0 0,0 1 1,0 0-1,1 0 1,-3 15-1,8-23-3368,7-2-2227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47.071"/>
    </inkml:context>
    <inkml:brush xml:id="br0">
      <inkml:brushProperty name="width" value="0.025" units="cm"/>
      <inkml:brushProperty name="height" value="0.025" units="cm"/>
    </inkml:brush>
  </inkml:definitions>
  <inkml:trace contextRef="#ctx0" brushRef="#br0">37 94 3683,'5'-23'10327,"8"3"-4843,-9 16-4986,1 0 1,-1 0-1,1 0 0,0 0 0,0 1 0,10-6 1,-8 6-499,0 0 1,0 0 0,0 1 0,0 0 0,0 0 0,0 1-1,1 0 1,-1 0 0,0 0 0,1 1 0,-1 0 0,10 2-1,-16-2 7,0 1 0,-1-1 0,1 1 0,0-1 0,-1 1 0,1 0 0,0-1 0,-1 1 0,1 0 0,-1-1 0,1 1 0,-1 0-1,1 0 1,-1-1 0,0 1 0,1 0 0,-1 0 0,0 0 0,0 0 0,1-1 0,-1 1 0,0 0 0,0 0 0,0 0 0,0 0-1,0 0 1,0 0 0,0-1 0,-1 2 0,-5 27 602,0-15-457,-1 0 0,0 0-1,-2-1 1,1 0 0,-2-1-1,1 0 1,-22 20 0,-87 69 70,155-117 178,1 1 0,70-16-1,-64 18-1224,-35 11-114,20-8-3534,-17-3-3856,-9 1 807</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47.538"/>
    </inkml:context>
    <inkml:brush xml:id="br0">
      <inkml:brushProperty name="width" value="0.025" units="cm"/>
      <inkml:brushProperty name="height" value="0.025" units="cm"/>
    </inkml:brush>
  </inkml:definitions>
  <inkml:trace contextRef="#ctx0" brushRef="#br0">56 93 11659,'0'0'1815,"0"-10"523,1-40 478,0 18 2648,0 38-5449,0-1-1,0 1 0,0 0 1,1 0-1,0 0 1,0-1-1,1 1 0,0-1 1,0 0-1,0 0 1,0 0-1,1 0 1,0 0-1,0-1 0,0 0 1,0 0-1,1 0 1,8 6-1,-7-5 5,1 0 1,-1 1-1,0 0 0,0 0 0,-1 0 1,0 1-1,0 0 0,-1 0 0,1 0 1,4 14-1,-4-1 10,-2 1-1,-1-1 1,0 1-1,-2-1 1,-2 34-1,0-25-7,2-19 252,-1-1 0,0 0 0,0 1-1,-1-1 1,-1 0 0,1 0 0,-1 0 0,-1-1-1,0 1 1,0-1 0,0 0 0,-10 12 0,11-15-171,-1-1 0,0 0 1,-1 0-1,1 0 0,-1-1 1,0 1-1,0-1 0,0 0 1,0-1-1,0 1 1,0-1-1,-1 0 0,1 0 1,-1-1-1,0 1 0,1-1 1,-1-1-1,0 1 0,0-1 1,-11-1-1,16 1-244,0 0-1,0 0 1,0 0 0,0 0-1,0-1 1,0 1 0,-1 0-1,1-1 1,0 1-1,0-1 1,0 1 0,0-1-1,1 1 1,-1-1 0,0 0-1,0 1 1,0-1-1,0 0 1,1 0 0,-1 0-1,0 0 1,1 0 0,-2-1-1,-4-16-7384,4 5-3283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4.801"/>
    </inkml:context>
    <inkml:brush xml:id="br0">
      <inkml:brushProperty name="width" value="0.025" units="cm"/>
      <inkml:brushProperty name="height" value="0.025" units="cm"/>
    </inkml:brush>
  </inkml:definitions>
  <inkml:trace contextRef="#ctx0" brushRef="#br0">50 1 5285,'0'0'4901,"-14"65"-3588,3-15 0,1 7-64,1 10-640,3 3-225,6 1 33,0-3-289,0-3-64,11-2-32,5-2-449,2-4-1504,-4-2-1122,-1 2-4260</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5.133"/>
    </inkml:context>
    <inkml:brush xml:id="br0">
      <inkml:brushProperty name="width" value="0.025" units="cm"/>
      <inkml:brushProperty name="height" value="0.025" units="cm"/>
    </inkml:brush>
  </inkml:definitions>
  <inkml:trace contextRef="#ctx0" brushRef="#br0">26 1 10186,'-7'54'448,"0"0"641,1 2 320,3-1-288,1 0 257,2-2-642,0-3-639,7-3-97,6-8-2243,6-5-2753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5.523"/>
    </inkml:context>
    <inkml:brush xml:id="br0">
      <inkml:brushProperty name="width" value="0.025" units="cm"/>
      <inkml:brushProperty name="height" value="0.025" units="cm"/>
    </inkml:brush>
  </inkml:definitions>
  <inkml:trace contextRef="#ctx0" brushRef="#br0">34 0 12172,'-14'77'1121,"-2"-4"0,12-5 448,4-6-1024,0-11-481,9-8-32,11-3-609,-6-3-1665,6-1-545,-8 2-384,-5 5-1249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3.760"/>
    </inkml:context>
    <inkml:brush xml:id="br0">
      <inkml:brushProperty name="width" value="0.025" units="cm"/>
      <inkml:brushProperty name="height" value="0.025" units="cm"/>
    </inkml:brush>
  </inkml:definitions>
  <inkml:trace contextRef="#ctx0" brushRef="#br0">8 70 16752,'0'0'5749,"0"8"-4153,-1-3-1467,1-4-97,0 0 0,0 0 0,-1 1 0,1-1 0,0 0 0,0 0 0,0 0 0,0 0 0,0 1 0,0-1 0,0 0 0,1 0 0,-1 0 0,0 0 0,1 0 0,-1 1 0,1-1 0,-1 0 0,1 0 0,-1 0 0,1 0 0,0 0 0,0 0 0,-1-1 0,1 1 1,0 0-1,0 0 0,0 0 0,0-1 0,0 1 0,0-1 0,0 1 0,0 0 0,0-1 0,0 0 0,0 1 0,1-1 0,-1 0 0,0 1 0,0-1 0,0 0 0,0 0 0,1 0 0,-1 0 0,0 0 0,0 0 0,0-1 0,0 1 0,2-1 0,5 0-2,0-1 0,0 0 1,0-1-1,0 0 0,0 0 0,-1-1 0,13-7 0,-17 9-23,1 0 0,-1 0 0,0-1 1,0 1-1,0-1 0,0 0 0,0 1 0,0-1 0,-1 0 0,1-1 0,-1 1 0,0 0 0,0-1 0,0 1 0,-1-1 0,1 0 0,1-7 0,-3 10-9,0-1-1,0 1 0,0 0 1,-1 0-1,1 0 0,-1-1 0,1 1 1,-1 0-1,1 0 0,-1 0 0,0 0 1,1 0-1,-1 0 0,0 0 0,0 0 1,0 0-1,0 0 0,0 0 0,0 1 1,0-1-1,0 0 0,0 1 0,0-1 1,0 0-1,0 1 0,0 0 0,-1-1 1,1 1-1,0 0 0,0-1 1,-1 1-1,1 0 0,0 0 0,0 0 1,-1 0-1,1 0 0,0 0 0,0 1 1,-1-1-1,-1 1 0,-2-1-8,-1 1 0,0 0-1,1 0 1,-1 0 0,1 1 0,0 0-1,-1 0 1,-5 3 0,5 0 19,0-1 0,1 1 0,-1 0 0,1 1 0,0 0 0,1-1 0,-1 1 0,1 1 0,0-1 0,1 1 0,-1-1 0,-4 15 0,7-18-65,0 0 1,1 0-1,-1 0 1,0 0-1,1 1 1,0-1-1,0 0 1,0 0-1,0 0 1,0 1-1,1-1 1,-1 0-1,1 0 0,0 0 1,0 0-1,0 0 1,0 0-1,1 0 1,-1 0-1,1-1 1,0 1-1,-1 0 1,1-1-1,0 1 1,1-1-1,-1 0 0,0 0 1,1 0-1,-1 0 1,1 0-1,0 0 1,3 1-1,31 11-4083,-9-10-1649,11-3-7317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5.870"/>
    </inkml:context>
    <inkml:brush xml:id="br0">
      <inkml:brushProperty name="width" value="0.025" units="cm"/>
      <inkml:brushProperty name="height" value="0.025" units="cm"/>
    </inkml:brush>
  </inkml:definitions>
  <inkml:trace contextRef="#ctx0" brushRef="#br0">64 1 2114,'-13'368'3869,"1"-1"3393,26 67-5367,-1-133-3353,-9-228-316,-2 0 0,-12 102 0,1-110-37,-12 31 4118,12-59-742,1 0 1,2 0 0,-2 54-1,8-53-912,1 1-1,2-1 0,1 0 1,12 47-1,-8-74-385,-8-11-339,0 0 1,0 1 0,0-1-1,0 0 1,1 0-1,-1 0 1,0 1 0,0-1-1,0 0 1,0 0 0,0 0-1,0 0 1,0 1-1,0-1 1,1 0 0,-1 0-1,0 0 1,0 0-1,0 0 1,0 1 0,0-1-1,1 0 1,-1 0-1,0 0 1,0 0 0,0 0-1,1 0 1,-1 0 0,0 0-1,0 0 1,0 0-1,1 0 1,-1 0 0,0 0-1,0 0 1,0 0-1,1 0 1,-1 0 0,0 0-1,0 0 1,0 0 0,1 0-1,-1 0 1,0 0-1,0 0 1,0 0 0,0 0-1,1 0 1,-1-1-1,0 1 1,0 0 0,0 0-1,0 0 1,1 0 0,-1 0-1,0-1 1,0 1-1,0 0 1,0-9-5043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27.926"/>
    </inkml:context>
    <inkml:brush xml:id="br0">
      <inkml:brushProperty name="width" value="0.025" units="cm"/>
      <inkml:brushProperty name="height" value="0.025" units="cm"/>
    </inkml:brush>
  </inkml:definitions>
  <inkml:trace contextRef="#ctx0" brushRef="#br0">282 101 1313,'63'-56'5746,"-26"16"4283,-52 37-4543,-22 2-3712,25 2-1741,0 0 0,1 1 0,-1 0 0,1 1 0,0 1 0,0 0 0,0 0 0,0 1 0,1 1 0,0-1 0,0 2 0,0-1 0,1 1 0,0 1 0,0 0-1,1 0 1,0 1 0,-11 14 0,3-1 21,1 0-1,0 1 0,2 0 0,1 2 0,1-1 1,0 1-1,-6 28 0,13-40-51,1 1 0,0 0 1,0 0-1,2-1 0,-1 29 0,2-39 1,1 0 0,-1 0-1,0 0 1,1 0 0,0-1-1,0 1 1,0 0 0,0 0-1,0-1 1,0 1 0,1-1-1,-1 1 1,1-1 0,0 1-1,-1-1 1,1 0 0,0 0-1,1 0 1,-1 0 0,0 0-1,0 0 1,1-1 0,-1 1-1,1-1 1,0 0 0,-1 0-1,1 0 1,0 0 0,0 0-1,-1 0 1,1-1 0,0 1-1,0-1 1,4 0 0,6 1 66,0-1 1,0-1-1,0 0 0,-1-1 1,1 0-1,0-1 1,-1-1-1,22-8 0,-25 8 27,-1 0-1,0 0 0,0-1 1,0 0-1,0-1 0,-1 1 1,0-2-1,0 1 0,-1-1 1,1 0-1,-2 0 0,1 0 1,5-10-1,-10 16-36,0-1-1,0 0 1,0 1-1,0-1 1,0 0 0,0 0-1,0 0 1,-1 0 0,1 0-1,-1 0 1,1 0-1,-1 0 1,0 0 0,0 0-1,0 0 1,0 0-1,0 0 1,0 0 0,-1 0-1,1 0 1,-1-2-1,0 3-31,0 0-1,0 0 0,0 0 1,-1 0-1,1 0 0,0 0 1,0 1-1,0-1 0,-1 1 1,1-1-1,0 1 0,-1-1 0,1 1 1,-1 0-1,1-1 0,0 1 1,-1 0-1,1 0 0,-1 0 1,1 0-1,-1 0 0,-1 1 1,-6 0-29,0 1 0,-1 0 0,1 1 0,0 0 0,0 0 0,0 1 0,-13 8 0,17-9-7,2-1 6,-1 0 0,1 0 0,-1 0 0,1 0 0,0 1 0,0 0 0,0-1 0,0 1 0,1 0 0,-1 0 1,1 0-1,-1 1 0,1-1 0,-2 5 0,8-8-7,0 0-1,0 0 1,0 0 0,1-1 0,-1 1 0,-1-1 0,1 0 0,0 0-1,5-2 1,24-11 102,57-35-1,-30 15-92,-60 34-5,1 0 0,-1-1 1,0 1-1,1 0 0,-1-1 0,1 1 1,-1 0-1,1 0 0,-1 0 1,1-1-1,-1 1 0,1 0 0,-1 0 1,1 0-1,-1 0 0,1 0 0,-1 0 1,1 0-1,0 0 0,-1 0 1,1 0-1,-1 0 0,1 0 0,-1 1 1,1-1-1,-1 0 0,1 0 0,-1 0 1,1 1-1,-1-1 0,1 0 1,-1 1-1,0-1 0,1 0 0,-1 1 1,1 0-1,2 22-32,-14 27 122,-11-6-34,17-36-81,0 0 0,1 0 0,0 1 0,1-1 0,0 1 0,0 0 0,1 0 0,-3 17 0,7-19-2135,10-6-6046,1-5-1899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28.463"/>
    </inkml:context>
    <inkml:brush xml:id="br0">
      <inkml:brushProperty name="width" value="0.025" units="cm"/>
      <inkml:brushProperty name="height" value="0.025" units="cm"/>
    </inkml:brush>
  </inkml:definitions>
  <inkml:trace contextRef="#ctx0" brushRef="#br0">54 185 15791,'0'0'1265,"-8"8"22,-25 29 667,21-15 26,12-22-1950,0 1-1,0-1 0,0 0 1,1 0-1,-1 1 0,0-1 0,0 0 1,0 1-1,1-1 0,-1 0 1,0 0-1,0 0 0,1 1 0,-1-1 1,0 0-1,1 0 0,-1 0 1,0 0-1,0 0 0,1 1 0,-1-1 1,0 0-1,1 0 0,-1 0 0,0 0 1,1 0-1,-1 0 0,0 0 1,1 0-1,-1 0 0,0 0 0,1 0 1,-1 0-1,0 0 0,1-1 1,-1 1-1,35-13 798,10-17-560,-1-2 1,-2-2-1,45-46 0,-32 29-145,-37 37 25,-18 14-142,0 0 1,0-1-1,0 1 0,0 0 0,1 0 0,-1 0 0,0 0 1,0 0-1,0 0 0,0 0 0,0 0 0,0 0 0,0 0 1,0 0-1,1 0 0,-1 0 0,0 0 0,0 0 0,0 0 0,0 0 1,0 0-1,0 0 0,0 0 0,1 0 0,-1 0 0,0 0 1,0 0-1,0 0 0,0 0 0,0 0 0,0 0 0,0 0 0,1 0 1,-1 0-1,0 0 0,0 0 0,0 0 0,0 0 0,0 0 1,0 0-1,0 0 0,0 1 0,0-1 0,0 0 0,0 0 1,1 0-1,-1 0 0,0 0 0,0 0 0,0 0 0,0 0 0,0 1 1,0-1-1,0 0 0,0 0 0,0 0 0,0 0 0,0 0 1,0 0-1,0 0 0,0 1 0,0-1 0,0 0 0,-14 31 565,9-20-571,-12 22 176,10-22-241,0 0 1,2 1-1,-1 0 0,1 0 0,1 0 1,0 1-1,1-1 0,-2 16 1,20-32-6475,2-14-661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28.872"/>
    </inkml:context>
    <inkml:brush xml:id="br0">
      <inkml:brushProperty name="width" value="0.025" units="cm"/>
      <inkml:brushProperty name="height" value="0.025" units="cm"/>
    </inkml:brush>
  </inkml:definitions>
  <inkml:trace contextRef="#ctx0" brushRef="#br0">309 0 17296,'0'0'6497,"-3"10"-5931,1-3-419,-1 0 0,0-1-1,0 1 1,-1 0 0,0-1 0,0 0 0,0 0-1,-1 0 1,0 0 0,0-1 0,0 0 0,-1 0 0,-9 7-1,-73 42 866,63-41-686,1 2 1,0 1-1,-41 35 0,64-50-332,0-1 0,0 1 0,0 0 0,1-1 0,-1 1 0,0 0 0,1 0 0,-1 0 0,0-1 0,1 1 0,-1 0 0,1 0 0,-1 0 0,1 0 0,0 0 0,-1 0 0,1 0 0,0 0 0,0 0 0,0 0 0,0 0 0,0 0 0,0 1 0,0-1 6,1 0 0,0 0 1,-1-1-1,1 1 1,0 0-1,-1-1 0,1 1 1,0-1-1,0 1 0,0-1 1,-1 1-1,1-1 0,0 1 1,0-1-1,0 0 0,0 0 1,0 1-1,0-1 0,2 0 1,62 0 195,-48 0-148,27-1-36,-25-1-15,1 2 0,-1 0-1,1 1 1,-1 1 0,0 1 0,0 0 0,0 2 0,23 8 0,-34-8 68,-2 1-1575,-2-5-2581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29.738"/>
    </inkml:context>
    <inkml:brush xml:id="br0">
      <inkml:brushProperty name="width" value="0.025" units="cm"/>
      <inkml:brushProperty name="height" value="0.025" units="cm"/>
    </inkml:brush>
  </inkml:definitions>
  <inkml:trace contextRef="#ctx0" brushRef="#br0">352 38 13036,'0'0'9198,"-13"-8"-8434,5 2-665,6 4-75,-1 0-1,0-1 1,0 1 0,0 0-1,0 0 1,0 1-1,0-1 1,-1 1-1,1-1 1,0 1 0,-1 0-1,1 0 1,-1 1-1,1-1 1,-1 1-1,0-1 1,1 1-1,-1 1 1,0-1 0,1 0-1,-1 1 1,1-1-1,-1 1 1,-3 2-1,-13 8 66,1 1 0,1 1-1,0 1 1,1 1 0,1 0-1,0 1 1,1 0-1,1 2 1,0-1 0,2 2-1,0 0 1,1 0-1,1 1 1,-13 35 0,21-50-64,0 0 0,1 0 0,0 0 0,0 0 1,0 0-1,1 0 0,0 0 0,-1 0 0,2 1 1,-1-1-1,1 0 0,2 9 0,-2-12-11,0 1-1,1-1 0,0 0 0,-1 1 1,1-1-1,0 0 0,0 0 0,0-1 1,0 1-1,0 0 0,0-1 1,1 1-1,-1-1 0,0 0 0,1 0 1,0 0-1,-1 0 0,1 0 0,-1 0 1,1-1-1,0 1 0,-1-1 0,1 0 1,0 1-1,3-2 0,11 3 43,1-1 0,0-1 0,-1-1 1,1 0-1,0-1 0,-1-1 0,0-1 0,0-1 0,0 0 0,0-1 0,-1-1 0,0 0 0,0-1 0,-1-1 0,25-18 0,-39 26-38,1 0-1,-1 0 1,0 0-1,0 0 1,0 0 0,0-1-1,1 1 1,-2-1-1,1 1 1,0 0-1,0-1 1,0 1 0,-1-1-1,1 0 1,-1 1-1,1-1 1,-1 1 0,0-1-1,1 0 1,-1-1-1,-1 2 7,1 0 0,0 0 0,-1 0 0,1 0-1,-1 0 1,1 0 0,-1 1 0,0-1 0,1 0 0,-1 0-1,0 1 1,0-1 0,1 1 0,-1-1 0,0 0 0,0 1-1,0-1 1,0 1 0,0 0 0,0-1 0,1 1 0,-1 0-1,0 0 1,0-1 0,0 1 0,0 0 0,0 0 0,0 0-1,0 0 1,0 0 0,-2 1 0,-9 0-4,-1 1-1,1 0 1,0 1 0,-1 1 0,2 0 0,-1 0-1,0 1 1,1 1 0,0 0 0,0 0 0,1 1-1,-1 0 1,2 1 0,-1 0 0,1 1-1,-13 15 1,22-24-20,0 1 0,0-1 0,-1 0 0,1 0 0,0 1 0,0-1 0,0 0 0,0 0 0,0 1-1,-1-1 1,1 0 0,0 1 0,0-1 0,0 0 0,0 0 0,0 1 0,0-1 0,0 0 0,0 1 0,0-1 0,0 0 0,0 0 0,0 1-1,0-1 1,0 0 0,1 1 0,-1-1 0,0 0 0,0 0 0,0 1 0,0-1 0,0 0 0,1 0 0,-1 1 0,0-1 0,0 0-1,0 0 1,1 0 0,-1 1 0,0-1 0,0 0 0,1 0 0,-1 0 0,0 0 0,0 0 0,1 0 0,-1 1 0,0-1 0,0 0-1,1 0 1,-1 0 0,27 2 79,31-10 124,-32-1-172,-2 0 0,34-18 0,-34 15-37,1 1 0,30-10 0,-54 21 1,-1 0 1,1 0-1,-1-1 1,1 1 0,-1 0-1,1 0 1,-1 0-1,1 0 1,-1 0 0,1 0-1,-1 0 1,1 0 0,-1 0-1,1 0 1,-1 0-1,1 0 1,-1 0 0,1 1-1,-1-1 1,0 0-1,1 0 1,-1 0 0,1 1-1,-1-1 1,1 0 0,-1 1-1,0-1 1,1 0-1,-1 1 1,0-1 0,1 0-1,-1 1 1,0-1-1,1 1 1,-1-1 0,0 1-1,0-1 1,0 1 0,1-1-1,-1 1 1,-2 28 0,-18 29 118,-8-7 133,1-4-1015,13-16-4999,13-26-1771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30.570"/>
    </inkml:context>
    <inkml:brush xml:id="br0">
      <inkml:brushProperty name="width" value="0.025" units="cm"/>
      <inkml:brushProperty name="height" value="0.025" units="cm"/>
    </inkml:brush>
  </inkml:definitions>
  <inkml:trace contextRef="#ctx0" brushRef="#br0">140 45 1537,'0'0'20927,"8"-6"-20468,0 0-319,0 1 1,0 0-1,1 1 0,-1 0 1,1 0-1,10-3 0,-16 6-100,0 1 0,0-1 0,0 0 0,0 1 0,0 0 0,0 0 0,0 0 0,0 0-1,0 0 1,0 0 0,0 1 0,3 1 0,-4-2-34,0 1 0,-1 0 0,1 0 0,-1 0 0,1 0 0,-1 0 0,0 0 0,1 1 0,-1-1 0,0 0 0,0 1 0,0-1 0,0 1 0,0-1 0,0 1 0,-1-1-1,1 1 1,0 0 0,-1-1 0,1 1 0,-1 0 0,0-1 0,1 4 0,-1 0 38,0 0-1,0 0 0,-1 0 0,0 0 1,0 0-1,0 0 0,0 0 1,-1 0-1,0 0 0,0 0 0,0-1 1,-1 1-1,1-1 0,-1 0 1,0 1-1,0-1 0,-5 4 0,-9 10 77,0 0 0,-23 16 0,39-32-116,-25 19 57,13-8-17,-2 0 0,1-1 0,-2-1 0,0-1-1,0 0 1,-29 13 0,45-24-41,1 1 0,-1 0 0,0-1 0,0 1 0,1-1 0,-1 1 0,0 0 0,0-1 0,0 1 0,0-1 0,0 1 0,0-1 0,0 1 0,0 0 0,0-1 0,0 1 0,0-1 0,0 1 0,0-1 0,0 1 0,0 0 0,0-1 0,0 1 0,0-1 0,-1 1 0,1-1 0,0 1 0,0 0 0,0-1 0,-1 1 0,1 0 0,0-1 0,-1 1 0,1 0 0,0-1 0,-1 1 0,1 0 0,0 0 0,-1-1 0,1 1 0,0 0 0,-1 0 0,1 0 0,-1 0 0,1-1 0,-1 1 0,1 0 0,0 0 0,-1 0 0,1 0 0,-1 0 0,1 0 0,-1 0 0,1 0 0,0 0 0,-1 0 0,1 0 0,-1 1 0,1-1 0,-1 0 0,25-30-458,-20 27 449,0 0 0,0 0 0,0 1 0,0-1 0,1 1 0,-1 0-1,1 0 1,-1 1 0,1-1 0,-1 1 0,1 0 0,0 0 0,0 1 0,0-1 0,-1 1 0,1 0 0,0 1 0,0-1 0,0 1 0,-1 0 0,1 0 0,0 0 0,-1 1 0,1-1 0,-1 1 0,1 0 0,-1 1 0,0-1 0,0 1 0,0 0 0,0 0 0,0 0 0,-1 0 0,0 1 0,1-1-1,-1 1 1,0 0 0,-1 0 0,1 0 0,-1 0 0,0 1 0,0-1 0,0 0 0,0 1 0,0 5 0,3 11 87,6 18 132,-11-39-179,1 0 1,-1 1 0,1-1 0,-1 0-1,1 0 1,-1 0 0,1 0-1,-1 0 1,1 0 0,-1 1 0,1-1-1,0 0 1,-1-1 0,1 1-1,-1 0 1,1 0 0,-1 0 0,1 0-1,0 0 1,-1 0 0,1-1-1,-1 1 1,1 0 0,-1 0 0,1-1-1,-1 1 1,0 0 0,1-1-1,-1 1 1,1-1 0,-1 1 0,0-1-1,1 1 1,-1 0 0,0-1-1,1 0 1,15-19 774,-16 19-735,94-159 593,-94 159-591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31.306"/>
    </inkml:context>
    <inkml:brush xml:id="br0">
      <inkml:brushProperty name="width" value="0.025" units="cm"/>
      <inkml:brushProperty name="height" value="0.025" units="cm"/>
    </inkml:brush>
  </inkml:definitions>
  <inkml:trace contextRef="#ctx0" brushRef="#br0">0 47 4164,'0'0'19314,"14"-6"-18572,23-4-424,1 1 1,0 1-1,0 3 0,50-2 0,-54 6-458,71 1 185,-93 1-872,0 1-1,0 0 0,18 6 0,-19-2-1803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31.652"/>
    </inkml:context>
    <inkml:brush xml:id="br0">
      <inkml:brushProperty name="width" value="0.025" units="cm"/>
      <inkml:brushProperty name="height" value="0.025" units="cm"/>
    </inkml:brush>
  </inkml:definitions>
  <inkml:trace contextRef="#ctx0" brushRef="#br0">0 66 5349,'0'0'12652,"79"32"-10378,-24-35-544,6-10-673,3-4-641,-2 3-352,-4-1-32,-5 4-288,-17-1-2178,-4-1-4164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32.566"/>
    </inkml:context>
    <inkml:brush xml:id="br0">
      <inkml:brushProperty name="width" value="0.025" units="cm"/>
      <inkml:brushProperty name="height" value="0.025" units="cm"/>
    </inkml:brush>
  </inkml:definitions>
  <inkml:trace contextRef="#ctx0" brushRef="#br0">327 76 8136,'0'0'7351,"3"-8"-5568,6-29-75,-9 36-1625,1 0-1,-1 0 1,0 1 0,0-1 0,0 0 0,0 0-1,0 0 1,0 0 0,0 0 0,0 0-1,0 1 1,-1-1 0,1 0 0,0 0-1,0 0 1,-1 1 0,1-1 0,-1 0 0,1 0-1,0 0 1,-1 1 0,0-1 0,1 0-1,-1 1 1,1-1 0,-1 1 0,-1-2-1,-25-6 851,-29 12-574,44 0-342,0 0 1,1 1-1,0 1 1,0-1-1,0 2 1,0 0-1,1 0 1,0 1-1,-8 8 1,1 0 127,2 0 1,0 1-1,1 0 0,-14 23 1,22-30-78,1 0 0,0 0 1,0 0-1,1 1 0,0-1 0,1 1 1,0 0-1,-3 22 0,6-30-57,0 0-1,0 0 1,0 1-1,0-1 1,0 0-1,1 0 1,0 0-1,-1 0 1,1 0-1,0 0 1,0 0-1,1-1 1,-1 1-1,1 0 1,-1-1 0,1 1-1,0-1 1,0 1-1,0-1 1,0 0-1,0 0 1,1 0-1,-1 0 1,1 0-1,-1 0 1,1-1-1,0 1 1,0-1-1,-1 0 1,1 0-1,0 0 1,0 0-1,0 0 1,0-1-1,0 1 1,4-1 0,12 3 92,0-2 1,0 0-1,0-1 1,0-1-1,25-4 1,-33 3-81,0 0 0,-1-1 0,1 0 0,-1 0 0,0-2 0,0 1 0,-1-1 1,1 0-1,-1-1 0,15-12 0,-22 16-2,0 1-1,0-1 1,0 0-1,0 0 1,-1 0 0,1 1-1,-1-1 1,0-1-1,1 1 1,-1 0 0,0 0-1,0 0 1,0-1 0,-1 1-1,1-1 1,0 1-1,-1 0 1,0-1 0,1 1-1,-1-1 1,0 1-1,0-1 1,-1-4 0,0 6 2,0-1 0,0 0-1,0 0 1,0 0 0,-1 1 0,1-1 0,0 1 0,-1-1 0,1 1 0,-1-1 0,0 1 0,1 0 0,-1 0 0,0 0 0,0 0 0,1 0 0,-1 0 0,0 0 0,0 0 0,0 1-1,0-1 1,0 1 0,-1 0 0,1-1 0,0 1 0,0 0 0,-3 1 0,-2-1-23,1 0 0,-1 1 0,1 0 0,-1 1 0,1-1 0,0 1 1,0 0-1,-1 1 0,2-1 0,-1 1 0,-8 6 0,10-7-3,0 1 0,0 0 1,1 0-1,-1 0 0,1 0 1,0 1-1,0-1 0,0 1 0,0 0 1,1 0-1,0 0 0,0 0 1,0 0-1,0 1 0,0-1 0,1 0 1,-1 6-1,1-9 2,1 0-1,0 0 1,0 0 0,0 0-1,0 0 1,0 0 0,0 0 0,1 0-1,-1 0 1,0 0 0,0 0-1,1 0 1,-1-1 0,0 1-1,1 0 1,-1 0 0,1 0-1,-1 0 1,1-1 0,-1 1-1,1 0 1,0 0 0,-1-1-1,1 1 1,0-1 0,0 1 0,-1 0-1,1-1 1,0 0 0,0 1-1,0-1 1,0 1 0,0-1-1,-1 0 1,1 0 0,0 1-1,2-1 1,42 0 126,-30-1-83,5 0-22,0-2 0,1-1 0,-1 0 0,-1-2-1,20-7 1,42-11 32,-81 24-57,0 0 0,1 0 0,-1 0 0,0 0 0,0 0 0,1-1 0,-1 1 0,0 0 0,1 0 0,-1 0 0,0 0 0,0 0 0,1 1 0,-1-1 0,0 0 0,0 0 0,1 0 0,-1 0 0,0 0 0,0 0 0,1 0 0,-1 0 0,0 1 0,0-1 0,1 0 0,-1 0 0,0 0 0,0 0 0,0 1 0,0-1 0,1 0 0,-1 0 0,0 1 0,0-1 0,0 0 0,0 0 0,0 1 0,0-1 0,1 0 0,-1 0 0,0 1 0,0-1 0,0 0 0,0 0 0,0 1 0,-4 19-43,-13 15 102,9-22-157,-24 50-376,30-58-188,0 0 0,0 0-1,1 0 1,0 0 0,0 0-1,0 8 1,2-6-3561,3-5-2178</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32.898"/>
    </inkml:context>
    <inkml:brush xml:id="br0">
      <inkml:brushProperty name="width" value="0.025" units="cm"/>
      <inkml:brushProperty name="height" value="0.025" units="cm"/>
    </inkml:brush>
  </inkml:definitions>
  <inkml:trace contextRef="#ctx0" brushRef="#br0">34 75 4837,'0'0'12646,"-5"8"-10729,0-2-1392,2-4-378,1 0-1,0 0 1,0 0 0,1 1-1,-1-1 1,0 1 0,1-1-1,-1 1 1,1 0 0,0-1-1,0 1 1,0 0 0,0 0-1,0 0 1,0 4 0,2-6-99,-1 0 0,0 0 0,1 0 0,-1-1 0,1 1 0,-1 0 1,1 0-1,-1 0 0,1-1 0,-1 1 0,1 0 0,0-1 0,-1 1 0,1-1 0,0 1 1,0-1-1,-1 1 0,1-1 0,0 1 0,0-1 0,0 1 0,0-1 0,-1 0 1,1 0-1,0 0 0,0 1 0,0-1 0,0 0 0,0 0 0,0 0 0,0 0 0,0 0 1,0-1-1,-1 1 0,1 0 0,0 0 0,0-1 0,0 1 0,0 0 0,1-1 0,39-12 136,-19 2-392,-1 0 0,0-2 0,-1 0 0,-1-2-1,0 0 1,-1 0 0,17-20 0,-35 35 183,0-1-1,0 1 1,0 0 0,0 0 0,0 0 0,0-1 0,0 1-1,0 0 1,0 0 0,1 0 0,-1-1 0,0 1-1,0 0 1,0 0 0,0 0 0,0-1 0,0 1-1,0 0 1,1 0 0,-1 0 0,0 0 0,0-1-1,0 1 1,0 0 0,1 0 0,-1 0 0,0 0 0,0 0-1,0 0 1,0 0 0,1-1 0,-1 1 0,0 0-1,0 0 1,1 0 0,-1 0 0,0 0 0,0 0-1,0 0 1,1 0 0,-1 0 0,0 0 0,0 0-1,0 0 1,1 0 0,-1 1 0,0-1 0,0 0 0,0 0-1,1 0 1,-1 0 0,0 0 0,0 0 0,1 1-1,-5 14-418,-11 22-753,5-20-151,8-14 499,0 0 0,0 1 0,1-1 0,-1 1 0,1 0 0,-1-1-1,1 1 1,-1 6 0,2-1-5221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4.234"/>
    </inkml:context>
    <inkml:brush xml:id="br0">
      <inkml:brushProperty name="width" value="0.025" units="cm"/>
      <inkml:brushProperty name="height" value="0.025" units="cm"/>
    </inkml:brush>
  </inkml:definitions>
  <inkml:trace contextRef="#ctx0" brushRef="#br0">44 2 13997,'0'0'6225,"-3"11"-5398,-1 1-510,-5 16 120,1 0 1,2 1-1,0-1 1,2 1-1,2 0 1,0 36-1,2-63-419,0 0 0,1 0 0,-1 0 0,0 0 0,1 0 0,-1 0 0,1 0 0,0-1 0,0 1-1,0 0 1,-1 0 0,2-1 0,-1 1 0,0 0 0,0-1 0,0 1 0,1-1 0,-1 1-1,1-1 1,-1 0 0,1 0 0,0 0 0,-1 0 0,4 1 0,-2-1 46,1 0 0,-1 0 0,1-1-1,0 1 1,-1-1 0,1 0 0,0-1 0,-1 1 0,1 0 0,0-1 0,-1 0 0,5-1 0,7-3 102,-2-1 0,1 0 0,-1-1 0,0-1 0,16-11 0,1-4 2,-1-2 1,-1-1-1,-1-1 1,-2-1-1,-1-1 1,26-41-1,-40 49-101,-23 29-339,-22 28-1770,-1 11-3568,15-14-1405,8-10-1222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33.291"/>
    </inkml:context>
    <inkml:brush xml:id="br0">
      <inkml:brushProperty name="width" value="0.025" units="cm"/>
      <inkml:brushProperty name="height" value="0.025" units="cm"/>
    </inkml:brush>
  </inkml:definitions>
  <inkml:trace contextRef="#ctx0" brushRef="#br0">172 1 7079,'0'0'12235,"-20"58"-11242,9-26-96,1 1-481,4 1-255,-1 1-97,4-4-32,3-1-96,0-5-545,0-5-480,0-5-577,-2-7-2497,-2-4-1315</inkml:trace>
  <inkml:trace contextRef="#ctx0" brushRef="#br0" timeOffset="1">0 142 14830,'0'0'7367,"79"-37"-7367,-40 37 0,2 0-1185,2 0-3876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34.056"/>
    </inkml:context>
    <inkml:brush xml:id="br0">
      <inkml:brushProperty name="width" value="0.025" units="cm"/>
      <inkml:brushProperty name="height" value="0.025" units="cm"/>
    </inkml:brush>
  </inkml:definitions>
  <inkml:trace contextRef="#ctx0" brushRef="#br0">115 55 9129,'0'0'4927,"9"-6"-2247,27-20-817,-36 26-1835,0 0-1,0 0 1,1 0 0,-1 0 0,0 0-1,0 0 1,1 0 0,-1 0 0,0 0-1,1 0 1,-1 0 0,0 0 0,0 0-1,1 0 1,-1 0 0,0 0 0,1 0-1,-1 0 1,0 0 0,0 0 0,1 0-1,-1 0 1,0 0 0,0 1 0,1-1-1,-1 0 1,0 0 0,0 0 0,0 0-1,1 1 1,-1-1 0,0 0 0,0 0-1,0 1 1,0-1 0,1 0 0,-1 0-1,0 1 1,0-1 0,0 0-1,0 0 1,0 1 0,0-1 0,0 0-1,0 0 1,0 1 0,0-1 0,0 0-1,0 1 1,0-1 0,0 0 0,0 0-1,0 1 1,0-1 0,0 0 0,0 0-1,0 1 1,-1-1 0,1 0 0,0 1-1,-2 17 267,-7 7-107,-2 0 0,0-1 1,-2 0-1,-1-1 0,0 0 1,-27 30-1,5-3 45,31-43-214,-6 6 89,10-10-213,6-7-228,18-19-1415,-1-1 1,-1-2 0,31-47 0,14-37 1016,-30 50 3423,-44 110-22,4-38-2436,-31 118 1557,32-114-1723,1 0 0,0 0 0,1 0 1,1 1-1,0-1 0,4 20 0,-2-28-134,0 0 1,1-1-1,-1 1 0,2-1 1,-1 0-1,9 13 1,8-1-8939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34.420"/>
    </inkml:context>
    <inkml:brush xml:id="br0">
      <inkml:brushProperty name="width" value="0.025" units="cm"/>
      <inkml:brushProperty name="height" value="0.025" units="cm"/>
    </inkml:brush>
  </inkml:definitions>
  <inkml:trace contextRef="#ctx0" brushRef="#br0">0 8 8840,'0'0'11243,"73"-8"-10506,-28 12-545,9-1-128,-3-2-160,6-1-1666,-1 0-3235,-3-8-3138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34.765"/>
    </inkml:context>
    <inkml:brush xml:id="br0">
      <inkml:brushProperty name="width" value="0.025" units="cm"/>
      <inkml:brushProperty name="height" value="0.025" units="cm"/>
    </inkml:brush>
  </inkml:definitions>
  <inkml:trace contextRef="#ctx0" brushRef="#br0">347 0 15503,'-11'0'1201,"-4"1"-910,-1 1 1,2 1-1,-1 0 0,0 0 1,0 2-1,1 0 1,0 0-1,0 1 0,1 1 1,-1 0-1,-19 16 0,17-11-78,1 1-1,0 0 1,0 2-1,-21 27 0,30-34-196,1 1 0,0-1 0,0 1 1,1 0-1,0 0 0,0 0 0,1 0 0,0 1 0,1 0 0,0-1 0,-1 17 0,3-24-17,0 0-1,0 0 1,0 0 0,0 1 0,0-1-1,1 0 1,-1-1 0,0 1 0,1 0-1,0 0 1,0 0 0,-1 0 0,1 0-1,0 0 1,0-1 0,1 1 0,-1-1-1,0 1 1,1 0 0,-1-1 0,0 0-1,3 2 1,-1-1 15,1 0 0,-1-1 0,1 1 0,-1-1 0,1 0 0,-1 0 0,1 0 0,0 0 0,0-1 0,-1 0 0,6 0 0,1 0 28,0-1-1,1 0 1,-1-1-1,-1 0 1,1 0-1,0-1 1,0 0-1,12-7 0,-13 5-6,-1 0 0,1-1 0,-1 0 0,9-8 0,-15 12 81,1-1 0,-1 1 1,-1 0-1,1 0 0,0-1 0,0 1 0,-1-1 0,1 1 0,-1-1 0,0 0 0,0 0 1,0 1-1,0-1 0,-1 0 0,1 0 0,-1 0 0,1 0 0,-1-5 0,-1 7-81,0 0 0,0 0 0,0 0 0,0 0 0,0 1 0,0-1 0,0 0-1,0 1 1,0-1 0,-1 1 0,1-1 0,0 1 0,0-1 0,0 1 0,-1 0-1,1 0 1,0-1 0,-1 1 0,1 0 0,0 0 0,0 0 0,-1 1 0,-1-1-1,-34 3-97,31-2 80,1 0 0,0 1-1,-1 0 1,1 0-1,0 1 1,0-1-1,0 1 1,1 0-1,-1 0 1,1 1-1,0 0 1,-1-1 0,2 1-1,-1 0 1,0 1-1,1-1 1,0 1-1,0 0 1,-3 6-1,6-10-17,-1-1-1,1 1 1,0 0-1,0-1 0,0 1 1,0-1-1,0 1 0,0-1 1,0 1-1,0 0 1,1-1-1,-1 1 0,0-1 1,0 1-1,0-1 0,1 1 1,-1-1-1,0 1 1,0-1-1,1 1 0,-1-1 1,0 1-1,1-1 0,-1 1 1,1-1-1,-1 0 1,1 1-1,-1-1 0,0 0 1,1 1-1,0-1 0,-1 0 1,1 0-1,-1 1 1,1-1-1,-1 0 0,1 0 1,-1 0-1,1 0 0,-1 0 1,1 0-1,0 0 1,31 2 47,-25-2-17,25-2-35,0-1-1,0-1 1,0-2 0,0-1 0,59-22-1,-63 23-67,-29 21-348,-10 10 235,-2 0 0,-1-1 1,-32 44-1,19-29-3390,15-21-2450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8.235"/>
    </inkml:context>
    <inkml:brush xml:id="br0">
      <inkml:brushProperty name="width" value="0.025" units="cm"/>
      <inkml:brushProperty name="height" value="0.025" units="cm"/>
    </inkml:brush>
  </inkml:definitions>
  <inkml:trace contextRef="#ctx0" brushRef="#br0">285 31 10122,'0'-1'341,"0"-1"0,0 1 1,0 0-1,0 0 0,-1 0 1,1 0-1,0 0 0,0 0 1,-1 0-1,1 0 0,-1-1 1,1 1-1,-1 0 0,1 1 1,-1-1-1,0 0 0,1 0 1,-1 0-1,0 0 0,0 0 1,0 1-1,1-1 0,-1 0 1,0 1-1,0-1 0,-2 0 1,1 0-140,-1 0 0,0 0 0,0 1 0,0-1 0,0 1 0,0 0 0,0 0 0,1 0 0,-1 0 0,-4 1 0,-1 0-231,1 1 0,0 0 0,0 0 0,0 0 0,0 1 1,0 0-1,1 0 0,-8 6 0,-3 5 31,2 1 1,-1 1-1,2 0 0,0 1 1,-19 31-1,25-35-10,1 0-1,0 0 1,1 0 0,1 1-1,0-1 1,1 2 0,0-1-1,1 0 1,-2 21 0,5-33 10,0 0 0,-1 0 0,1-1 0,0 1 0,0 0 0,1 0 0,-1-1 0,0 1 0,1 0-1,-1 0 1,1-1 0,-1 1 0,1 0 0,0-1 0,0 1 0,-1-1 0,1 1 0,0-1 0,0 1 0,1-1 0,-1 0 0,0 1 0,0-1 0,1 0 0,-1 0 0,1 0 0,-1 0 0,4 1 0,1 0 96,0-1-1,0 0 1,0 0-1,0-1 1,1 1-1,11-2 1,-6 0 43,-4 0-22,1 0 0,-1 0 0,0-1 0,1 0 0,-1-1 0,0 0 1,0 0-1,0-1 0,9-6 0,-12 8 19,0-1 1,0-1-1,-1 1 0,1-1 1,-1 0-1,0 0 1,0 0-1,0-1 0,0 1 1,-1-1-1,0 0 1,0 0-1,0 0 0,3-8 1,-6 13-123,0 0 0,0 0 0,0-1 0,0 1 0,0 0 0,0 0 0,0-1 0,0 1 0,0 0 0,0 0 0,0 0 0,0-1 0,0 1 0,0 0 0,0 0 0,0-1 0,0 1 0,0 0 0,0 0 0,0 0 0,0-1 0,0 1 0,0 0 0,-1 0 0,1 0 0,0-1 0,0 1 0,0 0 0,0 0 0,0 0 0,-1 0 0,1-1 0,0 1 0,0 0 0,0 0 0,-1 0 0,1 0 0,0 0 0,0 0 0,0 0 0,-1 0 0,1-1 0,0 1 0,0 0 0,-1 0 0,1 0 0,0 0 0,-1 0 0,-17 4 1,-14 13-301,26-12 267,1 1-1,0 0 0,1-1 0,0 2 1,-5 7-1,9-14 14,0 1 1,0-1-1,0 0 0,0 1 1,0-1-1,0 0 0,0 1 1,0-1-1,1 0 1,-1 1-1,0-1 0,0 0 1,0 0-1,0 1 1,1-1-1,-1 0 0,0 0 1,0 1-1,1-1 1,-1 0-1,0 0 0,0 0 1,1 1-1,-1-1 0,0 0 1,1 0-1,-1 0 1,0 0-1,1 0 0,-1 0 1,0 1-1,1-1 1,-1 0-1,0 0 0,1 0 1,-1 0-1,0 0 1,1 0-1,-1 0 0,0-1 1,1 1-1,-1 0 0,0 0 1,1 0-1,-1 0 1,21-2 105,-9 0-62,0-1 1,0-1 0,-1 0 0,1-1-1,-1 0 1,0-1 0,12-8 0,-12 7-34,2 0 0,-1 1 0,1 0 0,0 1 0,18-5 0,-30 10-16,-1 1 0,1-1-1,-1 0 1,1 1 0,-1-1 0,1 0 0,-1 1-1,1-1 1,-1 1 0,0-1 0,1 0-1,-1 1 1,0-1 0,1 1 0,-1 0 0,0-1-1,0 1 1,1-1 0,-1 1 0,0-1 0,0 1-1,0-1 1,0 1 0,0 0 0,0-1-1,0 1 1,0-1 0,0 1 0,0 0 0,0-1-1,0 1 1,0-1 0,-1 2 0,-2 23-110,-1-10 135,-1-1 0,-1 1 1,-13 21-1,12-23-7,1 0 1,0 0-1,0 0 0,-5 23 1,11-36-34,0 0 1,0 0 0,0 1 0,0-1-1,0 0 1,0 0 0,0 0 0,0 1-1,0-1 1,0 0 0,0 0 0,0 0-1,0 1 1,0-1 0,0 0 0,0 0-1,0 0 1,0 1 0,0-1 0,0 0-1,0 0 1,0 0 0,1 0 0,-1 1-1,0-1 1,0 0 0,0 0 0,0 0-1,0 0 1,0 1 0,1-1 0,-1 0-1,0 0 1,0 0 0,0 0-1,1 0 1,-1 0 0,0 0 0,0 0-1,0 0 1,0 0 0,1 0 0,-1 1-1,12-4-754,11-10-848,-11 1-772,-1 0-1,-1 0 0,0-1 1,0 0-1,10-21 0,-6 9-3057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9.089"/>
    </inkml:context>
    <inkml:brush xml:id="br0">
      <inkml:brushProperty name="width" value="0.025" units="cm"/>
      <inkml:brushProperty name="height" value="0.025" units="cm"/>
    </inkml:brush>
  </inkml:definitions>
  <inkml:trace contextRef="#ctx0" brushRef="#br0">0 357 7976,'0'0'8605,"10"-2"-7249,15-3-402,-1-1-1,27-10 1,-42 13-815,0-1 0,0 0-1,-1 0 1,1 0 0,-1-1 0,0-1 0,-1 1 0,1-1-1,-1 0 1,10-12 0,-17 18-102,0 0 0,1 0 0,-1-1 0,0 1 0,0 0 0,1 0 0,-1-1 0,0 1 0,0 0 0,1-1 0,-1 1 0,0 0-1,0-1 1,0 1 0,0 0 0,1-1 0,-1 1 0,0 0 0,0-1 0,0 1 0,0-1 0,0 1 0,0 0 0,0-1 0,0 1 0,0-1 0,0 1 0,0 0 0,0-1 0,0 1 0,-1 0 0,1-1-1,0 0 1,-14 2 301,-16 13-373,-30 42 552,55-51-389,1 0-1,0 1 1,0-1 0,0 1-1,0 0 1,1 0 0,0 1-1,0-1 1,-2 10 0,5-15-117,0-1 0,0 1 0,1 0 1,-1 0-1,0 0 0,1-1 0,-1 1 1,0 0-1,1-1 0,-1 1 0,1 0 1,-1-1-1,1 1 0,0 0 0,-1-1 1,1 1-1,0-1 0,-1 1 0,1-1 1,0 0-1,-1 1 0,1-1 0,0 0 1,0 1-1,0-1 0,-1 0 0,1 0 1,0 0-1,0 1 0,0-1 0,-1 0 1,1 0-1,0 0 0,0-1 1,0 1-1,0 0 0,-1 0 0,2-1 1,39-3 510,-22-2-412,0 0 0,-1-1 0,0-1 0,28-17 0,66-49-68,-108 70-31,129-99 33,-114 86-37,-2-1 0,0 0 0,-1-1 1,23-36-1,-37 53-9,-1 1 0,0-1-1,-1 0 1,1 1 0,0-1 0,0 0 0,-1 1 0,1-1 0,-1 0-1,1 0 1,-1 0 0,0 0 0,0 0 0,0-2 0,0 3-1,0 1 1,0-1-1,-1 1 0,1-1 1,0 0-1,-1 1 0,1-1 1,0 1-1,-1 0 1,1-1-1,-1 1 0,1-1 1,-1 1-1,1-1 0,-1 1 1,1 0-1,-1 0 1,1-1-1,-1 1 0,1 0 1,-1 0-1,0-1 0,1 1 1,-1 0-1,1 0 1,-1 0-1,0 0 0,0 0 1,-4 0-16,-1 1-1,1-1 1,0 1 0,0 0 0,0 1-1,-1-1 1,1 1 0,-8 4 0,-22 12-6,2 1 1,0 2 0,1 1 0,2 2 0,0 1 0,1 1 0,2 1 0,-44 56-1,66-75 5,0-1 0,0 1-1,1 0 1,0 1 0,0-1-1,1 1 1,-4 15 0,6-22 16,1 0 0,-1 0 1,1 0-1,0 0 0,0 0 1,0 0-1,0 0 0,0 0 1,1 0-1,-1 0 0,1 0 1,-1 0-1,1 0 0,0 0 1,-1 0-1,1 0 0,0-1 1,0 1-1,0 0 0,1 0 1,-1-1-1,0 1 0,1-1 1,-1 1-1,1-1 0,-1 0 1,1 1-1,0-1 0,-1 0 1,1 0-1,0 0 0,0-1 1,0 1-1,0 0 0,0-1 0,0 1 1,0-1-1,0 1 0,4-1 1,13 3 114,0-1 0,0-1 0,30-3 0,-23 0-1665,-1-2-1,0-1 1,0-1 0,42-16-1,-46 14 248,0-2-1,-1 0 0,0-2 0,-1 0 1,27-23-1,-34 25 1371,-1-1-1,0 0 1,0-1-1,15-25 1,-25 36 131,0 0 0,0 0 0,0 0 0,0 0 0,0 0 0,-1-1 0,1 1 0,0 0 0,-1 0 0,1-1 0,-1 1 0,0-1 0,1 1 0,-1 0 0,0-1 0,0 1 0,0-1 0,0 1 0,0 0 1,0-1-1,0-1 0,-1 3-64,0-1 0,0 1 0,0-1 0,0 1 0,1 0 0,-1-1 0,0 1 0,0 0 0,0 0 0,0 0 0,0 0 1,0 0-1,0 0 0,0 0 0,0 0 0,0 0 0,0 0 0,1 0 0,-1 1 0,0-1 0,0 0 0,-1 1 1,-9 3 197,1 1 0,0 0 0,-19 12 0,-64 56 1148,85-66-1357,0 0-1,0 1 0,1 1 1,0-1-1,1 1 0,0 0 1,0 0-1,-7 18 0,13-27-113,0 1-1,0-1 1,1 1-1,-1 0 1,0-1-1,0 1 1,1-1-1,-1 1 1,0-1-1,1 1 1,-1-1-1,1 0 1,-1 1-1,0-1 1,1 1-1,-1-1 1,1 0-1,-1 1 1,1-1-1,-1 0 1,1 0-1,0 1 1,-1-1-1,1 0 1,-1 0-1,1 0 1,-1 0-1,1 0 1,0 0-1,-1 0 1,1 0-1,-1 0 1,1 0-1,0 0 1,-1 0-1,1 0 1,-1 0-1,1 0 1,0-1-1,30-2 400,-17-1-328,-1-1 0,1 0 0,-1-1 0,-1-1 0,1 0 0,13-10 0,72-59-80,-82 61 22,19-16-141,-1-1 1,-2-2-1,-2-1 0,37-55 1,-91 123-143,-45 45 1,45-53 588,1 1 0,-38 57 0,59-80-305,1-1 0,-1 1 0,1-1 0,0 1 0,0 0 0,0-1 0,0 1 0,0 0 0,0 0 0,1 0 0,-1 0 1,1 0-1,0 0 0,0-1 0,0 1 0,0 0 0,1 0 0,-1 0 0,1 0 0,0 3 0,1-4-194,-1 0-1,1 1 1,0-1 0,-1-1 0,1 1-1,0 0 1,0 0 0,0-1-1,0 1 1,0-1 0,1 0 0,-1 1-1,0-1 1,1 0 0,-1 0 0,0-1-1,1 1 1,-1 0 0,1-1-1,0 0 1,-1 1 0,4-1 0,17 1-5149</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9.787"/>
    </inkml:context>
    <inkml:brush xml:id="br0">
      <inkml:brushProperty name="width" value="0.025" units="cm"/>
      <inkml:brushProperty name="height" value="0.025" units="cm"/>
    </inkml:brush>
  </inkml:definitions>
  <inkml:trace contextRef="#ctx0" brushRef="#br0">40 1 10442,'-2'4'7842,"-5"9"-3886,1 0-3724,1-1 0,0 1 0,1 1 1,0-1-1,-3 22 0,8-35-205,-1 1 0,1-1-1,-1 1 1,0-1 0,1 1 0,-1-1-1,1 1 1,-1-1 0,1 1 0,-1-1-1,1 0 1,0 1 0,-1-1 0,1 0-1,0 1 1,-1-1 0,1 0 0,-1 0-1,1 0 1,0 0 0,0 0 0,-1 1-1,1-1 1,0 0 0,-1-1 0,1 1-1,0 0 1,-1 0 0,2 0-1,23-3 998,-9-2-772,0-1 0,0 0 0,0-1 0,27-17 0,-29 16-249,1-1-1,0 2 1,0 0-1,1 1 1,20-5 0,-35 11-10,-1 0 1,1 0 0,-1 0 0,1 0-1,-1 0 1,1 0 0,-1 0-1,1 0 1,-1 0 0,1 0 0,-1 1-1,1-1 1,-1 0 0,1 0 0,-1 1-1,1-1 1,-1 0 0,1 1 0,-1-1-1,0 1 1,1-1 0,-1 0-1,0 1 1,1-1 0,-1 1 0,0-1-1,1 1 1,-1-1 0,0 1 0,0-1-1,0 1 1,0-1 0,1 1-1,-1-1 1,0 1 0,0 0 0,0-1-1,0 1 1,0-1 0,0 1 0,0-1-1,-1 1 1,1-1 0,0 1 0,0-1-1,0 1 1,0-1 0,-1 1-1,1-1 1,0 1 0,-1 0 0,-10 32 11,-8-1 27,14-25-25,0 2 0,1-1 0,-1 0 1,2 1-1,-4 10 0,7-19-5,0 1 0,0-1 1,0 1-1,0-1 0,0 1 0,0-1 0,0 0 0,0 1 1,1-1-1,-1 1 0,0-1 0,0 1 0,1-1 0,-1 0 1,0 1-1,0-1 0,1 0 0,-1 1 0,0-1 0,1 0 1,-1 1-1,0-1 0,1 0 0,-1 0 0,1 1 0,-1-1 1,1 0-1,-1 0 0,0 0 0,1 0 0,-1 0 0,1 0 1,-1 1-1,1-1 0,-1 0 0,1 0 0,-1 0 0,1 0 1,-1-1-1,0 1 0,1 0 0,-1 0 0,1 0 0,-1 0 1,1 0-1,-1 0 0,0-1 0,1 1 0,-1 0 0,1 0 1,-1-1-1,1 0 0,28-9 225,40-30 23,-54 30-254,0 0 0,1 1 1,0 1-1,0 1 0,1 0 1,18-4-1,-35 11-7,0 0 0,0 0 0,1 0 0,-1 0 0,0 0 0,0 0 0,1 0 0,-1 0 0,0 0 0,1 0 0,-1 0 0,0 0 0,0 0 0,1 0 0,-1 0 0,0 0 0,0 0 0,1 0 0,-1 0 0,0 1 1,0-1-1,1 0 0,-1 0 0,0 0 0,0 0 0,0 1 0,1-1 0,-1 0 0,0 0 0,0 0 0,0 1 0,0-1 0,1 0 0,-1 0 0,0 1 0,0-1 0,0 0 0,0 0 0,0 1 0,0-1 0,0 0 0,0 1 0,-3 17-429,-12 16-1590,6-20 590,-6 9-2360,4-9-1786,5-6-590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00.327"/>
    </inkml:context>
    <inkml:brush xml:id="br0">
      <inkml:brushProperty name="width" value="0.025" units="cm"/>
      <inkml:brushProperty name="height" value="0.025" units="cm"/>
    </inkml:brush>
  </inkml:definitions>
  <inkml:trace contextRef="#ctx0" brushRef="#br0">158 201 9161,'0'0'2904,"7"-8"630,21-26-331,-23 23-101,-11 7-1951,-11 8-918,17-4-139,-9 3-66,1 0 0,0 1 1,0 1-1,0-1 0,1 1 0,-1 0 0,-11 12 0,-46 49 458,58-57-332,4-7-124,1 0 0,-1 1 0,1 0 1,0 0-1,0 0 0,0 0 0,0 0 0,1 0 0,-1 0 0,1 0 1,0 1-1,-1-1 0,2 1 0,-1-1 0,0 1 0,0 3 0,2-6-14,-1 0 0,1-1 0,-1 1 1,0-1-1,1 1 0,-1-1 0,1 1 0,-1-1 0,1 1 0,0-1 0,-1 1 0,1-1 0,-1 0 0,1 0 0,0 1 0,-1-1 0,1 0 0,0 0 0,-1 1 0,1-1 0,0 0 0,-1 0 0,1 0 0,0 0 0,0 0 0,-1 0 0,1 0 0,1-1 0,26 0 351,-26 1-328,10-2 14,0-1 0,0 0 1,0-1-1,0 0 1,-1 0-1,0-2 0,19-10 1,-11 4-62,-1-1 0,0 0 0,22-22 0,-55 48-792,8-8 772,1 1 0,0 0 0,-1 0 0,2 1 0,-1-1 0,1 1 0,0 0 0,-7 16 0,12-23 27,0 1 1,0 0-1,1-1 0,-1 1 0,1 0 1,-1-1-1,0 1 0,1 0 1,-1-1-1,1 1 0,-1-1 0,1 1 1,0-1-1,-1 1 0,1-1 0,0 1 1,-1-1-1,1 0 0,0 1 1,-1-1-1,1 0 0,0 0 0,0 1 1,-1-1-1,1 0 0,0 0 1,0 0-1,-1 0 0,1 0 0,0 0 1,0 0-1,0 0 0,-1 0 1,1-1-1,0 1 0,0 0 0,0-1 1,37-2 214,-2-8-193,-28 8-189,0 1 0,-1-1 0,1 1 0,0 1-1,11-1 1,-19 2-125,-15-6 236,14 6 83,0 0 0,1 0-1,-1 0 1,0-1 0,0 1 0,0 0-1,1-1 1,-1 1 0,0 0 0,0-1 0,1 1-1,-1-1 1,0 1 0,1-1 0,-1 0-1,1 1 1,-1-1 0,1 1 0,-1-1-1,1 0 1,-1 0 0,1 1 0,-1-1 0,1 0-1,0 0 1,0 0 0,-1 1 0,1-1-1,0 0 1,0 0 0,0 0 0,0 0 0,0 1-1,0-1 1,0 0 0,0 0 0,0 0-1,0 0 1,0 1 0,1-1 0,-1 0-1,1-1 1,-1 0-14,1 0 0,0 0-1,0 0 1,0 0 0,0 0-1,0 0 1,0 0 0,0 0 0,0 1-1,1-1 1,-1 0 0,1 1-1,0-1 1,-1 1 0,1-1 0,0 1-1,0 0 1,0 0 0,2-1-1,47-21 170,-34 16-158,78-44-3165,-59 28-1658,58-49-1,-47 30-3019</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00.968"/>
    </inkml:context>
    <inkml:brush xml:id="br0">
      <inkml:brushProperty name="width" value="0.025" units="cm"/>
      <inkml:brushProperty name="height" value="0.025" units="cm"/>
    </inkml:brush>
  </inkml:definitions>
  <inkml:trace contextRef="#ctx0" brushRef="#br0">278 0 11851,'-8'3'1981,"-7"5"-1504,0-1 0,0 2 1,1 0-1,1 1 0,-1 0 0,1 1 1,1 1-1,0 0 0,-10 13 1,3-1-66,0 0 0,2 1 0,1 1 0,-18 39 0,33-63-402,-2 3-3,1-1-1,-1 1 1,1 0-1,0 0 1,1 0-1,-1 0 1,1 0-1,0 1 1,1-1-1,-1 0 1,1 0-1,0 1 1,1 8-1,0-13 22,0 0-1,0 0 1,0 0-1,1 0 1,-1 0-1,0 0 1,0-1-1,1 1 0,-1 0 1,1-1-1,-1 1 1,0-1-1,1 1 1,-1-1-1,1 0 1,-1 0-1,1 0 1,-1 1-1,1-1 0,-1-1 1,1 1-1,-1 0 1,1 0-1,-1-1 1,1 1-1,-1 0 1,3-2-1,39-13 240,-22 2-787,36-30 0,9-5-1696,-65 48 2264,-10 10 267,5-6-294,1 0 0,-1 0 1,1 0-1,0 1 0,0-1 1,1 1-1,-1 0 0,1 0 1,0 0-1,0 0 0,1 0 1,0 0-1,-1 6 1,2-10 14,1-1 0,-1 1 0,1 0 0,-1-1 1,1 1-1,0-1 0,-1 1 0,1-1 1,0 0-1,0 1 0,-1-1 0,1 0 1,0 1-1,0-1 0,0 0 0,-1 0 1,1 0-1,0 0 0,0 0 0,0 0 1,0 0-1,-1 0 0,1 0 0,0 0 1,0 0-1,0 0 0,-1-1 0,1 1 1,1-1-1,29-6 878,-10-3-845,0-1-1,-1-1 1,-1 0-1,0-2 1,-1 0-1,0-1 1,17-18-1,-6 1 9,-2 0 1,45-69-1,-102 148-317,5-10 160,-35 72 0,54-97 103,1 1 1,1 0 0,0-1 0,0 1-1,2 1 1,-1-1 0,2 0 0,0 1-1,0-1 1,3 21 0,1-28 12,1-15-41,1-13-85,-10-119 683,-1 29 2450,6 110-3026,0 0 1,1 1-1,-1-1 0,0 0 1,1 1-1,-1-1 1,1 0-1,-1 0 0,1 1 1,0-1-1,0 1 1,0-1-1,0 1 1,0-1-1,0 1 0,0 0 1,0-1-1,1 1 1,-1 0-1,0 0 0,1 0 1,-1 0-1,1 0 1,-1 0-1,1 0 0,0 1 1,-1-1-1,1 0 1,0 1-1,-1 0 1,1-1-1,0 1 0,0 0 1,-1 0-1,1 0 1,0 0-1,0 0 0,-1 0 1,4 1-1,10 0-502,0 1 0,0 1 0,23 7 0,-24-7-396,36 8-3027,6-2-3955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1.399"/>
    </inkml:context>
    <inkml:brush xml:id="br0">
      <inkml:brushProperty name="width" value="0.025" units="cm"/>
      <inkml:brushProperty name="height" value="0.025" units="cm"/>
    </inkml:brush>
  </inkml:definitions>
  <inkml:trace contextRef="#ctx0" brushRef="#br0">20 4 9097,'0'0'9865,"-20"47"-8744,35-34-256,17 0-353,13-8 161,8-3-449,15-2-128,2-4 0,1-9-416,-3-3-961,-13-1-1250,-7 0-2081,-23 1-2915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5.004"/>
    </inkml:context>
    <inkml:brush xml:id="br0">
      <inkml:brushProperty name="width" value="0.025" units="cm"/>
      <inkml:brushProperty name="height" value="0.025" units="cm"/>
    </inkml:brush>
  </inkml:definitions>
  <inkml:trace contextRef="#ctx0" brushRef="#br0">104 112 11659,'0'0'8686,"2"-9"-7250,0 5-1362,-2 2-10,1 0-1,0 0 1,-1 0 0,1 0-1,-1 0 1,0 0-1,1-1 1,-1 1 0,0 0-1,0 0 1,-1 0-1,1-2 1,-1 2-49,0 1 0,0 0-1,0 0 1,0 0 0,0 0 0,0 0 0,0 0 0,-1 0-1,1 1 1,0-1 0,0 0 0,-1 1 0,1-1-1,-1 1 1,1-1 0,0 1 0,-1 0 0,1-1-1,-1 1 1,1 0 0,-1 0 0,1 0 0,0 0 0,-1 0-1,-2 1 1,-40 9 255,42-9-211,0-1 1,0 1-1,1-1 1,-1 1-1,1 0 1,-1 0-1,1 0 1,-1 0-1,1 0 1,-1 0-1,1 0 1,0 0-1,0 1 1,0-1-1,-1 0 1,1 1-1,0-1 1,1 1-1,-1-1 1,0 1-1,0 0 1,1-1-1,-2 4 1,3-4-48,0 1 0,-1-1 0,1 0 1,0 0-1,-1 1 0,1-1 0,0 0 0,0 0 1,0 0-1,0 0 0,0 0 0,1 0 1,-1 0-1,0 0 0,0 0 0,0-1 0,1 1 1,-1 0-1,1-1 0,-1 1 0,0-1 0,1 0 1,-1 1-1,1-1 0,1 0 0,47 9 197,-42-8-196,119 10-13,-127-11 3,0 0 0,0 0 1,0 0-1,1 0 0,-1 0 0,0 0 0,0 0 1,0 0-1,0 0 0,1 0 0,-1 0 0,0 0 1,0 0-1,0 0 0,0 0 0,1 0 1,-1 0-1,0 0 0,0 0 0,0 0 0,0 0 1,0 0-1,1 0 0,-1 0 0,0 1 0,0-1 1,0 0-1,0 0 0,0 0 0,0 0 0,0 0 1,1 0-1,-1 1 0,0-1 0,0 0 1,0 0-1,0 0 0,0 0 0,0 0 0,0 1 1,0-1-1,0 0 0,0 0 0,0 0 0,0 0 1,0 1-1,0-1 0,0 0 0,0 0 0,0 0 1,0 0-1,0 1 0,-9 8 391,-16 4 371,24-12-737,1-1 0,-1 0-1,0 0 1,0 0 0,0 1 0,0-1-1,1 0 1,-1 0 0,0 0 0,0-1-1,0 1 1,0 0 0,1 0 0,-1 0-1,0 0 1,0-1 0,0 1 0,1 0 0,-1-1-1,0 1 1,0-1 0,1 1 0,-1-1-1,0 1 1,1-1 0,-1 0 0,1 1-1,-1-1 1,0 0 0,1 1 0,0-1-1,-1 0 1,0 0 0,1-2-20,-1 1 1,1-1-1,-1 1 1,1 0-1,0-1 1,0 1-1,0-1 1,0 1-1,1-1 1,-1 1-1,1 0 1,1-4-1,-2 3-24,1 0 0,0 0 0,0 0 0,0 0-1,1 0 1,-1 0 0,1 0 0,0 0 0,-1 0 0,1 1 0,1-1 0,-1 1 0,0 0-1,0-1 1,1 1 0,-1 0 0,1 0 0,0 1 0,0-1 0,0 1 0,5-3 0,-1 4-25,0 0 1,1 1 0,-1 0 0,0 0 0,12 4-1,33 3 53,-42-8-17,0 0 1,-1-2-1,1 1 0,0-1 0,-1 0 1,0-1-1,1 0 0,-1-1 1,0 0-1,-1 0 0,1-1 0,-1 0 1,0-1-1,0 1 0,0-2 1,11-10-1,-14 8-135,-8 7-92,-14 13 22,-16 41 182,31-49 42,0 0 0,1 0 1,0 0-1,-1 1 1,1-1-1,1 1 1,-1-1-1,0 1 1,1-1-1,0 1 1,0-1-1,0 1 0,0-1 1,0 1-1,2 4 1,-1-7-6,-1 0-1,1 0 1,0 0 0,0 0 0,0 0-1,0 0 1,1 0 0,-1 0 0,0-1-1,0 1 1,0 0 0,1-1 0,-1 1-1,0-1 1,1 1 0,-1-1 0,1 0-1,-1 1 1,0-1 0,1 0 0,-1 0-1,1 0 1,1 0 0,35-3 133,-31 1-136,-1 0 0,1-1 0,-1 0 0,1 0 0,-1 0 1,0-1-1,0 0 0,-1 0 0,1 0 0,5-7 0,1-1 4,0-1 0,-1 0 0,9-15 0,-73 99-3405,46-64 1279,2-5-2644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1.733"/>
    </inkml:context>
    <inkml:brush xml:id="br0">
      <inkml:brushProperty name="width" value="0.025" units="cm"/>
      <inkml:brushProperty name="height" value="0.025" units="cm"/>
    </inkml:brush>
  </inkml:definitions>
  <inkml:trace contextRef="#ctx0" brushRef="#br0">16 3 17777,'0'0'400,"11"0"91,10-2 52,-1 2-1,0 0 0,1 2 1,36 6-1,-52-7-514,-1 0 1,1 0-1,-1 1 0,1-1 0,-1 1 1,0 0-1,0 0 0,1 0 0,-1 1 1,-1-1-1,1 1 0,0 0 0,-1 0 1,1 1-1,-1-1 0,0 1 0,0-1 1,0 1-1,-1 0 0,1 0 0,-1 0 1,0 0-1,0 1 0,-1-1 0,1 0 1,-1 1-1,0 0 0,0-1 0,0 1 0,0 5 1,-2 0 27,0-1 0,-1 0 0,0 1 0,0-1-1,-1 0 1,0 0 0,0 0 0,-1-1 0,0 1 0,-1-1 0,0 0 0,0 0 0,-1 0 0,-11 11 0,-12 11 7,-1-1 0,-33 25 0,44-38-72,-28 16-3583,39-30-3087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2.521"/>
    </inkml:context>
    <inkml:brush xml:id="br0">
      <inkml:brushProperty name="width" value="0.025" units="cm"/>
      <inkml:brushProperty name="height" value="0.025" units="cm"/>
    </inkml:brush>
  </inkml:definitions>
  <inkml:trace contextRef="#ctx0" brushRef="#br0">20 88 5125,'0'0'8344,"9"-11"-5675,-3 4-2348,32-34 1736,-34 38-1849,-1 0 1,1 0-1,-1 0 1,1 1-1,0-1 1,0 1-1,0 0 0,0 1 1,0-1-1,0 1 1,0-1-1,7 0 0,-11 2-197,1 0 0,0 0 0,0 1 0,-1-1-1,1 0 1,0 0 0,0 0 0,-1 1 0,1-1-1,0 1 1,-1-1 0,1 0 0,-1 1 0,1-1-1,0 1 1,-1-1 0,1 1 0,-1-1 0,0 1-1,1 0 1,-1-1 0,1 1 0,-1 0 0,0-1-1,1 1 1,-1 0 0,0-1 0,0 1 0,1 0-1,-1 0 1,0-1 0,0 1 0,0 0 0,0 1-1,0 31 62,0-29-14,-5 20 134,0 0 0,-1 1-1,-2-2 1,0 1 0,-2-1 0,0-1 0,-23 37 0,-21 48 467,53-106-645,0 1 1,0-1-1,1 1 1,-1-1 0,0 1-1,1-1 1,-1 1-1,1 0 1,0-1 0,-1 1-1,1-1 1,0 1-1,0 0 1,0-1 0,0 1-1,1 0 1,-1-1-1,0 1 1,1 0 0,-1-1-1,1 1 1,-1-1-1,2 3 1,-1-3 0,1 0 0,-1-1 0,0 1 0,1 0 1,-1-1-1,1 1 0,-1-1 0,1 1 0,-1-1 0,1 0 1,-1 1-1,1-1 0,-1 0 0,1 0 0,-1 0 0,1 0 0,-1 0 1,1-1-1,2 0 0,9-2 62,-1 0 1,1-1 0,-1-1-1,17-8 1,8-8-10,-2 0 0,0-3 1,-1-1-1,37-36 0,-111 144-94,25-45 113,15-37-75,0 0-1,0-1 0,0 1 1,0 0-1,0-1 0,0 1 1,0 0-1,0-1 0,1 1 0,-1 0 1,0-1-1,0 1 0,0 0 1,1-1-1,-1 1 0,0-1 1,1 1-1,-1-1 0,0 1 1,1-1-1,-1 1 0,1-1 1,-1 1-1,1-1 0,-1 1 1,1-1-1,-1 0 0,1 1 0,0-1 1,-1 0-1,1 1 0,-1-1 1,1 0-1,0 0 0,-1 0 1,1 0-1,0 0 0,-1 1 1,1-1-1,0 0 0,-1 0 1,1-1-1,0 1 0,-1 0 0,1 0 1,0 0-1,-1 0 0,1 0 1,-1-1-1,1 1 0,0 0 1,-1-1-1,1 1 0,0-1 1,10-2 225,-1-1 0,1-1 1,-1 0-1,0 0 0,0-1 1,18-14-1,51-49-115,-66 55-67,0 0 0,19-26 0,-35 55-198,-9 15 89,-2-7 40,7-13 12,0 0 0,1 0 0,1 1 0,0-1 0,0 1 0,1 0 0,0 1 0,-3 15 0,8-27-51,0 1 0,-1-1 0,1 0 0,0 1 0,0-1 0,0 1 0,-1-1 0,1 0 0,0 0 0,0 0 0,0 1 0,0-1 0,-1 0 0,1 0 0,0 0 0,0 0 0,0-1 0,0 1 0,0 0 0,-1 0 0,1 0 0,0-1 0,1 1 1,24-6-1736,-12 0-370,-1-1 0,1 0 0,11-9-1,12-8-6654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2.852"/>
    </inkml:context>
    <inkml:brush xml:id="br0">
      <inkml:brushProperty name="width" value="0.025" units="cm"/>
      <inkml:brushProperty name="height" value="0.025" units="cm"/>
    </inkml:brush>
  </inkml:definitions>
  <inkml:trace contextRef="#ctx0" brushRef="#br0">208 0 16464,'-10'4'2525,"-9"3"-1748,-1 2 0,1 1 0,1 0 0,0 1 0,0 1 0,1 0 0,1 2 0,-30 30 0,46-44-787,-1 0 0,1 0 0,-1 1 0,1-1 0,-1 0 0,1 1 0,0-1 0,-1 1 0,1-1 1,0 0-1,-1 1 0,1-1 0,0 1 0,0-1 0,0 1 0,-1-1 0,1 1 0,0-1 0,0 1 0,0-1 0,0 1 0,0 0 0,0-1 0,0 1 0,0-1 0,0 1 1,0-1-1,0 1 0,0-1 0,0 1 0,0-1 0,0 1 0,1-1 0,-1 1 0,0-1 0,1 1 0,20 2-387,28-13-723,-31 5 615,-1 2-1,1-1 1,0 2-1,0 1 0,20 0 1,-31 1 358,0 1-1,0 0 1,0 0-1,0 1 1,0 0 0,0 0-1,7 3 1,-11-3 89,0-1 1,0 1 0,0 0-1,-1 0 1,1 0-1,-1 0 1,1 0-1,-1 0 1,0 1 0,0-1-1,0 1 1,0 0-1,0-1 1,-1 1-1,1 0 1,1 4 0,-3-5 113,1 0 1,-1 0 0,1 0 0,-1 0 0,0 0-1,0 0 1,0 0 0,0 0 0,0 0-1,0 0 1,0 0 0,-1 1 0,1-1 0,-1 0-1,1-1 1,-1 1 0,0 0 0,0 0 0,-2 3-1,0-1 161,0 0 0,-1 0 0,0 0-1,1 0 1,-1-1 0,0 0-1,-9 6 1,-5 1 867,-1-1 0,-39 14 1,54-22-972,-1 1-9,-3 2-70,0-2 0,1 1-1,-1-1 1,0 0 0,0 0 0,0-1 0,-1 0 0,1 0 0,-16-2 0,24 1-165,-1 0-1,1-1 1,-1 1 0,1-1-1,0 1 1,-1-1 0,1 1-1,0 0 1,-1-1 0,1 0-1,0 1 1,0-1 0,-1 1-1,1-1 1,0 1 0,0-1-1,0 1 1,0-1 0,0 1-1,0-1 1,0 0 0,0 1-1,0-1 1,0 1 0,0-1-1,0 0 1,0 1 0,0-1-1,0 1 1,1-1 0,-1 1-1,0-1 1,0 1 0,1-1-1,-1 1 1,0-1 0,1 1-1,-1-1 1,0 1 0,1-1-1,15-20-4092,8-2-2113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3.572"/>
    </inkml:context>
    <inkml:brush xml:id="br0">
      <inkml:brushProperty name="width" value="0.025" units="cm"/>
      <inkml:brushProperty name="height" value="0.025" units="cm"/>
    </inkml:brush>
  </inkml:definitions>
  <inkml:trace contextRef="#ctx0" brushRef="#br0">181 26 9705,'0'0'12044,"-10"-1"-10886,2 1-982,1 1 0,0 0 1,-1 0-1,1 0 0,0 1 0,0 0 0,0 0 0,0 1 1,0 0-1,0 0 0,1 1 0,0 0 0,0 0 0,0 0 1,0 1-1,0-1 0,1 2 0,-7 7 0,-16 24 214,27-35-382,-1-1 0,1 1 1,0 0-1,0 0 0,0 0 1,1-1-1,-1 1 0,0 0 0,1 0 1,-1 0-1,1 0 0,0 1 0,0-1 1,-1 0-1,1 0 0,1 0 1,-1 0-1,0 0 0,1 2 0,0-3-4,0 0 0,0 0 0,0-1 0,0 1 0,0 0 0,0-1 0,0 1 0,1-1 0,-1 1 0,0-1 0,0 0 0,1 1 0,-1-1 0,0 0 0,0 0 0,1 0 0,-1 0 0,0 0 0,0 0 0,3-1 0,25-3 153,-13-3-169,0 0 0,0 0 1,0-2-1,-1 0 1,0-1-1,-1 0 1,0-1-1,-1 0 0,0-2 1,-1 1-1,16-22 1,-27 33 21,-23 28-341,10-13 297,9-10 20,-1-1-1,1 1 1,0 0 0,0 0-1,0 0 1,1 1 0,0-1 0,-1 1-1,2-1 1,-1 1 0,0 0-1,1 0 1,-1 5 0,22-10 40,7-9 57,-1-1 0,0-2-1,35-19 1,6-3-88,-57 29-7,1-1-21,-1 1 0,1 1-1,0 0 1,0 0 0,0 1 0,1 0 0,19-1-1,-31 4 27,1 0 0,0 1-1,-1-1 1,1 0-1,0 1 1,-1-1-1,1 1 1,-1-1 0,1 1-1,-1-1 1,1 1-1,-1-1 1,1 1 0,-1-1-1,0 1 1,1-1-1,-1 1 1,0 0 0,1-1-1,-1 1 1,0 0-1,0-1 1,0 1 0,0 0-1,0-1 1,1 1-1,-1 0 1,0-1 0,0 1-1,-1 0 1,1-1-1,0 1 1,0 0-1,0 0 1,0-1 0,-1 1-1,1 0 1,-9 31 150,-35 36 529,57-70 140,5-8-706,-6 1-98,1 1-1,0 0 1,1 0-1,0 2 1,0 0-1,0 0 1,1 1-1,-1 1 1,21-3-1,-34 7-19,0-1 0,0 1 0,0 0 0,0 1 0,0-1 0,0 0 1,0 0-1,0 0 0,0 1 0,0-1 0,0 0 0,0 1 0,0-1 0,0 1 0,0-1 0,0 1 0,0 0 0,0-1 0,-1 1 0,1 0 0,0-1 0,0 1 0,-1 0 0,1 0 1,0 1-1,0 1 3,0-1 0,0 0 0,-1 1 1,1-1-1,-1 1 0,1-1 0,-1 0 0,0 1 1,0-1-1,-1 5 0,-1 7 20,-1 0-1,-1 0 1,-6 14 0,7-19-21,3-9 11,0 1-1,-1-1 1,1 0-1,0 1 1,0-1-1,0 1 0,-1-1 1,1 1-1,0 0 1,0-1-1,0 1 1,0-1-1,0 1 0,0-1 1,0 1-1,0-1 1,0 1-1,0-1 1,0 1-1,0-1 0,0 1 1,1-1-1,-1 1 1,0-1-1,0 1 1,1-1-1,-1 1 0,0-1 1,1 1-1,-1-1 1,0 1-1,1-1 0,-1 0 1,0 1-1,2 0 1,20-3 113,24-19 61,-18 4-170,-20 11-53,1 1 1,0-1-1,1 1 1,-1 1 0,1-1-1,0 2 1,0-1-1,16-2 1,-26 6 30,1 1 1,0-1-1,-1 0 0,1 0 0,-1 1 1,1-1-1,-1 1 0,1-1 1,-1 0-1,1 1 0,-1-1 1,0 1-1,1-1 0,-1 1 0,0-1 1,1 1-1,-1-1 0,0 1 1,1-1-1,-1 1 0,0-1 0,0 1 1,0 0-1,0-1 0,0 1 1,1-1-1,-1 1 0,0 0 0,0-1 1,0 1-1,-1-1 0,1 1 1,0 0-1,0-1 0,0 1 1,0-1-1,-1 1 0,1 0 0,0-1 1,-1 2-1,-10 32-1140,8-26-268,3-8 1217,0 0-1,0 1 1,0-1 0,-1 0-1,1 0 1,0 1 0,0-1-1,0 0 1,0 1 0,0-1 0,0 0-1,0 0 1,0 1 0,0-1-1,0 0 1,0 1 0,0-1-1,0 0 1,1 0 0,-1 1 0,0-1-1,0 0 1,0 0 0,0 1-1,0-1 1,1 0 0,-1 0-1,0 0 1,0 1 0,0-1 0,1 0-1,-1 0 1,0 0 0,0 1-1,0-1 1,1 0 0,-1 0-1,0 0 1,1 0 0,-1 0-1,0 0 1,0 0 0,1 0 0,-1 0-1,0 1 1,0-1 0,1 0-1,-1 0 1,0 0 0,1-1-1,-1 1 1,0 0 0,0 0 0,1 0-1,-1 0 1,0 0 0,1 0-1,-1 0 1,5-2-368,10-8-5120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3.982"/>
    </inkml:context>
    <inkml:brush xml:id="br0">
      <inkml:brushProperty name="width" value="0.025" units="cm"/>
      <inkml:brushProperty name="height" value="0.025" units="cm"/>
    </inkml:brush>
  </inkml:definitions>
  <inkml:trace contextRef="#ctx0" brushRef="#br0">49 1 8968,'0'0'14339,"-6"9"-13319,1-1-774,0-2-30,1 1 0,-1-1-1,1 1 1,1 0-1,-1 0 1,1 0 0,0 1-1,1-1 1,-2 11-1,6-17-195,1 0-1,0-1 1,-1 1 0,1 0-1,0-1 1,0 0-1,-1 0 1,1 1-1,0-2 1,0 1 0,0 0-1,-1 0 1,1-1-1,3-1 1,10-3-164,0 0 1,0-2 0,21-11-1,-27 12-42,1 0-1,0 1 0,1 0 1,-1 1-1,1 0 1,0 1-1,0 0 1,20-2-1,-32 5 180,1 0 1,-1 0-1,0 0 1,1 0-1,-1 0 0,0 0 1,1 0-1,-1 0 1,0 1-1,0-1 0,1 0 1,-1 0-1,0 0 1,1 0-1,-1 1 0,0-1 1,0 0-1,1 0 1,-1 0-1,0 1 0,0-1 1,1 0-1,-1 0 0,0 1 1,0-1-1,0 0 1,0 1-1,0-1 0,1 0 1,-1 0-1,0 1 1,0-1-1,0 0 0,0 1 1,0-1-1,0 0 1,0 1-1,0-1 0,0 1 1,-5 19 188,-12 13 370,13-27-385,-10 19 158,16-16-166,15-8 113,-10-3-251,0 0-1,1 0 0,-1-1 0,0 0 1,-1 0-1,1-1 0,6-4 0,-7 5-136,-1-1 0,1 1 0,0 0 0,0 0 0,1 0-1,-1 1 1,0 0 0,1 0 0,0 1 0,7-1 0,-16 26-242,1-20 350,-1 0 0,1-1 0,-1 1 0,0-1 0,-1 1 0,1-1 0,0 0 0,-1 0 0,-4 4 0,-8 3-4850,6-9-3972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4.882"/>
    </inkml:context>
    <inkml:brush xml:id="br0">
      <inkml:brushProperty name="width" value="0.025" units="cm"/>
      <inkml:brushProperty name="height" value="0.025" units="cm"/>
    </inkml:brush>
  </inkml:definitions>
  <inkml:trace contextRef="#ctx0" brushRef="#br0">1 93 4260,'0'0'17248,"9"4"-15945,-6-3-1238,0 1 1,0-1-1,1 0 1,-1 0-1,0 0 1,1 0-1,-1-1 0,0 1 1,1-1-1,-1 0 1,1 0-1,-1 0 1,0 0-1,1-1 0,-1 1 1,0-1-1,1 0 1,-1 0-1,0 0 1,0-1-1,0 1 1,0-1-1,0 1 0,0-1 1,0 0-1,0 0 1,-1-1-1,1 1 1,-1 0-1,4-6 1,-1 4 6,-1 0 1,0-1-1,0 1 1,0-1-1,0 0 1,-1 0-1,0-1 1,0 1-1,-1 0 1,1-1-1,2-10 1,-5 16-67,-1 0 0,1-1 0,0 1 0,-1 0 0,1-1 0,0 1 0,-1 0 0,1 0 0,-1-1 0,1 1 0,0 0 0,-1 0 1,1 0-1,-1 0 0,1-1 0,-1 1 0,1 0 0,-1 0 0,1 0 0,0 0 0,-1 0 0,1 0 0,-1 0 0,1 0 0,-1 0 0,1 1 0,-1-1 1,1 0-1,-1 0 0,1 0 0,0 0 0,-1 1 0,1-1 0,-1 0 0,1 0 0,0 1 0,-1-1 0,1 0 0,0 1 0,-1-1 0,1 0 0,0 1 1,-22 11-231,12-2 185,0 0 0,1 0 1,0 1-1,1 0 0,-12 22 0,16-27 26,1 1 0,-1 0 0,1 0 0,1 0 0,-1 1 0,1-1 0,0 1 0,1-1 0,0 1-1,0 0 1,1 14 0,1-20 11,-1-1 0,1 1 0,0-1 0,0 1 0,0-1 0,0 0 0,1 1 0,-1-1 0,0 0 0,0 0 0,1 0 0,-1 0 0,1 0 0,-1 0 0,1 0 0,-1 0 0,1-1 0,0 1 0,-1 0 0,1-1-1,0 0 1,-1 1 0,1-1 0,0 0 0,0 0 0,-1 0 0,1 0 0,0 0 0,0 0 0,1-1 0,60-6 252,-43 1-209,1-1 0,-1-1 0,31-17 0,-28 14 59,47-18-1,-70 29-102,1 0-1,-1-1 0,0 1 1,1 0-1,-1 0 0,0 0 1,0 0-1,1 0 1,-1 0-1,0 0 0,1 0 1,-1 0-1,0 0 0,1 0 1,-1 0-1,0 0 0,1 0 1,-1 0-1,0 0 1,0 0-1,1 0 0,-1 0 1,0 0-1,1 1 0,-1-1 1,0 0-1,0 0 1,1 0-1,-1 1 0,0-1 1,0 0-1,0 0 0,1 0 1,-1 1-1,0-1 1,0 0-1,0 0 0,1 1 1,-3 14 27,-11 17 255,13-32-270,-4 6 45,2-2-45,0-1 0,0 0-1,0 1 1,0 0-1,1-1 1,0 1-1,-1 0 1,1 0-1,1 0 1,-1 0-1,0 0 1,1 4-1,3-7 18,0-1 0,0 0-1,0 0 1,-1 0-1,1 0 1,0 0-1,0-1 1,0 1-1,0-1 1,0 0 0,0 0-1,-1 0 1,6-3-1,34-19 103,-36 18-136,1 1 0,0-1 1,0 2-1,0-1 0,0 1 0,1 0 1,0 0-1,-1 1 0,1 0 1,14-2-1,-21 5-1,-1 0-1,1 0 1,0 0 0,-1-1 0,1 1-1,-1 0 1,1 0 0,-1 0 0,0 0 0,1 0-1,-1 0 1,0 0 0,1 0 0,-1 0-1,0 0 1,0 0 0,0 0 0,0 1-1,0-1 1,-1 1 0,1 33-362,0-27-303,0-3-298,0 0-785,0-1-3895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6.205"/>
    </inkml:context>
    <inkml:brush xml:id="br0">
      <inkml:brushProperty name="width" value="0.025" units="cm"/>
      <inkml:brushProperty name="height" value="0.025" units="cm"/>
    </inkml:brush>
  </inkml:definitions>
  <inkml:trace contextRef="#ctx0" brushRef="#br0">1 255 7911,'0'0'14788,"0"9"-14521,-1 21 6,2 46 68,0-76-334,-1 1 1,1-1-1,-1 0 1,1 1-1,-1-1 1,1 0-1,-1 1 1,1-1-1,0 0 1,-1 0-1,1 1 1,-1-1 0,1 0-1,0 0 1,-1 0-1,1 0 1,0 0-1,-1 0 1,1 0-1,0 0 1,-1 0-1,1 0 1,0-1-1,-1 1 1,1 0-1,-1 0 1,2-1-1,18-5 231,-7-1-168,1-1-1,-2-1 1,0 0 0,0 0-1,21-22 1,6-5 313,-39 36-384,0-1 0,0 1 0,0 0 1,1-1-1,-1 1 0,0 0 0,0 0 1,0-1-1,1 1 0,-1 0 0,0 0 1,0-1-1,1 1 0,-1 0 0,0 0 0,1 0 1,-1 0-1,0 0 0,1-1 0,-1 1 1,0 0-1,1 0 0,-1 0 0,0 0 0,1 0 1,-1 0-1,0 0 0,1 0 0,-1 0 1,0 0-1,1 0 0,-1 0 0,0 1 0,1-1 1,-1 0-1,0 0 0,1 0 0,-1 0 1,0 0-1,1 1 0,-1-1 0,0 0 0,0 0 1,1 1-1,-1-1 0,0 0 0,0 1 1,2 21-9,-12 28 135,6-36-102,1-5-21,0 0 0,1 0 0,0 0 0,0 0 0,0 10 1,3-19 9,-1 0 0,1 1 0,-1-1 0,0 0 0,1 1 0,-1-1 0,1 0 1,-1 1-1,1-1 0,-1 0 0,0 0 0,1 0 0,-1 0 0,1 1 0,-1-1 1,1 0-1,-1 0 0,1 0 0,0 0 0,-1 0 0,1 0 0,-1 0 0,1 0 0,-1 0 1,1-1-1,-1 1 0,1 0 0,-1 0 0,0 0 0,1 0 0,0-1 0,18-5 603,-7-2-382,0 0-1,0 0 1,-1-1-1,0-1 0,12-13 1,-14 13-236,0 1 0,1 0 0,0 0 1,0 1-1,1 1 0,17-10 0,-28 17-6,0 1 1,1-1-1,-1 0 0,0 0 1,0 0-1,1 0 0,-1 0 0,0 0 1,0 1-1,1-1 0,-1 0 0,0 0 1,0 0-1,0 1 0,1-1 0,-1 0 1,0 0-1,0 0 0,0 1 0,0-1 1,0 0-1,1 1 0,-1-1 0,0 0 1,0 0-1,0 1 0,0-1 0,0 0 1,0 0-1,0 1 0,0-1 0,0 0 1,0 1-1,0-1 0,0 0 0,0 0 1,0 1-1,0-1 0,-1 0 0,1 1 1,0-1-1,0 0 0,0 0 1,0 1-1,-1-1 0,-2 17-106,-19 35 124,17-43-3,1 1-1,0 0 0,0 0 1,1 0-1,-3 15 1,5-25-6,1 1 0,0-1 0,0 0 0,0 1 1,0-1-1,0 0 0,0 1 0,0-1 0,0 1 1,0-1-1,0 0 0,0 1 0,0-1 0,0 0 1,0 1-1,0-1 0,1 1 0,-1-1 0,0 0 1,0 1-1,0-1 0,1 0 0,-1 1 0,0-1 1,0 0-1,1 0 0,-1 1 0,0-1 0,0 0 1,1 0-1,-1 1 0,0-1 0,1 0 0,-1 0 1,0 0-1,1 0 0,-1 1 0,0-1 1,1 0-1,-1 0 0,1 0 0,0 0 0,21-6 180,20-20 158,75-90-195,-114 118-668,-5 9 308,-4 11 134,-13 23 62,13-34 21,0 1 0,1 0-1,1 0 1,-3 13 0,7-25-1,0 0 1,0 0-1,0 0 1,0 0 0,0 1-1,0-1 1,0 0-1,0 0 1,0 0-1,0 0 1,0 0-1,0 1 1,0-1 0,0 0-1,0 0 1,0 0-1,0 0 1,0 0-1,1 0 1,-1 1-1,0-1 1,0 0 0,0 0-1,0 0 1,0 0-1,0 0 1,0 0-1,1 0 1,-1 0-1,0 0 1,0 1 0,0-1-1,0 0 1,0 0-1,0 0 1,1 0-1,-1 0 1,0 0 0,0 0-1,0 0 1,0 0-1,0 0 1,1 0-1,-1 0 1,0 0-1,0 0 1,0 0 0,0 0-1,0 0 1,0 0-1,1-1 1,-1 1-1,0 0 1,0 0-1,0 0 1,0 0 0,0 0-1,15-7 78,12-11 105,26-31-336,-3-2 0,-1-3 0,-3-1 0,-3-3 0,53-90 0,-204 296-680,96-128 981,1 1 1,1 0-1,-13 38 0,20-49-99,0 0 1,1 0-1,0 0 0,1 0 1,0 1-1,0-1 1,1 0-1,0 0 0,1 1 1,1-1-1,2 11 0,-4-20-34,0 1 0,0-1 0,1 0 0,-1 0-1,1 1 1,-1-1 0,1 0 0,-1 0 0,1 0-1,0 1 1,-1-1 0,1 0 0,0 0-1,0 0 1,0 0 0,0 0 0,0 0 0,0-1-1,0 1 1,0 0 0,0 0 0,1-1-1,-1 1 1,0-1 0,0 1 0,1-1 0,-1 0-1,0 1 1,1-1 0,-1 0 0,0 0 0,1 0-1,-1 0 1,0 0 0,1 0 0,-1 0-1,0 0 1,1-1 0,-1 1 0,0 0 0,0-1-1,1 1 1,-1-1 0,0 1 0,0-1-1,0 0 1,0 0 0,1 1 0,-1-1 0,0 0-1,-1 0 1,1 0 0,0 0 0,0 0 0,0 0-1,0 0 1,-1-1 0,1 1 0,-1 0-1,1 0 1,-1-1 0,1 1 0,-1 0 0,1-2-1,1-7-12,-1 0 0,0-1-1,0 1 1,-1-1 0,0 1-1,-1 0 1,0-1 0,-1 1-1,-3-13 1,-5-6-149,-23-50 1,23 56 182,54 20-287,96 2-2226,-139 1 2207,0 0 0,0 0 0,0 0-1,0 0 1,0 0 0,0 0 0,0 0-1,0 0 1,-1-1 0,1 1 0,0 0-1,0-1 1,0 1 0,0-1 0,0 1 0,-1-1-1,1 1 1,0-1 0,-1 0 0,1 1-1,0-1 1,-1 0 0,1 1 0,0-1-1,-1 0 1,1 0 0,-1 0 0,1-1-1,0-14-8628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6.534"/>
    </inkml:context>
    <inkml:brush xml:id="br0">
      <inkml:brushProperty name="width" value="0.025" units="cm"/>
      <inkml:brushProperty name="height" value="0.025" units="cm"/>
    </inkml:brush>
  </inkml:definitions>
  <inkml:trace contextRef="#ctx0" brushRef="#br0">1 1 17008,'0'0'5926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7:57.369"/>
    </inkml:context>
    <inkml:brush xml:id="br0">
      <inkml:brushProperty name="width" value="0.025" units="cm"/>
      <inkml:brushProperty name="height" value="0.025" units="cm"/>
    </inkml:brush>
  </inkml:definitions>
  <inkml:trace contextRef="#ctx0" brushRef="#br0">59 254 609,'8'-7'2615,"1"0"-3079,36-34 6925,-43 38-5560,1 0 1,0 0 0,-1 0 0,0-1-1,0 1 1,0-1 0,0 0 0,-1 0-1,0 1 1,1-1 0,-1 0 0,0 0-1,-1 0 1,1-5 0,-1 8-803,0 0 1,0 1 0,0-1-1,0 0 1,-1 1-1,1-1 1,0 1-1,0-1 1,-1 0 0,1 1-1,0-1 1,-1 1-1,1-1 1,-1 1-1,1-1 1,0 1 0,-1-1-1,1 1 1,-1 0-1,1-1 1,-1 1 0,0 0-1,1-1 1,-1 1-1,1 0 1,-1 0-1,0-1 1,1 1 0,-1 0-1,1 0 1,-1 0-1,0 0 1,1 0-1,-1 0 1,0 0 0,1 0-1,-1 0 1,0 0-1,1 0 1,-1 0-1,1 1 1,-1-1 0,0 0-1,0 1 1,-31 13-65,21-5-51,1 0 0,0 1 0,1 0 0,-16 23 0,22-29 4,-1 1 1,2-1-1,-1 1 0,0 0 1,1 0-1,0 1 0,0-1 1,1 0-1,-1 1 0,1-1 1,0 1-1,1-1 0,-1 1 1,1-1-1,1 8 0,-1-13 9,0 1 0,1 0 0,-1 0 0,1-1 0,-1 1 0,1 0 0,-1-1 0,1 1 0,-1 0 0,1-1 0,0 1 0,-1-1 0,1 1 0,0-1 0,0 0 0,-1 1 0,1-1 0,0 0 0,0 1 0,-1-1 0,1 0 0,0 0 0,0 0 0,0 1 0,0-1 0,-1 0 0,1 0 0,0 0 1,0-1-1,0 1 0,0 0 0,0 0 0,1-1 0,30-8 120,-15-1-72,-1 0 0,0-1 0,-1-1 0,0 0-1,-1-1 1,13-14 0,73-94 106,-43 33 9,-104 164-690,23-41 526,2 2 0,1 0 1,-16 42-1,36-78 3,0 0 0,0 0 0,1 1 0,-1-1 0,1 0 0,-1 0 0,1 1 0,-1-1 0,1 0 0,0 1 0,0-1 0,0 0 0,0 1 0,0-1 0,0 1 0,0-1 0,0 0 0,0 1 0,1-1 0,-1 0 0,0 1 0,1-1 0,-1 0 0,1 0 0,0 1 0,-1-1 0,1 0-1,0 0 1,0 0 0,0 0 0,-1 0 0,1 0 0,0 0 0,0 0 0,1 0 0,-1-1 0,0 1 0,0 0 0,0 0 0,1-1 0,-1 1 0,0-1 0,0 0 0,1 1 0,-1-1 0,0 0 0,1 1 0,-1-1 0,0 0 0,1 0 0,-1 0 0,1-1 0,-1 1 0,0 0 0,3-1 0,8 0 43,0-1 1,0 0-1,0-1 1,23-9-1,-8 1-31,-1-1 1,28-17-1,-45 23-2,1-1 1,0 0-1,-1 0 0,-1-1 1,1 0-1,-1 0 0,0-1 0,7-11 1,-15 20-8,0-1 1,1 1 0,-1 0 0,1-1 0,-1 0 0,0 1 0,1-1 0,-1 1 0,0-1 0,0 1-1,1-1 1,-1 0 0,0 1 0,0-1 0,0 0 0,0 1 0,0-1 0,0 1 0,0-1 0,0 0 0,0 1-1,0-1 1,0 0 0,0 1 0,0-1 0,0 0 0,-1 1 0,1-1 0,0 1 0,-1-2 0,-19-2-60,-30 14-137,35-4 207,0 1 0,1 0-1,-1 1 1,2 0-1,-1 1 1,1 1 0,0 0-1,1 1 1,1 0 0,-13 16-1,24-27-10,0 0-1,-1 1 0,1-1 0,0 0 1,0 0-1,0 1 0,0-1 1,0 0-1,0 0 0,0 1 1,0-1-1,0 0 0,0 0 1,0 1-1,0-1 0,0 0 1,0 0-1,1 1 0,-1-1 1,0 0-1,0 0 0,0 1 1,0-1-1,0 0 0,0 0 1,1 0-1,-1 1 0,0-1 1,0 0-1,0 0 0,1 0 1,-1 0-1,0 1 0,0-1 0,0 0 1,1 0-1,-1 0 0,0 0 1,0 0-1,1 0 0,-1 0 1,0 0-1,0 0 0,1 0 1,-1 1-1,0-1 0,1 0 1,-1-1-1,0 1 0,0 0 1,1 0-1,-1 0 0,0 0 1,1 0-1,20 0 78,-17-1-49,23-1 68,0-2 1,44-12-1,-51 10-106,-1 1 1,1 1-1,1 1 0,-1 1 0,0 0 0,26 2 0,-45 1-1,0-1 1,1 0-1,-1 0 0,0 0 1,0 1-1,0-1 0,0 1 1,0-1-1,0 1 0,0-1 1,0 1-1,0-1 0,0 1 1,0 0-1,0 0 0,0 0 1,0-1-1,0 1 1,-1 0-1,1 0 0,0 0 1,-1 0-1,1 0 0,0 2 1,0 0 1,0 0 0,-1 0 1,1 0-1,-1 0 0,1 0 1,-1 0-1,0 0 1,0 0-1,-1 4 0,-1 5 38,-1 0 0,0 0-1,-7 17 1,10-28-29,-1 0 0,1 0 0,0 0 1,-1-1-1,1 1 0,-1 0 0,1 0 0,0 0 1,0 0-1,0 0 0,0-1 0,-1 1 0,1 0 1,0 0-1,0 0 0,1 0 0,-1 0 0,0 0 0,0 0 1,0-1-1,1 1 0,-1 0 0,0 0 0,1 0 1,-1 0-1,1 1 0,0-2 8,0 0-1,0 1 1,0-1 0,1 0-1,-1 1 1,0-1-1,0 0 1,0 0 0,0 0-1,0 0 1,0 0 0,0 0-1,0 0 1,1-1-1,-1 1 1,0 0 0,2-1-1,45-23 282,-22 7-288,-10 5-32,1 2-1,0 0 1,0 0-1,1 2 1,0 0 0,28-8-1,-45 16 14,0 0 0,-1 0-1,1-1 1,0 1 0,0 0-1,-1 0 1,1 0 0,0 0 0,0 0-1,-1 0 1,1 0 0,0 0-1,0 1 1,-1-1 0,1 0 0,0 0-1,-1 1 1,1-1 0,0 0-1,-1 1 1,1-1 0,0 1 0,-1-1-1,1 0 1,-1 1 0,1 0-1,-1-1 1,1 1 0,-1-1 0,1 1-1,-1 0 1,0-1 0,1 1-1,-1 0 1,0-1 0,1 1 0,-1 0-1,0 0 1,0 36-29,0-6 31,9-28 1173,-5-4-3800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03.650"/>
    </inkml:context>
    <inkml:brush xml:id="br0">
      <inkml:brushProperty name="width" value="0.025" units="cm"/>
      <inkml:brushProperty name="height" value="0.025" units="cm"/>
    </inkml:brush>
  </inkml:definitions>
  <inkml:trace contextRef="#ctx0" brushRef="#br0">19 249 9129,'-3'9'4676,"-2"2"-3779,3-6-659,1 0 0,-1-1 0,1 1-1,0 0 1,0 0 0,0 0 0,0 0 0,1 7 0,0-12-173,0 0 1,0 1 0,1-1-1,-1 1 1,0-1-1,0 1 1,0-1 0,1 0-1,-1 1 1,0-1 0,0 0-1,1 1 1,-1-1 0,1 0-1,-1 1 1,0-1 0,1 0-1,-1 0 1,0 1 0,1-1-1,-1 0 1,1 0-1,-1 0 1,1 0 0,-1 0-1,0 1 1,1-1 0,-1 0-1,1 0 1,-1 0 0,1 0-1,-1 0 1,1 0 0,-1 0-1,1-1 1,-1 1 0,0 0-1,1 0 1,-1 0-1,1 0 1,-1-1 0,1 1-1,22-8 1431,-2-7-1176,0 0-1,-1-1 0,0-2 0,-2 1 1,0-2-1,-1-1 0,-1 0 0,-1-1 0,21-37 1,-33 53-269,0-1 0,0 1 0,-1-1 0,0 0 1,0 0-1,0 0 0,-1 0 0,0 0 0,0 0 0,-1 0 0,0-12 1,0 17-50,0 0 1,-1 0 0,1 0 0,-1 0 0,1 0-1,-1 0 1,0 0 0,1 1 0,-1-1-1,0 0 1,0 0 0,0 1 0,1-1 0,-1 1-1,0-1 1,0 1 0,0-1 0,0 1 0,0-1-1,0 1 1,0 0 0,0-1 0,0 1-1,0 0 1,0 0 0,0 0 0,0 0 0,0 0-1,0 0 1,0 0 0,0 0 0,-1 1 0,1-1-1,0 0 1,0 0 0,-1 2 0,-3-1-25,1 0 1,-1 0-1,1 1 0,-1 0 1,1 0-1,0 0 1,-6 4-1,1 3 7,0 0-1,0 0 0,1 0 1,0 1-1,1 1 1,0-1-1,0 1 0,1 0 1,1 1-1,0-1 1,1 1-1,-5 17 0,9-28 13,0 1 0,0-1 0,0 1 0,0-1 0,0 1 0,0-1 0,0 0 0,0 1 0,1-1-1,-1 1 1,1-1 0,-1 0 0,1 1 0,-1-1 0,1 0 0,0 1 0,-1-1 0,1 0 0,0 0 0,0 0-1,0 0 1,0 0 0,0 0 0,0 0 0,1 0 0,-1 0 0,0 0 0,0-1 0,0 1 0,1-1 0,-1 1-1,0 0 1,1-1 0,-1 0 0,1 1 0,-1-1 0,1 0 0,-1 0 0,0 0 0,3 0 0,9 1 44,0-1-1,0 0 1,21-3 0,-23 2-24,65-11 23,-59 8-52,1 0 0,-1 1 0,0 1-1,1 1 1,-1 1 0,1 0 0,0 1 0,21 4-1,-35-4 1,-2 0-1,1 0 1,0 1-1,0-1 1,0 1-1,0-1 1,-1 1-1,1 0 1,-1 0-1,1 0 0,-1 0 1,0 0-1,0 1 1,0-1-1,0 1 1,0-1-1,-1 1 1,1 0-1,-1 0 1,0 0-1,2 5 1,0 2 115,-1 0 1,-1 1 0,1-1 0,-2 1 0,0 11-1,0-21 714,0-35 2157,1 1-2900,-1-22-229,-7-63 1,16 115-7404,19 2 2348,-23 1 3276,25 0-5476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5.380"/>
    </inkml:context>
    <inkml:brush xml:id="br0">
      <inkml:brushProperty name="width" value="0.025" units="cm"/>
      <inkml:brushProperty name="height" value="0.025" units="cm"/>
    </inkml:brush>
  </inkml:definitions>
  <inkml:trace contextRef="#ctx0" brushRef="#br0">0 1 5285,'0'0'9993,"4"55"-11114,17-34-1954,2-3-3106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04.909"/>
    </inkml:context>
    <inkml:brush xml:id="br0">
      <inkml:brushProperty name="width" value="0.025" units="cm"/>
      <inkml:brushProperty name="height" value="0.025" units="cm"/>
    </inkml:brush>
  </inkml:definitions>
  <inkml:trace contextRef="#ctx0" brushRef="#br0">197 176 16688,'0'0'5183,"-9"-2"-3923,5 0-1241,0 0 0,0 1 0,-1 0 0,1 0 0,0 0-1,-1 1 1,1-1 0,-1 1 0,1 0 0,0 0 0,-1 1 0,1-1 0,-1 1-1,1 0 1,0 0 0,-1 0 0,1 1 0,0 0 0,0 0 0,0 0 0,0 0-1,1 0 1,-1 1 0,0 0 0,1-1 0,0 1 0,-4 4 0,3-3-24,0 1 1,0-1-1,0 1 0,0 0 1,1 0-1,0 0 1,0 0-1,0 1 1,1-1-1,0 1 0,0 0 1,0-1-1,-1 9 1,4-12-3,0-1-1,0 0 1,-1 0 0,1 0 0,0 0 0,0 0 0,0 0 0,0 0 0,0 0 0,1-1 0,-1 1 0,0 0 0,0-1-1,1 1 1,-1 0 0,0-1 0,0 0 0,1 1 0,-1-1 0,1 0 0,-1 0 0,0 0 0,1 1 0,-1-1 0,0-1-1,1 1 1,-1 0 0,3-1 0,45-2-364,-42 2 243,-2-1-30,0 1-1,1 1 0,-1-1 0,0 1 1,0 0-1,0 0 0,1 1 0,7 1 1,-11-1 137,0 0 1,-1 0 0,1 0 0,-1 0-1,1 1 1,-1-1 0,1 0 0,-1 1-1,1-1 1,-1 1 0,0 0 0,0 0-1,0-1 1,0 1 0,0 0 0,-1 0-1,1 0 1,0 0 0,-1 0 0,1 0-1,-1 0 1,0 0 0,0 0 0,0 0-1,0 0 1,0 3 0,0 14 56,0 0 0,-2 1 1,0-1-1,-1 0 1,-1 0-1,-1-1 0,0 1 1,-2-1-1,0 0 0,-1 0 1,-17 27-1,16-30 403,0-1 0,-2-1 0,0 0 0,0 0 1,-1-1-1,-1 0 0,0-1 0,-18 11 0,31-22-415,1 0 0,-1-1-1,0 1 1,0 0 0,0-1 0,0 1 0,0 0 0,0-1 0,0 1-1,0 0 1,0-1 0,0 1 0,-1 0 0,1 0 0,0-1-1,0 1 1,0 0 0,0-1 0,0 1 0,0 0 0,-1 0-1,1-1 1,0 1 0,0 0 0,0 0 0,-1 0 0,1-1-1,0 1 1,0 0 0,-1 0 0,1 0 0,0 0 0,-1-1 0,1 1-1,0 0 1,0 0 0,-1 0 0,1 0 0,0 0 0,-1 0-1,1 0 1,0 0 0,-1 0 0,1 0 0,0 0 0,0 0-1,-1 0 1,1 0 0,0 0 0,-1 0 0,1 0 0,0 0 0,-1 1-1,1-1 1,0 0 0,0 0 0,-1 0 0,1 0 0,0 1-1,10-26 132,25-30-315,2 1 0,55-61-1,-10 13-30,42-64 276,-183 237-69,55-66-25,0 0 0,0 0 1,1 1-1,0-1 0,0 1 0,0 0 0,1 0 0,0 0 0,0 0 0,1 0 0,-2 12 0,3-17 17,1 0 0,-1-1 0,1 1 0,-1 0 0,1 0 0,0-1 0,-1 1 0,1 0 0,0-1 0,-1 1 0,1-1 0,0 1 0,0-1 0,-1 1-1,1-1 1,0 0 0,0 1 0,0-1 0,0 0 0,0 1 0,0-1 0,-1 0 0,1 0 0,0 0 0,0 0 0,0 0 0,0 0 0,0 0 0,0 0-1,0 0 1,0-1 0,0 1 0,-1 0 0,2-1 0,37-8 254,-12-3-222,0-1 1,-1-1 0,-1-1 0,35-27-1,-12 3-19,47-49 0,-93 86-21,5-4-5,-1 0 1,1 0-1,-1-1 0,0 0 0,-1 0 0,1-1 0,-2 1 0,1-1 0,-1 0 0,0-1 0,5-15 0,-9 23 3,0 1-1,0 0 0,-1-1 0,1 1 0,0 0 0,0-1 0,0 1 0,0-1 1,-1 1-1,1 0 0,0 0 0,-1-1 0,1 1 0,0 0 0,0 0 0,-1-1 1,1 1-1,0 0 0,-1 0 0,1 0 0,-1-1 0,1 1 0,0 0 0,-1 0 1,1 0-1,0 0 0,-1 0 0,1 0 0,-1 0 0,1 0 0,0 0 0,-1 0 0,1 0 1,-1 0-1,1 0 0,0 0 0,-1 0 0,1 0 0,-1 0 0,1 1 0,0-1 1,-1 0-1,1 0 0,0 0 0,-1 1 0,1-1 0,0 0 0,-1 1 0,1-1 0,-22 12-199,5 1 187,2 1 0,0 0 1,1 1-1,0 1 1,1 0-1,1 1 1,0 1-1,2-1 0,0 2 1,-10 25-1,19-42 19,0 0 0,1 0 0,-1 0 0,0 0 0,1 0 0,-1 1-1,1-1 1,0 0 0,0 0 0,0 0 0,0 1 0,0-1 0,0 0-1,0 0 1,1 1 0,-1-1 0,1 0 0,0 0 0,0 0 0,0 0 0,0 0-1,1 2 1,0-2 8,0-1 0,-1 1 0,1-1 0,0 0 0,0 0 0,0 0 0,0 0 0,1 0 0,-1 0 0,0-1 0,0 1 0,0-1 1,1 1-1,-1-1 0,0 0 0,0 0 0,5 0 0,0-1 10,1 0 1,-1 0-1,1-1 1,-1 0-1,1 0 1,-1 0-1,0-1 1,0 0-1,-1-1 1,1 0-1,-1 0 1,7-5-1,-3-1-13,0-1-1,-1 0 1,15-23 0,-21 29-32,1-1 0,-1-1 1,0 1-1,0 0 0,-1-1 1,0 1-1,0-1 0,0 0 1,0-12-1,-2 18 15,0 1 0,0 0 1,-1 0-1,1 0 0,0 0 0,0 0 0,-1-1 0,1 1 0,0 0 1,0 0-1,-1 0 0,1 0 0,0 0 0,-1 0 0,1 0 0,0 0 1,0 0-1,-1 0 0,1 0 0,0 0 0,-1 0 0,1 0 0,0 0 1,-1 0-1,1 0 0,0 0 0,0 1 0,-1-1 0,1 0 0,0 0 1,0 0-1,-1 0 0,1 1 0,0-1 0,0 0 0,0 0 0,-1 0 1,1 1-1,0-1 0,0 0 0,-1 1 0,-11 9-174,9-6 163,-1 0 1,1 0 0,0 1-1,1-1 1,-1 1-1,1 0 1,0 0 0,0 0-1,0 0 1,1 0 0,0 0-1,0 0 1,0 0 0,0 1-1,1 8 1,1-12 21,0-1 0,0 1-1,0-1 1,1 1 0,-1-1 0,0 1 0,1-1 0,-1 0 0,1 0-1,-1 0 1,1 0 0,-1 0 0,1 0 0,0 0 0,0-1-1,-1 1 1,1-1 0,0 1 0,0-1 0,0 1 0,0-1 0,0 0-1,-1 0 1,1 0 0,0 0 0,3-1 0,53-3 150,-39-1-137,0-1 0,-1 0 1,1-2-1,-2 0 0,1-1 1,-1-1-1,-1 0 1,1-1-1,-2-1 0,0-1 1,0 0-1,-1-1 1,19-25-1,-30 36-4,-1 0 0,0 0 0,0 0 0,0 0 1,0 0-1,-1 0 0,1-1 0,-1 1 0,0-1 0,0 1 0,0-1 0,-1 1 0,1-1 0,-1-4 1,0 7-16,0 1 0,-1 0 0,1-1 1,0 1-1,-1-1 0,1 1 0,0-1 1,-1 1-1,1 0 0,-1-1 1,1 1-1,0 0 0,-1 0 0,1-1 1,-1 1-1,1 0 0,-1 0 0,1 0 1,-1-1-1,0 1 0,1 0 1,-1 0-1,1 0 0,-1 0 0,1 0 1,-1 0-1,1 0 0,-1 0 0,1 0 1,-1 0-1,1 1 0,-1-1 0,0 0 1,1 0-1,0 0 0,-1 1 1,1-1-1,-1 0 0,1 1 0,-1 0 1,-23 11-132,12-4 135,0 1 1,1 0-1,1 1 0,0 0 1,0 1-1,1 0 0,0 0 1,1 1-1,0 0 0,1 1 1,1 0-1,0 0 0,0 0 1,1 1-1,1-1 0,0 1 1,1 0-1,1 1 0,-1 19 1,3-32 5,0 1 1,1-1 0,-1 0-1,1 0 1,0 0 0,-1 0-1,1 0 1,0 0 0,0-1-1,0 1 1,1 0 0,-1 0-1,0-1 1,1 1 0,-1-1-1,1 1 1,-1-1 0,1 0-1,0 1 1,-1-1 0,1 0-1,0 0 1,0 0 0,0 0-1,0-1 1,0 1 0,0 0-1,0-1 1,0 0 0,0 1-1,0-1 1,0 0 0,1 0-1,-1 0 1,0 0 0,0 0-1,0-1 1,0 1 0,0-1-1,0 1 1,0-1 0,0 0-1,0 0 1,0 0 0,0 0-1,0 0 1,-1 0 0,1 0-1,0-1 1,-1 1 0,1-1-1,-1 1 1,1-1 0,1-3-1,0-1-63,0 0 0,-1 0 0,0-1 0,0 1 0,-1-1 0,1 1 0,-1-1 0,-1 0 0,1 1 0,-1-1 0,-1 0-1,1 0 1,-1 1 0,0-1 0,0 1 0,-1-1 0,0 1 0,-4-9 0,4 9 34,0 1 0,-1 0 1,0-1-1,0 1 0,0 0 1,-1 1-1,0-1 0,0 1 1,0-1-1,0 1 0,-1 0 1,1 1-1,-1-1 0,0 1 0,0 0 1,0 0-1,-1 0 0,1 1 1,-1 0-1,0 0 0,-7-1 1,62 11-189,-1-2 0,96-1 0,-143-5 64,-1 0 1,1 0-1,-1 0 0,1 0 1,0 0-1,-1 0 1,1 0-1,-1 0 0,1 0 1,-1 0-1,1 0 1,-1 0-1,1 0 1,-1-1-1,1 1 0,-1 0 1,1 0-1,-1-1 1,1 1-1,-1 0 0,1-1 1,-1 1-1,0 0 1,1-1-1,-1 1 1,1-1-1,-1 1 0,0 0 1,0-1-1,1 1 1,-1-1-1,0 1 1,0-1-1,1 1 0,-1-1 1,0 1-1,0-1 1,0 1-1,0-1 0,0 0 1,0 1-1,0-1 1,0 1-1,0-1 1,0 1-1,0-1 0,0 0 1,0-18-7478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05.271"/>
    </inkml:context>
    <inkml:brush xml:id="br0">
      <inkml:brushProperty name="width" value="0.025" units="cm"/>
      <inkml:brushProperty name="height" value="0.025" units="cm"/>
    </inkml:brush>
  </inkml:definitions>
  <inkml:trace contextRef="#ctx0" brushRef="#br0">33 0 15054,'-18'0'481,"3"2"960,15 9-1281,4 5-64,9-2-896,-1-2-4902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07.277"/>
    </inkml:context>
    <inkml:brush xml:id="br0">
      <inkml:brushProperty name="width" value="0.025" units="cm"/>
      <inkml:brushProperty name="height" value="0.025" units="cm"/>
    </inkml:brush>
  </inkml:definitions>
  <inkml:trace contextRef="#ctx0" brushRef="#br0">225 358 3812,'0'0'17563,"-12"-6"-16437,5 1-1004,5 3-104,-1 0 0,1 0-1,-1 1 1,0-1 0,1 0 0,-1 1 0,0 0 0,0 0-1,0 0 1,0 0 0,-1 0 0,1 0 0,0 1 0,0 0-1,0-1 1,-1 1 0,1 1 0,0-1 0,0 0 0,0 1-1,0-1 1,-1 1 0,1 0 0,0 0 0,0 0 0,-3 3 0,-5 3-30,1 1 1,1 0-1,-1 1 1,1 0 0,1 1-1,0 0 1,0 0 0,1 1-1,1 0 1,-1 0 0,2 0-1,-1 1 1,2 0 0,0 0-1,-6 25 1,10-37 10,0 1 1,1-1-1,-1 1 0,0 0 1,0-1-1,0 1 0,0-1 1,0 1-1,1-1 0,-1 1 1,0-1-1,0 1 1,1-1-1,-1 1 0,1-1 1,-1 1-1,0-1 0,1 1 1,-1-1-1,1 1 0,-1-1 1,1 0-1,-1 1 0,1-1 1,-1 0-1,1 0 0,-1 1 1,1-1-1,-1 0 0,1 0 1,0 0-1,-1 0 0,1 1 1,-1-1-1,1 0 0,0 0 1,-1 0-1,1 0 1,-1-1-1,1 1 0,0 0 1,-1 0-1,1 0 0,0-1 1,32-8 211,-9-3-96,-1-1 0,-1-1 0,0-1 0,35-32 0,70-82 847,-62 42-267,-44 57-568,-52 80-274,-33 72 1,56-107 108,4-6-294,0-1 0,0 1 0,0-1-1,1 1 1,0 0 0,1 0 0,0 0 0,-1 17 0,3-24 184,1-1 0,-1 0 0,1 0 1,0 1-1,-1-1 0,1 0 0,0 0 1,0 0-1,0 0 0,0 0 0,0 0 1,0 0-1,0 0 0,0 0 0,0 0 1,0-1-1,0 1 0,0 0 0,1-1 1,-1 1-1,0-1 0,1 1 0,-1-1 1,0 0-1,1 0 0,-1 1 0,0-1 1,1 0-1,-1 0 0,1 0 0,-1 0 1,0-1-1,1 1 0,1-1 0,53-7-3003,-41 3 1871,-1 0 0,-1-1 0,1-1 0,-1 0-1,0-1 1,21-17 0,15-24 1018,-44 42 1393,-1 0-1,1 0 1,-1 0-1,0-1 1,4-12-1,-7 20-853,-1-1 0,1 0 0,-1 0 0,0 1 0,1-1 0,-1 0 0,0 0 0,0 0 0,0 0 0,1 1 0,-1-1 0,0 0 0,0 0 0,0 0 0,0 0 0,0 1 0,-1-1 0,1 0 0,0 0 0,0 0 0,0 0 0,-1 1-1,1-1 1,0 0 0,-1 0 0,0 0 0,0 1-155,0-1 0,0 1 0,0 0-1,0 0 1,0 0 0,0 0 0,0 0-1,0 0 1,1 0 0,-1 0 0,0 1-1,0-1 1,0 0 0,0 0 0,0 1-1,0-1 1,0 1 0,-1 0 0,-40 28 112,33-21-207,-85 80 779,86-79-662,0 0 0,1 0 0,0 0 1,0 1-1,1 0 0,1 1 0,0-1 0,-7 19 0,12-29-139,0 1 0,0-1-1,0 1 1,0-1 0,-1 1 0,1 0 0,0-1 0,0 1 0,0-1-1,0 1 1,0-1 0,0 1 0,1 0 0,-1-1 0,0 1 0,0-1-1,0 1 1,0-1 0,1 1 0,-1 0 0,0-1 0,1 1 0,-1-1-1,0 0 1,1 1 0,-1-1 0,0 1 0,1-1 0,-1 1 0,1-1-1,0 1 1,23 2 233,26-13 170,-21-2-338,-1 0 0,1-2 0,-2-2 0,0 0 0,-1-2 0,-1 0 0,37-36 0,-61 53 192,-2 6-263,-1 0 1,1 0 0,-1 0 0,0 0-1,-1 0 1,1 0 0,-1 0-1,0-1 1,-6 8 0,-8 12 13,15-19-9,0 0-1,-1-1 0,1 1 0,1 0 0,-1 0 1,0 8-1,1-13 2,1 1 1,0-1 0,0 1-1,0-1 1,1 1-1,-1-1 1,0 1 0,0-1-1,0 1 1,0-1-1,0 1 1,0-1 0,1 0-1,-1 1 1,0-1-1,0 1 1,1-1 0,-1 0-1,0 1 1,1-1 0,-1 0-1,0 1 1,1-1-1,-1 0 1,1 1 0,-1-1-1,1 0 1,22-1 375,-7-4-186,-1-2 0,0 1 1,27-18-1,-31 16-207,0 2-1,1 0 1,-1 0 0,1 1 0,0 0 0,0 1 0,21-4-1,-32 8 10,-1 0 0,1 0 1,-1 0-1,1 1 0,-1-1 0,1 0 0,-1 0 0,1 1 0,-1-1 0,1 0 0,-1 1 0,0-1 0,1 0 0,-1 1 0,0-1 0,1 1 0,-1-1 0,0 0 1,1 1-1,-1-1 0,0 1 0,0-1 0,1 1 0,-1 0 0,0-1 0,0 1 0,0-1 0,0 1 0,0-1 0,0 1 0,0-1 0,0 1 0,0-1 1,0 1-1,0 0 0,0-1 0,0 1 0,0-1 0,-1 1 0,-4 34-148,2-20 110,4-15 44,-1 1 1,0-1 0,0 1 0,1-1 0,-1 0-1,0 1 1,0-1 0,1 0 0,-1 1-1,0-1 1,1 0 0,-1 1 0,0-1-1,1 0 1,-1 0 0,1 1 0,-1-1 0,0 0-1,1 0 1,-1 0 0,1 0 0,-1 1-1,1-1 1,-1 0 0,0 0 0,1 0-1,-1 0 1,1 0 0,-1 0 0,1 0 0,-1 0-1,1-1 1,-1 1 0,1 0 0,-1 0-1,0 0 1,1 0 0,-1-1 0,1 1-1,-1 0 1,0 0 0,1-1 0,19-8 249,-20 9-247,55-30 120,-30 14-266,45-18 0,-69 33 108,-1 1 0,0 0 0,0 0 0,1 0 1,-1-1-1,0 1 0,1 0 0,-1 0 0,0 0 1,1 0-1,-1 0 0,0 0 0,1 0 0,-1 0 1,0 0-1,1-1 0,-1 1 0,0 1 0,1-1 0,-1 0 1,0 0-1,1 0 0,-1 0 0,0 0 0,1 0 1,-1 0-1,0 0 0,1 0 0,-1 1 0,0-1 1,1 0-1,-1 0 0,0 0 0,0 1 0,1-1 1,-1 0-1,0 0 0,0 1 0,0-1 0,1 0 1,-1 1-1,-3 18-332,-21 29 613,19-40-373,5-8 126,-1 1 0,1 0 0,-1-1 0,1 1 0,-1 0 0,1-1 0,-1 1 0,1 0 0,0 0 0,-1-1 0,1 1 0,0 0 0,-1 0 0,1 0 0,0-1 0,0 1 0,0 0 0,0 0 0,0 0 0,0 0 0,0 0 0,0-1 0,0 1 0,1 0 0,-1 0 0,0 0 0,0-1 0,1 1 0,-1 0 0,1 1 0,1-2 7,-1 0 1,1 0-1,-1 1 1,1-1-1,-1-1 1,1 1-1,-1 0 1,1 0-1,-1 0 1,1-1-1,-1 1 0,1-1 1,-1 1-1,0-1 1,2 0-1,66-38 272,-61 34-268,126-81-2175,-145 113 961,-3-7 1210,7-11 91,0 1 0,0 0 0,1 1 0,0-1-1,-7 22 1,13-32-87,0 0-1,0 1 0,0-1 1,0 0-1,0 0 0,0 1 1,0-1-1,0 0 0,0 0 1,0 1-1,0-1 0,0 0 1,0 0-1,0 1 0,0-1 1,0 0-1,1 0 1,-1 1-1,0-1 0,0 0 1,0 0-1,0 0 0,1 1 1,-1-1-1,0 0 0,0 0 1,0 0-1,1 0 0,-1 1 1,0-1-1,0 0 0,1 0 1,-1 0-1,0 0 0,0 0 1,1 0-1,-1 0 0,0 0 1,0 0-1,1 0 0,-1 0 1,19 0 460,16-9 169,0-6-643,-2-2-1,0-1 1,-1-1 0,-1-2-1,0-1 1,-2-2 0,36-36-1,-60 54-58,4-3-24,0 0 0,-1 0 0,0 0 0,-1-1 1,0-1-1,0 1 0,5-14 0,-60 82 292,41-46-85,0 0-1,2 1 1,-1-1 0,2 1 0,-1 0-1,2 1 1,0-1 0,0 0 0,2 1-1,-1 0 1,2 17 0,-2-8 112,2-18-172,-1 0 0,0 0-1,-1 0 1,1 0 0,-1-1-1,0 1 1,-5 8 0,-6 19 145,19-44-322,0 0 0,2 0 0,-1 0 0,1 1 0,1 0 1,0 1-1,16-14 0,22-29-128,152-195 344,-196 245-101,7-12 93,2 0 1,0 0 0,1 1-1,0 0 1,1 1-1,1 1 1,19-13 0,-38 29-54,0 0 0,1-1 0,-1 2 0,1-1 0,0 0 1,1 0-1,-5 10 0,-6 8 25,-26 32-65,-46 70 5,73-105-6,2 0 1,0 1 0,1 0 0,-10 35-1,11-1 103,8-52-98,0-1 1,-1 1-1,1-1 0,0 1 1,0-1-1,0 1 0,0-1 1,0 1-1,0 0 0,0-1 0,1 1 1,-1-1-1,1 1 0,-1-1 1,1 1-1,-1-1 0,1 1 0,0-1 1,0 0-1,0 1 0,0-1 1,0 0-1,0 0 0,0 0 1,0 0-1,0 0 0,0 0 0,1 0 1,1 1-1,-2-2-3,0 0 0,-1 0-1,1-1 1,0 1 0,-1 0 0,1-1-1,0 1 1,-1-1 0,1 1 0,0-1-1,-1 1 1,1-1 0,-1 1 0,1-1-1,-1 1 1,0-1 0,1 0 0,-1 1 0,1-1-1,-1 0 1,0 1 0,0-1 0,1 0-1,-1 0 1,0 1 0,0-1 0,0 0-1,0 0 1,0 1 0,0-1 0,0-1-1,2-34-1032,-1 27 623,-1-16-693,-1-1-1,-1 1 0,-1-1 1,-1 1-1,-9-31 0,-10-20 4963,62 78-1822,13 10-2016,21 5-2,-25-13-3300,-38-5-2278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07.639"/>
    </inkml:context>
    <inkml:brush xml:id="br0">
      <inkml:brushProperty name="width" value="0.025" units="cm"/>
      <inkml:brushProperty name="height" value="0.025" units="cm"/>
    </inkml:brush>
  </inkml:definitions>
  <inkml:trace contextRef="#ctx0" brushRef="#br0">20 0 18289,'-13'0'609,"6"0"192,9 0-1282,12 4-3811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08.527"/>
    </inkml:context>
    <inkml:brush xml:id="br0">
      <inkml:brushProperty name="width" value="0.025" units="cm"/>
      <inkml:brushProperty name="height" value="0.025" units="cm"/>
    </inkml:brush>
  </inkml:definitions>
  <inkml:trace contextRef="#ctx0" brushRef="#br0">144 187 13389,'0'0'8552,"-10"0"-7698,5 0-848,0 0 1,0 1 0,1-1-1,-1 1 1,0 0-1,0 0 1,1 0-1,-1 1 1,1 0-1,-1 0 1,1 0 0,-1 0-1,1 1 1,0-1-1,0 1 1,1 0-1,-1 1 1,0-1-1,1 0 1,0 1 0,-4 5-1,3-4-17,0-1 1,1 0-1,0 1 0,0 0 1,0-1-1,0 1 0,1 1 1,-1-1-1,1 0 0,1 0 1,-1 1-1,1-1 0,0 1 1,0-1-1,0 7 0,1-11 13,1 0 0,-1-1-1,1 1 1,0-1 0,-1 1 0,1-1-1,-1 1 1,1-1 0,0 1 0,0-1-1,-1 1 1,1-1 0,0 0 0,-1 1-1,1-1 1,0 0 0,0 0 0,0 0-1,-1 1 1,1-1 0,0 0 0,0 0-1,0 0 1,0 0 0,-1 0 0,1-1-1,0 1 1,0 0 0,-1 0 0,1 0-1,0-1 1,0 1 0,1-1 0,29-10 221,-7-2-154,1-1-1,-2-1 1,0-1 0,-1-1-1,36-37 1,-16 9 494,58-78 0,-83 102 192,-37 55-700,18-31-81,-117 221 32,117-222 3,1 0 1,0 1 0,0-1-1,0 1 1,0-1 0,0 1-1,1-1 1,-1 1-1,1 0 1,0-1 0,-1 1-1,1 0 1,0-1 0,1 1-1,-1 0 1,0 0 0,2 2-1,-2-4 13,1 1 0,0-1-1,0 0 1,0 0-1,0 0 1,0-1 0,0 1-1,0 0 1,0 0-1,0 0 1,1-1 0,-1 1-1,0-1 1,0 1 0,1-1-1,-1 1 1,0-1-1,1 0 1,-1 0 0,0 1-1,1-1 1,-1 0-1,3-1 1,6 0 79,0 0 0,0-1 0,0 0 0,0-1 0,0 0 0,0-1 0,13-7 0,-1-1-58,-2 0 1,1-2-1,-1 0 0,-1-1 1,-1-1-1,0-1 0,23-29 1,-57 63-106,2 0 0,0 2 0,1-1 1,0 1-1,2 1 0,-18 42 0,29-62 70,-1 1 0,1 0-1,0-1 1,0 1 0,0 0-1,-1 0 1,1-1 0,0 1-1,0 0 1,0 0-1,0-1 1,0 1 0,0 0-1,0 0 1,1-1 0,-1 1-1,0 0 1,0-1 0,1 1-1,-1 0 1,0-1 0,1 1-1,-1 0 1,0-1-1,1 1 1,-1 0 0,1-1-1,-1 1 1,1-1 0,-1 1-1,1-1 1,0 1 0,-1-1-1,1 0 1,0 1 0,0-1-1,2 1 37,0 0-1,0-1 1,0 1 0,0-1-1,1 0 1,-1 0-1,0 0 1,0 0 0,5-2-1,7-1 96,-1-1 1,1 0-1,14-7 0,3-4-86,56-34 0,-79 43-35,0-1-1,0 0 1,0 0 0,-1-1 0,0 0-1,0 0 1,-1-1 0,0 0-1,10-18 1,-16 27-16,-1-1 0,1 0 0,0 0-1,-1 0 1,1 0 0,-1 0 0,0 1-1,1-1 1,-1 0 0,0 0 0,1 0 0,-1 0-1,0 0 1,0 0 0,0 0 0,0 0 0,0 0-1,0 0 1,0 0 0,0 0 0,0 0-1,-1 0 1,0-2 0,1 3-14,-1 0 1,0-1-1,0 1 0,0 0 0,0 0 1,0 0-1,0 0 0,0 0 0,1 0 1,-1 0-1,0 0 0,0 1 0,0-1 1,0 0-1,0 0 0,1 1 0,-1-1 1,0 0-1,-1 2 0,-42 27-218,37-23 223,-43 41-41,46-44 63,1 1 1,0 0-1,0 0 0,0 0 0,1 0 0,-1 0 1,1 1-1,0-1 0,0 1 0,-2 9 1,4-14-11,0 1 0,0 0 0,0 0 0,0-1 0,0 1 0,1 0 0,-1 0 0,0 0 0,0-1 0,1 1 0,-1 0 0,1-1 0,-1 1 0,0 0 0,1-1 0,-1 1 0,1 0 0,0-1 0,-1 1 0,1-1 0,-1 1 0,1-1 0,0 1 0,-1-1 0,1 0 0,0 1 0,0-1 0,-1 0 0,1 0 0,0 1 0,0-1 0,-1 0 0,1 0 0,0 0 0,0 0 0,1 0 0,37 0 220,-31 0-171,13 0-239,42-3 366,-60 3-595,1-1 0,-1 1 0,1-1 1,-1 0-1,1 0 0,-1 0 0,0-1 0,1 1 1,-1-1-1,0 0 0,0 0 0,0 0 0,4-3 0,-1-9-6819,-5-6-7795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08.876"/>
    </inkml:context>
    <inkml:brush xml:id="br0">
      <inkml:brushProperty name="width" value="0.025" units="cm"/>
      <inkml:brushProperty name="height" value="0.025" units="cm"/>
    </inkml:brush>
  </inkml:definitions>
  <inkml:trace contextRef="#ctx0" brushRef="#br0">0 0 19154,'0'0'4805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0.653"/>
    </inkml:context>
    <inkml:brush xml:id="br0">
      <inkml:brushProperty name="width" value="0.025" units="cm"/>
      <inkml:brushProperty name="height" value="0.025" units="cm"/>
    </inkml:brush>
  </inkml:definitions>
  <inkml:trace contextRef="#ctx0" brushRef="#br0">1 223 6919,'0'0'9838,"10"2"-8605,-3-2-1098,0 0-1,0-1 0,0 1 1,0-1-1,-1 0 0,1-1 1,0 0-1,0 0 0,-1 0 1,1-1-1,-1 0 1,0 0-1,0-1 0,0 0 1,0 0-1,-1 0 0,9-9 1,-6 7 43,-1 1 0,-1-1-1,1-1 1,-1 1 0,0-1 0,0 0 0,-1-1 0,0 1 0,0-1 0,-1 0 0,0 0 0,0 0 0,-1-1 0,0 1 0,-1-1 0,0 0 0,2-16 0,-4 24-146,0 1 0,0-1 0,0 0 1,0 0-1,0 0 0,0 0 0,0 0 0,0 0 1,0 0-1,-1 0 0,1 0 0,0 0 1,-1 1-1,1-1 0,0 0 0,-1 0 0,1 0 1,-1 0-1,0 1 0,1-1 0,-1 0 1,0 1-1,1-1 0,-1 0 0,0 1 0,1-1 1,-1 1-1,-1-1 0,0 0-15,0 1 1,0 0-1,0 0 0,0 0 1,0 0-1,1 0 0,-1 0 1,0 1-1,0-1 0,0 0 1,0 1-1,1 0 0,-4 0 1,-1 3-26,-1-1 1,0 1 0,1 0 0,0 0 0,0 0-1,-8 8 1,-2 7 26,-28 39-1,39-51-20,1 1 0,0 0-1,0 0 1,0 0 0,1 0-1,0 0 1,1 1-1,-3 16 1,5-24-3,0 0 0,0 1 0,0-1 0,0 0-1,0 0 1,0 0 0,0 0 0,1 0 0,-1 0 0,0 0 0,1 0-1,-1 0 1,0 0 0,1 0 0,-1 0 0,1 0 0,0 0-1,-1-1 1,1 1 0,0 0 0,-1 0 0,1-1 0,0 1 0,0 0-1,0-1 1,0 1 0,0 0 0,1-1 0,1 2 15,0-1 1,1 0-1,-1 0 0,1-1 1,0 1-1,-1-1 0,1 0 1,6 0-1,5-2 50,1 0-1,-1 0 0,16-6 1,21-10-6,-37 12-56,-1 0-1,1 2 1,0 0-1,0 1 1,0 0-1,17-1 1,-31 4-7,0 1 1,-1-1-1,1 0 1,0 0-1,0 0 1,0 0-1,-1 1 1,1-1-1,0 0 1,0 1-1,-1-1 1,1 0-1,0 1 0,-1-1 1,1 1-1,0-1 1,-1 1-1,1-1 1,-1 1-1,1 0 1,-1-1-1,1 1 1,-1 0-1,1-1 1,-1 1-1,0 0 1,1 1-1,3 28-40,-5-21 58,0-1 1,0 1 0,0-1-1,-6 16 1,-11 7 624,12-31 745,5-19-542,4 2-623,0 1 0,10-27-1,1-11-4809,-12 50-524</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1.233"/>
    </inkml:context>
    <inkml:brush xml:id="br0">
      <inkml:brushProperty name="width" value="0.025" units="cm"/>
      <inkml:brushProperty name="height" value="0.025" units="cm"/>
    </inkml:brush>
  </inkml:definitions>
  <inkml:trace contextRef="#ctx0" brushRef="#br0">180 1 13036,'0'0'8958,"-8"14"-8552,-23 52 472,-40 123 0,64-164-709,-56 205 746,64-224-2414,7-18 271,7-25-1394,-10 17-179,-1-1-1,-1 0 1,0-39 0,-3 12-2650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1.609"/>
    </inkml:context>
    <inkml:brush xml:id="br0">
      <inkml:brushProperty name="width" value="0.025" units="cm"/>
      <inkml:brushProperty name="height" value="0.025" units="cm"/>
    </inkml:brush>
  </inkml:definitions>
  <inkml:trace contextRef="#ctx0" brushRef="#br0">0 61 7399,'0'0'11894,"10"-7"-10431,-2 2-1084,1 0 1,0 1-1,0-1 1,1 2 0,-1-1-1,1 1 1,0 1 0,14-3-1,5 1-177,98-9 1124,-116 13-1917,0 0 0,0 0 0,-1 1 0,1 0 0,0 1 0,-1 0 0,1 1-1,-1 0 1,11 5 0,-4 3-4427,-10-1-1809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1.968"/>
    </inkml:context>
    <inkml:brush xml:id="br0">
      <inkml:brushProperty name="width" value="0.025" units="cm"/>
      <inkml:brushProperty name="height" value="0.025" units="cm"/>
    </inkml:brush>
  </inkml:definitions>
  <inkml:trace contextRef="#ctx0" brushRef="#br0">1 0 9545,'0'0'13933,"5"3"-12582,3-1-982,1 1 0,0-1 0,0-1 0,0 1 1,0-2-1,16 1 0,12-2-2117,-7 1-4459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5.785"/>
    </inkml:context>
    <inkml:brush xml:id="br0">
      <inkml:brushProperty name="width" value="0.025" units="cm"/>
      <inkml:brushProperty name="height" value="0.025" units="cm"/>
    </inkml:brush>
  </inkml:definitions>
  <inkml:trace contextRef="#ctx0" brushRef="#br0">93 240 11050,'0'0'8691,"-8"3"-7938,3-1-628,0-1-1,0 1 1,0 0-1,0 1 1,0-1-1,1 1 1,-1 0 0,1 0-1,0 0 1,0 1-1,0 0 1,0 0-1,1 0 1,-1 0-1,1 0 1,0 0 0,0 1-1,1 0 1,-1-1-1,-1 8 1,4-11-115,0-1 0,0 1 0,0-1 0,0 1 0,0 0 0,0-1 1,0 1-1,0 0 0,1-1 0,-1 1 0,0-1 0,1 1 0,-1-1 0,0 1 0,1-1 1,-1 1-1,1-1 0,-1 1 0,0-1 0,1 1 0,-1-1 0,1 1 0,0-1 0,-1 0 0,1 1 1,-1-1-1,1 0 0,-1 0 0,1 0 0,0 1 0,-1-1 0,1 0 0,0 0 0,-1 0 0,1 0 1,-1 0-1,1 0 0,0 0 0,-1 0 0,1 0 0,0 0 0,0-1 0,31-2 106,-16-3-409,-1-1 0,1 0 1,-1-1-1,-1-1 0,1-1 0,-1 0 1,-1 0-1,0-1 0,-1-1 1,0 0-1,13-17 0,-21 20 264,-14 15-33,-16 16 4,18-14 125,1 0 1,0 0-1,1 0 0,0 1 1,0 0-1,1 0 1,0 0-1,0 1 1,1 0-1,-5 17 1,9-27-81,0 1 1,0-1 0,0 1 0,1-1 0,-1 1 0,0 0 0,0-1-1,0 1 1,0-1 0,0 1 0,1-1 0,-1 1 0,0-1 0,1 1 0,-1-1-1,0 1 1,1-1 0,-1 1 0,0-1 0,1 0 0,-1 1 0,1-1-1,-1 0 1,1 1 0,-1-1 0,1 0 0,-1 0 0,1 1 0,-1-1-1,1 0 1,-1 0 0,1 0 0,-1 0 0,1 0 0,0 0 0,-1 0-1,1 0 1,-1 0 0,1 0 0,-1 0 0,1 0 0,0 0 0,-1 0-1,1 0 1,-1 0 0,1-1 0,-1 1 0,1 0 0,0-1 0,30-11-967,-13-1-103,-1 0-1,0-2 1,-1 0-1,-1-1 1,-1 0-1,0-1 1,12-20-1,-8 9 1574,-1-1 1,-1 0-1,22-61 1,-36 74 3013,-14 28-1870,-14 25-679,17-24-530,1 1 0,-1 0 1,2 0-1,0 1 0,1-1 0,1 2 0,0-1 0,1 0 0,0 1 0,-1 21 0,5-35-415,1 0 0,-1-1-1,1 1 1,-1 0 0,1-1-1,0 1 1,-1-1 0,1 1-1,0-1 1,0 1 0,0-1-1,0 0 1,1 1-1,-1-1 1,0 0 0,1 0-1,-1 0 1,0 0 0,1 0-1,-1 0 1,1 0 0,-1-1-1,1 1 1,0 0 0,-1-1-1,1 1 1,0-1 0,-1 0-1,1 0 1,0 1 0,2-1-1,71 3-463,-46-2 37,-25-1 487,-1 0 0,0 0 0,0 1-1,0-1 1,0 1 0,0 0 0,0 0 0,0 0 0,0 1 0,-1-1 0,1 0 0,0 1 0,4 3 0,-7-4 1,1-1 1,-1 1 0,0-1 0,1 1 0,-1-1 0,0 1 0,0-1 0,0 1 0,1-1 0,-1 1 0,0-1-1,0 1 1,0-1 0,0 1 0,0-1 0,0 1 0,0-1 0,0 1 0,0-1 0,0 1 0,0-1 0,0 1 0,0-1-1,-1 1 1,1-1 0,0 1 0,0-1 0,-1 2 0,-23 15 1293,6-9-1230,0-2 0,-1 0 0,0-1 0,0-1 0,-1 0-1,1-2 1,-1 0 0,-27-2 0,46 0-173,-1 0 0,0 1 0,1-1 0,-1 0 0,0-1 0,1 1 0,-1 0 0,0 0 0,1-1 0,-1 1 0,1-1 0,-1 1 0,1-1 0,-1 0 0,1 0 0,-1 0 0,1 1 0,-1-1 0,1-1 0,0 1 0,0 0 0,0 0 0,0 0 0,-1-1 0,1 1 0,1 0 0,-1-1 0,0 1 0,0-1 0,1 1 0,-1-1 0,0 1 0,1-1 0,0 0 0,-1-3 0,1 2-352,0 0 0,1-1 0,0 1-1,-1-1 1,1 1 0,0 0 0,1 0-1,-1-1 1,0 1 0,1 0 0,0 0-1,0 0 1,0 1 0,0-1 0,0 0-1,5-4 1,26-19-4912,5-2-1692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3.152"/>
    </inkml:context>
    <inkml:brush xml:id="br0">
      <inkml:brushProperty name="width" value="0.025" units="cm"/>
      <inkml:brushProperty name="height" value="0.025" units="cm"/>
    </inkml:brush>
  </inkml:definitions>
  <inkml:trace contextRef="#ctx0" brushRef="#br0">0 55 9929,'3'-20'9219,"6"9"-6565,-5 9-2593,-1 0 0,1 1 0,0 0 0,-1 0 0,1 0 0,0 0 1,0 0-1,5 1 0,83-5 1798,-23 1-2718,-23-1-4791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3.828"/>
    </inkml:context>
    <inkml:brush xml:id="br0">
      <inkml:brushProperty name="width" value="0.025" units="cm"/>
      <inkml:brushProperty name="height" value="0.025" units="cm"/>
    </inkml:brush>
  </inkml:definitions>
  <inkml:trace contextRef="#ctx0" brushRef="#br0">113 0 6854,'0'0'11921,"-7"8"-11072,0 1-578,0 0 1,1 0-1,0 1 1,0-1-1,1 1 1,-7 20-1,-11 32 604,17-49-644,0 0 0,2 1 0,-1-1 0,2 1 0,-1 0 0,2 0 0,-1 17 0,3-30-218,1 0-1,-1 0 1,1 0 0,0 0-1,0 0 1,-1 0 0,1-1-1,0 1 1,0 0 0,0 0-1,0-1 1,0 1 0,0 0-1,0-1 1,0 1 0,0-1-1,0 1 1,0-1 0,0 0 0,1 1-1,-1-1 1,0 0 0,0 0-1,0 0 1,0 0 0,1 0-1,-1 0 1,0 0 0,2-1-1,40-1 585,-18-3-182,44-15-1,10-3-1194,-22 17-4159,-51 6-597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4.384"/>
    </inkml:context>
    <inkml:brush xml:id="br0">
      <inkml:brushProperty name="width" value="0.025" units="cm"/>
      <inkml:brushProperty name="height" value="0.025" units="cm"/>
    </inkml:brush>
  </inkml:definitions>
  <inkml:trace contextRef="#ctx0" brushRef="#br0">104 1 14510,'0'0'8840,"-8"4"-8301,2 1-505,1-1-1,-1 1 1,1 0 0,0 1-1,0-1 1,0 1-1,1 0 1,0 0 0,0 0-1,1 1 1,0-1-1,0 1 1,0 0 0,1 0-1,0 0 1,-2 10-1,-2 5 52,1-5 60,0 0 0,2 1 1,-1 0-1,1 19 1,21-53 1594,-4-1-1552,0-2 1,-1 0-1,-1 0 0,-1-1 0,-1-1 0,-1 0 0,8-26 1,-17 48-194,0-1-1,0 1 1,0-1 0,1 1 0,-1 0 0,0-1 0,0 1 0,0-1 0,0 1 0,1-1 0,-1 1 0,0-1 0,1 1-1,-1-1 1,0 1 0,1-1 0,-1 1 0,0-1 0,1 1 0,-1-1 0,1 0 0,-1 1 0,1-1 0,-1 0 0,1 0-1,-1 1 1,1-1 0,0 0 0,-1 0 0,1 0 0,-1 1 0,1-1 0,-1 0 0,1 0 0,0 0 0,-1 0-1,1 0 1,44 3 83,-25-4-1280,1 0 1,30-8-1,-24 1-3202,-1-2-3305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5.002"/>
    </inkml:context>
    <inkml:brush xml:id="br0">
      <inkml:brushProperty name="width" value="0.025" units="cm"/>
      <inkml:brushProperty name="height" value="0.025" units="cm"/>
    </inkml:brush>
  </inkml:definitions>
  <inkml:trace contextRef="#ctx0" brushRef="#br0">104 0 4676,'0'0'11740,"-1"9"-10497,-4 35 122,-2 0 0,-3-1 0,-20 60 0,3-6-499,23-83-728,-1 3 20,1 1 1,0-1-1,1 1 1,1-1 0,0 22-1,2-38-151,0-1-1,0 0 1,0 1-1,0-1 0,1 1 1,-1-1-1,0 1 1,0-1-1,0 0 0,0 1 1,1-1-1,-1 1 1,0-1-1,0 0 0,1 1 1,-1-1-1,0 0 1,0 1-1,1-1 0,-1 0 1,0 1-1,1-1 1,-1 0-1,1 0 0,-1 1 1,0-1-1,1 0 1,-1 0-1,1 0 1,-1 0-1,1 0 0,-1 0 1,0 1-1,1-1 1,21-4 289,16-16 134,-15 0-313,0 0 0,26-32 0,-24 25-89,-25 26-32,1 1 1,-1-1 0,1 0-1,-1 1 1,1-1 0,0 0-1,-1 1 1,1-1 0,0 1-1,-1-1 1,1 1 0,0 0-1,0-1 1,-1 1 0,1 0-1,0-1 1,0 1 0,0 0-1,-1 0 1,1 0 0,2 0-1,4 13-167,-6 36-171,-2-36 309,-8 102-1771,10-114 1687,-1-1 0,1 0 1,0 1-1,-1-1 0,1 0 0,-1 1 0,1-1 0,0 0 1,-1 1-1,1-1 0,0 0 0,-1 0 0,1 0 0,0 0 1,-1 0-1,1 0 0,0 0 0,0 0 0,-1 0 0,1 0 1,0 0-1,-1 0 0,1-1 0,0 1 0,-1 0 1,1 0-1,0-1 0,0 0 0,23-6-1353,-9-2-642,-1 0 0,1-1 0,19-18 0,-15 12-1030,15-13-4262</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5.858"/>
    </inkml:context>
    <inkml:brush xml:id="br0">
      <inkml:brushProperty name="width" value="0.025" units="cm"/>
      <inkml:brushProperty name="height" value="0.025" units="cm"/>
    </inkml:brush>
  </inkml:definitions>
  <inkml:trace contextRef="#ctx0" brushRef="#br0">170 300 1473,'0'0'14665,"-11"0"-12999,6 0-1548,0 0 1,-1 1-1,1 0 1,-1 0 0,1 1-1,0-1 1,0 1 0,0 0-1,0 1 1,0-1 0,0 1-1,1 0 1,-1 0 0,1 0-1,0 1 1,0-1 0,0 1-1,0 0 1,1 0 0,-1 1-1,-4 8 1,1-5 173,1 1 0,0 1 0,0-1 0,1 1 0,0 0 0,1 0 0,0 0 0,1 1 0,-4 16 0,7-27-281,0 1-1,0 0 1,0-1-1,0 1 1,0 0-1,0-1 1,0 1-1,0 0 1,1-1-1,-1 1 1,0-1-1,0 1 1,1 0-1,-1-1 1,0 1-1,0-1 1,1 1-1,-1 0 1,1-1-1,-1 1 1,1-1-1,-1 0 1,1 1-1,-1-1 1,1 1-1,-1-1 1,1 0-1,-1 1 1,1-1-1,0 0 1,-1 1-1,2-1 1,26-1 726,26-19 432,-41 13-1107,-1-1 0,0 0 0,0-1 0,-1 0 0,19-21 0,-25 25-36,-1 0 0,0-1 0,0 0-1,0 1 1,-1-1 0,0 0-1,0-1 1,0 1 0,-1 0-1,0-1 1,0 0 0,-1 1 0,0-1-1,1-10 1,-2 17-32,0 0 0,-1-1 0,1 1 0,0-1 0,0 1 0,0 0 0,0-1 1,0 1-1,-1-1 0,1 1 0,0 0 0,0-1 0,0 1 0,-1 0 0,1-1 0,0 1 0,-1 0 0,1-1 0,0 1 0,-1 0 0,1 0 1,0 0-1,-1-1 0,1 1 0,0 0 0,-1 0 0,1 0 0,-1 0 0,1 0 0,-1-1 0,1 1 0,0 0 0,-1 0 0,1 0 0,-1 0 1,1 0-1,0 0 0,-1 1 0,1-1 0,-1 0 0,1 0 0,0 0 0,-1 0 0,1 0 0,-1 1 0,1-1 0,0 0 0,-1 0 0,1 0 1,0 1-1,-1-1 0,1 0 0,0 1 0,0-1 0,-1 1 0,-20 14-180,19-13 176,0 0-1,1 1 1,-1-1 0,0 0-1,1 1 1,-1-1 0,1 1-1,0-1 1,0 1-1,0 0 1,0-1 0,0 1-1,1 0 1,-1 0 0,1 0-1,-1-1 1,2 7-1,-1-8 9,0 0-1,0-1 0,1 1 0,-1 0 0,1 0 0,-1-1 0,1 1 1,-1 0-1,1 0 0,-1-1 0,1 1 0,0-1 0,-1 1 0,1-1 0,0 1 1,0-1-1,-1 1 0,1-1 0,0 1 0,0-1 0,1 0 0,29 1 93,-17-5-66,0 0 1,-1-1-1,1 0 0,-1-1 1,-1 0-1,1-1 0,22-17 1,-7 2-199,-2-1 1,26-27-1,-38 37 140,-2-1-1,0 0 0,-1-1 1,0-1-1,-1 1 0,-1-1 0,0-1 1,-1 0-1,-1 0 0,-1-1 1,6-22-1,-12 40 28,0-1-1,0 1 1,0 0 0,0-1 0,0 1-1,0 0 1,0-1 0,0 1 0,0 0-1,0-1 1,0 1 0,-1 0-1,1-1 1,0 1 0,0 0 0,0-1-1,0 1 1,-1 0 0,1-1 0,0 1-1,0 0 1,0 0 0,-1-1 0,1 1-1,0 0 1,-1 0 0,1 0-1,0-1 1,0 1 0,-1 0 0,1 0-1,0 0 1,-1 0 0,1 0 0,0-1-1,-1 1 1,1 0 0,0 0 0,-1 0-1,1 0 1,-1 0 0,1 0 0,0 0-1,-1 0 1,1 1 0,0-1-1,-1 0 1,1 0 0,0 0 0,-1 0-1,1 0 1,0 0 0,-1 1 0,1-1-1,0 0 1,0 0 0,-1 1 0,1-1-1,0 0 1,0 0 0,-1 1-1,1-1 1,0 0 0,0 1 0,-23 15-333,1 10 398,0 0-1,2 1 1,1 1-1,1 1 0,2 0 1,0 1-1,-17 52 1,32-78-54,-1-1 0,2 1 1,-1-1-1,0 0 0,1 1 1,-1-1-1,1 1 0,0-1 1,1 7-1,-1-8 3,1-1 0,-1 0 0,0 0 0,1 1 0,-1-1 0,1 0 0,0 0 0,-1 0 0,1 0 0,0 0 0,0 0 0,0 0 0,0 0 0,0 0 0,0 0 0,0 0 0,0 0 0,2 1 0,2-1 25,1 1 0,-1-1 0,1 0 0,-1 0 0,1-1 0,-1 1 0,1-1 0,-1-1 0,1 1 0,10-3 0,2 0 8,-1-1-1,1-1 1,-1-1-1,0 0 1,21-12 0,80-51-68,-54 30-235,-63 39 238,-1-1 0,1 1 0,-1-1 0,1 1 0,0-1 1,-1 1-1,1-1 0,0 1 0,-1 0 0,1 0 0,0-1 1,0 1-1,0 0 0,-1 0 0,1 0 0,0 0 0,0 0 0,-1 0 1,1 0-1,0 0 0,0 0 0,0 0 0,-1 0 0,1 0 1,0 0-1,1 1 0,-2 0 11,1 0 0,-1 0 1,0 0-1,1 0 0,-1 0 1,0 0-1,0 0 0,0 0 1,0 0-1,0 0 0,0 0 1,0 0-1,0 0 0,0 1 1,-1-1-1,1 0 0,-1 1 1,-26 62 84,18-45-95,9-18 26,-4 7-4,1-1 0,1 1 0,0 0-1,0 0 1,0 0 0,0 11 0,2-17 4,0 0 1,0 0 0,1 0-1,-1-1 1,0 1 0,1 0-1,0 0 1,-1-1 0,1 1-1,0 0 1,0-1-1,0 1 1,0-1 0,0 1-1,0-1 1,1 1 0,-1-1-1,0 0 1,1 0 0,-1 1-1,1-1 1,0 0 0,-1 0-1,1-1 1,0 1 0,-1 0-1,1-1 1,0 1 0,0-1-1,-1 1 1,1-1 0,3 1-1,54 5 247,-43-6-480,0 2 0,0 0 0,0 0 0,19 7 0,-32-8 155,1 0-1,-1 1 1,1-1 0,-1 1-1,0 0 1,0 0 0,0 0-1,0 0 1,0 0-1,0 1 1,-1-1 0,1 1-1,-1 0 1,0 0 0,0 0-1,0 0 1,0 0 0,0 0-1,0 1 1,-1-1 0,0 0-1,0 1 1,1 4 0,1 10 70,-2-1 1,0 1-1,-1-1 1,-1 1-1,-1-1 1,0 1-1,-1-1 1,-1 0-1,0 0 1,-2 0-1,0-1 1,-14 28-1,10-24 440,-1-1 0,-1 0-1,-1-1 1,0 0 0,-2-1-1,0 0 1,0-1 0,-2-1-1,-28 21 1,43-35-363,1 0 1,0 0-1,-1 0 1,1 0-1,-1-1 0,0 1 1,1 0-1,-1-1 0,1 1 1,-1-1-1,0 1 0,1-1 1,-1 0-1,0 0 1,0 0-1,-3 0 0,4 0-29,1-1 0,-1 1 0,0 0 0,0-1 0,1 1 0,-1-1 0,0 0-1,0 1 1,1-1 0,-1 0 0,1 1 0,-1-1 0,0 0 0,1 1 0,0-1 0,-1 0 0,1 0-1,-1 0 1,1 0 0,0 1 0,0-1 0,-1-2 0,0-5 28,0 0 1,1 0-1,0 0 1,1 0-1,2-15 1,10-39-308,3 1 1,46-114-1,-50 145-644,1 1 1,24-37 0,-27 51-753,1 0 1,1 0-1,13-13 0,12-3-6070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6.738"/>
    </inkml:context>
    <inkml:brush xml:id="br0">
      <inkml:brushProperty name="width" value="0.025" units="cm"/>
      <inkml:brushProperty name="height" value="0.025" units="cm"/>
    </inkml:brush>
  </inkml:definitions>
  <inkml:trace contextRef="#ctx0" brushRef="#br0">116 196 4356,'6'-19'4949,"-3"11"-4012,1-2-1,-2 1 0,1 0 1,-1-1-1,-1 1 0,0-1 0,0 1 1,-1-1-1,-1-13 0,1 23-878,0-1 0,-1 0 0,1 0-1,0 0 1,-1 1 0,1-1 0,-1 0-1,0 1 1,1-1 0,-1 0 0,1 1-1,-1-1 1,0 1 0,0-1 0,1 1-1,-1-1 1,0 1 0,0 0 0,0-1 0,1 1-1,-1 0 1,0-1 0,0 1 0,0 0-1,0 0 1,1 0 0,-1 0 0,0 0-1,0 0 1,0 0 0,0 0 0,0 0-1,0 1 1,1-1 0,-1 0 0,0 0-1,0 1 1,0-1 0,1 1 0,-1-1-1,0 1 1,0 0 0,-35 20 1361,30-15-1420,-1 1 0,1 0 0,0 1 0,0-1 0,1 1 0,0 0 0,0 1 0,1-1 0,0 1 0,0 0 0,1 0 0,1 0 0,-1 0 1,1 0-1,1 1 0,-1 10 0,2-18 5,0-1 1,1 1 0,-1-1-1,0 1 1,1-1 0,-1 0-1,1 1 1,0-1-1,-1 0 1,1 0 0,0 1-1,0-1 1,0 0 0,-1 0-1,1 0 1,1 0 0,-1 0-1,0 0 1,0 0 0,0 0-1,0-1 1,1 1-1,-1 0 1,0-1 0,1 1-1,-1-1 1,0 1 0,1-1-1,-1 0 1,0 1 0,1-1-1,-1 0 1,1 0 0,-1 0-1,1 0 1,1-1-1,6 1 65,1 0-1,-1-1 0,1 0 0,13-5 0,-4 0 15,-1-1 1,0 0-1,0-2 0,-1 0 0,0-1 0,28-23 0,-17 10-20,-1-1-1,43-49 0,-62 65-40,-6 5-10,1 0 0,0 1-1,-1-1 1,1 0 0,-1-1 0,0 1 0,0 0 0,0-1 0,-1 1-1,1-1 1,-1 1 0,1-6 0,-19 24-274,-1 6 206,0 1-1,-20 32 0,32-44 55,0 1 0,0 0 0,1 0 0,0 0 0,1 1 0,0-1 0,-3 25 0,6-35 7,1 0 0,0 0 1,0 1-1,0-1 0,0 0 0,0 1 1,0-1-1,1 0 0,-1 0 1,0 1-1,1-1 0,-1 0 1,0 0-1,1 1 0,0-1 0,-1 0 1,1 0-1,0 0 0,-1 0 1,1 0-1,0 0 0,0 0 1,0 0-1,0 0 0,0 0 0,1 0 1,1 1 24,0-1 1,0 0-1,0 0 1,0-1-1,0 1 1,0 0-1,0-1 1,0 0-1,0 0 1,6 0-1,3-1 52,0-1 0,-1 0 1,1-1-1,-1 0 0,14-6 0,-7 1-41,-1-2 0,0 0-1,0 0 1,-1-2 0,-1 0-1,0-1 1,20-22 0,-41 43-92,0 1-1,1-1 1,0 1 0,1-1 0,0 2-1,0-1 1,1 0 0,0 1 0,1-1-1,0 1 1,0 0 0,1 0 0,0-1-1,1 12 1,1-20 58,0 1 0,0-1 0,0 0 0,0 0 0,0 0 0,0 0 0,0 0-1,0 0 1,0 0 0,1 0 0,-1 0 0,0 0 0,1-1 0,-1 1 0,1 0 0,-1-1 0,1 0 0,-1 1-1,1-1 1,-1 0 0,1 1 0,-1-1 0,1 0 0,-1 0 0,3-1 0,46-1 214,-45 2-211,1 0 10,0-1 0,-1 0 0,1 0 0,0-1 0,0 1 0,-1-1 0,1-1 0,-1 1 0,0-1 0,1 0 0,-1 0 0,-1 0 0,1-1 0,0 1 0,-1-1-1,0 0 1,0-1 0,0 1 0,0-1 0,-1 0 0,1 0 0,-1 0 0,3-7 0,-1-2 415,0-1 1,0 1-1,-2-1 0,1-1 0,-2 1 1,0 0-1,-1-31 0,0 48-452,0 0 0,0 1-1,0-1 1,0 0-1,0 0 1,1 0 0,-1 0-1,1 0 1,-1 0 0,1 0-1,0 0 1,0-1-1,-1 1 1,1-1 0,0 1-1,1-1 1,-1 0 0,0 0-1,0 0 1,1 0 0,-1 0-1,3 0 1,58 18-1671,-8-13-1684,-16-5-1728,10-1-7360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27.603"/>
    </inkml:context>
    <inkml:brush xml:id="br0">
      <inkml:brushProperty name="width" value="0.025" units="cm"/>
      <inkml:brushProperty name="height" value="0.025" units="cm"/>
    </inkml:brush>
  </inkml:definitions>
  <inkml:trace contextRef="#ctx0" brushRef="#br0">1 256 256,'-1'8'11936,"8"-8"-5236,18-18-2895,15-19-5943,-30 26 3739,-6 7-1576,15-17 47,28-38-1,-43 53-31,0-1 0,0 1 1,-1-1-1,0 0 0,0 0 0,0 0 1,-1 0-1,0-1 0,0 1 0,-1 0 1,1-11-1,-2 18-39,0-1 0,0 1 0,0-1 0,0 1 0,0-1 0,0 1 0,0-1 0,0 1 0,-1-1 0,1 1 0,0-1 0,0 1 0,0-1 0,0 1 0,-1-1 0,1 1 0,0-1 0,-1 1 1,1-1-1,0 1 0,-1 0 0,1-1 0,0 1 0,-1 0 0,1-1 0,-1 1 0,1 0 0,0 0 0,-1-1 0,1 1 0,-1 0 0,1 0 0,-1 0 0,1-1 0,-1 1 0,1 0 0,-1 0 0,1 0 0,-1 0 0,1 0 0,-1 0 0,1 0 0,-1 0 0,1 0 0,-1 0 0,1 1 0,-1-1 0,1 0 0,-1 0 0,1 0 1,-1 1-1,1-1 0,-1 0 0,1 0 0,-1 1 0,1-1 0,0 0 0,-1 1 0,1-1 0,0 1 0,-1-1 0,1 1 0,-27 24-71,25-21 64,-26 47-10,26-47 10,1-1 0,-1 1 1,1 0-1,0-1 0,0 1 0,1 0 1,-1-1-1,1 1 0,-1 0 1,1 0-1,1 0 0,0 7 0,0-10 7,0 0 0,0 0 0,0 0 0,0 0 0,0 0 0,0 0 0,1 0-1,-1 0 1,0-1 0,1 1 0,-1 0 0,0-1 0,1 1 0,-1-1 0,1 1 0,-1-1-1,1 0 1,-1 0 0,1 0 0,-1 0 0,1 0 0,-1 0 0,2 0 0,41-2 150,-42 2-142,12-3 9,1-1-1,-1 0 1,0-1 0,0 0-1,0-1 1,-1-1 0,0 0-1,0-1 1,0 0 0,-1-1 0,-1 0-1,1-1 1,-2 0 0,1-1-1,16-23 1,-20 16 105,-15 19-89,-19 26-100,17-16 62,2 1 0,-1 0 0,2 1 0,0 0 0,0 0 0,1 0 0,-8 26 0,14-38 0,0-1 1,0 1-1,0-1 1,0 1-1,0-1 1,1 1-1,-1-1 1,0 1-1,0 0 1,0-1-1,0 1 1,0-1-1,1 1 1,-1-1-1,0 1 1,1-1 0,-1 1-1,0-1 1,1 0-1,-1 1 1,0-1-1,1 1 1,-1-1-1,1 0 1,-1 1-1,1-1 1,-1 0-1,1 0 1,-1 1-1,1-1 1,-1 0-1,1 0 1,-1 0-1,1 0 1,-1 1-1,1-1 1,-1 0 0,1 0-1,0 0 1,0 0-1,28-2 55,-23 2-29,18-4 39,0 0 0,-1-1-1,0-2 1,0 0 0,0-2-1,22-11 1,-14 4-14,-2-1 1,0-1-1,44-36 0,-101 82 424,-29 35 0,34-36-393,22-26-74,0-1 1,0 1-1,0 0 1,0 0-1,1 0 0,-1 0 1,0 0-1,0 0 1,1 0-1,-1 0 1,1 0-1,-1 0 0,1 0 1,-1 0-1,1 1 1,0-1-1,0 0 1,-1 0-1,1 2 1,1-2 4,-1-1 1,1 1-1,-1-1 1,1 0-1,-1 1 1,1-1-1,0 0 1,-1 0 0,1 1-1,0-1 1,-1 0-1,1 0 1,0 0-1,-1 0 1,1 0 0,0 0-1,-1 0 1,1 0-1,0 0 1,-1 0-1,1 0 1,0 0 0,0-1-1,49-16 383,4-8-304,-36 15-107,1 1-1,1 0 0,-1 1 0,1 1 1,0 1-1,1 1 0,32-4 0,-52 10 13,-1 0 0,1-1 0,-1 1-1,1 0 1,-1-1 0,1 1-1,-1 0 1,1 0 0,-1-1 0,0 1-1,1 0 1,-1 0 0,0 0-1,0 0 1,1-1 0,-1 1 0,0 0-1,0 0 1,0 0 0,0 0-1,0 0 1,-1-1 0,1 3 0,-2 23 53,1-21-37,0 0 0,0 0 0,-1 0 0,0 0 0,0 0 0,0 0 0,0-1-1,-1 1 1,0-1 0,0 1 0,-4 4 0,6-9-406,-7 2-10678,1-2 3281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28.425"/>
    </inkml:context>
    <inkml:brush xml:id="br0">
      <inkml:brushProperty name="width" value="0.025" units="cm"/>
      <inkml:brushProperty name="height" value="0.025" units="cm"/>
    </inkml:brush>
  </inkml:definitions>
  <inkml:trace contextRef="#ctx0" brushRef="#br0">11 12 6887,'-7'0'3395,"4"0"-2178,6 0-2146,4-4-801,-1 0-608,3 0-1473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28.830"/>
    </inkml:context>
    <inkml:brush xml:id="br0">
      <inkml:brushProperty name="width" value="0.025" units="cm"/>
      <inkml:brushProperty name="height" value="0.025" units="cm"/>
    </inkml:brush>
  </inkml:definitions>
  <inkml:trace contextRef="#ctx0" brushRef="#br0">30 179 11243,'-6'3'-75,"-17"7"3120,22-7-1014,16-3-776,6-6-737,1 0 0,-1-1 0,-1-1 0,1-1-1,-1-1 1,-1 0 0,35-26 0,-46 30-443,47-35 304,-53 38-269,1 1 0,0 0 0,-1-1 0,0 0 1,0 1-1,0-1 0,0 0 0,0 0 1,-1 0-1,1 0 0,-1-1 0,0 1 0,0 0 1,0-1-1,0 1 0,0-4 0,-3 6-53,-1 1 0,1 0-1,0 0 1,-1 0-1,1 0 1,-1 0-1,1 0 1,0 1 0,-1-1-1,1 1 1,0 0-1,-1 0 1,1 0 0,-2 1-1,-5 4-63,0 0-1,1 1 0,0 0 1,1 1-1,-1 0 1,1 0-1,-8 13 1,10-15 1,1 0 0,0 1 1,0 0-1,1 0 0,0 0 1,0 0-1,0 1 0,1-1 1,0 1-1,-1 14 0,3-21 9,1 1 0,-1-1 0,1 0 0,0 1-1,-1-1 1,1 0 0,0 0 0,0 1 0,0-1 0,0 0-1,0 0 1,0 0 0,0 0 0,0 0 0,1 0 0,-1-1-1,0 1 1,0 0 0,1 0 0,-1-1 0,1 1 0,-1-1-1,0 0 1,1 1 0,-1-1 0,1 0 0,-1 0 0,1 0-1,-1 0 1,4 0 0,55 0-1258,-51 0 330,24-5-4371,-4-9-5413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0.156"/>
    </inkml:context>
    <inkml:brush xml:id="br0">
      <inkml:brushProperty name="width" value="0.025" units="cm"/>
      <inkml:brushProperty name="height" value="0.025" units="cm"/>
    </inkml:brush>
  </inkml:definitions>
  <inkml:trace contextRef="#ctx0" brushRef="#br0">79 0 7944,'0'0'10607,"-1"12"-9929,-6 31 233,-2 1 0,-23 66 0,3-13-238,29-96-664,0-1 1,0 0 0,0 0 0,0 1-1,0-1 1,0 0 0,0 1-1,0-1 1,0 0 0,0 0-1,1 1 1,-1-1 0,0 0-1,0 1 1,0-1 0,0 0-1,1 0 1,-1 0 0,0 1 0,0-1-1,0 0 1,1 0 0,-1 0-1,0 1 1,1-1 0,-1 0-1,0 0 1,0 0 0,1 0-1,-1 0 1,0 0 0,0 1 0,1-1-1,-1 0 1,0 0 0,1 0-1,-1 0 1,0 0 0,1 0-1,-1 0 1,0 0 0,1-1-1,-1 1 1,0 0 0,0 0 0,1 0-1,-1 0 1,0 0 0,0 0-1,1-1 1,-1 1 0,0 0-1,0 0 1,1 0 0,-1 0-1,0-1 1,20-7 308,0-6-112,0 0 0,0-1 0,-2-1 0,23-24 0,26-23-104,-66 62-103,-1 1 0,0-1 0,1 1 0,-1-1 0,1 1 0,-1-1 0,1 1 0,-1-1 0,1 1 0,-1-1 0,1 1 0,0-1 0,-1 1 1,1 0-1,-1-1 0,1 1 0,0 0 0,-1 0 0,1 0 0,0-1 0,0 1 0,-1 0 0,1 0 0,0 0 0,-1 0 0,1 0 0,0 0 0,0 0 0,-1 0 1,1 1-1,0-1 0,-1 0 0,1 0 0,0 1 0,-1-1 0,1 0 0,0 1 0,-1-1 0,1 0 0,-1 1 0,1-1 0,-1 1 0,1-1 0,-1 1 0,1-1 1,-1 1-1,1-1 0,-1 1 0,0 0 0,1-1 0,-1 1 0,0 0 0,0-1 0,1 1 0,-1 0 0,0-1 0,0 1 0,0 0 0,0 0 0,0-1 0,0 1 1,0 1-1,0 61 235,-2-41-164,6 6-36,-4-28-23,0 1 1,0 0-1,0-1 1,1 1-1,-1-1 1,0 0-1,1 1 1,-1-1-1,0 1 1,1-1 0,-1 1-1,0-1 1,1 0-1,-1 1 1,1-1-1,-1 0 1,1 1-1,-1-1 1,1 0-1,-1 1 1,1-1-1,-1 0 1,1 0-1,-1 0 1,1 0-1,3 0 35,-1-1 1,0 0-1,1 0 0,-1-1 0,0 1 0,0 0 0,0-1 0,0 0 0,0 0 0,-1 0 0,6-5 0,101-81 376,-109 88-431,0 0 0,0-1 0,0 1 0,1 0 0,-1-1 0,0 1 0,0 0 0,1-1 0,-1 1 0,0 0 1,0 0-1,1-1 0,-1 1 0,0 0 0,1 0 0,-1 0 0,0-1 0,1 1 0,-1 0 0,0 0 0,1 0 0,-1 0 0,0 0 0,1 0 0,-1 0 0,1 0 0,-1 0 0,0 0 0,1 0 0,-1 0 0,0 0 0,1 0 0,-1 0 0,1 0 0,-1 0 0,0 0 0,1 1 0,-1-1 0,0 0 1,1 0-1,-1 0 0,0 1 0,0-1 0,1 0 0,-1 0 0,0 1 0,1-1 0,-1 0 0,0 1 0,0-1 0,0 0 0,1 1 0,-5 28-122,-17 33 203,8-36-97,8-17-207,1 1 1,-1-1-1,2 1 1,0 0-1,-3 14 1,6-24 107,0 0 0,0 1 1,0-1-1,1 0 0,-1 1 1,0-1-1,1 0 0,-1 0 0,0 1 1,1-1-1,-1 0 0,0 0 1,1 0-1,-1 0 0,0 1 1,1-1-1,-1 0 0,1 0 1,-1 0-1,0 0 0,1 0 1,-1 0-1,1 0 0,-1 0 1,0 0-1,1 0 0,-1 0 1,0 0-1,1 0 0,-1-1 1,1 1-1,-1 0 0,0 0 1,1 0-1,-1 0 0,0-1 1,1 1-1,-1 0 0,0 0 0,1-1 1,-1 1-1,0 0 0,1-1 1,17-9-2101,7-11-3430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41.223"/>
    </inkml:context>
    <inkml:brush xml:id="br0">
      <inkml:brushProperty name="width" value="0.025" units="cm"/>
      <inkml:brushProperty name="height" value="0.025" units="cm"/>
    </inkml:brush>
  </inkml:definitions>
  <inkml:trace contextRef="#ctx0" brushRef="#br0">6 1 19410,'0'0'225,"-6"50"-161,6-19-96,0 0 96,4-2-128,12-9 32,2-6-32,3-9-1,4-5 162,-2-4-33,8-14-96,-6-5-1314,2-4-1536,-8 0-706,1-1-992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6.128"/>
    </inkml:context>
    <inkml:brush xml:id="br0">
      <inkml:brushProperty name="width" value="0.025" units="cm"/>
      <inkml:brushProperty name="height" value="0.025" units="cm"/>
    </inkml:brush>
  </inkml:definitions>
  <inkml:trace contextRef="#ctx0" brushRef="#br0">147 1 14446,'0'0'10153,"-55"55"-9032,31-22 0,5 3-640,-1-1-129,6 0-160,5-3-64,4-5-95,5-4-66,0-5-415,0-7-1089,9-9-1314,-1-2-1441,7-8-5157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0.987"/>
    </inkml:context>
    <inkml:brush xml:id="br0">
      <inkml:brushProperty name="width" value="0.025" units="cm"/>
      <inkml:brushProperty name="height" value="0.025" units="cm"/>
    </inkml:brush>
  </inkml:definitions>
  <inkml:trace contextRef="#ctx0" brushRef="#br0">87 166 12332,'0'0'6529,"-4"8"-4768,1-2-1638,-4 18 968,8-23-1042,-1 0-1,1 0 1,0 0-1,-1 0 1,1-1-1,0 1 1,0 0-1,0 0 1,0-1-1,0 1 1,0-1-1,0 1 1,0-1-1,0 1 1,0-1-1,0 0 1,0 1 0,0-1-1,0 0 1,0 0-1,0 0 1,0 0-1,0 0 1,0 0-1,1 0 1,-1 0-1,0 0 1,1-1-1,8 1 52,-1-2 0,0 1 0,1-1 0,-1 0-1,0-1 1,0 0 0,0-1 0,-1 0-1,1 0 1,10-7 0,-16 9-87,1 0 0,-1 0 0,0-1 1,0 1-1,0-1 0,0 1 0,0-1 0,0 0 0,-1 0 0,1 0 0,-1-1 1,0 1-1,0-1 0,0 1 0,0-1 0,-1 0 0,1 1 0,-1-1 0,0 0 1,0 0-1,-1 0 0,1 0 0,-1 0 0,0 0 0,0 0 0,-1-6 0,1 9-18,-1 0 0,1 0 0,-1 0 0,0 0 0,0 0 0,1 0 0,-1 0 0,0 0-1,0 1 1,0-1 0,0 0 0,0 1 0,0-1 0,0 1 0,0-1 0,0 1 0,-1-1-1,1 1 1,0 0 0,0-1 0,0 1 0,0 0 0,-1 0 0,1 0 0,0 0 0,0 0 0,0 0-1,0 0 1,-1 1 0,1-1 0,0 0 0,-2 1 0,-40 14-147,22-1 143,0 2-1,1 0 1,1 2 0,0 0-1,1 1 1,1 0 0,-21 33-1,37-51 10,0 0-1,1 0 0,-1-1 1,0 1-1,0 0 0,1 0 0,-1 0 1,0 1-1,1-1 0,-1 0 1,1 0-1,-1 0 0,1 0 0,0 0 1,0 1-1,-1-1 0,1 0 1,0 0-1,0 0 0,0 1 1,0-1-1,0 0 0,0 0 0,1 1 1,-1-1-1,1 1 0,0-1 6,0 0 0,1-1 0,-1 1-1,0-1 1,0 1 0,1-1 0,-1 0-1,1 0 1,-1 1 0,0-1 0,1 0-1,-1 0 1,0 0 0,1-1 0,-1 1-1,1 0 1,-1 0 0,2-1 0,12-3 74,-1-1 1,26-11-1,-2-6-97,0-2 0,-2-1 1,-1-2-1,-2-1 0,47-50 0,-110 136-473,-2-10 588,21-33-13,1 0 0,0 1 0,-12 27-1,22-42-76,-1-1 0,1 1 0,-1 0 0,1 0 0,0 0 0,-1 0-1,1 0 1,0 0 0,0 0 0,0 0 0,0 0 0,0 0-1,0 0 1,0 0 0,0-1 0,0 1 0,0 0 0,0 0 0,0 0-1,1 0 1,-1 0 0,0 0 0,1 0 0,-1 0 0,1 0-1,-1-1 1,1 1 0,-1 0 0,2 1 0,0-1 14,0 0 0,0-1 0,-1 1 0,1 0 1,0-1-1,0 0 0,0 1 0,0-1 0,0 0 0,0 0 0,0 0 1,0 0-1,3-1 0,5 0 43,-1-1 0,1-1 0,-1 0 0,18-7 1,-4-3-40,-2 0 0,1-1 0,-2-2 0,0 0 0,-1-1 0,0 0 0,-2-2 0,0 0 0,-1-1 0,-1-1 0,-1 0 0,12-24 0,-20 25 19,-12 22 32,-16 29 28,10-8 56,2 1-1,1 0 1,1 1-1,1 0 1,1 0-1,2 0 1,-3 34-1,16-97-1656,-3 21-8056,-3 12 1647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1.537"/>
    </inkml:context>
    <inkml:brush xml:id="br0">
      <inkml:brushProperty name="width" value="0.025" units="cm"/>
      <inkml:brushProperty name="height" value="0.025" units="cm"/>
    </inkml:brush>
  </inkml:definitions>
  <inkml:trace contextRef="#ctx0" brushRef="#br0">21 104 12172,'0'0'4228,"-4"9"-2552,2-5-1593,-12 36 1794,14-38-1813,0-1 0,0 0 0,-1 1 0,2-1 0,-1 0-1,0 0 1,0 1 0,0-1 0,0 0 0,1 0 0,-1 1 0,1-1 0,-1 0-1,1 0 1,-1 0 0,1 0 0,0 0 0,-1 1 0,1-1 0,0 0 0,0-1 0,0 1-1,0 0 1,0 0 0,0 0 0,0 0 0,0-1 0,0 1 0,0-1 0,0 1-1,1-1 1,-1 1 0,0-1 0,0 1 0,3-1 0,8 2 163,0 0 0,0-2 0,0 1 0,1-1 0,-1-1-1,0 0 1,0-1 0,0 0 0,0-1 0,0 0 0,17-8 0,-15 5-189,-1 0 0,0-1 0,0 0-1,-1-1 1,0 0 0,-1-1 0,1 0 0,-2-1 0,14-15-1,-22 23-2,0 0-1,0 0 0,0-1 0,0 1 0,-1-1 0,1 1 0,-1-1 0,0 0 0,1 0 0,-1 1 1,0-1-1,-1 0 0,1 0 0,-1 0 0,1 0 0,-1 0 0,0 0 0,0 0 0,0-4 1,-1 6-10,1 0 0,-1-1 1,1 1-1,-1 0 1,0 1-1,1-1 1,-1 0-1,0 0 1,1 0-1,-1 0 1,0 0-1,0 1 0,0-1 1,0 0-1,0 1 1,0-1-1,0 1 1,0-1-1,-2 0 1,0 0-19,0 0 0,-1 1 1,1-1-1,-1 1 1,1 0-1,0 0 0,-1 0 1,1 0-1,-4 1 1,-4 2-10,1 0 0,1 0-1,-1 1 1,0 0 0,1 1 0,0 0 0,0 0 0,0 1 0,0 0 0,1 1 0,-10 10 0,-3 4 58,1 0 1,-32 46-1,49-62-46,0-1 0,0 1 0,1 0 0,-1-1 0,1 2 0,0-1 0,-1 6 0,3-9-10,-1-1 0,1 0-1,0 0 1,0 0 0,0 0 0,0 0-1,0 0 1,0 1 0,1-1-1,-1 0 1,0 0 0,0 0 0,1 0-1,-1 0 1,1 0 0,-1 0-1,1 0 1,-1 0 0,1 0 0,0 0-1,-1 0 1,1 0 0,0-1 0,0 1-1,0 0 1,0 0 0,-1-1-1,1 1 1,0 0 0,0-1 0,0 1-1,0-1 1,0 0 0,1 1-1,-1-1 1,0 0 0,0 1 0,0-1-1,2 0 1,14 2-212,1 0-1,0-1 0,0-1 1,-1 0-1,1-2 1,0 0-1,17-4 0,-10-1-2072,0 0-1,28-12 1,9-9-3742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1.881"/>
    </inkml:context>
    <inkml:brush xml:id="br0">
      <inkml:brushProperty name="width" value="0.025" units="cm"/>
      <inkml:brushProperty name="height" value="0.025" units="cm"/>
    </inkml:brush>
  </inkml:definitions>
  <inkml:trace contextRef="#ctx0" brushRef="#br0">256 1 11339,'-8'0'2680,"-8"2"-1627,-1 1 1,1 0 0,-17 6 0,25-6-715,0-1 0,1 1 0,0 0 1,0 1-1,0 0 0,0 0 0,0 0 0,1 1 1,-11 10-1,16-15-336,0 1 1,1 0-1,-1-1 0,0 1 1,1 0-1,-1-1 1,1 1-1,-1 0 0,1 0 1,-1 0-1,1-1 0,-1 1 1,1 0-1,0 0 1,-1 0-1,1 0 0,0 0 1,0 0-1,0 0 1,0 0-1,0 0 0,0 0 1,0 0-1,0 0 0,0 0 1,0-1-1,1 1 1,-1 0-1,0 0 0,1 0 1,-1 0-1,0 0 1,1 0-1,-1-1 0,1 1 1,-1 0-1,1 0 0,0-1 1,-1 1-1,1 0 1,0-1-1,0 1 0,-1 0 1,1-1-1,0 1 1,0-1-1,0 0 0,0 1 1,1-1-1,6 4 67,0-1-1,1 0 1,-1-1 0,13 2 0,-10-2-38,13 3 7,-9-3-56,1 1 0,-1 0 1,0 1-1,-1 1 0,1 1 0,-1 0 1,0 0-1,0 1 0,21 16 1,-34-22 25,0 0 1,1 0 0,-1 0 0,0 0 0,0 0 0,0 0 0,0 1 0,0-1 0,0 0 0,0 1 0,0-1 0,-1 0 0,1 1 0,-1-1 0,1 1 0,-1-1 0,1 1 0,-1 0 0,0-1 0,0 1 0,0-1 0,1 1 0,-2-1-1,1 1 1,0 0 0,-1 2 0,0-2 95,-1 1 0,1-1 1,-1 0-1,0 1 0,1-1 0,-1 0 0,-1 0 0,1 0 0,0-1 0,0 1 0,-1 0 0,1-1 0,-5 3 0,-10 3 577,1 0-1,-2-2 1,-25 7-1,40-12-657,-38 8 563,-1-2 1,0-1-1,-44-2 0,68-7-2019,14-11-5779,4-2-5088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7.633"/>
    </inkml:context>
    <inkml:brush xml:id="br0">
      <inkml:brushProperty name="width" value="0.025" units="cm"/>
      <inkml:brushProperty name="height" value="0.025" units="cm"/>
    </inkml:brush>
  </inkml:definitions>
  <inkml:trace contextRef="#ctx0" brushRef="#br0">220 78 7815,'6'-34'9064,"-10"6"-4440,4 27-4527,-1 0-1,1 0 0,-1 0 0,1 1 1,-1-1-1,0 0 0,0 0 1,1 0-1,-1 0 0,0 1 1,0-1-1,0 0 0,0 0 1,0 1-1,0-1 0,0 1 1,0-1-1,0 1 0,-1-1 1,-1 1-23,0-1 0,1 1-1,-1 0 1,0 0 0,1 0 0,-1 0 0,0 1 0,1-1 0,-1 1 0,1 0-1,-4 1 1,-2 1-72,1 1 1,0 1-1,0-1 0,0 1 0,0 0 0,1 0 0,0 1 0,0 0 0,0 0 1,-5 9-1,-6 8-22,-23 41 0,34-54 7,1 0 0,0 0 0,1 0 0,-5 18 0,9-27 6,-1 1 0,1 0 0,-1-1-1,1 1 1,-1-1 0,1 1 0,0 0-1,0-1 1,0 1 0,0-1-1,0 1 1,1 0 0,-1-1 0,0 1-1,1-1 1,-1 1 0,1 0 0,-1-1-1,1 1 1,0-1 0,0 0-1,0 1 1,0-1 0,0 0 0,0 1-1,0-1 1,0 0 0,0 0 0,0 0-1,1 0 1,-1 0 0,0 0-1,1 0 1,-1-1 0,1 1 0,-1 0-1,1-1 1,-1 1 0,1-1 0,3 1-1,68 3-572,17 1-243,-84-4 786,-1 0 0,1 0 1,-1 1-1,1 0 1,-1-1-1,0 2 1,0-1-1,0 1 0,0 0 1,0 0-1,-1 0 1,8 6-1,-10-6 54,0-1 0,-1 0 1,1 1-1,0-1 0,-1 1 0,0-1 0,1 1 0,-1 0 0,0-1 1,0 1-1,-1 0 0,1 0 0,0 0 0,-1 0 0,0 0 0,0 0 1,0 0-1,0 0 0,0 0 0,0-1 0,-1 1 0,0 0 0,1 0 1,-1 0-1,0 0 0,0-1 0,-1 1 0,1 0 0,-1-1 0,1 1 0,-1-1 1,0 1-1,0-1 0,-3 3 0,-4 5 236,0-1 0,0 0 0,-1-1 0,0 0 0,-1 0 0,-17 9-1,15-10-48,-1 0-1,0-1 1,-1 0-1,1-1 1,-1 0-1,0-2 1,0 0-1,-28 2 1,42-4-251,0-1 0,0 0 0,0 0 0,0 0 0,0 0 0,0 0 0,0 0 0,0-1 0,0 1 0,0 0 0,0 0 1,1-1-1,-1 1 0,0 0 0,0-1 0,0 1 0,0-1 0,1 1 0,-1-1 0,0 0 0,1 1 0,-1-1 1,0 0-1,1 1 0,-1-1 0,1 0 0,-1 0 0,1 1 0,-1-3 0,0 1-158,1 0-1,0 0 1,0-1 0,0 1-1,0 0 1,0-1-1,1 1 1,-1 0-1,1 0 1,-1 0 0,1 0-1,1-3 1,5-9-1720,0 0 0,17-24 0,-22 35 1549,33-47-4818,6-4-1960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8.009"/>
    </inkml:context>
    <inkml:brush xml:id="br0">
      <inkml:brushProperty name="width" value="0.025" units="cm"/>
      <inkml:brushProperty name="height" value="0.025" units="cm"/>
    </inkml:brush>
  </inkml:definitions>
  <inkml:trace contextRef="#ctx0" brushRef="#br0">54 0 8904,'0'0'9412,"1"14"-8707,-3 35 576,-1 0 0,-17 79 0,11-78-1119,2 1 0,1 64 0,9-93-93,-3-21-62,1-1 1,-1 1-1,0-1 0,1 1 0,-1-1 0,0 1 0,1-1 0,-1 0 0,1 1 0,-1-1 0,1 0 0,-1 1 0,0-1 0,1 0 0,0 1 0,-1-1 0,1 0 0,-1 0 0,1 0 0,-1 1 0,1-1 0,-1 0 0,1 0 0,0 0 0,-1 0 0,1 0 0,-1 0 0,1 0 0,-1 0 0,1 0 0,0 0 0,-1-1 0,1 1 0,0 0 0,0-1 17,0 0 0,0-1 0,0 1 0,0 0 0,-1 0 0,1-1 0,0 1 0,-1 0 0,1-1 0,0 1 0,-1-1 0,0 1 0,1-1 0,-1 1 0,0-1 0,0 1 0,0-1 0,0 1 0,0-2 0,1-40 96,-1 36-85,0-14 228,-1 0-1,-1 0 0,-1 0 0,0 1 1,-2-1-1,0 1 0,-15-35 0,19 54-70,38 19-517,-28-15-112,0 0 1,-1-1-1,1 0 1,0 0 0,15 1-1,22-2-5865,-20-1-2650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18.787"/>
    </inkml:context>
    <inkml:brush xml:id="br0">
      <inkml:brushProperty name="width" value="0.025" units="cm"/>
      <inkml:brushProperty name="height" value="0.025" units="cm"/>
    </inkml:brush>
  </inkml:definitions>
  <inkml:trace contextRef="#ctx0" brushRef="#br0">120 28 5573,'0'0'16405,"-11"9"-16159,-6 5-121,1 0 0,-15 19 0,26-28-108,1 0 0,0 0 0,0 1 0,0-1 0,0 1 0,1 0 0,0 0 0,0 1 0,1-1 0,0 1 0,0-1 0,0 1 1,0 9-1,2-16-15,0 1 1,0-1 0,0 0-1,1 0 1,-1 0 0,0 1 0,1-1-1,-1 0 1,0 0 0,1 0-1,-1 1 1,0-1 0,1 0-1,-1 0 1,0 0 0,1 0-1,-1 0 1,0 0 0,1 0 0,-1 0-1,0 0 1,1 0 0,-1 0-1,0 0 1,1 0 0,-1 0-1,0 0 1,1 0 0,-1-1 0,0 1-1,1 0 1,-1 0 0,0 0-1,1 0 1,-1-1 0,0 1-1,0 0 1,1 0 0,-1-1 0,0 1-1,0 0 1,1-1 0,-1 1-1,16-11 205,10-13-149,-1-1 0,-2-1-1,-1-1 1,32-50 0,-61 117-275,4-14 108,-8 14 111,5-20 12,1 0 0,0 0 0,-2 41 1,7-61-2,0 1 1,0 0 0,1-1-1,-1 1 1,0 0 0,0-1-1,0 1 1,1-1 0,-1 1-1,0-1 1,1 1 0,-1 0-1,1-1 1,-1 1 0,0-1-1,1 0 1,-1 1 0,1-1 0,-1 1-1,1-1 1,-1 0 0,1 1-1,0-1 1,-1 0 0,1 0-1,-1 1 1,1-1 0,0 0-1,-1 0 1,1 0 0,0 0-1,-1 0 1,1 0 0,-1 0-1,1 0 1,0 0 0,-1 0-1,1 0 1,0 0 0,-1 0-1,1 0 1,-1-1 0,1 1-1,0 0 1,-1-1 0,1 1 0,-1 0-1,1-1 1,-1 1 0,2-1-1,33-19 747,-13 0-665,0-1 1,-1-1-1,-1-1 0,-1 0 1,-1-2-1,23-42 0,-56 93-135,1 0 0,1 2 0,1 0 0,1 0 0,-9 41 0,18-42-495,5-13-4818,9-13-567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20.373"/>
    </inkml:context>
    <inkml:brush xml:id="br0">
      <inkml:brushProperty name="width" value="0.025" units="cm"/>
      <inkml:brushProperty name="height" value="0.025" units="cm"/>
    </inkml:brush>
  </inkml:definitions>
  <inkml:trace contextRef="#ctx0" brushRef="#br0">161 257 2210,'0'0'19426,"-10"-4"-18780,5 2-528,3 1-97,0-1 1,0 1-1,0 0 1,1 0 0,-1 1-1,0-1 1,0 0-1,-1 1 1,1-1-1,0 1 1,0-1-1,0 1 1,0 0-1,0 0 1,0 0-1,0 0 1,0 1 0,-1-1-1,1 0 1,0 1-1,0 0 1,0-1-1,0 1 1,0 0-1,1 0 1,-1 0-1,0 0 1,-2 2-1,-8 11 15,0 1 0,1 0-1,-16 31 1,23-39-29,0 1 0,1-1 1,0 0-1,1 1 0,0 0 0,0 0 1,0-1-1,1 1 0,0 0 0,1 0 1,1 14-1,-1-22-5,0 1 1,1 0-1,-1-1 1,1 1-1,-1 0 1,1-1-1,-1 1 1,1-1-1,-1 1 1,1-1-1,-1 1 1,1-1-1,0 1 1,-1-1-1,1 0 1,0 1-1,0-1 1,-1 0-1,1 0 1,0 1-1,0-1 1,-1 0-1,1 0 1,0 0-1,0 0 1,-1 0-1,1 0 1,0 0-1,0 0 1,1-1-1,25-3 183,-15-2-144,-1 1 0,1-2 0,-2 1-1,1-1 1,-1-1 0,0 0 0,15-15 0,0-4-15,31-41 0,-42 47-8,6-9 50,-16 27-101,-9 15-95,-12 25 48,6-15 64,1 0 0,1 0 0,0 1 0,2 0 0,1 1 0,-5 31 0,11-54 15,0 0 0,0 0 0,0 0 0,0-1 0,0 1 0,0 0 0,0 0 0,1 0 0,-1 0 0,0 0 1,0 0-1,1 0 0,-1 0 0,1 0 0,-1-1 0,0 1 0,1 0 0,0 0 0,-1-1 0,1 1 0,-1 0 0,1-1 0,0 1 1,-1 0-1,1-1 0,0 1 0,0-1 0,0 1 0,-1-1 0,1 0 0,0 1 0,0-1 0,0 0 0,0 1 0,0-1 0,0 0 1,0 0-1,0 0 0,0 0 0,0 0 0,-1 0 0,1 0 0,0 0 0,0 0 0,0-1 0,0 1 0,1-1 0,5 0 19,-1-1-1,1 0 0,-1 0 0,1 0 0,10-7 0,9-8-373,-1-1-1,-1-1 0,0-1 1,-1-1-1,-2-1 0,35-44 1,-9 0-593,54-97 1,-77 113 935,-17 33 108,-17 29 351,-33 52-92,4 1 0,2 2-1,-38 97 1,72-156-269,1-1 1,0 1-1,0 0 0,0 0 1,0 14-1,2-21-75,0 0 0,0 0 0,0 1 1,0-1-1,0 0 0,1 0 0,-1 0 0,1 0 0,-1 1 0,1-1 0,-1 0 0,1 0 0,0 0 0,-1 0 1,1 0-1,0 0 0,0 0 0,0-1 0,-1 1 0,1 0 0,0 0 0,0-1 0,0 1 0,1 0 0,-1-1 1,0 1-1,0-1 0,0 0 0,0 1 0,0-1 0,1 0 0,-1 0 0,0 1 0,0-1 0,0 0 1,1 0-1,-1 0 0,0-1 0,0 1 0,0 0 0,1 0 0,-1-1 0,0 1 0,2-1 0,3-1 13,0 0-1,0 0 1,0-1-1,0 1 1,0-1-1,-1 0 1,1-1-1,-1 1 1,0-1-1,0-1 1,0 1-1,-1 0 1,1-1-1,-1 0 1,0 0-1,-1 0 1,1-1-1,-1 1 1,0-1-1,0 0 1,2-9-1,-1 7-6,-1-1-1,0 0 1,-1 0-1,0 0 0,-1 0 1,1 0-1,-2 0 1,1 0-1,-2 0 0,1 0 1,-1-1-1,0 1 1,-1 0-1,-4-15 0,4 21-15,0 0-1,0-1 1,0 1-1,0 0 1,0 0-1,-1 1 1,1-1-1,-1 0 1,0 1-1,0 0 1,0 0-1,0 0 1,0 0-1,0 0 1,-1 0-1,1 1 1,-1 0-1,-4-2 1,5 2 4,1 1 0,0-1 0,-1 1 0,1-1 0,0 1 0,-1 0 0,1 0 0,-1 0 0,1 0 0,-1 1 0,1-1 0,0 1 0,-1-1 0,1 1 0,0 0 0,-1 0 0,1 0 0,0 0 0,0 0 0,0 0 0,0 1 0,0-1 0,0 1 0,0-1 0,1 1 0,-1 0 0,0 0 0,-1 2 0,2-3 3,1 0 1,-1 0-1,1 0 0,-1 0 1,1 0-1,-1 0 0,1 0 0,0 0 1,-1 0-1,1 0 0,0 0 1,0 0-1,0 0 0,0 0 1,0 0-1,0 0 0,0 0 0,0 0 1,0 0-1,1 0 0,-1 0 1,0 0-1,1 0 0,-1 0 1,0 0-1,1 0 0,-1 0 0,1-1 1,0 1-1,-1 0 0,1 0 1,0 0-1,-1-1 0,1 1 0,0 0 1,0-1-1,0 1 0,0 0 1,-1-1-1,1 0 0,0 1 1,0-1-1,0 1 0,0-1 0,0 0 1,0 0-1,0 1 0,0-1 1,0 0-1,0 0 0,2 0 0,10 2-81,-1-1 0,1 0 0,15-1 0,-19 0-148,5 0 19,37 1-4454,56-7 0,-89 4 3362,-1-1 0,1-1-1,21-8 1,15-16 1302,-38 15 586,-16 12-351,0 1-1,1-1 1,-1 1 0,1-1-1,-1 1 1,0-1 0,0 0-1,1 1 1,-1-1 0,0 0-1,0 1 1,0-1-1,1 0 1,-1 1 0,0-1-1,0 0 1,0 1 0,0-1-1,0 0 1,-1 1 0,1-1-1,0 0 1,0 1-1,0-1 1,-1 0 0,-15-9 5766,-1 8-5904,9 3 18,0 0 0,-1 1 0,1 0-1,1 1 1,-1 0 0,0 0-1,1 1 1,-1 0 0,1 0 0,-11 9-1,12-9-45,0 0 0,0 1-1,1-1 1,0 1-1,0 1 1,0-1 0,1 1-1,0 0 1,0-1 0,0 2-1,0-1 1,-4 13 0,8-18-73,0 0 0,0-1-1,0 1 1,-1 0 0,1 0 0,0 0 0,1-1 0,-1 1 0,0 0 0,0 0 0,0-1 0,0 1 0,1 0 0,-1 0 0,0-1 0,0 1 0,1 0 0,-1-1 0,1 1 0,-1 0 0,1-1 0,-1 1 0,1 0 0,-1-1 0,1 1 0,-1-1 0,1 1 0,0-1 0,-1 0 0,1 1 0,0-1 0,0 0 0,-1 1 0,1-1 0,0 0 0,0 0 0,1 1 0,35 3 170,-28-4-150,20 1 49,66 7-313,-88-7 163,0 1 0,0-1 1,-1 1-1,1 1 0,0-1 0,-1 1 0,0 0 1,1 1-1,-1 0 0,10 7 0,-15-10 79,0 0 1,0 0-1,0 0 0,0 0 0,0 0 1,0 0-1,-1 0 0,1 0 0,0 0 0,0 1 1,-1-1-1,1 0 0,-1 1 0,1-1 1,-1 0-1,0 1 0,1-1 0,-1 0 1,0 1-1,0-1 0,0 0 0,0 1 0,0-1 1,0 1-1,0-1 0,-1 0 0,0 3 1,0-1 46,-1-1 0,1 1 0,-1 0 0,0-1 0,0 1 0,-1-1 0,1 1 0,0-1 0,-1 0 0,0 0 0,-3 2 0,-8 4 220,-1 0 0,0-1-1,-25 8 1,28-11-388,0-1 0,0-1-1,-1 0 1,1-1 0,-21 1 0,32-3-159,0 1-1,1 0 0,-1-1 1,0 1-1,1 0 0,-1-1 1,0 1-1,1-1 0,-1 1 1,0-1-1,1 0 1,-1 1-1,1-1 0,-1 1 1,1-1-1,0 0 0,-1 1 1,1-1-1,0 0 1,-1 0-1,1 1 0,0-1 1,0 0-1,0 0 0,-1 1 1,1-1-1,0 0 1,0 0-1,0 0 0,0 1 1,0-1-1,1 0 0,-1 0 1,0 0-1,0 1 0,0-1 1,1 0-1,-1 1 1,0-1-1,1 0 0,0-1 1,6-13-8695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21.049"/>
    </inkml:context>
    <inkml:brush xml:id="br0">
      <inkml:brushProperty name="width" value="0.025" units="cm"/>
      <inkml:brushProperty name="height" value="0.025" units="cm"/>
    </inkml:brush>
  </inkml:definitions>
  <inkml:trace contextRef="#ctx0" brushRef="#br0">99 92 6406,'2'-1'677,"0"-1"1,0 0-1,0 0 0,0 0 0,-1 0 1,1-1-1,-1 1 0,0 0 1,0-1-1,1 1 0,-2-1 0,1 1 1,0-1-1,0 1 0,-1-1 1,1 1-1,-1-1 0,0 0 0,0 1 1,0-1-1,0 0 0,-1-3 0,0 6-612,1-1 0,-1 0 0,0 1 0,1-1-1,-1 0 1,0 1 0,0-1 0,0 1 0,1-1-1,-1 1 1,0 0 0,0-1 0,0 1-1,0 0 1,0-1 0,0 1 0,0 0 0,0 0-1,0 0 1,0 0 0,0 0 0,0 0 0,0 0-1,0 0 1,1 1 0,-1-1 0,0 0-1,0 0 1,0 1 0,0-1 0,0 1 0,0-1-1,0 1 1,-30 15-218,24-9 164,0 0 0,0 0-1,1 1 1,0 0-1,-5 9 1,9-14 3,0 0 0,0 0 1,1 0-1,-1 0 0,1 1 1,0-1-1,0 0 0,0 1 0,0-1 1,1 1-1,-1-1 0,1 1 0,0 0 1,0-1-1,1 1 0,-1-1 0,1 5 1,0-7-5,0 0 0,0 0 0,-1 0 0,1-1 0,0 1 0,0 0 0,0-1 0,0 1 0,0 0 0,0-1 0,0 1 0,0-1 0,0 0 0,0 1 0,0-1 0,0 0 0,0 0 0,0 1 0,0-1 0,0 0 0,1 0 0,-1 0 0,2-1 0,29-1 265,-31 2-262,12-3 26,0-1 0,0 0 0,0-1 0,0 0 0,-1 0-1,0-2 1,21-14 0,-15 9-4,0-2 0,-1 0 0,0-1 0,14-18 0,-24 24-110,-21 25-93,-22 29-91,32-37 256,1-4 11,0 0-1,0 0 1,1 0-1,-1 0 1,1 0-1,0 1 1,0-1-1,1 1 1,0-1-1,-1 1 1,1 0-1,1 0 1,-1-1 0,1 1-1,0 7 1,1-11 9,0 0-1,0 0 1,0 0 0,0 0 0,0 0 0,0 0 0,0-1 0,0 1 0,1 0 0,-1-1 0,0 1-1,0-1 1,1 1 0,-1-1 0,1 1 0,-1-1 0,0 0 0,1 0 0,-1 0 0,0 0-1,1 0 1,-1 0 0,1 0 0,-1 0 0,0-1 0,1 1 0,-1 0 0,0-1 0,3 0 0,44-15 308,-16 0-316,0-2 0,0-2 0,-2 0 0,0-2 0,36-36 0,-60 51-68,-29 36-406,18-23 471,0-1 1,0 0 0,1 1-1,0 0 1,0 0 0,0 0-1,1 1 1,0-1 0,0 1-1,1 0 1,-1-1-1,-1 15 1,4-20 3,0-1 0,0 1 0,0-1 1,0 1-1,0 0 0,0-1 0,1 1 0,-1-1 0,0 1 0,0-1 0,0 1 0,1-1 1,-1 1-1,0-1 0,1 1 0,-1-1 0,0 0 0,1 1 0,-1-1 0,1 1 0,-1-1 1,1 0-1,-1 0 0,1 1 0,-1-1 0,1 0 0,-1 0 0,1 1 0,-1-1 1,1 0-1,-1 0 0,2 0 0,25-1 345,23-14 77,-24 2-413,-1-1 1,-1-2-1,0 0 0,30-29 0,-56 48-49,-37 53-496,36-52 469,1-1-1,0 1 1,0-1-1,0 1 1,0 0 0,1 0-1,-1 0 1,1 0-1,0 0 1,0 0 0,1 0-1,-1 0 1,1 0-1,0 1 1,0-1-1,1 4 1,0-6-83,0-1-1,1 0 0,-1 0 1,1 0-1,-1 0 1,1 0-1,-1 0 0,1 0 1,0-1-1,-1 1 1,1-1-1,0 1 1,0-1-1,-1 1 0,1-1 1,0 0-1,0 0 1,0 0-1,-1 0 1,1 0-1,0-1 0,2 1 1,44-8-2318,-37 4 716,1 0-1,-1-1 1,0 0 0,13-9-1,10-7-4295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21.380"/>
    </inkml:context>
    <inkml:brush xml:id="br0">
      <inkml:brushProperty name="width" value="0.025" units="cm"/>
      <inkml:brushProperty name="height" value="0.025" units="cm"/>
    </inkml:brush>
  </inkml:definitions>
  <inkml:trace contextRef="#ctx0" brushRef="#br0">99 62 5701,'0'0'3614,"4"-9"-368,12-30 272,-16 39-3406,0 0 0,0-1-1,0 1 1,1-1 0,-1 1 0,0 0 0,0-1-1,0 1 1,0 0 0,0-1 0,0 1-1,1-1 1,-1 1 0,0 0 0,0-1-1,0 1 1,0-1 0,0 1 0,-1 0-1,1-1 1,0 1 0,0 0 0,0-1-1,0 1 1,0-1 0,0 1 0,-1 0-1,1-1 1,0 1 0,0 0 0,-1-1-1,1 1 1,0 0 0,0 0 0,-1-1 0,0 1-1,-15 1 793,-15 15-1069,29-15 176,0 1 0,1-1 0,-1 0 0,0 1 1,1-1-1,-1 1 0,1 0 0,0-1 0,-1 1 0,1 0 0,0 0 0,0 0 0,0 0 0,1 0 0,-1 0 0,0 0 1,1 0-1,-1 0 0,1 0 0,0 0 0,-1 1 0,1 1 0,2-2-1,-1 0 0,0-1 0,0 1 0,1-1 0,-1 1 0,1-1 0,0 1 0,-1-1 0,1 0 0,0 0 0,0 1 1,0-2-1,0 1 0,0 0 0,0 0 0,0 0 0,0-1 0,0 1 0,0-1 0,0 0 0,0 0 0,3 0 0,2 1-7,5 1 35,-1 0 1,0 0-1,1 1 0,11 5 1,-22-7-26,1-1 1,-1 1 0,0-1-1,1 1 1,-1-1 0,0 1-1,1 0 1,-1 0 0,0 0-1,0-1 1,1 1 0,-1 0-1,0 1 1,0-1 0,0 0-1,-1 0 1,1 0 0,0 0-1,0 1 1,-1-1 0,1 0-1,0 1 1,-1-1 0,1 1-1,-1-1 1,0 1 0,0-1-1,1 1 1,-1-1 0,0 1-1,0-1 1,0 0 0,0 1-1,-1-1 1,1 1 0,0-1-1,-1 1 1,1-1 0,-1 1-1,1-1 1,-2 3 0,-2 0 198,0 1 0,1-1 0,-2 1 0,1-1 1,0 0-1,-1-1 0,0 1 0,0-1 0,0 0 1,0 0-1,0-1 0,-8 3 0,3-1-587,1 0 0,-1-1 0,0 0 0,0-1 0,0 0 0,-13 0 0,4-3-6613,1-3-8013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22.661"/>
    </inkml:context>
    <inkml:brush xml:id="br0">
      <inkml:brushProperty name="width" value="0.025" units="cm"/>
      <inkml:brushProperty name="height" value="0.025" units="cm"/>
    </inkml:brush>
  </inkml:definitions>
  <inkml:trace contextRef="#ctx0" brushRef="#br0">191 299 4260,'0'0'19063,"-2"6"-19137,-6 21-17,8-27 73,0 1 0,0-1 0,0 1 0,0-1 0,0 1 1,0 0-1,0-1 0,0 1 0,0-1 0,0 1 0,0-1 0,0 1 0,0 0 0,0-1 1,0 1-1,1-1 0,-1 1 0,0-1 0,0 1 0,1-1 0,-1 1 0,0-1 0,1 1 1,-1-1-1,0 0 0,1 1 0,-1-1 0,1 0 0,-1 1 0,1-1 0,-1 0 0,1 1 0,-1-1 1,1 0-1,26 2-413,21-14 244,-36 4 202,0-1-1,-1 0 1,14-13 0,-47 84-741,-17 40 879,13-32 951,-2-1 0,-3-1 0,-53 85 0,82-151-1057,1 0 0,0 0 0,-1 0 0,1 0 0,-1 0 0,0 0 0,0 0-1,1-1 1,-1 1 0,0-1 0,0 0 0,-1 1 0,1-1 0,0 0 0,0 0 0,-1 0-1,1 0 1,0-1 0,-1 1 0,1-1 0,-1 1 0,1-1 0,0 0 0,-1 0 0,-3 0-1,4-1-29,0 0 0,0 0 0,0 0 0,0 0 0,0 0 0,0 0 0,1 0-1,-1 0 1,0-1 0,1 1 0,-1-1 0,1 0 0,-1 1 0,1-1-1,0 0 1,-1 0 0,1 0 0,0 0 0,0 0 0,1 0 0,-1 0 0,0 0-1,1 0 1,-1 0 0,1 0 0,0 0 0,-1-1 0,1-2 0,-1-10-95,1 0 1,1 0-1,0 0 0,1 0 1,0 0-1,1 0 1,1 0-1,0 1 0,1-1 1,1 1-1,0 0 1,1 1-1,1-1 0,0 2 1,0-1-1,1 1 1,1 0-1,0 1 1,23-20-1,-5 7-1743,0 1 1,53-30-1,68-28-10306,-115 64 8014,-27 13 3348,47-27-350,-28 5 7789,-25 20 666,-8 6-4528,-9 7-1498,6 1-1102,1 0 0,0 1 0,1 0 0,0 0 0,0 1 0,1 0 0,0 0 1,1 1-1,0 0 0,0 0 0,1 0 0,1 1 0,-5 18 0,9-29-205,0 0 1,0 0 0,0 0 0,0 0-1,0 0 1,0 0 0,0 0 0,1 0 0,-1 0-1,0 0 1,1-1 0,-1 1 0,0 0 0,1 0-1,-1 0 1,1 0 0,0 0 0,-1-1-1,1 1 1,-1 0 0,1-1 0,0 1 0,0 0-1,-1-1 1,1 1 0,0-1 0,0 1-1,0-1 1,0 1 0,0-1 0,-1 0 0,1 1-1,0-1 1,0 0 0,0 0 0,0 0 0,0 0-1,0 0 1,0 0 0,0 0 0,0 0-1,2 0 1,44-8 357,-32 3-397,0 0-1,-1-1 1,0-1-1,0-1 1,0 0 0,-1 0-1,16-15 1,81-81-944,-71 64 754,-64 85-563,2-11 800,14-23 6,0 1 1,1 0-1,1 0 1,0 0-1,0 1 1,1 0-1,1 1 1,-4 14-1,9-28-19,1 0 1,-1 1-1,1-1 0,-1 0 0,1 0 1,-1 0-1,1 1 0,-1-1 0,1 0 1,-1 0-1,1 0 0,-1 0 1,1 0-1,-1 0 0,1 0 0,-1 0 1,1 0-1,-1 0 0,1 0 1,-1 0-1,1 0 0,-1 0 0,1-1 1,-1 1-1,1 0 0,-1 0 0,1-1 1,-1 1-1,1 0 0,-1 0 1,0-1-1,1 1 0,0-1 0,18-9-36,15-15-854,-2 0 0,-1-3 1,-1 0-1,-1-2 1,-2-2-1,-1 0 0,-1-1 1,-2-2-1,-2 0 0,22-47 1,-40 72 1824,-6 9-248,-15 18 107,-29 39-366,43-51-367,1-1-47,-9 9 486,1 0 0,0 1-1,2 0 1,-1 1 0,2 0 0,0 0-1,1 1 1,-7 19 0,14-35-478,0 1 0,0 0 0,1 0 0,-1-1 1,0 1-1,0 0 0,0 0 0,1-1 0,-1 1 0,0 0 0,1-1 1,-1 1-1,0 0 0,1-1 0,-1 1 0,1-1 0,-1 1 0,1-1 1,0 1-1,-1-1 0,1 1 0,-1-1 0,1 1 0,0-1 0,-1 0 1,1 1-1,0-1 0,-1 0 0,1 0 0,0 0 0,0 1 0,-1-1 1,1 0-1,0 0 0,0 0 0,-1 0 0,2 0 0,38 0 506,-29-1-424,26 0 75,42 1-620,-74 1 386,1 0 1,-1-1-1,0 2 0,0-1 0,0 0 0,0 1 1,0 0-1,0 1 0,0-1 0,-1 1 1,9 5-1,-12-7 63,1 0 0,-1 1 1,0-1-1,1 0 0,-1 0 0,0 1 1,0-1-1,0 0 0,0 1 0,0-1 1,0 1-1,-1 0 0,1-1 1,0 1-1,-1-1 0,1 1 0,-1 0 1,0 0-1,1-1 0,-1 1 0,0 0 1,0-1-1,0 1 0,-1 3 0,0-3 103,0 1 0,0-1 0,0 1 0,-1-1 0,1 1 0,-1-1 0,0 0 0,0 0 0,0 1 0,0-1 0,0-1 0,0 1 0,-4 2 0,-5 4 596,-1-2-1,0 0 1,0 0-1,-26 8 1,24-11-429,0 0 0,0-1 1,0-1-1,0 0 0,-17-1 0,30 0-338,1 1-1,-1-1 1,0 0-1,1 0 0,-1 0 1,1 0-1,-1 0 0,0 0 1,1 0-1,-1 0 0,0 0 1,1 0-1,-1-1 0,1 1 1,-1 0-1,0 0 0,1 0 1,-1-1-1,1 1 1,-1 0-1,1-1 0,-1 1 1,1 0-1,-1-1 0,1 1 1,-1-1-1,1 1 0,-1-1 1,1 1-1,0-1 0,-1 1 1,1-1-1,0 1 1,0-1-1,-1 0 0,1 1 1,0-1-1,0 1 0,0-1 1,0 0-1,-1 1 0,1-1 1,0 0-1,0 1 0,0-1 1,1 1-1,-1-1 1,0 0-1,0 1 0,1-2 1,0-1-578,0 1 1,0 0 0,0 0 0,1-1 0,-1 1 0,1 0-1,0 0 1,0 0 0,-1 1 0,1-1 0,3-2 0,16-9-4997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6.457"/>
    </inkml:context>
    <inkml:brush xml:id="br0">
      <inkml:brushProperty name="width" value="0.025" units="cm"/>
      <inkml:brushProperty name="height" value="0.025" units="cm"/>
    </inkml:brush>
  </inkml:definitions>
  <inkml:trace contextRef="#ctx0" brushRef="#br0">7 37 13549,'0'0'8808,"9"6"-7585,-4-2-1131,1 0 1,0-1-1,0 1 0,1-1 1,-1-1-1,1 1 1,-1-1-1,1 0 1,0-1-1,0 0 1,-1 0-1,1 0 0,0-1 1,0 0-1,0 0 1,0-1-1,0 1 1,0-2-1,0 1 1,0-1-1,10-4 1,-10 3-42,-5 2-39,1 1-1,-1-1 1,0 0 0,1 0-1,-1 0 1,0 0-1,0 0 1,0-1 0,0 1-1,0-1 1,0 1-1,0-1 1,0 0 0,-1 1-1,1-1 1,-1 0-1,1 0 1,-1 0 0,0 0-1,1-1 1,-1 1-1,0 0 1,-1 0 0,2-4-1,-2 5-1,-1 0-1,1 0 1,-1 0-1,1 0 1,-1 1-1,0-1 1,1 0-1,-1 0 1,0 0-1,1 1 1,-1-1 0,0 0-1,0 1 1,0-1-1,0 1 1,0-1-1,0 1 1,1-1-1,-1 1 1,0 0-1,0-1 1,0 1-1,0 0 1,-1 0-1,1 0 1,0 0-1,0 0 1,0 0-1,0 0 1,-1 0 0,-40 1 205,38-1-176,-6 2-12,1 0 0,-1 0-1,1 1 1,-1 0 0,1 1 0,0 0 0,1 0-1,-1 1 1,-9 7 0,15-11 0,0 1 0,-1 1 1,1-1-1,0 0 0,0 1 0,0-1 1,1 1-1,-1 0 0,1 0 0,-1 0 1,1 0-1,0 1 0,0-1 0,1 1 1,-1-1-1,0 1 0,1-1 0,0 1 1,0 0-1,0 0 0,1 0 0,-1-1 1,1 1-1,0 0 0,0 0 0,1 5 1,0-7-24,0 1-1,0-1 1,1 0 0,-1 0 0,1 1 0,0-1 0,0 0 0,0 0 0,0-1 0,0 1-1,0 0 1,0-1 0,0 1 0,1-1 0,-1 0 0,0 1 0,1-1 0,0-1-1,-1 1 1,6 1 0,56 8-1532,-18-9-2043,4-1-2296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23.244"/>
    </inkml:context>
    <inkml:brush xml:id="br0">
      <inkml:brushProperty name="width" value="0.025" units="cm"/>
      <inkml:brushProperty name="height" value="0.025" units="cm"/>
    </inkml:brush>
  </inkml:definitions>
  <inkml:trace contextRef="#ctx0" brushRef="#br0">4 122 11179,'-4'1'10188,"24"0"-7235,32-4-1804,-32-3-999,0 0-1,0-2 1,-1 0-1,0-2 1,0 0-1,-1-1 1,-1 0-1,23-20 1,-39 31-144,0-1 1,0 0 0,-1 1-1,1-1 1,0 1 0,0-1 0,-1 0-1,1 1 1,-1-1 0,1 0-1,0 0 1,-1 0 0,0 1-1,1-1 1,-1 0 0,1 0-1,-1 0 1,0 0 0,0 0 0,1-2-1,-16 2-46,-28 15-220,17 3 185,2 0 1,-24 22 0,41-33 71,-1 1 1,1 0 0,1 1 0,-1-1-1,1 1 1,1 1 0,-1-1 0,1 1-1,-7 18 1,12-26 0,-1 0 0,1 1 0,0-1 0,0 0 0,0 0 0,0 0 1,0 0-1,0 1 0,0-1 0,0 0 0,0 0 0,0 0 0,1 0 0,-1 0 0,0 1 0,1-1 0,-1 0 0,1 0 0,-1 0 1,1 0-1,0 0 0,-1 0 0,1 0 0,0-1 0,0 1 0,0 0 0,-1 0 0,1-1 0,0 1 0,0 0 0,0-1 0,0 1 1,0-1-1,0 1 0,1-1 0,-1 1 0,0-1 0,0 0 0,0 0 0,0 1 0,0-1 0,1 0 0,-1 0 0,0 0 1,0 0-1,0-1 0,2 1 0,10 0 50,1-1 1,-1 0 0,17-4-1,-25 4-49,36-8 21,63-24 0,-61 18-155,52-11 1,-72 26 153,-23 0-17,1 0 0,-1 1 1,0-1-1,1 0 1,-1 0-1,0 1 0,1-1 1,-1 0-1,0 0 1,0 1-1,1-1 0,-1 0 1,0 1-1,0-1 1,1 0-1,-1 1 0,0-1 1,0 1-1,0-1 1,0 0-1,0 1 0,1-1 1,-1 1-1,0-1 1,0 0-1,0 1 0,0-1 1,0 1-1,-1-1 1,-16 38 196,2-5-99,15-32-96,1 0 0,-1-1 0,1 1 1,-1 0-1,1-1 0,-1 1 1,1-1-1,-1 1 0,1-1 0,0 1 1,-1-1-1,1 1 0,0-1 1,0 0-1,-1 1 0,1-1 1,0 0-1,0 0 0,0 1 0,-1-1 1,1 0-1,0 0 0,0 0 1,0 0-1,-1 0 0,1 0 0,0 0 1,0 0-1,1-1 0,29-1 169,-30 2-170,21-3 42,45-13 0,-50 11-147,1 0 1,0 1 0,1 1 0,22 0-1,-40 2 78,0 1 0,0 0 0,0 1 0,0-1-1,0 0 1,0 0 0,0 0 0,0 1-1,0-1 1,-1 0 0,1 1 0,0-1-1,0 1 1,0-1 0,0 1 0,0-1 0,-1 1-1,1 0 1,0-1 0,0 1 0,-1 0-1,1 0 1,0-1 0,-1 1 0,1 0-1,-1 0 1,1 0 0,-1 0 0,0 0 0,1 0-1,-1 0 1,0 0 0,0 0 0,1 0-1,-1 0 1,0 0 0,0 0 0,0 0-1,0 0 1,0 0 0,-1 0 0,1 0 0,0 0-1,0 0 1,-1 0 0,1 0 0,0-1-1,-1 1 1,0 2 0,-1 2-708,0 0 0,0 0 0,-1 0 0,1 0 0,-1 0 0,0 0-1,-8 8 1,-1-3-5529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3.177"/>
    </inkml:context>
    <inkml:brush xml:id="br0">
      <inkml:brushProperty name="width" value="0.025" units="cm"/>
      <inkml:brushProperty name="height" value="0.025" units="cm"/>
    </inkml:brush>
  </inkml:definitions>
  <inkml:trace contextRef="#ctx0" brushRef="#br0">162 148 4676,'0'0'13240,"3"-8"-11121,9-23-336,-12 30-1743,0 1-1,0 0 1,0-1-1,0 1 1,1 0-1,-1-1 1,0 1-1,0 0 1,0-1-1,-1 1 1,1 0-1,0-1 1,0 1-1,0 0 1,0-1-1,0 1 1,0 0 0,0-1-1,0 1 1,-1 0-1,1 0 1,0-1-1,0 1 1,0 0-1,-1 0 1,1-1-1,0 1 1,0 0-1,-1 0 1,1 0-1,0-1 1,-1 1 0,1 0-1,0 0 1,0 0-1,-1 0 1,1 0-1,0 0 1,-1-1-1,1 1 1,0 0-1,-1 0 1,1 0-1,0 0 1,-1 0-1,1 0 1,0 0 0,-1 1-1,1-1 1,0 0-1,-1 0 1,1 0-1,0 0 1,-1 0-1,1 0 1,0 1-1,-1-1 1,-18 6 181,5 4-57,1 0 0,0 1 0,1 1 0,1 0 0,0 0-1,0 1 1,1 1 0,1-1 0,0 2 0,1-1 0,1 1 0,-6 17-1,12-30-159,0 0-1,0 0 0,1 0 0,-1-1 0,1 1 0,0 0 0,-1 0 1,1 0-1,0 0 0,0 0 0,0 0 0,1 0 0,-1 0 0,0 0 1,2 2-1,-2-3 0,1 0 0,-1-1 0,1 1 0,-1 0 0,1-1 0,-1 1-1,1-1 1,0 1 0,-1-1 0,1 0 0,0 1 0,-1-1 0,1 0 0,0 1 0,0-1 0,-1 0 0,1 0 0,0 0 0,0 0 0,-1 1 0,1-1 0,0 0 0,0 0 0,0 0 0,1-1 0,4 0 36,0-1 1,1 0-1,-1 0 1,0 0-1,0-1 1,0 0-1,9-6 0,5-3-16,0-1-1,0-1 1,-1-1-1,-1-1 1,0 0-1,-1-2 0,-1 0 1,-1 0-1,15-24 1,-23 24 28,-16 22-49,-19 27-109,26-28 99,-6 11-4,0-1 0,0 1-1,1 0 1,1 1-1,0-1 1,2 1 0,-1 1-1,2-1 1,0 0 0,-1 21-1,4-34 11,0-1 1,0 0-1,0 0 0,1 1 0,-1-1 0,0 0 1,1 0-1,-1 0 0,1 1 0,0-1 0,-1 0 0,1 0 1,0 0-1,0 0 0,0 0 0,-1 0 0,1 0 1,0-1-1,0 1 0,0 0 0,0 0 0,1-1 1,-1 1-1,0 0 0,0-1 0,0 0 0,0 1 1,1-1-1,-1 1 0,0-1 0,1 0 0,-1 0 1,0 0-1,0 0 0,1 0 0,-1 0 0,0 0 1,0 0-1,1-1 0,1 1 0,5-2-42,-1 1 1,1-1-1,0 0 0,-1-1 1,13-5-1,0-3-909,1-1 0,-1 0 1,-1-2-1,28-26 0,-26 20-684,-1-1-1,0-1 0,-2-1 0,-1 0 0,-1-2 0,16-30 0,-4 0-1907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3.520"/>
    </inkml:context>
    <inkml:brush xml:id="br0">
      <inkml:brushProperty name="width" value="0.025" units="cm"/>
      <inkml:brushProperty name="height" value="0.025" units="cm"/>
    </inkml:brush>
  </inkml:definitions>
  <inkml:trace contextRef="#ctx0" brushRef="#br0">195 0 5862,'0'0'128,"-59"79"576,31-36 546,-1 1 127,1-1 128,6-2 994,4-4-65,11-4-672,4-4-1026,3-6-576,10-3-160,6-4 64,2-6-1024,6-5-866,1-5-320,-6 0-481,4-9-672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3.850"/>
    </inkml:context>
    <inkml:brush xml:id="br0">
      <inkml:brushProperty name="width" value="0.025" units="cm"/>
      <inkml:brushProperty name="height" value="0.025" units="cm"/>
    </inkml:brush>
  </inkml:definitions>
  <inkml:trace contextRef="#ctx0" brushRef="#br0">282 1 14734,'-6'8'352,"-69"107"3129,-96 196 0,166-303-3465,1 1 1,0 1-1,0-1 1,1 0 0,0 1-1,1 0 1,0 0-1,-1 15 1,3-24-11,0 0 0,0-1 1,0 1-1,1 0 0,-1-1 0,0 1 1,0-1-1,0 1 0,1 0 0,-1-1 1,0 1-1,1-1 0,-1 1 0,1-1 1,-1 1-1,0-1 0,1 1 0,-1-1 0,1 1 1,-1-1-1,1 0 0,0 1 0,-1-1 1,1 0-1,-1 1 0,1-1 0,-1 0 1,1 0-1,0 0 0,-1 0 0,1 1 0,0-1 1,-1 0-1,1 0 0,0 0 0,-1 0 1,1 0-1,0-1 0,-1 1 0,1 0 1,-1 0-1,1 0 0,0 0 0,-1-1 1,1 1-1,-1 0 0,1-1 0,-1 1 0,2-1 1,30-17-111,-14 0-1242,-2 0 0,0-2 0,-1 0 0,-1-1 0,-1 0 0,14-31 0,-10 14-2636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5.061"/>
    </inkml:context>
    <inkml:brush xml:id="br0">
      <inkml:brushProperty name="width" value="0.025" units="cm"/>
      <inkml:brushProperty name="height" value="0.025" units="cm"/>
    </inkml:brush>
  </inkml:definitions>
  <inkml:trace contextRef="#ctx0" brushRef="#br0">236 41 12139,'4'-30'4518,"-6"20"-861,-8 22-2084,-179 362-169,158-290-960,24-39-1472,7-41 377,0 0-1,0 1 0,1-1 1,-1 1-1,1-1 0,0 0 1,3 6-1,-1-4-5215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6.279"/>
    </inkml:context>
    <inkml:brush xml:id="br0">
      <inkml:brushProperty name="width" value="0.025" units="cm"/>
      <inkml:brushProperty name="height" value="0.025" units="cm"/>
    </inkml:brush>
  </inkml:definitions>
  <inkml:trace contextRef="#ctx0" brushRef="#br0">245 67 2915,'0'0'5242,"0"-10"-2861,0-23-688,0 10 1675,-3 22-68,-9 7-2164,-6 11-550,2 0-1,0 2 1,1 0 0,1 0-1,1 1 1,-20 43 0,32-61-571,-10 27 224,11-29-233,0 1 0,0-1-1,0 1 1,0-1-1,0 1 1,0-1 0,1 1-1,-1-1 1,0 1-1,0-1 1,1 1-1,-1-1 1,0 1 0,1-1-1,-1 0 1,0 1-1,1-1 1,-1 0 0,1 1-1,-1-1 1,1 0-1,-1 1 1,1-1-1,-1 0 1,1 0 0,-1 0-1,1 1 1,-1-1-1,1 0 1,-1 0 0,1 0-1,-1 0 1,1 0-1,-1 0 1,1 0 0,-1 0-1,1 0 1,-1 0-1,1 0 1,-1-1-1,1 1 1,-1 0 0,1 0-1,-1 0 1,1-1-1,-1 1 1,1 0 0,-1-1-1,1 1 1,35-17 229,-33 14-241,1 1-1,-1 0 1,1 0-1,0 0 0,0 0 1,0 1-1,0 0 0,0 0 1,0 0-1,1 0 0,-1 0 1,7 1-1,-10 0-8,1 1 0,-1-1 0,0 1 0,1 0 0,-1 0 0,0 0 0,1 0-1,-1 0 1,0 0 0,0 0 0,0 0 0,0 0 0,0 1 0,0-1 0,0 0 0,0 1 0,0-1 0,-1 0-1,1 1 1,-1-1 0,1 1 0,-1-1 0,1 1 0,-1 0 0,0-1 0,0 3 0,4 48-182,-4-45 177,1 13 108,-1-1 0,-2 0 1,0 0-1,0 1 1,-2-1-1,-1-1 1,0 1-1,-1-1 1,-1 0-1,-1 0 1,0 0-1,-1-1 1,-1-1-1,-1 0 1,0 0-1,-1-1 0,-1 0 1,0-1-1,-1-1 1,-24 18-1,36-29-33,-1 0 0,1 0 0,0 0 1,-1-1-1,0 0 0,1 1 0,-1-1 0,0 0 0,1 0 0,-1 0 0,0-1 0,0 1 0,0-1 0,0 1 0,-5-1 0,7-1-40,0 0-1,1 0 1,-1 1 0,0-1-1,1 0 1,-1 0 0,1 0-1,-1 0 1,1 0 0,-1 0-1,1 0 1,0 0 0,0 0-1,-1 0 1,1-1 0,0 1-1,0 0 1,0 0 0,0 0-1,0 0 1,0 0 0,1-2 0,2-27-81,2 13-99,0 1 0,1-1 0,1 2 1,1-1-1,0 1 0,1 0 0,20-25 0,5-2-403,47-45 0,-1 13 446,-49 47 136,0-2 0,-2 0-1,-2-2 1,31-44-1,-47 51 64,-11 24-80,0-1-1,0 1 1,0 0-1,0 0 1,0-1-1,0 1 1,-1 0 0,1 0-1,0-1 1,0 1-1,0 0 1,0 0 0,0 0-1,0-1 1,0 1-1,0 0 1,-1 0-1,1 0 1,0-1 0,0 1-1,0 0 1,0 0-1,-1 0 1,1-1-1,0 1 1,0 0 0,0 0-1,-1 0 1,1 0-1,0 0 1,0 0-1,-1 0 1,1 0 0,0-1-1,0 1 1,0 0-1,-1 0 1,1 0-1,0 0 1,0 0 0,-1 0-1,1 0 1,0 1-1,-4-1-26,1 1-1,0 1 0,0-1 0,0 0 1,1 1-1,-1-1 0,0 1 0,1 0 1,-1 0-1,1 0 0,-4 4 0,-52 62-36,54-63 61,1 0 0,0 0 0,0 0 0,0 0 0,0 1 1,1-1-1,0 1 0,0-1 0,1 1 0,-1 0 0,1 0 0,0 10 0,1-15 2,1 0 0,0-1 0,-1 1 1,1 0-1,0-1 0,0 1 0,0-1 0,0 1 0,0-1 0,-1 1 0,1-1 0,0 1 1,0-1-1,0 0 0,0 1 0,0-1 0,0 0 0,0 0 0,0 0 0,0 0 0,0 0 0,0 0 1,0 0-1,0 0 0,0-1 0,2 1 0,28-4 88,-7-4-114,-1 0 0,0-2 0,-1 0 0,0-1 0,25-18 0,-18 11 26,54-24 1,-83 42 12,-1 0 0,1 0 1,0 0-1,0 1 0,0-1 0,0 0 1,-1 0-1,1 0 0,0 0 0,0 0 1,0 0-1,0 0 0,0 1 0,-1-1 1,1 0-1,0 0 0,0 0 0,0 0 1,0 0-1,0 1 0,0-1 0,0 0 1,0 0-1,0 0 0,0 1 0,0-1 1,0 0-1,0 0 0,0 0 0,0 0 1,0 1-1,0-1 0,0 0 0,0 0 1,0 0-1,0 1 0,0-1 0,0 0 1,0 0-1,0 0 0,0 0 0,0 1 1,0-1-1,0 0 0,1 0 0,-1 0 1,0 0-1,0 0 0,0 1 0,0-1 0,0 0 1,1 0-1,-1 0 0,0 0 0,0 0 1,0 0-1,0 0 0,1 0 0,-1 0 1,0 0-1,0 0 0,0 0 0,0 0 1,1 0-1,-1 1 0,0-2 0,0 1 1,1 0-1,-10 15 120,9-14-95,-5 6 4,0 0 1,1 1-1,0 0 1,1-1-1,-1 2 1,1-1 0,1 0-1,-2 10 1,4-17-24,1 0 1,-1-1-1,1 1 1,0-1 0,-1 1-1,1-1 1,0 0-1,-1 1 1,1-1-1,0 1 1,-1-1-1,1 0 1,0 0 0,0 0-1,0 1 1,-1-1-1,1 0 1,0 0-1,0 0 1,0 0 0,-1 0-1,1 0 1,0 0-1,0-1 1,-1 1-1,1 0 1,0 0-1,0-1 1,-1 1 0,2-1-1,28-7 218,29-19-130,-46 20-140,0 0 1,0 1 0,0 0-1,1 1 1,0 1 0,0 0-1,1 1 1,14-2 0,-28 6 17,-1 0 0,1-1 0,0 1 0,-1 0-1,1-1 1,-1 1 0,1 0 0,-1 0 0,0 0 0,1-1 0,-1 1 0,0 0 0,1 0 0,-1 0 0,0 0 0,0 0 0,0-1-1,0 1 1,0 0 0,0 0 0,0 0 0,0 0 0,0 0 0,0 0 0,0-1 0,-1 1 0,1 0 0,0 0 0,-1 1-1,-7 28 86,7-30-61,1 0 0,0 0 0,0 0 0,0 0 0,0 1 0,0-1 0,0 0 0,0 0 0,-1 0 0,1 0 0,0 0 0,0 1 0,0-1 0,0 0 0,0 0 0,0 0 0,0 0 0,0 0 0,0 1 0,0-1 0,0 0 0,0 0 0,0 0 0,0 0 0,0 1 0,0-1 0,0 0 0,0 0 0,0 0 0,0 0 0,0 1 0,0-1 0,0 0 0,0 0 0,0 0 0,0 0 0,1 0 0,-1 1 0,0-1 0,0 0 0,0 0 0,0 0 0,0 0 0,0 0 0,0 0 0,1 0 0,-1 1 0,0-1 0,0 0 0,0 0 0,0 0 0,1 0 0,-1 0 0,14-3-48,29-14-695,-29 11 181,-7 4 210,1-1-199,-1 0 1,1 0 0,0 1-1,0 0 1,15-1 0,-23 4 290,-1 1 0,1-1 0,0 0 0,-1 0 0,1 0 1,-1 1-1,1-1 0,-1 0 0,0 0 0,0 0 1,1 0-1,-1 0 0,0 0 0,-1 1 0,-11 8-4240,-2-3-3080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7.971"/>
    </inkml:context>
    <inkml:brush xml:id="br0">
      <inkml:brushProperty name="width" value="0.025" units="cm"/>
      <inkml:brushProperty name="height" value="0.025" units="cm"/>
    </inkml:brush>
  </inkml:definitions>
  <inkml:trace contextRef="#ctx0" brushRef="#br0">25 164 11115,'-22'16'4496,"22"-15"-4413,0-1-1,-1 1 1,1-1 0,0 1 0,0-1 0,0 1-1,-1-1 1,1 1 0,0-1 0,0 1 0,0-1-1,0 1 1,0-1 0,0 1 0,0 0 0,0-1-1,0 1 1,0-1 0,0 1 0,0-1 0,1 1 0,-1-1-1,0 1 1,0-1 0,0 1 0,1 0 0,1 0-3,0 1 0,-1-1 0,1 1 0,0-1 0,0 0 0,0 0 0,0 0 0,0 0 0,1 0 0,-1-1 0,0 1 0,0-1 0,0 1 0,1-1 0,-1 0 0,0 0 1,4 0-1,7-1 174,0-1 1,0 0 0,-1-1 0,1 0 0,-1-1 0,0 0-1,0-1 1,0 0 0,20-14 0,-16 10-174,-1-1-1,-1-1 1,0-1-1,0 0 1,-1 0-1,17-23 1,-28 33-20,0-1 1,0 0 0,0 0-1,0 0 1,0 0-1,-1 0 1,1-1-1,-1 1 1,0 0 0,0-1-1,0 1 1,0-1-1,-1 1 1,1-6-1,-2 9-45,1-1 0,0 1-1,-1-1 1,1 1-1,0 0 1,-1-1 0,1 1-1,-1-1 1,1 1-1,0 0 1,-1-1 0,1 1-1,-1 0 1,1 0-1,-1-1 1,0 1 0,1 0-1,-1 0 1,1 0-1,-1 0 1,1 0 0,-1 0-1,1 0 1,-1 0-1,0 0 1,1 0 0,-1 0-1,1 0 1,-1 0-1,1 0 1,-1 0 0,1 1-1,-1-1 1,1 0-1,-1 0 1,1 1 0,-1-1-1,0 1 1,-24 10-80,15-3 49,0 1 1,0 0-1,1 0 0,0 1 1,0 1-1,1-1 0,0 1 0,1 1 1,1-1-1,0 1 0,0 0 1,1 1-1,1-1 0,0 1 1,-3 18-1,7-30 10,-1 0 1,1 1-1,0-1 1,0 1-1,1-1 1,-1 0-1,0 1 0,0-1 1,1 0-1,-1 1 1,1-1-1,-1 0 0,1 1 1,-1-1-1,1 0 1,0 0-1,0 0 1,0 1-1,-1-1 0,1 0 1,0 0-1,0 0 1,1-1-1,-1 1 1,0 0-1,0 0 0,0 0 1,1-1-1,-1 1 1,0-1-1,0 1 0,1-1 1,-1 1-1,0-1 1,1 0-1,-1 0 1,1 0-1,-1 0 0,0 0 1,1 0-1,-1 0 1,1 0-1,-1 0 1,0-1-1,3 0 0,5 0 30,1-1-1,0 0 1,-1 0-1,0-1 1,13-6-1,102-62 44,-37 19-29,-87 51-43,1 1 1,-1-1-1,1 1 0,-1 0 1,1-1-1,-1 1 1,1 0-1,0-1 1,-1 1-1,1 0 0,0 0 1,-1-1-1,1 1 1,0 0-1,-1 0 1,1 0-1,0 0 0,-1 0 1,1 0-1,0 0 1,0 0-1,-1 0 0,1 0 1,0 1-1,-1-1 1,1 0-1,0 0 1,-1 1-1,1-1 0,-1 0 1,1 1-1,0-1 1,-1 1-1,1-1 1,-1 1-1,1-1 0,-1 1 1,1-1-1,-1 1 1,0-1-1,1 1 1,-1-1-1,0 1 0,1 0 1,-1-1-1,0 1 1,0 0-1,1-1 1,-1 1-1,0 0 0,0-1 1,0 1-1,0 1 1,-1 50-303,-1-25 223,3-26 89,-1 0 0,1 0 0,-1 0 0,1 0 1,-1 0-1,1-1 0,0 1 0,-1 0 0,1 0 0,0-1 0,0 1 0,0 0 1,-1-1-1,1 1 0,0-1 0,0 1 0,0-1 0,0 1 0,0-1 0,0 0 1,0 1-1,0-1 0,0 0 0,0 0 0,0 0 0,1 0 0,-1 0 1,0 0-1,0 0 0,0 0 0,2-1 0,37-4 326,-19-1-234,-1-1-1,26-13 1,-34 14-110,0 0 0,1 0 1,0 2-1,0-1 0,0 2 0,0 0 1,0 0-1,20-1 0,-32 5 1,0-1-1,0 1 1,0-1-1,0 1 1,0-1-1,-1 1 1,1 0-1,0-1 1,0 1-1,-1 0 1,1 0 0,0-1-1,-1 1 1,1 0-1,-1 0 1,1 0-1,-1 0 1,1 0-1,-1 0 1,0 0-1,0 0 1,1-1-1,-1 1 1,0 0-1,0 1 1,0-1-1,0 0 1,0 0-1,0 0 1,0 1-1,-1 41 125,0-31-89,2-11-23,-1 0-1,0-1 0,1 1 0,-1 0 0,1-1 0,-1 1 1,1-1-1,0 1 0,-1 0 0,1-1 0,-1 1 0,1-1 1,0 0-1,0 1 0,-1-1 0,1 0 0,0 1 0,0-1 1,-1 0-1,1 0 0,0 1 0,0-1 0,0 0 0,-1 0 1,1 0-1,0 0 0,0 0 0,0 0 0,-1 0 0,1-1 1,0 1-1,0 0 0,0 0 0,-1-1 0,3 0 1,31-8 179,-4-5-126,-1-1-1,37-26 1,-36 22-36,51-26 1,-81 45-29,1 0 0,-1-1 0,0 1 1,1 0-1,-1 0 0,0-1 0,1 1 1,-1 0-1,0 0 0,1 0 0,-1 0 1,1 0-1,-1 0 0,0 0 0,1-1 1,-1 1-1,0 0 0,1 0 1,-1 0-1,1 0 0,-1 1 0,0-1 1,1 0-1,-1 0 0,0 0 0,1 0 1,-1 0-1,1 0 0,-1 0 0,0 1 1,1-1-1,-1 0 0,0 0 0,0 1 1,1-1-1,-1 0 0,0 0 0,1 1 1,-4 17-65,-18 26 200,19-40-145,-2 2-120,1 0 0,0 1 0,0-1 0,0 1 1,1 0-1,0-1 0,-2 14 0,4-19-69,0-1-1,1 0 0,-1 1 0,0-1 1,1 1-1,-1-1 0,1 0 0,-1 1 1,0-1-1,1 0 0,-1 0 0,1 1 1,-1-1-1,1 0 0,-1 0 0,1 0 0,-1 0 1,1 1-1,-1-1 0,1 0 0,-1 0 1,1 0-1,-1 0 0,1 0 0,-1 0 1,1 0-1,-1 0 0,1-1 0,-1 1 1,1 0-1,0 0 0,19-4-4161,6-10-1075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8.334"/>
    </inkml:context>
    <inkml:brush xml:id="br0">
      <inkml:brushProperty name="width" value="0.025" units="cm"/>
      <inkml:brushProperty name="height" value="0.025" units="cm"/>
    </inkml:brush>
  </inkml:definitions>
  <inkml:trace contextRef="#ctx0" brushRef="#br0">1 107 1153,'0'0'11579,"10"4"-10170,-3-2-1096,1 0 0,-1 0 0,1 0 0,-1-1 0,1 0 0,-1-1 0,1 0 0,0 0 0,-1 0 0,1-1 0,0 0 0,-1-1 0,1 1 0,-1-2 0,11-3 0,-4 0 347,0 0 1,25-16-1,-35 19-610,0 0 0,0 0-1,0-1 1,0 1-1,0-1 1,-1 0 0,1 0-1,-1 0 1,0 0-1,0-1 1,-1 1 0,3-7-1,-4 11-8,-1-1 0,0 1 0,0-1 0,0 1 0,1-1 0,-1 1 0,0 0-1,0-1 1,0 1 0,0-1 0,0 1 0,0-1 0,0 1 0,0-1 0,0 1 0,0-1-1,0 1 1,0-1 0,-1 1 0,1-1 0,0 1 0,0-1 0,0 1 0,-1 0 0,1-1 0,0 1-1,0-1 1,-1 1 0,1 0 0,0-1 0,-1 1 0,1 0 0,0-1 0,-1 1 0,1 0-1,-1 0 1,0-1 0,-23 0 456,-25 16-434,30-4-6,0 1-1,1 0 0,-19 19 1,30-26-40,2 0-1,-1 1 1,1 0 0,0 0-1,0 0 1,1 0 0,-1 1 0,1 0-1,1 0 1,0 0 0,0 0 0,-4 12-1,7-18-14,0 0 0,0 0 0,0 0 0,0 0 0,0 1 0,0-1 0,0 0 0,0 0 0,0 0 1,1 0-1,-1 0 0,0 0 0,1 0 0,-1 0 0,1 0 0,-1-1 0,1 1 0,-1 0 0,1 0 0,0 0 0,-1 0 0,1-1 0,0 1 0,0 0 0,-1-1 0,1 1 0,0 0 0,0-1 0,0 1 0,0-1 0,0 1 0,0-1 0,0 0 0,0 1 0,0-1 0,0 0 0,2 0 0,45 2-128,-38-2 5,5-1-637,1-1 1,-1 0-1,0-1 1,0-1-1,0 0 1,0-1-1,-1-1 1,16-7-1,22-15-6240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8.680"/>
    </inkml:context>
    <inkml:brush xml:id="br0">
      <inkml:brushProperty name="width" value="0.025" units="cm"/>
      <inkml:brushProperty name="height" value="0.025" units="cm"/>
    </inkml:brush>
  </inkml:definitions>
  <inkml:trace contextRef="#ctx0" brushRef="#br0">277 0 7111,'-8'4'4730,"-5"2"-3911,-43 19 1580,52-23-2022,-1 0-1,1 1 0,0-1 1,0 1-1,0 0 1,0 0-1,0 1 0,1-1 1,-6 7-1,9-9-367,0-1 0,0 0 0,0 1 0,0-1 0,0 1 1,0-1-1,0 1 0,0-1 0,0 0 0,0 1 0,0-1 0,0 1 0,1-1 0,-1 1 0,0-1 0,0 0 0,0 1 0,1-1 0,-1 0 0,0 1 0,0-1 1,1 0-1,-1 1 0,0-1 0,1 0 0,-1 1 0,0-1 0,1 0 0,-1 0 0,0 1 0,1-1 0,-1 0 0,1 0 0,-1 0 0,0 0 0,1 0 1,-1 0-1,1 1 0,-1-1 0,1 0 0,-1 0 0,0 0 0,1 0 0,-1 0 0,1-1 0,0 1 0,30 3 195,-22-3-273,6 1-365,0 1 0,0 0 0,-1 1 0,27 9 0,-38-11 442,0 0 0,-1 0 0,1 1 0,0-1 1,0 0-1,-1 1 0,1 0 0,-1 0 0,0-1 1,1 2-1,-1-1 0,0 0 0,0 0 0,0 1 0,0-1 1,-1 1-1,1-1 0,-1 1 0,1 0 0,-1-1 0,0 1 1,0 0-1,0 0 0,-1 0 0,1 0 0,-1 0 0,1 0 1,-1 0-1,0 0 0,-1 5 0,0-4 198,0 0 1,-1 0-1,1 0 0,-1-1 0,0 1 0,0-1 1,-1 1-1,1-1 0,-1 0 0,1 0 0,-1 0 1,0 0-1,0-1 0,0 1 0,-1-1 0,1 1 1,-1-1-1,1 0 0,-6 1 0,-7 5 226,1-1 0,-2-1-1,-19 4 1,27-7-392,-1-1 0,1 0 0,-1-1 1,1 0-1,-1 0 0,1-1 0,-1-1 0,1 1 0,-1-1 0,-12-4 1,16 3-589,0 0 0,-1-1 1,1 0-1,0 0 1,0 0-1,1-1 1,-1 0-1,1 0 1,-9-9-1,-20-24-8383</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9.015"/>
    </inkml:context>
    <inkml:brush xml:id="br0">
      <inkml:brushProperty name="width" value="0.025" units="cm"/>
      <inkml:brushProperty name="height" value="0.025" units="cm"/>
    </inkml:brush>
  </inkml:definitions>
  <inkml:trace contextRef="#ctx0" brushRef="#br0">1 1 17905,'0'0'2114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6.879"/>
    </inkml:context>
    <inkml:brush xml:id="br0">
      <inkml:brushProperty name="width" value="0.025" units="cm"/>
      <inkml:brushProperty name="height" value="0.025" units="cm"/>
    </inkml:brush>
  </inkml:definitions>
  <inkml:trace contextRef="#ctx0" brushRef="#br0">93 1 16560,'27'0'441,"-2"-1"629,1 2 1,27 3-1,-47-3-914,1 0 0,-1 1 0,0 0 0,0 0 0,0 0-1,0 0 1,0 1 0,0 0 0,-1 0 0,1 1 0,-1-1 0,0 1 0,6 7 0,-9-9-125,0 0 1,0 1 0,0-1-1,-1 1 1,1 0 0,-1-1-1,0 1 1,0 0 0,0 0-1,0 0 1,0 0 0,-1 0-1,1 0 1,-1 0 0,0 0-1,0 0 1,0 0 0,0 0-1,-1 0 1,1 0 0,-1 0-1,0 0 1,1 0-1,-2 0 1,1 0 0,0 0-1,0-1 1,-1 1 0,1-1-1,-1 1 1,0-1 0,0 1-1,0-1 1,-4 4 0,-7 8 215,-1-1 0,-1 0 0,0-1 0,-18 11 0,26-19-140,-50 33 430,34-23-195,1 0 0,0 1 0,1 1 0,-28 29 0,48-44-299,0 0 0,-1 0 0,1 1 0,0-1 0,1 0 0,-1 0 0,0 1 0,0-1 0,0 1 0,1-1 0,-1 0 0,1 1 0,-1-1 0,1 1 0,0-1 0,-1 1 0,1 0 0,0 1 0,0-2-25,1 0 0,-1-1 0,1 1 1,-1 0-1,0 0 0,1-1 0,0 1 1,-1 0-1,1 0 0,-1-1 0,1 1 1,0-1-1,-1 1 0,1-1 0,0 1 0,0-1 1,-1 1-1,1-1 0,0 1 0,0-1 1,0 0-1,1 1 0,8 1 37,-1-1-1,1 0 0,-1 0 1,16-2-1,-15 1-3,166-8 193,-149 5-527,0-1-1,0-2 0,-1 0 0,37-15 1,-60 20 77,-1 0 1,1-1 0,0 1-1,-1-1 1,1 1 0,-1-1-1,1 0 1,-1 0-1,0 0 1,0 0 0,4-5-1,-6 6 37,1 0 0,-1 0 0,0 0 0,1 0 0,-1 0 0,0 0 0,0 0 0,0 0 0,0 0 0,0 0 0,0 0 0,0 0 0,0 0 0,0 0 0,0 0-1,0 0 1,-1 0 0,1 0 0,0 0 0,-1 1 0,1-1 0,-1 0 0,1 0 0,-1 0 0,0 0 0,1 0 0,-1 1 0,0-1 0,1 0 0,-1 1 0,0-1 0,0 0 0,0 1-1,1-1 1,-1 1 0,0-1 0,-2 0 0,-28-14-5735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9.474"/>
    </inkml:context>
    <inkml:brush xml:id="br0">
      <inkml:brushProperty name="width" value="0.025" units="cm"/>
      <inkml:brushProperty name="height" value="0.025" units="cm"/>
    </inkml:brush>
  </inkml:definitions>
  <inkml:trace contextRef="#ctx0" brushRef="#br0">365 3 9737,'0'0'9396,"-14"-1"-7261,7 0-1993,0 1 1,0-1-1,1 1 1,-1 1-1,0-1 0,0 1 1,1 0-1,-1 1 0,0-1 1,1 1-1,0 1 0,-1-1 1,1 1-1,0 0 0,0 0 1,1 1-1,-9 6 1,-17 16 180,2 2 1,-46 56 0,63-69-269,0 1-1,2 0 1,0 0-1,1 1 1,0 1 0,2-1-1,0 2 1,-5 18-1,12-34-48,-1-1-1,0 0 0,1 1 1,-1-1-1,1 0 0,0 1 1,0-1-1,0 1 0,0-1 1,0 0-1,1 1 0,-1-1 1,1 0-1,-1 1 0,1-1 1,0 0-1,0 0 0,0 1 1,2 3-1,-1-5 6,0 1-1,1-1 1,-1 0 0,0 0-1,0 0 1,1 0 0,-1 0-1,1 0 1,-1 0 0,1-1-1,-1 1 1,1-1 0,0 0 0,-1 0-1,1 0 1,-1 0 0,1 0-1,3-1 1,7-1 24,-1-1 1,1 0-1,0 0 1,-1-2-1,1 0 1,-1 0-1,0-1 1,-1 0-1,0-1 1,0 0-1,0-1 1,-1 0-1,0-1 1,0 0-1,-1-1 1,15-19-1,-23 27-22,0 0 0,0 0 0,0 0 0,0 0 0,0 0 0,0 0 0,-1 0 0,1 0 0,-1 0 0,1 0 0,-1 0 0,0-4 0,0 5-14,0 1 0,0-1-1,0 0 1,0 0 0,-1 1-1,1-1 1,0 0 0,-1 0-1,1 1 1,0-1 0,-1 1-1,1-1 1,-1 0 0,1 1 0,-1-1-1,1 1 1,-1-1 0,0 1-1,1-1 1,-1 1 0,1-1-1,-1 1 1,-1-1 0,-1 0-14,1 1 0,-1 0 1,1-1-1,-1 1 1,0 0-1,1 0 1,-1 0-1,1 1 1,-1-1-1,0 1 1,1-1-1,-1 1 1,1 0-1,-1 0 0,1 0 1,0 0-1,-1 0 1,-2 3-1,-3 1 17,1 0 1,-1 1-1,1 0 0,1 0 0,-1 1 0,1 0 0,0 0 0,1 0 1,-1 1-1,1-1 0,1 1 0,0 1 0,0-1 0,-4 12 0,8-20-2,0 1-1,0 0 1,0-1-1,0 1 1,0-1-1,0 1 1,0-1-1,0 1 1,0 0-1,0-1 1,0 1-1,0-1 1,1 1-1,-1-1 1,0 1-1,0 0 1,0-1-1,1 1 0,-1-1 1,0 1-1,1-1 1,-1 0-1,0 1 1,1-1-1,-1 1 1,1-1-1,-1 0 1,1 1-1,-1-1 1,1 0-1,-1 1 1,1-1-1,-1 0 1,1 0-1,-1 1 1,2-1-1,28-1 139,29-17 85,34-30-141,-66 32-100,1 2-1,38-15 1,-66 29 5,0 0 0,1 0 0,-1 0 1,0 0-1,0 0 0,0 0 0,0-1 0,1 1 1,-1 0-1,0 0 0,0 0 0,0 0 0,1 0 1,-1 0-1,0 0 0,0 0 0,0 0 1,1 0-1,-1 0 0,0 0 0,0 0 0,0 0 1,1 1-1,-1-1 0,0 0 0,0 0 0,0 0 1,0 0-1,1 0 0,-1 0 0,0 0 1,0 0-1,0 1 0,0-1 0,0 0 0,1 0 1,-1 0-1,0 0 0,0 1 0,0-1 0,0 0 1,0 0-1,0 0 0,0 0 0,0 1 1,0-1-1,0 0 0,0 0 0,0 0 0,0 1 1,-4 15-297,-12 14 181,-18 21 145,12-20-1064,1 1 0,-26 56 1,47-88 973,0 0-1,0 0 1,0 0 0,0 0 0,0 0-1,0 0 1,1 0 0,-1 0 0,0 0 0,0 0-1,0 0 1,0 0 0,0 0 0,0 0-1,0 0 1,1 0 0,-1 0 0,0 0 0,0 0-1,0 0 1,0 0 0,0 0 0,0 0-1,0 0 1,1 0 0,-1 0 0,0 0 0,0 0-1,0 0 1,0 0 0,0 1 0,0-1 0,0 0-1,0 0 1,0 0 0,0 0 0,1 0-1,-1 0 1,0 0 0,0 0 0,0 1 0,0-1-1,0 0 1,0 0 0,0 0 0,0 0-1,0 0 1,0 0 0,0 1 0,0-1 0,0 0-1,0 0 1,0 0 0,0 0 0,0 0-1,0 0 1,0 0 0,0 1 0,-1-1 0,1 0-1,0 0 1,0 0 0,0 0 0,0 0 0,0 0-1,0 0 1,0 1 0,14-9-2378,15-15-1111,5-8-2225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39.802"/>
    </inkml:context>
    <inkml:brush xml:id="br0">
      <inkml:brushProperty name="width" value="0.025" units="cm"/>
      <inkml:brushProperty name="height" value="0.025" units="cm"/>
    </inkml:brush>
  </inkml:definitions>
  <inkml:trace contextRef="#ctx0" brushRef="#br0">214 114 5093,'73'-114'9358,"-130"203"-4002,-16 7-4142,27-39-1272,-57 97 0,102-152 33,0-1-1,0 1 1,0-1-1,1 1 1,-1 0-1,0-1 1,1 1-1,-1-1 1,1 1-1,0 0 1,0 0-1,-1-1 1,1 1 0,1 2-1,-1-3-38,0-1-1,0 1 1,1-1 0,-1 1-1,0-1 1,0 1 0,1-1-1,-1 1 1,1-1 0,-1 0-1,0 1 1,1-1 0,-1 1-1,1-1 1,-1 0 0,1 0-1,-1 1 1,1-1 0,-1 0-1,1 0 1,-1 1-1,1-1 1,0 0 0,-1 0-1,1 0 1,-1 0 0,2 0-1,2 0-413,1 0-1,-1-1 0,1 0 0,-1 0 0,1 0 0,-1 0 1,1-1-1,-1 0 0,5-2 0,26-17-4069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0.131"/>
    </inkml:context>
    <inkml:brush xml:id="br0">
      <inkml:brushProperty name="width" value="0.025" units="cm"/>
      <inkml:brushProperty name="height" value="0.025" units="cm"/>
    </inkml:brush>
  </inkml:definitions>
  <inkml:trace contextRef="#ctx0" brushRef="#br0">18 51 11691,'0'0'7591,"6"7"-6475,-4-5-1054,-1 0 4,-1-1 1,1 1-1,0-1 1,0 1-1,0-1 1,0 0-1,1 1 0,-1-1 1,0 0-1,0 0 1,1 0-1,-1 0 1,1 0-1,-1 0 1,1 0-1,-1 0 1,1 0-1,0-1 1,-1 1-1,1-1 1,0 1-1,0-1 1,-1 0-1,1 0 1,0 0-1,0 0 0,-1 0 1,1 0-1,0 0 1,0 0-1,-1-1 1,1 1-1,0-1 1,-1 1-1,1-1 1,0 0-1,-1 0 1,1 1-1,-1-1 1,1 0-1,-1-1 1,3-1-1,-1 1-28,1 0-1,-1-1 1,1 1 0,-1-1-1,0 0 1,0 0 0,0 0-1,-1 0 1,1 0 0,-1 0-1,0-1 1,1 1-1,-2-1 1,1 0 0,0 0-1,-1 0 1,1 0 0,0-5-1,-2 9-44,-1 0 0,1-1 0,0 1 0,0 0 0,-1-1 0,1 1 0,0 0 0,0-1 0,-1 1 0,1 0 0,0 0 0,-1-1 0,1 1 0,0 0 0,-1 0-1,1 0 1,-1-1 0,1 1 0,0 0 0,-1 0 0,1 0 0,-1 0 0,1 0 0,0 0 0,-1 0 0,1 0 0,-1 0 0,1 0 0,0 0 0,-1 0 0,1 0 0,-1 0-1,1 0 1,0 1 0,-1-1 0,1 0 0,0 0 0,-1 1 0,-18 6-348,9 1 354,0 0 0,1 1 0,0 0 0,1 1-1,0 0 1,0 0 0,1 1 0,0-1-1,1 2 1,0-1 0,1 1 0,-7 23-1,12-34 11,-1 0 0,1-1 0,0 1 0,0 0-1,0 0 1,0 0 0,0 0 0,0 0-1,0 0 1,0-1 0,0 1 0,1 0 0,-1 0-1,0 0 1,0 0 0,1-1 0,-1 1-1,0 0 1,1 0 0,-1 0 0,1-1 0,-1 1-1,1 0 1,0-1 0,-1 1 0,1-1-1,0 1 1,-1 0 0,1-1 0,1 1 0,1 0 32,-1 0 0,1 0 1,0 0-1,0 0 0,0 0 1,1-1-1,-1 0 0,0 1 1,3-1-1,8-1 121,-1 0 1,1-1-1,16-4 0,-4-1-133,-1-2 0,0 0 0,0-1-1,-1-1 1,-1-2 0,0 0 0,0-2 0,-1 0 0,32-31-1,-44 33-179,-18 17-308,-19 18 140,21-15 300,-49 63-52,52-65 63,0 0 0,0 1 0,0-1 1,1 1-1,0 0 0,0 0 0,0 0 0,1 0 1,0 0-1,0 0 0,0 0 0,1 7 0,0-12-20,1 0 1,-1 0-1,1 0 0,-1 0 0,1 0 1,0 0-1,-1-1 0,1 1 0,0 0 0,0 0 1,0-1-1,-1 1 0,1 0 0,0-1 0,0 1 1,0-1-1,0 1 0,0-1 0,0 0 1,0 1-1,0-1 0,0 0 0,1 0 0,-1 0 1,0 0-1,0 0 0,0 0 0,0 0 1,0 0-1,2 0 0,37-6-3979,-16-10-1038,4-6-1948</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0.488"/>
    </inkml:context>
    <inkml:brush xml:id="br0">
      <inkml:brushProperty name="width" value="0.025" units="cm"/>
      <inkml:brushProperty name="height" value="0.025" units="cm"/>
    </inkml:brush>
  </inkml:definitions>
  <inkml:trace contextRef="#ctx0" brushRef="#br0">26 1 7591,'0'0'6855,"-25"55"-14062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0.835"/>
    </inkml:context>
    <inkml:brush xml:id="br0">
      <inkml:brushProperty name="width" value="0.025" units="cm"/>
      <inkml:brushProperty name="height" value="0.025" units="cm"/>
    </inkml:brush>
  </inkml:definitions>
  <inkml:trace contextRef="#ctx0" brushRef="#br0">198 245 13068,'-8'0'1986,"-7"1"-1393,1 0-1,-1 1 1,1 1-1,0 0 1,-14 5-1,22-6-371,0 0 0,0 0 0,0 1 0,0 0 0,1 0 0,0 0-1,-1 0 1,1 1 0,0 0 0,1 0 0,-1 0 0,1 1 0,-1 0 0,1 0 0,-5 9 0,8-14-206,1 1 0,0 0 1,-1-1-1,1 1 1,0 0-1,0-1 1,0 1-1,0 0 0,-1-1 1,1 1-1,0 0 1,0 0-1,0-1 0,0 1 1,1 0-1,-1-1 1,0 1-1,0 0 0,0 0 1,0-1-1,1 1 1,-1-1-1,0 1 1,1 0-1,-1-1 0,0 1 1,1 0-1,-1-1 1,1 1-1,-1-1 0,1 1 1,-1-1-1,1 0 1,0 1-1,-1-1 1,1 1-1,-1-1 0,1 0 1,0 1-1,-1-1 1,1 0-1,0 0 0,-1 0 1,1 1-1,0-1 1,0 0-1,-1 0 0,1 0 1,0 0-1,-1 0 1,2-1-1,46 0 271,-40 0-188,15-2-90,0-2 0,-1 0 1,1-1-1,-1-2 1,0 0-1,-1-1 0,30-18 1,-23 11-119,-1-1 1,-1-2-1,-1 0 1,45-46-1,-21 4-50,-47 57 155,1 1 0,-1-1-1,0 0 1,0-1 0,0 1-1,-1 0 1,1 0-1,-1-1 1,0 1 0,0-1-1,-1 1 1,1-1 0,-1 1-1,0-7 1,-1 10 1,1 0 1,-1 1-1,1-1 0,-1 0 1,1 0-1,-1 1 0,0-1 1,0 0-1,1 0 0,-1 1 1,0-1-1,0 1 0,1-1 1,-1 1-1,0-1 0,0 1 1,0 0-1,0-1 0,0 1 1,0 0-1,0 0 0,0 0 1,0-1-1,0 1 0,0 0 1,0 0-1,0 0 0,0 1 1,1-1-1,-1 0 0,0 0 1,0 0-1,-2 1 0,-33 10 28,18-1 11,1 0 1,1 1 0,-1 1 0,2 0 0,0 1 0,1 1 0,0 0-1,1 1 1,0 0 0,1 1 0,1 1 0,1 0 0,-9 18-1,18-32-11,0 0-1,0 0 1,0-1-1,0 1 0,0 0 1,1 0-1,0 0 1,-1 0-1,1 1 1,0-1-1,0 0 0,1 0 1,-1 0-1,1 0 1,-1 0-1,1 0 0,0-1 1,0 1-1,0 0 1,1 0-1,-1 0 0,1-1 1,-1 1-1,3 2 1,1-1-426,-1 0 0,1-1 0,0 1 0,0-1 0,0 0 0,0 0 0,1-1 0,-1 1 0,1-1 0,0-1 0,10 3 0,14 1-5908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2.062"/>
    </inkml:context>
    <inkml:brush xml:id="br0">
      <inkml:brushProperty name="width" value="0.025" units="cm"/>
      <inkml:brushProperty name="height" value="0.025" units="cm"/>
    </inkml:brush>
  </inkml:definitions>
  <inkml:trace contextRef="#ctx0" brushRef="#br0">294 125 12011,'0'0'5072,"0"-8"-2456,1 1-2258,0-18 1239,-1 25-1548,-1-1 0,1 0 0,0 0 0,-1 1 1,1-1-1,-1 0 0,0 1 0,1-1 0,-1 0 0,1 1 0,-1-1 0,0 1 0,0-1 0,1 1 1,-1-1-1,0 1 0,0 0 0,1-1 0,-1 1 0,0 0 0,0-1 0,0 1 0,0 0 0,1 0 1,-1 0-1,0 0 0,0 0 0,0 0 0,0 0 0,0 0 0,0 0 0,1 1 0,-2-1 0,-7 3-31,1 0-1,-1 0 1,1 1-1,0 0 1,0 0-1,0 1 1,1 0-1,-1 0 1,1 1-1,1 0 1,-1 0-1,-8 11 0,-10 8-174,23-24-393,13-9-288,0-1 843,-6 4 1,-1 0 1,1 1 0,1 0 0,-1 0 0,1 0 0,9-4 0,-14 8-12,-1-1 0,1 1 0,0 0 0,0 0 0,0 0 0,0 0 0,-1 0 0,1-1 0,0 1 0,0 1 0,0-1 0,0 0 0,-1 0 0,1 0 0,0 0 0,0 1 1,0-1-1,0 0 0,-1 1 0,1-1 0,0 0 0,1 2 0,-1-1-18,0 1 0,1 0 0,-1-1-1,0 1 1,0 0 0,0 0 0,0 0 0,0 0 0,-1 0 0,1 0 0,-1 0 0,1 0 0,-1 3-1,6 33-54,-3 0-1,-1 0 0,-2 0 0,-1 0 0,-8 41 1,5-51 379,-1-1 0,-2-1 1,-1 1-1,-1-1 0,-1 0 1,-1-1-1,-25 42 0,25-52 172,1-1-1,-24 23 0,31-33-444,0-1 0,0 0 0,0 0 0,-1 0 0,1-1 0,-1 1 0,0-1 1,1 0-1,-1 0 0,0 0 0,0-1 0,-1 1 0,1-1 0,0 0 0,0 0 0,-1 0 0,-4-1 0,8 0-14,0-1 0,-1 1 0,1-1 0,0 0-1,0 1 1,0-1 0,0 0 0,0 0 0,0 0 0,1 1 0,-1-1-1,0 0 1,0 0 0,1-1 0,-1 1 0,0 0 0,1 0 0,-1 0-1,1 0 1,0 0 0,-1-1 0,1 1 0,0 0 0,0 0 0,-1-1-1,1 1 1,0 0 0,1-2 0,-1-42-52,1 40 26,1-9-70,1 1 0,0-1 0,1 1-1,0 0 1,1 0 0,1 0-1,0 1 1,1-1 0,0 2-1,17-22 1,11-8-212,54-52-1,-88 91 295,125-108-601,-85 76 419,0-1 0,-2-3-1,57-71 1,-86 92 247,-12 13-80,-22 23-243,-64 90 303,78-95 80,1 0 0,1 1 0,0 1-1,0 0 1,2 0 0,-6 18-1,12-33-113,-1 1 0,1-1-1,0 1 1,-1-1-1,1 1 1,0-1-1,0 1 1,0-1 0,0 1-1,0-1 1,0 1-1,0-1 1,1 0-1,-1 1 1,0-1 0,1 1-1,-1-1 1,1 0-1,0 1 1,-1-1 0,1 0-1,0 1 1,0-1-1,0 0 1,0 0-1,1 1 1,1 0 12,-1-1 1,1 0-1,-1 1 0,1-1 1,0 0-1,0-1 1,-1 1-1,1 0 0,0-1 1,0 1-1,0-1 0,4 0 1,8-1 51,1-1 1,-1 0-1,-1-1 0,17-5 1,-1-2-40,0-1-1,-1-1 1,-1-2 0,0 0 0,33-25 0,-47 30-16,-1-1 0,0-1 0,0 0-1,-1-1 1,0 0 0,-1-1 0,-1 0 0,0-1 0,0 0 0,-2-1 0,11-22-1,-15 11-39,-5 26 7,1 0 1,0-1 0,0 1 0,0 0-1,-1-1 1,1 1 0,0 0-1,0-1 1,-1 1 0,1 0 0,0-1-1,-1 1 1,1 0 0,0 0 0,-1 0-1,1-1 1,-1 1 0,1 0-1,0 0 1,-1 0 0,1 0 0,-1 0-1,1-1 1,0 1 0,-1 0 0,1 0-1,-1 0 1,1 0 0,-1 0-1,1 0 1,-1 1 0,-2 0-26,-1 0 0,1 0 0,0 0 0,0 1 0,0-1 0,0 1 0,0 0-1,1 0 1,-1 0 0,1 0 0,-5 5 0,-41 54-17,45-56 48,-1 1 1,2-1 0,-1 1 0,0-1 0,1 1 0,0 0 0,0 0 0,1 0 0,0 0 0,-1 9 0,2-14 8,0 1 0,0-1 1,1 0-1,-1 0 1,0 0-1,0 0 0,1 0 1,-1 0-1,1 0 1,-1 0-1,1 0 0,-1 0 1,1 0-1,0 0 1,-1 0-1,1 0 1,0 0-1,0-1 0,0 1 1,-1 0-1,1-1 1,0 1-1,0 0 0,0-1 1,0 1-1,0-1 1,0 0-1,0 1 1,1-1-1,-1 0 0,0 0 1,0 1-1,1-1 1,46 0 305,-36-1-250,7 0-17,0-2-1,0-1 1,0 0-1,-1-1 1,0-1 0,0-1-1,22-11 1,-26 11-27,-1 0 0,0-1 0,0-1 0,-1 0 0,0 0 0,-1-1 0,0 0 0,0-1-1,15-22 1,-21 22-32,-11 14-319,-13 15 9,6-2 292,-45 64-66,53-73 118,1 1 1,0-1-1,0 1 1,1 0-1,0 0 1,1 1-1,0-1 1,0 0-1,-1 10 1,3-17-2,1 0 1,-1 0 0,0 0-1,0 0 1,1 0-1,-1 0 1,1 0 0,-1 0-1,1 0 1,-1 0-1,1 0 1,0 0 0,-1-1-1,1 1 1,0 0-1,-1 0 1,1-1 0,0 1-1,0 0 1,0-1-1,0 1 1,0-1 0,0 1-1,0-1 1,0 0-1,0 1 1,0-1 0,0 0-1,0 0 1,0 0-1,0 1 1,0-1 0,0 0-1,0-1 1,0 1-1,2 0 1,45-6 506,-33 2-466,0-1-1,0-1 1,-1-1-1,1 0 1,-1-1-1,-1 0 1,25-20-1,-29 21-42,0-1 0,-1 1 0,0-1 0,0-1-1,-1 0 1,0 0 0,-1 0 0,0-1 0,0 0 0,-1 0 0,8-21-1,-13 31-22,1-1 0,-1 1-1,0-1 1,0 0-1,1 1 1,-1-1-1,0 0 1,0 1 0,0-1-1,1 0 1,-1 1-1,0-1 1,0 0 0,0 0-1,0 1 1,0-1-1,0 0 1,-1 1 0,1-1-1,0 0 1,0 1-1,0-1 1,-1 0-1,1 1 1,0-1 0,-1 0-1,1 1 1,-1-1-1,1 1 1,0-1 0,-1 1-1,1-1 1,-1 1-1,1-1 1,-1 1 0,0-1-1,1 1 1,-1 0-1,0-1 1,1 1-1,-1 0 1,0-1 0,-1 1-5,1 1 1,-1-1 0,1 0 0,-1 1-1,1-1 1,0 1 0,-1-1-1,1 1 1,0 0 0,-1-1 0,1 1-1,0 0 1,0 0 0,0 0 0,0 0-1,0 0 1,0 0 0,0 0 0,0 0-1,-1 2 1,0 0 4,0-1-1,0 1 1,0 0 0,1 0-1,-1 0 1,1 0 0,-1 0-1,1 0 1,0 0 0,0 0-1,1 1 1,-1-1 0,1 0-1,-1 6 1,2-7 16,0-1 0,-1 1 0,1-1 0,0 0 0,0 1 0,0-1 0,0 0 0,0 0 0,0 0 0,1 0 0,-1 0 0,0 0 1,0 0-1,1 0 0,-1 0 0,1-1 0,-1 1 0,1-1 0,-1 1 0,1-1 0,-1 1 0,1-1 0,-1 0 0,1 0 0,-1 0 0,1 1 0,0-2 0,-1 1 0,1 0 0,2-1 0,17-1 29,0 0 1,0-2-1,-1-1 1,0 0-1,0-2 1,0 0-1,0-1 1,-1-1-1,-1-1 1,0 0-1,0-2 1,-1 0-1,26-23 0,-57 48-128,1 2 0,0 0 0,-15 23 0,23-31 138,1 1 1,-1 0-1,1 0 1,0 0 0,1 0-1,0 1 1,0-1-1,1 1 1,0 0-1,-1 14 1,4-22-34,-1 0 1,0 0 0,1 0 0,-1 0 0,1 0 0,0-1-1,-1 1 1,1 0 0,0 0 0,-1-1 0,1 1 0,0 0-1,0-1 1,-1 1 0,1-1 0,0 1 0,0-1 0,0 1-1,0-1 1,0 1 0,0-1 0,0 0 0,0 0 0,0 1-1,0-1 1,0 0 0,0 0 0,0 0 0,0 0 0,0 0-1,2-1 1,35-3 9,-30 0-833,0 0-1,0 0 1,-1-1-1,1 0 1,-1 0-1,0-1 1,-1 1 0,1-2-1,9-11 1,9-16-5985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2.441"/>
    </inkml:context>
    <inkml:brush xml:id="br0">
      <inkml:brushProperty name="width" value="0.025" units="cm"/>
      <inkml:brushProperty name="height" value="0.025" units="cm"/>
    </inkml:brush>
  </inkml:definitions>
  <inkml:trace contextRef="#ctx0" brushRef="#br0">47 1 4837,'-14'0'12171,"3"2"-11722,-3 9-129,10 8-288,1 0-64,3 3-1249,3 0-2979,10-2-1794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2.913"/>
    </inkml:context>
    <inkml:brush xml:id="br0">
      <inkml:brushProperty name="width" value="0.025" units="cm"/>
      <inkml:brushProperty name="height" value="0.025" units="cm"/>
    </inkml:brush>
  </inkml:definitions>
  <inkml:trace contextRef="#ctx0" brushRef="#br0">166 269 15054,'0'0'1709,"-11"2"-1,-3 2-1269,1 0 0,-1 1 0,1 0 0,-18 10 1,26-12-232,0 0 0,0 0 1,0 0-1,1 1 1,-1-1-1,1 1 0,0 0 1,0 0-1,0 1 1,0-1-1,1 1 1,0 0-1,0 0 0,0 0 1,1 0-1,-3 6 1,5-10-195,-1 0 1,1 0-1,0 0 1,0 0-1,0 1 1,0-1-1,-1 0 1,1 0-1,1 0 1,-1 0-1,0 0 1,0 0-1,0 0 1,0 0-1,1 0 1,-1 0-1,1 0 1,-1 0-1,1 0 1,-1 0-1,1 0 1,-1 0-1,1-1 1,0 1-1,-1 0 1,1 0-1,1 0 1,0 1 16,1-1-1,-1 0 1,1 0 0,-1 0 0,1 0 0,-1 0 0,1-1 0,0 1 0,-1-1 0,6 0 0,5 0 64,0 0 0,-1-1 0,22-5 0,-10-1-147,-1 0 0,-1-2 0,1 0 0,-2-2 0,1 0 0,-1-1 0,-1-2 0,0 0 0,-1-1 0,-1 0 0,0-2 0,-1 0 0,-1-1 1,17-24-1,-30 38 0,0-1 1,0 1 0,-1-1 0,1 1 0,-1-1-1,0 0 1,0 0 0,-1 0 0,1 0 0,-1 0 0,0 0-1,-1-1 1,1 1 0,-1 0 0,0 0 0,-1-7-1,1 11 33,-1 0-1,0 0 0,0 0 1,0 0-1,0 0 0,0 1 1,0-1-1,0 0 0,-1 0 1,1 1-1,0-1 0,0 1 0,0-1 1,-1 1-1,1-1 0,0 1 1,-1 0-1,1 0 0,0-1 1,-1 1-1,1 0 0,0 0 1,-1 0-1,1 1 0,0-1 1,-3 1-1,-35 7-180,26-3 192,1 1 0,-1 0 0,2 1 1,-1 0-1,1 1 0,0 0 0,-18 18 0,24-21-8,-1 0 0,1 0 1,1 1-1,-1 0 0,1 0 0,0 0 1,0 0-1,1 1 0,0-1 0,0 1 1,1 0-1,-1 0 0,1 0 0,1 0 1,0 0-1,-1 10 0,2-14 1,1-1 0,0 0-1,0 1 1,0-1 0,0 0 0,0 0 0,0 1 0,1-1-1,-1 0 1,1 0 0,-1-1 0,1 1 0,0 0-1,0 0 1,0-1 0,0 1 0,0-1 0,0 0-1,0 1 1,0-1 0,0 0 0,1 0 0,-1-1-1,0 1 1,4 0 0,67 15-980,-62-14 575,10 1-539,1 0 1,1-2-1,-1 0 0,0-1 0,39-7 0,-44 4 862,0-2 0,0 0 0,-1 0 0,1-2 0,-1 0 0,-1-1 0,27-18 1,-9 3 340,-2-1 0,37-38 0,-55 49-149,0-1 0,0-1 1,-2 0-1,0-1 0,-1 0 0,16-32 0,-21 18 1398,-5 30-1435,0-1 0,0 1 0,0-1 0,0 1 0,0 0 0,0-1 0,-1 1 1,1-1-1,0 1 0,0-1 0,-1 1 0,1 0 0,0-1 0,-1 1 0,1 0 0,0-1 0,-1 1 1,1 0-1,0-1 0,-1 1 0,1 0 0,-1 0 0,1-1 0,-1 1 0,1 0 0,-1 0 0,1 0 1,0 0-1,-1 0 0,0-1 0,-2 2 15,0-1 1,0 1 0,0 0 0,0 0-1,0 0 1,1 0 0,-1 0-1,0 1 1,1-1 0,-1 1-1,1-1 1,-1 1 0,1 0-1,-4 4 1,-8 9 48,1 1-1,0 0 1,1 0 0,1 1-1,0 1 1,2 0 0,0 0-1,1 1 1,1 0 0,0 0-1,2 1 1,0 0 0,1 0-1,1 0 1,1 0 0,1 1-1,1-1 1,2 23 0,-1-37-62,1 0 0,-1 0 1,1 0-1,0-1 1,0 1-1,1-1 1,0 1-1,0-1 1,0 0-1,0 0 0,1 0 1,0-1-1,5 6 1,-6-8-72,-1 1 1,1 0-1,0-1 1,0 0-1,0 0 0,1 0 1,-1 0-1,0 0 1,1-1-1,-1 1 1,1-1-1,-1 0 0,1 0 1,0 0-1,0-1 1,-1 1-1,1-1 1,0 0-1,0 0 1,-1 0-1,8-2 0,-9 1-130,-1 0 0,1 0 0,-1-1 0,0 1 0,1 0 0,-1-1 0,0 1 0,0-1 0,0 1 0,0-1 0,0 0 0,0 1-1,-1-1 1,1 0 0,-1 0 0,1 1 0,-1-1 0,1 0 0,-1 0 0,0 0 0,0 0 0,0 1 0,0-1 0,0 0 0,-1 0 0,0-3-1,-10-54-4473,-11 6 375,-5 1 3331,-73-96 10449,87 130-7775,5 6-135,14 16-540,19 13-773,128 56 242,-128-63-1404,1-2 1,31 7-1,4-7-3693</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4.562"/>
    </inkml:context>
    <inkml:brush xml:id="br0">
      <inkml:brushProperty name="width" value="0.025" units="cm"/>
      <inkml:brushProperty name="height" value="0.025" units="cm"/>
    </inkml:brush>
  </inkml:definitions>
  <inkml:trace contextRef="#ctx0" brushRef="#br0">39 289 12332,'0'0'5135,"-4"11"-4008,-5 16-560,2 1 0,1 0 1,1 1-1,1-1 1,1 1-1,3 50 0,0-77-541,0 0 0,0 0-1,1 0 1,-1 0 0,1-1-1,-1 1 1,1 0 0,0 0-1,-1 0 1,1 0 0,0-1-1,0 1 1,1 0 0,-1-1-1,0 1 1,0-1 0,1 1-1,-1-1 1,1 0 0,-1 1-1,1-1 1,0 0 0,-1 0-1,1 0 1,0 0 0,0-1-1,0 1 1,0 0 0,0-1-1,-1 1 1,1-1 0,0 0-1,0 1 1,0-1 0,0 0-1,0 0 1,0-1 0,0 1-1,0 0 1,0-1 0,0 1-1,0-1 1,0 1 0,2-2-1,7-2 227,0 0-1,0-1 1,-1-1-1,0 1 1,18-15-1,-16 12-151,-1-1 0,0-1 0,-1 0 1,0 0-1,-1-1 0,0 0 0,-1-1 0,0 1 0,-1-2 0,0 1 0,8-21 0,-21 44 810,-21 52-1003,24-50 45,1 1 0,1-1 0,-1 21 0,2-34 40,0 1 1,0-1-1,0 1 0,0-1 0,0 1 1,0-1-1,0 0 0,0 1 1,0-1-1,0 1 0,1-1 0,-1 1 1,0-1-1,0 0 0,0 1 1,0-1-1,1 1 0,-1-1 0,0 0 1,1 1-1,-1-1 0,0 0 1,0 1-1,1-1 0,-1 0 0,0 0 1,1 1-1,-1-1 0,1 0 1,-1 0-1,0 1 0,1-1 0,0 0 1,16-4-85,16-19 131,-14 4-24,0-1 0,-2-1 1,0-1-1,-2 0 0,-1-2 0,15-29 1,-24 139-668,-5-83 650,0 0-1,0 0 1,0 0-1,0 0 1,1 0-1,-1 0 1,1 0-1,0 1 0,0-2 1,0 1-1,0 0 1,0 0-1,1 0 1,0 0-1,-1-1 0,1 1 1,3 3-1,-2-4 12,-1-1 0,0 0 0,0 0 0,0 0-1,1 0 1,-1-1 0,0 1 0,1-1 0,-1 1 0,0-1-1,1 0 1,-1 0 0,1 0 0,-1 0 0,0 0-1,1 0 1,-1-1 0,1 1 0,-1-1 0,0 0-1,1 0 1,-1 1 0,4-4 0,11-5 22,-1-1 1,0-1-1,0 0 1,-1-1-1,-1-1 1,0 0-1,-1-1 1,21-28-1,3-1 6,-35 47-122,-5 13-102,-7 19-85,5-22 265,0 1-1,1 0 1,1 1 0,1-1 0,-1 17 0,3-32 4,0 1 0,0 0 0,0-1 0,0 1 1,0-1-1,0 1 0,0-1 0,0 1 0,0 0 0,1-1 0,-1 1 0,0-1 0,0 1 0,1-1 1,-1 1-1,0-1 0,1 1 0,-1-1 0,0 0 0,1 1 0,-1-1 0,1 1 0,-1-1 0,1 0 1,-1 1-1,1-1 0,-1 0 0,1 0 0,-1 1 0,1-1 0,22-1 80,22-17 155,-14-1-184,-2-1-1,0-2 1,-1-1 0,-1-1 0,42-50-1,-54 56-45,-1 0 0,-1-1 1,-1-1-1,0 0 0,-2-1 0,0 0 0,-2 0 0,0-1 0,-1 0 0,4-25 1,-10 45-10,0 0 1,-1 0 0,1 0 0,-1-1 0,0 1 0,0 0-1,1 0 1,-1 0 0,-1 0 0,1 0 0,0 0 0,0 0-1,-1 0 1,1 0 0,-1 0 0,-1-4 0,1 7-6,0-1 1,0 0-1,0 0 1,0 1-1,0-1 1,0 0-1,0 1 1,0-1-1,0 1 1,1 0-1,-1-1 1,0 1-1,0 0 0,0-1 1,1 1-1,-1 0 1,0 0-1,1-1 1,-1 1-1,1 0 1,-1 0-1,0 1 1,-39 68-175,29-47 183,1 0 0,1 1 0,1 0 0,1 0-1,1 1 1,1-1 0,1 1 0,2 1-1,0 48 1,3-69 12,0 0-1,0 0 1,0 0-1,1 0 1,-1 0-1,1 0 1,0 0-1,1-1 1,-1 1-1,1-1 1,0 1-1,0-1 1,0 0-1,1 0 1,-1 0-1,1-1 1,0 1-1,0-1 1,0 0-1,1 0 1,-1 0-1,1-1 1,0 0-1,-1 0 1,1 0-1,0 0 1,0-1 0,0 1-1,0-1 1,1-1-1,9 1 1,-15-1-19,1-1 0,0 1 1,-1-1-1,1 0 1,-1 1-1,1-1 0,0 0 1,-1 1-1,1-1 1,-1 0-1,0 0 0,1 0 1,-1 1-1,0-1 1,1 0-1,-1 0 0,0 0 1,0 0-1,0 0 1,0 1-1,0-1 0,0 0 1,0 0-1,0 0 1,0 0-1,0 0 0,0 0 1,-1 1-1,1-1 1,0 0-1,-1-1 0,-8-32-1150,-18-8-346,-1 0 1,-42-48 0,12 17 4003,58 73-2428,0 0 0,-1 0 0,1 0 0,0-1 0,0 1 0,0 0 0,-1 0 0,1 0 0,0-1 0,0 1 0,0 0 0,0 0 0,0-1 0,0 1 0,-1 0 0,1 0 0,0-1 0,0 1 1,0 0-1,0-1 0,0 1 0,0 0 0,0 0 0,0-1 0,0 1 0,0 0 0,0 0 0,0-1 0,0 1 0,1 0 0,-1-1 0,0 1 0,0 0 0,0 0 0,0-1 0,0 1 0,0 0 0,1 0 0,-1-1 1,14-1 612,28 9-1330,-34-6 969,35 6-291,54 1 0,-76-8-2253,-1 0 0,32-6 0,-15-6-6522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4.971"/>
    </inkml:context>
    <inkml:brush xml:id="br0">
      <inkml:brushProperty name="width" value="0.025" units="cm"/>
      <inkml:brushProperty name="height" value="0.025" units="cm"/>
    </inkml:brush>
  </inkml:definitions>
  <inkml:trace contextRef="#ctx0" brushRef="#br0">2 4 24055,'0'-1'448,"0"-1"577,-2 2-320,2 5-1122,11 3-2465,2-5-2339,-1-3-7271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7.204"/>
    </inkml:context>
    <inkml:brush xml:id="br0">
      <inkml:brushProperty name="width" value="0.025" units="cm"/>
      <inkml:brushProperty name="height" value="0.025" units="cm"/>
    </inkml:brush>
  </inkml:definitions>
  <inkml:trace contextRef="#ctx0" brushRef="#br0">1 10 8616,'0'0'11659,"69"16"-10602,-21-17-416,10 1-545,6 0-128,-11-3-993,5-7-2274,-8-1-3716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2.902"/>
    </inkml:context>
    <inkml:brush xml:id="br0">
      <inkml:brushProperty name="width" value="0.025" units="cm"/>
      <inkml:brushProperty name="height" value="0.025" units="cm"/>
    </inkml:brush>
  </inkml:definitions>
  <inkml:trace contextRef="#ctx0" brushRef="#br0">170 46 14286,'-8'3'1879,"-13"5"-1198,1 1 1,-29 18 0,43-24-570,0 1 1,1 0-1,-1 0 1,1 1-1,-1 0 0,1 0 1,1 0-1,-1 0 1,1 1-1,0-1 1,0 1-1,0 0 1,-3 10-1,7-16-112,0 0 0,0 1 1,0-1-1,0 0 0,0 0 0,0 0 0,0 1 0,0-1 1,0 0-1,0 0 0,0 0 0,0 1 0,0-1 1,0 0-1,0 0 0,0 0 0,0 0 0,0 1 0,0-1 1,1 0-1,-1 0 0,0 0 0,0 0 0,0 1 1,0-1-1,0 0 0,1 0 0,-1 0 0,0 0 0,0 0 1,0 0-1,0 1 0,1-1 0,-1 0 0,0 0 1,0 0-1,0 0 0,1 0 0,-1 0 0,0 0 0,0 0 1,0 0-1,1 0 0,-1 0 0,0 0 0,0 0 1,0 0-1,1 0 0,-1 0 0,0 0 0,0 0 0,0 0 1,1-1-1,-1 1 0,0 0 0,0 0 0,0 0 0,0 0 1,1 0-1,-1 0 0,0-1 0,0 1 0,0 0 1,0 0-1,16-8 191,4-7-87,0-1-1,-1-1 1,24-27 0,18-15-802,-61 59 684,0 0 1,0-1-1,0 1 1,0 0-1,1 0 1,-1-1-1,0 1 1,0 0-1,0 0 1,1 0-1,-1 0 1,0 0-1,0-1 1,1 1-1,-1 0 1,0 0-1,1 0 1,-1 0-1,0 0 1,0 0-1,1 0 1,-1 0-1,0 0 1,1 0-1,-1 0 1,0 0-1,0 0 1,1 0-1,-1 0 1,0 0-1,0 0 1,1 1-1,-1-1 1,0 0-1,0 0 1,1 0-1,-1 0 1,0 0-1,0 1 1,1-1-1,-1 0 1,0 0-1,0 0 1,1 1-1,4 19-258,-5 38 240,0-42 36,0 14 133,-5 179-412,2-172 787,-2 1 1,-1-2-1,-17 58 1,19-86-141,1 1 0,-1-1 0,0-1 0,-1 1 0,0 0 0,-7 8 0,11-14-322,-1 0 0,1 0 0,-1 0 1,0 0-1,0 0 0,0 0 0,0-1 0,0 1 0,0-1 0,-1 1 0,1-1 1,0 0-1,-1 0 0,1 0 0,-1 0 0,1 0 0,-1-1 0,0 1 0,1-1 1,-1 0-1,1 1 0,-1-1 0,0 0 0,1-1 0,-4 1 0,4-2-43,-1 1 0,0-1-1,1 0 1,0 0-1,0 0 1,-1 0 0,1-1-1,0 1 1,1 0-1,-1-1 1,0 1 0,1-1-1,-1 0 1,1 1-1,0-1 1,0 0 0,0 0-1,0 0 1,0-5 0,-9-58-396,11 59 330,-1 0 0,1 0 0,0 0 0,0 0 0,1 0 0,0 0 1,0 1-1,1-1 0,0 1 0,0-1 0,0 1 0,1 0 0,0 0 0,0 0 0,0 1 0,9-9 0,9-7-36,1 1-1,40-27 1,-30 23 145,52-37-154,-49 37 2,0-1 0,-2-2 0,-1-1 0,49-55 0,-80 82 107,-1-1 1,1 0-1,-1 0 1,0 0 0,1 0-1,-1 0 1,0 0-1,0-1 1,0 1 0,-1 0-1,1 0 1,0-1-1,0-3 1,-2 5 0,1 0 0,0 1 0,0-1 0,0 0 0,0 1 1,-1-1-1,1 0 0,0 1 0,0-1 0,-1 0 0,1 1 0,-1-1 0,1 1 0,-1-1 0,1 1 0,-1-1 0,1 1 1,-1-1-1,1 1 0,-1-1 0,1 1 0,-1 0 0,0-1 0,1 1 0,-1 0 0,0-1 0,1 1 0,-2 0 1,-2-1 10,0 1 0,1 0 1,-1 0-1,0 0 0,0 1 1,1-1-1,-1 1 0,1 0 1,-1 0-1,1 0 0,-1 1 1,1-1-1,-1 1 0,1-1 1,0 1-1,-3 3 0,-12 9 32,1 1 0,1 1-1,0 0 1,1 1 0,1 1-1,0 0 1,2 1 0,-15 29-1,25-46-49,1-1-1,0 1 0,0 0 1,0 0-1,1 0 0,-1-1 0,0 1 1,1 0-1,-1 0 0,1 0 1,0 0-1,-1 0 0,1 0 1,0 0-1,0 0 0,0 0 1,1 0-1,-1 0 0,0 0 1,1 0-1,-1 0 0,1 0 1,1 3-1,0-4-38,-1 0 0,1 0 0,0 0 1,-1 0-1,1 0 0,0 0 0,0 0 0,0-1 0,-1 1 0,1-1 1,0 1-1,0-1 0,0 0 0,0 0 0,0 0 0,0 0 0,0 0 1,0 0-1,2-1 0,10-1-847,0-1-1,0-1 1,-1 0 0,1-1 0,17-8 0,24-18-5204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3.249"/>
    </inkml:context>
    <inkml:brush xml:id="br0">
      <inkml:brushProperty name="width" value="0.025" units="cm"/>
      <inkml:brushProperty name="height" value="0.025" units="cm"/>
    </inkml:brush>
  </inkml:definitions>
  <inkml:trace contextRef="#ctx0" brushRef="#br0">189 1 11115,'-12'10'3272,"-13"10"-2901,-58 48 1781,73-59-1697,1 0 1,0 1 0,0-1-1,1 2 1,1-1-1,-8 13 1,15-22-448,0-1 0,0 1 0,-1-1 0,1 1 0,0-1 0,0 1 0,-1-1 0,1 1 0,0-1 0,0 1 0,0 0 1,0-1-1,0 1 0,0-1 0,0 1 0,0-1 0,0 1 0,0 0 0,1-1 0,-1 1 0,0-1 0,0 1 0,0-1 0,1 1 0,-1-1 0,0 1 0,1-1 0,-1 1 0,0-1 0,1 1 0,-1-1 0,0 0 0,1 1 0,-1-1 0,1 0 0,-1 1 1,1-1-1,-1 0 0,1 1 0,-1-1 0,1 0 0,-1 0 0,1 0 0,0 1 0,-1-1 0,1 0 0,-1 0 0,1 0 0,-1 0 0,1 0 0,0 0 0,-1 0 0,1 0 0,-1-1 0,1 1 0,-1 0 0,2-1 0,37-5 100,-38 6-105,54-18-906,-44 14 632,-1 0 0,0 0 1,1 1-1,0 1 0,-1-1 0,1 2 1,0 0-1,0 0 0,0 1 0,14 1 1,-23-1 312,0 1 0,1-1 0,-1 1 1,0-1-1,0 1 0,0 0 0,0 0 1,0 0-1,0 0 0,0 0 0,0 0 1,0 1-1,-1-1 0,1 1 0,0-1 1,-1 1-1,0-1 0,1 1 0,-1 0 1,0 0-1,0 0 0,1 0 0,-1 0 1,-1 0-1,1 0 0,0 0 0,-1 0 1,1 0-1,-1 0 0,1 1 0,-1-1 1,0 0-1,0 0 0,0 1 0,0-1 1,0 0-1,-2 3 0,1 3 143,-1-1-1,1-1 1,-2 1-1,1 0 1,-1 0-1,0-1 1,0 0-1,-1 1 1,0-1-1,-7 9 1,-7 4 509,0-1 1,-32 23-1,42-34-581,0-2 0,-1 1 0,1-1 0,-1 0 0,-1-1 0,1 0 1,-1 0-1,1-1 0,-13 2 0,22-5-139,-1 0 0,0 0 1,1 0-1,-1 0 0,1-1 0,-1 1 1,1 0-1,-1 0 0,0 0 0,1-1 1,-1 1-1,1 0 0,-1-1 0,1 1 1,0-1-1,-1 1 0,1 0 0,-1-1 1,1 1-1,0-1 0,-1 1 1,1-1-1,0 1 0,-1-1 0,1 1 1,0-1-1,0 0 0,0 1 0,-1-1 1,1 1-1,0-1 0,0 1 0,0-1 1,0 0-1,0 1 0,0-1 0,0 1 1,0-1-1,0 0 0,1 1 1,-1-1-1,0 1 0,0-1 0,1 0 1,7-32-2704,15-15-1958,8-12-1607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3.875"/>
    </inkml:context>
    <inkml:brush xml:id="br0">
      <inkml:brushProperty name="width" value="0.025" units="cm"/>
      <inkml:brushProperty name="height" value="0.025" units="cm"/>
    </inkml:brush>
  </inkml:definitions>
  <inkml:trace contextRef="#ctx0" brushRef="#br0">236 1 15471,'-3'9'1078,"-19"50"828,-2-2 0,-45 78 0,34-70-759,-43 108 1,78-171-1144,-1-1-1,0 0 1,1 1 0,-1-1-1,1 1 1,-1-1 0,1 1-1,0-1 1,-1 1-1,1-1 1,0 1 0,0-1-1,0 1 1,0 0 0,0-1-1,1 1 1,-1-1 0,1 3-1,0-3 10,0-1-1,0 0 0,-1 0 0,1 0 0,0 0 0,0 0 0,-1 0 0,1 0 1,0 0-1,0 0 0,-1 0 0,1 0 0,0 0 0,0-1 0,-1 1 0,1 0 1,0-1-1,0 1 0,-1 0 0,1-1 0,-1 1 0,1-1 0,0 1 0,0-2 1,45-40 351,-26 13-329,-1-1 1,-1-1 0,22-53 0,-21 44-78,-25 111-497,5-65 549,0 0-13,0 1 0,0 0 0,1 0 0,-1 0 0,1 0 0,2 11 0,-2-16 5,1-1 0,0 1 0,-1-1 0,1 0 0,0 1 0,-1-1 0,1 0 0,0 0 0,0 0 0,0 0 0,0 1 0,0-1 0,0 0 0,1-1 0,-1 1 1,0 0-1,0 0 0,1 0 0,-1-1 0,1 1 0,-1-1 0,0 1 0,1-1 0,-1 1 0,1-1 0,-1 0 0,1 0 0,-1 0 0,1 0 0,-1 0 0,1 0 0,-1 0 0,1 0 0,-1-1 0,1 1 0,1-1 0,9-2 29,0-1-1,0 0 1,0 0 0,-1-1-1,0-1 1,0 0 0,0-1-1,-1 1 1,16-15 0,-5 4-131,-2-2 1,1 0 0,21-31-1,-56 71-182,-9 9 110,-22 40 1,41-62 205,0 1 0,1 0-1,0 1 1,0-1 0,1 1-1,0-1 1,1 1 0,0 0-1,-1 17 1,3-26-29,0-1 0,0 1 0,0 0 0,0-1 0,0 1 0,0-1 0,0 1 0,1 0 1,-1-1-1,0 1 0,0-1 0,1 1 0,-1 0 0,0-1 0,1 1 0,-1-1 0,0 1 0,1-1 0,-1 0 0,1 1 0,-1-1 1,1 1-1,-1-1 0,1 0 0,-1 1 0,1-1 0,0 0 0,-1 0 0,1 1 0,-1-1 0,2 0 0,25 0 223,25-18 55,-14-1-232,0-1 0,43-34 0,-65 43-93,0-2-1,-1 0 0,0-1 1,-1 0-1,-1-1 1,-1-1-1,12-18 1,-21 26-4,-5 8 10,-6 5-21,-7 8 132,1 2-1,1-1 1,0 2 0,1 0 0,0 0-1,2 1 1,0 1 0,-11 24 0,21-41-87,0-1 1,-1 1 0,1-1 0,0 1 0,0-1 0,-1 1 0,1-1 0,0 1 0,0 0 0,0-1 0,0 1 0,0-1 0,0 1 0,0-1 0,0 1 0,0 0 0,0-1 0,0 1 0,0-1 0,0 1 0,0-1 0,1 1 0,-1-1 0,0 1 0,0-1 0,1 1 0,-1-1 0,0 1 0,1-1 0,-1 1 0,0-1 0,1 1 0,-1-1 0,1 1 0,20-5-1415,21-23-3980,-18 0-674</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4.219"/>
    </inkml:context>
    <inkml:brush xml:id="br0">
      <inkml:brushProperty name="width" value="0.025" units="cm"/>
      <inkml:brushProperty name="height" value="0.025" units="cm"/>
    </inkml:brush>
  </inkml:definitions>
  <inkml:trace contextRef="#ctx0" brushRef="#br0">25 0 11082,'0'0'6887,"-25"70"-6951,25-35-1121,0-2-2595,2-7-1985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4.784"/>
    </inkml:context>
    <inkml:brush xml:id="br0">
      <inkml:brushProperty name="width" value="0.025" units="cm"/>
      <inkml:brushProperty name="height" value="0.025" units="cm"/>
    </inkml:brush>
  </inkml:definitions>
  <inkml:trace contextRef="#ctx0" brushRef="#br0">163 0 12716,'0'0'6945,"-9"8"-6053,-3 4-435,0 0 0,0 0 0,2 1 1,0 1-1,-14 23 0,21-32-453,0 0 0,0 1 0,0-1-1,1 0 1,0 1 0,0-1 0,0 1 0,1 0-1,0-1 1,0 1 0,0 0 0,1 0 0,0 0-1,0 0 1,0-1 0,1 1 0,0 0 0,0 0-1,0-1 1,1 1 0,0 0 0,0-1 0,3 6-1,20 27-897,38 76 0,-58-101 879,1 1 0,-1 0 0,-1 0 0,-1 0 0,0 0 0,0 0 0,-2 1 0,0-1 0,0 0 0,-2 16 0,-1-25 58,1 1 1,-1-1-1,0 0 1,0 0 0,0 0-1,-1 0 1,1 0-1,-1 0 1,0-1-1,-1 1 1,1-1 0,-1 0-1,0 0 1,0 0-1,0-1 1,-8 6 0,8-6 74,0-1 1,0 1 0,0-1 0,0 0-1,0 0 1,0 0 0,-1 0 0,1-1-1,-1 0 1,1 0 0,-1 0 0,1-1 0,-1 1-1,1-1 1,-1 0 0,0 0 0,1-1-1,-1 1 1,1-1 0,-6-2 0,7 2-67,1-1-1,0 0 1,0 0 0,0-1 0,0 1 0,0 0 0,0 0 0,0-1 0,1 0 0,-1 1 0,1-1 0,0 0-1,0 1 1,0-1 0,0 0 0,0 0 0,1 0 0,-1 0 0,1 0 0,0 0 0,0 0 0,0-4 0,0-8-71,0 0 1,1 0 0,3-16 0,1 10-242,1 1 0,1-1 0,0 2 0,2-1 0,0 1 0,2 0 0,0 1-1,15-19 1,4-2-337,2 1 0,52-47 0,-46 53 559,-27 24 51,0-1 1,-1 0-1,0 0 0,0-1 1,-1-1-1,0 1 1,8-15-1,-16 24 0,-1 0 1,1 1-1,-1-1 0,1 0 0,-1 1 0,1-1 1,-1 0-1,0 1 0,1-1 0,-1 0 0,0 0 1,0 1-1,1-1 0,-1 0 0,0 0 0,0 0 1,0 0-1,0 1 0,0-1 0,0 0 0,0 0 1,0 0-1,-1 1 0,1-1 0,0 0 0,0 0 0,-1 1 1,1-1-1,0 0 0,-1 0 0,1 1 0,-1-1 1,1 0-1,-1 1 0,1-1 0,-1 1 0,1-1 1,-1 0-1,0 1 0,1-1 0,-1 1 0,0 0 1,1-1-1,-1 1 0,0 0 0,0-1 0,1 1 1,-1 0-1,0 0 0,0-1 0,0 1 0,-1 0 1,-2 0 52,0 0 1,0 0 0,-1 1-1,1-1 1,0 1 0,0 0 0,0 0-1,0 0 1,-5 3 0,-2 2-7,0 0 1,1 1-1,0 0 1,0 1-1,1 0 0,-17 19 1,21-22-27,0 1 0,1 0 1,-1 0-1,1 0 0,1 0 0,-1 0 0,1 1 1,0-1-1,1 1 0,0 0 0,0 0 1,0 0-1,-1 11 0,3-17-29,0 0 1,1 0-1,-1 0 0,0 0 0,0 0 1,1 0-1,-1 0 0,0 0 1,1 0-1,-1 0 0,1 0 1,-1-1-1,1 1 0,0 0 0,-1 0 1,1 0-1,0-1 0,-1 1 1,1 0-1,0-1 0,0 1 0,0-1 1,0 1-1,0-1 0,-1 1 1,1-1-1,0 0 0,0 1 0,0-1 1,0 0-1,0 0 0,1 0 1,39 2 153,-29-2-114,15-1-11,0-2-1,0 0 1,0-2-1,0-1 1,45-16-1,123-62-731,-179 76 635,-16 8 69,0 1 1,0-1 0,0 0 0,0 0 0,0 1 0,0-1 0,0 0 0,0 0-1,0 1 1,0-1 0,0 0 0,0 0 0,0 1 0,0-1 0,0 0 0,0 0-1,0 1 1,0-1 0,0 0 0,1 0 0,-1 0 0,0 1 0,0-1 0,0 0-1,0 0 1,1 0 0,-1 1 0,0-1 0,0 0 0,0 0 0,1 0 0,-1 0-1,0 0 1,0 1 0,1-1 0,-1 0 0,0 0 0,0 0 0,1 0 0,-1 0-1,0 0 1,0 0 0,1 0 0,-1 0 0,0 0 0,0 0 0,1 0 0,-1 0-1,0 0 1,0 0 0,1 0 0,-1 0 0,0-1 0,0 1 0,0 0 0,1 0 0,-1 0-1,0 0 1,1-1 0,-10 17 307,-15 13 333,18-23-526,0 0 1,0 0-1,1 1 1,0 0-1,0 0 0,1 0 1,0 0-1,0 1 1,1 0-1,0-1 1,0 1-1,-2 10 1,7-18-103,-1 1 0,0-1 0,1 1 0,-1-1 0,0 0 0,1 1 1,-1-1-1,0 0 0,1 0 0,-1 0 0,0 0 0,1 0 0,-1 0 1,1-1-1,-1 1 0,2-1 0,-3 1-13,27-7 9,0-1 1,0-2 0,-1 0 0,-1-2 0,29-18-1,0 2-809,-37 19 414,-9 4 248,0 1 0,1 0-1,0 1 1,11-4 0,-20 7 125,1 0 1,-1 0-1,0 0 0,0 0 0,0 0 0,0 0 0,1 0 1,-1 0-1,0 0 0,0 0 0,0 0 0,1 0 0,-1 0 0,0 0 1,0 0-1,0 0 0,1 0 0,-1 1 0,0-1 0,0 0 0,0 0 1,0 0-1,0 0 0,1 0 0,-1 0 0,0 0 0,0 1 0,0-1 1,0 0-1,0 0 0,0 0 0,1 0 0,-1 1 0,0-1 1,0 0-1,0 0 0,0 0 0,0 1 0,0-1 0,0 0 0,0 0 1,0 0-1,0 1 0,0-1 0,0 0 0,0 0 0,-3 15-12,-10 13 136,-12 5-47,19-27-57,1 0 0,0 0 0,0 0 0,1 1 0,0 0-1,-6 13 1,10-19-100,1-1 0,-1 0 0,1 1-1,-1-1 1,1 0 0,-1 0 0,1 0 0,-1 0-1,1 1 1,-1-1 0,1 0 0,0 0 0,-1 0-1,1 0 1,-1 0 0,1 0 0,-1 0 0,1-1-1,-1 1 1,1 0 0,0 0 0,-1 0-1,1 0 1,-1-1 0,1 1 0,-1 0 0,0-1-1,1 1 1,-1 0 0,1-1 0,0 0 0,20-9-6876,1-7-3356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5.286"/>
    </inkml:context>
    <inkml:brush xml:id="br0">
      <inkml:brushProperty name="width" value="0.025" units="cm"/>
      <inkml:brushProperty name="height" value="0.025" units="cm"/>
    </inkml:brush>
  </inkml:definitions>
  <inkml:trace contextRef="#ctx0" brushRef="#br0">104 34 18353,'0'0'8318,"4"-3"-10176,-4 2 1854,1 1 0,0 0 0,0-1-1,-1 1 1,1 0 0,0-1 0,-1 1 0,1-1 0,0 1 0,-1-1 0,1 1 0,-1-1 0,1 0 0,-1 1 0,1-1-1,-1 0 1,0 1 0,1-1 0,-1 0 0,0 1 0,1-1 0,-1 0 0,0 0 0,0 1 0,0-1 0,0 0 0,0 0-1,1 0 1,-1 1 0,-1-1 0,1 0 0,0 0 0,0 0 0,0 1 0,0-1 0,-1-1 0,-1 1-13,0 0 1,0 0-1,0 0 1,0 1-1,0-1 1,0 1-1,0 0 1,0-1-1,-1 1 1,1 0-1,0 0 0,0 0 1,0 0-1,0 1 1,0-1-1,0 1 1,-4 0-1,1 1 27,1 0 0,-1 0 1,1 1-1,-1 0 0,1-1 0,0 1 0,0 0 0,0 1 0,0-1 0,1 1 0,-1 0 0,1 0 0,0 0 0,0 0 0,0 0 0,1 1 0,-1 0 0,1-1 0,0 1 0,1 0 0,-1 0 0,1 0 0,0 0 0,-1 8 0,3-12-5,-1 0 0,1 0 0,-1 1 0,1-1 0,-1-1-1,1 1 1,0 0 0,0 0 0,-1 0 0,1 0 0,0 0 0,0-1-1,0 1 1,0 0 0,0-1 0,0 1 0,0-1 0,0 1 0,0-1-1,0 1 1,0-1 0,0 0 0,1 1 0,-1-1 0,0 0 0,0 0-1,0 0 1,0 0 0,2 0 0,44 0 218,-37-1-175,8-1-168,-1 0 1,0-1-1,1-1 1,-2-1 0,1-1-1,18-8 1,47-14-572,-81 28 695,-1-1 1,0 1-1,1 0 1,-1 0-1,1 0 1,-1 0-1,0 0 1,1 0-1,-1 0 1,0 0-1,1 0 0,-1 0 1,1 0-1,-1 0 1,0 0-1,1 0 1,-1 0-1,0 0 1,1 0-1,-1 0 1,0 0-1,1 0 1,-1 1-1,0-1 1,1 0-1,-1 0 0,0 0 1,1 1-1,-1-1 1,0 0-1,1 1 1,-1-1-1,0 1 1,-2 14 312,-20 24 297,16-29-560,-5 20 256,11-29-296,0 0-1,0 0 0,0-1 1,0 1-1,0 0 0,0-1 1,0 1-1,0 0 0,1 0 1,-1-1-1,0 1 0,0 0 1,1-1-1,-1 1 0,1 0 1,-1-1-1,0 1 0,1-1 1,-1 1-1,1-1 0,-1 1 1,1-1-1,0 1 0,3 1 33,0-1 0,0 0 0,1 0 0,-1 0-1,0-1 1,0 0 0,1 1 0,-1-1-1,0-1 1,0 1 0,5-1 0,8-2-66,1-1 1,0-1-1,-1 0 1,25-12-1,-27 11-262,-1 0 0,1 1 0,0 0 0,0 2 0,1-1 0,25-1 0,-40 5 272,-1 0 0,0 0-1,0 0 1,1 0-1,-1 1 1,0-1-1,0 0 1,1 0-1,-1 0 1,0 0-1,0 0 1,1 0-1,-1 0 1,0 1-1,0-1 1,0 0-1,1 0 1,-1 0-1,0 1 1,0-1-1,0 0 1,0 0 0,1 0-1,-1 1 1,0-1-1,0 0 1,0 0-1,0 1 1,0-1-1,0 0 1,0 0-1,0 1 1,0-1-1,0 0 1,0 1-1,0-1 1,0 0-1,0 0 1,0 1-1,0-1 1,0 0-1,0 0 1,0 1 0,0-1-1,0 0 1,-1 0-1,1 1 1,-6 5-4479,-4-5-5109</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5.868"/>
    </inkml:context>
    <inkml:brush xml:id="br0">
      <inkml:brushProperty name="width" value="0.025" units="cm"/>
      <inkml:brushProperty name="height" value="0.025" units="cm"/>
    </inkml:brush>
  </inkml:definitions>
  <inkml:trace contextRef="#ctx0" brushRef="#br0">144 69 13901,'0'0'1869,"10"-10"-417,32-31 32,-40 39-1424,1 1 1,-1-1 0,0 0 0,1 1 0,-1-1-1,1 1 1,-1 0 0,1 0 0,0 0 0,0 0-1,-1 0 1,1 0 0,0 1 0,0-1 0,0 1-1,0 0 1,-1 0 0,1 0 0,0 0 0,0 1-1,0-1 1,0 1 0,0 0 0,-1 0 0,1 0-1,0 0 1,-1 0 0,1 0 0,-1 1-1,1-1 1,-1 1 0,0 0 0,1-1 0,-1 1-1,0 0 1,0 1 0,0-1 0,-1 0 0,1 0-1,0 1 1,-1-1 0,0 1 0,1 0 0,-1-1-1,0 1 1,0 0 0,-1-1 0,2 6 0,-2 3-34,-1 1 1,0-1 0,0 1 0,-1-1 0,-1 0 0,0 1 0,0-1 0,-1 0 0,-1-1 0,0 1 0,0-1 0,-1 0 0,0 0 0,-11 12 0,-14 16 89,-1-2 0,-44 37 0,30-29 95,36-36 103,1 1 0,1 1 1,0 0-1,-12 19 0,19-28-269,0 0-1,1 1 1,-1-1 0,0 0-1,1 1 1,0-1-1,-1 0 1,1 1 0,0-1-1,-1 0 1,1 1-1,0-1 1,0 0 0,0 1-1,0-1 1,1 1-1,-1-1 1,0 0 0,1 1-1,-1-1 1,1 2-1,1-1 1,0-1 0,-1 1 0,1-1-1,0 1 1,0-1 0,0 0 0,0 0-1,0 0 1,0 0 0,0-1-1,0 1 1,0 0 0,0-1 0,0 1-1,0-1 1,1 0 0,-1 0 0,4 0-1,21 0 12,-1-1 1,1-1-1,-1-2 0,1 0 0,-1-2 0,0-1 0,-1-1 0,0-1 0,0-1 0,-1-1 0,0-2 0,42-28 0,-32 11-1771,-33 29 1481,0 0 0,0-1 0,0 1 0,0 0 0,0-1 0,0 1 0,0 0 0,-1-1 0,1 1 0,0-1 0,-1 1 0,1-1 0,-1 0 0,0 1 0,1-1 0,-1 1 0,0-1 0,0 0 0,0 1 0,0-1 0,0 1 0,-1-1 0,1 0 0,0 1 0,-1-3 0,-14-13-5688</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6.217"/>
    </inkml:context>
    <inkml:brush xml:id="br0">
      <inkml:brushProperty name="width" value="0.025" units="cm"/>
      <inkml:brushProperty name="height" value="0.025" units="cm"/>
    </inkml:brush>
  </inkml:definitions>
  <inkml:trace contextRef="#ctx0" brushRef="#br0">0 44 14029,'0'0'2755,"74"1"-737,-28-1-417,11-4-704,6-5-801,4 0-32,-6-1-2562,-4-3-4901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6.579"/>
    </inkml:context>
    <inkml:brush xml:id="br0">
      <inkml:brushProperty name="width" value="0.025" units="cm"/>
      <inkml:brushProperty name="height" value="0.025" units="cm"/>
    </inkml:brush>
  </inkml:definitions>
  <inkml:trace contextRef="#ctx0" brushRef="#br0">73 155 13805,'-6'9'1500,"-6"6"-581,4-6 5,1 1-1,-1-1 1,2 2-1,-1-1 0,2 1 1,-8 16-1,13-26-903,0-1 0,0 1 0,0-1 0,0 0 0,0 1 0,0-1-1,0 1 1,0-1 0,0 1 0,1-1 0,-1 0 0,0 1 0,0-1 0,0 0 0,0 1 0,1-1 0,-1 0-1,0 1 1,1-1 0,-1 0 0,0 1 0,0-1 0,1 0 0,-1 0 0,1 1 0,-1-1 0,0 0 0,1 0-1,-1 0 1,0 1 0,1-1 0,-1 0 0,1 0 0,-1 0 0,0 0 0,1 0 0,-1 0 0,1 0 0,-1 0-1,1 0 1,0 0 0,22-1 138,-19 1-57,18-4 25,0-1 1,-1-1 0,1 0 0,-1-2 0,-1 0 0,36-20 0,-30 14-120,0 2-1,51-17 0,-76 29-13,-1 0 0,0 0-1,1 0 1,-1 0 0,1-1 0,-1 1-1,1 0 1,-1 0 0,0 0 0,1 0-1,-1 0 1,1 0 0,-1 0 0,1 0 0,-1 0-1,0 0 1,1 1 0,-1-1 0,1 0-1,-1 0 1,0 0 0,1 0 0,-1 1-1,1-1 1,-1 0 0,0 0 0,1 1 0,-1-1-1,0 0 1,1 1 0,-1-1 0,0 0-1,0 1 1,1-1 0,-1 0 0,0 1-1,0 0 1,-1 20-31,-14 21 191,11-35-121,-1 2-16,0 1 0,1-1 0,0 1 0,0 0 0,1 0 0,1 1 0,-2 10 0,4-20-4,1 0 0,-1 0 0,1-1 1,-1 1-1,1 0 0,0 0 0,-1 0 0,1 0 0,0-1 0,-1 1 0,1 0 1,0 0-1,0-1 0,0 1 0,0-1 0,0 1 0,0-1 0,0 1 0,0-1 1,0 0-1,0 1 0,0-1 0,0 0 0,0 0 0,0 0 0,0 1 0,0-1 1,0 0-1,0-1 0,0 1 0,0 0 0,0 0 0,0 0 0,2-1 0,43-7 450,-18-1-353,-1-2 1,0 0-1,36-22 0,-4-1-3133,-27 15-1281,-40 22-5566,7-3 9381,-13 10-4950</inkml:trace>
  <inkml:trace contextRef="#ctx0" brushRef="#br0" timeOffset="1">625 1 8968,'0'0'2339</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6.956"/>
    </inkml:context>
    <inkml:brush xml:id="br0">
      <inkml:brushProperty name="width" value="0.025" units="cm"/>
      <inkml:brushProperty name="height" value="0.025" units="cm"/>
    </inkml:brush>
  </inkml:definitions>
  <inkml:trace contextRef="#ctx0" brushRef="#br0">131 0 15599,'0'0'1970,"-9"1"-593,1 1-1141,1-1 0,-1 1 1,1 1-1,-1 0 0,1 0 1,0 0-1,0 1 0,-11 7 0,14-8-156,1-1 0,0 1 0,0 0 0,-1 0 0,1 0 0,1 0 0,-1 1 0,0-1 0,1 1 0,0 0 0,0-1 0,0 1 0,0 0 0,1 0 0,-1 0 0,1 0 0,0 1 0,1-1 0,-1 0 0,0 5 0,2-8-86,-1 1-1,1-1 1,-1 1-1,1-1 1,-1 0 0,1 1-1,0-1 1,0 0-1,-1 1 1,1-1-1,0 0 1,0 0 0,0 0-1,1 0 1,-1 0-1,0 0 1,0 0-1,0 0 1,1-1-1,-1 1 1,0 0 0,1-1-1,2 2 1,46 13-1048,-22-7-1,-16-3 721,0 1 0,0 0 0,22 15 0,-32-19 344,0-1 1,1 1-1,-1 0 0,0 0 0,0 0 1,0 0-1,0 1 0,0-1 1,-1 0-1,1 1 0,-1-1 1,1 1-1,-1 0 0,0-1 0,0 1 1,0 0-1,0 0 0,-1-1 1,1 1-1,-1 0 0,0 0 0,0 0 1,0 0-1,0 4 0,-1-5 84,0 0 0,0 0-1,0-1 1,0 1-1,0 0 1,-1-1-1,1 1 1,0-1 0,-1 1-1,1-1 1,-1 0-1,1 0 1,-1 1-1,0-1 1,0 0 0,1-1-1,-1 1 1,0 0-1,0 0 1,0-1-1,0 1 1,0-1 0,0 0-1,-3 1 1,-51 3 1796,53-4-1769,-4 0-1,0 0 0,0 0 0,1-1 0,-1 0 1,0 0-1,-12-5 0,17 6-328,0-1 1,0 0 0,0-1 0,0 1-1,0 0 1,1 0 0,-1-1-1,1 1 1,-1-1 0,1 1-1,-1-1 1,1 0 0,0 0 0,0 0-1,0 1 1,0-1 0,0 0-1,0 0 1,0 0 0,1 0-1,-1-1 1,1 1 0,-1 0 0,1 0-1,0 0 1,0-3 0,0-19-6242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7.564"/>
    </inkml:context>
    <inkml:brush xml:id="br0">
      <inkml:brushProperty name="width" value="0.025" units="cm"/>
      <inkml:brushProperty name="height" value="0.025" units="cm"/>
    </inkml:brush>
  </inkml:definitions>
  <inkml:trace contextRef="#ctx0" brushRef="#br0">57 0 13229,'0'0'3443,"-6"8"-1196,-1 1-1744,-26 36 1468,32-42-1803,-1-1-1,1 1 1,0-1-1,0 1 1,0-1 0,0 1-1,0 0 1,1 0 0,-1-1-1,1 1 1,0 0 0,-1 0-1,1-1 1,1 1-1,-1 0 1,0 0 0,1-1-1,0 5 1,1-5-123,-1-1-1,1 1 1,0-1 0,-1 0-1,1 1 1,0-1-1,0 0 1,0 0 0,0 0-1,0-1 1,0 1 0,0 0-1,0-1 1,0 1 0,0-1-1,1 0 1,-1 0 0,0 1-1,0-1 1,3-1 0,52-1 101,-52 1-98,14-2-25,-1 0 1,0-1-1,-1-2 1,1 1-1,-1-2 1,0-1-1,-1 0 1,1 0-1,24-20 1,-25 20 682,-24 25 513,-3 6-993,10-22-195,1 0-1,-1 0 1,1 1 0,-1-1-1,1 0 1,0 0 0,0 1-1,0-1 1,0 0 0,0 1 0,0-1-1,0 0 1,0 0 0,0 1-1,0-1 1,1 0 0,-1 0-1,0 0 1,1 1 0,-1-1 0,1 0-1,0 0 1,-1 0 0,1 0-1,0 0 1,0 0 0,0 0-1,-1 0 1,1 0 0,2 1-1,0-1 25,0 1 0,1-1-1,-1 0 1,0 0 0,1 0-1,-1 0 1,1-1 0,-1 1-1,1-1 1,-1 0-1,5 0 1,5-1-502,1-1-1,-1 0 0,-1 0 1,1-2-1,22-8 1,-10-2-3550,-13 0-1439,-9 2-1131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7.301"/>
    </inkml:context>
    <inkml:brush xml:id="br0">
      <inkml:brushProperty name="width" value="0.025" units="cm"/>
      <inkml:brushProperty name="height" value="0.025" units="cm"/>
    </inkml:brush>
  </inkml:definitions>
  <inkml:trace contextRef="#ctx0" brushRef="#br0">1 74 9705,'0'0'14286,"8"-10"-14222,37-53-43,-49 68-86,0 0 1,1 1-1,-1-1 0,1 1 1,0 0-1,1 0 0,0 0 1,0 0-1,0 0 0,0 1 1,0 12-1,2-17 66,0 1 0,0-1-1,0 1 1,0-1 0,0 1 0,1-1 0,0 1 0,-1-1 0,1 1 0,0-1-1,0 1 1,0-1 0,1 0 0,-1 0 0,0 1 0,1-1 0,-1 0 0,1 0-1,0 0 1,0-1 0,0 1 0,0 0 0,0-1 0,0 1 0,0-1 0,1 0-1,-1 0 1,0 0 0,1 0 0,-1 0 0,1 0 0,3 0 0,19 4-25,1-1 0,-1-1 0,1-1 0,0-2 0,0 0 0,0-2 0,-1-1 0,1-1 0,-1-1 0,1-1-1,40-16 1,-42 11 46,-24 11-18,0 0 0,0 0 0,0 0 0,0 0 0,0 0 0,-1 0 0,1 0 1,0-1-1,0 1 0,0 0 0,0 0 0,0 0 0,0 0 0,0 0 0,-36 21 223,36-21-225,-8 6 100,-1 0 0,1 1 1,1 0-1,-1 0 0,1 1 0,0 0 1,1 0-1,0 0 0,0 1 0,-4 9 0,10-17-94,0-1 0,-1 1 0,1 0 0,0-1 0,0 1 0,0 0 0,0 0 0,-1-1 0,1 1 0,0 0 0,0-1 0,1 1 0,-1 0 0,0 0 0,0-1 0,0 1 0,0 0 0,1-1-1,-1 1 1,0 0 0,1-1 0,-1 1 0,0 0 0,1-1 0,-1 1 0,1-1 0,-1 1 0,1-1 0,-1 1 0,1-1 0,-1 1 0,1-1 0,-1 1 0,1-1 0,0 0 0,-1 1-1,1-1 1,0 0 0,-1 0 0,1 0 0,0 1 0,1-1 0,37 1 535,-26-2-403,26-1 27,0-2 0,44-10 0,-4 1-2200,0 7-5270,-64 6 951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4.337"/>
    </inkml:context>
    <inkml:brush xml:id="br0">
      <inkml:brushProperty name="width" value="0.025" units="cm"/>
      <inkml:brushProperty name="height" value="0.025" units="cm"/>
    </inkml:brush>
  </inkml:definitions>
  <inkml:trace contextRef="#ctx0" brushRef="#br0">78 0 12588,'-5'9'406,"-7"13"-76,2 0-1,0 0 1,2 0 0,0 1 0,2 1 0,0-1 0,2 1 0,0 0 0,1 25 0,2-48-315,1 1-1,0-1 1,0 1 0,0-1 0,0 0 0,0 1 0,0-1 0,1 1 0,-1-1-1,0 1 1,1-1 0,-1 0 0,1 1 0,-1-1 0,1 0 0,0 0-1,0 1 1,0-1 0,-1 0 0,1 0 0,0 0 0,0 0 0,0 0-1,1 0 1,-1 0 0,0 0 0,0 0 0,0-1 0,1 1 0,-1 0-1,0-1 1,1 1 0,-1-1 0,0 0 0,1 1 0,-1-1 0,1 0-1,-1 0 1,1 0 0,-1 0 0,1 0 0,-1 0 0,0 0 0,1 0-1,-1-1 1,2 0 0,5-1 174,0 0-1,-1 0 0,0-1 0,1-1 1,-1 1-1,0-1 0,9-6 0,5-7-21,0 0-1,29-31 0,-42 40-97,0-1-1,-1-1 1,0 0-1,0 0 1,-1 0 0,-1 0-1,0-1 1,5-15-1,-16 42 550,2-7-626,1-1 0,-1 1 0,2 0-1,-1-1 1,1 1 0,-1 15 0,3-24 7,0 0 0,0 1 0,1-1 0,-1 1 0,0-1 0,0 1 0,1-1 0,-1 0 0,0 1 0,1-1 0,-1 0 0,0 1 0,1-1 0,-1 0 0,1 1 0,-1-1 0,1 0 0,-1 0 0,0 0 0,1 1 0,-1-1 0,1 0 0,-1 0 0,1 0 0,-1 0 0,1 0 0,-1 0 0,1 0 0,-1 0 0,1 0 0,-1 0 0,1 0 0,0 0 0,20-4 184,-10 0-92,1-2 1,-1 1-1,1-2 0,12-9 0,-16 10-87,0 0-1,1 1 0,0 0 1,0 1-1,0-1 0,0 2 0,1-1 1,15-2-1,-23 6-9,-1 0 0,1 0-1,0 1 1,0-1 0,0 1 0,0-1-1,-1 1 1,1 0 0,0 0 0,0-1-1,-1 1 1,1 1 0,-1-1 0,1 0-1,-1 0 1,1 0 0,-1 1 0,0-1-1,0 1 1,0-1 0,0 1 0,0-1 0,0 1-1,0 0 1,0 0 0,0-1 0,-1 1-1,1 0 1,-1 0 0,1 0 0,-1 0-1,0 2 1,3 13 132,0 0 1,0 28-1,-2-30-128,-1-13 2,0-1-1,0 1 1,0-1 0,0 1 0,0 0 0,0-1-1,0 0 1,0 1 0,1-1 0,-1 1 0,1-1 0,-1 1-1,1-1 1,0 0 0,-1 1 0,1-1 0,0 0-1,0 1 1,0-1 0,0 0 0,0 0 0,0 0-1,0 0 1,0 0 0,0 0 0,1 0 0,-1-1-1,0 1 1,1 0 0,-1-1 0,0 1 0,1-1-1,-1 1 1,3 0 0,1-2 24,-1 1 0,0-1 0,1 0 0,-1 0 0,0 0 0,0-1-1,0 0 1,1 0 0,-2 0 0,8-4 0,38-25-204,24-15-797,-21 19-7400,-42 23 4619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4.711"/>
    </inkml:context>
    <inkml:brush xml:id="br0">
      <inkml:brushProperty name="width" value="0.025" units="cm"/>
      <inkml:brushProperty name="height" value="0.025" units="cm"/>
    </inkml:brush>
  </inkml:definitions>
  <inkml:trace contextRef="#ctx0" brushRef="#br0">177 106 11659,'0'0'1906,"-11"8"-427,-9 7-777,0 1 1,1 1 0,-19 22 0,31-31-496,0 0 0,0 0 0,1 0 0,0 1 0,0 0 1,1 0-1,0 1 0,1-1 0,0 1 0,1 0 0,0 0 0,-2 11 0,5-21-198,0 1-1,0 0 1,1-1-1,-1 1 1,0-1-1,0 1 1,1-1-1,-1 1 1,0-1-1,1 1 1,-1-1-1,0 1 0,1-1 1,-1 0-1,1 1 1,-1-1-1,1 0 1,-1 1-1,1-1 1,-1 0-1,1 1 1,-1-1-1,1 0 1,-1 0-1,1 0 0,-1 0 1,1 0-1,0 1 1,-1-1-1,1 0 1,-1 0-1,1 0 1,-1 0-1,1-1 1,0 1-1,-1 0 1,1 0-1,-1 0 0,1 0 1,-1 0-1,1-1 1,-1 1-1,1 0 1,-1-1-1,2 1 1,29-12 504,6-10-425,0-2 1,-2-1-1,0-1 0,-2-2 1,-1-2-1,30-35 1,-37 33 813,27-42 0,-82 128-745,-49 98 87,71-135-230,2 0 0,0 0 0,1 0 0,1 1 0,0 0 0,1 0 0,0 21 0,3-37-102,0 0 1,0 0 0,0 0 0,0 0-1,0 0 1,0 0 0,0 0 0,1 0-1,-1 0 1,1 0 0,0 0-1,-1 0 1,1 0 0,0 0 0,0-1-1,0 1 1,0 0 0,1-1-1,1 3 1,-1-3-446,0 0 0,0 0 0,0 0 0,0 0 0,0 0 0,0-1 0,0 1 1,1-1-1,-1 1 0,0-1 0,3 0 0,24 1-10491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5.375"/>
    </inkml:context>
    <inkml:brush xml:id="br0">
      <inkml:brushProperty name="width" value="0.025" units="cm"/>
      <inkml:brushProperty name="height" value="0.025" units="cm"/>
    </inkml:brush>
  </inkml:definitions>
  <inkml:trace contextRef="#ctx0" brushRef="#br0">43 1 17008,'0'0'2050,"-32"64"-1345,25-34 512,3 2-352,4-4-417,5-3 1,13-6-257,13-8-160,4-10 96,10-1 32,10-11 32,-3-10-96,0-4-832,-2 2-1635,-14-3-1216,-4 2-1634,-11 3 481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5.773"/>
    </inkml:context>
    <inkml:brush xml:id="br0">
      <inkml:brushProperty name="width" value="0.025" units="cm"/>
      <inkml:brushProperty name="height" value="0.025" units="cm"/>
    </inkml:brush>
  </inkml:definitions>
  <inkml:trace contextRef="#ctx0" brushRef="#br0">291 0 2787,'0'0'8322,"-7"7"-5813,-9 7-1364,1 0 0,0 2 0,1 0 0,-23 35 0,-46 88 2256,57-94-3056,10-19-577,2-2 587,-20 43 1,31-60-934,1 0 0,0 0 0,0 0 0,0 0 0,1 0 0,-1 12 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6.249"/>
    </inkml:context>
    <inkml:brush xml:id="br0">
      <inkml:brushProperty name="width" value="0.025" units="cm"/>
      <inkml:brushProperty name="height" value="0.025" units="cm"/>
    </inkml:brush>
  </inkml:definitions>
  <inkml:trace contextRef="#ctx0" brushRef="#br0">268 1 10474,'0'0'11728,"-3"9"-10708,-8 17-451,0-1 1,-1-1-1,-28 40 1,-61 74 171,61-86-525,32-41-152,-1 0 0,-1 0 0,-12 11 0,38-69-806,6 3-107,25-71-1,-2 3 745,-45 166-130,-11 218 326,11-272-83,0 0 1,0 1 0,0-1 0,0 0-1,0 0 1,0 1 0,1-1 0,-1 0-1,0 0 1,0 1 0,0-1 0,0 0-1,0 1 1,0-1 0,0 0 0,0 1-1,0-1 1,0 0 0,0 0 0,0 1-1,-1-1 1,1 0 0,0 0 0,0 1-1,0-1 1,0 0 0,0 1 0,0-1-1,-1 0 1,1 0 0,0 0-1,0 1 1,0-1 0,-1 0 0,1 0-1,0 0 1,0 1 0,-1-1 0,1 0-1,0 0 1,0 0 0,-1 0 0,1 0-1,0 0 1,-1 0 0,1 0 0,0 0-1,0 0 1,-1 0 0,1 0 0,0 0-1,-1 0 1,1 0 0,0 0 0,0 0-1,-1 0 1,1 0 0,-1 0-1,-13-22 202,-8-32-161,-45-136 106,106 208-636,-20-5 396,14 9-691,50 26 0,-70-42-1086,0 0 1,0-1 0,1-1 0,18 4-1,8-3-7181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6.594"/>
    </inkml:context>
    <inkml:brush xml:id="br0">
      <inkml:brushProperty name="width" value="0.025" units="cm"/>
      <inkml:brushProperty name="height" value="0.025" units="cm"/>
    </inkml:brush>
  </inkml:definitions>
  <inkml:trace contextRef="#ctx0" brushRef="#br0">345 1 17264,'0'0'1335,"-8"4"-145,-12 10-779,1 0 0,1 0 0,0 2 0,1 0 0,0 1 0,2 1 0,0 1 0,-19 29-1,-2 10-51,-51 112-1,87-170-358,-31 78 33,29-71-18,0 1 0,0-1 0,1 0-1,0 1 1,0-1 0,1 1-1,0 0 1,1 12 0,0-17-50,0-1 1,0 1 0,0-1-1,1 1 1,-1-1-1,1 0 1,-1 0 0,1 1-1,0-1 1,0 0-1,0-1 1,0 1 0,0 0-1,0 0 1,0-1 0,0 0-1,1 1 1,-1-1-1,1 0 1,-1 0 0,1 0-1,-1 0 1,1-1-1,0 1 1,-1-1 0,1 0-1,4 1 1,10 0-1532,-1 0 0,1-2 0,18-1 0,-32 2 1095,45-8-8193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7.382"/>
    </inkml:context>
    <inkml:brush xml:id="br0">
      <inkml:brushProperty name="width" value="0.025" units="cm"/>
      <inkml:brushProperty name="height" value="0.025" units="cm"/>
    </inkml:brush>
  </inkml:definitions>
  <inkml:trace contextRef="#ctx0" brushRef="#br0">283 51 11211,'0'0'5290,"6"-8"-2290,15-25-448,-21 33-2518,0-1 1,0 1-1,0 0 0,0-1 1,0 1-1,0 0 1,0 0-1,0-1 0,0 1 1,0 0-1,0 0 1,0-1-1,0 1 0,0 0 1,0-1-1,0 1 1,0 0-1,0 0 0,0-1 1,0 1-1,0 0 1,-1 0-1,1-1 0,0 1 1,0 0-1,0 0 0,0-1 1,-1 1-1,1 0 1,0 0-1,0 0 0,-1 0 1,1-1-1,0 1 1,0 0-1,-1 0 0,1 0 1,0 0-1,0 0 1,-1 0-1,1 0 0,0 0 1,0 0-1,-1 0 1,1 0-1,0 0 0,-1 0 1,1 0-1,0 0 1,0 0-1,-1 0 0,1 0 1,0 0-1,-1 0 1,1 0-1,0 0 0,-1 1 1,-17 2 244,9 1-253,1 1 0,0 0-1,-1 0 1,1 1 0,1-1 0,-1 2 0,1-1 0,-12 16-1,-46 66 95,40-50 46,2 1 0,-19 43 0,34-64-131,1 1 1,0-1-1,2 1 0,0 0 0,1 0 0,1 1 1,-1 25-1,4-44-25,0 0-1,0 1 1,0-1 0,0 0 0,0 1 0,1-1-1,-1 0 1,0 1 0,1-1 0,-1 0-1,1 1 1,-1-1 0,1 0 0,0 0 0,0 0-1,-1 0 1,1 1 0,0-1 0,0 0 0,0-1-1,0 1 1,0 0 0,0 0 0,0 0 0,1 0-1,-1-1 1,2 2 0,1-1 28,0 0 1,0 0-1,-1-1 1,1 1-1,0-1 0,0 0 1,0 0-1,0-1 0,8 0 1,-2-1 20,1-1 0,0 0 1,-1-1-1,0 1 0,0-2 0,16-9 1,-22 12-11,-1-1-1,1 0 1,-1 0 0,0 0-1,0 0 1,0-1 0,-1 1 0,1-1-1,-1 1 1,0-1 0,0 0 0,0 0-1,0 0 1,1-8 0,-2 11-24,-1 0 1,0-1-1,0 1 0,0 0 1,0 0-1,0 0 1,0 0-1,-1 0 0,1 0 1,0 0-1,0 0 0,-1 0 1,1 0-1,-1 0 0,1 0 1,-1 0-1,1 0 1,-1 0-1,1 0 0,-1 1 1,0-1-1,-1-1 0,0 1-29,0-1 0,0 1 0,0 1 0,0-1 0,-1 0 0,1 1 0,0-1 0,0 1 0,-1-1-1,1 1 1,0 0 0,-1 0 0,1 0 0,0 0 0,-3 1 0,0 0-9,0 0 1,0 1-1,0-1 1,0 1-1,0 0 1,0 1-1,0-1 0,1 1 1,-6 4-1,7-5 7,1-1 0,0 1 0,-1 0 0,1 0 0,0 0 0,0 0 0,0 0 0,1 1 0,-1-1 0,0 0 0,1 1 0,0 0 0,-1-1 0,1 1 0,0 0 0,0-1 0,1 1 0,-2 4 0,3-6 4,-1-1 0,1 1 1,0-1-1,-1 1 0,1-1 1,0 1-1,-1-1 0,1 0 1,0 1-1,0-1 0,-1 0 0,1 1 1,0-1-1,0 0 0,-1 0 1,1 0-1,0 0 0,0 0 1,0 0-1,0 0 0,-1 0 1,1 0-1,0 0 0,0 0 0,1-1 1,27-2 77,-4-4-55,-1-1 0,0 0 0,-1-2 0,27-15 0,-22 10-253,58-20 1,-86 35 220,1 0 0,-1-1 1,0 1-1,1 0 0,-1 0 0,1 0 0,-1 0 0,1-1 0,-1 1 1,0 0-1,1 0 0,-1 0 0,1 0 0,-1 0 0,1 0 0,-1 0 1,1 0-1,-1 0 0,0 1 0,1-1 0,-1 0 0,1 0 0,-1 0 1,1 0-1,-1 1 0,0-1 0,1 0 0,-1 0 0,1 1 0,-1-1 1,0 0-1,1 1 0,-1-1 0,-2 17-184,-18 19 166,20-36 35,-112 155 170,112-155-241,0 0 0,0 0-1,-1 0 1,1 0 0,0 1 0,0-1-1,-1 0 1,1 0 0,0 0 0,0 1-1,0-1 1,-1 0 0,1 0 0,0 0-1,0 1 1,0-1 0,0 0 0,-1 0-1,1 1 1,0-1 0,0 0 0,0 1-1,0-1 1,0 0 0,0 0 0,0 1-1,0-1 1,0 0 0,0 1 0,0-1 0,0 0-1,0 1 1,0-1 0,0 0 0,0 0-1,0 1 1,0-1 0,1 0 0,-1 0-1,0 1 1,0-1 0,0 0 0,0 0-1,1 1 1,-1-1 0,0 0 0,0 0-1,0 0 1,1 1 0,-1-1 0,0 0-1,0 0 1,1 0 0,-1 0 0,0 1-1,0-1 1,1 0 0,17-5-6326,0-8-3127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8.416"/>
    </inkml:context>
    <inkml:brush xml:id="br0">
      <inkml:brushProperty name="width" value="0.025" units="cm"/>
      <inkml:brushProperty name="height" value="0.025" units="cm"/>
    </inkml:brush>
  </inkml:definitions>
  <inkml:trace contextRef="#ctx0" brushRef="#br0">162 0 16560,'0'0'4617,"-4"10"-4227,-38 72 349,-62 139 369,102-215-1027,0-1-1,0 0 1,1 1-1,-1 0 1,1-1-1,0 1 1,1 0-1,0-1 1,0 9-1,0-13-48,0 0 1,0 0-1,1 1 0,-1-1 0,1 0 1,-1 0-1,1 0 0,-1 0 0,1-1 1,0 1-1,-1 0 0,1 0 0,0 0 0,0 0 1,-1-1-1,1 1 0,0 0 0,0-1 1,2 2-1,-1-1 10,1 0 1,-1-1-1,1 1 1,0-1-1,-1 1 1,1-1-1,0 0 1,-1 0-1,1 0 0,0 0 1,4-1-1,11-4-83,-1 0 0,1-1 0,-1 0-1,0-1 1,0-1 0,-1-1 0,0-1 0,24-19-1,-29 21-1044,0-1 0,0-1 0,-1 0 0,-1 0 0,0-1 0,0 0 0,7-15 0,3-18-8406</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8.807"/>
    </inkml:context>
    <inkml:brush xml:id="br0">
      <inkml:brushProperty name="width" value="0.025" units="cm"/>
      <inkml:brushProperty name="height" value="0.025" units="cm"/>
    </inkml:brush>
  </inkml:definitions>
  <inkml:trace contextRef="#ctx0" brushRef="#br0">1 0 18097,'0'0'6022,"48"56"-17681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7.909"/>
    </inkml:context>
    <inkml:brush xml:id="br0">
      <inkml:brushProperty name="width" value="0.025" units="cm"/>
      <inkml:brushProperty name="height" value="0.025" units="cm"/>
    </inkml:brush>
  </inkml:definitions>
  <inkml:trace contextRef="#ctx0" brushRef="#br0">1 1 12396,'0'0'8360,"13"8"-8366,-1 0 477,35 21-2455,60 27 0,-88-47 1377,1-2 0,0 0 0,31 6 0,-40-12 946,-1 1 1,1-1-1,-1-1 1,20-2-1,-31 2-217,1 0-1,-1 0 0,1 0 1,-1 0-1,0 0 0,1 0 1,-1 0-1,1 0 0,-1 0 1,1-1-1,-1 1 0,1 0 1,-1-1-1,1 1 0,-1 0 1,1-1-1,-1 1 0,1 0 1,0-1-1,-1 1 0,1-1 0,0 1 1,-1 0-1,1-1 0,0 1 1,-1-1-1,1 0 0,0 1 1,0-1-1,0 1 0,-1-1 1,1 1-1,0-1 0,0 1 1,0-1-1,0 1 0,0-1 1,0 0-1,0 1 0,0-1 1,0 1-1,1-1 0,-1 1 1,0-1-1,0 1 0,0-1 1,1 0-1,-1 1 0,0-1 1,0 1-1,1 0 0,-1-1 1,0 1-1,1-1 0,-1 1 1,1 0-1,-1-1 0,1 1 1,-1-1-1,1 1 0,-1 0 1,1 0-1,-1-1 0,1 1 1,0 0-1,-8 0-63,-1 0 1,1 0 0,0 1-1,-1 0 1,1 1-1,0-1 1,0 2-1,-8 2 1,13-4-49,0 0 0,0 0-1,0-1 1,0 1 0,0 1 0,0-1 0,1 0-1,-1 0 1,1 1 0,-1-1 0,1 1 0,-1-1-1,1 1 1,0-1 0,0 1 0,-1 0 0,1 0-1,1 0 1,-1 0 0,0 0 0,0 0 0,1 0-1,-1 0 1,1 0 0,0 0 0,-1 0 0,1 0-1,0 0 1,0 0 0,0 0 0,1 0 0,-1 0-1,0 0 1,1 3 0,1-3-51,-1 0-1,0 0 1,0 0-1,1 0 1,0-1-1,-1 1 1,1 0-1,0-1 1,-1 1-1,1-1 1,0 1-1,0-1 1,0 0-1,1 0 1,-1 0 0,0 0-1,3 1 1,47 13-1370,-31-9 835,-4-1-97,34 12-688,-48-16 1335,0 0 1,-1 0-1,1 1 0,-1-1 1,1 1-1,-1-1 1,0 1-1,1 0 0,-1 0 1,0 0-1,0 0 0,-1 0 1,1 0-1,2 4 0,-4-5 106,0 0-1,1 0 0,-1 0 0,0-1 0,0 1 0,0 0 0,0 0 0,0 0 0,0 0 0,-1 0 0,1-1 0,0 1 0,0 0 0,-1 0 1,1 0-1,0 0 0,-1-1 0,1 1 0,-1 0 0,1 0 0,-1-1 0,1 1 0,-1 0 0,0-1 0,1 1 0,-1-1 0,0 1 0,1-1 0,-1 1 1,0-1-1,0 1 0,1-1 0,-1 0 0,0 1 0,-1-1 0,-34 12 1594,29-10-1383,-23 5 412,0-1-1,0-1 1,-1-2-1,-38-1 1,68-2-745,1 0 0,0 0 0,0 0 0,-1 1 0,1-1 1,0 0-1,-1 0 0,1 0 0,0 0 0,0-1 0,-1 1 1,1 0-1,0 0 0,0 0 0,-1 0 0,1 0 0,0 0 1,0 0-1,0 0 0,-1 0 0,1-1 0,0 1 0,0 0 0,-1 0 1,1 0-1,0-1 0,0 1 0,0 0 0,0 0 0,-1 0 1,1-1-1,0 1 0,0 0 0,0 0 0,0-1 0,0 1 1,0 0-1,0 0 0,0-1 0,0 1 0,0 0 0,0 0 0,0-1 1,0 1-1,7-15-2377,16-10-2324,5-1-1501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9.172"/>
    </inkml:context>
    <inkml:brush xml:id="br0">
      <inkml:brushProperty name="width" value="0.025" units="cm"/>
      <inkml:brushProperty name="height" value="0.025" units="cm"/>
    </inkml:brush>
  </inkml:definitions>
  <inkml:trace contextRef="#ctx0" brushRef="#br0">348 44 18738,'0'0'1719,"2"-9"80,5-24-64,-7 33-1708,0 0 1,0 0-1,0 0 0,0 0 1,0 0-1,0 0 1,0 1-1,0-1 0,0 0 1,-1 0-1,1 0 1,0 0-1,0 0 0,0 0 1,0 0-1,0 0 1,0 0-1,0 0 1,-1 0-1,1 0 0,0 1 1,0-1-1,0 0 1,0 0-1,0 0 0,0 0 1,-1 0-1,1 0 1,0 0-1,0 0 1,0 0-1,0-1 0,0 1 1,0 0-1,-1 0 1,1 0-1,0 0 0,0 0 1,0 0-1,0 0 1,0 0-1,0 0 0,-1 0 1,1 0-1,0 0 1,0 0-1,0-1 1,0 1-1,0 0 0,0 0 1,0 0-1,0 0 1,0 0-1,0 0 0,0-1 1,0 1-1,0 0 1,0 0-1,0 0 0,-1 0 1,1-1-1,-10 11-23,-19 28 23,1 1 1,-26 49-1,26-41 29,-101 184 205,116-202-232,1 1 0,1 0 0,1 1 0,2 0 1,1 0-1,-4 41 0,11-69-94,-1 0-1,1 1 1,0-1 0,0 0 0,1 0-1,-1 1 1,1-1 0,0 0 0,-1 0-1,1 1 1,1-1 0,-1 0 0,0 0-1,1 0 1,-1 0 0,1-1 0,0 1-1,0 0 1,0-1 0,1 1-1,-1-1 1,0 0 0,1 0 0,0 0-1,-1 0 1,1 0 0,0 0 0,5 1-1,3 1-488,0-1-1,0 0 0,0-1 0,0 0 0,0-1 0,0 0 0,14-1 1,9 0-5607</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0.052"/>
    </inkml:context>
    <inkml:brush xml:id="br0">
      <inkml:brushProperty name="width" value="0.025" units="cm"/>
      <inkml:brushProperty name="height" value="0.025" units="cm"/>
    </inkml:brush>
  </inkml:definitions>
  <inkml:trace contextRef="#ctx0" brushRef="#br0">186 1 7719,'0'0'10517,"-6"8"-9679,-4 6-725,0 0-1,1 1 1,0 0 0,2 0-1,-7 18 1,-30 97 869,14-37-611,27-85-221,-8 24 1145,12-28-711,9-16-419,-3 1-145,1 0 0,-1 0-1,-1-1 1,0 0 0,-1-1 0,0 1 0,-1-1 0,-1 0 0,1 0 0,1-26 0,-5 39-29,1-1 1,-1 1-1,0 0 1,0-1 0,0 1-1,0 0 1,0-1-1,0 1 1,0 0 0,0-1-1,0 1 1,0-1 0,0 1-1,0 0 1,0-1-1,0 1 1,-1 0 0,1-1-1,0 1 1,0 0-1,0-1 1,0 1 0,-1 0-1,1-1 1,0 1-1,0 0 1,-1 0 0,1-1-1,0 1 1,0 0-1,-1 0 1,1-1 0,0 1-1,-1 0 1,1 0 0,0 0-1,-1 0 1,1-1-1,0 1 1,-1 0 0,0 0-1,-15 11-246,-10 21-13,22-25 204,0 0 0,0 0 0,0 0 0,1 0 0,1 1 0,-5 13 0,10-20 69,0 0 0,0 0 0,0-1 0,-1 1 0,1-1 0,0 0 0,0 0 0,0 0 0,0 0-1,-1 0 1,1-1 0,0 1 0,0-1 0,3-1 0,-4-2 25,0 0-1,0 0 0,0 0 0,-1 0 0,0-1 1,0 1-1,0 0 0,0 0 0,-1-1 0,1 1 1,-1-1-1,-1-6 0,-7-54 77,6 57 55,-1 0 1,0 0-1,0 0 0,-9-13 0,11 19-124,0 0 0,-1 0 0,1 0 0,0 0 0,-1 0-1,0 0 1,0 0 0,1 1 0,-1-1 0,0 0 0,0 1 0,0 0-1,-1-1 1,1 1 0,0 0 0,0 0 0,-1 0 0,1 1 0,-1-1-1,-2 0 1,4 1-41,0 1-1,1-1 0,-1 0 0,0 1 0,1-1 1,-1 1-1,1-1 0,-1 1 0,1-1 1,-1 1-1,1-1 0,-1 1 0,1 0 1,-1-1-1,1 1 0,0 0 0,-1-1 0,1 1 1,0 0-1,0 0 0,-1-1 0,1 1 1,0 0-1,0 0 0,0-1 0,0 1 1,0 0-1,0 0 0,0-1 0,0 1 0,0 0 1,1 1-1,6 28-169,-3-25 182,0 0-1,0-1 0,0 0 0,1 0 0,-1 0 0,1 0 0,0-1 0,0 0 1,0 0-1,1 0 0,-1 0 0,1-1 0,0 0 0,-1 0 0,9 1 1,12 2-17,53 5 0,-76-10-13,51 3-1968,-19-2-2666,-1-1-4638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0.782"/>
    </inkml:context>
    <inkml:brush xml:id="br0">
      <inkml:brushProperty name="width" value="0.025" units="cm"/>
      <inkml:brushProperty name="height" value="0.025" units="cm"/>
    </inkml:brush>
  </inkml:definitions>
  <inkml:trace contextRef="#ctx0" brushRef="#br0">404 135 10186,'0'-12'5173,"1"7"-4884,-1-4 352,1 1 1,-2-1 0,1 0-1,-1 0 1,-3-15 0,3 21-491,0 1 0,0-1 0,0 0-1,0 1 1,-1-1 0,1 1 0,-1-1 0,1 1 0,-1 0 0,0-1 0,0 1 0,0 0 0,0 0 0,0 0 0,-1 1 0,1-1 0,0 0 0,-1 1 0,1 0 0,-1 0 0,0-1 0,1 1 0,-1 1 0,0-1 0,0 0 0,-3 0 0,-3 1-119,1 0 0,0 1 0,-1 0 0,1 0 0,0 1 0,0 0 0,0 0 0,0 1 0,1 0-1,-1 1 1,1-1 0,-1 1 0,1 1 0,0-1 0,1 1 0,-1 1 0,1-1 0,0 1 0,-6 8 0,-14 15-26,2 1 0,-36 56 0,46-64 82,1 2 0,-19 46 0,29-61-85,-1 1 0,1 0 0,1 0 0,0 0 1,0 0-1,1 0 0,0 0 0,1 1 0,0-1 1,3 16-1,-2-22 0,0-1 1,1 0-1,-1 0 1,1 0-1,0 0 1,0 0-1,0-1 0,0 1 1,1-1-1,-1 1 1,1-1-1,-1 0 1,1 0-1,0 0 1,0 0-1,0 0 0,0 0 1,0-1-1,0 0 1,1 0-1,-1 0 1,0 0-1,1 0 0,-1 0 1,0-1-1,1 0 1,3 0-1,8 2 43,-1-2 1,1 0-1,-1-1 0,1 0 0,16-4 1,-19 2-27,-1-1 0,0 0 0,1 0 1,-2-1-1,1-1 0,18-12 0,-25 16 39,-1 0-1,1-1 0,-1 1 1,0-1-1,1 0 0,-1 0 1,-1-1-1,1 1 0,0 0 1,-1-1-1,0 0 0,1 1 1,-2-1-1,1 0 1,0 0-1,-1 0 0,0-1 1,1 1-1,-2 0 0,1 0 1,0-9-1,-2 11-38,1 0 0,-1 0-1,0 0 1,0 0 0,0 1 0,-1-1 0,1 0 0,0 1-1,-1-1 1,1 1 0,-1-1 0,1 1 0,-1 0-1,1-1 1,-1 1 0,0 0 0,0 0 0,0 0 0,0 0-1,0 1 1,0-1 0,0 0 0,0 1 0,0 0 0,0-1-1,0 1 1,0 0 0,0 0 0,-4 0 0,-65 3-135,61-1 106,1 0-1,-1 0 1,1 1-1,0 0 1,-14 7-1,20-9 3,0 1-1,-1-1 0,1 1 0,0 0 0,0 0 1,0 1-1,0-1 0,1 0 0,-1 1 0,1 0 0,-1 0 1,1 0-1,0 0 0,0 0 0,0 0 0,0 0 1,-1 6-1,3-8 5,0 0 0,0-1 1,0 1-1,0-1 0,0 1 0,0 0 1,0-1-1,1 1 0,-1-1 0,0 1 0,0-1 1,1 1-1,-1-1 0,0 1 0,1-1 1,-1 1-1,1-1 0,-1 1 0,0-1 1,1 1-1,-1-1 0,1 0 0,-1 1 1,1-1-1,-1 0 0,1 1 0,0-1 1,-1 0-1,1 0 0,-1 0 0,1 0 1,0 1-1,-1-1 0,1 0 0,-1 0 0,1 0 1,0 0-1,-1 0 0,2-1 0,31 1 54,-29-1-45,25-3-22,-1-1 0,0-2 0,0-1 0,-1-1 0,36-17 0,29-9-459,-92 35 460,1-1-1,0 1 0,0 0 0,-1-1 1,1 1-1,0 0 0,0-1 0,0 1 1,0 0-1,-1 0 0,1 0 0,0 0 1,0 0-1,0 0 0,0 0 0,0 0 1,-1 0-1,1 0 0,0 0 0,0 1 1,0-1-1,-1 0 0,1 0 0,0 1 1,0-1-1,-1 1 0,1-1 1,0 1-1,0-1 0,-1 1 0,2 0 1,-2 1 7,1 0 0,-1 0 0,0-1 0,0 1 0,0 0 0,0 0-1,0 0 1,0 0 0,0-1 0,-1 1 0,1 0 0,0 0 0,-1-1 0,-1 3 0,-35 72 302,30-64-220,-52 83 110,34-58-140,-23 49 0,41-60-984,8-25 815,-1-1 1,0 0-1,0 1 1,0-1-1,0 1 0,1-1 1,-1 0-1,0 1 1,0-1-1,1 0 0,-1 1 1,0-1-1,1 0 1,-1 1-1,0-1 1,1 0-1,-1 0 0,1 1 1,-1-1-1,0 0 1,1 0-1,-1 0 0,1 0 1,-1 0-1,0 1 1,1-1-1,-1 0 1,1 0-1,-1 0 0,1 0 1,-1 0-1,1 0 1,-1 0-1,0-1 0,1 1 1,-1 0-1,1 0 1,-1 0-1,0 0 1,1 0-1,-1-1 0,1 1 1,-1 0-1,0 0 1,1-1-1,-1 1 1,0 0-1,1-1 0,-1 1 1,19-15-7019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1.426"/>
    </inkml:context>
    <inkml:brush xml:id="br0">
      <inkml:brushProperty name="width" value="0.025" units="cm"/>
      <inkml:brushProperty name="height" value="0.025" units="cm"/>
    </inkml:brush>
  </inkml:definitions>
  <inkml:trace contextRef="#ctx0" brushRef="#br0">51 168 8840,'0'0'4709,"-8"5"-4384,-2 1-132,-20 15 1291,30-20-1372,0-1 1,0 0-1,-1 0 1,1 0-1,0 0 1,0 0-1,0 1 1,0-1-1,0 0 1,-1 0-1,1 0 1,0 1-1,0-1 0,0 0 1,0 0-1,0 0 1,0 1-1,0-1 1,0 0-1,0 0 1,0 1-1,0-1 1,0 0-1,0 0 1,0 0-1,0 1 1,0-1-1,0 0 1,0 0-1,0 1 1,0-1-1,0 0 1,0 0-1,0 0 1,1 1-1,-1-1 1,0 0-1,0 0 1,0 0-1,0 0 1,0 1-1,1-1 1,-1 0-1,0 0 1,0 0-1,0 0 0,1 0 1,-1 0-1,0 1 1,0-1-1,0 0 1,1 0-1,-1 0 1,0 0-1,0 0 1,0 0-1,1 0 1,-1 0-1,0 0 1,0 0-1,1 0 1,-1 0-1,0 0 1,17 0 1128,-9-2-984,0 0-1,0-1 1,0 0 0,0-1 0,0 0 0,0 0-1,-1-1 1,8-6 0,56-50 125,-47 39-262,61-66 1188,-126 148-1703,4 1 0,-44 98 0,74-141-130,6-8-2085,21-23-15897</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1.805"/>
    </inkml:context>
    <inkml:brush xml:id="br0">
      <inkml:brushProperty name="width" value="0.025" units="cm"/>
      <inkml:brushProperty name="height" value="0.025" units="cm"/>
    </inkml:brush>
  </inkml:definitions>
  <inkml:trace contextRef="#ctx0" brushRef="#br0">345 0 6662,'0'0'7816,"4"12"-5985,7 24-304,-1 1 0,-2 1-1,-2-1 1,2 49 0,-7-63-1303,-1-1 0,-1 1 1,-1-1-1,-1 1 0,-1-1 0,-1 0 0,-1 0 0,-1 0 1,-11 23-1,-3-5-103,-2-1-1,-1-1 1,-2-1 0,-38 41-1,36-49-2294,0-1-1,-51 39 1,26-31-6048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18.953"/>
    </inkml:context>
    <inkml:brush xml:id="br0">
      <inkml:brushProperty name="width" value="0.025" units="cm"/>
      <inkml:brushProperty name="height" value="0.025" units="cm"/>
    </inkml:brush>
  </inkml:definitions>
  <inkml:trace contextRef="#ctx0" brushRef="#br0">122 70 3908,'0'0'17462,"-1"-8"-16251,1 6-1183,0 1 9,-1-1 0,1 0 0,0 1 0,-1-1 0,1 0 0,0 1 0,0-1 0,0 0 0,0 1 0,0-1 0,1 0 0,-1 1 0,0-1 0,1 0 0,-1 1 0,1-1 0,0 1 0,-1-1-1,1 1 1,0-1 0,0 1 0,0 0 0,0-1 0,0 1 0,0 0 0,0 0 0,1-1 0,-1 1 0,0 0 0,1 0 0,-1 1 0,1-1 0,-1 0 0,1 0 0,-1 1 0,1-1 0,-1 1 0,1-1 0,0 1 0,-1 0 0,4-1 0,8-1 99,-1 0 0,1 0 0,0 1 0,0 0 0,1 2 0,-1-1 0,14 4 1,-26-4-107,1 1 1,-1 0 0,0 0 0,0 0-1,0 0 1,0 0 0,0 0 0,0 0-1,-1 0 1,1 1 0,0-1 0,0 0-1,-1 0 1,1 1 0,-1-1 0,1 0-1,-1 1 1,0-1 0,0 1 0,1-1-1,-1 0 1,0 1 0,0-1 0,0 1-1,0-1 1,-1 0 0,1 1 0,0-1-1,0 1 1,-1-1 0,1 0 0,-2 2-1,1 3 116,-1 0 0,0 0-1,0 0 1,0 0-1,-1-1 1,-5 9-1,-11 7 87,-1-1-1,0-1 1,-1-1-1,-1 0 1,-41 23-1,-39 31 970,145-70-1121,211-22 293,-258 21-6025,-3-1 1866,-3-3-3842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20.279"/>
    </inkml:context>
    <inkml:brush xml:id="br0">
      <inkml:brushProperty name="width" value="0.025" units="cm"/>
      <inkml:brushProperty name="height" value="0.025" units="cm"/>
    </inkml:brush>
  </inkml:definitions>
  <inkml:trace contextRef="#ctx0" brushRef="#br0">48 46 4388,'0'0'16699,"7"-8"-15274,-3 4-1268,-1 0 1,1 1-1,0-1 1,0 1-1,0 0 0,1 0 1,-1 0-1,10-4 0,-11 6-104,0 0-1,0 0 0,0 1 1,0 0-1,0-1 0,0 1 1,0 0-1,0 0 0,0 1 1,0-1-1,0 1 0,0-1 1,0 1-1,0 0 0,-1 0 1,1 0-1,0 1 0,0-1 1,-1 0-1,1 1 0,4 4 1,-4-4-13,0 0 0,-1 0 0,1 0 0,0 1 1,-1-1-1,1 1 0,-1 0 0,0 0 0,0 0 0,0 0 1,0 0-1,-1 0 0,1 0 0,-1 1 0,0-1 0,0 1 1,0-1-1,0 1 0,-1-1 0,1 5 0,-2-2 7,1 0 0,-1-1 0,0 1 0,-1-1-1,0 1 1,1-1 0,-2 0 0,1 1 0,0-1 0,-1 0-1,-6 7 1,-4 5 169,0-2 0,-2 1 0,0-2 0,0 0 0,-30 21 0,21-21 280,19-12-303,0 0 1,1 1 0,-1 0-1,1 0 1,0 1-1,0-1 1,-4 5 0,51-4 281,-15-5-524,-1-2 0,1 0 0,36-11 0,34-12-5892,-77 20 3120,22-7-6671</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20.657"/>
    </inkml:context>
    <inkml:brush xml:id="br0">
      <inkml:brushProperty name="width" value="0.025" units="cm"/>
      <inkml:brushProperty name="height" value="0.025" units="cm"/>
    </inkml:brush>
  </inkml:definitions>
  <inkml:trace contextRef="#ctx0" brushRef="#br0">331 0 15759,'0'0'1996,"6"8"-1003,17 24 210,-1 0-1,-1 2 1,-2 0-1,-1 1 1,23 68-1,-35-86-1070,-1 0 1,-1 1-1,-1-1 0,0 1 1,-1 0-1,-1 0 0,-1 0 1,0 0-1,-2 0 0,0 0 0,-1 0 1,0-1-1,-2 1 0,0-1 1,-11 26-1,-7-1-92,-2 0 0,-2-2 0,-1-1 0,-2-2 0,-53 52-1,-7-7-2443,-3-13-3636,24-27-4482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26.824"/>
    </inkml:context>
    <inkml:brush xml:id="br0">
      <inkml:brushProperty name="width" value="0.025" units="cm"/>
      <inkml:brushProperty name="height" value="0.025" units="cm"/>
    </inkml:brush>
  </inkml:definitions>
  <inkml:trace contextRef="#ctx0" brushRef="#br0">430 17 10858,'0'0'7143,"7"-1"-6198,105-6 950,-47 2-1602,0 1-1,0 4 1,110 14 0,-155-11-339,0 2 1,-1 1-1,1 0 1,-2 1-1,1 1 1,31 18 0,-38-17 67,0-1 0,0 2 0,-1 0 0,0 0-1,-1 1 1,0 0 0,0 1 0,-2 0 0,1 0 0,8 18 0,-9-12-13,-1 1 0,-1 0 0,0 0 0,-2 0 0,0 1-1,-1-1 1,1 40 0,-5 4 23,-9 73-1,-10 96 77,-14 111 104,-142 564 327,-12-92-515,77-311 0,-294 1206 927,215-982-586,90-359-261,99-361-663,-5 19 467,0-18-9688</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9.702"/>
    </inkml:context>
    <inkml:brush xml:id="br0">
      <inkml:brushProperty name="width" value="0.025" units="cm"/>
      <inkml:brushProperty name="height" value="0.025" units="cm"/>
    </inkml:brush>
  </inkml:definitions>
  <inkml:trace contextRef="#ctx0" brushRef="#br0">2455 38 11531,'-61'7'1217,"8"-5"-1089,-8-2-64,4 0-672,2-13-1634,-6-7-5478</inkml:trace>
  <inkml:trace contextRef="#ctx0" brushRef="#br0" timeOffset="1">1359 11 12364,'-63'11'704,"-1"-3"-543,2-7 63,8-1-384,-3-5-1954,-4-10-1730</inkml:trace>
  <inkml:trace contextRef="#ctx0" brushRef="#br0" timeOffset="2">455 1 10218,'-57'28'2530,"-2"-2"-1537,6-5 64,3-7-897,3-6-96,3-8-608,-6 0-1026,3-1-1825,-1-11-1954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18.318"/>
    </inkml:context>
    <inkml:brush xml:id="br0">
      <inkml:brushProperty name="width" value="0.025" units="cm"/>
      <inkml:brushProperty name="height" value="0.025" units="cm"/>
    </inkml:brush>
  </inkml:definitions>
  <inkml:trace contextRef="#ctx0" brushRef="#br0">113 0 13805,'0'0'13036,"-52"75"-12299,49-36-449,3 2-192,0 4-31,5 2-65,6 2-449,3-2-1825,-1-6-2114,-1-4-4741</inkml:trace>
  <inkml:trace contextRef="#ctx0" brushRef="#br0" timeOffset="1">33 712 13004,'0'0'9802,"-32"56"-7945,32-45-1120,0-4-577,5 1-160,9-4-2242,-7-4-3331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0.034"/>
    </inkml:context>
    <inkml:brush xml:id="br0">
      <inkml:brushProperty name="width" value="0.025" units="cm"/>
      <inkml:brushProperty name="height" value="0.025" units="cm"/>
    </inkml:brush>
  </inkml:definitions>
  <inkml:trace contextRef="#ctx0" brushRef="#br0">1306 21 1794,'-49'0'4356,"3"0"-1538,1 8-671,1 2-418,4 2-672,3-4-833,1-5-160,2-3-416,0 0-1089,0-3-513,1-9-769,-1-1-512</inkml:trace>
  <inkml:trace contextRef="#ctx0" brushRef="#br0" timeOffset="1">695 0 4260,'-15'0'2877,"-42"5"-23,-85 20-1,95-19-2483,-1-1 0,1-3 0,-75-5 0,-14 0 2287,102 14-2638,32-9-370,-1-1-1,1 0 0,-1 0 0,0 0 1,1 0-1,-1 0 0,0 0 0,1-1 1,-1 1-1,0-1 0,0 0 0,-4 0 1,-1-4-3397</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0.975"/>
    </inkml:context>
    <inkml:brush xml:id="br0">
      <inkml:brushProperty name="width" value="0.025" units="cm"/>
      <inkml:brushProperty name="height" value="0.025" units="cm"/>
    </inkml:brush>
  </inkml:definitions>
  <inkml:trace contextRef="#ctx0" brushRef="#br0">171 0 7079,'0'0'8002,"-5"12"-5739,-54 86-56,33-58-524,-43 89 1,67-125-1595,0 1 1,1-1-1,-1 1 1,1-1-1,0 1 1,0 0-1,0 0 1,1 0 0,0-1-1,0 1 1,0 0-1,1 6 1,-1-10-61,1 0 0,-1 0 0,1 0 0,-1 0 0,1 0 0,-1 0 0,1 0 0,0 0 0,0 0 0,-1 0 0,1 0 0,0-1 0,0 1 0,0 0 0,0 0 0,0-1 0,0 1 0,0-1 0,0 1 0,1 0 0,2-1 11,-1 1-1,0 0 1,0-1 0,1 0 0,-1 0-1,0 0 1,0 0 0,1-1-1,-1 1 1,4-2 0,4-1 20,0-1 0,-1-1 1,1 1-1,-1-2 0,0 1 1,-1-1-1,1-1 0,-1 0 0,8-8 1,-2 1-867,-1 0 0,0-1 0,-1-1 0,14-21 0,-3-10-4031,-4-3-2354</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1.319"/>
    </inkml:context>
    <inkml:brush xml:id="br0">
      <inkml:brushProperty name="width" value="0.025" units="cm"/>
      <inkml:brushProperty name="height" value="0.025" units="cm"/>
    </inkml:brush>
  </inkml:definitions>
  <inkml:trace contextRef="#ctx0" brushRef="#br0">59 0 17232,'0'0'3363,"-52"6"-1697,45 6-1185,7 4-417,0-2-64,11 2 0,7-2-353,3-7-1793,-1-6-1954,-1-1-5829</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2.031"/>
    </inkml:context>
    <inkml:brush xml:id="br0">
      <inkml:brushProperty name="width" value="0.025" units="cm"/>
      <inkml:brushProperty name="height" value="0.025" units="cm"/>
    </inkml:brush>
  </inkml:definitions>
  <inkml:trace contextRef="#ctx0" brushRef="#br0">208 0 12780,'0'0'5894,"-2"11"-5013,-3 12-582,-1 0 1,-1-1 0,-1 0 0,-1 0-1,-1 0 1,-15 22 0,3-9 485,-1 0-1,-54 58 1,63-82-146,18-25-393,26-43-673,-20 40-69,-3 6 317,-1-1 0,0-1 0,-1 1 0,0-1 0,-1 0 0,-1 0-1,0 0 1,3-25 0,-28 65-34,18-14 237,0-1 1,1 1-1,0 0 1,1 0-1,1 0 1,0 1 0,1-1-1,0 0 1,3 14-1,-3-25-13,0 0 0,1 0 0,-1 0 0,1 0-1,0-1 1,-1 1 0,1 0 0,0 0 0,0-1 0,0 1-1,0-1 1,0 1 0,1-1 0,-1 1 0,0-1 0,1 0 0,-1 1-1,1-1 1,-1 0 0,1 0 0,0 0 0,-1 0 0,1-1-1,0 1 1,3 1 0,-4-2 4,0 0 0,0 0 0,0 0 0,1 0-1,-1 0 1,0 0 0,0 0 0,0 0 0,0 0 0,0-1 0,0 1-1,0 0 1,0-1 0,0 1 0,0-1 0,0 1 0,0-1-1,0 1 1,0-1 0,0 0 0,0 1 0,0-1 0,-1 0 0,1 0-1,0 0 1,-1 0 0,1 1 0,0-1 0,-1 0 0,1 0 0,-1 0-1,1 0 1,-1-1 0,0 1 0,0 0 0,1 0 0,-1 0 0,0 0-1,0 0 1,0 0 0,0 0 0,0 0 0,0 0 0,-1-2-1,1-4 32,-1-1-1,-1 1 1,1 0-1,-1 0 1,-1 0-1,1 0 1,-1 1-1,0-1 1,0 1-1,-1-1 1,0 1-1,0 0 1,-1 1-1,0-1 1,0 1-1,0 0 1,0 0-1,-1 0 1,0 1-1,-11-7 1,16 10 162,21 6-395,14 6 444,53 9-1,0 0-5301,-72-16 417,-1-3-3033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2.394"/>
    </inkml:context>
    <inkml:brush xml:id="br0">
      <inkml:brushProperty name="width" value="0.025" units="cm"/>
      <inkml:brushProperty name="height" value="0.025" units="cm"/>
    </inkml:brush>
  </inkml:definitions>
  <inkml:trace contextRef="#ctx0" brushRef="#br0">178 0 9449,'0'0'8792,"-1"8"-8178,0 10 28,-2 0 1,0 0-1,-1-1 0,-1 1 0,-6 16 0,-44 94 1185,19-47-1389,22-49-320,-21 56 151,33-79-254,0-1-1,0 0 1,1 0-1,-1 1 1,2-1-1,-1 0 1,1 1-1,2 14 1,-1-22-15,-1 1 1,1 0-1,-1-1 1,1 1-1,-1-1 0,1 1 1,0-1-1,0 0 1,0 1-1,0-1 1,0 0-1,0 0 0,0 1 1,0-1-1,0 0 1,1 0-1,-1 0 1,0 0-1,1-1 1,-1 1-1,1 0 0,1 0 1,2 1-74,-1-1 0,1 0 0,-1 0 0,1-1 0,0 1 0,-1-1 0,10-1 0,-4 0-841,0 0 0,0-1 1,-1 0-1,1 0 0,-1-1 0,1-1 0,9-4 0,22-21-8300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3.121"/>
    </inkml:context>
    <inkml:brush xml:id="br0">
      <inkml:brushProperty name="width" value="0.025" units="cm"/>
      <inkml:brushProperty name="height" value="0.025" units="cm"/>
    </inkml:brush>
  </inkml:definitions>
  <inkml:trace contextRef="#ctx0" brushRef="#br0">244 1 11403,'0'0'3400,"-11"5"-1494,-5 4-1390,2 0 0,-1 1-1,2 1 1,-1 0 0,1 1-1,1 0 1,0 1 0,1 0-1,-13 19 1,4-1 911,-25 51-1,41-74-1301,1 0-1,-1 0 0,1 1 0,1-1 0,-1 1 1,2-1-1,-1 1 0,1 0 0,0 0 1,1 0-1,0 0 0,2 12 0,-1-19-111,0 0 1,1 0-1,-1 0 0,1 0 0,-1-1 0,1 1 1,0-1-1,-1 1 0,1-1 0,0 1 1,0-1-1,0 0 0,0 0 0,0 0 0,0 0 1,1-1-1,-1 1 0,0 0 0,0-1 0,1 0 1,-1 1-1,0-1 0,0 0 0,1 0 0,-1 0 1,0 0-1,3-1 0,2 1 20,0-1 0,-1 1 0,1-1 0,0 0 0,-1-1 0,1 0 0,-1 0 0,9-4 1,-11 3-6,-1 1 1,1-1-1,-1 0 1,0-1-1,0 1 0,0-1 1,0 1-1,-1-1 1,3-5-1,-4 8-20,-1 1 0,0-1 0,1 0 0,-1 0-1,0 0 1,1 1 0,-1-1 0,0 0-1,0 0 1,0 0 0,0 0 0,0 1 0,0-1-1,0 0 1,0 0 0,0 0 0,0 0 0,0 1-1,-1-1 1,1 0 0,0 0 0,-1 0-1,1 1 1,0-1 0,-1 0 0,1 0 0,-1 1-1,1-1 1,-1 0 0,1 1 0,-1-1-1,0 1 1,1-1 0,-1 1 0,0-1 0,0 1-1,1-1 1,-1 1 0,0 0 0,0-1 0,1 1-1,-1 0 1,0 0 0,0-1 0,0 1-1,0 0 1,1 0 0,-1 0 0,0 0 0,0 0-1,0 0 1,0 1 0,1-1 0,-1 0-1,-1 1 1,-7-2-9,0 1 0,0 1 0,0 0 0,-12 3 0,19-4-2,1 0 1,-1 1-1,0-1 0,0 1 1,1-1-1,-1 1 0,0 0 1,1-1-1,-1 1 0,1 0 1,-1 0-1,1 0 0,0 1 1,-1-1-1,1 0 0,0 0 1,0 1-1,0-1 0,0 0 1,0 1-1,0 0 0,0-1 1,0 1-1,0-1 0,1 1 0,-1 0 1,1-1-1,-1 1 0,1 3 1,0-4-2,0 0 1,1-1 0,-1 1 0,1 0-1,-1-1 1,1 1 0,-1-1-1,1 1 1,0-1 0,-1 1-1,1-1 1,0 1 0,-1-1-1,1 1 1,0-1 0,-1 0-1,1 0 1,0 1 0,0-1-1,0 0 1,-1 0 0,1 0-1,0 0 1,0 0 0,0 0-1,-1 0 1,1 0 0,0 0-1,1 0 1,28-3 108,-18 0-125,0-1-1,0 0 1,0-1-1,-1 0 1,1-1-1,18-13 1,19-9-750,-49 28 766,0 0 0,1 0 0,-1 0 0,0 0 0,0 0 0,1 1 0,-1-1 0,0 0 0,0 0 0,0 0 0,1 1-1,-1-1 1,0 0 0,0 0 0,0 1 0,0-1 0,0 0 0,1 0 0,-1 1 0,0-1 0,0 0 0,0 1 0,0-1 0,0 0 0,0 0 0,0 1-1,0-1 1,0 0 0,0 1 0,0-1 0,0 0 0,0 0 0,0 1 0,-1-1 0,1 0 0,0 1 0,0-1 0,0 0 0,0 0 0,0 1 0,-1-1-1,-7 20 125,-2 0 0,-12 20 0,14-29-62,1 1 0,0-1 0,1 1 0,1 1 0,0-1 0,0 1 0,1 0 0,1 0 0,-3 25 0,6-37-103,0-1 1,0 0-1,0 1 1,1-1-1,-1 0 1,0 1-1,0-1 0,0 0 1,1 1-1,-1-1 1,0 0-1,0 1 1,1-1-1,-1 0 1,0 0-1,1 1 0,-1-1 1,0 0-1,1 0 1,-1 0-1,1 0 1,-1 1-1,0-1 0,1 0 1,-1 0-1,1 0 1,-1 0-1,0 0 1,1 0-1,-1 0 0,1 0 1,-1 0-1,0 0 1,1 0-1,-1 0 1,0 0-1,1-1 1,-1 1-1,1 0 0,-1 0 1,0 0-1,1 0 1,-1-1-1,21-8-4069,-4-7-1785,-1-3-3443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3.481"/>
    </inkml:context>
    <inkml:brush xml:id="br0">
      <inkml:brushProperty name="width" value="0.025" units="cm"/>
      <inkml:brushProperty name="height" value="0.025" units="cm"/>
    </inkml:brush>
  </inkml:definitions>
  <inkml:trace contextRef="#ctx0" brushRef="#br0">5 0 1954,'0'0'23558,"8"3"-23451,-1-2-81,-5-1-21,0 0 0,1 1 0,-1-1 0,0 0 0,1 1 0,-1 0 0,0-1 0,0 1 0,0 0 0,0 0 0,0 0 0,0 1 0,0-1 0,0 0 0,0 1 0,0-1 0,0 1 0,-1 0 0,1-1 0,-1 1 0,0 0 1,1 0-1,-1 0 0,0 0 0,0 0 0,0 0 0,0 0 0,0 1 0,-1-1 0,1 0 0,0 3 0,-3 10 190,0 1 1,-1-1 0,-1 0-1,0-1 1,-1 1 0,0-1-1,-1 0 1,-1 0-1,-10 16 1,-1 3-124,48-100-11330,-15 44 6523,-2 0 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3.854"/>
    </inkml:context>
    <inkml:brush xml:id="br0">
      <inkml:brushProperty name="width" value="0.025" units="cm"/>
      <inkml:brushProperty name="height" value="0.025" units="cm"/>
    </inkml:brush>
  </inkml:definitions>
  <inkml:trace contextRef="#ctx0" brushRef="#br0">110 1 14157,'0'0'1271,"-3"11"-59,0 9-423,0-1 0,1 1-1,1 0 1,1 0 0,1-1 0,0 1 0,2 0 0,6 27 0,2-10-268,-2 1 1,-2 0 0,4 57-1,-10-76-349,-1-1 0,-2 1 0,0 0 0,0 0 0,-2-1 0,0 0 0,-2 1 0,0-2 0,-10 22 0,-27 45-301,6-34-3110,9-23-3034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23.258"/>
    </inkml:context>
    <inkml:brush xml:id="br0">
      <inkml:brushProperty name="width" value="0.025" units="cm"/>
      <inkml:brushProperty name="height" value="0.025" units="cm"/>
    </inkml:brush>
  </inkml:definitions>
  <inkml:trace contextRef="#ctx0" brushRef="#br0">54 0 9001,'0'0'7270,"-19"52"-6821,13-18-193,1 9 64,2 3-192,1 2-63,-2 1-33,4-6-32,-3-3-609,3-4-1217,0-9-576,0-10 320,-4-12-352,-3-5-4549</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23.622"/>
    </inkml:context>
    <inkml:brush xml:id="br0">
      <inkml:brushProperty name="width" value="0.025" units="cm"/>
      <inkml:brushProperty name="height" value="0.025" units="cm"/>
    </inkml:brush>
  </inkml:definitions>
  <inkml:trace contextRef="#ctx0" brushRef="#br0">43 360 9801,'0'0'1687,"-6"-9"-315,4 6-1320,-2-1 123,0-1 0,1 0 1,0 0-1,0 0 1,0-1-1,1 1 1,-1-1-1,1 1 0,0-1 1,1 0-1,0 0 1,0 0-1,0 0 1,0 0-1,1 0 0,0 0 1,0 0-1,2-8 1,8-10-13,0 0-1,2 1 1,0 0 0,2 1 0,0 1 0,2 0-1,29-31 1,-44 50-169,0 0-1,0 1 0,1-1 0,-1 1 0,0-1 1,1 1-1,-1-1 0,1 1 0,0 0 1,-1 0-1,1-1 0,0 1 0,0 1 1,0-1-1,-1 0 0,1 0 0,0 1 1,0-1-1,0 1 0,4-1 0,-4 2 34,-1 0 1,1 1-1,0-1 0,-1 0 0,1 1 0,-1-1 0,0 1 0,1 0 0,-1-1 0,0 1 1,0 0-1,0 0 0,0-1 0,0 1 0,-1 0 0,1 0 0,-1 0 0,1 0 1,0 4-1,8 30-201,-4-14 312,1-1 0,1 0 0,10 20 0,-13-34-817,-1 0 0,2-1 0,-1 0-1,1 1 1,0-1 0,0-1-1,9 8 1,4 1-4814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21.101"/>
    </inkml:context>
    <inkml:brush xml:id="br0">
      <inkml:brushProperty name="width" value="0.025" units="cm"/>
      <inkml:brushProperty name="height" value="0.025" units="cm"/>
    </inkml:brush>
  </inkml:definitions>
  <inkml:trace contextRef="#ctx0" brushRef="#br0">2443 228 6438,'-9'-9'2429,"-13"-10"-2286,-1 1 1,-1 0-1,0 2 0,-1 1 1,-51-22-1,32 20 62,0 1 0,-1 3 0,-53-9 0,3 9 9,0 3 0,0 5 0,-110 8 0,124 4-206,0 3 1,0 4-1,1 3 1,1 4-1,-136 55 1,115-32 31,2 4 1,2 5 0,-160 116-1,219-142 88,2 3 0,1 0 0,1 2 0,2 2 1,1 0-1,2 2 0,-34 57 0,52-75-71,1 1 1,1 0-1,1 0 1,0 0-1,1 1 1,2 0-1,0 1 0,-1 20 1,4-24-51,1 0 0,1-1 1,1 1-1,0-1 0,1 0 0,1 1 0,0-1 1,1-1-1,1 1 0,0-1 0,10 16 1,-3-8 43,2-1 0,0 0 1,1-1-1,1-1 0,1-1 1,0 0-1,29 21 0,-16-18 8,0-1-1,1-1 0,2-2 0,55 23 0,-23-18-146,2-3-1,0-3 1,1-3-1,1-2 1,77 1-1,-66-8 48,1-4 1,-1-4-1,0-3 0,-1-4 0,141-35 0,-139 21 191,-1-4 0,-1-4 0,-1-2 0,-3-5 0,132-87 0,-164 95 104,-2-2 1,-1-2-1,-1-2 1,-2-1-1,-2-2 1,-2-1-1,-2-2 1,-1-1-1,-2-2 1,32-71-1,-51 95-160,-1-1-1,-1-1 1,-1 0-1,-1 0 1,-2 0-1,4-44 1,-8 59-82,1 0 0,-2-1 1,0 1-1,0 0 0,0 0 1,-1-1-1,-1 1 0,1 0 1,-2 1-1,1-1 0,-1 1 0,0-1 1,-1 1-1,0 0 0,0 1 1,-1-1-1,0 1 0,0 0 1,-1 0-1,-13-10 0,0 4-47,-1 1 0,0 1 0,-1 1 0,-1 0-1,1 2 1,-1 1 0,0 0 0,-1 2 0,-28-3 0,-35 0-1028,-99 2 1,178 6 954,-220-1-5155,132-6-284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11.549"/>
    </inkml:context>
    <inkml:brush xml:id="br0">
      <inkml:brushProperty name="width" value="0.025" units="cm"/>
      <inkml:brushProperty name="height" value="0.025" units="cm"/>
    </inkml:brush>
  </inkml:definitions>
  <inkml:trace contextRef="#ctx0" brushRef="#br0">0 153 11979,'0'0'11745,"9"0"-10854,362-13 3791,-327 13-4368,-26 0-700,-15 0-557,-6 0-732,3 0 1425,-1 0 0,0-1 0,1 1 0,-1-1 0,1 1 0,-1 0 0,0-1 0,1 1 0,-1-1 0,1 1 0,-1-1 0,1 1 1,0-1-1,-1 0 0,1 1 0,-1-1 0,1 0 0,0 1 0,0-1 0,-1 0 0,1 1 0,0-1 0,0 0 0,0 1 1,0-1-1,0 0 0,0 0 0,0 1 0,0-1 0,0 0 0,0 1 0,0-1 0,0 0 0,0 1 0,1-1 0,-1 0 0,0 1 1,1-2-1,9-33-7172,-9 32 6280,11-26-1924,-10 25 3863,0 0 0,1 0 1,0 0-1,0 0 1,0 0-1,1 1 0,3-4 1,-4 5-127,-1 0 0,0 1 0,0-1 0,1 1 1,-1 0-1,1 0 0,-1 0 0,1 0 0,-1 0 0,1 1 1,0-1-1,-1 1 0,5-1 0,25 9 1626,94 43 2161,-125-51-4432,0 1 0,0 0 0,0-1 0,0 1 0,-1 0 0,1 0 0,0-1 0,0 1 0,-1 0 0,1 0 0,0 0 0,-1 0 0,1 0 0,-1 0 0,1 0 0,-1 0 0,0 0 0,1 0 0,-1 0 0,0 1 0,0-1 0,0 0 0,0 0 0,0 0 0,0 0 0,0 0 0,0 0 0,0 0 0,0 1 0,-1-1 0,1 0 0,0 0 0,-1 0 0,1 0 0,-1 0 0,1 0 0,-2 1 0,-24 33 849,-36 17-899,-98 64 0,163-119-4999,1-6 2367,1 0-753,12-15-9088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6.373"/>
    </inkml:context>
    <inkml:brush xml:id="br0">
      <inkml:brushProperty name="width" value="0.025" units="cm"/>
      <inkml:brushProperty name="height" value="0.025" units="cm"/>
    </inkml:brush>
  </inkml:definitions>
  <inkml:trace contextRef="#ctx0" brushRef="#br0">2 1 15150,'0'0'4356,"-2"54"-2882,4-27-481,7 3-385,2 5-319,-2-2-161,1-5-96,7-6 0,-1-13-64,3-9-897,3-7-384,-4-19-609,3-3-1826,-5-1-1633</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6.723"/>
    </inkml:context>
    <inkml:brush xml:id="br0">
      <inkml:brushProperty name="width" value="0.025" units="cm"/>
      <inkml:brushProperty name="height" value="0.025" units="cm"/>
    </inkml:brush>
  </inkml:definitions>
  <inkml:trace contextRef="#ctx0" brushRef="#br0">144 0 9417,'0'0'3363,"-24"60"-736,8-17-545,2 6-961,-5 3-449,1 1 193,2-2 128,1-4-481,1-6-223,9-7-257,3-10-32,2-8-1602,0-7-3234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9.024"/>
    </inkml:context>
    <inkml:brush xml:id="br0">
      <inkml:brushProperty name="width" value="0.025" units="cm"/>
      <inkml:brushProperty name="height" value="0.025" units="cm"/>
    </inkml:brush>
  </inkml:definitions>
  <inkml:trace contextRef="#ctx0" brushRef="#br0">132 40 8968,'0'-14'192,"0"-6"5215,0 15-599,0 22-3983,0 2-415,-1 1-1,-1-1 1,0 1-1,-6 19 1,5-30-148,0 1 0,0-1 1,-1 0-1,0 0 0,-1-1 1,0 1-1,0-1 0,-1 0 1,0 0-1,-8 8 0,23-51 85,-3 23-441,-2 0 1,1 0-1,-1-1 0,-1 0 0,-1 0 0,2-13 0,-5 44 12,0-12 65,1 0 0,-1 1-1,1-1 1,0 0 0,0 0 0,1 0 0,0 1 0,0-1 0,0 0-1,1 0 1,3 8 0,-31-76 562,-5 15-505,30 44-37,-1 1 1,0-1-1,0 1 1,-1 0-1,1 0 1,0 0-1,-1 0 1,1 0-1,-1 0 1,0 1-1,0-1 1,1 1-1,-1 0 1,0 0-1,-4-1 1,7 2-6,-1 0 1,1 0-1,-1 0 1,1 1-1,0-1 1,0 0-1,-1 0 0,1 1 1,0-1-1,-1 0 1,1 1-1,0-1 1,0 0-1,0 1 1,-1-1-1,1 0 0,0 1 1,0-1-1,0 0 1,0 1-1,0-1 1,-1 0-1,1 1 1,0-1-1,0 1 1,0-1-1,0 0 0,0 1 1,0-1-1,0 1 1,1-1-1,-1 0 1,0 1-1,0-1 1,0 0-1,0 1 0,0-1 1,1 1-1,-1-1 1,0 0-1,0 0 1,0 1-1,1-1 1,-1 0-1,1 1 0,9 19-70,0-9 112,1 0 0,1 0 0,0-1 0,0-1 0,1 0 0,0 0 0,1-2 0,0 1 0,27 9 1,31 3-3918,-63-19-687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9.370"/>
    </inkml:context>
    <inkml:brush xml:id="br0">
      <inkml:brushProperty name="width" value="0.025" units="cm"/>
      <inkml:brushProperty name="height" value="0.025" units="cm"/>
    </inkml:brush>
  </inkml:definitions>
  <inkml:trace contextRef="#ctx0" brushRef="#br0">194 0 10794,'0'0'12284,"-6"9"-12177,-107 179 619,100-164-514,1 1 0,1 1 0,2 0 0,0 0 0,2 1 0,-5 34 0,11-58-232,1 0 0,0 1 0,-1-1 1,1 0-1,0 1 0,1-1 0,-1 0 1,1 0-1,-1 1 0,1-1 0,0 0 1,0 0-1,0 0 0,1 0 0,-1 0 1,1 0-1,-1 0 0,1-1 0,0 1 1,0 0-1,3 2 0,-3-4-188,0 1 0,0-1 0,0 0 0,1 0 0,-1 0 0,0 0 0,1 0 0,-1 0 0,1-1 0,-1 1 0,4 0 0,-1-1-660,0 0-1,1 0 0,-1-1 1,0 1-1,0-1 0,8-2 1,17-11-7540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59.918"/>
    </inkml:context>
    <inkml:brush xml:id="br0">
      <inkml:brushProperty name="width" value="0.025" units="cm"/>
      <inkml:brushProperty name="height" value="0.025" units="cm"/>
    </inkml:brush>
  </inkml:definitions>
  <inkml:trace contextRef="#ctx0" brushRef="#br0">254 25 15118,'0'0'3177,"-9"-5"-1288,5 2-1626,2 1-236,1 1 0,-1-1 0,0 1 0,1 0 0,-1 0 0,0-1 0,0 1 0,0 0 0,0 1 1,0-1-1,0 0 0,0 0 0,0 1 0,-1-1 0,1 1 0,0 0 0,0 0 0,0 0 0,0 0 0,-1 0 0,1 0 0,0 0 0,0 1 0,0-1 0,0 1 0,0 0 0,0-1 0,-3 3 0,-5 6 32,0 0 0,1 2 0,0-1-1,1 1 1,0 0 0,1 0 0,-7 14 0,-38 89 1456,50-110-1435,-9 22 201,2 1-1,1 0 1,0 0 0,-5 55 0,12-80-271,1 0 0,0-1 0,-1 1 0,1 0 0,0-1 0,0 1 0,0 0 0,1 0 0,-1-1 0,0 1 0,1 0 0,-1-1 0,1 1 0,-1-1 0,1 1 0,0-1 0,0 1 0,0-1 0,0 1 0,0-1 0,0 1 0,0-1 0,0 0 0,0 0 0,1 0 0,-1 0 0,0 0 0,1 0 0,-1 0 0,1 0 0,-1 0 0,1-1 0,-1 1 0,1 0 1,0-1-1,-1 0 0,1 1 0,0-1 0,0 0 0,-1 0 0,1 0 0,0 0 0,-1 0 0,1 0 0,0 0 0,-1-1 0,1 1 0,0-1 0,1 0 0,5-1 29,-1 0 1,1 0 0,-1-1-1,1 0 1,-1 0-1,0-1 1,0 0-1,-1 0 1,12-9 0,-13 9-20,-1 0-1,1-1 1,-1 1 0,0-1 0,0 0 0,0 0 0,-1 0 0,0 0 0,0-1 0,0 1 0,-1-1 0,1 0 0,-2 0 0,1 0 0,0 0 0,-1 0 0,0 0 0,0-12 0,-2 16-13,1 1 1,-1 0 0,1 0 0,-1-1 0,0 1-1,1 0 1,-1 0 0,0 0 0,0 0 0,0 0-1,0 0 1,0 0 0,0 0 0,0 0 0,0 1-1,-1-1 1,1 0 0,0 1 0,0-1 0,-1 1 0,1-1-1,0 1 1,-1-1 0,1 1 0,0 0 0,-1 0-1,1 0 1,0 0 0,-1 0 0,1 0 0,-1 0-1,1 0 1,0 1 0,-1-1 0,-1 1 0,-3 0-11,0 0 0,-1 0 0,1 1 1,0 0-1,1 0 0,-11 5 0,-25 26 3,39-32 13,1 1 0,-1-1 0,0 1 0,1 0 0,-1-1 0,1 1 0,0 0 0,-1 0 0,1 0 0,0 0 0,0 0 0,0 0 0,1 0 0,-1 0-1,0 1 1,1-1 0,0 0 0,-1 0 0,1 1 0,0 2 0,3-4-1,-1 0 0,1-1 0,0 1 0,-1 0 0,1-1 0,0 1 0,0-1 1,0 0-1,-1 0 0,1 0 0,0-1 0,0 1 0,0 0 0,-1-1 0,4-1 0,8-2-6,-1-1 1,0-1 0,0 0 0,0 0 0,13-11 0,-14 9-185,1 1 0,-1 0 0,2 1 0,24-9 0,-37 18 148,-1-1 1,1 1 0,0 0-1,-1-1 1,0 1 0,0 0-1,1 0 1,-2-1 0,1 1-1,0 0 1,-1 3-1,-5 16 40,-1-1-1,-1 0 0,0 0 0,-21 34 0,15-28-2,-18 47-1,30-60-16,13-19-11703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0.635"/>
    </inkml:context>
    <inkml:brush xml:id="br0">
      <inkml:brushProperty name="width" value="0.025" units="cm"/>
      <inkml:brushProperty name="height" value="0.025" units="cm"/>
    </inkml:brush>
  </inkml:definitions>
  <inkml:trace contextRef="#ctx0" brushRef="#br0">0 70 5285,'0'0'13399,"2"-8"-12550,-2 5-783,0 1 0,0-1 0,1 0 0,-1 1-1,1-1 1,0 1 0,0-1 0,0 1 0,0-1 0,0 1-1,0 0 1,1 0 0,-1-1 0,1 1 0,0 0 0,-1 0-1,1 1 1,0-1 0,0 0 0,0 1 0,0-1 0,1 1-1,-1-1 1,0 1 0,1 0 0,-1 0 0,1 0 0,-1 0 0,1 1-1,-1-1 1,1 1 0,-1-1 0,1 1 0,0 0 0,4 0-1,7-1 500,-1 0 0,1 1-1,-1 0 1,1 1-1,15 3 1,-27-3-498,1-1 0,-1 1 0,0-1 0,0 1 0,0 0 0,0 0 0,0 0 0,0 0 0,0 1 0,-1-1 0,1 0 0,0 1 0,0-1 0,-1 1 0,1-1 0,1 4 0,-2-2-13,0-1 0,-1 0-1,1 0 1,-1 0-1,0 1 1,1-1 0,-1 0-1,0 0 1,0 1 0,-1-1-1,1 0 1,0 0 0,-1 0-1,1 1 1,-1-1 0,0 0-1,0 0 1,0 0-1,0 0 1,-2 3 0,-5 8 100,-2-1 0,1 0 0,-2-1 0,0 0 1,0 0-1,-1-1 0,-13 9 0,-26 24 172,30-18-521,24-17 65,16-4 81,-6-5-333,1 0 0,-1-1 0,1 0 0,-1-1 0,0-1 0,19-7 0,39-21-6804,-28 9-1254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01.031"/>
    </inkml:context>
    <inkml:brush xml:id="br0">
      <inkml:brushProperty name="width" value="0.025" units="cm"/>
      <inkml:brushProperty name="height" value="0.025" units="cm"/>
    </inkml:brush>
  </inkml:definitions>
  <inkml:trace contextRef="#ctx0" brushRef="#br0">343 1 11275,'0'0'6267,"6"11"-4735,3 4-1007,-2 1 0,0-1 1,0 2-1,-2-1 0,0 1 0,-1-1 0,2 23 0,-3 0-199,-2 1-1,-2-1 1,-1 0-1,-2 0 1,-2 0-1,-2 0 1,-1-1-1,-25 63 1,19-65-612,-1-1 0,-2 0 1,-1-2-1,-2 0 0,-2-1 0,0-1 1,-2-2-1,-53 50 0,26-38-5800,3-12-6721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27.612"/>
    </inkml:context>
    <inkml:brush xml:id="br0">
      <inkml:brushProperty name="width" value="0.025" units="cm"/>
      <inkml:brushProperty name="height" value="0.025" units="cm"/>
    </inkml:brush>
  </inkml:definitions>
  <inkml:trace contextRef="#ctx0" brushRef="#br0">460 11 12460,'-1'-1'97,"0"0"0,1 0 0,-1 1 1,0-1-1,1 0 0,-1 1 0,0-1 1,0 1-1,0-1 0,0 1 0,1-1 0,-1 1 1,0-1-1,0 1 0,0 0 0,0 0 1,0-1-1,0 1 0,0 0 0,0 0 0,0 0 1,0 0-1,0 0 0,0 0 0,-2 1 1,-28 3 1116,20 1-900,1-1-1,0 2 1,0-1-1,1 2 1,-1-1-1,1 1 1,1 0 0,-1 1-1,-11 13 1,0 3-50,0 1 1,-19 34-1,1 6 467,2 2 1,-37 100-1,57-123-592,2 1 0,2 0-1,2 0 1,2 1 0,-2 53 0,9-90-194,1 0 0,0 0 0,1 0-1,0 0 1,0 0 0,1-1 0,0 1 0,1 0 0,7 15 0,-8-20-127,1 0 0,-1 0 0,1 0 0,0 0 0,0-1 0,0 1 0,1-1 0,-1 0 0,1 0 0,0 0 0,0-1 0,0 1 0,0-1 0,0 0 1,1 0-1,-1 0 0,1-1 0,-1 1 0,1-1 0,5 1 0,47 0-2973,6-6-1041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28.227"/>
    </inkml:context>
    <inkml:brush xml:id="br0">
      <inkml:brushProperty name="width" value="0.025" units="cm"/>
      <inkml:brushProperty name="height" value="0.025" units="cm"/>
    </inkml:brush>
  </inkml:definitions>
  <inkml:trace contextRef="#ctx0" brushRef="#br0">336 49 9001,'0'0'5039,"-1"-8"-2023,1 6-2846,0 0-1,0 0 1,0 0-1,-1 0 1,1 0-1,-1 0 1,1 0-1,-1 0 1,0 0-1,0 0 1,0 0-1,0 0 1,0 1 0,-3-4-1,2 4-78,0 0 1,0 0-1,0 0 1,0 0-1,-1 0 1,1 1-1,0-1 1,0 1-1,0-1 1,-1 1-1,1 0 1,0 0-1,0 0 0,-1 0 1,1 0-1,0 1 1,0-1-1,-1 1 1,-2 0-1,-7 3 36,-1 1 0,1 0 0,0 0 0,0 1 0,0 1 0,1 0 0,0 0 0,1 1 0,-16 14 0,5-1 152,1 0 0,1 1 0,-21 31 1,39-51-251,-33 55 487,33-55-511,-1 1 1,1 0 0,0-1-1,0 1 1,0-1-1,0 1 1,1 0-1,-1 0 1,1 0 0,0-1-1,-1 1 1,1 0-1,1 0 1,-1 0-1,0-1 1,1 1-1,-1 0 1,1 0 0,1 4-1,2-5 0,-1 0-1,0 0 1,0 0 0,1 0-1,-1-1 1,0 0 0,1 0-1,0 0 1,-1 0 0,1 0-1,0-1 1,-1 1 0,1-1-1,0 0 1,-1 0 0,1-1-1,6 0 1,5 0 55,35-1 9,-34 0-80,1 1-1,-1 1 1,1 0 0,-1 1 0,0 1-1,1 0 1,22 7 0,-37-8 5,0 0 0,0 0 0,0 0 0,0 0 0,0 0 0,-1 0 0,1 0 0,0 0-1,-1 1 1,1-1 0,-1 1 0,1-1 0,-1 1 0,0 0 0,0-1 0,0 1 0,0 0 0,0 0 0,0 0 0,0 0 0,-1 0 0,2 4 0,-2-3 12,0 1 1,0-1 0,-1 1 0,1 0-1,-1-1 1,0 0 0,0 1 0,0-1-1,0 1 1,-1-1 0,1 0-1,-3 4 1,-5 6 126,-1 0 0,0 0 1,0-1-1,-20 17 0,12-13 224,-1-1 0,-33 20 0,43-29-304,-1-1 0,1 0 0,-1-1 0,0 0 0,-1 0 0,1-1 0,-1-1 0,-11 2 0,21-4-73,0 1 0,1-1 0,-1 0 0,0 0 0,0 0 0,1 0-1,-1 0 1,0 0 0,0 0 0,1 0 0,-1 0 0,0 0 0,1 0 0,-1 0 0,0 0 0,0-1 0,1 1 0,-1 0-1,0 0 1,1-1 0,-1 1 0,0-1 0,1 1 0,-1 0 0,1-1 0,-1 1 0,1-1 0,-1 0 0,1 1 0,-1-1 0,1 1-1,-1-1 1,1 0 0,0 1 0,-1-1 0,1 0 0,0 1 0,0-1 0,0 0 0,-1 1 0,1-1 0,0 0 0,0 0-1,0 1 1,0-1 0,0 0 0,0 0 0,0 1 0,0-1 0,1 0 0,-1 0 0,0 1 0,0-1 0,1 0 0,-1 0 0,2-4-447,0 0 1,1 0 0,-1 1 0,1-1-1,0 1 1,6-8 0,6-3-2230,1 0 0,29-22 0,2 5-3128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04.546"/>
    </inkml:context>
    <inkml:brush xml:id="br0">
      <inkml:brushProperty name="width" value="0.025" units="cm"/>
      <inkml:brushProperty name="height" value="0.025" units="cm"/>
    </inkml:brush>
  </inkml:definitions>
  <inkml:trace contextRef="#ctx0" brushRef="#br0">0 58 5765,'0'0'5771,"12"1"-4596,184 5 2249,114-23-2402,-33 2-658,1258 4 1301,-359 57-1190,-813-35-455,469 10 82,0-34-37,-93-10 637,266-17 433,-991 39-1331,52-4 750,-46 1-1009,-20 4 423,0 0 1,0 0-1,0 0 0,-1 0 0,1 0 1,0 0-1,0 0 0,0 0 0,0 0 0,0 0 1,-1 0-1,1 0 0,0 0 0,0 0 1,0 0-1,0 0 0,0-1 0,0 1 0,-1 0 1,1 0-1,0 0 0,0 0 0,0 0 1,0 0-1,0 0 0,0 0 0,0 0 0,0-1 1,-1 1-1,1 0 0,0 0 0,0 0 1,0 0-1,0 0 0,0 0 0,0-1 0,0 1 1,0 0-1,0 0 0,0 0 0,0 0 1,0 0-1,0 0 0,0-1 0,0 1 0,0 0 1,0 0-1,0 0 0,0 0 0,0 0 1,0-1-1,0 1 0,0 0 0,0 0 0,0 0 1,0 0-1,0 0 0,1 0 0,-1-1 1,0 1-1,0 0 0,0 0 0,0 0 1,-14-7-5271</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28.839"/>
    </inkml:context>
    <inkml:brush xml:id="br0">
      <inkml:brushProperty name="width" value="0.025" units="cm"/>
      <inkml:brushProperty name="height" value="0.025" units="cm"/>
    </inkml:brush>
  </inkml:definitions>
  <inkml:trace contextRef="#ctx0" brushRef="#br0">111 386 4004,'0'0'11333,"-10"4"-9144,2-1-1804,1 0-1,-1 1 1,0 1 0,1-1 0,0 1 0,0 1-1,-8 7 1,12-10-271,0 0 0,0 0 0,0 1 0,1-1 0,-1 1 1,1 0-1,0-1 0,0 1 0,0 0 0,0 1 0,1-1 0,-1 0 0,1 0 0,0 1 0,1-1 0,-1 0 0,1 1 1,0-1-1,0 5 0,1-8-109,-1 0 1,0 0-1,1 0 1,0 0-1,-1 0 1,1 0-1,-1 0 1,1 0-1,0-1 1,0 1-1,-1 0 1,1 0-1,0-1 1,0 1-1,0-1 1,0 1-1,0-1 1,0 1-1,0-1 1,0 1-1,0-1 1,0 0-1,0 0 1,0 1-1,0-1 1,0 0-1,0 0 1,0 0-1,0 0 1,2-1-1,36-3 86,-26 0-53,1 0-1,-1-2 1,0 0 0,0 0-1,-1-1 1,0 0 0,0-1-1,-1-1 1,12-11 0,10-11-10,46-54 0,-55 55 26,-1 0-1,31-55 1,-47 72-18,0-1 0,0 0-1,-2 0 1,0-1-1,0 0 1,-2 0 0,0 0-1,0 0 1,0-19-1,-3 33-19,0 0-1,0 0 0,0 0 0,1 0 0,-1 1 0,0-1 0,0 0 0,-1 0 0,1 0 0,0 0 0,0 0 1,0 1-1,0-1 0,-1 0 0,1 0 0,0 0 0,-1 1 0,1-1 0,-1 0 0,1 0 0,-1 1 0,1-1 0,-1 0 1,0 1-1,1-1 0,-1 1 0,0-1 0,1 0 0,-1 1 0,0 0 0,0-1 0,1 1 0,-1-1 0,0 1 1,0 0-1,0 0 0,0 0 0,1-1 0,-1 1 0,0 0 0,0 0 0,0 0 0,0 0 0,0 0 0,0 0 0,1 1 1,-1-1-1,0 0 0,0 0 0,0 0 0,0 1 0,1-1 0,-1 1 0,0-1 0,-1 2 0,-4 0 53,1 2 0,-1-1-1,1 1 1,0-1 0,0 2-1,-9 8 1,-17 24 129,1 1-1,-35 61 1,53-80-90,2 1 0,0 0 0,2 0 0,0 1 0,1 0 1,1 0-1,-5 37 0,11-57-106,-1 1 0,1-1 1,0 0-1,0 0 0,0 0 0,0 0 1,0 0-1,0 1 0,0-1 0,1 0 1,-1 0-1,0 0 0,1 0 0,-1 0 1,1 0-1,-1 0 0,1 0 1,-1 0-1,1 0 0,0 0 0,-1 0 1,1 0-1,0 0 0,0-1 0,-1 1 1,1 0-1,0-1 0,0 1 0,2 0 1,-1 0 7,1 0 0,-1-1 1,1 1-1,0-1 0,0 0 0,-1 0 1,1 0-1,0 0 0,-1-1 1,1 1-1,0-1 0,2 0 0,8-4 33,0 1 0,0-2 0,23-12-1,18-20-6,-36 24-45,0 2 0,28-16 1,-45 28 6,-1 0 0,1-1 0,-1 1 0,1 0-1,-1-1 1,1 1 0,-1 0 0,1 0 0,-1-1 0,1 1 0,0 0 0,-1 0 0,1 0 0,-1 0 0,1 0 0,0 0 0,-1 0 0,1 0 0,-1 0 0,1 0 0,0 0 0,-1 0 0,1 0-1,-1 0 1,1 1 0,-1-1 0,1 0 0,-1 0 0,1 1 0,-1-1 0,1 0 0,-1 1 0,1-1 0,-1 1 0,1-1 0,-1 0 0,1 1 0,-1-1 0,0 1 0,1-1 0,-1 1 0,0 0 0,1 2 3,0 1 1,-1-1 0,0 0 0,0 0 0,0 0-1,0 1 1,0-1 0,-2 6 0,-19 63 107,-9 11-44,46-91 197,60-58-86,-55 46-176,1 1 0,1 1 1,0 0-1,34-17 0,-56 34-1,0 0 0,0 0 0,0 1 0,0-1 0,-1 1 0,1-1 0,1 1 0,-1 0 0,0-1 0,0 1 0,0 0 0,0-1 0,0 1 0,0 0 0,0 0 0,0 0 0,0 0 0,0 0 0,1 0 0,-1 1 0,0-1 0,0 0 0,0 0 0,0 1 0,0-1 0,0 1 0,0-1 0,2 2 0,-3-1 3,1 1 0,0 0 0,-1-1 1,1 1-1,-1 0 0,1-1 1,-1 1-1,0 0 0,1-1 0,-1 1 1,0 0-1,0 0 0,0-1 1,-1 1-1,0 3 0,-1 7 25,-1 1-1,-1-1 1,-9 20-1,-59 85 23,98-144-10137,-8 4 2642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29.185"/>
    </inkml:context>
    <inkml:brush xml:id="br0">
      <inkml:brushProperty name="width" value="0.025" units="cm"/>
      <inkml:brushProperty name="height" value="0.025" units="cm"/>
    </inkml:brush>
  </inkml:definitions>
  <inkml:trace contextRef="#ctx0" brushRef="#br0">56 0 12620,'0'0'11766,"2"9"-11211,-1 0-491,0 0 0,-1 0 0,0 0 0,0 0 0,-1 0 0,-1 0 0,1 0 0,-2 0 0,1 0 1,-1-1-1,0 1 0,-1-1 0,0 0 0,-7 11 0,3-4 30,6-11-116,-1-1 0,1 1 0,1-1 0,-1 1-1,0 0 1,1 0 0,0 0 0,0 0 0,0 0 0,0 5-1,13-17-5870,-1-11-2179</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0.211"/>
    </inkml:context>
    <inkml:brush xml:id="br0">
      <inkml:brushProperty name="width" value="0.025" units="cm"/>
      <inkml:brushProperty name="height" value="0.025" units="cm"/>
    </inkml:brush>
  </inkml:definitions>
  <inkml:trace contextRef="#ctx0" brushRef="#br0">60 60 6983,'0'0'1687,"5"-9"624,15-27 711,-20 36-2935,0 0 0,0-1 1,0 1-1,0 0 0,0 0 1,0 0-1,0 0 0,0-1 1,0 1-1,0 0 0,1 0 1,-1 0-1,0 0 0,0 0 1,0-1-1,0 1 0,0 0 1,0 0-1,0 0 0,0 0 1,1 0-1,-1 0 0,0-1 1,0 1-1,0 0 1,0 0-1,0 0 0,1 0 1,-1 0-1,0 0 0,0 0 1,0 0-1,0 0 0,1 0 1,-1 0-1,0 0 0,0 0 1,0 0-1,0 0 0,1 0 1,-1 0-1,0 0 0,0 0 1,0 0-1,0 0 0,0 0 1,1 0-1,-1 0 0,0 0 1,0 0-1,0 1 0,0-1 1,0 0-1,1 0 1,2 13 1337,-2 24-1174,-1-34 224,-4 60 320,-3 1 0,-3-1 0,-2 0 0,-34 100 0,30-108-387,24-92-345,-1-1 0,-1-1-1,0-56 1,-5 98-69,1-1 0,-1 0 0,1 0 1,0 0-1,0 0 0,0 0 0,0-1 0,0 1 0,0 0 0,0-1 0,0 0 0,1 1 0,-1-1 0,1 0 0,-1 0 1,1 0-1,-1-1 0,1 1 0,-1 0 0,1-1 0,-1 0 0,1 0 0,0 0 0,-1 0 0,1 0 0,0 0 0,-1-1 0,1 1 1,-1-1-1,1 0 0,0 1 0,4-4 0,3 0-45,1-1 1,-1 0-1,0-1 0,0 0 1,0-1-1,9-8 0,-1-1-34,-1 0 0,-1-1-1,-1-1 1,0-1-1,-1 0 1,-1 0-1,-1-1 1,-1-1 0,-1 0-1,0-1 1,-2 0-1,0 0 1,4-27 0,-87 222-380,44-94 616,15-45 29,2 1-1,2 0 1,1 1-1,2 0 1,-7 58-1,16-93-163,0 0 1,-1 0-1,1 1 0,0-1 1,0 0-1,1 0 0,-1 1 1,0-1-1,0 0 0,1 0 1,-1 0-1,0 1 0,1-1 1,-1 0-1,1 0 1,0 0-1,-1 0 0,2 2 1,-1-3-5,-1 0 1,1 1 0,0-1 0,-1 0 0,1 0 0,0 1-1,-1-1 1,1 0 0,0 0 0,-1 0 0,1 0 0,0 0-1,-1 0 1,1 0 0,0 0 0,-1 0 0,1 0 0,0-1 0,-1 1-1,1 0 1,0 0 0,-1-1 0,2 0 0,1 0 16,0-1 1,0-1 0,0 1-1,0 0 1,0-1 0,0 1-1,-1-1 1,1 0 0,-1 0-1,3-4 1,1-9 0,0-1 0,-1 1 0,0-1 0,-2 0 0,0 0 0,0 0 0,-2 0 1,0 0-1,-1 0 0,-5-31 0,6 47-31,-1 0 1,0 0-1,-1 0 1,1 1-1,0-1 1,0 0-1,0 0 1,0 0-1,-1 0 1,1 0-1,0 1 1,-1-1-1,1 0 1,-1 0-1,1 1 1,-1-1-1,1 0 1,-1 1-1,1-1 1,-1 0-1,0 1 1,1-1-1,-1 1 1,0-1-1,1 1 1,-1-1-1,0 1 1,0-1-1,0 1 1,1 0 0,-1 0-1,0-1 1,0 1-1,0 0 1,0 0-1,0 0 1,1 0-1,-1 0 1,0 0-1,-2 0 1,2 1-8,0-1 0,0 1 1,-1 0-1,1-1 1,0 1-1,0 0 1,0 0-1,0 0 1,0 0-1,0 0 0,0 0 1,0 0-1,0 0 1,0 0-1,1 0 1,-1 0-1,0 1 1,1-1-1,-1 0 1,1 1-1,-1-1 0,1 0 1,0 1-1,0-1 1,-1 0-1,1 2 1,0-1 2,0 0 0,0 0 1,1 0-1,-1 0 0,0 0 0,1 0 1,-1 0-1,1 0 0,0 0 1,-1 0-1,1 0 0,0 0 1,0-1-1,0 1 0,1 0 0,-1-1 1,0 1-1,1-1 0,-1 1 1,1-1-1,-1 1 0,1-1 1,0 0-1,-1 0 0,1 0 0,0 0 1,0 0-1,0-1 0,0 1 1,0 0-1,0-1 0,0 1 1,2-1-1,6 2-473,-1-1-1,0 0 1,1-1 0,-1 0 0,1-1 0,12-2-1,17-7-3706</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1.205"/>
    </inkml:context>
    <inkml:brush xml:id="br0">
      <inkml:brushProperty name="width" value="0.025" units="cm"/>
      <inkml:brushProperty name="height" value="0.025" units="cm"/>
    </inkml:brush>
  </inkml:definitions>
  <inkml:trace contextRef="#ctx0" brushRef="#br0">50 279 9225,'0'0'-310,"6"-10"171,19-21 473,35-48 3401,-54 70-2818,0 0 0,-1 0 1,0 0-1,0-1 1,-1 1-1,5-19 0,-9 27-816,0 1 0,0-1 0,1 1 0,-1-1 0,0 1 0,0-1 0,0 1 0,0-1 0,0 1 0,0-1 0,0 1 0,0-1 0,0 1 0,0-1 0,0 1 0,0-1 0,-1 1 0,1-1 0,0 1 0,0-1 0,0 1 0,-1-1-1,1 1 1,0 0 0,0-1 0,-1 1 0,1-1 0,-1 1 0,1 0 0,0-1 0,-1 1 0,0-1 0,-16 5 838,-20 19-763,24-11-128,-1 1 0,2 0 0,-1 1 0,2 0 0,0 1 0,1 0 0,0 0 0,-12 30 1,21-44-46,0 0 1,1 0-1,-1-1 1,1 1-1,0 0 1,-1 0-1,1 0 1,0 0-1,-1 0 1,1 0 0,0 0-1,0 0 1,0 0-1,0 0 1,0 0-1,0 0 1,0 0-1,0 0 1,0 0-1,1 0 1,-1 0 0,0 0-1,1-1 1,-1 1-1,0 0 1,1 0-1,-1 0 1,2 1-1,-1-2 13,1 1-1,-1-1 1,0 0-1,1 0 0,-1 0 1,1 0-1,-1 0 1,0 0-1,1 0 0,-1 0 1,0 0-1,1-1 1,-1 1-1,1-1 0,-1 1 1,2-2-1,56-31 432,-26 10-325,60-56 0,-82 69-80,-1-1-1,0 0 1,-1-1 0,0 0-1,-1 0 1,0-1 0,-1 0 0,10-25-1,-91 187 616,73-146-658,-20 65 4,19-64-5,1 1-1,0-1 1,0 1 0,1-1 0,0 1 0,0 0-1,0-1 1,0 1 0,0-1 0,1 1 0,0-1-1,2 8 1,-2-11 10,0 0 0,0 0 0,0 0 0,0 0 0,0-1 0,1 1 0,-1 0 1,0 0-1,0-1 0,1 1 0,-1-1 0,0 1 0,1-1 0,-1 0 0,0 1 0,1-1 0,-1 0 0,1 0 0,-1 0 0,0 0 0,1 0 0,-1 0 0,3-1 0,32-6 392,-23 0-346,0-1 1,-1 0-1,0 0 1,0-1-1,0 0 1,-1-1-1,-1-1 1,0 0-1,0 0 1,-1-1-1,-1 0 1,0 0 0,7-15-1,-37 105-299,20-71 243,0-1 0,1 1 1,-1 0-1,1-1 1,1 1-1,-1 8 1,1-13 1,0-1 1,1 0-1,-1 1 0,0-1 1,1 0-1,-1 0 1,1 1-1,-1-1 1,1 0-1,0 0 1,-1 0-1,1 0 0,0 0 1,0 0-1,0 0 1,0 0-1,0 0 1,0 0-1,0-1 0,0 1 1,0 0-1,0 0 1,0-1-1,0 1 1,1-1-1,-1 1 0,0-1 1,0 0-1,1 1 1,-1-1-1,0 0 1,1 0-1,-1 0 1,0 0-1,1 0 0,1-1 1,10 1 23,1-1 0,-1-1 0,0-1 1,22-6-1,-28 7-16,1-1-1,-1 1 1,0-1-1,0-1 1,-1 0 0,1 0-1,-1 0 1,1-1 0,9-9-1,-15 12 8,1-1 0,-1 1 0,1-1 0,-1 0 0,0 0 0,0 0-1,0 0 1,-1 0 0,1 0 0,0 0 0,-1 0 0,0 0 0,0 0 0,0 0-1,0 0 1,-1 0 0,0-3 0,-15-58 99,9 40-79,-4-17 1411,23 44-1510,69 31-1448,-23-23-4284,-13-11-2729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2.482"/>
    </inkml:context>
    <inkml:brush xml:id="br0">
      <inkml:brushProperty name="width" value="0.025" units="cm"/>
      <inkml:brushProperty name="height" value="0.025" units="cm"/>
    </inkml:brush>
  </inkml:definitions>
  <inkml:trace contextRef="#ctx0" brushRef="#br0">5 177 6406,'0'0'53,"-1"-8"-186,-1-1 180,1 0 1,1-1 0,0 1-1,0 0 1,1-1-1,0 1 1,0 0-1,1 0 1,4-13-1,0 5 873,-5 12-116,1 0 1,0 0 0,0 0-1,0 0 1,1 0-1,0 0 1,4-6-1,-1 49 1828,-6-1-1956,1 37 476,-4 0 0,-12 80 0,15-155-1148,0 1 0,0 0 0,1 0 0,-1 0 0,0 0 0,0 0 0,0 0 0,1 0 0,-1 0 0,0 0 0,0 0 0,0 0 0,1 0 0,-1 0 0,0 0 0,0 0 0,0 0-1,1 0 1,-1 0 0,0 0 0,0 0 0,1 0 0,-1 0 0,0 0 0,0 0 0,0 0 0,0 0 0,1 1 0,-1-1 0,0 0 0,0 0 0,0 0 0,0 0 0,1 1 0,-1-1 0,0 0 0,0 0 0,0 0 0,0 0 0,0 1 0,0-1 0,0 0 0,0 0-1,0 0 1,1 1 0,-1-1 0,0 0 0,0 0 0,0 0 0,0 1 0,0-1 0,15-19 197,-14 18-181,81-117 467,31-40-424,-111 155-63,0 0-4,0 0 1,0 0 0,0 1 0,0-1-1,0 1 1,1-1 0,-1 1 0,1 0 0,0 0-1,-1 0 1,1 0 0,0 0 0,0 1-1,0-1 1,0 1 0,1 0 0,4-1-1,-7 2 4,0 0 0,0 1-1,0-1 1,0 1-1,-1-1 1,1 1-1,0-1 1,0 1 0,-1-1-1,1 1 1,0 0-1,-1-1 1,1 1 0,0 0-1,-1 0 1,1-1-1,-1 1 1,0 0-1,1 0 1,-1 0 0,0 0-1,1 0 1,-1-1-1,0 1 1,0 0 0,0 0-1,0 0 1,1 0-1,-2 2 1,4 37 80,-3-31-78,1 10 120,-2 0 0,0-1 0,-1 1 0,-1-1 0,0 0-1,-2 1 1,0-2 0,-1 1 0,-1-1 0,0 1 0,-1-2 0,-15 22 0,57-83-2429,13-21-6516,-29 32 1616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3.111"/>
    </inkml:context>
    <inkml:brush xml:id="br0">
      <inkml:brushProperty name="width" value="0.025" units="cm"/>
      <inkml:brushProperty name="height" value="0.025" units="cm"/>
    </inkml:brush>
  </inkml:definitions>
  <inkml:trace contextRef="#ctx0" brushRef="#br0">10 104 13485,'0'0'1233,"-1"10"-213,-1-5-896,-4 39 1434,5-43-1508,1 1 0,0-1 0,0 0 0,0 1 0,1-1-1,-1 0 1,0 0 0,1 1 0,-1-1 0,0 0 0,1 0-1,-1 1 1,1-1 0,0 0 0,-1 0 0,1 0 0,0 0 0,0 0-1,0 0 1,0 0 0,0 0 0,0 0 0,0 0 0,0 0-1,0-1 1,0 1 0,0 0 0,0-1 0,1 1 0,-1-1-1,0 0 1,0 1 0,1-1 0,0 1 0,6-1 13,0-1 1,0 1-1,-1-1 1,1 0 0,0-1-1,-1 0 1,1 0-1,-1-1 1,0 0-1,0 0 1,0 0-1,0-1 1,0 0 0,-1-1-1,0 1 1,8-9-1,-7 7-33,0 0-1,-1 0 0,0 0 1,-1-1-1,1 0 1,-1 0-1,0-1 0,-1 1 1,0-1-1,0 0 1,-1 0-1,0-1 0,0 1 1,1-13-1,-3 20-19,-1 0-1,0 0 1,0 1 0,0-1-1,0 0 1,0 0 0,0 0-1,0 1 1,0-1-1,0 0 1,0 0 0,-1 0-1,1 1 1,0-1-1,0 0 1,-1 0 0,1 1-1,-1-1 1,1 0 0,0 1-1,-1-1 1,0 0-1,1 1 1,-1-1 0,1 1-1,-1-1 1,0 1-1,1-1 1,-2 0 0,0 1-3,0-1 0,0 1 1,0 0-1,1-1 1,-1 1-1,0 0 0,0 0 1,0 1-1,0-1 1,0 0-1,0 1 0,-2 0 1,-2 1-6,0 0 0,0 1 0,0-1 0,0 1 0,1 1 0,-1-1 0,-5 6 0,-1 4 30,2 1 1,-1 0 0,2 0-1,0 1 1,0 1 0,2-1 0,0 1-1,1 1 1,0-1 0,1 1-1,1 0 1,1 0 0,0 0-1,2 1 1,0 24 0,0-39-33,1 0 1,0-1-1,0 1 1,1 0-1,-1 0 1,0-1-1,1 1 1,0 0-1,0-1 1,0 1-1,0-1 0,0 1 1,0-1-1,0 0 1,1 1-1,0-1 1,-1 0-1,1 0 1,0 0-1,0 0 1,3 3-1,-2-4 7,0 1 0,1-1 0,-1 0 1,0 0-1,0-1 0,0 1 0,1-1 0,-1 1 0,0-1 0,1 0 0,-1 0 0,1-1 0,-1 1 0,0-1 0,4 0 0,8-3 41,-1-1 0,0-1 0,0 0 0,-1 0 0,0-2 0,22-14 0,-16 8-10,-1-1 0,-1 0-1,0-2 1,-1 0 0,0 0 0,-2-2 0,0 0 0,-1 0 0,-1-1-1,15-35 1,-27 55-31,1-1 0,-1 1 0,1 0 1,-1-1-1,0 1 0,1-1 0,-1 1 0,0-1 0,0 1 0,1-1 0,-1 1 0,0-1 0,0 0 0,0 1 0,0-1 0,0 1 1,0-1-1,0 1 0,0-1 0,0 0 0,0 1 0,0-1 0,0 1 0,0-1 0,0 1 0,0-1 0,-1 1 0,1-1 0,0 0 0,0 1 1,-1-1-1,1 1 0,0-1 0,-1 1 0,1 0 0,-1-1 0,0 1-3,-1 1-1,1-1 1,0 1 0,0 0-1,0-1 1,-1 1 0,1 0-1,0 0 1,0 0 0,0 0-1,0 0 1,0 0 0,1 0-1,-1 0 1,-1 2 0,-12 20 90,0 0 1,2 1 0,1 1 0,0 0 0,2 0 0,1 1 0,1 0 0,-4 30 0,11-55-66,0 1 0,-1-1 0,1 1-1,0-1 1,0 1 0,0-1 0,0 1 0,0 0 0,0-1 0,0 1 0,1-1 0,-1 1 0,1-1 0,-1 1 0,1-1 0,-1 1 0,1-1 0,0 0 0,0 1-1,1 1 1,-1-2-11,0-1 0,0 1 0,0-1 0,0 0 0,1 0 0,-1 1 0,0-1 0,0 0 0,0 0 0,0 0-1,0 0 1,0 0 0,1 0 0,-1-1 0,0 1 0,0 0 0,0-1 0,0 1 0,0 0 0,0-1 0,2 0 0,8-6 109,0 0 1,0 0 0,17-16 0,-24 19-72,35-30 72,55-61 1,-81 80-100,0-1 0,-1 0 1,-1-1-1,-1 0 0,0-1 1,-1 0-1,7-23 0,-62 159-238,32-89 228,2-1 1,1 2-1,1 0 1,-7 43-1,16-71-22,1-1 0,0 1 0,0-1 0,-1 0 0,1 1-1,0-1 1,0 1 0,1-1 0,-1 0 0,0 1 0,0-1 0,1 1-1,-1-1 1,1 0 0,-1 1 0,1-1 0,-1 0 0,2 2 0,-1-2-38,0-1 0,0 1 0,-1-1 0,1 1 0,0-1 0,0 1 0,0-1 0,0 0 0,0 0 0,-1 1 0,1-1 1,0 0-1,0 0 0,0 0 0,0 0 0,0 0 0,0 0 0,0 0 0,-1 0 0,1-1 0,2 1 0,1-2-471,1 0-1,0 0 1,0 0-1,-1-1 0,1 1 1,-1-1-1,0 0 1,8-7-1,16-23-5989,0-8-3860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3.624"/>
    </inkml:context>
    <inkml:brush xml:id="br0">
      <inkml:brushProperty name="width" value="0.025" units="cm"/>
      <inkml:brushProperty name="height" value="0.025" units="cm"/>
    </inkml:brush>
  </inkml:definitions>
  <inkml:trace contextRef="#ctx0" brushRef="#br0">32 179 15919,'0'0'2023,"-6"9"-165,-17 25-411,23-34-1431,0 0 0,0 0 0,0 1 1,0-1-1,-1 0 0,1 0 0,0 0 0,0 0 1,0 0-1,0 0 0,0 1 0,-1-1 0,1 0 1,0 0-1,0 0 0,0 0 0,0 0 0,0 1 1,0-1-1,0 0 0,0 0 0,0 0 1,0 1-1,-1-1 0,1 0 0,0 0 0,0 0 1,0 1-1,0-1 0,0 0 0,0 0 0,0 0 1,1 0-1,-1 1 0,0-1 0,0 0 0,0 0 1,0 0-1,0 1 0,0-1 0,0 0 0,0 0 1,0 0-1,0 0 0,1 0 0,-1 1 0,0-1 1,0 0-1,0 0 0,0 0 0,0 0 1,1 0-1,-1 0 0,0 0 0,0 1 0,0-1 1,1 0-1,-1 0 0,0 0 0,0 0 0,0 0 1,0 0-1,1 0 0,10-2 65,-11 2-14,26-12 87,0-1 0,0-1 0,-1 0 0,-1-2 0,34-30 0,-49 39-133,42-37 12,-47 40-35,-1 1 0,0-1 0,0 1 0,0-1 0,0 0 1,-1 0-1,0 0 0,1 0 0,-2-1 0,1 1 0,2-7 0,-4 10 3,0 1-1,0 0 0,0 0 0,0-1 1,0 1-1,0 0 0,0 0 0,0-1 0,0 1 1,0 0-1,0 0 0,0-1 0,0 1 1,0 0-1,-1 0 0,1-1 0,0 1 1,0 0-1,0 0 0,0-1 0,0 1 0,0 0 1,-1 0-1,1 0 0,0-1 0,0 1 1,0 0-1,-1 0 0,1 0 0,0 0 0,0-1 1,-1 1-1,1 0 0,0 0 0,0 0 1,-1 0-1,1 0 0,0 0 0,0 0 1,-1 0-1,1 0 0,-17 2-20,-14 13-34,11 1 155,1 0 0,1 2 0,1 0 0,0 1 0,1 1 0,1 0 0,1 1 0,1 1 0,1 0 0,1 1 0,-9 27 0,9-4 376,10-45-471,1 1-1,0-1 1,-1 1 0,1-1-1,0 1 1,0-1 0,0 1-1,0-1 1,0 1-1,1-1 1,-1 1 0,0-1-1,1 1 1,-1-1 0,1 0-1,0 1 1,-1-1 0,1 0-1,0 1 1,0-1 0,-1 0-1,1 0 1,0 0 0,0 1-1,1-1 1,-1 0 0,0-1-1,2 2 1,4 0 11,0 0-1,0-1 1,1 0 0,-1-1 0,1 0 0,-1 0 0,0 0-1,1-1 1,-1 0 0,0 0 0,1-1 0,-1 0 0,0 0-1,13-7 1,12-6 29,52-32 0,-71 39-49,143-102-851,-155 110 844,-1-1 0,0 1 0,1-1 0,-1 1 0,0 0 0,1-1 0,-1 1 0,0 0 0,1 0 0,-1-1 0,1 1 0,-1 0 0,1 0 0,-1-1 0,1 1 0,-1 0 0,1 0 0,-1 0 0,1 0 0,-1 0 0,0 0 0,1 0 0,-1 0-1,1 0 1,-1 0 0,1 0 0,-1 0 0,1 0 0,-1 0 0,1 1 0,-1-1 0,1 0 0,-1 0 0,1 0 0,-1 1 0,1-1 0,-1 0 0,0 1 0,1-1 0,-1 1 0,0 23-106,-17 30 158,8-33-32,5-15 12,1 0-1,0 1 1,0 0 0,1 0 0,-1 0 0,2 0 0,-1 0 0,1 0 0,0 0 0,0 11-1,2-18-13,0 1 0,0-1-1,0 1 1,0-1 0,1 0-1,-1 1 1,0-1 0,0 0-1,0 0 1,0 0 0,1 0-1,-1 0 1,0 0 0,0 0-1,0 0 1,0 0 0,1-1-1,-1 1 1,0-1 0,0 1-1,0 0 1,1-2 0,18-8 39,-1 0 0,-1-2 0,25-19 1,14-10-24,-39 29-59,-14 9-39,0-1 1,0 1-1,0 0 1,1 0-1,-1 1 1,1-1-1,0 1 1,0 0-1,-1 0 1,2 0-1,-1 1 0,0 0 1,0 0-1,0 0 1,6 1-1,-10 1 8,0 0 0,0 0 0,0 0 0,0 0-1,-1 1 1,1-1 0,0 0 0,-1 0 0,1 1-1,-1-1 1,1 1 0,-1-1 0,0 0 0,0 1-1,0-1 1,0 1 0,0-1 0,0 1 0,0 2-1,-2 29-5714,-1-24-2200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3.981"/>
    </inkml:context>
    <inkml:brush xml:id="br0">
      <inkml:brushProperty name="width" value="0.025" units="cm"/>
      <inkml:brushProperty name="height" value="0.025" units="cm"/>
    </inkml:brush>
  </inkml:definitions>
  <inkml:trace contextRef="#ctx0" brushRef="#br0">51 0 11243,'0'0'10185,"-2"58"-9672,6-14-33,-4 8-320,0-1 65,0 3 127,-4-3-224,-5-4-64,7-7-96,-1-6-897,3-6-576,-5-10-994,-6-9-1985,-7-5-3587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4.314"/>
    </inkml:context>
    <inkml:brush xml:id="br0">
      <inkml:brushProperty name="width" value="0.025" units="cm"/>
      <inkml:brushProperty name="height" value="0.025" units="cm"/>
    </inkml:brush>
  </inkml:definitions>
  <inkml:trace contextRef="#ctx0" brushRef="#br0">0 123 14510,'0'0'5509,"63"0"-4356,-19 0-96,6-3-288,8-7-449,2-2-224,-3-1-64,-5-1 0,-7-2-672,-17 0-1635,-8-2-2721,-18-3-1955</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4.677"/>
    </inkml:context>
    <inkml:brush xml:id="br0">
      <inkml:brushProperty name="width" value="0.025" units="cm"/>
      <inkml:brushProperty name="height" value="0.025" units="cm"/>
    </inkml:brush>
  </inkml:definitions>
  <inkml:trace contextRef="#ctx0" brushRef="#br0">56 129 5701,'0'0'9097,"-47"-44"-7688,38 24 385,9 5 96,0-1-1186,24 3-511,9 4-161,7 2-64,10 5-32,5 0-1794,-1 2-2210,6 0-2050</inkml:trace>
  <inkml:trace contextRef="#ctx0" brushRef="#br0" timeOffset="1">661 30 15791,'-12'4'715,"-19"8"21,0 1 0,-47 28 0,62-32-424,1 1 0,0 1 0,1 0 0,0 1 0,0 0 0,1 1-1,-13 18 1,24-29-299,1 0 1,0-1-1,0 1 0,0 0 0,0 0 0,0 0 0,0 0 0,0 0 0,1 0 0,-1 0 0,1 0 0,-1 0 0,1 0 0,0 4 1,0-5-14,0 0 0,1-1 0,-1 1 0,0 0 1,1 0-1,-1 0 0,1-1 0,-1 1 0,1 0 0,-1 0 1,1-1-1,0 1 0,-1 0 0,1-1 0,0 1 1,-1-1-1,1 1 0,0-1 0,0 1 0,-1-1 1,1 0-1,0 1 0,1-1 0,7 2-44,-1-1 0,0 0 0,1 0 0,-1-1 0,15-1 0,-11 0-15,71-7-829,-45 2-102,43 1-1,-72 5 900,0 0-1,0 1 0,0 0 1,-1 0-1,1 1 1,0 0-1,-1 0 1,1 1-1,-1 1 1,10 4-1,-15-6 116,0-1 0,0 1-1,0 0 1,-1 0 0,1 0 0,-1 0 0,1 1 0,-1-1-1,0 1 1,0-1 0,0 1 0,0 0 0,0 0 0,-1 0-1,1 0 1,-1 0 0,0 0 0,0 0 0,0 0 0,0 1-1,0-1 1,-1 0 0,0 0 0,1 1 0,-1-1 0,0 0 0,-1 1-1,1-1 1,-1 0 0,-1 7 0,-1-3 163,0 0 0,0 0 0,-1 0 0,0 0 0,0-1 0,0 0 1,-1 1-1,0-2 0,0 1 0,-1 0 0,-12 8 0,2 0-152,-2-1 0,0-1 0,0-1 0,-1 0 0,-1-2 0,0 0 0,0-1 0,0-1 0,-1-1 0,-23 3-1,13-11-3573,8-14-4853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2.208"/>
    </inkml:context>
    <inkml:brush xml:id="br0">
      <inkml:brushProperty name="width" value="0.025" units="cm"/>
      <inkml:brushProperty name="height" value="0.025" units="cm"/>
    </inkml:brush>
  </inkml:definitions>
  <inkml:trace contextRef="#ctx0" brushRef="#br0">4 97 12332,'-3'0'7239,"21"-8"-6503,12-3 321,9-5-128,11 0-384,7-2-257,1 5-160,1 3-96,-8 6 0,-10 4-1153,-9 0-833,-14 4-1185,-16 6-2242,-5 3-1377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5.037"/>
    </inkml:context>
    <inkml:brush xml:id="br0">
      <inkml:brushProperty name="width" value="0.025" units="cm"/>
      <inkml:brushProperty name="height" value="0.025" units="cm"/>
    </inkml:brush>
  </inkml:definitions>
  <inkml:trace contextRef="#ctx0" brushRef="#br0">0 0 12588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5.370"/>
    </inkml:context>
    <inkml:brush xml:id="br0">
      <inkml:brushProperty name="width" value="0.025" units="cm"/>
      <inkml:brushProperty name="height" value="0.025" units="cm"/>
    </inkml:brush>
  </inkml:definitions>
  <inkml:trace contextRef="#ctx0" brushRef="#br0">0 35 15695,'0'0'4868,"45"-4"-4131,0 4-352,6 0-321,8 0-32,6-3-1057,-3-7-3075,-5-7-5734</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5.699"/>
    </inkml:context>
    <inkml:brush xml:id="br0">
      <inkml:brushProperty name="width" value="0.025" units="cm"/>
      <inkml:brushProperty name="height" value="0.025" units="cm"/>
    </inkml:brush>
  </inkml:definitions>
  <inkml:trace contextRef="#ctx0" brushRef="#br0">94 1 9257,'0'0'8354,"-1"10"-7451,-38 171 1455,23-121-1925,3 0-1,3 0 1,-4 83 0,14-142-400,0 1 0,0-1 1,0 0-1,0 1 0,0-1 1,0 1-1,0-1 0,0 0 1,1 1-1,-1-1 0,0 0 1,1 1-1,-1-1 0,1 0 1,0 0-1,-1 1 0,1-1 1,0 0-1,0 0 0,0 0 1,0 0-1,1 1 1,0-1 2,-1-1 0,0 0 0,0 1 1,1-1-1,-1 0 0,0 0 1,1 0-1,-1 0 0,0 0 0,0 0 1,1-1-1,-1 1 0,0 0 1,0-1-1,1 1 0,-1-1 0,0 1 1,0-1-1,2 0 0,7-6 226,1 0-1,-1-1 1,16-15-1,-25 21-237,63-66 204,-2-3-1,101-155 1,-97 129-222,-63 94-3391,-7 8 891,-7 11-1567,-10 3-2724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6.566"/>
    </inkml:context>
    <inkml:brush xml:id="br0">
      <inkml:brushProperty name="width" value="0.025" units="cm"/>
      <inkml:brushProperty name="height" value="0.025" units="cm"/>
    </inkml:brush>
  </inkml:definitions>
  <inkml:trace contextRef="#ctx0" brushRef="#br0">0 257 14510,'0'0'5589,"6"8"-4804,-2-3-776,-1-1 0,1 0-1,-1-1 1,1 1 0,1-1 0,-1 1 0,0-1 0,1-1 0,-1 1 0,1 0 0,0-1 0,0 0-1,0 0 1,0-1 0,0 1 0,0-1 0,1 0 0,-1-1 0,0 1 0,1-1 0,-1 0 0,0 0-1,1-1 1,-1 1 0,0-1 0,6-2 0,1-1-317,-1-1 1,1 0-1,-1 0 1,1-1-1,-2-1 1,1 0-1,15-13 1,-19 15 255,0-1 0,-1-1 1,1 1-1,-1-1 0,-1 0 1,1 0-1,-1-1 0,0 1 1,-1-1-1,0-1 0,4-10 1,-8 9 1198,-7 13-549,-8 14-149,6-5-292,1 1 0,0 0 1,1 0-1,1 1 0,0 0 0,0 1 0,2-1 1,0 1-1,0 0 0,-2 29 0,6-43-144,0-1-1,0 1 1,0 0 0,0 0-1,0-1 1,0 1-1,0 0 1,1-1-1,-1 1 1,0 0-1,0 0 1,0-1-1,1 1 1,-1 0-1,1-1 1,-1 1-1,0-1 1,1 1-1,-1-1 1,1 1-1,-1-1 1,1 1-1,-1-1 1,1 1-1,0-1 1,-1 1-1,1-1 1,0 0 0,-1 1-1,1-1 1,0 0-1,-1 0 1,2 1-1,30-6 411,28-24 58,-36 13-446,-1-1 0,-1-1 1,0-1-1,-1-1 1,-2-1-1,0-1 0,29-43 1,-39 45 51,-9 20-87,0 0 1,0 0-1,0 0 0,0 1 0,0-1 0,0 0 1,0 0-1,-1 0 0,1 0 0,0 0 0,0 0 0,0 0 1,0 0-1,0 0 0,0 0 0,0 0 0,0 0 1,0 0-1,-1 0 0,1 0 0,0 0 0,0 0 0,0 0 1,0 0-1,0 0 0,0 0 0,0 0 0,0 0 1,0-1-1,-1 1 0,1 0 0,0 0 0,0 0 0,0 0 1,0 0-1,0 0 0,0 0 0,0 0 0,0 0 1,0 0-1,0 0 0,0 0 0,0-1 0,0 1 0,0 0 1,0 0-1,0 0 0,0 0 0,0 0 0,0 0 1,0 0-1,0 0 0,0 0 0,0-1 0,0 1 0,0 0 1,0 0-1,0 0 0,0 0 0,0 0 0,0 0 1,0 0-1,0 0 0,0 0 0,0-1 0,0 1 0,0 0 1,0 0-1,0 0 0,-25 26-122,6-1 126,-38 53-40,52-70 60,0 1 0,1-1 0,0 1 0,0 0 0,1 0 0,0 0 0,-2 15 0,5-23-19,0-1 0,0 1 1,0-1-1,0 1 0,0-1 0,0 1 0,0-1 0,1 1 0,-1-1 0,0 0 0,0 1 0,1-1 0,-1 1 0,0-1 0,0 1 0,1-1 0,-1 0 0,0 1 0,1-1 0,-1 0 0,1 1 0,-1-1 0,1 0 0,-1 0 0,0 1 0,1-1 0,-1 0 0,1 0 0,-1 0 0,1 0 0,-1 1 0,1-1 0,-1 0 0,1 0 0,-1 0 0,1 0 0,-1 0 0,1 0 0,-1 0 1,2-1-1,23-2 162,-10-2-138,1-1 1,-1 0-1,0-1 0,0-1 1,-1 0-1,16-12 0,-16 10-15,0 1 0,0 1 1,1 0-1,0 1 0,0 1 0,17-6 0,-31 12-13,0 0-1,0 0 0,0-1 1,0 1-1,0 0 0,0 0 0,-1 0 1,1 0-1,0 0 0,0 0 0,0 1 1,0-1-1,0 0 0,0 0 1,-1 1-1,1-1 0,0 0 0,0 1 1,0-1-1,-1 1 0,1-1 1,0 1-1,0-1 0,-1 1 0,1 0 1,0-1-1,-1 1 0,1 0 1,-1-1-1,1 3 0,1 0 2,-1 0 0,0 0 0,0 0 0,-1 0 0,1 0 0,-1 0 1,1 1-1,-1-1 0,0 4 0,-1 4 7,0 0 0,-1-1 0,0 1 0,-6 19 0,13-39 145,0-1 0,1 1 1,0 0-1,1 1 0,0 0 0,0 0 0,13-10 0,71-57-348,-64 54 287,28-21-8,-54 42-84,-1 0 0,0 0 0,1 0 0,-1 0 0,0 0 0,1 1 0,-1-1 0,0 0-1,1 0 1,-1 0 0,0 0 0,0 1 0,1-1 0,-1 0 0,0 0 0,0 1 0,1-1 0,-1 0 0,0 0-1,0 1 1,0-1 0,1 0 0,-1 1 0,0-1 0,0 0 0,0 0 0,0 1 0,0-1 0,0 0 0,0 1-1,0-1 1,0 0 0,0 1 0,0-1 0,0 0 0,0 1 0,0-1 0,0 0 0,0 1 0,0-1 0,0 0-1,0 1 1,0-1 0,0 0 0,-1 1 0,1-1 0,-4 13 14,0-2 1,-1 1-1,0 0 1,-1-1-1,-1 0 0,-9 14 1,7-12-4,0 1-1,1 0 1,-7 18 0,55-57 73,6-13-103,49-54-1,-55 52-18,-40 40 34,0 0 1,0 0 0,0 0 0,0 0-1,0 1 1,0-1 0,0 0 0,0 0-1,0 0 1,0 0 0,0 1 0,0-1 0,0 0-1,0 0 1,1 0 0,-1 0 0,0 0-1,0 1 1,0-1 0,0 0 0,0 0-1,0 0 1,0 0 0,1 0 0,-1 0 0,0 0-1,0 0 1,0 1 0,0-1 0,0 0-1,1 0 1,-1 0 0,0 0 0,0 0-1,0 0 1,0 0 0,1 0 0,-1 0 0,0 0-1,0 0 1,0 0 0,0 0 0,1 0-1,-1 0 1,0 0 0,0 0 0,0 0-1,0-1 1,1 1 0,-1 0 0,0 0 0,0 0-1,0 0 1,0 0 0,0 0 0,0 0-1,1-1 1,-1 1 0,0 0 0,0 0-1,0 0 1,0 0 0,0 0 0,0 0 0,0-1-1,0 1 1,0 0 0,0 0 0,0-1-1,-2 23-16,-11 29 54,12-50-39,-2 9 5,1-4 2,0 1 1,0-1-1,0 0 1,1 1-1,0-1 1,0 11-1,2-16 3,-1 0 0,0 0 0,0 0-1,1 1 1,-1-1 0,1 0 0,-1 0-1,1 0 1,0 0 0,-1 0 0,1 0-1,0 0 1,0 0 0,-1 0 0,1-1-1,0 1 1,0 0 0,0 0 0,0-1 0,0 1-1,0 0 1,0-1 0,0 1 0,1-1-1,-1 0 1,0 1 0,0-1 0,0 0-1,1 0 1,-1 1 0,0-1 0,0 0-1,0 0 1,1-1 0,-1 1 0,0 0-1,0 0 1,0 0 0,1-1 0,-1 1 0,1-1-1,10-2 54,-2 0 0,1-1 0,0 0 1,-1-1-1,1 0 0,-1-1 0,-1 0 0,16-12 0,71-65-2,-93 80-53,6-5 9,0 0 1,0-1-1,-1 0 0,0 0 1,-1-1-1,0 0 0,0 0 1,-1-1-1,5-12 0,-11 23-14,0-1 0,0 1 0,1 0-1,-1-1 1,0 1 0,0 0 0,0-1 0,0 1-1,0-1 1,0 1 0,0 0 0,0-1 0,0 1-1,0-1 1,0 1 0,0 0 0,0-1-1,0 1 1,0-1 0,0 1 0,0 0 0,0-1-1,-1 1 1,1-1 0,0 1 0,0 0 0,0-1-1,-1 1 1,1 0 0,0-1 0,0 1-1,-1 0 1,1 0 0,-1-1 0,-14 3-83,-15 15-3,9 0 116,1 1 1,-27 30-1,42-43-1,1 0-1,0 0 1,0 0-1,0 1 1,0 0-1,1 0 1,0 0-1,0 0 1,1 0-1,-1 0 1,1 1-1,1-1 1,-1 1-1,1 0 1,0 11-1,1-17-38,1 1 0,-1 0 0,1 0-1,-1 0 1,1-1 0,0 1 0,-1 0 0,1-1-1,0 1 1,0-1 0,0 1 0,1-1-1,-1 1 1,0-1 0,0 0 0,1 1 0,-1-1-1,1 0 1,-1 0 0,1 0 0,0 0-1,1 0 1,3 2-570,-1-1-1,0-1 0,1 1 1,-1-1-1,1 0 0,6 1 1,11-1-4886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7.829"/>
    </inkml:context>
    <inkml:brush xml:id="br0">
      <inkml:brushProperty name="width" value="0.025" units="cm"/>
      <inkml:brushProperty name="height" value="0.025" units="cm"/>
    </inkml:brush>
  </inkml:definitions>
  <inkml:trace contextRef="#ctx0" brushRef="#br0">68 300 15246,'0'7'6164,"-10"11"-6151,9-17 499,-7 16-147,1-7-315,0 1-1,1 0 1,1 1-1,0 0 1,1 0-1,0 0 0,1 0 1,0 0-1,-2 18 1,5-29-51,1 0-1,-1 0 1,0-1 0,1 1-1,-1-1 1,1 1 0,-1 0-1,0-1 1,1 1 0,-1-1 0,1 1-1,0-1 1,-1 1 0,1-1-1,-1 0 1,1 1 0,0-1-1,-1 0 1,1 1 0,0-1-1,-1 0 1,1 0 0,0 1-1,-1-1 1,1 0 0,0 0 0,0 0-1,-1 0 1,1 0 0,0 0-1,-1 0 1,1 0 0,0 0-1,0-1 1,-1 1 0,1 0-1,0 0 1,0-1 0,31-9 121,-16 2-78,1-1 0,-2 0 0,1-1 0,-1-1 0,25-23 0,59-72 235,-125 166 118,19-46-388,-1-2-1,2 1-1,-1 0 1,1 0 0,1 1 0,1 0 0,0 0-1,-4 26 1,8-40 2,0 1-1,0-1 1,0 1-1,0-1 1,1 0-1,-1 1 1,0-1-1,0 1 1,0-1-1,1 0 1,-1 1-1,0-1 1,0 0-1,1 1 1,-1-1-1,0 0 1,1 0-1,-1 1 1,0-1-1,1 0 1,-1 0-1,1 1 1,-1-1-1,0 0 1,1 0-1,-1 0 1,1 0-1,-1 0 1,1 0-1,-1 0 1,0 0-1,1 0 1,-1 0-1,1 0 1,-1 0-1,1 0 1,-1 0-1,0 0 1,1 0-1,-1 0 1,1-1-1,-1 1 1,0 0-1,1 0 1,-1 0-1,1-1 1,21-10 696,3-7-541,-2-2-1,0-1 1,-1-1-1,19-25 0,1 0-93,-42 47-70,0 0 0,0 0 0,0 1 0,0-1 0,0 0 0,0 0 0,0 0 0,0 0 0,0 0 0,1 0 0,-1 0 0,0 0 0,0 0 0,0 0 0,0 0 0,0 1 0,0-1 0,0 0 0,1 0-1,-1 0 1,0 0 0,0 0 0,0 0 0,0 0 0,0 0 0,0 0 0,1 0 0,-1 0 0,0 0 0,0 0 0,0 0 0,0 0 0,0 0 0,0 0 0,1 0 0,-1-1 0,0 1 0,0 0 0,0 0 0,0 0 0,0 0 0,0 0 0,0 0 0,0 0 0,1 0 0,-1 0 0,0 0 0,0-1 0,0 1 0,0 0 0,0 0 0,0 0 0,0 0-1,0 0 1,0 0 0,0 0 0,0-1 0,-5 18-140,-13 25-69,-2-2 210,12-25 0,0 0 0,2 0 0,-1 1 0,2-1 0,-6 28 0,11-42 1,0-1 0,-1 0 0,1 0 0,0 1 1,0-1-1,0 0 0,0 0 0,0 1 0,0-1 0,0 0 0,0 1 0,0-1 1,1 0-1,-1 0 0,0 1 0,0-1 0,0 0 0,0 0 0,0 1 0,0-1 1,0 0-1,1 0 0,-1 0 0,0 1 0,0-1 0,0 0 0,1 0 0,-1 0 1,0 1-1,0-1 0,1 0 0,-1 0 0,0 0 0,0 0 0,0 0 0,1 0 1,-1 1-1,0-1 0,1 0 0,-1 0 0,0 0 0,0 0 0,1 0 0,-1 0 1,0 0-1,0 0 0,1 0 0,-1 0 0,0-1 0,1 1 0,-1 0 0,0 0 1,0 0-1,1 0 0,-1 0 0,0 0 0,0 0 0,0-1 0,1 1 0,-1 0 1,0 0-1,0 0 0,1-1 0,17-10 143,-18 11-141,34-28 111,48-52-1,-54 51-153,1 1 0,43-33 0,-73 74-649,-38 53 560,28-49 138,1-1 1,1 1 0,-14 35-1,23-52-6,0 1-1,-1-1 0,1 0 1,0 1-1,0-1 1,0 0-1,0 0 0,0 1 1,0-1-1,0 0 1,0 1-1,0-1 0,0 0 1,0 1-1,0-1 0,0 0 1,0 0-1,0 1 1,0-1-1,0 0 0,0 1 1,0-1-1,0 0 1,1 0-1,-1 1 0,0-1 1,0 0-1,0 0 1,0 1-1,1-1 0,-1 0 1,0 0-1,0 1 0,0-1 1,1 0-1,-1 0 1,0 0-1,1 0 0,-1 1 1,0-1-1,0 0 1,1 0-1,-1 0 0,0 0 1,1 0-1,-1 0 0,0 0 1,0 0-1,1 0 1,-1 0-1,0 0 0,1 0 1,-1 0-1,0 0 1,1 0-1,-1 0 0,1 0 1,18-7 248,3-5-148,-2 0 0,0-2 1,-1-1-1,23-21 0,-3 3-75,10-9 20,74-81 0,-100 97-17,-1-2 0,-2 0 0,-1-1 0,28-56 0,-47 85-32,0 0 0,0 0 0,0 0-1,-1 0 1,1 0 0,0 0 0,0 0-1,0 0 1,0 0 0,0 0 0,0 0 0,0 0-1,-1 0 1,1 0 0,0 0 0,0 0-1,0 0 1,0 0 0,0 0 0,0 0-1,0 0 1,0 0 0,-1 0 0,1 0-1,0 0 1,0-1 0,0 1 0,0 0-1,0 0 1,0 0 0,0 0 0,0 0 0,0 0-1,0 0 1,0 0 0,0-1 0,0 1-1,0 0 1,0 0 0,0 0 0,0 0-1,0 0 1,0 0 0,0 0 0,0-1-1,0 1 1,0 0 0,0 0 0,0 0-1,0 0 1,0 0 0,0 0 0,0 0-1,0 0 1,0-1 0,0 1 0,0 0 0,0 0-1,0 0 1,0 0 0,1 0 0,-1 0-1,0 0 1,0 0 0,0 0 0,-9 6-104,-21 26 90,2 0 1,1 3 0,2 0 0,1 1-1,2 1 1,1 2 0,3 0 0,-18 51-1,33-82 15,-1 4-2,0-1 0,0 1 0,1 0 0,0-1 0,1 1-1,1 0 1,0 1 0,0-1 0,3 20 0,-1-30 11,-1 0 0,1 0 0,0 0 0,0-1 0,0 1 0,0 0 0,0-1 0,1 1 1,-1-1-1,0 0 0,1 1 0,-1-1 0,1 0 0,-1 0 0,1 1 0,0-1 0,-1-1 0,1 1 0,0 0 0,0 0 0,-1-1 0,1 1 0,0-1 0,0 1 0,0-1 0,0 0 1,0 0-1,0 0 0,0 0 0,0 0 0,0 0 0,0 0 0,0-1 0,0 1 0,-1-1 0,1 0 0,0 1 0,0-1 0,0 0 0,-1 0 0,1 0 0,0 0 0,-1 0 1,1 0-1,-1-1 0,1 1 0,-1-1 0,0 1 0,0-1 0,0 1 0,1-1 0,-1 1 0,-1-1 0,1 0 0,1-2 0,1-11-87,0 1 1,-1 0-1,0-1 0,-2 1 1,1-1-1,-2 1 0,-2-18 0,-22-99-2172,25 129 2234,-27-88-519,26 84 566,-1 1 0,-1 0 0,1-1 0,-1 1 0,0 0 0,0 1 0,0-1 0,-1 0 0,1 1 0,-1 0 0,0 0 0,0 0 0,-10-6 0,20 29 273,0-11-352,0-1 1,1 0-1,0-1 0,0 1 1,0-1-1,1 0 0,0-1 1,0 0-1,0 0 0,1-1 1,-1 0-1,1 0 0,12 2 1,28 5-2782,-4-11-3455,-22-6-346</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8.209"/>
    </inkml:context>
    <inkml:brush xml:id="br0">
      <inkml:brushProperty name="width" value="0.025" units="cm"/>
      <inkml:brushProperty name="height" value="0.025" units="cm"/>
    </inkml:brush>
  </inkml:definitions>
  <inkml:trace contextRef="#ctx0" brushRef="#br0">18 1 15246,'0'0'6310,"-18"56"-16687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39.082"/>
    </inkml:context>
    <inkml:brush xml:id="br0">
      <inkml:brushProperty name="width" value="0.025" units="cm"/>
      <inkml:brushProperty name="height" value="0.025" units="cm"/>
    </inkml:brush>
  </inkml:definitions>
  <inkml:trace contextRef="#ctx0" brushRef="#br0">189 193 7944,'0'0'918,"-3"-8"208,2 5-1260,-1-1 532,1-1-1,-1 1 1,0 0 0,0 0-1,-1 0 1,1 0 0,-4-5-1,5 8-249,0 0 1,-1 0-1,1 0 0,0 0 0,-1 0 0,1 0 0,0 0 1,-1 1-1,1-1 0,-1 1 0,1-1 0,-1 1 0,1-1 1,-1 1-1,0 0 0,1-1 0,-1 1 0,1 0 1,-1 0-1,0 0 0,1 1 0,-1-1 0,1 0 0,-1 0 1,0 1-1,1-1 0,-1 1 0,1 0 0,-1-1 0,1 1 1,-2 1-1,-3 3 12,0-1-1,0 1 1,1 0 0,-1 0 0,1 1 0,1-1-1,-1 1 1,1 0 0,0 1 0,-5 11 0,-2 4 149,-14 45-1,20-49-202,1-1 0,0 1-1,2 0 1,-1 21 0,2-38-103,1 0 0,0 0 0,0 0 0,0-1 0,0 1 0,0 0 0,0 0 0,0 0 0,0 0 0,0-1 0,0 1 0,0 0 0,1 0 0,-1 0 0,0-1-1,1 1 1,-1 0 0,0 0 0,1-1 0,-1 1 0,1 0 0,-1-1 0,1 1 0,0 0 0,-1-1 0,1 1 0,-1-1 0,1 1 0,0-1 0,0 1 0,-1-1 0,1 0 0,0 1 0,0-1 0,-1 0 0,1 0 0,0 1 0,0-1 0,0 0 0,-1 0 0,1 0 0,0 0 0,0 0 0,0 0 0,0 0 0,-1 0 0,1 0 0,0-1 0,0 1 0,0 0 0,-1-1 0,1 1 0,0 0 0,0-1-1,1 0 1,4-2 80,0 0 0,0 0-1,0-1 1,0 0-1,9-8 1,21-21 48,0-2-1,-3-1 1,-1-2 0,-1-1 0,-3-1 0,-1-1-1,23-49 1,-48 85-115,0 0 0,0 1 0,0-1 0,-1 0 0,1-1 0,-1 1 0,1-10 0,-12 23-14,-4 9-52,-3 15 95,1 0 0,2 1 0,1 0 0,2 1 0,1 0 0,-9 56 0,18-88-29,1-1 0,0 1 0,-1 0 0,1 0 0,0 0 0,0 0 0,0 0 0,0 0 0,1 0 0,-1 0 0,0 0 0,1 0 0,0 0 0,-1 0 0,1 0 0,0-1 0,0 1 0,0 0 0,0-1 0,0 1 0,0 0 0,3 1 0,-2-2 14,0 0 0,0-1 0,1 1 0,-1-1 0,1 1 0,-1-1 0,0 0 0,1 0-1,-1 0 1,1-1 0,-1 1 0,0 0 0,1-1 0,-1 0 0,0 1 0,0-1 0,1 0 0,-1 0 0,3-2-1,12-7 40,1-1-1,-1-1 1,-1 0 0,0-2-1,-1 0 1,0 0-1,-1-1 1,-1-1-1,-1 0 1,0-1-1,11-20 1,-14 18 2,-9 19-71,0 0-1,0 0 1,0 0 0,-1 0-1,1 0 1,0 0-1,0 0 1,0 0 0,0 0-1,0 0 1,0 0-1,0 0 1,0 1-1,0-1 1,0 0 0,0 0-1,-1 0 1,1 0-1,0 0 1,0 0-1,0 0 1,0 0 0,0 0-1,0 0 1,0 0-1,0 0 1,0 0-1,-1 0 1,1 0 0,0 0-1,0-1 1,0 1-1,0 0 1,0 0 0,0 0-1,0 0 1,0 0-1,0 0 1,0 0-1,0 0 1,0 0 0,-1 0-1,1 0 1,0 0-1,0 0 1,0 0-1,0 0 1,0-1 0,0 1-1,0 0 1,0 0-1,0 0 1,0 0-1,0 0 1,0 0 0,0 0-1,0 0 1,0 0-1,0-1 1,0 1-1,0 0 1,0 0 0,0 0-1,0 0 1,0 0-1,0 0 1,-23 28-156,12-9 154,1 1-1,0 0 0,2 0 0,0 1 0,1 0 0,1 0 0,1 1 0,-3 36 0,8-57 3,0-1 1,0 1-1,0 0 1,0 0-1,0-1 1,0 1-1,0 0 0,0-1 1,1 1-1,-1 0 1,0-1-1,1 1 1,-1 0-1,0-1 1,1 1-1,-1-1 1,1 1-1,-1-1 1,1 1-1,-1-1 0,1 1 1,-1-1-1,1 1 1,0-1-1,-1 1 1,1-1-1,-1 0 1,2 1-1,26 0 89,27-16 86,74-41-115,40-16-130,-178 71 179,0-1 0,0 1 0,0-1 0,0-1 1,-15-6-1,23 8-81,-56-26 639,55 26-657,-1-1 1,1 1-1,-1-1 0,1 1 1,0-1-1,-1 0 1,1 0-1,0 0 1,0 0-1,1 0 0,-1 0 1,0-1-1,1 1 1,-1 0-1,1-1 1,0 1-1,0-1 0,-2-4 1,5 6-107,1 0-1,-1 0 1,1 1 0,-1-1 0,0 1 0,1-1-1,-1 1 1,1 0 0,-1 0 0,1 0 0,4 1-1,-1-1-206,177 11-10160,-129-7 5232</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0.329"/>
    </inkml:context>
    <inkml:brush xml:id="br0">
      <inkml:brushProperty name="width" value="0.025" units="cm"/>
      <inkml:brushProperty name="height" value="0.025" units="cm"/>
    </inkml:brush>
  </inkml:definitions>
  <inkml:trace contextRef="#ctx0" brushRef="#br0">135 360 8456,'0'0'4356,"-7"-2"-1831,4 0-2393,-1 1-1,1-1 1,0 1-1,0 0 1,0 0-1,-1 1 1,1-1 0,0 1-1,-1-1 1,1 1-1,-1 0 1,1 0-1,0 1 1,-1-1-1,1 1 1,-1-1-1,1 1 1,0 0-1,0 1 1,0-1 0,-1 0-1,1 1 1,1 0-1,-1 0 1,0 0-1,0 0 1,1 0-1,-1 0 1,1 1-1,-1-1 1,1 1 0,0-1-1,0 1 1,0 0-1,1 0 1,-1 0-1,1 0 1,-2 5-1,0-1-58,0-1 0,1 0 0,0 1-1,0 0 1,1-1 0,0 1 0,0 0-1,0 0 1,1 0 0,0 0-1,1 7 1,-1-13-55,1 1-1,-1-1 1,1 0 0,-1 1-1,1-1 1,0 0-1,-1 0 1,1 1-1,0-1 1,0 0 0,0 0-1,0 0 1,0 0-1,0 0 1,0 0-1,0 0 1,0-1 0,0 1-1,0 0 1,1 0-1,-1-1 1,2 1-1,0 0 28,1-1 0,-1 1-1,1-1 1,0 0 0,-1 0-1,1 0 1,0-1 0,-1 1-1,1-1 1,-1 0 0,1 0-1,4-2 1,10-5 95,0 0 0,-1-1 1,0-1-1,0-1 0,-2 0 0,1-1 0,24-24 0,1-7-41,43-59 0,-89 111-129,0 1 1,1-1 0,0 1 0,0 0 0,-3 17-1,-5 14-56,9-33 127,1 0 0,-1 0-1,2 0 1,-1 0 0,1 0-1,0 1 1,1 8 0,0-16-34,0-1 1,0 1-1,0-1 0,0 1 1,0-1-1,1 1 0,-1 0 1,0-1-1,0 1 1,0-1-1,1 1 0,-1-1 1,0 0-1,1 1 1,-1-1-1,0 1 0,1-1 1,-1 1-1,1-1 1,-1 0-1,0 1 0,1-1 1,-1 0-1,1 0 0,-1 1 1,1-1-1,-1 0 1,1 0-1,0 0 0,-1 1 1,1-1-1,-1 0 1,1 0-1,-1 0 0,1 0 1,-1 0-1,1 0 1,0 0-1,-1 0 0,1 0 1,-1-1-1,1 1 0,-1 0 1,1 0-1,29-11 435,-11 1-248,-1-2 0,-1 0-1,0-1 1,0-1 0,15-16 0,70-86-92,-94 106-92,62-85 69,-65 87-67,0 0-1,0 0 1,-1 0 0,-1-1 0,1 1 0,-1-1 0,-1 0-1,0 0 1,0 0 0,1-11 0,-3 20-14,0 0 0,0 0 0,0 0 0,0-1 1,0 1-1,0 0 0,0 0 0,0 0 0,0-1 0,-1 1 1,1 0-1,0 0 0,0 0 0,0-1 0,0 1 0,0 0 0,0 0 1,0 0-1,0 0 0,0-1 0,-1 1 0,1 0 0,0 0 0,0 0 1,0 0-1,0 0 0,-1-1 0,1 1 0,0 0 0,0 0 1,0 0-1,0 0 0,-1 0 0,1 0 0,0 0 0,0 0 0,0 0 1,-1 0-1,1 0 0,0 0 0,0 0 0,0 0 0,-1 0 0,1 0 1,0 0-1,0 0 0,0 0 0,-1 0 0,1 0 0,0 0 0,0 0 1,0 0-1,-1 1 0,1-1 0,-12 7-120,-7 15 99,0 1 0,1 0 1,1 1-1,1 1 0,-13 28 0,17-32 16,-6 9 15,-37 73 37,52-95-32,-1 1 1,1-1-1,0 1 0,1 0 1,0 0-1,0 0 0,1 0 1,0 0-1,1 18 0,1-26-10,-1 0 0,1 0 0,-1 0 0,1 0 0,0 0 0,-1 0 0,1-1 0,0 1 0,0 0 0,0 0-1,-1 0 1,1-1 0,0 1 0,0 0 0,0-1 0,0 1 0,0-1 0,0 1 0,0-1 0,1 1 0,-1-1-1,0 0 1,0 0 0,0 1 0,0-1 0,0 0 0,1 0 0,-1 0 0,0 0 0,0 0 0,0-1 0,2 1-1,39-7 95,-23 0-74,0 0 0,-1-1 0,0-1-1,-1-1 1,0 0 0,0-1 0,27-25 0,-15 9-11,-1 0-1,-1-2 1,24-34-1,-28 31 31,-1 0-1,-1-1 1,-2 0 0,27-67-1,-48 99-102,-5 5 35,-8 9 1,-2 11 20,1 0 0,1 1-1,2 1 1,0 0 0,-11 37-1,-35 142 188,53-180-145,0-3-10,2 0-1,0 0 1,-1 35 0,5-57-22,0 0 0,0 0-1,0 0 1,0 0 0,1 1 0,-1-1 0,0 0 0,0 0 0,0 0-1,0 0 1,0 1 0,0-1 0,0 0 0,1 0 0,-1 0-1,0 0 1,0 0 0,0 0 0,0 0 0,0 1 0,1-1 0,-1 0-1,0 0 1,0 0 0,0 0 0,0 0 0,1 0 0,-1 0 0,0 0-1,0 0 1,0 0 0,0 0 0,1 0 0,-1 0 0,0 0 0,0 0-1,0 0 1,1 0 0,-1 0 0,0 0 0,0 0 0,0-1 0,0 1-1,0 0 1,1 0 0,-1 0 0,0 0 0,0 0 0,0 0-1,0 0 1,0-1 0,1 1 0,-1 0 0,0 0 0,0 0 0,0 0-1,0 0 1,0-1 0,0 1 0,0 0 0,0 0 0,0 0 0,0 0-1,0-1 1,0 1 0,0 0 0,0 0 0,0-1 0,10-12 140,1-6-88,-2-1-1,-1 0 1,0-1-1,-1 1 0,7-43 1,-8 20-433,-1 1-1,-1-47 1,-4 89 367,0 0 0,0 0 1,0-1-1,0 1 0,0 0 0,0 0 0,0 0 0,0 0 0,0-1 1,0 1-1,0 0 0,0 0 0,0 0 0,0-1 0,0 1 0,0 0 0,0 0 1,0 0-1,0 0 0,0-1 0,0 1 0,0 0 0,-1 0 0,1 0 0,0 0 1,0 0-1,0-1 0,0 1 0,0 0 0,0 0 0,0 0 0,-1 0 1,1 0-1,0 0 0,0-1 0,0 1 0,0 0 0,-1 0 0,1 0 0,0 0 1,0 0-1,0 0 0,0 0 0,-1 0 0,1 0 0,0 0 0,0 0 0,0 0 1,-1 0-1,1 0 0,0 0 0,-10 9-212,-6 13 92,12-13 108,2 1-1,-1-1 1,1 1 0,-1 17-1,2-25 26,1 0-1,0 0 0,-1 0 0,1 0 1,0 0-1,0-1 0,0 1 1,1 0-1,-1 0 0,0 0 0,1 0 1,-1 0-1,1-1 0,-1 1 0,1 0 1,0 0-1,0-1 0,0 1 0,0-1 1,0 1-1,0-1 0,0 1 0,1-1 1,-1 0-1,1 1 0,-1-1 0,0 0 1,1 0-1,0 0 0,2 1 0,5-1 35,1 0 0,-1 0 0,1-1 0,-1-1 0,0 0 0,1 0 0,-1-1 0,0 0 0,0 0 0,0-1 0,0-1 0,12-5 0,-5 1-14,0-1-1,0 0 1,-1-2 0,0 0-1,19-17 1,-24 13 61,-16 10 58,4 5-143,0 0 0,-1 0 0,1 0 0,0 1 0,-1-1 0,1 1 1,0 0-1,0 0 0,0 0 0,-1 0 0,-1 1 0,-14 11 50,2 1 1,0 0-1,0 1 0,2 1 0,0 0 0,0 1 1,2 0-1,0 1 0,-17 35 0,29-52-36,-1 0-1,0-1 1,1 1 0,-1 0 0,1 0-1,-1 0 1,1 0 0,0 0-1,-1 0 1,1 0 0,0 1-1,0-1 1,0 0 0,0 0 0,0 0-1,0 0 1,0 0 0,0 0-1,0 0 1,0 0 0,1 0-1,-1 0 1,0 0 0,1 0-1,-1 0 1,1 0 0,-1 0 0,1 0-1,-1 0 1,2 2 0,0-2 1,0-1-1,0 1 1,1 0 0,-1-1 0,0 1 0,0-1 0,0 1 0,0-1 0,1 0 0,-1 0 0,0 0-1,0-1 1,0 1 0,3-1 0,12-2 36,0-2 0,30-11 0,2-6-21,-29 12-61,0 1 0,0 1 0,1 1 1,0 0-1,39-5 0,-59 12 23,0 0-1,0-1 1,0 1-1,0 0 1,0 1-1,0-1 1,0 0-1,0 0 1,0 0-1,0 1 1,0-1-1,0 0 1,0 1-1,0-1 1,0 1-1,0-1 1,0 1-1,0 0 1,0-1-1,0 1 1,-1 0-1,1-1 1,0 1-1,-1 0 1,1 0-1,0 0 1,-1 0-1,1 1 1,0 1 5,0 0 0,0 0 0,0 1 1,-1-1-1,1 0 0,-1 1 0,0-1 0,0 0 1,-1 5-1,-2 11 42,0-1 0,-11 28-1,12-40-45,2-5 10,0-1 0,0 0 0,-1 1 0,1-1 0,0 0 1,0 1-1,0-1 0,-1 0 0,1 1 0,0-1 1,0 0-1,0 1 0,0-1 0,0 1 0,0-1 1,0 0-1,0 1 0,0-1 0,0 0 0,0 1 1,0-1-1,0 1 0,0-1 0,1 0 0,-1 1 1,0-1-1,0 0 0,0 1 0,0-1 0,1 0 1,-1 1-1,0-1 0,0 0 0,1 0 0,-1 1 0,0-1 1,0 0-1,1 0 0,-1 1 0,1-1 0,17-6 129,30-29 17,-38 27-165,-6 5 17,6-6-14,1 1 0,-1 0 1,2 1-1,-1 0 0,1 1 0,0 0 1,0 1-1,1 0 0,0 1 0,13-2 1,-25 6-7,-1 0 0,1 0 0,0 0 0,0 0 0,-1 0 0,1 0 0,0 0 0,0 0 0,-1 1 0,1-1 0,0 0 0,-1 0 0,1 1 0,0-1 0,-1 1 0,1-1 0,0 1 0,-1-1 0,1 1 0,-1-1 0,1 1 0,-1-1 0,1 1 0,-1-1 0,0 1 0,1 0 0,-1-1 0,0 1 0,1 0 0,-1 1 0,2 31 282,-11 3-1648,-6-14-4154,4-17-2709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1.103"/>
    </inkml:context>
    <inkml:brush xml:id="br0">
      <inkml:brushProperty name="width" value="0.025" units="cm"/>
      <inkml:brushProperty name="height" value="0.025" units="cm"/>
    </inkml:brush>
  </inkml:definitions>
  <inkml:trace contextRef="#ctx0" brushRef="#br0">168 0 9769,'-3'18'8773,"-6"9"-4202,-56 135-2764,-25 4-1476,124-165-310,4 1 4,61 8 0,-69-5-14,1-2 1,0-1-1,41-2 1,-69 0-262,0 0-1,0-1 1,0 1-1,0-1 1,0 0-1,0 0 1,0 0-1,0 0 1,0 0-1,0 0 1,-1-1-1,1 1 1,0-1-1,-1 0 1,0 0-1,1 0 1,-1 0-1,0 0 1,0-1-1,0 1 1,0-1 0,0 1-1,-1-1 1,3-5-1,-3-7-5691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1.702"/>
    </inkml:context>
    <inkml:brush xml:id="br0">
      <inkml:brushProperty name="width" value="0.025" units="cm"/>
      <inkml:brushProperty name="height" value="0.025" units="cm"/>
    </inkml:brush>
  </inkml:definitions>
  <inkml:trace contextRef="#ctx0" brushRef="#br0">174 12 11819,'0'0'5872,"-5"11"-3795,-66 153 2467,-19 47-2885,83-186-1594,14-30 154,20-36 68,-11 9-278,-1-1-1,-2 0 0,-1-1 1,-2-1-1,-1 0 0,-1 0 1,-3-1-1,3-60 0,-9 103-54,0-1 1,-1 1-1,1 0 0,-1-1 1,-1 1-1,-4 8 0,-6 19 35,11-23-3,0 0 0,0 0 0,1 0-1,0 0 1,2 22 0,-1-31 13,1-1-1,-1 0 1,0 0 0,1 0 0,-1 0 0,1 0-1,-1 0 1,1 0 0,0 0 0,-1 0 0,1 0-1,0 0 1,0 0 0,-1 0 0,1 0 0,0-1 0,0 1-1,0 0 1,0-1 0,0 1 0,0-1 0,0 1-1,0-1 1,1 1 0,-1-1 0,0 0 0,0 1-1,0-1 1,0 0 0,1 0 0,-1 0 0,0 0-1,0 0 1,0 0 0,0 0 0,1-1 0,-1 1 0,2-1-1,4 0 52,-1 0-1,1-1 1,-1 0 0,1 0-1,11-7 1,14-11 86,0-3 1,-2 0 0,32-32-1,12-10 118,-74 65-257,0 0 1,0 0-1,1 0 0,-1-1 0,0 1 0,0 0 0,0 0 0,1 0 0,-1-1 0,0 1 0,0 0 0,0 0 0,1 0 0,-1 0 0,0 0 0,0-1 0,1 1 0,-1 0 0,0 0 0,0 0 0,1 0 0,-1 0 0,0 0 0,1 0 1,-1 0-1,0 0 0,0 0 0,1 0 0,-1 0 0,0 0 0,0 0 0,1 0 0,-1 1 0,0-1 0,1 0 0,-1 0 0,0 0 0,0 0 0,0 0 0,1 1 0,-1-1 0,0 0 0,0 0 0,0 0 0,1 1 0,-1-1 0,0 0 1,0 0-1,0 0 0,0 1 0,0-1 0,1 0 0,-1 0 0,0 1 0,0-1 0,0 0 0,0 1 0,0-1 0,0 29-22,-14 35 123,-8 10-499,-23 94 1069,41-143-2698,0 0-1,0 37 1,4-55-5300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41.616"/>
    </inkml:context>
    <inkml:brush xml:id="br0">
      <inkml:brushProperty name="width" value="0.025" units="cm"/>
      <inkml:brushProperty name="height" value="0.025" units="cm"/>
    </inkml:brush>
  </inkml:definitions>
  <inkml:trace contextRef="#ctx0" brushRef="#br0">78 1 9577,'0'0'8232,"-40"46"-7463,33-11-97,2 11-191,-1 5-225,1 7-96,0 4-96,-1-2-32,3-5 0,3-7-32,0-10-288,0-17-1057,0-17-1987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2.568"/>
    </inkml:context>
    <inkml:brush xml:id="br0">
      <inkml:brushProperty name="width" value="0.025" units="cm"/>
      <inkml:brushProperty name="height" value="0.025" units="cm"/>
    </inkml:brush>
  </inkml:definitions>
  <inkml:trace contextRef="#ctx0" brushRef="#br0">1 20 7207,'0'0'13837,"76"0"-13100,-35-7-545,11 2-160,-2 2-897,2 2-2178,3-2-3427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2.126"/>
    </inkml:context>
    <inkml:brush xml:id="br0">
      <inkml:brushProperty name="width" value="0.025" units="cm"/>
      <inkml:brushProperty name="height" value="0.025" units="cm"/>
    </inkml:brush>
  </inkml:definitions>
  <inkml:trace contextRef="#ctx0" brushRef="#br0">11 1 15503,'0'0'5445,"-10"62"-4260,29-50-64,13-3-160,4-5-224,9-4-449,8 0-224,1-14-160,-4-2-2435,-9-7-2497,-7-3-6888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2.485"/>
    </inkml:context>
    <inkml:brush xml:id="br0">
      <inkml:brushProperty name="width" value="0.025" units="cm"/>
      <inkml:brushProperty name="height" value="0.025" units="cm"/>
    </inkml:brush>
  </inkml:definitions>
  <inkml:trace contextRef="#ctx0" brushRef="#br0">154 1 15407,'0'0'6753,"-3"14"-6513,-18 58 239,-40 96-1,6-22 823,42-96-516,13-50-775,0 0 0,0 0 0,0 1 0,0-1 0,0 0 0,0 0 0,0 1 0,0-1 0,0 0 0,0 0 0,0 1 0,0-1 0,0 0 0,0 0 0,0 1 0,0-1 0,0 0 0,0 0 0,0 0 0,0 1 0,1-1 0,-1 0 0,0 0 0,0 0 0,0 0 0,0 1 0,1-1 0,-1 0 0,0 0 0,0 0 0,0 0 0,0 0 0,1 1 0,-1-1 0,0 0 0,0 0 0,1 0 0,-1 0 0,0 0 0,0 0 0,0 0 0,1 0 0,-1 0 0,0 0 0,0 0 0,1 0 0,16-5 307,14-13 204,31-31-296,-1-4 1,81-91 0,-40 38-140,-102 106-177,10-12 541,-8 8-1721,-7 4-4559,-11 7-528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3.779"/>
    </inkml:context>
    <inkml:brush xml:id="br0">
      <inkml:brushProperty name="width" value="0.025" units="cm"/>
      <inkml:brushProperty name="height" value="0.025" units="cm"/>
    </inkml:brush>
  </inkml:definitions>
  <inkml:trace contextRef="#ctx0" brushRef="#br0">13 209 15567,'0'0'576,"-2"10"492,-8 33 491,10-42-1487,0 0 1,0 1 0,0-1-1,0 0 1,0 0 0,0 1-1,0-1 1,0 0 0,0 1-1,1-1 1,-1 0 0,0 0-1,1 0 1,-1 1 0,1-1-1,-1 0 1,1 0 0,0 0-1,0 0 1,-1 0 0,1 0-1,0 0 1,0 0 0,0 0-1,0 0 1,0-1 0,0 1-1,0 0 1,0-1 0,1 1-1,-1-1 1,0 1 0,0-1-1,0 1 1,1-1 0,-1 0-1,0 0 1,0 1 0,1-1-1,-1 0 1,0 0 0,1 0-1,-1-1 1,0 1 0,2 0-1,5-1-27,-1 1-1,0-1 0,0-1 0,0 1 0,0-1 0,9-4 0,-2-1-15,-1-2-1,0 1 1,0-2-1,-1 0 0,0 0 1,-1-1-1,18-22 1,-3-1 52,34-58 0,-50 74 139,-14 19 308,-17 31-134,9-14-339,1 0-1,1 1 1,1 0-1,1 1 1,0 0-1,1 0 1,2 1-1,0 0 0,-2 23 1,7-43-46,-1 0 0,1-1-1,0 1 1,0 0 0,0 0 0,0-1 0,0 1 0,0 0-1,0 0 1,1-1 0,-1 1 0,0 0 0,0 0 0,1-1-1,-1 1 1,0 0 0,1-1 0,-1 1 0,0 0 0,1-1-1,-1 1 1,1 0 0,-1-1 0,1 1 0,-1-1 0,1 1-1,0-1 1,-1 0 0,1 1 0,0-1 0,-1 1 0,1-1-1,1 0 1,0 1 41,0-1-1,1 0 0,-1 0 1,0-1-1,1 1 0,-1 0 1,0-1-1,1 1 1,-1-1-1,0 0 0,3-1 1,51-31 632,-24 7-650,-1-1 0,-2-1 0,-1-1 0,42-58 0,-66 81-383,-8 10 143,-21 26 90,-32 44 192,47-59-66,4-7 61,0 0-1,1 1 1,-1-1-1,2 2 1,-1-1-1,2 0 1,-1 1 0,1-1-1,-3 18 1,6-27-65,0 1 1,0-1 0,0 0 0,0 1-1,0-1 1,0 1 0,0-1 0,0 1 0,0-1-1,0 1 1,1-1 0,-1 1 0,0-1 0,0 1-1,1-1 1,-1 0 0,0 1 0,0-1-1,1 1 1,-1-1 0,0 0 0,1 1 0,-1-1-1,1 0 1,-1 1 0,0-1 0,1 0 0,-1 0-1,1 0 1,-1 1 0,1-1 0,-1 0-1,1 0 1,0 0 0,23-1 143,23-16 44,96-76-88,-23 14-64,-119 78-45,-1 0 0,1 1 1,0-1-1,0 0 0,-1 1 1,1-1-1,0 1 0,0-1 1,0 1-1,0 0 0,0-1 0,0 1 1,0 0-1,0 0 0,0-1 1,0 1-1,0 0 0,0 0 0,0 0 1,0 0-1,0 1 0,0-1 1,0 0-1,0 0 0,-1 0 1,3 1-1,-3 0 2,1 1 1,-1-1-1,0 0 0,1 0 1,-1 0-1,0 0 0,0 0 1,0 1-1,0-1 0,0 0 1,0 0-1,0 0 1,0 0-1,-1 1 0,1-1 1,0 0-1,-2 2 0,-24 53 44,-1-11-8,13-23 179,2 0 0,0 1 0,-10 25 0,22-48-203,0 0 0,-1 1 0,1-1 0,0 1 0,-1-1-1,1 0 1,0 1 0,0-1 0,-1 1 0,1-1 0,0 1 0,0-1 0,0 1-1,0-1 1,0 1 0,0-1 0,0 1 0,0-1 0,0 1 0,0-1-1,0 1 1,0-1 0,0 1 0,0-1 0,0 1 0,0-1 0,0 1 0,1-1-1,-1 1 1,0-1 0,0 1 0,1-1 0,-1 1 0,0-1 0,1 0-1,-1 1 1,0-1 0,1 0 0,-1 1 0,1-1 0,-1 0 0,0 1 0,1-1-1,-1 0 1,1 0 0,-1 1 0,1-1 0,-1 0 0,1 0 0,-1 0-1,1 0 1,-1 0 0,1 0 0,-1 0 0,1 0 0,-1 0 0,1 0 0,-1 0-1,2 0 1,28-15 255,-19 5-214,0-2 1,-1 0 0,0 0 0,-1 0 0,0-1 0,-1-1 0,0 0-1,7-19 1,-5 8 43,-1-1 0,-1 0 0,9-53-1,-17 79-91,0 0-1,0 0 1,0 0-1,0 0 1,0 0 0,0-1-1,0 1 1,0 0-1,0 0 1,0 0-1,0 0 1,0-1-1,0 1 1,0 0-1,0 0 1,0 0-1,0 0 1,0 0-1,0-1 1,0 1-1,-1 0 1,1 0-1,0 0 1,0 0-1,0 0 1,0 0-1,0 0 1,0-1-1,0 1 1,0 0-1,-1 0 1,1 0-1,0 0 1,0 0-1,0 0 1,0 0-1,0 0 1,-1 0-1,1 0 1,0 0-1,0 0 1,0 0 0,0 0-1,-1 0 1,1 0-1,0 0 1,0 0-1,0 0 1,0 0-1,0 0 1,-1 0-1,1 0 1,0 0-1,0 0 1,0 0-1,0 0 1,0 0-1,-1 0 1,1 0-1,0 1 1,0-1-1,0 0 1,0 0-1,0 0 1,0 0-1,-14 12-5,8 0-46,7-11 49,-1-1 0,1 0 0,-1 1-1,1-1 1,-1 0 0,1 0 0,-1 0 0,1 1 0,-1-1-1,1 0 1,-1 0 0,1 0 0,-1 0 0,1 0 0,-1 0-1,1 0 1,0 0 0,-1 0 0,1 0 0,-1 0 0,1 0-1,-1 0 1,1 0 0,-1-1 0,1 1 0,-1 0 0,1 0-1,-1-1 1,2 0 0,28-8-8,1 1 0,38-5 0,-57 11 5,0 1 1,0 0-1,1 1 1,-1 1-1,0 0 1,0 0-1,0 1 1,23 7-1,-32-8 0,0 0 0,0 0-1,0 0 1,-1 1 0,1-1-1,0 1 1,0 0 0,-1 0-1,1 0 1,-1 0 0,1 0-1,-1 0 1,0 1 0,0-1-1,0 1 1,0 0 0,-1-1-1,1 1 1,-1 0-1,0 0 1,1 0 0,-1 0-1,0 0 1,-1 0 0,1 0-1,-1 1 1,1-1 0,-1 0-1,0 6 1,-1-3 5,0 1 1,-1-1-1,1 0 0,-1 0 1,-1 0-1,1 0 0,-1 0 0,0 0 1,0-1-1,-1 1 0,1-1 1,-1 0-1,-8 8 0,-82 74 240,94-87-239,-1 0 0,1 0 0,0 0 0,0 0 0,0 0 1,-1 0-1,1 0 0,0 0 0,0 0 0,0 1 0,0-1 1,-1 0-1,1 0 0,0 0 0,0 0 0,0 0 0,0 0 1,-1 1-1,1-1 0,0 0 0,0 0 0,0 0 0,0 0 0,0 1 1,0-1-1,0 0 0,-1 0 0,1 0 0,0 1 0,0-1 1,0 0-1,0 0 0,0 0 0,0 1 0,0-1 0,0 0 1,0 0-1,0 0 0,0 1 0,0-1 0,0 0 0,0 0 1,1 0-1,-1 1 0,0-1 0,0 0 0,0 0 0,0 0 1,0 0-1,0 1 0,0-1 0,1 0 0,13-3 51,21-12 25,-13 1-110,-1-1-1,-1-1 0,-1 0 1,0-2-1,-1 0 1,-1-1-1,-1-1 1,-1 0-1,22-38 0,-61 82-842,22-20 865,-1 0 0,1-1 1,0 1-1,0 0 0,1 0 0,-1 0 0,1 1 1,0-1-1,-1 6 0,2-9 17,0 0 0,0 0 0,1 0 1,-1 0-1,0 0 0,1 0 0,-1 0 0,1 0 0,0 0 1,-1 0-1,1 0 0,0 0 0,-1 0 0,1 0 0,0 0 1,0-1-1,0 1 0,0 0 0,0-1 0,0 1 0,0 0 1,0-1-1,0 0 0,0 1 0,0-1 0,0 1 0,0-1 1,0 0-1,0 0 0,0 0 0,0 0 0,1 0 0,-1 0 1,0 0-1,0 0 0,0 0 0,0 0 0,2-1 0,15 0 69,1-1-1,-1-1 0,0-1 1,0 0-1,-1-1 0,1-1 1,22-11-1,112-66-21,-143 77-33,36-23-28,-43 27 23,0 1-1,0 0 0,0-1 0,0 0 0,-1 1 0,1-1 1,0 0-1,-1 0 0,0 0 0,1 0 0,-1 0 0,0 0 1,0 0-1,0-1 0,0 1 0,1-4 0,-4 5-9,0 1-1,1 0 0,-1 0 1,0-1-1,1 1 0,-1 0 1,0 1-1,1-1 0,-1 0 1,0 0-1,1 1 0,-3 0 1,-7 3-12,0 1 0,1 1 0,0 0 0,0 0 1,0 1-1,1 0 0,0 0 0,0 1 0,-12 16 1,14-17-3,1 0 0,1 0 0,-1 1 0,1 0 0,1 0 0,-1 0 1,1 0-1,1 1 0,0 0 0,0 0 0,0 0 0,-1 16 1,3-22-67,1-1 1,0 1-1,0-1 1,1 0 0,-1 1-1,0-1 1,1 1-1,-1-1 1,1 0 0,0 1-1,0-1 1,0 0-1,0 1 1,0-1-1,1 0 1,-1 0 0,0 0-1,1 0 1,0-1-1,-1 1 1,1 0 0,3 1-1,12 6-3246,6-5-3298,3-3-9713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4.376"/>
    </inkml:context>
    <inkml:brush xml:id="br0">
      <inkml:brushProperty name="width" value="0.025" units="cm"/>
      <inkml:brushProperty name="height" value="0.025" units="cm"/>
    </inkml:brush>
  </inkml:definitions>
  <inkml:trace contextRef="#ctx0" brushRef="#br0">379 1 14798,'22'8'1473,"1"20"-736,4 17 1505,1 15-672,-5 11-449,-8 11-385,-15 9 161,-9 8-96,-25 2-64,-18-1-289,-14 2-320,-7-3-64,0-7-416,-2-15-1666,3-20-1922,10-19-7014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5.238"/>
    </inkml:context>
    <inkml:brush xml:id="br0">
      <inkml:brushProperty name="width" value="0.025" units="cm"/>
      <inkml:brushProperty name="height" value="0.025" units="cm"/>
    </inkml:brush>
  </inkml:definitions>
  <inkml:trace contextRef="#ctx0" brushRef="#br0">394 8 11275,'-53'24'715,"-4"-1"1145,1 3 1,1 3-1,-99 69 1,137-79-1114,17-18-731,-1-1 1,1 1-1,0-1 0,0 0 1,0 1-1,0-1 0,0 1 1,0-1-1,0 1 1,0-1-1,0 1 0,0-1 1,0 0-1,0 1 0,0-1 1,0 1-1,0-1 0,0 1 1,1-1-1,-1 0 1,0 1-1,0-1 0,0 1 1,1-1-1,-1 0 0,0 1 1,0-1-1,1 0 1,0 1-1,2 1 16,0-1 0,1 1 0,-1-1 0,1 0 0,0 0 0,-1-1 0,1 1 0,0 0 0,-1-1 0,6 0 1,110-1 608,1-6 1,121-22 0,-147 17-630,2755-188-722,-2847 200 667,0-1 0,-1 1-1,1 1 1,0-1-1,-1 0 1,1 0 0,-1 1-1,1-1 1,-1 0 0,1 1-1,0 0 1,-1-1-1,0 1 1,1 0 0,-1 0-1,1 0 1,0 1 0,-4 5-1397,-15-3-541,-14-3-3032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8.534"/>
    </inkml:context>
    <inkml:brush xml:id="br0">
      <inkml:brushProperty name="width" value="0.025" units="cm"/>
      <inkml:brushProperty name="height" value="0.025" units="cm"/>
    </inkml:brush>
  </inkml:definitions>
  <inkml:trace contextRef="#ctx0" brushRef="#br0">1 297 6854,'0'0'5584,"2"-9"-3293,-1 4-1833,0-1 188,0-1-1,0 1 1,1-1-1,0 1 1,0 0-1,0 0 1,1-1-1,0 2 1,0-1-1,6-8 1,-9 15-579,1-1-1,-1 0 1,1 1 0,-1-1 0,1 1 0,-1-1 0,1 0-1,-1 1 1,0-1 0,1 1 0,-1-1 0,0 1 0,1-1 0,-1 1-1,0-1 1,1 1 0,-1 0 0,0-1 0,0 1 0,0-1-1,0 1 1,0 0 0,0-1 0,0 1 0,0-1 0,0 1-1,0 0 1,0-1 0,0 1 0,0-1 0,-1 2 0,2 30-206,-1-28 311,-2 31-18,-10 59 0,6-55-92,-3 70 1,22-137 186,-3 10-188,1-12-29,-2 0 1,-1 0-1,-1-1 1,-1 0-1,-2 0 1,-1-1-1,-2 1 1,-1-1 0,-5-34-1,0 52 134,-3 16-65,7 0-105,0-1 1,0 1-1,-1 0 1,2 0-1,-1-1 0,0 1 1,0 0-1,0 0 1,1 0-1,-1 0 1,1 3-1,-1-3 4,1-1-1,0 1 1,0-1-1,0 1 0,0 0 1,0-1-1,0 1 1,0-1-1,1 1 1,-1-1-1,1 0 0,-1 1 1,1-1-1,-1 1 1,1-1-1,0 0 1,-1 1-1,1-1 0,0 0 1,0 0-1,0 0 1,0 1-1,0-1 1,1 0-1,-1-1 0,0 1 1,0 0-1,1 0 1,-1 0-1,0-1 1,1 1-1,-1-1 0,1 1 1,-1-1-1,0 1 1,1-1-1,-1 0 0,1 0 1,-1 0-1,1 0 1,0 0-1,1 0 1,4-1 17,0 0 0,-1 0 0,1 0 0,0-1 0,-1 0 0,0-1 0,1 1-1,9-7 1,6-5 9,0-1-1,-1 0 1,-1-2 0,0-1-1,-1 0 1,-1-1-1,-1-1 1,16-25-1,-45 86-132,0-13 136,0 1-1,2-1 1,2 2-1,0-1 1,2 1-1,2 0 1,0 1-1,2 56 1,2-85-78,0-1 1,0 1 0,0-1 0,1 1 0,-1-1-1,0 1 1,1-1 0,0 1 0,-1-1 0,1 1 0,0-1-1,-1 0 1,1 1 0,0-1 0,0 0 0,0 0 0,0 0-1,1 0 1,-1 0 0,0 0 0,0 0 0,1 0-1,-1 0 1,3 1 0,-2-2-283,-1 1 1,1-1-1,0 0 0,-1 0 0,1 1 1,0-1-1,0 0 0,-1-1 0,1 1 0,0 0 1,-1 0-1,1-1 0,0 1 0,2-2 1,11-8-5863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9.166"/>
    </inkml:context>
    <inkml:brush xml:id="br0">
      <inkml:brushProperty name="width" value="0.025" units="cm"/>
      <inkml:brushProperty name="height" value="0.025" units="cm"/>
    </inkml:brush>
  </inkml:definitions>
  <inkml:trace contextRef="#ctx0" brushRef="#br0">1 302 11179,'0'0'7308,"14"-2"-6086,45-10-377,0-4-1,-1-1 1,96-45-1,-30 12-426,231-80-754,-314 120-1045,-31 8-8155,-36 7 3722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9.515"/>
    </inkml:context>
    <inkml:brush xml:id="br0">
      <inkml:brushProperty name="width" value="0.025" units="cm"/>
      <inkml:brushProperty name="height" value="0.025" units="cm"/>
    </inkml:brush>
  </inkml:definitions>
  <inkml:trace contextRef="#ctx0" brushRef="#br0">20 1 11787,'0'0'3780,"13"55"-1282,-11-22-544,-2 5-833,0 5-801,0 3-224,-6-1-64,3-3 0,-3-4-32,3-7-32,1-7-32,2-8 0,0-3-544,-4-7-706,3-5-1504,-8-1-2884</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49.860"/>
    </inkml:context>
    <inkml:brush xml:id="br0">
      <inkml:brushProperty name="width" value="0.025" units="cm"/>
      <inkml:brushProperty name="height" value="0.025" units="cm"/>
    </inkml:brush>
  </inkml:definitions>
  <inkml:trace contextRef="#ctx0" brushRef="#br0">1 157 14446,'4'-10'1623,"-1"2"-1299,0 0 0,1 0 0,0 1 0,0 0 1,1 0-1,0 0 0,0 0 0,1 1 1,0 0-1,0 0 0,0 0 0,1 1 0,-1 0 1,12-6-1,4 2-116,-1 1 1,1 2 0,1 0-1,-1 1 1,1 2-1,-1 0 1,1 1 0,0 2-1,0 0 1,0 1 0,0 1-1,42 11 1,-57-11-206,1 0 1,0 1-1,-1 1 1,0-1-1,0 1 1,13 9-1,-20-12-1,1 0 1,0 0-1,0 1 0,-1-1 0,1 1 0,-1-1 0,1 1 0,-1-1 0,0 1 0,0 0 0,0 0 1,0 0-1,0 0 0,0 0 0,0 0 0,0 0 0,-1 0 0,1 0 0,-1 0 0,0 0 1,0 0-1,1 1 0,-1-1 0,-1 0 0,1 0 0,0 0 0,0 0 0,-1 0 0,1 1 0,-1-1 1,0 0-1,0 0 0,-1 2 0,-2 2 51,0 0 1,0 0 0,-1-1-1,1 1 1,-2-1 0,1-1-1,0 1 1,-1-1 0,0 1-1,-6 2 1,-67 34 245,73-38-281,-8 4-61,1-1 0,0-1-1,-1 0 1,0-1-1,0-1 1,-1 0 0,-28 2-1,43-5-36,-1 0 1,1 0-1,-1 0 0,1-1 0,-1 1 0,1 0 1,0 0-1,-1-1 0,1 1 0,-1 0 0,1 0 0,0-1 1,-1 1-1,1-1 0,0 1 0,-1 0 0,1-1 0,0 1 1,-1-1-1,1 1 0,0-1 0,0 1 0,0-1 0,-1 1 1,1 0-1,0-1 0,0 1 0,0-1 0,0 1 0,0-1 1,0 0-1,0 1 0,0-1 0,0 1 0,0-1 0,0 1 1,1-1-1,-1 1 0,0 0 0,0-1 0,0 1 0,1-1 1,-1 1-1,0-1 0,1 0 0,11-24-3940,14-6-2434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0.205"/>
    </inkml:context>
    <inkml:brush xml:id="br0">
      <inkml:brushProperty name="width" value="0.025" units="cm"/>
      <inkml:brushProperty name="height" value="0.025" units="cm"/>
    </inkml:brush>
  </inkml:definitions>
  <inkml:trace contextRef="#ctx0" brushRef="#br0">1 32 14926,'0'0'6983,"84"12"-6118,-38-13-353,6-9-256,3-1-224,-5-1-32,-5 5-256,-11 5-1217,-11 2-769,-12 0-2371,-11 8-1024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3.336"/>
    </inkml:context>
    <inkml:brush xml:id="br0">
      <inkml:brushProperty name="width" value="0.025" units="cm"/>
      <inkml:brushProperty name="height" value="0.025" units="cm"/>
    </inkml:brush>
  </inkml:definitions>
  <inkml:trace contextRef="#ctx0" brushRef="#br0">396 113 9705,'0'0'1500,"4"-8"112,-4 7-1612,2-4 542,1-1 0,-1-1-1,0 1 1,-1 0 0,1 0 0,-1-1-1,0-9 1,-1 14-422,-1 0 1,1 0-1,0 0 1,-1 0-1,0 0 1,1 0-1,-1 0 1,0 0-1,0 0 1,0 1-1,0-1 1,0 0-1,-1 0 0,1 1 1,0-1-1,-1 1 1,1 0-1,-1-1 1,0 1-1,1 0 1,-1 0-1,0 0 1,0 0-1,0 0 1,1 0-1,-1 0 1,0 1-1,0-1 0,0 1 1,0 0-1,0-1 1,0 1-1,-4 0 1,-6-1-24,0 1-1,0 1 1,0-1 0,0 2 0,0 0-1,0 0 1,0 1 0,1 1 0,-1-1-1,1 2 1,0 0 0,0 0 0,1 1-1,-1 1 1,1-1 0,0 2 0,-13 12-1,7-6 101,1 1-1,1 1 0,0 0 1,1 1-1,1 1 0,0 0 1,2 0-1,0 1 0,-10 26 1,18-38-166,-1 1-1,1-1 1,1 1 0,-1 0 0,1-1 0,1 1 0,-1 13 0,2-19-27,-1 1 1,0-1-1,1 1 0,-1-1 0,1 1 1,0-1-1,0 0 0,-1 0 1,2 1-1,-1-1 0,0 0 1,0 0-1,1 0 0,-1 0 1,1 0-1,0-1 0,-1 1 1,1 0-1,0-1 0,0 1 1,0-1-1,0 0 0,0 1 1,0-1-1,1 0 0,-1 0 1,4 1-1,9 1 32,0-1 0,1-1 0,-1 0 0,0-1 0,1 0 0,-1-1 0,0-1 0,0 0 0,0-1 0,0-1 0,0-1 0,0 0 0,-1 0 0,0-1 0,0-1 1,-1-1-1,0 0 0,0 0 0,19-18 0,-30 24-22,0 1 1,-1-1-1,1 0 1,-1 0-1,1 1 0,-1-1 1,0 0-1,0 0 1,0 0-1,0 0 1,0 0-1,0-1 1,0 1-1,-1 0 1,1 0-1,-1 0 1,1-4-1,-1 5-9,-1 0 1,1 0-1,0 0 0,-1 0 0,1 0 0,-1 0 1,1 0-1,-1 0 0,0 0 0,1 0 0,-1 0 1,0 1-1,0-1 0,1 0 0,-1 0 1,0 1-1,0-1 0,0 0 0,0 1 0,0-1 1,0 1-1,0 0 0,0-1 0,0 1 1,0 0-1,0-1 0,0 1 0,0 0 0,-1 0 1,1 0-1,0 0 0,0 0 0,0 0 1,-2 1-1,-4-1-17,1 1 0,-1 0-1,0 0 1,1 1 0,0 0 0,-1 0 0,1 0 0,0 1 0,0 0 0,0 0 0,1 1 0,-1-1-1,1 1 1,-8 7 0,63-25-10627,-27 5 4361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0.534"/>
    </inkml:context>
    <inkml:brush xml:id="br0">
      <inkml:brushProperty name="width" value="0.025" units="cm"/>
      <inkml:brushProperty name="height" value="0.025" units="cm"/>
    </inkml:brush>
  </inkml:definitions>
  <inkml:trace contextRef="#ctx0" brushRef="#br0">1 533 15407,'0'0'6278,"84"-22"-4773,-31 3-736,4 0-417,2-2-256,-3 2-96,-6 3 32,-6 3-833,-4 6-896,-10 0-1090,-1 0-1569,-8-2-897,-3-3-2274</inkml:trace>
  <inkml:trace contextRef="#ctx0" brushRef="#br0" timeOffset="1">706 42 6502,'0'0'4383,"5"-9"-534,14-24-294,-26 48 439,-6 15-2809,-8 17-1127,-108 263 1362,126-300-1405,0-1-1,0 1 1,1 0-1,1 0 1,0 0-1,-1 16 1,3-25-11,-1 0 1,0 0-1,1 0 0,-1 0 1,1 0-1,-1 0 1,1 0-1,-1 0 1,1 0-1,0 0 1,0 0-1,-1-1 0,1 1 1,0 0-1,0 0 1,0-1-1,0 1 1,0-1-1,0 1 1,0-1-1,0 1 0,0-1 1,0 0-1,0 1 1,0-1-1,0 0 1,0 0-1,0 0 0,0 1 1,0-1-1,0-1 1,2 1-1,45 0 228,-36-1-178,28-3-465,0-2 0,1-1 0,72-25 0,-74 17-2664,-2-5-2952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1.085"/>
    </inkml:context>
    <inkml:brush xml:id="br0">
      <inkml:brushProperty name="width" value="0.025" units="cm"/>
      <inkml:brushProperty name="height" value="0.025" units="cm"/>
    </inkml:brush>
  </inkml:definitions>
  <inkml:trace contextRef="#ctx0" brushRef="#br0">132 40 15022,'0'0'1484,"5"-8"347,14-24 225,-19 35 581,-5 23-2424,-44 91 557,23-59-491,3 0 0,-21 84 0,41-133-234,1 0-1,1 0 0,0 0 1,0 1-1,1-1 0,0 0 1,2 13-1,-2-19-47,1 1 1,1-1-1,-1 1 0,0-1 0,1 0 0,-1 0 1,1 1-1,0-1 0,0 0 0,1 0 0,-1-1 1,0 1-1,1 0 0,0-1 0,-1 1 1,1-1-1,0 0 0,0 0 0,1 0 0,-1-1 1,4 2-1,4 2-524,0-1 0,0-1 1,0 0-1,1 0 0,22 1 1,29-5-7931,-27-8-2123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1.529"/>
    </inkml:context>
    <inkml:brush xml:id="br0">
      <inkml:brushProperty name="width" value="0.025" units="cm"/>
      <inkml:brushProperty name="height" value="0.025" units="cm"/>
    </inkml:brush>
  </inkml:definitions>
  <inkml:trace contextRef="#ctx0" brushRef="#br0">1 30 16720,'0'0'5178,"3"10"-4116,-2-5-1019,0 0-1,1 0 1,0 1-1,0-1 1,0-1-1,0 1 1,1 0 0,0-1-1,0 1 1,0-1-1,1 0 1,-1 0-1,1 0 1,0 0-1,0-1 1,0 1-1,1-1 1,-1 0-1,1 0 1,0-1-1,0 0 1,0 0-1,0 0 1,0 0-1,0-1 1,0 1-1,9 0 1,-4-2-458,0 0 1,0 0-1,0-1 1,0 0-1,0-1 0,14-4 1,-13 3-527,-1-1 0,1-1 0,-1 1 0,0-2 0,0 0 0,0 0 0,-1 0 0,0-1 0,0-1 0,-1 0 0,0 0 0,0 0 0,-1-1 0,0 0 0,8-14 0,-12 13 7308,-17 24-3021,-20 29-781,3-1-1752,1 2 1,3 1 0,1 2-1,-37 97 1,55-107-636,12-20-1740,-4-17 1367,0 0 0,1 1 0,-1-1 1,0 0-1,1 0 0,-1 1 0,1-1 0,-1 0 1,1 0-1,-1 0 0,1 0 0,-1 0 0,1 1 0,-1-1 1,0 0-1,1 0 0,-1 0 0,1 0 0,-1 0 1,1-1-1,-1 1 0,1 0 0,-1 0 0,1 0 0,-1 0 1,1 0-1,-1-1 0,0 1 0,1 0 0,-1 0 1,1-1-1,21-15-7615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1.870"/>
    </inkml:context>
    <inkml:brush xml:id="br0">
      <inkml:brushProperty name="width" value="0.025" units="cm"/>
      <inkml:brushProperty name="height" value="0.025" units="cm"/>
    </inkml:brush>
  </inkml:definitions>
  <inkml:trace contextRef="#ctx0" brushRef="#br0">68 0 14542,'0'0'6182,"-16"49"-3972,4-22-224,-5-1-865,7 3-737,1-4-256,5-3-96,4-4-64,0-4-1281,0-4-1410,13-8-1024,-3-2-4581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2.201"/>
    </inkml:context>
    <inkml:brush xml:id="br0">
      <inkml:brushProperty name="width" value="0.025" units="cm"/>
      <inkml:brushProperty name="height" value="0.025" units="cm"/>
    </inkml:brush>
  </inkml:definitions>
  <inkml:trace contextRef="#ctx0" brushRef="#br0">102 1 20115,'0'0'5253,"-39"55"-5125,32-30 0,-2 5 32,-3 1 65,1-2 95,-2-3-224,6-3-96,4-8 32,3-7-769,3-8-4355,6-15 1216,2-10-4484</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2.549"/>
    </inkml:context>
    <inkml:brush xml:id="br0">
      <inkml:brushProperty name="width" value="0.025" units="cm"/>
      <inkml:brushProperty name="height" value="0.025" units="cm"/>
    </inkml:brush>
  </inkml:definitions>
  <inkml:trace contextRef="#ctx0" brushRef="#br0">1 10 17457,'0'0'9224,"14"-9"-9224,-11 20 32,-3 0-1345,2-2-1153,2-2-673</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2.940"/>
    </inkml:context>
    <inkml:brush xml:id="br0">
      <inkml:brushProperty name="width" value="0.025" units="cm"/>
      <inkml:brushProperty name="height" value="0.025" units="cm"/>
    </inkml:brush>
  </inkml:definitions>
  <inkml:trace contextRef="#ctx0" brushRef="#br0">246 1 17809,'0'0'2728,"8"3"-1271,-2 0-1284,-1 0 0,1 0-1,-1 0 1,0 0 0,0 1-1,0 0 1,-1 0 0,1 0 0,-1 1-1,0-1 1,0 1 0,-1 0-1,1 0 1,-1 0 0,0 1 0,4 9-1,-2 0-101,0 1 0,-1-1 0,0 1-1,-1 0 1,-1 0 0,0 0 0,-2 0-1,0 0 1,0 0 0,-1 0 0,-1 0-1,-1 0 1,-1-1 0,0 1 0,0-1 0,-2 0-1,-13 28 1,-4-3-129,-1-1-1,-3 0 1,0-2 0,-65 65 0,82-91-1087,-1 0 1,-1-1 0,0 0 0,0-1 0,-14 8-1,-11-1-7780</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4.425"/>
    </inkml:context>
    <inkml:brush xml:id="br0">
      <inkml:brushProperty name="width" value="0.025" units="cm"/>
      <inkml:brushProperty name="height" value="0.025" units="cm"/>
    </inkml:brush>
  </inkml:definitions>
  <inkml:trace contextRef="#ctx0" brushRef="#br0">90 31 10634,'0'0'1954,"-70"13"-513,54-6-160,13-2-95,8-1-482,29-4 193,21 0 224,22 0-352,14 0-417,11-6-224,1-1-96,-6 3 0,-13 0-352,-17 0-833,-15-3-1986,-18-3-1569,-12-7-3300</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4.789"/>
    </inkml:context>
    <inkml:brush xml:id="br0">
      <inkml:brushProperty name="width" value="0.025" units="cm"/>
      <inkml:brushProperty name="height" value="0.025" units="cm"/>
    </inkml:brush>
  </inkml:definitions>
  <inkml:trace contextRef="#ctx0" brushRef="#br0">61 0 14382,'0'0'4719,"10"4"-4239,-4-3-458,0 1 0,0 0 1,0 0-1,0 1 0,0 0 0,-1 0 0,1 0 0,-1 1 0,0 0 1,0 0-1,0 0 0,-1 0 0,1 1 0,-1 0 0,0 0 0,0 0 1,-1 0-1,0 1 0,0-1 0,0 1 0,0 0 0,-1 0 1,0 0-1,0 0 0,-1 0 0,2 12 0,-4-9-4,0 1 0,-1-1 0,0 0 0,0 0 0,-1 0 0,0 0 0,-1 0-1,0-1 1,0 1 0,-1-1 0,0 0 0,-12 13 0,-34 36-1811,-1-17-4612,25-27-4720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6.744"/>
    </inkml:context>
    <inkml:brush xml:id="br0">
      <inkml:brushProperty name="width" value="0.025" units="cm"/>
      <inkml:brushProperty name="height" value="0.025" units="cm"/>
    </inkml:brush>
  </inkml:definitions>
  <inkml:trace contextRef="#ctx0" brushRef="#br0">29 13 14574,'0'0'4409,"-3"11"-4211,-7 47-134,2 0 0,3 0 0,2 1 0,6 73 0,-3-131-62,0 1 0,0 0 0,0 0 0,0-1 0,0 1 0,0 0 0,0 0 0,1-1 0,-1 1 0,1 0 0,-1-1 0,1 1 0,0-1 0,0 1 0,-1 0 0,1-1 0,0 0 0,0 1 0,1-1 0,-1 0 0,0 1 0,0-1 0,1 0 0,-1 0 0,0 0 0,1 0 0,3 1 0,-3-2-7,0 0 0,0 0 0,0-1 0,1 1 0,-1-1 0,0 0 0,0 1 0,0-1 0,0 0 0,0 0 0,0-1 0,0 1 0,0 0 1,-1-1-1,1 1 0,0-1 0,-1 1 0,1-1 0,-1 0 0,1 1 0,1-4 0,16-22-1559,-1-1 0,-1 0 1,-1-1-1,-2-1 0,0 0 1,16-60-1,-23 61 1127,-1 1 0,2-36 0,-7 64 530,-1-1 0,0 1 0,0 0 0,0-1 0,0 1 0,1 0 0,-1 0 0,0-1 0,0 1 0,0 0 0,0-1 0,0 1 0,0 0 0,0-1 0,0 1 0,0 0 0,0-1 0,0 1 0,0 0 0,0 0 0,0-1 0,0 1 0,0 0 0,0-1 0,-1 1 0,1 0 0,0 0 0,0-1 0,0 1 0,0 0 0,-1-1 0,1 1 0,0 0 0,0 0 0,-1 0 0,1-1 0,0 1 0,0 0 0,-1 0 1,1 0-1,-1-1 0,-9 14 1098,-9 24-978,2 7-130,3 0 0,1 1 0,2 1-1,3 0 1,1 1 0,2-1 0,2 54-1,3-116-512,-2 0 0,0 0 0,-1 0-1,-8-27 1,-28-61 2542,30 82-802,9 21-1273,0 1 0,0 0-1,-1-1 1,1 1 0,0 0 0,0 0 0,0-1-1,0 1 1,0 0 0,0-1 0,0 1-1,0 0 1,0-1 0,0 1 0,0 0 0,0 0-1,0-1 1,0 1 0,0 0 0,0-1 0,0 1-1,0 0 1,0-1 0,1 1 0,-1 0-1,0 0 1,0-1 0,0 1 0,0 0 0,1 0-1,-1-1 1,0 1 0,0 0 0,1 0 0,-1 0-1,0-1 1,0 1 0,1 0 0,-1 0-1,0 0 1,0 0 0,1 0 0,-1-1 0,0 1-1,1 0 1,-1 0 0,0 0 0,1 0 0,-1 0-1,0 0 1,1 0 0,-1 0 0,0 0-1,0 0 1,1 1 0,-1-1 0,0 0 0,1 0-1,-1 0 1,0 0 0,1 0 0,-1 0 0,0 1-1,0-1 1,1 0 0,-1 0 0,0 1-1,31 11-391,-22-8 590,3 0-212,1-1-1,-1 0 1,1-1 0,0 0-1,0-1 1,0 0 0,0-1 0,0-1-1,0 0 1,0-1 0,13-3-1,-16 2 80,0 1-1,-1-2 1,1 0-1,-1 0 0,0 0 1,0-1-1,0-1 1,0 1-1,-1-1 1,0-1-1,-1 0 0,1 0 1,-1 0-1,9-12 1,-15 18-62,0 0 1,0 0 0,-1-1 0,1 1 0,0 0-1,0 0 1,-1 0 0,1-1 0,0 1 0,-1 0-1,1-1 1,-1 1 0,0-1 0,0 1 0,1 0-1,-1-1 1,0 1 0,0-1 0,0 1 0,0-1-1,-1 1 1,1 0 0,0-1 0,0 1 0,-1-1-1,1 1 1,-2-2 0,1 3-17,0-1-1,0 1 0,0-1 1,0 1-1,0 0 1,0-1-1,0 1 1,0 0-1,0 0 1,0 0-1,-1 0 1,1 0-1,0 0 1,0 0-1,0 1 1,0-1-1,0 0 1,0 1-1,0-1 1,0 0-1,0 1 1,0-1-1,0 1 1,0 0-1,0-1 1,0 1-1,0 0 1,0-1-1,1 1 1,-1 0-1,0 0 1,0 0-1,1 0 1,-1 1-1,-9 9 7,1 0 1,0 1-1,1 0 0,0 0 0,1 1 1,0 0-1,1 0 0,1 0 0,0 1 1,1 0-1,-4 20 0,8-33-25,-1-1 0,1 1 0,0 0 0,0-1 0,0 1 0,0-1 0,0 1 0,0-1 0,0 1 0,0-1 0,0 1 0,0 0 0,0-1 0,0 1 0,0-1 0,0 1 0,0-1-1,1 1 1,-1-1 0,0 1 0,0-1 0,1 1 0,-1-1 0,0 1 0,1-1 0,-1 1 0,0-1 0,1 0 0,-1 1 0,1-1 0,-1 1 0,0-1 0,1 0 0,-1 0 0,1 1 0,-1-1 0,1 0 0,-1 0 0,1 1 0,0-1 0,-1 0 0,1 0 0,-1 0 0,1 0-1,-1 0 1,1 0 0,-1 0 0,1 0 0,0 0 0,-1 0 0,1 0 0,-1-1 0,1 1 0,-1 0 0,1 0 0,-1 0 0,1-1 0,-1 1 0,2-1 0,31-20 461,98-108-197,-65 60-202,-66 70-69,0-1 1,0 0-1,0 0 0,0 0 1,0 0-1,0 0 0,0 0 1,0 1-1,0-1 0,0 0 1,0 0-1,0 0 0,0 0 1,1 0-1,-1 0 0,0 0 1,0 0-1,0 1 0,0-1 1,0 0-1,0 0 0,0 0 1,0 0-1,0 0 0,0 0 1,1 0-1,-1 0 0,0 0 1,0 0-1,0 0 0,0 0 1,0 0-1,0 0 0,0 0 1,0 0-1,1 0 0,-1 0 1,0 0-1,0 0 0,0 0 1,0 0-1,0 0 0,0 0 1,1 0-1,-1 0 0,0 0 1,0 0-1,0 0 0,0 0 1,0 0-1,0 0 0,0 0 1,0 0-1,1 0 0,-1 0 1,0 0-1,0 0 0,0 0 1,0-1-1,-4 20 47,-10 25 149,8-29-139,-2 3 68,1 1 1,1 0-1,1 0 0,0 1 1,-3 38-1,8-57-105,0-1 0,0 1 1,0 0-1,1 0 0,-1-1 0,0 1 0,0 0 1,0-1-1,1 1 0,-1 0 0,0-1 0,1 1 1,-1 0-1,1-1 0,-1 1 0,1-1 0,-1 1 1,1-1-1,-1 1 0,1-1 0,-1 1 0,1-1 1,0 0-1,-1 1 0,1-1 0,0 0 0,-1 1 1,1-1-1,0 0 0,-1 0 0,1 0 0,0 0 1,0 1-1,-1-1 0,1 0 0,0 0 0,-1-1 1,1 1-1,0 0 0,0 0 0,-1 0 0,1 0 1,0 0-1,-1-1 0,1 1 0,0 0 0,-1-1 1,2 0-1,36-18 425,-19 5-414,0 0 1,-1-1 0,0-1 0,-1-1 0,-1-1-1,-1 0 1,-1-1 0,0 0 0,-2-1 0,0-1 0,15-37-1,-27 58-31,0 1 0,0-1-1,0 0 1,0 0-1,-1 1 1,1-1 0,0 0-1,0 0 1,0 0-1,-1 1 1,1-1 0,0 0-1,0 0 1,-1 0 0,1 0-1,0 0 1,-1 1-1,1-1 1,0 0 0,0 0-1,-1 0 1,1 0-1,0 0 1,-1 0 0,1 0-1,0 0 1,-1 0 0,1 0-1,0 0 1,-1 0-1,1 0 1,0 0 0,0-1-1,-1 1 1,1 0-1,0 0 1,0 0 0,-1 0-1,1 0 1,0-1 0,0 1-1,-1 0 1,1 0-1,0 0 1,0-1 0,-1 1-1,1 0 1,0 0-1,0-1 1,0 1 0,0 0-1,0-1 1,-1 1 0,1 0-1,0 0 1,0-1-1,0 1 1,0 0 0,0-1-1,0 1 1,0 0-1,0-1 1,0 1 0,0 0-1,0-1 1,0 1 0,0 0-1,1-1 1,-2 1-21,-9 11 40,-1-1 0,1 1-1,1 1 1,0 0-1,1 0 1,0 0-1,1 1 1,0 1-1,-8 24 1,15-37-15,-1-1-1,1 1 1,0 0-1,0 0 1,0-1-1,0 1 1,0 0-1,0 0 1,0 0 0,0-1-1,0 1 1,0 0-1,0 0 1,0 0-1,1-1 1,-1 1-1,0 0 1,0 0 0,1-1-1,-1 1 1,1 0-1,-1-1 1,1 1-1,-1 0 1,1-1-1,-1 1 1,1-1 0,-1 1-1,2 0 1,27 5 131,-17-7-94,1-1 0,-1 1 0,17-6 0,-12 2-51,2-2-45,1 2 1,-1 0-1,1 1 1,0 1-1,0 1 1,0 1-1,25 1 1,-44 0 59,-1 0 0,1 0 1,-1 1-1,0-1 0,1 0 0,-1 0 0,1 1 1,-1-1-1,0 0 0,1 0 0,-1 1 0,0-1 1,1 0-1,-1 1 0,0-1 0,0 1 1,1-1-1,-1 0 0,0 1 0,0-1 0,0 1 1,0-1-1,1 0 0,-1 1 0,0-1 1,0 1-1,0-1 0,0 1 0,0-1 0,0 1 1,0-1-1,0 0 0,0 1 0,0-1 0,0 1 1,-1-1-1,1 1 0,0-1 0,0 0 1,0 1-1,-1-1 0,1 1 0,0-1 0,0 0 1,-1 1-1,-6 2 346,1-16-115,4-9-448,1 0 0,1 0-1,2 0 1,0 0 0,8-37 0,-3 20-4987,-6 29-490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4.405"/>
    </inkml:context>
    <inkml:brush xml:id="br0">
      <inkml:brushProperty name="width" value="0.025" units="cm"/>
      <inkml:brushProperty name="height" value="0.025" units="cm"/>
    </inkml:brush>
  </inkml:definitions>
  <inkml:trace contextRef="#ctx0" brushRef="#br0">1 64 2274,'16'-8'1057,"0"-5"-769,2 0-224,5-3-96,-3 3-1313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7.139"/>
    </inkml:context>
    <inkml:brush xml:id="br0">
      <inkml:brushProperty name="width" value="0.025" units="cm"/>
      <inkml:brushProperty name="height" value="0.025" units="cm"/>
    </inkml:brush>
  </inkml:definitions>
  <inkml:trace contextRef="#ctx0" brushRef="#br0">20 44 13901,'-7'-10'2563,"-4"2"-738,9 2 161,2 3-1121,2 0-801,16 3-128,3 0 0,3-4-3043,-5-5-5926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7.805"/>
    </inkml:context>
    <inkml:brush xml:id="br0">
      <inkml:brushProperty name="width" value="0.025" units="cm"/>
      <inkml:brushProperty name="height" value="0.025" units="cm"/>
    </inkml:brush>
  </inkml:definitions>
  <inkml:trace contextRef="#ctx0" brushRef="#br0">77 0 9353,'0'0'7484,"0"10"-6485,-14 154 2028,-39 183 0,46-311-2296,5-14 624,9-35-625,1-5-765,8-15 78,-1-1 1,-1 0 0,-2-1 0,-2-1 0,-1 0 0,-2 0 0,-1-1 0,0-45 0,-6 82-46,0 0-1,0 0 1,0 0 0,0 1 0,0-1 0,-1 0 0,1 0 0,0 0 0,0 0 0,0 0 0,0 0-1,0 0 1,0 0 0,-1 0 0,1 0 0,0 0 0,0 0 0,0 0 0,0 0 0,-1 0 0,1 0 0,0 0-1,0 0 1,0 0 0,0 0 0,0 0 0,-1 0 0,1 0 0,0 0 0,0-1 0,0 1 0,0 0-1,0 0 1,0 0 0,-1 0 0,1 0 0,0 0 0,0 0 0,0 0 0,0-1 0,0 1 0,0 0-1,0 0 1,0 0 0,0 0 0,0 0 0,0-1 0,0 1 0,-7 14-136,3 0 108,1-1-1,1 0 0,0 0 0,1 1 0,1 20 1,0-32 28,0 0 0,0 0 0,0 0 0,1 0 0,-1 1 0,0-1 0,1 0 0,0 0 0,0 0 0,-1 0 0,1 0 0,0 0 0,1 0 0,-1 0 0,0-1 0,1 1 0,-1 0 0,0-1 0,1 1 1,0-1-1,-1 1 0,1-1 0,0 0 0,0 0 0,0 0 0,0 0 0,0 0 0,0 0 0,0 0 0,0-1 0,0 1 0,0-1 0,1 1 0,-1-1 0,0 0 0,0 0 0,0 0 0,1 0 0,-1 0 0,0-1 0,3 0 0,5-1 13,-1 0-1,0-1 0,0 0 1,0-1-1,0 1 0,-1-2 1,13-7-1,56-46 13,-36 26 16,-41 31-41,1 0 1,-1 1 0,1-1 0,0 1 0,-1-1 0,1 0 0,0 1-1,-1-1 1,1 1 0,0 0 0,0-1 0,-1 1 0,1 0 0,0-1-1,0 1 1,0 0 0,0 0 0,-1 0 0,1-1 0,0 1 0,0 0-1,0 0 1,0 0 0,0 1 0,-1-1 0,1 0 0,0 0-1,0 0 1,0 1 0,0-1 0,-1 0 0,1 1 0,1 0 0,-1 0-6,0 1 1,0 0 0,-1 0 0,1 0-1,0 0 1,-1 0 0,0 0-1,1 0 1,-1 0 0,0 0 0,0 0-1,0 0 1,-1 3 0,-13 76-142,12-75 145,-5 19 6,4-19 3,1 0-1,0 0 1,1 0 0,0 1 0,-1 9-1,25-39 289,15-18-269,31-31 3,-64 67-37,1 1 0,-1 0-1,1 0 1,-1 0 0,1 1-1,0-1 1,1 1 0,-1 1-1,0-1 1,1 1 0,7-1-1,-13 3-1,0 0 0,0 0 0,0 0 0,0 0 0,0 0 0,0 0 1,0 1-1,0-1 0,0 0 0,0 1 0,0-1 0,0 1 0,0-1 0,0 1 0,-1-1 0,1 1 0,0 0 0,0-1 0,0 1 0,-1 0 0,1 0 0,0-1 0,-1 1 0,1 0 0,-1 0 0,1 0 0,-1 0 0,1 0 0,-1 0 0,0 0 0,0 0 1,1 0-1,-1 0 0,0 0 0,0 0 0,0 0 0,0 1 0,0 49-142,-1-37-62,-1 21-1879,1-32 50,4-16 98,-3 11 1842,6-22-3408,1-4-2067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8.149"/>
    </inkml:context>
    <inkml:brush xml:id="br0">
      <inkml:brushProperty name="width" value="0.025" units="cm"/>
      <inkml:brushProperty name="height" value="0.025" units="cm"/>
    </inkml:brush>
  </inkml:definitions>
  <inkml:trace contextRef="#ctx0" brushRef="#br0">40 0 10602,'0'0'6246,"-40"65"-6054,40-46-128,0-2-96,6-1-544,13-1-2339,4-4-1633,8-3-1826</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8.482"/>
    </inkml:context>
    <inkml:brush xml:id="br0">
      <inkml:brushProperty name="width" value="0.025" units="cm"/>
      <inkml:brushProperty name="height" value="0.025" units="cm"/>
    </inkml:brush>
  </inkml:definitions>
  <inkml:trace contextRef="#ctx0" brushRef="#br0">95 195 4516,'0'0'9844,"-4"11"-8071,-82 144 3426,82-143-4653,7-10-98,19-18 192,28-34-96,-18 15-510,-1-3 0,-2 0 0,-1-2-1,-3-1 1,28-58 0,-49 81 85,-14 27-35,-17 27-47,-2 12 60,-26 55 1,44-79 104,2 0 0,0 1 1,1 0-1,-7 42 1,15-66-196,-1 0-1,1 1 1,0-1 0,0 0-1,0 0 1,-1 1 0,1-1 0,0 0-1,0 0 1,1 1 0,-1-1-1,0 0 1,0 0 0,1 1 0,-1-1-1,1 0 1,-1 0 0,1 0-1,-1 1 1,1-1 0,0 0 0,-1 0-1,1 0 1,0 0 0,0 0-1,0 0 1,0-1 0,1 2 0,0-1 9,0-1 1,0 1-1,0-1 1,1 0 0,-1 0-1,0 0 1,0 0-1,0 0 1,0 0-1,0-1 1,0 1 0,0-1-1,0 1 1,0-1-1,3-1 1,1-1-1,-1 1 1,0-1-1,0 0 0,-1 0 1,1 0-1,-1 0 0,1-1 1,-1 0-1,0 0 0,-1 0 0,1 0 1,-1-1-1,5-7 0,-7 11-31,-1 0 0,0 1 0,1-1 0,-1 0 0,0 0 0,0 1 0,1-1 0,-1 0 0,0 0 0,0 1-1,0-1 1,0 0 0,0 0 0,0 1 0,0-1 0,0 0 0,-1 0 0,1 0 0,0 1 0,0-1-1,0 0 1,-1 1 0,1-1 0,-1 0 0,1 1 0,0-1 0,-1 0 0,1 1 0,-1-1 0,1 1 0,-1-1-1,0 1 1,1-1 0,-1 1 0,1-1 0,-2 0 0,-29-3-5762,24 4 3139,-4-1-3155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9:59.093"/>
    </inkml:context>
    <inkml:brush xml:id="br0">
      <inkml:brushProperty name="width" value="0.025" units="cm"/>
      <inkml:brushProperty name="height" value="0.025" units="cm"/>
    </inkml:brush>
  </inkml:definitions>
  <inkml:trace contextRef="#ctx0" brushRef="#br0">0 375 5573,'0'0'3369,"2"-9"-2056,-2 4-894,1 0 1,1 0-1,-1 0 0,1 0 0,-1 0 1,1 0-1,1 0 0,-1 1 0,1-1 1,0 1-1,0 0 0,0 0 1,0 0-1,1 0 0,0 0 0,-1 1 1,1 0-1,1-1 0,-1 2 0,0-1 1,1 0-1,-1 1 0,1 0 0,0 0 1,8-2-1,-6 2-355,-1 0 0,0 0-1,0-1 1,0 1 0,0-1 0,0-1 0,0 1-1,-1-1 1,0 0 0,0 0 0,0-1 0,0 1 0,-1-1-1,1 0 1,-1 0 0,0-1 0,-1 1 0,1-1-1,-1 0 1,3-8 0,-9 11 1187,-5 8-905,-8 9-336,-2 7-6,1 1 0,-27 46 0,37-55 23,1 0 1,0 1-1,0 0 0,1 0 0,1 0 0,1 0 0,-3 18 0,6-31-22,0 0 0,0 0 0,-1 0-1,1 0 1,0-1 0,0 1-1,0 0 1,1 0 0,-1 0 0,0 0-1,0-1 1,0 1 0,1 0 0,-1 0-1,0-1 1,1 1 0,-1 0 0,1 0-1,-1-1 1,0 1 0,1 0-1,0-1 1,-1 1 0,1-1 0,-1 1-1,1-1 1,0 1 0,-1-1 0,1 1-1,0-1 1,1 1 0,1 0 14,-1-1 1,1 0-1,-1 1 0,1-1 1,0 0-1,-1 0 0,1-1 1,-1 1-1,1-1 1,3 0-1,5-2 34,-1-1 0,0 0 0,0 0 0,12-8 0,0-4-95,1-1 1,-2-1-1,0-1 0,-2 0 0,0-2 0,30-42 1,-23 24-213,-2-2 0,-2 0 0,21-55 0,-42 94 264,0 0-1,0 1 1,0-1-1,0 0 1,0 0-1,-1 0 1,1 0-1,-1 0 1,0 0-1,1 0 1,-1 0-1,0 0 1,0-4-1,-1 6 2,0 0-1,0 0 1,1 0-1,-1 0 1,0 0-1,0 1 1,1-1-1,-1 0 1,0 0-1,1 1 0,-1-1 1,0 0-1,1 1 1,-1-1-1,1 0 1,-1 1-1,1-1 1,-1 1-1,0-1 1,1 1-1,0 0 1,-1-1-1,0 2 0,-40 49 306,28-29-163,2 0 1,0 1-1,2 1 1,0-1-1,2 2 1,1-1-1,0 1 1,2 0-1,1 0 1,1 0-1,2 50 0,0-72-144,1 0 0,-1 0 0,0 1 0,1-1 0,0 0 0,0 0 0,0 0 0,0 0 0,0 0 0,1 0 0,-1 0 0,1 0 0,0-1 0,0 1 0,0-1 0,0 1 0,0-1 0,5 4 0,-4-28-228,-5-2 2,-1 1 0,0 0 0,-10-32 0,-3-15 247,13 54 138,1-7 645,2 22-791,1 0 0,0 0-1,0 1 1,0-1-1,0 0 1,-1 1 0,1-1-1,0 1 1,0-1 0,0 1-1,0-1 1,0 1-1,0 0 1,0-1 0,1 1-1,-1 0 1,0 0 0,0 0-1,0 0 1,0 0-1,0 0 1,0 0 0,2 0-1,21 0-57,-3 1-794,0-1-1,0-1 1,23-5 0,-7-5-5422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0.018"/>
    </inkml:context>
    <inkml:brush xml:id="br0">
      <inkml:brushProperty name="width" value="0.025" units="cm"/>
      <inkml:brushProperty name="height" value="0.025" units="cm"/>
    </inkml:brush>
  </inkml:definitions>
  <inkml:trace contextRef="#ctx0" brushRef="#br0">234 22 11211,'0'0'7740,"-8"-5"-6047,6 3-1618,-1 0 1,1 0 0,-1 0-1,0 1 1,0 0 0,0-1-1,1 1 1,-1 0 0,-1 0 0,1 1-1,-5-2 1,4 3-55,0-1 0,1 1 0,-1-1 0,0 1-1,1 1 1,-1-1 0,0 0 0,1 1 0,0 0 0,-1 0 0,1 0 0,0 0 0,-4 3 0,-126 102 673,148-115-628,0 0 0,0 2 0,1-1 0,26-6 1,-36 11-76,0 0 1,1 1-1,-1 0 1,1 0-1,-1 0 0,1 1 1,0 0-1,-1 0 1,1 1-1,-1 0 1,1 0-1,-1 1 1,11 3-1,-14-4 18,0 1-1,1 0 0,-2 0 0,1 1 1,0-1-1,0 0 0,-1 1 1,1 0-1,-1 0 0,0-1 0,0 1 1,0 1-1,0-1 0,0 0 1,-1 0-1,1 1 0,-1-1 0,0 1 1,0-1-1,0 1 0,-1-1 1,1 1-1,-1-1 0,0 1 0,0 6 1,-1-4 148,0 1-1,0-1 1,0 0 0,-1 0 0,0 0 0,0 0 0,0 0 0,-1 0 0,0 0 0,0-1-1,0 1 1,-1-1 0,0 0 0,0 0 0,0 0 0,-1-1 0,1 1 0,-1-1-1,0 0 1,-1-1 0,1 1 0,0-1 0,-1 0 0,0 0 0,0-1 0,0 0-1,0 0 1,0 0 0,0-1 0,-9 2 0,15-3-191,0 0 1,-1 0-1,1 0 1,-1 0-1,1 0 0,0 0 1,-1-1-1,1 1 0,-1 0 1,1 0-1,0 0 1,-1 0-1,1 0 0,0-1 1,-1 1-1,1 0 1,0 0-1,0-1 0,-1 1 1,1 0-1,0 0 1,-1-1-1,1 1 0,0 0 1,0-1-1,0 1 0,-1 0 1,1-1-1,0 1 1,0 0-1,0-1 0,0 1 1,0-1-1,0 1 1,0 0-1,0-1 0,0 1 1,0-1-1,0 1 1,0 0-1,0-1 0,0 1 1,0 0-1,0-1 0,0 1 1,0-1-1,1 1 1,-1 0-1,0-1 0,12-17-2497,1 11 1774,1 0 1,0 0-1,1 1 0,21-5 0,-19 6 641,0-1 0,32-15 0,31-34 69,-59 35 2411,-42 47-1701,1 1 1,2 1-1,-17 34 0,35-63-658,-1 0 0,1 0 0,0 0 0,0 0 0,0 1 0,0-1 0,0 0 0,0 0 0,0 0-1,0 0 1,0 1 0,-1-1 0,1 0 0,0 0 0,0 0 0,0 0 0,0 1 0,0-1 0,0 0 0,0 0 0,0 0 0,0 0 0,0 1 0,0-1 0,0 0-1,0 0 1,1 0 0,-1 0 0,0 1 0,0-1 0,0 0 0,0 0 0,0 0 0,0 0 0,0 0 0,0 0 0,0 1 0,1-1 0,-1 0 0,0 0-1,0 0 1,0 0 0,0 0 0,0 0 0,1 0 0,-1 0 0,0 1 0,0-1 0,0 0 0,0 0 0,1 0 0,-1 0 0,0 0 0,0 0 0,0 0 0,1 0-1,14-5-956,15-11-3123,-16-1-1055,2-4-2787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0.367"/>
    </inkml:context>
    <inkml:brush xml:id="br0">
      <inkml:brushProperty name="width" value="0.025" units="cm"/>
      <inkml:brushProperty name="height" value="0.025" units="cm"/>
    </inkml:brush>
  </inkml:definitions>
  <inkml:trace contextRef="#ctx0" brushRef="#br0">34 0 15791,'0'0'6502,"-34"52"-6470,34-33-32,11 0-288,7-4-1378,0 1-1024,0-3-2916,3-2-1088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0.713"/>
    </inkml:context>
    <inkml:brush xml:id="br0">
      <inkml:brushProperty name="width" value="0.025" units="cm"/>
      <inkml:brushProperty name="height" value="0.025" units="cm"/>
    </inkml:brush>
  </inkml:definitions>
  <inkml:trace contextRef="#ctx0" brushRef="#br0">47 239 7495,'0'0'4015,"-2"9"-1538,-14 38-12,10-34-1661,1 0 1,0 1-1,2-1 1,-1 1-1,-2 23 1,7-36-797,-1-1 1,0 1 0,0-1-1,1 1 1,-1-1 0,0 1-1,1-1 1,-1 0 0,0 1 0,1-1-1,-1 1 1,1-1 0,-1 0-1,0 1 1,1-1 0,-1 0-1,1 1 1,-1-1 0,1 0-1,-1 0 1,1 0 0,0 1-1,-1-1 1,1 0 0,-1 0-1,1 0 1,-1 0 0,1 0-1,-1 0 1,1 0 0,0 0-1,-1 0 1,1 0 0,-1-1-1,1 1 1,-1 0 0,2 0-1,23-7 202,-12 1-151,0-1 0,-1 0 1,0-1-1,0 0 0,-1-1 0,0 0 1,0-1-1,15-20 0,2-3-32,36-60 0,-56 80 23,1-1-1,-2 0 1,0 0 0,0 0-1,-1-1 1,-1 0 0,-1 0-1,0 0 1,2-16 0,-6 30-41,0 0 0,0 1 1,0-1-1,0 1 0,0-1 0,0 0 1,0 1-1,0-1 0,0 0 1,0 1-1,0-1 0,0 0 1,0 1-1,-1-1 0,1 1 0,0-1 1,0 0-1,-1 1 0,1-1 1,0 1-1,-1-1 0,1 1 0,-1-1 1,1 1-1,0-1 0,-1 1 1,1-1-1,-1 1 0,0 0 1,1-1-1,-1 1 0,1 0 0,-1-1 1,1 1-1,-1 0 0,0 0 1,1 0-1,-1 0 0,0-1 1,1 1-1,-1 0 0,0 0 0,1 0 1,-1 0-1,1 0 0,-1 1 1,0-1-1,1 0 0,-1 0 0,0 0 1,1 0-1,-1 1 0,1-1 1,-1 0-1,0 1 0,1-1 1,-1 1-1,-35 22 87,6 2-36,-35 39 1,58-56 67,-1 1 0,1 0 1,0 1-1,1 0 0,0 0 1,0 0-1,1 0 0,1 1 1,-5 13-1,9-23-125,0 1 1,-1 0-1,1 0 1,0-1-1,0 1 1,0 0-1,1 0 1,-1-1-1,0 1 1,0 0-1,1-1 1,-1 1 0,1 0-1,0-1 1,-1 1-1,1 0 1,0-1-1,0 1 1,0-1-1,0 0 1,0 1-1,1-1 1,-1 0-1,0 0 1,0 1-1,1-1 1,-1 0-1,1 0 1,1 0-1,7 4 26,0 0-1,0-1 0,22 5 1,12 7-285,-38-13-160,0 0 1,0 1-1,-1 0 1,1 0-1,-1 0 1,0 1 0,0 0-1,-1 0 1,1 0-1,4 8 1,-2 2-4320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1.989"/>
    </inkml:context>
    <inkml:brush xml:id="br0">
      <inkml:brushProperty name="width" value="0.025" units="cm"/>
      <inkml:brushProperty name="height" value="0.025" units="cm"/>
    </inkml:brush>
  </inkml:definitions>
  <inkml:trace contextRef="#ctx0" brushRef="#br0">35 1 4324,'0'0'16106,"-1"9"-15311,-12 57 230,6-40-820,2-1-1,-3 44 1,8-68-194,0 0 0,0-1-1,0 1 1,1 0 0,-1-1 0,0 1-1,0-1 1,1 1 0,-1 0-1,0-1 1,1 1 0,-1-1 0,1 1-1,-1-1 1,1 1 0,-1-1-1,1 1 1,-1-1 0,1 0 0,-1 1-1,1-1 1,0 1 0,-1-1-1,1 0 1,-1 0 0,1 0 0,0 1-1,-1-1 1,1 0 0,0 0-1,-1 0 1,1 0 0,0 0 0,0 0-1,-1 0 1,1 0 0,0 0-1,-1 0 1,1-1 0,0 1 0,-1 0-1,1 0 1,-1-1 0,1 1-1,0 0 1,-1-1 0,1 1 0,0-1-1,34-17 741,-17 4-614,-1-1 0,0 0 0,-1-1 0,0-1 0,19-28 0,-44 98 354,6-44-481,1 1-1,0-1 0,1 1 1,0 0-1,1-1 0,0 1 1,2 16-1,-2-25 9,1 0-1,-1-1 0,1 1 1,0 0-1,0 0 0,-1-1 1,1 1-1,0 0 0,0-1 1,0 1-1,0-1 0,0 1 1,0-1-1,0 1 1,0-1-1,0 0 0,0 1 1,0-1-1,0 0 0,0 0 1,0 0-1,0 0 0,0 0 1,0 0-1,0 0 1,0 0-1,0 0 0,0-1 1,0 1-1,0 0 0,0-1 1,0 1-1,0-1 0,0 1 1,0-1-1,1 0 0,36-19 825,-18 2-660,-1 0-1,-1-1 1,0-1-1,24-36 1,-41 70-305,-6 12-32,-9 13-56,9-28-2,0 1 1,1 0 0,1 0-1,0 0 1,1 0 0,-1 14 0,9-34-4082,4-3 2827,11-41-7234,-10 20 3240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2.316"/>
    </inkml:context>
    <inkml:brush xml:id="br0">
      <inkml:brushProperty name="width" value="0.025" units="cm"/>
      <inkml:brushProperty name="height" value="0.025" units="cm"/>
    </inkml:brush>
  </inkml:definitions>
  <inkml:trace contextRef="#ctx0" brushRef="#br0">9 1 9129,'0'0'9961,"-9"47"-9961,9-26-384,5-3-1346,10-3-1953,-1-4-1250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4.942"/>
    </inkml:context>
    <inkml:brush xml:id="br0">
      <inkml:brushProperty name="width" value="0.025" units="cm"/>
      <inkml:brushProperty name="height" value="0.025" units="cm"/>
    </inkml:brush>
  </inkml:definitions>
  <inkml:trace contextRef="#ctx0" brushRef="#br0">414 94 1794,'0'0'6790,"7"-9"-5423,25-27-11,-31 35-955,1 0-1,-1-1 1,0 1 0,1 0 0,-1-1 0,0 0-1,0 1 1,0-1 0,0 0 0,-1 1 0,1-1-1,0 0 1,-1 0 0,1 0 0,-1 1 0,0-1-1,1 0 1,-1 0 0,0-2 0,-1 3-254,1 0 1,-1 0-1,0 0 0,1 0 0,-1 0 1,0 1-1,1-1 0,-1 0 1,0 1-1,0-1 0,0 0 1,0 1-1,0-1 0,0 1 1,0 0-1,0-1 0,0 1 1,0 0-1,0-1 0,0 1 1,0 0-1,0 0 0,-2 0 1,-8-1 175,-1 1 0,0 1 0,1 0 0,-14 3 0,22-3-144,-22 3-7,0 2 0,0 0 1,0 2-1,1 0 0,0 2 1,1 0-1,0 2 0,-34 23 0,47-28-111,1 1 0,-1 1 0,1-1-1,1 1 1,0 1 0,0 0 0,1 0-1,0 0 1,0 1 0,2 0-1,-1 0 1,1 1 0,1-1 0,0 1-1,1 0 1,0 0 0,0 1-1,2-1 1,-1 20 0,1-27-59,1 0 1,0 0-1,0 0 0,1 0 1,-1 0-1,1 0 0,0 0 0,1-1 1,-1 1-1,1 0 0,0-1 1,0 1-1,1-1 0,-1 0 1,1 1-1,0-1 0,0 0 1,4 3-1,-3-3 5,1 0-1,1-1 1,-1 0 0,0 0-1,1-1 1,0 1 0,-1-1-1,1 0 1,0-1 0,0 1-1,0-1 1,0 0 0,1-1-1,7 1 1,2-2 78,0 0-1,0-1 0,0 0 1,-1-1-1,1-1 1,-1 0-1,0-1 0,26-13 1,-21 8-27,0-2 1,0 0-1,-1-1 1,-1-1-1,26-24 0,-42 36-25,1 0 0,-1-1-1,1 1 1,-1-1-1,0 0 1,0 1-1,0-1 1,0 0-1,0 0 1,-1 0-1,1-1 1,-1 1-1,0 0 1,0 0 0,0-1-1,0 1 1,-1-1-1,0 1 1,1-1-1,-1-6 1,-1 9-23,0 0 0,0 0 1,0 0-1,0 0 0,0 0 0,0 0 1,0 0-1,0 1 0,-1-1 1,1 0-1,0 1 0,0-1 0,-1 1 1,1-1-1,0 1 0,-1-1 0,1 1 1,0 0-1,-1 0 0,1 0 1,-1 0-1,1 0 0,-2 0 0,-39 1-73,37 0 56,-2 0-12,0 0 0,0 0 0,1 1 0,-1-1 1,0 2-1,1-1 0,-1 1 0,1 0 0,0 0 0,0 1 0,0 0 1,0 0-1,0 0 0,-7 9 0,57-40-611,-34 23-780,13 7-9122,-17 2 4970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2.799"/>
    </inkml:context>
    <inkml:brush xml:id="br0">
      <inkml:brushProperty name="width" value="0.025" units="cm"/>
      <inkml:brushProperty name="height" value="0.025" units="cm"/>
    </inkml:brush>
  </inkml:definitions>
  <inkml:trace contextRef="#ctx0" brushRef="#br0">99 289 9161,'0'0'11680,"-8"4"-10933,1 0-612,1 0 0,0 1-1,-1 0 1,2 0 0,-1 0-1,1 0 1,-1 1-1,2 0 1,-1 0 0,1 1-1,-1-1 1,2 1-1,-1 0 1,1 0 0,0 0-1,1 0 1,-1 1 0,1-1-1,1 1 1,0-1-1,0 1 1,0 9 0,1-16-131,0 0 1,0 0-1,0-1 1,0 1-1,0 0 1,1-1-1,-1 1 1,0 0-1,0 0 0,1-1 1,-1 1-1,1 0 1,-1-1-1,0 1 1,1-1-1,-1 1 1,1-1-1,0 1 1,-1 0-1,1-1 1,-1 0-1,1 1 1,0-1-1,-1 1 1,1-1-1,0 0 1,-1 0-1,2 1 1,27 0 144,28-19 79,-30 4-200,-1-1 0,0-1 0,-1-2 0,-1 0 0,28-28 0,-38 32-17,-1 0 1,0-1-1,0 0 1,-2-1-1,0 0 1,-1-1-1,0 0 1,-2-1-1,9-22 1,-16 38-8,-1 1-1,1-1 1,-1 0 0,1 0 0,-1 0-1,1 1 1,-1-1 0,0 0 0,0 0 0,0 0-1,0 0 1,0 0 0,0 0 0,-1 1 0,0-4-1,1 5-6,-1 0-1,1-1 0,-1 1 0,1 0 1,-1-1-1,1 1 0,-1 0 1,1 0-1,-1-1 0,1 1 0,-1 0 1,1 0-1,-1 0 0,1 0 0,-1 0 1,0 0-1,1 0 0,-1 0 0,1 0 1,-1 0-1,1 0 0,-1 0 1,1 0-1,-1 1 0,1-1 0,-1 0 1,1 0-1,-1 0 0,1 1 0,-1-1 1,0 1-1,-5 3-30,-1 0 0,1 0 1,0 1-1,0 0 0,-9 10 0,-58 76-11,66-81 54,0 1 0,1 0 0,0 0 0,1 0 0,0 0 0,1 1 0,-4 16 0,8-26-4,-1-1 0,1 1 0,0-1 1,-1 0-1,1 1 0,0-1 0,0 1 1,0-1-1,0 1 0,0-1 0,0 1 0,1-1 1,-1 0-1,0 1 0,1-1 0,-1 1 0,1-1 1,0 0-1,-1 1 0,1-1 0,0 0 0,0 0 1,0 0-1,-1 1 0,1-1 0,0 0 1,1 0-1,0 1 0,1-1 12,-1 0 1,1-1-1,0 1 0,0 0 0,0-1 1,-1 0-1,1 1 0,0-1 1,0 0-1,0-1 0,0 1 1,0 0-1,4-2 0,5-1 43,1-1 0,0-1 0,-1 0 0,0 0 0,16-10 0,3-9 6,-1-1 1,-2-1 0,0-1 0,-2-1-1,0-2 1,-3-1 0,0 0-1,-2-2 1,27-56 0,-116 199 573,-17 29-656,75-121 21,1 0-1,1 0 0,1 1 0,1 0 0,0 0 0,2 0 1,0 1-1,-3 38 0,7-57 1,0 0 0,0 0 1,1 0-1,-1 0 0,0 0 0,0 0 1,1 0-1,-1 0 0,0 0 0,1 0 1,-1 0-1,1 0 0,-1 0 0,1 0 1,0 0-1,-1 0 0,1-1 0,0 1 1,0 0-1,-1 0 0,1-1 0,0 1 1,0 0-1,0-1 0,0 1 0,0-1 1,0 0-1,0 1 0,0-1 1,0 0-1,0 1 0,0-1 0,0 0 1,0 0-1,0 0 0,0 0 0,0 0 1,0 0-1,0 0 0,1 0 0,-1 0 1,0-1-1,0 1 0,0 0 0,0-1 1,0 1-1,0-1 0,0 1 0,0-1 1,-1 1-1,1-1 0,0 0 0,0 1 1,0-1-1,-1 0 0,1 0 0,0 0 1,-1 1-1,1-1 0,0 0 0,-1 0 1,1 0-1,0-2 0,2-4-136,1 1 1,-1-1-1,-1 0 0,1-1 1,-1 1-1,0 0 0,-1-1 1,0 1-1,0-1 0,0 0 1,-1 1-1,0-1 0,-1 1 1,0-1-1,0 0 0,0 1 1,-1 0-1,-3-10 0,0 7-116,0-1-1,0 1 0,-1-1 0,0 2 1,-1-1-1,0 1 0,-1 0 0,0 0 1,0 1-1,-1 0 0,-11-8 0,19 15 316,0 1-1,0-1 1,1 1-1,-1-1 0,0 0 1,0 1-1,1-1 1,-1 0-1,0 1 0,1-1 1,-1 0-1,0 0 1,1 0-1,0 1 0,-1-1 1,1 0-1,-1 0 1,1 0-1,-1-2 1,2 3-36,-1 0 0,0-1 0,1 1 0,-1-1 0,0 1 1,1-1-1,-1 1 0,1 0 0,-1-1 0,1 1 1,-1 0-1,1-1 0,-1 1 0,1 0 0,-1-1 0,1 1 1,-1 0-1,1 0 0,-1 0 0,1 0 0,0 0 1,-1 0-1,1 0 0,0 0 0,57 0 845,-35 2-373,46-3-24,62 1-87,-46 9-3711,-73-6-584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3.192"/>
    </inkml:context>
    <inkml:brush xml:id="br0">
      <inkml:brushProperty name="width" value="0.025" units="cm"/>
      <inkml:brushProperty name="height" value="0.025" units="cm"/>
    </inkml:brush>
  </inkml:definitions>
  <inkml:trace contextRef="#ctx0" brushRef="#br0">50 131 12684,'0'0'2344,"-9"7"-182,-27 20-422,36-26-1699,0-1 0,-1 0 0,1 0 0,0 0 0,-1 1 1,1-1-1,0 0 0,-1 1 0,1-1 0,0 0 0,0 0 0,-1 1 0,1-1 0,0 0 1,0 1-1,0-1 0,0 1 0,-1-1 0,1 0 0,0 1 0,0-1 0,0 0 0,0 1 1,0-1-1,0 1 0,0-1 0,0 0 0,0 1 0,0-1 0,0 1 0,0-1 0,0 0 0,1 1 1,-1-1-1,0 1 0,0-1 0,16 8 773,22-4 375,-38-4-1158,237-6 4063,122-36-2161,-192 20-1436,98-7-263,173-24-2283,-384 41-1793,-24-1-2571,-12 0-6138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4.282"/>
    </inkml:context>
    <inkml:brush xml:id="br0">
      <inkml:brushProperty name="width" value="0.025" units="cm"/>
      <inkml:brushProperty name="height" value="0.025" units="cm"/>
    </inkml:brush>
  </inkml:definitions>
  <inkml:trace contextRef="#ctx0" brushRef="#br0">188 201 8776,'0'0'8301,"-9"-6"-6181,6 3-2042,0 1 1,0 0-1,0 0 0,-1-1 1,1 2-1,-1-1 0,0 0 1,1 1-1,-1 0 0,0 0 1,0 0-1,0 0 0,0 0 1,0 1-1,0 0 0,0 0 1,0 0-1,0 0 0,0 1 1,0-1-1,1 1 1,-1 0-1,0 0 0,0 1 1,0-1-1,1 1 0,-1 0 1,1 0-1,-1 0 0,1 0 1,0 0-1,0 1 0,-3 3 1,1-1-75,0 0 1,0 0-1,1 0 0,-1 1 1,1 0-1,1 0 1,-1 0-1,1 0 1,0 1-1,1-1 1,0 1-1,0 0 1,0 0-1,0 0 0,1 0 1,1 0-1,-1 12 1,1-18-2,1 0 1,-1 0 0,0 0 0,1 0-1,-1 0 1,0 0 0,1 0 0,-1 0-1,1 0 1,0-1 0,-1 1-1,1 0 1,0 0 0,-1-1 0,1 1-1,0 0 1,0-1 0,0 1 0,0-1-1,0 1 1,0-1 0,-1 1-1,1-1 1,0 0 0,0 1 0,0-1-1,0 0 1,0 0 0,0 0-1,0 0 1,0 0 0,1 0 0,-1 0-1,0 0 1,0 0 0,0 0 0,1-1-1,3 0 38,-1 0 0,1 0 0,-1-1 0,1 1 0,-1-1 0,0 0 1,7-5-1,7-6 19,-1-2 0,-1 1 0,0-2 1,-1 0-1,-1-1 0,14-21 0,-6 4 428,-1-1-1,23-55 1,-35 61 6,-7 21-266,-8 21-277,-10 23 41,2 2 0,1-1 1,3 2-1,1 0 0,1 0 1,-3 64-1,11-101 26,-1-1 1,1 1-1,0-1 0,0 1 0,0 0 0,0-1 0,0 1 0,0-1 1,1 1-1,-1-1 0,0 1 0,1-1 0,-1 1 0,1-1 0,0 1 1,-1-1-1,1 0 0,0 1 0,0-1 0,0 0 0,0 1 0,0-1 1,0 0-1,0 0 0,0 0 0,1 0 0,-1 0 0,0 0 0,1-1 0,-1 1 1,1 0-1,-1-1 0,0 1 0,1-1 0,-1 1 0,1-1 0,0 0 1,-1 1-1,1-1 0,-1 0 0,1 0 0,-1 0 0,1 0 0,-1-1 1,1 1-1,0 0 0,-1-1 0,1 1 0,-1-1 0,1 1 0,1-2 1,7-2 65,0 0 1,0-1 0,0 0 0,-1-1 0,0 0 0,10-9 0,-8 6-97,0-1 0,0-1 0,-1 0 0,-1-1 0,0 0 0,0 0 0,-1 0 0,-1-1 0,0-1 0,-1 1 0,6-17 0,-19 51-50,-1 0 34,1 0 0,1 1-1,1 0 1,-4 45 0,9-66 31,0 0 1,0-1 0,0 1 0,0 0 0,0 0-1,0 0 1,0-1 0,0 1 0,1 0 0,-1 0-1,0 0 1,0-1 0,1 1 0,-1 0-1,1 0 1,-1-1 0,1 1 0,-1 0 0,1-1-1,-1 1 1,1-1 0,-1 1 0,1 0 0,0-1-1,-1 0 1,1 1 0,0-1 0,1 1-1,0 0 18,0-1 0,-1 0-1,1 0 1,0 0 0,0 0-1,0 0 1,0 0 0,0 0-1,0-1 1,0 1 0,3-2-1,4-1 65,-1-1-1,1 0 0,-1 0 1,10-8-1,12-12-58,-1-1-1,-2-2 1,0-1 0,41-57-1,-113 202-441,40-101 561,0 0 0,0 0 0,2 1 0,0-1 0,-2 32 0,6-47-128,-1 0 0,0 0 0,1 0 0,-1 0 0,0 0 0,1 0 0,-1 0 1,1 0-1,0-1 0,-1 1 0,1 0 0,0 0 0,-1 0 0,1-1 0,0 1 0,0 0 0,0-1 0,-1 1 0,1-1 0,0 1 0,0-1 0,0 1 1,0-1-1,0 0 0,0 1 0,0-1 0,0 0 0,0 0 0,0 0 0,0 0 0,0 0 0,0 0 0,0 0 0,1 0 0,-1 0 0,0 0 0,0 0 0,0-1 1,0 1-1,0-1 0,0 1 0,1-1 0,4-1-10,0 1 1,-1-2 0,1 1-1,0 0 1,10-7-1,-12 6-298,0-1 0,-1 1-1,1 0 1,-1-1 0,0 0-1,0 0 1,0 0 0,3-5-1,6-25-5499,-7-3-2862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4.614"/>
    </inkml:context>
    <inkml:brush xml:id="br0">
      <inkml:brushProperty name="width" value="0.025" units="cm"/>
      <inkml:brushProperty name="height" value="0.025" units="cm"/>
    </inkml:brush>
  </inkml:definitions>
  <inkml:trace contextRef="#ctx0" brushRef="#br0">1 1 17745,'0'0'4356,"11"46"-6342,12-37-2819,2-2-4740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4.979"/>
    </inkml:context>
    <inkml:brush xml:id="br0">
      <inkml:brushProperty name="width" value="0.025" units="cm"/>
      <inkml:brushProperty name="height" value="0.025" units="cm"/>
    </inkml:brush>
  </inkml:definitions>
  <inkml:trace contextRef="#ctx0" brushRef="#br0">97 3 15246,'-4'9'1826,"-17"53"1590,-18 77 0,27-79-2092,-8 96 1,20-154-1307,-1-1 0,1 1 0,0-1 1,0 1-1,0-1 0,0 1 0,0-1 0,0 0 0,1 1 0,-1-1 0,0 1 0,1-1 1,-1 1-1,1-1 0,0 0 0,-1 1 0,1-1 0,2 2 0,-3-2 22,1-1 0,0 0 1,0 1-1,-1-1 0,1 0 0,0 0 0,0 0 0,0 1 0,0-1 1,-1 0-1,1 0 0,0 0 0,0 0 0,0-1 0,0 1 0,-1 0 1,1 0-1,0 0 0,0-1 0,0 1 0,-1 0 0,1-1 0,1 0 1,6-4 254,-1 0 1,0 0 0,0-1 0,11-11 0,163-187 453,8-9-644,-183 211-1913,-13 16 386,-17 22-2219,-5-5-1403,-5 2-2217</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5.436"/>
    </inkml:context>
    <inkml:brush xml:id="br0">
      <inkml:brushProperty name="width" value="0.025" units="cm"/>
      <inkml:brushProperty name="height" value="0.025" units="cm"/>
    </inkml:brush>
  </inkml:definitions>
  <inkml:trace contextRef="#ctx0" brushRef="#br0">122 169 8680,'0'0'10010,"10"-5"-7779,-6 3-2068,35-21 1643,-37 21-1629,0 1-1,0-1 1,0 0 0,0 0 0,0 0 0,-1 0-1,1 0 1,-1 0 0,1 0 0,-1-1 0,0 1-1,0-1 1,0 1 0,0 0 0,-1-1-1,1 0 1,0 1 0,-1-5 0,0 6-142,0 0 0,0 1 0,-1-1 0,1 0 0,-1 0 0,1 0 0,-1 1 0,1-1 0,-1 0 0,1 1 0,-1-1-1,1 0 1,-1 1 0,0-1 0,1 1 0,-1-1 0,0 1 0,0-1 0,1 1 0,-1 0 0,0-1 0,0 1 0,0 0 0,0 0 0,1-1 0,-1 1 0,0 0 0,0 0 0,0 0 0,0 0 0,0 0 0,-1 0 0,-33 4 33,25 2-75,0 0 0,0 0 0,1 1 0,0 0-1,0 1 1,0 0 0,1 0 0,1 0-1,-1 1 1,1 1 0,1-1 0,0 1 0,0 0-1,1 1 1,0-1 0,1 1 0,0 0 0,0 0-1,-1 14 1,5-24 9,0 0-1,0 0 0,0-1 1,0 1-1,0 0 0,0 0 1,0 0-1,0 0 1,1 0-1,-1 0 0,0 0 1,1-1-1,-1 1 0,0 0 1,1 0-1,-1-1 1,1 1-1,0 0 0,-1 0 1,1-1-1,-1 1 0,1-1 1,0 1-1,0-1 1,-1 1-1,1-1 0,2 2 1,29 1 108,-21-4-63,1-1 0,-1-1 0,19-6-1,85-45 5,-10 3-59,-104 49 44,0-1-1,0 0 0,-1 0 1,1 1-1,-1-1 1,0 0-1,0 0 1,0 0-1,0 0 0,0 1 1,0-1-1,-1 0 1,0 0-1,1 0 1,-1 1-1,-1-4 0,-1-6 4,-2-9 36,5 15-316,8 12 37,-5-4 195,2 1 11,0 0 0,1 0 0,0-1 0,-1 1 0,1-2 0,0 1 0,0 0 0,0-1 0,0 0 0,0-1 0,0 1 1,0-1-1,1 0 0,-1-1 0,0 1 0,0-1 0,0 0 0,7-3 0,2 0 17,-1-1 0,1 0 1,-1-2-1,0 1 0,26-18 1,-27 15-12,0-2 0,-1 0 0,18-19 0,-67 101-526,29-56 521,-1-2 89,2 0-1,-1 1 1,2 0-1,0 0 1,1 0-1,0 1 1,1 0-1,0 0 1,-1 18-1,5-32-84,0-1 1,0 1-1,0-1 1,0 1-1,0-1 1,1 1-1,-1-1 1,0 0-1,0 1 0,0-1 1,1 1-1,-1-1 1,0 0-1,0 1 1,1-1-1,-1 0 1,0 1-1,1-1 0,-1 0 1,0 1-1,1-1 1,-1 0-1,1 0 1,-1 1-1,0-1 1,1 0-1,-1 0 0,1 0 1,-1 0-1,1 0 1,-1 1-1,0-1 1,1 0-1,-1 0 1,1 0-1,-1 0 0,1 0 1,-1 0-1,1-1 1,-1 1-1,1 0 1,-1 0-1,0 0 1,1 0-1,-1 0 0,1-1 1,-1 1-1,0 0 1,1 0-1,0-1 1,22-13-228,-15 6-1028,0-1-1,0 0 1,-1-1-1,0 0 1,-1 0 0,10-22-1,3-11-6107</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5.795"/>
    </inkml:context>
    <inkml:brush xml:id="br0">
      <inkml:brushProperty name="width" value="0.025" units="cm"/>
      <inkml:brushProperty name="height" value="0.025" units="cm"/>
    </inkml:brush>
  </inkml:definitions>
  <inkml:trace contextRef="#ctx0" brushRef="#br0">13 0 16848,'0'0'3683,"-12"56"-3619,12-38-31,12 1-66,10-4-1472,-1 1-1089,4-3-2275,-2-1-2210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6.172"/>
    </inkml:context>
    <inkml:brush xml:id="br0">
      <inkml:brushProperty name="width" value="0.025" units="cm"/>
      <inkml:brushProperty name="height" value="0.025" units="cm"/>
    </inkml:brush>
  </inkml:definitions>
  <inkml:trace contextRef="#ctx0" brushRef="#br0">107 185 8968,'0'0'6647,"-6"9"-4432,-19 29-894,11-19-351,1-1 0,1 2 0,1 0 0,-14 35 0,27-55-924,0 0-1,0 0 1,0-1-1,0 1 0,0-1 1,0 1-1,0-1 0,0 0 1,0 0-1,-1 0 1,4-2-1,17-16-127,0-2 0,36-45 0,4-3-403,-60 72 103,-5 11 260,-8 18 214,-7 1 119,11-22-119,1 0 1,0 0-1,0 0 1,1 1-1,1-1 1,0 1-1,1 1 1,0-1-1,0 0 1,0 20-1,3-31-103,1-1 1,-1 1-1,0-1 0,1 0 0,-1 1 0,0-1 0,1 1 0,-1-1 0,1 0 0,-1 1 0,0-1 1,1 0-1,-1 1 0,1-1 0,-1 0 0,1 0 0,0 0 0,-1 1 0,1-1 0,-1 0 1,1 0-1,-1 0 0,1 0 0,-1 0 0,1 0 0,0 0 0,-1 0 0,1 0 0,-1 0 0,1 0 1,-1-1-1,1 1 0,-1 0 0,1 0 0,-1 0 0,1-1 0,-1 1 0,1 0 0,0-1 1,22-10-799,-7 0-423,0-1-1,-2-1 1,0-1-1,0 0 1,-1 0-1,-1-1 1,14-22-1,23-43-2448,-8 2 3306,-39 75 454,13-24 103,12-25 503,-19 19 4870,-15 39-1839,-5 2-3236,2 2-153,1 0 1,0 0-1,0 1 0,1 0 0,1 1 0,0-1 0,1 1 0,0 1 0,1-1 0,0 1 0,1 0 0,0 0 0,1 0 0,-2 17 0,5-29-317,1 1-1,-1 0 1,1 0-1,-1 0 1,1 0 0,-1-1-1,1 1 1,0 0-1,0-1 1,0 1-1,0 0 1,0-1-1,0 1 1,0-1-1,1 0 1,-1 1-1,0-1 1,1 0-1,-1 0 1,1 0-1,1 1 1,47 22-188,-3 0-585,-45-23 758,0 0-1,0 1 1,-1-1 0,1 1-1,0 0 1,0 0 0,-1 0-1,1 0 1,-1 0-1,0 0 1,0 0 0,1 0-1,-1 0 1,0 0 0,-1 1-1,1-1 1,0 1 0,-1-1-1,1 0 1,-1 1 0,0-1-1,0 4 1,-1-3 76,0-1 1,0 1 0,0 0-1,0-1 1,0 1 0,-1 0-1,0-1 1,1 0-1,-1 1 1,0-1 0,0 0-1,0 0 1,0 0 0,0 0-1,-5 2 1,-5 3 142,1 0 1,-1-2-1,0 1 1,0-1-1,0-1 1,-1-1-1,-14 4 1,23-6-226,-1-1 0,1 1 0,0-1 0,-1 1 0,1-1 0,-1 0 0,1-1 0,-1 1 0,1-1 0,-7-2 0,10 2-143,-1 0 1,1 0-1,0 0 1,-1 0-1,1 0 1,0 0 0,0-1-1,0 1 1,0 0-1,0-1 1,0 1-1,1-1 1,-1 1-1,0-1 1,1 1-1,-1-1 1,1 1 0,-1-1-1,1 0 1,0 1-1,0-1 1,0 0-1,0 1 1,0-1-1,0 0 1,0 1 0,0-1-1,1 0 1,0-2-1,8-32-4133,9-6-1932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6.500"/>
    </inkml:context>
    <inkml:brush xml:id="br0">
      <inkml:brushProperty name="width" value="0.025" units="cm"/>
      <inkml:brushProperty name="height" value="0.025" units="cm"/>
    </inkml:brush>
  </inkml:definitions>
  <inkml:trace contextRef="#ctx0" brushRef="#br0">122 1 11563,'0'0'7623,"-13"65"-5733,-8-21-289,-2 7 193,-1 5-320,3-1-321,8-7-609,6-5-384,7-7-96,0-12-32,2-8-128,11-8-833,3-8-640,-2 0-1410,-7-15-1954,4-8-4291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6.858"/>
    </inkml:context>
    <inkml:brush xml:id="br0">
      <inkml:brushProperty name="width" value="0.025" units="cm"/>
      <inkml:brushProperty name="height" value="0.025" units="cm"/>
    </inkml:brush>
  </inkml:definitions>
  <inkml:trace contextRef="#ctx0" brushRef="#br0">1 53 16271,'0'0'5200,"8"6"-3913,-2-2-1079,-1 0 0,1-1 0,0 1 0,0-1 1,0-1-1,1 1 0,-1-1 0,1 0 0,-1-1 1,1 1-1,-1-1 0,1-1 0,0 1 0,0-1 0,-1 0 1,1-1-1,0 0 0,0 0 0,-1 0 0,1-1 1,12-4-1,-14 4-170,49-25 197,-51 25-214,0 1-1,0-1 1,0 0 0,0 0 0,0-1 0,0 1 0,-1-1 0,1 1 0,-1-1 0,0 0 0,0 0 0,0 0 0,3-5 0,-5 8-3,0 0 0,0-1 0,0 1 0,-1-1 0,1 1 0,0-1 1,0 1-1,0 0 0,0-1 0,0 1 0,0-1 0,-1 1 0,1 0 1,0-1-1,0 1 0,-1-1 0,1 1 0,0 0 0,0 0 0,-1-1 0,1 1 1,0 0-1,-1-1 0,1 1 0,-1 0 0,1 0 0,0 0 0,-1-1 0,1 1 1,-1 0-1,1 0 0,0 0 0,-1 0 0,1 0 0,-1 0 0,1 0 0,-1 0 1,1 0-1,-1 0 0,1 0 0,0 0 0,-1 0 0,1 0 0,-1 0 0,1 0 1,0 0-1,-1 1 0,1-1 0,-1 0 0,1 0 0,0 1 0,-1-1 1,-26 9-19,16-3 55,1 0 0,0 1 0,0 0 0,0 1 0,1 0 0,1 0 0,-1 1 0,1 0 0,1 1 0,0-1 0,0 2 0,1-1 0,0 1 0,1-1 0,-6 18 0,10-26-52,1 0-1,0-1 0,-1 1 0,1 0 0,0-1 0,0 1 0,0 0 0,0 0 0,1-1 0,-1 1 0,0 0 0,1-1 0,-1 1 0,1 0 1,-1-1-1,1 1 0,0-1 0,0 1 0,0-1 0,0 1 0,0-1 0,0 1 0,0-1 0,0 0 0,2 2 0,0-1 5,1 0 0,0 0 0,-1 0 0,1 0 0,0-1 0,0 1 0,0-1 0,0 0 0,0 0-1,6 0 1,49-2-2579,-14-10-5321,-14-9-6488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5.647"/>
    </inkml:context>
    <inkml:brush xml:id="br0">
      <inkml:brushProperty name="width" value="0.025" units="cm"/>
      <inkml:brushProperty name="height" value="0.025" units="cm"/>
    </inkml:brush>
  </inkml:definitions>
  <inkml:trace contextRef="#ctx0" brushRef="#br0">448 1 10698,'0'0'11019,"-10"1"-10651,-12 3-163,0 1 1,0 1 0,1 1-1,0 1 1,1 1-1,-24 13 1,-123 81 576,158-97-728,0 1 0,1 0 0,0 0 1,0 1-1,0 0 0,1 0 0,1 1 0,-7 10 1,9-13-46,1 0 0,0 0 0,1 1 0,-1-1 0,1 1 0,1 0 0,-1-1 0,1 1 0,0 0 0,1 0 0,0 0 0,0 0 0,1 11 0,0-15 0,0 1 0,1-1 0,-1 0 1,0 0-1,1 0 0,0-1 0,0 1 0,0 0 1,0 0-1,0-1 0,0 0 0,1 1 1,-1-1-1,1 0 0,0 0 0,0 0 1,-1-1-1,1 1 0,0 0 0,0-1 0,1 0 1,-1 0-1,5 1 0,5 2 101,1-1-1,0 0 0,0-1 1,18 1-1,2-2 93,-1-2 0,35-4 0,-53 3-173,0-1-1,0 0 0,-1-1 1,0-1-1,1 0 0,-2-1 1,15-8-1,-27 14-16,-1 0-1,1 0 1,0-1 0,0 1-1,0 0 1,0-1 0,-1 1-1,1-1 1,0 1 0,0-1-1,-1 0 1,1 1-1,0-1 1,-1 1 0,1-1-1,0 0 1,-1 0 0,1 1-1,-1-1 1,0 0 0,1 0-1,-1 0 1,0 0 0,1 0-1,-1 1 1,0-1 0,0 0-1,1-2 1,-2 2-18,0 0 1,0 0-1,0 0 1,0 1-1,-1-1 0,1 0 1,0 0-1,0 1 1,0-1-1,0 1 0,-1-1 1,1 1-1,0-1 1,-1 1-1,1 0 1,-2-1-1,-58-3-2298,58 4 1085,-24 0 12,20 0-2412</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7.398"/>
    </inkml:context>
    <inkml:brush xml:id="br0">
      <inkml:brushProperty name="width" value="0.025" units="cm"/>
      <inkml:brushProperty name="height" value="0.025" units="cm"/>
    </inkml:brush>
  </inkml:definitions>
  <inkml:trace contextRef="#ctx0" brushRef="#br0">291 62 11915,'0'0'886,"8"-7"844,23-26 1484,-24 16 973,-16 13-2066,-17 9-971,16 0-1055,-1 1 0,1 1 0,0 0 0,0 0 1,1 1-1,0 0 0,-15 18 0,-53 73 480,63-80-417,-12 17 317,-23 44 0,42-67-392,1 1 1,0-1-1,0 1 1,2 0-1,0 1 1,0-1-1,-1 18 1,4-30-78,1 0-1,0 0 1,0-1 0,0 1 0,0 0 0,1 0 0,-1 0 0,0 0-1,1 0 1,-1-1 0,1 1 0,0 0 0,-1 0 0,1-1-1,0 1 1,0 0 0,0-1 0,0 1 0,0-1 0,1 0 0,-1 1-1,3 1 1,-1-1 8,0 0 0,0-1-1,0 0 1,0 1-1,0-1 1,0 0 0,0-1-1,1 1 1,-1 0 0,0-1-1,1 0 1,3 0 0,0 0 5,0 0 0,1-1 1,-1 0-1,0-1 1,0 1-1,0-1 0,0-1 1,0 1-1,-1-1 1,1 0-1,8-7 0,-8 5-18,-1-2 1,0 1-1,0-1 0,-1 0 0,0 0 0,0 0 1,4-10-1,-7 14 4,0-1 1,-1 1 0,1-1-1,-1 1 1,0-1 0,0 0 0,0 0-1,0 1 1,-1-1 0,1 0-1,-1 0 1,0 0 0,0 0-1,-1 0 1,1 1 0,-1-1-1,0 0 1,-1-5 0,1 8-13,1 1 0,-1-1 0,0 0 0,1 0 0,-1 1 0,0-1 0,1 0 0,-1 1 0,0-1 0,0 1 0,1-1 0,-1 1 0,0-1 0,0 1 0,0 0 0,0-1 0,0 1 0,0 0 0,0 0 0,1 0 0,-1-1 0,0 1 0,0 0 0,0 0 0,0 0 0,0 0 0,0 1 0,0-1 0,0 0 0,0 0 0,0 1 0,0-1 0,0 0 0,1 1 0,-2 0 0,-1 0-15,1 0-1,-1 0 1,1 1 0,-1-1 0,1 1-1,0 0 1,0-1 0,0 1 0,0 0 0,-3 4-1,3-3 17,0 0-1,0 0 1,1-1-1,-1 1 0,1 0 1,0 0-1,0 1 1,0-1-1,0 0 0,1 0 1,-1 0-1,1 1 1,0-1-1,0 0 0,0 0 1,0 1-1,1-1 1,-1 0-1,1 0 0,1 6 1,0-7 9,0 1 1,0-1-1,0 0 1,0 1-1,0-1 1,0 0-1,1 0 1,-1-1-1,1 1 1,-1 0-1,1-1 0,0 0 1,0 1-1,-1-1 1,1 0-1,0 0 1,0-1-1,0 1 1,0-1-1,0 1 1,0-1-1,5 0 1,7 0 15,0 0-1,0-1 1,0-1 0,0 0 0,0-1 0,0-1 0,-1 0 0,19-8 0,9-8 72,54-33 1,-46 24-72,-58 57-377,-57 68 496,41-65-390,-28 51 0,50-78-1037</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7.731"/>
    </inkml:context>
    <inkml:brush xml:id="br0">
      <inkml:brushProperty name="width" value="0.025" units="cm"/>
      <inkml:brushProperty name="height" value="0.025" units="cm"/>
    </inkml:brush>
  </inkml:definitions>
  <inkml:trace contextRef="#ctx0" brushRef="#br0">81 0 19154,'0'0'4612,"-50"77"-3106,39-35-417,2 2-320,0 0-321,8-1-320,1-7-96,0-1 32,1-6-192,8-1-961,-1-5-1281,-3-3-1538,-3-5-3523</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08.109"/>
    </inkml:context>
    <inkml:brush xml:id="br0">
      <inkml:brushProperty name="width" value="0.025" units="cm"/>
      <inkml:brushProperty name="height" value="0.025" units="cm"/>
    </inkml:brush>
  </inkml:definitions>
  <inkml:trace contextRef="#ctx0" brushRef="#br0">35 0 18546,'0'0'4836,"-29"52"-2562,28-40-448,-3-5-929,4-3-641,0-3-160,9-1-2722,-4-9-3396,-3-10-13677</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20.102"/>
    </inkml:context>
    <inkml:brush xml:id="br0">
      <inkml:brushProperty name="width" value="0.025" units="cm"/>
      <inkml:brushProperty name="height" value="0.025" units="cm"/>
    </inkml:brush>
  </inkml:definitions>
  <inkml:trace contextRef="#ctx0" brushRef="#br0">63 1 10922,'0'0'15257,"-1"13"-15235,-17 76 15,9-46-21,0 0 0,-2 57 0,11-98-80,1-3-52,-1 1 0,1-1-1,0 1 1,-1-1 0,1 1-1,0-1 1,-1 1 0,1-1 0,-1 0-1,1 0 1,-1 1 0,0-1-1,1 0 1,-1 1 0,0-1 0,1 0-1,-1 0 1,0 0 0,0 1 0,0-1-1,1 0 1,-1 0 0,0 0-1,0 0 1,0 1 0,-1-3 0,1-30-3013,0 26 1737,0 2 352,0 1 0,0-1 0,-1 1 0,0 0 1,0-1-1,0 1 0,0-1 0,-4-7 0,-8-11-7106</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20.435"/>
    </inkml:context>
    <inkml:brush xml:id="br0">
      <inkml:brushProperty name="width" value="0.025" units="cm"/>
      <inkml:brushProperty name="height" value="0.025" units="cm"/>
    </inkml:brush>
  </inkml:definitions>
  <inkml:trace contextRef="#ctx0" brushRef="#br0">1 46 9961,'0'0'13357,"23"-4"-12236,22 4-96,10-6-609,2-5-287,-1 0-65,-8 3-64,-14 4-513,-9 3-2338,-16 1-1953</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00.682"/>
    </inkml:context>
    <inkml:brush xml:id="br0">
      <inkml:brushProperty name="width" value="0.025" units="cm"/>
      <inkml:brushProperty name="height" value="0.025" units="cm"/>
    </inkml:brush>
  </inkml:definitions>
  <inkml:trace contextRef="#ctx0" brushRef="#br0">357 169 3972,'-2'0'212,"0"0"0,1 0 0,-1 0 0,0 0 0,1 0 0,-1 0 0,0 0 1,1-1-1,-1 1 0,1-1 0,-1 1 0,1-1 0,-1 0 0,1 0 0,-1 0 0,1 0 1,-1 0-1,1 0 0,0 0 0,0 0 0,-1 0 0,1 0 0,0-1 0,0 1 0,0 0 0,0-1 1,1 1-1,-1-1 0,0 1 0,1-1 0,-1 1 0,1-1 0,-1 0 0,1 1 0,0-1 0,0 0 1,-1 1-1,1-1 0,0 0 0,1-3 0,28 5-63,938-37 940,-678 14-1027,803-40 256,-1063 63-323,564 19-327,-679-6-618,-539 12 1018,-4-33-7,457 5-57,-416-17 8,-305-1 8,789 20-21,-99 5 8,190-1-100,28-1-36,30 0 52,927 7 131,843 4 68,-1472-13-90,-706-3-228,-797 23-1156,969-7 204,6-2-1548</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17.227"/>
    </inkml:context>
    <inkml:brush xml:id="br0">
      <inkml:brushProperty name="width" value="0.025" units="cm"/>
      <inkml:brushProperty name="height" value="0.025" units="cm"/>
    </inkml:brush>
  </inkml:definitions>
  <inkml:trace contextRef="#ctx0" brushRef="#br0">48 44 12139,'-4'45'10179,"-14"42"-6898,-8 49-3352,31-195-9810,-2-12 3793,-2-4 4009,-1 2 9922,1 81-4150,3 34-685,-3-24-2940,1 1 0,1 0-1,1-1 1,11 29-1,-14-43 51,1-1-1,0 1 1,0-1 0,0 0-1,1 1 1,-1-1-1,1-1 1,-1 1-1,1 0 1,0 0-1,0-1 1,1 0-1,-1 0 1,0 0-1,1 0 1,-1 0-1,1-1 1,6 3-1,-7-4 7,0 0 0,0 1 0,1-1 0,-1 0 0,0-1-1,0 1 1,1-1 0,-1 1 0,0-1 0,0 0 0,0 0 0,0 0 0,0-1 0,0 1 0,0-1-1,0 0 1,0 0 0,-1 1 0,1-2 0,-1 1 0,1 0 0,2-4 0,5-6-20,0-1 1,0 0 0,-2-1 0,1 0 0,8-22 0,-13 28-20,-1 0 1,0-1-1,0 1 1,-1 0-1,0-1 1,-1 0-1,0 1 1,0-1-1,-1 0 1,0 1-1,-2-17 1,2 25-82,0-1 1,0 1-1,0-1 1,0 1-1,-1 0 1,1-1-1,0 1 1,0-1 0,-1 1-1,1 0 1,0-1-1,0 1 1,-1 0-1,1-1 1,0 1 0,-1 0-1,1-1 1,-1 1-1,1 0 1,0 0-1,-1-1 1,1 1 0,-1 0-1,1 0 1,-1 0-1,1 0 1,-1 0-1,1 0 1,-1 0-1,1-1 1,0 1 0,-1 1-1,1-1 1,-1 0-1,1 0 1,-1 0-1,1 0 1,-1 0 0,1 0-1,-1 0 1,1 1-1,0-1 1,-1 0-1,1 0 1,-1 1-1,1-1 1,0 0 0,-1 0-1,1 1 1,-18 18-228,14-10-471,2 1 1,-1-1-1,1 1 0,-1 12 1,3-18-572,0 0 1,0 0 0,0-1 0,0 1 0,1 0-1,-1 0 1,1 0 0,2 4 0,7 6-9536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17.589"/>
    </inkml:context>
    <inkml:brush xml:id="br0">
      <inkml:brushProperty name="width" value="0.025" units="cm"/>
      <inkml:brushProperty name="height" value="0.025" units="cm"/>
    </inkml:brush>
  </inkml:definitions>
  <inkml:trace contextRef="#ctx0" brushRef="#br0">88 1 12748,'0'0'11862,"-8"3"-10842,3-2-992,1 1 0,-1 0 0,1 0 0,0 0 0,0 0 0,0 1 0,0 0 0,0-1 0,0 2 0,1-1 0,-1 0 0,1 1 0,0-1 0,0 1 0,0 0 0,1 0 0,-1 0 0,1 1 0,0-1 0,0 0 0,0 1 0,1 0 0,0-1 0,0 1 0,0 0 0,0-1 0,0 8 0,2-11-24,-1 0-1,1 0 0,-1-1 1,1 1-1,0 0 0,-1-1 1,1 1-1,0 0 0,-1-1 1,1 1-1,0-1 1,0 1-1,-1-1 0,1 1 1,0-1-1,0 0 0,0 1 1,0-1-1,-1 0 0,1 0 1,0 0-1,0 0 0,0 0 1,0 0-1,0 0 0,0 0 1,0 0-1,-1 0 0,1 0 1,0 0-1,0 0 1,2-1-1,32-8 265,-30 5-247,0 0 0,0 0 0,-1 0 0,0-1-1,1 1 1,-2-1 0,1 0 0,6-11 0,-7 11 0,-5 8-157,0 0 1,0 0 0,0 0 0,0 0 0,0 0 0,1 1 0,0-1-1,-1 0 1,1 1 0,0 0 0,1-1 0,-1 1 0,1-1 0,-1 1-1,1 0 1,0-1 0,0 1 0,1 4 0,0-7-18,0-1-1,-1 1 1,1 0 0,0-1-1,-1 1 1,1-1 0,0 1 0,0-1-1,-1 0 1,1 1 0,0-1 0,0 0-1,0 1 1,0-1 0,0 0 0,-1 0-1,1 0 1,0 0 0,0 0 0,0 0-1,0 0 1,0 0 0,1-1-1,25-3-2077,-13-2 185,0-1 0,0 0-1,0 0 1,23-20 0,-36 27 1942,31-24-4914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17.965"/>
    </inkml:context>
    <inkml:brush xml:id="br0">
      <inkml:brushProperty name="width" value="0.025" units="cm"/>
      <inkml:brushProperty name="height" value="0.025" units="cm"/>
    </inkml:brush>
  </inkml:definitions>
  <inkml:trace contextRef="#ctx0" brushRef="#br0">93 155 545,'0'0'17125,"-8"1"-15961,4 0-1054,1 0 0,-1 0 0,1 0 0,-1 1 1,1 0-1,-1-1 0,1 1 0,0 0 0,0 0 0,0 1 1,0-1-1,0 1 0,1-1 0,-1 1 0,1 0 0,-4 5 1,2-1 68,0-1 1,1 0-1,0 1 1,0 0-1,0 0 0,1 0 1,0 0-1,1 0 1,-2 12-1,3-18-172,0 0-1,0 0 0,0 0 1,0 0-1,0 0 0,0 0 1,0 0-1,1 0 0,-1 0 1,0 0-1,1 0 0,-1 0 1,0 0-1,1 0 0,-1 0 1,1-1-1,0 1 0,-1 0 1,1 0-1,0-1 0,-1 1 1,1 0-1,0 0 0,0-1 1,0 1-1,-1-1 0,1 1 1,0-1-1,0 1 0,0-1 1,0 0-1,0 1 0,0-1 1,0 0-1,0 0 0,0 0 0,0 0 1,0 0-1,0 0 0,0 0 1,0 0-1,0 0 0,0 0 1,0 0-1,0-1 0,0 1 1,0 0-1,0-1 0,1 0 1,4 0 31,1-1 1,-1 0 0,0-1-1,0 1 1,0-1 0,8-5-1,-3 0-45,-1-1-1,-1 0 1,0 0-1,0-1 0,0 0 1,-2-1-1,1 0 0,-1 0 1,-1-1-1,0 1 1,0-2-1,-2 1 0,1 0 1,-1-1-1,-1 0 0,-1 0 1,1 0-1,-2 0 1,0 0-1,-1-22 0,0 34 7,0 0-1,0 1 0,0-1 1,0 1-1,0-1 1,0 1-1,0-1 0,0 0 1,-1 1-1,1-1 0,0 1 1,0-1-1,-1 1 1,1-1-1,0 1 0,0-1 1,-1 1-1,1-1 0,-1 1 1,1-1-1,0 1 1,-1-1-1,1 1 0,-1 0 1,1-1-1,-1 1 0,1 0 1,-1-1-1,1 1 0,-1 0 1,0 0-1,1 0 1,-2-1-1,-20 10-109,-15 25-48,34-32 161,-35 45 325,35-43-301,1 0 0,-1-1 0,1 1 0,0 0 0,0 1-1,1-1 1,-1 0 0,1 0 0,0 1 0,0-1 0,0 5 0,1-8-23,0 0 0,0 0-1,1 0 1,-1 0-1,1 0 1,-1 0 0,1 0-1,-1 0 1,1 0-1,0 0 1,-1 0 0,1-1-1,0 1 1,0 0 0,0 0-1,-1-1 1,1 1-1,0-1 1,0 1 0,0-1-1,0 1 1,0-1-1,0 1 1,0-1 0,0 0-1,2 1 1,37 6-1,-23-4-251,-11-2 113,-1 0 0,0 1 1,0 0-1,0 0 0,0 0 0,-1 0 0,1 1 0,-1 0 0,1 0 1,-1 0-1,8 7 0,-10-7 0,-1-1 1,1 0-1,-1 1 1,0-1-1,1 0 1,-1 1-1,0 0 1,0-1-1,-1 1 1,1-1-1,-1 1 1,1 0-1,-1 0 1,0-1-1,0 1 1,0 0-1,0 0 1,0-1-1,-1 1 1,1 0-1,-1-1 1,0 1-1,0 0 1,-2 3-1,2-1-2199</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18.528"/>
    </inkml:context>
    <inkml:brush xml:id="br0">
      <inkml:brushProperty name="width" value="0.025" units="cm"/>
      <inkml:brushProperty name="height" value="0.025" units="cm"/>
    </inkml:brush>
  </inkml:definitions>
  <inkml:trace contextRef="#ctx0" brushRef="#br0">102 1 10218,'0'0'12465,"-7"10"-11761,-4 11-408,0-1-1,1 2 0,1 0 0,1 0 0,2 0 0,-9 46 0,3 13 520,-1 98-1,15-183-765,-1-1-1,1 1 1,0 0 0,0 1 0,0-1 0,0 0 0,0 0 0,4-3 0,6-10-180,-5 1-302,26-39-873,-32 53 1281,1-1-1,0 1 1,0 0-1,-1 0 1,1 0 0,0 1-1,1-1 1,-1 0-1,0 1 1,1-1 0,-1 1-1,0 0 1,1 0-1,-1 0 1,1 0-1,0 0 1,-1 0 0,1 1-1,3-1 1,-6 2 27,1 0-1,0-1 1,0 1 0,-1 0 0,1 0 0,-1 0 0,1 0-1,-1 0 1,1 0 0,-1 0 0,1 0 0,-1 0 0,0 0-1,0 0 1,1 0 0,-1 0 0,0 0 0,0 0 0,0 0-1,0 0 1,0 0 0,-1 2 0,0 26 212,-3-13-123,4-25 107,4-27-71,3-25 487,30 70-806,6-4-1841,0-5-3909,-17-1-950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5.993"/>
    </inkml:context>
    <inkml:brush xml:id="br0">
      <inkml:brushProperty name="width" value="0.025" units="cm"/>
      <inkml:brushProperty name="height" value="0.025" units="cm"/>
    </inkml:brush>
  </inkml:definitions>
  <inkml:trace contextRef="#ctx0" brushRef="#br0">45 0 16464,'0'0'5253,"-34"48"-4613,27-19 385,3 2-320,4 1-449,0 1-192,0 1 0,0-2-64,11-5 0,-5-5-672,2-5-930,-2-6-448,-6-9-544,-6-8-7752</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19.109"/>
    </inkml:context>
    <inkml:brush xml:id="br0">
      <inkml:brushProperty name="width" value="0.025" units="cm"/>
      <inkml:brushProperty name="height" value="0.025" units="cm"/>
    </inkml:brush>
  </inkml:definitions>
  <inkml:trace contextRef="#ctx0" brushRef="#br0">72 22 15214,'0'0'2499,"-8"3"-241,4-1-1871,-32 15 1844,34-16-2174,0 0 0,1 0 0,-1 0 0,1 1 0,-1-1 0,1 1 1,-1-1-1,1 1 0,0-1 0,0 1 0,0 0 0,0 0 0,0-1 0,0 1 0,0 0 0,1 0 0,-1 0 1,0 0-1,1 0 0,-1 4 0,2-5-84,0 0 0,-1-1 1,1 1-1,0 0 0,-1 0 1,1-1-1,0 1 0,0 0 1,0-1-1,0 1 0,0-1 1,0 1-1,0-1 0,0 0 0,0 1 1,0-1-1,0 0 0,0 0 1,0 1-1,0-1 0,0 0 1,0 0-1,0 0 0,0 0 1,0-1-1,0 1 0,0 0 0,2-1 1,33-4-1389,39-29-3587,-74 33 5109,-2 20 684,-1 0 1,-2 0 0,0 0 0,-1-1-1,-8 22 1,-11 45 869,19-50-1444,5-26-189,-1 0 0,0 0 0,-1-1 0,0 1 0,0 0 0,-1-1 0,0 1 0,0-1 0,-7 12 0,10-19-17,0-1 0,-1 0 0,1 1 0,0-1 0,0 0 0,0 1 0,0-1 0,-1 0 0,1 0 0,0 1 0,0-1 0,-1 0 0,1 0 0,0 1 0,0-1 0,-1 0 0,1 0 0,0 0 0,-1 1 0,1-1 0,0 0 0,-1 0 0,1 0 0,0 0 0,-1 0 0,1 0 0,0 0 0,-1 0 0,1 0 0,-1 0 0,1 0 0,0 0 0,-1 0 0,1 0 0,0 0 0,-1 0 0,1 0 0,0 0 0,-1 0 0,1-1 0,0 1 0,-1 0 0,1 0 0,0 0 0,0-1 0,-1 1 0,1 0 0,0 0 0,0-1 0,-1 1 0,1 0 0,0-1 0,0 1 0,0 0 0,-1 0 0,1-1 0,0 1 0,0 0 0,0-1 0,0 1 0,0-1 0,0 1 0,0 0 0,0-1 0,0 1 0,0 0 0,0-1 0,0 0 0,-2-28 413,2 27-428,1-7-19,0-1-1,0 1 0,1-1 0,1 1 0,-1 0 0,2 0 0,-1 0 0,1 0 0,1 0 0,-1 1 0,1 0 0,1 0 0,0 0 0,7-7 1,15-15 1,2 1 1,34-26-1,-7 6 34,7-17 90,-99 92 117,17-8-108,-45 53 430,58-65-421,1 1 0,-1 0 0,1 0 0,0 0 0,1 0 0,0 0 0,0 1 0,0 0 0,-1 10 0,4-17-106,0-1-1,0 1 0,0 0 1,0 0-1,0 0 1,0 0-1,0 0 0,0-1 1,0 1-1,0 0 1,1 0-1,-1 0 1,0 0-1,1-1 0,-1 1 1,1 0-1,-1 0 1,1-1-1,-1 1 0,1 0 1,-1-1-1,1 1 1,0 0-1,-1-1 0,1 1 1,0-1-1,-1 1 1,1-1-1,0 1 1,1-1-1,36 6 261,-24-7-601,-1-1 0,1 0-1,20-5 1,4-9-2807,1-4-2145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0.146"/>
    </inkml:context>
    <inkml:brush xml:id="br0">
      <inkml:brushProperty name="width" value="0.025" units="cm"/>
      <inkml:brushProperty name="height" value="0.025" units="cm"/>
    </inkml:brush>
  </inkml:definitions>
  <inkml:trace contextRef="#ctx0" brushRef="#br0">23 88 8936,'2'-8'1400,"0"1"-1,0-1 0,-1 1 0,0-1 0,-1 1 0,1-1 0,-2-8 0,0-2 2553,-6 50-3455,2-19-494,0 1 1,2-1 0,0 1-1,0 0 1,-1 26-1,4-39 5,1 0-1,-1 0 0,0 0 1,0-1-1,1 1 1,-1 0-1,1 0 0,-1-1 1,0 1-1,1 0 0,-1-1 1,1 1-1,0 0 1,-1-1-1,1 1 0,0-1 1,-1 1-1,1-1 0,0 1 1,-1-1-1,1 0 1,0 1-1,0-1 0,-1 0 1,1 0-1,0 1 0,0-1 1,0 0-1,0 0 1,-1 0-1,1 0 0,0 0 1,0 0-1,0 0 0,0 0 1,-1-1-1,1 1 1,0 0-1,0 0 0,0-1 1,-1 1-1,1 0 0,0-1 1,1 0-1,37-16 451,-26 5-191,0 0 0,-1-1 0,0-1 0,12-18 0,-28 39-373,-3 8-122,0-1 0,0 1 1,1 0-1,1 1 1,1 0-1,0-1 0,-3 33 1,7-48 92,0 1 1,-1-1-1,1 1 1,0-1-1,0 1 0,0-1 1,0 1-1,0-1 1,0 1-1,0-1 1,0 1-1,0-1 0,0 1 1,0-1-1,1 1 1,-1-1-1,0 1 1,0-1-1,0 1 0,1-1 1,-1 1-1,0-1 1,0 0-1,1 1 1,-1-1-1,0 1 0,1-1 1,-1 0-1,1 1 1,-1-1-1,1 0 0,-1 1 1,0-1-1,1 0 1,-1 0-1,1 0 1,-1 1-1,1-1 0,-1 0 1,1 0-1,-1 0 1,1 0-1,-1 0 1,1 0-1,-1 0 0,1 0 1,0 0-1,15 0-5934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1.205"/>
    </inkml:context>
    <inkml:brush xml:id="br0">
      <inkml:brushProperty name="width" value="0.025" units="cm"/>
      <inkml:brushProperty name="height" value="0.025" units="cm"/>
    </inkml:brush>
  </inkml:definitions>
  <inkml:trace contextRef="#ctx0" brushRef="#br0">246 51 9513,'0'0'10111,"-1"-8"-8077,1 6-1882,0 0 1,0-1-1,0 1 1,-1 0-1,1-1 1,-1 1-1,0 0 1,1-1-1,-1 1 1,0 0-1,0 0 0,-1 0 1,0-2-1,0 3-93,1 0 0,-1 0 0,0 0-1,1 0 1,-1 0 0,0 0 0,0 1-1,1-1 1,-1 1 0,0 0 0,0-1-1,0 1 1,0 0 0,0 0 0,1 0-1,-1 0 1,0 0 0,0 1 0,0-1-1,0 0 1,0 1 0,1 0 0,-1-1-1,-3 3 1,-6 1-41,1 1 0,-1 1 0,1 0 0,0 0 0,1 1 0,-1 1-1,1-1 1,-10 13 0,13-15-11,1 0-1,0 1 0,1-1 1,-1 1-1,1 1 0,0-1 1,1 1-1,-1-1 0,1 1 1,1 0-1,-1 0 0,1 0 1,0 0-1,-1 10 0,4-15-9,-1 0-1,0-1 1,1 1 0,-1 0-1,1-1 1,0 1-1,-1-1 1,1 1-1,0-1 1,0 1-1,0-1 1,0 1-1,0-1 1,0 0-1,1 0 1,-1 0-1,0 0 1,1 0-1,-1 0 1,0 0-1,1 0 1,-1 0-1,1 0 1,0-1-1,-1 1 1,1-1-1,2 1 1,56 11-244,-37-9-38,-20-2 257,0-1 0,0 1 0,0 0 0,0 0 1,0 0-1,0 0 0,0 0 0,-1 1 0,1-1 1,0 1-1,-1 0 0,0 0 0,1 0 1,-1 0-1,0 0 0,0 0 0,0 0 0,0 1 1,0-1-1,0 1 0,2 5 0,-4-6 58,1 1 0,-1-1 0,0 1 0,0-1 0,0 1 0,0-1 0,0 1 0,-1-1 0,1 1 0,-1-1 0,1 1 0,-1-1 0,0 1 0,0-1 0,0 0 0,0 1 0,0-1-1,-1 0 1,1 0 0,-1 0 0,1 0 0,-1 0 0,0 0 0,0-1 0,0 1 0,-3 2 0,-2 1 128,0 0-1,-1 0 1,1 0 0,-1-1-1,0 0 1,-1 0 0,1-1-1,-1 0 1,1 0-1,-1-1 1,0-1 0,0 1-1,0-1 1,0-1 0,0 0-1,-9 0 1,17 0-243,0 0 0,0 0 0,-1 0 0,1 0 1,0-1-1,0 1 0,0 0 0,0 0 0,0-1 0,0 1 0,0 0 1,0-1-1,0 1 0,0-1 0,0 0 0,0 1 0,0-1 0,0 0 0,0 0 1,0 1-1,1-1 0,-1 0 0,0 0 0,0 0 0,1 0 0,-1 0 0,1 0 1,-1 0-1,1 0 0,0 0 0,-1 0 0,1 0 0,0 0 0,-1 0 1,1 0-1,0-1 0,0 1 0,0 0 0,0 0 0,0 0 0,1-2 0,0 0-614,-1-1 0,1 1 0,0 0 0,1 0 0,-1 0 0,0 0 0,1 0 0,0 1 0,0-1 0,0 0 0,0 1 0,0-1 0,3-2 0,19-14-5643</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1.878"/>
    </inkml:context>
    <inkml:brush xml:id="br0">
      <inkml:brushProperty name="width" value="0.025" units="cm"/>
      <inkml:brushProperty name="height" value="0.025" units="cm"/>
    </inkml:brush>
  </inkml:definitions>
  <inkml:trace contextRef="#ctx0" brushRef="#br0">73 0 13901,'0'0'10976,"-4"12"-10779,-64 286 423,101-434-108,-34 140-521,1 0 0,0 0 0,1 0 0,-1 0-1,0 0 1,1 0 0,0 0 0,0 0 0,0 0 0,1 0 0,-1 0 0,1-1-1,0 1 1,0-1 0,5 7 0,-4-8 6,0 0 0,0 1 0,1-1 0,-1 0 0,1-1 0,-1 1 0,1 0 0,0-1 0,0 0 0,0 0 0,0 0 0,0-1 0,-1 1 0,1-1 0,0 0 0,6 0 0,-3-1 17,0 0 0,0 0 1,1-1-1,-2 1 0,1-1 0,0-1 1,0 1-1,-1-1 0,1-1 1,-1 1-1,0-1 0,0 0 1,0 0-1,-1-1 0,1 0 0,-1 0 1,0 0-1,-1-1 0,1 1 1,-1-1-1,0 0 0,0 0 1,-1-1-1,4-8 0,-9 13-26,-5 8-70,-7 9-37,13-14 116,-6 8 38,0 1 0,1 1 0,0-1 0,1 1 0,0 0 0,0 1 0,1-1 0,1 1 0,-3 15 0,6-26-25,0 0 0,0 0 0,0-1 1,0 1-1,0 0 0,0-1 0,0 1 0,1 0 0,-1-1 1,0 1-1,0 0 0,1-1 0,-1 1 0,0 0 1,1-1-1,-1 1 0,0-1 0,1 1 0,-1 0 1,1-1-1,-1 1 0,1-1 0,0 0 0,-1 1 0,1-1 1,-1 1-1,1-1 0,0 0 0,-1 0 0,2 1 1,26-3 289,27-20 55,-32 7-316,0 0-1,0-2 0,-2-1 0,0 0 1,29-35-1,-50 53-43,0 0 0,0 0 0,0-1-1,0 1 1,1 0 0,-1-1 0,0 1 0,0 0 0,0 0 0,0-1 0,1 1-1,-1 0 1,0 0 0,0-1 0,0 1 0,1 0 0,-1 0 0,0 0 0,1-1 0,-1 1-1,0 0 1,0 0 0,1 0 0,-1 0 0,0 0 0,1 0 0,-1 0 0,0 0 0,0 0-1,1 0 1,-1 0 0,0 0 0,1 0 0,-1 0 0,0 0 0,1 0 0,-1 0 0,0 0-1,1 0 1,-1 14-126,-9 22 115,-1-14 28,3-6 6,0 1 1,1-1-1,1 1 0,1 0 1,-5 31-1,9-48-61,0 1 0,0-1 0,0 0 0,0 1 0,0-1 0,0 0 0,1 0 0,-1 1 1,0-1-1,0 0 0,0 0 0,0 1 0,1-1 0,-1 0 0,0 0 0,0 1 0,0-1 0,1 0 0,-1 0 0,0 0 0,0 0 0,1 1 0,-1-1 0,0 0 0,0 0 0,1 0 0,-1 0 0,0 0 0,0 0 0,1 0 0,-1 0 0,0 0 0,1 0 0,-1 0 0,0 0 0,1 0 0,-1 0 0,0 0 0,0 0 0,1 0 0,-1 0 0,0 0 0,1 0 0,-1 0 0,0-1 0,0 1 0,1 0 0,-1 0 0,0 0 0,0 0 0,0-1 0,1 1 0,-1 0 0,0 0 0,0-1 0,0 1 0,0 0 0,1 0 0,-1-1 0,0 1 0,0 0 1,0 0-1,0-1 0,0 1 0,16-18-4322,-6-5-2463,-1-7-4703</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2.257"/>
    </inkml:context>
    <inkml:brush xml:id="br0">
      <inkml:brushProperty name="width" value="0.025" units="cm"/>
      <inkml:brushProperty name="height" value="0.025" units="cm"/>
    </inkml:brush>
  </inkml:definitions>
  <inkml:trace contextRef="#ctx0" brushRef="#br0">32 0 6438,'0'0'12460,"-32"50"-12428,32-30-64,0-2-1409,4-4-1827,5-1-2049</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2.616"/>
    </inkml:context>
    <inkml:brush xml:id="br0">
      <inkml:brushProperty name="width" value="0.025" units="cm"/>
      <inkml:brushProperty name="height" value="0.025" units="cm"/>
    </inkml:brush>
  </inkml:definitions>
  <inkml:trace contextRef="#ctx0" brushRef="#br0">107 0 7815,'0'0'14521,"-3"11"-14260,-1 5-230,0 1 0,1-1 1,1 1-1,1 0 0,0 0 0,1 0 0,1-1 0,0 1 0,2 0 0,5 23 0,16 17 162,-12-32-342,12 43-1,-22-61 403,0 0 0,0 0 0,-1 1 1,-1-1-1,1 0 0,-1 1 0,0-1 0,-1 0 0,1 1 0,-2-1 0,-1 7 0,2-11-147,-1 0 1,0 0-1,1 0 0,-2 0 1,1 0-1,0 0 1,0-1-1,-1 1 1,1-1-1,-1 0 0,0 0 1,0 0-1,0 0 1,0 0-1,0-1 0,0 1 1,0-1-1,0 0 1,-1 0-1,1 0 0,0 0 1,-1 0-1,1-1 1,-1 0-1,1 1 1,-1-1-1,1-1 0,-1 1 1,1 0-1,-1-1 1,1 0-1,0 0 0,-1 0 1,1 0-1,0 0 1,0-1-1,-1 1 0,1-1 1,1 0-1,-1 0 1,0 0-1,0 0 0,1-1 1,-3-2-1,1 0-100,0-1 0,1 1-1,0-1 1,0 1 0,1-1 0,-1 0-1,1 0 1,0 0 0,1-1-1,0 1 1,0 0 0,0 0-1,1-1 1,-1 1 0,2-1-1,-1 1 1,1 0 0,0-1 0,2-7-1,0 6-87,0-1-1,1 1 0,0 0 1,1 0-1,0 1 0,0-1 1,0 1-1,1 0 0,0 0 0,1 1 1,-1 0-1,15-10 0,80-53-6803,-67 41 987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3.152"/>
    </inkml:context>
    <inkml:brush xml:id="br0">
      <inkml:brushProperty name="width" value="0.025" units="cm"/>
      <inkml:brushProperty name="height" value="0.025" units="cm"/>
    </inkml:brush>
  </inkml:definitions>
  <inkml:trace contextRef="#ctx0" brushRef="#br0">22 1 10730,'0'0'6988,"8"1"-5675,-6-1-1209,1 1-1,0 0 0,0-1 0,0 1 0,-1 0 1,1 0-1,0 1 0,-1-1 0,1 0 0,-1 1 1,1 0-1,-1 0 0,2 2 0,0 0 65,-1 0 0,0 0 0,-1 0 0,1 1-1,-1-1 1,0 1 0,0 0 0,0-1 0,1 7-1,5 28 291,-1 1 0,-3 0 0,-1 0 1,-4 75-1,0-47 396,1-68-879,0 0 0,0-1 0,0 1 0,-1 0 0,1 0 0,0-1 0,0 1 0,-1 0 0,1 0 0,0 0 1,-1-1-1,1 1 0,0 0 0,0 0 0,-1 0 0,1 0 0,0 0 0,-1 0 0,1-1 0,0 1 0,-1 0 0,1 0 0,-1 0 1,1 0-1,0 0 0,-1 0 0,1 0 0,0 1 0,-1-1 0,1 0 0,0 0 0,-1 0 0,1 0 0,0 0 0,-1 0 1,1 1-1,0-1 0,0 0 0,-1 0 0,1 0 0,0 1 0,0-1 0,-1 0 0,1 0 0,0 1 0,0-1 0,0 0 0,-1 1 1,1-1-1,0 0 0,0 1 0,0-1 0,0 0 0,0 1 0,0-1 0,0 0 0,-1 1 0,1-1 0,0 0 0,0 1 1,1 0-1,-22-29-1957,20 27 1895,-14-21-961,-27-43-632,39 59 1893,0 0 1,0 0-1,1 0 1,0 0-1,0-1 1,0 1-1,1 0 1,-2-13-1,4 18-94,-1-1 0,1 1 0,0 0-1,-1-1 1,1 1 0,0 0 0,0 0 0,0 0-1,0-1 1,0 1 0,0 0 0,1 0-1,-1 1 1,0-1 0,0 0 0,1 0-1,-1 1 1,0-1 0,1 0 0,-1 1-1,1-1 1,-1 1 0,1 0 0,1-1 0,47-9 706,-40 9-461,79-11 502,-2 1-1989,-30-2-6200,-28 3-6322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3.895"/>
    </inkml:context>
    <inkml:brush xml:id="br0">
      <inkml:brushProperty name="width" value="0.025" units="cm"/>
      <inkml:brushProperty name="height" value="0.025" units="cm"/>
    </inkml:brush>
  </inkml:definitions>
  <inkml:trace contextRef="#ctx0" brushRef="#br0">0 0 3075,'0'0'11686,"3"10"-9375,-1-1-2016,2 6 787,1 1 1,1-1 0,9 20-1,-14-32-967,1 1-1,0-1 0,0 0 1,0 1-1,0-1 0,1 0 1,-1-1-1,1 1 0,-1 0 1,1-1-1,0 1 0,0-1 1,0 0-1,1 0 0,-1 0 1,0 0-1,1-1 0,0 1 1,-1-1-1,1 0 0,0 0 1,3 0-1,0-1-286,0 0 0,0 0 0,0-1 1,0 0-1,0 0 0,0-1 0,-1 0 0,1 0 0,0-1 0,11-6 1,31-27-7943,-33 16 1702</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4.255"/>
    </inkml:context>
    <inkml:brush xml:id="br0">
      <inkml:brushProperty name="width" value="0.025" units="cm"/>
      <inkml:brushProperty name="height" value="0.025" units="cm"/>
    </inkml:brush>
  </inkml:definitions>
  <inkml:trace contextRef="#ctx0" brushRef="#br0">190 0 10250,'0'0'6053,"-43"62"-4003,29-26-384,-11 7-129,2 6-223,3 4-161,-1 1-353,3 0-447,4-8-225,3-8-64,11-10-64,0-11-737,3-14-896,10-3-930,-2-13-2754,1-11-9577</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4.597"/>
    </inkml:context>
    <inkml:brush xml:id="br0">
      <inkml:brushProperty name="width" value="0.025" units="cm"/>
      <inkml:brushProperty name="height" value="0.025" units="cm"/>
    </inkml:brush>
  </inkml:definitions>
  <inkml:trace contextRef="#ctx0" brushRef="#br0">78 1 14638,'0'0'9865,"-4"51"-9545,-5-19-223,0 4-33,-2 0-32,1-5 32,1-1-833,0-6-1217,3-5-224,1-5-769,0-7-2338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6.367"/>
    </inkml:context>
    <inkml:brush xml:id="br0">
      <inkml:brushProperty name="width" value="0.025" units="cm"/>
      <inkml:brushProperty name="height" value="0.025" units="cm"/>
    </inkml:brush>
  </inkml:definitions>
  <inkml:trace contextRef="#ctx0" brushRef="#br0">1 44 12172,'0'0'10762,"66"-32"-10282,-25 29-352,13 1-64,-6 0-32,5 1-1185,-4 0-1986,-5-1-4228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24.955"/>
    </inkml:context>
    <inkml:brush xml:id="br0">
      <inkml:brushProperty name="width" value="0.025" units="cm"/>
      <inkml:brushProperty name="height" value="0.025" units="cm"/>
    </inkml:brush>
  </inkml:definitions>
  <inkml:trace contextRef="#ctx0" brushRef="#br0">1 330 12107,'0'0'8264,"6"-7"-7239,88-107 3146,35-82-2598,-129 195-1564,0 1-1,1-1 0,-1 0 1,0 1-1,0-1 1,1 0-1,-1 1 0,0-1 1,1 1-1,-1-1 0,1 1 1,-1-1-1,1 1 0,-1-1 1,1 1-1,-1-1 0,1 1 1,-1 0-1,1-1 1,0 1-1,-1 0 0,1-1 1,-1 1-1,2 0 0,4 14-30,-6 44-152,-1-42 252,2 211-78,-1-224-83,0 0-1,0 1 1,1-1-1,0 0 1,-1 1 0,1-1-1,0 0 1,0 0-1,3 5 1,-3-7-243,0 0-1,-1 0 1,1 0 0,0 0 0,0 0 0,0 0 0,0-1 0,0 1-1,0 0 1,0 0 0,0-1 0,1 1 0,-1-1 0,0 1 0,0-1-1,0 0 1,3 1 0,12 0-8413</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21.966"/>
    </inkml:context>
    <inkml:brush xml:id="br0">
      <inkml:brushProperty name="width" value="0.025" units="cm"/>
      <inkml:brushProperty name="height" value="0.025" units="cm"/>
    </inkml:brush>
  </inkml:definitions>
  <inkml:trace contextRef="#ctx0" brushRef="#br0">0 137 11915,'0'0'1634,"74"14"-225,-21-14 33,10-5 159,12-10-384,5-2-768,4-2-385,-2 1-64,-5 0-321,-8 3-672,-11 1-704,-14 1-2083,-14-3-1953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22.314"/>
    </inkml:context>
    <inkml:brush xml:id="br0">
      <inkml:brushProperty name="width" value="0.025" units="cm"/>
      <inkml:brushProperty name="height" value="0.025" units="cm"/>
    </inkml:brush>
  </inkml:definitions>
  <inkml:trace contextRef="#ctx0" brushRef="#br0">0 24 16656,'0'0'1131,"11"-2"-896,18-5-33,1 1-1,0 2 1,0 2-1,0 0 1,0 2 0,0 1-1,50 8 1,-77-8-204,1 0 0,-1 0 0,1 0 0,-1 0 0,1 0 0,-1 1 0,0-1 0,0 1 0,0 0 0,0 0 0,0 0 0,0 0 0,0 1 0,-1-1 0,1 1 0,-1-1 0,0 1 0,1 0 0,-1 0 0,-1 0 0,1 0 1,0 1-1,-1-1 0,0 0 0,1 1 0,-1-1 0,-1 1 0,1-1 0,0 7 0,-1-3-11,-1 0-1,0 1 1,0-1-1,-1 0 1,0 0 0,0 0-1,-1 0 1,0 0 0,0 0-1,0-1 1,-1 1 0,0-1-1,-8 9 1,-32 39-874,-73 68 0,39-58-3120,33-36-1049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3.590"/>
    </inkml:context>
    <inkml:brush xml:id="br0">
      <inkml:brushProperty name="width" value="0.025" units="cm"/>
      <inkml:brushProperty name="height" value="0.025" units="cm"/>
    </inkml:brush>
  </inkml:definitions>
  <inkml:trace contextRef="#ctx0" brushRef="#br0">43 1 9801,'-42'0'10773,"51"3"-9636,41 6-594,0-3-1,96 1 1,-88-5-1589,-43-1-112,-11-1 122,1 0-1,-1 1 1,1-1 0,-1-1-1,0 1 1,1-1 0,4-1-1,1-6-6138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3.973"/>
    </inkml:context>
    <inkml:brush xml:id="br0">
      <inkml:brushProperty name="width" value="0.025" units="cm"/>
      <inkml:brushProperty name="height" value="0.025" units="cm"/>
    </inkml:brush>
  </inkml:definitions>
  <inkml:trace contextRef="#ctx0" brushRef="#br0">1 0 10250,'0'0'5605,"9"2"-4302,-5-1-1113,35 8 878,0 2 0,-1 1 0,52 24 0,-87-35-1066,0 0-1,-1 1 1,1-1-1,0 1 0,-1 0 1,0 0-1,1 0 0,-1 0 1,0 0-1,0 1 0,0-1 1,0 0-1,-1 1 1,1 0-1,0-1 0,-1 1 1,0 0-1,0 0 0,0-1 1,0 1-1,0 4 1,-1-3 13,0 0 1,0-1 0,-1 1 0,0 0 0,0 0 0,0-1 0,0 1 0,0 0 0,-1-1 0,0 1 0,1-1 0,-1 0 0,-1 0 0,-2 5 0,-10 8 49,-1 0 0,0-1 0,-1 0 0,-27 17-1,37-27-81,-4 3-123,-22 14-90,10-13-2790,15-8-2046</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5.474"/>
    </inkml:context>
    <inkml:brush xml:id="br0">
      <inkml:brushProperty name="width" value="0.025" units="cm"/>
      <inkml:brushProperty name="height" value="0.025" units="cm"/>
    </inkml:brush>
  </inkml:definitions>
  <inkml:trace contextRef="#ctx0" brushRef="#br0">68 24 11883,'0'0'9775,"-7"9"-9711,-1 1-59,1 1 0,1 0 0,-1 0 0,2 1 0,0 0 0,0 0 0,1 0 0,0 0-1,1 1 1,1-1 0,0 1 0,1 0 0,0 18 0,1-29 6,0-1 0,0 1 0,0-1 0,0 0-1,1 1 1,-1-1 0,0 1 0,1-1 0,-1 0 0,1 1 0,0-1-1,-1 0 1,1 0 0,0 0 0,0 1 0,0-1 0,0 0-1,0 0 1,0 0 0,0 0 0,0 0 0,0-1 0,0 1-1,0 0 1,1 0 0,-1-1 0,2 1 0,0 0 59,1 0-1,-1-1 1,1 1 0,0-1 0,-1 0 0,1 0-1,-1-1 1,1 1 0,-1-1 0,7-1 0,2-2 112,1 0 1,-1-1 0,-1-1-1,1 1 1,11-9 0,-9 4-143,0-1 0,0-1 0,-1 0 0,15-19 0,-23 25 45,-1 1 0,1-1 1,-2 0-1,1-1 0,-1 1 0,0-1 0,0 1 1,0-1-1,-1 0 0,0 0 0,-1 0 1,0 0-1,1-10 0,-2 17-74,0 0 0,0 0 0,0-1 0,-1 1 0,1 0-1,0 0 1,0-1 0,0 1 0,0 0 0,-1 0 0,1 0 0,0 0 0,0-1 0,-1 1 0,1 0 0,0 0 0,0 0-1,-1 0 1,1 0 0,0 0 0,0 0 0,-1-1 0,1 1 0,0 0 0,-1 0 0,1 0 0,0 0 0,0 0 0,-1 0 0,1 0-1,0 1 1,0-1 0,-1 0 0,1 0 0,0 0 0,-1 0 0,1 0 0,0 0 0,0 0 0,-1 1 0,1-1 0,0 0-1,0 0 1,0 0 0,-1 0 0,1 1 0,0-1 0,0 0 0,0 0 0,0 1 0,-1-1 0,1 0 0,-13 11-88,7-3 72,0 1 0,1-1 0,0 1 0,0 0 0,1 1 0,1-1 0,-1 1 0,2 0 0,-1-1 1,1 1-1,1 0 0,-1 12 0,2-21 10,0 0-1,0 0 1,0 0 0,0 0 0,0 0 0,1-1 0,-1 1 0,0 0 0,0 0-1,1 0 1,-1 0 0,1 0 0,-1 0 0,1 0 0,-1-1 0,1 1 0,0 0-1,-1 0 1,1-1 0,0 1 0,-1-1 0,1 1 0,0 0 0,0-1 0,0 1-1,1 0 1,1 0 22,-1-1-1,1 1 0,0 0 1,0-1-1,0 0 0,0 1 1,-1-1-1,1 0 1,4-1-1,0 0 35,0 0 1,-1 0-1,1-1 0,-1 0 1,1 0-1,-1-1 1,11-5-1,-11 4-15,-1 0 0,1 0 1,-1-1-1,0 0 0,0 0 1,-1 0-1,0 0 0,1-1 0,-2 1 1,1-1-1,-1 0 0,0 0 0,0-1 1,0 1-1,-1-1 0,0 1 0,-1-1 1,1 0-1,-1 1 0,0-12 0,-1 18-44,0 0-1,-1-1 0,1 1 0,0 0 0,0 0 0,-1 0 0,1-1 0,0 1 0,-1 0 0,1 0 0,0 0 0,-1 0 0,1 0 0,0 0 0,-1 0 0,1 0 0,0 0 0,-1 0 0,1 0 0,0 0 0,0 0 0,-1 0 0,1 0 0,0 0 0,-1 0 0,1 0 0,0 0 0,-1 1 1,1-1-1,0 0 0,0 0 0,-1 0 0,1 0 0,0 1 0,0-1 0,-1 0 0,1 0 0,0 1 0,0-1 0,-1 1 0,-11 7-70,-16 33 5,27-39 62,-1 0 0,1 0 0,0 0 1,0 0-1,0 0 0,0 1 0,0-1 1,1 0-1,-1 1 0,1-1 0,-1 0 0,1 1 1,0-1-1,0 1 0,0-1 0,0 1 0,1 3 1,3-6 22,0 1 0,0-1 1,1 1-1,-1-1 0,0 0 1,0-1-1,7 0 1,2-3-1,0 1 1,0-1-1,23-12 1,37-10 1,-69 25-33,1 0 0,0 0 0,0 0 0,0 1 0,0 0-1,0 0 1,0 1 0,0-1 0,0 1 0,0 0 0,-1 0 0,10 4 0,-11-4 4,-1 0-1,1 0 0,-1 1 1,0 0-1,1-1 0,-1 1 1,0 0-1,0 0 1,0 0-1,0 0 0,0 1 1,-1-1-1,1 0 0,-1 1 1,1-1-1,-1 1 1,2 3-1,6 50-126,-4-20 97,-5-35 37,0-1 0,0 0 0,0 0 0,0 0 0,0 1 0,0-1 0,0 0 0,0 0 0,0 1 0,0-1-1,0 0 1,0 0 0,0 1 0,0-1 0,0 0 0,0 0 0,0 0 0,1 1 0,-1-1 0,0 0 0,0 0 0,0 0 0,0 0 0,1 1 0,-1-1 0,0 0 0,0 0 0,0 0 0,1 0 0,-1 0 0,0 0 0,0 1 0,0-1 0,1 0 0,-1 0 0,0 0-1,0 0 1,1 0 0,-1 0 0,0 0 0,0 0 0,0 0 0,1 0 0,-1 0 0,0 0 0,0 0 0,1 0 0,-1 0 0,0 0 0,0-1 0,0 1 0,1 0 0,-1 0 0,0 0 0,0 0 0,0 0 0,1 0 0,-1-1 0,0 1 0,0 0 0,0 0-1,0 0 1,1-1 0,-1 1 0,8-12 89,-7 12-82,5-17 62,0-1 0,-1 0 0,-1 0-1,-1-1 1,0 1 0,-1-1 0,-1 1 0,-3-30-1,2 32-30,3 15-174,0 0-1,0 0 1,1 1-1,-1-1 1,0 1-1,0-1 1,0 1-1,0 0 1,0 0-1,1 0 1,3 1-1,-1-1-827,29-2-5779,-16-6 544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5.821"/>
    </inkml:context>
    <inkml:brush xml:id="br0">
      <inkml:brushProperty name="width" value="0.025" units="cm"/>
      <inkml:brushProperty name="height" value="0.025" units="cm"/>
    </inkml:brush>
  </inkml:definitions>
  <inkml:trace contextRef="#ctx0" brushRef="#br0">1 12 6054,'0'0'6214,"52"-11"-18226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6.169"/>
    </inkml:context>
    <inkml:brush xml:id="br0">
      <inkml:brushProperty name="width" value="0.025" units="cm"/>
      <inkml:brushProperty name="height" value="0.025" units="cm"/>
    </inkml:brush>
  </inkml:definitions>
  <inkml:trace contextRef="#ctx0" brushRef="#br0">65 5 1986,'0'-1'180,"0"1"1,0 0-1,0 0 1,0 0-1,0 0 1,0-1-1,0 1 1,0 0-1,0 0 0,1 0 1,-1 0-1,0-1 1,0 1-1,0 0 1,0 0-1,0 0 1,0 0-1,0 0 1,1 0-1,-1-1 1,0 1-1,0 0 0,0 0 1,0 0-1,0 0 1,1 0-1,-1 0 1,0 0-1,0 0 1,0 0-1,1 0 1,-1 0-1,0 0 0,0 0 1,0 0-1,0 0 1,1 0-1,-1 0 1,0 0-1,0 0 1,0 0-1,0 0 1,1 0-1,-1 0 1,0 0-1,0 0 0,0 0 1,0 0-1,1 1 1,-1-1-1,0 0 1,0 0-1,0 0 1,0 0-1,0 0 1,0 0-1,0 1 1,1-1-1,-1 0 0,0 0 1,0 0-1,0 0 1,0 1-1,0-1 1,0 0-1,0 0 1,0 0-1,2 23 3040,-8 33-2472,-24 68 2743,20-92-2990,2 0 0,1 1 0,1 0-1,-1 44 1,7-77-479,-1 1 0,1-1 0,0 1 0,0-1 0,0 1 0,0-1 0,0 1 0,0 0 0,0-1 0,0 1 0,1-1 0,-1 1 0,0-1 0,0 1-1,0-1 1,1 1 0,-1-1 0,0 1 0,0-1 0,1 1 0,-1-1 0,0 1 0,1-1 0,-1 1 0,1-1 0,-1 0 0,1 1 0,-1-1 0,0 0 0,1 1 0,-1-1 0,1 0 0,0 0-1,-1 1 1,1-1 0,0 0 0,22-9 927,18-28 109,38-73-540,-57 76-615,1 2 0,1 0-1,2 2 1,43-40 0,-62 67-6242,-11 14 1819,-13 17-2400,16-25 5780,-8 13-3136</inkml:trace>
  <inkml:trace contextRef="#ctx0" brushRef="#br0" timeOffset="1">251 242 1954,'0'0'4036,"-2"55"-4004,2-49-897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6.515"/>
    </inkml:context>
    <inkml:brush xml:id="br0">
      <inkml:brushProperty name="width" value="0.025" units="cm"/>
      <inkml:brushProperty name="height" value="0.025" units="cm"/>
    </inkml:brush>
  </inkml:definitions>
  <inkml:trace contextRef="#ctx0" brushRef="#br0">40 1 96,'0'0'14761,"-5"9"-13010,-2 2-1186,4-7-307,0 1 0,1-1 1,-1 1-1,1-1 0,0 1 1,1 0-1,-3 6 1,4-10-155,0-1 0,-1 0 1,1 1-1,0-1 1,0 1-1,0-1 0,-1 0 1,1 1-1,0-1 1,0 1-1,0-1 1,0 0-1,0 1 0,0-1 1,0 1-1,0-1 1,0 1-1,0-1 0,0 0 1,0 1-1,0-1 1,0 1-1,0-1 1,0 1-1,1-1 0,-1 0 1,0 1-1,0-1 1,0 1-1,1-1 0,-1 0 1,0 1-1,1-1 1,-1 0-1,1 1 1,7-16 2344,-6 9-1492,-2 6-1095,0 0 1,0 0-1,0-1 0,0 1 1,0 0-1,1 0 0,-1 0 0,0-1 1,0 1-1,0 0 0,0 0 0,0 0 1,0-1-1,0 1 0,0 0 0,0 0 1,0 0-1,0-1 0,0 1 0,0 0 1,0 0-1,-1 0 0,1-1 0,0 1 1,0 0-1,0 0 0,0 0 1,0-1-1,0 1 0,0 0 0,-1 0 1,1 0-1,0 0 0,0 0 0,0-1 1,0 1-1,-1 0 0,1 0 0,0 0 1,0 0-1,0 0 0,0 0 0,-1 0 1,1 0-1,0 0 0,0 0 1,0 0-1,-1 0 0,1 0 0,0 0 1,0 0-1,-1 0 0,1 0 0,0 0 1,0 0-1,0 0 0,-1 0 0,1 0 1,0 0-1,0 0 0,0 0 0,0 0 1,-1 0-1,1 1 0,0-1 0,0 0 1,0 0-1,-1 0 0,-10 0-7827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6.848"/>
    </inkml:context>
    <inkml:brush xml:id="br0">
      <inkml:brushProperty name="width" value="0.025" units="cm"/>
      <inkml:brushProperty name="height" value="0.025" units="cm"/>
    </inkml:brush>
  </inkml:definitions>
  <inkml:trace contextRef="#ctx0" brushRef="#br0">1 1 13837,'0'0'9641,"9"48"-8231,7-32-353,2 4-353,3-2-191,0-2-353,3 1-96,-7 0-32,-4-3-32,-2 0-929,-6-2-1153,4-3-512,-7-3-930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6.713"/>
    </inkml:context>
    <inkml:brush xml:id="br0">
      <inkml:brushProperty name="width" value="0.025" units="cm"/>
      <inkml:brushProperty name="height" value="0.025" units="cm"/>
    </inkml:brush>
  </inkml:definitions>
  <inkml:trace contextRef="#ctx0" brushRef="#br0">1 34 7687,'0'0'6214,"8"-6"-3870,26-19-914,-34 25-1403,1 0-1,-1-1 1,0 1-1,0 0 0,1 0 1,-1 0-1,0 0 0,1-1 1,-1 1-1,0 0 1,1 0-1,-1 0 0,0 0 1,1 0-1,-1 0 1,0 0-1,1 0 0,-1 0 1,1 0-1,-1 0 1,0 0-1,1 0 0,-1 0 1,0 0-1,1 0 0,-1 0 1,0 0-1,1 1 1,-1-1-1,0 0 0,1 0 1,-1 0-1,0 1 1,0-1-1,1 0 0,-1 0 1,0 1-1,0-1 1,1 0-1,-1 0 0,0 1 1,0-1-1,0 0 0,1 1 1,-1-1-1,0 0 1,0 1-1,0-1 0,0 0 1,0 1-1,0-1 1,0 1-1,0-1 0,0 0 1,0 1-1,0-1 0,1 24 677,-1-22-507,0 62-214,0 112 1572,0-118-4526,0 0-3707,0-52 1635</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7.241"/>
    </inkml:context>
    <inkml:brush xml:id="br0">
      <inkml:brushProperty name="width" value="0.025" units="cm"/>
      <inkml:brushProperty name="height" value="0.025" units="cm"/>
    </inkml:brush>
  </inkml:definitions>
  <inkml:trace contextRef="#ctx0" brushRef="#br0">127 0 15759,'0'0'5450,"0"12"-4361,-2 317 1084,7-298-2002,-3-13-2219,-2-18 1963,-1 1-1,0-1 0,1 0 1,-1 0-1,0-1 0,1 1 0,-1 0 1,0 0-1,1 0 0,-1 0 1,0-1-1,1 1 0,-1 0 1,0 0-1,1-1 0,-1 1 1,1-1-1,-1 1 0,1 0 1,-1-1-1,1 1 0,-1-1 1,1 1-1,-1-1 0,1 0 0,0 1 1,-1-2-1,-18-15-577,1-2 0,-20-27 0,-1-16 5113,39 62-4360,0-1 0,0 0 0,-1 1 0,1-1 0,0 0 0,0 1 0,0-1 0,0 0 0,0 0 0,0 1 1,0-1-1,0 0 0,0 0 0,0 1 0,0-1 0,0 0 0,0 1 0,1-1 0,-1 0 0,0 1 0,1-1 0,-1 0 0,0 1 0,1-1 0,-1 0 0,1 1 0,-1-1 0,1 1 0,-1-1 0,1 1 0,-1-1 0,1 1 0,-1-1 0,1 1 0,0 0 0,-1-1 1,1 1-1,0 0 0,-1 0 0,1-1 0,0 1 0,0 0 0,-1 0 0,1 0 0,0 0 0,0 0 0,-1 0 0,2 0 0,46-2-526,-40 2 704,40 0-290,20 0-708,-23 0-2954,-11-2-2316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8.417"/>
    </inkml:context>
    <inkml:brush xml:id="br0">
      <inkml:brushProperty name="width" value="0.025" units="cm"/>
      <inkml:brushProperty name="height" value="0.025" units="cm"/>
    </inkml:brush>
  </inkml:definitions>
  <inkml:trace contextRef="#ctx0" brushRef="#br0">109 150 5894,'0'0'15977,"-8"-3"-15560,6 2-407,-1 0 0,1 0-1,-1 1 1,1-1 0,-1 1 0,1-1 0,-1 1 0,0 0 0,1 0 0,-1 0-1,1 0 1,-1 0 0,0 1 0,-2 0 0,2 0-8,0 1-1,1 0 1,-1 0 0,1-1 0,-1 1-1,1 1 1,0-1 0,0 0 0,0 0-1,0 1 1,0 0 0,1-1 0,-1 1-1,1 0 1,-3 4 0,0 3 16,0 0-1,0 0 1,1 0-1,1 1 1,0-1 0,0 1-1,1-1 1,0 1-1,1 13 1,0-23-16,0 0 0,0 0 0,0 0-1,0 0 1,0 0 0,0 0 0,1 0 0,-1 0 0,0 0 0,1 1-1,-1-1 1,1 0 0,-1 0 0,1-1 0,-1 1 0,1 0-1,0 0 1,-1 0 0,1 0 0,0 0 0,0-1 0,0 1-1,-1 0 1,1-1 0,0 1 0,0-1 0,2 2 0,-1-2 24,1 1 1,-1-1-1,1 0 1,0 0-1,-1 0 0,1 0 1,-1 0-1,1 0 1,-1-1-1,1 1 1,3-3-1,2 1 69,0-1-1,-1-1 1,1 0-1,-1 0 0,0 0 1,11-9-1,-6 1-8,-1-1-1,0 0 0,-1 0 0,9-15 0,-15 21 5,0-1 1,0 1-1,-1 0 1,0-1-1,0 0 0,-1 0 1,0 0-1,-1 0 1,0 0-1,1-9 0,-11 25-175,1 5 70,0 1 0,1-1 0,0 2 0,1-1 0,1 1 0,0-1 0,1 1 0,1 1 0,0-1 0,0 16 0,3-30 22,0 0 1,0 0 0,0-1 0,0 1 0,1 0 0,-1 0 0,0-1 0,0 1 0,0 0 0,1-1 0,-1 1 0,1 0 0,-1-1 0,0 1 0,1 0 0,-1-1 0,1 1 0,-1-1 0,1 1 0,0-1 0,-1 1 0,1-1 0,-1 1 0,1-1 0,0 0 0,0 1 0,-1-1 0,1 0 0,1 1-1,30 0 319,-24-2-222,1-1 0,0 0 0,0 0-1,15-7 1,-13 3-42,-1 0-1,0 0 0,-1-1 1,1 0-1,-1-1 1,0 0-1,-1 0 0,0-1 1,-1 0-1,1 0 1,-2-1-1,1 0 0,-1 0 1,-1 0-1,0-1 0,0 0 1,3-13-1,-50 101 9,41-76-68,0 0-1,0 0 1,1 1 0,-1-1 0,1 0 0,-1 1 0,1-1 0,-1 1 0,1-1 0,0 0 0,-1 1 0,1-1-1,0 1 1,0-1 0,0 1 0,0-1 0,0 1 0,1-1 0,-1 1 0,0-1 0,1 0 0,-1 1 0,1-1-1,1 3 1,-1-3 4,0-1-1,1 1 0,-1-1 1,1 0-1,-1 1 0,1-1 0,-1 0 1,1 0-1,-1 0 0,0 0 1,1 0-1,-1 0 0,1-1 0,-1 1 1,1 0-1,-1-1 0,0 1 1,1-1-1,1 0 0,12-6 35,-1 0 1,0 0-1,16-13 1,52-52-137,-83 96-577,-12 12 612,10-28 62,0-1-1,0 1 0,1 0 0,0-1 1,0 1-1,-1 12 0,3-20 2,1 1 0,-1-1 0,0 1 0,0-1-1,0 0 1,0 1 0,1-1 0,-1 0 0,0 1 0,0-1 0,1 0-1,-1 1 1,0-1 0,1 0 0,-1 0 0,0 1 0,1-1 0,-1 0-1,0 0 1,1 0 0,-1 1 0,1-1 0,-1 0 0,0 0 0,1 0-1,-1 0 1,1 0 0,-1 0 0,0 0 0,1 0 0,-1 0 0,1 0-1,-1 0 1,0 0 0,1 0 0,-1 0 0,1 0 0,-1 0 0,0-1-1,2 1 1,18-7 194,-2-4-115,-1-1-1,0 0 0,-1-1 0,0-1 1,-1 0-1,17-22 0,-4 1-48,44-73-1,-69 104-276,-3 7 95,-7 16 53,-14 29 130,9-24-38,0 0-1,2 1 1,1 0 0,0 0-1,2 1 1,1 0 0,2 0-1,-3 48 1,23 168-91,-32-256 619,7-5-467,1 1 1,0-2-1,2 1 0,0-1 0,1 0 1,1 0-1,1 0 0,1-1 1,1 1-1,1-29 0,1 46-64,-1 0 1,1 1-1,0-1 0,0 1 0,0 0 1,0-1-1,0 1 0,0 0 0,1-1 1,-1 1-1,1 0 0,-1 0 0,1 0 1,0 1-1,0-1 0,0 0 0,0 0 1,0 1-1,0 0 0,0-1 0,1 1 1,-1 0-1,0 0 0,1 0 0,-1 0 1,1 1-1,2-1 0,11-3-458,0 1-1,1 0 0,19 0 1,-12 2-1172,24-6-2766,-2-3-2968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59.385"/>
    </inkml:context>
    <inkml:brush xml:id="br0">
      <inkml:brushProperty name="width" value="0.025" units="cm"/>
      <inkml:brushProperty name="height" value="0.025" units="cm"/>
    </inkml:brush>
  </inkml:definitions>
  <inkml:trace contextRef="#ctx0" brushRef="#br0">108 235 4228,'5'-10'4536,"14"-28"2749,-18 36-6959,0 1 1,-1-1-1,1 0 0,-1 1 1,1-1-1,-1 0 1,0 0-1,0 0 0,0 1 1,0-1-1,0 0 1,0 0-1,0 1 0,-1-1 1,1 0-1,0 0 1,-1 1-1,-1-4 0,1 4-278,1 1 0,-1-1-1,1 1 1,-1 0 0,1-1-1,-1 1 1,0 0 0,1 0-1,-1-1 1,1 1 0,-1 0-1,0 0 1,1 0 0,-1 0-1,0 0 1,1 0 0,-1 0-1,0 0 1,1 0 0,-1 0-1,0 0 1,1 0 0,-1 0-1,0 1 1,1-1 0,-1 0-1,1 0 1,-1 1 0,1-1-1,-2 1 1,-16 12 17,8-3-29,0 1-1,1 0 1,0 0 0,1 1-1,1 0 1,0 1-1,0 0 1,1 0-1,1 0 1,0 1 0,-4 24-1,8-38-31,1 1 0,0-1-1,0 1 1,0-1 0,0 1 0,0-1-1,0 1 1,0-1 0,0 1 0,0-1-1,0 1 1,0-1 0,0 1 0,0-1-1,0 1 1,0-1 0,1 1 0,-1-1-1,0 0 1,0 1 0,1-1 0,-1 1-1,0-1 1,0 1 0,1-1 0,-1 0-1,0 1 1,1-1 0,-1 0 0,1 1-1,-1-1 1,0 0 0,1 0 0,0 1-1,20-4 299,20-20 370,-7-4-519,-1-2 0,51-58 0,-71 72-43,0-1 0,-1-1 1,-1 0-1,-1 0 1,0-1-1,-1-1 1,-1 1-1,6-25 0,-49 90 344,9 3-444,8-19 12,1 1 0,2 0 1,1 1-1,2 1 1,-10 41-1,22-74-32,0 0 0,0-1 1,1 1-1,-1 0 0,0 0 0,0-1 0,0 1 0,1 0 0,-1 0 0,0-1 0,1 1 0,-1 0 1,1-1-1,-1 1 0,1-1 0,-1 1 0,1 0 0,-1-1 0,1 1 0,-1-1 0,1 1 1,0-1-1,-1 0 0,1 1 0,0-1 0,0 0 0,-1 1 0,1-1 0,0 0 0,-1 0 1,1 0-1,0 1 0,0-1 0,0 0 0,-1 0 0,1 0 0,0 0 0,0 0 0,-1-1 0,1 1 1,0 0-1,0 0 0,-1 0 0,1-1 0,1 0 0,2 1-214,0-1 0,1 0 0,-1 0 0,0 0 0,0-1 0,0 1 0,7-5 0,8-13-3625,-6-5-2344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00.001"/>
    </inkml:context>
    <inkml:brush xml:id="br0">
      <inkml:brushProperty name="width" value="0.025" units="cm"/>
      <inkml:brushProperty name="height" value="0.025" units="cm"/>
    </inkml:brush>
  </inkml:definitions>
  <inkml:trace contextRef="#ctx0" brushRef="#br0">1 123 15214,'0'0'6091,"11"0"-4484,0 0-1238,1-1 0,0 0 0,-1-1-1,1 0 1,-1-1 0,21-9 0,-27 11-335,-1 0 1,0-1 0,0 0-1,-1 0 1,1 0-1,0 0 1,-1-1-1,1 1 1,-1-1 0,0 0-1,0 0 1,0 0-1,0-1 1,0 1 0,-1-1-1,1 1 1,-1-1-1,0 0 1,0 0-1,-1 0 1,1 0 0,-1 0-1,0 0 1,0-1-1,1-6 1,-2 11-33,-1-1-1,1 0 1,0 0-1,-1 0 1,1 1 0,0-1-1,-1 0 1,1 0 0,-1 1-1,1-1 1,-1 1-1,1-1 1,-1 0 0,0 1-1,1-1 1,-1 1-1,0-1 1,1 1 0,-1-1-1,0 1 1,0 0 0,1-1-1,-1 1 1,0 0-1,0 0 1,1 0 0,-1-1-1,0 1 1,0 0-1,0 0 1,0 0 0,1 0-1,-1 0 1,0 1 0,0-1-1,0 0 1,0 0-1,-1 1 1,-36 10-124,30-5 112,0-1 0,0 2 0,0-1 0,1 1 0,0 0 0,1 0-1,-1 1 1,2 0 0,-1 0 0,1 0 0,0 1 0,1 0 0,-1 0 0,2 0 0,0 0-1,0 1 1,0-1 0,-1 12 0,4-20 9,0 0 1,0 0-1,0 0 1,1 0-1,-1 0 0,0 0 1,0 0-1,0 0 0,1 0 1,-1-1-1,0 1 0,1 0 1,-1 0-1,1 0 1,-1 0-1,1-1 0,-1 1 1,1 0-1,0 0 0,-1-1 1,1 1-1,0 0 0,0-1 1,0 1-1,-1-1 1,1 1-1,0-1 0,0 0 1,1 1-1,2 0 16,0 0 0,0 0 0,0 0 1,0-1-1,0 0 0,0 0 0,7 0 0,3-2 36,1-1-1,0 0 1,16-6-1,43-25-7,-60 26-40,1 0-1,1 1 0,0 1 0,-1 0 1,2 1-1,24-4 0,-40 10-9,0-1 0,0 1 1,0 0-1,0 0 0,0 0 0,0 0 0,-1 0 0,1 0 0,0 0 1,-1 0-1,1 0 0,-1 0 0,1 0 0,-1 0 0,1 0 0,-1 0 1,0 1-1,0-1 0,1 0 0,-1 0 0,0 0 0,0 1 0,0-1 1,0 0-1,0 0 0,-1 0 0,1 1 0,-1 1 0,-4 40 153,-9-2-2,17-40-95,-1-1-1,0 0 1,0 0 0,1 0 0,-1 0 0,0 0-1,0 0 1,0-1 0,1 1 0,-1-1 0,0 0 0,0 1-1,4-3 1,71-44 407,-63 37-479,1 0-1,0 0 0,1 2 1,0 0-1,0 0 0,1 2 1,25-7-1,-41 12 16,0 1 0,0 0 0,-1 0 1,1 0-1,0 0 0,0 0 0,-1 1 0,1-1 0,0 0 0,0 0 1,-1 0-1,1 1 0,0-1 0,-1 0 0,1 1 0,0-1 0,-1 1 1,1-1-1,-1 0 0,1 1 0,-1-1 0,1 1 0,-1 0 0,1-1 1,-1 1-1,1-1 0,-1 1 0,0 0 0,1-1 0,-1 1 0,0 0 1,0-1-1,1 1 0,-1 0 0,0 0 0,0-1 0,0 1 0,0 1 1,0 36 85,0-26-58,3-12 0,0 0 1,0 0-1,0 0 0,0-1 1,1 0-1,-1 1 0,0-1 1,0 0-1,5-3 0,-2 2-260,-5 2 160,0 1 1,-1-1 0,1 0 0,0 1 0,-1-1-1,1 1 1,0-1 0,-1 1 0,1-1 0,-1 1 0,1 0-1,-1-1 1,1 1 0,-1 0 0,1-1 0,-1 1-1,0 0 1,1-1 0,-1 1 0,0 0 0,0 0 0,1 0-1,-1-1 1,0 1 0,0 0 0,0 0 0,0 0-1,0-1 1,0 1 0,0 0 0,0 0 0,-1 0 0,1-1-1,0 1 1,0 0 0,-1 0 0,1-1 0,-1 2-1,-5 24-1964,0-15-2486,0-9-3435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00.842"/>
    </inkml:context>
    <inkml:brush xml:id="br0">
      <inkml:brushProperty name="width" value="0.025" units="cm"/>
      <inkml:brushProperty name="height" value="0.025" units="cm"/>
    </inkml:brush>
  </inkml:definitions>
  <inkml:trace contextRef="#ctx0" brushRef="#br0">263 56 12011,'0'0'3262,"1"-8"-598,-1 7-2643,1-31 2633,-2 31-2593,1 0 0,-1 0 0,1 0 0,-1 0 0,0 0 1,1 1-1,-1-1 0,0 0 0,0 0 0,1 1 0,-1-1 0,0 0 0,0 1 0,0-1 0,0 1 1,0-1-1,0 1 0,0-1 0,0 1 0,0 0 0,0 0 0,0-1 0,0 1 0,0 0 0,-1 0 1,1 0-1,0 0 0,0 0 0,0 1 0,0-1 0,0 0 0,0 0 0,0 1 0,0-1 0,0 0 0,0 1 1,-1 0-1,-4 2-34,0-1 0,0 1 0,0 1 0,1-1 0,0 1-1,0 0 1,0 0 0,0 0 0,0 1 0,1-1 0,-8 12 0,-41 66 24,45-68 2,-12 21 208,-27 65 1,41-84-201,0 1 0,1 1 0,1-1 0,0 1 0,2-1 0,-2 24 0,4-39-53,0 0 0,0 0 0,1 0 0,-1 0 0,0-1 0,0 1 0,1 0 0,-1 0 0,1 0 0,0 0 0,-1-1 0,1 1 0,0 0 0,0-1 0,0 1 0,0-1 0,1 1 0,-1-1 0,0 1 0,1-1-1,-1 0 1,0 0 0,1 1 0,0-1 0,-1 0 0,1 0 0,0-1 0,-1 1 0,1 0 0,0-1 0,0 1 0,0-1 0,0 1 0,-1-1 0,1 0 0,0 0 0,0 0 0,0 0 0,0 0 0,0 0 0,0 0 0,2-1 0,4-1 36,1 1 1,-1-1-1,0 0 0,0-1 1,-1 0-1,1 0 0,0-1 1,11-7-1,-11 4 12,0 1 0,0-1 0,-1 0 1,0-1-1,-1 0 0,0 0 0,6-11 0,-9 16-3,-1-1-1,0 0 1,0 0-1,0 0 1,-1 0-1,1 0 1,-1 0-1,0 0 1,0-1 0,0 1-1,-1 0 1,0-1-1,0 1 1,0 0-1,0-1 1,0 1-1,-1 0 1,0-1 0,-2-4-1,3 8-49,-1-1-1,0 1 1,1 0-1,-1 0 1,0 1-1,0-1 1,0 0-1,0 0 1,0 0-1,0 1 1,0-1 0,0 0-1,-1 1 1,1-1-1,0 1 1,0-1-1,0 1 1,-1 0-1,1-1 1,0 1-1,0 0 1,-1 0-1,1 0 1,0 0-1,-1 0 1,1 0-1,0 1 1,0-1 0,-1 0-1,1 0 1,0 1-1,-2 0 1,-2 1-20,1-1 1,-1 1-1,1 0 1,0 0-1,0 1 1,0-1 0,-6 6-1,-39 44 30,46-49 12,1 1-1,-1-1 1,1 1 0,0 0-1,0 0 1,0 0-1,0 0 1,1 1 0,0-1-1,0 0 1,0 1 0,0-1-1,0 9 1,2-12-19,-1 0 1,1-1-1,-1 1 1,1 0-1,0 0 1,-1-1-1,1 1 1,0 0-1,0-1 0,-1 1 1,1-1-1,0 1 1,0-1-1,0 1 1,0-1-1,0 0 1,0 1-1,0-1 1,0 0-1,-1 0 1,1 0-1,0 0 1,0 0-1,0 0 1,0 0-1,0 0 0,0 0 1,2 0-1,31-4 132,-17 0-106,-1-1 0,0-1 0,-1 0 0,1-1 0,-1-1 0,23-16 0,-18 11-146,1 2 1,25-11-1,-46 22 64,1 1 0,-1 0 0,1 0 0,-1 0 0,0 0 0,0 0 0,1 0 0,-1 0 0,0 0 0,0 0 0,0 0 0,0 0 0,0-1 0,0 1 0,-1 0 0,1 0 0,0 0 0,0 0 0,-1 0 0,1 0 0,-1 1 0,-32 65-373,12-30-2688,4 2-9333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01.331"/>
    </inkml:context>
    <inkml:brush xml:id="br0">
      <inkml:brushProperty name="width" value="0.025" units="cm"/>
      <inkml:brushProperty name="height" value="0.025" units="cm"/>
    </inkml:brush>
  </inkml:definitions>
  <inkml:trace contextRef="#ctx0" brushRef="#br0">20 211 12139,'0'0'9882,"-4"7"-8697,-11 26-336,15-33-835,0 1 1,0 0 0,0-1 0,-1 1-1,1 0 1,0-1 0,0 1-1,1 0 1,-1-1 0,0 1-1,0 0 1,0-1 0,0 1 0,1 0-1,-1-1 1,0 1 0,0-1-1,1 1 1,-1 0 0,1-1 0,-1 1-1,0-1 1,1 1 0,-1-1-1,1 1 1,-1-1 0,1 1-1,0-1 1,-1 0 0,1 1 0,-1-1-1,1 0 1,0 0 0,-1 1-1,1-1 1,0 0 0,-1 0-1,1 0 1,0 0 0,-1 0 0,1 1-1,0-1 1,-1-1 0,1 1-1,0 0 1,-1 0 0,2 0-1,35-2 275,-35 2-237,8-2-8,-1 0 1,1-1-1,0-1 0,-1 0 0,1 0 1,-1-1-1,-1 0 0,1 0 1,-1-1-1,1 0 0,-2 0 0,1-1 1,-1 0-1,0-1 0,0 0 1,7-11-1,-12 10 43,-10 12-134,-8 11-79,-3 5 84,2 1 0,-16 23 0,29-38 37,0 0 0,1 0 0,-1 1 1,1-1-1,1 1 0,-1-1 1,1 1-1,0 0 0,0 0 0,1 1 1,0-1-1,0 0 0,0 0 1,1 11-1,0-16 9,1 0 1,0-1-1,0 1 0,-1-1 1,1 1-1,0 0 0,0-1 0,0 0 1,0 1-1,0-1 0,-1 1 1,1-1-1,0 0 0,0 0 1,0 0-1,0 1 0,0-1 1,0 0-1,0 0 0,0 0 1,0 0-1,0-1 0,0 1 1,0 0-1,0 0 0,0-1 1,0 1-1,1-1 0,30-8 202,-5-5-180,-1 0 0,-1-1 1,0-2-1,-2 0 0,39-37 0,-11 3 13,53-68 0,-68 71-50,-90 102-357,26-25 424,1 1 1,2 1-1,1 1 1,-33 60 0,55-91-55,1 1 0,0 0 0,1 0 1,-1 0-1,0 1 0,0-1 0,1 0 0,0 0 1,-1 0-1,1 0 0,0 1 0,0-1 1,0 0-1,0 0 0,0 0 0,1 4 1,0-5-71,0 0 1,-1 0 0,1 0 0,0 0 0,-1 0-1,1 0 1,0 0 0,0-1 0,0 1 0,0 0-1,0-1 1,0 1 0,0 0 0,0-1 0,0 1-1,0-1 1,0 0 0,0 1 0,0-1 0,1 0-1,-1 0 1,1 1 0,6-1-830,-1 0 1,1-1-1,-1 0 1,0 0-1,1 0 0,-1-1 1,0 0-1,9-4 1,23-10-7048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01.693"/>
    </inkml:context>
    <inkml:brush xml:id="br0">
      <inkml:brushProperty name="width" value="0.025" units="cm"/>
      <inkml:brushProperty name="height" value="0.025" units="cm"/>
    </inkml:brush>
  </inkml:definitions>
  <inkml:trace contextRef="#ctx0" brushRef="#br0">228 137 14157,'-9'4'2750,"-14"8"-1848,1 1 1,1 1 0,1 0 0,0 2 0,0 1-1,2 0 1,0 1 0,-27 37 0,44-54-900,0 0 0,0 0 1,0 0-1,0 0 0,0 1 1,0-1-1,0 0 0,1 1 1,-1-1-1,1 1 0,-1-1 1,1 0-1,-1 1 0,1-1 1,0 1-1,0-1 0,0 1 0,0 0 1,0-1-1,0 3 0,1-3 5,-1 0 0,1-1 0,0 1 0,0-1 0,0 1 0,-1-1 0,1 1 0,0-1 0,0 0 0,0 1 0,0-1 0,0 0 0,0 0 0,0 1 0,0-1 0,-1 0 0,1 0-1,0 0 1,0 0 0,0-1 0,0 1 0,0 0 0,1-1 0,7 0 35,-1-2 0,1 1 0,-1-1 0,0 0 0,14-8-1,14-17-19,-1-1-1,-1-1 0,-2-2 0,-1-2 0,-1-1 0,-2-1 0,29-49 0,-45 64 71,-17 26 61,-24 34-60,18-24-187,-16 21 211,-25 49 1,45-74-294,2 1 0,0 0 0,0 0 0,1 0 0,0 0 0,1 1 0,1-1 0,0 1 0,0 14-1,1-26 18,1 0-1,0-1 0,0 1 0,0-1 0,0 1 0,0 0 0,0-1 0,0 1 0,0 0 0,0-1 0,0 1 0,0 0 0,1-1 0,-1 1 0,0 0 0,0-1 0,1 1 0,-1-1 0,0 1 0,1-1 0,-1 1 0,0-1 0,1 1 0,-1-1 0,1 1 0,-1-1 0,1 1 0,-1-1 0,1 1 1,-1-1-1,1 0 0,0 0 0,-1 1 0,1-1 0,-1 0 0,1 0 0,0 1 0,-1-1 0,1 0 0,0 0 0,-1 0 0,1 0 0,0 0 0,0 0 0,17 0-7731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03.369"/>
    </inkml:context>
    <inkml:brush xml:id="br0">
      <inkml:brushProperty name="width" value="0.025" units="cm"/>
      <inkml:brushProperty name="height" value="0.025" units="cm"/>
    </inkml:brush>
  </inkml:definitions>
  <inkml:trace contextRef="#ctx0" brushRef="#br0">52 281 7079,'0'0'17584,"-5"10"-17413,4-9-169,-6 11 70,1 0 0,0 0 1,1 0-1,0 1 1,1 0-1,1-1 1,0 2-1,0-1 1,-1 23-1,5-35-59,-1 0 0,1 0 0,0 0 0,-1 0 0,1 0 0,0-1 0,-1 1 0,1 0 0,0-1 0,0 1 0,-1 0 0,1-1 0,0 1 0,0-1 0,0 0 0,0 1 0,0-1 0,0 1 0,0-1 0,0 0 0,0 0 0,0 0 0,0 0 0,0 0 0,0 0 0,0 0 0,0 0 0,0 0 0,0 0 0,0 0 0,0 0 0,0-1 0,1 0 0,39-10 527,-24 2-478,0-1-1,-1-1 1,23-19-1,29-20 62,-67 52-129,-1 1 0,0-1 0,0 0 1,0 0-1,0 0 0,0 0 0,-1 1 1,1-1-1,-1 0 0,1 0 0,-2 3 0,-21 62 167,23-67-157,0 0 0,0 0 0,0 1 0,0-1 0,0 0 0,0 0 0,-1 0 0,1 0 1,0 1-1,1-1 0,-1 0 0,0 0 0,0 0 0,0 1 0,0-1 0,0 0 0,0 0 1,0 0-1,0 0 0,0 1 0,0-1 0,0 0 0,0 0 0,0 0 0,1 0 0,-1 0 1,0 1-1,0-1 0,0 0 0,0 0 0,0 0 0,1 0 0,-1 0 0,0 0 1,0 0-1,0 0 0,0 0 0,1 1 0,-1-1 0,0 0 0,0 0 0,0 0 0,0 0 1,1 0-1,-1 0 0,0 0 0,0 0 0,0 0 0,1 0 0,-1-1 0,17-1 166,15-11-16,4-10-127,-25 15-27,2 0 0,-1 0 0,1 1 0,16-6 0,-29 13-22,0 0 0,1 0 0,-1 0 0,0 0 0,0 0 0,1 0 0,-1 0 0,0 0 0,0 0 0,1 1 1,-1-1-1,0 0 0,0 0 0,0 0 0,1 0 0,-1 0 0,0 0 0,0 0 0,1 1 0,-1-1 0,0 0 0,0 0 0,0 0 0,0 0 0,1 1 0,-1-1 0,0 0 0,0 0 0,0 1 0,0-1 0,0 0 0,0 0 0,0 0 0,0 1 0,0-1 1,0 0-1,1 0 0,-1 1 0,0-1 0,0 0 0,0 0 0,-1 1 0,2 18-1230,0 3-2255,-1-21 3259,0-1 0,0 1 0,0-1 1,0 0-1,1 1 0,-1-1 0,0 1 1,0-1-1,0 1 0,0-1 1,0 0-1,1 1 0,-1-1 0,0 1 1,0-1-1,1 0 0,-1 1 0,0-1 1,1 0-1,-1 1 0,0-1 0,1 0 1,-1 0-1,0 1 0,1-1 0,-1 0 1,1 0-1,-1 1 0,0-1 1,1 0-1,5 0-642,0-1 0,0 1-1,0-1 1,0 0 0,0-1 0,0 1 0,0-1 0,0-1 0,7-3 0,15-17 2847,-27 22-1185,0-1 1,1 0-1,-1 0 1,0 0-1,0 0 0,-1 0 1,1-1-1,0 1 1,0 0-1,-1 0 1,0 0-1,1-1 1,-1-3 2065,-3 8-2703,0 0 0,0 0 0,0 0 1,0 0-1,0 0 0,1 1 0,-1-1 0,1 1 0,0-1 0,0 1 1,0 0-1,0 0 0,0 0 0,0 0 0,1 1 0,0-1 1,-1 0-1,0 6 0,56-7 100,100-2-1810,-148-35 2429,20-10-2878,3 1 0,42-51 0,-56 77 483,0-3 64,-10 13 1381,0 0 0,1 1-1,0-1 1,1 1 0,-1 1-1,13-10 1,-18 19 3308,-6 16-2484,-39 59-47,35-66-669,1 0 1,0 1-1,1-1 0,0 1 1,1 1-1,1-1 0,0 1 1,1 0-1,1 0 0,-4 26 1,7-40-11,0 1 0,0-1 1,0 1-1,0 0 0,0-1 1,0 1-1,0 0 1,0-1-1,1 1 0,-1 0 1,0-1-1,0 1 1,0-1-1,1 1 0,-1 0 1,0-1-1,1 1 0,-1-1 1,1 1-1,-1-1 1,0 1-1,1-1 0,-1 1 1,1-1-1,-1 0 0,1 1 1,-1-1-1,1 0 1,0 1-1,-1-1 0,2 0 1,23-3 255,-19 0-131,-1 1 0,1-1 0,-1-1-1,0 1 1,1-1 0,6-5 0,250-318 1763,-257 323-1884,-8 11 38,-17 34 96,-22 46-37,35-66-98,0 0 0,1 0 0,1 0-1,1 1 1,1 0 0,1 0 0,1 0-1,2 23 1,-1-43 30,1 0-1,-1 0 1,1 0-1,-1 0 1,1 0-1,0 0 1,0 0-1,0 0 1,0 0-1,0 0 1,1 0 0,-1-1-1,0 1 1,1-1-1,-1 1 1,1-1-1,0 1 1,-1-1-1,1 0 1,0 0-1,0 0 1,0 0-1,0 0 1,0 0-1,2 0 1,-3 0-9,0-1 1,1 0-1,-1 1 1,0-1 0,1 0-1,-1 0 1,0 0-1,1 0 1,-1 0-1,0 0 1,1 0-1,-1-1 1,0 1-1,1 0 1,-1-1-1,0 1 1,0-1 0,1 1-1,-1-1 1,0 0-1,0 1 1,0-1-1,0 0 1,0 0-1,0 0 1,0 0-1,0 0 1,0 0-1,0 0 1,-1 0 0,1 0-1,0 0 1,-1 0-1,1-1 1,-1 1-1,1 0 1,-1-1-1,0 1 1,1-2-1,0-6 27,0 0-1,-1 0 1,0 0-1,0 0 1,-1 0-1,0 0 1,0 0-1,-1 0 1,-1 1-1,1-1 0,-1 1 1,-1-1-1,0 1 1,0 0-1,0 0 1,-1 1-1,0-1 1,-1 1-1,0 0 1,0 1-1,0-1 1,-1 1-1,0 0 0,0 1 1,0 0-1,-1 0 1,1 0-1,-17-6 1,43 14 632,1 0 0,27-2 0,3 1-632,-30 0-186,50 2-1226,-25-5-5471,-19-3-4253</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08.874"/>
    </inkml:context>
    <inkml:brush xml:id="br0">
      <inkml:brushProperty name="width" value="0.025" units="cm"/>
      <inkml:brushProperty name="height" value="0.025" units="cm"/>
    </inkml:brush>
  </inkml:definitions>
  <inkml:trace contextRef="#ctx0" brushRef="#br0">37 23 5061,'0'0'16202,"1"10"-15839,-2 8-181,0-1 0,-1 1 1,-1-1-1,-1 1 0,-9 24 1,0 6 169,15-41 193,9-11-236,10-10 76,156-148-27,-185 173-354,1 0 0,1 0 0,0 0 0,0 1 0,1 0 0,1 0 0,-4 15 0,7-26 1,1-1 0,0 1 0,0-1 0,-1 1 0,1-1 0,0 1 0,0-1-1,0 1 1,0-1 0,0 1 0,0-1 0,0 1 0,0 0 0,0-1 0,0 1 0,0-1 0,0 1 0,0-1 0,0 1 0,0-1 0,1 1 0,-1-1 0,0 1 0,0-1 0,1 1 0,-1-1 0,0 1 0,1-1 0,-1 1 0,0-1 0,1 0 0,-1 1 0,1 0 0,19-6 245,27-26 92,-43 28-351,128-112 106,-152 158-685,4-20 627,10-17-39,1 1 1,0 0-1,1 0 0,-1 1 1,2-1-1,-1 1 1,1 0-1,0 0 0,0 0 1,-1 9-1,4-17 2,1 1-1,-1-1 1,0 1 0,1-1-1,-1 0 1,0 1 0,1-1-1,-1 0 1,0 1 0,1-1-1,-1 0 1,1 1 0,-1-1-1,1 0 1,-1 0 0,1 1-1,-1-1 1,1 0 0,-1 0 0,1 0-1,-1 0 1,1 0 0,-1 1-1,1-1 1,-1 0 0,1 0-1,-1-1 1,1 1 0,-1 0-1,1 0 1,-1 0 0,1 0-1,-1 0 1,1 0 0,-1-1-1,1 1 1,22-7 160,-8-1-168,-1 0 1,0-1-1,0-1 0,-1 0 0,16-16 1,38-28-1877,-67 54 1857,0 0 0,1 0 0,-1-1 0,0 1 0,0 0 0,0 0 0,0 0 0,1 0 0,-1 0 0,0-1 0,0 1 0,0 0 0,0 0 0,1 0 0,-1 0 1,0 0-1,0 0 0,1 0 0,-1 0 0,0 0 0,0 0 0,0 0 0,1 0 0,-1 0 0,0 0 0,0 0 0,1 0 0,-1 0 0,0 0 0,0 0 0,0 0 0,1 0 0,-1 0 0,0 0 1,0 0-1,0 1 0,1-1 0,-1 0 0,0 0 0,0 0 0,0 0 0,0 0 0,1 1 0,-1-1 0,0 0 0,-2 14-478,-11 22 412,11-32 82,-16 31 99,14-29-89,0 1 0,0-1 1,1 1-1,0 0 0,0 0 0,1 0 0,0 0 0,0 1 0,-1 11 0,29-40 213,107-126-9204,-99 106 4143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09.268"/>
    </inkml:context>
    <inkml:brush xml:id="br0">
      <inkml:brushProperty name="width" value="0.025" units="cm"/>
      <inkml:brushProperty name="height" value="0.025" units="cm"/>
    </inkml:brush>
  </inkml:definitions>
  <inkml:trace contextRef="#ctx0" brushRef="#br0">217 1 4676,'0'0'8579,"-9"9"-7719,-1 4-525,0 1 0,0 0 0,2 0 0,-1 1 0,2 0 0,0 1 1,1 0-1,-6 23 0,-1 13-20,2 0 0,3 0 0,-3 67 0,9-116 362,-5-12-383,-9-24-230,10 20 32,-8-14 134,8 20 75,2 0 0,-1-1 0,1 0 1,0 0-1,1-1 0,0 1 0,0 0 0,1-1 1,0 0-1,0 0 0,0-12 0,3 20-275,0 0 0,-1 0 0,1 0 0,0 1 0,0-1 1,0 0-1,0 1 0,0-1 0,0 1 0,0-1 0,0 1 0,0-1 0,0 1 0,0 0 0,0 0 0,0-1 0,1 1 0,-1 0 0,0 0 0,0 0 1,2 1-1,31-2 117,-30 1-75,45-1-29,23 0 118,-27 5-3178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7.043"/>
    </inkml:context>
    <inkml:brush xml:id="br0">
      <inkml:brushProperty name="width" value="0.025" units="cm"/>
      <inkml:brushProperty name="height" value="0.025" units="cm"/>
    </inkml:brush>
  </inkml:definitions>
  <inkml:trace contextRef="#ctx0" brushRef="#br0">1 451 13164,'0'0'7143,"62"-19"-6118,-17 11 224,8 0-224,10-2-320,3 0-321,0-1-256,-12 1-95,-1 1-33,-15 3-993,-11 0-481,-11-1-191,-15-1-706,-1-4-1536,-14 0-1026</inkml:trace>
  <inkml:trace contextRef="#ctx0" brushRef="#br0" timeOffset="1">37 88 10762,'0'0'8841,"23"-47"-7752,14 34-193,8 0 129,3 3-192,11 6-641,-2 4-128,2 0-512,-5 7-1538,-6 5-1409,-4 1-3620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09.599"/>
    </inkml:context>
    <inkml:brush xml:id="br0">
      <inkml:brushProperty name="width" value="0.025" units="cm"/>
      <inkml:brushProperty name="height" value="0.025" units="cm"/>
    </inkml:brush>
  </inkml:definitions>
  <inkml:trace contextRef="#ctx0" brushRef="#br0">1 0 19026,'0'0'5797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3.114"/>
    </inkml:context>
    <inkml:brush xml:id="br0">
      <inkml:brushProperty name="width" value="0.025" units="cm"/>
      <inkml:brushProperty name="height" value="0.025" units="cm"/>
    </inkml:brush>
  </inkml:definitions>
  <inkml:trace contextRef="#ctx0" brushRef="#br0">69 94 1505,'-8'0'3669,"-32"0"7428,39 0-10934,0 1 0,0-1 1,0 1-1,0-1 0,0 1 1,0-1-1,0 1 0,0-1 1,0 1-1,0 0 0,0-1 1,0 1-1,1 0 0,-1 0 1,0 0-1,0 0 0,1 0 1,-1 0-1,1 0 1,-1 0-1,1 0 0,-1 0 1,1 0-1,0 0 0,-1 0 1,1 0-1,0 0 0,0 0 1,0 0-1,0 0 0,0 2 1,1-2-104,-1 0 0,1 0 1,-1 0-1,1 0 0,0-1 0,-1 1 1,1 0-1,0-1 0,0 1 0,-1 0 1,1-1-1,0 1 0,0-1 1,0 1-1,0-1 0,0 0 0,0 1 1,0-1-1,0 0 0,0 0 1,0 1-1,0-1 0,0 0 0,0 0 1,0 0-1,0 0 0,0 0 1,0-1-1,0 1 0,2-1 0,34-4 666,-23 0-661,-1-1-1,0 0 1,0-1-1,16-11 1,-22 14-40,0-1 0,-1 0 0,0 0-1,0 0 1,-1-1 0,0 0 0,0 0 0,0 0 0,6-12-1,-10 18-18,-1-1 0,1 1 1,-1-1-1,0 1 0,1-1 0,-1 1 0,0-1 0,0 0 0,1 1 0,-1-1 0,0 0 0,0 1 0,0-1 0,0 1 1,0-1-1,0 0 0,0 1 0,0-1 0,0 0 0,0 1 0,0-1 0,0 0 0,0 1 0,-1-1 0,1 1 0,0-1 1,0 0-1,-1 1 0,1-1 0,-1 0 0,-18 3-14,-23 22-77,-9 32 37,48-52 64,0 0 0,0 1 0,0 0 0,1-1 0,-1 1 0,1 0 0,0 0 0,1 0 0,-1 1 0,1-1 1,-1 11-1,2-15-10,1 0 1,-1 0-1,0 0 0,1-1 1,-1 1-1,1 0 1,-1 0-1,1 0 1,-1 0-1,1-1 1,0 1-1,-1 0 1,1-1-1,0 1 1,-1 0-1,1-1 1,0 1-1,0-1 1,0 1-1,0-1 1,-1 1-1,1-1 1,0 0-1,0 1 1,0-1-1,0 0 1,0 0-1,0 0 1,0 0-1,0 0 0,2 0 1,39 0 183,-31 0-134,0-1-33,1-1 0,0 0-1,-1-1 1,1 0 0,-1 0-1,0-1 1,0-1-1,-1 0 1,12-7 0,-17 10 1,0-1 0,-1 0 0,1 0 0,-1 0 1,0-1-1,1 0 0,-2 1 0,1-1 0,0-1 0,-1 1 1,0 0-1,0-1 0,0 0 0,0 0 0,-1 0 0,0 0 1,0 0-1,0 0 0,-1 0 0,1-1 0,0-6 0,-5 12 7,1 0 0,0 0 0,-1 0 0,1 1 0,0-1 0,-1 1 0,1-1-1,0 1 1,0 0 0,0 0 0,-1 0 0,1 0 0,-2 2 0,-30 32-43,32-33 10,1-1 0,-1 1 0,1 0 1,0 0-1,0-1 0,0 1 0,0 0 0,0 0 1,0 0-1,0 0 0,0 0 0,1 1 0,-1-1 1,1 0-1,0 0 0,-1 0 0,1 0 0,0 1 1,1 1-1,2-3 14,0 0 1,1 0-1,-1 0 0,1 0 1,0-1-1,-1 1 1,1-1-1,-1 0 0,1 0 1,0-1-1,6 0 1,-6 0 9,5 0-8,0-1 0,0 0 0,0-1 0,-1 0 0,1-1 0,9-5 1,-11 5-26,1 1 1,-1-1-1,0 2 1,1-1 0,0 1-1,-1 0 1,17-2 0,-24 44-188,0-38 204,-1 0 0,1 0 0,0-1 0,0 1-1,0 0 1,0 0 0,0-1 0,0 1 0,0 0 0,1 0 0,-1-1 0,1 1 0,-1 0-1,1-1 1,1 4 0,0-5 1,0 1 0,0 0 0,0 0 0,1-1 1,-1 1-1,0-1 0,0 0 0,0 0 0,1 1 0,-1-1 0,0-1 0,3 1 0,-2 0 5,10-1 3,-1-1 0,1 0 1,-1-1-1,1 0 0,-1-1 1,16-7-1,-14 5-147,0 1-1,1 1 0,-1 0 1,20-2-1,-33 6 125,-1-1-1,0 1 0,0 0 1,1 0-1,-1 0 0,0 0 1,1 0-1,-1 0 0,0 0 1,1 0-1,-1 0 0,0 1 1,0-1-1,1 0 0,-1 0 1,0 0-1,1 0 0,-1 0 1,0 0-1,0 1 0,1-1 1,-1 0-1,0 0 0,0 0 1,0 1-1,1-1 0,-1 0 1,0 0-1,0 0 0,0 1 1,1-1-1,-1 0 0,0 1 1,0-1-1,0 0 0,0 0 1,0 1-1,0-1 0,0 0 1,0 1-1,0-1 0,0 0 1,0 1-1,0-1 0,0 1 1,-7 19 3,-18 17 275,24-36-746,-14 14 1698,8-13-2924,4-9-5958,3-11-561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3.461"/>
    </inkml:context>
    <inkml:brush xml:id="br0">
      <inkml:brushProperty name="width" value="0.025" units="cm"/>
      <inkml:brushProperty name="height" value="0.025" units="cm"/>
    </inkml:brush>
  </inkml:definitions>
  <inkml:trace contextRef="#ctx0" brushRef="#br0">1 0 13741,'0'0'6694,"49"50"-12683,-27-37-2435</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3.802"/>
    </inkml:context>
    <inkml:brush xml:id="br0">
      <inkml:brushProperty name="width" value="0.025" units="cm"/>
      <inkml:brushProperty name="height" value="0.025" units="cm"/>
    </inkml:brush>
  </inkml:definitions>
  <inkml:trace contextRef="#ctx0" brushRef="#br0">79 67 2723,'0'0'16367,"2"-5"-15854,1 2-396,-2 2-83,0-1 0,0 1 0,0 0 0,0-1 0,-1 1 0,1-1-1,0 1 1,-1 0 0,1-1 0,-1 1 0,1-1 0,-1 0 0,0-1 0,-31 5 1098,-4 17-706,33-18-403,0 0 0,0 0 0,0 0 0,0 0 0,0 1 0,1-1 0,-1 1 0,1-1 1,-1 1-1,1 0 0,-1 0 0,1-1 0,0 1 0,0 0 0,-2 3 0,29-4 116,168-10 16,-193 10-108,0-1 0,-1 0-1,1 1 1,0-1 0,0 1 0,0-1 0,0 1 0,-1 0 0,1-1 0,0 1-1,-1 0 1,1-1 0,0 1 0,-1 0 0,1 0 0,-1 0 0,1-1-1,-1 1 1,0 0 0,1 0 0,-1 0 0,0 0 0,0 0 0,1 0-1,-1 0 1,0 0 0,0 0 0,0 0 0,0 0 0,0 1 0,0 40 706,-1-32-744,1-10 306,7-21 961,67-91 1030,-73 111-2291,1-1 1,-1 1-1,0 0 0,0 0 0,1 0 0,-1 1 0,0-1 1,1 0-1,-1 0 0,1 1 0,-1-1 0,1 1 0,0 0 1,-1-1-1,1 1 0,-1 0 0,1 0 0,2 0 0,35 1-273,-22 0 148,57-3-4086,-38-7-1350</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4.722"/>
    </inkml:context>
    <inkml:brush xml:id="br0">
      <inkml:brushProperty name="width" value="0.025" units="cm"/>
      <inkml:brushProperty name="height" value="0.025" units="cm"/>
    </inkml:brush>
  </inkml:definitions>
  <inkml:trace contextRef="#ctx0" brushRef="#br0">1 20 7079,'0'0'5920,"8"-4"-2135,23-11-1265,-30 15-2447,-1 0-1,1 0 1,-1 0 0,0 0 0,1-1 0,-1 1 0,1 0 0,-1 0 0,1 0 0,-1 0 0,0 1 0,1-1 0,-1 0 0,1 0 0,-1 0 0,0 0 0,1 0-1,-1 0 1,0 1 0,1-1 0,-1 0 0,0 0 0,1 1 0,-1-1 0,0 0 0,1 0 0,-1 1 0,0-1 0,0 0 0,1 1 0,-1-1 0,0 0 0,0 1-1,1-1 1,-1 0 0,0 1 0,0-1 0,0 1 0,0-1 0,0 0 0,0 1 0,0-1 0,0 1 0,0-1 0,0 0 0,0 1 0,0 0 0,0 25 638,0-20-215,-2 18 232,-1 1-1,0-1 1,-15 47-1,10-41-455,-8 57 0,16-86-268,0 0-1,0 0 1,0 0 0,0 0-1,0 0 1,0 0 0,0 0 0,0 0-1,0 0 1,1 0 0,-1 0-1,0 0 1,1 0 0,-1 0-1,0 0 1,1 0 0,-1 0 0,1-1-1,0 1 1,-1 0 0,1 0-1,0-1 1,-1 1 0,1 0-1,0-1 1,0 1 0,1 0-1,0 0 14,0 0-1,1 0 0,-1-1 1,0 1-1,1-1 0,-1 0 1,1 0-1,-1 0 0,1 0 0,4 0 1,5-3 42,0 1-1,0-1 1,16-7 0,3-4-22,-22 10-34,0-1-1,0 2 1,0-1 0,0 1-1,1 1 1,0 0 0,16-2 0,-25 5-12,-1-1 1,1 1-1,0 0 1,-1-1 0,1 1-1,-1 0 1,1 0-1,-1 0 1,1-1 0,-1 1-1,1 0 1,-1 0 0,0 0-1,0 0 1,1 0-1,-1 0 1,0 0 0,0 0-1,0 0 1,0 0 0,0 0-1,0 0 1,0 0-1,-1 1 1,-1 28 41,-7-9 12,-2 13-634,13-33 362,0 0-1,0-1 1,-1 0-1,1 0 1,0 1 0,0-1-1,0 0 1,0 0 0,0-1-1,0 1 1,0 0 0,0-1-1,0 1 1,0-1 0,-1 0-1,3 0 1,28-15-3912,-1-1 1,-1-1-1,36-28 0,-35 24 7311,-48 33 5386,-21 18-5186,34-26-3276,1 0-1,-1 0 1,1 0-1,0 1 1,0 0-1,0-1 1,0 1-1,1 0 1,0 0-1,-1 0 1,1 1-1,1-1 1,-1 0-1,1 1 1,-1-1-1,1 6 1,1-10-78,1 1 1,-1 0-1,0-1 1,1 1 0,0 0-1,-1-1 1,1 1-1,-1 0 1,1-1-1,0 1 1,-1-1 0,1 1-1,0-1 1,0 1-1,-1-1 1,1 0-1,0 1 1,0-1 0,0 0-1,0 0 1,-1 0-1,1 1 1,0-1-1,0 0 1,0 0-1,0 0 1,0 0 0,-1-1-1,2 1 1,30-3 555,-26 1-540,0-1 0,-1 0 0,1 0-1,-1 0 1,0-1 0,1 0 0,-1 0-1,-1 0 1,1-1 0,-1 1 0,0-1-1,0 0 1,0 0 0,-1-1 0,1 1-1,-1-1 1,-1 0 0,1 0-1,-1 0 1,0 0 0,0 0 0,-1 0-1,0 0 1,1-10 0,-2 15-88,0 1 0,0-1 0,0 1 0,0-1 0,0 0 0,0 1 1,0-1-1,0 1 0,0-1 0,0 0 0,0 1 0,0-1 0,-1 1 0,1-1 0,0 1 0,0-1 0,-1 1 0,1-1 1,0 1-1,-1-1 0,1 1 0,-1-1 0,1 1 0,0-1 0,-1 1 0,1 0 0,-1-1 0,1 1 0,-1 0 1,1-1-1,-1 1 0,1 0 0,-1 0 0,0-1 0,1 1 0,-1 0 0,1 0 0,-1 0 0,0 0 0,1 0 0,-1 0 1,1 0-1,-1 0 0,0 0 0,1 0 0,-1 0 0,1 0 0,-1 1 0,0-1 0,1 0 0,-1 0 0,1 1 1,-1-1-1,1 0 0,-1 1 0,1-1 0,-1 0 0,1 1 0,0-1 0,-1 1 0,1-1 0,-1 1 0,-10 13-2693,11-14 2700,-1 1 0,1-1 0,0 0 0,0 1 0,0-1 0,0 0 0,0 0 0,0 1 0,0-1 0,0 0 0,0 1 0,0-1 0,0 0 0,0 1 0,1-1 0,-1 0 0,0 0 0,0 1 0,0-1 0,0 0 0,0 1 0,1-1 0,-1 0 0,0 0 0,0 0 0,0 1 0,1-1 0,-1 0 0,0 0 0,0 0 0,1 1 0,-1-1 0,0 0 0,0 0 0,1 0 0,-1 0 0,0 0 0,1 0 0,-1 1 0,0-1 0,1 0 0,-1 0 0,0 0 0,1 0 0,8 0-844,-1 1-1,1-1 1,0 0-1,0-1 1,-1 0-1,1-1 1,14-4-1,11-8-2562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5.289"/>
    </inkml:context>
    <inkml:brush xml:id="br0">
      <inkml:brushProperty name="width" value="0.025" units="cm"/>
      <inkml:brushProperty name="height" value="0.025" units="cm"/>
    </inkml:brush>
  </inkml:definitions>
  <inkml:trace contextRef="#ctx0" brushRef="#br0">105 61 4869,'2'-8'3368,"2"-2"-2135,2-11 503,-4 0 2304,-6 20-760,-11 8-2321,6 4-705,-1 1 1,2 0-1,-1 1 0,2 0 0,0 0 0,0 1 1,-8 27-1,11-29-131,-2 1 19,2 1 1,0 0-1,0 1 1,-1 18-1,4-29-123,1 0-1,0 0 0,0 0 0,1 0 1,-1 0-1,1 0 0,0 0 0,0 0 1,1 4-1,-1-6-12,0-1 0,0 1 0,0 0 0,0-1-1,0 0 1,0 1 0,0-1 0,0 0 0,1 0 0,-1 1 0,0-1 0,1 0 0,-1 0 0,1-1-1,-1 1 1,1 0 0,0 0 0,-1-1 0,1 1 0,0-1 0,2 1 0,4 0-6,0 0-1,0-1 1,0 0 0,1-1 0,-1 0-1,0 0 1,0 0 0,-1-1 0,1-1-1,0 1 1,-1-1 0,1 0 0,11-7-1,-10 4 9,0 0-1,0 0 0,0-1 0,-1 0 1,0-1-1,0 0 0,-1 0 1,0 0-1,9-15 0,-16 23 1,0 0 0,0 0 1,0 0-1,-1 0 0,1 0 0,0 0 0,0-1 0,0 1 0,0 0 0,0 0 1,0 0-1,0 0 0,-1 0 0,1 0 0,0 0 0,0 0 0,0 0 0,0 0 1,0-1-1,0 1 0,0 0 0,0 0 0,0 0 0,0 0 0,0 0 0,0 0 1,-1 0-1,1-1 0,0 1 0,0 0 0,0 0 0,0 0 0,0 0 0,0 0 0,0 0 1,0-1-1,0 1 0,0 0 0,1 0 0,-1 0 0,0 0 0,0 0 0,0 0 1,0-1-1,0 1 0,0 0 0,0 0 0,0 0 0,0 0 0,0 0 0,0 0 1,0 0-1,0 0 0,1-1 0,-1 1 0,0 0 0,0 0 0,0 0 0,-15 10 141,-17 17-35,29-24-54,0 0-1,0 0 1,1 0-1,-1 1 1,1-1-1,-1 1 1,1-1-1,0 1 1,1 0-1,-1 0 1,1 0-1,-1 0 1,0 7-1,3-10-48,0 0 0,0 0 0,0 0 0,0-1 0,0 1 0,0 0-1,1-1 1,-1 1 0,0-1 0,0 0 0,1 1 0,-1-1 0,0 0 0,0 0 0,1 0 0,-1 0 0,0 0 0,1 0 0,-1 0-1,0 0 1,1 0 0,1-1 0,3 0 48,21 0-226,0-1 0,27-7 1,-27 4 23,-1 1 0,30 0 0,-56 4 156,0 0 0,1 0 0,-1 0 0,1 0 0,-1 1 0,0-1 0,1 0 0,-1 0 0,0 1 0,1-1 0,-1 0 0,0 0 0,1 1 0,-1-1 0,0 0 0,0 1 0,1-1 0,-1 0 1,0 1-1,0-1 0,0 1 0,0-1 0,1 0 0,-1 1 0,0-1 0,0 1 0,0-1 0,0 1 0,0-1 0,0 0 0,0 1 0,0-1 0,0 1 0,0-1 0,0 1 0,-3 22 497,1-12-432,4-12-12,0 1 1,0-1 0,0 0 0,0 0-1,-1 0 1,1 0 0,0 0 0,-1 0-1,1 0 1,-1 0 0,3-3 0,3-5 178,0-1 0,-1 0 1,-1 0-1,9-20 1,-9 19-148,0 0 0,0 0 0,2 0 0,8-12 0,-13 20-104,1 0 0,0 0 0,0 1-1,0-1 1,0 1 0,0-1 0,1 1 0,-1 0 0,1 0 0,-1 1-1,1-1 1,0 1 0,0 0 0,0 0 0,-1 0 0,1 0 0,6 0-1,2 1-343,0 0 1,0 1-1,0 1 0,0 0 0,-1 0 0,19 7 0,29 6-6655,-42-13 514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5.889"/>
    </inkml:context>
    <inkml:brush xml:id="br0">
      <inkml:brushProperty name="width" value="0.025" units="cm"/>
      <inkml:brushProperty name="height" value="0.025" units="cm"/>
    </inkml:brush>
  </inkml:definitions>
  <inkml:trace contextRef="#ctx0" brushRef="#br0">1 82 12780,'0'0'15108,"7"-7"-15034,78-44 40,-81 49-105,15-12 1,-18 7-241,-3 6 212,0 1 0,1 0 1,-1 1-1,0-1 0,0 0 1,1 0-1,-1 1 0,0-1 1,0 1-1,1-1 0,-1 1 1,1 0-1,-1 0 0,0 0 0,1 0 1,0 0-1,-1 0 0,-1 1 1,-35 35-93,37-35 105,-1 0-1,0 0 1,1 0 0,0 0 0,-1 1-1,1-1 1,0 0 0,0 1 0,1-1-1,-1 1 1,0-1 0,1 1 0,-1-1-1,1 1 1,0 0 0,0-1 0,0 1-1,1 3 1,-1-5 3,1 0-1,0 0 1,-1 0-1,1 0 1,0 0 0,0 0-1,-1-1 1,1 1-1,0 0 1,0 0 0,0 0-1,0-1 1,0 1-1,0 0 1,0-1-1,1 1 1,-1-1 0,0 0-1,0 1 1,0-1-1,0 0 1,1 0-1,-1 1 1,0-1 0,2 0-1,38 0 98,-29 0-56,15-2 4,0 0 1,34-8 0,-15 2-6,-46 8-38,1 0 1,-1 0-1,1 0 0,-1 0 0,1-1 0,-1 1 0,1 0 0,-1 0 1,0 1-1,1-1 0,-1 0 0,1 0 0,-1 0 0,1 0 0,-1 0 0,1 0 1,-1 1-1,0-1 0,1 0 0,-1 0 0,1 1 0,-1-1 0,0 0 0,1 1 1,-1-1-1,0 0 0,1 1 0,-1-1 0,0 0 0,1 1 0,-1-1 1,0 1-1,0 0 0,2 18 198,-2-17-186,0-1-1,0 1 0,-1-1 0,1 1 0,0-1 1,0 1-1,1-1 0,-1 1 0,0-1 0,0 1 1,1-1-1,-1 1 0,1-1 0,-1 1 0,1-1 1,-1 0-1,1 1 0,0-1 0,0 0 0,0 0 1,0 0-1,0 1 0,0-1 0,0 0 0,0 0 1,0 0-1,2 1 0,2-1-3,-1 0 0,0 0-1,0 0 1,1-1 0,-1 1-1,0-1 1,1 0 0,-1 0 0,8-2-1,-10 2-205,-1 0-1,0-1 1,0 1-1,1 0 1,-1-1-1,0 0 1,0 1-1,0-1 1,0 0-1,0 1 0,0-1 1,0 0-1,0 0 1,0 0-1,1-1 1,-1 1-277,-1-1 1,1 1-1,-1 0 1,0 0-1,1 0 0,-1-1 1,0 1-1,0 0 1,1-1-1,-1 1 1,0 0-1,0 0 1,-1-1-1,1 1 0,0 0 1,0 0-1,-1-1 1,0-1-1,-7-16-9442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6.237"/>
    </inkml:context>
    <inkml:brush xml:id="br0">
      <inkml:brushProperty name="width" value="0.025" units="cm"/>
      <inkml:brushProperty name="height" value="0.025" units="cm"/>
    </inkml:brush>
  </inkml:definitions>
  <inkml:trace contextRef="#ctx0" brushRef="#br0">0 10 6598,'0'0'11083,"57"-9"-9994,-7 9-224,9 0-609,14 11-224,0-1-513,4-5-5604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7.105"/>
    </inkml:context>
    <inkml:brush xml:id="br0">
      <inkml:brushProperty name="width" value="0.025" units="cm"/>
      <inkml:brushProperty name="height" value="0.025" units="cm"/>
    </inkml:brush>
  </inkml:definitions>
  <inkml:trace contextRef="#ctx0" brushRef="#br0">259 44 5541,'0'0'8862,"1"-7"-6497,-1 5-2235,1 0 0,-1 0 0,0 0 1,0 0-1,0 0 0,0 0 0,0 0 1,0 0-1,-1 0 0,1 0 0,-1 0 0,1 0 1,-1 0-1,-1-2 0,-12-1 697,-13 17-335,8 2-233,1 1 0,0 1 0,1 1 0,1 0 0,1 1 0,0 1 0,2 0 0,0 1-1,1 0 1,0 1 0,2 1 0,1-1 0,-12 44 0,19-58-230,0 0 1,1 0-1,0 0 0,1 0 1,-1 0-1,1 0 1,2 10-1,-2-15-19,1 0 0,0 0 0,-1 0 0,1 0 0,0 0 0,0 0-1,0 0 1,0 0 0,1-1 0,-1 1 0,0 0 0,1-1 0,-1 0 0,1 1 0,0-1 0,-1 0 0,1 1 0,0-1 0,0 0 0,0 0 0,0-1 0,0 1 0,0 0 0,0-1-1,0 1 1,0-1 0,0 1 0,3-1 0,3 1 23,0 0 1,0-1-1,0 0 0,0-1 0,0 0 1,1 0-1,-1 0 0,0-1 0,-1-1 1,1 1-1,0-1 0,10-5 0,-14 5-16,0 1 0,0 0-1,0-1 1,-1 0 0,1 1-1,-1-2 1,0 1 0,1 0 0,-1-1-1,-1 1 1,1-1 0,0 0-1,-1 0 1,0 0 0,0 0-1,0 0 1,0 0 0,-1-1 0,0 1-1,0-1 1,0 1 0,0-1-1,0-6 1,-1 11-16,0 0 1,0-1-1,0 1 0,0-1 0,-1 1 1,1 0-1,0-1 0,0 1 1,0-1-1,0 1 0,0 0 0,-1-1 1,1 1-1,0-1 0,0 1 1,0 0-1,-1-1 0,1 1 1,0 0-1,-1-1 0,1 1 0,0 0 1,-1 0-1,1-1 0,0 1 1,-1 0-1,1 0 0,-1 0 0,1 0 1,0-1-1,-1 1 0,1 0 1,-1 0-1,0 0 0,-20 2-31,-18 15 36,32-13 10,0 1 0,0 0 0,0 0 0,1 1 0,-1 0 0,1 0 0,1 0 0,-1 1 0,1 0 1,0 0-1,1 0 0,-5 10 0,9-17-16,0 1 0,0-1 1,0 1-1,0 0 0,0-1 1,0 1-1,0-1 1,0 1-1,0 0 0,0-1 1,1 1-1,-1 0 0,0-1 1,0 1-1,1-1 1,-1 1-1,0-1 0,0 1 1,1-1-1,-1 1 0,1-1 1,-1 1-1,0-1 1,1 1-1,-1-1 0,1 0 1,-1 1-1,1-1 0,-1 0 1,1 1-1,0-1 1,-1 0-1,1 0 0,-1 0 1,1 1-1,0-1 1,-1 0-1,1 0 0,-1 0 1,1 0-1,0 0 0,33 1 126,-27-1-97,17-2 20,1-1-1,0-1 1,-1-1-1,0-1 1,0-2-1,-1 0 1,28-14-1,-51 22-46,-23 37-728,18-29 84,-11 17-1752,11-9-3560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7.741"/>
    </inkml:context>
    <inkml:brush xml:id="br0">
      <inkml:brushProperty name="width" value="0.025" units="cm"/>
      <inkml:brushProperty name="height" value="0.025" units="cm"/>
    </inkml:brush>
  </inkml:definitions>
  <inkml:trace contextRef="#ctx0" brushRef="#br0">30 320 10698,'0'0'10004,"8"3"-9822,-3-2-134,1 0-1,-1 0 1,1 0 0,-1-1 0,1 0 0,0 0 0,-1 0-1,1-1 1,-1 0 0,1 0 0,-1-1 0,0 1 0,1-1-1,-1 0 1,0 0 0,0-1 0,0 0 0,0 0 0,-1 0-1,1 0 1,-1-1 0,0 1 0,0-1 0,5-6 0,2-9 454,-13 11 368,0 8-847,0 0 0,0 0 0,0 0-1,0 0 1,0 1 0,0-1 0,1 1 0,-1-1 0,0 1 0,0 0 0,1 0 0,-1-1 0,0 1 0,1 0-1,-1 1 1,-1 0 0,-18 14 18,0 0 0,2 1 0,0 2 0,1 0 0,-17 23 0,33-41-27,1 0 1,0 0 0,0 0-1,0 0 1,0 0 0,1 0-1,-1 0 1,0 0 0,0 1-1,1-1 1,-1 0-1,1 1 1,-1-1 0,1 0-1,0 1 1,-1-1 0,1 1-1,0-1 1,0 1 0,0-1-1,0 0 1,0 1-1,0-1 1,0 1 0,1-1-1,0 2 1,0-2 7,1 0 0,-1 0-1,0 0 1,1-1 0,0 1 0,-1 0-1,1-1 1,-1 0 0,1 1 0,0-1-1,-1 0 1,1 0 0,0 0 0,-1 0 0,1 0-1,0 0 1,-1 0 0,3-1 0,12-2 62,-1-1 1,0 0 0,22-9 0,1-4-52,0-2 0,-2-1 1,0-2-1,48-39 0,-68 48-32,-1 0-1,-1-2 0,0 1 1,-1-2-1,0 0 0,-1 0 1,-1-1-1,-1-1 0,0 0 1,-2 0-1,10-26 0,-13 4 106,-12 27-14,6 13-91,0 0 0,1 0 0,-1 1-1,0-1 1,0 0 0,0 0 0,0 0-1,0 1 1,0-1 0,0 0 0,1 1-1,-1-1 1,0 1 0,0-1-1,0 1 1,1-1 0,-1 1 0,0 0-1,1-1 1,-2 2 0,-14 17 12,0 0 1,2 1-1,0 1 0,1 0 1,-15 36-1,0-4 104,18-35-59,2-6-15,0 1 0,1 0 0,1 0-1,0 1 1,1 0 0,0 0 0,1 0 0,1 1-1,-3 24 1,6-39-203,1 0-1,0 0 1,0 0-1,-1 1 0,1-1 1,0 0-1,0 0 1,-1 0-1,1 0 1,0-1-1,0 1 1,0 0-1,-1 0 1,1 0-1,0 0 0,-1-1 1,1 1-1,0 0 1,0-1-1,-1 1 1,1-1-1,-1 1 1,1-1-1,0 1 1,-1-1-1,2 0 0,3-18-5753,0 7 815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7.390"/>
    </inkml:context>
    <inkml:brush xml:id="br0">
      <inkml:brushProperty name="width" value="0.025" units="cm"/>
      <inkml:brushProperty name="height" value="0.025" units="cm"/>
    </inkml:brush>
  </inkml:definitions>
  <inkml:trace contextRef="#ctx0" brushRef="#br0">249 0 10954,'0'0'4805,"-43"57"-2947,27-27-865,5 3-353,2 4-95,6 2-33,3-5-352,0-2-128,0-4 0,9-7-1025,0-7-1473,-4-9-1153,-1-5-609</inkml:trace>
  <inkml:trace contextRef="#ctx0" brushRef="#br0" timeOffset="1">1 130 13645,'0'0'5605,"80"-6"-5092,-34 6-97,6 0-320,4 0-96,-1 0-2146,-3 0-4004</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18.419"/>
    </inkml:context>
    <inkml:brush xml:id="br0">
      <inkml:brushProperty name="width" value="0.025" units="cm"/>
      <inkml:brushProperty name="height" value="0.025" units="cm"/>
    </inkml:brush>
  </inkml:definitions>
  <inkml:trace contextRef="#ctx0" brushRef="#br0">136 167 11499,'2'-10'2642,"0"2"-1829,0 0-25,0 1 0,-1-1 0,0 1 0,0-1 1,-1 0-1,1 1 0,-2-1 0,0-7 1,1 14-725,-1 1 0,1-1 0,0 1 0,-1-1 0,1 1 1,-1-1-1,1 1 0,-1 0 0,1-1 0,-1 1 1,1 0-1,-1-1 0,1 1 0,-1 0 0,1 0 0,-1-1 1,1 1-1,-1 0 0,0 0 0,1 0 0,-1 0 1,1 0-1,-1 0 0,0 0 0,1 0 0,-1 0 0,1 0 1,-1 0-1,0 0 0,1 0 0,-1 1 0,1-1 1,-1 0-1,1 0 0,-1 1 0,1-1 0,-1 0 0,1 0 1,-1 1-1,0 0 0,-21 13 177,12-4-204,0 0-1,0 0 1,1 1 0,1 0 0,0 0 0,0 1 0,1 1 0,1-1 0,0 1 0,0 0 0,2 0 0,-5 16 0,9-28-28,0-1 1,0 1-1,0 0 0,0-1 1,0 1-1,0 0 0,0 0 0,0-1 1,0 1-1,0 0 0,0-1 1,0 1-1,0 0 0,1-1 1,-1 1-1,0 0 0,0-1 0,1 1 1,-1-1-1,0 1 0,1-1 1,-1 1-1,1 0 0,-1-1 0,1 1 1,-1-1-1,1 0 0,-1 1 1,1-1-1,0 1 0,-1-1 1,1 0-1,0 1 0,30-1 355,30-21 56,-34 8-391,-1-1 1,-1-2 0,-1-1-1,0 0 1,-1-2-1,-1-1 1,0 0 0,-2-2-1,0 0 1,18-29-1,-28 32 15,-16 20-131,-23 28 40,15-10 52,-8 9 25,-23 37 0,40-57-33,1 0 0,0 0-1,0 1 1,0-1-1,1 1 1,1 0 0,-1 0-1,2 0 1,-3 18 0,4-26-44,0 1 0,0-1 0,0 1 0,0-1 0,1 1 0,-1-1 0,0 1 0,1-1 0,-1 0 0,1 1 0,-1-1 0,1 0 0,-1 1 1,1-1-1,0 0 0,0 0 0,0 0 0,0 0 0,0 1 0,0-1 0,0 0 0,0-1 0,0 1 0,2 1 0,1 0-679,0-1 0,-1 0 0,1 0 0,0 0 0,0 0-1,0 0 1,7-1 0,7 0-6566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22.691"/>
    </inkml:context>
    <inkml:brush xml:id="br0">
      <inkml:brushProperty name="width" value="0.025" units="cm"/>
      <inkml:brushProperty name="height" value="0.025" units="cm"/>
    </inkml:brush>
  </inkml:definitions>
  <inkml:trace contextRef="#ctx0" brushRef="#br0">1 71 13773,'0'0'1762,"4"-8"79,-2 4-1570,14-29 1326,-15 31-1366,0 0-1,0 0 0,0 0 0,1 1 1,-1-1-1,1 0 0,-1 1 0,1-1 1,-1 1-1,1 0 0,0-1 0,0 1 1,-1 0-1,1 0 0,4-2 0,-5 5-199,0 0 0,-1-1-1,1 1 1,-1 0-1,0-1 1,1 1 0,-1 0-1,0 0 1,0-1 0,0 1-1,0 0 1,-1 2-1,1-3 10,-13 47 415,11-43-381,0-1 0,0 1 0,1 0 0,-1 0-1,1-1 1,0 1 0,1 0 0,-1 0 0,1 0-1,0 0 1,0 0 0,1 6 0,0-10-41,-1 0-1,1-1 1,0 1 0,0 0-1,-1 0 1,1-1 0,0 1 0,0-1-1,0 1 1,0-1 0,0 1-1,0-1 1,0 1 0,0-1 0,0 0-1,0 1 1,0-1 0,0 0-1,0 0 1,0 0 0,0 0 0,2 0-1,30-1 415,-25 1-338,0-1-68,-1-1 0,1 1 0,0-1 0,-1 0 0,1-1 0,13-6 0,12-5 553,-32 14-440,-2 4-157,0-1 0,0 0 0,0 1-1,-1-1 1,0 0 0,0 0 0,0 0 0,-3 4-1,-7 13 44,11-19-43,1-1 0,-1 1 0,1-1 1,0 1-1,0 0 0,-1-1 0,1 1 0,0 0 0,0-1 0,0 1 0,0 0 1,0 0-1,-1-1 0,1 1 0,1 0 0,-1-1 0,0 1 0,0 0 1,0-1-1,0 1 0,0 0 0,1-1 0,-1 1 0,0 0 0,1-1 1,-1 1-1,0 0 0,1-1 0,-1 1 0,1-1 0,-1 1 0,1-1 0,-1 1 1,1-1-1,-1 1 0,1-1 0,0 1 0,2 0-35,-1-1-1,1 1 1,0-1-1,0 1 1,-1-1-1,1 0 1,0 0-1,0 0 0,-1 0 1,4-1-1,7-1-565,0-1-1,0 0 0,18-8 0,15-11-1699,-27 13-1251,-1-1 0,0-1 0,30-24 0,-19 5 3487,-34 30 6980,-6 0-4214,-15 1-878,23-1-1730,1 2 1,-1-1 0,1 0-1,-1 0 1,1 1 0,0 0-1,0-1 1,-1 1 0,1 0-1,0 0 1,1 0 0,-1 0-1,0 0 1,1 1 0,-1-1-1,1 0 1,-1 1 0,1-1-1,-1 4 1,0 1-43,1-1 0,-1 0 1,1 1-1,1-1 0,-1 1 1,1-1-1,0 7 0,1-11-41,-1 0 0,1 0 0,0 0 0,0-1 1,-1 1-1,1 0 0,0-1 0,0 1 0,1 0 0,-1-1 0,0 1 0,0-1 0,1 0 1,-1 0-1,1 1 0,-1-1 0,1 0 0,0 0 0,-1 0 0,1 0 0,0-1 0,0 1 0,-1 0 1,1-1-1,0 1 0,0-1 0,0 0 0,0 0 0,0 1 0,0-1 0,0 0 0,-1-1 0,5 1 1,1-1 26,0 1 1,0 0 0,0-1 0,0-1 0,0 1 0,-1-1 0,1 0-1,8-4 1,-5 0-11,-1-1-1,1 0 0,-1 0 0,-1-1 1,0 0-1,0 0 0,0-1 1,-1 0-1,0 0 0,5-11 1,-31 24-121,11 1 97,1-1 0,0 2-1,0-1 1,-11 12-1,15-14 7,1-1-1,-1 1 1,1 0-1,0 0 1,0 0-1,0 0 1,1 0-1,-1 0 1,0 1-1,1-1 1,0 1-1,0-1 1,0 1-1,0 3 0,2-6 29,-1-1 0,1 1-1,0 0 1,0-1-1,0 1 1,0-1-1,-1 0 1,1 1-1,0-1 1,0 0-1,0 1 1,0-1-1,0 0 1,0 0-1,0 0 1,0 0-1,0 0 1,0 0-1,0 0 1,0 0-1,0 0 1,2-1-1,24-3 264,-7-4-274,0-1 0,-1-1 0,0 0 0,-1-2 0,0 0 0,-1-1 0,0 0 0,-2-2 0,28-30 0,-32 30-31,-11 12-28,-7 8 16,-6 23-2283,10-17-1425,2-4-3870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23.427"/>
    </inkml:context>
    <inkml:brush xml:id="br0">
      <inkml:brushProperty name="width" value="0.025" units="cm"/>
      <inkml:brushProperty name="height" value="0.025" units="cm"/>
    </inkml:brush>
  </inkml:definitions>
  <inkml:trace contextRef="#ctx0" brushRef="#br0">131 212 2947,'0'0'20035,"-8"-5"-19961,5 4-68,1 0-1,-1-1 0,1 1 0,-1 0 1,0 0-1,0 0 0,0 1 0,1-1 0,-1 1 1,0-1-1,0 1 0,0 0 0,0 0 0,-5 1 1,4 1 21,0-1-1,0 1 1,0 0 0,0 0 0,0 0 0,1 0 0,-1 1-1,1 0 1,-1-1 0,1 1 0,0 0 0,-3 5 0,3-6 12,1 1 0,0-1 1,0 1-1,-1 0 0,2 0 1,-1 0-1,0 0 1,1 1-1,-1-1 0,1 0 1,0 1-1,0-1 1,0 0-1,0 5 0,1-6-27,0 0-1,1-1 0,-1 1 0,1-1 0,-1 1 1,1-1-1,0 1 0,0-1 0,-1 1 1,1-1-1,0 0 0,0 0 0,0 1 0,1-1 1,-1 0-1,0 0 0,0 0 0,1 0 0,-1 0 1,0 0-1,1 0 0,-1-1 0,1 1 1,-1 0-1,1-1 0,-1 1 0,1-1 0,-1 0 1,1 0-1,0 1 0,-1-1 0,4 0 0,10 2-214,0-1-1,1 0 1,-1-1-1,0-1 0,18-3 1,-20 2-758,-1-1-1,0-1 1,1 0 0,-2 0 0,1-1-1,0-1 1,-1 0 0,0 0 0,0-2-1,-1 1 1,0-1 0,0 0 0,-1-1-1,0 0 1,-1-1 0,0 0 0,10-15-1,-14 19 900,50-80 669,-23 27 3925,-30 58-4266,-1 0 1,1 0-1,-1 0 0,1 0 0,-1 0 1,1 0-1,-1 0 0,0 0 1,1 0-1,-1 0 0,0 0 0,0-1 1,0 1-1,0 0 0,0 0 1,0 0-1,0 0 0,0 0 0,-1 0 1,1-1-1,0 1 0,-1-1 1,0 1-155,0 1 1,1 0 0,-1-1 0,0 1 0,0 0 0,1-1 0,-1 1 0,0 0-1,0 0 1,0 0 0,0-1 0,0 1 0,1 0 0,-1 0 0,0 0 0,0 1-1,0-1 1,0 0 0,0 0 0,1 0 0,-3 1 0,-4 2 129,-1 0 0,0 0 0,1 1-1,-12 7 1,-40 34 2055,56-43-2207,0 1 1,0 0 0,0 0-1,0 0 1,0 0 0,1 0 0,-1 1-1,1-1 1,0 1 0,0 0-1,0-1 1,1 1 0,0 0-1,-1 0 1,0 6 0,3-9-79,0 0 1,-1-1-1,1 1 1,0 0-1,0-1 0,0 1 1,0 0-1,0-1 1,0 1-1,0-1 1,0 0-1,0 1 0,0-1 1,0 0-1,0 1 1,0-1-1,0 0 1,0 0-1,0 0 0,0 0 1,0 0-1,0 0 1,2-1-1,36 1 222,-30 0-227,56-3-546,-64 4 528,0 0 0,0 0 0,0 0 0,0 0 1,0 0-1,-1 0 0,1 0 0,-1 0 0,1 1 0,-1-1 0,1 0 0,-1 0 1,1 1-1,-1-1 0,0 0 0,0 0 0,0 1 0,0-1 0,0 0 0,0 1 0,0-1 1,0 3-1,-2 34 15,-12 29 23,14-67-70,1 0 0,-1 1 1,0-1-1,0 1 0,1-1 0,-1 0 0,0 1 0,1-1 1,-1 0-1,0 1 0,1-1 0,-1 0 0,1 0 1,-1 0-1,0 1 0,1-1 0,-1 0 0,1 0 0,-1 0 1,1 0-1,-1 0 0,1 1 0,-1-1 0,0 0 1,1 0-1,-1 0 0,1 0 0,-1-1 0,1 1 0,-1 0 1,1 0-1,-1 0 0,0 0 0,1 0 0,0-1 1,15-3-2597,-11 1 1643,1 0 0,0-1 0,-1 0 0,0 0-1,0 0 1,0-1 0,-1 1 0,1-1 0,5-9 0,14-15-3184</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24.487"/>
    </inkml:context>
    <inkml:brush xml:id="br0">
      <inkml:brushProperty name="width" value="0.025" units="cm"/>
      <inkml:brushProperty name="height" value="0.025" units="cm"/>
    </inkml:brush>
  </inkml:definitions>
  <inkml:trace contextRef="#ctx0" brushRef="#br0">161 1 7207,'0'0'12257,"-9"10"-11462,-15 29-477,0 0-1,3 2 1,-27 72 0,37-86-315,6-18 217,1 0-1,1 0 0,0 1 0,0-1 0,1 0 0,-2 18 0,4-26-183,1 0-1,-1-1 1,1 1-1,0 0 1,-1-1-1,1 1 1,-1-1-1,1 1 1,0-1-1,0 1 1,-1-1-1,1 1 1,0-1-1,0 0 1,-1 1-1,1-1 1,0 0-1,0 0 1,0 1-1,0-1 1,0 0-1,-1 0 1,1 0-1,0 0 1,0 0-1,0 0 1,0 0-1,0-1 1,-1 1-1,1 0 1,0 0-1,0-1 1,0 1-1,1-1 1,34-10 275,-14 1-287,1 0 0,-2-2 0,1 0 0,-2-2 0,30-24 0,-50 38-30,-1 0 0,1 0 0,0 0 0,0 0 0,0 0 0,0 0 1,0 0-1,-1 0 0,1 0 0,0 0 0,0 0 0,0 0 0,0 0 0,0 0 1,-1 0-1,1 0 0,0 0 0,0-1 0,0 1 0,0 0 0,0 0 0,0 0 1,0 0-1,0 0 0,0 0 0,-1-1 0,1 1 0,0 0 0,0 0 0,0 0 0,0 0 1,0 0-1,0-1 0,0 1 0,0 0 0,0 0 0,0 0 0,0 0 0,0 0 1,0-1-1,0 1 0,0 0 0,0 0 0,0 0 0,0 0 0,-22 7 30,13-3-33,8-4 105,24-12-38,-1-4-161,28-17-615,-47 32 665,-1 0-1,1 0 0,-1 0 1,1 0-1,-1 1 0,1-1 0,-1 1 1,1 0-1,0-1 0,-1 1 1,1 0-1,0 1 0,-1-1 0,1 0 1,-1 1-1,1 0 0,-1-1 1,1 1-1,3 2 0,2 0-750,0 0 0,-1 0 0,1-1 0,0 0 0,1 0 0,-1-1 0,0 0 0,9 0 0,-14-1 785,-1 1-1,1-1 1,0 0 0,-1 0 0,1 0 0,0-1-1,-1 1 1,1-1 0,0 1 0,-1-1-1,1 0 1,-1 0 0,1 0 0,-1 0-1,0 0 1,1-1 0,-1 1 0,0-1-1,0 0 1,0 1 0,0-1 0,0 0 0,-1 0-1,1 0 1,0-1 0,-1 1 0,1 0-1,0-3 1,-2 4 78,0 1 0,1 0 0,-1 0 0,0 0 0,0-1 0,0 1 0,0 0 0,0 0 0,0 0 0,0-1 0,0 1 0,0 0 0,0 0 0,0 0 0,0-1 0,0 1 0,0 0 0,0 0 0,-1 0 0,1-1 0,0 1 0,0 0 0,0 0 0,0 0 0,0-1 0,0 1 0,0 0 0,-1 0 0,1 0 0,0 0 0,0 0 0,0-1 0,0 1 0,-1 0 0,1 0 0,0 0 0,0 0 0,0 0-1,-1 0 1,1 0 0,0 0 0,0 0 0,0 0 0,-1 0 0,-14 2 859,-12 9-230,26-10-640,-1-1-1,1 1 1,0 0 0,-1 0-1,1-1 1,0 1 0,0 0-1,0 0 1,0 1 0,0-1-1,0 0 1,0 0-1,0 0 1,0 1 0,1-1-1,-1 0 1,0 1 0,1-1-1,-1 1 1,0 2-1,2-4-12,0 1 0,0-1 0,0 1 0,0 0 0,0-1 0,0 0 0,0 1 0,0-1-1,0 0 1,0 1 0,0-1 0,0 0 0,0 0 0,0 0 0,0 0 0,0 0 0,0 0-1,0 0 1,1 0 0,0-1 0,73-13 372,-72 13-454,-2 0 46,0 1 1,-1 0-1,1-1 0,0 1 1,0 0-1,0 0 0,0 0 1,-1-1-1,1 1 0,0 0 1,0 0-1,0 0 0,0 0 1,0 0-1,-1 1 0,1-1 1,0 0-1,0 0 1,0 0-1,-1 1 0,1-1 1,0 1-1,0-1 0,-1 0 1,1 1-1,0-1 0,0 1 1,-1-1-1,1 1 0,-1 0 1,1-1-1,-1 1 0,1 0 1,-1-1-1,1 1 0,-1 0 1,1 1-1,0 1-5,-1 0 0,0 1 1,0-1-1,0 0 0,0 0 0,-1 1 0,1-1 0,-1 0 0,0 0 0,-2 5 0,-4 12-26,-2 0-1,-13 22 1,9-18 545,0-1 0,-2-1 1,-1-1-1,0 0 0,-1-1 0,-39 35 1,49-54 622,14-14-785,16-17-386,101-86 107,-91 88-295,0-2 1,-2-1-1,-1-1 0,28-40 1,-49 52 199,-9 20 20,0 0 0,0-1 0,0 1 0,0 0 0,0 0-1,-1 0 1,1-1 0,0 1 0,0 0 0,0 0 0,0 0-1,0 0 1,0-1 0,0 1 0,-1 0 0,1 0 0,0 0-1,0 0 1,0 0 0,0 0 0,0-1 0,-1 1 0,1 0-1,0 0 1,0 0 0,0 0 0,0 0 0,-1 0 0,1 0-1,0 0 1,0 0 0,0 0 0,-1 0 0,1 0 0,0 0-1,0 0 1,0 0 0,-1 0 0,1 0 0,0 0 0,0 0-1,0 0 1,-1 0 0,1 0 0,0 0 0,0 1 0,-4 0-26,1 0 1,0 1-1,-1 0 1,1 0-1,0 0 1,0 0 0,0 1-1,-3 3 1,-6 5 1,1 2 0,1 0 1,0 0-1,-14 25 0,21-34 28,1 0 0,0 0-1,0 0 1,1 0 0,-1 0-1,1 1 1,0-1 0,0 0-1,0 1 1,0-1 0,1 1-1,0-1 1,0 1 0,0-1-1,1 1 1,-1-1 0,1 0-1,0 1 1,0-1 0,1 0-1,-1 1 1,1-1 0,2 4-1,-1-5 2,0 0-1,-1 0 1,1 0 0,0-1-1,0 1 1,1-1-1,-1 0 1,0 0-1,1 0 1,-1 0 0,1 0-1,0-1 1,0 0-1,-1 0 1,8 2 0,2-1-1265,-1-1 1,0 0 0,23-2 0,-6-2-4957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27.273"/>
    </inkml:context>
    <inkml:brush xml:id="br0">
      <inkml:brushProperty name="width" value="0.025" units="cm"/>
      <inkml:brushProperty name="height" value="0.025" units="cm"/>
    </inkml:brush>
  </inkml:definitions>
  <inkml:trace contextRef="#ctx0" brushRef="#br0">39 30 5573,'0'0'5942,"-9"1"-3305,0 0-2637,-11 2 4291,41-2-1092,94 1-1976,150-6-2195,-208-4-2352,-24-6-1648,-19 2 23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27.620"/>
    </inkml:context>
    <inkml:brush xml:id="br0">
      <inkml:brushProperty name="width" value="0.025" units="cm"/>
      <inkml:brushProperty name="height" value="0.025" units="cm"/>
    </inkml:brush>
  </inkml:definitions>
  <inkml:trace contextRef="#ctx0" brushRef="#br0">67 18 11018,'0'0'6487,"7"-4"-5900,0 2-501,-1-1-1,0 1 1,1 0 0,0 1 0,-1-1-1,1 1 1,0 1 0,-1-1 0,1 1-1,0 1 1,0-1 0,-1 1 0,1 0-1,0 0 1,11 5 0,16 5 484,47 23 1,-73-30-508,0 0-1,0 0 0,0 1 1,-1 0-1,1 1 0,-1 0 1,-1 0-1,1 0 0,-1 1 1,0 0-1,7 10 1,-12-14-29,0-1 1,0 1 0,0 0 0,-1 0 0,1 0 0,-1 0 0,0 0 0,0 0 0,0-1 0,0 1-1,0 0 1,0 0 0,-1 0 0,1 0 0,-1 0 0,0 0 0,0-1 0,0 1 0,0 0 0,-1-1 0,1 1-1,-1-1 1,1 1 0,-1-1 0,0 0 0,0 1 0,-3 2 0,-9 8 147,0 0 0,0-1 0,-21 13 0,11-8-136,-151 127-329,104-79-4629,38-34-1691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1.678"/>
    </inkml:context>
    <inkml:brush xml:id="br0">
      <inkml:brushProperty name="width" value="0.025" units="cm"/>
      <inkml:brushProperty name="height" value="0.025" units="cm"/>
    </inkml:brush>
  </inkml:definitions>
  <inkml:trace contextRef="#ctx0" brushRef="#br0">192 50 10666,'0'0'5205,"3"-8"-2333,10-24-598,-13 32-2218,1 0 0,-1-1 0,0 1 0,0 0 0,0 0 0,0-1-1,0 1 1,0 0 0,0-1 0,0 1 0,0 0 0,0 0 0,0-1 0,0 1 0,0 0-1,0-1 1,0 1 0,0 0 0,0 0 0,0-1 0,0 1 0,0 0 0,-1 0 0,1-1-1,0 1 1,0 0 0,0 0 0,0-1 0,-1 1 0,1 0 0,0 0 0,0 0 0,-1-1-1,1 1 1,0 0 0,0 0 0,-1 0 0,1 0 0,0 0 0,0-1 0,-1 1 0,1 0-1,0 0 1,-1 0 0,1 0 0,0 0 0,0 0 0,-1 0 0,0 0 0,-14 1 20,13 0 75,-7 1-121,-1 0 1,0 1-1,1 0 1,0 1 0,0 0-1,0 1 1,0 0-1,-10 8 1,3-2-47,0 1 1,2 1 0,-19 19-1,32-31 7,0 0-1,0 0 1,0 0-1,0 0 1,0 0-1,0 0 1,1 0-1,-1 1 1,0-1-1,1 0 1,-1 0-1,1 0 1,0 1-1,-1-1 1,1 0-1,0 1 0,0-1 1,-1 3-1,2-3 7,-1-1-1,1 1 1,-1 0-1,0-1 1,1 1-1,-1 0 1,1-1-1,0 1 1,-1-1-1,1 1 0,-1-1 1,1 1-1,0-1 1,-1 1-1,1-1 1,0 1-1,0-1 1,-1 0-1,1 0 0,0 1 1,0-1-1,1 0 1,8 2 1,0-1 0,0-1-1,0 0 1,11-1 0,-3 0 3,7 2-50,67 4-26,-87-4 66,1 0 0,-1 0 0,0 0 0,0 1-1,0-1 1,0 1 0,0 1 0,0-1 0,0 1-1,-1 0 1,1 0 0,-1 0 0,0 0 0,4 5-1,-6-6 6,0 1 1,0 0-1,-1-1 0,0 1 0,1 0 0,-1 0 0,0 0 0,0 0 0,-1-1 0,1 1 0,-1 1 0,1-1 0,-1 0 0,0 0 0,0 0 0,0 0 0,0 0 0,-1 0 0,1 0 0,-1 0 0,0 0 1,0 0-1,0 0 0,0-1 0,-1 1 0,1 0 0,-1-1 0,1 1 0,-1-1 0,0 1 0,0-1 0,-3 3 0,-4 5 182,0-1 0,-1 0 0,0-1 0,0 0 0,0 0 0,-15 6 0,9-5 408,-2-1 1,-29 11-1,40-17-518,1 0 0,0-1 0,-1 0-1,1 0 1,-1 0 0,1-1 0,-1 1 0,1-2 0,-1 1 0,1-1-1,-10-2 1,14 3-132,1-1-1,0 0 1,0 1-1,0-1 1,0 0-1,0 0 0,0 0 1,0 0-1,0 0 1,1 0-1,-1 0 1,0 0-1,0 0 1,1 0-1,-1 0 0,1 0 1,-1 0-1,1-1 1,-1 1-1,1 0 1,0 0-1,0-1 1,-1 1-1,1 0 0,0-1 1,0 1-1,0 0 1,1 0-1,-1-1 1,0 1-1,0 0 1,1 0-1,0-3 1,17-41-3924,8 6-613,6-5-1933</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2.339"/>
    </inkml:context>
    <inkml:brush xml:id="br0">
      <inkml:brushProperty name="width" value="0.025" units="cm"/>
      <inkml:brushProperty name="height" value="0.025" units="cm"/>
    </inkml:brush>
  </inkml:definitions>
  <inkml:trace contextRef="#ctx0" brushRef="#br0">37 0 14894,'0'0'3641,"0"12"-2125,-16 122 2475,9-92-3667,2 0 0,1 0 0,2 0 0,8 77 0,-7-119-318,1 1 0,0-1 0,0 0 0,0 1 0,0-1 0,0 1 0,0-1 0,0 1 0,0-1 0,0 1 0,0-1 0,1 1 0,-1-1 0,0 1 0,0-1 0,0 1 1,0-1-1,1 0 0,-1 1 0,0-1 0,1 1 0,-1-1 0,0 0 0,1 1 0,-1-1 0,0 0 0,1 1 0,-1-1 0,0 0 0,1 0 0,-1 1 0,1-1 0,-1 0 0,1 0 1,-1 0-1,1 0 0,-1 0 0,1 1 0,0-2 18,-1 0-1,1 1 1,0-1 0,-1 0 0,1 1 0,-1-1 0,1 0-1,-1 0 1,0 1 0,1-1 0,-1 0 0,0 0 0,0 0-1,1 0 1,-1 1 0,0-1 0,0 0 0,0 0 0,0 0-1,0-1 1,0-18 34,0 1-1,-1 0 0,-2 0 0,1 0 0,-2 0 0,-11-31 1,17 53-89,-1-1-1,0 1 1,1-1 0,-1 1 0,1-1 0,0 0 0,0 0 0,0 1 0,0-1 0,0 0 0,0-1-1,0 1 1,1 0 0,-1-1 0,1 1 0,3 0 0,1 1 26,0 0-1,0-1 1,0 0 0,1-1-1,-1 1 1,10-1 0,-3 0 31,1-1 0,-1-1 0,0 0 0,0-1-1,0-1 1,23-6 0,25-20-11,-59 28-8,-1 0 1,1-1 0,0 1-1,-1-1 1,0 0 0,1 0 0,-1 0-1,0 0 1,0 0 0,0 0-1,0 0 1,0-1 0,-1 1 0,1-1-1,-1 0 1,1 1 0,-1-1-1,0 0 1,0 0 0,0-3 0,-1 6-7,0 0 0,0-1 0,0 1 1,0 0-1,0 0 0,0 0 1,-1-1-1,1 1 0,0 0 1,0 0-1,0 0 0,-1-1 1,1 1-1,0 0 0,0 0 1,0 0-1,-1 0 0,1 0 1,0-1-1,0 1 0,0 0 1,-1 0-1,1 0 0,0 0 1,0 0-1,-1 0 0,1 0 1,0 0-1,0 0 0,-1 0 1,1 0-1,0 0 0,-1 0 1,1 0-1,0 0 0,0 0 1,-1 0-1,1 0 0,0 1 1,0-1-1,0 0 0,-1 0 1,1 0-1,0 0 0,0 0 1,0 1-1,-1-1 0,1 0 1,-14 9-41,8-3 71,0 0-1,0 1 0,1-1 1,0 1-1,0 1 1,1-1-1,-1 1 0,2 0 1,-1 0-1,1 0 1,0 0-1,1 0 0,0 1 1,0-1-1,1 1 1,0 16-1,1-24-24,0 0 0,1 0 1,-1 0-1,1 0 0,-1 0 0,1 0 1,-1 0-1,1 0 0,-1 0 0,1 0 0,0 0 1,0 0-1,-1-1 0,1 1 0,0 0 1,0-1-1,0 1 0,0 0 0,0-1 0,0 1 1,0-1-1,0 0 0,0 1 0,0-1 0,0 0 1,0 1-1,0-1 0,0 0 0,0 0 1,0 0-1,0 0 0,0 0 0,1 0 0,-1 0 1,0-1-1,0 1 0,1-1 0,47-10 232,-32 4-248,0 0 1,-1-2 0,-1 0 0,1-1 0,-2 0 0,1-1 0,-1-1 0,-1-1 0,0 1 0,-1-2 0,16-22 0,-58 102-118,28-59 163,-1 0 0,1 0 0,0 0 1,0 0-1,1 0 0,0 0 0,0 0 1,1 0-1,0 1 0,0-1 0,2 10 1,-1-15-30,0-1 1,0 0 0,0 1 0,0-1-1,0 0 1,0 1 0,0-1-1,1 0 1,-1 0 0,0 0-1,1 0 1,-1 0 0,1 0 0,-1-1-1,1 1 1,-1 0 0,1-1-1,-1 1 1,1-1 0,0 1 0,-1-1-1,1 0 1,0 0 0,0 0-1,-1 0 1,1 0 0,0 0 0,2-1-1,0 1-313,-1-1 1,0 1-1,1-1 0,-1 0 0,0 0 1,1 0-1,-1 0 0,0 0 0,0-1 0,0 1 1,0-1-1,0 0 0,3-3 0,-3 1-936,0 0 0,-1 1 1,1-1-1,-1 0 0,0-1 0,0 1 0,-1 0 0,3-9 0,2-19-9895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2.686"/>
    </inkml:context>
    <inkml:brush xml:id="br0">
      <inkml:brushProperty name="width" value="0.025" units="cm"/>
      <inkml:brushProperty name="height" value="0.025" units="cm"/>
    </inkml:brush>
  </inkml:definitions>
  <inkml:trace contextRef="#ctx0" brushRef="#br0">38 1 16720,'0'0'7591,"-37"47"-7591,46-29-512,10-4-2083,-1-2-1889,7-3-3075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3.208"/>
    </inkml:context>
    <inkml:brush xml:id="br0">
      <inkml:brushProperty name="width" value="0.025" units="cm"/>
      <inkml:brushProperty name="height" value="0.025" units="cm"/>
    </inkml:brush>
  </inkml:definitions>
  <inkml:trace contextRef="#ctx0" brushRef="#br0">149 0 7751,'0'0'13042,"-5"7"-12706,1-3-282,1 0 0,0 0 0,0 1 1,0 0-1,0-1 0,1 1 0,0 0 0,0 0 0,0 0 0,1 1 0,0-1 0,0 0 0,0 0 0,0 1 0,1 5 0,2 14 31,1 0-1,1 0 1,1 0-1,1-1 1,18 44-1,-15-45 69,-1 1-1,-1 0 0,-1 1 0,-1 0 0,3 46 0,-8-67-21,0 0 0,-1 0 0,0 0 0,0 0 0,0 0-1,-1 0 1,1 0 0,-1 0 0,0-1 0,0 1 0,0-1 0,0 1-1,-1-1 1,1 0 0,-1 0 0,0 0 0,0 0 0,0-1 0,0 1 0,0-1-1,-1 1 1,1-1 0,-1 0 0,0-1 0,1 1 0,-1-1 0,0 1 0,0-1-1,-5 0 1,5 0-93,1 0-1,-1 0 0,0 0 0,0-1 1,1 0-1,-1 0 0,0 0 1,0 0-1,1-1 0,-1 1 1,0-1-1,0 0 0,1 0 0,-1 0 1,1-1-1,-1 1 0,1-1 1,0 0-1,0 0 0,-1 0 0,1 0 1,0-1-1,1 1 0,-1-1 1,0 0-1,1 0 0,0 0 1,-1 0-1,1 0 0,0 0 0,-2-7 1,1 2-95,0-1 0,1 1 0,0-1 0,0 0 1,1 0-1,0 1 0,1-1 0,0 0 0,0 0 1,1 0-1,0 0 0,1 0 0,0 0 0,0 1 1,1-1-1,0 1 0,0 0 0,1 0 0,8-13 1,6-5-38,1 0 0,2 1 0,1 1 0,27-24 0,24-25 173,-72 71-71,1 1-1,-1-1 1,1 1 0,-1-1 0,0 0 0,1 1-1,-1-1 1,0 0 0,0 0 0,-1 0 0,1 0-1,0 0 1,-1 0 0,2-4 0,-3 6-5,1-1 0,0 1 0,0-1 0,-1 1 0,1-1 0,0 1 0,-1 0 0,1-1-1,-1 1 1,1-1 0,-1 1 0,1 0 0,0 0 0,-1-1 0,1 1 0,-1 0 0,1 0 0,-1-1 0,1 1 0,-1 0 0,0 0 0,1 0 0,-1 0 0,1 0 0,-1 0 0,1 0 0,-1 0 0,1 0 0,-1 0 0,0 0 0,1 0 0,-1 0 0,0 1 0,-5 0-2,1 0 0,-1 1 0,0 0 0,1 0 1,-1 1-1,1-1 0,0 1 0,0 0 0,-6 5 0,-18 23 134,28-29-127,0-1-1,0 0 1,1 0 0,-1 1 0,0-1-1,0 1 1,1-1 0,-1 0 0,1 1-1,-1-1 1,1 1 0,0 0 0,-1-1 0,1 1-1,0-1 1,0 1 0,0-1 0,0 1-1,0-1 1,1 1 0,-1 0 0,0-1-1,1 1 1,-1-1 0,2 3 0,1-3 3,1 0 1,-1 0 0,1 0-1,0 0 1,-1 0 0,1-1-1,0 0 1,0 0 0,-1 0-1,1 0 1,0 0 0,-1-1 0,5 0-1,-3 0 13,13-2-2,0-2 1,0 0-1,0 0 1,18-10-1,-21 9-28,0 0 0,0 0 0,1 2 0,-1 0-1,1 0 1,27-1 0,-42 5 9,0 0-1,0 0 1,0 0-1,0 1 1,0-1-1,0 0 1,0 1 0,0-1-1,0 1 1,0-1-1,0 1 1,0-1-1,0 1 1,0-1 0,0 1-1,0 0 1,-1 0-1,1-1 1,0 1-1,0 0 1,-1 0 0,1 0-1,-1 0 1,1 0-1,-1 0 1,1 0 0,-1 0-1,1 0 1,-1 0-1,0 0 1,0 0-1,1 0 1,-1 2 0,0 47 702,-1-18-436,3-31-244,0 0 0,0-1-1,0 1 1,0-1 0,0 1-1,0-1 1,1 0 0,-1 1 0,0-1-1,0 0 1,0-1 0,0 1-1,0 0 1,0-1 0,4 0-1,55-24 90,-53 21-182,-1 0 0,0 0-1,1 1 1,0 0 0,0 0 0,0 1 0,0 0-1,0 1 1,0-1 0,0 2 0,11-1 0,-18 6-107,0 0-1,-1-1 1,1 1 0,-1 0 0,0 0 0,0 0-1,-1 5 1,1-5-3313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41.945"/>
    </inkml:context>
    <inkml:brush xml:id="br0">
      <inkml:brushProperty name="width" value="0.025" units="cm"/>
      <inkml:brushProperty name="height" value="0.025" units="cm"/>
    </inkml:brush>
  </inkml:definitions>
  <inkml:trace contextRef="#ctx0" brushRef="#br0">49 1 11339,'0'0'6662,"3"49"-6053,-12-12-449,6 5-64,-6 1-64,-2-5 0,6-5-32,3-10-64,-2-7-417,3-10-1344,-3-6-2628,0-3-1248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27.861"/>
    </inkml:context>
    <inkml:brush xml:id="br0">
      <inkml:brushProperty name="width" value="0.025" units="cm"/>
      <inkml:brushProperty name="height" value="0.025" units="cm"/>
    </inkml:brush>
  </inkml:definitions>
  <inkml:trace contextRef="#ctx0" brushRef="#br0">234 1 13645,'0'0'2061,"-9"-1"-460,2 2-1451,-1 0 0,1 0-1,-1 1 1,0 0 0,1 0 0,0 1-1,0 0 1,0 0 0,0 1 0,0 0-1,1 0 1,-1 0 0,1 1 0,0 0-1,1 0 1,-1 1 0,1-1 0,-7 10-1,0 0 142,1 1 0,0-1 0,1 2 0,1 0 0,-14 33 0,20-42-179,0 0-1,1 0 1,0 0 0,0 0 0,0 1-1,1-1 1,1 1 0,-1-1 0,1 1 0,1-1-1,0 1 1,0-1 0,0 1 0,1-1 0,5 13-1,-4-16-68,-1-1 0,2 1 0,-1-1 0,0 0 0,1 0 0,-1 0 0,1-1 0,0 1 0,1-1 0,-1 0 0,0 0 0,1 0 0,0 0-1,0-1 1,0 0 0,0 0 0,0 0 0,0-1 0,0 0 0,0 0 0,1 0 0,-1-1 0,0 1 0,1-1 0,-1 0 0,0-1 0,1 1-1,8-3 1,-9 2 9,1 0-1,-1 0 0,0-1 1,0 1-1,0-1 0,0 0 1,0 0-1,0-1 0,0 0 1,-1 0-1,1 0 0,-1 0 1,0 0-1,0-1 0,0 0 1,0 0-1,-1 0 0,1 0 0,-1-1 1,0 1-1,-1-1 0,1 0 1,-1 0-1,0 0 0,0 0 1,0 0-1,-1 0 0,1-8 1,-1 11-42,-1-1 1,0 1-1,0-1 1,0 1-1,0-1 1,0 1-1,-1-1 1,1 1-1,-1-1 1,1 1-1,-1 0 1,0-1-1,0 1 1,0 0-1,0 0 1,-1-1-1,1 1 1,-1 0-1,1 0 1,-1 0-1,0 1 1,1-1-1,-1 0 1,0 1-1,0-1 1,0 1-1,0 0 1,-1-1-1,-3 0 1,-1 0-31,0 0 0,0 0 0,0 1 1,-1 0-1,1 1 0,0 0 0,-1 0 1,1 0-1,-9 2 0,11-1 11,-1 0 1,1 1-1,0 0 0,0-1 0,0 2 1,0-1-1,0 0 0,-4 4 0,7-5 14,0 0 1,1 1-1,-1-1 0,1 0 0,-1 0 0,1 1 0,-1-1 0,1 1 0,0-1 0,0 1 0,0-1 0,0 1 0,0 0 0,0 0 0,0-1 0,0 1 1,1 0-1,-1 0 0,1 0 0,-1 0 0,1 0 0,0 0 0,0 0 0,0 2 0,0-3-1,1-1-1,-1 1 1,1 0 0,-1 0-1,1-1 1,-1 1-1,1 0 1,0-1 0,-1 1-1,1 0 1,0-1-1,0 1 1,-1-1 0,1 1-1,0-1 1,0 0-1,0 1 1,0-1 0,0 0-1,-1 1 1,1-1 0,0 0-1,0 0 1,0 0-1,0 0 1,1 0 0,32 0 124,-26 0-71,15-2-10,-1 0 0,0-2 1,0-1-1,0-1 0,-1 0 0,34-16 0,48-14-89,-103 36 34,1 0 0,-1-1 0,1 1-1,-1 0 1,1 0 0,-1 0 0,0 0-1,1 0 1,-1 0 0,1 0 0,-1-1-1,1 1 1,-1 0 0,1 1 0,-1-1-1,1 0 1,-1 0 0,1 0 0,-1 0-1,0 0 1,1 0 0,-1 1 0,1-1-1,-1 0 1,1 0 0,-1 0 0,0 1-1,1-1 1,-1 0 0,0 1 0,1-1-1,-1 0 1,0 1 0,1-1 0,-1 0-1,0 1 1,0-1 0,0 1 0,1-1-1,-1 1 1,0-1 0,0 1 0,-5 27-22,-22 27 281,11-28-193,10-19-83,-1 1 1,2 0 0,0 1 0,0 0 0,0-1 0,1 2 0,1-1-1,0 0 1,0 1 0,1-1 0,0 1 0,0 11 0,2-21-216,1-1 1,-1 1 0,0-1-1,0 1 1,1-1 0,-1 1-1,1-1 1,-1 1 0,0-1-1,1 1 1,-1-1 0,1 0 0,-1 1-1,1-1 1,-1 0 0,1 0-1,-1 1 1,1-1 0,-1 0-1,1 0 1,-1 0 0,1 1-1,0-1 1,-1 0 0,1 0-1,-1 0 1,1 0 0,0 0 0,-1 0-1,1 0 1,-1 0 0,1-1-1,-1 1 1,1 0 0,0 0-1,-1 0 1,1-1 0,-1 1-1,1 0 1,0-1 0,17-9-14922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4.619"/>
    </inkml:context>
    <inkml:brush xml:id="br0">
      <inkml:brushProperty name="width" value="0.025" units="cm"/>
      <inkml:brushProperty name="height" value="0.025" units="cm"/>
    </inkml:brush>
  </inkml:definitions>
  <inkml:trace contextRef="#ctx0" brushRef="#br0">75 173 4612,'3'0'308,"-1"-1"-1,1 1 1,0-1-1,0 0 0,-1 0 1,1 0-1,-1 0 1,1 0-1,-1 0 0,1-1 1,-1 0-1,0 1 0,0-1 1,0 0-1,0 0 1,2-2-1,-1 2 382,-1-1 0,0 1 0,-1-1 0,1 1 0,0-1 0,-1 0 1,1 0-1,-1 1 0,0-1 0,0 0 0,0 0 0,0 0 0,0-6 0,-1 9-588,-1-1-1,1 1 0,-1-1 1,0 1-1,1-1 1,-1 1-1,1 0 1,-1-1-1,0 1 0,1 0 1,-1-1-1,0 1 1,1 0-1,-1 0 1,0 0-1,0 0 1,1 0-1,-1-1 0,0 1 1,0 0-1,1 1 1,-1-1-1,0 0 1,0 0-1,1 0 1,-1 0-1,0 1 0,1-1 1,-1 0-1,0 1 1,-27 7-1,19-3-86,1 1 1,-1 0-1,1 0 0,0 1 1,-13 14-1,18-19-19,1 1 0,-1 0 0,1 0 0,0 0 0,0 0-1,0 1 1,0-1 0,1 0 0,-1 1 0,1-1 0,0 1 0,0 0 0,0-1-1,0 1 1,1 0 0,-1 0 0,1-1 0,0 1 0,1 5 0,-1-9 4,1 1 1,0 0 0,-1 0-1,1 0 1,0-1-1,0 1 1,0 0-1,0-1 1,0 1 0,-1-1-1,1 1 1,0-1-1,0 1 1,0-1-1,0 0 1,0 1 0,1-1-1,-1 0 1,0 0-1,0 0 1,0 0-1,0 0 1,0 0 0,0 0-1,0 0 1,0 0-1,0 0 1,0-1-1,2 0 1,33-8 130,-5-7-125,-1-2 0,-1-1-1,-1-1 1,-1-1 0,0-1-1,-2-2 1,23-27 0,-18 9 27,-69 93-64,37-48 41,-34 67 175,33-64-155,1 0-1,0-1 1,0 2-1,0-1 1,1 0-1,0 0 1,0 0-1,0 1 1,1-1-1,1 8 1,-1-13-20,0 0 1,0 0-1,1-1 1,-1 1 0,0 0-1,1 0 1,-1 0-1,0 0 1,1-1-1,-1 1 1,1 0-1,0-1 1,-1 1 0,1 0-1,-1-1 1,1 1-1,0-1 1,0 1-1,-1-1 1,1 1-1,0-1 1,0 1 0,0-1-1,-1 0 1,1 1-1,2-1 1,30-1 280,-22-1-227,-1-1-1,0 0 0,0-1 0,11-5 0,-1-4-21,-1 0-1,33-30 1,-34 27 3,-18 16-50,0 0 1,0 0 0,0 0 0,0 0-1,0 0 1,0 0 0,1-1 0,-1 1-1,0 0 1,0 0 0,0 0 0,0 0-1,1 0 1,-1 0 0,0 0 0,0 0 0,0 0-1,1 0 1,-1 0 0,0 0 0,0 0-1,0 0 1,0 0 0,1 0 0,-1 0-1,0 0 1,0 0 0,0 0 0,0 1-1,1-1 1,-1 0 0,0 0 0,0 0-1,0 0 1,0 0 0,0 0 0,1 0-1,-1 1 1,0-1 0,0 0 0,0 0-1,0 0 1,0 0 0,0 0 0,0 1-1,0-1 1,0 0 0,0 0 0,1 0-1,-1 0 1,0 1 0,0-1 0,0 0-1,0 0 1,0 0 0,0 1 0,0-1-1,0 0 1,0 0 0,-1 0 0,1 0-1,0 1 1,0-1 0,0 0 0,0 0-1,0 0 1,0 1 0,-1 12 52,-9 15 52,7-23-87,1 0-1,-1 0 0,1 0 0,1 0 0,-1 0 1,1 0-1,0 1 0,0-1 0,0 1 1,1-1-1,0 1 0,0-1 0,1 8 0,0-13 3,0 1-1,0 0 0,0 0 1,0 0-1,0-1 0,0 1 0,0-1 1,0 1-1,0-1 0,0 1 1,0-1-1,0 1 0,0-1 1,0 0-1,0 0 0,1 1 1,-1-1-1,0 0 0,0 0 0,0 0 1,1 0-1,-1-1 0,1 1 1,30-6 366,-10-2-346,-1-1-1,1-2 1,-1 0 0,-1-1 0,0-1 0,-1-1 0,28-26 0,-11 10-12,-31 30-380,-7 10 200,-5 10 156,-1-3 37,4-9-40,0-1 0,1 1 0,0-1 0,0 1 0,1 0 0,0 0 0,1 0 0,-1 10 0,2-18-36,0 0 0,0 1 0,0-1 0,0 0 0,0 0 0,0 1 0,0-1 0,0 0 0,0 0 0,0 1 0,0-1 0,0 0 0,1 0 0,-1 0 0,0 1 0,0-1 0,0 0 0,0 0 0,1 0 0,-1 1 0,0-1 0,0 0 0,0 0 0,1 0 0,-1 0 1,0 0-1,0 0 0,1 0 0,-1 1 0,0-1 0,0 0 0,1 0 0,-1 0 0,0 0 0,0 0 0,1 0 0,-1 0 0,0 0 0,0 0 0,1 0 0,-1 0 0,0-1 0,0 1 0,1 0 0,-1 0 0,0 0 0,0 0 0,0 0 0,1 0 0,-1 0 0,0-1 0,0 1 0,0 0 0,1 0 0,-1 0 0,0 0 0,0-1 0,0 1 0,0 0 0,0 0 1,1-1-1,-1 1 0,0 0 0,13-14-3370,-5-6-2493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4.988"/>
    </inkml:context>
    <inkml:brush xml:id="br0">
      <inkml:brushProperty name="width" value="0.025" units="cm"/>
      <inkml:brushProperty name="height" value="0.025" units="cm"/>
    </inkml:brush>
  </inkml:definitions>
  <inkml:trace contextRef="#ctx0" brushRef="#br0">1 0 13837,'0'0'6951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5.520"/>
    </inkml:context>
    <inkml:brush xml:id="br0">
      <inkml:brushProperty name="width" value="0.025" units="cm"/>
      <inkml:brushProperty name="height" value="0.025" units="cm"/>
    </inkml:brush>
  </inkml:definitions>
  <inkml:trace contextRef="#ctx0" brushRef="#br0">0 91 4612,'0'0'7111,"4"-10"-4415,-3 6-2528,0-1 1,1 1-1,0 0 0,0-1 1,0 1-1,0 0 0,1 0 1,0 1-1,-1-1 0,1 0 0,1 1 1,-1 0-1,0 0 0,1 0 1,0 0-1,-1 0 0,1 1 1,0-1-1,0 1 0,1 0 1,-1 1-1,0-1 0,1 1 1,-1 0-1,1 0 0,-1 0 0,1 0 1,0 1-1,-1 0 0,1 0 1,0 0-1,-1 0 0,8 2 1,-8-1-133,1 1 1,-1-1-1,0 0 0,1 1 1,-1 0-1,0 0 0,0 1 1,-1-1-1,1 1 1,0-1-1,-1 1 0,0 0 1,1 1-1,-1-1 1,0 0-1,-1 1 0,1 0 1,-1-1-1,1 1 1,-1 0-1,-1 0 0,1 1 1,0-1-1,-1 0 1,0 1-1,0-1 0,0 0 1,0 1-1,-1-1 1,0 1-1,0 8 0,-1-1-4,1 1-1,-2 0 1,1 0-1,-2-1 1,0 1-1,0-1 1,-1 1-1,-1-1 1,0-1-1,-8 14 0,-11 11 566,-3-2 0,-50 52 0,66-75-28,10-11-539,1 0 1,-1 1-1,1-1 0,0 0 0,-1 1 1,1-1-1,-1 0 0,1 1 1,0-1-1,-1 1 0,1-1 0,-1 0 1,1 1-1,0-1 0,0 1 0,-1-1 1,1 1-1,0-1 0,0 1 1,0 0-1,0-1 0,-1 1 0,1-1 1,0 1-1,0-1 0,0 1 0,0-1 1,0 1-1,0 0 0,1-1 1,-1 1-1,0-1 0,0 1 0,0-1 1,0 1-1,1-1 0,-1 1 0,23 3 430,33-12-100,3-8-227,71-30-1,-58 10-2479,-71 36 2235,-1 0 0,0 0 0,1 0-1,-1-1 1,1 1 0,-1 0 0,0 0 0,1-1 0,-1 1 0,0 0 0,1 0 0,-1-1-1,0 1 1,1 0 0,-1-1 0,0 1 0,0-1 0,1 1 0,-1 0 0,0-1 0,0 1-1,0-1 1,0 1 0,1-1 0,-1 1 0,0 0 0,0-1 0,0 1 0,0-1-1,0 1 1,0-1 0,0 1 0,0-1 0,-1 0 0,-8-6-5995,-13 1-2925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5.852"/>
    </inkml:context>
    <inkml:brush xml:id="br0">
      <inkml:brushProperty name="width" value="0.025" units="cm"/>
      <inkml:brushProperty name="height" value="0.025" units="cm"/>
    </inkml:brush>
  </inkml:definitions>
  <inkml:trace contextRef="#ctx0" brushRef="#br0">0 3 12332,'0'0'5573,"48"-3"-4324,-14 3-32,4 0-832,10 0-353,-2 0-353,-3 0-2177,-9 0-4036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6.200"/>
    </inkml:context>
    <inkml:brush xml:id="br0">
      <inkml:brushProperty name="width" value="0.025" units="cm"/>
      <inkml:brushProperty name="height" value="0.025" units="cm"/>
    </inkml:brush>
  </inkml:definitions>
  <inkml:trace contextRef="#ctx0" brushRef="#br0">1 3 10025,'0'0'8787,"6"6"-8327,-5-4-427,1 0 0,0 0 1,0 0-1,0 0 1,0 0-1,0 0 0,0-1 1,1 1-1,-1-1 1,0 0-1,1 0 0,-1 0 1,6 2-1,-4-3-1,1 0 1,0 0-1,-1 0 0,1 0 0,0-1 1,-1 0-1,1 0 0,-1 0 0,9-4 1,-3 2 65,2-2-138,0 1 0,0 1 0,23-4 0,-34 6 89,1 1-1,0 0 1,-1-1 0,1 1-1,-1 0 1,1 0 0,-1 0-1,1 0 1,0 0 0,-1 1-1,1-1 1,-1 0 0,1 1-1,-1-1 1,1 1 0,-1 0-1,1-1 1,-1 1 0,0 0-1,1 0 1,-1 0 0,0 0-1,0 0 1,0 0 0,0 0-1,0 0 1,0 1 0,0-1-1,0 0 1,0 1 0,0-1-1,-1 0 1,1 1 0,0-1-1,-1 1 1,1-1 0,-1 1-1,1 3 1,-1 64 2092,0-68-2131,1 0 0,-1-1-1,0 1 1,1 0 0,-1-1 0,0 1 0,1 0 0,-1-1 0,1 1 0,0 0 0,-1-1-1,1 1 1,-1-1 0,1 1 0,0-1 0,-1 1 0,1-1 0,0 0 0,-1 1 0,1-1-1,0 0 1,0 1 0,0-1 0,-1 0 0,1 0 0,0 0 0,0 0 0,0 0 0,-1 0-1,1 0 1,0 0 0,0 0 0,0 0 0,-1 0 0,1 0 0,0-1 0,0 1 0,-1 0-1,1-1 1,1 0 0,36-12 359,-7-5-309,-21 11-96,1 0 0,1 1-1,-1 0 1,1 0-1,0 1 1,0 1 0,0 0-1,20-3 1,-31 7 46,-1 0 1,1 1 0,0-1-1,0 0 1,0 1-1,0-1 1,0 0-1,-1 1 1,1-1-1,0 1 1,0-1 0,-1 1-1,1 0 1,0-1-1,-1 1 1,1 0-1,-1-1 1,1 1-1,-1 0 1,1 0 0,-1 0-1,1-1 1,-1 1-1,0 0 1,1 0-1,-1 0 1,0 0-1,0 0 1,0-1 0,0 1-1,0 1 1,5 11-853,5-7-4110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6.531"/>
    </inkml:context>
    <inkml:brush xml:id="br0">
      <inkml:brushProperty name="width" value="0.025" units="cm"/>
      <inkml:brushProperty name="height" value="0.025" units="cm"/>
    </inkml:brush>
  </inkml:definitions>
  <inkml:trace contextRef="#ctx0" brushRef="#br0">0 0 8456,'0'0'13357,"50"20"-24824</inkml:trace>
  <inkml:trace contextRef="#ctx0" brushRef="#br0" timeOffset="1">182 92 6406,'0'0'6262,"0"8"-3470,-2 6-1587,-7 70 3082,6-27-4200,3-54 60,-1 0 1,0 0-1,0 0 0,0-1 1,-1 1-1,1 0 1,0-1-1,-1 0 1,0 1-1,1-1 1,-1 0-1,0 0 1,0 1-1,-1-2 1,1 1-1,0 0 1,-1 0-1,1-1 0,-1 1 1,1-1-1,-1 0 1,0 0-1,1 0 1,-1 0-1,-3 1 1,-2 0 24,-1 1 1,1-1 0,-1 0-1,0-1 1,1 1 0,-1-2-1,-13 0 1,21 0-249,0-1 0,-1 1-1,1-1 1,0 1 0,0-1-1,0 0 1,0 0 0,0 1-1,0-1 1,1 0 0,-1 0-1,0 0 1,0 0 0,1 0-1,-1 0 1,0 0 0,1 0 0,-1 0-1,1 0 1,-1 0 0,1-1-1,0 1 1,-1 0 0,1 0-1,0 0 1,0-1 0,0 1-1,0 0 1,0 0 0,0-1-1,0 1 1,1 0 0,-1 0-1,0 0 1,1 0 0,-1-1 0,0 1-1,2-2 1,-1-3-940,1 0 0,0 0-1,1 0 1,-1 0 0,1 0 0,4-6 0,12-12-5316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6.969"/>
    </inkml:context>
    <inkml:brush xml:id="br0">
      <inkml:brushProperty name="width" value="0.025" units="cm"/>
      <inkml:brushProperty name="height" value="0.025" units="cm"/>
    </inkml:brush>
  </inkml:definitions>
  <inkml:trace contextRef="#ctx0" brushRef="#br0">0 59 9929,'0'0'9593,"8"1"-8146,-3 1-1327,0-1 0,0 0 1,0 0-1,0 0 0,0-1 0,0 1 0,0-1 0,0-1 0,0 1 0,0-1 0,0 0 1,0 0-1,0 0 0,0 0 0,-1-1 0,1 0 0,5-3 0,-5 2-65,29-19 90,-33 21-132,1 0 0,-1 0 0,1-1 0,-1 1 0,1 0 0,-1-1 0,0 1 0,0 0 0,1-1 0,-1 0 0,0 1 1,0-1-1,-1 0 0,1 1 0,0-1 0,0-2 0,-22 17 361,7-1-351,1 2 0,1 0 0,-12 15 1,21-25 21,0 0 1,0 0 0,0 1-1,1-1 1,-1 1 0,1 0 0,0-1-1,1 1 1,-1 0 0,1 0-1,0 0 1,0 0 0,0 0 0,1 1-1,0-1 1,0 6 0,1-9-30,1-1 1,-1 0 0,0 0-1,0 0 1,1 0 0,-1 0-1,0 0 1,1 0-1,-1 0 1,1-1 0,-1 1-1,1-1 1,0 1-1,-1-1 1,1 1 0,-1-1-1,1 0 1,0 0 0,-1 0-1,1 0 1,0 0-1,3 0 1,43-3 188,-47 3-205,15-3-84,-1-1 0,0 0-1,1-1 1,-2 0 0,18-9-1,46-16-397,-77 30 510,-1 0-1,0 0 1,0 0 0,1 0-1,-1 0 1,0 0-1,0-1 1,1 1-1,-1 0 1,0 0-1,0 0 1,1 0-1,-1 0 1,0 0-1,0 0 1,1 1 0,-1-1-1,0 0 1,1 0-1,-1 0 1,0 0-1,0 0 1,1 0-1,-1 0 1,0 1-1,0-1 1,0 0-1,1 0 1,-1 0 0,0 0-1,0 1 1,0-1-1,1 0 1,-1 0-1,0 1 1,0-1-1,0 0 1,0 0-1,0 1 1,0-1-1,0 0 1,0 0 0,1 1-1,-1-1 1,0 1-1,0-1-23,0 0-1,0 1 1,0-1 0,0 1-1,0-1 1,0 0 0,1 1-1,-1-1 1,0 1-1,0-1 1,0 0 0,1 1-1,-1-1 1,0 0 0,1 1-1,-1-1 1,0 0-1,1 0 1,-1 1 0,0-1-1,1 0 1,-1 0-1,0 0 1,1 1 0,-1-1-1,1 0 1,-1 0 0,1 0-1,-1 0 1,0 0-1,2 0 1,13 0 31,1 0 0,-1-1 0,1-1 0,27-8 0,-29 7-533,0 0 0,1 0 0,-1 1 0,0 1 0,26 1 0,-39 1 496,0-1 0,-1 0 1,1 1-1,0-1 0,0 1 0,-1-1 1,1 1-1,-1-1 0,1 1 0,-1 0 1,1-1-1,-1 1 0,1 0 0,-1-1 1,1 1-1,-1 0 0,0-1 0,1 1 1,-1 0-1,0 0 0,0 0 1,1-1-1,-1 1 0,0 0 0,0 0 1,0 0-1,0 0 0,0-1 0,0 1 1,-1 1-1,-3 17-1106,-2-11-2524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8.543"/>
    </inkml:context>
    <inkml:brush xml:id="br0">
      <inkml:brushProperty name="width" value="0.025" units="cm"/>
      <inkml:brushProperty name="height" value="0.025" units="cm"/>
    </inkml:brush>
  </inkml:definitions>
  <inkml:trace contextRef="#ctx0" brushRef="#br0">86 0 9641,'0'0'8894,"-8"11"-8152,4-5-684,-42 62 340,42-61-386,0 0 0,1 1 0,0 0 0,0-1 0,0 1 0,1 0 0,0 0 0,0 0 0,0 10 0,2-18-10,1 1 0,-1 0 0,0-1 0,0 1 0,0 0 0,1-1 0,-1 1 0,0-1 0,0 1 0,1-1 0,-1 1 0,1 0 0,-1-1-1,0 1 1,1-1 0,-1 0 0,1 1 0,-1-1 0,1 1 0,-1-1 0,1 0 0,0 1 0,-1-1 0,1 0 0,-1 0 0,1 1 0,0-1 0,-1 0-1,1 0 1,0 0 0,-1 0 0,1 0 0,0 0 0,-1 0 0,1 0 0,0 0 0,-1 0 0,1 0 0,-1 0 0,1 0 0,0-1 0,-1 1 0,1 0-1,-1 0 1,1-1 0,0 1 0,0-1 0,32-15 162,-21 4-286,1 0 1,-1 0-1,-1-2 1,18-25 0,-6 6 834,-22 32-136,-6 103 2711,5-101-3277,0-1-1,0 1 1,0 0-1,0-1 1,0 1-1,1-1 0,-1 1 1,0 0-1,0-1 1,1 1-1,-1-1 1,0 1-1,1-1 0,-1 1 1,0-1-1,1 1 1,-1-1-1,1 1 1,-1-1-1,1 1 0,-1-1 1,1 0-1,-1 1 1,1-1-1,-1 0 1,1 1-1,-1-1 0,1 0 1,0 0-1,1 1 1,26 1 1032,-1 0-2161,-26-1 799,0-1 1,0 0-1,0 0 1,0 1-1,1-1 0,-1 1 1,0-1-1,0 1 1,0-1-1,0 1 0,0 0 1,0-1-1,0 1 1,-1 0-1,1 0 0,1 1 1,2 6-4198,-1-3-978</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8.923"/>
    </inkml:context>
    <inkml:brush xml:id="br0">
      <inkml:brushProperty name="width" value="0.025" units="cm"/>
      <inkml:brushProperty name="height" value="0.025" units="cm"/>
    </inkml:brush>
  </inkml:definitions>
  <inkml:trace contextRef="#ctx0" brushRef="#br0">66 49 6374,'0'0'6193,"3"-9"-2756,-3 8-3590,11-30 3477,-8 24-1207,-5 23-1313,-3 1-593,-1-1 1,0 0-1,-15 26 1,13-29 12,2 1 1,0-1 0,0 1-1,1 0 1,-6 30 0,11-43-220,0 0 1,0 0-1,1 0 1,-1 0-1,1 0 1,-1 0-1,0 0 1,1 0 0,0 0-1,-1 0 1,1 0-1,0 0 1,-1 0-1,1-1 1,0 1-1,0 0 1,-1 0-1,1-1 1,0 1 0,0-1-1,0 1 1,0-1-1,0 1 1,0-1-1,0 1 1,0-1-1,0 0 1,1 0-1,-1 1 1,0-1-1,0 0 1,0 0 0,1 0-1,50 3-13,-40-3-258,1 1 78,-1 0-1,1 0 1,-1 1-1,17 5 1,-27-6 167,1-1 0,-1 1 0,0 0 0,1 0 1,-1 0-1,0 0 0,1 0 0,-1 1 0,0-1 0,0 1 0,0-1 0,0 1 0,0 0 0,-1 0 1,1 0-1,0 0 0,-1 0 0,0 0 0,1 0 0,-1 1 0,0-1 0,0 0 0,0 1 1,0-1-1,-1 1 0,1-1 0,-1 1 0,1 3 0,-2-3 105,1 0 0,-1 0 1,0 0-1,0-1 0,0 1 0,-1 0 0,1 0 1,-1-1-1,0 1 0,1-1 0,-1 0 0,0 1 0,0-1 1,-1 0-1,1 0 0,0 0 0,-1 0 0,1-1 1,-1 1-1,1-1 0,-1 1 0,0-1 0,0 0 0,0 0 1,0 0-1,-3 0 0,-5 3 317,-1-1 1,1 0-1,-1-1 1,0-1-1,-17 1 1,27-3-466,1 1 1,-1 0 0,1-1-1,-1 1 1,1-1-1,-1 1 1,1-1-1,-1 0 1,1 1 0,0-1-1,0 0 1,-1 0-1,1 0 1,0 0-1,0 0 1,0-1 0,0 1-1,0 0 1,0 0-1,0-1 1,0 1-1,1 0 1,-1-1 0,1 1-1,-1-1 1,1 1-1,-1-3 1,0 2-458,1 1 0,0-1 1,-1 0-1,1 0 0,0 0 0,0 0 0,0 0 1,0 0-1,1 0 0,-1 0 0,0 0 0,1 0 1,0 0-1,0-2 0,11-11-6563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9.383"/>
    </inkml:context>
    <inkml:brush xml:id="br0">
      <inkml:brushProperty name="width" value="0.025" units="cm"/>
      <inkml:brushProperty name="height" value="0.025" units="cm"/>
    </inkml:brush>
  </inkml:definitions>
  <inkml:trace contextRef="#ctx0" brushRef="#br0">0 116 4132,'0'0'3860,"9"0"-1661,24-2-187,-28 1-1316,0 0 0,-1 0 0,1 0 0,0 0-1,0-1 1,-1 0 0,1 0 0,-1 0 0,0-1 0,0 1 0,0-1 0,0 0 0,0 0 0,0-1 0,-1 1-1,5-6 1,8-10-18,-13 16-395,-8 12-144,3-6-129,0-1-1,1 0 1,-1 0-1,1 0 1,0 1-1,0-1 1,0 1-1,0-1 1,0 1-1,0 0 0,1-1 1,-1 1-1,1-1 1,-1 1-1,1 0 1,1 4-1,-1-5-2,1-1-1,0 0 0,0 0 0,-1 1 0,1-1 1,0 0-1,0 0 0,0 0 0,1 0 0,-1 0 1,0 0-1,0 0 0,0 0 0,1-1 0,-1 1 0,0 0 1,1-1-1,-1 1 0,1-1 0,-1 1 0,1-1 1,-1 0-1,1 0 0,-1 0 0,1 1 0,-1-2 1,1 1-1,-1 0 0,3 0 0,34-2-128,-26 1 46,0 0 0,0 1 0,0 0 0,23 4 0,-39-15 516,1 1-1,1-1 0,-1 0 0,2 0 1,0 0-1,0-14 0,1 23-438,0 1 0,1 0-1,-1 0 1,1-1 0,-1 1-1,1 0 1,0 0 0,-1 0 0,1 0-1,0 0 1,0 0 0,-1 0-1,1 0 1,0 0 0,0 0 0,0 0-1,0 0 1,1 1 0,-1-1-1,0 0 1,0 1 0,0-1-1,0 1 1,1-1 0,-1 1 0,0 0-1,1 0 1,-1-1 0,0 1-1,2 0 1,49-3-105,-39 3 122,32-1-219,1 0-1950,-16-1-2394,-24 0 162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1.066"/>
    </inkml:context>
    <inkml:brush xml:id="br0">
      <inkml:brushProperty name="width" value="0.025" units="cm"/>
      <inkml:brushProperty name="height" value="0.025" units="cm"/>
    </inkml:brush>
  </inkml:definitions>
  <inkml:trace contextRef="#ctx0" brushRef="#br0">584 83 5221,'0'0'5167,"-10"-8"-3079,0 0-1768,0 0-1,0 0 1,-1 1 0,1 1 0,-2 0 0,1 0 0,-1 1-1,0 1 1,0 0 0,-24-5 0,24 8-164,0-1 0,0 2 0,0-1 0,0 2 1,0-1-1,0 2 0,-20 4 0,24-3-163,-1 0 1,1 1-1,0 0 0,0 0 1,0 1-1,1 0 0,-1 0 1,1 1-1,1 0 0,-1 0 1,-5 7-1,-10 13 2,2 0-1,1 2 1,2 0 0,0 1-1,-19 48 1,18-30 39,1 1 0,-19 98-1,31-116-34,0 1 0,3 0 0,0 0 0,2 0 0,2 0 0,0-1-1,2 1 1,16 59 0,-15-74-12,1 0-1,0 0 1,1-1-1,1 0 1,1 0-1,0-1 1,0 0-1,1-1 1,1 0-1,1-1 1,0 0-1,0 0 0,1-2 1,0 1-1,1-2 1,0 0-1,1 0 1,17 7-1,-17-10 26,0 0 0,1-1-1,-1-1 1,1-1 0,0 0-1,0-1 1,1 0-1,-1-1 1,0-1 0,0-1-1,1 0 1,-1-1 0,0-1-1,0-1 1,-1 0-1,1-1 1,-1 0 0,0-1-1,0-1 1,0 0 0,-1-2-1,-1 1 1,1-2 0,-1 1-1,-1-2 1,0 0-1,20-23 1,-1-3 160,-1-1 0,-2-1 0,-2-2 0,-2 0 0,-1-2 1,19-51-1,-30 61 32,0 0 0,-3-1 0,-1 0 0,-1-1 0,-2 1 0,-1-1 0,-2 0 1,-1-1-1,-5-40 0,2 63-116,0 0 1,-1 0-1,0 0 0,-1 1 1,0-1-1,-1 1 1,0 0-1,-1 0 1,-1 1-1,0 0 0,0 0 1,-17-19-1,16 23-313,1 0 0,-2 1 0,1-1 0,-1 1 1,0 1-1,0 0 0,0 0 0,-1 1 0,0 0 0,0 1 0,0 0 0,0 0 0,0 1 0,0 0 0,-1 1 0,-15 0 0,-46 1-7975,46 0-469</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39.729"/>
    </inkml:context>
    <inkml:brush xml:id="br0">
      <inkml:brushProperty name="width" value="0.025" units="cm"/>
      <inkml:brushProperty name="height" value="0.025" units="cm"/>
    </inkml:brush>
  </inkml:definitions>
  <inkml:trace contextRef="#ctx0" brushRef="#br0">1 46 15471,'0'0'3491,"68"-27"-1922,-24 20-1088,10 3-417,-6 2-320,2 0-4036,-5-2-9129</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40.583"/>
    </inkml:context>
    <inkml:brush xml:id="br0">
      <inkml:brushProperty name="width" value="0.025" units="cm"/>
      <inkml:brushProperty name="height" value="0.025" units="cm"/>
    </inkml:brush>
  </inkml:definitions>
  <inkml:trace contextRef="#ctx0" brushRef="#br0">142 121 13933,'0'0'8739,"-11"-5"-8045,6 3-655,3 0-33,0 1-1,-1 0 1,1-1-1,-1 1 0,1 0 1,-1 0-1,0 1 1,1-1-1,-1 0 1,0 1-1,1 0 0,-1-1 1,0 1-1,0 0 1,1 0-1,-1 1 1,0-1-1,0 1 1,1-1-1,-1 1 0,0 0 1,1 0-1,-1 0 1,1 0-1,-1 1 1,1-1-1,0 1 0,-1-1 1,1 1-1,0 0 1,0 0-1,0 0 1,0 0-1,1 0 1,-3 3-1,0-1-8,1 1 1,-1 0-1,1 0 0,0 0 1,0 0-1,0 1 0,1-1 1,0 1-1,0 0 0,0-1 1,1 1-1,0 0 0,-1 12 1,2-18 4,1 1 0,-1 0 0,1 0 0,-1-1 0,1 1 0,0-1 0,-1 1 0,1 0 0,0-1 0,-1 1 0,1-1 0,0 1 0,-1-1 0,1 0 0,0 1 0,0-1 0,0 0 0,0 0 0,-1 1 0,1-1 0,0 0 0,0 0 0,0 0 0,0 0 0,-1 0 0,1 0 0,0 0 0,0 0 0,0-1 0,1 1 0,29-6 101,-16-1-89,-1 0-1,0 0 0,0-2 1,-1 1-1,0-2 1,0 0-1,-1 0 1,13-16-1,9-11 343,35-54 0,-85 117-343,1 1 0,1 0-1,2 1 1,-12 38 0,21-59-26,1 1 1,0-1-1,0 0 1,1 1-1,0-1 1,0 1-1,1 9 0,0-15 10,0 0-1,1-1 0,-1 1 0,1 0 0,-1-1 0,1 1 1,0 0-1,-1-1 0,1 1 0,0-1 0,0 1 0,0-1 1,0 1-1,0-1 0,1 0 0,-1 1 0,0-1 0,1 0 1,-1 0-1,1 0 0,-1 0 0,1 0 0,-1-1 0,1 1 0,0 0 1,-1-1-1,1 1 0,0-1 0,-1 1 0,1-1 0,0 0 1,0 0-1,0 0 0,2 0 0,8 0-118,0-1 0,-1 0 0,1 0-1,-1-1 1,1-1 0,-1 0 0,0-1 0,0 0 0,0 0-1,0-1 1,-1 0 0,11-9 0,-13 10 107,-1-2-1,0 1 1,0-1 0,-1 0 0,0 0-1,0-1 1,0 0 0,-1 0 0,0 0 0,0-1-1,-1 1 1,0-1 0,0 0 0,-1 0-1,0-1 1,3-14 0,-5 22 58,-1-1 0,0 1 0,1 0 0,-1 0 0,0 0 0,0 0 0,0 0 0,0 0 0,0-1 0,0 1 0,0 0 0,0 0 0,-1 0 0,1 0 0,0 0 0,-1 0 0,1-1 0,0 1 0,-1 0 0,0 0 0,1 0 0,-1 0 0,0 1 0,1-1 0,-1 0 0,0 0 0,-1-1 0,0 1-13,0 1 1,1 0 0,-1-1 0,0 1 0,0 0 0,1 0-1,-1 0 1,0 0 0,0 0 0,1 0 0,-1 1 0,0-1 0,0 1-1,1-1 1,-4 2 0,-4 2-13,0 0 0,0 1 0,0 0 0,1 0-1,-8 7 1,7-4 5,-40 38 241,46-43-178,0 0 0,0 1 0,0-1 0,1 1 0,0 0 0,-1 0 0,1-1 0,1 1 0,-1 1 0,0-1 0,-1 9 0,3-13-81,1 1 0,-1-1 0,0 1 0,1-1 0,-1 1 0,1-1 0,-1 1 0,0-1 0,1 1 0,-1-1 0,1 1 0,-1-1 0,1 1 0,-1-1 0,1 0 0,0 0 0,-1 1 0,1-1 0,-1 0 0,1 0 0,0 0 0,-1 1 0,1-1 0,0 0 0,-1 0 0,1 0 0,0 0 0,-1 0 0,1 0 0,0 0 0,0-1 0,30 0 164,-27 1-135,22-3 32,-1-1-1,33-11 1,-36 9-178,0 1 0,-1 1 0,44-3 0,-65 7 108,1 0 0,0 0-1,0 0 1,0 0 0,0 0 0,0 1 0,0-1-1,0 0 1,-1 1 0,1-1 0,0 1 0,0-1-1,0 1 1,-1-1 0,1 1 0,0 0 0,-1-1-1,1 1 1,0 0 0,-1-1 0,1 1 0,-1 0-1,1 0 1,-1 0 0,0 0 0,1-1 0,-1 1-1,0 0 1,1 0 0,-1 0 0,0 0 0,0 0-1,0 0 1,0 0 0,0 0 0,0 0 0,0 0-1,0-1 1,0 1 0,-1 0 0,1 0 0,-1 1-1,1-1 6,0 0-1,0 0 0,-1 0 0,1 1 1,0-1-1,0 0 0,0 0 0,0 0 1,0 0-1,0 0 0,0 0 0,1 0 1,-1 0-1,0 0 0,0 0 0,1 0 0,-1 1 1,1-2-1,-1 1 0,1 0 0,-1 0 1,1 0-1,0 0 0,0 0 0,-1 0 1,1-1-1,0 1 0,0 0 0,0 0 1,0-1-1,0 1 0,-1-1 0,1 1 1,0-1-1,1 1 0,-1-1 0,0 0 1,0 1-1,0-1 0,2 0 0,10 0 60,0-1-1,1-1 1,-1 0-1,0 0 1,1-1 0,18-8-1,-17 6-697,0 0-1,0 1 0,1 1 1,17-1-1,-32 4 568,0 1-1,0-1 1,-1 1 0,1 0-1,-1-1 1,1 1 0,0 0-1,-1-1 1,0 1-1,1 0 1,-1 0 0,1 0-1,-1-1 1,0 1-1,1 0 1,-1 0 0,0 0-1,0 0 1,0 0-1,0-1 1,0 1 0,0 0-1,0 0 1,0 0-1,0 0 1,0 0 0,0 0-1,0 0 1,-1-1-1,1 2 1,-1 4-1218,1 3-3147</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41.340"/>
    </inkml:context>
    <inkml:brush xml:id="br0">
      <inkml:brushProperty name="width" value="0.025" units="cm"/>
      <inkml:brushProperty name="height" value="0.025" units="cm"/>
    </inkml:brush>
  </inkml:definitions>
  <inkml:trace contextRef="#ctx0" brushRef="#br0">254 110 6054,'4'-9'3171,"0"3"-2650,16-37 2196,-19 40-2133,0 0 0,-1 0-1,1 0 1,-1 0 0,1 0-1,-1-1 1,0 1 0,0 0-1,-1-3 1,1 5-409,-1-1-1,0 1 1,0 0-1,0 0 1,0 0-1,0 0 1,0 0-1,0 0 1,0 0-1,0 0 1,0 0 0,-1 1-1,1-1 1,0 0-1,0 1 1,-1-1-1,1 1 1,-1 0-1,1-1 1,0 1 0,-1 0-1,1 0 1,-1 0-1,1 0 1,0 0-1,-1 0 1,1 0-1,-1 0 1,1 0 0,0 1-1,-3 0 1,-3 0 18,0 1 1,0-1 0,0 1-1,0 1 1,-9 3 0,-1 6-155,0 2 0,1-1 0,1 2 0,0 0 0,1 1 0,0 0 0,1 1 0,1 1 0,1 0 0,1 0 0,0 1 0,-12 35 0,21-52-38,0 0 1,0 0-1,0 0 0,1 0 1,-1 0-1,1 0 1,-1 0-1,1 0 0,0 0 1,0 0-1,-1 0 1,1 0-1,1 0 0,-1 1 1,0-1-1,1 0 1,-1 0-1,1 0 0,-1 0 1,1 0-1,0 0 1,0 0-1,0-1 0,0 1 1,0 0-1,0 0 1,1-1-1,-1 1 0,1-1 1,-1 1-1,1-1 1,-1 1-1,4 1 0,-1-2 11,0 0 0,1 0 0,-1 0-1,0 0 1,1 0 0,-1-1-1,1 0 1,-1 0 0,1 0-1,-1-1 1,1 0 0,-1 1 0,0-2-1,1 1 1,5-3 0,-3 2 9,0-1 0,-1 0-1,0 0 1,0 0 0,0-1 0,0 0 0,0 0 0,-1-1 0,0 1 0,0-1 0,8-10 0,-17 12 16,-9 5-88,-12 7-37,20-5 67,0-2 12,1 1 0,-1 0-1,1 0 1,0 1-1,0-1 1,0 1 0,1 0-1,-1-1 1,1 2 0,0-1-1,-4 7 1,10-11 4,0 1 1,0-1-1,0 0 1,0 0 0,0 0-1,0-1 1,0 1-1,0-1 1,0 1-1,0-1 1,4-2-1,45-19 27,-42 17-116,0 0 0,0 0 0,1 1 0,0 0-1,0 1 1,0 1 0,17-3 0,-28 5 87,0 1 0,1-1 0,-1 0 0,1 0-1,-1 1 1,0-1 0,1 0 0,-1 1 0,1-1 0,-1 0 0,0 1 0,1-1 0,-1 1-1,0-1 1,0 0 0,1 1 0,-1-1 0,0 1 0,0-1 0,0 1 0,0-1 0,0 1 0,1-1-1,-1 1 1,0-1 0,0 1 0,0-1 0,0 1 0,0-1 0,-1 1 0,1-1 0,0 1-1,0-1 1,0 1 0,0-1 0,0 1 0,-1-1 0,1 0 0,0 1 0,0-1 0,-1 1-1,1-1 1,0 0 0,-1 1 0,0 0 0,-11 23 142,-53 54 57,80-81-10890,-3-7 2397</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41.910"/>
    </inkml:context>
    <inkml:brush xml:id="br0">
      <inkml:brushProperty name="width" value="0.025" units="cm"/>
      <inkml:brushProperty name="height" value="0.025" units="cm"/>
    </inkml:brush>
  </inkml:definitions>
  <inkml:trace contextRef="#ctx0" brushRef="#br0">1 275 11563,'0'0'10180,"9"-1"-9368,1-1-596,0 0 1,1-1-1,-1 0 1,0-1-1,12-6 1,-18 8-184,-1 1 0,0-1 0,0 0 0,0 0 1,0 0-1,0 0 0,0 0 0,0 0 0,0-1 0,-1 0 0,0 1 0,1-1 0,-1 0 0,0 0 1,0 0-1,-1-1 0,1 1 0,-1 0 0,1-1 0,-1 1 0,0-1 0,1-5 0,-3 8-23,1 1-1,0 0 0,0-1 1,0 1-1,0 0 0,0-1 1,-1 1-1,1 0 0,0-1 1,0 1-1,-1 0 0,1-1 1,0 1-1,0 0 1,-1 0-1,1 0 0,0-1 1,-1 1-1,1 0 0,0 0 1,-1 0-1,1 0 0,0-1 1,-1 1-1,1 0 0,0 0 1,-1 0-1,1 0 0,-1 0 1,1 0-1,0 0 0,-1 0 1,1 0-1,0 0 1,-1 0-1,1 0 0,-1 0 1,1 1-1,0-1 0,-1 0 1,1 0-1,0 0 0,-1 0 1,1 1-1,0-1 0,0 0 1,-1 0-1,1 1 0,-1-1 1,-18 12-104,11-5 81,1 0 0,0 1-1,0-1 1,0 1 0,1 1 0,0-1 0,1 1 0,0 0-1,0 0 1,1 1 0,0-1 0,1 1 0,0 0 0,-3 18-1,6-27 14,0-1 0,0 0 0,0 1 0,0-1 0,0 1 0,0-1 0,1 0 0,-1 1-1,0-1 1,0 1 0,1-1 0,-1 0 0,0 1 0,0-1 0,1 0 0,-1 1 0,0-1-1,1 0 1,-1 0 0,0 1 0,1-1 0,-1 0 0,1 0 0,-1 1 0,0-1 0,1 0 0,-1 0-1,1 0 1,-1 0 0,1 0 0,-1 0 0,1 0 0,23 0 71,21-12 75,-15-4-124,-1-1 0,0-1 1,-2-2-1,0-1 0,-1-1 0,-1-1 1,-1-1-1,-1-1 0,-2-1 0,0-1 1,25-45-1,-45 71-19,0 0-1,0 0 1,0 0 0,-1 0 0,1 0-1,-1 0 1,1 0 0,-1 0 0,1 0-1,-1 0 1,1 0 0,-1-1-1,0 1 1,0 0 0,1 0 0,-1 0-1,0 0 1,0-1 0,0 1 0,-1-1-1,-16 8-66,-29 29-20,-61 68 89,94-89 40,0 1-1,0 1 1,2 0-1,0 1 1,-12 25-1,22-39-42,-1 0-1,1 0 0,0-1 0,0 1 0,0 1 0,1-1 0,-1 0 0,1 0 0,-1 0 1,1 5-1,1-7-19,-1 0 0,0 0 0,1 0 1,-1 0-1,1 0 0,0 0 1,-1 0-1,1-1 0,0 1 0,0 0 1,-1 0-1,1 0 0,0-1 0,0 1 1,0 0-1,0-1 0,0 1 0,0-1 1,0 1-1,0-1 0,0 0 1,0 1-1,0-1 0,0 0 0,0 0 1,0 0-1,0 0 0,0 0 0,0 0 1,1 0-1,0 0 0,69-1-4145,-58-1 1864,0 0-1,-1 0 0,19-7 0,7-5-4592</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42.587"/>
    </inkml:context>
    <inkml:brush xml:id="br0">
      <inkml:brushProperty name="width" value="0.025" units="cm"/>
      <inkml:brushProperty name="height" value="0.025" units="cm"/>
    </inkml:brush>
  </inkml:definitions>
  <inkml:trace contextRef="#ctx0" brushRef="#br0">172 139 6278,'0'0'14835,"-11"-2"-14338,7 1-478,0 0 0,0 1-1,0 0 1,-1 0 0,1 0 0,0 0 0,0 0 0,0 1 0,0 0 0,0 0 0,0 0-1,0 0 1,0 1 0,0 0 0,0-1 0,0 1 0,1 1 0,-1-1 0,1 0 0,0 1-1,0 0 1,0 0 0,0 0 0,0 0 0,-3 5 0,0-2 114,-1 1-1,2-1 1,-1 1-1,1 1 1,0-1 0,1 1-1,0 0 1,0 0 0,0 0-1,1 0 1,1 0 0,-4 15-1,7-22-112,-1-1-1,1 1 1,0-1 0,-1 1-1,1-1 1,0 1-1,-1-1 1,1 1-1,0-1 1,0 1 0,-1-1-1,1 0 1,0 1-1,0-1 1,0 0-1,0 0 1,-1 0 0,1 0-1,0 0 1,0 0-1,0 0 1,0 0 0,0 0-1,-1 0 1,1 0-1,1-1 1,26-3 391,-13-1-343,0-1 0,0-1 0,-1 0 0,0-1 0,-1 0 0,21-17 0,-10 4-60,0 0 1,27-32 0,-42 42-4,38-47 61,-44 54-59,0 0 0,0-1 1,-1 1-1,1-1 0,-1 1 0,0-1 0,0 0 0,-1 0 0,1 0 0,0-10 0,-22 21-274,5 5 247,-1 1 0,1 0 0,1 1 1,0 0-1,-13 18 0,-57 81 406,82-109-345,0 0 0,0 1 0,0-1 0,0 0 0,0 1 0,1-1 0,0 1 0,0-1 0,0 1 0,-1 6 0,2-9-32,0 0 0,0 0 0,1 0 0,-1 0 0,0 0 0,1 0 0,-1 0 0,1 0 0,-1-1 1,1 1-1,0 0 0,-1 0 0,1 0 0,0-1 0,0 1 0,-1 0 0,1-1 0,0 1 0,0-1 0,0 1 0,0-1 0,0 1 0,0-1 0,0 1 1,0-1-1,0 0 0,0 0 0,0 1 0,0-1 0,0 0 0,0 0 0,0 0 0,0 0 0,0 0 0,0-1 0,0 1 0,1 0 0,11-2-38,0 1 0,-1-2-1,1 1 1,-1-2-1,0 0 1,0 0-1,0-1 1,-1 0 0,13-9-1,-10 7-22,0 0-1,0 1 1,0 0 0,1 1-1,17-4 1,-32 9 63,1 0-1,-1 0 1,1 0 0,-1-1 0,1 1 0,-1 0-1,1 0 1,-1 0 0,1 0 0,-1 0-1,1 0 1,-1 1 0,1-1 0,-1 0-1,1 0 1,-1 0 0,0 0 0,1 0 0,-1 1-1,1-1 1,-1 0 0,1 0 0,-1 1-1,0-1 1,1 0 0,-1 1 0,0-1 0,1 0-1,-1 1 1,0-1 0,1 1 0,-1-1-1,0 1 1,0-1 0,0 0 0,1 1-1,-1-1 1,0 1 0,0-1 0,0 1 0,0-1-1,0 1 1,0-1 0,0 1 0,0-1-1,0 1 1,0-1 0,0 1 0,0-1 0,0 1-1,0-1 1,-1 1 0,-10 33 349,5-17-309,7-16-37,0 0 1,0-1-1,0 1 0,0-1 0,0 1 0,0-1 1,0 1-1,0-1 0,1 0 0,-1 1 1,0-1-1,0 0 0,0 0 0,0 0 1,1 0-1,-1 0 0,0 0 0,0 0 0,0 0 1,1 0-1,-1-1 0,1 0 0,-1 1 1,74-20-47,-62 15-99,0 1-1,0 0 0,0 1 0,1 1 0,23-2 1,-36 4 127,-1 0 0,0 0 0,0 0 0,1 0 1,-1-1-1,0 1 0,1 1 0,-1-1 0,0 0 1,0 0-1,1 0 0,-1 0 0,0 0 0,1 0 1,-1 0-1,0 0 0,0 0 0,1 0 0,-1 1 0,0-1 1,0 0-1,0 0 0,1 0 0,-1 1 0,0-1 1,0 0-1,0 0 0,1 0 0,-1 1 0,0-1 1,0 0-1,0 0 0,0 1 0,0-1 0,0 0 0,0 0 1,1 1-1,-1-1 0,0 0 0,0 1 0,0-1 1,0 0-1,0 1 0,-6 14 85,1 2-53,5-16-40,1-1 1,-1 0-1,0 1 1,0-1-1,1 0 1,-1 1-1,0-1 1,1 0-1,-1 0 1,0 1-1,1-1 1,-1 0-1,1 0 1,-1 1-1,0-1 1,1 0-1,-1 0 1,1 0-1,-1 0 1,1 0-1,-1 0 1,0 1-1,1-1 1,-1 0-1,1 0 1,-1-1-1,1 1 1,-1 0-1,1 0 1,-1 0-1,0 0 1,1 0-1,-1 0 1,1 0-1,-1-1 1,0 1-1,1 0 1,0-1 0,41-20-1119,-9 2-1947,-9 14-3527</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43.062"/>
    </inkml:context>
    <inkml:brush xml:id="br0">
      <inkml:brushProperty name="width" value="0.025" units="cm"/>
      <inkml:brushProperty name="height" value="0.025" units="cm"/>
    </inkml:brush>
  </inkml:definitions>
  <inkml:trace contextRef="#ctx0" brushRef="#br0">181 33 11147,'0'0'7762,"-11"-1"-5552,4 1-2030,0-1 0,0 1 0,0 1 0,0 0 0,0 0 0,0 0 0,0 1 0,0 0 0,1 0 0,-1 0 1,1 1-1,-1 0 0,1 1 0,-6 3 0,9-5-60,-38 31 1048,40-32-1137,-1 0 0,1 1 0,-1-1-1,1 0 1,0 1 0,0 0 0,0-1 0,-1 1-1,1 0 1,1-1 0,-1 1 0,0 0 0,0 0-1,1 0 1,-1 0 0,1 0 0,-1 0-1,1 0 1,0 0 0,0 0 0,0 0 0,0 2-1,1-3-19,0 0-1,-1 0 1,1-1-1,0 1 1,0 0-1,0 0 0,0 0 1,0-1-1,0 1 1,0 0-1,0-1 1,0 1-1,0-1 1,1 1-1,-1-1 0,0 0 1,0 0-1,0 1 1,1-1-1,-1 0 1,0 0-1,2 0 1,37 0 148,-27-1-89,4 0-110,0-1 1,0-1-1,28-8 0,-28 7-139,0 0 0,0 0 0,30-1 0,-46 5 180,-1 0 0,0 0 0,1 0 0,-1 0 0,0 0 0,1 1 1,-1-1-1,0 0 0,0 0 0,1 0 0,-1 0 0,0 0 0,1 0 0,-1 1 0,0-1 1,0 0-1,1 0 0,-1 0 0,0 1 0,0-1 0,1 0 0,-1 0 0,0 1 0,0-1 1,0 0-1,0 0 0,1 1 0,-1-1 0,0 0 0,0 1 0,0-1 0,0 0 1,0 0-1,0 1 0,0-1 0,0 0 0,0 1 0,0-1 0,0 1 0,-6 17 171,6-16-149,-1 0 0,0 0 0,0 0 0,0-1 0,0 1 0,-1 0-1,1-1 1,0 1 0,-1-1 0,1 0 0,-1 1 0,1-1 0,-1 0 0,1 0-1,-1 0 1,0 0 0,0 0 0,-2 0 0,23-35 260,-1 7-750,-10 13-401,1 1 0,1 1 0,11-13 0,-15 20-351,0 0 1,0 0 0,0 0 0,1 1 0,9-5 0,2 0-3661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43.630"/>
    </inkml:context>
    <inkml:brush xml:id="br0">
      <inkml:brushProperty name="width" value="0.025" units="cm"/>
      <inkml:brushProperty name="height" value="0.025" units="cm"/>
    </inkml:brush>
  </inkml:definitions>
  <inkml:trace contextRef="#ctx0" brushRef="#br0">134 20 9449,'0'0'8429,"-9"10"-7559,-10 11-374,2 1-1,0 0 0,-14 27 0,25-40-620,1 0 0,0 0 0,1 0 0,0 1 0,0 0 0,1-1-1,0 1 1,1 0 0,0 1 0,1-1 0,0 0 0,0 0 0,2 17 0,0-26-14,-1 1 1,1-1-1,-1 0 1,1 0-1,0 0 1,0 1-1,0-1 1,0 0-1,0 0 1,0 0-1,0-1 1,0 1-1,0 0 1,0 0-1,0-1 1,1 1-1,-1 0 1,0-1-1,1 1 0,-1-1 1,0 0-1,1 1 1,-1-1-1,0 0 1,1 0-1,-1 0 1,1 0-1,-1 0 1,0 0-1,1 0 1,1-1-1,2 1-37,1-1-1,-1 0 0,0 0 1,0 0-1,0-1 1,0 0-1,6-2 0,6-7 400,0-1-1,-1 0 0,0-1 0,-1-1 0,19-23 0,62-87 2272,-54 68-1906,-24 31 897,-31 40 80,-30 42-771,33-40-747,1 0 0,1 0-1,1 1 1,0 0 0,1 0 0,1 1 0,1 0-1,1 0 1,0 0 0,2 0 0,0 0 0,2 28-1,-1-46-12,0 0 0,0 0 0,1 0 0,-1 0-1,0 0 1,1 0 0,-1 0 0,0 0 0,1 0-1,-1-1 1,1 1 0,-1 0 0,1 0-1,0 0 1,-1 0 0,1-1 0,0 1 0,0 0-1,-1-1 1,1 1 0,0 0 0,0-1-1,0 1 1,0-1 0,0 0 0,0 1 0,0-1-1,0 0 1,0 1 0,0-1 0,0 0 0,0 0-1,0 0 1,0 0 0,0 0 0,0 0-1,0 0 1,0 0 0,0 0 0,0-1 0,0 1-1,0 0 1,0-1 0,0 1 0,0-1-1,0 1 1,0-1 0,-1 1 0,1-1 0,0 0-1,0 1 1,0-1 0,-1 0 0,1 1 0,0-1-1,-1 0 1,1 0 0,-1 0 0,1 0-1,-1 0 1,1 0 0,-1 0 0,1-1 0,-1-2-145,1 0 0,-1 0 1,0 0-1,0 0 1,0 0-1,0 0 0,-1 1 1,0-1-1,0 0 1,0 0-1,0 0 0,0 1 1,-1-1-1,0 1 1,1-1-1,-1 1 0,-3-4 1,0 1-152,0 1-1,0 0 1,0 1 0,0-1-1,-1 1 1,0 0 0,0 0 0,-8-4-1,-48-15-460,30 15 3644,31 8-2268,140 6 837,14-1-1836,-52-11-3125,-39-8-3410</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59.078"/>
    </inkml:context>
    <inkml:brush xml:id="br0">
      <inkml:brushProperty name="width" value="0.025" units="cm"/>
      <inkml:brushProperty name="height" value="0.025" units="cm"/>
    </inkml:brush>
  </inkml:definitions>
  <inkml:trace contextRef="#ctx0" brushRef="#br0">1 63 4805,'0'0'21033,"7"0"-20019,49 0 93,101-13 0,-12-11-4303,-89 7-6248,-40 8 513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2:59.458"/>
    </inkml:context>
    <inkml:brush xml:id="br0">
      <inkml:brushProperty name="width" value="0.025" units="cm"/>
      <inkml:brushProperty name="height" value="0.025" units="cm"/>
    </inkml:brush>
  </inkml:definitions>
  <inkml:trace contextRef="#ctx0" brushRef="#br0">57 0 5381,'0'0'9978,"10"0"-8628,2 1-828,1 1 0,0 0-1,-1 1 1,1 0 0,-1 1 0,18 8 0,-26-10-407,0 0 1,0 0-1,-1 0 1,1 1-1,0-1 1,-1 1-1,0 0 1,0 0-1,0 0 1,0 1-1,4 5 1,-6-7-72,0 0 1,0 0-1,0 1 1,-1-1 0,1 0-1,0 1 1,-1-1-1,0 1 1,0-1 0,0 1-1,0-1 1,0 1-1,0-1 1,0 0 0,-1 1-1,1-1 1,-1 1 0,0-1-1,0 0 1,0 1-1,0-1 1,-2 3 0,-6 7 71,-1-1 1,0-1-1,0 1 1,-1-2 0,-1 0-1,1 0 1,-1-1 0,-1 0-1,-15 7 1,-5 4-125,-8 6-3547,27-18-2921</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0.673"/>
    </inkml:context>
    <inkml:brush xml:id="br0">
      <inkml:brushProperty name="width" value="0.025" units="cm"/>
      <inkml:brushProperty name="height" value="0.025" units="cm"/>
    </inkml:brush>
  </inkml:definitions>
  <inkml:trace contextRef="#ctx0" brushRef="#br0">223 1 5093,'0'0'15673,"-8"13"-15390,-37 56 281,-2-3 0,-75 82 1,150-184-8482,-4 4 2797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3.674"/>
    </inkml:context>
    <inkml:brush xml:id="br0">
      <inkml:brushProperty name="width" value="0.025" units="cm"/>
      <inkml:brushProperty name="height" value="0.025" units="cm"/>
    </inkml:brush>
  </inkml:definitions>
  <inkml:trace contextRef="#ctx0" brushRef="#br0">0 34 6726,'0'0'13069,"86"5"-11948,-36-13-417,7-1-319,4 0-321,-4 3-64,-6 0-320,-9 6-1474,-16 0-1185,-13 0-1313,-13 8-1217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1.019"/>
    </inkml:context>
    <inkml:brush xml:id="br0">
      <inkml:brushProperty name="width" value="0.025" units="cm"/>
      <inkml:brushProperty name="height" value="0.025" units="cm"/>
    </inkml:brush>
  </inkml:definitions>
  <inkml:trace contextRef="#ctx0" brushRef="#br0">186 0 12332,'0'0'4660,"-2"12"-3240,-27 96 468,17-73-1948,2 0 1,2 1 0,1 0-1,-3 53 1,9-92-162,0 1 0,0-1 0,1 1 0,-2-1 0,1 1 0,0-1 0,0 1 0,-1 0 0,1-1 0,-1 1 0,0 0 0,-3-3 1,-33-30-440,24 23 711,9 7 93,2 3 184,0-1 0,0 1 0,0-1 0,1 0 0,-1 0 1,1 0-1,-1 0 0,1 0 0,0 0 0,-2-7 0,28 10 884,22 1-954,32-1-874,-27-6-4509,-26-2-501</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1.425"/>
    </inkml:context>
    <inkml:brush xml:id="br0">
      <inkml:brushProperty name="width" value="0.025" units="cm"/>
      <inkml:brushProperty name="height" value="0.025" units="cm"/>
    </inkml:brush>
  </inkml:definitions>
  <inkml:trace contextRef="#ctx0" brushRef="#br0">1 0 11018,'0'0'9343,"10"3"-9189,7-1-32,2 1 0,-1-2 0,0 0 0,0-2 0,20-2 0,-36 3-94,-1-1 1,1 1 0,-1 0-1,1 0 1,0-1 0,-1 1 0,1 0-1,-1 0 1,1 0 0,0 1-1,-1-1 1,1 0 0,-1 1-1,1-1 1,-1 1 0,1-1-1,-1 1 1,1-1 0,-1 1-1,0 0 1,1 0 0,-1 0-1,0 0 1,0 0 0,0 0 0,2 2-1,-2 0 176,0 1 0,0-1 0,0 1-1,-1-1 1,1 1 0,-1 0 0,0-1 0,0 1-1,0 5 1,0 4 240,25-14 69,29-26-186,-48 23-333,1-1 0,-1 1 0,1 1 0,0 0 0,1 0 0,-1 0 1,0 0-1,1 1 0,0 1 0,-1-1 0,16 0 0,-23 3-2,1 0 1,0 1 0,0-1-1,0 0 1,-1 0-1,1 0 1,-1 1-1,1-1 1,-1 0-1,1 1 1,-1-1-1,0 0 1,0 1 0,1-1-1,-1 0 1,0 1-1,0-1 1,-1 0-1,1 1 1,0-1-1,0 0 1,-1 2-1,-4 35-301,4-30-1933</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2.759"/>
    </inkml:context>
    <inkml:brush xml:id="br0">
      <inkml:brushProperty name="width" value="0.025" units="cm"/>
      <inkml:brushProperty name="height" value="0.025" units="cm"/>
    </inkml:brush>
  </inkml:definitions>
  <inkml:trace contextRef="#ctx0" brushRef="#br0">198 55 4324,'1'-4'1222,"0"0"0,0 0 1,0 0-1,0 0 0,0 0 0,-1 0 0,0 0 1,0-8-1,0 11-992,0 1 0,0-1 0,-1 1 0,1-1-1,0 1 1,0-1 0,0 1 0,-1-1 0,1 1 0,0-1 0,-1 1 0,1-1 0,0 1 0,-1 0 0,1-1 0,0 1-1,-1 0 1,1-1 0,-1 1 0,1 0 0,-1-1 0,1 1 0,-1 0 0,1 0 0,-1 0 0,1-1 0,-2 1 0,0 0-11,0 0 0,1 1 0,-1-1 0,0 0 0,0 1 0,0-1 0,0 1 0,0 0 1,0 0-1,1-1 0,-1 1 0,-2 2 0,-7 5-221,-1 0 0,2 2 0,-1-1 0,1 1 0,1 0 0,0 1 0,-15 23 0,12-15 5,1 0 0,1 1 1,1 0-1,-10 30 0,17-44 17,0 1 0,0 0 1,1 0-1,0 0 0,0 0 0,1 0 0,0 0 0,1 12 1,0-17-8,-1 0 1,1 0-1,0 0 0,-1 0 1,1 0-1,0 0 1,0 0-1,0-1 1,1 1-1,-1 0 0,0 0 1,1-1-1,-1 1 1,1-1-1,0 0 0,-1 1 1,1-1-1,0 0 1,0 0-1,0 0 1,0 0-1,-1 0 0,1 0 1,1-1-1,-1 1 1,0-1-1,0 1 1,0-1-1,0 0 0,4 0 1,8 1 38,0-1 1,-1 0-1,1-2 0,-1 1 1,24-7-1,-34 8-37,0-1 1,0 0-1,1 0 0,-1 0 1,0 0-1,0-1 0,0 1 1,0-1-1,0 0 0,-1 0 1,1 0-1,0 0 0,-1 0 1,0-1-1,1 1 0,-1-1 1,0 1-1,0-1 0,0 0 1,-1 0-1,1 0 0,-1 0 1,0 0-1,1 0 0,-1 0 1,-1 0-1,1-1 0,0 1 1,-1-4-1,0 7 5,0-1 0,0 0 1,0 0-1,0 1 0,0-1 1,0 0-1,-1 0 0,1 1 0,0-1 1,-1 0-1,1 1 0,0-1 1,-1 0-1,1 1 0,-1-1 0,1 1 1,-1-1-1,1 1 0,-1-1 0,0 1 1,1-1-1,-1 1 0,1 0 1,-1-1-1,0 1 0,1 0 0,-2-1 1,-28-2 131,25 3-157,-1 0 0,0 1-1,0 0 1,1 0 0,-1 1-1,1 0 1,-1 0 0,-5 2 0,10-3 7,0-1 0,-1 1 0,1 0 0,0-1 0,0 1 0,-1 0 1,1 0-1,0 0 0,0 0 0,0 0 0,0 0 0,0 0 0,0 0 0,1 0 1,-1 0-1,0 1 0,1-1 0,-1 0 0,0 2 0,2-2 8,0-1 0,0 1 0,0-1 0,0 1-1,0-1 1,0 0 0,0 0 0,0 0 0,0 1 0,0-1-1,0 0 1,0 0 0,1-1 0,-1 1 0,0 0 0,0 0-1,2-1 1,61-16 214,-27-1-196,-27 13-30,-1 0 0,1 0 0,0 1 0,0 0 0,19-3 0,-28 7-8,-1 1 0,1-1 0,-1 1 0,1-1 0,-1 1 0,1-1 0,-1 1 0,1-1 0,-1 1 0,0 0 0,1-1 0,-1 1 0,0-1 0,1 1 0,-1 0 0,0 0 0,0-1 0,0 1 0,0 0 0,1-1 0,-1 1 1,0 0-1,0 0 0,0-1 0,-1 1 0,1 0 0,0-1 0,0 1 0,0 0 0,0 0 0,-1-1 0,1 2 0,-7 28 72,-7 1-12,9-23-53,1 0 0,1 0 0,-1 0 0,1 0 0,1 1 0,0 0 0,-2 11 0,6-20-243,0 0 0,0-1 0,0 1 0,0-1 0,1 0 0,-1 1 0,0-1 0,0 0 0,-1 0 0,1 0 0,3-3 0,39-36-7302,-21 15 944</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3.763"/>
    </inkml:context>
    <inkml:brush xml:id="br0">
      <inkml:brushProperty name="width" value="0.025" units="cm"/>
      <inkml:brushProperty name="height" value="0.025" units="cm"/>
    </inkml:brush>
  </inkml:definitions>
  <inkml:trace contextRef="#ctx0" brushRef="#br0">105 221 10826,'0'0'2979,"-10"10"-737,-3 2-1593,0-1 642,0 1-1,1 0 0,0 1 0,-19 26 0,31-39-1282,0 1-1,0-1 0,0 0 1,0 0-1,0 0 0,0 0 1,0 1-1,0-1 0,0 0 1,0 0-1,0 0 0,0 0 1,0 1-1,-1-1 0,1 0 1,0 0-1,0 0 0,1 0 1,-1 1-1,0-1 0,0 0 1,0 0-1,0 0 0,0 0 1,0 1-1,0-1 0,0 0 1,0 0-1,0 0 0,0 0 1,0 0-1,0 1 0,1-1 1,-1 0-1,0 0 0,0 0 1,0 0-1,0 0 0,0 0 1,0 0-1,1 0 0,-1 1 1,0-1-1,0 0 0,0 0 1,0 0-1,1 0 0,-1 0 1,0 0-1,0 0 0,0 0 1,0 0-1,1 0 0,-1 0 1,0 0-1,0 0 0,1 0 1,17-3 242,16-9-34,82-82-222,-125 120-106,-2-6 117,3-8 14,1 1-1,1 1 0,0-1 0,-8 27 0,14-39-18,0-1-1,0 0 0,0 0 0,0 1 0,0-1 0,0 0 1,0 1-1,-1-1 0,2 0 0,-1 1 0,0-1 1,0 0-1,0 1 0,0-1 0,0 0 0,0 1 1,0-1-1,0 0 0,0 0 0,0 1 0,1-1 0,-1 0 1,0 0-1,0 1 0,0-1 0,1 0 0,-1 0 1,0 1-1,0-1 0,1 0 0,-1 0 0,0 0 0,0 0 1,1 1-1,-1-1 0,0 0 0,1 0 0,15-1 32,16-11-239,8-15-1811,0-2-1,-3-2 0,0-1 0,-2-1 1,-2-2-1,-1-2 0,-1-1 1,29-48-1,-54 71 12349,-24 33-7532,-27 34-2033,18-17 278,2 1-1,-29 52 0,47-72-959,-1 0-1,2 1 1,0-1 0,1 1 0,1 0 0,0 1-1,1-1 1,-1 34 0,6-97-528,-7-64 1,6 109 447,-1 1 1,0 0 0,1-1-1,-1 1 1,0 0 0,1-1-1,-1 1 1,0 0 0,1-1 0,-1 1-1,0 0 1,1 0 0,-1 0-1,1-1 1,-1 1 0,1 0-1,-1 0 1,1 0 0,-1 0-1,0 0 1,1 0 0,-1 0-1,1 0 1,-1 0 0,1 0 0,-1 0-1,1 0 1,-1 0 0,1 0-1,-1 0 1,0 0 0,1 1-1,0-1 1,30 6 84,-8-2-47,-3-2-26,1-2 0,25-2 0,-40 1-9,0 1-1,-1-1 0,1 0 0,-1-1 1,1 1-1,-1-1 0,0 0 0,0-1 1,0 1-1,0-1 0,0 0 0,0 0 1,6-7-1,-11 10 0,0 0 0,-1 0-1,1 0 1,0 0 0,0 0 0,0 0 0,-1 0-1,1 0 1,0 0 0,0 0 0,0-1 0,0 1-1,-1 0 1,1 0 0,0 0 0,0 0 0,0 0 0,0 0-1,0-1 1,-1 1 0,1 0 0,0 0 0,0 0-1,0-1 1,0 1 0,0 0 0,0 0 0,0 0-1,0-1 1,0 1 0,0 0 0,0 0 0,0 0 0,0-1-1,0 1 1,0 0 0,0 0 0,0 0 0,0-1-1,0 1 1,0 0 0,0 0 0,0 0 0,0-1-1,0 1 1,0 0 0,0 0 0,1-1 0,-23 11-4,18-6 4,-48 41 25,48-41-6,0-1 0,1 1-1,0 0 1,-1 1 0,2-1-1,-1 1 1,0-1 0,1 1-1,0 0 1,-3 9 0,6-13-19,-1-1 0,1 1 0,-1 0 0,1 0 0,-1 0 0,1-1 0,0 1 0,-1 0 0,1-1 0,0 1-1,0-1 1,0 1 0,0-1 0,-1 1 0,1-1 0,0 1 0,0-1 0,0 0 0,0 1 0,0-1 0,0 0 0,0 0 0,0 0 0,0 0 0,0 0 0,0 0 0,0 0 0,0 0 0,1-1 0,43 2 118,-37-1-118,61 0-119,126 17 1,-194-16 338,-9-17 3454,3 6-3155,-1-2-395,1 1 0,0 0-1,1-1 1,0 0-1,1 0 1,0-1 0,1 1-1,0 0 1,1-1 0,1-16-1,0 28-158,1 0-1,-1-1 1,1 1 0,0 0-1,-1 0 1,1-1 0,0 1-1,0 0 1,0 0 0,0 0-1,0 0 1,0 0-1,0 0 1,0 0 0,0 0-1,1 1 1,-1-1 0,0 0-1,0 1 1,1-1 0,-1 1-1,1-1 1,-1 1-1,0 0 1,1-1 0,-1 1-1,1 0 1,-1 0 0,0 0-1,3 0 1,54-1-2840,-46 2 1611,48-2-6892,-28-2 321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5.244"/>
    </inkml:context>
    <inkml:brush xml:id="br0">
      <inkml:brushProperty name="width" value="0.025" units="cm"/>
      <inkml:brushProperty name="height" value="0.025" units="cm"/>
    </inkml:brush>
  </inkml:definitions>
  <inkml:trace contextRef="#ctx0" brushRef="#br0">1 1 4132,'0'1'10317,"0"10"-5053,0 81-3228,1-91-1999,-1-1-1,1 1 1,0-1 0,-1 1 0,1-1 0,0 1 0,-1-1 0,1 0 0,0 1 0,0-1 0,0 0 0,-1 0 0,1 0 0,0 1 0,0-1 0,0 0 0,0 0 0,0 0-1,-1 0 1,1-1 0,0 1 0,0 0 0,0 0 0,-1 0 0,1-1 0,0 1 0,0 0 0,1-1 0,26-8 675,5-8-350,-26 13-323,0 0 1,1 0-1,-1 0 1,1 1 0,0 0-1,0 1 1,0 0-1,0 0 1,15-1 0,-22 3-26,0 0 0,-1 0 1,1 0-1,0 1 0,-1-1 0,1 0 1,0 0-1,-1 0 0,1 1 0,0-1 1,-1 0-1,1 1 0,-1-1 1,1 0-1,-1 1 0,1-1 0,-1 1 1,1-1-1,-1 1 0,1-1 1,-1 1-1,1 0 0,-1-1 0,0 1 1,1-1-1,-1 1 0,0 0 1,0-1-1,1 2 0,3 25 467,-4-25-450,0 0-1,0 0 1,0 0-1,0 1 1,1-1-1,-1 0 1,1 0-1,-1 0 1,1 1-1,0-1 1,1 2 0,-1-3 1,0-1 0,0 1 0,0-1 0,-1 0 1,1 1-1,0-1 0,0 0 0,0 0 1,0 0-1,0 1 0,0-1 0,0 0 1,0 0-1,0 0 0,0 0 0,0-1 1,0 1-1,0 0 0,0 0 0,0-1 1,0 1-1,-1 0 0,3-2 0,22-11 353,-19 9-353,2 0-137,0 0 1,0 0 0,0 1-1,1 0 1,0 0-1,12-2 1,32 3-7904,-38 2 4234,0 0-796</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5.639"/>
    </inkml:context>
    <inkml:brush xml:id="br0">
      <inkml:brushProperty name="width" value="0.025" units="cm"/>
      <inkml:brushProperty name="height" value="0.025" units="cm"/>
    </inkml:brush>
  </inkml:definitions>
  <inkml:trace contextRef="#ctx0" brushRef="#br0">54 1 7239,'0'0'15503,"-5"7"-15407,2-4-92,-3 4 57,1-1 0,-1 1-1,1 0 1,1 0-1,-1 0 1,1 1-1,1-1 1,-4 11-1,46-30 565,-18 0-603,-16 9-32,1 0 0,0 0 0,0 0-1,0 1 1,0-1 0,0 1 0,0 1-1,0-1 1,7 0 0,-28 30-161,4-17 18,0 2 783,25-18-2223,27-17-8854,-30 14 3854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6.311"/>
    </inkml:context>
    <inkml:brush xml:id="br0">
      <inkml:brushProperty name="width" value="0.025" units="cm"/>
      <inkml:brushProperty name="height" value="0.025" units="cm"/>
    </inkml:brush>
  </inkml:definitions>
  <inkml:trace contextRef="#ctx0" brushRef="#br0">54 40 8936,'0'0'13864,"-3"10"-13207,-7 17-86,2-9-270,0 2-1,2-1 1,0 1 0,1 0 0,-2 25-1,30-66 1078,-17 13-1306,32-45 136,-36 49-201,1 0 1,0-1-1,-1 1 0,0-1 0,0 0 0,-1 1 1,1-1-1,-1 0 0,1-9 0,-2 13-108,1 2-107,-1-1 187,1 1 1,-1-1-1,0 1 0,1 0 0,-1-1 1,0 1-1,1-1 0,-1 1 0,0 0 1,0-1-1,0 1 0,0 0 0,1-1 1,-1 1-1,0 0 0,0 0 0,0-1 1,-1 1-1,1 0 0,0 0 0,1 8-446,15-5-398,-4-6-309,0 0-1,0 0 0,-1-1 0,1-1 0,-1 0 1,1-1-1,-1 0 0,0 0 0,-1-1 0,0-1 1,0 1-1,0-2 0,-1 1 0,11-12 0,4-4-2588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6.881"/>
    </inkml:context>
    <inkml:brush xml:id="br0">
      <inkml:brushProperty name="width" value="0.025" units="cm"/>
      <inkml:brushProperty name="height" value="0.025" units="cm"/>
    </inkml:brush>
  </inkml:definitions>
  <inkml:trace contextRef="#ctx0" brushRef="#br0">109 22 4837,'0'0'12379,"4"-5"-11103,6-11-708,-9 17 63,-17 31 519,-1 3-669,-11 20-284,18-38-151,0 0 1,1 2-1,2-1 1,0 1 0,0 0-1,-5 34 1,12-53-44,-1 1-1,1-1 1,0 1 0,0-1 0,0 1 0,0-1-1,0 1 1,0-1 0,0 1 0,0 0 0,1-1 0,-1 1-1,0-1 1,0 1 0,0-1 0,0 1 0,1-1 0,-1 1-1,0-1 1,1 0 0,-1 1 0,0-1 0,1 1 0,-1-1-1,0 0 1,1 1 0,-1-1 0,1 0 0,-1 1 0,1-1-1,-1 0 1,1 0 0,-1 1 0,1-1 0,-1 0 0,2 0-1,24-3 231,24-22 129,-15-1-335,-1-2-1,-2-1 1,-1-2 0,-1 0-1,-2-3 1,36-52 0,-92 120 193,-19 36 88,43-61-254,1 0-1,0 1 0,0-1 0,1 1 1,0 0-1,0-1 0,1 1 0,1 12 1,0-17-51,0 0 0,0 0 0,0 0 0,1 0 0,0 0 0,0 0 0,0 0 0,1 0 0,0-1 0,0 1 0,0 0 0,0-1 0,1 1 0,-1-1 0,1 0 0,0 0 0,6 5 0,-9-8-72,-24-37-2179,-31-59-729,23 30 5800,36 64-2549,-1 0 1,1 0 0,0 0-1,0 1 1,0-1 0,0 1-1,0 0 1,5 1 0,-6-1-94,91 5 547,-1 0-3159,-58-5-2256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7.528"/>
    </inkml:context>
    <inkml:brush xml:id="br0">
      <inkml:brushProperty name="width" value="0.025" units="cm"/>
      <inkml:brushProperty name="height" value="0.025" units="cm"/>
    </inkml:brush>
  </inkml:definitions>
  <inkml:trace contextRef="#ctx0" brushRef="#br0">219 20 7527,'0'0'10309,"-9"-4"-8281,3 1-1888,-1 1 1,0-1-1,1 1 0,-1 1 1,0-1-1,0 1 0,0 0 0,0 1 1,0-1-1,0 1 0,0 1 0,0-1 1,0 1-1,0 1 0,0-1 1,1 1-1,-11 4 0,10-2-132,1-3-7,1 1 1,0 0-1,1 0 0,-1 1 0,0 0 1,1 0-1,-1 0 0,1 0 0,0 0 1,0 1-1,0 0 0,1 0 0,-1 0 1,-4 7-1,9-10 2,-1-1 0,0 1-1,0 0 1,0-1 0,1 1 0,-1-1 0,0 1 0,0 0-1,1-1 1,-1 1 0,1-1 0,-1 1 0,1-1 0,-1 1-1,1-1 1,-1 1 0,1-1 0,-1 1 0,1-1 0,-1 0-1,1 1 1,0-1 0,-1 0 0,1 0 0,-1 1 0,1-1-1,0 0 1,-1 0 0,1 0 0,0 0 0,0 0 0,-1 0-1,1 0 1,1 0 0,32 3 103,-28-3-82,38 1 57,42 3-59,-79-3-27,-1 0 1,1 0 0,-1 0-1,1 1 1,-1 1-1,0-1 1,1 1 0,-1 0-1,9 6 1,-13-8 32,-1 0 0,1 0 0,0 0 0,-1 1 0,0-1 0,1 0 0,-1 1 0,0-1 1,0 0-1,0 1 0,0 0 0,0-1 0,0 1 0,0 0 0,0-1 0,-1 1 0,1 0 0,-1 0 0,1 0 0,-1-1 0,0 1 0,0 0 0,0 0 0,0 0 0,0 0 0,0 0 0,0-1 0,0 1 0,-1 0 0,1 0 1,-1 0-1,1-1 0,-1 1 0,0 0 0,0 0 0,0-1 0,0 1 0,0-1 0,0 1 0,0-1 0,0 1 0,-1-1 0,1 0 0,-1 0 0,1 1 0,-4 0 0,-3 5 354,-1-1 1,0 0-1,0-1 0,0 0 0,-1 0 0,-18 5 0,19-7-158,1-2 0,-1 1 0,0-1 0,0 0 0,-10-1 1,18 0-229,0 0 0,1 0 0,-1 0 0,0 0 0,0 0 0,0 0 0,0-1 0,0 1 0,0 0 0,0 0 0,1-1 0,-1 1 0,0-1 0,0 1 0,0-1 0,1 1 0,-1-1 0,0 1 0,1-1 0,-1 0 0,0 1 0,1-1 0,-1-1 1,1 1-87,0 0 0,0-1 0,0 1 1,0-1-1,1 1 0,-1-1 0,0 1 1,1 0-1,-1-1 0,1 1 0,0 0 1,-1-1-1,1 1 0,0 0 0,0 0 1,0 0-1,0 0 0,0 0 1,0 0-1,2-2 0,7-6-1939,0 0-1,1 1 1,23-14 0,-14 10-1129,17-10-2661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7.941"/>
    </inkml:context>
    <inkml:brush xml:id="br0">
      <inkml:brushProperty name="width" value="0.025" units="cm"/>
      <inkml:brushProperty name="height" value="0.025" units="cm"/>
    </inkml:brush>
  </inkml:definitions>
  <inkml:trace contextRef="#ctx0" brushRef="#br0">6 5 10025,'0'0'11024,"-1"8"-9529,-4 56 806,6-63-2282,0 0 0,0-1 0,-1 1 0,1 0 0,0-1-1,0 1 1,0 0 0,0-1 0,0 1 0,0-1 0,-1 0 0,1 1 0,0-1 0,0 0 0,0 0 0,1 1 0,-1-1 0,0 0 0,0 0 0,0 0-1,0 0 1,0 0 0,0 0 0,1-1 0,31-2 202,24-12-110,-44 10-118,0 2 0,0-1-1,1 1 1,26-1 0,-39 4 1,0 0 0,-1 0 1,1 1-1,0-1 0,-1 0 1,1 1-1,0-1 0,-1 0 1,1 1-1,0-1 0,-1 1 1,1-1-1,-1 1 0,1-1 0,-1 1 1,1 0-1,-1-1 0,0 1 1,1 0-1,-1-1 0,0 1 1,1 0-1,-1-1 0,0 1 1,0 0-1,1 0 0,-1-1 1,0 1-1,0 0 0,0 0 1,0 1-1,0 31 57,0-24-38,0-9-10,0 1 1,0-1-1,0 0 0,0 0 1,0 0-1,0 1 0,0-1 1,0 0-1,0 0 0,0 1 1,1-1-1,-1 0 0,0 0 1,0 0-1,0 0 0,0 1 1,0-1-1,1 0 0,-1 0 1,0 0-1,0 0 0,0 1 1,0-1-1,1 0 0,-1 0 1,0 0-1,0 0 0,1 0 1,-1 0-1,0 0 0,0 0 1,0 0-1,1 0 0,-1 0 1,0 0-1,0 0 0,1 0 1,-1 0-1,0 0 0,0 0 0,1 0 1,-1 0-1,17-5 154,10-10-14,-20 10-184,47-35-1027,-26 8-4944,-20 16-538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4.050"/>
    </inkml:context>
    <inkml:brush xml:id="br0">
      <inkml:brushProperty name="width" value="0.025" units="cm"/>
      <inkml:brushProperty name="height" value="0.025" units="cm"/>
    </inkml:brush>
  </inkml:definitions>
  <inkml:trace contextRef="#ctx0" brushRef="#br0">1 94 10890,'0'0'7079,"62"10"-6118,-5-19 192,17-3-416,4-6-609,4 2-224,-5-2-2082,-9 3-3428,-13-1-2657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8.271"/>
    </inkml:context>
    <inkml:brush xml:id="br0">
      <inkml:brushProperty name="width" value="0.025" units="cm"/>
      <inkml:brushProperty name="height" value="0.025" units="cm"/>
    </inkml:brush>
  </inkml:definitions>
  <inkml:trace contextRef="#ctx0" brushRef="#br0">0 1 16207,'0'0'6086,"50"27"-11691,-36-16-2243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8.599"/>
    </inkml:context>
    <inkml:brush xml:id="br0">
      <inkml:brushProperty name="width" value="0.025" units="cm"/>
      <inkml:brushProperty name="height" value="0.025" units="cm"/>
    </inkml:brush>
  </inkml:definitions>
  <inkml:trace contextRef="#ctx0" brushRef="#br0">155 0 13004,'0'0'2429,"-10"11"-923,5-4-1329,-75 96 3500,71-92-3386,2 2 0,-1-1 0,2 1 0,0 0 0,0 0 0,1 0 0,-6 28 0,11-40-285,-1 0 1,1 0 0,0 0-1,0 0 1,0 1 0,0-1-1,0 0 1,0 0 0,0 0-1,0 0 1,0 0 0,1 0 0,-1 0-1,0 1 1,1-1 0,-1 0-1,1 0 1,-1 0 0,1 0-1,-1-1 1,1 1 0,0 0-1,0 0 1,-1 0 0,1 0 0,0-1-1,0 1 1,0 0 0,1 0-1,1 0 46,0 0-1,-1-1 0,1 1 1,0-1-1,0 0 0,-1 1 1,1-1-1,0-1 1,0 1-1,-1 0 0,6-2 1,4-1 199,0-1-1,-1 0 1,0-1 0,18-10 0,-7 3-187,-2-2 0,0-1 0,-1 0 0,0-1 0,-1-1 0,-1-1 0,-1 0 0,17-25 0,-49 43-11824,-1 3 3229</inkml:trace>
  <inkml:trace contextRef="#ctx0" brushRef="#br0" timeOffset="1">162 188 11275,'0'0'7399,"34"51"-6823,-15-45-448,1-1-800,-2-1-4805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09.307"/>
    </inkml:context>
    <inkml:brush xml:id="br0">
      <inkml:brushProperty name="width" value="0.025" units="cm"/>
      <inkml:brushProperty name="height" value="0.025" units="cm"/>
    </inkml:brush>
  </inkml:definitions>
  <inkml:trace contextRef="#ctx0" brushRef="#br0">0 46 6182,'0'0'14873,"10"6"-14249,-6-3-533,1 0 1,-1-1-1,1 0 0,-1 1 0,1-1 0,0-1 0,-1 1 0,1-1 1,0 0-1,0 0 0,0 0 0,0-1 0,0 0 0,0 0 1,0 0-1,0-1 0,1 1 0,-2-1 0,1 0 0,0-1 1,0 1-1,0-1 0,0 0 0,-1 0 0,8-5 0,-9 6-24,0-1-1,0 0 0,0 1 0,0-1 0,0-1 0,0 1 0,-1 0 1,1-1-1,-1 1 0,0-1 0,1 0 0,-1 0 0,0 0 0,-1 0 0,1 0 1,0 0-1,0-4 0,-2 7-57,0 0 1,-1-1-1,1 1 1,0-1 0,-1 1-1,1-1 1,0 1-1,-1 0 1,1-1-1,-1 1 1,1 0-1,-1-1 1,1 1-1,-1 0 1,1 0-1,-1 0 1,1-1-1,-1 1 1,1 0-1,-1 0 1,1 0 0,-1 0-1,1 0 1,-1 0-1,1 0 1,-1 0-1,1 0 1,-1 0-1,1 0 1,-1 0-1,1 0 1,-1 1-1,1-1 1,-1 0-1,1 0 1,-1 0 0,1 1-1,-1-1 1,1 0-1,-1 1 1,-23 11-75,19-9 59,0 1 0,1 0 0,-1 0 0,1 1 0,0-1 0,0 1 0,0 0 0,1 0 0,-1 0 0,1 0 0,0 1 0,1-1 0,-1 1 0,1 0 1,1 0-1,-1 0 0,0 6 0,2-11 9,0 0 0,0 0 1,0 0-1,1 0 1,-1 0-1,0 0 0,1-1 1,-1 1-1,1 0 0,-1 0 1,1 0-1,0-1 1,-1 1-1,1 0 0,0-1 1,-1 1-1,1 0 0,0-1 1,0 1-1,-1-1 0,1 1 1,0-1-1,0 1 1,0-1-1,0 0 0,0 0 1,0 1-1,0-1 0,0 0 1,-1 0-1,1 0 1,0 0-1,0 0 0,1 0 1,40-2 333,-36 2-296,13-4 24,-1 0 0,1-1 1,31-13-1,-35 11-43,1 1 1,0 1-1,0 1 0,0 0 1,24-2-1,-40 6-15,1 1 0,0-1-1,-1 0 1,1 0 0,0 1-1,-1-1 1,1 0 0,-1 1-1,1-1 1,-1 1 0,1-1-1,-1 1 1,1-1 0,-1 1-1,1-1 1,-1 1 0,1 0-1,-1-1 1,0 1 0,1 0-1,-1-1 1,0 1 0,0 0-1,1-1 1,-1 1 0,0 0-1,0-1 1,0 1 0,0 0-1,0-1 1,0 1 0,0 0-1,0 0 1,0-1 0,-1 1-1,1 0 1,0-1 0,-1 2-1,-6 40 93,3-25-121,4-16 33,0-1 0,0 0 0,0 1 0,0-1 0,0 0 0,0 1 0,0-1 0,0 1 0,0-1 0,1 0 0,-1 1 0,0-1 0,0 0 0,0 1 0,0-1 0,1 0 0,-1 1 0,0-1 0,0 0 0,0 1 0,1-1 0,-1 0 0,0 0 0,1 1 0,-1-1 0,0 0 0,1 0 0,-1 0 0,0 0 0,1 1 0,-1-1 0,0 0 0,1 0 0,-1 0 0,0 0 0,1 0 0,21-1 329,25-15-56,-41 14-322,19-3 514,-13 3-2657,0-1-7539</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0.442"/>
    </inkml:context>
    <inkml:brush xml:id="br0">
      <inkml:brushProperty name="width" value="0.025" units="cm"/>
      <inkml:brushProperty name="height" value="0.025" units="cm"/>
    </inkml:brush>
  </inkml:definitions>
  <inkml:trace contextRef="#ctx0" brushRef="#br0">77 104 4324,'13'-5'1865,"0"0"-1,0-1 0,18-12 1,-28 17-1306,0-1 1,0-1 0,0 1 0,0 0-1,0-1 1,-1 1 0,1-1-1,-1 0 1,0 0 0,1 0-1,-1 0 1,-1 0 0,1-1-1,0 1 1,-1 0 0,0-1-1,0 1 1,1-6 0,-2 8-501,0 1 0,0-1 1,0 1-1,0-1 0,-1 1 1,1-1-1,0 1 0,0-1 1,-1 1-1,1-1 0,0 1 0,-1 0 1,1-1-1,-1 1 0,1-1 1,-1 1-1,1 0 0,0-1 0,-1 1 1,1 0-1,-1 0 0,1-1 1,-1 1-1,0 0 0,1 0 0,-1 0 1,1 0-1,-1-1 0,1 1 1,-1 0-1,1 0 0,-1 0 1,0 0-1,1 0 0,-1 1 0,1-1 1,-1 0-1,1 0 0,-1 0 1,1 0-1,-1 1 0,0-1 1,-29 9 96,18-2-139,1 0 0,0 1 0,0 0 0,1 1-1,0 0 1,0 0 0,1 1 0,0 0-1,1 1 1,0 0 0,1 0 0,0 1 0,-8 18-1,15-29-13,-1-1-1,1 1 0,0-1 0,0 1 1,0-1-1,0 1 0,0-1 1,0 1-1,0-1 0,0 1 1,0-1-1,0 1 0,0-1 0,0 1 1,0-1-1,1 1 0,-1-1 1,0 1-1,0-1 0,0 1 0,1-1 1,-1 1-1,0-1 0,1 1 1,-1-1-1,0 1 0,1-1 0,-1 0 1,1 1-1,-1-1 0,0 0 1,1 1-1,-1-1 0,1 0 1,-1 0-1,1 1 0,-1-1 0,1 0 1,-1 0-1,1 0 0,-1 0 1,1 0-1,-1 0 0,2 0 0,25-1 160,-27 1-160,14-4 39,-1 0 0,1 0 0,-1-2-1,0 1 1,-1-2 0,1 1 0,12-11-1,2-2 38,48-43-1,-72 59-45,-1 0 0,1 0 0,0 0 0,-1 0 0,1-1 0,-1 1 0,3-7 0,-5 10-30,0 0 0,0 0 1,-1 0-1,1 0 0,0 0 0,0 0 0,0 0 1,0 1-1,0-1 0,0 0 0,0 0 1,0 0-1,0 0 0,-1 0 0,1 0 0,0 0 1,0 0-1,0 0 0,0 0 0,0 0 0,0 0 1,0 0-1,0 0 0,-1 0 0,1-1 1,0 1-1,0 0 0,0 0 0,0 0 0,0 0 1,0 0-1,0 0 0,0 0 0,0 0 1,0 0-1,-1 0 0,1 0 0,0 0 0,0 0 1,0 0-1,0-1 0,0 1 0,0 0 0,0 0 1,0 0-1,0 0 0,0 0 0,0 0 1,0 0-1,0 0 0,0-1 0,0 1 0,0 0 1,0 0-1,0 0 0,0 0 0,0 0 1,0 0-1,0 0 0,0 0 0,0 0 0,0-1 1,0 1-1,0 0 0,0 0 0,0 0 0,0 0 1,0 0-1,1 0 0,-18 13 67,14-10-69,-9 8 10,-1 1 0,2 0 0,0 1 1,0 0-1,1 1 0,1 0 0,0 1 0,-8 19 0,17-34-27,0 1 0,0 0-1,0 0 1,0 0 0,0 0 0,0 0 0,0 0 0,0 0 0,0 0-1,0-1 1,0 1 0,1 0 0,-1 0 0,0 0 0,1 0-1,-1-1 1,1 1 0,-1 0 0,1 0 0,-1 0 0,1-1-1,-1 1 1,1 0 0,0-1 0,-1 1 0,1-1 0,0 1 0,-1-1-1,1 1 1,0-1 0,0 1 0,0-1 0,0 0 0,-1 0-1,1 1 1,0-1 0,0 0 0,0 0 0,0 0 0,0 0 0,0 0-1,0 0 1,-1 0 0,1 0 0,0 0 0,1 0 0,47-5-6982,-24-4-1174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0.836"/>
    </inkml:context>
    <inkml:brush xml:id="br0">
      <inkml:brushProperty name="width" value="0.025" units="cm"/>
      <inkml:brushProperty name="height" value="0.025" units="cm"/>
    </inkml:brush>
  </inkml:definitions>
  <inkml:trace contextRef="#ctx0" brushRef="#br0">205 4 18353,'0'0'1597,"-8"-1"4,5 0-1477,1 1 0,-1-1 0,0 1 0,0 0 0,1 0 0,-1 0 0,0 0 0,1 0 0,-1 1 0,0-1 0,1 1 0,-1 0 0,-3 1 0,2 1-54,0-1 1,0 1-1,0 0 0,1 0 1,-1 0-1,1 1 1,0-1-1,0 1 0,-3 5 1,-13 17 12,3-5-1,0 1 1,2 0-1,0 1 0,2 1 0,-13 34 0,24-58-80,1 1 0,0 0 0,0-1-1,0 1 1,-1 0 0,1-1 0,0 1-1,0 0 1,0 0 0,0-1 0,0 1 0,0 0-1,1-1 1,-1 1 0,0 0 0,0 0-1,0-1 1,1 1 0,-1 0 0,0-1-1,1 1 1,-1-1 0,0 1 0,1 0 0,-1-1-1,1 1 1,-1-1 0,1 1 0,0 0-1,26 5 117,44-14 59,-53 5-210,-10 2-55,0 0 1,0 1-1,0-1 0,0 2 0,14 1 0,-21-2 84,0 0 0,0 1 0,0-1 0,0 1 0,1-1 0,-1 1 0,0-1 0,0 1 0,0-1 0,0 1 0,0 0 0,0 0 1,0 0-1,0-1 0,-1 1 0,1 0 0,0 0 0,0 0 0,-1 0 0,1 0 0,-1 1 0,1-1 0,-1 0 0,1 0 0,-1 0 0,0 0 0,1 0 0,-1 1 0,0-1 0,0 0 0,0 0 0,0 1 0,0-1 0,0 0 0,0 0 0,0 0 0,-1 1 0,1-1 0,0 0 0,-1 0 0,1 0 0,-1 0 0,0 0 0,1 1 0,-2 0 0,0 1 48,0 1-1,-1 0 1,0-1 0,0 0-1,0 1 1,0-1 0,0 0-1,-1-1 1,1 1-1,-1 0 1,0-1 0,0 0-1,0 0 1,0 0 0,0-1-1,0 1 1,-7 1-1,-3 0 256,1 0 0,-1 0 0,0-1 0,-19 0 0,32-2-333,-1 0 0,0 0 0,0 0 0,1 0 0,-1 0 0,0-1 0,1 1 0,-1-1 0,0 1 0,1-1 1,-1 1-1,1-1 0,-1 0 0,1 0 0,-1 0 0,1 0 0,-1 0 0,1 0 0,0 0 0,0 0 0,0-1 0,0 1 1,-2-3-1,2 3-189,1 0 1,0-1 0,0 1 0,-1-1 0,1 1 0,0 0-1,0-1 1,0 1 0,0-1 0,1 1 0,-1 0 0,0-1-1,1 1 1,-1 0 0,1-1 0,-1 1 0,1 0 0,-1-1-1,1 1 1,0 0 0,0 0 0,0 0 0,0 0 0,-1 0-1,1 0 1,1 0 0,-1 0 0,0 0 0,2-1 0,19-12-4263,1 2-970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1.277"/>
    </inkml:context>
    <inkml:brush xml:id="br0">
      <inkml:brushProperty name="width" value="0.025" units="cm"/>
      <inkml:brushProperty name="height" value="0.025" units="cm"/>
    </inkml:brush>
  </inkml:definitions>
  <inkml:trace contextRef="#ctx0" brushRef="#br0">0 84 10410,'0'0'7004,"10"0"-3806,2 0-2313,1-1 0,-1 0 1,0-1-1,13-4 1,-21 5-828,0 0 0,-1 0 0,1 0 0,0 0 0,-1-1 1,1 1-1,-1-1 0,1 0 0,-1 0 0,0-1 0,0 1 0,0-1 0,0 1 1,0-1-1,-1 0 0,1 0 0,-1 0 0,1 0 0,-1-1 0,2-5 1,-4 9-57,0 0 1,1 0 0,-1-1-1,0 1 1,0 0 0,0-1 0,0 1-1,0 0 1,0-1 0,0 1 0,-1 0-1,1-1 1,0 1 0,0 0 0,0-1-1,0 1 1,0 0 0,0 0-1,-1-1 1,1 1 0,0 0 0,0 0-1,0-1 1,-1 1 0,1 0 0,0 0-1,0-1 1,-1 1 0,1 0 0,0 0-1,0 0 1,-1 0 0,1-1-1,0 1 1,-1 0 0,1 0 0,0 0-1,-1 0 1,1 0 0,0 0 0,-1 0-1,-22 0 63,-18 10 17,34-6-59,0-1-1,1 1 1,-1 1 0,1-1-1,-10 11 1,13-12-17,1-1 0,0 1 0,-1-1 0,1 1-1,1 0 1,-1 0 0,0 0 0,1 0 0,-1 0 0,1 0-1,0 0 1,0 0 0,0 1 0,1-1 0,-1 5 0,1-7-1,1 0 1,-1 0 0,1 1 0,0-1 0,-1 0 0,1 0 0,0 0-1,0 0 1,0 0 0,0 0 0,0 0 0,0 0 0,0 0-1,0 0 1,0-1 0,0 1 0,0 0 0,0-1 0,1 1-1,-1-1 1,0 1 0,1-1 0,-1 0 0,0 0 0,1 1-1,-1-1 1,0 0 0,1 0 0,0 0 0,50 2 144,-45-2-134,22 0 16,0-1 0,-1-2 0,1-1 0,54-14 0,-82 18-28,-1 0-1,0 0 1,1 0-1,-1 0 0,1 0 1,-1 0-1,1 0 1,-1-1-1,1 1 0,-1 0 1,0 0-1,1 0 1,-1-1-1,1 1 0,-1 0 1,0-1-1,1 1 1,-1 0-1,0-1 0,1 1 1,-1 0-1,0-1 1,0 1-1,1-1 0,-1 1 1,0 0-1,0-1 1,0 1-1,1-1 0,-1 1 1,0-1-1,0 1 1,0-1-1,0 1 0,0-1 1,0 1-1,0-1 1,0 1-1,0 0 0,0-1 1,0 1-1,-1-1 1,1 1-1,0-1 0,0 1 1,0-1-1,0 1 1,-1 0-1,1-1 0,0 1 1,-1-1-1,1 1 1,0 0-1,-1-1 0,1 1 1,0 0-1,-1 0 1,1-1-1,0 1 0,-1 0 1,1 0-1,-1-1 1,1 1-1,-1 0 0,1 0 1,-39-23 79,29 17-65,-2-1 4,10 6 7,-1 0 0,0 0-1,0 0 1,1-1-1,-1 0 1,1 1 0,0-1-1,-1 0 1,1 0-1,0 0 1,0 0 0,0 0-1,0-1 1,1 1 0,-1-1-1,1 1 1,-1-1-1,-1-4 1,4 6-28,1 0 0,-1 0 0,1 0 0,-1 1 0,1-1 0,-1 0 0,1 1 0,0-1 0,-1 1 0,1 0 0,0-1 0,-1 1 0,1 0 0,0 0 0,-1 0 0,1 0 0,0 0 0,3 1 0,0 0-9,99-1-2310,-35 0-3938,-18 0-2146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1.906"/>
    </inkml:context>
    <inkml:brush xml:id="br0">
      <inkml:brushProperty name="width" value="0.025" units="cm"/>
      <inkml:brushProperty name="height" value="0.025" units="cm"/>
    </inkml:brush>
  </inkml:definitions>
  <inkml:trace contextRef="#ctx0" brushRef="#br0">171 157 9353,'0'0'13292,"-9"-4"-12037,5 2-1195,0 0 1,0 1 0,0 0-1,0 0 1,0 0-1,0 0 1,0 0-1,0 1 1,0 0-1,-1 0 1,1 0-1,0 1 1,-8 1-1,6 0-39,0 0 0,0 1 0,0-1 0,1 2 0,-1-1 0,1 0 0,0 1 0,0 0 0,0 0 0,-7 8 0,9-9-19,0-1 1,1 1-1,0-1 0,-1 1 0,1 0 0,0-1 1,0 1-1,1 0 0,-1 1 0,0-1 0,1 0 1,0 0-1,0 1 0,0-1 0,0 0 0,0 5 1,1-8-1,0 1 0,0-1 0,0 1 0,1-1 0,-1 1 0,0-1 0,0 1 0,0-1 0,1 0 0,-1 1 0,0-1 1,1 1-1,-1-1 0,0 0 0,1 1 0,-1-1 0,0 1 0,1-1 0,-1 0 0,1 0 0,-1 1 0,0-1 0,1 0 0,-1 0 1,1 0-1,-1 1 0,1-1 0,-1 0 0,1 0 0,-1 0 0,2 0 0,24 0 151,24-10 129,-29 2-237,0-1 0,-1-1 0,0-1 0,-1 0 0,0-2 0,-1 0-1,-1-1 1,0-1 0,0-1 0,-2 0 0,0-1 0,-1 0-1,0-1 1,12-23 0,-21 27 394,-17 25-359,-20 28-166,25-29 29,-58 85 150,59-86-190,1 1-1,1 0 0,0-1 0,0 1 0,1 1 1,0-1-1,1 0 0,-2 19 0,3-28-38,1 0-1,0 0 1,0 0-1,0 0 1,0 0-1,0 0 1,0 0-1,1 1 1,-1-1 0,0 0-1,0 0 1,1 0-1,-1 0 1,1 0-1,-1 0 1,1 0-1,-1 0 1,1 0-1,0-1 1,-1 1-1,1 0 1,0 0 0,0 0-1,0-1 1,-1 1-1,1 0 1,0-1-1,1 1 1,1 0-710,0 0 0,0-1 1,-1 1-1,1-1 0,0 0 0,0 0 1,0 0-1,-1 0 0,1 0 0,5-2 1,17-5-11386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3.159"/>
    </inkml:context>
    <inkml:brush xml:id="br0">
      <inkml:brushProperty name="width" value="0.025" units="cm"/>
      <inkml:brushProperty name="height" value="0.025" units="cm"/>
    </inkml:brush>
  </inkml:definitions>
  <inkml:trace contextRef="#ctx0" brushRef="#br0">108 220 6887,'0'0'6219,"8"-3"-3123,-5 3-2534,26-11 1019,-28 11-1307,0-1 0,1 1 0,-1-1 0,0 1-1,0-1 1,0 0 0,0 0 0,0 1-1,0-1 1,0 0 0,0 0 0,0 0-1,0 0 1,0 0 0,0-1 0,-1 1-1,1 0 1,-1 0 0,1 0 0,0-1-1,-1 1 1,1-2 0,-2 2-172,0 1 0,0-1 0,0 1 0,1-1 0,-1 1 0,0-1-1,0 1 1,0 0 0,0 0 0,0-1 0,0 1 0,0 0 0,0 0 0,0 0 0,0 0 0,0 0 0,0 0 0,0 1 0,0-1 0,0 0 0,0 0-1,-1 1 1,-26 5-145,18-1 57,0 1 1,0-1-1,0 2 0,1 0 1,-13 11-1,17-14-11,0 1-1,1-1 1,0 1 0,0 0-1,0 0 1,0 0-1,1 1 1,0-1 0,0 1-1,1 0 1,-4 9-1,6-14 0,0 0-1,0-1 1,0 1-1,1 0 1,-1 0-1,0-1 1,0 1-1,0 0 0,1-1 1,-1 1-1,0 0 1,1-1-1,-1 1 1,1 0-1,-1-1 1,1 1-1,-1-1 1,1 1-1,-1-1 1,1 1-1,0-1 0,-1 1 1,1-1-1,0 0 1,-1 1-1,1-1 1,0 0-1,-1 0 1,1 1-1,0-1 1,-1 0-1,1 0 1,0 0-1,0 0 1,-1 0-1,1 0 0,0 0 1,0 0-1,-1 0 1,2 0-1,36-3 153,-23 0-185,0-2 0,0 0 0,-1 0 0,1-1 0,-1-1 0,-1-1 1,1 0-1,22-18 0,44-24-204,-83 52 218,-1 1-1,0 0 0,1 0 1,0 0-1,0 0 0,0 0 0,0 1 1,0-1-1,1 1 0,-1 0 1,1 0-1,0 0 0,0 0 1,1 0-1,-1 0 0,1 1 0,0-1 1,-1 8-1,2-11 28,1 0 0,-1 0 0,1 0 0,0 0 0,-1 0 0,1 0 0,0 0 0,0 0 0,0 0 0,0 0 1,0 0-1,0 0 0,0-1 0,0 1 0,0 0 0,0-1 0,0 1 0,0-1 0,1 1 0,-1-1 0,0 0 0,0 0 0,0 1 0,1-1 0,-1 0 0,0 0 0,1 0 0,-1 0 0,2-1 0,46 0 417,-44 1-392,4-1-16,-1-1 0,0 1 0,0-2 0,0 1 0,0-1 0,10-5 0,31-9 73,-48 17-135,-3 3 5,-1 0 0,1 0 0,0 0 0,0 1 1,0-1-1,0 1 0,1-1 0,-1 1 0,1 0 0,-1 7 1,5-10 46,0 0 0,0-1 0,1 0 0,-1 1 0,0-1 0,1 0 0,-1 0 0,0-1 0,0 1 0,1-1 0,-1 0 1,0 0-1,5-1 0,44-22 171,-33 15-151,83-41-109,-100 50-123,-4 4 158,-1 0 1,0 0-1,1 0 0,-1 0 1,0 0-1,-1-1 1,1 0-1,-6 5 0,-1 2 20,9-10 26,0 1 0,0-1 0,1 1 1,-1-1-1,0 1 0,1-1 0,-1 1 0,1 0 1,-1-1-1,1 1 0,-1 0 0,1 0 0,-1-1 1,1 1-1,0 0 0,-1 0 0,1-1 0,0 1 1,0 0-1,-1 0 0,1 0 0,0 0 0,0 0 1,0-1-1,0 1 0,0 0 0,0 0 0,1 0 1,-1 0-1,0-1 0,0 1 0,1 2 1,1-3 4,-1 1 1,1 0-1,0-1 1,-1 1-1,1-1 1,0 0-1,0 1 1,-1-1-1,1 0 1,0 0-1,0 0 1,-1 0-1,1 0 1,2-1-1,64-17 140,-67 18-146,18-8-160,1 0 1,-2-2 0,1 0 0,-1-1-1,30-24 1,-84 52-860,32-14 1009,-31 31-84,33-33 101,1 1 0,-1 0 0,1 0 0,0-1-1,0 1 1,0 0 0,0 0 0,0 1 0,0-1 0,0 0-1,1 0 1,-1 0 0,1 0 0,0 1 0,-1-1 0,1 0 0,0 0-1,1 4 1,-1-5 8,1-1 1,-1 1-1,1 0 0,-1-1 0,1 1 0,-1-1 0,1 1 0,0-1 1,-1 0-1,1 1 0,0-1 0,-1 0 0,1 1 0,0-1 1,0 0-1,-1 0 0,1 1 0,0-1 0,0 0 0,-1 0 0,1 0 1,0 0-1,0 0 0,1-1 0,23 0 292,-22 1-245,8-2-22,0-1-1,-1 0 1,1 0 0,-1-1 0,1 0 0,-1-1 0,-1 0 0,1 0 0,-1-1 0,1-1 0,13-12 0,-7 5-30,-1-1 0,0-1 0,-1 0 0,-1-1 0,12-21 0,-20 31-69,0-2-1,0 1 1,-1 0 0,0-1 0,0 0-1,-1 0 1,0 0 0,-1-1-1,3-13 1,-5 22 52,0 1 0,0 0 0,-1 0 0,1-1 0,0 1 0,0 0 0,0 0 0,0 0 0,0-1 0,0 1 0,0 0 0,0 0 0,-1 0-1,1-1 1,0 1 0,0 0 0,0 0 0,0 0 0,-1 0 0,1-1 0,0 1 0,0 0 0,0 0 0,-1 0 0,1 0 0,0 0 0,0 0 0,0 0 0,-1 0 0,1 0 0,0 0-1,0 0 1,-1 0 0,1 0 0,0 0 0,0 0 0,-1 0 0,1 0 0,0 0 0,0 0 0,0 0 0,-1 0 0,1 0 0,0 0 0,0 0 0,-1 0 0,1 0 0,0 1 0,0-1 0,0 0-1,0 0 1,-1 0 0,1 0 0,0 1 0,0-1 0,0 0 0,0 0 0,0 0 0,-1 1 0,-12 10-98,4-1 105,0 0 0,1 1 0,0-1 0,1 2 0,1-1 0,-1 1 0,2 0 0,0 1 0,0-1 0,1 1 0,1 0 0,0 0 0,0 0 0,2 0 0,-1 1 0,2-1 0,1 16 0,0-25 2,0 1 1,0-1 0,1 0 0,-1 0 0,1 0-1,0 0 1,0 0 0,4 5 0,-5-8 25,0 1-1,1 0 1,-1 0 0,0-1 0,1 1 0,0 0 0,-1-1 0,1 0 0,0 1 0,0-1 0,-1 0 0,1 0-1,0 0 1,0 0 0,0 0 0,1 0 0,-1-1 0,3 1 0,-17-18-412,-12-2-1104,-32-30-14,53 46 1559,0 0-1,0-1 1,0 1-1,1-1 1,-1 1-1,1-1 0,0 0 1,0 0-1,0 0 1,1 0-1,-1-1 0,1 1 1,-1-6-1,2 9-2,1 0-1,-1-1 0,1 1 1,-1 0-1,1 0 1,-1-1-1,1 1 1,0 0-1,-1 0 0,1 0 1,0 0-1,0 0 1,0 0-1,0 0 1,0 0-1,0 0 0,0 0 1,0 1-1,0-1 1,1 0-1,-1 1 1,0-1-1,0 1 0,1-1 1,-1 1-1,0 0 1,1-1-1,-1 1 1,0 0-1,1 0 0,-1 0 1,3 0-1,58-1 467,-49 1-422,103-1-338,-100-5-2401,-14-12-6190,-2 0-3320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3.522"/>
    </inkml:context>
    <inkml:brush xml:id="br0">
      <inkml:brushProperty name="width" value="0.025" units="cm"/>
      <inkml:brushProperty name="height" value="0.025" units="cm"/>
    </inkml:brush>
  </inkml:definitions>
  <inkml:trace contextRef="#ctx0" brushRef="#br0">1 18 16111,'0'-8'3299,"0"3"-736,0 0-802,11 5-928,6 0-512,0 0-418,-1 5-928,-6 0-3843,-1-2-10635</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6.161"/>
    </inkml:context>
    <inkml:brush xml:id="br0">
      <inkml:brushProperty name="width" value="0.025" units="cm"/>
      <inkml:brushProperty name="height" value="0.025" units="cm"/>
    </inkml:brush>
  </inkml:definitions>
  <inkml:trace contextRef="#ctx0" brushRef="#br0">130 262 7783,'0'0'17227,"-8"3"-17147,-1-1-66,0 1-1,1 1 1,-1 0 0,1 0-1,0 1 1,-14 10-1,18-12-3,0 0 0,0 0 0,1 1-1,-1-1 1,1 1 0,0 0 0,0 0 0,0 0-1,0 0 1,1 0 0,-1 1 0,1-1 0,0 1 0,1 0-1,-1-1 1,-1 10 0,3-14-5,0 1 1,1 0-1,-1-1 0,0 1 0,0-1 1,0 1-1,1-1 0,-1 1 0,0-1 1,0 1-1,1-1 0,-1 1 0,1-1 1,-1 0-1,0 1 0,1-1 0,-1 1 1,1-1-1,-1 0 0,1 1 1,-1-1-1,1 0 0,-1 0 0,1 1 1,-1-1-1,1 0 0,-1 0 0,1 0 1,-1 0-1,1 0 0,0 0 0,-1 0 1,1 0-1,-1 0 0,1 0 1,-1 0-1,1 0 0,0 0 0,-1 0 1,1 0-1,-1-1 0,1 1 0,-1 0 1,1 0-1,0-1 0,29-10 228,-3-3-125,-1-2-1,-1-1 1,-1-1-1,38-36 1,79-94-43,-131 137-53,-3 4 3,0-1 1,0 1-1,0-1 0,-1 0 1,-1-1-1,1 0 1,-2 0-1,1 0 0,5-16 1,-29 39-304,2 3 259,1 1 1,0 1 0,2 0 0,-19 33 0,26-40 20,0 1 0,1 0 0,1 0 0,0 0 1,1 0-1,0 1 0,1 0 0,0 0 0,0 17 1,3-30 4,-1 1 1,1-1-1,0 0 0,0 1 1,1-1-1,-1 0 1,0 1-1,0-1 1,1 0-1,-1 1 1,0-1-1,1 0 0,0 0 1,-1 0-1,1 1 1,0-1-1,-1 0 1,1 0-1,0 0 1,0 0-1,0 0 0,0 0 1,0 0-1,0-1 1,0 1-1,2 1 1,0-1-4,-1-1 0,1 1 1,-1-1-1,1 0 0,-1 0 1,1 0-1,-1 0 0,1 0 1,0 0-1,-1-1 0,1 1 1,-1-1-1,3-1 1,6-1-11,-1-2 1,0 1 0,-1-1-1,1-1 1,15-11-1,-6 1-76,1-2-1,-2-1 0,-1 0 0,19-26 0,-53 54-1089,-11 14 1195,16-11-29,8-9 17,1 0 1,-1 0-1,1 1 1,-1-1-1,1 1 0,0 0 1,1 0-1,-1 0 1,1 1-1,-4 8 1,9-12 39,0 0 1,0-1-1,1 1 0,-1-1 0,0 0 1,1 1-1,-1-1 0,6-1 1,-7 1-19,90-6 92,-56 2-52,1 2 1,-1 1 0,1 2-1,0 2 1,49 9-1,-98-38 5503,-13-41-4918,20 48-665,2 11-68,1 1 0,0 0 1,0-1-1,1 1 0,0-1 0,0 1 0,1-1 1,0 0-1,0 1 0,3-14 0,-1 19-292,0 0 0,1 0 0,-1 0 0,0 1 0,1-1 0,-1 1 0,1 0-1,-1 0 1,1 0 0,0 0 0,-1 0 0,1 0 0,0 1 0,0-1 0,0 1 0,3 0 0,5-2-1653,19-4-5038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4.379"/>
    </inkml:context>
    <inkml:brush xml:id="br0">
      <inkml:brushProperty name="width" value="0.025" units="cm"/>
      <inkml:brushProperty name="height" value="0.025" units="cm"/>
    </inkml:brush>
  </inkml:definitions>
  <inkml:trace contextRef="#ctx0" brushRef="#br0">0 16 1313,'0'0'16827,"9"-3"-16491,32-3-58,1 2-1,0 2 1,48 3-1,-74-1-341,-14 0 67,0 0 0,-1 0-1,1 0 1,0 0 0,0 0-1,0 0 1,0 1-1,0-1 1,-1 0 0,1 1-1,0 0 1,0-1 0,-1 1-1,1 0 1,0 0-1,-1 0 1,1 0 0,-1 0-1,1 0 1,-1 1 0,0-1-1,1 0 1,-1 1-1,0-1 1,0 1 0,0-1-1,0 1 1,0-1-1,0 1 1,0 0 0,-1 0-1,1-1 1,-1 1 0,1 0-1,-1 0 1,0 0-1,1 0 1,-1-1 0,0 1-1,0 0 1,-1 0 0,1 0-1,0 0 1,0 0-1,-1-1 1,1 1 0,-2 3-1,-2 8 297,-1 0-1,0 0 1,-1-1-1,0 0 0,-10 15 1,-72 85 1587,60-80-2493,-37 57 1,60-80-3286</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7.143"/>
    </inkml:context>
    <inkml:brush xml:id="br0">
      <inkml:brushProperty name="width" value="0.025" units="cm"/>
      <inkml:brushProperty name="height" value="0.025" units="cm"/>
    </inkml:brush>
  </inkml:definitions>
  <inkml:trace contextRef="#ctx0" brushRef="#br0">48 0 8776,'3'6'9787,"0"18"-7660,-1 31-1768,-4-11 211,1 15 79,-3-1 0,-2 1 0,-18 71 0,8-86 971,14-41-1232,3-6-77,10-22-68,44-126-101,-43 109-146,3 1-1,1 0 0,28-48 0,-42 86-4,0 0 0,1 0 0,-1 0-1,1 0 1,0 1 0,0-1 0,0 1 0,0 0 0,0 0-1,0 0 1,0 0 0,1 0 0,-1 1 0,1-1 0,0 1-1,-1 0 1,1 0 0,0 0 0,-1 1 0,1 0 0,0-1-1,0 1 1,0 0 0,-1 1 0,1-1 0,0 1 0,0-1-1,-1 1 1,1 0 0,0 1 0,-1-1 0,1 1 0,-1-1-1,4 3 1,-2-1-14,-1-1-1,1 0 0,-1 1 1,0 0-1,0 0 1,0 0-1,0 1 0,0-1 1,-1 1-1,0 0 1,1 0-1,-1 0 1,-1 0-1,1 1 0,-1-1 1,1 1-1,-1-1 1,-1 1-1,1 0 0,-1 0 1,0 0-1,0 0 1,0 0-1,0 0 0,-1 5 1,-1-8 30,0-1-1,0 1 1,0 0 0,0-1-1,0 1 1,0-1 0,0 0-1,-1 1 1,1-1 0,0 0 0,-1 0-1,1 1 1,-1-1 0,0-1-1,1 1 1,-1 0 0,0 0-1,1-1 1,-1 1 0,0 0 0,0-1-1,0 0 1,0 0 0,1 1-1,-1-1 1,0 0 0,0 0-1,-3-1 1,-3 1 24,0 0 0,0 0 0,0-1-1,0-1 1,-15-3 0,-17-16-1393,17 9-3340,22 11 3244,17 2-13970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7.524"/>
    </inkml:context>
    <inkml:brush xml:id="br0">
      <inkml:brushProperty name="width" value="0.025" units="cm"/>
      <inkml:brushProperty name="height" value="0.025" units="cm"/>
    </inkml:brush>
  </inkml:definitions>
  <inkml:trace contextRef="#ctx0" brushRef="#br0">90 19 11275,'0'0'11456,"-11"1"-11082,8-1-373,0 1 1,-1-1 0,1 1-1,0 0 1,0 0 0,-1 0 0,1 0-1,0 0 1,0 1 0,0 0-1,0-1 1,0 1 0,1 0 0,-1 0-1,1 1 1,-1-1 0,1 0 0,0 1-1,-1 0 1,1-1 0,1 1-1,-1 0 1,0 0 0,1 0 0,-1 0-1,1 0 1,0 0 0,0 1-1,0-1 1,0 4 0,0-2 29,-1 1 1,1-1-1,0 0 0,1 0 1,-1 0-1,1 1 0,1 9 1,0-13-15,-1-1 0,1 0-1,-1 1 1,1-1 0,0 0 0,0 1 0,-1-1 0,1 0-1,0 0 1,0 0 0,0 0 0,0 0 0,1 0 0,-1 0 0,0 0-1,0-1 1,0 1 0,1 0 0,-1-1 0,0 1 0,1-1-1,-1 1 1,1-1 0,-1 0 0,1 1 0,-1-1 0,0 0 0,1 0-1,-1 0 1,1 0 0,2-1 0,2 1 61,-1-1 1,1 0-1,0-1 1,-1 1-1,1-1 1,-1 0-1,0 0 1,0-1-1,0 1 1,0-1-1,0 0 1,0-1-1,-1 1 1,1-1-1,-1 0 1,5-6-1,-4 5-57,-1 0-1,0 0 1,0 0 0,-1-1-1,1 1 1,-1-1 0,-1 0-1,1 0 1,-1 0 0,0 0 0,0 0-1,0-1 1,-1 1 0,0-8-1,-1 13-37,0 0 0,0 0-1,0 0 1,-1 0 0,1 0 0,0 0 0,-1 0-1,1 0 1,-1 0 0,1 0 0,-1 0-1,0 1 1,1-1 0,-1 0 0,0 0-1,1 1 1,-1-1 0,0 0 0,0 1-1,0-1 1,0 1 0,1-1 0,-1 1 0,0-1-1,0 1 1,0 0 0,0-1 0,0 1-1,0 0 1,0 0 0,0 0 0,0 0-1,0 0 1,0 0 0,-2 0 0,-16 4-2146,9 8-3376,11-8 1455,10-5-230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7.855"/>
    </inkml:context>
    <inkml:brush xml:id="br0">
      <inkml:brushProperty name="width" value="0.025" units="cm"/>
      <inkml:brushProperty name="height" value="0.025" units="cm"/>
    </inkml:brush>
  </inkml:definitions>
  <inkml:trace contextRef="#ctx0" brushRef="#br0">118 0 7944,'0'0'11098,"-7"3"-10212,-3 2-649,1-1 0,-1 1 0,2 1 0,-1 0 0,-8 7 0,12-9-166,1-1 0,0 1 0,0 0 0,1 0 1,-1 0-1,1 0 0,0 1 0,0-1 0,0 1 1,1 0-1,-1 0 0,1 0 0,-2 8 0,4-12-67,1 0 0,-1 0-1,0 0 1,1-1-1,-1 1 1,1 0 0,-1-1-1,1 1 1,-1 0-1,1-1 1,-1 1 0,1-1-1,0 1 1,-1-1-1,1 1 1,0-1-1,0 1 1,-1-1 0,1 1-1,0-1 1,0 0-1,-1 0 1,1 1 0,0-1-1,0 0 1,0 0-1,0 0 1,0 0 0,-1 0-1,1 0 1,0 0-1,0 0 1,1-1-1,41 1 171,-32 0-155,-2 0-39,1-1 4,1 0-1,-1 1 1,0 1-1,0-1 1,1 2-1,-1-1 1,0 2-1,0-1 1,-1 1-1,1 1 1,-1-1-1,18 11 1,-27-14 27,1 1 0,0-1 0,0 1 0,-1-1 0,1 1 0,0-1 1,-1 1-1,1-1 0,-1 1 0,1 0 0,-1-1 0,1 1 1,-1 0-1,1 0 0,-1 0 0,0-1 0,1 1 0,-1 0 0,0 0 1,0 0-1,0 0 0,1-1 0,-1 1 0,0 0 0,0 0 1,0 0-1,0 0 0,-1 1 0,0 0 49,1-1 0,-1 1 1,0-1-1,0 0 0,-1 1 0,1-1 1,0 0-1,0 0 0,-1 0 0,1 0 1,0 0-1,-1 0 0,-2 1 0,-48 18 1251,39-17-1345,1 0 1,-1-1-1,-23 2 1,38-19-5172,15-4 91,9-6-1650</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8.183"/>
    </inkml:context>
    <inkml:brush xml:id="br0">
      <inkml:brushProperty name="width" value="0.025" units="cm"/>
      <inkml:brushProperty name="height" value="0.025" units="cm"/>
    </inkml:brush>
  </inkml:definitions>
  <inkml:trace contextRef="#ctx0" brushRef="#br0">83 0 8488,'0'0'8104,"-20"49"-5574,6-21-672,-1 6-577,-4-1-128,10-2-384,4-6-513,5-5-192,0-9-96,5-7-993,9-4-1025,6-5-1281,-6-16-4164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9.366"/>
    </inkml:context>
    <inkml:brush xml:id="br0">
      <inkml:brushProperty name="width" value="0.025" units="cm"/>
      <inkml:brushProperty name="height" value="0.025" units="cm"/>
    </inkml:brush>
  </inkml:definitions>
  <inkml:trace contextRef="#ctx0" brushRef="#br0">34 36 8296,'0'0'6518,"3"-8"-3246,1-1-2849,4-10 2362,-5 23-1487,-1 15-780,-5 15-159,0 0 1,-17 64-1,3-22 63,7 25 923,20-273-2530,-10 175 1185,-1 8 9,1 0 1,1 1-1,0-1 0,0 0 0,1 0 0,4 14 0,-4-22 4,-1 0 1,0 0-1,1-1 1,0 1-1,0 0 1,0 0-1,0-1 1,0 0-1,0 1 1,1-1-1,-1 0 0,1 0 1,-1 0-1,1 0 1,0-1-1,0 1 1,0-1-1,0 1 1,0-1-1,0 0 0,0 0 1,1-1-1,-1 1 1,0-1-1,0 1 1,6-1-1,-3-1 24,0 1 0,0-1 0,0 0 0,0 0 0,0-1-1,0 1 1,0-1 0,-1-1 0,1 1 0,-1-1 0,0 0 0,1 0 0,-1-1 0,-1 1-1,1-1 1,0 0 0,-1 0 0,0-1 0,0 1 0,0-1 0,-1 0 0,1 0 0,-1 0-1,-1-1 1,1 1 0,-1-1 0,1 0 0,-2 1 0,1-1 0,-1 0 0,1 0-1,-1-9 1,-1 15-39,0-1 0,0 1 1,0 0-1,0-1 0,0 1 0,0 0 0,0-1 0,0 1 0,0 0 0,-1-1 0,1 1 0,0 0 0,0-1 0,0 1 1,0 0-1,-1-1 0,1 1 0,0 0 0,0 0 0,-1-1 0,1 1 0,0 0 0,-1 0 0,1 0 0,0-1 0,0 1 1,-1 0-1,1 0 0,0 0 0,-1 0 0,1 0 0,0 0 0,-1 0 0,1-1 0,-1 1 0,1 0 0,0 0 0,-1 0 1,1 0-1,0 1 0,-1-1 0,1 0 0,0 0 0,-1 0 0,1 0 0,0 0 0,-1 0 0,1 0 0,0 1 0,-1-1 1,1 0-1,0 0 0,0 0 0,-1 1 0,1-1 0,0 0 0,0 1 0,-1-1 0,-17 15-93,11-8 124,1 0 0,0 1-1,0 0 1,1 0 0,0 0 0,1 1-1,0 0 1,0-1 0,1 1 0,0 1-1,1-1 1,-3 14 0,6-23-21,-1 1 0,0 0-1,1-1 1,-1 1 0,1-1 0,-1 1 0,1-1 0,-1 1-1,1-1 1,-1 1 0,1-1 0,0 0 0,-1 1 0,1-1 0,0 0-1,-1 1 1,1-1 0,0 0 0,-1 0 0,1 0 0,0 1 0,-1-1-1,1 0 1,0 0 0,0 0 0,-1 0 0,1 0 0,0-1 0,-1 1-1,2 0 1,26-4 181,-10-2-170,0-1-1,0-1 1,-1-1 0,26-17-1,-26 15-114,0 1-1,0 1 1,1 0-1,28-9 1,-45 18 87,-1 0 1,0 0 0,0 0 0,1 0 0,-1 0 0,0 0 0,1 0 0,-1-1 0,0 1-1,0 0 1,1 0 0,-1 0 0,0 1 0,1-1 0,-1 0 0,0 0 0,0 0 0,1 0-1,-1 0 1,0 0 0,1 0 0,-1 0 0,0 1 0,0-1 0,1 0 0,-1 0 0,0 0-1,0 0 1,0 1 0,1-1 0,-1 0 0,0 0 0,0 1 0,0-1 0,0 0 0,1 0-1,-1 1 1,0-1 0,0 0 0,0 0 0,0 1 0,-2 17-133,-11 17 136,13-34 6,-4 8 21,0-1 0,1 1 0,0 1 0,0-1 0,1 0 0,0 1 0,-1 9 0,6-19 29,-1 1-1,0-1 1,0-1 0,0 1-1,0 0 1,0 0 0,0-1 0,0 1-1,0-1 1,0 0 0,2 0-1,5-4-28,1-1 0,-1 1 0,0-1 0,0-1-1,-1 0 1,0 0 0,0-1 0,-1 0 0,0 0-1,0-1 1,5-9 0,-13 18-36,1 0-1,-1 0 1,0 0 0,0 0-1,0-1 1,0 1-1,0 0 1,1 0 0,-1 1-1,0-1 1,0 0 0,0 0-1,0 0 1,1 0-1,-1 1 1,0-1 0,0 0-1,0 1 1,1-1 0,-1 1-1,0-1 1,1 1-1,-1-1 1,0 1 0,0 0-1,0 0 9,0 0 0,0 0 0,0 0 0,0 0-1,0 0 1,0 0 0,0 0 0,0 0 0,1 0-1,-1 0 1,0 0 0,1 1 0,-1-1-1,1 0 1,-1 0 0,1 1 0,0-1 0,-1 0-1,1 1 1,0-1 0,0 0 0,0 3 0,1-3 11,-1 0 0,1 0 0,0-1 0,0 1 0,0 0 0,-1-1 0,1 1-1,0 0 1,0-1 0,0 1 0,0-1 0,0 0 0,0 1 0,0-1 0,0 0 0,0 1 0,0-1 0,0 0 0,1 0 0,-1 0 0,1 0 0,7 0 42,0 0-1,0-1 1,-1 0-1,1-1 0,16-4 1,-5-2-22,0-2-1,0 0 1,-1-1 0,0 0-1,-1-2 1,0 0 0,16-17-1,-25 18 19,-16 11-69,-19 15-97,16-6 109,0 0-1,0 1 1,1 0 0,-10 13 0,17-19 25,-1 1-1,1-1 0,-1 1 1,1 0-1,0 0 1,1 0-1,-1 0 1,1 0-1,-1 0 0,1 0 1,1 0-1,-1 1 1,0-1-1,1 0 1,0 1-1,1 6 0,-1-9 3,1 0-1,0 0 0,0 0 0,0 0 0,0-1 0,1 1 1,-1 0-1,1-1 0,-1 1 0,1-1 0,-1 1 1,1-1-1,0 0 0,-1 1 0,1-1 0,0 0 0,0 0 1,0 0-1,0-1 0,0 1 0,0 0 0,0-1 0,0 1 1,0-1-1,1 0 0,3 0 0,3 1-146,1 0 0,-1-1 0,1 0 0,16-3 0,-25 3-65,1 0-1,-1-1 1,0 1 0,1-1 0,-1 1-1,0-1 1,0 1 0,1-1 0,-1 0 0,0 0-1,0 0 1,0 0 0,0 0 0,0 0-1,0 0 1,0 0 0,0 0 0,0 0-1,0 0 1,-1 0 0,1-1 0,0 1 0,-1 0-1,1-2 1,2-18-5299</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9.773"/>
    </inkml:context>
    <inkml:brush xml:id="br0">
      <inkml:brushProperty name="width" value="0.025" units="cm"/>
      <inkml:brushProperty name="height" value="0.025" units="cm"/>
    </inkml:brush>
  </inkml:definitions>
  <inkml:trace contextRef="#ctx0" brushRef="#br0">799 53 14862,'0'0'11147</inkml:trace>
  <inkml:trace contextRef="#ctx0" brushRef="#br0" timeOffset="1">1 0 13389,'0'0'6502,"62"14"-6887,-37-10-4964</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0.290"/>
    </inkml:context>
    <inkml:brush xml:id="br0">
      <inkml:brushProperty name="width" value="0.025" units="cm"/>
      <inkml:brushProperty name="height" value="0.025" units="cm"/>
    </inkml:brush>
  </inkml:definitions>
  <inkml:trace contextRef="#ctx0" brushRef="#br0">72 0 15246,'0'0'3588,"-28"51"-2339,12-19-256,5 5-737,4 1-96,3-4-96,2-7 0,2-3-64,0-7-32,2-6-256,2-7-417,-3-4-576,-11-15-11979</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0.639"/>
    </inkml:context>
    <inkml:brush xml:id="br0">
      <inkml:brushProperty name="width" value="0.025" units="cm"/>
      <inkml:brushProperty name="height" value="0.025" units="cm"/>
    </inkml:brush>
  </inkml:definitions>
  <inkml:trace contextRef="#ctx0" brushRef="#br0">0 49 12204,'0'0'7142,"50"-35"-6405,-21 29-64,10 1 95,2 3-415,0 2-257,-1 0-64,-6 0-224,-6 0-1634,-12 0-737,-10 2-2241,-6 4-2211</inkml:trace>
  <inkml:trace contextRef="#ctx0" brushRef="#br0" timeOffset="1">25 109 9129,'0'0'12620,"84"11"-11820,-34-18-607,-3 1-161,-3 1-64,-10 4-1346,-7 1-1793,-14 0-1185</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1.049"/>
    </inkml:context>
    <inkml:brush xml:id="br0">
      <inkml:brushProperty name="width" value="0.025" units="cm"/>
      <inkml:brushProperty name="height" value="0.025" units="cm"/>
    </inkml:brush>
  </inkml:definitions>
  <inkml:trace contextRef="#ctx0" brushRef="#br0">1 94 13741,'0'0'5781,"10"2"-4537,2 0-1101,-1 0 0,1 0 1,0-2-1,-1 1 0,1-2 0,0 1 0,-1-2 0,1 1 0,20-7 0,-8 1-93,67-24-4275,-85 29 3260,0-1-1,0 0 1,0 0 0,0 0-1,-1-1 1,1 0 0,-1 0-1,0-1 1,0 1 0,-1-1-1,7-8 1,-20 27 6519,4-8-4876,1 0 0,1 0 1,-1 0-1,1 1 0,0-1 1,0 1-1,1 0 0,-1-1 0,2 1 1,-3 13-1,4-19-618,1 0-1,-1 0 1,0-1 0,1 1-1,-1 0 1,1-1 0,-1 1-1,1 0 1,0-1-1,-1 1 1,1-1 0,-1 1-1,1-1 1,0 1 0,0-1-1,-1 1 1,1-1 0,0 0-1,0 1 1,-1-1-1,1 0 1,0 0 0,0 0-1,0 0 1,-1 1 0,1-1-1,0 0 1,0 0 0,0 0-1,0-1 1,1 1-1,31-3 852,-18-2-682,-1 0 0,26-13 0,-31 13-221,0 1 0,0 0 1,1 0-1,-1 0 0,1 2 0,-1-1 0,1 1 0,0 0 0,18 0 0,-27 2 22,0 1-1,0 0 0,0-1 0,0 1 0,0 0 0,0-1 0,0 1 0,0 0 0,0 0 0,-1 0 0,1 0 0,0 0 1,-1 0-1,1 0 0,0 0 0,-1 0 0,1 0 0,-1 0 0,0 0 0,1 0 0,-1 0 0,0 0 0,0 0 1,0 1-1,0-1 0,0 0 0,0 0 0,0 1 0,0 45 564,0-35-572,0-12-23,0 0 0,0 1 1,0-1-1,0 1 0,0-1 0,0 1 1,0-1-1,1 0 0,-1 1 0,0-1 1,0 1-1,1-1 0,-1 0 0,0 1 1,0-1-1,1 0 0,-1 1 1,0-1-1,1 0 0,-1 0 0,1 1 1,-1-1-1,0 0 0,1 0 0,-1 0 1,1 1-1,-1-1 0,0 0 0,1 0 1,-1 0-1,1 0 0,-1 0 0,1 0 1,-1 0-1,1 0 0,-1 0 0,0 0 1,1 0-1,-1 0 0,1 0 0,-1-1 1,1 1-1,-1 0 0,0 0 1,1 0-1,-1-1 0,0 1 0,1 0 1,-1 0-1,1-1 0,-1 0 0,23-13-2379,-9-4-2269,-1-6-3213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1.427"/>
    </inkml:context>
    <inkml:brush xml:id="br0">
      <inkml:brushProperty name="width" value="0.025" units="cm"/>
      <inkml:brushProperty name="height" value="0.025" units="cm"/>
    </inkml:brush>
  </inkml:definitions>
  <inkml:trace contextRef="#ctx0" brushRef="#br0">1 0 18065,'0'0'7976,"45"7"-18354,-26-7 2883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5.032"/>
    </inkml:context>
    <inkml:brush xml:id="br0">
      <inkml:brushProperty name="width" value="0.025" units="cm"/>
      <inkml:brushProperty name="height" value="0.025" units="cm"/>
    </inkml:brush>
  </inkml:definitions>
  <inkml:trace contextRef="#ctx0" brushRef="#br0">1 1 11915,'0'0'6759,"23"56"-5478,-12-28-320,3-1-449,-2-2-320,6-5-127,5-6 31,1-5-32,2-7-513,3-2-768,-2-6-577,-4-12-1441,-5-4-2402</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1.787"/>
    </inkml:context>
    <inkml:brush xml:id="br0">
      <inkml:brushProperty name="width" value="0.025" units="cm"/>
      <inkml:brushProperty name="height" value="0.025" units="cm"/>
    </inkml:brush>
  </inkml:definitions>
  <inkml:trace contextRef="#ctx0" brushRef="#br0">96 0 13549,'0'0'3886,"-4"10"-2311,-55 129 3138,52-118-4304,1-1 1,0 1-1,2 1 0,0-1 1,-1 31-1,5-51-390,0 0-1,0 0 1,0 0-1,0 0 1,0 0-1,0 0 1,0 0-1,0 0 1,0 0-1,1-1 1,-1 1-1,0 0 1,1 0-1,-1 0 1,0 0-1,1-1 1,-1 1-1,1 0 1,-1 0-1,1-1 0,-1 1 1,1 0-1,0-1 1,-1 1-1,1 0 1,0-1-1,0 1 1,-1-1-1,1 1 1,0-1-1,0 0 1,0 1-1,-1-1 1,3 1-1,0-1 28,0-1-1,0 1 1,0 0 0,0-1-1,0 1 1,0-1 0,0 0-1,0 0 1,0 0-1,4-3 1,7-4 46,0-1 1,25-20-1,48-37 86,-51 39-1092,36-32 0,-71 58 611,8-9-2579,-5 1-2223,-3 1-2855</inkml:trace>
  <inkml:trace contextRef="#ctx0" brushRef="#br0" timeOffset="1">187 213 14830,'0'0'7655,"39"52"-7270,-15-50-353,4 1-385,-1-3-1440,2 0-962,-6 0-2690,0-5-865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2.165"/>
    </inkml:context>
    <inkml:brush xml:id="br0">
      <inkml:brushProperty name="width" value="0.025" units="cm"/>
      <inkml:brushProperty name="height" value="0.025" units="cm"/>
    </inkml:brush>
  </inkml:definitions>
  <inkml:trace contextRef="#ctx0" brushRef="#br0">91 0 3171,'0'0'17723,"-10"6"-17066,1-1-433,1 0-1,-1 1 1,2 0 0,-11 10-1,15-13-110,0 0 0,1 0-1,-1 0 1,1 0-1,0 0 1,0 1-1,0-1 1,0 1-1,0-1 1,1 1 0,-1 0-1,1 0 1,0 0-1,1-1 1,-1 1-1,1 0 1,-1 8-1,2-11-91,0 0 0,0 0 0,0 0 0,0 0 0,0 0-1,0 0 1,0 0 0,0 0 0,0-1 0,0 1 0,1 0-1,-1 0 1,0-1 0,0 1 0,1-1 0,-1 0 0,0 1-1,1-1 1,-1 0 0,1 0 0,-1 0 0,0 0 0,1 0-1,-1 0 1,1 0 0,-1 0 0,3-1 0,44-4 244,-10-6-326,-1-2 0,0-2 1,-1-1-1,43-25 0,-67 37-165,-11 12 134,-16 20 181,7-11 108,48-20 326,33-21-533,-57 17-125,1 1 1,0 0-1,-1 2 0,34-6 1,-50 10 141,1 1 0,-1-1 0,0 0 0,1 0 0,-1 0 0,0 1 1,0-1-1,1 0 0,-1 0 0,0 1 0,1-1 0,-1 0 0,0 1 1,0-1-1,0 0 0,1 1 0,-1-1 0,0 0 0,0 1 0,0-1 0,0 0 1,0 1-1,0-1 0,1 1 0,-1-1 0,0 0 0,0 1 0,0-1 0,0 0 1,0 1-1,-1-1 0,1 1 0,0-1 0,0 0 0,0 1 0,0-1 1,0 0-1,0 1 0,-1-1 0,1 0 0,0 1 0,0-1 0,-1 0 0,1 1 1,0-1-1,0 0 0,-1 1 0,-12 23 228,10-20-209,3-3-22,-1-1-1,1 1 1,-1 0-1,1-1 1,0 1 0,-1 0-1,1-1 1,0 1-1,-1 0 1,1 0 0,0 0-1,0-1 1,0 1-1,0 0 1,0 0 0,-1-1-1,1 1 1,1 0-1,-1 0 1,0 0 0,0-1-1,0 1 1,0 0 0,1 0-1,-1-1 1,0 1-1,0 0 1,1 0 0,-1-1-1,1 1 1,-1 0-1,1-1 1,-1 1 0,1-1-1,-1 1 1,2 0-1,0 0 18,1 0-1,-1-1 0,1 1 0,0-1 0,-1 0 0,1 0 0,-1 0 0,1 0 1,-1 0-1,1 0 0,3-2 0,69-21 315,-48 11-416,-17 6 9,0 2 0,0 0 0,0 0 0,1 0 0,-1 1 0,1 1 0,14-2 0,-27 39-750,1-31 194,-1 0-803,2-1-3220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2.955"/>
    </inkml:context>
    <inkml:brush xml:id="br0">
      <inkml:brushProperty name="width" value="0.025" units="cm"/>
      <inkml:brushProperty name="height" value="0.025" units="cm"/>
    </inkml:brush>
  </inkml:definitions>
  <inkml:trace contextRef="#ctx0" brushRef="#br0">1 1 14446,'0'0'7094,"5"10"-6570,0 1-441,0-1 0,-1 1 0,-1 0 0,0 0 0,0 1 0,-1-1 0,0 0 0,0 19 0,-3-28-72,1 0-1,0 0 1,0 0-1,0 0 1,0 0-1,0 0 1,0 0 0,1 0-1,-1 0 1,1-1-1,-1 1 1,1 0 0,0 0-1,0 0 1,-1-1-1,1 1 1,1 0 0,-1-1-1,0 1 1,0-1-1,0 1 1,1-1 0,2 3-1,0-3 25,0 0-1,0 0 1,0 0-1,-1-1 0,1 0 1,0 1-1,0-1 1,0-1-1,0 1 0,0 0 1,6-3-1,2 0 8,1 0-1,-1-2 1,0 1-1,-1-1 1,1-1 0,17-12-1,-18 11-32,1 0-1,-1 1 1,1 0-1,0 1 0,25-7 1,-37 12-16,1 0 0,-1 0 0,0 0 1,1 0-1,-1 1 0,0-1 0,0 0 0,1 0 0,-1 0 1,0 1-1,0-1 0,1 0 0,-1 0 0,0 0 1,0 1-1,0-1 0,1 0 0,-1 1 0,0-1 0,0 0 1,0 0-1,0 1 0,0-1 0,0 0 0,0 1 0,0-1 1,1 0-1,-1 1 0,0-1 0,0 0 0,0 1 1,0-1-1,-1 0 0,1 0 0,0 1 0,0-1 0,0 0 1,0 1-1,0-1 0,0 0 0,0 1 0,-1-1 0,-3 16 45,-17 19 159,17-31-129,1 0 0,0 1 0,0-1 0,0 1 0,0 0 0,1 0 0,0 0 0,0 0 0,1 0 0,-2 8 0,17-14 839,11-10-795,-1-1-1,0-1 1,27-19 0,16-9-89,-55 34-15,-8 4-15,-1 0-1,1 0 1,1 1 0,-1 0-1,0 0 1,1 0 0,-1 0-1,1 1 1,-1 0 0,1 0 0,-1 0-1,1 0 1,0 1 0,5 0-1,-10 1-5,1 0-1,0 0 1,0 0-1,-1 0 1,1 0-1,-1 0 0,1 0 1,-1 0-1,1 1 1,-1-1-1,0 0 1,0 0-1,1 0 0,-1 1 1,0-1-1,0 0 1,0 1-1,0-1 1,-1 0-1,1 0 1,0 0-1,-1 3 0,-6 28 65,-2-11-37,7-18-117,0 0 0,0 1 0,1-1 0,-1 1 0,1-1 0,0 1 0,0 0 0,0 6 0,25-15-5764,-7-7 1052,1-2-1714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3.491"/>
    </inkml:context>
    <inkml:brush xml:id="br0">
      <inkml:brushProperty name="width" value="0.025" units="cm"/>
      <inkml:brushProperty name="height" value="0.025" units="cm"/>
    </inkml:brush>
  </inkml:definitions>
  <inkml:trace contextRef="#ctx0" brushRef="#br0">31 92 13389,'0'0'12881,"10"-2"-12683,3 0-174,-1-1 0,1-1 0,15-7 0,-25 10-14,0 0-1,0 0 0,0 0 1,0-1-1,0 1 0,-1-1 1,1 0-1,-1 0 1,0 0-1,1 0 0,-1 0 1,0 0-1,0-1 0,0 1 1,0-1-1,-1 1 1,1-1-1,-1 0 0,1 0 1,-1 0-1,0 0 1,0 0-1,0 0 0,0-3 1,-1 5-10,0 1 1,0-1-1,0 1 1,0-1 0,0 1-1,0 0 1,0-1-1,-1 1 1,1-1-1,0 1 1,0 0 0,0-1-1,0 1 1,-1-1-1,1 1 1,0 0-1,0-1 1,-1 1 0,1 0-1,0-1 1,-1 1-1,1 0 1,0 0-1,-1-1 1,1 1 0,0 0-1,-1 0 1,1 0-1,-1-1 1,1 1-1,0 0 1,-1 0 0,1 0-1,-1 0 1,1 0-1,-1 0 1,-22 4-103,-17 16-90,28-9 155,1 0 1,-19 25-1,26-31 28,0 0 1,1 0-1,0 0 1,0 1 0,0-1-1,1 1 1,-1 0 0,2 0-1,-1 0 1,-1 9 0,3-15 6,0 1 0,0 0 0,0-1 0,0 1 0,0 0 1,0-1-1,1 1 0,-1 0 0,0-1 0,0 1 0,1-1 1,-1 1-1,0-1 0,1 1 0,-1 0 0,0-1 1,1 1-1,-1-1 0,1 0 0,-1 1 0,1-1 0,-1 1 1,1-1-1,-1 0 0,1 1 0,0-1 0,-1 0 0,1 0 1,0 1-1,28 3 89,28-12 62,-33 1-191,-1-1-1,27-14 1,-29 12 15,0 1 0,44-11 0,-65 20 19,1 0 0,-1 0 0,1 0 0,-1 0 0,1 0 0,-1 0 0,1 0 0,-1 0 0,0 0 0,1 0 0,-1 1 0,1-1 0,-1 0 0,1 0 0,-1 1 0,0-1 0,1 0-1,-1 0 1,0 1 0,1-1 0,-1 1 0,0-1 0,0 0 0,1 1 0,-1-1 0,0 0 0,0 1 0,1-1 0,-1 1 0,0-1 0,0 1 0,0-1 0,0 1 0,0-1 0,0 1 0,0-1 0,0 0 0,0 1 0,0-1 0,0 1 0,0-1 0,0 1 0,0-1 0,0 1 0,0-1 0,-1 1 0,-5 34 82,2-15-97,10-19 43,0 0 0,0 0 0,0 0 0,0-1 0,0 0 0,0 0 0,9-2 0,54-14-676,-54 11-5,0 2 0,0-1 0,0 2 0,22-2 0,-36 16-4901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3.856"/>
    </inkml:context>
    <inkml:brush xml:id="br0">
      <inkml:brushProperty name="width" value="0.025" units="cm"/>
      <inkml:brushProperty name="height" value="0.025" units="cm"/>
    </inkml:brush>
  </inkml:definitions>
  <inkml:trace contextRef="#ctx0" brushRef="#br0">78 16 11147,'0'0'10287,"-10"-3"-10202,-28-9-58,37 12-34,1 0 1,-1 0-1,0 0 1,0 0-1,1 0 1,-1 0-1,0 0 1,1 0-1,-1 0 0,0 0 1,0 0-1,1 0 1,-1 0-1,0 1 1,1-1-1,-1 0 1,0 0-1,1 1 1,-1-1-1,0 1 1,1-1-1,-1 1 1,1-1-1,-1 1 1,1-1-1,-1 1 1,1-1-1,-1 1 0,1-1 1,0 1-1,-1 0 1,1-1-1,0 1 1,-1 0-1,1-1 1,0 1-1,0 0 1,0 0-1,0-1 1,-1 1-1,1 0 1,0-1-1,0 1 1,1 0-1,-1 0 1,0-1-1,0 1 1,0 0-1,0-1 0,0 1 1,1 0-1,-1-1 1,0 1-1,1 0 1,-1-1-1,1 1 1,-1 0-1,0-1 1,1 1-1,-1-1 1,1 1-1,0 0 1,9 4-168,1 0 0,0 0 1,0-1-1,18 5 0,-20-7 91,0 1 1,0 0-1,0 0 0,0 0 0,-1 1 0,0 1 0,0 0 0,0 0 0,9 8 0,-16-13 128,0 1 0,0 0 0,0 0 0,0-1 0,-1 1 0,1 0-1,0 0 1,-1 0 0,1 0 0,-1 0 0,1 0 0,-1 0 0,1 0 0,-1 0 0,0 0 0,1 0 0,-1 0 0,0 1-1,0-1 1,0 0 0,0 0 0,0 0 0,0 0 0,0 0 0,0 0 0,-1 1 0,1-1 0,0 0 0,-1 0 0,1 0-1,-1 0 1,1 0 0,-1 0 0,1 0 0,-1 0 0,0 0 0,1-1 0,-1 1 0,0 0 0,0 0 0,0 0 0,1-1-1,-1 1 1,0 0 0,0-1 0,-2 1 0,-6 5 283,0-1 1,0-1-1,-1 0 0,-9 3 1,11-4-489,-2 1-87,-1 0 0,1-1 0,-1 0-1,0 0 1,0-1 0,-14 0 0,3-2-4653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4.373"/>
    </inkml:context>
    <inkml:brush xml:id="br0">
      <inkml:brushProperty name="width" value="0.025" units="cm"/>
      <inkml:brushProperty name="height" value="0.025" units="cm"/>
    </inkml:brush>
  </inkml:definitions>
  <inkml:trace contextRef="#ctx0" brushRef="#br0">21 129 9865,'0'0'14142,"10"-6"-13518,43-20-317,-28 14-246,0 0 1,-1-2-1,0 0 1,25-22-1,-44 29 70,-10 5-45,-15 7-84,0 6-23,2 1-1,-1 1 1,2 0 0,0 1-1,0 1 1,1 1 0,1 0-1,1 1 1,-25 37 0,37-50 17,0-1 0,-1 1 0,1 0 0,1 0 0,-1 0 0,1 0 0,-1 1 0,1-1 0,0 0 0,0 7 0,1-10 3,1 1 0,-1-1 0,0 0 0,1 0-1,-1 1 1,1-1 0,0 0 0,-1 0 0,1 0 0,0 0 0,0 0-1,-1 0 1,1 0 0,0 0 0,0 0 0,0 0 0,0 0 0,0-1 0,1 1-1,-1 0 1,0-1 0,0 1 0,0-1 0,1 1 0,-1-1 0,0 0-1,0 1 1,1-1 0,-1 0 0,0 0 0,1 0 0,-1 0 0,0 0 0,1 0-1,-1 0 1,2-1 0,-1 1 16,18 1-1421,0-1-1,0-2 1,30-4-1,-10-6-4406</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5.742"/>
    </inkml:context>
    <inkml:brush xml:id="br0">
      <inkml:brushProperty name="width" value="0.025" units="cm"/>
      <inkml:brushProperty name="height" value="0.025" units="cm"/>
    </inkml:brush>
  </inkml:definitions>
  <inkml:trace contextRef="#ctx0" brushRef="#br0">220 74 11627,'0'0'2119,"1"-9"1084,4-28-197,-5 37-2916,0-1 0,0 1 0,0 0-1,0-1 1,0 1 0,0 0 0,0-1 0,0 1 0,1-1 0,-1 1 0,0 0-1,-1-1 1,1 1 0,0 0 0,0-1 0,0 1 0,0 0 0,0-1 0,0 1-1,0 0 1,0-1 0,-1 1 0,1 0 0,0 0 0,0-1 0,0 1 0,-1 0-1,1-1 1,0 1 0,0 0 0,-1 0 0,1 0 0,0-1 0,-1 1 0,-11 5 551,-8 15-771,-2 12 517,1 1 0,1 1 1,-27 67-1,-27 117 712,72-211-1103,1 0 0,0 0 1,0 0-1,0 0 1,1 12-1,16-34-839,-12 3 524,0-1 1,0 0 0,-1 1-1,-1-1 1,0-1 0,-1-19-1,0 19 49,0 1 0,0 0-1,1-1 1,1 1-1,0 0 1,6-15-1,-5 23 256,0 1 0,0 0 0,0 0 0,1 0 0,0 0 0,-1 1 0,2-1 0,-1 1-1,0 0 1,0 1 0,1 0 0,-1-1 0,1 2 0,7-3 0,10-4 49,33-17 276,0-2 0,-2-2-1,95-70 1,-174 124-261,1 1 0,2 0 0,1 2 1,-24 40-1,14-14 770,-37 91 0,67-143-792,0 0-1,0 0 0,0 0 1,0 0-1,1 1 0,-1-1 1,1 0-1,-1 0 0,1 1 1,0-1-1,0 0 0,0 0 0,1 3 1,-1-4-11,0-1 1,0 1-1,1-1 1,-1 1-1,0-1 1,1 0-1,-1 1 1,0-1-1,1 0 1,-1 1-1,1-1 1,-1 0-1,1 1 1,-1-1-1,0 0 1,1 0-1,-1 0 1,1 0-1,-1 1 1,1-1-1,-1 0 1,1 0-1,-1 0 1,1 0-1,0 0 1,-1 0-1,1 0 1,-1 0-1,1 0 1,-1 0-1,1-1 1,-1 1-1,1 0 1,5-3 43,0 1 0,0-1 0,0 0 0,-1-1 0,1 1 0,-1-1 0,8-7 0,9-10-193,-1-2 0,-1 0 0,0-2 0,-2 0 1,-1-1-1,-1-1 0,18-42 0,-34 69 122,0 0 0,0 0-1,0 0 1,0 0 0,0 0 0,0 0-1,0 0 1,0 0 0,0 0 0,0 0-1,0 0 1,-1 0 0,1 0 0,0 0-1,0 0 1,0 0 0,0 0-1,0 0 1,0 0 0,0 0 0,0 0-1,0 0 1,0 0 0,0 0 0,0 0-1,-1 0 1,1 0 0,0 0 0,0 0-1,0 0 1,0 0 0,0-1 0,0 1-1,0 0 1,-11 14-94,-9 25 236,20-37-121,0-1 0,-1 0 0,1 0 0,0 0 1,0 1-1,0-1 0,-1 0 0,2 0 0,-1 1 0,0-1 0,0 0 0,0 0 1,0 0-1,1 1 0,-1-1 0,1 0 0,-1 0 0,1 0 0,-1 0 1,1 0-1,0 0 0,-1 1 0,1-2 0,0 1 0,1 2 0,0-2 14,0 0-1,0-1 0,0 1 0,0 0 0,0 0 1,0-1-1,0 1 0,0-1 0,0 0 0,0 1 0,0-1 1,0 0-1,4-1 0,3 0 25,0 0 0,0-1 0,0 0 0,0-1 0,-1 0 0,11-5-1,5-6 0,0-1-1,-1-2 1,28-24-1,-12 8-456,-47 41 228,1 0 0,0 1 0,0 0 0,1 0 0,0 0 0,1 1 0,-1 0-1,-5 18 1,11-27 177,-1-1 1,1 1-1,0-1 0,0 1 0,0-1 0,0 1 0,0-1 0,0 1 1,-1-1-1,1 1 0,0-1 0,1 1 0,-1-1 0,0 1 0,0-1 0,0 1 1,0-1-1,0 1 0,0-1 0,1 0 0,-1 1 0,0-1 0,0 1 0,1-1 1,-1 1-1,0-1 0,1 0 0,-1 1 0,0-1 0,1 0 0,-1 1 1,0-1-1,1 0 0,0 1 0,20-2 182,23-16 185,-10-2-312,0-1 0,-2-2 1,-1-2-1,0-1 0,-2-1 1,45-51-1,-64 60 30,-19 20 22,-24 22-65,21-14-18,1 1 1,1 0-1,0 0 0,0 2 1,1-1-1,1 1 0,0 0 1,1 1-1,1 0 0,0 0 1,1 0-1,1 0 0,0 1 1,1 0-1,-1 16 1,4-31 3,0 1 0,0-1 1,1 0-1,-1 0 1,0 0-1,1 0 1,-1 0-1,1 0 0,-1 0 1,1-1-1,-1 1 1,1 0-1,-1 0 1,1 0-1,0 0 0,0-1 1,-1 1-1,1 0 1,0 0-1,0-1 1,0 1-1,0-1 0,0 1 1,2 0-1,34 7 348,-31-7-350,0-1 0,0 0 1,0 0-1,0 0 0,0-1 1,0 0-1,0 0 0,-1-1 0,1 0 1,7-3-1,-12 4-34,1 0-1,-1 0 1,1-1-1,-1 1 1,0 0-1,1-1 1,-1 1-1,0-1 1,0 0-1,0 1 1,0-1-1,0 0 1,-1 0-1,1 1 1,0-1 0,-1 0-1,0 0 1,1 0-1,-1 0 1,0 0-1,0 0 1,0 1-1,0-1 1,0 0-1,0 0 1,-1 0-1,1 0 1,-1 0-1,1 0 1,-1 1 0,0-1-1,0 0 1,1 0-1,-1 1 1,0-1-1,-1 0 1,0-1-1,-3-3-257,0-1-1,0 1 0,-1 0 1,0 1-1,0 0 0,0 0 0,-11-7 1,-40-12-647,21 11 1346,36 12-334,0 1 0,0 0 0,0 0 0,1 0 0,-1 0 0,0 0 0,0 0 0,0 0 0,0-1 0,0 1 0,0 0 0,0 0 0,1 0 0,-1 0 0,0 0 1,0-1-1,0 1 0,0 0 0,0 0 0,0 0 0,0 0 0,0-1 0,0 1 0,0 0 0,0 0 0,0 0 0,0 0 0,0-1 0,0 1 0,0 0 0,0 0 0,0 0 0,0-1 0,0 1 0,0 0 0,-1 0 0,83 2 372,27 1-481,-39-10-4498,-46 0-1621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7.053"/>
    </inkml:context>
    <inkml:brush xml:id="br0">
      <inkml:brushProperty name="width" value="0.025" units="cm"/>
      <inkml:brushProperty name="height" value="0.025" units="cm"/>
    </inkml:brush>
  </inkml:definitions>
  <inkml:trace contextRef="#ctx0" brushRef="#br0">26 169 7527,'-3'-2'466,"1"0"-1,0 0 1,0 0 0,0 0-1,1-1 1,-1 1 0,0 0-1,1-1 1,0 1 0,-1-1-1,1 0 1,0 1-1,0-1 1,1 0 0,-1 0-1,1 1 1,-1-1 0,1 0-1,0 0 1,0 0 0,0-5-1,2 4-166,-1 0-1,1 1 1,-1-1 0,1 1-1,0-1 1,0 1 0,1 0-1,-1 0 1,0 0 0,1 0-1,0 0 1,0 0-1,0 1 1,4-3 0,5-3 12,0 1 0,0 0-1,1 1 1,0 1 0,0 0 0,1 0 0,24-4 0,-32 8-283,0 0 0,0 0 0,0 1-1,0 0 1,0 0 0,11 2 0,-15-2-32,-1 1 0,1-1 0,-1 1 0,1 0 0,-1-1 0,1 1 0,-1 0 0,0 0 0,1 0 0,-1 0 0,0 0 0,0 0 0,1 1 1,-1-1-1,0 0 0,0 0 0,-1 1 0,1-1 0,0 1 0,0-1 0,-1 1 0,1-1 0,-1 1 0,1 0 0,-1-1 0,0 1 0,1-1 0,-1 4 0,0 9 38,0 0 0,-1 0 0,0-1 0,-2 1 0,1-1 0,-1 1 0,-1-1 0,-1 0 0,0 0 0,-9 17 0,-2 8 46,25-41 448,23-22-429,0-3 0,-2 0 0,-1-2-1,26-35 1,-29 35-37,-29 46-606,-11 16 607,10-24-67,1-1-1,-1 1 1,1 0-1,1-1 1,-1 1-1,1 0 1,1 1 0,0-1-1,0 0 1,0 0-1,1 14 1,1-22 19,0 1 0,-1 0 0,1 0 0,0 0 1,-1-1-1,1 1 0,0-1 0,0 1 0,0 0 0,-1-1 0,1 1 1,0-1-1,0 0 0,0 1 0,0-1 0,0 0 0,0 1 1,0-1-1,0 0 0,0 0 0,0 0 0,0 0 0,0 0 0,0 0 1,0 0-1,0 0 0,0-1 0,0 1 0,0 0 0,1-1 1,33-9 683,-22 3-642,0-1-1,0 0 1,-1-2 0,0 1-1,-1-1 1,0-1 0,0 0-1,-1 0 1,0-1 0,-2-1-1,1 1 1,7-17 0,-45 56-426,19-14 336,5-9 23,1 1-1,0 0 0,1 0 1,-1 0-1,1 0 1,0 0-1,0 1 0,1-1 1,-1 1-1,1 0 1,0 0-1,1 0 0,-2 11 1,3-17 17,1 1 1,-1 0-1,1-1 1,-1 1-1,1 0 1,-1-1-1,1 1 1,-1-1-1,1 1 1,0-1-1,-1 0 1,1 1-1,0-1 1,-1 1-1,1-1 1,0 0 0,0 0-1,-1 1 1,1-1-1,0 0 1,0 0-1,0 0 1,-1 0-1,1 0 1,0 0-1,0 0 1,-1 0-1,1 0 1,0 0-1,0-1 1,1 1-1,29-7 377,-15-1-375,0 0-1,0-2 0,-1 0 1,0-1-1,14-14 1,-16 14-263,-12 11-210,-17 99-689,16-98 1154,0 0-1,0-1 1,0 1-1,1 0 1,-1 0 0,0 0-1,0-1 1,1 1-1,-1 0 1,1 0 0,-1-1-1,0 1 1,1 0-1,-1-1 1,1 1 0,0-1-1,-1 1 1,1-1-1,-1 1 1,1-1 0,0 1-1,0-1 1,-1 1 0,1-1-1,1 1 1,29 5 73,32-8 75,-63 2-148,5 0 35,0 0-1,0-1 1,0 0 0,0 0-1,0 0 1,0 0-1,0-1 1,-1 0 0,1 0-1,-1 0 1,1-1-1,-1 1 1,0-1 0,0 0-1,0 0 1,0-1 0,6-6-1,-7 4 61,1 0 0,-1 0 0,0-1 0,0 0 0,-1 1 0,0-1 1,0 0-1,-1 0 0,0 0 0,0-1 0,0-11 0,-1-2 76,-1 17-116,1 1 1,0-1-1,0 1 0,1-1 1,-1 1-1,0-1 1,1 1-1,2-6 0,-3 8-60,1 0 0,0 1 0,0-1-1,0 0 1,0 0 0,-1 0-1,1 1 1,0-1 0,0 0-1,1 1 1,-1-1 0,0 1-1,0-1 1,0 1 0,0 0-1,0-1 1,0 1 0,1 0-1,-1 0 1,0 0 0,0 0-1,0 0 1,1 0 0,-1 0-1,0 0 1,0 0 0,0 1-1,1-1 1,0 1 0,45 12-494,-4-1-1865,2-10-4962,-31-4 764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7.402"/>
    </inkml:context>
    <inkml:brush xml:id="br0">
      <inkml:brushProperty name="width" value="0.025" units="cm"/>
      <inkml:brushProperty name="height" value="0.025" units="cm"/>
    </inkml:brush>
  </inkml:definitions>
  <inkml:trace contextRef="#ctx0" brushRef="#br0">1 1 9897,'0'0'4709,"8"61"-6503,17-39-3107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7.767"/>
    </inkml:context>
    <inkml:brush xml:id="br0">
      <inkml:brushProperty name="width" value="0.025" units="cm"/>
      <inkml:brushProperty name="height" value="0.025" units="cm"/>
    </inkml:brush>
  </inkml:definitions>
  <inkml:trace contextRef="#ctx0" brushRef="#br0">141 163 15983,'-8'1'657,"-7"3"92,1-1 1,0 2 0,-19 8-1,29-11-553,1-1 0,-1 1 0,1 0-1,-1 0 1,1 1 0,0-1 0,-1 1 0,1-1 0,1 1-1,-1 0 1,0 0 0,1 0 0,-1 1 0,1-1 0,0 0-1,0 1 1,1 0 0,-1-1 0,1 1 0,-2 4-1,3-7-185,1-1 0,-1 1-1,0 0 1,1-1-1,-1 1 1,0 0 0,1-1-1,-1 1 1,1 0-1,-1-1 1,1 1-1,-1-1 1,1 1 0,-1-1-1,1 0 1,0 1-1,-1-1 1,1 1 0,0-1-1,-1 0 1,1 0-1,0 1 1,-1-1-1,1 0 1,0 0 0,0 0-1,-1 0 1,1 0-1,0 0 1,-1 0 0,1 0-1,0 0 1,0 0-1,0 0 1,33-1 222,-30 1-186,14-3 7,-1 0 1,1-1-1,-1-1 0,1 0 0,-1-1 0,-1-1 0,1-1 0,19-12 0,1-4-18,-1-1 0,40-36-1,-72 57-15,38-36 27,-40 38-2,0-1 0,0 1 0,0-1 1,0 0-1,0 0 0,-1 0 0,1 0 0,-1 0 1,0 0-1,1 0 0,-2 0 0,1-1 0,1-5 1,-3 9-25,0 0 1,0-1 0,0 1 0,0 0 0,0 0-1,0 0 1,0 0 0,0 0 0,0 0 0,0 0-1,1 0 1,-1 0 0,0 0 0,0 0-1,0 0 1,0 1 0,0-1 0,-1 1 0,-8 5-35,0 1 0,1 0 0,0 0 0,1 1 0,-1 0 0,1 1 0,1 0 0,0 0 0,0 0 0,1 1 0,0 0 0,0 0 0,1 1 0,1 0 1,0 0-1,0 0 0,-2 12 0,5-16-225,1-1 0,-1 1 0,1 0 1,0-1-1,2 12 0,-1-16-201,-1 0 0,1 0 0,0 0 0,-1 0 0,1 0 0,0 0 0,0 0 0,1 0 0,-1 0-1,0 0 1,0-1 0,3 3 0,14 8-8090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5.376"/>
    </inkml:context>
    <inkml:brush xml:id="br0">
      <inkml:brushProperty name="width" value="0.025" units="cm"/>
      <inkml:brushProperty name="height" value="0.025" units="cm"/>
    </inkml:brush>
  </inkml:definitions>
  <inkml:trace contextRef="#ctx0" brushRef="#br0">88 1 10186,'0'0'6534,"-22"55"-4933,13-19-480,-3 8 129,1 7-322,-2 3-575,3-1-289,3-1-32,3-9 0,4-6-993,0-12-961,5-14-1441,11-11-2306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8.953"/>
    </inkml:context>
    <inkml:brush xml:id="br0">
      <inkml:brushProperty name="width" value="0.025" units="cm"/>
      <inkml:brushProperty name="height" value="0.025" units="cm"/>
    </inkml:brush>
  </inkml:definitions>
  <inkml:trace contextRef="#ctx0" brushRef="#br0">190 143 14286,'-7'8'1617,"-17"20"-416,1 1-1,1 1 1,-33 61 0,45-71-955,1-1 1,1 1-1,1 0 0,1 1 1,0 0-1,2 0 0,1 0 1,-2 37-1,17-84 1649,-4-17-1909,-1-1 0,0-74-1,-7 120 14,1 1 0,0 0-1,0 0 1,0 0-1,0 0 1,0 0-1,1-1 1,-1 1-1,1-1 1,0 1-1,-1-1 1,1 1-1,0-1 1,0 0-1,1 0 1,-1 0 0,0 0-1,1 0 1,-1-1-1,1 1 1,0-1-1,-1 0 1,1 1-1,0-1 1,0 0-1,0-1 1,0 1-1,6 0 1,6 2 45,0-1-1,0-1 1,0-1 0,22-1 0,-25 0 10,0-1 0,0-1 0,0 0-1,0-1 1,18-7 0,-24 8-7,-1 1 0,1-1 1,-1 0-1,0 0 0,0 0 0,-1 0 0,1-1 0,-1 0 0,1 0 0,-1-1 0,-1 1 0,1-1 0,5-9 0,-8 14-37,-1-1 1,1 1-1,-1-1 1,0 0-1,1 0 0,-1 1 1,0-1-1,1 0 1,-1 1-1,0-1 1,0 0-1,0 0 0,0 0 1,0 1-1,0-1 1,0 0-1,0 0 0,0 1 1,0-1-1,0 0 1,0 0-1,-1 1 1,1-1-1,-1-1 0,-15 3-123,-21 23-88,-13 32 164,47-52 48,0 0-1,0 0 0,0 0 0,1 0 1,0 0-1,0 0 0,0 1 1,0-1-1,1 1 0,0-1 0,0 1 1,0 0-1,0 7 0,1-11 11,1 0-1,0 0 0,0-1 0,-1 1 1,1-1-1,0 1 0,0-1 1,0 1-1,0-1 0,0 1 1,0-1-1,0 0 0,-1 1 1,1-1-1,0 0 0,0 0 0,0 0 1,0 0-1,0 0 0,0 0 1,0 0-1,0 0 0,0 0 1,1-1-1,27-2 396,-3-5-330,-1-1-1,0-2 1,0 0 0,-1-2-1,44-31 1,38-19-291,-126 100-360,13-27 578,1-2-6,0 0 0,0 1 0,1-1 0,0 1 0,1 0 0,0 0 0,-5 20 0,9-29 5,0 1 0,1 0 0,-1-1 0,0 1 1,1-1-1,-1 1 0,1-1 0,-1 1 0,1-1 0,-1 1 0,1-1 1,0 1-1,-1-1 0,1 1 0,0-1 0,-1 0 0,1 1 0,0-1 1,-1 0-1,1 0 0,0 0 0,-1 0 0,1 1 0,0-1 0,0 0 0,-1 0 1,1 0-1,0 0 0,0-1 0,-1 1 0,1 0 0,0 0 0,-1 0 1,1 0-1,1-1 0,33-5 282,10-12-246,0-1 0,-2-2 0,0-3 0,48-33 1,-69 39-367,-19 11-208,-15 8 275,-4 5 261,0 1-1,0 0 0,1 2 1,1 0-1,-1 0 0,2 1 1,-16 14-1,61-26 242,-15-6-226,-1-1 0,-1 0 0,1-1 1,-1-1-1,-1 0 0,0-1 0,20-23 0,79-108 7,-72 87-25,-27 34-57,-26 28-143,-29 31 46,-39 41 114,41-43 184,2 2 0,1 2 0,-55 78 1,89-113-111,-1 0 0,1 0 1,0 1-1,0-1 1,0 1-1,0-1 1,1 1-1,0 0 0,0 0 1,0-1-1,1 1 1,-1 6-1,1-10-19,1 1-1,-1 0 1,1 0-1,-1-1 1,1 1-1,0 0 1,0-1-1,0 1 1,0 0 0,0-1-1,0 1 1,0-1-1,0 0 1,0 1-1,1-1 1,-1 0-1,0 0 1,1 0-1,-1 0 1,1 0-1,0 0 1,-1 0-1,1 0 1,0-1-1,-1 1 1,1-1-1,0 1 1,0-1-1,0 0 1,-1 1 0,1-1-1,0 0 1,2 0-1,12 1 155,0 0-1,0-1 1,0-1-1,0 0 1,22-6-1,-34 6-395,1 0 0,-1-1 0,0 1 0,1-1 0,-1 0 0,0 0 0,0-1 0,0 0 0,-1 1 0,5-5 0,-6 5-444,0-1 1,0 1-1,0-1 1,0 0-1,-1 1 1,1-1-1,-1 0 1,0 0-1,0 0 1,0 0-1,0 0 1,0-1-1,-1 1 1,1 0-1,-1 0 1,0-5-1,0-16-8293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39.284"/>
    </inkml:context>
    <inkml:brush xml:id="br0">
      <inkml:brushProperty name="width" value="0.025" units="cm"/>
      <inkml:brushProperty name="height" value="0.025" units="cm"/>
    </inkml:brush>
  </inkml:definitions>
  <inkml:trace contextRef="#ctx0" brushRef="#br0">16 21 11275,'-7'-11'4196,"2"4"-1666,1 5 1282,4 7-3908,0 7-1,5-1-287,6-3-4292</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0.217"/>
    </inkml:context>
    <inkml:brush xml:id="br0">
      <inkml:brushProperty name="width" value="0.025" units="cm"/>
      <inkml:brushProperty name="height" value="0.025" units="cm"/>
    </inkml:brush>
  </inkml:definitions>
  <inkml:trace contextRef="#ctx0" brushRef="#br0">14 135 8936,'0'0'3470,"-2"-9"-373,-9-31-658,11 37-2266,-1 0 1,1 1-1,0-1 0,0 0 0,1 1 0,-1-1 0,1 0 0,-1 1 0,1-1 0,0 0 0,0 1 0,0-1 1,0 1-1,0 0 0,0-1 0,1 1 0,-1 0 0,1 0 0,0 0 0,-1 0 0,1 0 0,0 0 1,0 0-1,1 1 0,-1-1 0,0 1 0,0-1 0,1 1 0,-1 0 0,1 0 0,4-2 0,-2 1-57,0 0 1,0 1-1,1-1 0,-1 1 0,0 0 0,1 0 0,-1 1 0,1 0 0,-1 0 0,1 0 0,-1 0 0,1 1 0,10 3 0,-14-3-111,1 1-1,0 0 1,0 0-1,-1 0 0,1 0 1,-1 0-1,1 1 0,-1-1 1,0 1-1,0 0 1,0 0-1,0-1 0,-1 1 1,1 0-1,-1 0 1,0 1-1,0-1 0,0 0 1,0 0-1,0 1 0,-1-1 1,0 0-1,1 1 1,-1-1-1,0 0 0,-1 1 1,1-1-1,0 0 0,-3 7 1,1 0 16,0 0 0,-1 0 0,0 0 0,-1 0 0,0-1 0,-1 1 0,0-1 0,-8 12 0,-2-3 30,2 0 158,39-32-80,40-28-109,-3-4 0,97-89-1,-177 169-403,5-18 376,0 0 1,1 1 0,1 0-1,0 1 1,1 0 0,1 0-1,-7 26 1,15-43 22,-1-1 1,1 0-1,0 1 1,0-1-1,0 1 0,0-1 1,0 0-1,0 1 1,0-1-1,0 1 0,0-1 1,0 0-1,0 1 1,0-1-1,0 1 0,0-1 1,1 0-1,-1 1 1,0-1-1,0 0 0,0 1 1,0-1-1,1 0 1,-1 1-1,0-1 0,0 0 1,1 1-1,-1-1 1,0 0-1,1 0 0,-1 1 1,0-1-1,1 0 1,-1 0-1,0 0 0,1 1 1,-1-1-1,1 0 1,19-3 775,21-16 262,-11 1-878,46-39 0,-66 49-174,-2 0-1,1-1 0,-1 0 0,0 0 0,-1-1 1,0 0-1,0 0 0,7-18 0,-53 86-832,26-11 732,13-46 100,0 1 0,-1-1 1,1 0-1,0 0 0,1 0 1,-1 0-1,0 0 0,0 1 1,0-1-1,1 0 1,-1 0-1,0 0 0,1 0 1,-1 0-1,1 0 0,-1 0 1,1 0-1,0 0 0,-1 0 1,1 0-1,0 0 1,0-1-1,0 1 0,0 0 1,0 0-1,-1-1 0,1 1 1,0 0-1,1-1 1,-1 1-1,0-1 0,0 0 1,0 1-1,0-1 0,0 0 1,0 0-1,0 1 0,1-1 1,0 0-1,16 0 49,-1-1 1,1 0-1,0-1 0,0-1 0,-1 0 1,0-2-1,0 0 0,0 0 0,0-2 0,-1 0 1,0-1-1,-1-1 0,1 0 0,-2-1 1,1-1-1,-1 0 0,22-24 0,-27 19 17,-18 15-281,-24 19-105,16-5 290,0 0 1,1 1-1,0 1 1,2 1 0,-25 32-1,39-48 33,0 0 0,0 1-1,-1-1 1,1 0 0,0 1-1,0-1 1,-1 0 0,1 1-1,0-1 1,0 0 0,0 1-1,0-1 1,0 1 0,-1-1-1,1 0 1,0 1 0,0-1-1,0 1 1,0-1 0,0 0-1,0 1 1,0-1 0,1 1-1,-1-1 1,0 0 0,0 1-1,0-1 1,0 1-1,0-1 1,1 0 0,-1 1-1,0-1 1,0 0 0,1 1-1,-1-1 1,0 0 0,0 1-1,1-1 1,-1 0 0,0 0-1,1 1 1,-1-1 0,0 0-1,1 0 1,-1 0 0,27 2 224,28-14 48,-21-1-225,-2-1 0,0-2-1,-1 0 1,-1-3 0,39-29 0,-92 83-402,-7-2 317,14-17 16,1 1 0,1 0 0,0 1 0,1 1-1,-11 22 1,24-41-37,0 0 0,1-1 1,-1 1-1,0 0 0,1 0 0,-1 0 0,0-1 0,1 1 1,-1 0-1,1 0 0,-1 0 0,0 0 0,1 0 0,-1 0 1,1 0-1,-1 0 0,0 0 0,1 0 0,-1 0 0,1 0 1,-1 0-1,0 0 0,1 0 0,-1 0 0,1 1 0,-1-1 1,0 0-1,1 0 0,-1 0 0,0 1 0,1-1 1,-1 0-1,0 0 0,0 1 0,1-1 0,-1 0 0,0 1 1,0-1-1,1 0 0,-1 1 0,0-1 0,0 0 0,0 1 1,0-1-1,1 0 0,-1 1 0,0-1 0,0 1 0,0-1 1,0 0-1,0 1 0,0-1 0,0 1 0,0-1 0,0 0 1,0 1-1,0-1 0,0 1 0,-1-1 0,1 0 0,0 1 1,0-1-1,0 0 0,0 1 0,-1-1 0,1 1 0,30-17-4760,-6-5-1227,2-4-1853</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0.629"/>
    </inkml:context>
    <inkml:brush xml:id="br0">
      <inkml:brushProperty name="width" value="0.025" units="cm"/>
      <inkml:brushProperty name="height" value="0.025" units="cm"/>
    </inkml:brush>
  </inkml:definitions>
  <inkml:trace contextRef="#ctx0" brushRef="#br0">45 1 13837,'0'0'6353,"-8"10"-6423,5-6 81,-2 2-218,0 1-1,1-1 1,0 1-1,-6 12 1,9-17-29,0 0 0,1 0 0,-1 0-1,1 0 1,-1-1 0,1 1 0,-1 0 0,1 0 0,0 0 0,0 0 0,0 0-1,0 0 1,0 0 0,1 0 0,-1 0 0,0 0 0,1 0 0,0 0 0,-1 0-1,1 0 1,0-1 0,0 1 0,0 0 0,0-1 0,0 1 0,0 0-1,1-1 1,2 3 0,0 0-116,2-1 0,-1 0 0,0 0 0,1 0 1,-1 0-1,1-1 0,0 0 0,0 0 0,10 1 0,56 4 4140,-61-7-2578,-11 0-1115,1 0 0,-1 0 0,0 0-1,1 0 1,-1 0 0,0 0 0,1 0 0,-1 0 0,0 0-1,1 0 1,-1 0 0,0 0 0,0 1 0,1-1 0,-1 0-1,0 0 1,1 0 0,-1 0 0,0 1 0,0-1 0,1 0-1,-1 0 1,0 1 0,0-1 0,0 0 0,1 0 0,-1 1-1,0-1 1,0 0 0,0 0 0,0 1 0,0-1 0,0 0 0,0 1-1,1-1 1,-1 0 0,0 1 0,0-1 0,0 0 0,0 1-1,0 0 1,-8 17 1378,-17 16-289,25-34-1039,-7 8 195,0 0-1,1 1 1,0 0 0,-5 11-1,10-19-327,0 0-1,1 0 1,-1 0-1,1 0 1,-1 0-1,1 0 1,0 0-1,-1 0 1,1 0-1,0 0 0,0 0 1,-1 1-1,1-1 1,0 0-1,0 0 1,0 0-1,0 0 1,1 0-1,-1 0 1,0 0-1,0 1 1,1-1-1,-1 0 1,1 0-1,-1 0 1,1 0-1,-1 0 0,1 0 1,0-1-1,-1 1 1,1 0-1,0 0 1,0 0-1,-1 0 1,1-1-1,0 1 1,0 0-1,0-1 1,0 1-1,0-1 1,0 1-1,0-1 1,0 0-1,0 1 0,0-1 1,0 0-1,0 0 1,1 1-1,-1-1 1,0 0-1,0 0 1,1-1-1,3 2-41,30 3-636,-35-4 663,1 0 1,-1 0 0,1 0-1,-1 0 1,0 0 0,1 0-1,-1 1 1,1-1-1,-1 0 1,1 0 0,-1 0-1,0 0 1,1 1 0,-1-1-1,0 0 1,1 1 0,-1-1-1,0 0 1,1 1 0,-1-1-1,0 0 1,0 1 0,1-1-1,-1 0 1,0 1-1,0-1 1,0 1 0,1-1-1,-1 0 1,0 1 0,0-1-1,0 1 1,0-1 0,0 1-1,0-1 1,0 0 0,0 1-1,0-1 1,0 1 0,0-1-1,0 1 1,0-1 0,-1 1-1,1-1 1,0 0-1,0 1 1,0-1 0,0 1-1,-1-1 1,1 0 0,0 1-1,-1-1 1,1 0 0,0 1-1,-1-1 1,1 0 0,0 0-1,-1 1 1,1-1 0,0 0-1,-1 0 1,1 0-1,-1 1 1,1-1 0,0 0-1,-1 0 1,-17 12 397,1-1 0,-2 0 0,1-1 0,-2-1 0,1-1 0,-22 5 0,38-13-1643,6-3-38,13-8-1377,-8 5 1011,17-13-3926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1.009"/>
    </inkml:context>
    <inkml:brush xml:id="br0">
      <inkml:brushProperty name="width" value="0.025" units="cm"/>
      <inkml:brushProperty name="height" value="0.025" units="cm"/>
    </inkml:brush>
  </inkml:definitions>
  <inkml:trace contextRef="#ctx0" brushRef="#br0">67 30 15951,'0'0'7041,"8"-1"-6672,-8 1-363,42-4 334,-40 4-312,0 0 0,0 0 0,-1 0 0,1-1 0,0 1 0,0 0 0,-1-1 0,1 0-1,0 1 1,-1-1 0,1 0 0,0 0 0,-1 1 0,1-1 0,-1 0 0,0-1 0,1 1 0,-1 0 0,0 0 0,0-1 0,1 1 0,-1-1 0,0 1 0,0-1 0,1-2 0,-8 4 2,1 0-1,0 1 1,0-1 0,0 1 0,-1 0-1,-4 1 1,0 2-32,0 0 0,1 1-1,0 0 1,0 0 0,-16 12 0,21-14 71,1 0 0,-1 0 0,1 0-1,0 0 1,0 1 0,0 0 0,0-1 0,1 1 0,-1 0 0,1 0 0,0 0-1,0 0 1,1 1 0,-1-1 0,-1 9 0,3-11-52,0-1-1,1 1 1,-1 0-1,0 0 1,1-1 0,-1 1-1,1 0 1,-1 0-1,1-1 1,0 1 0,0-1-1,0 1 1,0-1-1,0 1 1,0-1-1,0 0 1,1 1 0,-1-1-1,0 0 1,1 0-1,-1 0 1,1 0 0,-1 0-1,1 0 1,-1 0-1,1-1 1,0 1 0,-1-1-1,1 1 1,2 0-1,59 10 20,-1-9-1767,-18-4-3184,14-5-8666</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4.652"/>
    </inkml:context>
    <inkml:brush xml:id="br0">
      <inkml:brushProperty name="width" value="0.025" units="cm"/>
      <inkml:brushProperty name="height" value="0.025" units="cm"/>
    </inkml:brush>
  </inkml:definitions>
  <inkml:trace contextRef="#ctx0" brushRef="#br0">94 59 12268,'0'0'8279,"-10"9"-7974,2-3-221,1 1 0,0 0 0,0 1 0,1 0 1,0 0-1,1 0 0,-1 1 0,1-1 0,1 1 1,0 0-1,0 1 0,-2 10 0,3-13 23,2 0 0,-1 1 0,1-1 0,0 1 0,1-1 0,-1 1 0,2 10 0,-1-17-92,1 0-1,-1 0 1,0 0 0,0 0 0,1 0-1,-1 0 1,0 0 0,1 0 0,-1 0-1,1 0 1,0-1 0,-1 1-1,1 0 1,0 0 0,-1 0 0,1-1-1,0 1 1,0 0 0,0-1 0,0 1-1,-1-1 1,3 2 0,-1-2 13,1 0 1,-1 1 0,0-1 0,0 0 0,1-1-1,-1 1 1,0 0 0,0-1 0,1 1-1,-1-1 1,0 1 0,0-1 0,0 0-1,0 0 1,3-2 0,10-7 22,0-1-1,-1-1 1,0 0 0,-1-1 0,0 0-1,-1-1 1,-1 0 0,0-1-1,-1 0 1,-1-1 0,15-33 0,-21 43-26,-1-1 0,0 1 1,0-1-1,-1 1 0,0-1 1,0 0-1,0-12 0,-1 18-20,0 1-1,0 0 0,0 0 0,0-1 0,0 1 0,0 0 0,0 0 0,0-1 0,0 1 1,0 0-1,0 0 0,-1-1 0,1 1 0,0 0 0,0 0 0,0-1 0,0 1 0,0 0 1,-1 0-1,1 0 0,0-1 0,0 1 0,0 0 0,-1 0 0,1 0 0,0 0 0,0-1 0,-1 1 1,1 0-1,0 0 0,0 0 0,-1 0 0,1 0 0,0 0 0,0 0 0,-1 0 0,1 0 1,0 0-1,0 0 0,-1 0 0,1 0 0,0 0 0,0 0 0,-1 0 0,1 0 0,0 0 1,0 0-1,-1 0 0,1 0 0,0 1 0,0-1 0,-1 0 0,1 0 0,0 0 0,-14 10 5,6 1-14,1 1 0,0-1-1,1 1 1,0 0 0,1 1-1,1-1 1,0 1 0,0 0-1,1 0 1,1 0 0,0 1-1,1-1 1,1 17 0,0-28 13,0-1 0,0 0 0,1 1 0,-1-1 0,0 1 0,1-1 0,-1 0 0,1 1 1,-1-1-1,1 0 0,0 1 0,0-1 0,0 0 0,-1 0 0,1 0 0,0 0 1,0 0-1,0 0 0,1 0 0,-1 0 0,0 0 0,0-1 0,0 1 0,1 0 0,1 0 1,0 0 15,1 0 0,-1-1 0,1 1 0,-1-1 1,1 0-1,0 0 0,-1 0 0,1 0 0,-1-1 1,5 0-1,2-1 24,0-1 1,0 0-1,-1-1 1,1 0-1,-1-1 1,13-7-1,-11 5-28,-1-1-1,0 0 1,-1 0 0,0-1-1,0 0 1,-1-1-1,0 0 1,10-16 0,-30 110-314,11-80 294,0 1 0,1-1 1,0 1-1,0 0 0,1-1 0,-1 1 1,1-1-1,0 1 0,0-1 0,3 8 1,-3-10 3,1-1 1,-1 1 0,1-1-1,-1 0 1,1 0 0,-1 0-1,1 0 1,0 0 0,-1 0-1,1 0 1,0-1 0,0 1-1,0 0 1,0-1 0,-1 0-1,1 1 1,0-1 0,0 0-1,0 0 1,0 0 0,0 0-1,0 0 1,0-1 0,0 1-1,0-1 1,-1 1 0,4-2-1,2 0-8,0 0 0,0-1 0,0 0 0,-1 0 0,1-1 0,-1 1 0,0-1-1,0-1 1,-1 1 0,1-1 0,5-7 0,2-1-14,-2-1-1,0-1 1,12-21 0,-37 114-474,14-77 485,0 0-1,1-1 0,-1 1 0,0 0 0,1-1 1,-1 1-1,0 0 0,1-1 0,-1 1 0,1-1 1,-1 1-1,1 0 0,0-1 0,-1 0 0,1 1 0,-1-1 1,1 1-1,0-1 0,-1 0 0,1 1 0,0-1 1,0 0-1,-1 1 0,1-1 0,0 0 0,0 0 1,-1 0-1,1 0 0,0 0 0,0 0 0,-1 0 0,1 0 1,0 0-1,0 0 0,-1-1 0,1 1 0,0 0 1,0 0-1,-1-1 0,1 1 0,0 0 0,-1-1 1,2 0-1,33-17-4218,-17-3-2020,-6-6-4175</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4.982"/>
    </inkml:context>
    <inkml:brush xml:id="br0">
      <inkml:brushProperty name="width" value="0.025" units="cm"/>
      <inkml:brushProperty name="height" value="0.025" units="cm"/>
    </inkml:brush>
  </inkml:definitions>
  <inkml:trace contextRef="#ctx0" brushRef="#br0">0 1 13837,'0'0'5605,"11"58"-6533,11-42-3172,4-4-6022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5.374"/>
    </inkml:context>
    <inkml:brush xml:id="br0">
      <inkml:brushProperty name="width" value="0.025" units="cm"/>
      <inkml:brushProperty name="height" value="0.025" units="cm"/>
    </inkml:brush>
  </inkml:definitions>
  <inkml:trace contextRef="#ctx0" brushRef="#br0">251 0 10250,'0'0'9833,"-16"68"-8296,9-40-319,1 1-674,4 1-352,2 3-128,0-4 0,0 0-64,4-3-64,1-2-512,1-2-577,-1-5-673,-5-5-1954,0-5-3651</inkml:trace>
  <inkml:trace contextRef="#ctx0" brushRef="#br0" timeOffset="1">1 275 11755,'0'0'7751,"68"-1"-6758,-20 1-352,2-4-449,3-5-96,-10-1-32,-3-1-128,-7-2-1025,-13-1-1793,-11-2-1987,-5-4-2498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5.721"/>
    </inkml:context>
    <inkml:brush xml:id="br0">
      <inkml:brushProperty name="width" value="0.025" units="cm"/>
      <inkml:brushProperty name="height" value="0.025" units="cm"/>
    </inkml:brush>
  </inkml:definitions>
  <inkml:trace contextRef="#ctx0" brushRef="#br0">0 12 8072,'0'0'10698,"50"-12"-10570,-5 15-64,-4 1 32,0 1-705,-7 1-1857,-2-1-1794,-5 2-2690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6.055"/>
    </inkml:context>
    <inkml:brush xml:id="br0">
      <inkml:brushProperty name="width" value="0.025" units="cm"/>
      <inkml:brushProperty name="height" value="0.025" units="cm"/>
    </inkml:brush>
  </inkml:definitions>
  <inkml:trace contextRef="#ctx0" brushRef="#br0">0 35 9321,'0'0'14034,"25"7"-12704,-19-8-1404,-1-1 1,0 0-1,0 0 1,0-1-1,0 1 1,8-6-1,-10 5 127,1 0 0,0 1 0,-1 0-1,1 0 1,0 0 0,0 1-1,0-1 1,0 1 0,1 0-1,-1 0 1,0 0 0,5 0 0,-8 2-55,0-1 1,0 1-1,0-1 1,0 1 0,-1-1-1,1 1 1,0-1 0,0 1-1,-1 0 1,1 0 0,0-1-1,0 1 1,-1 0 0,1 0-1,-1 0 1,1 0-1,-1 0 1,1-1 0,-1 1-1,0 0 1,1 0 0,-1 0-1,0 0 1,0 0 0,0 0-1,0 0 1,0 1 0,0-1-1,0 2 1,0 41 194,-1-33-89,0 48-30,1-59-193,0 1 0,1-1 0,-1 0 0,0 1-1,1-1 1,-1 0 0,0 1 0,1-1-1,-1 0 1,0 0 0,1 1 0,-1-1 0,1 0-1,-1 0 1,0 0 0,1 1 0,-1-1-1,1 0 1,-1 0 0,1 0 0,-1 0 0,1 0-1,-1 0 1,1 0 0,-1 0 0,0 0-1,1 0 1,-1 0 0,1 0 0,-1 0 0,1 0-1,-1-1 1,1 1 0,-1 0 0,0 0-1,1 0 1,-1-1 0,1 1 0,15-11-6677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6.359"/>
    </inkml:context>
    <inkml:brush xml:id="br0">
      <inkml:brushProperty name="width" value="0.025" units="cm"/>
      <inkml:brushProperty name="height" value="0.025" units="cm"/>
    </inkml:brush>
  </inkml:definitions>
  <inkml:trace contextRef="#ctx0" brushRef="#br0">2 0 12300,'0'0'5669,"6"83"-5317,-6-43-192,0 1-127,0-1-1,0-5-64,0-5-513,0-6-1281,0-8-992,-8-10-1506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6.731"/>
    </inkml:context>
    <inkml:brush xml:id="br0">
      <inkml:brushProperty name="width" value="0.025" units="cm"/>
      <inkml:brushProperty name="height" value="0.025" units="cm"/>
    </inkml:brush>
  </inkml:definitions>
  <inkml:trace contextRef="#ctx0" brushRef="#br0">25 11 16239,'0'0'3438,"-2"12"-2915,-3 7-462,0 0 136,1-1 1,1 1-1,0-1 0,1 1 0,2 0 1,0 21-1,1-39-189,-1 0 1,0 1 0,0-1 0,1 0-1,-1 0 1,1 0 0,-1 0-1,1 0 1,-1 0 0,1 0-1,0 0 1,-1 0 0,1 0 0,0 0-1,0 0 1,0 0 0,0 0-1,0-1 1,0 1 0,0 0-1,0-1 1,0 1 0,0-1-1,2 1 1,0 0 34,0-1 0,0 1 0,-1-1-1,1 0 1,0 0 0,0 0 0,0-1 0,0 1-1,0-1 1,3 0 0,3-2 47,-1 0 0,1-1 0,-1 1 0,0-2 0,13-7 0,-15 7-78,0-1 1,0 1 0,-1-1-1,0 0 1,0 0 0,0 0-1,5-11 1,-9 14 73,1 0-1,0 0 1,-1-1 0,1 1 0,-1 0-1,0-1 1,0 1 0,-1-1-1,1 0 1,-1 1 0,1-1 0,-1 0-1,-1 1 1,1-1 0,0 0-1,-1 1 1,-1-7 0,2 9-75,0 0 0,-1 1 0,1-1 1,0 1-1,0-1 0,0 1 0,-1-1 1,1 1-1,0-1 0,0 1 0,-1 0 0,1-1 1,-1 1-1,1-1 0,0 1 0,-1 0 0,1-1 1,-1 1-1,1 0 0,-1-1 0,1 1 0,0 0 1,-1 0-1,0 0 0,1-1 0,-1 1 0,1 0 1,-1 0-1,1 0 0,-1 0 0,1 0 0,-1 0 1,1 0-1,-1 0 0,1 0 0,-1 0 0,1 0 1,-1 0-1,0 1 0,1-1 0,-1 0 0,1 0 1,-1 0-1,1 1 0,0-1 0,-1 0 0,1 1 1,-1-1-1,1 0 0,-1 1 0,1 0 0,-2 0-27,1 1 0,-1-1-1,1 1 1,-1-1-1,1 1 1,0 0-1,0 0 1,0-1-1,0 1 1,0 0-1,1 0 1,-2 3-1,2-4 23,0 1-1,0-1 1,0 0-1,1 1 1,-1-1-1,0 1 1,1-1-1,-1 1 1,1-1-1,-1 0 1,1 1-1,-1-1 1,1 0-1,0 0 1,0 1 0,0-1-1,0 0 1,0 0-1,0 0 1,0 0-1,0 0 1,0 0-1,0 0 1,0-1-1,1 1 1,-1 0-1,0-1 1,1 1-1,-1-1 1,0 1-1,1-1 1,-1 0-1,1 1 1,-1-1-1,1 0 1,-1 0-1,1 0 1,1 0-1,8 1 67,0-1 0,0 0-1,20-3 1,-17 0-56,1 0 0,-1-2 0,0 1 0,0-2 0,21-11 0,-28 14-17,0-1 1,0-1-1,0 1 0,0-1 0,-1 0 0,1-1 0,-2 1 0,1-1 0,0 0 0,-1-1 0,7-11 0,-42 38 44,22-12-22,1 0 0,0 1 0,1 0 0,0 0 0,0 0 0,1 1 0,0 0 0,1 0 0,0 0 0,0 0 0,1 1 0,1-1 0,-2 13 0,4-22-13,1 1 1,-1-1-1,1 0 0,-1 0 1,1 0-1,0-1 1,0 1-1,-1 0 0,1 0 1,0 0-1,0 0 1,0-1-1,0 1 0,0 0 1,0-1-1,0 1 1,0-1-1,0 1 0,0-1 1,0 1-1,0-1 1,0 0-1,0 0 0,1 1 1,-1-1-1,0 0 1,0 0-1,0 0 0,0 0 1,0-1-1,1 1 1,-1 0-1,1-1 0,46-7-1964,-23-4-2555,5-4-2845</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7.105"/>
    </inkml:context>
    <inkml:brush xml:id="br0">
      <inkml:brushProperty name="width" value="0.025" units="cm"/>
      <inkml:brushProperty name="height" value="0.025" units="cm"/>
    </inkml:brush>
  </inkml:definitions>
  <inkml:trace contextRef="#ctx0" brushRef="#br0">133 0 8264,'-8'3'7335,"2"-1"-6442,-59 22 4320,61-22-4974,0 0-1,0 0 0,0 0 1,0 0-1,0 1 1,0-1-1,0 1 0,1 0 1,-1 0-1,1 1 0,0-1 1,0 1-1,-3 4 0,6-8-240,0 1 0,1-1-1,-1 1 1,0-1 0,0 0 0,0 1-1,0-1 1,0 1 0,1-1-1,-1 0 1,0 1 0,0-1-1,1 1 1,-1-1 0,0 0-1,1 1 1,-1-1 0,0 0-1,1 0 1,-1 1 0,1-1 0,-1 0-1,0 0 1,1 0 0,-1 1-1,1-1 1,-1 0 0,1 0-1,-1 0 1,0 0 0,1 0-1,-1 0 1,1 0 0,-1 0 0,1 0-1,-1 0 1,1 0 0,-1 0-1,1-1 1,29 2 156,-22-2-130,27 0-215,-23 0 86,0 0-1,0 1 1,0 0-1,1 1 1,-1 0-1,0 1 1,0 1 0,-1 0-1,1 0 1,14 6-1,-25-8 122,0 0 1,0 0-1,-1 0 0,1 0 1,0 0-1,0 0 0,0 0 0,-1 0 1,1 0-1,-1 0 0,1 0 0,-1 0 1,1 1-1,-1-1 0,1 0 0,-1 0 1,0 0-1,0 1 0,0-1 1,0 0-1,0 1 0,0-1 0,0 0 1,0 0-1,0 1 0,-1-1 0,1 0 1,0 0-1,-1 0 0,1 1 0,-1-1 1,1 0-1,-1 0 0,0 0 1,1 0-1,-1 0 0,0 0 0,0 0 1,-1 1-1,-34 37 904,36-38-921,-22 20 837,-11 10-3672,33-31 2771,0 0 0,0 0 0,0 0-1,0 0 1,0 0 0,0 0 0,0 0 0,0 0 0,0-1 0,0 1-1,0 0 1,0 0 0,0 0 0,0 0 0,0 0 0,0 0 0,0 0-1,0 0 1,0-1 0,0 1 0,0 0 0,0 0 0,0 0 0,0 0-1,0 0 1,-1 0 0,1 0 0,0 0 0,0 0 0,0 0 0,0 0-1,0 0 1,0-1 0,0 1 0,0 0 0,0 0 0,0 0 0,-1 0-1,1 0 1,0 0 0,0 0 0,0 0 0,0 0 0,0 0 0,0 0 0,0 0-1,0 0 1,-1 0 0,1 0 0,0 0 0,0 0 0,0 0 0,0 0-1,0 0 1,14-26-5104,6-6-778</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7.532"/>
    </inkml:context>
    <inkml:brush xml:id="br0">
      <inkml:brushProperty name="width" value="0.025" units="cm"/>
      <inkml:brushProperty name="height" value="0.025" units="cm"/>
    </inkml:brush>
  </inkml:definitions>
  <inkml:trace contextRef="#ctx0" brushRef="#br0">54 1 8264,'0'0'12289,"-2"12"-11553,-10 34-236,0-5-115,3 0 0,-9 85 0,18-125-373,0-1 0,0 0-1,0 1 1,0-1 0,1 0-1,-1 1 1,0-1 0,0 0-1,1 1 1,-1-1 0,0 0-1,0 0 1,1 1 0,-1-1-1,0 0 1,1 0 0,-1 0-1,0 1 1,1-1 0,-1 0-1,0 0 1,1 0 0,-1 0-1,0 0 1,1 0 0,-1 0-1,1 0 1,-1 0 0,0 0-1,1 0 1,-1 0 0,0 0-1,1 0 1,-1 0 0,0 0-1,1 0 1,-1 0 0,1-1-1,-1 1 1,0 0 0,1 0-1,-1 0 1,0-1 0,0 1 0,1 0-1,-1 0 1,0-1 0,0 1-1,1 0 1,-1 0 0,0-1-1,0 1 1,1-1 0,17-13 286,-13 9-343,0-1 0,-1 0 0,1 0 0,-1 0 0,-1 0 0,1-1 0,-1 0 0,0 0 0,0 1 0,-1-2 0,0 1 0,-1 0 0,1 0 0,-1 0 0,0-9 0,-2 16 39,0 1 1,0-1 0,1 0-1,-1 1 1,0-1 0,0 1-1,1-1 1,-1 1 0,0-1-1,1 1 1,-1-1 0,0 1-1,1 0 1,-1-1 0,1 1-1,-1 0 1,1-1-1,0 1 1,-1 0 0,1 0-1,-1 1 1,0 2 6,0-1 0,0 1-1,0 0 1,1 0 0,-1 0 0,1-1 0,0 1-1,0 0 1,1 0 0,-1 0 0,1-1-1,-1 1 1,1 0 0,0-1 0,1 1-1,1 3 1,-1-5 14,0 1-1,1-1 1,-1 0-1,1 0 1,-1-1 0,1 1-1,0 0 1,-1-1-1,1 0 1,0 0-1,0 0 1,0 0-1,0 0 1,0 0 0,0-1-1,1 1 1,-1-1-1,0 0 1,6-1-1,3 1 31,-1 0 0,1-1-1,0-1 1,-1 0-1,22-7 1,-27 7-37,0 0 1,-1 0 0,1-1 0,-1 0-1,1 0 1,-1 0 0,0 0 0,0-1-1,-1 0 1,1 0 0,-1 0 0,0 0-1,5-7 1,-6 0-365,-13 16 159,-16 18 99,22-18 113,-1 1-1,1 0 1,0 0 0,1 0-1,0 0 1,0 1 0,0-1-1,0 1 1,1 0 0,0 0-1,-1 11 1,3-18-12,1 1 0,-1-1 0,0 0-1,0 1 1,0-1 0,1 0 0,-1 1 0,0-1 0,1 0-1,-1 1 1,0-1 0,1 0 0,-1 1 0,1-1 0,-1 0 0,0 0-1,1 0 1,-1 1 0,1-1 0,-1 0 0,0 0 0,1 0 0,-1 0-1,1 0 1,-1 0 0,1 0 0,-1 0 0,1 0 0,-1 0-1,1 0 1,-1 0 0,0 0 0,1 0 0,-1 0 0,1 0 0,0-1-1,20-4 5,-13 2-524,1-1 0,-1-1 0,1 1 0,-1-2 0,14-10 0,34-39-8392,-23 18 20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8.003"/>
    </inkml:context>
    <inkml:brush xml:id="br0">
      <inkml:brushProperty name="width" value="0.025" units="cm"/>
      <inkml:brushProperty name="height" value="0.025" units="cm"/>
    </inkml:brush>
  </inkml:definitions>
  <inkml:trace contextRef="#ctx0" brushRef="#br0">90 1 12876,'0'0'1735,"-8"12"-528,-4 8-846,1 1 1,1 0 0,0 0 0,2 1 0,1 0 0,0 1-1,2 0 1,-5 43 0,10-54-295,-1 24 13,1-35-71,0 0 0,0 0 0,0-1 0,0 1 0,0 0 0,0 0 0,0-1 0,1 1 0,-1 0 0,0 0 0,0-1 0,1 1 0,-1 0 0,0-1 0,1 1 0,-1 0 0,1-1 0,-1 1 0,1-1 0,-1 1 0,1-1 0,-1 1 1,1-1-1,0 1 0,-1-1 0,1 1 0,0-1 0,-1 0 0,1 1 0,0-1 0,-1 0 0,1 0 0,1 1 0,-1-2-11,0 1 0,1-1 1,-1 0-1,0 1 0,0-1 0,0 0 1,1 0-1,-1 0 0,0 0 0,0 0 1,0 0-1,-1 0 0,1 0 0,0-1 1,0 1-1,-1 0 0,1 0 0,0-1 1,-1 1-1,1 0 0,-1-1 0,0 1 1,1 0-1,-1-1 0,0-1 0,6-38-155,-7 9 1018,2 31-827,-1 0-1,0 1 1,0-1 0,0 0 0,1 0-1,-1 1 1,0-1 0,0 0 0,0 0-1,0 1 1,0-1 0,-1 0 0,1 0-1,0 1 1,0-1 0,0 0 0,-1 0 0,1 1-1,0-1 1,-1 0 0,1 1 0,-1-1-1,1 0 1,-1 1 0,1-1 0,-1 1-1,1-1 1,-1 1 0,0-1 0,0 1-18,1 1 1,-1 0-1,1 0 1,-1 0-1,1 0 0,0 0 1,-1 0-1,1 0 1,0 0-1,0-1 1,0 1-1,0 0 1,0 0-1,0 0 1,0 0-1,0 0 0,0 0 1,0 0-1,0 0 1,1 0-1,-1 0 1,0 0-1,1 0 1,-1 0-1,1 0 1,0 1-1,0 0 15,0 0-1,0 0 1,0-1 0,1 1 0,-1 0-1,0-1 1,1 1 0,-1 0-1,1-1 1,-1 0 0,1 1-1,3 1 1,3-1 61,-1 0-1,1-1 0,0 0 1,0 0-1,0 0 0,0-1 1,0 0-1,0-1 0,0 0 1,0 0-1,0-1 0,0 1 1,0-2-1,9-3 0,-1-1 2,-1 0 0,0 0 0,-1-2 0,0 0 0,24-20-1,-37 28 229,-20 30 298,-14 24-398,32-49-189,-1-1-1,0 1 0,1-1 0,0 1 0,0-1 0,0 1 0,0 0 1,1 0-1,-1-1 0,1 1 0,0 0 0,0 0 0,0-1 0,2 5 1,0-7-13,0 0 0,0 0 1,0-1-1,0 1 0,0-1 1,0 0-1,1 0 0,-1 0 1,0 0-1,0 0 0,0 0 1,0 0-1,1-1 0,-1 1 1,2-2-1,1 0-206,-1 0-1,0-1 1,1 1 0,-1-1-1,0 0 1,-1 0 0,1 0-1,-1-1 1,5-5 0,-3 3-1034,0-1 1,0 0-1,0 0 1,5-13 0,-1-8-5021</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8.351"/>
    </inkml:context>
    <inkml:brush xml:id="br0">
      <inkml:brushProperty name="width" value="0.025" units="cm"/>
      <inkml:brushProperty name="height" value="0.025" units="cm"/>
    </inkml:brush>
  </inkml:definitions>
  <inkml:trace contextRef="#ctx0" brushRef="#br0">0 1 10570,'0'0'12684,"49"34"-24791</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8.712"/>
    </inkml:context>
    <inkml:brush xml:id="br0">
      <inkml:brushProperty name="width" value="0.025" units="cm"/>
      <inkml:brushProperty name="height" value="0.025" units="cm"/>
    </inkml:brush>
  </inkml:definitions>
  <inkml:trace contextRef="#ctx0" brushRef="#br0">74 1 13869,'0'0'4468,"-10"4"-2498,6-1-1690,-32 16 1350,34-18-1483,0 1 0,1-1 0,-1 0-1,1 1 1,-1-1 0,1 1 0,-1-1 0,1 1 0,0 0 0,0 0 0,-1-1-1,1 1 1,1 0 0,-1 0 0,0 0 0,0 0 0,1 0 0,-1 0 0,0 3-1,2-4-131,-1-1-1,1 1 1,-1 0-1,1-1 1,0 1-1,-1 0 0,1-1 1,-1 1-1,1-1 1,0 1-1,0-1 1,-1 1-1,1-1 0,0 1 1,0-1-1,0 0 1,-1 0-1,1 1 1,0-1-1,0 0 1,0 0-1,0 0 0,0 0 1,-1 0-1,1 0 1,0 0-1,0 0 1,0 0-1,1-1 0,29-1 141,-12-2-311,1-1 0,35-14 0,-42 13-10,1 1-1,0 0 1,0 1-1,0 1 1,1 0-1,-1 1 1,20-1 0,-33 4 215,-1-1 1,1 0-1,0 1 0,-1-1 1,1 1-1,0-1 1,-1 1-1,1-1 1,-1 1-1,1-1 1,-1 1-1,1 0 0,-1-1 1,0 1-1,1 0 1,-1-1-1,0 1 1,1 0-1,-1 0 0,0-1 1,0 1-1,0 0 1,1 0-1,-1-1 1,0 1-1,0 0 1,0 0-1,0 0 0,-1-1 1,1 1-1,0 0 1,0 0-1,0-1 1,-1 1-1,1 0 1,0-1-1,-1 1 0,1 0 1,0-1-1,-1 1 1,0 0-1,-14 32 544,15-33-594,0 0 0,0 1 1,0-1-1,-1 0 0,1 0 1,0 0-1,0 1 0,0-1 1,0 0-1,-1 0 0,1 0 1,0 1-1,0-1 0,0 0 0,0 0 1,0 1-1,0-1 0,0 0 1,-1 0-1,1 1 0,0-1 1,0 0-1,0 0 0,0 1 1,0-1-1,0 0 0,0 0 0,1 1 1,-1-1-1,0 0 0,0 0 1,0 1-1,0-1 0,0 0 1,0 0-1,0 1 0,0-1 1,1 0-1,-1 0 0,0 0 0,0 1 1,0-1-1,1 0 0,-1 0 1,0 0-1,0 0 0,1 1 1,16-3-212,19-11-1454,-23 7 709,-7 2 480,0 2 0,0-1 0,0 0 0,0 1 0,0 0 0,1 1 0,8-2 0,-13 3 525,-2 32 2471,0-1-4050,0-28-1357,5-3-2984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9.103"/>
    </inkml:context>
    <inkml:brush xml:id="br0">
      <inkml:brushProperty name="width" value="0.025" units="cm"/>
      <inkml:brushProperty name="height" value="0.025" units="cm"/>
    </inkml:brush>
  </inkml:definitions>
  <inkml:trace contextRef="#ctx0" brushRef="#br0">0 66 10442,'0'0'11323,"9"3"-10101,1 1-1002,1-1 0,-1-1-1,1 0 1,-1-1 0,1 0 0,0 0 0,13-2-1,-18 1-183,0-1 0,0 1 0,0-1 0,0-1 0,0 1 0,-1-1 0,1 0 0,-1-1 0,1 1 0,-1-1 0,0 0 0,0 0 0,0-1 0,0 0 0,-1 1 0,8-10 0,-11 13-29,0-1 0,0 0-1,-1 0 1,1 1 0,0-1-1,-1 0 1,1 0 0,0 0-1,-1 0 1,1 0 0,-1 0-1,0 0 1,1 0 0,-1 0-1,0 0 1,0 0 0,0 0-1,1 0 1,-1 0 0,0 0-1,0 0 1,0-1-1,-1 1 1,1-1 0,-1 1-9,0 0 1,1 0 0,-1 1-1,0-1 1,0 0 0,0 1-1,0-1 1,0 1 0,0-1-1,0 1 1,0-1 0,0 1-1,0 0 1,0-1 0,0 1-1,0 0 1,0 0 0,0 0-1,-2 0 1,-3 0-20,1 0-1,-1 0 1,1 1-1,-1-1 1,1 2-1,-1-1 1,1 0-1,-9 5 1,6-1 1,-1 0-1,2 1 1,-1 1 0,-12 12-1,18-17 26,0-1 0,0 1 0,1 0 0,-1 0 0,0 1 0,1-1-1,-1 0 1,1 0 0,0 1 0,0-1 0,0 1 0,0-1 0,0 1 0,0 0 0,1-1-1,-1 1 1,1 0 0,0-1 0,0 1 0,0 0 0,0-1 0,0 4 0,3-5 8,0 0 1,0 1-1,0-1 1,0-1-1,-1 1 1,1 0 0,1-1-1,-1 1 1,0-1-1,0 0 1,0 0-1,0 0 1,0-1-1,0 1 1,4-1 0,-2 0 9,13-1-248,-1-2 1,0 0-1,0 0 1,28-13-1,-31 11 69,1 0 0,1 1 0,-1 1 0,1 0 0,0 1 0,22-1-1,-37 4 194,-1 0-1,1 0 0,-1 1 0,1-1 1,0 0-1,-1 0 0,1 1 0,-1-1 1,1 0-1,-1 1 0,1-1 0,-1 1 1,1-1-1,-1 0 0,1 1 0,-1-1 1,1 1-1,-1 0 0,0-1 0,1 1 1,-1-1-1,0 1 0,0-1 0,1 1 0,-1 0 1,0-1-1,0 1 0,0 0 0,0-1 1,0 1-1,0 0 0,0-1 0,0 1 1,0-1-1,0 1 0,0 0 0,0-1 1,0 1-1,-1 0 0,1 0 0,-1 0-12,1 0-1,0 0 1,0 0-1,0 0 1,-1 0 0,1 0-1,0 0 1,0 0-1,0 0 1,0 0-1,1 0 1,-1 0-1,0 0 1,0 0-1,1 0 1,-1 0-1,0 0 1,1 0-1,-1 0 1,1 0-1,-1 0 1,1 0-1,0-1 1,-1 1-1,1 0 1,0 0-1,0-1 1,-1 1-1,1-1 1,0 1 0,0 0-1,0-1 1,0 1-1,0-1 1,0 0-1,-1 1 1,1-1-1,0 0 1,0 0-1,2 1 1,31 0-1639,55-5 0,-6-1-1834,-83 5 3412,0 0-1,1 0 0,-1 0 0,0 0 0,0 0 1,0 0-1,0 0 0,1 0 0,-1 0 0,0 0 1,0 0-1,0 0 0,1 0 0,-1 0 0,0 0 1,0 0-1,0 0 0,0 0 0,1 0 0,-1 0 1,0 0-1,0 0 0,0 0 0,0 0 0,1 1 1,-1-1-1,0 0 0,0 0 0,0 0 0,0 0 1,0 0-1,0 1 0,1-1 0,-1 0 0,0 0 1,0 0-1,0 0 0,0 1 0,0-1 0,0 0 1,0 0-1,0 0 0,0 0 0,0 1 0,0-1 1,0 0-1,0 0 0,0 0 0,0 1 0,0-1 1,0 0-1,0 0 0,0 0 0,0 0 0,0 1 1,0-1-1,0 0 0,0 0 0,0 0 0,-1 0 1,1 1-1</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9.555"/>
    </inkml:context>
    <inkml:brush xml:id="br0">
      <inkml:brushProperty name="width" value="0.025" units="cm"/>
      <inkml:brushProperty name="height" value="0.025" units="cm"/>
    </inkml:brush>
  </inkml:definitions>
  <inkml:trace contextRef="#ctx0" brushRef="#br0">44 0 17008,'0'0'3337,"0"8"-2526,-8 74 1170,4-61-1818,1 1 0,2-1-1,0 0 1,1 1 0,4 30-1,2-31 86,3 18-4316,-9-38 3654,0 0 1,0 0 0,0 1 0,0-1 0,-1 0 0,1 0 0,-1 1 0,1-1-1,-1 0 1,1 0 0,-1 0 0,0 0 0,0 0 0,1 0 0,-1 0 0,0 0-1,0 0 1,0 0 0,0 0 0,0 0 0,0-1 0,0 1 0,0 0-1,0-1 1,-1 1 0,1-1 0,0 1 0,-2 0 0,-19 4-6842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19.904"/>
    </inkml:context>
    <inkml:brush xml:id="br0">
      <inkml:brushProperty name="width" value="0.025" units="cm"/>
      <inkml:brushProperty name="height" value="0.025" units="cm"/>
    </inkml:brush>
  </inkml:definitions>
  <inkml:trace contextRef="#ctx0" brushRef="#br0">0 125 8200,'0'0'13575,"8"2"-13009,11 3-336,0-1 0,1-1-1,-1-1 1,1-1 0,0-1-1,-1 0 1,31-6 0,147-32 51,-164 30-200,-13 4-93,-3 1-81,1-1 1,-1-1 0,0 0-1,0-2 1,25-12 0,-41 19-207,0-1 0,0 0 0,0 0 0,0 1 0,0-1 0,0 0 0,0 0 0,0 0 0,0 0 0,0 0 0,0 0 0,-1 0 0,1 0 0,0-1 0,-1 1 0,1 0 1,-1 0-1,1 0 0,-1-1 0,0 1 0,1 0 0,-1-1 0,0-1 0,0-12-7148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0.268"/>
    </inkml:context>
    <inkml:brush xml:id="br0">
      <inkml:brushProperty name="width" value="0.025" units="cm"/>
      <inkml:brushProperty name="height" value="0.025" units="cm"/>
    </inkml:brush>
  </inkml:definitions>
  <inkml:trace contextRef="#ctx0" brushRef="#br0">1 254 17264,'0'0'6887,"64"-22"-6182,-16 17-321,11-1-256,5 1-128,2-3 64,-1 2-32,-3-1-192,0 2-1986,-8-2-2114,-8-5-4068</inkml:trace>
  <inkml:trace contextRef="#ctx0" brushRef="#br0" timeOffset="1">1022 1 17008,'0'0'7399,"5"62"-6502,-12-26-385,-6 4-319,-3 3-97,6-2-64,-1-1 32,4-3-64,1-5-32,3-8-192,3-6-1186,0-5-928,0-10-1442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6.736"/>
    </inkml:context>
    <inkml:brush xml:id="br0">
      <inkml:brushProperty name="width" value="0.025" units="cm"/>
      <inkml:brushProperty name="height" value="0.025" units="cm"/>
    </inkml:brush>
  </inkml:definitions>
  <inkml:trace contextRef="#ctx0" brushRef="#br0">1 98 9673,'0'0'5525,"0"-8"-3795,0 6-1665,-1 0 0,1 0 0,0 0 0,0 0 0,0 0 0,0 0 0,1 0 1,-1 0-1,0 0 0,1 0 0,0 0 0,-1 0 0,1 0 0,0 0 0,0 0 0,0 1 0,2-3 0,0 1 8,0 1-1,0-1 1,1 1 0,-1 0-1,1 0 1,0 0-1,-1 1 1,1-1 0,0 1-1,8-2 1,31-6 135,1 1 0,1 2 0,-1 2 1,1 1-1,81 8 0,-119-4-219,0 0 0,0 1 1,0-1-1,0 1 0,-1 1 0,1-1 1,0 1-1,-1 1 0,0-1 0,0 1 0,0 0 1,0 0-1,-1 1 0,1 0 0,-1 0 0,0 0 1,6 9-1,-9-11 97,0 1 1,0-1-1,0 1 1,-1 0-1,1-1 1,-1 1-1,0 0 0,0 0 1,-1 0-1,1 0 1,-1 0-1,0 0 1,0 0-1,0 0 1,0 0-1,-1 0 0,0-1 1,1 1-1,-1 0 1,-1 0-1,1 0 1,-1-1-1,1 1 1,-1-1-1,0 1 0,0-1 1,-1 1-1,1-1 1,-1 0-1,1 0 1,-1-1-1,-5 5 1,-15 12 516,-1 0 0,0-2 0,-1-1 1,-1-2-1,-1 0 0,0-1 0,0-2 0,-1-1 1,-33 7-1,11-10-384,50-8-409,0 0 0,0 0-1,0-1 1,0 1 0,0 0 0,0 0 0,0 0 0,0 0-1,0 0 1,0 0 0,1 0 0,-1 0 0,0 1 0,1-1 0,-1 0-1,1 0 1,-1 0 0,1 0 0,0 0 0,0 0 0,5-4-1062,-1 1 0,1 0 0,0 1 0,1-1 0,-1 1 0,1 1 0,9-4 0,-13 5 468,24-8-5857</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0.603"/>
    </inkml:context>
    <inkml:brush xml:id="br0">
      <inkml:brushProperty name="width" value="0.025" units="cm"/>
      <inkml:brushProperty name="height" value="0.025" units="cm"/>
    </inkml:brush>
  </inkml:definitions>
  <inkml:trace contextRef="#ctx0" brushRef="#br0">0 22 8840,'0'0'6246,"2"8"-3320,2 7-1773,0 0-1,1 0 1,1-1 0,0 0 0,16 26-1,-14-27-653,1 0 0,0-1 1,1 0-1,0 0 0,1-1 0,20 16 0,-28-25-380,1 1 0,-1-2 0,0 1 1,1 0-1,0-1 0,-1 1 1,1-1-1,0 0 0,0 0 1,-1-1-1,1 1 0,0-1 0,0 1 1,0-1-1,0-1 0,5 0 1,-1 0-34,-1-1 1,1-1-1,-1 1 1,0-1 0,0 0-1,0-1 1,12-8 0,3-5-128,0-1 0,-1-1 0,26-31 0,-46 50 41,43-55-2372,-20 15-4529,-12 10-3947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2.164"/>
    </inkml:context>
    <inkml:brush xml:id="br0">
      <inkml:brushProperty name="width" value="0.025" units="cm"/>
      <inkml:brushProperty name="height" value="0.025" units="cm"/>
    </inkml:brush>
  </inkml:definitions>
  <inkml:trace contextRef="#ctx0" brushRef="#br0">98 0 4740,'0'0'3844,"-10"1"-1821,6-1-1580,-38 1 509,6-1 5725,36 0-6598,-1 0-1,1 0 1,0 1 0,-1-1-1,1 0 1,0 0 0,-1 0-1,1 1 1,0-1 0,0 0-1,-1 0 1,1 1-1,0-1 1,0 0 0,-1 1-1,1-1 1,0 0 0,0 1-1,0-1 1,0 0 0,-1 1-1,1-1 1,0 0 0,0 1-1,0-1 1,0 1 0,0-1-1,0 0 1,0 1 0,0-1-1,0 0 1,0 1-1,0-1 1,0 0 0,1 1-1,-1-1 1,0 1 0,0-1-1,0 0 1,0 1 0,1-1-1,-1 0 1,0 1 0,11 17 629,-4-13-591,0-1 1,0-1-1,0 1 0,1-1 0,-1 0 0,1-1 0,-1 1 1,1-2-1,11 2 0,76 4 160,-92-7-268,157-2-1751,-131-1-726,0-1 1,-1-1 0,42-14 0,-4-6-6224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22.557"/>
    </inkml:context>
    <inkml:brush xml:id="br0">
      <inkml:brushProperty name="width" value="0.025" units="cm"/>
      <inkml:brushProperty name="height" value="0.025" units="cm"/>
    </inkml:brush>
  </inkml:definitions>
  <inkml:trace contextRef="#ctx0" brushRef="#br0">0 1 15535,'0'0'3331,"13"1"-3272,17 3 83,0 1 0,0 2 0,-1 1 0,0 1 0,0 2 0,-1 1 0,0 1 0,-1 1 0,38 27 0,-62-39-125,0 1 1,0-1 0,0 1 0,0 0 0,-1 0 0,1 0 0,-1 0-1,0 0 1,0 1 0,0-1 0,0 1 0,0-1 0,-1 1 0,1 0-1,-1 0 1,0-1 0,-1 1 0,1 0 0,0 0 0,-1 7 0,-1-5 26,0-1-1,0 0 1,-1-1 0,0 1 0,0 0 0,0 0 0,0-1 0,-1 1 0,0-1 0,0 0 0,0 1 0,0-1 0,0-1 0,-1 1 0,-6 4 0,-143 113 349,46-51-3781,66-44-2260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2.828"/>
    </inkml:context>
    <inkml:brush xml:id="br0">
      <inkml:brushProperty name="width" value="0.025" units="cm"/>
      <inkml:brushProperty name="height" value="0.025" units="cm"/>
    </inkml:brush>
  </inkml:definitions>
  <inkml:trace contextRef="#ctx0" brushRef="#br0">46 1 12492,'0'0'8200,"0"11"-7976,-22 178 847,1-22 84,20-165-1108,1-1 0,-1 1 0,1 0-1,0-1 1,0 1 0,0 0 0,0-1 0,0 1 0,0 0 0,0 0 0,1-1-1,-1 1 1,1-1 0,-1 1 0,1 0 0,-1-1 0,1 1 0,0-1 0,0 1-1,0-1 1,0 0 0,0 1 0,2 1 0,-1-3-21,0 1 0,-1-1 1,1 0-1,0 0 0,0-1 1,0 1-1,0 0 0,-1-1 0,1 1 1,0-1-1,0 1 0,-1-1 0,1 0 1,0 1-1,-1-1 0,1 0 0,0 0 1,-1-1-1,0 1 0,1 0 1,1-3-1,34-27 34,-2-2 0,-2-2 1,-1-1-1,-1-1 0,-2-2 0,46-83 1,-75 121-182,11-24-1053,-13 19-7215,-11 6 846</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3.209"/>
    </inkml:context>
    <inkml:brush xml:id="br0">
      <inkml:brushProperty name="width" value="0.025" units="cm"/>
      <inkml:brushProperty name="height" value="0.025" units="cm"/>
    </inkml:brush>
  </inkml:definitions>
  <inkml:trace contextRef="#ctx0" brushRef="#br0">6 1 7335,'0'0'7719,"-5"58"-5989,5-44-545,9-2-96,7-3-224,7-4-513,-3-3-224,8-2-448,4 0-1346,1-11-1056,-3-5-1410,2-6-1185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3.813"/>
    </inkml:context>
    <inkml:brush xml:id="br0">
      <inkml:brushProperty name="width" value="0.025" units="cm"/>
      <inkml:brushProperty name="height" value="0.025" units="cm"/>
    </inkml:brush>
  </inkml:definitions>
  <inkml:trace contextRef="#ctx0" brushRef="#br0">70 105 10954,'0'0'5205,"-8"7"-3534,3-2-1487,0-1-8,0 1 0,0-1 0,1 1 0,0 0 0,0 0 0,0 0 0,0 0 0,1 1 0,0-1 0,0 1 0,0 0 0,1 0 0,0 0 0,0 0 0,-2 11 0,5-17-170,-1 1 1,1-1-1,-1 1 0,1-1 0,-1 1 0,1-1 0,0 1 0,-1-1 0,1 0 0,0 0 0,-1 1 0,1-1 0,0 0 1,-1 0-1,1 0 0,0 1 0,-1-1 0,1 0 0,0 0 0,-1 0 0,1 0 0,0 0 0,0-1 0,-1 1 0,1 0 1,1-1-1,21-2 166,-5-3-100,-1-1 0,0-1 0,17-9 0,-23 10-72,0 1-1,0 1 1,1-1-1,0 2 1,0 0-1,0 0 0,0 1 1,1 0-1,15 0 1,-26 3 16,-1 0 1,0 1 0,0-1 0,1 1-1,-1 0 1,0-1 0,0 1 0,0 0 0,0 0-1,1 0 1,-1 0 0,0 0 0,-1 0-1,1 0 1,0 0 0,0 0 0,0 0-1,-1 0 1,1 1 0,0-1 0,-1 0 0,0 0-1,1 1 1,-1-1 0,1 0 0,-1 1-1,0-1 1,0 1 0,0-1 0,0 0-1,0 1 1,0 1 0,-2 62 1168,0-42-1103,3-23-68,-1 0 1,0 1-1,0-1 1,0 1-1,0-1 0,0 0 1,1 1-1,-1-1 1,0 0-1,0 1 0,1-1 1,-1 0-1,0 0 1,0 1-1,1-1 0,-1 0 1,0 0-1,1 1 1,-1-1-1,0 0 0,1 0 1,-1 0-1,0 0 1,1 1-1,-1-1 0,1 0 1,-1 0-1,0 0 0,1 0 1,-1 0-1,1 0 1,-1 0-1,0 0 0,1 0 1,-1 0-1,1 0 1,-1 0-1,0-1 0,1 1 1,-1 0-1,0 0 1,1 0-1,-1 0 0,0-1 1,1 1-1,-1 0 1,0 0-1,1-1 0,20-10 276,-21 11-287,46-30 162,-29 17-602,1 0 0,0 2 0,1 0 0,0 1 0,1 1 0,0 1 0,28-7 0,-48 15 400,1-1 0,-1 1 0,1 0 0,0 0 0,-1 0 0,1 0 0,-1 0 0,1 0 0,0 0 0,-1 0 0,1 0 0,-1 0 0,1 0 0,0 0 0,-1 1 0,1-1 0,-1 0 0,1 0 0,-1 0 0,1 1 0,-1-1 0,1 0 0,-1 1 0,1-1 0,-1 1 0,1-1 0,-1 0 0,0 1 0,1-1 0,-1 1 0,0-1 0,1 1 0,-1-1 0,1 2 0,-1 20-708,-1-10-647,9-8-2579,11-7 2619,-3-5 610,0-1 0,-1-1 1,0 0-1,-1-1 0,0-1 0,-1 0 0,13-16 0,-3 6 1136,-8 5 248,6-6 1207,-6 14 3673,-17 18-2177,-1 3-3049,-12 28 293,-22 37 0,22-48-493,2 0 1,0 1-1,-11 44 1,17-43-91,2 1 1,2 0 0,-1 40-1,8-62-51,4-19 249,7-17 102,44-125-67,-32 77-257,55-105 0,-82 179 14,0 0 0,0 1 0,1-1 0,-1 0 1,0 0-1,0 0 0,0 1 0,0-1 0,0 0 0,0 0 0,1 1 1,-1-1-1,0 0 0,0 0 0,0 0 0,1 0 0,-1 1 0,0-1 1,0 0-1,1 0 0,-1 0 0,0 0 0,0 0 0,1 0 0,-1 0 1,0 0-1,0 0 0,1 0 0,-1 0 0,0 0 0,0 0 1,1 0-1,-1 0 0,0 0 0,0 0 0,1 0 0,-1 0 0,0 0 1,0 0-1,1 0 0,-1 0 0,0 0 0,0-1 0,1 1 0,-1 0 1,0 0-1,0 0 0,0 0 0,1-1 0,-1 1 0,0 0 1,0 0-1,0 0 0,0-1 0,0 1 0,1 0 0,-1 0 0,0-1 1,0 1-1,0 0 0,2 22-231,-2-14 359,-1 0 0,0 0 1,0 0-1,-1 0 0,0 0 0,0-1 0,0 1 0,-1-1 1,-1 0-1,1 1 0,-1-1 0,0-1 0,-1 1 0,0-1 1,0 1-1,0-2 0,-1 1 0,0 0 0,0-1 1,0 0-1,0-1 0,-12 7 0,19-11-191,-1 0 0,0-1 1,0 1-1,0 0 0,0 0 0,0 0 0,0 0 0,0-1 1,0 1-1,0 0 0,0 0 0,0 0 0,0-1 1,0 1-1,0 0 0,0 0 0,0 0 0,0-1 0,0 1 1,0 0-1,0 0 0,0 0 0,0 0 0,-1-1 0,1 1 1,0 0-1,0 0 0,0 0 0,0 0 0,0 0 0,0-1 1,-1 1-1,1 0 0,0 0 0,0 0 0,0 0 1,0 0-1,0 0 0,-1 0 0,1 0 0,0-1 0,0 1 1,0 0-1,-1 0 0,1 0 0,0 0 0,0 0 0,0 0 1,-1 0-1,1 0 0,0 0 0,0 0 0,0 0 1,0 0-1,-1 1 0,1-1 0,0 0 0,0 0 0,0 0 1,0 0-1,-1 0 0,10-15-6664,3-4-3124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4.254"/>
    </inkml:context>
    <inkml:brush xml:id="br0">
      <inkml:brushProperty name="width" value="0.025" units="cm"/>
      <inkml:brushProperty name="height" value="0.025" units="cm"/>
    </inkml:brush>
  </inkml:definitions>
  <inkml:trace contextRef="#ctx0" brushRef="#br0">4 34 14510,'0'0'4778,"-1"8"-3059,-2 26-753,3-34-953,0 0-1,1 1 1,-1-1 0,0 1 0,0-1 0,0 1 0,0-1-1,0 1 1,1-1 0,-1 1 0,0-1 0,0 0 0,1 1-1,-1-1 1,0 1 0,1-1 0,-1 0 0,0 1 0,1-1-1,-1 0 1,1 1 0,-1-1 0,0 0 0,1 0-1,-1 0 1,1 1 0,-1-1 0,1 0 0,-1 0 0,1 0-1,-1 0 1,1 0 0,-1 0 0,1 0 0,0 0 0,17-1 116,-17 1-80,7-2-54,0 0 0,0-1-1,-1 1 1,1-2 0,-1 1-1,0-1 1,0 0 0,0 0-1,-1-1 1,1 0 0,-1 0-1,0 0 1,-1-1 0,1 0-1,-1 0 1,8-13 0,-51 58-470,31-29 465,-18 32 98,24-40-68,0 1 0,0-1 0,0 1 0,1-1 0,-1 1 1,0-1-1,1 1 0,0 0 0,-1-1 0,1 1 0,0-1 0,0 1 0,1 0 1,-1-1-1,1 5 0,0-7-10,0 1 0,0 0 0,-1 0 0,1-1 0,0 1 0,0 0 0,0-1 0,0 1 0,0-1 0,0 1 0,0-1 1,0 0-1,0 1 0,0-1 0,0 0 0,0 0 0,0 0 0,0 1 0,0-1 0,0 0 0,1-1 0,0 1 0,29-2 222,-27 2-188,13-3 1,0-1 0,1-1 1,-2-1-1,1 0 0,-1-1 0,19-11 0,-18 9-48,0 1-1,0 1 1,1 0-1,36-8 1,-54 15 6,1 1 0,0-1 1,0 0-1,-1 1 0,1-1 0,0 1 1,-1-1-1,1 1 0,0-1 0,-1 1 1,1-1-1,-1 1 0,1 0 0,-1-1 1,1 1-1,-1 0 0,1-1 0,-1 1 0,0 0 1,1 0-1,-1-1 0,0 1 0,0 0 1,0 0-1,1 0 0,-1 0 0,0-1 1,0 1-1,0 0 0,0 0 0,0 0 1,-1 1-1,1 42 155,-1-31-135,2-13-98,0 1 0,0-1 0,-1 1 0,1-1 0,0 1 0,0-1 0,0 0 0,-1 1 0,1-1 0,0 0 0,0 0 0,0 0 0,0 1 0,0-1 0,0 0 0,0 0 0,-1 0 0,1 0 0,0-1 0,1 1 0,21-2-5183,-7-8-4500</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5.069"/>
    </inkml:context>
    <inkml:brush xml:id="br0">
      <inkml:brushProperty name="width" value="0.025" units="cm"/>
      <inkml:brushProperty name="height" value="0.025" units="cm"/>
    </inkml:brush>
  </inkml:definitions>
  <inkml:trace contextRef="#ctx0" brushRef="#br0">107 1 9801,'0'0'12247,"-8"6"-11933,-49 46-240,53-47-75,-1 0 0,1 1-1,0-1 1,0 1-1,0 0 1,1 0 0,0 0-1,0 1 1,1-1 0,-4 14-1,6-20 2,1 1-1,-1-1 1,0 1 0,1-1-1,-1 1 1,1-1-1,-1 1 1,0-1 0,1 0-1,-1 1 1,1-1 0,-1 1-1,1-1 1,0 0-1,-1 0 1,1 1 0,-1-1-1,1 0 1,-1 0-1,1 0 1,0 0 0,-1 0-1,1 0 1,-1 0-1,1 0 1,0 0 0,-1 0-1,1 0 1,-1 0 0,1 0-1,0 0 1,-1 0-1,1-1 1,-1 1 0,2-1-1,25-5-11,-24 5-54,10-4-108,0 0 0,0 1 0,0 1 0,0 0 0,0 1 0,1 0 0,20 0 0,-33 2 179,0 1 1,-1-1-1,1 0 0,0 0 1,0 0-1,0 1 0,-1-1 1,1 0-1,0 1 0,0-1 1,-1 1-1,1-1 0,0 1 1,-1-1-1,1 1 0,0 0 1,-1-1-1,1 1 0,-1 0 1,1-1-1,-1 1 0,0 0 1,1-1-1,-1 1 0,0 0 1,1 0-1,-1 0 0,0-1 1,0 1-1,0 0 0,0 0 1,1 0-1,-1 0 0,0-1 1,-1 1-1,1 0 0,0 0 1,0 0-1,0 0 0,0-1 1,-1 1-1,1 0 0,-1 1 1,0 1 121,0 0 0,0 0 0,0 0 1,0 0-1,-1 0 0,1 0 0,-1-1 1,0 1-1,0 0 0,0-1 1,-3 3-1,-4 1 327,0 0 0,0-1 1,-1 0-1,0 0 0,0-1 0,0 0 0,0-1 1,-14 3-1,-23-1-1569,51-10-5731,5-4 4377,8-1-2934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5.400"/>
    </inkml:context>
    <inkml:brush xml:id="br0">
      <inkml:brushProperty name="width" value="0.025" units="cm"/>
      <inkml:brushProperty name="height" value="0.025" units="cm"/>
    </inkml:brush>
  </inkml:definitions>
  <inkml:trace contextRef="#ctx0" brushRef="#br0">77 1 13773,'0'0'6822,"-16"50"-5284,4-23-385,-2 4-576,1-4-417,2-3-128,4-2 0,4-7-192,3-6-929,0-5-1025,10-4-321,-1 0-1120,0-12-3075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5.777"/>
    </inkml:context>
    <inkml:brush xml:id="br0">
      <inkml:brushProperty name="width" value="0.025" units="cm"/>
      <inkml:brushProperty name="height" value="0.025" units="cm"/>
    </inkml:brush>
  </inkml:definitions>
  <inkml:trace contextRef="#ctx0" brushRef="#br0">5 33 10410,'0'0'7863,"8"7"-6864,28 23-199,-34-29-746,0-1-1,0 1 0,0 0 1,0 0-1,0-1 1,0 0-1,0 1 0,0-1 1,0 0-1,1 0 1,-1 0-1,0 0 0,0 0 1,0 0-1,0-1 0,0 1 1,0-1-1,0 0 1,0 1-1,0-1 0,0 0 1,0 0-1,0 0 1,0 0-1,0-1 0,-1 1 1,1-1-1,0 1 0,1-2 1,1-1-11,-1 0 0,1 0 1,-1 0-1,1 0 0,-1 0 0,0-1 1,-1 0-1,1 1 0,2-9 0,-5 13-48,0-1 0,0 1 0,-1 0 0,1-1 0,0 1 0,0 0 0,0-1 0,-1 1 0,1 0 0,0-1 0,-1 1 0,1 0 0,0-1 0,0 1 0,-1 0 0,1 0 0,0 0 0,-1-1 0,1 1 0,-1 0 0,1 0 0,0 0 0,-1 0 0,1 0 0,-1 0 0,1 0 0,0 0 0,-1 0 0,1 0 0,-1 0 0,1 0 0,0 0 0,-1 0 0,1 0 0,0 0 0,-1 0 0,1 0 0,-1 0 0,1 1 0,0-1 0,-1 0 0,1 0 0,0 0 0,-1 1 0,1 0 0,-21 6-277,11 1 293,0-1 0,1 2 0,0-1 0,0 1 0,1 0 0,1 1 0,-1 0 0,1 0 1,1 1-1,0 0 0,1 0 0,-8 23 0,13-34 2,0 1-1,1 0 1,-1-1-1,1 1 1,-1 0 0,1-1-1,-1 1 1,1-1 0,-1 1-1,1-1 1,0 1 0,-1-1-1,1 0 1,0 1-1,-1-1 1,1 0 0,0 1-1,0-1 1,-1 0 0,1 0-1,0 0 1,0 0 0,-1 0-1,1 1 1,0-1-1,0-1 1,-1 1 0,1 0-1,0 0 1,0 0 0,0 0-1,32-3 134,64-16-102,-69 12-31,0 1 0,0 1 0,40-1 1527,-48-12-5582,2-15-7798,-14 22 6021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7.598"/>
    </inkml:context>
    <inkml:brush xml:id="br0">
      <inkml:brushProperty name="width" value="0.025" units="cm"/>
      <inkml:brushProperty name="height" value="0.025" units="cm"/>
    </inkml:brush>
  </inkml:definitions>
  <inkml:trace contextRef="#ctx0" brushRef="#br0">8 77 14446,'-6'-4'2402,"4"-1"-384,2-1 256,15 1-1505,15-2-257,9 0 257,8-3-64,8-1-513,4 5-128,-2-1-64,2 5-64,-12 1-1057,-8 0-1666,-14-4-3555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6.204"/>
    </inkml:context>
    <inkml:brush xml:id="br0">
      <inkml:brushProperty name="width" value="0.025" units="cm"/>
      <inkml:brushProperty name="height" value="0.025" units="cm"/>
    </inkml:brush>
  </inkml:definitions>
  <inkml:trace contextRef="#ctx0" brushRef="#br0">247 0 11755,'0'0'5755,"-6"11"-5232,-11 26-15,1 1 1,1 1-1,3 0 0,1 1 1,2 0-1,1 1 0,3 0 1,-1 51-1,5-91-491,1 0 1,0 0-1,0 0 1,0-1-1,0 1 0,0 0 1,0 0-1,0 0 1,0 0-1,0-1 0,0 1 1,1 0-1,-1 0 1,0 0-1,1-1 0,-1 1 1,0 0-1,1-1 1,-1 1-1,1 0 0,-1-1 1,1 1-1,-1 0 1,1-1-1,0 1 0,-1-1 1,1 1-1,-1-1 0,1 1 1,0-1-1,0 1 1,-1-1-1,2 1 0,-1-2-1,0 1 0,0 0 0,0-1-1,-1 1 1,1-1 0,0 1-1,-1-1 1,1 1 0,0-1 0,-1 1-1,1-1 1,0 0 0,-1 1 0,1-1-1,-1 0 1,1 1 0,-1-1-1,0 0 1,1 0 0,-1 1 0,0-1-1,1 0 1,-1 0 0,0 0-1,0 0 1,0 0 0,0 1 0,0-1-1,0 0 1,0 0 0,0-1-1,0-10-302,-1 0-1,0 1 1,-1-1-1,0 1 1,-1-1-1,0 1 1,-1 0-1,0 0 1,-1 0-1,0 1 1,-1-1-1,-8-12 1,1 6 115,0 0 0,-1 1 1,0 0-1,-1 1 1,-34-25-1,101 50 3802,76 3-2605,-98-12-974,35 2-7,-25-7-2754,-31-2-808,-8-8-1896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6.534"/>
    </inkml:context>
    <inkml:brush xml:id="br0">
      <inkml:brushProperty name="width" value="0.025" units="cm"/>
      <inkml:brushProperty name="height" value="0.025" units="cm"/>
    </inkml:brush>
  </inkml:definitions>
  <inkml:trace contextRef="#ctx0" brushRef="#br0">0 1 16528,'0'0'4388,"59"1"-7239,-45-1-7174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9.408"/>
    </inkml:context>
    <inkml:brush xml:id="br0">
      <inkml:brushProperty name="width" value="0.025" units="cm"/>
      <inkml:brushProperty name="height" value="0.025" units="cm"/>
    </inkml:brush>
  </inkml:definitions>
  <inkml:trace contextRef="#ctx0" brushRef="#br0">1 0 13677,'0'0'9502,"4"10"-8279,-1-2-994,0 0 1,1 0-1,0 0 0,1 0 1,8 11-1,-10-16-184,-1 0 1,1 0-1,0-1 0,0 1 0,1-1 0,-1 1 0,0-1 0,1 0 0,0 0 1,-1-1-1,1 1 0,0-1 0,0 0 0,-1 0 0,1 0 0,0 0 0,8 0 0,2-1-175,1 0 0,-1-1-1,1 0 1,16-4-1,12-12-4149,-39 15 3045,0-1 0,-1 1-1,1-1 1,-1 0 0,1 0 0,-1 0 0,5-7-1,3-6-5351</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49.769"/>
    </inkml:context>
    <inkml:brush xml:id="br0">
      <inkml:brushProperty name="width" value="0.025" units="cm"/>
      <inkml:brushProperty name="height" value="0.025" units="cm"/>
    </inkml:brush>
  </inkml:definitions>
  <inkml:trace contextRef="#ctx0" brushRef="#br0">180 0 10282,'0'0'7943,"-44"47"-6437,29-14 287,-2 4-159,-1 4-321,0 2-512,-2 4-385,6 0-256,-6 0-128,17-2-32,-6-8-1089,7-10-2242,2-11-4068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1.331"/>
    </inkml:context>
    <inkml:brush xml:id="br0">
      <inkml:brushProperty name="width" value="0.025" units="cm"/>
      <inkml:brushProperty name="height" value="0.025" units="cm"/>
    </inkml:brush>
  </inkml:definitions>
  <inkml:trace contextRef="#ctx0" brushRef="#br0">157 64 8808,'2'-2'616,"-1"-1"0,0 1 0,0-1 0,0 1 0,0-1 0,0 0 0,0 0 0,-1 1-1,1-1 1,-1 0 0,0 0 0,0 0 0,0 0 0,0 0 0,0 1 0,-1-1 0,0-3 0,1 5-495,-1 0-1,1 0 1,-1 1 0,1-1 0,-1 0 0,1 1 0,-1-1 0,0 1 0,1-1 0,-1 1 0,0-1 0,1 1 0,-1-1 0,0 1 0,0-1 0,0 1 0,1 0 0,-1 0 0,0-1 0,0 1 0,0 0 0,-1 0-1,-1 0-148,0 0-1,0 0 0,0 1 1,0-1-1,0 1 0,0 0 0,0 0 1,1 0-1,-6 2 0,0 2 49,0-1 1,0 2-1,0-1 0,0 1 0,1 0 0,0 1 0,1 0 1,-1 0-1,1 0 0,0 1 0,1 0 0,0 0 0,0 0 1,1 1-1,0 0 0,1-1 0,-5 18 0,8-25-19,0 0 1,0 0-1,0-1 0,0 1 0,0 0 1,1 0-1,-1 0 0,0 0 0,0 0 1,1 0-1,-1 0 0,1 0 1,-1 0-1,1-1 0,-1 1 0,1 0 1,-1 0-1,1-1 0,0 1 0,-1 0 1,1-1-1,0 1 0,0-1 0,0 1 1,-1-1-1,1 1 0,0-1 0,0 1 1,0-1-1,0 0 0,0 0 0,0 1 1,0-1-1,0 0 0,0 0 0,0 0 1,0 0-1,0 0 0,0 0 0,-1 0 1,1 0-1,0-1 0,0 1 0,0 0 1,1-1-1,48-11 176,-4-15-125,-39 21-38,2 1-1,-1 0 1,0 0-1,1 1 1,12-4 0,-20 8-19,-1 0 0,0 0 1,1 0-1,-1 0 1,0 0-1,1 0 1,-1 0-1,0 0 1,1 0-1,-1 0 1,0 0-1,1 1 1,-1-1-1,0 0 1,1 0-1,-1 0 1,0 1-1,1-1 1,-1 0-1,0 0 1,0 1-1,0-1 1,1 0-1,-1 1 1,0-1-1,0 0 1,0 1-1,1-1 0,-1 0 1,0 1-1,0-1 1,0 0-1,0 1 1,0-1-1,0 0 1,0 1-1,0 0 1,2 19-96,-2-15 105,2 63 109,-2 0-1,-13 83 1,12-141 116,-1-1 0,-1 1 0,0 0 0,0-1 0,0 1 0,-1-1 0,-10 15 0,13-22-198,0 0-1,0 0 1,0 0-1,-1 0 0,1 0 1,0 0-1,-1-1 1,0 1-1,1-1 1,-1 1-1,0-1 0,0 1 1,0-1-1,0 0 1,0 0-1,0 0 0,0 0 1,0-1-1,0 1 1,0 0-1,-1-1 1,1 1-1,0-1 0,0 0 1,-1 0-1,1 0 1,0 0-1,0 0 1,-1-1-1,1 1 0,0 0 1,0-1-1,0 0 1,-1 0-1,1 1 0,0-1 1,0 0-1,0-1 1,0 1-1,-2-2 1,-2-2-21,1 0 0,-1-1 1,1 0-1,0 0 1,0 0-1,1-1 1,0 1-1,0-1 1,0 0-1,1 0 0,0 0 1,0-1-1,-2-12 1,1 5-34,2 0 1,-1 0 0,2 0-1,0 0 1,1-1 0,2-17-1,-2 29-66,1 0-1,0 0 0,0 0 1,1 0-1,-1 1 1,1-1-1,0 0 0,0 0 1,0 1-1,1-1 1,-1 1-1,1 0 0,-1 0 1,1 0-1,0 0 1,1 0-1,-1 1 0,0-1 1,1 1-1,-1 0 0,8-4 1,7-1-1084,0 1-1,0 0 1,30-5 0,-9 2-3251,0-2-3707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2.129"/>
    </inkml:context>
    <inkml:brush xml:id="br0">
      <inkml:brushProperty name="width" value="0.025" units="cm"/>
      <inkml:brushProperty name="height" value="0.025" units="cm"/>
    </inkml:brush>
  </inkml:definitions>
  <inkml:trace contextRef="#ctx0" brushRef="#br0">20 231 13164,'0'0'6748,"9"4"-6123,-4-1-577,0-1 0,0 0 0,0-1 0,1 1 0,-1-1 0,1 0 0,-1 0 0,10-1 0,-13 0-22,1 0 0,-1 0 0,0 0 0,1-1 0,-1 1 0,0-1 0,0 1 0,1-1 0,-1 0 0,0 0 0,0 0 0,0 0 0,0-1 0,0 1 0,0 0 0,0-1 0,0 1 0,-1-1 0,1 0 0,0 0 0,-1 0 0,0 1 0,1-1 0,-1-1 0,0 1 0,0 0 0,0 0 0,0 0 0,0-3 0,-1 5-15,1-1 0,-1 1 0,0 0 1,0-1-1,0 1 0,1-1 0,-1 1 0,0 0 1,0-1-1,0 1 0,0-1 0,0 1 1,0-1-1,0 1 0,0-1 0,0 1 1,0 0-1,0-1 0,0 1 0,-1-1 0,1 1 1,0 0-1,0-1 0,0 1 0,-1-1 1,1 1-1,0 0 0,0-1 0,-1 1 1,1 0-1,0-1 0,0 1 0,-1 0 1,1-1-1,-1 1 0,1 0 0,0 0 0,-1 0 1,1-1-1,0 1 0,-1 0 0,1 0 1,-1 0-1,1 0 0,-1 0 0,1 0 1,0 0-1,-1-1 0,1 1 0,-1 1 1,1-1-1,-1 0 0,1 0 0,0 0 0,-1 0 1,1 0-1,-1 0 0,1 0 0,-1 1 1,1-1-1,0 0 0,-1 0 0,1 0 1,-1 1-1,-28 14-95,20-7 109,0 1 1,0 1-1,1-1 1,0 1-1,1 1 1,0-1-1,0 1 1,2 0-1,-1 1 1,1 0 0,1-1-1,0 2 1,-3 15-1,7-27-22,0 0-1,-1 0 0,1 1 0,0-1 1,0 0-1,0 0 0,0 0 1,1 0-1,-1 0 0,0 1 1,0-1-1,1 0 0,-1 0 1,1 0-1,-1 0 0,1 0 1,-1 0-1,1 0 0,0 0 1,-1 0-1,1 0 0,0 0 1,0-1-1,-1 1 0,1 0 0,0 0 1,0-1-1,0 1 0,0-1 1,0 1-1,0-1 0,0 1 1,0-1-1,1 1 0,-1-1 1,0 0-1,0 0 0,0 0 1,0 1-1,0-1 0,1 0 1,-1-1-1,0 1 0,0 0 1,0 0-1,0 0 0,3-1 0,4-1 37,0 0-1,1 0 1,-1 0-1,0-1 0,11-5 1,10-8-31,0-2 0,-1 0 0,-1-2 1,-1-1-1,-1-1 0,0-1 0,-2-1 1,-1-2-1,-1 0 0,-1-1 0,-1-1 0,22-45 1,-28 38 7,-14 26-71,-12 20 40,4 0 85,0 1-1,1 0 0,1 0 1,0 1-1,0 0 1,1 0-1,1 0 0,1 1 1,-1 0-1,2 0 1,0 0-1,1 1 0,0-1 1,2 0-1,-1 1 1,2-1-1,0 1 0,0-1 1,1 1-1,6 17 1,-4-17-64,2 8 104,-11-23-227,-8-11-267,-98-94-2856,112 104 3318,1 0-1,-1 0 1,0 1 0,1-1 0,-1 0 0,1 1 0,-1-1-1,1 1 1,-1 0 0,1-1 0,-1 1 0,1 0-1,-1 0 1,1 0 0,-1 0 0,1 0 0,2 1-1,40-2 151,7 3-48,-26-1-496,-1-1-1,39-4 1,-41-5-8535,-15 1 571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3.377"/>
    </inkml:context>
    <inkml:brush xml:id="br0">
      <inkml:brushProperty name="width" value="0.025" units="cm"/>
      <inkml:brushProperty name="height" value="0.025" units="cm"/>
    </inkml:brush>
  </inkml:definitions>
  <inkml:trace contextRef="#ctx0" brushRef="#br0">35 37 13068,'0'-15'1010,"-1"-7"4619,3 33-3187,-2 9-1897,0 1-1,-2 0 1,0-1 0,-1 1-1,-12 37 1,4-11-55,10-45-458,1 1 0,-1-1 1,1 1-1,0-1 0,-1 1 0,1 0 0,1-1 0,-1 1 0,0-1 0,1 4 0,0-5-18,-1 0 0,0 0-1,1-1 1,-1 1 0,1 0-1,-1 0 1,1-1-1,-1 1 1,1 0 0,-1-1-1,1 1 1,0-1-1,-1 1 1,1 0 0,0-1-1,-1 0 1,1 1 0,0-1-1,0 1 1,0-1-1,0 0 1,3 1 17,0-1 0,0 0 0,0 0 0,0 0 0,0-1 0,0 0 0,0 1 0,0-1 0,0-1 0,0 1 0,6-4 0,26-13 61,-27 12-82,0 1 1,1 1-1,0-1 1,18-4-1,-26 13-32,-1 1 0,0 0 0,-1-1 0,1 1 0,-1 0 0,0 0 0,-1 8 0,-2 9 69,2-18-40,0 0 0,1 0 1,-1 0-1,1 0 0,0 0 1,0 0-1,1 0 0,0 7 0,0-10-5,-1-1 0,0 0 0,0 1 0,1-1 0,-1 1 0,0-1-1,0 0 1,1 1 0,-1-1 0,1 0 0,-1 0 0,0 1 0,1-1-1,-1 0 1,1 0 0,-1 1 0,0-1 0,1 0 0,-1 0 0,1 0 0,-1 0-1,1 0 1,-1 0 0,1 0 0,-1 0 0,0 0 0,1 0 0,-1 0-1,2 0 1,25-13 102,-6-4-1228,0-1-1,-2 0 1,0-2-1,-1 0 0,-1-1 1,-1-1-1,23-42 1,-30 51 1013,59-75 2102,-74 134-1067,-75 191 1136,78-211-1981,1-17-398,-8-23 106,1 0 387,1 1 0,1-1 1,0-1-1,1 1 1,1-1-1,0 0 0,1 0 1,-4-26-1,8 40-149,0 0 1,0 0-1,1 1 0,-1-1 0,0 0 0,1 0 0,-1 0 1,1 1-1,-1-1 0,1 0 0,-1 1 0,1-1 0,-1 0 1,1 1-1,0-1 0,-1 1 0,1-1 0,0 1 0,-1-1 1,1 1-1,0 0 0,0-1 0,-1 1 0,1 0 1,0-1-1,0 1 0,0 0 0,0 0 0,-1 0 0,1 0 1,0 0-1,1 0 0,38 0-210,-27 0 233,75-1-2818,-36-5-2462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4.593"/>
    </inkml:context>
    <inkml:brush xml:id="br0">
      <inkml:brushProperty name="width" value="0.025" units="cm"/>
      <inkml:brushProperty name="height" value="0.025" units="cm"/>
    </inkml:brush>
  </inkml:definitions>
  <inkml:trace contextRef="#ctx0" brushRef="#br0">1 253 5637,'0'-4'862,"1"1"-1,-1-1 1,1 1-1,-1 0 1,1-1-1,0 1 1,1 0-1,-1 0 1,1 0-1,-1 0 1,1 0-1,0 0 1,3-3-1,0-1-254,1 1-1,0 0 1,0 0-1,1 1 0,7-6 1,3 1-245,1 0 0,0 1-1,33-12 1,-48 20-346,1 0 0,0 0 0,-1 0-1,1 0 1,0 1 0,-1-1 0,1 1 0,0 0-1,4 0 1,-7 1-16,0-1 0,1 0-1,-1 1 1,0-1 0,0 0 0,1 1-1,-1 0 1,0-1 0,0 1-1,0 0 1,0-1 0,0 1 0,0 0-1,0 0 1,0 0 0,0 0-1,0 0 1,1 2 0,-1 1 13,1 0 0,-1 1 1,0-1-1,-1 0 0,1 1 1,-1-1-1,1 1 0,-1-1 1,-1 1-1,1-1 0,-1 0 1,1 1-1,-1-1 0,-2 6 1,-18 41 296,16-42-232,1-1 0,1 1 1,-1-1-1,1 1 0,-2 14 0,5-23-76,0 0 0,0 0 0,0 1 0,1-1 0,-1 0 0,0 0 0,0 1 0,0-1 1,0 0-1,1 0 0,-1 0 0,0 0 0,0 1 0,0-1 0,1 0 0,-1 0 0,0 0 0,0 0 0,1 0 0,-1 1 0,0-1 0,0 0 0,1 0 0,-1 0 0,0 0 0,0 0 1,1 0-1,-1 0 0,0 0 0,0 0 0,1 0 0,-1 0 0,0 0 0,0 0 0,1 0 0,-1-1 0,0 1 0,0 0 0,1 0 0,-1 0 0,0 0 0,0 0 0,1 0 1,-1-1-1,0 1 0,0 0 0,1-1 0,14-6 187,8-9-119,-1-2 0,-1 0 0,0-1 0,-2-1 1,0-1-1,-1-1 0,28-44 0,-56 88-148,2 1 0,1 1 0,1-1 0,-7 49 0,13-72 83,0 1-1,0-1 1,0 1-1,0-1 1,0 0-1,1 1 1,-1-1-1,0 1 1,0-1-1,0 1 1,0-1-1,1 1 1,-1-1-1,0 0 1,0 1-1,1-1 1,-1 0-1,0 1 1,1-1 0,-1 0-1,1 1 1,-1-1-1,0 0 1,1 0-1,-1 1 1,1-1-1,-1 0 1,0 0-1,1 0 1,-1 0-1,1 1 1,-1-1-1,1 0 1,-1 0-1,1 0 1,25-4 362,21-16 251,-34 9-585,0-1 0,-1 0 0,-1-1 0,0-1 0,0 0 0,-1 0 0,-1-1 0,-1 0 0,0-1 0,9-26 0,-27 63-115,-14 30 67,23-48 8,0 0 0,0-1-1,1 1 1,-1 0 0,0 0-1,1 0 1,0 0 0,0-1 0,0 1-1,0 0 1,0 0 0,0 0-1,1 0 1,-1 0 0,2 3-1,-1-4 17,0-1-1,0 0 0,1-1 1,-1 1-1,0 0 0,0 0 1,0 0-1,1-1 1,-1 1-1,0 0 0,1-1 1,-1 1-1,0-1 0,1 0 1,-1 1-1,0-1 0,1 0 1,-1 0-1,1 0 0,-1 0 1,1 0-1,-1 0 1,0-1-1,1 1 0,1-1 1,37-11 312,-26 3-286,1 0-1,-2-1 1,1-1-1,-2 0 1,1 0-1,-1-1 1,-1-1-1,0 0 1,-1-1-1,12-20 0,-71 95-450,44-53 417,-26 48 7,30-53-19,-1 1 1,1-1-1,0 1 1,0-1-1,0 1 0,0-1 1,1 1-1,0 0 1,-1 0-1,1-1 1,0 1-1,1 0 1,-1-1-1,2 6 1,-1-8 12,0 0 0,0 0 0,0 0 0,0-1 1,1 1-1,-1 0 0,0-1 0,0 1 1,0 0-1,1-1 0,-1 0 0,0 1 0,1-1 1,-1 0-1,0 0 0,1 0 0,-1 0 1,1 0-1,-1 0 0,0 0 0,2 0 0,32-4 115,-20 0-99,0-1-1,0-1 1,-1 0-1,0-1 1,0 0-1,-1-1 1,16-12-1,0-2 17,-2-2-1,26-26 0,-37 32-30,-20 18-132,-27 27 20,19-15 112,1 0 0,1 0-1,0 1 1,1 0 0,0 0-1,1 1 1,-12 28 0,20-41-2,0-1-1,0 1 1,0-1 0,0 1 0,0-1 0,0 0-1,0 1 1,1-1 0,-1 1 0,0-1 0,0 1 0,0-1-1,0 0 1,1 1 0,-1-1 0,0 0 0,0 1-1,1-1 1,-1 0 0,0 1 0,0-1 0,1 0-1,-1 1 1,0-1 0,1 0 0,-1 0 0,1 1-1,-1-1 1,0 0 0,1 0 0,-1 0 0,1 0-1,-1 0 1,0 1 0,1-1 0,-1 0 0,1 0 0,-1 0-1,1 0 1,-1 0 0,0 0 0,1 0 0,-1-1-1,1 1 1,-1 0 0,1 0 0,-1 0 0,0 0-1,1 0 1,-1-1 0,1 1 0,26-10 149,-21 6-166,1-1 1,-1 0-1,0 0 0,0-1 1,-1 0-1,1 0 0,-1 0 1,-1-1-1,1 1 0,-1-1 1,-1 0-1,1-1 0,3-10 1,-5 11-474,0 0 1,0-1 0,-1 1-1,0 0 1,-1 0-1,1 0 1,-1-1-1,-1 1 1,-1-11-1,-7-4-3765,-9 4-1875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4.956"/>
    </inkml:context>
    <inkml:brush xml:id="br0">
      <inkml:brushProperty name="width" value="0.025" units="cm"/>
      <inkml:brushProperty name="height" value="0.025" units="cm"/>
    </inkml:brush>
  </inkml:definitions>
  <inkml:trace contextRef="#ctx0" brushRef="#br0">0 0 11371,'0'0'13164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5.463"/>
    </inkml:context>
    <inkml:brush xml:id="br0">
      <inkml:brushProperty name="width" value="0.025" units="cm"/>
      <inkml:brushProperty name="height" value="0.025" units="cm"/>
    </inkml:brush>
  </inkml:definitions>
  <inkml:trace contextRef="#ctx0" brushRef="#br0">124 138 13773,'0'0'3929,"0"-10"-2461,1-30 304,-1 39-1720,1 0 0,-1 0 0,0 0 0,0 0 0,0 0 0,0 0-1,0 0 1,-1 0 0,1 1 0,0-1 0,0 0 0,0 0 0,-1 0-1,1 0 1,-1 0 0,1 0 0,-1 0 0,1 1 0,-1-1 0,1 0-1,-1 0 1,1 1 0,-1-1 0,0 0 0,0 1 0,1-1-1,-1 1 1,0-1 0,0 1 0,0-1 0,0 1 0,1-1 0,-1 1-1,0 0 1,0 0 0,0-1 0,0 1 0,0 0 0,0 0 0,0 0-1,0 0 1,0 0 0,0 0 0,0 0 0,0 0 0,0 1 0,0-1-1,1 0 1,-3 1 0,0 1-53,-1-1-1,1 1 1,-1 0-1,1 0 1,0 0 0,0 1-1,0-1 1,0 1-1,-4 4 1,1 1 74,-1 0-1,1 1 1,1 0 0,0 0-1,0 1 1,0-1 0,1 1-1,1 0 1,0 0 0,0 0-1,1 1 1,-1 17 0,3-26-64,0-1 1,0 0-1,1 0 1,-1 1-1,1-1 0,-1 0 1,1 0-1,-1 0 1,1 1-1,0-1 1,-1 0-1,1 0 1,0 0-1,0 0 0,0-1 1,0 1-1,0 0 1,0 0-1,0 0 1,0-1-1,0 1 0,0 0 1,1-1-1,-1 1 1,0-1-1,0 0 1,1 1-1,-1-1 0,0 0 1,0 0-1,1 0 1,-1 0-1,0 0 1,1 0-1,-1 0 1,2-1-1,5 1 58,1 0 1,-1-1-1,0-1 0,0 0 0,9-2 1,13-10-16,-1-1 0,0-1 0,-1-2 0,-1 0 1,0-2-1,-2-1 0,0-1 0,22-27 0,-43 45-37,0 1 3,0-1-1,0-1 0,-1 1 1,1 0-1,-1-1 0,0 0 1,0 1-1,3-10 0,-30 21-278,10 3 270,-1 0 1,2 1 0,-1 0 0,2 1-1,-1 0 1,2 2 0,-1-1 0,2 1 0,0 0-1,1 1 1,-12 26 0,20-40-3,0 0 0,0 1 0,1-1-1,-1 0 1,1 0 0,-1 1 0,1-1 0,0 0 0,-1 1-1,1-1 1,0 0 0,0 1 0,0-1 0,0 0 0,0 1-1,0-1 1,0 0 0,0 1 0,1-1 0,-1 0 0,0 1-1,1-1 1,-1 0 0,1 0 0,0 1 0,-1-1 0,1 0-1,0 0 1,0 0 0,-1 0 0,1 0 0,0 0 0,0 0-1,0 0 1,0 0 0,1-1 0,-1 1 0,0 0 0,0-1-1,0 1 1,1 0 0,-1-1 0,0 0 0,0 1 0,1-1-1,-1 0 1,0 0 0,1 1 0,-1-1 0,1 0 0,-1 0-1,0-1 1,3 1 0,4-1 15,-1 1 1,1-1-1,-1-1 1,0 1-1,0-1 1,1-1-1,-1 1 1,12-7-1,-9 1-75,1 1-1,-1-2 1,-1 1 0,14-16-1,-2 3 113,-24 24-116,1 0 1,0 1-1,0-1 0,0 1 1,0 0-1,1-1 1,0 1-1,-1 0 0,1 0 1,0 5-1,0-7 52,1 0 0,-1 1 0,1-1-1,0 0 1,0 1 0,0-1 0,0 0 0,0 0 0,0 1-1,0-1 1,1 0 0,0 0 0,-1 1 0,1-1 0,0 0 0,0 0-1,0 0 1,0 0 0,2 3 0,1-3 2,0 1 0,0-1-1,1 0 1,-1 0 0,1 0 0,-1-1 0,1 1 0,-1-1-1,1 0 1,0 0 0,0-1 0,7 0 0,66-3 92,-58 2-89,-18 1 59,0 0-1,0 0 1,0 0 0,-1-1 0,1 1-1,0 0 1,0-1 0,0 1 0,-1-1-1,1 1 1,0-1 0,0 0-1,-1 0 1,1 0 0,-1 0 0,1 0-1,-1 0 1,1 0 0,-1-1 0,0 1-1,1 0 1,-1-1 0,0 1-1,0-1 1,1-2 0,-1-1 208,1 0 0,-1 0-1,-1-1 1,1 1 0,-1 0 0,0 0 0,-1-8 0,1-8-507,0 20 261,-1-4-71,1 1 0,0-1 0,0 0 0,1 1 0,-1-1 0,1 1 0,0-1 0,2-5 0,-1 8-143,-1 1 1,0-1 0,1 1-1,-1-1 1,1 1 0,0 0-1,0-1 1,-1 1 0,1 0-1,0 0 1,0 0 0,0 0-1,0 0 1,0 1 0,0-1-1,0 1 1,0-1 0,0 1-1,4 0 1,25-6-4618,5-3-3523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42.326"/>
    </inkml:context>
    <inkml:brush xml:id="br0">
      <inkml:brushProperty name="width" value="0.025" units="cm"/>
      <inkml:brushProperty name="height" value="0.025" units="cm"/>
    </inkml:brush>
  </inkml:definitions>
  <inkml:trace contextRef="#ctx0" brushRef="#br0">1 102 12460,'0'0'4943,"0"-10"-3507,0 7-1392,0 0-1,1 0 0,-1-1 1,0 1-1,1 0 0,0 0 1,0 0-1,0 0 0,0 0 1,0 0-1,0 0 0,1 0 1,-1 1-1,1-1 0,0 0 1,0 1-1,0-1 1,0 1-1,1 0 0,-1 0 1,0 0-1,1 0 0,0 0 1,-1 0-1,1 1 0,0-1 1,0 1-1,0 0 0,0 0 1,0 0-1,0 0 0,3 0 1,13-4 6,0 2 1,0 0-1,1 1 1,-1 0-1,0 2 1,25 2 0,-37-2-43,0 1 1,0 0 0,0 0 0,-1 0 0,1 1 0,0 0-1,-1 0 1,1 1 0,-1 0 0,0 0 0,0 0 0,0 1-1,0 0 1,-1 0 0,1 0 0,-1 1 0,0 0 0,0 0-1,-1 0 1,7 9 0,-10-10 62,1 0-1,-1 0 1,1-1 0,-1 1 0,0 0-1,-1 0 1,1 0 0,-1 0 0,0 0-1,1 0 1,-2 0 0,1 0-1,0 0 1,-1 0 0,0 0 0,0 0-1,0 0 1,0-1 0,-1 1 0,0 0-1,1-1 1,-1 1 0,0-1-1,-1 1 1,1-1 0,-1 0 0,1 0-1,-1 0 1,0-1 0,0 1 0,-7 4-1,-8 6 422,-1-1-1,0 0 1,-1-1 0,-26 10-1,45-21-488,-15 7 45,0 1-91,1-1 1,-1 0-1,-1-2 0,1 0 1,-1 0-1,-31 3 1,52-25-5740,13-9-1259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9.097"/>
    </inkml:context>
    <inkml:brush xml:id="br0">
      <inkml:brushProperty name="width" value="0.025" units="cm"/>
      <inkml:brushProperty name="height" value="0.025" units="cm"/>
    </inkml:brush>
  </inkml:definitions>
  <inkml:trace contextRef="#ctx0" brushRef="#br0">379 27 12172,'0'-1'223,"0"0"0,-1 0 0,1 0 0,0 0 0,0 0 0,0 0 0,-1 0 0,1 0 0,0 1 0,-1-1 0,1 0 0,-1 0 0,1 0 1,-1 1-1,1-1 0,-1 0 0,0 1 0,1-1 0,-1 0 0,0 1 0,1-1 0,-1 1 0,0-1 0,-1 0 0,-29-6 1892,21 7-1935,1 1 1,-1 0 0,1 0 0,-18 4-1,9 2 18,1 1 0,0 0 1,0 1-1,1 1 0,0 0 0,1 1 0,0 1 0,1 0 0,0 1 0,1 1 0,0 0 0,1 1 0,1 0 0,1 1 1,0 0-1,1 0 0,0 1 0,-8 24 0,16-35-181,-1-1-1,1 1 1,0 0 0,0 0-1,1 0 1,-1 0 0,1-1-1,1 1 1,-1 0 0,1 0 0,0 0-1,3 9 1,-2-11-8,-1-1 0,1 0 0,0 0 0,0 0 0,1 0 0,-1 0 0,0-1 0,1 1 1,0-1-1,-1 0 0,1 1 0,0-1 0,0 0 0,0-1 0,1 1 0,-1 0 0,0-1 0,1 0 0,-1 0 0,1 0 0,5 1 0,11 1-210,0-1-1,0 0 0,0-1 0,0-2 1,0 0-1,32-6 0,-30 3-2046,1-2 0,42-16-1,-13-2-4707</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6.805"/>
    </inkml:context>
    <inkml:brush xml:id="br0">
      <inkml:brushProperty name="width" value="0.025" units="cm"/>
      <inkml:brushProperty name="height" value="0.025" units="cm"/>
    </inkml:brush>
  </inkml:definitions>
  <inkml:trace contextRef="#ctx0" brushRef="#br0">34 368 7591,'0'0'9412,"-6"8"-6823,-18 28-587,24-36-1951,-1 1 0,1-1 0,0 1 0,-1-1 1,1 1-1,0-1 0,-1 1 0,1-1 0,0 1 1,0-1-1,0 1 0,0 0 0,-1-1 0,1 1 0,0-1 1,0 1-1,0 0 0,0-1 0,0 1 0,0-1 1,0 1-1,1 0 0,-1-1 0,0 1 0,0-1 0,0 1 1,1-1-1,-1 1 0,0-1 0,0 1 0,1 0 0,-1-1 1,0 0-1,1 1 0,-1-1 0,1 1 0,-1-1 1,1 1-1,-1-1 0,1 0 0,-1 1 0,1-1 0,-1 0 1,1 0-1,-1 1 0,1-1 0,0 0 0,-1 0 0,1 0 1,-1 0-1,1 0 0,0 0 0,-1 0 0,1 0 1,-1 0-1,1 0 0,0 0 0,-1 0 0,2 0 0,34-4 995,-20-1-872,-1-1 0,1-1 0,-2 0-1,1-1 1,-1-1 0,0 0 0,13-11 0,-3 1-108,-2-1 0,-1 0 0,20-26 0,-37 42-38,0-1 0,-1 0 0,0 0 0,0 0 0,-1-1 0,4-8 0,-5 13-26,-1 0 1,0 0-1,0 0 1,0 1-1,0-1 1,1 0-1,-1 0 1,0 0-1,0 1 1,0-1 0,-1 0-1,1 0 1,0 0-1,0 1 1,0-1-1,-1 0 1,1 0-1,0 1 1,-1-1-1,1 0 1,-1-1 0,0 2-12,0-1 1,0 1 0,-1-1 0,1 1 0,0-1 0,0 1 0,0 0 0,0-1 0,-1 1 0,1 0 0,0 0 0,0 0 0,0 0 0,-1 0 0,1 0 0,0 0 0,0 0-1,0 1 1,-2 0 0,-4 1-47,0 0-1,0 1 0,0 0 0,0 1 1,1 0-1,-1 0 0,1 0 1,0 1-1,1-1 0,-1 1 0,1 1 1,0-1-1,0 1 0,0 0 0,1 0 1,0 0-1,-4 9 0,1-3 41,1 1-1,0 0 1,1 1-1,0-1 1,1 1-1,1 0 1,0 0-1,-1 16 1,3-28-6,1-1-1,0 1 1,0 0 0,0 0 0,0-1 0,0 1-1,1 0 1,-1 0 0,0-1 0,1 1 0,-1 0-1,1-1 1,0 1 0,-1 0 0,1-1-1,0 1 1,0-1 0,0 1 0,0-1 0,0 0-1,1 1 1,-1-1 0,0 0 0,0 0 0,1 0-1,-1 0 1,1 0 0,-1 0 0,1 0 0,0-1-1,-1 1 1,1 0 0,-1-1 0,1 1-1,0-1 1,0 0 0,-1 0 0,1 1 0,0-1-1,0 0 1,-1-1 0,1 1 0,0 0 0,0 0-1,2-1 1,6-1-204,1 0 0,-1-1 0,1 0 0,-1-1-1,0 0 1,13-7 0,17-12-1568,-1-2-1,-1-2 1,68-62-1,-84 68 1761,-1-1-1,-2 0 1,0-2-1,-1 0 1,-2-1-1,0-1 1,13-32-1,-28 57 36,9-31 173,-9 32-167,-1 0-1,0-1 1,0 1-1,0 0 1,0-1-1,1 1 1,-1-1-1,0 1 1,0 0-1,0-1 1,0 1-1,0-1 1,0 1-1,0 0 1,0-1-1,0 1 1,0-1-1,0 1 1,0 0-1,-1-1 1,1 1-1,0-1 1,0 1-1,0 0 1,0-1-1,-1 1 1,1 0-1,0-1 1,0 1-1,-1 0 1,1-1-1,0 1 1,0 0-1,-1 0 1,1-1-1,0 1 1,-1 0-1,1 0 0,-1 0 1,1-1-1,0 1 1,-1 0-1,1 0 1,0 0-1,-1 0 1,1 0-1,-1 0 1,1 0-1,-1 0 1,1 0-1,0 0 1,-1 0-1,1 0 1,-1 0-1,1 0 1,0 0-1,-1 0 1,1 1-1,0-1 1,-1 0-1,1 0 1,-1 0-1,1 1 1,0-1-1,0 0 1,-1 0-1,1 1 1,-1-1-1,-8 6 50,1 1 0,-1 0 0,1 0 0,0 1-1,1 0 1,0 0 0,0 0 0,-9 16-1,-7 8-6,10-15-92,-90 124 1102,93-126-772,2 1 0,0-1 0,0 2-1,2-1 1,0 1 0,0 0 0,-4 29-1,10-44-281,-1-1-1,1 1 0,0 0 0,0-1 0,0 1 0,0-1 0,0 1 0,0-1 0,0 1 0,0 0 1,1-1-1,-1 1 0,1-1 0,-1 1 0,1-1 0,0 0 0,-1 1 0,1-1 0,2 3 0,-2-3 10,0-1-1,0 1 0,0-1 0,0 1 1,0-1-1,0 0 0,0 1 0,0-1 1,0 0-1,0 0 0,0 0 1,0 0-1,1 0 0,-1 0 0,0 0 1,0 0-1,0 0 0,0 0 0,0-1 1,0 1-1,1-1 0,3-1 1,0 0-1,0 0 1,-1 0 0,1-1-1,-1 0 1,0 0-1,0 0 1,0-1 0,0 1-1,5-7 1,3-9-94,0-1 1,-1-1-1,10-25 1,-11 21 400,24-39 1,-34 63-292,1 1 1,-1-1-1,0 0 0,1 1 1,-1-1-1,1 1 1,-1-1-1,0 1 0,1-1 1,0 1-1,-1-1 0,1 1 1,-1 0-1,1-1 0,0 1 1,-1 0-1,1-1 1,-1 1-1,1 0 0,0 0 1,-1 0-1,1-1 0,0 1 1,0 0-1,-1 0 1,1 0-1,0 0 0,-1 0 1,1 0-1,0 1 0,0-1 1,20 17 169,9 33-239,-29-49 61,1 5-26,0 0-1,0 1 1,0 0-1,-1-1 0,0 1 1,0 9-1,0-11 12,-1 0 0,0 1 1,1-1-1,0 0 0,0 0 0,1 1 0,0-1 0,0 0 0,0 0 0,4 6 0,-5-10-3,1 1-1,-1-1 1,1 0-1,0 0 0,-1 0 1,1 1-1,0-2 0,0 1 1,0 0-1,0 0 1,0-1-1,0 1 0,0-1 1,0 1-1,0-1 0,0 0 1,0 0-1,0 0 1,0 0-1,0 0 0,0 0 1,0-1-1,0 1 0,0-1 1,0 1-1,0-1 1,0 0-1,0 0 0,0 0 1,2-2-1,8-3 28,0-1 0,0 0-1,12-11 1,-23 16-38,76-70 57,-20 16 250,-63 64-189,-1 1 0,1-1 0,0 1 0,1 0 1,0 1-1,1-1 0,0 1 0,0 0 0,1 0 0,0 0 0,1 1 0,-2 19 0,4-29-93,1 0 0,0 0 0,-1 0-1,1 0 1,-1-1 0,1 1 0,0 0-1,0 0 1,0-1 0,-1 1 0,1 0-1,0-1 1,0 1 0,0-1 0,0 1-1,0-1 1,0 0 0,0 1-1,0-1 1,0 0 0,0 0 0,0 1-1,1-1 1,-1 0 0,0 0 0,0 0-1,0 0 1,0-1 0,1 1 0,39-3 614,-25-3-600,0-1 0,0-1 1,0 0-1,-1-1 0,-1 0 0,1-1 0,-2-1 0,1 0 0,19-23 0,-23 20-24,-19 15-144,-21 21-22,27-19 154,1 0-1,0 0 0,0 0 1,0 0-1,1 0 1,-1 0-1,1 1 0,-1-1 1,1 1-1,-1 6 0,2-9 10,0-1 1,0 1-1,0 0 0,0-1 0,0 1 0,0 0 0,0-1 0,0 1 0,0 0 0,1-1 0,-1 1 0,0-1 0,0 1 0,1 0 1,-1-1-1,0 1 0,1-1 0,-1 1 0,0-1 0,1 1 0,-1-1 0,1 1 0,-1-1 0,1 1 0,1 0 22,-1-1 0,1 1-1,-1-1 1,1 0 0,-1 0 0,1 1-1,-1-1 1,1 0 0,-1 0-1,1 0 1,-1-1 0,1 1-1,-1 0 1,1 0 0,1-2-1,10-3 2,0-2-1,-1 0 0,0 0 0,-1-1 0,1-1 0,-2 1 0,1-2 1,-1 0-1,-1 0 0,17-23 0,-12 7-1487,-13 21-3568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7.417"/>
    </inkml:context>
    <inkml:brush xml:id="br0">
      <inkml:brushProperty name="width" value="0.025" units="cm"/>
      <inkml:brushProperty name="height" value="0.025" units="cm"/>
    </inkml:brush>
  </inkml:definitions>
  <inkml:trace contextRef="#ctx0" brushRef="#br0">136 42 4612,'1'-3'9547,"-4"2"-4382,-11 3-2195,-19 12-2832,28-10 70,-50 45 1557,52-46-1666,1 0 0,-1 0 0,1 0 0,0 0 0,0 0 0,0 0 0,0 0 0,1 1 0,-1-1 0,1 1 0,0-1 0,0 1 0,0 0 0,0-1 1,1 1-1,-1 6 0,2-9-88,-1-1 1,1 1-1,-1 0 0,1-1 1,0 1-1,-1-1 1,1 1-1,0-1 1,0 1-1,-1-1 1,1 0-1,0 1 0,0-1 1,0 0-1,-1 1 1,1-1-1,0 0 1,0 0-1,0 0 0,0 0 1,0 0-1,0 0 1,-1 0-1,1 0 1,0 0-1,1-1 1,24-1 175,-8-3-221,0-1-1,-1-1 1,1 0-1,-2-2 1,1 0-1,-1 0 1,-1-2 0,1 0-1,-2-1 1,18-17-1,-46 39-54,0 0-1,1 1 1,-11 13-1,-3 16 155,25-38-162,1 1 0,0-1 0,0 0 0,0 1 0,1-1-1,-1 1 1,0-1 0,1 1 0,0 0 0,-1-1 0,1 1 0,0 0-1,0-1 1,1 1 0,0 4 0,0-6-105,0 1-1,0-1 1,1 0-1,-1 0 1,0 0-1,1 0 1,-1 0-1,1-1 1,-1 1 0,1 0-1,-1-1 1,1 1-1,-1-1 1,1 1-1,-1-1 1,1 0-1,0 0 1,-1 0-1,1 0 1,0 0 0,-1 0-1,1 0 1,0 0-1,-1-1 1,3 1-1,43-11-4025,6-17-3193,1-14 3896,-9-7 5005,-40 42 40,0 0-1,0-1 1,-1 0-1,6-14 1,-9 21-1270,-1 0 0,1 0 0,-1 0 0,1 0 0,-1 0-1,0 0 1,1 0 0,-1 0 0,0 0 0,0 0 0,0 0 0,0 0 0,0 0 0,0-1 0,0 1 0,0 0 0,0 0-1,-1 0 1,1 0 0,0 0 0,-1 0 0,1 0 0,-1-1 0,0 1-151,0 1 1,0 0-1,0-1 1,0 1-1,1 0 1,-1-1-1,0 1 1,0 0-1,0 0 1,0 0-1,0 0 1,0 0-1,0 0 1,0 0-1,0 0 1,1 0-1,-1 0 1,0 1-1,0-1 1,0 0-1,-1 1 1,-2 1-22,0-1 0,0 1-1,-1 1 1,2-1 0,-1 0 0,0 1 0,0 0 0,1 0 0,-1 0-1,-2 4 1,5-6-73,0 0-1,0 0 1,0 1-1,0-1 1,1 1-1,-1-1 1,0 0-1,1 1 1,-1-1-1,1 1 1,-1-1-1,1 1 0,0 0 1,0-1-1,0 1 1,0-1-1,0 1 1,0-1-1,0 1 1,0 0-1,1-1 1,-1 1-1,0-1 1,1 1-1,0-1 1,-1 0-1,1 1 1,0-1-1,0 1 1,-1-1-1,1 0 1,0 0-1,0 1 1,1-1-1,-1 0 1,0 0-1,0 0 1,0 0-1,1 0 1,-1-1-1,0 1 1,1 0-1,-1-1 0,1 1 1,-1-1-1,3 1 1,12 5-587,-1-2 0,1 0 0,30 4 0,-17-3 73,-10-1 179,-11-3 321,1 0 0,-1 1 0,0 1 0,0-1 0,-1 1 0,1 0 0,0 1 0,10 7 0,-17-11 102,-1 1 0,1-1 1,0 1-1,-1-1 1,1 1-1,-1-1 1,1 1-1,-1 0 0,1-1 1,-1 1-1,0 0 1,1 0-1,-1-1 0,0 1 1,1 0-1,-1 0 1,0 0-1,0-1 0,0 1 1,0 0-1,1 0 1,-1 0-1,0-1 0,-1 1 1,1 0-1,0 0 1,0 0-1,0-1 1,0 1-1,-1 0 0,1 0 1,0 0-1,-1-1 1,1 1-1,0 0 0,-1-1 1,1 1-1,-1 0 1,0-1-1,1 1 0,-1-1 1,1 1-1,-1-1 1,0 1-1,1-1 0,-1 1 1,0-1-1,1 1 1,-1-1-1,-1 1 0,-45 20 2211,42-19-2106,-30 11 1241,-51 12 0,43-18-2814,3-6-3309,33-2-1237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9.015"/>
    </inkml:context>
    <inkml:brush xml:id="br0">
      <inkml:brushProperty name="width" value="0.025" units="cm"/>
      <inkml:brushProperty name="height" value="0.025" units="cm"/>
    </inkml:brush>
  </inkml:definitions>
  <inkml:trace contextRef="#ctx0" brushRef="#br0">47 151 10762,'-7'0'674,"-25"-1"4878,24-5-2755,18-7-1373,7 3-1387,0 1 0,0 0 0,0 2 0,1 0 0,0 0 0,1 2 0,-1 0-1,1 2 1,0 0 0,31-1 0,-48 4-36,-1-1 1,1 1-1,0 0 0,-1 0 0,1 0 0,-1 0 1,1 0-1,0 1 0,-1-1 0,1 0 0,-1 1 1,1-1-1,-1 1 0,1 0 0,-1-1 0,1 1 1,-1 0-1,0 0 0,1 0 0,-1 0 0,0 0 1,0 0-1,0 0 0,1 1 0,0 1 0,-1-1 33,-1 0-1,1 1 0,-1-1 0,0 1 0,1-1 0,-1 0 1,0 1-1,0-1 0,-1 1 0,1-1 0,0 0 0,-1 1 1,0-1-1,1 0 0,-2 3 0,-5 11 227,-1 0 0,0-1-1,-17 23 1,23-34-249,-30 45 288,42-50-37,18-15-191,0-2 0,-2 0 1,0-2-1,33-33 0,-16 15-150,10-11-14,-15 14 31,-29 27 43,-10 11 12,-60 81 457,56-77-397,1 1 1,0 0 0,1-1 0,-1 1 0,1 1-1,1-1 1,0 0 0,0 1 0,-1 16 0,3-24-39,0 0 0,0 1 0,0-1 0,0 0 0,0 0 1,0 0-1,0 0 0,1 0 0,-1 0 0,0 0 0,1 0 1,-1 0-1,1 0 0,-1 0 0,1 0 0,0 0 0,-1 0 1,1 0-1,0 0 0,0 0 0,-1-1 0,1 1 0,0 0 1,0 0-1,0-1 0,0 1 0,0-1 0,0 1 0,1 0 0,2-1 28,-1 1 0,1-1 0,-1 1-1,1-1 1,-1 0 0,0 0-1,1-1 1,-1 1 0,7-2-1,2-1 46,-1-1-1,0 0 0,0-1 1,21-11-1,-17 4-52,0 0-1,-1-1 0,0 0 1,-1-1-1,-1-1 1,18-26-1,-6 8 40,-56 53-378,22-9 301,0-3 44,1 1 0,1 1 1,0 0-1,0 0 0,1 0 0,0 1 1,1 0-1,-8 18 0,14-28-29,0 0-1,0 0 1,0 0-1,0 0 1,0 0-1,0 0 1,0 0-1,1 0 1,-1 0-1,0-1 1,0 1-1,1 0 1,-1 0-1,1 0 1,-1 0-1,1-1 1,-1 1-1,1 0 1,-1 0-1,1-1 1,0 1-1,0 0 1,-1-1-1,1 1 1,0-1-1,0 1 1,-1-1-1,1 1 1,0-1-1,0 0 1,0 1-1,0-1 1,0 0-1,0 0 1,0 1-1,0-1 1,0 0-1,-1 0 1,1 0-1,0 0 1,0 0-1,0 0 1,2-1-1,49-3 181,-50 4-185,68-14-17,-44 7-38,1 2-1,51-3 1,-77 22 760,-1-10 511,0-13-649,20-123 275,-17 133-1349,1-1 0,0 1 0,-1 0 0,1 0 0,-1 0 1,0 0-1,1 0 0,-1 1 0,4 2 0,17 5-2343,37-1-6462,-27-8 2221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3:59.441"/>
    </inkml:context>
    <inkml:brush xml:id="br0">
      <inkml:brushProperty name="width" value="0.025" units="cm"/>
      <inkml:brushProperty name="height" value="0.025" units="cm"/>
    </inkml:brush>
  </inkml:definitions>
  <inkml:trace contextRef="#ctx0" brushRef="#br0">34 1 8456,'0'0'13800,"-4"8"-12588,2-4-1122,-21 54 1624,22-57-1686,1 0 1,-1 1-1,0-1 1,1 1-1,0-1 1,-1 1-1,1 0 1,0-1-1,0 1 1,0-1 0,0 1-1,0-1 1,0 1-1,0-1 1,0 1-1,1 0 1,-1-1-1,1 1 1,-1-1-1,1 0 1,-1 1-1,1-1 1,0 1-1,0-1 1,0 0-1,0 1 1,0-1-1,0 0 1,0 0-1,0 0 1,0 0-1,1 0 1,-1 0 0,0 0-1,1-1 1,-1 1-1,2 1 1,5-1-27,0 0 1,0 0 0,0 0 0,0-1-1,0 0 1,0 0 0,0-1 0,0 0 0,0-1-1,0 0 1,0 0 0,-1-1 0,1 1-1,-1-2 1,0 1 0,1-1 0,-2 0-1,1-1 1,0 1 0,-1-1 0,0-1-1,0 1 1,-1-1 0,1 0 0,-1 0 0,5-8-1,-10 13-1,1 1 0,-1-1 0,1 0 0,-1 1 0,0-1 0,1 1 0,-1-1 0,0 0 0,0 1 0,0-1 1,1 0-1,-1 1 0,0-1 0,0 0 0,0 1 0,0-1 0,0 0 0,0 1 0,0-1 0,0 0 0,-1 1 0,1-1 0,0-1 0,-13 4 33,-18 17 110,19-8-9,1 1 0,0 0 0,1 0 0,1 1 0,-11 17-1,17-25-46,-1 1 0,1-1 0,1 1-1,-1 0 1,1 0 0,0 0 0,0 0-1,1 0 1,-1 1 0,2-1 0,-1 0-1,1 1 1,0-1 0,0 0 0,0 1-1,2 6 1,-1-12-73,0 0-1,0 1 1,0-1 0,0 0 0,0 0-1,1 0 1,-1 0 0,0 0-1,1 0 1,-1 0 0,0-1 0,1 1-1,-1 0 1,1-1 0,-1 1-1,1-1 1,-1 0 0,1 1 0,0-1-1,-1 0 1,1 0 0,-1 0-1,1 0 1,0 0 0,1-1 0,44-6 66,-38 4-447,1-1 0,-1 0-1,0-1 1,0 0 0,-1-1-1,1 0 1,10-10-1,-12 9-1210,0 1 1,0-2-1,-1 1 0,8-14 0,0-5-5091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4:00.010"/>
    </inkml:context>
    <inkml:brush xml:id="br0">
      <inkml:brushProperty name="width" value="0.025" units="cm"/>
      <inkml:brushProperty name="height" value="0.025" units="cm"/>
    </inkml:brush>
  </inkml:definitions>
  <inkml:trace contextRef="#ctx0" brushRef="#br0">34 242 11371,'0'0'2648,"8"-8"683,2-1-2277,-6 6-594,-1-1 0,1 1 0,0-1 0,-1 0 0,0 0 1,0 0-1,4-8 0,-15 18 2092,-17 13-2590,-12 35 241,36-51-157,-1 0 1,0 0-1,1 0 1,0 0-1,-1 1 1,1-1-1,0 0 1,1 0-1,-1 1 1,1-1-1,-1 1 1,1-1-1,0 0 1,0 1-1,1-1 1,0 6-1,0-7-30,0-1 1,0 0-1,0 0 0,0-1 0,0 1 0,0 0 0,0 0 1,0 0-1,1-1 0,-1 1 0,0-1 0,0 1 1,1-1-1,-1 1 0,0-1 0,1 0 0,-1 0 0,1 1 1,-1-1-1,0 0 0,1 0 0,1-1 0,34-2 119,-23-1-116,-1 0 0,0-1 0,0 0 0,0-1 0,-1 0 1,0-1-1,0-1 0,16-12 0,-12 7-9,-1-1 1,0 0-1,-1 0 1,0-2 0,13-19-1,-23 28-6,1-1 0,-1 1 0,0-1 0,-1 1 0,0-1 0,0 0 0,-1 0 0,0-1-1,0 1 1,1-17 0,-3 23-20,0-1 0,0 0 0,-1 1 0,1-1-1,-1 1 1,0-1 0,0 0 0,1 1 0,-2 0 0,1-1-1,0 1 1,0 0 0,-1-1 0,1 1 0,-1 0 0,0 0-1,0 0 1,1 0 0,-1 1 0,0-1 0,-1 0 0,1 1-1,0-1 1,0 1 0,-1 0 0,1 0 0,-1 0 0,1 0-1,-1 0 1,1 1 0,-1-1 0,1 1 0,-1-1 0,0 1-1,1 0 1,-6 0 0,-2 0-3,0 1 0,0 0 0,0 0 0,0 1 0,0 0 0,1 0 0,-1 1-1,1 1 1,0 0 0,0 0 0,-15 9 0,11-5 60,0 1-1,1 1 0,0 0 0,1 0 1,0 1-1,-18 24 0,27-33-14,1 0-1,-1 1 1,0-1 0,1 0-1,0 1 1,-1-1-1,1 1 1,0-1-1,0 1 1,1 0-1,-1-1 1,0 1-1,1 0 1,0 0-1,0-1 1,0 5-1,0-6-15,1 1 0,-1-1-1,1 1 1,-1-1 0,1 1-1,0-1 1,0 1 0,0-1-1,0 0 1,0 1-1,0-1 1,0 0 0,1 0-1,-1 0 1,0 0 0,1 0-1,-1 0 1,1 0 0,-1 0-1,2 0 1,9 3 4,1 0-1,0-1 1,0-1 0,-1 0 0,22 1 0,-9-1 14,8 2-24,-2-1-4,0 0 0,-1 3 1,0 0-1,33 13 0,-61-19 54,-1 1 1,1-1-1,-1 1 0,0 0 1,1-1-1,-1 1 0,0 0 1,0 0-1,1 0 0,-1 0 0,0 0 1,0 0-1,0 0 0,0 0 1,0 1-1,-1-1 0,1 0 1,0 1-1,0-1 0,-1 0 1,1 1-1,-1-1 0,1 1 0,-1-1 1,0 1-1,1-1 0,-1 1 1,0-1-1,0 1 0,0-1 1,0 1-1,-1-1 0,1 1 0,-1 1 1,1 1-55,30-4-1703,-28 0 1404,0-1 1,0 1 0,0 0 0,0-1 0,-1 1-1,1-1 1,0 1 0,0-1 0,0 0 0,-1 0-1,1 0 1,0 0 0,-1 0 0,1 0 0,-1 0-1,1-1 1,-1 1 0,0 0 0,1-1 0,-1 1-1,0-1 1,0 0 0,0 1 0,0-1-1,0 0 1,-1 0 0,1 1 0,0-1 0,-1 0-1,1 0 1,-1 0 0,0 0 0,0 0 0,0 0-1,0-2 1,1-21-7293</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4:00.389"/>
    </inkml:context>
    <inkml:brush xml:id="br0">
      <inkml:brushProperty name="width" value="0.025" units="cm"/>
      <inkml:brushProperty name="height" value="0.025" units="cm"/>
    </inkml:brush>
  </inkml:definitions>
  <inkml:trace contextRef="#ctx0" brushRef="#br0">0 0 11819,'0'0'11275,"118"26"-10667,-23-21 225,8 1-448,4-4-289,-5-2-673,-9 0-5861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5:22.861"/>
    </inkml:context>
    <inkml:brush xml:id="br0">
      <inkml:brushProperty name="width" value="0.025" units="cm"/>
      <inkml:brushProperty name="height" value="0.025" units="cm"/>
    </inkml:brush>
  </inkml:definitions>
  <inkml:trace contextRef="#ctx0" brushRef="#br0">107 94 3459,'0'0'9177,"9"-10"-7234,0 0-1160,26-28 1248,-15 7 2506,-20 32-4441,-1-1 0,1 0 0,0 0 0,0 0 1,0 0-1,0 0 0,-1 0 0,1 0 0,0 0 0,0 0 0,0 0 0,-1 0 0,1-1 0,0 1 1,0 0-1,0 0 0,0 0 0,0 0 0,-1 0 0,1 0 0,0 0 0,0 0 0,0 0 1,0 0-1,0-1 0,-1 1 0,1 0 0,0 0 0,0 0 0,0 0 0,0 0 0,0-1 0,0 1 1,0 0-1,0 0 0,0 0 0,0 0 0,0-1 0,0 1 0,0 0 0,0 0 0,0 0 0,0 0 1,0-1-1,0 1 0,0 0 0,0 0 0,0-1 0,-14 12 544,-8 16-538,1 1-1,2 0 0,1 2 1,1 0-1,1 1 1,2 1-1,-12 35 1,24-60-90,0-1 1,1 1 0,0 0 0,0 0 0,0 0 0,1 13 0,1-18-11,-1-1 1,0 1 0,0-1 0,1 1-1,-1-1 1,1 1 0,0-1 0,-1 1-1,1-1 1,0 0 0,0 1 0,0-1 0,0 0-1,0 0 1,0 0 0,0 1 0,0-1-1,0 0 1,0 0 0,1-1 0,-1 1-1,0 0 1,1 0 0,-1-1 0,1 1 0,-1-1-1,1 1 1,-1-1 0,1 1 0,-1-1-1,1 0 1,-1 0 0,1 0 0,1 0-1,3 0-149,0 1 0,-1-2 0,1 1 0,0-1 0,-1 1 0,1-2-1,0 1 1,-1-1 0,8-2 0,-9 1-574,1 1 0,-1-1 0,0 0 1,0 0-1,0-1 0,0 1 0,-1-1 0,0 0 0,1 0 0,4-8 1,8-16-6082</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5:23.222"/>
    </inkml:context>
    <inkml:brush xml:id="br0">
      <inkml:brushProperty name="width" value="0.025" units="cm"/>
      <inkml:brushProperty name="height" value="0.025" units="cm"/>
    </inkml:brush>
  </inkml:definitions>
  <inkml:trace contextRef="#ctx0" brushRef="#br0">4 0 16143,'0'0'11563,"-4"14"-12203,11-5-1506,2-1-2050,-4-1-2851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5:23.573"/>
    </inkml:context>
    <inkml:brush xml:id="br0">
      <inkml:brushProperty name="width" value="0.025" units="cm"/>
      <inkml:brushProperty name="height" value="0.025" units="cm"/>
    </inkml:brush>
  </inkml:definitions>
  <inkml:trace contextRef="#ctx0" brushRef="#br0">54 1 11979,'0'0'12690,"0"9"-11842,0 21-206,-1 0 0,-2 0 0,-1 0 0,-16 56 0,2-6-3134,10-11-7872,8-87 1572</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5:23.919"/>
    </inkml:context>
    <inkml:brush xml:id="br0">
      <inkml:brushProperty name="width" value="0.025" units="cm"/>
      <inkml:brushProperty name="height" value="0.025" units="cm"/>
    </inkml:brush>
  </inkml:definitions>
  <inkml:trace contextRef="#ctx0" brushRef="#br0">26 316 9513,'0'0'7404,"-5"8"-5199,1 0-1596,2-6-405,0 1 0,0-1 0,1 1 0,-1 0 1,1-1-1,0 1 0,-1 0 0,2 0 0,-1 0 0,0 0 0,0 0 0,1 6 0,0-9-122,0 0 0,0 1 0,1-1 0,-1 0 0,0 0 0,0 1 0,1-1 0,-1 0 0,1 0 0,-1 1 0,0-1 0,1 0 1,-1 0-1,0 0 0,1 1 0,-1-1 0,1 0 0,-1 0 0,0 0 0,1 0 0,-1 0 0,1 0 0,-1 0 0,1 0 0,-1 0 0,0 0 0,1 0 0,-1 0 0,1-1 0,-1 1 0,0 0 0,1 0 1,-1 0-1,1 0 0,-1-1 0,0 1 0,1 0 0,-1 0 0,0-1 0,1 1 0,-1-1 0,19-9 919,0-6-797,0 0 0,-1-1 1,-1-1-1,-1-1 1,-1 0-1,23-37 0,-8 3 240,35-88-1,-61 133-465,-4 42-335,-11 36 378,6-52-21,2-1 0,0 1 0,1 0 0,1 0 0,1 0 0,3 27 0,-2-41-80,-1-1-1,1 1 1,1-1 0,-1 0-1,1 0 1,-1 1 0,1-1-1,0 0 1,0 0 0,0 0-1,0-1 1,1 1 0,4 3 0,23 13-5026,-11-14-702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39.786"/>
    </inkml:context>
    <inkml:brush xml:id="br0">
      <inkml:brushProperty name="width" value="0.025" units="cm"/>
      <inkml:brushProperty name="height" value="0.025" units="cm"/>
    </inkml:brush>
  </inkml:definitions>
  <inkml:trace contextRef="#ctx0" brushRef="#br0">1 83 9161,'0'0'12363,"51"-5"-12010,-6-3-225,5-1-32,4-3 0,1 0-96,-9-2-1473,-3 2-1506,-14 1-3363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5:24.772"/>
    </inkml:context>
    <inkml:brush xml:id="br0">
      <inkml:brushProperty name="width" value="0.025" units="cm"/>
      <inkml:brushProperty name="height" value="0.025" units="cm"/>
    </inkml:brush>
  </inkml:definitions>
  <inkml:trace contextRef="#ctx0" brushRef="#br0">901 292 8392,'0'-13'1425,"0"4"-1395,0-1 453,0 0 0,-1 0 0,0 0 0,-4-17 0,4 24-292,0-1-1,0 0 1,-1 1 0,1-1 0,-1 1 0,0 0-1,0-1 1,0 1 0,-1 0 0,1 0 0,-1 1-1,1-1 1,-1 0 0,0 1 0,0 0 0,-1-1-1,1 1 1,-6-2 0,-3-1-60,0 1-1,-1 0 1,0 1 0,1 0 0,-1 2-1,0-1 1,0 1 0,0 1-1,0 0 1,0 1 0,-14 3 0,5 0-73,1 0 0,-1 2 0,1 1 0,0 0 0,-33 18 0,-1 6 21,1 2 1,-95 78 0,117-83-52,1 1 0,1 1-1,2 2 1,1 1 0,-29 48-1,48-68 88,0 0 0,2 1 0,0 0 0,0 0 0,1 1 0,1-1-1,0 1 1,1 0 0,1 0 0,-1 26 0,3-31-80,1-1 1,0 1-1,1 0 0,0 0 1,0-1-1,1 1 1,1-1-1,-1 0 0,1 0 1,1 0-1,0 0 0,0-1 1,1 0-1,-1 0 1,2 0-1,-1-1 0,11 9 1,-1-3-18,0 0 1,1-1 0,1 0-1,0-2 1,0 0 0,1-1-1,0-1 1,0-1 0,1 0 0,0-2-1,1 0 1,-1-1 0,1-1-1,0-1 1,-1-1 0,1-1-1,0-1 1,0 0 0,0-2-1,-1 0 1,1-2 0,-1 0-1,0-1 1,-1-1 0,1-1 0,-1 0-1,24-16 1,-21 8 331,0-2 0,-1 0 0,0-1 1,-2-1-1,-1-1 0,0 0 0,-1-2 0,-2 0 1,0 0-1,-1-2 0,18-47 0,-19 38-143,-2 0 0,-2-1 0,-1-1 0,-1 0 0,-3 0 0,0 0-1,-3 0 1,-4-59 0,1 74-163,-2 1 0,0 0 0,-1 0 0,-1 0 0,0 0 0,-2 1 0,0 0 0,-1 1 0,-15-22 0,18 32-270,0 0 0,-1 0 0,0 0 1,0 1-1,0 0 0,-1 0 1,0 1-1,-17-10 0,19 13-361,-1 0-1,0 0 1,1 1-1,-1 0 1,0 0-1,0 0 1,0 1-1,0 0 1,-1 1-1,1 0 1,0 0-1,0 0 0,-13 3 1,-10 7-8317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5:26.008"/>
    </inkml:context>
    <inkml:brush xml:id="br0">
      <inkml:brushProperty name="width" value="0.025" units="cm"/>
      <inkml:brushProperty name="height" value="0.025" units="cm"/>
    </inkml:brush>
  </inkml:definitions>
  <inkml:trace contextRef="#ctx0" brushRef="#br0">970 23 8008,'-28'-7'285,"-1"1"-1,0 2 1,0 0 0,0 2 0,-50 3 0,58 1-114,0 1 0,1 1-1,-1 1 1,1 1 0,0 1-1,1 1 1,-1 0 0,-30 19-1,9 1 157,1 1-1,2 1 1,1 3-1,1 1 0,2 1 1,2 2-1,1 1 1,1 2-1,3 1 1,-33 65-1,38-62-183,2 1 0,2 0 0,2 1 0,2 1-1,2 1 1,3 0 0,1 0 0,2 0 0,3 1 0,4 76 0,0-111-150,0-1 1,2 1 0,-1-1 0,2 0 0,0 1 0,0-2 0,1 1 0,1 0 0,0-1 0,1 0 0,0-1 0,12 15 0,-11-18-6,0 1-1,1-1 1,0 0 0,0-1 0,1 0 0,0-1-1,0 0 1,1 0 0,-1-1 0,1-1 0,1 0 0,-1 0-1,0-1 1,18 3 0,11-2 58,1-1-1,-1-1 1,1-3 0,-1-1-1,1-2 1,-1-2 0,-1-2-1,61-19 1,-25 1 130,0-3 0,-2-4 0,93-57 1,-103 52 153,-3-3 0,107-94-1,-134 104-271,-2-1-1,-1-2 1,-2-1-1,-1-1 1,42-78-1,-59 95-40,-2 0-1,0-1 1,-1 0-1,-1 0 1,-1-1-1,0 0 1,-2 0-1,-1 0 1,0 0-1,-2-27 1,-1 37-30,0 1 0,-1-1 0,0 1 0,0 0 0,-1 0 1,0 0-1,-1 0 0,0 0 0,-1 1 0,0-1 0,-1 1 0,1 0 1,-2 1-1,1 0 0,-1 0 0,-1 0 0,1 1 0,-1 0 0,0 0 1,-1 1-1,-18-11 0,12 11-307,0 0 0,-1 1 0,0 0 0,0 1 0,0 1 0,0 1 1,0 0-1,-1 1 0,1 1 0,-1 0 0,1 1 0,-23 5 0,-50 17-3646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5:29.030"/>
    </inkml:context>
    <inkml:brush xml:id="br0">
      <inkml:brushProperty name="width" value="0.025" units="cm"/>
      <inkml:brushProperty name="height" value="0.025" units="cm"/>
    </inkml:brush>
  </inkml:definitions>
  <inkml:trace contextRef="#ctx0" brushRef="#br0">1219 169 10025,'-11'-11'684,"-7"-6"-446,-2 1 0,1 1 1,-2 0-1,0 2 0,-1 0 1,0 2-1,-1 0 0,0 1 1,-1 2-1,0 0 0,0 2 1,-1 0-1,-31-2 0,21 8-224,-1 1-1,1 2 1,0 1-1,0 2 0,0 2 1,1 1-1,0 1 1,1 2-1,0 1 1,1 2-1,0 1 0,1 2 1,1 1-1,1 1 1,-37 33-1,39-29-4,0 1 0,2 1 0,1 1 0,1 1 0,1 1 0,2 1 0,1 1 0,1 1-1,2 0 1,1 1 0,2 1 0,1 0 0,1 1 0,2 0 0,-4 37 0,10-44 6,1 1 0,1-1 0,1 1 0,2-1 0,0 1 0,9 33 0,-8-50-19,1 1 1,1 0-1,0-1 0,0 0 0,1 0 0,1-1 0,0 0 0,0 0 0,1 0 0,1-1 0,0 0 0,0-1 0,1 0 1,0-1-1,19 13 0,-9-10 16,0-1-1,0 0 1,1-2 0,0-1 0,0 0 0,1-2 0,0 0-1,0-2 1,32 2 0,-12-4 10,0-1 1,-1-2-1,1-2 0,49-12 0,-37 2 159,0-3-1,-2-2 1,0-3-1,-1-2 0,-1-1 1,-2-3-1,-1-3 1,-1-1-1,-1-2 1,-3-2-1,0-2 0,-3-1 1,-1-3-1,64-91 1,-87 109-59,-1-1 1,-1 0-1,-1-1 1,-1-1 0,-1 0-1,-2 0 1,0-1-1,-2 0 1,-1 0-1,1-44 1,-5 61-83,-1-1 1,-1 0 0,0 1-1,0-1 1,-1 1-1,-1-1 1,0 1 0,0 0-1,-1 0 1,-1 0-1,0 0 1,0 1-1,-1 0 1,0 0 0,-1 1-1,0-1 1,-1 1-1,1 1 1,-2-1 0,1 2-1,-1-1 1,0 1-1,-1 0 1,0 1 0,0 0-1,0 1 1,-1 0-1,-11-4 1,1 3-464,0 1 0,-1 1 1,1 1-1,-1 1 0,0 1 1,1 1-1,-1 0 0,0 2 1,1 0-1,-32 9 0,-52 14-4072</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5:30.023"/>
    </inkml:context>
    <inkml:brush xml:id="br0">
      <inkml:brushProperty name="width" value="0.025" units="cm"/>
      <inkml:brushProperty name="height" value="0.025" units="cm"/>
    </inkml:brush>
  </inkml:definitions>
  <inkml:trace contextRef="#ctx0" brushRef="#br0">1485 119 9705,'-15'-9'64,"-10"-8"-41,-1 2 0,0 1 0,-2 1 0,1 2 0,-1 0 0,-58-13-1,49 21 36,1 1-1,-2 2 0,1 2 1,1 1-1,-1 2 0,0 1 0,1 2 1,0 1-1,1 2 0,-65 30 1,40-10 38,1 2 0,1 3 0,2 2 0,1 3 0,-51 50 0,67-53 3,2 1 0,1 1 0,2 2 0,2 2 0,2 1 0,1 1 1,-24 57-1,40-74-44,0 0 1,2 1-1,2 1 1,1 0-1,1 0 1,1 1-1,2 0 0,1 0 1,2 0-1,1 0 1,2 0-1,1 0 1,9 41-1,-8-56-42,1-1 0,1 0-1,0-1 1,1 1 0,1-1 0,0 0-1,1-1 1,1 0 0,0 0-1,1-1 1,24 22 0,-17-20 30,1-1-1,1-1 1,0 0 0,0-1 0,1-2 0,1 0 0,40 13-1,-13-11 29,0-2 0,1-1 0,0-3 0,0-3 0,0-1 0,1-2 0,74-11 0,-56-1 56,-1-2 0,-1-3 0,0-4 0,-1-2 0,80-40 0,-74 26 3,-1-3-1,-3-3 0,-1-2 1,79-72-1,-118 91-34,-1-1 0,-2-2 0,0 0 0,-2-2 0,-2 0-1,0-1 1,-2-1 0,-2-1 0,-1-1 0,20-65 0,-29 77-120,-2-1 0,0 1 0,-1-1 0,-2 0 1,0 0-1,-2 0 0,-1 0 0,0 1 0,-2-1 0,-1 0 0,-1 1 0,0-1 1,-2 1-1,-1 1 0,-1-1 0,0 2 0,-2-1 0,-16-23 0,18 30-221,-2 1-1,0 0 0,0 1 1,-1 0-1,-1 0 0,0 2 1,0-1-1,-2 2 1,1 0-1,-1 1 0,-1 0 1,1 1-1,-1 1 0,-1 0 1,1 1-1,-1 1 0,0 1 1,-1 0-1,-33-2 1,-57 6-2157,-2 13-1526</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05.408"/>
    </inkml:context>
    <inkml:brush xml:id="br0">
      <inkml:brushProperty name="width" value="0.025" units="cm"/>
      <inkml:brushProperty name="height" value="0.025" units="cm"/>
    </inkml:brush>
  </inkml:definitions>
  <inkml:trace contextRef="#ctx0" brushRef="#br0">119 210 2819,'0'0'678,"-10"0"-246,-36 0 927,-15 0 5033,60 0-5735,15 0-556,6 0-5,537-19 983,982-118-361,-1455 130-614,1052-40 676,-2 70-76,153 82-229,-1063-80-510,202 36-31,-417-59 22,-4-2-4,-1 1 0,0-1 0,1 1 0,-1 1 0,0-1 0,0 0 0,0 1 0,0 0 0,0 0 0,0 0 0,-1 0 0,1 1 0,-1 0 0,6 5 0,-9-8 13,0 1-1,0-1 0,0 1 0,0-1 0,0 1 1,0 0-1,0-1 0,0 1 0,0-1 0,0 1 1,0-1-1,0 1 0,0-1 0,-1 1 0,1-1 1,0 1-1,0-1 0,-1 1 0,1-1 0,0 1 1,-1-1-1,1 1 0,-1-1 0,1 0 0,0 1 0,-1-1 1,1 0-1,-1 1 0,1-1 0,-1 0 0,1 0 1,-1 1-1,1-1 0,-1 0 0,0 0 0,1 0 1,-1 0-1,1 0 0,-1 0 0,1 0 0,-2 0 1,-27 6 3,28-6 25,-127 11-464,-178-8 1,128-4-303,-547-20 484,145 0 97,-2557 93-1286,2940-58 1484,-624 64 52,811-77-58,-26 5 2,35-6-2,0 1-1,-1-1 0,1 0 1,0 1-1,-1-1 0,1 1 1,0-1-1,0 1 0,0 0 1,-1 0-1,1-1 0,0 1 1,0 0-1,0 0 0,0 0 1,0 0-1,1 0 0,-1 0 1,-1 3-1,2-4-2,0 1 1,0-1-1,0 1 0,0-1 0,0 1 0,0-1 1,0 1-1,0-1 0,0 1 0,1-1 1,-1 1-1,0-1 0,0 1 0,1-1 0,-1 1 1,0-1-1,0 0 0,1 1 0,-1-1 0,1 0 1,-1 1-1,0-1 0,1 0 0,-1 1 1,1-1-1,-1 0 0,1 0 0,-1 1 0,0-1 1,1 0-1,-1 0 0,1 0 0,-1 0 1,2 0-1,23 6-29,-19-5 28,104 11 222,0-5 1,149-9-1,-166-1-158,591-29 195,-212 7 259,3492-41 1381,-3149 80-1866,-12 0 17,-788-14-27,-12 1-10,0-1 1,0 1-1,0-1 1,0 0-1,0 0 1,0 0-1,0-1 1,0 1-1,0-1 1,-1 0-1,1 1 1,0-1-1,0-1 0,-1 1 1,4-2-1,-6 3 0,0 0-1,0 0 1,1-1 0,-1 1-1,0 0 1,0 0-1,0-1 1,0 1-1,0 0 1,0 0-1,1-1 1,-1 1-1,0 0 1,0-1-1,0 1 1,0 0-1,0 0 1,0-1-1,0 1 1,0 0-1,0-1 1,0 1-1,-1 0 1,1 0-1,0-1 1,0 1-1,0 0 1,0-1-1,0 1 1,0 0 0,-1 0-1,1 0 1,0-1-1,0 1 1,0 0-1,-1 0 1,1-1-1,0 1 1,0 0-1,-1 0 1,1 0-1,0 0 1,0 0-1,-1 0 1,1-1-1,-1 1 1,-15-8 37,0 0 0,-1 1 0,0 1 1,-1 1-1,1 0 0,-1 1 0,-20-2 0,-6-2-68,-392-69-473,-4 18 0,-1 20-1,-581 23 1,47 102-4277,635-41 2076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08.009"/>
    </inkml:context>
    <inkml:brush xml:id="br0">
      <inkml:brushProperty name="width" value="0.025" units="cm"/>
      <inkml:brushProperty name="height" value="0.025" units="cm"/>
    </inkml:brush>
  </inkml:definitions>
  <inkml:trace contextRef="#ctx0" brushRef="#br0">1 8 6086,'0'0'13036,"55"43"-12043,-17-43-384,4 0-417,5 0-128,3-2 0,-4-5-160,-3-4-1954,-9-2-2787,-5-4-2850</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08.373"/>
    </inkml:context>
    <inkml:brush xml:id="br0">
      <inkml:brushProperty name="width" value="0.025" units="cm"/>
      <inkml:brushProperty name="height" value="0.025" units="cm"/>
    </inkml:brush>
  </inkml:definitions>
  <inkml:trace contextRef="#ctx0" brushRef="#br0">0 0 17168,'0'0'1297,"14"0"-410,-9 0-762,23 0 195,-1 1 0,0 1 1,41 10-1,-59-10-298,0 0 1,-1 1-1,1 1 0,-1-1 0,0 1 1,0 1-1,10 6 0,-15-8-22,1 0-1,-1 0 1,0 0-1,0 0 0,0 1 1,-1-1-1,1 1 1,-1 0-1,0-1 0,1 1 1,-2 0-1,1 0 1,0 1-1,-1-1 1,0 0-1,1 5 0,-2 0 36,1 0-1,-1 0 0,-1-1 0,1 1 0,-2 0 0,1 0 1,-1-1-1,0 1 0,-1-1 0,0 0 0,0 1 0,-1-2 1,0 1-1,-1 0 0,1-1 0,-8 9 0,-9 9-46,-1 0 0,-48 40 0,69-64 1,-20 13-1794,8-13-3650</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09.255"/>
    </inkml:context>
    <inkml:brush xml:id="br0">
      <inkml:brushProperty name="width" value="0.025" units="cm"/>
      <inkml:brushProperty name="height" value="0.025" units="cm"/>
    </inkml:brush>
  </inkml:definitions>
  <inkml:trace contextRef="#ctx0" brushRef="#br0">138 146 3619,'0'0'10528,"1"-9"-8201,3-30-149,-4 38-2117,0 0-1,0 1 1,-1-1-1,1 0 1,0 0-1,0 1 0,0-1 1,-1 0-1,1 0 1,0 1-1,0-1 1,-1 0-1,1 1 1,-1-1-1,1 0 0,-1 1 1,1-1-1,-1 1 1,1-1-1,-1 1 1,1-1-1,-1 1 1,0-1-1,1 1 1,-1-1-1,0 1 0,0 0 1,1 0-1,-1-1 1,0 1-1,0 0 1,1 0-1,-1 0 1,0 0-1,0 0 0,1 0 1,-1 0-1,0 0 1,0 0-1,1 0 1,-1 0-1,0 0 1,0 1-1,-30 9-56,23-2-5,0 1 0,0-1 0,1 2-1,0-1 1,0 0 0,1 1 0,1 1 0,-1-1-1,2 1 1,-1-1 0,2 1 0,-1 1 0,2-1 0,-1 0-1,1 1 1,1-1 0,0 13 0,1-23 4,1 0 1,-1-1-1,1 1 1,-1-1 0,0 1-1,1 0 1,0-1-1,-1 1 1,1-1-1,-1 1 1,1-1-1,-1 0 1,1 1 0,0-1-1,-1 1 1,1-1-1,0 0 1,0 0-1,-1 0 1,1 1 0,0-1-1,0 0 1,-1 0-1,1 0 1,0 0-1,0 0 1,-1 0-1,1 0 1,0 0 0,0 0-1,-1-1 1,1 1-1,0 0 1,-1 0-1,2-1 1,28-10 412,-8-2-322,-1-1 0,-1 0-1,0-2 1,-1 0-1,-1-2 1,-1 0 0,0-1-1,-1 0 1,-1-1 0,-1-1-1,-1 0 1,14-32-1,-21 31 1359,-18 36-1188,-18 35-426,25-37 156,-1 0 0,1-1 0,1 2 0,0-1 0,1 0 0,1 1 0,-1-1 1,1 19-1,1-30 4,1 0 1,0 1 0,1-1 0,-1 0 0,0 0-1,0 0 1,0 0 0,1 0 0,-1 0 0,0 0-1,1 0 1,-1 0 0,1 0 0,-1 0 0,1 0-1,-1 0 1,1 0 0,0 0 0,0-1 0,-1 1-1,1 0 1,0 0 0,0-1 0,0 1 0,0 0-1,0-1 1,0 1 0,1 0 0,1-1 16,1 1-1,-1 0 1,0-1 0,1 0 0,-1 0-1,0 0 1,0 0 0,1 0 0,5-2-1,2-1 29,1 0-1,-1 0 1,-1-2 0,20-9-1,-19 6 8,0 0 0,-1-1 0,0 0 0,-1-1-1,0 0 1,0 0 0,-1-1 0,8-14 0,-20 31 174,-30 52 242,32-55-469,1 0 1,-1 0-1,1 1 0,0-1 0,0 1 0,0-1 1,0 1-1,1-1 0,0 1 0,-1 0 1,1-1-1,0 1 0,1 0 0,-1-1 0,2 7 1,-1-9 7,1 0 0,-1 0 0,1 0 0,-1 0 1,1 0-1,-1 0 0,1 0 0,-1 0 0,1-1 1,0 1-1,0-1 0,-1 1 0,1-1 0,0 0 1,0 1-1,-1-1 0,1 0 0,0 0 0,0 0 0,2-1 1,39-3 130,-34 1-119,-1-1-1,0 1 1,0-1 0,0 0-1,0-1 1,0 0 0,-1 0-1,0-1 1,0 0 0,-1 0-1,0 0 1,0-1 0,7-10-1,19-18 125,-31 34-152,-20 37-144,16-29 156,0 0 0,0-1-1,1 1 1,0 1-1,0-1 1,1 0-1,0 0 1,-1 11 0,2-17-57,0-1 1,1 1 0,-1-1-1,0 1 1,0-1-1,0 1 1,1-1 0,-1 1-1,0-1 1,0 0-1,1 1 1,-1-1 0,0 1-1,1-1 1,-1 0 0,1 1-1,-1-1 1,0 0-1,1 1 1,-1-1 0,1 0-1,-1 0 1,1 0 0,-1 1-1,1-1 1,-1 0-1,1 0 1,-1 0 0,1 0-1,-1 0 1,1 0-1,-1 0 1,1 0 0,-1 0-1,1 0 1,-1 0 0,1 0-1,21-7-8094,-12-7-2169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09.600"/>
    </inkml:context>
    <inkml:brush xml:id="br0">
      <inkml:brushProperty name="width" value="0.025" units="cm"/>
      <inkml:brushProperty name="height" value="0.025" units="cm"/>
    </inkml:brush>
  </inkml:definitions>
  <inkml:trace contextRef="#ctx0" brushRef="#br0">1 1 14286,'0'0'3683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09.964"/>
    </inkml:context>
    <inkml:brush xml:id="br0">
      <inkml:brushProperty name="width" value="0.025" units="cm"/>
      <inkml:brushProperty name="height" value="0.025" units="cm"/>
    </inkml:brush>
  </inkml:definitions>
  <inkml:trace contextRef="#ctx0" brushRef="#br0">84 0 384,'-8'6'12081,"5"-4"-10997,-39 27 2255,39-27-3133,1 0-1,-1 0 0,1 0 1,0 0-1,0 0 0,0 0 1,0 0-1,0 1 0,0-1 1,1 1-1,-1 0 0,1-1 1,-1 1-1,1 0 0,-1 3 1,3-5-207,-1-1 0,0 1 0,1-1 0,-1 1 0,0-1 0,1 1 0,-1-1 0,1 1 0,-1-1 0,1 0 0,-1 1 0,1-1 0,0 0 0,-1 1 0,1-1 0,-1 0 0,1 0 0,0 1 0,-1-1 0,1 0 0,-1 0 0,1 0 0,0 0 0,-1 0 0,1 0 0,0 0 0,1 0 1,26 0-74,-20-1-28,2 2-27,-1-1 1,1 1-1,-1 0 0,1 1 0,-1 0 1,14 6-1,-21-8 186,0 1 0,0 0 0,-1-1 0,1 1 0,0 0 0,0 0 0,-1 0 0,1 0 0,-1 0 0,1 1 0,-1-1 0,1 0-1,-1 1 1,0-1 0,1 1 0,-1-1 0,0 1 0,0 0 0,0 0 0,0-1 0,-1 1 0,1 0 0,0 0 0,-1 0 0,1 0 0,-1 0 0,0 0 0,0 0 0,0 0 0,0-1 0,0 1 0,0 0 0,0 0-1,0 0 1,-1 0 0,1 0 0,-1 0 0,0 0 0,-1 2 0,0 0 105,0-1 0,0 0 0,-1 1 0,0-1 0,1 0 0,-1-1 0,0 1 0,0 0 0,-1-1 0,1 0 0,-1 0 0,1 0 0,-1 0 0,-4 2 1,0-1 114,1-1 0,0 1 1,-1-1-1,1 0 1,-1-1-1,-13 1 0,21-2-386,-1 0 1,0-1-1,1 1 0,-1 0 0,1-1 0,-1 1 0,0 0 1,1-1-1,-1 1 0,1-1 0,-1 1 0,1-1 0,0 1 1,-1-1-1,1 1 0,-1-1 0,1 1 0,0-1 0,0 0 1,-1 1-1,1-1 0,0 1 0,0-1 0,0 0 0,-1 1 0,1-1 1,0 0-1,0 1 0,0-1 0,0 0 0,0 1 0,0-1 1,1 0-1,-1 1 0,0-1 0,0 0 0,1 0 0,6-29-8583,5 5-1990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40.368"/>
    </inkml:context>
    <inkml:brush xml:id="br0">
      <inkml:brushProperty name="width" value="0.025" units="cm"/>
      <inkml:brushProperty name="height" value="0.025" units="cm"/>
    </inkml:brush>
  </inkml:definitions>
  <inkml:trace contextRef="#ctx0" brushRef="#br0">213 51 12107,'0'0'6310,"1"-8"-4377,5-23-219,-6 30-1680,0 1 0,0-1 0,0 1 1,-1-1-1,1 1 0,0-1 1,0 1-1,0-1 0,-1 1 1,1 0-1,0-1 0,0 1 1,-1-1-1,1 1 0,0 0 0,-1-1 1,1 1-1,0 0 0,-1-1 1,1 1-1,-1 0 0,1-1 1,0 1-1,-1 0 0,1 0 0,-1 0 1,1-1-1,-1 1 0,1 0 1,-1 0-1,1 0 0,-1 0 1,1 0-1,-1 0 0,1 0 1,-1 0-1,1 0 0,-1 0 0,1 0 1,-1 0-1,0 1 0,-18 3-44,10 0 12,1 0-1,0 1 1,0 0-1,1 0 1,-1 1-1,1 0 1,0 0-1,-8 11 1,0 0 184,2 0 0,-17 27-1,21-28-25,0 1 0,1 0-1,-6 18 1,12-29-131,0-1 1,1 1-1,-1-1 0,1 1 1,0 0-1,1 0 0,0 0 1,0 0-1,0-1 0,0 1 1,1 0-1,0 0 0,0 0 0,2 5 1,-1-8 7,1 0 0,-1 0-1,0 0 1,1-1 0,0 1 0,0-1 0,-1 1 0,1-1 0,1 0-1,-1 0 1,0-1 0,0 1 0,1 0 0,-1-1 0,1 0 0,-1 0 0,1 0-1,0 0 1,4 0 0,0 0 10,1 0 0,-1 0 0,0-1-1,0 0 1,1 0 0,-1-1 0,0 0-1,8-3 1,-13 3-10,-1 0-1,1 0 0,-1 0 1,0-1-1,0 1 0,0-1 1,0 0-1,0 0 0,0 1 0,0-1 1,0-1-1,0 1 0,-1 0 1,0 0-1,1 0 0,-1-1 1,0 1-1,0-1 0,0 1 1,0-1-1,0 1 0,-1-1 1,1 0-1,-1 1 0,0-5 1,0 5-20,1 0 0,-1 0 1,-1 1-1,1-1 0,0 0 0,0 0 1,-1 0-1,1 1 0,-1-1 0,1 0 1,-1 1-1,0-1 0,1 0 0,-1 1 1,0-1-1,0 1 0,0-1 0,-1 1 1,1 0-1,0-1 0,0 1 0,-1 0 1,1 0-1,-1 0 0,1 0 0,-1 0 1,1 0-1,-1 0 0,0 0 0,1 1 1,-1-1-1,0 1 0,0-1 0,1 1 1,-1 0-1,0 0 0,0 0 1,-1 0-1,1-1-18,0 1-1,1 0 1,-1 0 0,1 0 0,-1 0-1,1 0 1,-1 0 0,1 0 0,-1 0 0,1 1-1,-1-1 1,1 0 0,-1 1 0,1-1 0,-1 1-1,1 0 1,0 0 0,-1-1 0,1 1-1,0 0 1,0 0 0,-1 0 0,1 0 0,0 0-1,0 1 1,0-1 0,0 0 0,1 0 0,-1 1-1,0-1 1,0 1 0,1-1 0,-1 0 0,1 1-1,-1-1 1,1 1 0,0-1 0,-1 1-1,1 0 1,0-1 0,0 1 0,0-1 0,1 3-1,0-3 11,-1 1 0,1-1-1,0 0 1,0 0 0,0 0-1,0 0 1,0 0 0,0 0-1,1 0 1,-1 0 0,0 0-1,1 0 1,-1-1 0,0 1-1,1 0 1,-1-1 0,0 1-1,1-1 1,-1 0 0,1 1-1,-1-1 1,1 0 0,-1 0-1,3 0 1,45 0 296,-42 0-266,4-1-12,-1-1 0,1 0 0,0-1-1,-1 0 1,0 0 0,0-1 0,0-1 0,0 0 0,0 0 0,12-9 0,25-13 93,-45 26-152,-6 20-299,-22 37 348,20-46-2,0 0 1,1 0-1,1 0 1,-1 1-1,2-1 1,-1 1-1,2 0 1,-1 0 0,1 1-1,1-1 1,0 21-1,1-31-65,0 0 0,0-1 0,1 1 0,-1 0 0,0 0 0,0-1 0,1 1 0,-1 0 1,1 0-1,-1-1 0,1 1 0,-1 0 0,1-1 0,-1 1 0,1-1 0,-1 1 0,1-1 0,0 1 0,-1-1 0,1 1 0,0-1 0,-1 0 0,1 1 0,0-1 0,0 0 0,0 0 0,-1 1 0,1-1 0,1 0 0,28-4-5572,-1-10-3961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0.321"/>
    </inkml:context>
    <inkml:brush xml:id="br0">
      <inkml:brushProperty name="width" value="0.025" units="cm"/>
      <inkml:brushProperty name="height" value="0.025" units="cm"/>
    </inkml:brush>
  </inkml:definitions>
  <inkml:trace contextRef="#ctx0" brushRef="#br0">34 23 11115,'0'0'10121,"9"1"-9795,27-1-177,-35 0-105,0 0 0,0 0 0,0-1 0,0 1 0,0 0 0,0 0 0,0-1 0,0 1 0,0-1 0,0 1 0,0 0 0,0-1 0,0 0 0,0 1 0,0-1 0,-1 0 0,1 1 0,0-1 0,0 0 0,-1 0 1,1 0-1,0 0 0,-1 1 0,1-1 0,-1 0 0,1-2 0,-5-3 1261,-11 12-1044,8-1-229,0 1 0,1 0 1,-1 0-1,2 0 0,-1 1 1,0 0-1,1 0 0,1 1 1,-1-1-1,1 1 0,0 0 1,1 0-1,0 0 0,0 1 0,1-1 1,0 1-1,1-1 0,-2 16 1,3-23-31,0 0 1,0 1 0,1-1-1,-1 1 1,0-1-1,1 0 1,-1 1 0,1-1-1,-1 0 1,1 1-1,-1-1 1,1 0 0,0 0-1,0 0 1,-1 0-1,1 0 1,0 1 0,0-1-1,0-1 1,0 1-1,1 0 1,-1 0 0,0 0-1,2 0 1,2 1 1,-1 0 1,0-1-1,0 0 0,1 0 1,-1 0-1,1 0 0,-1-1 1,6 1-1,0-1-768,-1-1 0,1 1 1,0-2-1,0 1 0,0-1 0,18-7 0,3-11-7510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0.668"/>
    </inkml:context>
    <inkml:brush xml:id="br0">
      <inkml:brushProperty name="width" value="0.025" units="cm"/>
      <inkml:brushProperty name="height" value="0.025" units="cm"/>
    </inkml:brush>
  </inkml:definitions>
  <inkml:trace contextRef="#ctx0" brushRef="#br0">98 1 14189,'0'0'9289,"-8"9"-8675,-5 5-464,-35 38 473,45-49-603,0 1-1,0 0 1,0 0 0,0 0-1,1 1 1,0-1 0,0 0-1,0 1 1,0 0 0,1-1-1,-2 10 1,4-13-21,0 0-1,1 0 1,-1 0-1,0 0 1,0 0-1,1 0 1,-1-1 0,0 1-1,1-1 1,-1 1-1,1-1 1,-1 0-1,1 1 1,-1-1-1,1 0 1,-1 0 0,1 0-1,-1 0 1,1 0-1,-1 0 1,1 0-1,2-2 1,1 2-14,59-4-380,-47 2 240,-1 0 0,1 1 1,0 1-1,20 3 0,-37-3 157,1 0-1,0 0 1,-1 0 0,1 0-1,0 1 1,-1-1 0,1 0 0,-1 0-1,1 0 1,0 1 0,-1-1-1,1 0 1,-1 1 0,1-1 0,-1 0-1,1 1 1,-1-1 0,1 1-1,-1-1 1,1 1 0,-1-1 0,0 1-1,1-1 1,-1 1 0,0 0-1,1-1 1,-1 1 0,0-1 0,0 1-1,1 1 1,-9 19 129,-23 13 197,29-32-359,-66 40 848,64-39-1007,-1-1 0,0 0 0,1 0 0,-1 0 0,0-1 0,0 1 0,0-1 0,0 0 0,-1-1 0,1 1 0,0-1 0,0 0 1,-6-1-1,-3-5-4876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1.887"/>
    </inkml:context>
    <inkml:brush xml:id="br0">
      <inkml:brushProperty name="width" value="0.025" units="cm"/>
      <inkml:brushProperty name="height" value="0.025" units="cm"/>
    </inkml:brush>
  </inkml:definitions>
  <inkml:trace contextRef="#ctx0" brushRef="#br0">0 160 12107,'0'0'6524,"8"-11"-5253,2-3-966,1 2 1,0-1-1,1 1 1,0 1 0,1 0-1,0 1 1,22-13-1,-22 16-137,-6 2-27,0 1-1,1 0 1,-1 0-1,1 0 1,0 1-1,0 1 1,1-1-1,-1 1 1,0 0 0,17-1-1,-24 4-131,0-1 0,-1 1 0,1-1 0,-1 1 0,1-1 0,0 1 0,-1 0-1,0-1 1,1 1 0,-1 0 0,1-1 0,-1 1 0,0 0 0,1-1 0,-1 1 0,0 0 0,0 0 0,1-1 0,-1 1-1,0 0 1,0 0 0,0 0 0,0-1 0,0 1 0,0 0 0,0 0 0,0-1 0,-1 1 0,1 0 0,0 0 0,0-1-1,-1 2 1,-7 26 252,2-14-153,-1 0-1,-17 25 0,18-31-106,0 1 0,1 0 0,0 1 0,0-1 0,1 1 0,0 0 0,0 0 0,-2 16 0,6-26-2,0 1 0,0-1 0,1 1 1,-1-1-1,0 1 0,0-1 0,1 1 0,-1-1 0,0 0 0,1 1 0,-1-1 0,1 0 0,-1 1 0,0-1 0,1 0 0,-1 1 0,1-1 0,-1 0 0,1 0 0,-1 1 1,1-1-1,-1 0 0,1 0 0,-1 0 0,1 0 0,-1 0 0,1 0 0,-1 0 0,1 0 0,-1 0 0,1 0 0,0 0 0,-1 0 0,1 0 0,-1 0 0,1 0 1,-1-1-1,1 1 0,-1 0 0,1 0 0,-1 0 0,0-1 0,1 1 0,0-1 0,26-9 145,-4-3-109,0-2 1,0 0 0,-2-2 0,0 0 0,0-1-1,-2-1 1,-1-1 0,0-1 0,15-23-1,-42 97-376,-1-21 350,5-19-9,1 1-1,0 0 1,1 0-1,0 1 1,1-1-1,1 1 1,0 18-1,2-31 1,-1-1 1,1 1-1,-1-1 0,1 0 0,0 0 1,0 1-1,0-1 0,0 0 0,0 0 1,0 0-1,0 0 0,0 0 0,0 0 1,1 0-1,-1-1 0,0 1 0,1 0 1,-1-1-1,0 1 0,1 0 1,-1-1-1,1 0 0,-1 1 0,1-1 1,-1 0-1,1 0 0,-1 0 0,1 0 1,-1 0-1,1 0 0,-1 0 0,0-1 1,1 1-1,2-1 0,2 0 23,1 0-1,0 0 0,0-1 1,-1 0-1,1 0 0,10-6 1,-8 2 3,0-1 1,0 0-1,-1 0 1,0-1 0,0 0-1,11-16 1,-15 18-8,0 0-1,0 0 1,0-1 0,-1 1 0,0-1-1,-1 1 1,1-1 0,-1 0-1,0 0 1,-1 0 0,1-12 0,-3 24-56,0-1 0,0 1 0,-1-1 0,0 1 0,0-1 0,0 0 0,-5 7 0,-7 18 2,13-28 32,0 0 0,0 1 0,1-1 0,-1 1 0,1-1 0,-1 1 1,1-1-1,0 1 0,-1-1 0,1 1 0,0-1 0,0 1 0,0-1 1,0 1-1,0-1 0,0 1 0,1-1 0,-1 1 0,0-1 0,1 1 1,-1-1-1,1 1 0,0-1 0,-1 1 0,1-1 0,0 0 0,0 1 1,0-1-1,0 0 0,0 0 0,0 0 0,0 0 0,1 0 0,-1 0 1,0 0-1,0 0 0,1 0 0,-1-1 0,1 1 0,-1 0 0,0-1 1,1 1-1,2-1 0,5 1 9,0 0 1,0-1-1,0 0 1,0-1-1,0 0 1,15-4 0,17-5-105,-24 5-14,1 1 0,0 1 1,33-2 757,-42-61 1535,-7 59-2253,0-1 0,-1 0 0,0 1 0,0-1 0,-1 0-1,0-11 1,3 23-185,1-1 0,0 1 0,0-1-1,0 0 1,0 0 0,0 0 0,0-1 0,1 1-1,0-1 1,-1 0 0,1 0 0,0-1 0,0 0-1,0 0 1,0 0 0,0 0 0,0 0 0,0-1-1,0 0 1,9-1 0,-8 1 53,0 0 0,0-1 0,1 1 0,-1-1 1,0 0-1,0-1 0,0 1 0,0-1 0,-1 0 0,1-1 0,0 0 1,-1 0-1,1 0 0,-1 0 0,0-1 0,9-8 0,-46 54 1881,28-35-1556,0 1 1,1-1 0,0 1 0,1 0 0,-1 0-1,1 0 1,1 0 0,0 0 0,0 0 0,0 12-1,2-19-103,0 0-1,0 0 1,-1 0-1,1 0 1,0 0-1,0 0 1,0 0-1,0 0 1,1 0-1,-1 0 1,0 0-1,0-1 1,0 1-1,1 0 1,-1-1-1,0 1 0,1-1 1,-1 0-1,0 1 1,1-1-1,-1 0 1,1 0-1,-1 0 1,0 0-1,1 0 1,-1 0-1,3 0 1,41-6 341,-36 2-339,0 1 0,-1-2 1,0 1-1,0-1 0,0 0 0,0-1 0,-1 1 0,0-1 0,0-1 0,6-8 0,-8 10 62,-1 0-1,1-1 1,-1 0-1,0 0 1,0 0-1,-1 0 0,0-1 1,0 1-1,-1-1 1,1 0-1,-1 0 1,-1 0-1,2-12 1,-23 51 612,17-27-677,1 0 1,0 0 0,0 1 0,0-1 0,0 1-1,1-1 1,-1 11 0,2-15-96,0 1 0,0-1 1,1 0-1,-1 0 0,0 0 0,0 0 1,1 0-1,-1 0 0,0 0 0,1 1 1,-1-1-1,1 0 0,0-1 1,-1 1-1,1 0 0,0 0 0,1 1 1,-1-1-256,1 0 0,0 0 0,-1 0 0,1 0 0,0 0 0,0-1 0,-1 1 0,1-1 0,0 1 0,0-1 0,0 0 0,0 0 0,0 1 0,2-2 0,23 1-6446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2.360"/>
    </inkml:context>
    <inkml:brush xml:id="br0">
      <inkml:brushProperty name="width" value="0.025" units="cm"/>
      <inkml:brushProperty name="height" value="0.025" units="cm"/>
    </inkml:brush>
  </inkml:definitions>
  <inkml:trace contextRef="#ctx0" brushRef="#br0">127 118 15182,'-5'0'440,"0"-1"0,0 1 1,0 0-1,-1 0 0,1 1 0,0 0 0,0-1 0,0 2 0,0-1 0,0 1 0,0-1 0,-7 5 0,8-4-355,0 1 0,0-1 0,1 1 0,-1 0 0,1 0 0,0 0 0,0 0 0,0 0 1,0 1-1,1 0 0,-1-1 0,1 1 0,0 0 0,0 0 0,1 0 0,-1 1 0,1-1 0,0 0 0,0 0 0,0 1 0,0-1 0,1 1 0,0 5 0,0-9-81,0 0-1,0 1 0,0-1 0,0 0 1,1 0-1,-1 1 0,0-1 0,1 0 1,-1 0-1,1 1 0,0-1 0,-1 0 1,1 0-1,0 0 0,0 0 1,-1 0-1,1 0 0,0 0 0,0 0 1,0 0-1,0-1 0,0 1 0,2 1 1,1 0 8,0-1 1,0 1-1,-1-1 1,1 0 0,0 0-1,0 0 1,0-1-1,4 1 1,2-1 9,0 0 0,-1 0 1,1-1-1,-1-1 0,0 1 0,15-5 0,-14 1-23,-1-1-1,1 1 1,-1-2-1,0 1 1,0-1-1,-1-1 1,0 1-1,0-2 1,-1 1-1,0-1 1,-1 0-1,0 0 1,0 0-1,-1-1 1,0 0-1,0 0 1,-1-1-1,-1 1 1,0-1-1,0 0 1,-1 0 0,0 0-1,-1 0 1,-1-17-1,0 28-1,0-1-1,0 1 1,0-1-1,0 1 1,0-1 0,0 1-1,0-1 1,0 1-1,0-1 1,-1 0 0,1 1-1,0-1 1,0 1-1,-1 0 1,1-1 0,0 1-1,-1-1 1,1 1-1,-1-1 1,1 1-1,0 0 1,-1-1 0,1 1-1,-1 0 1,1-1-1,-1 1 1,1 0 0,-1 0-1,1 0 1,-1-1-1,0 1 1,0 0 0,-23 4-92,-18 17 40,37-16 65,-1 0-1,1 0 1,0 0-1,0 0 1,1 1-1,-7 11 0,10-16-46,0-1-1,1 1 0,-1 1 1,1-1-1,-1 0 1,1 0-1,-1 0 0,1 0 1,0 0-1,-1 0 0,1 0 1,0 1-1,0-1 0,0 0 1,0 0-1,0 0 1,0 1-1,0-1 0,0 0 1,1 0-1,-1 0 0,0 0 1,1 1-1,-1-1 0,1 0 1,-1 0-1,1 0 1,-1 0-1,1 0 0,0 0 1,0 0-1,-1-1 0,1 1 1,0 0-1,0 0 1,0 0-1,0-1 0,0 1 1,0 0-1,0-1 0,0 1 1,0-1-1,0 0 0,0 1 1,1-1-1,1 1 0,38 9-1646,-29-8 1364,1 2 0,-1-1 1,1 1-1,-1 1 0,13 6 1,-22-9 505,0 0 0,0 0 0,-1 1 0,1-1 0,0 0 0,-1 1 1,1 0-1,-1-1 0,0 1 0,0 0 0,0 0 0,-1 0 1,1 1-1,-1-1 0,1 0 0,-1 1 0,0-1 0,0 1 1,-1-1-1,1 1 0,-1-1 0,1 1 0,-1 4 0,0-8-188,0 0-1,0 0 0,0 1 0,0-1 1,0 0-1,0 0 0,0 1 0,0-1 1,0 0-1,0 0 0,1 1 0,-1-1 1,0 0-1,0 0 0,0 0 0,0 0 1,1 1-1,-1-1 0,0 0 1,0 0-1,0 0 0,1 0 0,-1 0 1,0 1-1,0-1 0,1 0 0,-1 0 1,0 0-1,0 0 0,0 0 0,1 0 1,-1 0-1,0 0 0,0 0 0,1 0 1,-1 0-1,0 0 0,1 0 0,-1 0 1,0 0-1,0 0 0,0 0 0,1 0 1,-1-1-1,0 1 0,0 0 1,1 0-1,-1 0 0,0 0 0,0 0 1,0-1-1,1 1 0,-1 0 0,0 0 1,13-13-4177,-8 0-1805,-1-2-2654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2.705"/>
    </inkml:context>
    <inkml:brush xml:id="br0">
      <inkml:brushProperty name="width" value="0.025" units="cm"/>
      <inkml:brushProperty name="height" value="0.025" units="cm"/>
    </inkml:brush>
  </inkml:definitions>
  <inkml:trace contextRef="#ctx0" brushRef="#br0">1 0 7207,'0'0'9833,"61"9"-8712,-18-9-768,10-1-257,-6 1-289,3-7-5764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3.222"/>
    </inkml:context>
    <inkml:brush xml:id="br0">
      <inkml:brushProperty name="width" value="0.025" units="cm"/>
      <inkml:brushProperty name="height" value="0.025" units="cm"/>
    </inkml:brush>
  </inkml:definitions>
  <inkml:trace contextRef="#ctx0" brushRef="#br0">1 50 8616,'0'0'10020,"13"-7"-9363,0 0-462,1 1 0,0 0 0,0 1 1,1 1-1,0 0 0,0 1 0,0 0 0,15 0 0,-15 2 37,-8 1-121,0 0 0,0 0 0,0 0 0,0 1 0,8 1 0,-13-1-92,-1-1-1,1 1 1,0 0 0,-1-1-1,1 1 1,-1 0 0,1 0-1,-1 0 1,1 0 0,-1 0-1,0 0 1,0 1-1,1-1 1,-1 0 0,0 1-1,0-1 1,0 0 0,0 1-1,-1-1 1,1 1 0,0 0-1,0-1 1,-1 1 0,1 0-1,-1 3 1,1 4 54,0 1-1,-1 0 1,0 0 0,-1 0 0,0 0 0,0-1-1,-1 1 1,-1-1 0,1 1 0,-2-1-1,1 0 1,-1 0 0,0 0 0,-10 13 0,-8 10 80,-1-1 1,-38 40 0,24-30 236,38-41-386,-1 0 0,1 0 0,-1 0-1,1 0 1,-1 0 0,1-1 0,-1 1 0,1 1-1,-1-1 1,1 0 0,-1 0 0,0 0 0,1 0-1,-1 0 1,1 0 0,-1 0 0,1 1 0,-1-1 0,0 0-1,1 0 1,-1 1 0,1-1 0,-1 0 0,0 0-1,1 1 1,-1-1 0,0 0 0,1 1 0,-1-1-1,0 1 1,0-1 0,1 0 0,-1 1 0,0-1 0,0 1-1,0-1 1,0 1 0,0-1 0,1 1 0,-1-1-1,0 1 1,0-1 0,0 0 0,0 1 0,0-1 0,0 1-1,0-1 1,-1 1 0,1-1 0,0 1 0,0-1-1,0 1 1,0-1 0,-1 0 0,1 1 0,0-1-1,0 1 1,-1-1 0,1 0 0,0 1 0,-1-1 0,1 0-1,0 1 1,-1-1 0,0 1 0,43-9 132,-40 8-113,153-49-277,-90 25-3758,-26 9-1384,-14 5-1977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3.554"/>
    </inkml:context>
    <inkml:brush xml:id="br0">
      <inkml:brushProperty name="width" value="0.025" units="cm"/>
      <inkml:brushProperty name="height" value="0.025" units="cm"/>
    </inkml:brush>
  </inkml:definitions>
  <inkml:trace contextRef="#ctx0" brushRef="#br0">1 57 12204,'0'0'5188,"71"-15"-3842,-30 10-161,13 1-801,0-2-320,1-5-1281,0-4-6598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4.577"/>
    </inkml:context>
    <inkml:brush xml:id="br0">
      <inkml:brushProperty name="width" value="0.025" units="cm"/>
      <inkml:brushProperty name="height" value="0.025" units="cm"/>
    </inkml:brush>
  </inkml:definitions>
  <inkml:trace contextRef="#ctx0" brushRef="#br0">132 257 9097,'0'0'9758,"-10"3"-8637,3-2-1039,0 0-1,1 1 1,-1 0 0,0 0-1,1 1 1,-1 0-1,1 0 1,0 0 0,0 1-1,0 0 1,0 0-1,1 1 1,0-1 0,0 1-1,0 0 1,0 1-1,1-1 1,0 1 0,0 0-1,-3 7 1,7-13-61,0 0-1,0 0 1,1 0-1,-1-1 1,0 1 0,0 0-1,0 0 1,1 0 0,-1 0-1,0 0 1,0 0 0,1 0-1,-1 0 1,0 0 0,0 0-1,1 0 1,-1 0 0,0 0-1,0 0 1,0 0 0,1 0-1,-1 0 1,0 0-1,0 0 1,1 0 0,-1 0-1,0 0 1,0 0 0,1 1-1,-1-1 1,0 0 0,0 0-1,0 0 1,0 0 0,1 1-1,-1-1 1,0 0 0,0 0-1,0 0 1,0 1 0,0-1-1,1 0 1,-1 0 0,0 0-1,0 1 1,0-1-1,0 0 1,0 0 0,0 1-1,0-1 1,0 0 0,0 0-1,0 1 1,0-1 0,0 0-1,0 0 1,0 1 0,0-1 45,0 0 0,0-1 0,0 1 1,1 0-1,-1 0 0,0 0 0,0-1 0,0 1 1,1 0-1,-1 0 0,0 0 0,0 0 1,1 0-1,-1 0 0,0 0 0,0-1 0,1 1 1,-1 0-1,0 0 0,0 0 0,1 0 1,-1 0-1,0 0 0,0 0 0,1 0 1,-1 0-1,0 0 0,0 1 0,1-1 0,-1 0 1,0 0-1,0 0 0,1 0 0,-1 0 1,0 0-1,0 0 0,1 1 0,-1-1 0,0 0 1,0 1-1,0 0-66,0 0 1,0 1-1,0-1 1,0 0-1,0 1 1,0-1-1,1 0 1,-1 1-1,0-1 1,0 0-1,1 0 0,-1 1 1,1-1-1,0 0 1,-1 0-1,1 0 1,0 1-1,0 0 1,1-2 8,-1 1 1,0-1-1,0 0 1,1 0 0,-1 0-1,0 0 1,0 0-1,0 0 1,1 0 0,-1 0-1,0 0 1,0-1-1,0 1 1,1 0 0,-1-1-1,0 1 1,0-1-1,0 1 1,0-1 0,0 0-1,0 1 1,2-3-1,24-15 51,0-1 0,-1-2 1,-1-1-1,43-48 0,72-114 632,-126 153-204,-17 26-236,-12 16-314,-4 11 48,1 1-1,0 1 0,2 1 1,1 0-1,1 1 0,1 1 1,-13 40-1,23-59 5,0 0 0,0 0 0,1 0 0,1 1-1,-1-1 1,1 1 0,0-1 0,2 16 0,-1-23 10,1 0 0,-1 0 0,1 0 0,-1 0 0,1 0 0,0 0 0,0 0 0,-1 0 0,1 0 0,0 0 0,0-1 0,0 1 1,0 0-1,0 0 0,0-1 0,0 1 0,1-1 0,-1 1 0,0-1 0,0 1 0,0-1 0,0 0 0,1 0 0,-1 1 0,0-1 0,0 0 0,1 0 0,-1 0 0,0 0 0,0 0 0,0-1 0,1 1 0,-1 0 0,2-1 0,3 0 18,-1 0-1,1-1 0,0 1 1,-1-1-1,0 0 1,6-3-1,30-28 57,-36 28-82,0 0 1,0 0-1,1 0 0,-1 1 1,1 0-1,0 0 1,1 1-1,-1-1 1,0 1-1,1 0 1,0 1-1,0 0 0,7-2 1,-13 4 3,0 1 0,0-1 0,0 0 0,0 0 0,0 0 0,0 1 0,0-1 0,0 0 0,0 1 0,0-1 0,-1 1 0,1-1 0,0 1 0,0 0 0,0-1 0,-1 1 0,1 0 0,0-1 0,0 1 0,-1 0 0,1 0 0,-1 0 0,1 0 0,-1 0 0,1-1 0,-1 1 0,0 0 0,1 0 0,-1 0 0,0 0 0,0 0 0,0 0 0,1 1-1,-1 41 83,-1-28-46,1-14 6,2-3-3,0-1 1,0 1 0,0-1 0,0 0 0,-1 0 0,1 0 0,-1 1-1,0-1 1,1-4 0,-1 5-5,4-9 143,0-1 0,-1 0 0,-1 0 0,1-1 0,-2 1 0,2-19-1,-4 31-186,0-1 0,0 1 0,0-1 0,0 1-1,1-1 1,-1 1 0,0-1 0,0 1 0,1-1-1,-1 1 1,0-1 0,1 1 0,-1-1-1,0 1 1,1 0 0,-1-1 0,1 1 0,-1 0-1,0-1 1,1 1 0,-1 0 0,1 0 0,-1-1-1,1 1 1,-1 0 0,1 0 0,-1 0-1,1-1 1,0 1 0,-1 0 0,1 0 0,-1 0-1,1 0 1,-1 0 0,2 1 0,26 1-1155,-21-1 751,86 5-5577,0-11-4300,-58-2 4668</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5.442"/>
    </inkml:context>
    <inkml:brush xml:id="br0">
      <inkml:brushProperty name="width" value="0.025" units="cm"/>
      <inkml:brushProperty name="height" value="0.025" units="cm"/>
    </inkml:brush>
  </inkml:definitions>
  <inkml:trace contextRef="#ctx0" brushRef="#br0">122 86 6374,'0'0'14035,"-10"-3"-13208,-35-7-384,43 10-418,0 0 1,-1 0-1,1 0 0,0 0 1,0 0-1,0 0 0,-1 1 0,1-1 1,0 1-1,0 0 0,0 0 0,0 0 1,0 0-1,0 0 0,0 0 0,0 0 1,0 0-1,1 1 0,-1-1 0,1 1 1,-1-1-1,1 1 0,-1 0 1,1 0-1,0 0 0,-1-1 0,0 5 1,-1-1 53,1 1 1,0-1 0,1 1 0,-1-1-1,1 1 1,0 0 0,0 0 0,1 6 0,0-11-74,0 0 0,1 0 0,-1 0 0,0 0 0,1 0 0,-1 0 0,1 0 0,-1 0 0,1 0 0,0 0 0,-1-1 0,1 1 0,0 0 0,-1 0 0,1-1 0,0 1 0,0 0 0,0-1 0,0 1 0,0-1 0,0 1 1,0-1-1,0 0 0,0 1 0,0-1 0,0 0 0,0 0 0,0 1 0,0-1 0,0 0 0,1 0 0,41 1 123,-34-1-99,2 0-61,0-1-1,-1-1 1,1 0 0,-1 0 0,1-1-1,-1-1 1,16-7 0,65-39-274,-89 49 305,-2 1-1,0 0 1,0-1 0,0 1 0,1 0 0,-1 0-1,0 0 1,0-1 0,1 1 0,-1 0 0,0 0-1,0 0 1,1 0 0,-1 0 0,0 0 0,0-1-1,1 1 1,-1 0 0,0 0 0,1 0 0,-1 0-1,0 0 1,0 0 0,1 0 0,-1 0 0,0 0-1,1 0 1,-1 1 0,0-1 0,0 0 0,1 0-1,-1 0 1,0 0 0,1 0 0,-1 0-1,0 1 1,0-1 0,0 0 0,1 0 0,-1 0-1,0 1 1,0-1 0,0 0 0,1 0 0,-1 0-1,0 1 1,0-1 0,2 19-20,-2-18 20,-1 1 0,1-1-1,0 0 1,0 0-1,0 1 1,0-1-1,0 0 1,0 1-1,0-1 1,0 0 0,1 1-1,-1-1 1,0 0-1,1 0 1,-1 1-1,1-1 1,-1 0-1,1 0 1,0 0-1,0 0 1,-1 0 0,1 0-1,0 0 1,0 0-1,0 0 1,0 0-1,0 0 1,0 0-1,1 0 1,6 0-16,-1-1 0,0 1 1,1-2-1,-1 1 0,0-1 0,1 0 0,-1 0 1,0-1-1,0 0 0,10-5 0,3-2-1084,-1-1 0,21-15 0,-23 13 235,0 2 0,31-15-1,-47 25 879,-1 0 0,0 0 0,0 0 0,1 0 0,-1-1 0,0 1 0,0 0 0,1 0 0,-1 0 0,0 0 0,1 0 0,-1 0 0,0 0 0,1 0 0,-1 0 0,0 0 0,0 0 0,1 0 0,-1 0 0,0 0 0,1 0 0,-1 0 0,0 0 0,1 0 0,-1 0 0,0 1 0,0-1 0,1 0 0,-1 0-1,0 0 1,0 0 0,1 1 0,-1-1 0,0 0 0,0 1 0,-1 11 400,-16 25 186,11-25-444,5-6-131,-1 1-1,1-1 1,1 1 0,-1 0-1,1-1 1,0 1 0,1 0 0,-1-1-1,2 1 1,-1-1 0,0 1 0,1-1-1,0 0 1,1 1 0,0-1 0,0 0-1,4 6 1,-2-1 31,0-1 0,-1 1-1,0-1 1,2 15 0,-5-21 54,-1-1-1,0 1 1,1 0 0,-2 0 0,1-1-1,0 1 1,-1 0 0,1-1 0,-1 1-1,0-1 1,-1 1 0,1-1 0,0 1-1,-1-1 1,0 0 0,0 1 0,-2 2-1,2-3 20,0-1-1,1 0 1,-1 0-1,0 0 1,0 0-1,0 0 1,0-1-1,-1 1 1,1 0-1,0-1 1,-1 0 0,1 0-1,-1 1 1,1-1-1,-6 1 1,7-2-107,0 0 0,0-1 0,0 1 0,0 0 0,-1 0 0,1-1 0,0 1 0,0-1 0,0 1 0,0-1 0,1 1 0,-1-1 0,0 0 1,0 1-1,0-1 0,0 0 0,1 0 0,-1 0 0,0 1 0,1-1 0,-1 0 0,0 0 0,1 0 0,-1 0 0,1 0 0,0 0 0,-1 0 0,1 0 1,0 0-1,0 0 0,-1-1 0,1 1 0,0 0 0,0 0 0,0 0 0,0 0 0,1 0 0,-1 0 0,0 0 0,1-2 0,0-6-130,0-1 0,1 0 0,0 1 0,0 0 0,1-1 0,1 1 0,0 0 0,0 1-1,0-1 1,12-15 0,7-7-300,35-38 0,6 7 437,-43 43 255,-1 0-1,21-26 1,-42 45-244,1 0 1,0 0-1,0 0 1,0 0-1,0 0 0,0 0 1,0 0-1,0 0 1,0 0-1,0 0 1,-1 0-1,1 0 0,0 0 1,0 0-1,0 0 1,0 0-1,0 0 1,0 0-1,0 0 0,0 0 1,0 0-1,-1 0 1,1 0-1,0 0 1,0 0-1,0 0 0,0-1 1,0 1-1,0 0 1,0 0-1,0 0 0,0 0 1,0 0-1,0 0 1,0 0-1,0 0 1,0 0-1,0 0 0,0-1 1,-19 13 237,-20 18-412,35-26 137,0-1 0,1 1 0,-1 0 0,1 0 1,0 0-1,0 0 0,1 1 0,-1 0 0,-2 4 0,6-8 4,0 0-1,0 0 1,1 0-1,-1-1 1,0 1-1,0-1 1,0 1-1,0 0 1,1-1-1,-1 0 1,0 1 0,0-1-1,1 0 1,-1 0-1,0 0 1,0 1-1,1-1 1,-1-1-1,0 1 1,1 0-1,1-1 1,34 1 161,-10-3-376,48-11 1,-52 8 68,0 2 0,1 0 0,24 0 0,-43 15 564,-5-10-393,0 0-1,0 0 0,0 0 0,0 0 0,0-1 0,0 1 0,1 0 0,-1 0 1,0 0-1,0 0 0,1 0 0,-1 0 0,1 0 0,-1-1 0,1 1 0,-1 0 0,1 0 1,-1-1-1,1 1 0,0 0 0,0-1 0,-1 1 0,2 0 0,6 0-99,0 0-1,0-1 0,0 0 0,-1 0 0,1-1 0,0 0 0,0 0 1,0-1-1,-1 0 0,1 0 0,-1-1 0,13-6 0,-14 7-569,0-2-1,-1 1 1,1 0-1,-1-1 1,0 0-1,0 0 1,0-1-1,0 0 1,4-6-1,-1-6-4458,-7 1-2578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5.789"/>
    </inkml:context>
    <inkml:brush xml:id="br0">
      <inkml:brushProperty name="width" value="0.025" units="cm"/>
      <inkml:brushProperty name="height" value="0.025" units="cm"/>
    </inkml:brush>
  </inkml:definitions>
  <inkml:trace contextRef="#ctx0" brushRef="#br0">1 64 13677,'0'0'4068,"80"-11"-3428,-24 2-287,6-3-225,1-2-1185,3-4-11115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43.526"/>
    </inkml:context>
    <inkml:brush xml:id="br0">
      <inkml:brushProperty name="width" value="0.025" units="cm"/>
      <inkml:brushProperty name="height" value="0.025" units="cm"/>
    </inkml:brush>
  </inkml:definitions>
  <inkml:trace contextRef="#ctx0" brushRef="#br0">1 109 7399,'0'0'5248,"11"0"-4549,55-8 1140,0-2 0,110-31 0,40-9-1687,-517 114 4044,273-59-4040,-13 3 94,0-3 1,-43 2 0,139-25-278,29 0-299,1 3 1,158-8-1,-292 29 496,-87 21 0,90-16-95,0-2 1,-63 4-1,104-14-1358,10-5-660,-4 6 1624,23-19-5948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6.368"/>
    </inkml:context>
    <inkml:brush xml:id="br0">
      <inkml:brushProperty name="width" value="0.025" units="cm"/>
      <inkml:brushProperty name="height" value="0.025" units="cm"/>
    </inkml:brush>
  </inkml:definitions>
  <inkml:trace contextRef="#ctx0" brushRef="#br0">1 152 5285,'0'0'12161,"6"-9"-11216,-2 3-850,0 0 0,1 1 1,-1-1-1,1 1 0,0 1 1,0-1-1,1 1 0,-1-1 1,1 2-1,0-1 0,0 1 1,0-1-1,9-2 0,87-21 1027,-92 25-1016,0 0 0,0 1 0,0 0 0,0 0 0,1 1 1,-1 1-1,0 0 0,13 2 0,-22-2-70,0 0 0,0-1 0,0 1-1,0 0 1,0 0 0,0 0 0,0 0 0,0 0 0,0 0-1,0 0 1,-1 0 0,1 0 0,0 0 0,-1 0 0,1 1 0,-1-1-1,1 0 1,-1 0 0,1 1 0,-1-1 0,0 0 0,0 1-1,0-1 1,0 0 0,0 1 0,0-1 0,0 0 0,0 1 0,0-1-1,-1 0 1,1 0 0,0 1 0,-1-1 0,0 2 0,-19 48 947,18-47-990,-1 3 55,2-4-38,-1 0 1,1-1-1,0 1 1,0 0-1,0 0 1,0 0-1,0 0 0,0 0 1,1 0-1,-1 6 1,2-8-3,0 0 1,0 0 0,0 0 0,0 0-1,0 0 1,0-1 0,0 1-1,0 0 1,0 0 0,1-1-1,-1 1 1,0-1 0,0 1-1,1-1 1,-1 1 0,0-1 0,1 0-1,-1 0 1,1 0 0,-1 0-1,0 0 1,1 0 0,-1 0-1,0 0 1,1 0 0,-1 0-1,2-1 1,6 0 26,0-1-1,-1 0 1,1 0 0,0 0-1,-1-1 1,1-1-1,-1 1 1,0-2 0,0 1-1,-1-1 1,13-9-1,-11 7 11,-1 0 0,1-1-1,-1 1 1,-1-2-1,0 1 1,0-1 0,0 0-1,10-20 1,-17 28-12,1-1 0,0 1 0,0-1 0,-1 1 0,1 0 0,-1-1 0,1 0 0,-1 1 0,0-1 0,0 1 0,0-1 0,0 1 0,0-1 0,0 0 0,0 1 0,0-1 0,0 1 0,-1-1 0,1 1 0,-1-1 0,1 1 0,-1-1 0,0 1 0,1-1 0,-1 1 0,0 0 0,0-1 0,0 1 0,0 0 0,0 0 0,0 0 0,0 0 0,-1 0 0,1 0 0,0 0 0,-1 0 0,1 0 0,0 1 0,-1-1 0,-1 0 0,-1-1-42,-1 1 0,1 0 0,0 0 0,-1 1 0,1-1 0,-1 1 0,1 0 0,-1 0 0,1 0 1,-1 1-1,1 0 0,0 0 0,-8 2 0,11-3-33,0 1 0,0-1 0,-1 1 0,1 0 0,0-1 0,0 1 0,0 0 0,0 0 0,0 0 0,0 0 0,0 0 1,0 0-1,0 0 0,0 0 0,1 0 0,-1 0 0,0 0 0,1 0 0,-1 1 0,1-1 0,-1 0 0,1 0 0,-1 1 0,1-1 1,0 0-1,0 1 0,0-1 0,0 0 0,0 1 0,0-1 0,0 0 0,0 1 0,1 1 0,0-1-164,-1 0 0,1 1 0,0-1 0,0 0 0,0 0 0,0 0 0,0-1 0,0 1 0,1 0 0,-1 0 0,0 0 0,1-1 0,0 1-1,-1-1 1,1 1 0,0-1 0,0 0 0,0 0 0,3 2 0,11 1-1446,0 0 1,0-1-1,1-1 0,-1-1 0,1 0 0,18-2 0,-17 1-29,19 0-3994</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16.701"/>
    </inkml:context>
    <inkml:brush xml:id="br0">
      <inkml:brushProperty name="width" value="0.025" units="cm"/>
      <inkml:brushProperty name="height" value="0.025" units="cm"/>
    </inkml:brush>
  </inkml:definitions>
  <inkml:trace contextRef="#ctx0" brushRef="#br0">45 43 2210,'1'-1'557,"1"1"-1,-1-1 1,0 0 0,0 0-1,0 0 1,0 0-1,0 0 1,0 0 0,0 0-1,-1 0 1,1 0-1,0-1 1,0 1 0,-1 0-1,1 0 1,-1-1-1,1 1 1,-1 0 0,0-1-1,1 1 1,-1-1-1,0 1 1,0 0 0,0-1-1,0 1 1,-1-3-1,1 3-280,0 0-1,-1 1 0,1-1 0,-1 1 0,1-1 0,0 1 0,-1-1 1,1 1-1,-1-1 0,1 1 0,-1 0 0,0-1 0,1 1 0,-1 0 0,1-1 1,-1 1-1,0 0 0,1 0 0,-1 0 0,0-1 0,1 1 0,-1 0 0,0 0 1,1 0-1,-1 0 0,-1 0 0,-17 6-375,17-5 128,0 0-1,0 0 0,1 0 1,-1 0-1,1 0 1,-1 1-1,1-1 1,-1 1-1,1-1 0,0 1 1,-1-1-1,1 1 1,0 0-1,0-1 0,0 1 1,0 0-1,1 0 1,-2 3-1,2-4-18,0 0 0,0 0 0,0 0 1,0-1-1,1 1 0,-1 0 0,0 0 0,0 0 0,1 0 0,-1 0 0,1-1 0,-1 1 1,1 0-1,-1 0 0,1-1 0,-1 1 0,1 0 0,-1 0 0,1-1 0,0 1 0,0-1 1,-1 1-1,1-1 0,0 1 0,0-1 0,-1 1 0,1-1 0,0 0 0,0 1 1,0-1-1,0 0 0,0 0 0,0 0 0,-1 0 0,1 0 0,0 0 0,0 0 0,0 0 1,0 0-1,0 0 0,0 0 0,1-1 0,44-1 195,65-12 1,-65 7-225,67-2-1,-112 9 25,0 0-1,0 0 0,-1 0 0,1 0 0,0 0 0,0 0 1,0 0-1,0 1 0,0-1 0,0 0 0,0 0 1,-1 1-1,1-1 0,0 0 0,0 1 0,0-1 0,0 1 1,-1-1-1,1 1 0,0-1 0,-1 1 0,1 0 0,0-1 1,-1 1-1,1 0 0,-1 0 0,1-1 0,-1 1 0,1 0 1,-1 0-1,1 1 0,-2 28 884,-1-12-568,6-17-277,1 0-1,-1 0 1,0-1-1,1 0 1,-1 0-1,1 0 1,-1 0 0,7-2-1,52-15 11,-46 12-391,0 0 1,0 1 0,0 1 0,30-2 0,-46 5 303,0 1-1,0-1 1,0 0-1,0 1 1,0-1-1,0 1 1,0-1-1,0 1 1,0-1-1,0 1 1,-1-1-1,1 1 0,0 0 1,0 0-1,-1-1 1,1 1-1,0 0 1,-1 0-1,1 0 1,-1 0-1,1 0 1,-1-1-1,0 1 1,1 0-1,-1 0 1,0 0-1,1 0 1,-1 0-1,0 2 1,-6 10-4009,2-12-2068</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2.558"/>
    </inkml:context>
    <inkml:brush xml:id="br0">
      <inkml:brushProperty name="width" value="0.025" units="cm"/>
      <inkml:brushProperty name="height" value="0.025" units="cm"/>
    </inkml:brush>
  </inkml:definitions>
  <inkml:trace contextRef="#ctx0" brushRef="#br0">52 1 14221,'0'0'1783,"0"16"743,-7 262 1694,2-209-3054,-4-1 0,-17 71 1,23-164 55,2-46 1,5 35-1242,1 0 1,2 0 0,2 1-1,1 0 1,1 1-1,3 0 1,0 0 0,31-49-1,-43 79 3,1 1-1,0-1 0,0 1 0,0 0 1,0 0-1,0 1 0,0-1 0,1 0 1,-1 1-1,1 0 0,0 0 0,0 0 1,0 0-1,0 1 0,0 0 0,0 0 1,0 0-1,7-1 0,-9 2 10,1 0 0,-1 0 1,0 1-1,0-1 0,1 0 0,-1 1 0,0 0 0,0 0 0,0-1 0,0 1 0,0 1 1,0-1-1,0 0 0,0 0 0,0 1 0,0-1 0,-1 1 0,1-1 0,-1 1 1,1 0-1,-1 0 0,0-1 0,1 1 0,-1 0 0,0 0 0,0 0 0,0 1 1,-1-1-1,1 0 0,0 0 0,-1 0 0,1 1 0,-1-1 0,0 0 0,0 3 0,1-1 17,-1 1 0,0 0-1,-1 0 1,1-1 0,-1 1-1,0 0 1,0-1 0,0 1-1,0 0 1,-1-1 0,0 0-1,0 1 1,0-1-1,-1 0 1,1 0 0,-1 0-1,0 0 1,0-1 0,0 1-1,-1-1 1,-3 3 0,3-2 36,-1-1 0,0 1 1,0-1-1,0 0 0,0-1 1,0 1-1,0-1 0,-1 0 1,1-1-1,-1 1 0,1-1 1,-1 0-1,0 0 0,1-1 1,-1 0-1,0 0 0,-7-1 1,12 1-100,0 0-1,0 0 1,0 0 0,0 0 0,0-1 0,0 1 0,0 0 0,0-1-1,0 1 1,0-1 0,0 1 0,1-1 0,-1 0 0,0 1 0,0-1-1,0 0 1,1 1 0,-1-1 0,0 0 0,1 0 0,-1 0-1,0 0 1,1 0 0,-1 0 0,1 1 0,0-1 0,-1 0 0,1-1-1,0 1 1,0 0 0,-1 0 0,1 0 0,0 0 0,0 0 0,0 0-1,0 0 1,0 0 0,1 0 0,-1 0 0,0 0 0,0 0-1,1 0 1,-1 0 0,0 0 0,1 0 0,-1 0 0,2-1 0,0-2-597,0 0 0,0 0 0,0 0 0,0 1 0,1-1 0,0 1 0,0-1 1,0 1-1,0 0 0,4-2 0,4-1-1455,1 0-1,0 2 1,0-1 0,25-4-1,-29 7 792,29-7-5642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3.426"/>
    </inkml:context>
    <inkml:brush xml:id="br0">
      <inkml:brushProperty name="width" value="0.025" units="cm"/>
      <inkml:brushProperty name="height" value="0.025" units="cm"/>
    </inkml:brush>
  </inkml:definitions>
  <inkml:trace contextRef="#ctx0" brushRef="#br0">26 88 7527,'0'0'18514,"0"12"-17884,-2 9-405,-1 1 1,0 0-1,-12 37 1,13-46 269,13-32-152,13-33-172,-21 41-151,1-2 25,0 1 0,-1-1 0,-1 0 0,2-24 0,-7 35-17,-5 9-69,-5 10-36,9-11 63,1 0 1,0 0-1,0 0 1,1 0 0,0 1-1,0-1 1,0 1 0,1-1-1,-1 13 1,4-18 32,1-1-1,-1 1 1,0-1-1,1 1 1,-1-1-1,0 0 1,1 1-1,-1-1 1,0-1-1,1 1 1,-1 0-1,0 0 1,1-1-1,3-1 1,0-1 0,0-1 0,-1 1 0,1-1 0,-1 0 0,0-1 1,0 1-1,-1-1 0,1 0 0,-1 0 0,6-10 0,8-9 38,-20 57-346,1-29 283,0 0 0,0 0 0,0 0 0,1 0-1,-1 0 1,1 0 0,0 0 0,0 0 0,0 1 0,1-1-1,1 7 1,-1-10 8,-1 0 0,0 0 0,1 0-1,-1-1 1,0 1 0,1 0 0,-1 0-1,1-1 1,-1 1 0,1 0 0,0-1-1,-1 1 1,1-1 0,0 1 0,-1-1 0,1 1-1,0-1 1,0 1 0,-1-1 0,1 0-1,0 1 1,1-1 0,0 0 7,0 0 0,0 0 0,0 0 0,0 0 0,-1-1 0,1 1 1,0-1-1,0 1 0,-1-1 0,1 0 0,0 0 0,-1 0 0,1 0 0,-1 0 0,3-1 0,57-53-24,4-1-119,-64 56 132,-1-1 1,0 1-1,0 0 1,1 0 0,-1-1-1,0 1 1,1 0-1,-1 0 1,1 0-1,-1 0 1,0 0-1,1 0 1,-1-1-1,0 1 1,1 0-1,-1 0 1,1 0-1,-1 0 1,0 0-1,1 0 1,-1 1-1,1-1 1,-1 0-1,0 0 1,1 0-1,-1 0 1,0 0-1,1 0 1,-1 1-1,0-1 1,1 0-1,-1 0 1,0 1-1,1-1 1,-1 0-1,0 0 1,0 1-1,1-1 1,-1 0-1,0 1 1,7 23-127,-4 33-89,-3-53 212,0 7 4,3 18 2,-3-28 0,1-1 0,0 1 0,-1-1 0,1 1 0,0 0 1,0-1-1,-1 0 0,1 1 0,0-1 0,0 1 0,0-1 0,-1 0 0,1 0 0,0 1 0,0-1 1,0 0-1,0 0 0,0 0 0,-1 0 0,1 0 0,0 0 0,0 0 0,0 0 0,0-1 0,0 1 1,-1 0-1,1 0 0,0-1 0,0 1 0,0 0 0,-1-1 0,1 1 0,1-1 0,7-5-2,0 0 1,0 0-1,0-1 0,-1 0 0,0 0 1,0-1-1,0 0 0,-1 0 0,-1-1 1,1 0-1,-2 0 0,1-1 0,4-11 1,-10 20-2,0 1 1,0 0 0,0 0 0,0-1-1,0 1 1,0 0 0,0 0-1,0 0 1,0-1 0,0 1 0,0 0-1,0 0 1,0 0 0,0-1 0,0 1-1,-1 0 1,1 0 0,0 0 0,0 0-1,0-1 1,0 1 0,-1 0 0,1 0-1,0 0 1,0 0 0,0 0-1,0 0 1,-1 0 0,1-1 0,0 1-1,0 0 1,0 0 0,-1 0 0,1 0-1,0 0 1,0 0 0,-1 0 0,1 0-1,0 0 1,0 0 0,0 0 0,-1 0-1,1 0 1,0 0 0,0 1-1,0-1 1,-1 0 0,1 0 0,0 0-1,0 0 1,0 0 0,-1 0 0,1 0-1,0 1 1,0-1 0,-13 5-62,11-3 62,-1 0-10,1-1 1,-1 1 0,1 1 0,-1-1 0,1 0-1,0 0 1,0 1 0,0 0 0,0-1-1,1 1 1,-1 0 0,1 0 0,-1 0 0,0 4-1,3-6 15,1 0 0,0 0-1,0 0 1,0-1 0,0 1-1,0-1 1,-1 0 0,1 1-1,0-1 1,0 0 0,0 0-1,0 0 1,0 0 0,0-1-1,3 0 1,-4 1-4,12-1-42,0-1 1,0 0-1,0-1 0,0-1 0,0 0 1,-1-1-1,0 0 0,0-1 0,0 0 1,14-11-1,-25 16-313,1-1-1,-1 1 1,1-1 0,-1 1 0,0-1 0,0 0-1,0 0 1,0 1 0,0-1 0,0 0-1,-1 0 1,1 0 0,-1 0 0,1 0 0,-1 0-1,0 0 1,1 0 0,-1 0 0,0 0-1,0 0 1,-1 0 0,1 0 0,-1-3 0,-6-14-6409</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3.789"/>
    </inkml:context>
    <inkml:brush xml:id="br0">
      <inkml:brushProperty name="width" value="0.025" units="cm"/>
      <inkml:brushProperty name="height" value="0.025" units="cm"/>
    </inkml:brush>
  </inkml:definitions>
  <inkml:trace contextRef="#ctx0" brushRef="#br0">0 0 11147,'0'0'9673,"52"23"-9641,-18-16-256,0-1-1858,0 2-2979,-1 0-6118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4.372"/>
    </inkml:context>
    <inkml:brush xml:id="br0">
      <inkml:brushProperty name="width" value="0.025" units="cm"/>
      <inkml:brushProperty name="height" value="0.025" units="cm"/>
    </inkml:brush>
  </inkml:definitions>
  <inkml:trace contextRef="#ctx0" brushRef="#br0">127 203 13357,'0'0'2808,"-9"2"0,-3 0-1745,0 1 1,0 0-1,-22 11 1,31-13-944,0 0 0,0 0-1,0 1 1,1 0 0,-1-1 0,0 1 0,1 0-1,0 0 1,-1 1 0,1-1 0,0 0 0,0 1-1,0-1 1,0 1 0,1 0 0,-1 0 0,1-1-1,-1 1 1,1 0 0,0 0 0,0 0 0,1 1 0,-1-1-1,0 4 1,2-7-118,-1 1 1,1 0-1,0 0 0,-1-1 1,1 1-1,0-1 0,-1 1 1,1 0-1,0-1 0,0 0 1,0 1-1,0-1 0,0 1 1,-1-1-1,1 0 0,0 0 1,0 1-1,0-1 0,0 0 1,0 0-1,0 0 0,0 0 1,0 0-1,0 0 0,0 0 0,0-1 1,0 1-1,1-1 0,34-5-53,-24 0-225,0-1-1,0 0 1,0 0-1,-1-1 1,0-1-1,-1 1 1,0-2 0,0 0-1,-1 0 1,0-1-1,-1 0 1,0 0-1,9-18 1,-15 19 423,-12 21 191,-13 21 458,22-30-733,0-1-1,0 1 1,0 0-1,0 0 1,0 0-1,1-1 1,-1 1-1,1 0 1,-1 0-1,1 0 1,0 0-1,0 0 1,0 0 0,0 0-1,0 4 1,1-5-43,-1-1 1,1 1-1,-1 0 0,1-1 1,-1 1-1,1 0 1,-1-1-1,1 1 1,-1 0-1,1-1 1,0 1-1,-1-1 1,1 1-1,0-1 1,-1 0-1,1 1 0,0-1 1,0 0-1,0 1 1,-1-1-1,1 0 1,0 0-1,0 0 1,0 0-1,1 1 1,2-2-4,1 1 0,-1 0 0,1-1 0,-1 0 1,1 0-1,-1 0 0,0-1 0,0 1 0,1-1 1,-1 0-1,0 0 0,5-5 0,5-3 7,0-2-1,-1 1 1,-1-2-1,0 0 1,13-18-1,-20 24-14,0 0 0,0-1 0,-1 0-1,1 0 1,-2 0 0,1 0-1,-1-1 1,-1 1 0,0-1 0,0 0-1,2-17 1,-12 32 162,-4 9 32,-12 26-13,-25 56 0,42-81-163,1 0-1,1 0 1,0 1-1,1 0 1,0 0-1,2 0 1,-1 18-1,3-34-24,0-1-1,0 1 1,0-1-1,0 1 1,0 0 0,0-1-1,0 1 1,0-1-1,0 1 1,0 0-1,0-1 1,1 1 0,-1-1-1,0 1 1,0-1-1,1 1 1,-1-1-1,0 1 1,1-1 0,-1 1-1,1-1 1,-1 1-1,0-1 1,1 1-1,-1-1 1,1 0 0,-1 1-1,1-1 1,-1 0-1,1 0 1,0 1-1,-1-1 1,1 0 0,-1 0-1,1 0 1,-1 0-1,1 1 1,0-1 0,-1 0-1,1 0 1,-1 0-1,1 0 1,0-1-1,-1 1 1,1 0 0,-1 0-1,1 0 1,0 0-1,-1-1 1,1 1-1,-1 0 1,1 0 0,-1-1-1,1 1 1,0-1-1,2 0 10,-1-1-1,1 1 0,0-1 1,-1 0-1,1 0 1,-1 0-1,1 0 1,-1 0-1,3-5 0,1-6-5,-1 0 0,-1-1-1,0 0 1,-1 0-1,-1 0 1,2-27-1,-5 43-2,1 0-1,0 0 1,-1 0-1,1 0 0,0-1 1,0 1-1,0 0 1,1 0-1,-1 0 0,0-1 1,1 1-1,-1 0 0,1 0 1,0-1-1,-1 1 1,1 0-1,0-1 0,0 1 1,0-1-1,0 1 1,0-1-1,1 0 0,-1 1 1,0-1-1,1 0 1,-1 0-1,1 0 0,-1 0 1,1 0-1,-1 0 1,1 0-1,0 0 0,-1-1 1,1 1-1,0-1 1,0 1-1,-1-1 0,1 0 1,0 1-1,0-1 0,0 0 1,-1 0-1,1-1 1,0 1-1,2-1 0,9 1-31,-1-1-1,1 0 0,-1-1 1,0-1-1,0 0 0,0-1 0,0 0 1,16-8-1,-15 7 19,-12 7 16,-1 1 0,1 0 0,-1-1 0,0 1-1,0-1 1,0 1 0,0 0 0,0-1 0,-1 1 0,1-1 0,-1 1-1,1-1 1,-3 5 0,-1 18 198,4-24-197,0 0 0,0 0-1,0 0 1,0-1-1,0 1 1,0 0-1,1 0 1,-1 0-1,0-1 1,0 1-1,1 0 1,-1 0 0,1-1-1,-1 1 1,1 0-1,-1 0 1,1-1-1,-1 1 1,1-1-1,0 1 1,-1-1 0,1 1-1,0-1 1,-1 1-1,1-1 1,0 1-1,0-1 1,-1 0-1,2 1 1,31 0 75,33-17-8,-14-8-65,-40 18-93,0-1 0,0 2-1,0 0 1,1 1 0,0 0-1,0 0 1,21-2-1,-33 6 86,-1 0-1,0 0 0,0 0 0,1 0 0,-1 1 1,0-1-1,1 0 0,-1 0 0,0 0 0,0 0 0,1 0 1,-1 0-1,0 0 0,0 1 0,1-1 0,-1 0 1,0 0-1,0 0 0,1 1 0,-1-1 0,0 0 1,0 0-1,0 1 0,0-1 0,1 0 0,-1 0 1,0 1-1,0-1 0,0 0 0,0 1 0,0-1 1,0 0-1,0 0 0,0 1 0,0-1 0,0 0 0,0 1 1,0-1-1,0 0 0,0 1 0,0-1 0,0 1 1,-5 17-106,2-7-6504</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4.823"/>
    </inkml:context>
    <inkml:brush xml:id="br0">
      <inkml:brushProperty name="width" value="0.025" units="cm"/>
      <inkml:brushProperty name="height" value="0.025" units="cm"/>
    </inkml:brush>
  </inkml:definitions>
  <inkml:trace contextRef="#ctx0" brushRef="#br0">2 6 13773,'9'-6'3684,"-7"6"-2051,1 4 865,-3 18-320,4 9-896,-4 6-642,0 3-319,0 4-193,0-2-64,0-2-64,0-7 0,5-4 0,1-5-513,-6-7-384,0-6-768,0-2-1154,-11-5-2049,-9-2-3845</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5.168"/>
    </inkml:context>
    <inkml:brush xml:id="br0">
      <inkml:brushProperty name="width" value="0.025" units="cm"/>
      <inkml:brushProperty name="height" value="0.025" units="cm"/>
    </inkml:brush>
  </inkml:definitions>
  <inkml:trace contextRef="#ctx0" brushRef="#br0">1 94 10090,'0'0'10906,"13"0"-9721,82-4-35,160-27 1,-254 31-1162,41-13-766,-41 13 609,-1-1 1,1 1-1,0 0 0,0-1 0,0 1 0,-1-1 1,1 1-1,0-1 0,0 1 0,-1-1 0,1 1 1,-1-1-1,1 1 0,0-1 0,-1 0 0,1 0 1,-1 1-1,1-1 0,-1 0 0,0 0 0,1 1 1,-1-1-1,0 0 0,1 0 0,-1 0 0,0 0 1,0 1-1,0-1 0,0 0 0,0 0 0,0 0 1,0 0-1,0 0 0,0 0 0,0 1 0,-1-1 1,1 0-1,0 0 0,-1 0 0,1 0 0,0 1 1,-1-1-1,1 0 0,-2-1 0,-13-11-5309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5.528"/>
    </inkml:context>
    <inkml:brush xml:id="br0">
      <inkml:brushProperty name="width" value="0.025" units="cm"/>
      <inkml:brushProperty name="height" value="0.025" units="cm"/>
    </inkml:brush>
  </inkml:definitions>
  <inkml:trace contextRef="#ctx0" brushRef="#br0">0 107 3619,'0'0'19987,"84"-37"-19218,-29 25-321,4 2-255,0 1-161,4 0 32,-10 1-1698,-4-2-2562,-10-1-5925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5.906"/>
    </inkml:context>
    <inkml:brush xml:id="br0">
      <inkml:brushProperty name="width" value="0.025" units="cm"/>
      <inkml:brushProperty name="height" value="0.025" units="cm"/>
    </inkml:brush>
  </inkml:definitions>
  <inkml:trace contextRef="#ctx0" brushRef="#br0">11 0 11211,'0'0'13661,"-2"11"-12893,1-1-656,-2 7 16,1-1-1,0 1 0,2 0 0,0-1 1,2 24-1,-1-39-124,0 1 1,1 0 0,-1 0-1,0-1 1,0 1 0,1-1-1,-1 1 1,1-1 0,-1 0-1,1 1 1,0-1 0,-1 0 0,1 0-1,0 0 1,0 0 0,0-1-1,0 1 1,0 0 0,-1-1-1,1 1 1,0-1 0,1 0-1,-1 0 1,0 0 0,0 0-1,0 0 1,2 0 0,6 0 34,-1-1 0,1 0 0,-1 0 0,16-4 0,-14 0-15,-1 1-1,1-2 0,-1 1 0,0-2 0,15-11 1,-15 10-12,0 1 1,1 0 0,0 1 0,12-5 0,-23 11-13,0 0 0,1 1 0,-1-1 0,1 1 1,-1-1-1,0 1 0,1 0 0,-1-1 1,0 1-1,0-1 0,1 1 0,-1-1 1,0 1-1,0 0 0,0-1 0,0 1 0,0 0 1,0-1-1,0 1 0,0-1 0,0 1 1,0 0-1,0-1 0,0 1 0,0 0 0,-1-1 1,1 1-1,0-1 0,0 1 0,-1-1 1,1 1-1,-1 0 0,-6 25 107,6-24-626,-9 34 2041,11-20-3813,-1-16 1925,0 0 0,1 1 0,-1-1 1,0 0-1,1 1 0,-1-1 0,0 0 0,1 1 1,-1-1-1,0 0 0,1 1 0,-1-1 1,0 0-1,1 0 0,-1 0 0,1 0 0,-1 1 1,1-1-1,-1 0 0,0 0 0,1 0 1,-1 0-1,1 0 0,-1 0 0,1 0 0,-1 0 1,1 0-1,-1 0 0,1 0 0,9-3-12754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44.738"/>
    </inkml:context>
    <inkml:brush xml:id="br0">
      <inkml:brushProperty name="width" value="0.025" units="cm"/>
      <inkml:brushProperty name="height" value="0.025" units="cm"/>
    </inkml:brush>
  </inkml:definitions>
  <inkml:trace contextRef="#ctx0" brushRef="#br0">204 90 9097,'0'0'10981,"-11"-8"-9978,13 6-993,0 1-1,1 0 0,-1 0 0,0 0 1,0 0-1,1 0 0,-1 0 0,1 1 1,-1-1-1,0 1 0,1-1 0,-1 1 1,1 0-1,4 1 0,-1-2-14,46-1-21,-39 3 38,1-1 0,-1-1-1,1 0 1,-1-1 0,0 0 0,0-1 0,15-5 0,-64 9 64,12-3-141,-18 7 124,0 2 1,-53 15 0,53-11 462,0-1 0,-46 3 0,111-16-254,-1-1 0,38-12-1,1 0-317,20-3-247,0 4 0,106-6 0,-248 26 419,1 2 1,-1 2 0,-96 30-1,84-20 178,6 0-203,53-12-87,44-11 48,217-50-189,56-9-805,-244 54 706,-264 38 267,130-12 205,-71 11-526,129-29-2236,14-9-3582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6.667"/>
    </inkml:context>
    <inkml:brush xml:id="br0">
      <inkml:brushProperty name="width" value="0.025" units="cm"/>
      <inkml:brushProperty name="height" value="0.025" units="cm"/>
    </inkml:brush>
  </inkml:definitions>
  <inkml:trace contextRef="#ctx0" brushRef="#br0">29 55 12011,'0'0'9289,"-5"10"-8243,1 0-708,0 1 0,0 0-1,1-1 1,1 1-1,-1 1 1,1 11 0,1-21-302,1 1 1,0-1 0,-1 0-1,1 1 1,0-1 0,1 0-1,-1 0 1,0 1 0,1-1-1,-1 0 1,1 0 0,0 0 0,-1 1-1,1-1 1,0 0 0,0 0-1,1 0 1,-1 0 0,0-1-1,1 1 1,-1 0 0,1 0-1,0-1 1,-1 1 0,1-1-1,0 0 1,0 1 0,0-1-1,0 0 1,0 0 0,0 0-1,0 0 1,0-1 0,0 1-1,1 0 1,-1-1 0,0 0-1,1 1 1,-1-1 0,0 0 0,0 0-1,1 0 1,2-1 0,0 0 24,-1-1 1,1 0 0,-1 1 0,1-2 0,-1 1 0,0 0-1,1-1 1,-1 0 0,-1 0 0,1 0 0,0 0 0,-1-1-1,1 1 1,3-7 0,-2 4 8,-1 1-1,1-1 1,-2 0-1,1 0 1,-1 0-1,0 0 1,0-1-1,0 1 1,2-13-1,-5 19-63,0 0 0,0 1 0,0-1-1,-1 0 1,1 1 0,0-1 0,0 0-1,-1 0 1,1 1 0,0-1 0,0 0-1,-1 0 1,1 1 0,0-1-1,-1 0 1,1 0 0,0 0 0,-1 0-1,1 1 1,0-1 0,-1 0 0,1 0-1,0 0 1,-1 0 0,1 0 0,-1 0-1,1 0 1,0 0 0,-1 0-1,1 0 1,0 0 0,-1 0 0,1 0-1,0-1 1,-1 1 0,1 0 0,0 0-1,-1 0 1,1 0 0,0-1 0,-1 1-1,1 0 1,0 0 0,-1-1-1,1 1 1,0 0 0,0 0 0,0-1-1,-1 1 1,1 0 0,0-1 0,0 1-1,-1-1 1,1 3-11,1-1 1,-1 1-1,0-1 0,0 1 1,1-1-1,-1 0 0,0 1 1,1-1-1,0 1 0,-1-1 1,1 0-1,0 1 0,-1-1 1,1 0-1,0 0 0,0 1 0,0-1 1,0 0-1,0 0 0,1 0 1,-1 0-1,0-1 0,0 1 1,3 1-1,0 0 9,1 0 1,-1-1-1,1 0 1,-1 1-1,1-1 1,0-1-1,0 1 0,5-1 1,0 0 23,1 0 1,0-1 0,0 0-1,0-1 1,-1 0-1,20-7 1,-22 5-3,-1 1 1,0-2-1,0 1 1,0-1-1,8-7 1,-13 10 4,1 0 0,-1-1 0,0 1 0,0 0 1,0-1-1,0 0 0,0 1 0,-1-1 0,1 0 0,-1 0 1,0 0-1,0 0 0,0 0 0,0 0 0,0 0 0,0-6 1,-2 9-35,1-1 1,-1 1-1,1-1 1,-1 0 0,1 1-1,-1-1 1,1 1 0,-1-1-1,1 1 1,-1-1 0,0 1-1,1 0 1,-1-1-1,0 1 1,1 0 0,-1-1-1,0 1 1,1 0 0,-1 0-1,0 0 1,0 0 0,1 0-1,-1 0 1,0 0-1,0 0 1,1 0 0,-1 0-1,0 0 1,0 0 0,1 0-1,-1 1 1,0-1 0,0 0-1,1 0 1,-1 1-1,0-1 1,1 1 0,-2 0-1,-30 13-187,22-7 164,1 0 1,0 1 0,0 0 0,1 1 0,-10 11-1,15-15 22,-1 0 0,1 0-1,0 0 1,0 0-1,1 1 1,-1-1 0,1 1-1,0-1 1,1 1 0,0 0-1,-1 0 1,1 8-1,1-13-5,0 0 0,0 0-1,1 0 1,-1 0 0,0 0-1,1 0 1,-1 0 0,1 0 0,-1 0-1,1 0 1,0 0 0,-1 0-1,1 0 1,0-1 0,-1 1-1,1 0 1,0 0 0,0-1-1,0 1 1,0-1 0,0 1-1,-1-1 1,1 1 0,0-1-1,0 1 1,0-1 0,1 0-1,-1 1 1,0-1 0,0 0 0,0 0-1,2 0 1,44 0-1241,-36-1 696,4 0-777,0-1 0,0-1 0,0-1 0,0 0 0,-1-1 0,1 0 0,-1-1 0,26-16 0,-30 17 758,-2-2 0,1 1 0,0-1 0,-1-1 0,13-15 0,-17 18 981,0 0 0,-1 0-1,0 0 1,0-1-1,0 1 1,-1-1-1,1 0 1,-2 0 0,1 0-1,2-12 1,-4 17-207,0 0 0,0 1 0,0-1 1,0 0-1,0 0 0,0 0 0,0 0 1,0 0-1,0 0 0,0 0 0,-1 1 1,1-1-1,0 0 0,-1 0 0,1 0 1,0 0-1,-1 1 0,1-1 1,-1 0-1,1 0 0,-1 1 0,0-1 1,1 0-1,-1 1 0,1-1 0,-1 1 1,0-1-1,0 1 0,0-1 0,-2 0 48,1 0-1,0 1 0,-1-1 0,1 1 0,0 0 0,-1 0 0,1 0 1,0 0-1,-1 0 0,1 0 0,-3 1 0,-2 1-57,0-1 1,1 1-1,-1 1 0,1-1 0,-1 1 0,1 0 1,-6 4-1,9-5-171,0 0 0,1 0 0,0-1 1,-1 2-1,1-1 0,0 0 0,0 0 0,0 1 1,0-1-1,1 1 0,-1-1 0,0 1 0,1 0 1,0 0-1,0-1 0,0 1 0,0 0 0,0 0 1,0 4-1,1-6-38,1 0 0,-1 0 0,0 0 0,1 0 0,-1 0 0,0 0 0,1 0 0,-1 0 0,1 0 0,0 0 1,-1 0-1,1 0 0,0-1 0,0 1 0,-1 0 0,1 0 0,0-1 0,0 1 0,2 0 0,32 9-669,10-8-299,-33-2 844,1 0 0,0 1 0,0 0 0,-1 1 0,1 0 0,-1 1 0,0 0 0,24 11-1,-35-14 196,0 1-1,-1-1 1,1 1-1,0-1 1,-1 1-1,1 0 0,0-1 1,-1 1-1,1 0 1,-1-1-1,1 1 1,-1 0-1,0 0 1,1-1-1,-1 1 0,0 0 1,1 0-1,-1 0 1,0 0-1,0 0 1,0-1-1,0 1 0,0 0 1,0 0-1,0 0 1,0 0-1,0 0 1,0 0-1,0-1 1,0 1-1,-1 0 0,1 0 1,0 0-1,-1-1 1,1 1-1,0 0 1,-1 0-1,1-1 0,-1 1 1,0 0-1,1 0 1,-1-1-1,1 1 1,-1-1-1,0 1 0,1-1 1,-1 1-1,0-1 1,0 1-1,-1-1 1,-39 26 1584,25-18-1470,10-4-321,-1 0 0,0 0 1,0-1-1,0 0 0,-1-1 0,1 1 0,-15 1 0,24-15-6277,14-8 517,4-8-1943</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7.167"/>
    </inkml:context>
    <inkml:brush xml:id="br0">
      <inkml:brushProperty name="width" value="0.025" units="cm"/>
      <inkml:brushProperty name="height" value="0.025" units="cm"/>
    </inkml:brush>
  </inkml:definitions>
  <inkml:trace contextRef="#ctx0" brushRef="#br0">73 1 10890,'0'0'10592,"-3"9"-9306,-2 7-775,-9 23-119,1 0-1,2 1 1,2 1 0,2 0 0,-4 56 0,11-97-389,1 0 0,-1-1 1,0 1-1,0 0 0,1 0 0,-1 0 1,0-1-1,1 1 0,-1 0 1,0 0-1,0 0 0,1-1 1,-1 1-1,0 0 0,1 0 1,-1 0-1,0 0 0,1 0 0,-1 0 1,0 0-1,1 0 0,-1 0 1,0 0-1,1 0 0,-1 0 1,1 0-1,-1 0 0,0 0 1,1 0-1,-1 0 0,0 1 0,0-1 1,1 0-1,-1 0 0,0 0 1,1 1-1,-1-1 0,0 0 1,0 0-1,1 0 0,-1 1 1,0-1-1,0 0 0,1 1 0,-1-1 1,0 0-1,0 0 0,0 1 1,0-1-1,0 0 0,1 1 1,-1-1-1,0 0 0,0 1 1,0-1-1,0 0 0,0 1 0,0-1 1,0 1-1,0-1 0,0 0 1,0 1-1,0-1 0,-1 0 1,1 1-1,0-1 0,0 0 1,0 1-1,16-24 238,-12 11-212,-1 0 0,0-1 0,-1 0 0,-1 1 0,0-1 0,0-21 0,-5 22-26,-2 17-43,-3 20 13,8-22 32,1 0-1,0 0 0,0 0 1,0 1-1,1-1 1,-1 0-1,1 0 1,0-1-1,0 1 1,0 0-1,0 0 0,0 0 1,1 0-1,-1-1 1,1 1-1,-1-1 1,1 1-1,0-1 0,0 0 1,0 0-1,5 4 1,-2-3 9,-1-1 1,1 1-1,0-1 1,0 0-1,0 0 1,0-1-1,0 0 1,0 0-1,1 0 1,-1 0-1,11-1 1,-6 0 4,0-1 0,0 0 0,0 0 0,0-1 0,0 0 1,0-1-1,0 0 0,0-1 0,-1 0 0,0 0 0,0-1 0,0-1 0,9-6 0,-15 10-6,-1 0 0,0 1 0,0-1 0,-1 0 0,1 0 0,0 0 0,-1-1 0,1 1 0,-1 0 0,1-1 0,-1 1 0,0-1 1,0 1-1,0-1 0,0-3 0,-1 6-15,-1-1 0,1 1 0,-1-1 1,1 1-1,-1-1 0,1 1 0,-1-1 1,1 1-1,-1-1 0,1 1 0,-1 0 1,0-1-1,1 1 0,-1 0 0,1 0 1,-1-1-1,0 1 0,1 0 0,-1 0 0,0 0 1,1 0-1,-1 0 0,0 0 0,1 0 1,-1 0-1,0 0 0,0 0 0,1 0 1,-1 1-1,1-1 0,-1 0 0,0 0 1,1 1-1,-2 0 0,-26 9 21,24-8-3,-1 2 0,1-1 0,0 0 0,0 1 0,0 0 0,1 0 0,-1 0 0,1 1 0,0-1 0,0 1 0,1-1 0,-1 1 0,1 0 0,0 0 0,0 0 0,1 0 0,-1 1 0,0 6 0,2-11-12,0-1 0,0 1 0,0 0 0,0-1-1,0 1 1,1-1 0,-1 1 0,0-1 0,0 1 0,0 0 0,1-1-1,-1 1 1,0-1 0,1 1 0,-1-1 0,0 1 0,1-1 0,-1 0-1,1 1 1,-1-1 0,1 1 0,-1-1 0,1 0 0,-1 0-1,1 1 1,-1-1 0,1 0 0,-1 0 0,1 1 0,-1-1 0,2 0-1,26-1 139,22-14-257,-36 7-830,0 0 1,-1-1-1,-1-1 1,13-11-1,-16 12-1138,0 0 0,-1-1 0,0 0-1,-1 0 1,10-18 0,0-6-6234</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7.528"/>
    </inkml:context>
    <inkml:brush xml:id="br0">
      <inkml:brushProperty name="width" value="0.025" units="cm"/>
      <inkml:brushProperty name="height" value="0.025" units="cm"/>
    </inkml:brush>
  </inkml:definitions>
  <inkml:trace contextRef="#ctx0" brushRef="#br0">146 1 10090,'0'0'9972,"-8"10"-8643,4-3-1218,-1-1 0,1 1-1,1 0 1,-1 0 0,1 0 0,0 1 0,1-1 0,0 1 0,0-1-1,0 1 1,1 0 0,0 0 0,1 0 0,0 0 0,0-1 0,2 13-1,8 25 1,17 51-1,-5-22-1665,-36-81-1878,-5-10 3134,1 0 392,-54-58-323,32 22 3794,51 52-336,32-1-2468,16 4-285,-35 0-436,1-1-1,-1-2 1,0 0-1,30-6 1,-53 7-138,0 0 0,0-1 0,0 1 0,0 0 1,0-1-1,1 1 0,-1-1 0,0 1 0,0-1 1,0 0-1,0 1 0,0-1 0,0 0 1,0 0-1,-1 1 0,1-1 0,0 0 0,0 0 1,0-2-1,0 2-221,-1 0-1,0 0 1,0 0 0,0 0-1,0 0 1,0 0 0,0 0 0,0 0-1,-1 0 1,1 0 0,0 0-1,0 0 1,-1 0 0,1 0 0,-1 0-1,1 1 1,-1-1 0,1 0-1,-1 0 1,1 0 0,-1 1 0,0-1-1,1 0 1,-2 0 0,-16-15-7725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7.906"/>
    </inkml:context>
    <inkml:brush xml:id="br0">
      <inkml:brushProperty name="width" value="0.025" units="cm"/>
      <inkml:brushProperty name="height" value="0.025" units="cm"/>
    </inkml:brush>
  </inkml:definitions>
  <inkml:trace contextRef="#ctx0" brushRef="#br0">1 9 12268,'0'0'10698,"71"-9"-10666,-46 9-1634,7 0-7078</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8.263"/>
    </inkml:context>
    <inkml:brush xml:id="br0">
      <inkml:brushProperty name="width" value="0.025" units="cm"/>
      <inkml:brushProperty name="height" value="0.025" units="cm"/>
    </inkml:brush>
  </inkml:definitions>
  <inkml:trace contextRef="#ctx0" brushRef="#br0">30 0 10474,'0'0'13063,"-3"8"-11937,-3 11-884,0 1-1,1-1 1,2 1 0,0 0-1,1 0 1,1 1-1,2 35 1,-1-54-304,1 0 1,-1 0-1,1 0 1,-1 0-1,1 0 0,0 0 1,0 0-1,-1 0 1,1 0-1,1 0 0,-1-1 1,0 1-1,0 0 1,1-1-1,1 2 1,-3-2-79,1-1 0,-1 0 1,1 1-1,-1-1 1,1 0-1,0 0 1,-1 0-1,1 0 1,-1 1-1,1-1 1,-1 0-1,1 0 1,0 0-1,-1 0 1,1 0-1,-1 0 0,1 0 1,0 0-1,-1-1 1,1 1-1,-1 0 1,1 0-1,-1 0 1,1-1-1,-1 1 1,1 0-1,-1-1 1,1 1-1,-1 0 1,1-1-1,-1 1 0,1-1 1,-1 1-1,1 0 1,-1-1-1,0 1 1,1-1-1,-1 1 1,0-1-1,0 1 1,1-1-1,-1 0 1,0 1-1,0-1 1,0 1-1,0-1 0,0 0 1,0 1-1,0-1 1,0 1-1,0-1 1,0 1-1,0-2 1,5-22-5936,1-7-1186</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8.656"/>
    </inkml:context>
    <inkml:brush xml:id="br0">
      <inkml:brushProperty name="width" value="0.025" units="cm"/>
      <inkml:brushProperty name="height" value="0.025" units="cm"/>
    </inkml:brush>
  </inkml:definitions>
  <inkml:trace contextRef="#ctx0" brushRef="#br0">0 1 2434,'0'0'17040,"0"57"-17040,15-29-224,4-5-2723,10-2-3555</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28.998"/>
    </inkml:context>
    <inkml:brush xml:id="br0">
      <inkml:brushProperty name="width" value="0.025" units="cm"/>
      <inkml:brushProperty name="height" value="0.025" units="cm"/>
    </inkml:brush>
  </inkml:definitions>
  <inkml:trace contextRef="#ctx0" brushRef="#br0">191 354 6790,'0'0'7154,"-9"-2"-4074,3 1-2778,0 0 1,0 0-1,0 1 0,0-1 1,0 1-1,0 1 0,0-1 0,0 1 1,0 0-1,0 1 0,1-1 1,-1 1-1,0 0 0,1 0 0,-6 4 1,-45 39 1740,54-43-1961,0 1-1,-1-1 0,1 0 0,0 1 0,0-1 1,1 1-1,-1 0 0,0-1 0,1 1 0,0 0 0,-1 0 1,1 0-1,0 0 0,1 0 0,-1 0 0,0 0 1,1 0-1,0 1 0,0 4 0,0-7-71,1 0 0,0-1-1,0 1 1,0 0 0,0 0-1,0-1 1,0 1 0,0 0 0,0-1-1,0 1 1,0-1 0,0 1-1,0-1 1,0 0 0,0 1 0,0-1-1,0 0 1,1 0 0,-1 0-1,0 0 1,0 0 0,0 0 0,2 0-1,34-2 136,-32 1-112,24-4 20,0-1-1,0-2 1,-1 0 0,41-19-1,-32 12-39,58-16-1,-94 31-3,0-1 0,0 1-1,0 0 1,0-1-1,0 1 1,0 0-1,0 0 1,0 0-1,0 0 1,0 0-1,0 0 1,0 0-1,0 0 1,0 0 0,0 0-1,0 0 1,0 1-1,0-1 1,0 0-1,0 1 1,0-1-1,0 1 1,0-1-1,0 1 1,-1-1-1,1 1 1,0 0 0,1 0-1,0 26 677,-2 0-619,3-26-45,0-1 0,0 1 0,0 0 0,0-1 0,0 0 0,-1 0 0,1 0 0,0 0 0,0 0 1,4-1-1,-7 1-18,16-3 11,-1 0 0,0-1 0,-1 0 0,18-8 0,-21 7-33,0 0 0,1 1 0,0 1-1,0 0 1,0 0 0,0 1 0,0 1 0,13 0 0,-24 1 17,-1 0 0,1 0 0,0 0 0,-1 0 0,1 0 0,0 0 0,0 1 0,-1-1 0,1 0 0,0 1-1,-1-1 1,1 0 0,-1 1 0,1-1 0,0 1 0,-1-1 0,1 1 0,-1-1 0,1 1 0,-1-1 0,1 1 0,-1-1 0,0 1 0,1 0 0,-1-1 0,0 1-1,1 0 1,-1-1 0,0 1 0,1 1 0,-1 27-1,1-3-37,-1-25 4,1 0-1,-1-1 1,0 1-1,1-1 0,-1 1 1,1-1-1,-1 0 1,1 1-1,-1-1 0,1 1 1,-1-1-1,1 0 1,-1 1-1,1-1 0,-1 0 1,1 0-1,0 1 1,-1-1-1,1 0 0,-1 0 1,1 0-1,0 0 1,-1 0-1,1 0 0,0 0 1,-1 0-1,1 0 1,0 0-1,-1 0 0,1 0 1,-1 0-1,1-1 1,0 1-1,-1 0 0,1 0 1,-1-1-1,1 1 1,-1 0-1,1-1 0,-1 1 1,1-1-1,-1 1 1,1-1-1,-1 1 0,1-1 1,-1 1-1,1-1 1,21-26-4790,-12 4-1665,1-6-6471</inkml:trace>
  <inkml:trace contextRef="#ctx0" brushRef="#br0" timeOffset="1">559 1 15919,'0'0'10314,"48"0"-24856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30.461"/>
    </inkml:context>
    <inkml:brush xml:id="br0">
      <inkml:brushProperty name="width" value="0.025" units="cm"/>
      <inkml:brushProperty name="height" value="0.025" units="cm"/>
    </inkml:brush>
  </inkml:definitions>
  <inkml:trace contextRef="#ctx0" brushRef="#br0">4 218 3299,'-4'-50'2649,"5"38"-2768,0 1 0,1 0 1,0 0-1,0 0 1,1 1-1,1-1 0,8-19 1,5-1 2753,3 1 3515,-17 40 625,0 47-4897,-5 33-180,-1-54-1617,2 1 0,2-1 0,1 0 0,11 57 1,-13-93-366,0 0 0,0 1 1,0-1-1,0 1 1,0-1-1,-1 1 1,1-1-1,0 0 0,0 1 1,0-1-1,-1 1 1,1-1-1,0 0 1,-1 1-1,1-1 0,0 0 1,-1 0-1,1 1 1,0-1-1,-1 0 1,1 0-1,-1 1 0,1-1 1,0 0-1,-1 0 1,1 0-1,-1 0 0,1 0 1,-1 1-1,1-1 1,-1 0-1,1 0 1,0 0-1,-1 0 0,1 0 1,-1 0-1,1-1 1,-1 1-1,1 0 1,-1 0-1,1 0 0,0 0 1,-1-1-1,1 1 1,-1 0-1,1 0 1,0 0-1,-1-1 0,1 1 1,-1-1-1,0 1-116,-22-8-7676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30.856"/>
    </inkml:context>
    <inkml:brush xml:id="br0">
      <inkml:brushProperty name="width" value="0.025" units="cm"/>
      <inkml:brushProperty name="height" value="0.025" units="cm"/>
    </inkml:brush>
  </inkml:definitions>
  <inkml:trace contextRef="#ctx0" brushRef="#br0">118 422 1986,'-9'-2'5781,"3"1"-5034,-53-10 4191,55 10-4066,0 1 0,0 0 0,0 0 0,0 0 0,0 0 0,-1 1 0,1 0 0,-4 1 0,8 2 1117,11 1-1433,12 1-378,26-4-7,1-1-1,-1-2 1,0-3 0,1-1 0,67-18 0,-90 10-2606,-26 12 2319,-1 1-1,1-1 0,-1 1 0,0-1 1,1 1-1,-1-1 0,0 1 1,1-1-1,-1 0 0,0 1 0,0-1 1,0 1-1,1-1 0,-1 0 0,0 1 1,0-1-1,0 0 0,0 1 0,0-1 1,0 0-1,0 1 0,0-1 1,-1 1-1,1-1 0,0 0 0,0 1 1,0-1-1,-1 1 0,1-1 0,0 0 1,-1 1-1,1-1 0,0 1 0,-1-1 1,1 1-1,-1-1 0,1 1 1,-1 0-1,1-1 0,-1 1 0,1-1 1,-1 1-1,1 0 0,-2-1 0,-17-12-6865</inkml:trace>
  <inkml:trace contextRef="#ctx0" brushRef="#br0" timeOffset="1">0 53 12716,'0'0'8648,"63"-40"-7238,-22 34-193,12 3-769,1-1-352,3 4-32,2 0-32,-11 0-288,-9 0-2210,-12 0-1474,-5 0-4004</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31.801"/>
    </inkml:context>
    <inkml:brush xml:id="br0">
      <inkml:brushProperty name="width" value="0.025" units="cm"/>
      <inkml:brushProperty name="height" value="0.025" units="cm"/>
    </inkml:brush>
  </inkml:definitions>
  <inkml:trace contextRef="#ctx0" brushRef="#br0">1 1 14286,'0'0'8835,"1"12"-8067,-1 76-90,-1-29-517,2-1-1,3 1 0,14 70 0,-18-125-4001,-3-8-1673,1 2 5308,-9-12-6569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0.579"/>
    </inkml:context>
    <inkml:brush xml:id="br0">
      <inkml:brushProperty name="width" value="0.025" units="cm"/>
      <inkml:brushProperty name="height" value="0.025" units="cm"/>
    </inkml:brush>
  </inkml:definitions>
  <inkml:trace contextRef="#ctx0" brushRef="#br0">19 0 5157,'0'0'6064,"-5"12"-5701,3-5-278,0-2-17,0 0-1,0 0 1,1 1-1,-1-1 0,1 0 1,0 1-1,1-1 1,-1 1-1,1-1 1,1 1-1,-1-1 0,1 0 1,-1 1-1,1-1 1,3 7-1,9 25 362,2-1 1,2-1-1,1-1 1,27 38-1,-37-60-333,1 0 0,1-1-1,0-1 1,1 0 0,-1 0-1,2-1 1,0 0-1,0-1 1,0 0 0,1-1-1,0-1 1,0 0 0,1 0-1,19 4 1,-5-4 76,-1-2 0,1 0 0,0-2 0,0-1 0,0-2 0,-1 0 0,1-2 0,42-10-1,11-8 478,117-48 0,-115 37-136,97-24 1,-151 50-407,-1 1 0,1 1 0,0 1 1,0 1-1,0 2 0,0 1 1,44 7-1,-60-4-99,1 0 1,-1 1 0,0 0-1,0 1 1,0 0-1,-1 1 1,0 1-1,0 0 1,-1 1-1,0 0 1,18 19-1,40 30 317,-63-54-358,0 0 0,0-1 0,1 1-1,-1-2 1,1 1 0,-1-1 0,1 0 0,0 0 0,9 1 0,-13-3-345,-1 0 1,1 0-1,0 0 1,0 0 0,-1-1-1,1 1 1,0-1 0,-1 1-1,5-3 1,5-8-5250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32.132"/>
    </inkml:context>
    <inkml:brush xml:id="br0">
      <inkml:brushProperty name="width" value="0.025" units="cm"/>
      <inkml:brushProperty name="height" value="0.025" units="cm"/>
    </inkml:brush>
  </inkml:definitions>
  <inkml:trace contextRef="#ctx0" brushRef="#br0">23 37 11723,'0'0'1794,"-4"10"320,0 0-1506,0-1 1,2 1-1,-1 0 1,-2 19 0,5-25-430,0 0 0,0 0 0,0 0 1,0 0-1,1-1 0,-1 1 0,1 0 1,0 0-1,0 0 0,1-1 0,-1 1 1,1 0-1,0-1 0,0 1 1,0-1-1,0 0 0,0 0 0,6 6 1,-1-3 106,1 0 0,-1-1 1,1 0-1,0 0 1,0 0-1,1-1 1,-1 0-1,1-1 1,0 0-1,0 0 1,0-1-1,0 0 0,13 0 1,-14-1-77,-1-1-1,1 0 1,0 0 0,-1-1-1,1 0 1,-1 0 0,1-1-1,-1 0 1,1 0 0,-1-1 0,0 0-1,0 0 1,0-1 0,-1 0-1,1 0 1,8-7 0,-2-1 70,-1-1 0,0 0 0,-1 0 0,14-23 0,0-17-1575,-23 46-197,0 0 1,0-1-1,-1 1 0,0-1 0,0-10 0,-1 9-9099</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33.518"/>
    </inkml:context>
    <inkml:brush xml:id="br0">
      <inkml:brushProperty name="width" value="0.025" units="cm"/>
      <inkml:brushProperty name="height" value="0.025" units="cm"/>
    </inkml:brush>
  </inkml:definitions>
  <inkml:trace contextRef="#ctx0" brushRef="#br0">116 117 7976,'0'0'7874,"2"-8"-5862,5-28-197,-7 35-1775,1 0-1,-1 1 0,0-1 1,0 0-1,0 0 0,0 1 1,0-1-1,0 0 0,0 0 1,0 1-1,0-1 0,0 0 1,0 0-1,0 1 0,-1-1 1,1 0-1,0 1 0,-1-1 1,1 0-1,0 1 0,-1-1 1,1 0-1,-1 1 0,1-1 1,-1 1-1,1-1 0,-1 1 1,1-1-1,-1 1 0,0-1 1,1 1-1,-1 0 0,0-1 1,1 1-1,-1 0 0,0-1 1,1 1-1,-1 0 0,0 0 1,0 0-1,1 0 0,-1 0 1,0 0-1,0 0 0,1 0 1,-1 0-1,0 0 0,0 0 1,1 0-1,-2 1 0,-1-1-44,-1 1-1,1 0 0,0-1 0,0 1 1,0 1-1,-1-1 0,1 0 0,0 1 1,-3 2-1,-1 3 67,0 1-1,1-1 1,0 1 0,1 0-1,0 0 1,0 1 0,0 0 0,1-1-1,1 2 1,-1-1 0,1 0-1,1 1 1,0-1 0,0 1 0,0 11-1,2-20-39,0-1-1,0 1 0,0-1 0,0 1 0,0-1 1,0 1-1,1-1 0,-1 1 0,0-1 0,0 1 1,0-1-1,0 1 0,1-1 0,-1 0 0,0 1 1,1-1-1,-1 1 0,0-1 0,0 0 0,1 1 1,-1-1-1,1 0 0,-1 1 0,0-1 0,1 0 1,-1 0-1,1 1 0,-1-1 0,1 0 0,-1 0 1,0 0-1,1 0 0,0 1 0,23-4 686,20-17 218,-26 8-735,0 0 0,0-2 0,-1 0-1,-1-1 1,-1-1 0,0 0 0,-1-1 0,-1 0-1,0-2 1,17-33 0,-44 84-228,3-10 32,1 0-1,1 0 1,1 1 0,1 0-1,1 1 1,-4 42-1,9-65 6,1 0 0,0 0 0,0 0 0,0 0 0,0 0 0,0 0 0,1 0 0,-1 0 0,0 0 0,0 0 1,1-1-1,-1 1 0,0 0 0,1 0 0,-1 0 0,1 0 0,0 0 0,-1 0 0,1-1 0,-1 1 0,1 0 0,0 0 0,0-1 0,-1 1 0,1 0 0,2 0 0,-1-1 11,-1 1-1,1-1 1,0 0 0,0 1 0,0-1-1,0 0 1,0-1 0,0 1-1,-1 0 1,1 0 0,0-1-1,0 1 1,2-2 0,5-1 32,-1-1 0,0 0 0,0-1 0,-1 1 0,10-8 0,-4-1-11,0 0 1,0 0-1,-1-1 0,-1 0 0,0-1 1,-1-1-1,-1 0 0,10-24 0,-36 128-387,15-81 355,-5 43-32,7-49 34,0 0 0,0 1 0,0-1 0,0 0 0,0 0 0,0 0 1,0 1-1,0-1 0,1 0 0,-1 0 0,0 0 0,1 0 0,-1 0 0,1 0 0,-1 0 1,1 0-1,-1 0 0,1 0 0,0 0 0,0 0 0,-1 0 0,1 0 0,0 0 0,0 0 1,0-1-1,0 1 0,0 0 0,0-1 0,0 1 0,0-1 0,0 1 0,0-1 0,1 0 1,0 1-1,6-1 17,-1 1 1,1-2-1,0 1 0,-1-1 1,1 0-1,-1-1 1,1 0-1,-1 0 1,0 0-1,0-1 1,0 0-1,0 0 1,0-1-1,-1 0 0,0 0 1,1-1-1,-2 0 1,1 0-1,0 0 1,-1 0-1,0-1 1,0 0-1,-1 0 0,0-1 1,5-9-1,-17 34-280,5-15 256,1 0 1,0 1-1,0-1 0,1 1 0,-1-1 1,1 1-1,-1-1 0,1 1 1,0 0-1,1 0 0,-1-1 0,1 1 1,-1 0-1,1 0 0,1 0 0,-1 0 1,1 6-1,0-9 29,1 0-1,-1 0 1,0 0-1,0-1 1,1 1-1,-1-1 1,0 1 0,0-1-1,1 1 1,-1-1-1,1 0 1,-1 0-1,0 1 1,1-1-1,-1 0 1,1 0 0,-1 0-1,0-1 1,1 1-1,-1 0 1,1 0-1,-1-1 1,0 1 0,2-2-1,33-11 518,-31 8-395,0 0-1,0 0 0,0-1 0,0 1 0,-1-1 1,0-1-1,0 1 0,3-10 0,-5 14-89,-1-1-1,0 0 1,0 0-1,0 0 1,-1 0 0,1 0-1,-1 0 1,0 0-1,1-1 1,-2-2-1,1 5-61,0-1 0,0 1 0,-1 0-1,1 0 1,-1 0 0,1-1-1,-1 1 1,1 0 0,-1 0 0,0 0-1,1 0 1,-1 0 0,0 0-1,0 0 1,0 0 0,0 0 0,0 0-1,0 1 1,0-1 0,0 0-1,0 1 1,0-1 0,0 1 0,-2-1-1,12 4-6566,32 9-1205,-10-9 2597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33.958"/>
    </inkml:context>
    <inkml:brush xml:id="br0">
      <inkml:brushProperty name="width" value="0.025" units="cm"/>
      <inkml:brushProperty name="height" value="0.025" units="cm"/>
    </inkml:brush>
  </inkml:definitions>
  <inkml:trace contextRef="#ctx0" brushRef="#br0">158 275 10666,'0'0'4383,"-1"-9"-726,1 7-3546,0 0 0,0 0 1,0-1-1,-1 1 0,1 0 0,0 0 1,-1 0-1,0 0 0,1 0 0,-1 0 1,0 0-1,0 0 0,0 0 0,0 1 1,0-1-1,-1 0 0,1 1 1,0-1-1,-1 1 0,1-1 0,-1 1 1,0-1-1,1 1 0,-1 0 0,0 0 1,0 0-1,0 0 0,0 0 0,0 0 1,0 1-1,0-1 0,0 1 1,0-1-1,0 1 0,0 0 0,0 0 1,0 0-1,-1 0 0,1 0 0,0 0 1,0 1-1,0-1 0,0 1 0,0-1 1,0 1-1,0 0 0,0 0 1,0 0-1,0 0 0,-2 1 0,-2 2-67,1 0 0,-1 0 0,1 0 0,0 1 0,0 0 0,0 0 0,0 0 0,1 0 0,0 1 0,0 0 0,1 0-1,-1 0 1,1 0 0,1 0 0,-1 1 0,1-1 0,0 1 0,0-1 0,1 1 0,0 0 0,0 7 0,1-13-42,0 1 0,0-1 0,0 1 1,1-1-1,-1 0 0,1 1 0,-1-1 1,1 0-1,-1 0 0,1 1 0,-1-1 1,1 0-1,0 0 0,0 0 0,0 0 0,0 0 1,0 0-1,0 0 0,0 0 0,0 0 1,0 0-1,0-1 0,2 2 0,1 0 10,0-1 1,0 1-1,0-1 0,0 0 0,0-1 0,0 1 0,0-1 0,5 1 1,4-2 28,0 0 0,0 0 0,-1-1 0,21-6 0,-14 1-15,-1 0 0,0-2 0,-1 0 0,0-1 0,0-1 0,-1-1 0,0 0 0,-1-1 0,17-19 0,-21 21 8,-1-1-1,0 0 0,-1-1 1,0 1-1,-1-2 0,0 1 1,-1-1-1,-1 0 1,0-1-1,-1 0 0,-1 0 1,4-20-1,-8 33-33,1 0 1,-1-1-1,0 1 1,0 0-1,0 0 0,0-1 1,0 1-1,0 0 0,0-1 1,-1 1-1,1 0 1,-1 0-1,0 0 0,0-1 1,0 1-1,0 0 1,0 0-1,0 0 0,0 0 1,-1 0-1,1 1 0,-3-4 1,1 4-9,1 0 1,-1-1-1,1 1 1,-1 0-1,0 1 1,1-1-1,-1 0 1,0 1-1,0 0 1,1-1-1,-1 1 1,0 0-1,0 1 1,1-1-1,-1 0 1,-3 1-1,-4 2-12,-1 0-1,1 0 0,-1 1 1,1 0-1,0 1 1,0 0-1,1 1 0,-11 8 1,12-8 21,1 1 1,0 0 0,1 0 0,0 0-1,0 1 1,0 0 0,-7 15 0,12-21-1,0 0 0,0 0 1,0 0-1,0 1 1,0-1-1,1 0 0,-1 1 1,1-1-1,-1 0 1,1 1-1,0-1 0,0 0 1,0 1-1,0-1 1,1 1-1,-1-1 0,1 0 1,-1 1-1,1-1 1,0 0-1,0 0 0,0 0 1,0 1-1,0-1 0,0 0 1,0 0-1,1 0 1,-1-1-1,1 1 0,0 0 1,0-1-1,-1 1 1,1-1-1,0 1 0,3 1 1,14 7 18,1-2 1,0 1-1,27 6 1,41 16-27,-81-28-2,1 1-1,-1 0 1,0 1-1,0-1 1,-1 1-1,1 1 1,-1-1-1,8 10 1,-11-11-44,0 0 1,-1 1 0,1-1 0,-1 1-1,0-1 1,0 1 0,-1 0 0,0 0-1,1 0 1,-2 0 0,1 0 0,0 0-1,-1 6 1,-4 14-2894,-7-5-3727,-4-4-8361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58.792"/>
    </inkml:context>
    <inkml:brush xml:id="br0">
      <inkml:brushProperty name="width" value="0.025" units="cm"/>
      <inkml:brushProperty name="height" value="0.025" units="cm"/>
    </inkml:brush>
  </inkml:definitions>
  <inkml:trace contextRef="#ctx0" brushRef="#br0">208 136 4901,'21'-22'1638,"42"-45"4486,-27 20 1483,-124 176-3183,20-37-4122,-104 111 1,259-332-8989,-34 48 1607,-28 40 2574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59.493"/>
    </inkml:context>
    <inkml:brush xml:id="br0">
      <inkml:brushProperty name="width" value="0.025" units="cm"/>
      <inkml:brushProperty name="height" value="0.025" units="cm"/>
    </inkml:brush>
  </inkml:definitions>
  <inkml:trace contextRef="#ctx0" brushRef="#br0">12 1 3299,'0'0'15134,"-2"8"-14472,-5 70 6134,5-126-6262,4 76-397,1-1-1,1 1 1,2-1 0,17 52-1,-3-22 254,43 81 0,-44-109 50,-9-15-322,-9-12-336,-4-4-282,-4-2-756,1 0 1,-1 0 0,1 1 0,-1 0 0,0 0 0,0 0 0,0 1 0,-13-3 0,-8 0-5023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0:59.853"/>
    </inkml:context>
    <inkml:brush xml:id="br0">
      <inkml:brushProperty name="width" value="0.025" units="cm"/>
      <inkml:brushProperty name="height" value="0.025" units="cm"/>
    </inkml:brush>
  </inkml:definitions>
  <inkml:trace contextRef="#ctx0" brushRef="#br0">1 19 11050,'0'0'13934,"11"-3"-13667,26-3-100,0 1 0,65 1 0,-88 4-801,0 1 0,0 0 1,20 6-1,-23-5-2991,-3-2-2226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00.518"/>
    </inkml:context>
    <inkml:brush xml:id="br0">
      <inkml:brushProperty name="width" value="0.025" units="cm"/>
      <inkml:brushProperty name="height" value="0.025" units="cm"/>
    </inkml:brush>
  </inkml:definitions>
  <inkml:trace contextRef="#ctx0" brushRef="#br0">258 62 8680,'0'0'7164,"-1"-9"-5023,-6-27-427,7 35-1633,-1 0 1,1 0-1,-1 0 1,0 0-1,1 0 1,-1 0-1,0 0 1,1 1 0,-1-1-1,0 0 1,0 0-1,0 1 1,0-1-1,0 0 1,0 1-1,0-1 1,0 1-1,0-1 1,0 1-1,0 0 1,0 0 0,0-1-1,-1 1 1,1 0-1,0 0 1,0 0-1,0 0 1,0 0-1,-2 0 1,-31 9 413,23-2-342,0 0 0,0 1-1,0 0 1,1 1 0,1 0 0,-1 1-1,1 0 1,1 0 0,0 1 0,-12 20-1,9-11 106,1 1-1,0 0 0,2 0 1,0 0-1,-7 36 0,13-49-199,0 0-1,1 1 1,0-1-1,1 0 1,0 16-1,1-22-45,-1 0-1,1 0 1,-1 0-1,1 0 1,0 0-1,-1 0 1,1-1-1,0 1 1,1 0-1,-1 0 1,0-1-1,0 1 1,1 0-1,-1-1 1,1 0-1,-1 1 1,1-1-1,-1 0 1,1 0-1,0 1 1,0-1-1,0-1 1,0 1-1,0 0 1,-1 0-1,1-1 0,0 1 1,3-1-1,7 2 54,-1 0-1,0-1 0,0-1 1,1 0-1,-1 0 0,0-1 1,0-1-1,12-2 1,-17 2-42,1 0 1,0 0 0,-1 0-1,0-1 1,0 0 0,0 0-1,0-1 1,0 1 0,0-1-1,-1 0 1,0-1 0,0 0-1,0 1 1,7-10 0,-11 12 16,0 1 0,0-1 1,0 1-1,0-1 0,0 0 1,0 1-1,-1-1 0,1 0 0,-1 0 1,1 1-1,-1-1 0,1 0 1,-1 0-1,0 0 0,0 0 1,0 0-1,0 1 0,-1-4 1,1 4-10,-1-1 0,0 1 0,1 0 0,-1 0-1,0 0 1,0-1 0,0 1 0,0 0 0,0 0 0,0 0 0,0 1 0,0-1 0,0 0 0,0 0 0,0 0 0,-1 1 0,1-1 0,-3 0 0,-1-1-27,-1 1 0,0 0 0,0 0 0,0 0 0,1 1-1,-1-1 1,0 2 0,0-1 0,-12 3 0,16-2-146,13-1 157,18-6 91,-24 4-129,-1 0 0,1 1 0,0-1 0,0 1 0,0 0 1,0 0-1,0 0 0,6 0 0,-10 2 17,1-1 0,-1 0 0,0 1-1,0-1 1,0 1 0,1-1 0,-1 1 0,0-1 0,0 1 0,0 0-1,0 0 1,0 0 0,0 0 0,0-1 0,0 1 0,-1 0-1,1 0 1,0 1 0,-1-1 0,1 0 0,0 0 0,-1 0 0,1 0-1,-1 0 1,0 1 0,1-1 0,-1 0 0,0 1 0,0-1-1,0 0 1,0 0 0,0 1 0,0-1 0,0 0 0,-1 3 0,-5 79-1297,5-75 987,0-1 0,-1 1 0,0-1 0,-1 0 0,1 0 0,-1 0 0,-1 0 0,1-1 0,-6 8 0,1-7-4868,1-3-3181</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00.990"/>
    </inkml:context>
    <inkml:brush xml:id="br0">
      <inkml:brushProperty name="width" value="0.025" units="cm"/>
      <inkml:brushProperty name="height" value="0.025" units="cm"/>
    </inkml:brush>
  </inkml:definitions>
  <inkml:trace contextRef="#ctx0" brushRef="#br0">29 1 8712,'0'0'8622,"1"12"-7998,-1 257 3038,-1-119-4975,-9-177-4777,6 19 3970,-10-18-4692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1:01.338"/>
    </inkml:context>
    <inkml:brush xml:id="br0">
      <inkml:brushProperty name="width" value="0.025" units="cm"/>
      <inkml:brushProperty name="height" value="0.025" units="cm"/>
    </inkml:brush>
  </inkml:definitions>
  <inkml:trace contextRef="#ctx0" brushRef="#br0">1 10 10634,'0'0'7111,"78"9"-5061,-35-8-577,5-1-768,7 0-481,-3 0-192,-2-6-1313,-10-7-4196</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35.284"/>
    </inkml:context>
    <inkml:brush xml:id="br0">
      <inkml:brushProperty name="width" value="0.025" units="cm"/>
      <inkml:brushProperty name="height" value="0.025" units="cm"/>
    </inkml:brush>
  </inkml:definitions>
  <inkml:trace contextRef="#ctx0" brushRef="#br0">1310 226 13293,'-6'-9'80,"-8"-10"413,-1 1 1,-1 0 0,0 1 0,-1 1 0,-1 1-1,0 0 1,-37-22 0,30 26-431,1 1 0,-2 1 1,1 1-1,-1 1 0,-1 1 0,1 2 0,-1 0 0,1 2 1,-1 1-1,0 1 0,0 2 0,0 0 0,1 2 0,-1 0 1,1 2-1,0 1 0,1 2 0,-1 0 0,2 1 0,-1 2 1,1 0-1,1 2 0,-30 23 0,8-1-70,3 2-1,1 2 1,1 1 0,3 2-1,2 2 1,1 1-1,3 2 1,1 1 0,3 1-1,2 2 1,3 0-1,-28 92 1,42-110 16,0 0 0,2 0 0,2 1 0,1-1 0,2 1 0,1 0 0,2-1 0,1 1 0,2-1 0,10 41-1,-9-56 21,0 0 0,1-1 0,1 0-1,0 0 1,2-1 0,0 0-1,1 0 1,0-1 0,1-1 0,1 0-1,1 0 1,0-2 0,1 0-1,0 0 1,1-1 0,0-1 0,1-1-1,0 0 1,23 9 0,-5-7 10,0-1 0,0-1 0,1-2 0,0-1 0,0-2 0,0-2 0,1-1 0,-1-2-1,38-5 1,-22-1 4,0-2 0,-1-3 0,0-2-1,-1-2 1,82-37 0,-87 30 192,-1-2 1,-1-2 0,-1-2 0,-2-1 0,-1-3-1,-1-1 1,-2-1 0,-1-3 0,-2 0-1,51-77 1,-65 85-93,-2-1 1,-1 0-1,-1-2 0,-1 1 0,-2-2 1,-1 0-1,-2 0 0,-1-1 0,-2 0 1,-1 0-1,-2-1 0,-1 1 0,-1-1 1,-3 1-1,0-1 0,-11-50 0,9 69-105,-1 0-1,0 0 0,-2 1 0,1-1 0,-2 2 0,0-1 1,0 1-1,-1 0 0,-1 1 0,-1 0 0,-22-21 0,18 20-11,-1 2-1,-1 0 1,0 1 0,0 1-1,-1 0 1,-1 1-1,1 1 1,-39-10 0,30 11-111,-1 2 1,0 0 0,-1 2 0,1 2 0,-1 0 0,1 2 0,-1 1-1,1 1 1,0 1 0,0 2 0,0 1 0,1 1 0,-52 22 0,43-11-701,1 2 0,0 1 1,-32 27-1,-34 43-4052,33-21-2231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0.999"/>
    </inkml:context>
    <inkml:brush xml:id="br0">
      <inkml:brushProperty name="width" value="0.025" units="cm"/>
      <inkml:brushProperty name="height" value="0.025" units="cm"/>
    </inkml:brush>
  </inkml:definitions>
  <inkml:trace contextRef="#ctx0" brushRef="#br0">1 282 20275,'0'0'395,"6"-9"-251,7-6-82,1 1 0,1 0-1,0 1 1,1 1 0,1 0-1,-1 1 1,2 1 0,20-9 0,17-7-17,69-23 0,-106 43-42,0 1 0,1 1 0,0 0 0,0 1 0,0 2 0,0-1 0,1 2 0,18 2 0,-32-1 0,0 1-1,0-1 1,0 1 0,-1 0 0,1 1-1,0-1 1,-1 1 0,0 0 0,0 0-1,9 8 1,44 48 270,-48-47-103,0-1 0,1 0 0,0 0 0,24 16 0,-21-20 13,0-1 0,1 0 0,-1-1 0,1 0 0,0-2 0,0 1 0,1-2 0,-1 0 0,0-1 0,1-1 0,18-1 0,14-3 343,0-3 0,58-14 0,-72 13-1105,-3 2 1417,-1-1 1,1-2 0,56-25-1,-79 30-957,-1 0 0,1-1 0,-1 0 0,0 0 0,-1-1 0,1 0 0,-1 0 0,6-8-1,-8 9-448,-1 0-1,0 0 0,0 0 0,-1-1 0,1 1 0,-1-1 0,0 1 0,-1-1 0,1 0 0,-1 0 0,0 0 0,-1 0 0,0-6 0,0-12-10326</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3.357"/>
    </inkml:context>
    <inkml:brush xml:id="br0">
      <inkml:brushProperty name="width" value="0.025" units="cm"/>
      <inkml:brushProperty name="height" value="0.025" units="cm"/>
    </inkml:brush>
  </inkml:definitions>
  <inkml:trace contextRef="#ctx0" brushRef="#br0">150 24 5093,'0'0'17734,"-9"-6"-17558,7 5-172,0-1-6,0 1 0,0-1 1,0 1-1,0-1 0,0 1 0,0 0 0,-1 0 1,1 0-1,0 0 0,-1 0 0,1 0 1,-1 1-1,1-1 0,0 1 0,-1 0 0,1 0 1,-1 0-1,1 0 0,-1 0 0,1 0 0,-1 1 1,1-1-1,-1 1 0,1 0 0,0-1 0,-1 1 1,1 0-1,0 1 0,0-1 0,-1 0 1,1 1-1,0-1 0,0 1 0,-1 1 0,-2 1 7,0 0 0,0 0 0,1 1 0,0-1 1,0 1-1,0 0 0,0 0 0,1 0 0,0 0 0,0 1 0,0 0 0,1-1 0,0 1 0,0 0 0,0 0 0,-1 12 0,4-17-1,0 0-1,-1 0 1,1 0 0,0 0 0,0 0 0,0 0 0,0 0-1,0-1 1,0 1 0,0 0 0,0-1 0,1 1-1,-1-1 1,0 1 0,0-1 0,0 1 0,1-1 0,-1 0-1,0 1 1,1-1 0,-1 0 0,0 0 0,0 0-1,1 0 1,-1 0 0,0-1 0,1 1 0,1-1 0,42-5 114,-35 4-104,-7 1-8,0 0 0,0 1 0,0-1 0,0-1 0,0 1 0,0 0 0,0-1 0,0 1 0,-1-1 0,4-2 0,-6 4-54,0 0 114,0 1 0,0-1 0,0 1-1,0-1 1,0 1 0,0-1 0,0 1-1,0-1 1,0 1 0,0-1 0,0 1-1,-1-1 1,1 1 0,0-1 0,0 0-1,-1 1 1,1-1 0,0 1 0,0-1 0,-1 0-1,1 1 1,-1-1 0,1 0 0,0 1-1,-1-1 1,1 0 0,-1 0 0,1 1-1,0-1 1,-1 0 0,1 0 0,-1 0-1,1 1 1,-1-1 0,1 0 0,-1 0-1,1 0 1,-1 0 0,0 0 0,-9 3-108,2 4 82,8-7-125,-1 1 1,1-1-1,-1 1 1,1 0-1,-1-1 1,1 0-1,-1 1 1,1-1 0,-1 1-1,1-1 1,-1 0-1,0 1 1,1-1-1,-1 0 1,0 1-1,1-1 1,-1 0-1,0 0 1,0 0 0,1 0-1,-1 0 1,0 0-1,1 0 1,-1 0-1,-1 0 1,-9 0-4390,-4 0-2476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4.591"/>
    </inkml:context>
    <inkml:brush xml:id="br0">
      <inkml:brushProperty name="width" value="0.025" units="cm"/>
      <inkml:brushProperty name="height" value="0.025" units="cm"/>
    </inkml:brush>
  </inkml:definitions>
  <inkml:trace contextRef="#ctx0" brushRef="#br0">153 39 11082,'2'-3'392,"9"-24"9005,-11 27-9257,0 0 1,0-1-1,0 1 0,0-1 1,0 1-1,0 0 0,0-1 1,0 1-1,0 0 1,-1-1-1,1 1 0,0 0 1,0-1-1,0 1 0,-1 0 1,1 0-1,0-1 0,0 1 1,-1 0-1,1 0 0,0-1 1,0 1-1,-1 0 1,1 0-1,0 0 0,-1-1 1,1 1-1,0 0 0,-1 0 1,1 0-1,0 0 0,-1 0 1,-15 0 44,10 1-146,-1 1-1,1 0 1,0 0-1,0 1 1,0 0-1,1 0 1,-1 0-1,1 1 0,0 0 1,0 0-1,-7 6 1,-48 55 103,59-63-137,1-2-7,-1 0 0,1 1 1,-1 0-1,1-1 0,-1 1 1,1-1-1,-1 1 0,1 0 0,-1-1 1,1 1-1,0 0 0,0-1 0,-1 1 1,1 0-1,0 0 0,0-1 1,0 1-1,-1 0 0,1 0 0,0 0 1,0-1-1,0 1 0,1 0 0,-1 0 1,0-1-1,0 1 0,1 1 0,-1-1 4,1 0 0,0 0-1,0-1 1,0 1 0,0 0-1,1 0 1,-1-1 0,0 1-1,0-1 1,0 1 0,0-1-1,1 1 1,-1-1 0,0 0-1,2 1 1,68 1 54,-40-3-160,-26 2 82,0-1-1,-1 1 1,1 0-1,-1 0 0,1 1 1,-1-1-1,1 1 0,-1 0 1,0 0-1,0 0 1,5 4-1,-8-5 24,1 1 0,-1-1 0,1 1 0,-1 0 0,1-1-1,-1 1 1,0 0 0,0 0 0,0 0 0,0 0 0,0 0 0,-1 0 0,1 0 0,-1 0 0,1 0 0,-1 0 0,1 0 0,-1 1 0,0-1-1,0 0 1,0 0 0,-1 0 0,1 0 0,0 1 0,-1-1 0,1 0 0,-2 2 0,1-1 53,-1-1 0,0 1-1,1-1 1,-1 0 0,0 0 0,0 1 0,0-1-1,0-1 1,0 1 0,0 0 0,-1 0 0,1-1-1,-1 1 1,1-1 0,-1 0 0,0 0 0,-2 1-1,-55 15 716,50-14-766,-3 0-13,-1 0-1,1-1 0,-17 0 1,30-5-369,0 1 0,0-1 1,1 1-1,-1-1 0,1 1 1,0-1-1,0 1 1,0-1-1,0 1 0,0 0 1,0-1-1,3-2 1,51-66-8431,-18 25 2099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5.233"/>
    </inkml:context>
    <inkml:brush xml:id="br0">
      <inkml:brushProperty name="width" value="0.025" units="cm"/>
      <inkml:brushProperty name="height" value="0.025" units="cm"/>
    </inkml:brush>
  </inkml:definitions>
  <inkml:trace contextRef="#ctx0" brushRef="#br0">122 1 10410,'0'0'14915,"-6"8"-14680,-5 10-165,1 2 1,1-1-1,1 1 0,1 0 0,0 1 0,1-1 0,2 1 0,0 1 1,1-1-1,1 0 0,1 1 0,1-1 0,5 42 0,-3-44 20,-9-33-69,-2-6-142,2 7 100,2 5 20,1 0 0,0 0 0,0-1 0,1 1 0,-5-18 0,38 27-351,23 8-844,-16-2-4697,66 4 0,-94-11 5210,0 0 0,0 0 1,0-1-1,0 0 1,0 0-1,0-1 1,-1-1-1,1 1 1,-1-1-1,1-1 1,-1 1-1,13-9 0,-20 11 1026,0 1-1,-1 0 0,1-1 0,0 1 1,-1-1-1,1 1 0,-1-1 0,1 1 0,-1-1 1,1 1-1,-1-1 0,1 0 0,-1 1 1,1-1-1,-1 0 0,0 1 0,1-1 0,-1 0 1,0 1-1,0-1 0,1-1 0,-11-6 6461,-9 6-2381,3 3-4037,11 1-227,0 0 1,0 1-1,0 0 1,1 0-1,-1 0 1,0 0 0,1 0-1,0 1 1,0 0-1,0 0 1,1 0 0,-5 7-1,5-8-104,0 0 1,1 1-1,0 0 0,-1 0 1,1-1-1,1 1 0,-1 0 1,0 1-1,1-1 0,0 0 1,0 0-1,0 1 0,1-1 1,-1 0-1,1 9 0,1-12-43,0-1 0,0 1 0,0 0 0,0 0 0,0-1 0,0 1 0,0-1 0,0 1 0,0-1 0,1 1 0,-1-1 0,0 1 0,0-1 0,0 0 0,1 0 0,-1 0 0,0 0 0,0 0 0,0 0 0,1 0 0,-1 0 0,0 0 0,2-1 0,30-4 190,-24 1-184,-1 1 1,0-1-1,0-1 1,0 0-1,-1 0 1,0 0-1,0-1 1,7-7-1,17-13 39,-37 33-112,0 0-1,1 0 0,0 0 1,0 1-1,1 0 0,0 0 1,0 0-1,1 1 0,0-1 1,0 1-1,1 0 0,-1 10 1,3-19-39,1 1 0,-1 0 0,1 0 0,-1-1 1,1 1-1,0 0 0,-1-1 0,1 1 1,0-1-1,0 1 0,-1-1 0,1 1 0,0-1 1,0 0-1,-1 1 0,1-1 0,0 0 0,0 1 1,0-1-1,0 0 0,0 0 0,0 0 1,-1 0-1,1 0 0,0 0 0,0 0 0,0 0 1,0 0-1,0-1 0,0 1 0,-1 0 1,1 0-1,1-1 0,34-7-1498,-16 0-960,0-1 0,-1-1 0,28-19 0,-13 6-2257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6.212"/>
    </inkml:context>
    <inkml:brush xml:id="br0">
      <inkml:brushProperty name="width" value="0.025" units="cm"/>
      <inkml:brushProperty name="height" value="0.025" units="cm"/>
    </inkml:brush>
  </inkml:definitions>
  <inkml:trace contextRef="#ctx0" brushRef="#br0">131 233 9033,'0'0'7078,"-9"7"-5236,4-2-1712,-11 7 562,1 1 0,0 0 1,1 1-1,1 1 0,0 0 0,-15 25 0,27-40-683,1 0-1,0 0 0,0 0 1,0 1-1,-1-1 0,1 0 1,0 0-1,0 0 0,0 1 1,0-1-1,0 0 0,0 0 1,-1 1-1,1-1 0,0 0 1,0 0-1,0 1 0,0-1 1,0 0-1,0 0 0,0 1 1,0-1-1,0 0 0,0 1 1,0-1-1,0 0 0,1 0 1,-1 1-1,0-1 0,0 0 1,0 0-1,0 1 0,0-1 1,0 0-1,1 0 0,-1 0 1,0 1-1,0-1 0,0 0 1,0 0-1,1 0 0,-1 0 1,0 1-1,0-1 0,1 0 1,-1 0-1,0 0 0,0 0 1,1 0-1,18-3 240,18-16-69,-25 12-365,-1-2-1,0 1 1,-1-1 0,0-1-1,-1 0 1,0 0 0,0-1-1,-1 0 1,10-19 0,-47 72 522,20-27-315,-17 33 160,25-46-169,0 0 0,0 0 0,1 0-1,-1 0 1,0 1 0,1-1 0,0 0-1,-1 0 1,1 1 0,0-1 0,0 0 0,0 0-1,0 1 1,1-1 0,-1 0 0,1 0-1,-1 1 1,1-1 0,1 2 0,-1-3-5,0 0 1,0 0 0,0-1-1,0 1 1,1 0 0,-1-1-1,0 1 1,0 0-1,1-1 1,-1 0 0,0 1-1,1-1 1,-1 0 0,0 0-1,1 1 1,-1-1 0,1 0-1,-1-1 1,0 1-1,1 0 1,-1 0 0,0 0-1,1-1 1,-1 1 0,0-1-1,1 1 1,-1-1 0,1 0-1,37-19 161,-18 4-558,-1-1 0,0-1 0,-2-1 0,0 0 0,-1-1 0,26-41 0,-7 0-340,35-82 0,-84 172 1168,1 1 1,2 0-1,1 1 1,1 1-1,2-1 0,1 1 1,-2 57-1,11-1-235,-19-119 747,-32-120 1388,46 150-1948,3 3-395,1-1 0,-1 1-1,1 0 1,-1-1 0,1 0 0,-1 1-1,1-1 1,0 0 0,-1 0 0,1 0-1,4 0 1,-5-1 9,11 3 5,0-1-1,0 0 0,0-1 0,0-1 0,0 0 1,0-1-1,0 0 0,0-1 0,0 0 0,0-1 1,-1-1-1,1 0 0,19-10 0,-20 9-1,-1-1-1,0 0 1,-1 0 0,0-1-1,0-1 1,0 0-1,-1 0 1,0-1-1,-1 0 1,0 0 0,0-1-1,-1 0 1,0 0-1,8-18 1,-14 26-10,0 0 1,0 0-1,0 0 1,-1 0-1,1 0 1,-1 1-1,1-1 0,-1 0 1,0 0-1,0 0 1,0 0-1,0 0 1,0-3-1,0 4 1,-1 1-1,1-1 1,0 1-1,0 0 1,-1-1-1,1 1 1,0-1 0,-1 1-1,1 0 1,0-1-1,-1 1 1,1 0-1,-1 0 1,1-1 0,-1 1-1,1 0 1,0 0-1,-1 0 1,1-1-1,-1 1 1,1 0 0,-1 0-1,1 0 1,-1 0-1,1 0 1,-1 0-1,1 0 1,-1 0 0,1 0-1,-1 0 1,1 0-1,-1 1 1,-3 0-9,0 0-1,0 1 1,0-1 0,0 1-1,1 0 1,-1 1 0,1-1 0,-1 0-1,1 1 1,-6 6 0,-6 8 54,0 1 1,2 1 0,-23 39 0,32-51-32,0 1 0,0-1 0,1 1 0,0 0 1,1 0-1,-1 0 0,2 1 0,-1-1 0,1 0 1,0 1-1,1-1 0,0 1 0,0-1 0,2 11 0,-1-17-7,0-1 0,0 1 0,0 0 0,0 0 0,0-1-1,0 1 1,1-1 0,-1 1 0,1-1 0,-1 1-1,1-1 1,-1 0 0,1 0 0,0 0 0,-1 0 0,1 0-1,0 0 1,0 0 0,0 0 0,0-1 0,-1 1-1,1-1 1,0 0 0,0 1 0,0-1 0,0 0 0,0 0-1,0 0 1,0 0 0,0-1 0,0 1 0,0 0 0,0-1-1,0 0 1,3 0 0,3-1 19,0-1-1,0 1 1,0-1 0,0-1-1,-1 0 1,1 0 0,8-6-1,-4 0-4,-1-1 0,21-23-1,-29 30-11,1 0-1,-1-1 0,0 1 1,-1-1-1,1 0 1,-1 1-1,1-1 0,-1 0 1,-1 0-1,1-1 0,-1 1 1,1-7-1,-16 43-136,6-16 159,6-12-16,1 0 1,0 0-1,0 0 1,0 0-1,0 0 1,0 0-1,1 1 1,-1-1-1,1 0 1,0 0-1,0 0 1,0 1-1,0-1 1,1 0-1,0 0 1,-1 0-1,1 0 1,1 3-1,0-4-4,0 0 0,-1 0 0,1 0 1,0 0-1,0-1 0,0 1 0,0-1 0,1 0 0,-1 1 0,0-1 0,1 0 0,-1 0 0,0-1 0,1 1 0,-1 0 0,1-1 0,-1 0 0,1 1 0,0-1 0,-1 0 0,1 0 0,2-1 0,1 1-350,-1 0 0,0 0-1,1 0 1,-1-1-1,0 0 1,9-2 0,-11 2-273,-1-1 0,1 1-1,-1-1 1,1 0 0,-1 0 0,0 0 0,0 0 0,0 0 0,0 0 0,0-1 0,0 1 0,0 0 0,2-6 0,11-19-7447</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6.572"/>
    </inkml:context>
    <inkml:brush xml:id="br0">
      <inkml:brushProperty name="width" value="0.025" units="cm"/>
      <inkml:brushProperty name="height" value="0.025" units="cm"/>
    </inkml:brush>
  </inkml:definitions>
  <inkml:trace contextRef="#ctx0" brushRef="#br0">29 0 12268,'0'0'10474,"-29"53"-10378,46-40-32,4 3-1314,4-3-2017,4-4-2178,3 0 577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6.916"/>
    </inkml:context>
    <inkml:brush xml:id="br0">
      <inkml:brushProperty name="width" value="0.025" units="cm"/>
      <inkml:brushProperty name="height" value="0.025" units="cm"/>
    </inkml:brush>
  </inkml:definitions>
  <inkml:trace contextRef="#ctx0" brushRef="#br0">88 155 10890,'0'0'7122,"-8"6"-5318,0 0-1483,-36 31 1664,41-34-1842,1-1 0,-1 1 0,1 0 0,0 0 0,0 0 0,0 0 1,0 0-1,0 0 0,1 0 0,0 1 0,-1-1 0,1 0 0,0 1 0,0 6 0,1-9-134,1 0 0,-1-1 0,0 1 0,1-1 0,-1 1-1,1 0 1,0-1 0,-1 1 0,1-1 0,-1 1 0,1-1 0,0 1-1,0-1 1,-1 0 0,1 1 0,0-1 0,0 0 0,-1 1 0,1-1-1,0 0 1,0 0 0,-1 0 0,1 0 0,0 0 0,0 0 0,0 0-1,-1 0 1,1 0 0,0 0 0,0 0 0,0-1 0,1 1-1,30-7 234,-17 0-407,-1-1 0,0 0 0,0-1 0,0 0 0,-1-1-1,-1-1 1,0 0 0,0-1 0,-1 0 0,-1-1 0,0 0 0,-1 0 0,12-23 0,-19 33 165,-1 0 0,1 0 0,-1 0 1,0 0-1,0 0 0,0-1 0,0 1 1,-1 0-1,1-1 0,-1 1 0,0-1 1,0 1-1,0 0 0,0-1 0,-1 1 1,1-1-1,-2-3 0,1 5 2,-1 0 0,1 0 0,-1 1 1,1-1-1,-1 0 0,0 1 0,0 0 0,1-1 0,-1 1 0,0 0 0,0 0 0,0 0 0,-1 0 0,1 0 0,0 0 1,0 1-1,0-1 0,0 1 0,-1 0 0,1-1 0,0 1 0,-1 0 0,1 0 0,0 1 0,-4-1 0,0 1-11,0 0 1,0 1-1,0-1 0,0 1 0,0 0 0,0 1 0,0-1 0,-9 7 0,12-8 9,1 1 1,-1-1-1,1 1 0,-1 0 0,1 0 1,0 0-1,0 0 0,0 0 1,0 0-1,0 1 0,0-1 0,0 1 1,1-1-1,0 1 0,-1 0 0,1-1 1,0 1-1,0 0 0,0 0 0,0 3 1,1-5-29,1 1 0,-1-1 0,1 1 0,-1-1 0,1 0 0,0 1 1,-1-1-1,1 0 0,0 1 0,0-1 0,0 0 0,0 0 0,0 0 0,0 0 1,0 0-1,1 0 0,-1 0 0,0 0 0,0-1 0,1 1 0,-1 0 0,1-1 1,2 1-1,40 13-939,-32-11 569,0 0 224,0 1 0,0 1 0,0 0 0,0 1 0,-1 0 0,20 14 0,-27-17 196,0 0 0,-1 1 0,1-1 0,0 1 0,-1 0 0,0 0 0,0 0 0,0 1-1,-1-1 1,1 1 0,-1-1 0,0 1 0,0 0 0,-1 0 0,1 0 0,-1 0 0,0 0-1,-1 0 1,1 7 0,-1-1-291,-2 32 962,1-41-971,1-1 1,-1 1 0,1 0-1,-1-1 1,1 1 0,-1-1-1,0 1 1,0-1 0,0 1-1,0-1 1,0 0 0,0 1-1,-2 0 1,-5 0-9775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7.564"/>
    </inkml:context>
    <inkml:brush xml:id="br0">
      <inkml:brushProperty name="width" value="0.025" units="cm"/>
      <inkml:brushProperty name="height" value="0.025" units="cm"/>
    </inkml:brush>
  </inkml:definitions>
  <inkml:trace contextRef="#ctx0" brushRef="#br0">90 58 12268,'3'-7'2605,"4"-10"-2007,5-17 8537,-12 34-8985,-12 23 78,-12 26-205,-20 60 0,37-87 23,0 1-1,2-1 1,0 1 0,2 0-1,-2 32 1,5-54-34,1 1 1,-1-1-1,0 1 1,0-1 0,1 1-1,-1-1 1,1 1-1,-1-1 1,1 1-1,0-1 1,0 0-1,-1 1 1,1-1-1,0 0 1,0 0-1,0 0 1,0 0-1,1 0 1,-1 0-1,0 0 1,0 0-1,1 0 1,-1 0-1,0-1 1,1 1-1,-1 0 1,1-1 0,-1 1-1,0-1 1,1 0-1,0 1 1,-1-1-1,1 0 1,-1 0-1,1 0 1,-1 0-1,1 0 1,-1-1-1,1 1 1,1-1-1,4 1 34,0-1 0,1-1 0,-1 1 0,0-1 0,-1-1 0,1 1 0,11-7 0,-3 0 14,0-2 1,0 0-1,-1-1 1,0 0-1,-1-1 1,-1-1-1,0 0 1,12-18-1,-29 42-8,2 1 0,-1 0 0,1 0 0,1 1 0,0-1-1,-1 15 1,4-24-46,-1-1-1,1 0 1,-1 0-1,1 0 1,0 0-1,-1 0 0,1 0 1,0 0-1,0 0 1,0-1-1,0 1 1,0 0-1,-1 0 1,1-1-1,1 1 0,-1-1 1,0 1-1,0-1 1,0 1-1,0-1 1,0 1-1,0-1 0,1 0 1,-1 0-1,0 0 1,0 1-1,0-1 1,1 0-1,-1-1 1,0 1-1,0 0 0,0 0 1,1 0-1,-1-1 1,1 0-1,47-8 178,18-21 340,-39 6-1813,-26 22 828,-1 1 0,0-1-1,0 0 1,0 1 0,0-1 0,0 0-1,0 0 1,0 0 0,-1 0 0,1 0-1,-1 0 1,1 0 0,-1-4-1,0-5-5868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7.911"/>
    </inkml:context>
    <inkml:brush xml:id="br0">
      <inkml:brushProperty name="width" value="0.025" units="cm"/>
      <inkml:brushProperty name="height" value="0.025" units="cm"/>
    </inkml:brush>
  </inkml:definitions>
  <inkml:trace contextRef="#ctx0" brushRef="#br0">0 0 18546,'0'0'6117,"11"48"-6021,9-35 1,-1 2-1763,-1-3-2082,2-4-2786</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8.271"/>
    </inkml:context>
    <inkml:brush xml:id="br0">
      <inkml:brushProperty name="width" value="0.025" units="cm"/>
      <inkml:brushProperty name="height" value="0.025" units="cm"/>
    </inkml:brush>
  </inkml:definitions>
  <inkml:trace contextRef="#ctx0" brushRef="#br0">174 217 10602,'0'0'12193,"-8"3"-11937,-7 2-144,1 1 0,1 0 0,-1 1 0,1 0-1,0 1 1,-14 12 0,23-17-25,-1 1 0,1-1 0,0 1 1,0-1-1,1 1 0,-1 0 0,1 1 0,-1-1 0,1 1 0,1-1 0,-1 1 0,1 0 1,-1 0-1,1 0 0,1 0 0,-1 0 0,1 1 0,0-1 0,0 0 0,1 1 1,-1-1-1,1 9 0,1-13-82,-1 0 1,1 0-1,0 0 0,-1 0 1,1-1-1,0 1 1,0 0-1,-1 0 1,1-1-1,0 1 0,0 0 1,0-1-1,0 1 1,0-1-1,0 1 1,0-1-1,0 1 0,0-1 1,0 0-1,0 0 1,0 1-1,0-1 1,0 0-1,0 0 0,0 0 1,0 0-1,1 0 1,0-1-1,34-2 201,-21-1-170,1 0 0,-1-1 0,0-1 0,0 0 1,-1-1-1,0-1 0,0 0 0,14-12 0,1-2-7,-1-1-1,39-42 1,-58 56-33,-1-1 0,0 1 0,0-1 0,0-1 0,-2 0 0,1 0 0,-1 0 1,-1-1-1,0 1 0,-1-1 0,0 0 0,-1-1 0,0 1 0,2-21 0,-5 31 1,0 1 1,0-1-1,0 1 0,0 0 1,-1-1-1,1 1 0,0 0 1,-1-1-1,1 1 0,0-1 1,-1 1-1,0 0 0,1 0 1,-1-1-1,0 1 0,0 0 1,1 0-1,-1 0 0,0 0 1,0 0-1,0 0 0,-1 0 1,1 0-1,0 0 0,0 1 1,-3-2-1,1 1-12,-1 0 1,1 0-1,-1 0 1,1 1-1,-1 0 1,1-1-1,-1 1 1,0 1-1,1-1 0,-6 1 1,-2 2-22,-1 0 1,2 0 0,-1 1-1,0 0 1,1 0-1,-12 8 1,17-10 31,1 1-1,-1 0 1,1 0 0,0 0 0,-1 0 0,2 0 0,-1 1-1,0 0 1,1 0 0,-1 0 0,1 0 0,0 0 0,1 1 0,-1-1-1,1 1 1,0 0 0,-3 9 0,5-13 1,1 1-1,-1-1 1,1 0 0,0 0-1,-1 1 1,1-1 0,0 0-1,0 0 1,0 0 0,0 0-1,0 0 1,0 0 0,0 0-1,0 0 1,0 0-1,0-1 1,1 1 0,-1 0-1,0-1 1,1 1 0,-1-1-1,0 1 1,1-1 0,-1 0-1,0 1 1,3-1 0,49 9-519,-44-8 189,19 2-619,1 1-1421,56 13 0,-79-16 2219,-1 1 1,1 0-1,-1 0 1,1 0-1,-1 0 1,0 1 0,0 0-1,0 0 1,0 1-1,0 0 1,-1-1 0,0 1-1,0 1 1,0-1-1,0 1 1,4 5 0,-7-6 51,1 1 1,-1-1 0,0 1 0,0-1 0,0 1-1,-1-1 1,1 1 0,-1 0 0,-1-1 0,1 1-1,0 0 1,-1-1 0,0 1 0,0-1 0,0 1 0,-1-1-1,0 1 1,1-1 0,-1 0 0,-1 0 0,-4 6-1,-5 4-4425</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49.562"/>
    </inkml:context>
    <inkml:brush xml:id="br0">
      <inkml:brushProperty name="width" value="0.025" units="cm"/>
      <inkml:brushProperty name="height" value="0.025" units="cm"/>
    </inkml:brush>
  </inkml:definitions>
  <inkml:trace contextRef="#ctx0" brushRef="#br0">2 101 11179,'0'0'120,"0"0"-1,0 0 1,0 0 0,0 0 0,0 0 0,0 0 0,1 0 0,-1 0 0,0 1 0,0-1 0,0 0 0,0 0 0,0 0 0,0 0 0,0 0 0,0 0-1,0 0 1,0 1 0,0-1 0,0 0 0,0 0 0,0 0 0,0 0 0,0 0 0,0 0 0,0 0 0,0 1 0,0-1 0,0 0 0,0 0 0,-1 0 0,1 0-1,0 0 1,0 0 0,0 0 0,0 0 0,0 1 0,0-1 0,0 0 0,0 0 0,0 0 0,0 0 0,-1 0 0,1 0 0,0 0 0,0 0 0,0 0-1,0 0 1,0 0 0,0 0 0,0 0 0,-1 0 0,1 0 0,0 0 0,19 3 1557,26-1-1137,-32-3-326,1 0 0,-1-1 0,0 0 0,0-2 0,0 1 0,17-8 0,-21 7-83,-1 1 1,0-1-1,-1-1 0,1 1 0,-1-1 1,0 0-1,0-1 0,0 0 0,-1 0 0,11-13 1,-17 19-101,0-1 0,1 1 1,-1 0-1,0-1 0,0 1 1,1 0-1,-1-1 0,0 1 0,0-1 1,1 1-1,-1 0 0,0-1 1,0 1-1,0-1 0,0 1 1,0-1-1,1 1 0,-1-1 0,0 1 1,0-1-1,0 1 0,0 0 1,0-1-1,-1 1 0,1-1 1,0 1-1,0-1 0,0 1 0,0-1 1,0 1-1,-1 0 0,1-1 1,0 1-1,-1-1 0,-16-2 295,-27 12-333,31-3 11,0 0 0,0 1-1,0 0 1,1 1-1,0 0 1,1 1-1,0 1 1,0 0-1,-9 11 1,12-12 24,0 0 0,1 1-1,0 0 1,0 0 0,1 0-1,1 1 1,0 0 0,0 0 0,1 1-1,1-1 1,-4 15 0,7-24-23,0 1 1,0-1-1,-1 0 0,1 0 1,0 0-1,1 0 1,-1 0-1,0 0 1,1 0-1,-1 0 1,1 0-1,-1 0 0,1 0 1,0 0-1,0 0 1,0 0-1,0 0 1,0 0-1,1-1 0,-1 1 1,0-1-1,1 1 1,-1-1-1,1 1 1,0-1-1,-1 0 0,1 0 1,0 1-1,0-1 1,0-1-1,0 1 1,0 0-1,0 0 1,0-1-1,0 1 0,4 0 1,7 1 44,1-1 0,0 0 1,0-1-1,21-2 0,-23 1-22,7-1-301,-1 0-1,0-2 1,30-8 0,16-15-4415,-19 2-3517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4.175"/>
    </inkml:context>
    <inkml:brush xml:id="br0">
      <inkml:brushProperty name="width" value="0.025" units="cm"/>
      <inkml:brushProperty name="height" value="0.025" units="cm"/>
    </inkml:brush>
  </inkml:definitions>
  <inkml:trace contextRef="#ctx0" brushRef="#br0">210 102 10762,'56'-32'3746,"-36"21"-896,-1 0-1,30-23 0,-48 34-2790,-1 0 0,0 0-1,0 0 1,0 0-1,1-1 1,-1 1-1,0 0 1,0 0-1,0 0 1,1 0-1,-1 0 1,0-1-1,0 1 1,0 0-1,0 0 1,0 0-1,1-1 1,-1 1-1,0 0 1,0 0-1,0 0 1,0-1 0,0 1-1,0 0 1,0 0-1,0-1 1,0 1-1,0 0 1,0 0-1,0-1 1,0 1-1,0 0 1,0 0-1,0 0 1,0-1-1,0 1 1,0 0-1,0 0 1,0-1-1,0 1 1,0 0-1,0 0 1,-1 0 0,1-1-1,0 1 1,0 0-1,0 0 1,0 0-1,-1-1 1,1 1-1,0 0 1,0 0-1,0 0 1,-1 0-1,1 0 1,0 0-1,0 0 1,0-1-1,-1 1 1,1 0-1,0 0 1,0 0-1,-1 0 1,1 0 0,0 0-1,-18-2 703,17 2-740,-19-1 27,0 2 1,0-1-1,-1 2 1,1 1-1,1 1 0,-1 0 1,0 1-1,1 2 1,0 0-1,0 0 1,1 2-1,0 0 0,-19 15 1,35-24-42,0 1 0,1 0 0,-1 0 0,1 0 0,-1 0 0,1 1 0,0-1 0,0 0 0,-1 0 0,1 1 0,0-1 0,0 1 0,0-1 1,0 1-1,0 0 0,1-1 0,-1 1 0,0 2 0,1-3-3,0-1-1,1 1 1,-1 0 0,0 0-1,1 0 1,-1-1 0,1 1 0,-1 0-1,1 0 1,-1-1 0,1 1-1,-1 0 1,1-1 0,0 1 0,-1-1-1,1 1 1,0-1 0,-1 1 0,1-1-1,0 1 1,0-1 0,0 0-1,-1 1 1,1-1 0,1 0 0,10 3 31,0 0 1,0-2 0,21 2-1,-29-3-24,37 1 32,48 4-88,-83-5 14,1 1-1,-1 1 1,1-1 0,-1 1-1,0 0 1,0 1 0,0-1-1,0 1 1,0 0 0,8 7-1,-12-8 26,0 0 1,1 1-1,-1-1 0,-1 1 0,1 0 0,0 0 0,-1-1 0,1 1 1,-1 0-1,0 0 0,0 1 0,0-1 0,0 0 0,-1 0 1,1 0-1,-1 1 0,0-1 0,0 0 0,0 0 0,0 0 1,-1 1-1,1-1 0,-1 0 0,-1 6 0,0-2 73,-1-1 0,1 1 1,-1-1-1,0 0 0,-1 0 0,0 0 0,1 0 0,-2 0 1,1-1-1,-9 9 0,2-6 154,0 0 0,0-1 0,-1 0 0,0 0 0,0-1 0,-1-1 0,1 0 0,-1-1 0,0 0 1,-1-1-1,1 0 0,0-1 0,-1-1 0,0 0 0,1-1 0,-24-3 0,34 2-401,0 0 1,0 0-1,0 0 1,1-1-1,-1 1 0,0-1 1,1 0-1,-1 0 1,1 0-1,0 0 0,0 0 1,-1-1-1,2 1 1,-1 0-1,0-1 0,0 0 1,1 1-1,-1-1 1,1 0-1,0 0 0,0 0 1,0 0-1,0 0 1,0 0-1,1 0 0,0 0 1,-1 0-1,1 0 1,0 0-1,0-1 0,1 1 1,-1 0-1,1 0 1,-1 0-1,1 0 0,0 0 1,0 0-1,1 0 1,-1 0-1,0 1 0,4-5 1,14-18-7172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0.680"/>
    </inkml:context>
    <inkml:brush xml:id="br0">
      <inkml:brushProperty name="width" value="0.025" units="cm"/>
      <inkml:brushProperty name="height" value="0.025" units="cm"/>
    </inkml:brush>
  </inkml:definitions>
  <inkml:trace contextRef="#ctx0" brushRef="#br0">45 1 12075,'0'0'6951,"-38"65"-5862,38-36-64,-1 3-288,-3 0-193,4 2-320,0 0-160,0-4 1,0-4-65,0-3-1410,0-5-1184,0-6-1570,-2-6-1826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1.040"/>
    </inkml:context>
    <inkml:brush xml:id="br0">
      <inkml:brushProperty name="width" value="0.025" units="cm"/>
      <inkml:brushProperty name="height" value="0.025" units="cm"/>
    </inkml:brush>
  </inkml:definitions>
  <inkml:trace contextRef="#ctx0" brushRef="#br0">0 98 12684,'0'0'5285,"61"0"-4132,-16 0-384,10-3-353,-1-3-95,8-3-97,-3-2-128,-11-1-32,-9 1-64,-6 1-417,-10 1-1152,-16-5-2179,-7 2-1248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1.371"/>
    </inkml:context>
    <inkml:brush xml:id="br0">
      <inkml:brushProperty name="width" value="0.025" units="cm"/>
      <inkml:brushProperty name="height" value="0.025" units="cm"/>
    </inkml:brush>
  </inkml:definitions>
  <inkml:trace contextRef="#ctx0" brushRef="#br0">1 7 12396,'0'0'5765,"68"-7"-4772,-24 7-384,12 0-289,1 0-288,-5 1 32,-2 6-128,-6-3-1954,-12 0-3395,-7-2-1441</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1.701"/>
    </inkml:context>
    <inkml:brush xml:id="br0">
      <inkml:brushProperty name="width" value="0.025" units="cm"/>
      <inkml:brushProperty name="height" value="0.025" units="cm"/>
    </inkml:brush>
  </inkml:definitions>
  <inkml:trace contextRef="#ctx0" brushRef="#br0">36 1 12556,'0'0'1607,"-4"8"517,1-1-1793,-2 2 300,1 0-1,0 0 1,1 0-1,0 0 1,0 0-1,1 1 1,0-1 0,0 19-1,2-27-617,1-1-1,-1 1 1,1 0 0,0 0-1,-1 0 1,1 0 0,0-1-1,0 1 1,0 0-1,0-1 1,-1 1 0,1 0-1,0-1 1,0 1 0,0-1-1,0 0 1,0 1 0,0-1-1,1 0 1,-1 1-1,0-1 1,0 0 0,0 0-1,0 0 1,0 0 0,0 0-1,0 0 1,1-1 0,35-1 245,-22-3-293,-1 0 0,0-1 0,0 0 1,-1-1-1,1 0 0,-2-1 0,1-1 1,15-13-1,-11 8 27,-27 58-93,6-34 134,0-1-17,1 0 1,0 0 0,0 0-1,1 0 1,1 1 0,-2 14-1,3-23-10,0-1-1,0 0 0,0 1 1,0-1-1,0 1 0,1-1 1,-1 0-1,0 1 1,0-1-1,0 0 0,1 1 1,-1-1-1,0 0 0,0 1 1,1-1-1,-1 0 0,0 1 1,0-1-1,1 0 0,-1 0 1,1 1-1,-1-1 0,0 0 1,1 0-1,-1 0 0,0 1 1,1-1-1,-1 0 0,1 0 1,-1 0-1,0 0 0,1 0 1,-1 0-1,1 0 0,23-2 181,17-11-393,-21 2-1171,4-2-4446,-16 9 401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2.059"/>
    </inkml:context>
    <inkml:brush xml:id="br0">
      <inkml:brushProperty name="width" value="0.025" units="cm"/>
      <inkml:brushProperty name="height" value="0.025" units="cm"/>
    </inkml:brush>
  </inkml:definitions>
  <inkml:trace contextRef="#ctx0" brushRef="#br0">49 1 14382,'0'0'1350,"-6"11"28,2-6-1303,-1 2 139,1 0 0,-1 1 0,1-1 0,0 1-1,1 0 1,0 1 0,0-1 0,1 0 0,0 1 0,0 0 0,1-1-1,0 1 1,1 14 0,1-21-194,-1-1 1,1 1-1,-1 0 0,1-1 0,0 0 0,0 1 1,0-1-1,0 0 0,0 1 0,0-1 0,0 0 1,0 0-1,0 0 0,1 0 0,-1 0 1,0 0-1,1 0 0,-1 0 0,1 0 0,-1-1 1,1 1-1,-1-1 0,1 1 0,0-1 1,-1 0-1,1 1 0,-1-1 0,1 0 0,0 0 1,-1 0-1,1 0 0,0 0 0,-1-1 1,1 1-1,-1 0 0,3-1 0,1 0 39,1-1-1,-1 1 1,0 0 0,1-1-1,-1 0 1,0-1 0,0 1-1,0-1 1,8-5 0,-8 2-2,0 1 1,-1-1-1,1 0 0,-1 0 1,0-1-1,6-12 1,-8 16 85,-1-1 0,1 0 0,-1 0 1,0 0-1,0 0 0,0 0 0,0 0 1,-1 0-1,0-1 0,1 1 1,-2 0-1,1 0 0,-2-8 0,2 12-138,0-1 1,-1 0-1,1 1 0,0-1 0,-1 1 0,1-1 1,-1 1-1,1-1 0,-1 1 0,0-1 0,1 1 0,-1-1 1,1 1-1,-1 0 0,0-1 0,1 1 0,-1 0 1,0 0-1,1-1 0,-1 1 0,0 0 0,1 0 0,-1 0 1,0 0-1,0 0 0,1 0 0,-1 0 0,0 0 1,1 0-1,-1 0 0,0 1 0,1-1 0,-1 0 0,0 0 1,-1 1-1,1 0-16,-1-1 0,1 1 0,-1-1 0,1 1 0,-1 0 0,1-1 0,0 1 0,-1 0 0,1 0 0,0 0 0,0 0 0,0 1 0,0-1 0,0 0 0,-2 2 0,3-2 8,-1 1 0,0-1 0,0 0 0,1 1 0,-1-1 0,1 1 0,-1-1 0,1 1 1,-1-1-1,1 1 0,0 0 0,0-1 0,0 1 0,0-1 0,0 1 0,0 0 0,0-1 0,1 1 0,-1-1 0,0 1 0,1-1 0,-1 1 0,1-1 1,0 1-1,0-1 0,-1 1 0,1-1 0,0 0 0,0 0 0,0 1 0,0-1 0,1 0 0,-1 0 0,0 0 0,0 0 0,1 0 0,-1 0 0,0-1 0,1 1 1,-1 0-1,1-1 0,-1 1 0,1-1 0,-1 1 0,1-1 0,-1 0 0,1 1 0,3-1 0,4 0 24,0 0 1,0 0-1,0-1 0,0 0 1,0 0-1,-1-1 0,17-5 1,-16 4-8,0 0 1,0 0-1,-1-1 1,0 0-1,0-1 1,0 1 0,0-2-1,-1 1 1,1-1-1,10-12 1,-17 18-14,-1 0 0,0 0 1,0 0-1,0 0 0,0 0 1,0 0-1,0-1 0,1 1 0,-1 0 1,0 0-1,0 0 0,0 0 1,0 0-1,0 0 0,0 0 0,0-1 1,0 1-1,0 0 0,0 0 1,0 0-1,0 0 0,0 0 0,0-1 1,0 1-1,0 0 0,0 0 1,0 0-1,0 0 0,0 0 0,0-1 1,0 1-1,0 0 0,0 0 1,0 0-1,0 0 0,0 0 0,0 0 1,0-1-1,0 1 0,0 0 1,0 0-1,0 0 0,0 0 0,-1 0 1,1 0-1,0 0 0,0 0 1,0-1-1,0 1 0,0 0 0,0 0 1,-1 0-1,1 0 0,0 0 1,0 0-1,0 0 0,-12 3-55,-13 9-56,-23 38 154,46-47-11,-1 1 1,1-1 0,0 1 0,0-1-1,0 1 1,0 0 0,1 0 0,0 0-1,0 0 1,0 0 0,0 0 0,0 0-1,1 0 1,0 6 0,0-9-49,1 1 0,-1-1-1,1 0 1,0 0 0,0 1 0,-1-1 0,1 0 0,0 0-1,0 0 1,0 0 0,0 0 0,0 0 0,1 0 0,-1 0-1,0 0 1,0-1 0,1 1 0,-1 0 0,0-1 0,1 1-1,-1-1 1,0 0 0,1 1 0,-1-1 0,1 0 0,-1 0-1,3 0 1,48 3-2691,-44-3 1662,0 0-476,1-1-1,-1 1 1,1-1-1,-1 0 1,13-4-1,13-9-5371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2.403"/>
    </inkml:context>
    <inkml:brush xml:id="br0">
      <inkml:brushProperty name="width" value="0.025" units="cm"/>
      <inkml:brushProperty name="height" value="0.025" units="cm"/>
    </inkml:brush>
  </inkml:definitions>
  <inkml:trace contextRef="#ctx0" brushRef="#br0">129 10 10410,'0'0'7335,"-11"-2"-5061,3 0-1986,-1 0 1,0 0-1,0 2 1,0-1 0,0 1-1,-11 1 1,18-1-282,0 0 1,0 0 0,0 1 0,0-1 0,0 1 0,0-1 0,0 1 0,0 0 0,0 0 0,1 0 0,-1 0 0,0 0 0,1 0 0,-1 0 0,1 1 0,-1-1 0,1 0 0,-1 1 0,1-1 0,0 1 0,0 0 0,0-1 0,0 1 0,0 0 0,0 0 0,0 0 0,0 0 0,1 0 0,-1-1 0,1 1-1,0 0 1,-1 0 0,1 0 0,0 0 0,0 0 0,0 0 0,0 0 0,1 0 0,-1 0 0,1 0 0,0 3 0,0-4-62,-1 1 0,1-1 0,0 0 0,0 0 0,0 0-1,0 1 1,0-1 0,0 0 0,0 0 0,0 0 0,1-1 0,-1 1-1,0 0 1,1 0 0,-1-1 0,0 1 0,1 0 0,-1-1 0,2 1 0,38 10-635,-24-7 319,-10-2 213,7 2-72,0 1 1,-1 0-1,1 1 1,20 13-1,-33-18 253,1 0 0,0 0 0,-1 1 0,1-1 0,-1 0 1,1 1-1,-1-1 0,0 1 0,0 0 0,0-1 0,0 1 0,0 0 0,0 0 0,0-1 0,0 1 0,-1 0 0,2 3 0,-3-3 59,1 1 1,0-1-1,-1 0 1,1 0-1,-1 0 1,0 0-1,1 0 1,-1 0-1,0 0 1,0 0-1,0 0 1,-1-1 0,1 1-1,0 0 1,-1 0-1,1-1 1,-1 1-1,0-1 1,1 0-1,-3 2 1,-3 3 28,-1 1 1,1-2-1,-1 1 1,0-1 0,0-1-1,-1 1 1,1-1-1,-1-1 1,0 0 0,-9 3-1,18-6-151,-1-1 0,1 1 1,-1 0-1,1 0 0,0 0 0,-1-1 0,1 1 0,0 0 1,-1 0-1,1-1 0,0 1 0,-1 0 0,1-1 0,0 1 1,0 0-1,-1-1 0,1 1 0,0 0 0,0-1 0,0 1 1,-1-1-1,1 1 0,0-1 0,0 1 0,0 0 0,0-1 1,0 1-1,0-1 0,0 1 0,0-1 0,0 1 1,0 0-1,0-1 0,0 1 0,0-1 0,0 1 0,1-1 1,-1 1-1,0-1 0,5-21-2294,10-12-1479,4-6-1142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2.780"/>
    </inkml:context>
    <inkml:brush xml:id="br0">
      <inkml:brushProperty name="width" value="0.025" units="cm"/>
      <inkml:brushProperty name="height" value="0.025" units="cm"/>
    </inkml:brush>
  </inkml:definitions>
  <inkml:trace contextRef="#ctx0" brushRef="#br0">32 1 9513,'0'0'6481,"-1"10"-5157,-10 42-292,6-34-748,0 0 1,2 1-1,0 0 0,1-1 0,0 1 0,3 26 0,-1-44-272,1 0 0,-1-1 0,1 1-1,-1-1 1,1 1 0,-1 0 0,1-1 0,0 1 0,-1-1-1,1 1 1,0-1 0,-1 0 0,1 1 0,0-1-1,0 0 1,-1 1 0,1-1 0,0 0 0,0 0-1,0 0 1,-1 0 0,1 0 0,0 0 0,0 0 0,0 0-1,0 0 1,-1 0 0,1 0 0,0 0 0,0-1-1,-1 1 1,1 0 0,0-1 0,0 1 0,-1 0-1,1-1 1,0 1 0,0-1 0,29-16 195,-25 13-182,-1-1 0,1 0 0,-1 1 0,0-1 0,0-1 1,-1 1-1,0 0 0,0-1 0,0 0 0,0 0 0,-1 0 1,0 0-1,1-7 0,-21 48 722,16-32-734,1-1-1,0 0 1,1 1-1,-1-1 0,0 0 1,1 1-1,-1-1 1,1 1-1,0-1 0,0 1 1,0-1-1,0 1 1,0-1-1,0 1 1,1-1-1,-1 1 0,1-1 1,0 1-1,0-1 1,0 0-1,0 1 0,1 1 1,1-2 12,0 0 1,0 0 0,-1 0-1,1-1 1,0 1-1,1-1 1,-1 0 0,0 0-1,0 0 1,0-1-1,1 1 1,-1-1 0,0 0-1,1 0 1,-1 0-1,4 0 1,0 0 4,-1-1 1,1 0-1,0 0 0,-1 0 0,1-1 1,8-3-1,-12 4-17,-1 0-1,1-1 1,0 1-1,-1 0 1,1-1-1,-1 0 1,1 1-1,-1-1 1,0 0-1,0 0 1,0 0-1,0 0 1,0-1 0,0 1-1,-1-1 1,1 1-1,1-4 1,-3 5 104,-11 31 150,8-25-214,1-1-10,1-1 0,0 0 0,0 0 0,0 1 0,0-1 0,0 1 0,1-1 0,0 0 0,-1 5 0,2-7-52,-1 0 0,1 0-1,-1 0 1,1-1 0,-1 1 0,1 0 0,0 0 0,-1 0 0,1-1 0,0 1-1,0 0 1,0-1 0,-1 1 0,1 0 0,0-1 0,0 1 0,0-1 0,0 0-1,0 1 1,0-1 0,0 0 0,0 1 0,0-1 0,0 0 0,0 0-1,0 0 1,0 0 0,0 0 0,0 0 0,0 0 0,0-1 0,2 1 0,-1 0-293,0 0 0,0 0 0,0-1 0,0 1 0,0 0 0,0-1 0,0 0 0,0 1 0,0-1 0,0 0 0,0 0 0,0 0 0,-1 0 0,1 0 0,2-3 0,17-11-5148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3.333"/>
    </inkml:context>
    <inkml:brush xml:id="br0">
      <inkml:brushProperty name="width" value="0.025" units="cm"/>
      <inkml:brushProperty name="height" value="0.025" units="cm"/>
    </inkml:brush>
  </inkml:definitions>
  <inkml:trace contextRef="#ctx0" brushRef="#br0">69 0 16432,'0'0'4228,"-6"10"-2558,0-1-1476,1 0-1,0 1 1,1 0 0,0 0-1,0 1 1,1-1-1,0 1 1,1-1-1,0 1 1,1 0-1,0 15 1,3 13-76,7 47 1,-2-39-73,-7-52-206,-5-53-490,5 56 639,0 0 0,0 0 0,0 1 0,0-1 0,-1 0 0,1 0 0,-1 1-1,1-1 1,-1 0 0,1 1 0,-1-1 0,0 0 0,0 1 0,0-1 0,0 1-1,0 0 1,0-1 0,0 1 0,-1 0 0,1-1 0,0 1 0,-1 0 0,1 0-1,-1 0 1,1 0 0,-1 1 0,1-1 0,-3 0 0,4 1 18,-1 0 1,1 1 0,-1-1-1,1 0 1,-1 1 0,1-1-1,-1 1 1,1-1-1,-1 1 1,1-1 0,0 1-1,-1-1 1,1 1 0,0-1-1,0 1 1,-1 0-1,1-1 1,0 1 0,0-1-1,0 1 1,0 0 0,0-1-1,0 1 1,0 0-1,0-1 1,0 1 0,0 0-1,0-1 1,0 2-1,2 19 112,0-19-96,0 1 0,-1 0 1,1-1-1,0 1 0,0-1 0,0 1 1,1-1-1,-1 0 0,0 0 1,1 0-1,0 0 0,-1-1 0,1 1 1,0-1-1,0 1 0,0-1 0,0 0 1,0 0-1,0 0 0,0-1 1,0 1-1,0-1 0,5 1 0,7 0 77,1 0-1,-1-1 0,23-3 0,-32 2-74,1 0 0,0-1 0,-1 0 0,1-1 0,-1 1 0,0-1 0,0 0 0,0-1 0,0 1 0,0-1 0,-1 0 0,1-1 0,-1 1 0,0-1 0,6-8 0,-1 3 67,-16 17-46,1-1 0,0 1 0,0 0 0,0 1 0,1-1 0,-6 16 0,8-18-11,1-1 1,-1 1 0,1 0-1,0-1 1,0 1 0,0 0 0,0 0-1,1 0 1,0 0 0,0-1-1,0 1 1,1 0 0,1 8 0,-1-12-27,0 0 1,0 0 0,0 1-1,0-1 1,0 0 0,1 0-1,-1 0 1,0 0-1,0 0 1,1 0 0,-1-1-1,1 1 1,-1 0 0,0-1-1,1 1 1,-1-1 0,1 1-1,0-1 1,-1 0 0,1 0-1,-1 0 1,1 1-1,-1-2 1,1 1 0,0 0-1,-1 0 1,1 0 0,2-1-1,0 0-5,0 0-1,1 0 1,-1 0-1,0 0 1,0-1-1,0 0 1,0 1 0,0-1-1,4-3 1,-3 0-313,-1 1 0,1-1 1,-1 0-1,0-1 0,0 1 1,0-1-1,-1 1 0,1-1 1,2-10-1,-2 7-934,-2-1 0,1 1 1,-1-1-1,-1 0 0,1-18 0,-2-10-4923</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3.726"/>
    </inkml:context>
    <inkml:brush xml:id="br0">
      <inkml:brushProperty name="width" value="0.025" units="cm"/>
      <inkml:brushProperty name="height" value="0.025" units="cm"/>
    </inkml:brush>
  </inkml:definitions>
  <inkml:trace contextRef="#ctx0" brushRef="#br0">23 1 3587,'0'0'9802,"-23"62"-9322,23-46-384,5 0-96,17-6-1858,1-2-2113</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4.087"/>
    </inkml:context>
    <inkml:brush xml:id="br0">
      <inkml:brushProperty name="width" value="0.025" units="cm"/>
      <inkml:brushProperty name="height" value="0.025" units="cm"/>
    </inkml:brush>
  </inkml:definitions>
  <inkml:trace contextRef="#ctx0" brushRef="#br0">83 0 15278,'0'0'1725,"-8"7"90,0-1-1494,-33 28 2854,39-32-2950,0 1 1,-1-1 0,1 1 0,0-1-1,0 1 1,0 0 0,1 0-1,-1 0 1,1 0 0,-1 0-1,1 0 1,0 0 0,0 0-1,0 6 1,1-8-215,1 0-1,0 0 1,0 0-1,1 0 1,-1-1-1,0 1 1,0 0-1,0-1 1,0 1-1,1-1 1,-1 1-1,0-1 1,1 0-1,-1 0 1,0 1-1,1-1 1,-1 0 0,0 0-1,0 0 1,1 0-1,-1-1 1,2 1-1,38-2 19,-39 2-49,63-16-1420,-57 13 1282,0 0-1,1 1 0,0-1 1,-1 2-1,1-1 1,0 1-1,0 0 1,15 2-1,-22 37 1718,-2-37-1531,-1 0 1,1 0-1,1 0 1,-1 0-1,0 0 1,0 0-1,0 0 1,0 0-1,1 0 1,-1 0-1,0 0 0,1 0 1,-1 0-1,1 0 1,-1 0-1,1 0 1,0 0-1,-1-1 1,1 1-1,0 0 0,-1-1 1,1 1-1,0 0 1,0-1-1,0 1 1,0-1-1,-1 1 1,1-1-1,0 1 1,2-1-1,0 1 9,1 0 1,-1-1-1,1 0 0,-1 0 0,1 0 1,-1 0-1,1-1 0,-1 1 1,6-2-1,4-2-73,1-1 0,-1 0-1,25-14 1,-30 14-125,-3 3 118,0 0 0,-1 0 0,0-1 0,1 1 0,-1-1 0,0 0 0,0-1-1,-1 1 1,1-1 0,5-7 0,-9 11-69,-7 16 742,17-15-618,0-1-1,0 0 1,0 0-1,0-1 1,0 0 0,0-1-1,0 0 1,0 0 0,9-5-1,-6 3-239,0 1 0,0 0-1,0 1 1,18-1 0,-32 47 1114,2-43-856,-1 0-1,1 0 1,0 0-1,-1 0 1,1 0-1,0 0 1,-1 0-1,1 0 1,0 0-1,0-1 1,0 1-1,0 0 1,0 0-1,0-1 1,0 1-1,0 0 1,0-1-1,0 1 0,0-1 1,0 0-1,1 1 1,-1-1-1,0 0 1,0 0-1,0 0 1,1 0-1,-1 0 1,0 0-1,0 0 1,0 0-1,3-1 1,49 0-57,-49 0-14,2 1-627,0-1 1,0 0 0,0 0-1,0-1 1,0 0 0,0 0 0,8-5-1,9-8-6912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7.278"/>
    </inkml:context>
    <inkml:brush xml:id="br0">
      <inkml:brushProperty name="width" value="0.025" units="cm"/>
      <inkml:brushProperty name="height" value="0.025" units="cm"/>
    </inkml:brush>
  </inkml:definitions>
  <inkml:trace contextRef="#ctx0" brushRef="#br0">1 69 13805,'0'0'6374,"71"-4"-5189,-30-5-224,5 0-384,12 0-417,1-3-96,-6 2-64,-3 1 32,-5 3-128,-17 5-705,-6 1-672,-15 0-545,-7 8 64,-16 6-705,-15-1-1665</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4.894"/>
    </inkml:context>
    <inkml:brush xml:id="br0">
      <inkml:brushProperty name="width" value="0.025" units="cm"/>
      <inkml:brushProperty name="height" value="0.025" units="cm"/>
    </inkml:brush>
  </inkml:definitions>
  <inkml:trace contextRef="#ctx0" brushRef="#br0">165 55 11627,'0'0'8568,"-10"-2"-7564,7 1-961,-1 0 0,0 0 0,0 0 0,0 1 0,0 0 0,0 0 0,0 0 0,0 0 0,0 1 0,0 0 0,1-1 1,-1 1-1,-4 2 0,1 0-10,1 1 1,0-1 0,0 1 0,0 1 0,0-1 0,1 1 0,0 0-1,-6 6 1,4-3-3,4-6-17,0 1 0,1-1 1,-1 1-1,1 0 0,-1 0 1,1 0-1,0 0 0,0 0 1,0 1-1,1-1 0,-1 0 1,1 1-1,0 0 0,-2 6 1,5-9 8,1 0 1,-1-1-1,0 1 0,0-1 1,1 1-1,-1-1 0,0 0 1,0 0-1,1 0 0,-1 0 1,0-1-1,0 1 0,1-1 1,-1 1-1,4-2 0,6-4 8,-1 0-1,0-1 0,0 0 0,0-1 0,-1 0 0,0 0 0,0-1 0,14-18 0,25-21 30,-52 87-444,2-38 388,0 1 0,1-1 0,0 1 0,-1-1 0,1 1 0,0 0 0,0-1 0,-1 1 0,1-1 0,1 1 0,-1-1 0,0 1 0,0 0 0,0-1 0,1 1 0,-1-1 0,1 1 0,-1-1 0,1 0 0,0 1 0,0-1 0,-1 1 0,1-1 0,0 0 0,0 0 0,0 1 0,1-1 0,-1 0 0,0 0 0,2 1 0,0-1 32,0 0 0,0-1 0,0 1-1,1-1 1,-1 0 0,0 0 0,0 0 0,0 0 0,1-1 0,-1 1 0,0-1 0,0 1 0,0-1 0,0 0 0,4-2 0,7-4 18,0-1 0,0 0 0,-1-1 0,0 0 0,0-1 0,-1 0 0,-1-1 0,20-23 0,-55 80-317,23-43 273,0 0 1,0 0-1,0 0 1,0 0-1,0 0 0,0 0 1,1 1-1,0-1 1,0 0-1,0 1 1,0-1-1,0 0 1,0 0-1,2 6 0,0-8 10,-1 0-1,0 0 1,0 0-1,1-1 0,-1 1 1,1 0-1,-1-1 1,0 1-1,1-1 0,-1 0 1,1 1-1,-1-1 1,1 0-1,-1 0 0,1 0 1,-1 0-1,1 0 1,-1 0-1,1 0 0,2-1 1,31-7 288,-16 0-223,-1-2 0,-1 0 0,26-18 0,-13 7-46,-29 20-87,-10 26-379,8-23 355,0 0 0,0 0 0,0 0 0,0 1 0,1-1 0,-1 0 0,0 1 0,1-1 0,0 1 0,0-1 0,-1 0 0,1 1 0,1-1 0,-1 1 0,1 3 0,0-5-242,0 0 0,-1 0 0,1 0 0,0 0 0,0 0 0,0 0 0,0 0 0,1 0 0,-1 0 0,0 0 0,0 0 0,1-1 0,-1 1 0,0-1 0,1 1 0,-1-1 0,0 1 0,1-1-1,-1 0 1,1 1 0,-1-1 0,1 0 0,-1 0 0,0 0 0,1 0 0,2-1 0,21 0-6033</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5.255"/>
    </inkml:context>
    <inkml:brush xml:id="br0">
      <inkml:brushProperty name="width" value="0.025" units="cm"/>
      <inkml:brushProperty name="height" value="0.025" units="cm"/>
    </inkml:brush>
  </inkml:definitions>
  <inkml:trace contextRef="#ctx0" brushRef="#br0">136 1 13164,'0'0'3849,"-9"0"-2210,-56 6 989,62-6-2514,-1 1 0,1 0 0,-1 0 0,1 0 0,0 0 0,-1 0 0,1 1-1,0 0 1,0-1 0,0 1 0,0 0 0,0 0 0,0 1 0,1-1 0,-1 1 0,1-1 0,0 1-1,0 0 1,-3 3 0,5-5-126,0 0 0,0 0-1,0 0 1,0 0 0,0-1-1,0 1 1,0 0-1,0 0 1,0 0 0,0 0-1,0-1 1,0 1 0,1 0-1,-1 0 1,0-1 0,1 1-1,-1 0 1,1 0 0,-1-1-1,0 1 1,1 0-1,0-1 1,-1 1 0,1 0-1,-1-1 1,1 1 0,0-1-1,-1 1 1,1-1 0,0 0-1,0 1 1,-1-1 0,1 1-1,0-1 1,0 0-1,0 0 1,-1 0 0,3 1-1,39 8-524,-31-7 254,8 1-5,1 2 1,-1 0 0,0 1-1,-1 0 1,25 14-1,-42-20 341,0 0-1,-1 0 1,1 1-1,-1-1 0,1 0 1,-1 0-1,1 1 0,-1-1 1,1 0-1,-1 1 0,1-1 1,-1 0-1,1 1 0,-1-1 1,1 1-1,-1-1 1,0 1-1,1-1 0,-1 1 1,0-1-1,1 1 0,-1-1 1,0 1-1,0-1 0,0 1 1,1-1-1,-1 1 0,0 0 1,0-1-1,0 1 1,0-1-1,0 1 0,0 0 1,0-1-1,-1 2 0,-19 8 1924,-34-2-242,52-8-1833,0 0 1,-1 0-1,1 0 0,-1 0 1,1 0-1,-1 0 0,1-1 1,-1 1-1,1-1 0,0 1 1,-1-1-1,1 0 0,-4-2 1,4-9-3898,15-9-1870,7 1-1202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5.918"/>
    </inkml:context>
    <inkml:brush xml:id="br0">
      <inkml:brushProperty name="width" value="0.025" units="cm"/>
      <inkml:brushProperty name="height" value="0.025" units="cm"/>
    </inkml:brush>
  </inkml:definitions>
  <inkml:trace contextRef="#ctx0" brushRef="#br0">129 117 8488,'0'0'7965,"-9"8"-6759,-29 26-133,36-33-1058,0 1-1,0 0 1,1 0-1,-1 0 1,1 0-1,-1 0 0,1 0 1,0 0-1,0 0 1,0 0-1,0 1 1,0-1-1,0 0 1,1 1-1,-1-1 0,1 1 1,-1-1-1,1 1 1,0-1-1,0 1 1,0-1-1,1 1 1,-1-1-1,0 1 0,1-1 1,1 4-1,1 1-12,1 1-1,0-1 1,0 0-1,1 0 0,11 12 1,-4-3-11,-4-6 57,-1 1 1,1 0-1,-2 0 0,0 1 0,0 0 1,3 13-1,-7-21-16,-1 0 1,0 1-1,-1-1 0,1 0 1,-1 1-1,0-1 1,0 1-1,0-1 1,-1 0-1,1 1 1,-1-1-1,0 0 0,0 0 1,-1 1-1,1-1 1,-1 0-1,0 0 1,0 0-1,0-1 0,-1 1 1,0 0-1,-3 3 1,1-1 239,-1 1 1,0-1 0,0 0-1,-1 0 1,0-1-1,0 0 1,0 0 0,-1-1-1,1 0 1,-1 0-1,0 0 1,0-1-1,-1-1 1,1 1 0,-14 1-1,21-4-253,0-1-1,1 1 0,-1-1 1,0 1-1,0-1 0,1 0 1,-1 1-1,0-1 0,1 0 1,-1 0-1,1 1 1,-1-1-1,1 0 0,-1 0 1,1 0-1,0 0 0,-1 1 1,1-1-1,0 0 0,0 0 1,-1 0-1,1 0 0,0 0 1,0 0-1,0 0 0,0 0 1,0 0-1,0 0 1,1-1-1,2-35-243,-1 26 16,1 1 1,1-1-1,0 1 0,0 0 1,1 1-1,0-1 0,1 1 1,0 0-1,9-10 1,71-75-1450,-73 81 1596,61-51-109,-51 45 687,-1 0 0,26-29 0,-79 64 1523,26-11-2016,0 0-1,1 0 1,0 1-1,0-1 0,0 1 1,-3 8-1,6-13-4,1 0-1,-1 0 1,1-1-1,-1 1 1,1 0 0,0 0-1,-1 0 1,1 0-1,0 0 1,0 0-1,-1 0 1,1 0-1,0 1 1,0-1-1,0 0 1,0 0-1,1 0 1,-1 0 0,0 0-1,0 0 1,1 0-1,-1 0 1,0 0-1,1 0 1,-1 0-1,1-1 1,-1 1-1,1 0 1,0 0 0,-1 0-1,1 0 1,0-1-1,-1 1 1,1 0-1,0-1 1,0 1-1,0 0 1,0-1-1,0 1 1,0-1-1,0 0 1,0 1 0,0-1-1,0 0 1,0 1-1,0-1 1,0 0-1,0 0 1,0 0-1,1 0 1,11 1-7,-1-1 1,0-1-1,1 0 1,-1 0-1,1-1 1,-1-1-1,0 0 1,0 0-1,0-2 1,-1 1-1,1-1 0,14-10 1,-10 6-200,0-2 0,0 0 0,-1-1-1,0 0 1,-1-1 0,-1-1 0,17-21 0,-27 32 171,-1 0 0,0 0 0,0 1 0,0-1 1,-1 0-1,1 0 0,-1-1 0,0 1 0,1 0 0,-1 0 0,-1-1 1,1 1-1,0-1 0,-1 1 0,0-1 0,0 1 0,0 0 0,-1-5 1,1 7 4,-1 0 0,0 0 1,0 1-1,1-1 1,-1 1-1,0-1 0,0 1 1,0-1-1,0 1 1,0 0-1,0-1 0,0 1 1,0 0-1,0 0 0,0-1 1,0 1-1,0 0 1,0 0-1,0 0 0,0 0 1,0 1-1,-1-1 1,-24 4-112,15 0 113,1 1 0,-1 0 1,1 1-1,0 0 0,0 1 1,1 0-1,0 0 0,0 1 1,-11 13-1,13-14 22,0 1 1,1 0-1,-1 0 1,2 1 0,-1 0-1,2 0 1,-1 0-1,1 0 1,0 1-1,1 0 1,-3 11-1,6-19-59,-1 0 0,1 0-1,0 0 1,-1 0 0,1 0-1,0 0 1,0 0 0,0 0-1,1 0 1,-1 0 0,0 0-1,1 0 1,0 0 0,-1 0-1,1 0 1,0 0 0,0 0-1,0-1 1,0 1 0,0 0-1,0-1 1,0 1 0,1-1-1,-1 1 1,1-1 0,-1 0-1,1 1 1,1 0 0,3 0-836,-1 0-1,1 0 1,0-1 0,-1 0 0,1 0 0,0 0 0,0-1 0,10 0-1,17 0-6258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6.469"/>
    </inkml:context>
    <inkml:brush xml:id="br0">
      <inkml:brushProperty name="width" value="0.025" units="cm"/>
      <inkml:brushProperty name="height" value="0.025" units="cm"/>
    </inkml:brush>
  </inkml:definitions>
  <inkml:trace contextRef="#ctx0" brushRef="#br0">155 24 10410,'-8'0'5440,"-1"0"-4863,0 1 1,0 1 0,0-1 0,0 1-1,0 1 1,1 0 0,-17 8-1,21-10-409,0 1-1,0 0 0,1 0 0,-1 1 0,1-1 0,-1 1 1,1 0-1,0 0 0,0 0 0,0 0 0,1 0 0,-1 1 1,1-1-1,0 1 0,0-1 0,0 1 0,0 0 0,0 0 1,1 0-1,0 0 0,0 0 0,-1 5 0,2-8-159,0 0 0,0-1 0,0 1 1,0 0-1,1 0 0,-1 0 0,0 0 0,0-1 0,1 1 0,-1 0 0,0 0 0,1-1 0,-1 1 0,0 0 0,1 0 0,-1-1 0,1 1 0,-1-1 0,1 1 0,0 0 0,-1-1 0,1 1 0,0-1 0,-1 1 0,1-1 0,1 1 0,28 5 216,-20-6-191,-1 0-1,1-1 1,0 0-1,11-4 1,-14 3-122,1-1 1,-1 0-1,0-1 1,1 0-1,-1 0 1,12-9-1,-17 11 98,1 0-1,0-1 0,-1 1 1,1-1-1,-1 1 0,0-1 0,0 0 1,0 0-1,0 0 0,0 0 1,-1 0-1,1 0 0,-1 0 1,0-1-1,0 1 0,0-1 1,0-6-1,-1 9 5,0 1 0,0-1 0,-1 1 0,1-1 0,0 0 0,-1 1 0,1-1 0,-1 1 0,1-1 0,-1 1 0,1-1 0,-1 1 0,1-1 0,-1 1 0,1 0 0,-1-1 0,1 1 0,-1 0 0,0-1 0,1 1 0,-1 0 0,1 0 0,-1 0 0,0-1 0,1 1 0,-1 0 0,0 0 0,1 0 0,-1 0 0,0 0 1,1 0-1,-2 0 0,-4 1-1200,18-1 75,-7-1 562,0 0-1,0 0 1,0-1-1,-1 0 1,1 0-1,0 0 1,-1 0-1,8-5 0,-9 4 206,1 1 0,0-1 0,0 1-1,0 1 1,0-1 0,0 0-1,0 1 1,0 0 0,8-1-1,-11 13 3851,-1 17-3003,0-25-46,1 20 480,-1-21-904,1 1 0,-1 0 0,1 0 0,-1 0 0,0-1 0,-1 1 0,1 0 0,0 0 0,-1 0-1,1-1 1,-1 1 0,0 0 0,0-1 0,0 1 0,0-1 0,0 1 0,-1-1 0,1 1 0,-1-1 0,0 0 0,0 0 0,1 0 0,-1 0 0,-3 2 0,-86 71 241,132-108-2606,-3 3-3433,59-62 1,-60 51 3341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6.815"/>
    </inkml:context>
    <inkml:brush xml:id="br0">
      <inkml:brushProperty name="width" value="0.025" units="cm"/>
      <inkml:brushProperty name="height" value="0.025" units="cm"/>
    </inkml:brush>
  </inkml:definitions>
  <inkml:trace contextRef="#ctx0" brushRef="#br0">138 1 2338,'0'0'17040,"-2"8"-16698,1-7-406,-2 9 209,1-1 0,0 0 1,0 1-1,1 0 0,0 9 0,1-16-187,0-1-1,0 1 1,0-1-1,1 1 0,-1-1 1,1 0-1,0 1 1,0-1-1,0 0 0,0 1 1,0-1-1,2 3 1,-2-4-161,1 1 0,-1-1 0,0 0 1,1 0-1,-1 0 0,1 0 1,0 0-1,-1 0 0,1 0 0,0 0 1,-1-1-1,1 1 0,0-1 0,0 1 1,0-1-1,-1 0 0,1 1 1,0-1-1,3 0 0,-10-4-6056,-5-5 2877,-5-1 51</inkml:trace>
  <inkml:trace contextRef="#ctx0" brushRef="#br0" timeOffset="1">1 16 480,'0'0'14766,"59"8"-13805,-25-2-544,0 0-129,-1-2-160,1-4-64,-7 0-96,-5 0-64,-13-6-1890,-9-6-2114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7.194"/>
    </inkml:context>
    <inkml:brush xml:id="br0">
      <inkml:brushProperty name="width" value="0.025" units="cm"/>
      <inkml:brushProperty name="height" value="0.025" units="cm"/>
    </inkml:brush>
  </inkml:definitions>
  <inkml:trace contextRef="#ctx0" brushRef="#br0">1 14 15022,'0'0'5798,"59"-13"-5606,-22 13-192,8 7 32,5 0-1666,-4-4-4580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8.263"/>
    </inkml:context>
    <inkml:brush xml:id="br0">
      <inkml:brushProperty name="width" value="0.025" units="cm"/>
      <inkml:brushProperty name="height" value="0.025" units="cm"/>
    </inkml:brush>
  </inkml:definitions>
  <inkml:trace contextRef="#ctx0" brushRef="#br0">125 176 10666,'0'0'7634,"-8"-3"-5947,0 0-1573,1 1-1,0 1 1,0-1 0,-1 1 0,-11 0-1,16 1-93,-1 0 0,1 0 0,0 0 1,0 1-1,0-1 0,0 1 0,0 0 0,0 0 0,0 0 0,0 0 0,0 0 0,0 1 0,1 0 0,-1-1 0,0 1 0,1 0 0,-1 0 0,1 0 1,-3 4-1,5-6-13,0 0 1,0 0-1,0 0 1,0 1-1,0-1 1,-1 0-1,1 0 1,0 0 0,0 0-1,0 1 1,0-1-1,0 0 1,0 0-1,0 0 1,0 1-1,0-1 1,0 0-1,0 0 1,0 0-1,0 1 1,0-1 0,0 0-1,0 0 1,0 0-1,1 1 1,-1-1-1,0 0 1,0 0-1,0 0 1,0 0-1,0 1 1,0-1 0,0 0-1,1 0 1,-1 0-1,0 0 1,0 0-1,0 0 1,0 1-1,1-1 1,-1 0-1,0 0 1,0 0 0,0 0-1,0 0 1,1 0-1,-1 0 1,0 0-1,0 0 1,0 0-1,1 0 1,-1 0-1,0 0 1,0 0 0,0 0-1,1 0 1,-1 0-1,0 0 1,0 0-1,0 0 1,1 0-1,-1 0 1,0 0-1,0 0 1,0-1 0,0 1-1,1 0 1,15-3 311,-2-3-238,0 0 0,-1-1 0,0 0 0,0-1 0,-1 0 0,0-1-1,18-19 1,-12 11 35,-2-1 0,0-1 0,25-39 0,-55 80-32,0 1 0,1 0-1,1 1 1,2 1 0,0 0 0,-11 50 0,20-73-87,1-1 0,0 0-1,0 0 1,0 0 0,0 0 0,0 0 0,0 0 0,0 1-1,0-1 1,0 0 0,1 0 0,-1 0 0,0 0-1,1 0 1,-1 0 0,1 0 0,-1 0 0,1 0-1,-1 0 1,1 0 0,0 0 0,0 0 0,-1-1 0,1 1-1,2 1 1,-1-1 15,0 0-1,0 0 1,0-1 0,0 1-1,0 0 1,0-1-1,0 0 1,0 1-1,1-1 1,-1 0 0,0 0-1,3-1 1,3 0 23,-1 0 0,0-1 0,0 0-1,0 0 1,0-1 0,0 0 0,6-3 0,-1-1-34,-1-1 0,-1 0 0,1-1 0,-1 0-1,-1 0 1,0-1 0,0-1 0,-1 1 0,0-1 0,-1-1 0,7-14 0,-45 63-204,27-31 218,-2 2 135,0 1-1,0 0 1,1 1-1,0-1 1,1 1 0,-6 17-1,10-26-131,0-1 0,0 1 0,0 0 0,0-1 0,0 1 0,0 0 0,0 0 0,1-1 0,-1 1 0,0 0 0,0-1 0,0 1 0,1-1 0,-1 1 0,0 0 1,1-1-1,-1 1 0,1-1 0,-1 1 0,1-1 0,-1 1 0,1-1 0,-1 1 0,1-1 0,-1 1 0,1-1 0,-1 0 0,1 1 0,0-1 0,-1 0 0,1 0 0,0 1 0,-1-1 0,1 0 0,0 0 0,-1 0 0,1 0 0,0 0 0,-1 0 0,1 0 0,1 0 0,35-2 220,-33 2-181,18-5-3,-1 0 0,0-1-1,0-1 1,39-19 0,-34 14-46,1 2 0,29-9 0,-55 19-66,-9 21-102,2-11 182,4-8-18,0 0-1,1 0 0,0 1 0,-1-1 1,1 0-1,0 1 0,0 0 0,0-1 1,0 1-1,0 4 0,1-6 243,3-4-58,1 1 1,-1 0 0,0-1-1,0 1 1,0-1-1,0 0 1,0 0 0,-1 0-1,0-1 1,3-3-1,-1 1-4,49-75-312,-53 81-57,1-1 1,-1 1 0,0-1-1,1 1 1,-1 0 0,0-1-1,1 1 1,-1 0 0,1-1-1,-1 1 1,0 0-1,1-1 1,-1 1 0,1 0-1,-1 0 1,1 0 0,-1 0-1,1-1 1,-1 1 0,1 0-1,-1 0 1,1 0-1,-1 0 1,1 0 0,-1 0-1,1 0 1,-1 0 0,1 0-1,-1 0 1,1 1 0,-1-1-1,1 0 1,-1 0-1,1 0 1,-1 1 0,1-1-1,0 0 1,17 15-5903,-13-10 4024,7 5-3889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6:59.002"/>
    </inkml:context>
    <inkml:brush xml:id="br0">
      <inkml:brushProperty name="width" value="0.025" units="cm"/>
      <inkml:brushProperty name="height" value="0.025" units="cm"/>
    </inkml:brush>
  </inkml:definitions>
  <inkml:trace contextRef="#ctx0" brushRef="#br0">119 246 4548,'0'0'11467,"1"-8"-8531,0-26-624,-1 34-2236,0-1 1,0 0-1,0 0 0,-1 0 1,1 0-1,0 0 1,0 0-1,-1 0 1,1 0-1,-1 1 0,1-1 1,-1 0-1,1 0 1,-1 1-1,1-1 0,-1 0 1,0 1-1,0-1 1,1 0-1,-1 1 1,0-1-1,0 1 0,1-1 1,-1 1-1,0 0 1,0-1-1,0 1 0,0 0 1,0-1-1,0 1 1,0 0-1,0 0 1,1 0-1,-1 0 0,0 0 1,0 0-1,0 0 1,0 0-1,0 0 0,0 1 1,0-1-1,0 0 1,-1 1-1,-2 0-68,1 0 0,-1 0 0,0 1 1,0-1-1,1 1 0,-1 0 0,-5 4 0,1 1 10,1 0 1,1 1-1,-1 0 1,-7 14-1,13-20-4,-1 1-1,1-1 1,-1 0-1,1 1 1,0-1-1,0 1 1,0 0-1,1-1 1,-1 1-1,0 0 1,1 0 0,0-1-1,0 1 1,0 0-1,0 0 1,0-1-1,0 1 1,1 0-1,-1 0 1,1-1-1,2 6 1,-2-7-6,0 0 0,0 0 0,0 0 0,0 0-1,0-1 1,0 1 0,1 0 0,-1 0 0,0-1 0,1 1 0,-1-1 0,0 1 0,1-1 0,-1 0 0,1 1 0,-1-1 0,1 0 0,1 0 0,33-1 159,-27 0-112,6 0-33,0-2-1,-1 0 0,1 0 0,-1-2 0,0 0 0,0 0 0,-1-1 1,1-1-1,14-10 0,-11 6-88,0 0 0,-2-2 0,1 0 1,-1 0-1,-1-1 0,16-22 0,-25 29 65,0 0 1,0 0-1,-1 0 0,0-1 0,-1 1 0,1-1 1,-2 0-1,1 0 0,-1-1 0,0 1 1,-1 0-1,0-1 0,0 1 0,-1-9 0,0 15 0,0 1 1,0 0-1,0 0 0,0-1 0,-1 1 0,1 0 0,0-1 0,-1 1 0,1 0 0,-1 0 0,1 0 0,-1 0 0,0-1 0,0 1 0,1 0 0,-1 0 0,0 0 0,0 1 0,0-1 0,0 0 0,0 0 0,0 0 0,0 1 0,0-1 0,-2 0 0,0 0-14,0 0-1,-1 0 1,1 0 0,-1 0 0,1 1 0,-1 0-1,1-1 1,-1 1 0,-4 1 0,-1 0-16,1 0 0,0 1 0,0 0 0,0 0 0,0 1 0,0 0 0,-11 7 0,16-9 31,0 1 0,0 0 0,1 0 0,-1 1 0,1-1 0,0 0 0,-1 1 0,1-1 0,0 1 0,1 0 0,-1 0 0,0 0 0,1 0 0,0 0 0,-1 0 0,0 4 0,2-5-1,0 0 0,0-1 1,0 1-1,0 0 0,1-1 0,-1 1 1,0 0-1,1-1 0,-1 1 0,1-1 1,0 1-1,0-1 0,-1 1 0,1-1 1,0 1-1,0-1 0,0 0 0,0 1 1,1-1-1,-1 0 0,0 0 0,0 0 1,1 0-1,-1 0 0,1 0 0,-1-1 1,1 1-1,-1 0 0,1-1 0,-1 1 0,1-1 1,3 1-1,76 18-886,-66-17 709,0 0 0,-1 1-1,0 1 1,1 0 0,-2 1 0,1 0 0,0 2-1,-1-1 1,20 15 0,-31-19 230,0 1 0,0 0 0,0 0-1,0-1 1,-1 2 0,1-1 0,-1 0 0,0 0 0,0 0-1,0 0 1,-1 1 0,1-1 0,-1 0 0,0 1 0,0-1-1,0 7 1,0-7-151,-1 1 0,1-1 1,-1 0-1,1 0 0,-1 1 0,0-1 0,0 0 0,-1 0 1,-2 5-1,-13 6-4239,9-14-5735</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0.257"/>
    </inkml:context>
    <inkml:brush xml:id="br0">
      <inkml:brushProperty name="width" value="0.025" units="cm"/>
      <inkml:brushProperty name="height" value="0.025" units="cm"/>
    </inkml:brush>
  </inkml:definitions>
  <inkml:trace contextRef="#ctx0" brushRef="#br0">20 1 14253,'0'0'5419,"-1"11"-5067,-5 179 348,10-179-777,-1 4-719,-11-11-8709,-3-4 3003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0.621"/>
    </inkml:context>
    <inkml:brush xml:id="br0">
      <inkml:brushProperty name="width" value="0.025" units="cm"/>
      <inkml:brushProperty name="height" value="0.025" units="cm"/>
    </inkml:brush>
  </inkml:definitions>
  <inkml:trace contextRef="#ctx0" brushRef="#br0">1 49 10570,'0'0'9097,"77"-17"-8905,-33 14-96,10 0-32,-2-2 0,1 0-1698,-3-2-3554,-2-1-3717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7.625"/>
    </inkml:context>
    <inkml:brush xml:id="br0">
      <inkml:brushProperty name="width" value="0.025" units="cm"/>
      <inkml:brushProperty name="height" value="0.025" units="cm"/>
    </inkml:brush>
  </inkml:definitions>
  <inkml:trace contextRef="#ctx0" brushRef="#br0">1 89 9737,'0'0'8232,"80"10"-6695,-25-20-448,8-4-608,-1 1-321,6-2-96,-7 3-32,-6-2-480,-12 6-1730,-5-4-4292</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0.950"/>
    </inkml:context>
    <inkml:brush xml:id="br0">
      <inkml:brushProperty name="width" value="0.025" units="cm"/>
      <inkml:brushProperty name="height" value="0.025" units="cm"/>
    </inkml:brush>
  </inkml:definitions>
  <inkml:trace contextRef="#ctx0" brushRef="#br0">281 29 13036,'0'0'6481,"-11"7"-5584,-32 28-683,1 2 1,2 2-1,-40 50 1,26-29-155,43-45-152,22-18-511,23-19-1040,-5 0-3842,52-52 0,-46 33 920</inkml:trace>
  <inkml:trace contextRef="#ctx0" brushRef="#br0" timeOffset="1">281 29 4516,'15'-21'5032,"-12"14"-1525,-12 13 697,-4 7-4023,1 0 0,0 1 0,1 0 0,-17 29 0,22-33-24,1-1-1,0 1 1,1 0 0,0 0-1,1 1 1,0-1 0,1 1-1,0 0 1,-1 15 0,4-22-188,-1-1 0,1 0 0,0 1 0,0-1 0,0 0 0,1 0 0,-1 0 0,1 0 0,-1 0 0,1 0 0,0 0 0,0-1 0,1 1 0,-1-1 0,0 1 0,1-1 0,0 0 0,-1 0 0,1 0 0,0 0 0,0 0 0,0-1 0,4 2 0,27 21-3912,-45-25-2319,-6-6 2989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1.340"/>
    </inkml:context>
    <inkml:brush xml:id="br0">
      <inkml:brushProperty name="width" value="0.025" units="cm"/>
      <inkml:brushProperty name="height" value="0.025" units="cm"/>
    </inkml:brush>
  </inkml:definitions>
  <inkml:trace contextRef="#ctx0" brushRef="#br0">1 76 9577,'0'0'8648,"80"23"-8295,-35-23-65,5 0-96,-4 0-128,0-8-32,-1 1-352,-4-4-1442,-3-2-864,-5-3-1346,1-4 385,-1-4-3300</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1.705"/>
    </inkml:context>
    <inkml:brush xml:id="br0">
      <inkml:brushProperty name="width" value="0.025" units="cm"/>
      <inkml:brushProperty name="height" value="0.025" units="cm"/>
    </inkml:brush>
  </inkml:definitions>
  <inkml:trace contextRef="#ctx0" brushRef="#br0">244 0 9033,'0'0'2621,"-9"2"-438,-1 0-1781,0 0 1,0 1-1,1 1 0,-1 0 1,1 0-1,-1 0 0,1 1 0,1 1 1,-1 0-1,1 0 0,0 1 1,0-1-1,-11 15 0,1 0 287,0 1-1,-17 30 0,31-47-569,1 1 0,0 0 0,0-1 0,1 1 0,-1 0-1,1 1 1,0-1 0,1 0 0,0 1 0,0-1-1,0 1 1,1-1 0,-1 1 0,2-1 0,1 13 0,-1-16-100,1-1 1,-1 1 0,1-1 0,0 1 0,0-1-1,0 0 1,0 0 0,0 0 0,1 0 0,-1 0 0,1-1-1,-1 1 1,1-1 0,-1 1 0,1-1 0,0 0 0,0 0-1,0 0 1,-1 0 0,1-1 0,0 1 0,0-1-1,3 0 1,4 2 14,-1-1-1,0-1 1,0 0-1,0 0 1,1-1-1,13-3 1,-18 2 1,0 0 1,-1-1 0,1 0 0,-1 1-1,1-2 1,-1 1 0,0-1-1,0 1 1,-1-1 0,1 0 0,-1 0-1,5-8 1,-7 11 3,0 0 0,0 0 0,0 0 0,0-1-1,0 1 1,-1 0 0,1 0 0,0-1 0,-1 1 0,1 0-1,-1-1 1,0 1 0,1 0 0,-1-1 0,0 1-1,0-1 1,0 1 0,0 0 0,0-1 0,0 1 0,0-1-1,0 1 1,-1 0 0,1-1 0,-1 1 0,1-1 0,-1 1-1,1 0 1,-1 0 0,0-1 0,1 1 0,-1 0 0,0 0-1,0 0 1,0 0 0,0 0 0,0 0 0,0 0 0,0 0-1,0 0 1,-1 1 0,1-1 0,0 0 0,0 1 0,-1-1-1,1 1 1,0-1 0,-1 1 0,1 0 0,-3-1-1,-4-1-33,-1 1-1,0 0 1,1 1-1,-1 0 0,-17 2 1,24-2-10,0 0 0,0 0 0,0 0 0,0 1 0,0-1 0,0 0 0,0 1 0,0 0 0,0-1 0,0 1 0,1 0 0,-1 0 0,0 0 0,1 0 0,-1 0 0,0 0 0,1 1 0,-1-1 0,1 0 0,0 1 0,0-1 0,-1 1 0,1 0 0,0-1 0,0 1 0,0 0 0,1 0 0,-1 0 0,0-1 0,1 1 0,-2 4 0,3-6 4,-1 1 1,1 0-1,-1 0 1,0 0-1,1-1 1,-1 1-1,1 0 1,0 0-1,-1-1 1,1 1-1,0-1 0,-1 1 1,1 0-1,0-1 1,0 0-1,-1 1 1,1-1-1,0 1 1,0-1-1,0 0 0,-1 1 1,1-1-1,0 0 1,0 0-1,0 0 1,0 0-1,0 0 1,0 0-1,0 0 1,1 0-1,38 0 77,-29 0-44,12-2-15,0-1 0,0 0 0,0-2-1,32-10 1,44-9-187,-99 24 164,0 0 0,0 0 0,1 0 0,-1 0-1,0 0 1,0-1 0,1 1 0,-1 0-1,0 0 1,0 0 0,1 0 0,-1 0 0,0 1-1,0-1 1,1 0 0,-1 0 0,0 0 0,0 0-1,0 0 1,1 0 0,-1 0 0,0 0 0,0 0-1,1 1 1,-1-1 0,0 0 0,0 0 0,0 0-1,0 0 1,1 1 0,-1-1 0,0 0-1,0 0 1,0 1 0,0-1 0,0 0 0,0 0-1,1 0 1,-1 1 0,0-1 0,0 0 0,0 0-1,0 1 1,0-1 0,0 0 0,0 0 0,0 1-1,0-1 1,0 0 0,0 1 0,-8 19-56,-20 21 157,26-38-105,-11 15 52,7-12-15,2 0-1,-1 1 1,1-1 0,-1 1 0,2 0-1,-1 0 1,-4 15 0,8-21-119,0-1 0,0 1-1,0 0 1,0-1 0,0 1 0,0 0-1,0-1 1,1 1 0,-1-1 0,0 1-1,0 0 1,1-1 0,-1 1 0,0-1 0,1 1-1,-1-1 1,0 1 0,1-1 0,-1 1-1,1-1 1,-1 1 0,1-1 0,-1 0 0,1 1-1,-1-1 1,1 0 0,0 1 0,-1-1-1,1 0 1,-1 0 0,1 1 0,0-1-1,-1 0 1,1 0 0,0 0 0,-1 0 0,1 0-1,0 0 1,-1 0 0,1 0 0,0 0-1,-1 0 1,1-1 0,-1 1 0,1 0 0,0 0-1,-1-1 1,1 1 0,1 0-343,16-3-6430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4.156"/>
    </inkml:context>
    <inkml:brush xml:id="br0">
      <inkml:brushProperty name="width" value="0.025" units="cm"/>
      <inkml:brushProperty name="height" value="0.025" units="cm"/>
    </inkml:brush>
  </inkml:definitions>
  <inkml:trace contextRef="#ctx0" brushRef="#br0">0 12 11659,'15'-12'2585,"-7"14"-377,-3 27 28,-3-13-2640,3 23 128,7 60 933,-16-37-5010,1-54-1471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4.487"/>
    </inkml:context>
    <inkml:brush xml:id="br0">
      <inkml:brushProperty name="width" value="0.025" units="cm"/>
      <inkml:brushProperty name="height" value="0.025" units="cm"/>
    </inkml:brush>
  </inkml:definitions>
  <inkml:trace contextRef="#ctx0" brushRef="#br0">43 179 10954,'0'0'3919,"-7"-5"-1981,-22-13-508,22 14-565,10 3-791,1 0 0,-1 0 0,1 1 1,-1-1-1,0 1 0,1 0 0,-1 0 0,1 1 0,4 0 0,14 0 317,-3-4-272,1-1 0,-1 0 0,0-2 0,0 0 0,-1-1 0,0-1 0,0-1 1,0-1-1,-1 0 0,-1-1 0,0 0 0,17-17 0,-5-6 121,-31 38-264,1 0-1,0 0 1,1 1-1,-1-1 1,1 0 0,0 1-1,0-1 1,0 1-1,0-1 1,1 1-1,0 0 1,0-1-1,0 1 1,1-1 0,-1 1-1,1-1 1,0 1-1,0-1 1,3 5-1,-2-3-355,1 0-1,0 0 0,1-1 1,-1 0-1,1 0 0,0 0 0,0 0 1,1 0-1,-1-1 0,1 0 0,0 0 1,0 0-1,11 5 0,23 9-5256</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6.708"/>
    </inkml:context>
    <inkml:brush xml:id="br0">
      <inkml:brushProperty name="width" value="0.025" units="cm"/>
      <inkml:brushProperty name="height" value="0.025" units="cm"/>
    </inkml:brush>
  </inkml:definitions>
  <inkml:trace contextRef="#ctx0" brushRef="#br0">44 18 6919,'0'-17'12939,"-2"32"-8491,-6 6-4950,2-8 711,1 1-1,0-1 1,1 1 0,0 0 0,1 1 0,0-1-1,2 0 1,-1 18 0,2-31-199,0 0-1,0 0 1,1 0-1,-1-1 1,0 1 0,1 0-1,-1 0 1,1 0-1,-1-1 1,1 1 0,-1 0-1,1-1 1,-1 1 0,1-1-1,0 1 1,-1 0-1,1-1 1,0 0 0,-1 1-1,1-1 1,0 1-1,0-1 1,0 0 0,-1 1-1,1-1 1,0 0-1,0 0 1,0 0 0,0 0-1,0 0 1,-1 0 0,1 0-1,0 0 1,0 0-1,0 0 1,0 0 0,0 0-1,-1-1 1,1 1-1,0 0 1,1-1 0,35-11 168,-12-5-125,0 0 1,26-25 0,8-7-28,-58 48-31,-1 1 0,1-1 0,-1 1 0,1-1 0,-1 1 0,1 0 0,-1-1 1,1 1-1,0 0 0,-1 0 0,1-1 0,-1 1 0,1 0 0,0 0 0,-1 0 0,1 0 0,-1 0 1,1 0-1,0 0 0,-1 0 0,1 0 0,0 0 0,-1 0 0,1 0 0,0 0 0,-1 0 0,1 1 1,-1-1-1,1 0 0,-1 0 0,1 1 0,0-1 0,9 22-51,-6 31 61,-4-52-6,0 69 177,0-70-189,0 0-1,0 0 1,1 1-1,-1-1 0,0 0 1,0 0-1,0 0 1,0 1-1,0-1 1,0 0-1,0 0 0,0 0 1,1 0-1,-1 1 1,0-1-1,0 0 1,0 0-1,0 0 0,0 0 1,1 0-1,-1 0 1,0 1-1,0-1 1,0 0-1,1 0 0,-1 0 1,0 0-1,0 0 1,0 0-1,1 0 0,-1 0 1,0 0-1,0 0 1,0 0-1,1 0 1,-1 0-1,0 0 0,0 0 1,1 0-1,-1 0 1,0 0-1,0 0 1,0 0-1,0 0 0,1-1 1,-1 1-1,0 0 1,0 0-1,0 0 1,1 0-1,-1 0 0,0-1 1,0 1-1,0 0 1,0 0-1,0 0 1,0 0-1,1-1 0,-1 1 1,0 0-1,0 0 1,10-9-1756,5-25-5721,-7 13 977</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7.354"/>
    </inkml:context>
    <inkml:brush xml:id="br0">
      <inkml:brushProperty name="width" value="0.025" units="cm"/>
      <inkml:brushProperty name="height" value="0.025" units="cm"/>
    </inkml:brush>
  </inkml:definitions>
  <inkml:trace contextRef="#ctx0" brushRef="#br0">14 78 12043,'0'0'6043,"10"4"-4607,-1-1-1182,0 0-1,0-1 0,1 0 0,-1 0 0,0-1 0,1-1 0,-1 1 0,11-2 0,-17 1-199,0-1-1,0 1 1,-1 0-1,1-1 1,0 0-1,0 0 0,0 0 1,-1 0-1,1 0 1,0 0-1,-1-1 1,1 1-1,-1-1 0,1 0 1,-1 0-1,0 1 1,0-2-1,0 1 1,0 0-1,0 0 0,0-1 1,-1 1-1,1-1 1,-1 1-1,0-1 0,0 0 1,1 1-1,-2-1 1,1 0-1,0 0 1,-1 0-1,1 0 0,-1 0 1,0 1-1,0-6 1,0 7-39,0 0 0,-1 0 0,1 0 1,-1-1-1,1 1 0,-1 0 0,1 0 0,-1 0 1,0 0-1,1 0 0,-1 0 0,0 1 0,0-1 1,0 0-1,0 0 0,1 0 0,-1 1 1,0-1-1,0 0 0,-1 1 0,1-1 0,0 1 1,0 0-1,0-1 0,0 1 0,0 0 0,0-1 1,-1 1-1,1 0 0,0 0 0,0 0 0,0 0 1,-2 1-1,-2-2-22,0 1-1,0 0 1,0 1 0,1-1 0,-1 1-1,0 0 1,-7 3 0,5-1-2,1 1 1,-1 0-1,1 1 1,0 0-1,0 0 1,0 0-1,1 0 1,0 1-1,0 0 1,0 0-1,1 0 1,0 1 0,-7 12-1,7-9 16,0-1 1,1 0-1,0 1 1,0 0-1,1 0 0,0 0 1,1 0-1,0 0 1,0 0-1,2 11 1,-1-20-5,0 1 0,0-1 0,0 0 0,1 0 0,-1 0 0,0 0 0,1 0 0,-1 0 0,1 0 0,-1 0 0,1 0 0,-1 0 0,1 0 0,0 0 0,-1 0 0,1 0 0,0-1 0,0 1 0,0 0 0,0 0 0,0-1 0,0 1 0,0-1 0,0 1 0,0-1 0,0 1 0,1 0 0,2-1 13,0 1 0,-1-1 0,1 1 0,0-1 0,0 0 0,-1-1 0,1 1 0,6-2 0,2-1 16,-1 0 0,0-1 1,1 0-1,16-10 0,-3-1-6,-1-2 0,0-1 0,-1 0-1,0-2 1,24-29 0,-37 42-167,-10 20 75,-13 33 57,9-35 11,2-5 13,-8 39-16,10-44 1,0 0-1,0 0 1,-1 0 0,1 0 0,0 0 0,0 0 0,0 0 0,0 0 0,0 0 0,0 0 0,0 0 0,1 0 0,-1 0 0,0 0 0,0 0 0,1 0-1,-1 0 1,1 0 0,-1 0 0,1 0 0,-1 0 0,1 0 0,0 0 0,-1-1 0,1 1 0,0 0 0,-1-1 0,1 1 0,0 0 0,0-1-1,0 1 1,0-1 0,0 1 0,0-1 0,1 1 0,6 0 27,0-1-1,1 0 1,-1-1 0,0 0-1,0 0 1,0 0-1,1-1 1,-2-1 0,1 1-1,9-5 1,9-6-127,40-26 1,-5 2-363,-61 37 457,0 0 0,0-1 0,0 1 0,1 0 1,-1 0-1,0-1 0,0 1 0,0 0 0,1 0 0,-1 0 0,0 0 1,0-1-1,1 1 0,-1 0 0,0 0 0,1 0 0,-1 0 0,0 0 0,0 0 1,1 0-1,-1 0 0,0 0 0,1 0 0,-1 0 0,0 0 0,1 0 1,-1 0-1,0 0 0,0 0 0,1 0 0,-1 0 0,0 0 0,1 0 1,-1 0-1,0 0 0,0 0 0,1 1 0,-1-1 0,0 0 0,0 0 1,1 0-1,-1 1 0,0-1 0,0 0 0,0 0 0,1 1 0,-1-1 1,0 0-1,-6 19 79,-18 21 362,21-35-362,2-3-20,-1 0 1,0 0-1,1 1 0,0-1 1,-1 0-1,1 1 0,0-1 1,0 1-1,1 0 0,-1-1 1,0 6-1,27-8-1308,-20-1 144,0 0 1,0-1 0,-1 0-1,1 0 1,0-1 0,-1 0-1,0 1 1,1-2 0,8-6-1,9-8-6086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7.715"/>
    </inkml:context>
    <inkml:brush xml:id="br0">
      <inkml:brushProperty name="width" value="0.025" units="cm"/>
      <inkml:brushProperty name="height" value="0.025" units="cm"/>
    </inkml:brush>
  </inkml:definitions>
  <inkml:trace contextRef="#ctx0" brushRef="#br0">87 1 13741,'0'0'7858,"-11"8"-6838,5-4-842,0 1 1,1-1 0,-1 1 0,1 0-1,0 1 1,0-1 0,1 1-1,-1 0 1,1 0 0,1 0-1,-1 1 1,1-1 0,0 1-1,1 0 1,-1 0 0,1 0 0,1 0-1,-2 12 1,3-19-174,1 1 0,-1-1-1,1 1 1,-1-1 0,1 1 0,-1-1 0,1 1 0,-1-1-1,1 0 1,0 1 0,-1-1 0,1 0 0,0 1-1,-1-1 1,1 0 0,0 0 0,-1 0 0,1 0 0,0 0-1,-1 1 1,1-1 0,0 0 0,0-1 0,-1 1 0,1 0-1,1 0 1,22-2 105,-9-2-128,1 0 0,-1-1 0,0 0 0,-1-1 0,1-1 0,-1-1 0,17-11 0,-12 7-145,1 1-1,30-12 0,-49 23 163,-1 0 1,0 0-1,0-1 1,0 1-1,0 0 1,0 0-1,1 0 1,-1 0-1,0 0 1,0 0-1,0 0 0,1 0 1,-1 0-1,0 0 1,0 0-1,0-1 1,1 1-1,-1 0 1,0 0-1,0 0 1,0 1-1,1-1 1,-1 0-1,0 0 0,0 0 1,0 0-1,0 0 1,1 0-1,-1 0 1,0 0-1,0 0 1,0 0-1,0 0 1,1 0-1,-1 1 1,0-1-1,0 0 0,0 0 1,0 0-1,0 0 1,1 1-1,-1-1 1,0 0-1,0 0 1,0 0-1,0 0 1,0 1-1,0-1 0,0 0 1,0 1-1,-5 13 97,-18 22 157,20-31-232,-2 3 29,1-4 2,1 1 0,0 0 1,0 0-1,0 0 0,0 0 0,1 0 0,0 0 1,0 1-1,1-1 0,-2 11 0,6-15-111,0-1 0,1 1 0,-1-1-1,0 0 1,1 0 0,-1 0 0,0 0-1,1 0 1,-1-1 0,5-1 0,-1 0-770,1-1 0,-1 0 0,0-1 0,0 0 0,8-6 0,14-15-5659,-9 5 472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8.108"/>
    </inkml:context>
    <inkml:brush xml:id="br0">
      <inkml:brushProperty name="width" value="0.025" units="cm"/>
      <inkml:brushProperty name="height" value="0.025" units="cm"/>
    </inkml:brush>
  </inkml:definitions>
  <inkml:trace contextRef="#ctx0" brushRef="#br0">220 1 15278,'0'0'2157,"-4"11"-828,-70 216 3984,47-113-4774,25-107-942,0-1 1,1 1-1,0 1 1,1-1 0,0 0-1,0 0 1,1 10-1,-4-25-40,0 1-1,-1 0 0,0 0 1,0 0-1,-1 1 0,-9-11 1,-37-30 1038,31 30 912,19 17-1456,1-1 0,0 1 0,0 0 1,0 0-1,0-1 0,0 1 0,0 0 1,-1 0-1,1-1 0,0 1 0,0 0 1,0-1-1,0 1 0,0 0 0,0 0 1,0-1-1,0 1 0,0 0 0,0-1 1,0 1-1,0 0 0,1 0 1,-1-1-1,0 1 0,0 0 0,0 0 1,0-1-1,0 1 0,1 0 0,-1 0 1,0-1-1,0 1 0,0 0 0,1 0 1,-1 0-1,0-1 0,0 1 0,1 0 1,-1 0-1,0 0 0,0 0 0,1 0 1,-1-1-1,0 1 0,0 0 0,1 0 1,-1 0-1,0 0 0,1 0 0,-1 0 1,0 0-1,0 0 0,1 0 0,-1 0 1,0 0-1,1 0 0,-1 0 0,0 1 1,1-1-1,27-4-403,-22 3 623,3 0-427,28-4 262,-1-2 1,52-16-1,-26-6-5602,-31 5-5960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9.004"/>
    </inkml:context>
    <inkml:brush xml:id="br0">
      <inkml:brushProperty name="width" value="0.025" units="cm"/>
      <inkml:brushProperty name="height" value="0.025" units="cm"/>
    </inkml:brush>
  </inkml:definitions>
  <inkml:trace contextRef="#ctx0" brushRef="#br0">1 1 8104,'0'0'15470,"1"12"-14712,4 114 593,-5-125-1344,1 0 0,-1 1 0,1-1 0,-1 0 0,1 0 0,0 0-1,0 0 1,-1 0 0,1 0 0,0 0 0,0 0 0,0-1 0,0 1 0,0 0 0,0-1 0,0 1 0,1 0 0,-1-1 0,0 1 0,0-1-1,0 0 1,1 1 0,-1-1 0,0 0 0,0 0 0,1 0 0,-1 1 0,0-2 0,1 1 0,0 0 0,45-4 194,-32-1-173,-1 0-1,0-1 1,0 0-1,18-12 0,-22 12-34,-1 0 0,2 1-1,-1 0 1,1 1 0,0 0 0,-1 0-1,2 1 1,-1 1 0,15-2-1,-25 4 3,0 1-1,0 0 0,-1 0 1,1-1-1,0 1 0,0 0 1,0 0-1,0 0 0,-1 0 1,1 0-1,0 0 0,-1 0 1,1 0-1,-1 0 0,1 1 1,-1-1-1,0 0 0,0 0 1,1 0-1,-1 1 0,0-1 1,0 0-1,0 0 0,0 0 1,0 1-1,0-1 0,0 0 1,-1 0-1,1 0 0,0 1 1,-2 0-1,-7 44 91,9-46-80,-1 1 0,1-1 0,0 1 0,0-1 0,-1 1 0,1-1 0,0 0 0,0 1 0,0-1-1,-1 1 1,1-1 0,0 1 0,0-1 0,0 1 0,0-1 0,0 1 0,0-1 0,0 1 0,0-1 0,0 1 0,0-1-1,0 1 1,1-1 0,-1 1 0,0-1 0,0 1 0,0-1 0,1 1 0,-1-1 0,0 1 0,0-1 0,1 0-1,-1 1 1,0-1 0,1 1 0,20-5 130,39-31-24,-44 24-139,26-7-80,-41 18 106,0-1 0,0 1 0,-1 0 0,1-1-1,0 1 1,0 0 0,0 0 0,0-1 0,0 1 0,0 0-1,-1 0 1,1 0 0,0 0 0,0 0 0,0 0-1,0 1 1,0-1 0,0 0 0,-1 0 0,1 1 0,0-1-1,0 0 1,0 1 0,-1-1 0,1 1 0,0-1 0,0 1-1,-1-1 1,1 1 0,0 0 0,-1-1 0,1 1-1,-1 0 1,1-1 0,-1 1 0,1 0 0,-1 0 0,0-1-1,1 1 1,-1 0 0,0 0 0,1 0 0,-1 0 0,0 0-1,0 0 1,1 18 28,-2-16-7,1 0-1,0 0 1,0 0 0,1 0-1,-1-1 1,0 1 0,1 0-1,0 0 1,-1-1 0,1 1-1,2 3 1,-2-5-9,0 0 0,1 0 0,-1 0 0,1-1 0,-1 1 0,1 0 0,-1 0 1,1-1-1,0 1 0,-1-1 0,1 1 0,0-1 0,-1 0 0,1 0 0,0 0 0,-1 0 0,1 0 0,0 0 0,-1 0 0,1 0 0,0-1 0,-1 1 0,3-2 0,8-1 30,0-1 0,-1 0 0,0-1 0,0 0-1,0-1 1,11-8 0,-14 9-52,0-1 0,0 1-1,1 1 1,-1 0 0,1 0 0,0 1-1,1 0 1,-1 0 0,0 1 0,12-1-1,-20 4-13,0 0-1,-1 0 0,1 0 1,0 0-1,-1 0 0,1 0 0,-1 1 1,1-1-1,-1 0 0,0 0 1,1 1-1,-1-1 0,0 0 0,0 0 1,0 1-1,0-1 0,0 0 1,0 1-1,0-1 0,-1 2 0,-3 30-4152,1-29-941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42.814"/>
    </inkml:context>
    <inkml:brush xml:id="br0">
      <inkml:brushProperty name="width" value="0.025" units="cm"/>
      <inkml:brushProperty name="height" value="0.025" units="cm"/>
    </inkml:brush>
  </inkml:definitions>
  <inkml:trace contextRef="#ctx0" brushRef="#br0">0 1 4132,'0'0'11563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8.486"/>
    </inkml:context>
    <inkml:brush xml:id="br0">
      <inkml:brushProperty name="width" value="0.025" units="cm"/>
      <inkml:brushProperty name="height" value="0.025" units="cm"/>
    </inkml:brush>
  </inkml:definitions>
  <inkml:trace contextRef="#ctx0" brushRef="#br0">55 0 16367,'0'0'4682,"-5"10"-4196,-5 20-360,0-1 1,2 1-1,1 1 0,1 0 1,2 0-1,1 0 0,2 0 1,2 31-1,-1-57-170,1-1-1,-1 0 1,1 1-1,0-1 1,1 0 0,-1 1-1,1-1 1,-1 0-1,1 0 1,0 0 0,1-1-1,-1 1 1,1 0-1,0-1 1,0 0 0,0 1-1,0-1 1,0 0-1,1-1 1,-1 1 0,5 2-1,1 4-2256,-10 0-3288,-11-3 656</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09.921"/>
    </inkml:context>
    <inkml:brush xml:id="br0">
      <inkml:brushProperty name="width" value="0.025" units="cm"/>
      <inkml:brushProperty name="height" value="0.025" units="cm"/>
    </inkml:brush>
  </inkml:definitions>
  <inkml:trace contextRef="#ctx0" brushRef="#br0">229 24 10954,'0'0'9044,"-7"-5"-8009,4 3-989,-1 0 1,1 0-1,0 0 0,-1 0 0,1 1 0,-1-1 1,0 1-1,1 0 0,-1 0 0,0 0 0,0 1 1,1-1-1,-1 1 0,0 0 0,0 0 0,0 0 1,0 0-1,0 1 0,1 0 0,-1 0 0,0 0 1,0 0-1,1 0 0,-1 1 0,-3 2 0,-10 4 183,3 0 184,0-1 0,1 2 0,-16 11 0,26-17-392,0-1 0,0 1 0,0 0 0,1 0 0,-1 0 0,1 0 0,0 0 0,0 1 0,0-1 0,0 0 0,1 1 0,-1 0 0,1-1 0,0 1 0,0 0 0,0 0 0,1-1 0,-1 7 0,1-8-18,1 0-1,-1-1 1,1 1 0,0 0 0,0 0-1,0 0 1,0-1 0,0 1 0,0 0-1,0-1 1,1 1 0,-1-1 0,1 0-1,-1 1 1,1-1 0,-1 0 0,1 0-1,0 0 1,-1 0 0,1 0 0,0 0-1,0 0 1,0-1 0,0 1 0,-1-1-1,1 1 1,0-1 0,0 0 0,0 0-1,0 0 1,3 0 0,8 1 23,0 0 0,0-1 0,21-3 0,-25 2-35,0-1-1,0-1 1,0 1-1,-1-2 1,1 1-1,-1-1 1,1 0-1,-1-1 1,-1 0 0,1 0-1,7-7 1,-10 8 6,0-1 1,-1 1 0,0-1-1,0 1 1,0-1 0,-1 0 0,0-1-1,0 1 1,0 0 0,0-1-1,-1 0 1,0 1 0,0-1-1,-1 0 1,1 0 0,-1 0 0,0-9-1,-1 14 12,0 1 0,0-1 1,0 1-1,0-1 0,0 1 0,0-1 0,0 1 0,0-1 0,-1 1 1,1-1-1,0 1 0,0 0 0,0-1 0,0 1 0,-1-1 0,1 1 1,0 0-1,-1-1 0,1 1 0,0 0 0,-1-1 0,1 1 0,0 0 0,-1-1 1,1 1-1,0 0 0,-1 0 0,1-1 0,-1 1 0,1 0 0,-1 0 1,1 0-1,0 0 0,-1 0 0,-21 3 8,-16 18-178,32-15 149,1 1-1,0 0 1,0 0-1,1 0 0,-4 9 1,1 14-17,7-30 27,0 1 1,0 0-1,1 0 0,-1 0 1,0-1-1,0 1 0,1 0 1,-1 0-1,0-1 0,1 1 1,-1 0-1,1-1 0,-1 1 1,1 0-1,-1-1 0,1 1 0,-1-1 1,1 1-1,0-1 0,-1 1 1,1-1-1,0 1 0,-1-1 1,1 0-1,0 1 0,0-1 1,-1 0-1,1 0 0,1 1 1,12 0-5,-1 0 1,0-1-1,0 0 1,1-1-1,-1-1 1,0 0-1,0 0 1,0-1-1,0-1 1,-1 0-1,16-8 1,-8 4-72,1 1 0,0 1 0,27-4 0,-47 9 85,0 1 0,0 0 0,-1 0 0,1 0 0,0 0 0,0 0 0,0 0 0,0 0 0,-1 0 0,1 0 0,0 0 0,0 0 0,0 0 0,0 1 0,-1-1 0,1 0 0,0 1 0,0-1 0,-1 0 0,1 1 0,0-1 0,-1 1 0,1-1 0,0 1 0,-1 0 0,1-1 0,-1 1 0,1 0 0,-1-1 0,1 1 0,-1 0 0,1-1 0,-1 1 0,0 0 0,1 0 0,-1 0 0,0-1 0,0 1 0,0 0 0,1 0 0,-1 0 0,0 0 0,0-1 0,0 1 0,-1 2 0,1-2 9,0 0 0,0 0 0,0 0 1,0 0-1,0 0 0,0 0 0,1 0 0,-1 0 0,0 0 0,0 0 1,1 0-1,-1 0 0,1 0 0,-1 0 0,1-1 0,-1 1 0,1 0 1,-1 0-1,1 0 0,0-1 0,-1 1 0,1 0 0,0-1 0,0 1 1,0 0-1,0-1 0,-1 1 0,1-1 0,0 1 0,0-1 0,0 0 1,0 1-1,0-1 0,0 0 0,0 0 0,0 0 0,2 0 1,8 0 46,1-1 1,-1 0 0,0-1 0,1-1 0,-1 1-1,0-2 1,-1 0 0,14-6 0,-13 5-86,1 0 0,0 1 1,0 0-1,0 1 0,0 0 0,24-1 0,-35 4 17,0 0 0,0 0 0,0 0-1,-1 0 1,1 1 0,0-1 0,-1 0 0,1 1-1,0-1 1,0 0 0,-1 1 0,1-1 0,-1 1-1,1-1 1,0 1 0,-1-1 0,1 1-1,-1-1 1,1 1 0,-1-1 0,1 1 0,-1 0-1,0-1 1,1 1 0,-1 0 0,0 0 0,1-1-1,-1 1 1,0 0 0,0 0 0,0-1-1,0 1 1,0 1 0,0 31-1734,0-22-1500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10.693"/>
    </inkml:context>
    <inkml:brush xml:id="br0">
      <inkml:brushProperty name="width" value="0.025" units="cm"/>
      <inkml:brushProperty name="height" value="0.025" units="cm"/>
    </inkml:brush>
  </inkml:definitions>
  <inkml:trace contextRef="#ctx0" brushRef="#br0">308 48 13805,'0'0'4543,"-7"-8"-2231,5 5-2233,-1 0 1,1 0 0,-1 0 0,0 0 0,0 0 0,0 1 0,-1-1 0,1 1 0,-1 0 0,1 0-1,-1 0 1,0 1 0,0-1 0,1 1 0,-1 0 0,0 0 0,0 0 0,0 1 0,0-1 0,0 1 0,-1 0-1,1 0 1,0 0 0,0 1 0,0 0 0,0-1 0,0 1 0,0 1 0,1-1 0,-5 2 0,-5 3 15,0 1 1,0 1-1,1-1 1,0 2-1,0 0 1,1 0-1,1 1 1,-18 20-1,21-22 16,1 0 1,0 0-1,0 1 0,1-1 1,0 1-1,1 0 0,0 1 1,0-1-1,1 1 0,0 0 1,1 0-1,0-1 1,-1 15-1,3-22-106,0 0 1,0-1 0,0 1-1,1 0 1,-1 0-1,1-1 1,-1 1-1,1 0 1,0-1-1,-1 1 1,1-1 0,0 1-1,0-1 1,0 1-1,0-1 1,0 1-1,1-1 1,-1 0-1,0 0 1,1 1 0,-1-1-1,2 1 1,2 0 9,0 1 1,0-1-1,0 0 1,0-1-1,0 1 1,0-1-1,9 1 1,1 0 17,0-2 0,1 1 0,-1-2-1,26-4 1,10-12 15,-48 16-37,-2 0 0,1 0 0,0 0 1,0 0-1,0 0 0,0 0 0,0-1 0,-1 1 0,1-1 0,-1 1 1,1-1-1,-1 1 0,0-1 0,1 0 0,-1 0 0,0 0 1,0 0-1,0 0 0,0 0 0,-1 0 0,1 0 0,0-3 1,-2 4 13,1 0 1,-1-1 0,0 1 0,0 0 0,0 0-1,0 0 1,0 0 0,0 0 0,0 0 0,0 0-1,-1 1 1,1-1 0,0 0 0,0 1 0,-1-1-1,1 1 1,0-1 0,-1 1 0,1-1 0,-1 1 0,1 0-1,0 0 1,-1 0 0,1 0 0,-1 0 0,1 0-1,-3 1 1,-43 1 10,45-2-39,1 0 1,-1 0-1,1 0 1,0 1-1,-1-1 1,1 1-1,0-1 1,0 1-1,-1-1 1,1 1-1,0 0 1,0-1-1,0 1 1,0 0-1,0 0 1,0 0-1,0 0 1,0 0-1,0 0 1,0 0-1,1 0 1,-1 1-1,0-1 1,1 0-1,-1 0 1,1 0-1,-1 1 1,1-1-1,-1 0 1,1 1-1,0-1 1,0 0-1,0 1 1,0-1-1,0 1 1,0-1-1,0 0 1,0 1-1,1-1 1,-1 0-1,0 1 1,1-1-1,-1 0 1,1 0-1,-1 1 1,1-1-1,0 0 1,0 0-1,-1 0 1,1 0-1,0 0 1,0 0-1,0 0 1,0 0 0,0 0-1,0 0 1,0 0-1,1-1 1,1 2-1,11 1-129,-1-1 0,1 0 0,0-1 0,0-1 0,0 0 0,0 0 0,-1-2 0,1 0 0,15-4 0,37-3-400,-67 9 480,1 0 1,0 0-1,0 0 1,0 0-1,-1 0 0,1 1 1,0-1-1,0 0 1,0 0-1,0 0 1,0 1-1,0-1 1,-1 0-1,1 0 1,0 0-1,0 1 1,0-1-1,0 0 1,0 0-1,0 1 0,0-1 1,0 0-1,0 0 1,0 1-1,0-1 1,0 0-1,0 0 1,0 0-1,0 1 1,0-1-1,0 0 1,1 0-1,-1 1 1,0-1-1,0 0 0,0 0 1,0 0-1,0 1 1,0-1-1,1 0 1,-1 0-1,0 0 1,0 0-1,0 0 1,0 1-1,1-1 1,-1 0-1,0 0 1,0 0-1,1 0 0,-1 0 1,0 0-1,0 0 1,0 0-1,1 0 1,-1 0-1,0 0 1,-17 12-7589</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11.832"/>
    </inkml:context>
    <inkml:brush xml:id="br0">
      <inkml:brushProperty name="width" value="0.025" units="cm"/>
      <inkml:brushProperty name="height" value="0.025" units="cm"/>
    </inkml:brush>
  </inkml:definitions>
  <inkml:trace contextRef="#ctx0" brushRef="#br0">44 1 13901,'0'0'5803,"-4"11"-4495,3-5-1208,-9 27 618,1 0 1,2 1-1,-5 56 0,12-90-714,0 0-1,0 0 1,0 1 0,0-1-1,0 0 1,0 0-1,0 0 1,0 0-1,0 0 1,0 0-1,0 1 1,0-1-1,0 0 1,0 0-1,0 0 1,0 0-1,0 0 1,0 0 0,0 1-1,0-1 1,0 0-1,0 0 1,0 0-1,0 0 1,0 0-1,0 0 1,0 0-1,1 1 1,-1-1-1,0 0 1,0 0 0,0 0-1,0 0 1,0 0-1,0 0 1,0 0-1,0 0 1,1 0-1,-1 0 1,0 0-1,0 0 1,0 0-1,0 0 1,0 0 0,1 0-1,-1 0 1,0 0-1,0 0 1,0 0-1,0 0 1,0 0-1,0 0 1,1 0-1,-1 0 1,0 0-1,0 0 1,0 0 0,10-8 104,6-12-112,-12 10-37,-1 0 1,0 0-1,0-1 1,-1 1-1,0-1 0,-1 1 1,0-1-1,-1 0 1,-1-11-1,1 17-28,25 5-534,47 3-2307,-52-3 475,-1-1 0,1-1 1,-1-1-1,21-5 1,7-10-362,-39 10 10961,-21 5-5143,-21 6-1813,25 2-914,0 0 0,1 1 0,0 0 0,0 0 0,0 1 0,1-1 0,0 2 0,0-1 0,-11 16 0,14-17-112,0 0-1,0 0 0,0 0 1,1 0-1,0 1 0,0-1 1,1 1-1,-1 0 0,1 0 1,1 0-1,-1 0 0,1 0 1,1 0-1,-1 12 0,2-18-147,0 1 0,0-1 0,0 1 0,0-1-1,0 1 1,0-1 0,0 0 0,0 0 0,0 1-1,1-1 1,-1 0 0,1 0 0,-1 0 0,0 0-1,1-1 1,0 1 0,-1 0 0,1 0 0,-1-1-1,1 1 1,0-1 0,-1 0 0,1 1 0,0-1-1,0 0 1,-1 0 0,1 0 0,0 0 0,0-1-1,-1 1 1,1 0 0,3-2 0,2 1 35,0 0 1,0 0 0,-1-1-1,1 0 1,0 0 0,-1 0-1,8-5 1,-7 2-59,-1 0-1,1-1 1,-1 1-1,0-2 1,0 1-1,-1 0 1,6-10 0,-9 13 95,0 0 1,0-1-1,0 1 0,-1 0 1,1-1-1,-1 1 1,0-1-1,0 1 1,0-1-1,-1 0 1,1 0-1,-1 1 1,0-1-1,0 0 1,0 1-1,0-1 1,-1 0-1,1 0 1,-2-3-1,1 6-91,0-1 1,0 1-1,0 0 0,0 0 0,0-1 0,0 1 1,0 0-1,0 0 0,-1 0 0,1 0 0,0 0 0,-1 1 1,1-1-1,0 0 0,-1 1 0,1-1 0,-1 1 1,1-1-1,-1 1 0,-2-1 0,-5-2-51,14 3 30,0 0 1,0 0-1,-1-1 1,1 0-1,-1 0 1,1 0 0,4-2-1,7-1 3,34-2-46,98 0 0,-147 6 43,0 0-1,1 0 1,-1 0 0,0 0-1,0 0 1,1 0-1,-1 0 1,0 1 0,0-1-1,0 0 1,0 1-1,1-1 1,-1 1 0,0-1-1,0 1 1,0-1 0,0 1-1,0 0 1,0 0-1,0 0 1,0-1 0,-1 1-1,1 0 1,0 0-1,1 2 1,-1-1 1,-1 0 0,1 1 1,-1-1-1,0 0 0,0 0 0,0 0 0,0 0 0,0 0 0,0 1 1,0-1-1,-1 0 0,1 0 0,-2 3 0,-1 5 6,-1 0-1,0-1 0,-1 1 1,-8 12-1,11-21-4,1 0-1,0 1 1,0-1 0,0 1-1,1-1 1,-1 1-1,0-1 1,0 1 0,1 0-1,-1-1 1,1 1-1,0 0 1,-1-1 0,1 1-1,0 0 1,0-1-1,0 1 1,0 3 0,1-4 4,-1 0 0,1-1 1,0 1-1,-1 0 1,1 0-1,-1-1 0,1 1 1,0 0-1,0-1 0,0 1 1,-1-1-1,1 1 1,0-1-1,0 0 0,0 1 1,0-1-1,0 0 1,0 1-1,0-1 0,-1 0 1,1 0-1,0 0 0,2 0 1,4 0 16,0 0 0,-1-1 0,1 0 0,0 0-1,-1 0 1,1-1 0,11-5 0,1-1-4,0 0-1,-1-2 0,0-1 1,-1 0-1,0-1 0,0-1 1,18-18-1,-34 30-8,-9 11-213,4-4 196,0-1 0,1 2 0,0-1-1,0 0 1,0 1 0,1 0 0,0-1-1,0 1 1,1 0 0,0 0 0,-1 11-1,2-16 20,0 0 0,0 0-1,1 0 1,-1 0 0,0 0 0,1 0-1,-1 0 1,1 0 0,0 0-1,-1 0 1,1 0 0,0 0 0,0-1-1,1 1 1,-1 0 0,0-1-1,3 3 1,-2-2 22,0-1 1,0 0-1,1 0 0,-1 0 0,0 0 0,1-1 0,-1 1 1,0 0-1,1-1 0,-1 0 0,1 0 0,-1 1 1,1-2-1,-1 1 0,0 0 0,1 0 0,-1-1 1,5 0-1,-4-1 19,1 1 0,-1-1 0,0 1 0,0-1 0,0 0-1,0 0 1,0 0 0,0 0 0,0-1 0,-1 1 0,1-1 0,-1 0 0,0 0 0,0 0 0,0 0 0,0 0 0,0 0 0,0 0 0,-1-1 0,0 1 0,2-7 0,0-1 30,0-1 1,0 0 0,-1 0-1,-1 0 1,0-14 0,0 8-866,8 19-3292,5 3-435,3 0-3141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12.957"/>
    </inkml:context>
    <inkml:brush xml:id="br0">
      <inkml:brushProperty name="width" value="0.025" units="cm"/>
      <inkml:brushProperty name="height" value="0.025" units="cm"/>
    </inkml:brush>
  </inkml:definitions>
  <inkml:trace contextRef="#ctx0" brushRef="#br0">134 168 6438,'7'-1'7866,"-8"-3"-2726,-17 1-2467,12 5-2554,0 0-1,0 1 1,0-1 0,1 1-1,-1 0 1,1 1-1,0-1 1,-1 1 0,1 0-1,1 1 1,-1-1 0,-7 10-1,7-8 11,0 0 0,0 1-1,0 0 1,1 0 0,0 0 0,1 0-1,-1 1 1,1-1 0,-3 15-1,6-22-119,0 1 0,0 0 0,-1 0-1,1-1 1,0 1 0,0 0 0,0 0-1,1-1 1,-1 1 0,0 0 0,0 0-1,0-1 1,0 1 0,1 0 0,-1-1-1,0 1 1,1 0 0,-1-1 0,1 1-1,-1 0 1,1-1 0,-1 1 0,1-1-1,-1 1 1,1-1 0,-1 1 0,1-1-1,-1 1 1,1-1 0,1 1 0,27 2 215,-19-4-169,-1 0-1,1-1 1,-1-1-1,15-5 1,0-2-35,-1-2 0,0-1 0,-1-1 0,0-1 1,-1-1-1,0 0 0,-2-2 0,0 0 0,-1-2 0,-1 0 0,0 0 0,23-42 1,-38 59-5,-1-1 0,1 1 0,-1-1 0,0 1 0,0-1 0,-1 0 0,1 1 0,-1-9 0,0 12-15,0 0 0,0-1 0,0 1 1,0-1-1,0 1 0,0-1 1,0 1-1,0-1 0,0 1 1,0 0-1,-1-1 0,1 1 1,0-1-1,0 1 0,-1 0 0,1-1 1,0 1-1,0-1 0,-1 1 1,1 0-1,0 0 0,-1-1 1,1 1-1,-1 0 0,1 0 1,0-1-1,-1 1 0,0 0 0,0 0-9,0 0 0,-1 0-1,1 0 1,0 0 0,-1 1-1,1-1 1,0 1 0,0-1-1,-1 1 1,1-1-1,0 1 1,0-1 0,0 1-1,0 0 1,-2 1 0,-5 5-6,-1 1-1,2 0 1,-1 0 0,1 1 0,0 0 0,1 0 0,0 1 0,-6 12 0,4-5 89,1 0 1,0 1-1,1-1 1,-5 24 0,10-37-60,1 0 0,-1-1 0,0 1 0,1 0 1,0 0-1,0-1 0,0 1 0,0 0 1,1 0-1,-1 0 0,1-1 0,0 1 0,0 0 1,2 4-1,-1-6-5,-1-1 1,1 1-1,0 0 1,0 0-1,0-1 1,0 1-1,0-1 1,0 0-1,0 0 1,1 1-1,-1-1 1,0-1-1,1 1 1,-1 0-1,1-1 1,-1 1-1,1-1 1,-1 0-1,1 1 1,-1-1 0,4-1-1,6 1 10,-1-1 0,1-1-1,-1 0 1,0 0 0,0-1 0,0-1-1,0 1 1,-1-2 0,1 0 0,-1 0-1,0-1 1,13-9 0,-8 3-8,0 1 0,-1-2 1,0 0-1,-1-1 0,-1 0 1,19-28-1,-24 27 47,-18 22-118,-15 20-40,24-25 90,-47 64 17,47-63 4,-1 1 0,1-1 0,0 1 0,0 0 0,1 0 0,-1-1 1,1 1-1,0 0 0,0 1 0,0-1 0,0 0 0,1 0 1,0 0-1,0 0 0,0 0 0,1 8 0,0-12-7,-1 1-1,1 0 0,-1 0 1,1-1-1,0 1 0,0 0 1,-1-1-1,1 1 1,0 0-1,0-1 0,0 1 1,-1-1-1,1 0 1,0 1-1,0-1 0,0 0 1,0 1-1,0-1 0,0 0 1,0 0-1,0 0 1,2 0-1,27 0 83,-20 0-49,12-3-19,0 0-1,0-2 1,0 0 0,-1-1-1,1-2 1,35-17-1,-21 10-23,-35 14-3,0 1 0,-1-1 0,1 1 0,-1 0 0,1-1 0,0 1 0,-1 0 0,1-1 0,0 1 0,-1 0 0,1 0 0,0 0 0,0 0 0,-1 0-1,1 0 1,0 0 0,-1 0 0,1 0 0,0 0 0,0 0 0,-1 0 0,1 0 0,0 1 0,-1-1 0,1 0 0,0 0 0,-1 1 0,1-1 0,-1 0-1,1 1 1,1 0 0,-1 21 141,1 6 189,-2-27-312,1-1 0,-1 1 0,1 0 0,-1 0 0,1 0 0,-1-1 0,1 1 0,-1 0 0,1-1 0,0 1 0,0 0 0,-1-1 0,1 1 0,0-1 0,0 1 0,0-1 0,-1 1 0,1-1 0,0 0 0,0 1 0,0-1 0,0 0 0,0 0 0,0 0 0,0 0 0,0 1 0,0-1 0,1-1 0,16 0 77,1 0 0,-1-2 0,0 0-1,0-1 1,22-8 0,-21 5-198,1 2-1,1 0 1,37-3 0,-57 8 107,0 0 0,0 1 0,0-1 0,0 0 0,0 1 0,0-1 0,0 1 0,-1-1 1,1 1-1,0-1 0,0 1 0,-1-1 0,1 1 0,0 0 0,-1-1 0,1 1 0,0 0 0,-1 0 0,1-1 0,-1 1 1,1 0-1,-1 0 0,0 0 0,1 0 0,-1 0 0,0 0 0,0 0 0,0 0 0,1 0 0,-1-1 0,0 1 0,0 0 1,0 0-1,-1 0 0,1 0 0,0 2 0,0-2-52,0 0 0,0 0 0,0 0 1,0 1-1,0-1 0,0 0 0,0 0 0,-1 1 0,1-1 1,0 0-1,-1 0 0,1 0 0,-1 0 0,1 1 0,-1-1 1,1 0-1,-1 0 0,0 0 0,0 0 0,1 0 0,-1-1 1,0 1-1,0 0 0,-1 1 0,0-9-5579,1-9 1752,1 14 2380,-1-16-5828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13.323"/>
    </inkml:context>
    <inkml:brush xml:id="br0">
      <inkml:brushProperty name="width" value="0.025" units="cm"/>
      <inkml:brushProperty name="height" value="0.025" units="cm"/>
    </inkml:brush>
  </inkml:definitions>
  <inkml:trace contextRef="#ctx0" brushRef="#br0">1 5 11018,'0'0'9610,"44"-5"-11692,-15 13-1890,-1-2-2530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13.671"/>
    </inkml:context>
    <inkml:brush xml:id="br0">
      <inkml:brushProperty name="width" value="0.025" units="cm"/>
      <inkml:brushProperty name="height" value="0.025" units="cm"/>
    </inkml:brush>
  </inkml:definitions>
  <inkml:trace contextRef="#ctx0" brushRef="#br0">104 0 16432,'0'0'8189,"-10"4"-7458,6-3-665,-43 21 542,45-20-593,0-1 1,-1 1-1,1 0 0,0-1 1,0 1-1,0 0 1,1 0-1,-1 1 1,0-1-1,1 0 1,-1 0-1,1 1 1,0-1-1,0 1 1,0-1-1,0 1 0,0 0 1,1-1-1,-1 1 1,1 5-1,0-7-31,0 0 0,1 0 0,-1-1 0,1 1 0,-1 0 0,1 0 0,-1 0 0,1 0 0,0-1-1,-1 1 1,1 0 0,0 0 0,0-1 0,-1 1 0,1-1 0,0 1 0,0-1 0,0 1 0,0-1 0,0 1 0,0-1-1,0 0 1,0 0 0,0 1 0,2-1 0,37 7-767,-18-3 377,-16-2 377,-1 1-1,0-1 0,0 1 0,0 0 0,0 1 1,0-1-1,-1 1 0,0 0 0,1 0 0,-2 0 0,1 0 1,0 1-1,-1 0 0,0 0 0,0 0 0,0 0 1,-1 0-1,1 0 0,1 9 0,0-2 82,-1 0 0,0 0 0,-1 1 0,0-1-1,-1 1 1,-1 0 0,-2 24 0,1-31 83,-1 0 1,0 0 0,-1 0-1,1 0 1,-1 0-1,0-1 1,0 0-1,-1 1 1,0-1 0,0-1-1,0 1 1,0 0-1,-1-1 1,1 0 0,-10 6-1,12-9-85,0 1 1,0 0-1,0-1 0,0 1 1,0-1-1,0 0 0,-1 0 1,1 0-1,-1 0 0,1 0 1,-1 0-1,1-1 0,-1 1 1,1-1-1,-1 0 0,0 0 1,1 0-1,-1 0 0,1 0 1,-1 0-1,0-1 0,1 1 1,-1-1-1,1 0 0,-1 0 1,1 0-1,0 0 0,-1 0 1,1 0-1,0-1 0,0 1 1,0-1-1,0 1 0,0-1 1,0 0-1,0 0 0,0 0 0,-2-3 1,-1-4-26,0 0 0,1 0 1,0 0-1,0-1 0,1 1 0,0-1 0,-2-14 1,4 20-38,1 1 1,-1-1 0,1 1 0,0-1-1,0 0 1,0 1 0,0-1-1,1 1 1,-1-1 0,1 1 0,0-1-1,0 1 1,1-1 0,-1 1 0,0 0-1,1 0 1,0 0 0,0 0-1,0 0 1,0 0 0,1 0 0,-1 0-1,1 1 1,2-3 0,17-8-4,0 1 1,1 2 0,0 0 0,30-9-1,-23 9 51,53-25 0,-82 34-24,0 0 0,1 1 0,-1-1-1,1 0 1,-1 0 0,0 0 0,1 1 0,-1-2 0,0 1 0,0 0 0,0 0 0,0 0 0,0 0 0,0-1 0,1-1 0,-2 3-15,0 0 0,-1-1 1,1 1-1,0-1 0,0 1 0,0 0 1,-1-1-1,1 1 0,0-1 0,-1 1 0,1 0 1,0-1-1,-1 1 0,1 0 0,0-1 1,-1 1-1,1 0 0,0 0 0,-1 0 1,1-1-1,-1 1 0,1 0 0,-1 0 1,1 0-1,-1 0 0,1 0 0,0 0 1,-1 0-1,1 0 0,-2 0 0,-50-2-3955,48 2 2958,-20 2-5016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14.633"/>
    </inkml:context>
    <inkml:brush xml:id="br0">
      <inkml:brushProperty name="width" value="0.025" units="cm"/>
      <inkml:brushProperty name="height" value="0.025" units="cm"/>
    </inkml:brush>
  </inkml:definitions>
  <inkml:trace contextRef="#ctx0" brushRef="#br0">209 3 10154,'0'0'8546,"-10"-1"-6832,2 0-1598,0 1-1,0-1 1,0 2 0,0-1-1,1 1 1,-1 0 0,0 1-1,0-1 1,1 2 0,-1-1-1,1 1 1,0 0 0,0 1-1,0-1 1,0 2 0,0-1-1,-7 8 1,9-8-41,0 0 1,0 1-1,1 0 0,-1 0 1,1 0-1,1 0 0,-1 1 1,1-1-1,0 1 0,0 0 1,0 0-1,1 1 0,0-1 1,1 0-1,-1 1 0,1-1 1,-1 13-1,3-18-46,-1 0 1,0 1 0,1-1-1,-1 0 1,1 0-1,-1 0 1,1 0-1,0 0 1,-1 0-1,1 0 1,0-1 0,0 1-1,-1 0 1,1 0-1,0-1 1,0 1-1,0 0 1,0-1-1,0 1 1,0-1-1,0 1 1,0-1 0,1 1-1,-1-1 1,0 0-1,0 0 1,0 1-1,0-1 1,0 0-1,1 0 1,-1 0 0,0 0-1,0 0 1,0-1-1,3 0 1,1 1 129,1 0 0,-1-1 0,0 0 0,1 0 1,-1-1-1,11-3 0,-2-3-80,0-1-1,-1 0 1,0-1 0,14-14-1,-21 18-56,0 0 0,0 0 0,-1 0 0,0-1 0,0 0 0,-1 0 0,0 0 0,0 0 0,-1-1 0,4-9 0,-7 16-10,0 1 0,1 0 1,-1-1-1,0 1 0,0-1 0,1 1 0,-1-1 0,0 1 0,0-1 0,0 1 0,0-1 0,0 1 1,0-1-1,0 1 0,0-1 0,0 1 0,0-1 0,0 1 0,0-1 0,0 1 0,0-1 0,0 1 1,0-1-1,0 1 0,-1-1 0,1 1 0,0 0 0,0-1 0,-1 1 0,1-1 0,0 1 0,-1 0 1,1-1-1,0 1 0,-1 0 0,1-1 0,0 1 0,-1 0 0,1-1 0,-1 1 0,1 0 0,-1 0 1,1 0-1,-1-1 0,1 1 0,-1 0 0,1 0 0,-1 0 0,1 0 0,-1 0 0,1 0 0,-1 0 1,1 0-1,-1 0 0,1 0 0,-1 0 0,0 0 0,-26 15-185,25-13 165,-1 1 0,1-1 0,0 1 0,0 0 0,0-1 0,0 1 0,1 0 0,-1 0 0,1 0 1,0 0-1,-1 1 0,2-1 0,-1 0 0,0 0 0,1 1 0,-1-1 0,1 5 0,0-6 13,0 0-1,1-1 1,-1 1-1,1 0 1,0-1-1,-1 1 1,1 0-1,0-1 1,0 1-1,0-1 1,0 1-1,0-1 1,0 0-1,1 1 1,-1-1-1,0 0 1,1 0-1,-1 0 1,1 0-1,-1 0 1,1 0-1,-1 0 1,1-1-1,-1 1 1,1-1-1,0 1 1,0-1-1,-1 1 1,1-1-1,0 0 1,0 0-1,-1 0 1,4 0-1,4 0 23,-1 0 0,1-1 0,-1 0 0,1-1 0,-1 1 0,0-1 0,0-1 0,1 0 0,-2 0 0,1-1 0,0 0 0,-1 0-1,1 0 1,-1-1 0,-1 0 0,1-1 0,-1 0 0,0 0 0,0 0 0,0 0 0,-1-1 0,9-14 0,-19 28-50,1 0-1,0 1 1,1 0 0,-1 0 0,2 0 0,-1 0 0,1 1 0,-2 15-1,4-23 35,1 0-1,0 0 1,-1 0-1,1 0 1,0 0-1,-1 0 1,1 0-1,0-1 0,0 1 1,0 0-1,0-1 1,0 1-1,0 0 1,0-1-1,0 1 0,0-1 1,0 0-1,0 1 1,0-1-1,0 0 1,0 0-1,0 1 1,0-1-1,1 0 0,-1 0 1,0 0-1,0 0 1,0-1-1,0 1 1,0 0-1,0 0 0,0-1 1,2 0-1,42-9 228,-24 0-264,0-1 1,-1-1-1,-1-1 1,19-16-1,-43 35 9,-1 1 0,1-1-1,1 1 1,-1 0 0,1 0 0,0 0 0,1 0 0,0 1-1,0-1 1,0 1 0,1 0 0,0 0 0,-1 14 0,3-21 19,0 0 1,0 0 0,0-1-1,1 1 1,-1 0 0,0 0 0,0 0-1,1 0 1,-1 0 0,0-1-1,1 1 1,-1 0 0,1 0-1,-1-1 1,1 1 0,-1 0-1,1-1 1,-1 1 0,1 0 0,0-1-1,-1 1 1,1-1 0,0 1-1,0-1 1,-1 1 0,2-1-1,28 5 142,-22-6-176,-1 1 1,1-1-1,-1-1 1,0 0-1,14-5 0,-12 3-662,-1-1 0,0 0 0,0-1 0,9-7 1,-11 7-981,0 0 1,0-1 0,0 0 0,8-13 0,1-9-6671</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15.010"/>
    </inkml:context>
    <inkml:brush xml:id="br0">
      <inkml:brushProperty name="width" value="0.025" units="cm"/>
      <inkml:brushProperty name="height" value="0.025" units="cm"/>
    </inkml:brush>
  </inkml:definitions>
  <inkml:trace contextRef="#ctx0" brushRef="#br0">233 1 13869,'0'0'6534,"-4"12"-4692,-7 22-781,2 0 1,1 1-1,2 0 0,-4 67 0,10 23-1082,0-125-36,-1 1 0,1-1-1,0 0 1,-1 0 0,1 0 0,0 0-1,-1 0 1,1 0 0,0 1 0,-1-1-1,1 0 1,0 0 0,-1 0 0,1 0 0,0 0-1,-1 0 1,1-1 0,0 1 0,-1 0-1,1 0 1,0 0 0,-1 0 0,1 0-1,0 0 1,-1-1 0,1 1 0,0 0-1,-1 0 1,1 0 0,0-1 0,0 1 0,-1 0-1,1 0 1,0-1 0,0 1 0,0 0-1,-1-1 1,1 1 0,-14-12-914,-77-92-2358,24 26 5959,67 71 197,12 3-2000,21 3-1125,-28 0 609,45 0-8,20-1-763,-1-3-1,73-14 1,-93 5-5936,-8-7-6987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7:23.125"/>
    </inkml:context>
    <inkml:brush xml:id="br0">
      <inkml:brushProperty name="width" value="0.025" units="cm"/>
      <inkml:brushProperty name="height" value="0.025" units="cm"/>
      <inkml:brushProperty name="color" value="#E71224"/>
    </inkml:brush>
  </inkml:definitions>
  <inkml:trace contextRef="#ctx0" brushRef="#br0">67 60 5125,'0'0'2680,"8"-8"-684,0 0-1262,-5 5-421,0 1 0,0-1 0,0 1 0,0-1 0,-1 0 0,1 0 0,-1-1 0,0 1 0,0 0 0,0-1 0,2-6 0,-10 25 4429,-4 5-3288,-16 37-1223,16-22-72,2 1 0,2 1 0,-4 57 0,9 113-91,2-57 56,-2-134 52,-1 0 0,-1 0 0,0 0 0,-1 0 1,0-1-1,-1 0 0,-12 24 0,22-44-96,-1 0 0,1 1-1,-1-1 1,1 1 0,1 0 0,-1 1 0,0-1-1,1 1 1,0 0 0,-1 1 0,1-1 0,0 1-1,1 0 1,-1 1 0,7-1 0,116-24-33,-120 25 12,94-13-34,0 4 0,164 6-1,-246 6-28,-1 1 0,0 1 0,22 8-1,-21-6 24,0-1 0,0-1 0,22 2 0,207 1 35,38 2-76,207 23 33,-367-29-335,-1-5 1,192-28-1,-311 29 323,600-18-54,-428 20 46,109 11 9,-143-13-2,193-24-1,61-27 3,-371 49-6,56-16-1,-73 16-72,-1-1 0,-1 0 0,1-1-1,-1 0 1,0 0 0,0-1-1,0-1 1,9-7 0,-17 11 87,1-1 0,-1 1 0,0-1 0,1 1 0,-2-1 0,1 0 0,0 0 0,-1 0 0,0 0 0,1 0 0,-2 0 0,2-7 0,2-60 32,-3 48-24,0 15 10,-1 0 1,0 1-1,-1-1 0,0 1 1,0-1-1,0 1 0,-1-1 1,0 1-1,0 0 0,-4-8 1,3 10 6,0 0 1,0 1 0,-1-1 0,0 1-1,1-1 1,-2 1 0,1 1-1,0-1 1,-1 0 0,1 1 0,-1 0-1,0 0 1,0 0 0,-6-1-1,3 0-18,0 1 0,0 0 0,0 1 0,0 0 0,-1 0 0,1 1 0,-1 0 0,1 1 0,-10 0 0,-564-3 1085,170-10-1474,298 14 53,-167-6 535,87-5-230,-257 19 0,-137-6-214,274-9-116,156 8 313,-204-8 2,171-29 3,139 23 8,-1 2 0,1 3 1,-56-2-1,86 9-32,0 0 0,1 1 0,-1 1 0,0 2 0,1 0 1,-28 9-1,0 2-11,-1-1-1,-1-2 1,0-3 0,0-2 0,-101 0 0,144-10-2639,15-4 461,20-7-2191,-25 13 3664,32-15-6370</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8.649"/>
    </inkml:context>
    <inkml:brush xml:id="br0">
      <inkml:brushProperty name="width" value="0.025" units="cm"/>
      <inkml:brushProperty name="height" value="0.025" units="cm"/>
    </inkml:brush>
  </inkml:definitions>
  <inkml:trace contextRef="#ctx0" brushRef="#br0">456 128 1794,'0'0'13169,"-8"6"-11765,-24 18 102,31-23-1305,-1 0 0,1 0 0,-1-1 0,0 1 1,1 0-1,-1-1 0,0 1 0,1-1 0,-1 1 0,0-1 0,0 0 0,1 1 1,-1-1-1,0 0 0,0 0 0,-2-1 0,0 0-952,-1 0-1,1 0 0,0-1 1,0 0-1,0 0 1,0 0-1,-5-3 1,3 2-334,-47-33-2364,45 30 3592,1 0 1,-1 1 0,1 0-1,-2 0 1,1 1 0,0 0-1,-1 1 1,0-1 0,-12-2-1,13 5 284,-85-20 2570,35-4-8220,43 18 2378,-4-1-785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8.849"/>
    </inkml:context>
    <inkml:brush xml:id="br0">
      <inkml:brushProperty name="width" value="0.025" units="cm"/>
      <inkml:brushProperty name="height" value="0.025" units="cm"/>
    </inkml:brush>
  </inkml:definitions>
  <inkml:trace contextRef="#ctx0" brushRef="#br0">1 151 13389,'0'0'6128,"14"-1"-5007,383-40 2808,10-28-3875,-382 65-379,-19 3-148,1 1 0,-1-1 0,1-1 0,-1 1 0,0-1 0,9-4 0,-54-8-9472,3 6 2460</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9.012"/>
    </inkml:context>
    <inkml:brush xml:id="br0">
      <inkml:brushProperty name="width" value="0.025" units="cm"/>
      <inkml:brushProperty name="height" value="0.025" units="cm"/>
    </inkml:brush>
  </inkml:definitions>
  <inkml:trace contextRef="#ctx0" brushRef="#br0">669 1 7847,'0'0'5157,"-57"30"-4036,24-18 64,8-3-480,0-5-481,6-4-96,-1 0-448,2-11-1281,6-2-962,-6-3-191,-2 4-1955</inkml:trace>
  <inkml:trace contextRef="#ctx0" brushRef="#br0" timeOffset="1">224 36 7751,'0'0'3171,"-62"17"-2306,37-14-256,-4-3-449,2 0-256,1-4-993,1-8-545,-4-1-2177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48:49.361"/>
    </inkml:context>
    <inkml:brush xml:id="br0">
      <inkml:brushProperty name="width" value="0.025" units="cm"/>
      <inkml:brushProperty name="height" value="0.025" units="cm"/>
    </inkml:brush>
  </inkml:definitions>
  <inkml:trace contextRef="#ctx0" brushRef="#br0">1947 4 7944,'-69'20'2235,"3"-1"-976,-73 12 0,116-28-1960,-1 0 0,0-2-1,0-1 1,0 0 0,0-2 0,-45-9 0,45 5 490,0 2 0,0 1 1,-34 0-1,31 4 1268,0 1 0,0 1 0,0 1 0,0 2-1,-29 10 1,39-11-793,0 0-1,-1-1 0,-30 3 0,42-7-498,-1 0 0,1 0-1,0 0 1,-1-1 0,1 0-1,0 0 1,-1 0-1,1-1 1,0 0 0,0 0-1,0-1 1,0 1-1,-9-7 1,-11-12-2664,-2-2-603</inkml:trace>
  <inkml:trace contextRef="#ctx0" brushRef="#br0" timeOffset="1">574 1 9801,'-59'25'2435,"6"4"-706,-6-3-672,1-2-801,7-6-127,1-5-65,2-7-96,-2-6-833,1 0-705,6-9-1152,-10-6-3524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24.928"/>
    </inkml:context>
    <inkml:brush xml:id="br0">
      <inkml:brushProperty name="width" value="0.025" units="cm"/>
      <inkml:brushProperty name="height" value="0.025" units="cm"/>
    </inkml:brush>
  </inkml:definitions>
  <inkml:trace contextRef="#ctx0" brushRef="#br0">53 86 6662,'0'0'14104,"3"-2"-13548,4-2-362,1 0 0,0 0 0,0 1 0,1 0 0,-1 1 0,1 0 0,-1 0 0,1 1 0,11-1 0,91 3 291,-57 0-305,606 24 1512,-393-17-1597,-119-5-89,157 14 0,-280-15-116,45 4-511,-51-5 335,-27-5 166,-29-2 116,0 1 1,0 3-1,-1 0 0,-42 5 1,0-1-1,-244-4 4,-729 31 0,938-23 870,163-21-336,50-7-523,1 5-1,126-7 1,204 14-195,-221 8-411,-186 2 468,644-34-1433,-560 24 1378,-61 9-2876,-39 0-466,-5-2-2487</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26.870"/>
    </inkml:context>
    <inkml:brush xml:id="br0">
      <inkml:brushProperty name="width" value="0.025" units="cm"/>
      <inkml:brushProperty name="height" value="0.025" units="cm"/>
    </inkml:brush>
  </inkml:definitions>
  <inkml:trace contextRef="#ctx0" brushRef="#br0">6 190 3171,'0'-10'432,"0"-12"-125,-1-14 4974,2 1-1,7-51 1,-10 112-4495,1 0 0,3 28-1,0 5-596,-16 599 2070,24-1023-1379,-9-18-1413,10 550 613,-17 281 0,8-437-37,5-21 56,7-23 143,8-43-194,-3-1 0,-4-1 0,-3 0 0,-4-1 0,-2-98 0,-9 152-153,3 25 99,-1 0 0,1 0 0,0 0 0,-1 0-1,1 0 1,0 0 0,0 0 0,-1 0 0,1 0 0,0 0 0,0 0 0,-1 0 0,1 0-1,0 0 1,0 0 0,0 1 0,-1-1 0,1 0 0,0 0 0,0 0 0,-1 0-1,1 1 1,0-1 0,0 0 0,0 0 0,0 0 0,0 1 0,-1-1 0,1 0-1,0 0 1,0 1 0,0-1 0,0 0 0,0 0 0,0 1 0,0-1 0,0 0 0,0 0-1,0 1 1,0-1 0,0 0 0,-13 50-320,4 58-1164,9 208 1,8-247-2312,2-20-2231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8:27.787"/>
    </inkml:context>
    <inkml:brush xml:id="br0">
      <inkml:brushProperty name="width" value="0.025" units="cm"/>
      <inkml:brushProperty name="height" value="0.025" units="cm"/>
    </inkml:brush>
  </inkml:definitions>
  <inkml:trace contextRef="#ctx0" brushRef="#br0">26 46 5157,'0'0'6774,"0"-8"-3982,-2-22-320,-4 54 213,-7 70-1617,9 228-722,5-185-78,-1-126-203,0-8-51,-1 0-1,1 1 0,0-1 1,0 1-1,0-1 1,0 1-1,1-1 1,-1 1-1,1-1 0,0 0 1,0 1-1,0-1 1,1 0-1,-1 0 0,1 0 1,2 4-1,-4-7-8,1 1 0,-1-1 0,1 0 0,0 0-1,-1 1 1,1-1 0,-1 0 0,1 0 0,0 0-1,-1 0 1,1 0 0,-1 0 0,1 0 0,0 0-1,-1 0 1,1 0 0,-1 0 0,1 0 0,-1-1-1,1 1 1,0 0 0,-1 0 0,1 0 0,-1-1-1,1 1 1,-1 0 0,1-1 0,-1 1 0,1-1-1,-1 1 1,0 0 0,1-1 0,-1 1 0,1-1 0,-1 1-1,0-1 1,1 1 0,-1-1 0,0 0 0,11-23 315,2-22-241,-3-1-1,-1-1 1,-3 1 0,1-83 0,-7 117-57,2-251 544,-7 239-280,-3 20 54,7 7-330,-1-1 0,1 1 0,0 0 1,0-1-1,0 1 0,0 0 1,0 0-1,0 0 0,0 0 0,1 0 1,-1 0-1,1 0 0,-1 0 1,1 0-1,0 4 0,-25 399-120,22-304 108,2-34-14,4-63-89,3-12 131,5-15 112,5-29-98,-3-1 1,-3 0-1,-1-1 0,-3 0 1,-3 0-1,-4-85 1,1 130-32,-1 0 0,0 0 0,0 0 0,-1 0 0,0 0 1,-4-8-1,-1 11-60,2 17-70,-1 15-140,0 39 165,5 104-1,2-82-51,3 19-1152,3-37-3507,-3-36-1712</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05.510"/>
    </inkml:context>
    <inkml:brush xml:id="br0">
      <inkml:brushProperty name="width" value="0.025" units="cm"/>
      <inkml:brushProperty name="height" value="0.025" units="cm"/>
    </inkml:brush>
  </inkml:definitions>
  <inkml:trace contextRef="#ctx0" brushRef="#br0">0 1 256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06.219"/>
    </inkml:context>
    <inkml:brush xml:id="br0">
      <inkml:brushProperty name="width" value="0.025" units="cm"/>
      <inkml:brushProperty name="height" value="0.025" units="cm"/>
    </inkml:brush>
  </inkml:definitions>
  <inkml:trace contextRef="#ctx0" brushRef="#br0">80 1534 3876,'0'0'267,"-8"4"870,-19 11-937,25-13 68,0-1 1,1 0 0,-1-1-1,0 1 1,0 0 0,1 0-1,-1-1 1,0 1 0,0-1-1,0 0 1,0 1 0,0-1-1,0 0 1,0 0 0,0 0-1,0 0 1,0-1 0,1 1-1,-3-1 1,3 0-119,0 0 1,1 1-1,-1-1 0,1 0 1,0 0-1,-1 0 1,1 0-1,0 1 0,-1-1 1,1 0-1,0 0 1,0 0-1,0 0 0,0 0 1,0 0-1,0 0 0,0 0 1,0 0-1,0 0 1,0 1-1,1-1 0,-1 0 1,0 0-1,1 0 1,-1 0-1,0 0 0,1 0 1,-1 1-1,1-1 0,-1 0 1,2-1-1,22-23 1105,-21 22-1172,110-94 712,190-123-1,-272 199-776,223-146 14,7 11 0,7 11 0,388-148 0,-441 209-22,495-174 2467,-654 242-2727,1 2-1,0 2 0,0 3 0,101-2 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0.917"/>
    </inkml:context>
    <inkml:brush xml:id="br0">
      <inkml:brushProperty name="width" value="0.025" units="cm"/>
      <inkml:brushProperty name="height" value="0.025" units="cm"/>
    </inkml:brush>
  </inkml:definitions>
  <inkml:trace contextRef="#ctx0" brushRef="#br0">374 31 12844,'14'-23'3589,"-10"15"-256,-12 18 80,-90 125-2820,-188 199-1,301-366-4238,37-43-2829,-24 27 1585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1.251"/>
    </inkml:context>
    <inkml:brush xml:id="br0">
      <inkml:brushProperty name="width" value="0.025" units="cm"/>
      <inkml:brushProperty name="height" value="0.025" units="cm"/>
    </inkml:brush>
  </inkml:definitions>
  <inkml:trace contextRef="#ctx0" brushRef="#br0">0 0 10602,'0'0'7121,"6"12"-6309,2 9-547,-2 1 1,0 1-1,-1-1 0,-2 1 1,0 0-1,-1 36 1,-1-38-428,5 105 1287,-3-108-2688,0 0 0,9 27-1,-11-41-4244</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1.582"/>
    </inkml:context>
    <inkml:brush xml:id="br0">
      <inkml:brushProperty name="width" value="0.025" units="cm"/>
      <inkml:brushProperty name="height" value="0.025" units="cm"/>
    </inkml:brush>
  </inkml:definitions>
  <inkml:trace contextRef="#ctx0" brushRef="#br0">0 100 14286,'0'0'6662,"88"0"-5381,-40-9-544,13-3-577,-1-2-96,-1-1 0,-2 2-416,-3 0-1346,-15 0-1857,-5 2-3460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2:59.176"/>
    </inkml:context>
    <inkml:brush xml:id="br0">
      <inkml:brushProperty name="width" value="0.025" units="cm"/>
      <inkml:brushProperty name="height" value="0.025" units="cm"/>
    </inkml:brush>
  </inkml:definitions>
  <inkml:trace contextRef="#ctx0" brushRef="#br0">1 139 13613,'0'0'2979,"50"-30"-2114,-8 24 1249,12 3-353,19-1-448,13 3-416,9-2-352,6-2-289,-4-3-128,-6 1-96,-13-3 32,-10-3-576,-9-1-1634,-21-2-2403,-13-2-7270</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1.944"/>
    </inkml:context>
    <inkml:brush xml:id="br0">
      <inkml:brushProperty name="width" value="0.025" units="cm"/>
      <inkml:brushProperty name="height" value="0.025" units="cm"/>
    </inkml:brush>
  </inkml:definitions>
  <inkml:trace contextRef="#ctx0" brushRef="#br0">45 0 18033,'0'0'561,"-6"12"485,0-1-760,0 0 0,1 0-1,1 1 1,0 0 0,0 0 0,1 0 0,1 0-1,0 1 1,0-1 0,1 0 0,1 1 0,2 18-1,-2-28-276,1-1 0,0 0 1,0 0-1,0 0 0,0 0 0,0 0 0,0 0 0,0-1 0,1 1 0,-1 0 0,1-1 0,-1 1 0,1 0 0,0-1 0,-1 0 0,1 1 0,0-1 0,0 0 0,0 0 0,0 0 0,0 0 0,0-1 0,0 1 0,0 0 0,1-1 0,-1 0 0,0 1 0,0-1 0,0 0 0,1 0 0,-1 0 0,0 0 0,0-1 0,0 1 0,1-1 0,1 0 0,6-1 2,0 0 0,0-1 0,-1 0 0,1-1 0,-1 0 0,15-8 0,-11 3-348,0 0-1,-1-1 0,-1 0 0,15-16 0,-22 21 301,1 0 0,-2 1-1,1-1 1,0-1 0,-1 1 0,0 0 0,0-1 0,-1 1-1,0-1 1,0 0 0,0 0 0,0 0 0,0-11-1,-2 15 113,-2 6 155,-17 25 98,2 1 1,1 0 0,2 2-1,1 0 1,1 0-1,2 1 1,1 0 0,-8 64-1,18-52-452,0-44-171,-1 1-1,1-1 1,0 1 0,-1-1-1,1 0 1,0 1 0,0-1 0,0 0-1,0 1 1,0-1 0,0 0-1,0 0 1,0 0 0,3 1 0,1 3-6389</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2.872"/>
    </inkml:context>
    <inkml:brush xml:id="br0">
      <inkml:brushProperty name="width" value="0.025" units="cm"/>
      <inkml:brushProperty name="height" value="0.025" units="cm"/>
    </inkml:brush>
  </inkml:definitions>
  <inkml:trace contextRef="#ctx0" brushRef="#br0">1 24 4228,'3'-24'13841,"-1"37"-9785,-2 51-5427,0-53 2777,0 189-472,0-199-929,0 0-1,-1 1 1,1-1 0,0 0-1,1 1 1,-1-1 0,0 0 0,0 0-1,0 1 1,1-1 0,-1 0-1,1 0 1,-1 0 0,1 1 0,-1-1-1,1 0 1,0 0 0,-1 0 0,1 0-1,0 0 1,0 0 0,0 0-1,0 0 1,0-1 0,0 1 0,0 0-1,2 1 1,-1-2 16,1 1 0,-1-1 1,1 0-1,-1 0 0,1 0 0,-1 0 1,1 0-1,-1-1 0,1 1 0,-1-1 1,1 0-1,-1 1 0,4-3 0,10-5 16,0 0 0,0-2 0,16-11 0,-26 16-150,2-1 7,0 1 0,1 0-1,-1 0 1,1 1 0,0 0-1,14-4 1,-21 7 98,-1 1 0,1 0 0,0-1 0,0 1 0,0 0 1,-1 0-1,1 0 0,0 0 0,0 0 0,0 1 0,-1-1 0,1 0 0,0 1 1,-1-1-1,1 1 0,0 0 0,-1 0 0,1 0 0,0-1 0,-1 1 0,0 1 0,1-1 1,-1 0-1,1 0 0,-1 0 0,0 1 0,0-1 0,0 1 0,0-1 0,0 1 0,0-1 1,0 1-1,-1-1 0,1 1 0,0 0 0,-1 0 0,1-1 0,-1 1 0,0 0 1,0 3-1,2 0 105,-1 0 1,-1 0 0,1 1-1,-1-1 1,0 0-1,0 0 1,0 0 0,-1 1-1,0-1 1,0 0 0,0 0-1,-1 0 1,0 0 0,0 0-1,0-1 1,0 1 0,-1-1-1,1 1 1,-5 4 0,1-3 189,0 0 0,0-1 0,-1 1 0,0-2 0,0 1 0,0-1 0,0 1 0,-1-2 0,0 1 0,0-1 0,-9 2 0,11-3-197,0 0 0,1-1 1,-1 0-1,0 0 1,1 0-1,-1 0 0,0-1 1,0 0-1,0 0 1,1-1-1,-1 0 0,-9-2 1,13 2-277,-1 0 1,1-1 0,0 1-1,-1-1 1,1 1 0,0-1-1,0 0 1,0 0 0,0 0-1,1 0 1,-1 0 0,0 0-1,1-1 1,-1 1 0,1 0-1,0-1 1,0 1 0,0-1-1,0 0 1,1 1 0,-1-1-1,0 1 1,1-1 0,0 0-1,0 0 1,0 1 0,0-6-1,1 6-214,-1-1 0,1 1 0,-1 0 0,1-1 0,0 1 0,0 0 0,0 0 0,0 0 0,0-1-1,0 1 1,0 0 0,1 1 0,-1-1 0,1 0 0,0 0 0,0 1 0,-1-1 0,1 0 0,0 1 0,0 0 0,0 0 0,0-1 0,1 1-1,2-1 1,-5 2 275,25-13-4620</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3.288"/>
    </inkml:context>
    <inkml:brush xml:id="br0">
      <inkml:brushProperty name="width" value="0.025" units="cm"/>
      <inkml:brushProperty name="height" value="0.025" units="cm"/>
    </inkml:brush>
  </inkml:definitions>
  <inkml:trace contextRef="#ctx0" brushRef="#br0">0 143 11659,'0'0'5990,"10"-5"-4004,-1 0-1667,0 0 0,-1 0 0,1-1 0,-1-1 0,10-9 1,-14 12-237,-1 0 0,0 0 0,0 0 0,0 0 1,0 0-1,-1-1 0,0 1 0,0-1 0,0 1 0,0-1 0,-1 0 1,1 0-1,-1 0 0,-1 0 0,1-9 0,-1 14-51,1-1-1,-1 1 1,0-1-1,0 1 1,0-1 0,0 1-1,0 0 1,0-1-1,-1 1 1,1-1-1,0 1 1,0-1-1,0 1 1,0-1-1,0 1 1,-1 0-1,1-1 1,0 1 0,0-1-1,-1 1 1,1 0-1,0-1 1,-1 1-1,1 0 1,0-1-1,-1 1 1,1 0-1,-1 0 1,1-1-1,0 1 1,-1 0-1,1 0 1,-1 0 0,1-1-1,-1 1 1,1 0-1,-1 0 1,1 0-1,-1 0 1,1 0-1,0 0 1,-1 0-1,1 0 1,-1 0-1,1 0 1,-1 0 0,1 0-1,-1 1 1,1-1-1,-1 0 1,1 0-1,0 0 1,-1 1-1,1-1 1,-1 0-1,1 0 1,-1 1-1,-23 19 377,18-11-390,1 1 0,-1 0 0,2 1 0,-1-1 0,1 1 0,1 0 0,0 0-1,0 0 1,2 1 0,-1-1 0,1 0 0,1 1 0,1 22 0,0-32-11,0 1 0,-1 0-1,2-1 1,-1 1 0,0-1 0,0 1 0,1-1-1,-1 0 1,1 1 0,0-1 0,-1 0 0,1 0-1,0 0 1,0-1 0,1 1 0,-1 0 0,0-1-1,0 1 1,1-1 0,-1 0 0,1 0 0,-1 0-1,1 0 1,0 0 0,-1 0 0,1-1 0,0 1-1,0-1 1,-1 0 0,1 0 0,5 0 0,1 0 18,-1-1 1,1 1 0,-1-2 0,0 1-1,1-1 1,-1 0 0,0-1 0,0 0-1,9-4 1,-4-1 2,0-1 0,-1 0 0,0 0-1,17-18 1,-25 23-14,0 0 1,0-1-1,0 1 0,-1-1 0,1 0 0,-1 0 1,0 0-1,-1 0 0,1-1 0,-1 1 1,0-1-1,-1 1 0,1-1 0,0-8 0,-27 49-350,21-28 329,0 0 0,1 0-1,0 0 1,0 0 0,0 1 0,1-1-1,0 1 1,1 0 0,0 0 0,0 0-1,0-1 1,1 1 0,1 10 0,0-17 8,0 0 1,-1 0-1,1-1 1,0 1-1,0 0 1,0 0-1,0 0 0,0-1 1,0 1-1,0 0 1,1-1-1,-1 1 1,0-1-1,0 0 1,0 1-1,1-1 1,-1 0-1,0 0 1,0 0-1,1 1 1,-1-1-1,0-1 1,0 1-1,1 0 1,1 0-1,34-8-824,-32 5 240,1 0 1,-1 0-1,0 0 1,0-1-1,-1 0 1,1 0-1,-1 0 1,5-5-1,14-25-6095,-4-3-4420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3.651"/>
    </inkml:context>
    <inkml:brush xml:id="br0">
      <inkml:brushProperty name="width" value="0.025" units="cm"/>
      <inkml:brushProperty name="height" value="0.025" units="cm"/>
    </inkml:brush>
  </inkml:definitions>
  <inkml:trace contextRef="#ctx0" brushRef="#br0">74 1 17809,'0'0'3459,"-59"30"-2050,50-10-896,4 0-385,7 1-128,-2-5-160,12-5-2563,-3-6-2914,-2-5-4260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4.064"/>
    </inkml:context>
    <inkml:brush xml:id="br0">
      <inkml:brushProperty name="width" value="0.025" units="cm"/>
      <inkml:brushProperty name="height" value="0.025" units="cm"/>
    </inkml:brush>
  </inkml:definitions>
  <inkml:trace contextRef="#ctx0" brushRef="#br0">35 1 17232,'-1'10'166,"-13"155"1713,-5 144 2205,18-308-4043,1 1 1,0 0 0,0-1-1,0 1 1,0 0-1,0-1 1,1 1 0,-1 0-1,0-1 1,1 1 0,-1 0-1,1-1 1,0 1-1,-1-1 1,1 1 0,0-1-1,0 1 1,0-1 0,0 0-1,0 1 1,3 1-1,-3-3 18,0 1 0,1-1 1,-1 1-1,1-1 0,-1 0 0,1 0 0,-1 0 0,1 0 0,-1 0 0,0 0 0,1 0 0,-1-1 0,1 1 0,-1 0 0,1-1 0,-1 1 0,0-1 0,1 1 0,1-2 0,6-4 222,1 0 0,-1-1 1,0 0-1,15-15 0,19-27-63,-2-1 0,40-67 0,-38 54-226,-29 52-1660,-14 11 1444,0 1 0,0-1 0,0 1 0,0-1 0,1 1 0,-1-1 0,0 0 0,0 1 0,0-1 0,0 1 0,0-1 0,0 1 0,0-1 0,0 1 0,0-1 0,0 1 0,0-1 0,-1 1 0,1-1 0,0 0 0,0 1 0,0-1 0,-1 1 0,1-1 0,0 0 0,0 1 0,-1-1 0,1 1 0,0-1 0,-1 0 0,1 1 0,-1-1 0,-9 13-5669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4.428"/>
    </inkml:context>
    <inkml:brush xml:id="br0">
      <inkml:brushProperty name="width" value="0.025" units="cm"/>
      <inkml:brushProperty name="height" value="0.025" units="cm"/>
    </inkml:brush>
  </inkml:definitions>
  <inkml:trace contextRef="#ctx0" brushRef="#br0">1 1 12748,'0'0'6278,"23"48"-5701,-5-40-385,3-5-224,4-3-1410,0 0-2593,-2-3-1763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5.122"/>
    </inkml:context>
    <inkml:brush xml:id="br0">
      <inkml:brushProperty name="width" value="0.025" units="cm"/>
      <inkml:brushProperty name="height" value="0.025" units="cm"/>
    </inkml:brush>
  </inkml:definitions>
  <inkml:trace contextRef="#ctx0" brushRef="#br0">45 111 14958,'0'0'2659,"-8"8"-1608,-20 27-378,27-34-612,0 0 0,0 0 0,1 0 0,-1 0 0,0 0 0,1 0 0,-1 1 0,1-1 0,-1 0 0,1 0 0,-1 1 0,1-1 0,0 0 0,0 1 0,0-1 0,0 0 0,0 0 0,0 3 0,0-3-24,1 0 0,-1-1 0,0 1 0,1 0 0,-1-1 0,1 1 0,0-1 0,-1 1 0,1-1 0,-1 1 0,1-1 0,0 1 0,-1-1 0,1 1-1,0-1 1,0 0 0,-1 1 0,1-1 0,0 0 0,0 0 0,1 1 0,3-1 102,0 1 1,-1-1-1,1 0 0,0 0 0,0-1 1,9-1-1,-7 0-85,0-1 0,0 0 0,-1 0 0,1-1 0,-1 0 0,0 0 0,0-1 0,0 1 0,7-10 0,-9 11-35,0-1 1,-1 1-1,1-1 0,-1 0 0,0-1 0,-1 1 0,1 0 0,-1-1 0,1 0 1,-1 1-1,-1-1 0,1 0 0,-1 0 0,2-8 0,-4 13-21,1-1 0,-1 1 0,1 0 0,0 0 0,-1 0 0,1 0 0,-1-1 0,1 1 0,0 0 0,-1 0 0,1 0 0,-1 0 0,1 0 0,-1 0 0,1 0 0,0 0 0,-1 0 0,1 0 0,-1 0 0,1 1 0,-1-1-1,1 0 1,0 0 0,-1 0 0,1 0 0,0 1 0,-1-1 0,1 0 0,-1 0 0,1 1 0,0-1 0,0 0 0,-1 1 0,1-1 0,0 0 0,0 1 0,-1-1 0,1 0 0,0 1 0,0-1 0,-1 1 0,-16 16-116,13-11 141,-1 0 0,1 1 0,0-1 0,1 1 0,-1 0 0,1 0 0,1 0 1,0 0-1,0 0 0,0 1 0,1-1 0,0 1 0,0-1 0,0 1 0,2 12 0,-1-19-15,1 0 1,-1 0-1,0 0 0,1 0 1,-1 0-1,0 0 1,1 0-1,0 0 0,-1 0 1,1 0-1,-1-1 1,1 1-1,0 0 0,0 0 1,0 0-1,-1-1 1,1 1-1,0 0 0,0-1 1,0 1-1,0-1 1,0 1-1,2 0 0,33 3 206,-25-5-158,-1 0-1,1-1 1,-1 0 0,17-7 0,-14 4-52,-1-2 1,0 0-1,0 0 1,0-1 0,-1 0-1,18-18 1,-24 22-11,-1-1 1,1 0 0,-1 0-1,0-1 1,0 1 0,0-1-1,-1 0 1,1 0 0,-2 0-1,1-1 1,-1 1 0,0-1-1,0 1 1,0-1 0,0-10-1,-6 19-40,1 0-1,0 1 0,-1-1 0,1 1 1,0 0-1,1 0 0,-6 7 1,2-1 82,0 0 0,1 0 1,1 1-1,-1-1 1,1 1-1,1 0 0,0 1 1,0-1-1,1 0 1,1 1-1,0-1 0,0 1 1,1 0-1,0-1 1,0 1-1,2-1 0,-1 1 1,1-1-1,1 1 1,0-1-1,6 15 0,-6-20 6,-1-1 0,0 0 0,0 1-1,0 0 1,-1-1 0,0 1-1,0 0 1,0 0 0,0 0 0,-1-1-1,1 1 1,-1 0 0,-1 0 0,1 0-1,-1 0 1,0 0 0,0 0-1,0-1 1,0 1 0,-1 0 0,0-1-1,0 1 1,0-1 0,-1 0 0,1 0-1,-1 0 1,0 0 0,0 0-1,-1 0 1,1-1 0,-1 0 0,0 1-1,0-2 1,0 1 0,0 0 0,0-1-1,0 1 1,-1-1 0,1 0-1,-1-1 1,0 1 0,1-1 0,-1 0-1,0 0 1,0 0 0,0-1 0,0 0-1,-6 0 1,10-1-18,0 1 1,1 0-1,-1-1 0,0 1 1,0-1-1,0 0 0,1 1 0,-1-1 1,0 1-1,0-1 0,1 0 1,-1 0-1,1 1 0,-1-1 1,0 0-1,1 0 0,0 0 1,-1 0-1,1 0 0,-1 0 1,1 0-1,0 0 0,0 0 1,0 0-1,0 0 0,-1 0 0,1 0 1,0 0-1,1 1 0,-1-1 1,0 0-1,0-2 0,7-39-79,1 20-73,2 0 0,1 0 0,1 1-1,23-32 1,67-75-939,-83 105 1051,-5 6 28,-1 1 0,2 0 1,0 1-1,1 1 0,1 0 0,30-19 0,-46 33-9,-1-1 0,1 1 0,0 0 0,-1-1 0,1 1 0,-1 0 0,1-1 0,0 1 0,-1 0 0,1 0 0,0-1 0,-1 1 0,1 0 0,0 0 0,-1 0 0,1 0 0,0 0 0,-1 0 0,1 0 0,0 0 0,0 1 0,-1-1 0,1 0 0,0 0 0,-1 0 0,1 1 0,-1-1 0,1 0 0,0 1 0,-1-1 0,1 0 0,-1 1 0,1-1 0,0 2 0,0 0 12,0 0 1,0 0 0,-1 0-1,1 0 1,0 0 0,-1 0-1,0 0 1,1 1 0,-1-1-1,0 0 1,-1 3 0,1 6 103,-2-1 0,1 1 0,-7 19 0,2-15 51,3-8-68,1-1 1,-1 1-1,1 0 1,1 0-1,-3 13 1,7-20-77,-1 0 0,1 0 1,-1 0-1,1 0 0,-1 0 0,1 0 1,-1-1-1,1 1 0,-1-1 0,1 0 1,2-1-1,9-5-11,-1-2 0,0 1 0,-1-1-1,0-1 1,18-18 0,29-23-93,-59 51 75,0 0 1,0 0-1,0 0 1,0 0-1,1 0 1,-1 0-1,0 0 1,0 0-1,0 0 0,0 0 1,1 0-1,-1 0 1,0 0-1,0 0 1,0 0-1,0 0 1,1 0-1,-1 0 1,0 0-1,0 0 1,0 0-1,0 0 1,1 1-1,-1-1 1,0 0-1,0 0 1,0 0-1,0 0 1,0 0-1,0 0 1,1 1-1,-1-1 1,0 0-1,0 0 1,0 0-1,0 0 1,0 0-1,0 1 1,0-1-1,0 0 1,0 0-1,0 0 1,0 0-1,0 1 1,0-1-1,0 0 1,0 0-1,0 1 1,3 16 41,-2 26 141,-1-37-186,-1 4-245,1 12 821,0-21-681,0-1-1,0 1 0,0-1 0,0 1 0,1-1 0,-1 1 0,0-1 0,0 1 0,0-1 0,0 0 0,0 1 0,1-1 1,-1 1-1,0-1 0,0 0 0,1 1 0,-1-1 0,0 1 0,1-1 0,-1 0 0,0 1 0,1-1 0,-1 0 1,1 0-1,-1 1 0,0-1 0,1 0 0,-1 0 0,1 0 0,-1 0 0,1 1 0,-1-1 0,1 0 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5.773"/>
    </inkml:context>
    <inkml:brush xml:id="br0">
      <inkml:brushProperty name="width" value="0.025" units="cm"/>
      <inkml:brushProperty name="height" value="0.025" units="cm"/>
    </inkml:brush>
  </inkml:definitions>
  <inkml:trace contextRef="#ctx0" brushRef="#br0">30 111 4837,'-9'4'7067,"8"-4"-6664,0 0 0,0 1 0,0-1 0,0 0 1,0 1-1,0-1 0,0 0 0,0 1 0,0-1 0,0 1 0,0 0 0,0-1 0,0 1 0,0 0 0,0 0 0,0-1 0,1 1 0,-1 0 0,0 0 1,1 0-1,-2 2 0,7-2-156,-1-1 0,1 1 0,-1-1 0,1 0 0,0 0 0,7-2 0,-2-1-70,1-1-1,-1 0 1,0-1-1,0 0 1,0 0-1,-1-1 1,0-1-1,0 1 1,-1-2 0,0 1-1,0-1 1,0 0-1,-1 0 1,9-15-1,-11 6 207,-15 11 3,7 7-383,0-1 0,0 1 0,0-1 0,0 1 0,0 0 0,1 0-1,-1 0 1,0 0 0,1 1 0,-4 2 0,-4 5-21,0 0 0,0 1 0,1 1 0,1-1 0,0 1 0,0 1 1,1 0-1,1 0 0,0 0 0,0 1 0,2-1 0,-1 1 0,2 1 0,-1-1 0,2 0 1,-2 22-1,4-34 14,0 0 1,0 0 0,0 0-1,0 0 1,1 0-1,-1 0 1,0 0 0,1 0-1,-1 0 1,0 0 0,1 0-1,-1 0 1,1 0 0,0 0-1,-1 0 1,1 0-1,0-1 1,-1 1 0,1 0-1,0-1 1,0 1 0,0 0-1,0-1 1,1 2 0,32 5-173,-22-8-487,0 1 1,-1-1 0,24-6-1,-25 3-887,0 0 0,1 0 0,-2-1 1,1 0-1,13-10 0,11-9-6506</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6.105"/>
    </inkml:context>
    <inkml:brush xml:id="br0">
      <inkml:brushProperty name="width" value="0.025" units="cm"/>
      <inkml:brushProperty name="height" value="0.025" units="cm"/>
    </inkml:brush>
  </inkml:definitions>
  <inkml:trace contextRef="#ctx0" brushRef="#br0">122 0 14670,'0'0'2680,"-11"0"-684,-50 8-275,58-7-1661,1-1 0,-1 1 0,1-1 0,0 1 0,0 0 0,-1 0 0,1 0-1,0 0 1,0 0 0,0 0 0,0 1 0,0-1 0,0 1 0,0-1 0,1 1 0,-1 0 0,0 0 0,1-1 0,0 1 0,-1 0 0,1 1 0,0-1 0,0 0 0,0 0 0,0 0 0,0 1 0,1-1 0,-2 5 0,3-6-51,0 0 0,-1 0 0,1 0 0,0 1 0,0-1 0,0 0 0,0 0 1,0 0-1,0-1 0,0 1 0,0 0 0,0 0 0,0 0 0,1-1 1,-1 1-1,0-1 0,0 1 0,1-1 0,-1 1 0,0-1 0,1 0 0,-1 0 1,3 1-1,44 7-44,-35-6-91,13 2-110,-13-3 71,0 1 1,-1 0-1,0 1 0,0 0 1,0 1-1,0 0 0,13 8 1,-24-12 175,0 1 0,-1-1 1,1 1-1,-1 0 0,1-1 1,0 1-1,-1 0 0,1-1 1,-1 1-1,0 0 0,1 0 0,-1-1 1,0 1-1,1 0 0,-1 0 1,0 0-1,0 0 0,0-1 1,0 1-1,1 0 0,-1 0 0,0 0 1,-1 0-1,1 0 0,0-1 1,0 1-1,0 0 0,0 0 1,-1 0-1,1 0 0,0-1 0,-1 1 1,1 0-1,-1 0 0,1-1 1,-1 1-1,1 0 0,-1-1 1,1 1-1,-1 0 0,0-1 0,1 1 1,-1-1-1,-1 1 0,-31 25 1193,32-26-1160,-11 8 356,6-4-263,1 0 0,-1 0 1,0-1-1,0 1 0,0-1 0,-1-1 1,1 0-1,0 1 0,-10 0 0,35-34-9399,-2 11 2718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6.451"/>
    </inkml:context>
    <inkml:brush xml:id="br0">
      <inkml:brushProperty name="width" value="0.025" units="cm"/>
      <inkml:brushProperty name="height" value="0.025" units="cm"/>
    </inkml:brush>
  </inkml:definitions>
  <inkml:trace contextRef="#ctx0" brushRef="#br0">40 153 14253,'0'0'4933,"-17"52"-3908,10-23-96,0 0-224,2-2-289,1-5-352,4-5-32,0-7-64,6-7-480,1-3-577,3-3-929,1-12-2274,-5-8-2787</inkml:trace>
  <inkml:trace contextRef="#ctx0" brushRef="#br0" timeOffset="1">57 1 11659,'0'0'9193,"6"57"-9738,4-30-1761,7 0-2787,4-5-3171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01.662"/>
    </inkml:context>
    <inkml:brush xml:id="br0">
      <inkml:brushProperty name="width" value="0.025" units="cm"/>
      <inkml:brushProperty name="height" value="0.025" units="cm"/>
    </inkml:brush>
  </inkml:definitions>
  <inkml:trace contextRef="#ctx0" brushRef="#br0">1522 259 8872,'-10'-13'2072,"-9"-9"-1544,-1 0-1,-1 2 1,0 0 0,-2 2 0,0 0 0,-1 1 0,-34-16-1,25 18-505,0 2 0,-2 2-1,1 1 1,-1 2 0,0 1-1,-1 2 1,0 1 0,1 2-1,-1 2 1,0 1 0,0 1-1,-39 9 1,22-1 2,0 3 0,0 1 1,1 4-1,2 1 0,-1 3 0,2 1 0,-60 41 0,79-45 108,2 2 0,0 1 0,2 1 0,0 1 0,2 2-1,0 0 1,2 1 0,-30 50 0,40-57-54,2 0 1,0 1 0,1 0-1,1 1 1,1 0-1,1 1 1,1-1-1,1 1 1,1 0 0,1 0-1,1 0 1,1 0-1,1 0 1,4 26-1,0-29-75,0 0 0,2 0 0,0-1 0,1 0 0,1-1 0,1 0 0,0 0 0,1-1 0,1 0 0,1-1 0,1 0 0,0-1 0,0-1 0,23 17-1,-11-11 5,1 0-1,1-2 1,0-2-1,1 0 0,1-2 1,1-1-1,0-1 0,39 9 1,-27-13 24,0-2 0,1-2-1,0-1 1,0-3 0,0-1 0,0-2 0,-1-3 0,0-1 0,60-17-1,-25-1 220,-1-3 0,-1-3 1,-1-3-1,76-49 0,-104 55-86,0-3 1,-2-1-1,-1-3 1,57-58 0,-84 76-141,-2-1 0,0 0 1,-1-1-1,-1-1 0,-1 0 1,-1 0-1,-1-1 0,0-1 1,-2 0-1,0 0 0,-1 0 1,-2-1-1,4-28 0,-8 42-21,0 1-1,-1 0 0,0 0 1,0-1-1,-1 1 0,0 0 0,0 0 1,-1-1-1,0 1 0,-1 0 1,1 1-1,-1-1 0,-1 0 0,0 1 1,0 0-1,0 0 0,-1 0 1,0 0-1,0 1 0,-1 0 0,0 0 1,0 0-1,0 1 0,-1 0 1,0 0-1,0 0 0,-11-5 0,-7-1-42,0 2-1,-1 0 1,0 1-1,0 2 1,0 1 0,-1 1-1,-39-1 1,-192 10-1767,54 18-1540,118-11 571,-41 2-2114</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6.973"/>
    </inkml:context>
    <inkml:brush xml:id="br0">
      <inkml:brushProperty name="width" value="0.025" units="cm"/>
      <inkml:brushProperty name="height" value="0.025" units="cm"/>
    </inkml:brush>
  </inkml:definitions>
  <inkml:trace contextRef="#ctx0" brushRef="#br0">121 120 13132,'0'0'2243,"-11"5"-65,-1 0-1526,1 1 1,-1 0 0,-15 11 0,23-14-397,0 0 1,0 0-1,0 1 1,1-1-1,-1 1 1,1 0-1,0 0 1,0 0-1,1 0 1,-1 1 0,1-1-1,0 1 1,0-1-1,0 1 1,-1 5-1,3-9-240,0 0 0,1 0 1,-1 0-1,0 0 0,0-1 0,0 1 0,1 0 0,-1 0 0,1 0 0,-1-1 0,0 1 0,1 0 0,-1 0 0,1-1 0,-1 1 1,1 0-1,0-1 0,-1 1 0,1-1 0,0 1 0,-1-1 0,1 1 0,0-1 0,0 1 0,-1-1 0,1 0 0,0 1 0,0-1 0,0 0 1,0 0-1,-1 0 0,1 0 0,0 0 0,0 1 0,0-1 0,0-1 0,0 1 0,0 0 0,-1 0 0,2 0 0,40-4 393,-26 0-380,0 0-1,-1-2 1,0 0 0,0-1 0,0 0-1,-1-1 1,16-12 0,43-22-72,-72 41 32,-1 1 1,0 0 0,1-1-1,-1 1 1,1 0 0,-1 0-1,0-1 1,1 1-1,-1 0 1,1 0 0,-1 0-1,1-1 1,-1 1 0,1 0-1,-1 0 1,1 0 0,-1 0-1,0 0 1,1 0-1,-1 0 1,1 0 0,-1 0-1,1 0 1,-1 0 0,1 1-1,-1-1 1,1 0-1,-1 0 1,1 0 0,-1 0-1,0 1 1,1-1 0,-1 0-1,1 1 1,-1-1 0,0 0-1,1 1 1,-1-1-1,0 0 1,1 1 0,-1-1-1,0 0 1,0 1 0,0-1-1,1 1 1,-1-1-1,0 1 1,0-1 0,0 1-1,0-1 1,0 1 0,0-1-1,1 1 1,-1-1 0,-1 1-1,-4 36 88,1-15-96,5-21 37,1-1 1,-1 1 0,0-1 0,1 1 0,-1-1 0,1 1-1,-1-1 1,0 0 0,1 0 0,-1 0 0,1 0 0,-1 0-1,1 0 1,-1 0 0,1 0 0,-1-1 0,1 1 0,0-1-1,12-5-4,0 0 0,-1-1 0,0 0 0,0-1 0,-1-1 0,0 0 0,-1-1 0,0 0 0,17-20 0,-10 12-116,-22 25 54,0 0 0,1 0 0,0 0 0,0 0-1,1 0 1,0 1 0,0 0 0,1-1 0,0 1 0,0 13 0,1-20 57,0-1 0,0 1 0,0 0-1,0 0 1,0 0 0,0 0 0,0-1-1,0 1 1,1 0 0,-1 0 0,0 0 0,1-1-1,-1 1 1,1 0 0,-1 0 0,1-1-1,-1 1 1,1 0 0,-1-1 0,1 1 0,0-1-1,-1 1 1,1-1 0,0 1 0,-1-1-1,1 1 1,1-1 0,26 2 244,-20-3-216,0-1 0,0 0 0,0 0 0,0-1 0,8-5 0,-4 2-77,-2 0-1,1-2 1,-1 1-1,0-1 1,18-19 0,-26 25-170,1-1 0,-1 0 1,0 0-1,0 0 0,0 0 1,0 0-1,0 0 0,-1 0 0,1-1 1,-1 1-1,0-1 0,0 1 1,0-1-1,-1 1 0,1-1 0,-1 1 1,0-1-1,0 0 0,0 1 1,0-1-1,-1 1 0,1-1 0,-1 0 1,0 1-1,0-1 0,-2-3 1,2 5 42,0 1 1,0-1-1,-1 1 1,1 0-1,0 0 1,0 0-1,-1 0 0,1 0 1,-1 0-1,1 0 1,-1 0-1,1 0 1,-1 1-1,-2-2 1,-10-5-5851,6 2-218</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7.321"/>
    </inkml:context>
    <inkml:brush xml:id="br0">
      <inkml:brushProperty name="width" value="0.025" units="cm"/>
      <inkml:brushProperty name="height" value="0.025" units="cm"/>
    </inkml:brush>
  </inkml:definitions>
  <inkml:trace contextRef="#ctx0" brushRef="#br0">7 0 14221,'0'0'7367,"-7"46"-7303,20-22-31,-1 0-834,10-3-1730,-4-4-2786,8-6-3587</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7.665"/>
    </inkml:context>
    <inkml:brush xml:id="br0">
      <inkml:brushProperty name="width" value="0.025" units="cm"/>
      <inkml:brushProperty name="height" value="0.025" units="cm"/>
    </inkml:brush>
  </inkml:definitions>
  <inkml:trace contextRef="#ctx0" brushRef="#br0">118 1 12684,'-8'4'2733,"-1"0"-2208,-1 0 184,0 0 0,0 1-1,0 0 1,1 0 0,0 1 0,0 1-1,0-1 1,1 1 0,-9 10 0,17-17-708,0 1 1,0-1-1,0 1 1,0-1-1,0 0 1,0 1-1,0-1 1,0 0 0,0 1-1,0-1 1,0 1-1,1-1 1,-1 0-1,0 1 1,0-1-1,0 0 1,0 1-1,1-1 1,-1 0-1,0 1 1,0-1-1,0 0 1,1 0-1,-1 1 1,0-1-1,1 0 1,-1 0 0,0 1-1,1-1 1,-1 0-1,0 0 1,1 0-1,-1 1 1,0-1-1,1 0 1,-1 0-1,0 0 1,1 0-1,-1 0 1,1 0-1,-1 0 1,0 0-1,1 0 1,-1 0 0,0 0-1,1 0 1,-1 0-1,1 0 1,0-1-1,30 2-997,-22-1 288,48 10-1723,-55-9 2450,0-1 1,0 0 0,0 1-1,0 0 1,0-1-1,0 1 1,0 0-1,0 0 1,-1 0 0,1 0-1,0 0 1,-1 0-1,1 0 1,-1 1-1,1-1 1,-1 1 0,1-1-1,-1 1 1,0-1-1,0 1 1,0 0-1,0-1 1,0 1 0,0 0-1,0 3 1,-1-3 107,-1 0 1,0-1-1,1 1 0,-1-1 1,0 1-1,0-1 1,0 1-1,0-1 1,0 0-1,-1 1 0,1-1 1,0 0-1,-1 0 1,1 0-1,-1 0 0,1 0 1,-1 0-1,-1 0 1,-38 19 836,32-16-522,-18 9 382,14-6-2040,29-17-2545,9-4-1556,3-3-2178</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8.105"/>
    </inkml:context>
    <inkml:brush xml:id="br0">
      <inkml:brushProperty name="width" value="0.025" units="cm"/>
      <inkml:brushProperty name="height" value="0.025" units="cm"/>
    </inkml:brush>
  </inkml:definitions>
  <inkml:trace contextRef="#ctx0" brushRef="#br0">120 168 11403,'0'0'6828,"-10"7"-5739,4-4-1079,-8 5 428,0 2 1,1 0-1,-15 13 1,25-21-349,0 1 1,0-1-1,1 1 0,-1 0 1,1 0-1,0 0 1,-1 0-1,1 1 0,1-1 1,-1 0-1,0 1 1,1-1-1,0 1 0,0 0 1,0-1-1,0 1 1,1 0-1,-1 0 1,1 0-1,0-1 0,0 1 1,1 6-1,0-9-78,0 0 0,0 1 0,0-1 1,0 0-1,1 0 0,-1 0 0,0 1 0,1-1 0,-1-1 0,1 1 0,-1 0 0,1 0 0,-1 0 0,1-1 0,-1 1 0,1-1 0,0 1 1,-1-1-1,1 0 0,0 0 0,0 0 0,-1 0 0,1 0 0,2 0 0,44-3 231,-37 0-300,-1 1-1,0-2 1,1 0 0,-2 0 0,1 0-1,0-1 1,-1-1 0,0 0 0,0 0-1,-1-1 1,0 0 0,0 0 0,0-1-1,6-8 1,-1 0 10,-1 0 1,-1-1-1,0 0 1,-1-1-1,-1 0 0,10-28 1,-16 39 54,-1 1 1,0 0 0,-1-1 0,0 1-1,0-1 1,0 1 0,0-1 0,-1 1-1,-1-1 1,0-8 0,1 14-2,-1 0 1,1 1 0,0-1-1,-1 1 1,1-1-1,-1 1 1,1-1 0,-1 1-1,1-1 1,-1 1-1,1 0 1,-1-1 0,0 1-1,1 0 1,-1-1 0,0 1-1,1 0 1,-1 0-1,1-1 1,-1 1 0,0 0-1,0 0 1,1 0-1,-1 0 1,0 0 0,1 0-1,-1 0 1,0 0-1,1 0 1,-1 1 0,0-1-1,1 0 1,-1 0 0,1 1-1,-1-1 1,0 0-1,0 1 1,-24 13-116,17-7 138,1 0-1,0 0 1,1 1-1,-1 0 1,1 0-1,1 0 1,-1 1 0,1-1-1,1 1 1,0 1-1,0-1 1,1 1-1,0-1 1,-2 17-1,5-24-13,-1 0 1,2 1-1,-1-1 0,0 0 0,0 0 0,1 1 0,-1-1 1,1 0-1,0 0 0,-1 1 0,1-1 0,0 0 0,0 0 1,1 0-1,-1 0 0,0 0 0,1-1 0,-1 1 0,1 0 0,-1-1 1,1 1-1,0-1 0,0 1 0,0-1 0,0 0 0,0 1 1,0-1-1,0-1 0,0 1 0,0 0 0,0 0 0,1-1 0,-1 1 1,3-1-1,10 3 130,0 0 1,0-2 0,31 0-1,-34-1-166,2-1 32,1 0 0,-1-1 1,0 0-1,-1-1 0,23-7 0,-30 7-19,1 1 1,-1-1-1,0 0 0,0 0 0,0 0 1,0-1-1,0 0 0,-1 0 0,0-1 1,0 1-1,0-1 0,0 0 0,6-9 1,-11 13 10,1 1 1,-1 0 0,0-1-1,1 1 1,-1-1 0,1 1-1,-1-1 1,0 1 0,0-1 0,1 1-1,-1-1 1,0 0 0,0 1-1,1-1 1,-1 1 0,0-1-1,0 0 1,0 1 0,0-1-1,0 1 1,0-1 0,0 0-1,0 1 1,0-1 0,0 1-1,-1-1 1,1 0 0,0 1 0,0-1-1,0 1 1,-1-1 0,1 1-1,0-1 1,-1 0 0,-21 3 44,-25 21 5,43-21-3,1 1 0,-1 0 1,1-1-1,0 1 0,0 1 0,0-1 1,0 0-1,0 1 0,1 0 1,0 0-1,-1-1 0,1 1 1,1 0-1,-1 1 0,1-1 1,-1 0-1,0 6 0,3-9-37,-1 1 0,1-1 0,-1 0 0,1 0 1,-1 0-1,1 0 0,0-1 0,-1 1 0,1 0 0,0 0 0,0 0 0,0-1 0,0 1 0,0 0 0,0-1 0,0 1 1,0 0-1,0-1 0,0 0 0,0 1 0,0-1 0,0 0 0,0 1 0,1-1 0,-1 0 0,0 0 0,0 0 0,0 0 1,2 0-1,44 1 275,-39-1-237,14-1-133,1-2 1,0 0 0,-1-2 0,0 0-1,27-10 1,10-3-58,-59 18 154,1 0-1,-1 0 1,1 0 0,-1 0-1,1 0 1,-1 0-1,1 0 1,-1 0 0,1 0-1,-1 0 1,1 0-1,-1 0 1,1 0-1,-1 0 1,1 1 0,-1-1-1,1 0 1,-1 0-1,1 1 1,-1-1-1,0 0 1,1 0 0,-1 1-1,0-1 1,1 1-1,-1-1 1,0 0 0,1 1-1,-1-1 1,0 1-1,0-1 1,1 1-1,-1-1 1,0 0 0,0 1-1,0 0 1,1 0 12,-1 0 1,0 0-1,1 0 0,-1 0 1,1-1-1,0 1 1,-1 0-1,1 0 0,0 0 1,-1-1-1,1 1 1,0 0-1,0-1 0,-1 1 1,1-1-1,0 1 1,0-1-1,0 1 0,0-1 1,0 1-1,0-1 1,0 0-1,0 0 0,1 1 1,26 1 925,48-1-1,-22-9-3339,-9-10-8095,-32 7-3900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9.397"/>
    </inkml:context>
    <inkml:brush xml:id="br0">
      <inkml:brushProperty name="width" value="0.025" units="cm"/>
      <inkml:brushProperty name="height" value="0.025" units="cm"/>
    </inkml:brush>
  </inkml:definitions>
  <inkml:trace contextRef="#ctx0" brushRef="#br0">135 89 3651,'2'-3'261,"2"-3"1088,0 0-1,0-1 1,-1 1 0,0-1-1,0 0 1,-1 0-1,0 0 1,0 0-1,2-14 1,-4 21-1276,0 0 0,0 0 0,-1-1 0,1 1 0,0 0 0,0 0 0,0-1 0,0 1 0,0 0 0,0 0-1,0 0 1,0-1 0,-1 1 0,1 0 0,0 0 0,0 0 0,0 0 0,0-1 0,-1 1 0,1 0 0,0 0 0,0 0 0,0 0 0,-1 0 0,1 0 0,0 0 0,0 0 0,0-1 0,-1 1 0,1 0 0,0 0 0,0 0 0,-1 0 0,1 0 0,0 0 0,0 0 0,0 0 0,-1 0 0,1 0 0,0 1 0,0-1 0,-1 0 0,1 0-1,0 0 1,0 0 0,0 0 0,-1 0 0,1 0 0,0 1 0,0-1 0,0 0 0,0 0 0,-1 0 0,1 0 0,0 1 0,0-1 0,0 0 0,-14 11 387,4 1-316,0 0 0,0 1 0,2 0 0,-1 1 0,-10 24 0,-26 75 871,38-95-865,1 0-1,1 1 1,0-1-1,2 1 1,0 0-1,1 0 1,1 30-1,1-47-134,0 0-1,1 0 1,-1 0-1,1 0 1,-1 0 0,1 0-1,0-1 1,0 1-1,0 0 1,0 0-1,0 0 1,0-1-1,0 1 1,1-1 0,-1 1-1,1-1 1,-1 1-1,1-1 1,-1 0-1,1 0 1,0 0 0,0 0-1,-1 0 1,1 0-1,0 0 1,0-1-1,0 1 1,0-1-1,0 1 1,0-1 0,0 0-1,0 1 1,0-1-1,0 0 1,0-1-1,0 1 1,0 0 0,0-1-1,0 1 1,3-1-1,3-1 52,1 0 1,0 0-1,-1-1 0,1 0 0,-1-1 0,0 1 0,14-11 1,-12 7-28,-2 0 0,1-1 1,-1 0-1,14-17 0,-20 22-24,0 0-1,0 0 1,0 0-1,0 0 1,0 0-1,-1-1 0,1 1 1,-1-1-1,0 1 1,0-1-1,0 1 1,-1-1-1,1 1 1,-1-1-1,0 0 1,0 1-1,0-1 0,0 1 1,-2-6-1,2 9-15,-1-1 0,1 0 0,-1 1 0,1-1 0,-1 0 0,0 1 0,1-1 0,-1 1 0,0-1 0,1 1 0,-1 0 0,0-1 0,1 1 0,-1 0 0,0-1 0,0 1 0,0 0 0,1 0 0,-1 0 0,0 0 0,0-1 0,0 1 0,0 0 0,1 1 0,-1-1 0,0 0 0,0 0 0,0 0 0,1 0 0,-1 1 0,0-1 0,0 0 0,0 1 0,1-1 0,-1 0 0,-1 2 0,-26 14-143,24-12 131,0 0 1,0 1-1,1-1 0,-1 1 1,1-1-1,0 1 1,1 0-1,-1 0 1,1 0-1,0 1 0,0-1 1,0 0-1,-1 12 1,3-17 12,0 1-1,0-1 1,0 1 0,0-1 0,1 1 0,-1-1 0,0 1-1,0-1 1,0 0 0,1 1 0,-1-1 0,0 1 0,1-1-1,-1 0 1,0 1 0,1-1 0,-1 1 0,0-1 0,1 0-1,-1 0 1,1 1 0,-1-1 0,0 0 0,1 0 0,-1 1 0,1-1-1,-1 0 1,1 0 0,-1 0 0,2 0 0,23 1 112,24-12 128,-29 2-218,-1-1 1,1 0-1,-2-2 1,1 0-1,21-21 1,12-6-52,-52 40 16,1-1-1,-1 0 0,0 0 0,1 1 0,-1-1 1,1 0-1,-1 1 0,0-1 0,1 0 1,-1 1-1,0-1 0,0 0 0,1 1 0,-1-1 1,0 1-1,0-1 0,0 1 0,0-1 0,1 0 1,-1 1-1,0-1 0,0 1 0,0-1 0,0 1 1,0-1-1,0 1 0,0-1 0,0 1 1,0-1-1,0 1 0,0-1 0,-1 0 0,1 1 1,0-1-1,0 1 0,0-1 0,-1 1 0,1 0 1,-4 24-79,-5 12 110,5-22-21,1 0-1,0 0 1,-1 27 0,4-41-31,0-1 0,1 1 1,-1-1-1,0 1 0,1 0 0,-1-1 1,0 1-1,1-1 0,-1 1 0,1-1 1,-1 1-1,1-1 0,-1 1 0,1-1 1,-1 1-1,1-1 0,0 0 1,-1 1-1,1-1 0,-1 0 0,1 0 1,0 1-1,-1-1 0,1 0 0,0 0 1,-1 0-1,1 0 0,0 0 0,0 0 1,-1 0-1,1 0 0,0 0 0,-1 0 1,1 0-1,0 0 0,-1-1 0,1 1 1,0 0-1,-1 0 0,1-1 1,-1 1-1,2-1 0,31-13-2610,-24 7 701,0 0 0,-1-1 0,1 0 0,9-13-1,7-10-7419</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19.951"/>
    </inkml:context>
    <inkml:brush xml:id="br0">
      <inkml:brushProperty name="width" value="0.025" units="cm"/>
      <inkml:brushProperty name="height" value="0.025" units="cm"/>
    </inkml:brush>
  </inkml:definitions>
  <inkml:trace contextRef="#ctx0" brushRef="#br0">78 226 5189,'0'0'7767,"-7"9"-5140,0 0-2163,-35 48 1811,39-53-2070,0 0 0,1 0-1,0 1 1,0-1 0,0 1 0,0-1 0,1 1 0,-1 0 0,1 0 0,1 0-1,-1-1 1,0 11 0,2-14-191,0 0-1,-1-1 0,1 1 0,0 0 1,0 0-1,0 0 0,0-1 1,-1 1-1,1 0 0,0-1 1,0 1-1,0-1 0,0 1 1,0-1-1,0 1 0,1-1 1,-1 0-1,0 0 0,0 1 1,0-1-1,0 0 0,0 0 1,0 0-1,1 0 0,-1 0 1,0 0-1,0-1 0,0 1 1,0 0-1,2-1 0,37-10 183,-25 4-655,-1-2 1,0 0-1,0 0 1,-1-1-1,-1-1 1,1 0-1,-2-1 1,1 0-1,-2-1 1,0 0-1,0 0 1,-1-1-1,-1-1 1,-1 0-1,0 0 1,0 0-1,6-25 1,-10 32 1046,1 0 1,0 0-1,0 1 1,0-1 0,1 1-1,11-12 1,14-23 1115,-18 24-1471,-12 18-230,0 0 0,0 0 1,0-1-1,1 1 0,-1 0 0,0 0 0,0 0 0,0 0 0,0 0 0,0 0 0,0 0 0,0 0 0,1 0 0,-1 0 0,0 0 0,0 0 0,0 0 0,0 0 0,0 0 0,0 0 0,0 1 1,1-1-1,-1 0 0,0 0 0,0 0 0,0 0 0,0 0 0,0 0 0,0 0 0,0 0 0,0 0 0,0 0 0,1 0 0,-1 0 0,0 1 0,0-1 0,0 0 0,0 0 0,0 0 0,0 0 1,0 0-1,0 0 0,0 0 0,0 1 0,0-1 0,0 0 0,0 0 0,0 0 0,0 0 0,0 0 0,0 0 0,0 0 0,0 1 0,0-1 0,0 0 0,0 0 0,0 0 0,0 0 0,0 0 1,0 0-1,0 0 0,0 0 0,-1 1 0,1-1 0,0 0 0,-8 39 192,-29 53 828,-3 6 910,37-88-1813,0 0 0,1 0 0,1-1 0,-1 1 0,1 0 0,1 1 0,0-1 0,1 10 0,-1-19-103,0-1 0,0 1 0,0 0 0,0 0 0,0 0 0,0 0 0,0 0 0,0-1 0,1 1 0,-1 0 1,0 0-1,0 0 0,1-1 0,-1 1 0,1 0 0,-1 0 0,1-1 0,-1 1 0,1 0 0,-1-1 0,1 1 1,-1 0-1,1-1 0,0 1 0,-1-1 0,1 1 0,0-1 0,0 1 0,-1-1 0,1 0 0,1 1 0,-1-2 24,0 1-1,-1-1 1,1 1 0,0-1-1,0 0 1,-1 0-1,1 1 1,0-1-1,-1 0 1,1 0-1,-1 0 1,1 1-1,-1-1 1,1 0-1,-1 0 1,0 0-1,0 0 1,1 0-1,-1 0 1,0 0-1,0 0 1,0 0 0,0 0-1,0 0 1,0 0-1,0 0 1,0-1-1,0-11-448,0-21-10,-7 21-4265,-6 8-6261,8 5 5729</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20.528"/>
    </inkml:context>
    <inkml:brush xml:id="br0">
      <inkml:brushProperty name="width" value="0.025" units="cm"/>
      <inkml:brushProperty name="height" value="0.025" units="cm"/>
    </inkml:brush>
  </inkml:definitions>
  <inkml:trace contextRef="#ctx0" brushRef="#br0">1 34 12364,'0'0'8685,"8"4"-9080,27 9 230,-32-13 144,-1 0-1,0 0 1,1 0 0,-1-1 0,0 1-1,0-1 1,0 0 0,0 1 0,1-1 0,-1 0-1,0 0 1,0 0 0,-1-1 0,1 1 0,0 0-1,0-1 1,0 1 0,-1-1 0,1 0-1,-1 1 1,0-1 0,1 0 0,-1 0 0,2-3-1,17-16-531,-16 65 430,-5-15 202,2 37-2699,4-56-3273,4-7-3866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21.303"/>
    </inkml:context>
    <inkml:brush xml:id="br0">
      <inkml:brushProperty name="width" value="0.025" units="cm"/>
      <inkml:brushProperty name="height" value="0.025" units="cm"/>
    </inkml:brush>
  </inkml:definitions>
  <inkml:trace contextRef="#ctx0" brushRef="#br0">30 67 6694,'0'0'5750,"3"-9"-2430,13-49 1415,-14 135-2300,-29 128-1764,3-46 1599,44-229-1149,-10-96-2210,-10 170 1080,0 1-1,1-1 0,-1 0 1,1 0-1,-1 1 0,1-1 1,0 0-1,1 0 0,-1 0 1,1 0-1,0 0 0,0-1 1,0 1-1,0 0 1,1-1-1,-1 0 0,1 1 1,0-1-1,0 0 0,0 0 1,0-1-1,1 1 0,-1-1 1,6 3-1,-5-3 29,1 0-1,0 0 1,0-1 0,0 0-1,0 0 1,0 0-1,0-1 1,0 0 0,0 1-1,0-2 1,0 1-1,0-1 1,0 1-1,0-2 1,0 1 0,0 0-1,0-1 1,-1 0-1,1 0 1,5-4 0,-4 4-3,-1-1 0,0 0 0,0 0 0,-1 0 0,1-1 0,-1 0 0,1 0 0,-1 0 0,0 0 0,-1-1 0,1 1 0,-1-1 0,0 0 0,0 0 0,0 0 0,2-9 0,-5 14-18,0 0-1,0 0 1,0 0 0,0-1-1,0 1 1,0 0 0,0 0-1,0-1 1,0 1 0,0 0-1,0 0 1,0-1 0,0 1-1,-1 0 1,1 0 0,0 0-1,0-1 1,0 1 0,0 0-1,-1 0 1,1 0 0,0 0-1,0-1 1,0 1 0,-1 0-1,1 0 1,0 0 0,0 0-1,0 0 1,-1 0-1,1 0 1,0 0 0,0-1-1,-1 1 1,1 0 0,0 0-1,0 0 1,-1 0 0,1 0-1,0 0 1,0 0 0,-1 1-1,1-1 1,0 0 0,0 0-1,0 0 1,-1 0 0,1 0-1,0 0 1,0 0 0,-1 0-1,1 1 1,0-1 0,0 0-1,0 0 1,0 0 0,-1 1-1,-11 6-102,12-7 100,-5 5-10,0 1-1,0 0 0,1 0 1,0 0-1,0 0 0,0 1 0,1 0 1,0 0-1,0 0 0,1 0 1,0 0-1,0 0 0,0 1 1,1-1-1,1 0 0,-1 9 0,2-14 26,0-1 0,0 1-1,0-1 1,0 0 0,0 0-1,0 1 1,0-1 0,0 0 0,1 0-1,-1 0 1,0 0 0,1 0-1,-1-1 1,1 1 0,-1 0-1,1-1 1,-1 1 0,1-1-1,-1 1 1,1-1 0,0 0-1,-1 0 1,1 0 0,0 1-1,-1-2 1,1 1 0,0 0-1,-1 0 1,3-1 0,54-7 175,-43 4-157,0-1 1,0 0-1,-1-1 1,1 0 0,-1-1-1,-1-1 1,1 0 0,-1-1-1,-1 0 1,17-17 0,-21 9 1323,-16 17-1033,2 10-482,6-9 159,1-1 1,-1 1-1,1 0 0,-1-1 0,0 1 1,1 0-1,-1-1 0,1 1 0,0-1 1,-1 1-1,1-1 0,0 1 0,-1-1 1,1 0-1,0 1 0,-1-1 0,1 0 0,0 1 1,-1-1-1,1 0 0,0 0 0,0 0 1,0 0-1,0 0 0,13 3-512,-1-1 1,1-1-1,-1 0 0,1-1 0,17-2 1,-8-1-2710,1-1 0,27-8 0,-14 2-3187</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21.683"/>
    </inkml:context>
    <inkml:brush xml:id="br0">
      <inkml:brushProperty name="width" value="0.025" units="cm"/>
      <inkml:brushProperty name="height" value="0.025" units="cm"/>
    </inkml:brush>
  </inkml:definitions>
  <inkml:trace contextRef="#ctx0" brushRef="#br0">45 116 11659,'0'0'11125,"-1"-1"-11601,1 1 442,-1 0 0,1-1 1,0 1-1,-1 0 1,1 0-1,-1-1 0,0 1 1,1 0-1,-1 0 1,1 0-1,-1 0 1,1 0-1,-1 0 0,1 0 1,-1 0-1,1 0 1,-1 0-1,1 0 1,-1 0-1,0 0 0,1 0 1,-1 1-1,1-1 1,-1 0-1,1 0 0,-1 1 1,1-1-1,0 0 1,-2 1-1,-17 24 222,18-24-162,0 0 0,0 0 0,0 1-1,0-1 1,1 0 0,-1 1 0,1-1-1,-1 0 1,1 1 0,-1-1 0,1 1 0,0-1-1,-1 1 1,1-1 0,0 1 0,0-1 0,0 1-1,1 2 1,2-3 28,1-1-1,-1 1 0,1-1 1,0 0-1,-1 0 0,1 0 1,-1 0-1,1 0 1,6-2-1,1-2-102,1 0 1,-1-1-1,0-1 0,0 1 0,0-2 1,-1 1-1,12-12 0,44-24-330,-65 42 373,-1 1 0,0-1 0,0 0 0,0 0 0,1 0 0,-1 0 0,0 0 0,0 0 0,0 0 0,1 0 0,-1 0 0,0 0 0,0 0 0,0 1 1,0-1-1,0 0 0,1 0 0,-1 0 0,0 0 0,0 0 0,0 1 0,0-1 0,0 0 0,0 0 0,0 0 0,0 0 0,1 1 0,-1-1 0,0 0 0,0 0 0,0 0 0,0 1 0,0-1 0,0 0 0,0 0 0,0 0 0,0 1 0,0-1 0,0 0 0,0 0 0,-1 0 0,1 1 0,0-1 0,0 0 0,0 0 0,0 0 0,0 0 0,0 1 0,0-1 0,0 0 0,-1 0 0,1 0 0,0 0 0,0 0 0,0 1 0,0-1 0,0 0 0,-1 0 0,1 0 0,0 0 0,0 0 0,-1 0 0,-10 26 62,-2 6-23,12-32-32,1 1 0,0-1 1,0 1-1,0 0 0,0-1 0,0 1 1,0 0-1,0-1 0,0 1 0,0 0 0,0-1 1,0 1-1,0 0 0,0-1 0,0 1 1,0-1-1,1 1 0,-1 0 0,0-1 1,1 1-1,-1-1 0,0 1 0,1 0 0,-1-1 1,1 1-1,-1-1 0,0 0 0,1 1 1,-1-1-1,1 1 0,0-1 0,-1 0 1,1 1-1,-1-1 0,1 0 0,1 1 1,0-1 3,0 0 0,1 0 1,-1 0-1,0-1 0,1 1 1,-1-1-1,1 1 0,-1-1 1,0 0-1,4-1 0,51-32-1529,-31 14-4028,45-43 0,-38 26-1810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22.221"/>
    </inkml:context>
    <inkml:brush xml:id="br0">
      <inkml:brushProperty name="width" value="0.025" units="cm"/>
      <inkml:brushProperty name="height" value="0.025" units="cm"/>
    </inkml:brush>
  </inkml:definitions>
  <inkml:trace contextRef="#ctx0" brushRef="#br0">63 61 5285,'0'0'12572,"-8"9"-12471,1 2-68,1-1-1,0 1 1,0-1-1,1 2 1,0-1-1,1 0 1,1 1-1,0 0 1,0 0-1,-2 23 1,5-30-30,-1 3 11,1 0 1,0 0-1,0-1 1,1 1-1,2 14 1,-2-20-28,0 0 0,-1 0 0,1 0 0,0 0 0,0-1 1,0 1-1,1 0 0,-1 0 0,0-1 0,1 1 1,-1-1-1,1 1 0,-1-1 0,1 0 0,0 1 1,-1-1-1,1 0 0,0 0 0,0 0 0,0 0 1,0-1-1,0 1 0,0-1 0,0 1 0,0-1 1,3 1-1,4-1-150,0 1-1,-1-2 1,1 1 0,-1-1 0,1-1 0,-1 1-1,0-1 1,0-1 0,0 0 0,0 0 0,0 0-1,0-1 1,-1 0 0,0-1 0,1 0 0,-2 0-1,1 0 1,-1-1 0,1 0 0,-2 0 0,1 0-1,6-11 1,0 0 476,0 0 1,-2 0-1,0-1 0,-1-1 0,-1 1 1,-1-1-1,0-1 0,5-28 1,-10 21 1767,-1 26-2028,-1 1 0,0 0 0,0-1 1,0 1-1,0-1 0,0 1 1,0 0-1,0-1 0,-1 1 1,1 0-1,0-1 0,0 1 1,0 0-1,0-1 0,0 1 1,0 0-1,-1-1 0,1 1 0,0 0 1,0-1-1,-1 1 0,1 0 1,0-1-1,0 1 0,-1 0 1,1 0-1,0 0 0,-1-1 1,1 1-1,0 0 0,-1 0 0,1 0 1,0 0-1,-1-1 0,1 1 1,0 0-1,-1 0 0,1 0 1,-1 0-1,1 0 0,0 0 1,-1 0-1,1 0 0,-1 0 1,1 0-1,0 0 0,-1 1 0,1-1 1,0 0-1,-1 0 0,1 0 1,0 0-1,-1 0 0,1 1 1,0-1-1,-1 0 0,1 0 1,0 1-1,-1-1 0,-2 3-41,0 0 0,0 1 0,0-1 0,0 0 0,1 1 0,-1 0-1,1-1 1,0 1 0,0 0 0,0 0 0,-2 8 0,-12 49 59,13-43-27,1 0 1,0 1-1,2-1 0,0 1 1,1-1-1,6 34 1,-6-47-35,0 1 0,1-1 0,-1 0 0,1 0 0,1 0 0,-1-1 1,1 1-1,0-1 0,0 1 0,0-1 0,0 0 0,6 6 0,-6-8 6,0 0 0,1 0 0,-1 0 0,0-1-1,1 1 1,-1-1 0,1 1 0,0-1-1,-1 0 1,1-1 0,0 1 0,0-1-1,0 1 1,-1-1 0,1 0 0,0-1-1,0 1 1,-1-1 0,7-1 0,-9 2-25,0 0 0,0-1 0,0 1 0,0 0 0,1-1 0,-1 1 0,0-1 0,0 1 0,-1-1 0,1 0 0,0 1 0,0-1 0,0 0 0,0 1 0,0-1 0,-1 0 0,1 0 0,0 0 0,-1 0 0,1 0 0,-1 0 0,1 0 0,-1 0 0,1 0 0,-1 0 0,0 0 0,0 0 0,1 0 0,-1 0 0,0-1 0,0 1 0,0 0 0,0 0 0,0 0 0,0 0 0,0 0 0,-1 0 0,1 0 0,0-1 0,-1 1 0,0-1 0,-1-3-89,0 0 1,0 0-1,0 1 1,0-1-1,-1 1 0,0-1 1,-5-5-1,-10-7-400,0 0 0,-1 1 0,-37-23 0,34 25 1012,-1 2 0,0 0 0,-36-12 0,102 26 1374,-16-2-1651,51 8-211,86 3-845,-143-11-1492,1-1 1,-1-2-1,22-4 0,1-7-8248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3.246"/>
    </inkml:context>
    <inkml:brush xml:id="br0">
      <inkml:brushProperty name="width" value="0.025" units="cm"/>
      <inkml:brushProperty name="height" value="0.025" units="cm"/>
    </inkml:brush>
  </inkml:definitions>
  <inkml:trace contextRef="#ctx0" brushRef="#br0">0 6 12107,'0'0'8841,"45"-5"-8040,-29 21-97,-3 5-287,-1 2-161,2 2-128,-1-1-64,-2-1 0,1-4-64,1-3-705,1-6-928,0-7-769,2-3-1442,2-5-1409</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22.552"/>
    </inkml:context>
    <inkml:brush xml:id="br0">
      <inkml:brushProperty name="width" value="0.025" units="cm"/>
      <inkml:brushProperty name="height" value="0.025" units="cm"/>
    </inkml:brush>
  </inkml:definitions>
  <inkml:trace contextRef="#ctx0" brushRef="#br0">17 1 8840,'0'0'13165,"5"66"-11820,-5-36-64,0 5-320,0 4-480,-1 3-225,-3 0-160,-1-2-224,-1-2-3171,1-8-4260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22.900"/>
    </inkml:context>
    <inkml:brush xml:id="br0">
      <inkml:brushProperty name="width" value="0.025" units="cm"/>
      <inkml:brushProperty name="height" value="0.025" units="cm"/>
    </inkml:brush>
  </inkml:definitions>
  <inkml:trace contextRef="#ctx0" brushRef="#br0">13 1 16688,'0'0'8168,"-13"47"-8681,21-47-4388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28.571"/>
    </inkml:context>
    <inkml:brush xml:id="br0">
      <inkml:brushProperty name="width" value="0.025" units="cm"/>
      <inkml:brushProperty name="height" value="0.025" units="cm"/>
      <inkml:brushProperty name="color" value="#E71224"/>
    </inkml:brush>
  </inkml:definitions>
  <inkml:trace contextRef="#ctx0" brushRef="#br0">195 45 6086,'0'0'-614,"0"-7"4949,0 5-4798,1-26 5872,-3 20-1395,-2 23-2324,-26 154-133,-5 24-1043,35-193-506,0 0 0,0 0 1,0 0-1,0-1 0,0 1 0,0 0 1,0 0-1,0 0 0,0 0 0,0-1 1,0 1-1,0 0 0,0 0 0,0 0 1,0 0-1,0-1 0,0 1 0,0 0 1,0 0-1,-1 0 0,1 0 0,0 0 1,0-1-1,0 1 0,0 0 0,0 0 1,0 0-1,0 0 0,-1 0 0,1 0 1,0 0-1,0 0 0,0-1 0,0 1 1,0 0-1,-1 0 0,1 0 0,0 0 1,0 0-1,0 0 0,0 0 0,-1 0 1,1 0-1,0 0 0,0 0 0,0 0 1,0 0-1,-1 0 0,1 0 0,0 0 1,0 0-1,0 0 0,0 0 0,0 0 1,-1 1-1,1-1 0,0 0 0,0 0 0,0 0 1,0 0-1,0 0 0,-1 0 0,1 0 1,0 1-1,0-1 0,0 0 0,0 0 1,0 0-1,-12-26 99,-7-32-180,13 26 62,-2-48-1,4 38 9,4 41 3,0 1 1,0 0-1,0 0 0,0 0 1,-1 0-1,1-1 1,0 1-1,0 0 1,0 0-1,0 0 1,-1 0-1,1 0 1,0 0-1,0 0 1,-1-1-1,1 1 1,0 0-1,0 0 1,-1 0-1,1 0 1,0 0-1,0 0 1,0 0-1,-1 0 1,1 0-1,0 0 1,0 1-1,-1-1 1,1 0-1,0 0 1,0 0-1,0 0 1,-1 0-1,1 0 0,0 0 1,0 0-1,0 1 1,-1-1-1,1 0 1,0 0-1,0 0 1,0 0-1,0 1 1,0-1-1,-1 0 1,1 0-1,0 0 1,0 1-1,0-1 1,0 0-1,0 0 1,0 1-1,0-1 1,0 0-1,0 0 1,0 1-1,0-1 1,0 0-1,0 0 1,0 0-1,0 1 1,0-1-1,0 0 1,0 0-1,0 1 1,-11 55-22,1 0 0,-1 75-1,2-30 11,3-53 30,0 18 83,7-63-67,4-8 1,13-39 39,5-22 47,19-88-1,-36 125-82,-2 0 0,-1-1-1,0 0 1,-3 1-1,-4-51 1,4 79-35,0 1-1,0-1 1,0 0 0,0 1-1,0-1 1,0 0 0,0 1-1,0-1 1,0 0 0,0 1 0,0-1-1,0 0 1,-1 1 0,1-1-1,0 1 1,0-1 0,-1 0 0,1 1-1,-1-1 1,1 1 0,0-1-1,-1 1 1,1-1 0,-1 1-1,1-1 1,-1 1 0,1 0 0,-1-1-1,1 1 1,-1 0 0,0-1-1,1 1 1,-1 0 0,1 0 0,-1 0-1,0-1 1,1 1 0,-1 0-1,0 0 1,0 0 0,-1 1-5,1 0 0,-1 0 0,1 0-1,-1 0 1,1 0 0,0 0 0,0 0 0,-1 0 0,1 1 0,0-1 0,0 0 0,0 1 0,1-1 0,-1 1-1,0-1 1,0 2 0,-13 35 1,3-1-1,1 2 0,-9 73 0,11-62-1,3-23-37,2-1 0,0 33 0,4-64 37,0 0 0,1-1 0,-1 1 0,1 0 0,0 0 0,0 0 0,4-6 0,6-13 55,4-22-16,-1-1 1,-3-1-1,-2 0 0,-2-1 1,-2 0-1,0-67 0,-7 124-52,0-1 0,0 1 0,-1-1 0,-5 15 0,-2 6 0,-51 226 36,57-230-80,6-27-77,13-39-108,-14 34 235,17-42-34,-3-2 0,-2 1 1,10-67-1,-68 348-3107,35-194-448,2-12-3182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29.754"/>
    </inkml:context>
    <inkml:brush xml:id="br0">
      <inkml:brushProperty name="width" value="0.025" units="cm"/>
      <inkml:brushProperty name="height" value="0.025" units="cm"/>
      <inkml:brushProperty name="color" value="#E71224"/>
    </inkml:brush>
  </inkml:definitions>
  <inkml:trace contextRef="#ctx0" brushRef="#br0">149 0 3555,'0'0'16325,"-4"9"-15823,-21 30 173,-1 0 1,-2-2-1,-37 40 0,126-168-13524,-36 52 5466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30.100"/>
    </inkml:context>
    <inkml:brush xml:id="br0">
      <inkml:brushProperty name="width" value="0.025" units="cm"/>
      <inkml:brushProperty name="height" value="0.025" units="cm"/>
      <inkml:brushProperty name="color" value="#E71224"/>
    </inkml:brush>
  </inkml:definitions>
  <inkml:trace contextRef="#ctx0" brushRef="#br0">195 6 10090,'27'-6'813,"-27"6"-775,1 0 0,-1 0 0,1 0 0,-1 0 0,1 1 1,-1-1-1,1 0 0,-1 0 0,1 0 0,-1 1 0,0-1 0,1 0 0,-1 0 1,1 1-1,-1-1 0,0 0 0,1 1 0,-1-1 0,0 0 0,1 1 0,-1-1 0,0 1 1,0-1-1,1 0 0,-1 1 0,0-1 0,0 2 0,1 2 253,-1 1 0,0 0 0,-1-1 0,1 1-1,-1 0 1,0-1 0,-3 9 0,-3 21 813,2-7-650,1 1 0,2-1 0,0 1-1,2-1 1,5 38 0,-3-54-518,-1 1-4911,-19-21 533,-2-3 849,0-1-1041</inkml:trace>
  <inkml:trace contextRef="#ctx0" brushRef="#br0" timeOffset="1">78 240 3844,'0'0'5957,"-58"-29"-3042,48 25-545,1 2 1250,14 2-3780,9 2 256,6 2 96,10-1-64,1-2 64,3-1-96,3 0-768,-7-4-1539,3-6-1888,-10-2-2179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30.601"/>
    </inkml:context>
    <inkml:brush xml:id="br0">
      <inkml:brushProperty name="width" value="0.025" units="cm"/>
      <inkml:brushProperty name="height" value="0.025" units="cm"/>
      <inkml:brushProperty name="color" value="#E71224"/>
    </inkml:brush>
  </inkml:definitions>
  <inkml:trace contextRef="#ctx0" brushRef="#br0">13 0 1153,'0'0'17377,"1"8"-16070,5 55 72,-6-57-1284,0 0 0,0-1 0,0 1 0,-1 0 0,0-1 0,0 1 0,0 0 0,-1-1 0,0 0 0,-4 10 0,6-15-63,-1-32-5013,-4 10-480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30.930"/>
    </inkml:context>
    <inkml:brush xml:id="br0">
      <inkml:brushProperty name="width" value="0.025" units="cm"/>
      <inkml:brushProperty name="height" value="0.025" units="cm"/>
      <inkml:brushProperty name="color" value="#E71224"/>
    </inkml:brush>
  </inkml:definitions>
  <inkml:trace contextRef="#ctx0" brushRef="#br0">9 11 12011,'0'0'11884,"-8"-11"-13134,16 11-1440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32.695"/>
    </inkml:context>
    <inkml:brush xml:id="br0">
      <inkml:brushProperty name="width" value="0.025" units="cm"/>
      <inkml:brushProperty name="height" value="0.025" units="cm"/>
      <inkml:brushProperty name="color" value="#E71224"/>
    </inkml:brush>
  </inkml:definitions>
  <inkml:trace contextRef="#ctx0" brushRef="#br0">39 159 6342,'0'-12'-1126,"0"-71"6599,0 19 1535,-1 108-3831,-6 35-2713,1 4-502,-7 106 1971,13-188-1832,16-40 1239,-9 5-1012,-1 0 1,-1-1-1,-2 0 0,-2 0 1,-2-36-1,0 18-125,-2 33-13,-3 23-34,-8 34-230,4 29 29,3 1 0,2 133 0,5-144 31,0-56 12,1 0 1,-1 0 0,0 0 0,0 0 0,0 0 0,0 0 0,0 0 0,0 0 0,0 0 0,0 0 0,0 0 0,0-1 0,0 1 0,0 0 0,0 0 0,0 0 0,1 0 0,-1 0 0,0 0 0,0 0 0,0 0 0,0 0 0,0 0 0,0 0 0,0 0 0,0 0 0,0 0 0,0 0 0,1 0 0,-1 0 0,0 0 0,0 0 0,0 0 0,0 0 0,0 0 0,0 0 0,0 1 0,0-1 0,0 0 0,0 0 0,0 0 0,0 0 0,0 0 0,1 0 0,-1 0 0,0 0-1,0 0 1,0 0 0,0 0 0,0 0 0,0 0 0,0 0 0,0 1 0,0-1 0,0 0 0,0 0 0,0 0 0,0 0 0,0 0 0,0 0 0,8-12 62,6-14 149,-4-6-132,-2 0 0,-1 0 0,-1 0 0,-1-1 0,-2 1 0,-2-1 0,-3-43 0,2 75-76,0-1 0,1 0-1,-1 1 1,0-1 0,-1 0 0,1 1-1,0-1 1,0 1 0,-1-1-1,1 0 1,-1 1 0,0-1 0,1 1-1,-1-1 1,-1-1 0,-8 18-142,-6 45-52,10-26 72,-4 7-105,3 2-1,1-1 0,3 0 1,1 1-1,4 45 1,-2-88 141,-1 1 0,1-1 0,0 1 0,1 0 0,-1-1 0,0 1 0,0-1 0,0 1 0,0-1 0,0 1 0,0-1 0,1 1 1,-1-1-1,0 0 0,0 1 0,1-1 0,-1 1 0,0-1 0,1 1 0,-1-1 0,1 0 0,-1 1 0,0-1 0,1 0 0,-1 1 1,1-1-1,-1 0 0,1 0 0,-1 0 0,1 1 0,-1-1 0,1 0 0,-1 0 0,1 0 0,-1 0 0,1 0 0,-1 0 0,1 0 0,-1 0 1,1 0-1,-1 0 0,1 0 0,-1 0 0,1 0 0,-1 0 0,1 0 0,-1-1 0,1 1 0,23-17-4686,0-10-2635</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33.642"/>
    </inkml:context>
    <inkml:brush xml:id="br0">
      <inkml:brushProperty name="width" value="0.025" units="cm"/>
      <inkml:brushProperty name="height" value="0.025" units="cm"/>
      <inkml:brushProperty name="color" value="#E71224"/>
    </inkml:brush>
  </inkml:definitions>
  <inkml:trace contextRef="#ctx0" brushRef="#br0">38 50 13741,'0'0'1863,"1"-8"491,5-27-197,-6 35-2132,0-1 0,0 1 0,0 0 0,0 0-1,0 0 1,0 0 0,0-1 0,0 1 0,0 0 0,0 0 0,0 0 0,0 0 0,0-1 0,0 1-1,0 0 1,0 0 0,0 0 0,0 0 0,0-1 0,0 1 0,0 0 0,0 0 0,0 0-1,0-1 1,0 1 0,0 0 0,0 0 0,0 0 0,0 0 0,0 0 0,1-1 0,-1 1-1,0 0 1,0 0 0,0 0 0,0 0 0,0 0 0,1 0 0,-1 0 0,0-1 0,0 1-1,0 0 1,0 0 0,0 0 0,1 0 0,-1 0 0,0 0 0,0 0 0,0 0 0,1 0 0,-1 0-1,0 0 1,0 0 0,0 0 0,0 0 0,1 0 0,-1 0 0,0 0 0,0 0 0,0 0-1,0 0 1,1 1 0,-1-1 0,0 0 0,0 0 0,0 0 0,0 0 0,0 0 0,1 1 0,3 7 138,0 19 414,0 0-1,-2 0 1,-1 0 0,-4 37-1,2-2-75,-1-15-184,-9 46-1,5-47-251,0 46 1,14-98 145,3-9-1,4-19-102,-3 0-1,0-1 1,-2 0-1,-2-1 0,-2 0 1,-1 0-1,-1-1 0,-2-58 1,-6 73-61,3 22-48,1 0-1,0 0 1,0 0 0,0 0-1,-1 0 1,1 0 0,0-1 0,-1 1-1,1 0 1,0 0 0,0 0-1,-1 0 1,1 0 0,0 0 0,0 0-1,-1 0 1,1 0 0,0 1 0,0-1-1,-1 0 1,1 0 0,0 0-1,0 0 1,-1 0 0,1 0 0,0 0-1,0 1 1,0-1 0,-1 0-1,1 0 1,0 0 0,0 1 0,0-1-1,-1 0 1,1 0 0,0 0 0,0 1-1,0-1 1,0 0 0,-18 38-171,1 26 116,2-17 31,3 0 1,2 1-1,-7 97 0,27-156 9,1-5 47,0 0 0,-2-1 0,0 0 0,-1-1 0,-1 0 0,-1 0-1,0-1 1,-2 0 0,0 0 0,-1 0 0,-1 0 0,0 0 0,-2-1 0,-2-26 0,-2 25-30,4 21-3,-1 0 0,1 0 0,0 0 0,0 0 1,0-1-1,0 1 0,0 0 0,-1 0 0,1 0 0,0 0 0,0 0 0,0 0 0,0 0 0,-1 0 0,1 0 0,0-1 1,0 1-1,0 0 0,-1 0 0,1 0 0,0 0 0,0 0 0,0 0 0,-1 0 0,1 0 0,0 0 0,0 0 0,0 1 1,-1-1-1,1 0 0,0 0 0,0 0 0,0 0 0,0 0 0,-1 0 0,1 0 0,0 0 0,0 0 0,0 1 0,0-1 1,-1 0-1,1 0 0,0 1 0,-2 1-16,0 1 0,0 0 0,1 0 0,-1 0 0,1 0 0,0 0 0,0 0 0,-2 6 0,-84 346-46,88-350-50,5-9 113,6-11 68,-1-2-37,-1-1 1,0-1 0,-2 0-1,0 0 1,-1 0 0,-1-1 0,6-33-1,-6 5 6,-1-1-1,-3-52 1,-4 84-104,-4 26-112,-5 29 49,-37 167 95,6-37 66,42-151-108,9-23 55,11-24 119,-3-1-64,-2 0 0,-1 0 0,-2-1 0,-1-1 0,-1 0 0,-2-1 0,-1 0 0,-2 0 0,-2 0 0,0-53 0,-14 158-293,2-23 122,-11 77-100,-7 50-52,18-59-9130,8-99-2094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39.222"/>
    </inkml:context>
    <inkml:brush xml:id="br0">
      <inkml:brushProperty name="width" value="0.025" units="cm"/>
      <inkml:brushProperty name="height" value="0.025" units="cm"/>
      <inkml:brushProperty name="color" value="#E71224"/>
    </inkml:brush>
  </inkml:definitions>
  <inkml:trace contextRef="#ctx0" brushRef="#br0">28 193 4004,'0'0'14050,"3"-14"-12320,-8 24-1484,0-1 1,1 1-1,1 1 1,-1-1-1,2 0 1,-1 1-1,2 0 0,-1-1 1,1 1-1,1 0 1,0 0-1,0 0 0,1-1 1,1 1-1,0 0 1,0-1-1,1 1 0,6 15 1,-6-19-231,-1 1 0,1-1 1,1 0-1,-1 0 0,1-1 0,0 1 0,1-1 1,-1 0-1,1 0 0,1 0 0,-1 0 1,1-1-1,0 0 0,0 0 0,0-1 1,1 0-1,-1 0 0,1 0 0,0-1 1,0 0-1,1 0 0,-1-1 0,11 2 1,19 4 7,1-2 0,0-2 0,0-1 1,0-2-1,43-4 0,-20 1-9,210-10 29,-1-13 1,341-74-1,293-13-81,-244 35 66,33-3 11,-583 73-45,-2 1 13,159-30 0,-266 36-50,0 0 0,1 0 0,-1 0 0,0 0 0,1-1 0,-1 1 0,0 0 0,0-1 0,1 1 1,-1 0-1,0-1 0,0 0 0,0 1 0,0-1 0,1 0 0,-1 0 0,0 1 0,0-1 0,-1 0 0,1 0 0,0 0 0,0 0 0,0 0 1,-1 0-1,1 0 0,0-1 0,-1 1 0,1 0 0,-1 0 0,1 0 0,-1-2 0,0 1-304,-1-1-1,0 1 1,0 0 0,0 0 0,-1 0-1,1 0 1,0 0 0,-1 0-1,1 0 1,-1 0 0,0 1-1,1-1 1,-1 1 0,0-1 0,0 1-1,0-1 1,-3 0 0,-35-21-9552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3.594"/>
    </inkml:context>
    <inkml:brush xml:id="br0">
      <inkml:brushProperty name="width" value="0.025" units="cm"/>
      <inkml:brushProperty name="height" value="0.025" units="cm"/>
    </inkml:brush>
  </inkml:definitions>
  <inkml:trace contextRef="#ctx0" brushRef="#br0">131 0 14574,'0'0'8200,"-43"61"-7432,25-22-255,-4 7-97,8 2-160,-5-2-160,8-4-63,7-7-1,4-9-321,4-14-896,17-9-224,2-3-929,6-16-2659,1-10-5637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39.930"/>
    </inkml:context>
    <inkml:brush xml:id="br0">
      <inkml:brushProperty name="width" value="0.025" units="cm"/>
      <inkml:brushProperty name="height" value="0.025" units="cm"/>
      <inkml:brushProperty name="color" value="#E71224"/>
    </inkml:brush>
  </inkml:definitions>
  <inkml:trace contextRef="#ctx0" brushRef="#br0">43 341 6566,'-43'26'11793,"57"-64"-7859,104-172-1085,-62 115-2014,-37 73-641,-19 22-198,1-1 1,-1 1-1,1 0 1,-1 0 0,1 0-1,0 0 1,-1-1 0,1 1-1,-1 0 1,1 0-1,-1 0 1,1 0 0,-1 0-1,1 0 1,-1 1 0,1-1-1,-1 0 1,1 0-1,-1 0 1,1 0 0,-1 1-1,1-1 1,-1 0-1,1 0 1,-1 1 0,1-1-1,-1 0 1,1 1 0,2 4-45,1-1 0,-1 1 1,-1 0-1,1 0 0,-1 0 1,4 11-1,5 11 216,-6-16-199,2-1-1,-1-1 1,1 1-1,0-1 1,1 0 0,0-1-1,1 0 1,0 0-1,0 0 1,13 7-1,-6-6-1527,0 0 0,0-1 0,24 8 0,-11-7-5018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1.078"/>
    </inkml:context>
    <inkml:brush xml:id="br0">
      <inkml:brushProperty name="width" value="0.025" units="cm"/>
      <inkml:brushProperty name="height" value="0.025" units="cm"/>
      <inkml:brushProperty name="color" value="#E71224"/>
    </inkml:brush>
  </inkml:definitions>
  <inkml:trace contextRef="#ctx0" brushRef="#br0">307 83 13677,'0'0'1938,"3"-7"165,-2 5-2117,1-2 446,0-1 0,0 0 0,-1 0 0,1 1 0,-1-1 1,0 0-1,-1 0 0,1-6 0,-1 10-302,0 0 0,0 0-1,0 0 1,-1 0 0,1 0 0,0 0-1,-1 0 1,1 0 0,-1 1-1,1-1 1,-1 0 0,1 0 0,-1 0-1,1 0 1,-1 1 0,0-1 0,1 0-1,-1 0 1,0 1 0,-1-2 0,0 1-34,-1 0 0,1 1 0,0-1 0,-1 0 0,1 1 0,-1-1 0,1 1 0,-1 0 0,1 0 0,-1 0 0,1 0 0,-5 1 0,-1 1-17,-1 0 1,0 1 0,0 0-1,1 0 1,0 1 0,0 0-1,0 1 1,0-1 0,0 2-1,1-1 1,-13 13 0,-6 7 256,-35 46 0,7 3 49,51-69-380,0 0-1,0 0 1,0 1-1,1 0 1,0-1-1,0 1 0,0 0 1,1 0-1,-1 0 1,2 0-1,-1 0 0,1 9 1,0-13-9,1-1 0,-1 0 1,1 0-1,-1 1 0,1-1 0,0 0 1,0 0-1,0 0 0,0 0 0,-1 0 1,1 0-1,1 0 0,-1 0 0,0-1 1,0 1-1,0 0 0,0-1 0,0 1 1,1-1-1,-1 1 0,0-1 0,1 1 1,-1-1-1,0 0 0,1 0 0,-1 1 1,0-1-1,1 0 0,-1 0 0,2-1 1,46-2-182,-46 3 155,22-4-795,-1-1-1,0-2 1,0 0 0,30-14 0,40-25-9105,-41 16-3032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1.475"/>
    </inkml:context>
    <inkml:brush xml:id="br0">
      <inkml:brushProperty name="width" value="0.025" units="cm"/>
      <inkml:brushProperty name="height" value="0.025" units="cm"/>
      <inkml:brushProperty name="color" value="#E71224"/>
    </inkml:brush>
  </inkml:definitions>
  <inkml:trace contextRef="#ctx0" brushRef="#br0">92 0 17072,'0'0'1506,"-8"9"-49,0-1-1120,1 0 1,0 0-1,0 1 0,1 0 0,0 0 1,1 0-1,0 1 0,1 0 1,0 0-1,-3 11 0,0 13 49,2 0 0,2 1 0,1-1-1,2 36 1,0-34 408,2-56-560,0 0 0,1 1 0,1-1 0,7-19 0,7-32-198,-13 41 116,2-52 0,-10 80 363,-2 8-481,-4 8-161,8-10 124,0-1 0,0 1-1,0 0 1,1 0 0,-1 0-1,1 0 1,0 0 0,0-1-1,1 1 1,-1 0 0,1 0-1,1 4 1,-1-6 4,1 0 0,-1-1 0,0 1 0,1-1 0,0 1-1,-1-1 1,1 1 0,0-1 0,-1 0 0,1 0 0,0 0 0,0 0 0,0 0 0,0 0 0,0-1 0,0 1-1,0-1 1,0 1 0,0-1 0,1 0 0,-1 1 0,0-1 0,4-1 0,7 1-396,0 0 0,0-1 0,-1-1 0,1 0 0,24-7 0,58-30-8174,-55 20 1571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2.719"/>
    </inkml:context>
    <inkml:brush xml:id="br0">
      <inkml:brushProperty name="width" value="0.025" units="cm"/>
      <inkml:brushProperty name="height" value="0.025" units="cm"/>
      <inkml:brushProperty name="color" value="#E71224"/>
    </inkml:brush>
  </inkml:definitions>
  <inkml:trace contextRef="#ctx0" brushRef="#br0">120 50 2370,'0'0'16176,"-6"8"-15942,-48 73 2024,49-71-1828,-1-1-1,1 1 1,1 1-1,-1-1 1,2 1-1,0-1 1,0 1-1,-1 12 1,5-27-275,1 1 1,-1-1-1,1 1 1,0-1-1,0 1 0,0 0 1,0 0-1,1 0 1,4-5-1,4-6-87,-6 6-35,-2 1 0,1-1 0,-1 0 0,0 0 0,-1 0 0,1-1 0,-2 1 0,1-1 0,-1 1 0,-1-1 0,0-10-1,-32 56-138,24-23 96,1 0 0,0 1 1,1-1-1,1 1 0,0 0 0,1 0 1,1 1-1,0 0 0,1-1 1,0 22-1,6-37 58,-1 1-1,1-1 1,0 1-1,-1-1 1,1 0 0,-1 0-1,1-1 1,-1 1 0,1-1-1,-1 0 1,1 0 0,5-2-1,-2-3 26,-1-1 1,0 1-1,0-1 0,0 0 0,-1 0 0,0-1 0,-1 0 1,0 0-1,0 0 0,0 0 0,2-10 0,-2 6 24,-1-1-1,0 1 1,0-1-1,-2 1 0,0-1 1,0 0-1,-1-15 1,0 28-102,0-1 1,0 1-1,0-1 1,0 1 0,0-1-1,-1 1 1,1-1-1,0 1 1,0-1-1,0 1 1,0-1 0,0 1-1,-1-1 1,1 1-1,0 0 1,0-1-1,-1 1 1,1-1 0,0 1-1,-1 0 1,1-1-1,0 1 1,-1 0-1,1-1 1,-1 1 0,1 0-1,0 0 1,-1-1-1,1 1 1,-1 0-1,1 0 1,-1 0 0,1 0-1,-1 0 1,1 0-1,-1-1 1,1 1-1,-1 0 1,1 0-1,0 0 1,-1 1 0,1-1-1,-1 0 1,1 0-1,-1 0 1,1 0-1,-1 0 1,1 0 0,-1 1-1,1-1 1,-1 0-1,0 1-7,-1 0-1,1 0 0,0-1 1,-1 1-1,1 0 1,0 0-1,0 0 0,0 0 1,0 1-1,0-1 0,0 0 1,0 0-1,0 0 1,0 1-1,0 1 0,0-2 12,1-1 1,-1 1-1,1 0 0,0 0 0,-1 0 0,1 0 0,0 0 1,0 1-1,-1-1 0,1 0 0,0 0 0,0 0 0,0 0 1,1 0-1,-1 0 0,0 0 0,0 0 0,0 0 0,1 0 1,-1 0-1,0 0 0,1 0 0,-1 0 0,1 0 0,0 0 1,-1 0-1,1-1 0,-1 1 0,1 0 0,0 0 0,0-1 1,0 1-1,-1 0 0,1-1 0,0 1 0,0-1 0,1 1 1,2 0-35,0 0 0,1-1 0,-1 0 0,0 0 0,0 0 0,0 0 0,0-1 0,0 0 0,0 0 0,5-1 0,2-3-849,0 0 0,0 0 0,0-1 0,0 0 0,-1-1 0,0 0 0,-1-1 0,1 0 0,9-12 0,12-8 510,-30 27 446,0 0 1,0 0-1,1 0 0,-1 0 1,0 0-1,0 0 1,1 0-1,-1 1 0,1-1 1,-1 0-1,0 1 0,1-1 1,-1 1-1,1 0 1,-1-1-1,1 1 0,0 0 1,-1 0-1,1 0 0,-1 0 1,1 0-1,-1 1 1,1-1-1,-1 0 0,1 1 1,-1-1-1,1 1 0,-1-1 1,0 1-1,1 0 1,-1-1-1,0 1 0,1 0 1,-1 0-1,0 0 0,0 0 1,0 0-1,0 0 1,0 1-1,0-1 0,0 0 1,0 0-1,0 1 0,-1-1 1,1 1-1,0-1 1,-1 1-1,1-1 0,-1 2 1,3 3-29,-1 0 0,0 0 0,-1 0 0,1 0 0,-1 0 0,0 0 0,0 0 0,-1 0 1,0 0-1,0 0 0,-2 11 0,-9 11 302,8-23-212,1 1 1,-1 0-1,1-1 0,1 1 0,-1 0 0,1 0 1,-1 7-1,2-12-135,1-1 0,-1 1 1,0-1-1,1 1 0,-1 0 0,1-1 1,-1 0-1,1 1 0,-1-1 1,1 1-1,-1-1 0,1 1 0,-1-1 1,1 0-1,-1 0 0,1 1 0,0-1 1,-1 0-1,1 0 0,-1 0 0,1 1 1,0-1-1,-1 0 0,1 0 1,0 0-1,-1 0 0,1 0 0,0 0 1,-1 0-1,2-1 0,24-2 131,-12-2-70,0 0 0,0-1 0,-1 0 0,0-1 0,0 0 0,18-15 0,67-60 75,-94 79-66,0 0 0,-1 0-1,1-1 1,-1 0 0,0 0 0,0 0 0,0 0 0,-1 0 0,4-6-1,-40 39 125,25-16-191,0-1 1,-13 26 0,20-34-2,0 0 0,1-1 0,-1 1 0,1 0 0,0 0 0,0 0 0,0 0 0,0 0 1,1 0-1,-1 0 0,1 0 0,0 0 0,0 0 0,1 0 0,-1 1 0,2 4 0,0-8 13,-1 1 0,0-1 0,1 0 0,-1 1 0,1-1 0,-1 0 0,1 0 0,-1 0-1,1 0 1,0 0 0,0 0 0,-1 0 0,1-1 0,0 1 0,0-1 0,0 1 0,0-1 0,0 0 0,0 0-1,0 1 1,0-1 0,0-1 0,-1 1 0,4 0 0,1-1 37,1 1-1,0-1 1,0-1-1,-1 1 1,13-5 0,-10 1-18,-1 0 1,1 0-1,-1-1 1,0 0-1,-1 0 1,0-1-1,0 0 1,11-15-1,-15 19 34,0-1-1,-1 1 1,1-1 0,-1 0-1,0 0 1,0 0-1,0 0 1,-1 0 0,1-1-1,-1 1 1,0-1-1,0 1 1,-1 0 0,1-1-1,-1 1 1,0-1 0,0 1-1,-1-1 1,1 1-1,-1-1 1,-2-7 0,-1-1-66,15 12-190,6 1 110,48-1-3920,-29-9-2044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3.636"/>
    </inkml:context>
    <inkml:brush xml:id="br0">
      <inkml:brushProperty name="width" value="0.025" units="cm"/>
      <inkml:brushProperty name="height" value="0.025" units="cm"/>
      <inkml:brushProperty name="color" value="#E71224"/>
    </inkml:brush>
  </inkml:definitions>
  <inkml:trace contextRef="#ctx0" brushRef="#br0">176 391 7655,'3'-5'778,"-1"-1"-1,0 0 1,0 0 0,-1 0-1,0 0 1,0 0-1,0 0 1,0 0-1,-1 0 1,0 0 0,-1 0-1,1-1 1,-1 1-1,-1 0 1,1 0-1,-4-9 1,3 11-640,0 1 0,0 0 1,0 0-1,-1 0 0,1 0 0,-1 0 0,0 1 1,1-1-1,-1 1 0,0-1 0,-1 1 1,1 0-1,0 0 0,-1 1 0,1-1 0,-1 1 1,1 0-1,-1-1 0,0 1 0,1 1 0,-1-1 1,0 1-1,0-1 0,1 1 0,-1 0 1,0 1-1,0-1 0,-4 1 0,3 1-115,1-1 0,-1 1 1,0 0-1,1 0 0,0 1 0,0-1 0,0 1 0,0 0 0,0 0 1,0 0-1,1 1 0,-1-1 0,1 1 0,0 0 0,0 0 0,0 0 0,1 0 1,-1 1-1,1-1 0,0 1 0,1-1 0,-1 1 0,1-1 0,0 1 1,0 0-1,0 0 0,0 0 0,1 0 0,0 9 0,1-13-24,-1 0 0,1 0-1,0 0 1,-1 0 0,1 0 0,0 0-1,0 0 1,-1-1 0,1 1-1,0 0 1,0 0 0,0-1 0,0 1-1,0-1 1,0 1 0,0-1-1,0 1 1,0-1 0,0 1 0,0-1-1,1 0 1,-1 0 0,0 1-1,0-1 1,0 0 0,0 0 0,1 0-1,-1 0 1,0-1 0,2 1-1,39-7 138,-23 0-85,0-1 1,-1 0-1,0-1 0,-1-1 0,0-1 0,0 0 0,21-20 0,-18 13-30,-1-1 0,-1 0 0,0-1 0,-2-1-1,17-27 1,-28 40 3,0 0 0,0-1 0,0 0 0,-1 0 0,-1-1 0,0 1 0,0-1 0,0 1 0,1-18 0,-4 27-25,0 0 0,1 0 0,-1-1 0,0 1 0,0 0 0,0-1 0,0 1-1,0 0 1,0-1 0,1 1 0,-1 0 0,0-1 0,0 1 0,0 0 0,0-1 0,0 1 0,0 0-1,0-1 1,-1 1 0,1 0 0,0-1 0,0 1 0,0 0 0,0-1 0,0 1 0,0 0-1,-1-1 1,1 1 0,0 0 0,0 0 0,0-1 0,-1 1 0,1 0 0,0 0 0,0-1-1,-1 1 1,1 0 0,0 0 0,-1 0 0,1-1 0,0 1 0,0 0 0,-1 0 0,1 0 0,0 0-1,-1 0 1,1 0 0,0 0 0,-1 0 0,1 0 0,-1 0 0,1 0 0,0 0 0,-1 0-1,1 0 1,0 0 0,-1 0 0,1 0 0,-18 16-222,3 8 184,0 1-1,2 0 1,1 0-1,1 1 1,-11 42-1,19-62 32,-20 82-1,21-80 3,1 0 1,0 1-1,1-1 0,0 0 1,0 1-1,0-1 1,1 1-1,3 11 1,-3-19 11,0 1 1,0-1 0,0 1-1,0-1 1,1 1-1,-1-1 1,1 0-1,-1 1 1,1-1 0,-1 0-1,1 0 1,-1 0-1,1 0 1,0-1 0,0 1-1,-1 0 1,1-1-1,0 1 1,0-1 0,0 0-1,0 0 1,0 1-1,0-1 1,-1 0-1,1 0 1,0-1 0,0 1-1,0 0 1,0-1-1,0 1 1,2-2 0,4 1 49,1-1 1,-1-1-1,1 0 1,-1 0-1,11-6 1,-2-1-20,-2-1 0,0 0 1,0-2-1,-1 1 0,0-2 1,-2 1-1,1-2 1,-2 0-1,19-30 0,-35 59-107,1-1 0,1 0 0,0 1 0,0 0 0,2-1-1,-1 26 1,3-37 71,0-1 1,0 1-1,0-1 0,1 0 0,-1 1 0,0-1 1,1 0-1,-1 0 0,1 0 0,-1 0 1,1 0-1,0 0 0,-1-1 0,1 1 0,0 0 1,-1-1-1,1 0 0,0 1 0,0-1 0,0 0 1,-1 0-1,1 0 0,0 0 0,0 0 0,0 0 1,2-1-1,52-9 399,-34 2-322,0-2 1,39-22 0,-45 22-78,1 1-1,0 1 1,1 0 0,0 1-1,22-5 1,-39 12-9,0 0 0,0 0 1,0 0-1,1 0 0,-1 0 0,0 0 1,0 0-1,0 1 0,0-1 1,0 1-1,1-1 0,-1 1 0,0-1 1,0 1-1,0-1 0,0 1 0,-1 0 1,1 0-1,0-1 0,0 1 1,0 0-1,0 0 0,-1 0 0,1 0 1,-1 0-1,1 0 0,0 0 0,-1 0 1,0 0-1,1 0 0,-1 0 1,0 1-1,1-1 0,-1 0 0,0 0 1,0 0-1,0 0 0,0 1 0,0-1 1,0 0-1,-1 2 0,-3 68 151,1-42-346,18-33-1120,-8-2 516,-1 0 0,0 0 1,0 0-1,-1 0 0,0-1 1,0 0-1,0 0 1,-1 0-1,4-9 0,8-19-5134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3.969"/>
    </inkml:context>
    <inkml:brush xml:id="br0">
      <inkml:brushProperty name="width" value="0.025" units="cm"/>
      <inkml:brushProperty name="height" value="0.025" units="cm"/>
      <inkml:brushProperty name="color" value="#E71224"/>
    </inkml:brush>
  </inkml:definitions>
  <inkml:trace contextRef="#ctx0" brushRef="#br0">21 1 13164,'0'0'6086,"-20"59"-6150,32-43-1665,10-3-2179,3-5-3491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4.300"/>
    </inkml:context>
    <inkml:brush xml:id="br0">
      <inkml:brushProperty name="width" value="0.025" units="cm"/>
      <inkml:brushProperty name="height" value="0.025" units="cm"/>
      <inkml:brushProperty name="color" value="#E71224"/>
    </inkml:brush>
  </inkml:definitions>
  <inkml:trace contextRef="#ctx0" brushRef="#br0">261 1 14510,'0'0'3448,"-8"6"-2166,-8 7-634,0 0 1,0 1 0,2 1 0,-16 20 0,25-29-550,0 1-1,1-1 1,-1 1-1,2 0 1,-1 0-1,1 1 1,0-1-1,0 1 1,1-1-1,0 1 1,1 0-1,0 0 1,0 0-1,0 0 1,1 12-1,2-16-127,0-1-1,1 1 1,-1 0 0,1-1-1,-1 1 1,1-1-1,0 0 1,0 0 0,0 0-1,1 0 1,-1-1-1,1 1 1,-1-1 0,1 0-1,8 3 1,17 15-211,-23-14 227,0 0 0,-1 0 0,0 0 0,0 1 0,-1 0 0,0 0 0,0 0 0,-1 1 0,1-1 0,-2 1 0,1 0 0,-1 0-1,0 0 1,-1 0 0,0 0 0,0 0 0,-1 0 0,0 0 0,0 1 0,-1-1 0,0 0 0,0 0 0,-1 0 0,0 0 0,0 0 0,-1-1 0,0 1 0,-6 9 0,5-7 160,-1 0 1,-1-1-1,1 0 1,-2 0-1,1-1 1,-1 0-1,0 0 1,-1 0-1,0-1 1,0 0-1,0 0 1,-1-1-1,0 0 1,0-1-1,-1 0 1,1 0-1,-1-1 1,0 0-1,-1-1 1,1 0-1,-16 2 1,24-5-99,0 0 1,1 0 0,-1 0-1,0 0 1,0 0 0,1-1-1,-1 1 1,0 0 0,1-1-1,-1 1 1,1-1-1,-1 0 1,1 1 0,-1-1-1,1 0 1,-1 0 0,1 0-1,0 0 1,-1 0-1,1-1 1,0 1 0,0 0-1,0 0 1,0-1 0,0 1-1,0-1 1,0 1 0,0-1-1,1 1 1,-1-1-1,0 1 1,1-1 0,0 0-1,-1 1 1,1-1 0,0 0-1,0 1 1,0-1 0,0 0-1,0 0 1,0-2-1,1-6-51,0 0 0,0 0 0,1 0 0,1 0-1,6-18 1,3-2-108,1 2 1,2-1-1,1 2 0,1 0 0,2 1 1,39-44-1,10 4-2645,6 7-3657,-38 33-1339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5.424"/>
    </inkml:context>
    <inkml:brush xml:id="br0">
      <inkml:brushProperty name="width" value="0.025" units="cm"/>
      <inkml:brushProperty name="height" value="0.025" units="cm"/>
      <inkml:brushProperty name="color" value="#E71224"/>
    </inkml:brush>
  </inkml:definitions>
  <inkml:trace contextRef="#ctx0" brushRef="#br0">107 354 7976,'7'-9'2151,"3"-2"-1707,23-31 2171,-17 5 3572,-16 37-6086,0 0 0,0-1 1,0 1-1,0 0 0,0 0 0,0-1 0,0 1 0,0 0 1,0 0-1,0-1 0,0 1 0,0 0 0,0 0 1,0-1-1,0 1 0,-1 0 0,1 0 0,0-1 0,0 1 1,0 0-1,0 0 0,0 0 0,-1-1 0,1 1 1,0 0-1,0 0 0,0 0 0,-1 0 0,1-1 1,0 1-1,0 0 0,-1 0 0,1 0 0,0 0 0,0 0 1,-1 0-1,1 0 0,0 0 0,0 0 0,-1 0 1,-16 1 1199,-15 10-820,23-5-468,0 1 0,0 0 0,1 0 0,0 0 0,0 2 0,1-1 0,0 1 1,0-1-1,1 2 0,0-1 0,1 1 0,0 0 0,0 0 0,1 0 0,0 1 0,1 0 0,1 0 0,-1-1 0,0 14 1,3-23-15,0 0 0,0-1 0,0 1 0,0-1 1,0 1-1,1 0 0,-1-1 0,0 1 0,0 0 1,0-1-1,1 1 0,-1-1 0,0 1 0,1-1 1,-1 1-1,0-1 0,1 1 0,-1-1 0,1 1 1,-1-1-1,1 1 0,-1-1 0,1 0 0,-1 1 1,1-1-1,-1 0 0,1 1 0,-1-1 0,1 0 1,0 0-1,-1 1 0,2-1 0,26-2 155,26-19 258,-33 7-363,-2 0 0,1-1 0,-2 0 1,0-2-1,-1 0 0,-1-1 0,0-1 1,17-29-1,-31 46-44,-1 1 0,0-1 0,0 0 0,0 0-1,0 0 1,0-1 0,0 1 0,-1 0 0,1 0 0,-1 0 0,1-1 0,-1 1 0,0 0 0,0 0 0,0-1 0,0 1 0,-1-3 0,1 5-7,0 0 0,0-1-1,0 1 1,0 0 0,-1 0 0,1 0 0,0-1 0,0 1 0,-1 0 0,1 0 0,0 0 0,0-1 0,-1 1 0,1 0 0,0 0 0,0 0 0,-1 0 0,1 0 0,0 0 0,-1 0-1,1 0 1,0 0 0,-1 0 0,1 0 0,0 0 0,-1 0 0,1 0 0,0 0 0,0 0 0,-1 0 0,1 0 0,0 0 0,-1 0 0,1 0 0,0 0 0,-1 1 0,-18 16-198,10-6 184,0 1 0,0 0 0,1 1 0,1 0 0,0 0 0,1 1 0,0-1 0,1 1 0,0 1 0,-2 15 0,7-28 12,0-1 0,-1 0-1,1 0 1,0 0 0,0 0 0,0 0 0,0 0 0,0 0 0,0 0 0,0 0 0,0 1 0,1-1-1,-1 0 1,0 0 0,1 0 0,-1 0 0,1 0 0,-1 0 0,1 0 0,-1 0 0,1 0 0,0-1-1,-1 1 1,1 0 0,0 0 0,0 0 0,0-1 0,0 1 0,1 0 0,0 0 22,1 0 0,-1-1 0,0 0 0,1 1 0,-1-1 0,0 0 0,1-1 0,-1 1 0,1 0 1,-1 0-1,0-1 0,0 0 0,3 0 0,6-3 83,-1 0 0,0-1 0,0 0 0,-1 0 0,10-8 0,-8 5-71,0-1 0,-1 0 0,0-1 0,-1 0 0,0 0 0,-1-1 0,0 0 0,0-1 0,10-22-1,-31 72-490,-11 54-1,24-90 456,-1-1 1,1 1-1,0-1 0,-1 1 1,1-1-1,0 1 0,0-1 1,0 1-1,0-1 0,1 1 1,-1-1-1,0 0 0,0 1 1,1-1-1,-1 1 0,1-1 1,0 0-1,-1 1 0,1-1 1,0 0-1,0 1 0,-1-1 1,1 0-1,2 2 0,-1-2 9,0-1 1,0 1-1,0 0 0,0 0 0,0-1 0,0 1 0,0-1 0,0 1 0,0-1 0,0 0 0,0 0 1,0 0-1,0 0 0,0 0 0,3-1 0,5-1 24,1-1 0,-1 0 0,1-1-1,-1 0 1,14-8 0,5-5-27,-1-2 0,-1-1 0,0-1 0,-2-1 0,-1-2 0,33-39 0,-74 115-1244,1-19 1243,-15 33-8,29-61 6,0 0 1,0 0-1,1 0 1,0 0 0,0 1-1,0-1 1,1 1-1,0-1 1,0 0-1,1 7 1,-1-11 14,0 0 1,1-1-1,-1 1 1,1 0-1,-1-1 0,1 1 1,-1 0-1,1-1 0,-1 1 1,1-1-1,-1 1 1,1-1-1,0 1 0,-1-1 1,1 1-1,0-1 0,-1 0 1,1 1-1,0-1 1,0 0-1,0 0 0,-1 1 1,1-1-1,0 0 0,0 0 1,-1 0-1,1 0 1,0 0-1,0 0 0,0 0 1,-1-1-1,1 1 0,0 0 1,0 0-1,0-1 1,29-8 689,-15 2-517,-2-1 0,1 0 0,-1-1 1,0-1-1,-1 0 0,0 0 0,-1-1 0,0-1 1,-1 0-1,15-21 0,-8 6-81,-1 1 0,-1-2 0,-1 0 0,14-42 0,-22 52-80,0 2-232,-1 0 0,0-1 1,-1 0-1,0 0 0,0-19 0,-5 41 96,0 0 0,0 1 0,-1-1 0,1 0-1,-1 0 1,-1 0 0,1 0 0,-4 5 0,-5 11-58,1 2 151,0 1 1,2 0 0,1 1 0,1 0-1,0 0 1,2 0 0,1 1 0,2-1-1,0 1 1,1 0 0,8 50 0,-1-59 48,-1-3 154,-15-21-505,-14-19-222,0-1 0,-23-39 0,39 56 613,2 0 0,-1 0 0,1-1 0,1 0 0,0 0 0,1 0 0,0-1 0,0 1 0,1-1 0,0-18 0,2 29-47,1 0 0,-1 0 0,1 0 0,-1 1 1,1-1-1,-1 0 0,1 0 0,0 1 0,0-1 1,-1 1-1,1-1 0,0 0 0,0 1 1,0 0-1,-1-1 0,1 1 0,0-1 0,0 1 1,0 0-1,0 0 0,0-1 0,0 1 0,0 0 1,0 0-1,0 0 0,0 0 0,0 0 1,0 0-1,0 0 0,0 1 0,1-1 0,36 5-50,0 5-142,53 21 1,-30-9-2587,0-5-4248,-26-10-1389</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5.772"/>
    </inkml:context>
    <inkml:brush xml:id="br0">
      <inkml:brushProperty name="width" value="0.025" units="cm"/>
      <inkml:brushProperty name="height" value="0.025" units="cm"/>
      <inkml:brushProperty name="color" value="#E71224"/>
    </inkml:brush>
  </inkml:definitions>
  <inkml:trace contextRef="#ctx0" brushRef="#br0">0 0 11563,'0'2'8968,"8"1"-7302,8-1-833,12-1 160,4 0-609,8 0-288,-5-1-833,8 0-3875,-12-4-6022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6.181"/>
    </inkml:context>
    <inkml:brush xml:id="br0">
      <inkml:brushProperty name="width" value="0.025" units="cm"/>
      <inkml:brushProperty name="height" value="0.025" units="cm"/>
      <inkml:brushProperty name="color" value="#E71224"/>
    </inkml:brush>
  </inkml:definitions>
  <inkml:trace contextRef="#ctx0" brushRef="#br0">40 0 9641,'0'0'6823,"-9"66"-5286,0-22 193,0 7-385,2 0-576,2 0-321,5-6-320,0-6-32,0-7-64,2-7-448,8-10-1570,1-13-1633,-5-2-2179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3.984"/>
    </inkml:context>
    <inkml:brush xml:id="br0">
      <inkml:brushProperty name="width" value="0.025" units="cm"/>
      <inkml:brushProperty name="height" value="0.025" units="cm"/>
    </inkml:brush>
  </inkml:definitions>
  <inkml:trace contextRef="#ctx0" brushRef="#br0">97 14 16816,'0'0'6438,"57"-12"-5733,-25 11-513,4 1-192,3 0 64,-1 0-96,-8 0-609,-7 0-1088,-3 0-1186,-16 0-2114</inkml:trace>
  <inkml:trace contextRef="#ctx0" brushRef="#br0" timeOffset="1">1 128 15022,'0'0'5798,"84"12"-4421,-36-12-288,11-3-801,0-5-224,1 1 32,-3 1-1056,-10 4-1347,-8 2-2850,-10 0-3331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6.558"/>
    </inkml:context>
    <inkml:brush xml:id="br0">
      <inkml:brushProperty name="width" value="0.025" units="cm"/>
      <inkml:brushProperty name="height" value="0.025" units="cm"/>
      <inkml:brushProperty name="color" value="#E71224"/>
    </inkml:brush>
  </inkml:definitions>
  <inkml:trace contextRef="#ctx0" brushRef="#br0">4 182 9897,'0'0'3139,"-3"-55"-320,3 34 160,5 5-897,16-2-1217,8 5-161,7 1-63,3 3-257,9 0-192,-5 1-160,0 4 0,-2-1-416,-7 0-993,-6 1-609,-8 1-641,-15 3-415,-24 11-6632</inkml:trace>
  <inkml:trace contextRef="#ctx0" brushRef="#br0" timeOffset="1">24 268 10730,'0'0'1025,"53"0"2274,-12-8-961,9-5-1377,2-5 64,0 2-192,-4 3-545,-9 3-288,-10 7-1121,-15 3-1986,-14 11-7879</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6.902"/>
    </inkml:context>
    <inkml:brush xml:id="br0">
      <inkml:brushProperty name="width" value="0.025" units="cm"/>
      <inkml:brushProperty name="height" value="0.025" units="cm"/>
      <inkml:brushProperty name="color" value="#E71224"/>
    </inkml:brush>
  </inkml:definitions>
  <inkml:trace contextRef="#ctx0" brushRef="#br0">0 41 13068,'0'0'8200,"65"27"-6566,-22-36-609,-1-1-769,3-1-192,0 2-96,-6-1-1762,-7 2-1793,-7-3-3972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8.397"/>
    </inkml:context>
    <inkml:brush xml:id="br0">
      <inkml:brushProperty name="width" value="0.025" units="cm"/>
      <inkml:brushProperty name="height" value="0.025" units="cm"/>
      <inkml:brushProperty name="color" value="#E71224"/>
    </inkml:brush>
  </inkml:definitions>
  <inkml:trace contextRef="#ctx0" brushRef="#br0">174 212 16944,'0'0'6145,"-11"6"-6076,4-1-59,0 1 1,0 0-1,1 0 0,-1 0 1,1 0-1,1 1 0,-1 0 0,1 1 1,1-1-1,-1 1 0,1 0 1,0 0-1,1 0 0,-4 15 1,0 5-6,2 0 0,1 0 1,1 0-1,2 0 0,1 0 1,1 1-1,1-1 0,1 0 1,10 34-1,-42-101-26,20 22-49,2 0 1,0 0 0,1 0-1,0-1 1,2 0-1,0 0 1,1-1 0,1 1-1,1-1 1,0-22-1,2 39 90,-1 1 0,0-1 0,1 1 0,-1-1 0,1 1 0,-1-1 0,1 1 0,0 0 0,0-1 0,0 1 0,-1 0 0,1 0 0,0 0-1,1-1 1,-1 1 0,0 0 0,0 0 0,0 1 0,1-1 0,-1 0 0,0 0 0,1 1 0,-1-1 0,0 0 0,1 1 0,-1 0 0,1-1 0,-1 1-1,1 0 1,-1 0 0,1-1 0,-1 1 0,1 0 0,-1 1 0,1-1 0,-1 0 0,3 1 0,66 9 77,-63-8-87,8 1-246,0-1 0,0 0-1,0-1 1,0 0 0,0-1 0,0-1-1,0 0 1,0-1 0,0-1 0,-1 0-1,21-8 1,-28 8 187,0 0-1,0-1 1,-1 1-1,1-1 1,-1-1-1,0 1 0,0-1 1,-1 0-1,1 0 1,-1-1-1,0 0 1,-1 1-1,1-2 1,-1 1-1,-1 0 1,1-1-1,-1 0 1,0 0-1,0 0 1,-1 0-1,0 0 1,0-1-1,-1 1 1,1-15-1,-2 20 114,0 0 0,0 0 0,0 0 0,0-1 0,0 1 0,-1 0-1,1 0 1,0 0 0,-1 0 0,0-1 0,0 1 0,0 0 0,1 0 0,-2 0 0,0-2 0,2 4-53,-1 0 1,1-1 0,-1 1-1,1 0 1,0-1-1,-1 1 1,1 0 0,-1 0-1,1 0 1,-1-1-1,1 1 1,0 0 0,-1 0-1,1 0 1,-1 0-1,1 0 1,-1 0 0,1 0-1,-1 0 1,1 0-1,-1 0 1,1 0 0,-1 0-1,1 0 1,-1 0 0,0 0-1,-16 17 89,6 1-52,0 1 0,1 1 0,2-1 0,0 1 0,1 1 0,-7 31 0,7-16 5,1 0 1,2 1-1,1 38 1,3-69-39,1 1 1,0-1-1,0 1 0,1-1 1,0 0-1,0 0 0,0 0 1,1 0-1,-1 0 0,7 9 1,6 13-735,-21-160-1187,4 101 1930,1 17 230,0 0 1,1-1 0,1 1 0,3-23-1,-4 36-224,1 0-1,0 1 1,-1-1-1,1 0 0,0 0 1,-1 1-1,1-1 0,0 1 1,0-1-1,0 0 1,0 1-1,0-1 0,0 1 1,-1 0-1,1-1 0,0 1 1,0 0-1,0 0 1,0 0-1,0-1 0,0 1 1,1 0-1,-1 0 0,0 0 1,0 1-1,0-1 1,0 0-1,0 0 0,0 0 1,0 1-1,1 0 0,33 11-40,-26-7 21,0-1 0,0 1 0,1-2-1,0 1 1,0-1 0,0-1 0,0 0-1,0 0 1,0-1 0,0 0 0,19-2 0,-24 1-3,0-1 0,0 0 1,0-1-1,0 1 1,0-1-1,0 0 1,0-1-1,0 1 1,-1-1-1,1 1 1,-1-1-1,0-1 1,0 1-1,0-1 1,0 1-1,-1-1 1,1 0-1,-1-1 1,0 1-1,0 0 1,-1-1-1,1 0 1,-1 1-1,3-10 1,-4 13 7,-1-1 1,1 1 0,0-1-1,-1 1 1,1-1 0,-1 1-1,0-1 1,1 1 0,-1-1-1,0 1 1,0-1 0,0 1-1,0-1 1,0 0 0,0 1-1,-1-1 1,1 1 0,0-1-1,-1 1 1,1-1 0,-1 1-1,-1-3 1,1 3-8,0 0 1,0 1-1,-1-1 1,1 0-1,0 1 1,0-1-1,-1 1 1,1-1-1,0 1 1,-1 0-1,1 0 1,0-1-1,-1 1 1,1 0-1,-1 0 1,1 0-1,0 0 1,-1 1-1,1-1 1,-2 1-1,-3 0 3,-1 1 0,1 0-1,-1 0 1,1 1 0,0 0 0,0 0-1,0 0 1,1 1 0,-8 5 0,5-1 38,0 1 0,1-1 0,1 1 0,-9 13 0,13-19-12,0 1 0,0 0 0,1-1 0,-1 1 0,1 0 0,0 0 0,0 0 0,0 0 0,0 0 0,1 0 0,-1 0 0,1 0 0,0 0 1,0 0-1,2 5 0,-2-7-24,1-1 1,1 1-1,-1-1 1,0 1-1,0-1 1,0 0-1,1 0 0,-1 0 1,1 1-1,-1-1 1,1-1-1,-1 1 1,1 0-1,0 0 1,-1-1-1,1 1 1,0 0-1,0-1 1,-1 0-1,1 1 1,0-1-1,0 0 1,0 0-1,-1 0 1,1 0-1,3-1 1,51-7 289,-40 2-425,-2 0 0,1-1 0,-1-1 0,0 0 0,0-1-1,-1 0 1,0-1 0,-1-1 0,0 0 0,-1-1 0,13-16 0,-8 7 2,-1 0 1,0-1 0,-2-1-1,-1-1 1,0 1 0,8-30-1,-20 52 106,3-5-80,-1 1 1,0-1 0,0 0-1,-1 1 1,0-1 0,0 0-1,0 0 1,-1 0 0,0 0-1,0 0 1,0 0 0,-2-8-1,2 14 74,-1 0 0,1 0 0,-1 0 1,1 0-1,-1 0 0,1 0 0,-1 0 0,1 0 0,-1 0 0,1 0 0,-1 0 0,1 0 0,0 0 0,-1 0 0,1 0 0,-1 0 0,1 0 0,-1 1 0,1-1 0,-1 0 0,1 0 1,0 0-1,-1 1 0,1-1 0,-1 0 0,1 1 0,0-1 0,-1 0 0,1 1 0,0-1 0,-1 1 0,-13 13-30,-4 8 118,0 2 0,2 0 0,0 1 1,2 0-1,1 1 0,1 1 0,1 0 0,-9 35 1,19-58-53,0 0 0,0 0 0,0 0 0,1 0 0,-1 0 0,1 0 0,0 0 0,0 0 0,1 0 0,-1 0 0,1 0 0,2 7 0,-2-9-40,0-1-1,0 1 1,1-1 0,-1 1 0,1-1-1,-1 0 1,1 1 0,-1-1 0,1 0 0,0 0-1,-1 0 1,1 0 0,0 0 0,0-1 0,0 1-1,-1-1 1,1 1 0,0-1 0,0 1-1,0-1 1,0 0 0,0 0 0,0 0 0,0 0-1,0 0 1,0-1 0,2 0 0,5 0-408,-1-2 0,0 1 1,0-1-1,-1-1 1,1 1-1,-1-1 0,1 0 1,-1-1-1,0 0 0,-1 0 1,1 0-1,-1-1 0,0 0 1,0 0-1,-1-1 0,0 0 1,0 0-1,-1 0 1,0 0-1,5-10 0,-48 66 3411,37-44-2796,-1-1-1,1 0 1,0 1 0,0 0 0,0 0-1,1-1 1,-3 10 0,4-13-113,0-1 1,0 1-1,0 0 1,0-1-1,0 1 1,1 0 0,-1-1-1,0 1 1,0-1-1,0 1 1,0 0-1,1-1 1,-1 1-1,0-1 1,1 1 0,-1-1-1,0 1 1,1-1-1,-1 1 1,0-1-1,1 1 1,-1-1 0,1 0-1,-1 1 1,2 0-1,-1-1 47,1 1-1,0-1 1,0 0-1,0 1 1,-1-1-1,1 0 1,0 0-1,0 0 1,0 0-1,-1-1 1,1 1-1,0 0 1,2-1-1,9-4 41,-1 1 0,0-1-1,0-1 1,0 0 0,-1-1 0,0 0-1,12-10 1,7-7-157,31-33 1,-36 30 49,-1-1-1,31-45 1,-45 57 7,-1 1 1,0-2-1,-1 1 0,0-1 0,-2 0 1,9-33-1,-15 50-35,0 0 0,0 0 0,0 0 0,0-1 0,1 1 0,-1 0 0,0 0 0,0 0 0,0 0 0,0 0 0,0 0 0,0-1 0,0 1 0,0 0 0,0 0 0,0 0 0,0 0 0,0 0 0,0-1 0,0 1 0,0 0 0,0 0 0,0 0 0,0 0 0,0-1 0,0 1 0,0 0 0,0 0 0,0 0 0,0 0 0,0 0 0,0-1 0,0 1 0,0 0 0,0 0 0,0 0 0,0 0 0,0 0 0,-1 0 0,1-1 0,0 1 0,0 0 0,0 0 0,0 0 0,0 0 0,0 0 0,-1 0 0,1 0 0,0 0 0,0 0 0,0 0 0,0 0 0,0 0 0,-1 0 0,1 0 0,0 0 0,0 0 0,0 0 0,0 0 0,0 0 0,-1 0 0,1 0 0,0 0 0,0 0 0,0 0 0,-1 0 0,-11 11 333,-13 21-396,12-12 96,0 1-1,1 1 1,1 0-1,-11 33 0,18-41-21,0-1 0,0 0-1,2 1 1,0-1-1,0 1 1,1 0-1,1 0 1,0 0-1,3 20 1,-1-30-41,-1-1 1,0 1-1,1 0 0,0 0 1,0-1-1,0 1 0,0-1 0,0 1 1,1-1-1,-1 0 0,1 0 1,0 0-1,0-1 0,0 1 1,0 0-1,6 2 0,20 4-3496,-28-14-2581,-15-14 3441,-46-35-2943,9 9 7907,5-6 5608,45 51-7655,1-1 1,-1 0 0,1 1 0,-1-1 0,1 0-1,0 1 1,-1-1 0,1 0 0,0 0-1,-1 1 1,1-1 0,0 0 0,0 0-1,-1 0 1,1 1 0,0-1 0,0 0-1,0 0 1,0 0 0,0 1 0,0-1-1,1-1 1,13-6 1840,37 8-2926,-35 1 1365,75 3-459,-37-1-1240,0-3-3316,1-2-5361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9.249"/>
    </inkml:context>
    <inkml:brush xml:id="br0">
      <inkml:brushProperty name="width" value="0.025" units="cm"/>
      <inkml:brushProperty name="height" value="0.025" units="cm"/>
      <inkml:brushProperty name="color" value="#E71224"/>
    </inkml:brush>
  </inkml:definitions>
  <inkml:trace contextRef="#ctx0" brushRef="#br0">149 109 13389,'-1'-1'229,"1"0"-1,-1 0 1,1 0 0,-1 0 0,0 0 0,0 0 0,0 0 0,0 0 0,1 1 0,-1-1 0,0 0-1,0 0 1,0 1 0,-1-1 0,1 1 0,0-1 0,0 1 0,0-1 0,0 1 0,0 0 0,-1-1-1,1 1 1,0 0 0,0 0 0,-1 0 0,1 0 0,0 0 0,0 0 0,0 0 0,-1 1 0,1-1-1,-2 1 1,-3 0-92,0-1-1,0 1 1,1 0-1,-1 1 1,0-1 0,-7 4-1,-28 30 315,39-33-413,0 1 0,-1-1 0,1 1 0,0 0 0,1 0 0,-1 0 0,0 0 0,1 0 0,0 0 0,-1 0 0,1 0-1,0 0 1,0 6 0,1-8-26,0-1 0,0 1 0,0-1 0,1 1 0,-1-1 0,0 0-1,0 1 1,1-1 0,-1 1 0,0-1 0,1 0 0,-1 1 0,0-1 0,1 0 0,-1 1-1,0-1 1,1 0 0,-1 0 0,1 1 0,-1-1 0,1 0 0,-1 0 0,0 0-1,1 1 1,-1-1 0,1 0 0,-1 0 0,1 0 0,-1 0 0,1 0 0,-1 0 0,1 0-1,-1 0 1,1 0 0,-1 0 0,1-1 0,-1 1 0,1 0 0,-1 0 0,1 0-1,-1 0 1,0-1 0,1 1 0,-1 0 0,1-1 0,-1 1 0,1-1 0,24-12 789,-2-4-615,-1-2 0,-1-1-1,-1 0 1,-1-1-1,22-31 1,-23 29 200,-22 65-984,-5-7 662,3-17-55,2 0-1,0 0 1,1 0 0,0 24-1,3-42-6,0 1 0,0 0-1,0 0 1,0-1 0,0 1-1,0 0 1,0-1 0,0 1-1,1 0 1,-1 0 0,0-1-1,1 1 1,-1 0 0,0-1-1,1 1 1,-1-1-1,1 1 1,-1 0 0,1-1-1,-1 1 1,1-1 0,-1 1-1,1-1 1,-1 0 0,1 1-1,0-1 1,-1 1 0,1-1-1,0 0 1,-1 0 0,2 1-1,30-3 212,26-22 178,-41 14-544,-1-2 0,0 0 0,0-1 0,-2 0 0,0-1 0,0-1 0,-1 0 0,12-20 0,-30 42 99,-29 49-106,32-52 164,-1 1 1,1 0 0,0 0 0,0 0 0,1 0 0,0 0 0,0 0 0,0 0 0,0 1 0,1 5-1,0-10 14,1-1 0,-1 1 0,0-1 0,1 1 0,-1-1 0,1 1 0,-1-1 0,1 1 0,-1-1 0,1 1 0,-1-1 0,1 0 0,-1 1 0,1-1 0,0 0 0,-1 1 0,1-1-1,0 0 1,-1 0 0,1 0 0,0 0 0,-1 0 0,1 0 0,0 0 0,-1 0 0,1 0 0,0 0 0,-1 0 0,2 0 0,22-3 500,-10-3-431,0 1-1,0-2 0,-1 1 0,0-2 0,-1 0 1,1-1-1,11-10 0,2-3-49,45-52 0,-56 58-116,-25 28-114,-19 26-69,25-32 251,-1 1-232,1 0 1,-1 1 0,1 0-1,1-1 1,-1 1 0,1 0 0,0 1-1,1-1 1,-2 16 0,4-23 76,0 0-1,0-1 1,0 1 0,0 0 0,0-1 0,1 1 0,-1 0 0,0-1 0,1 1 0,-1 0-1,0-1 1,1 1 0,-1-1 0,1 1 0,-1-1 0,1 1 0,-1-1 0,1 1 0,-1-1 0,1 1-1,-1-1 1,1 0 0,0 1 0,-1-1 0,1 0 0,0 1 0,-1-1 0,1 0 0,0 0-1,-1 0 1,1 0 0,0 0 0,-1 1 0,2-2 0,29 0-4443,-29 1 4221,35-8-5180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49.658"/>
    </inkml:context>
    <inkml:brush xml:id="br0">
      <inkml:brushProperty name="width" value="0.025" units="cm"/>
      <inkml:brushProperty name="height" value="0.025" units="cm"/>
      <inkml:brushProperty name="color" value="#E71224"/>
    </inkml:brush>
  </inkml:definitions>
  <inkml:trace contextRef="#ctx0" brushRef="#br0">97 2 9449,'0'0'10559,"-10"-1"-10158,5 1-370,0 0 1,1 0 0,-1 0 0,1 0 0,-1 1-1,1 0 1,-1 0 0,1 0 0,-1 0 0,-5 3-1,8-2 4,0-1-1,0 1 0,0-1 0,0 1 1,0 0-1,0 0 0,0-1 1,0 2-1,1-1 0,-1 0 0,1 0 1,0 0-1,-1 1 0,1-1 0,0 1 1,0-1-1,1 1 0,-1-1 1,0 1-1,1-1 0,0 1 0,-1 0 1,1-1-1,1 5 0,-1-6-34,0 1-1,0-1 1,1 0-1,-1 0 0,1 0 1,-1 0-1,1 0 1,0 0-1,-1 1 1,1-2-1,0 1 1,0 0-1,-1 0 1,1 0-1,0 0 1,0 0-1,0-1 1,0 1-1,0 0 0,0-1 1,1 1-1,-1-1 1,0 1-1,0-1 1,0 0-1,0 1 1,1-1-1,-1 0 1,0 0-1,0 0 1,1 0-1,0 0 1,53 0-1057,-38 0 268,-2-1 6,50 3-898,-63-2 1706,-1 0-1,0 0 0,1 0 0,-1 0 0,1 1 0,-1-1 0,0 0 0,1 1 0,-1-1 0,0 1 0,0 0 1,1-1-1,-1 1 0,0 0 0,0 0 0,0 0 0,0 0 0,0-1 0,0 1 0,0 1 0,0-1 0,0 0 1,-1 0-1,1 0 0,0 0 0,-1 1 0,1-1 0,-1 0 0,1 1 0,-1-1 0,0 0 0,1 1 0,-1-1 1,0 0-1,0 1 0,0-1 0,0 2 0,-1 0 149,-1 0 0,1 0-1,-1 0 1,0 0 0,0 0 0,0-1 0,0 1 0,-1-1 0,1 0 0,-1 1-1,1-1 1,-1 0 0,0 0 0,0-1 0,0 1 0,0-1 0,-4 2-1,-54 22 523,46-22-1119,13-9-3155,19-16-3420,5 0 1052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0.238"/>
    </inkml:context>
    <inkml:brush xml:id="br0">
      <inkml:brushProperty name="width" value="0.025" units="cm"/>
      <inkml:brushProperty name="height" value="0.025" units="cm"/>
      <inkml:brushProperty name="color" value="#E71224"/>
    </inkml:brush>
  </inkml:definitions>
  <inkml:trace contextRef="#ctx0" brushRef="#br0">151 188 12107,'0'0'8707,"-8"6"-8413,-2 1-122,1 0 0,-1 1 0,2 0 0,-1 1 0,-7 9-1,15-16-167,-1 0-1,0 0 0,1 1 0,-1-1 0,1 0 0,0 1 0,-1-1 0,1 0 0,0 1 1,1-1-1,-1 1 0,0 0 0,1-1 0,-1 1 0,1-1 0,0 1 0,0 0 0,0-1 0,0 1 1,1 0-1,-1-1 0,0 1 0,1-1 0,0 1 0,0 0 0,0-1 0,0 0 0,0 1 1,0-1-1,1 0 0,-1 1 0,1-1 0,2 2 0,7 7-47,0 1 0,-1 0 0,-1 0 0,0 1 0,0 0 0,-2 1 0,1-1 0,-2 2 0,0-1 0,0 1 0,-1 0 0,-1 0 0,-1 0-1,0 0 1,-1 1 0,-1-1 0,0 1 0,-1 0 0,-2 16 0,0-24 71,0-1-1,-1 0 0,1 0 1,-2-1-1,1 1 0,-1 0 1,0-1-1,0 0 0,0 0 1,-1 0-1,0-1 0,-11 10 1,11-10 255,-1-1 0,1 1 0,-1-1 0,0 0 0,0-1 0,-1 1 0,1-1 1,-1-1-1,0 1 0,1-1 0,-1 0 0,0-1 0,-10 1 0,15-2-250,1 0-1,-1 0 1,0-1-1,1 1 0,-1-1 1,1 0-1,-1 1 1,1-1-1,-1 0 1,1 0-1,-1 0 0,1 0 1,0 0-1,0 0 1,-1-1-1,1 1 1,0 0-1,0-1 1,0 1-1,0 0 0,0-1 1,1 1-1,-1-1 1,0 1-1,1-1 1,-1 0-1,1 1 0,0-1 1,-1 0-1,1 1 1,0-1-1,0 0 1,0 1-1,0-1 0,1-2 1,3-65-368,-4 68 330,4-21-224,2 1 0,0 0 0,1 0 0,2 1 0,0 0 0,1 0 0,0 1 0,2 0 0,0 1 0,21-23 0,0 4 186,1 1 0,2 2 0,61-44 0,-76 61 86,40-24 423,-74 48-391,1 0-1,0 1 1,0 1 0,1 0-1,-16 16 1,22-21-35,1 1 0,0 0 0,-1 0 0,2 0-1,-1 0 1,1 1 0,0-1 0,0 1 0,0 0 0,1 0-1,0 0 1,0 0 0,0 0 0,0 13 0,2-18-25,0 0 1,1 1-1,-1-1 1,1 0-1,0 0 0,-1 0 1,1 0-1,0 1 1,0-1-1,0 0 1,0-1-1,0 1 0,0 0 1,0 0-1,0 0 1,0 0-1,0-1 1,0 1-1,0-1 0,1 1 1,-1-1-1,0 1 1,0-1-1,1 0 1,-1 1-1,0-1 0,1 0 1,-1 0-1,0 0 1,1 0-1,-1 0 1,2-1-1,50-2 460,-36-2-449,-1 0-1,0-1 1,0-1-1,0 0 1,-1-1-1,0-1 1,-1 0 0,0-1-1,14-13 1,2-4-20,-2 0 0,46-58 1,-68 78-38,-1 0 1,1-1-1,-1 0 1,-1 0-1,1 0 0,-2 0 1,1-1-1,-1 1 1,0-1-1,2-12 1,-5 20 22,0 0 1,1 0-1,-1 1 0,0-1 1,0 0-1,0 1 1,0-1-1,0 0 0,0 1 1,0-1-1,-1 0 1,1 0-1,0 1 0,0-1 1,0 0-1,-1 1 1,1-1-1,0 1 0,-1-1 1,1 0-1,-1 1 1,1-1-1,-1 1 0,1-1 1,-1 1-1,1-1 1,-1 1-1,1-1 0,-1 1 1,1 0-1,-2-1 1,-24 2-201,18 1 178,1 0 1,-1 1-1,1 0 1,0 1-1,-8 5 0,1 2 17,0 0-1,1 1 1,1 1-1,0 0 1,0 1-1,1 0 0,-11 21 1,16-25-9,0 0 0,1 1 0,0 0 0,1 0 0,0 0 0,1 0-1,0 1 1,1-1 0,0 1 0,1 0 0,0 0 0,1 12 0,0-22-64,0 0-1,0 0 1,1 0 0,-1 0-1,1 0 1,0 0 0,-1-1-1,1 1 1,0 0-1,0 0 1,0 0 0,0-1-1,0 1 1,1-1 0,-1 1-1,0-1 1,1 1 0,-1-1-1,1 0 1,0 0 0,-1 1-1,1-1 1,0 0-1,0-1 1,-1 1 0,1 0-1,2 0 1,4 1-776,1 0 0,-1-1 0,0 0 1,1-1-1,9 0 0,23-1-4716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1.200"/>
    </inkml:context>
    <inkml:brush xml:id="br0">
      <inkml:brushProperty name="width" value="0.025" units="cm"/>
      <inkml:brushProperty name="height" value="0.025" units="cm"/>
      <inkml:brushProperty name="color" value="#E71224"/>
    </inkml:brush>
  </inkml:definitions>
  <inkml:trace contextRef="#ctx0" brushRef="#br0">192 318 16688,'-9'3'1649,"-5"2"-1069,0 0-1,0 1 1,1 1-1,0 0 1,0 1-1,-19 15 1,27-19-390,-1 1 0,1-1 0,0 1-1,0 0 1,0 0 0,1 1 0,-1-1 0,1 1 0,1 0-1,-1 0 1,1 0 0,0 1 0,0-1 0,1 1 0,0-1-1,0 1 1,-1 12 0,3-17-182,0-1 1,0 0-1,0 0 0,0 0 1,0 1-1,1-1 0,-1 0 1,0 0-1,1 0 0,-1 0 1,0 0-1,1 1 0,0-1 1,-1 0-1,1 0 0,0 0 0,-1 0 1,1-1-1,0 1 0,0 0 1,0 0-1,0 0 0,0-1 1,0 1-1,0 0 0,2 0 1,0 0 14,0 0 1,0 0 0,0-1-1,1 1 1,-1-1 0,0 0-1,1 0 1,-1 0 0,0 0-1,4-1 1,2-1-41,1 0 1,0 0-1,-1-1 0,0-1 1,1 0-1,8-5 0,-8 3-112,-2 0-1,1-1 1,-1 0-1,0 0 0,13-17 1,-17 19 125,-1 1 0,0-1 0,0 0 1,0 0-1,-1 0 0,0 0 0,0 0 0,0-1 0,0 1 1,-1 0-1,0-1 0,1-10 0,-5 12-327,-5 10 215,-4 10 40,12-15 34,0-1-1,0 1 1,-1 0 0,1-1 0,0 1-1,0 0 1,0 0 0,0 0 0,0-1 0,0 1-1,0 0 1,0 0 0,0-1 0,0 1-1,1 0 1,-1 0 0,0-1 0,0 1 0,1 0-1,-1-1 1,0 1 0,1 0 0,-1-1-1,1 1 1,-1-1 0,1 1 0,-1 0 0,1-1-1,-1 1 1,1-1 0,0 0 0,-1 1-1,1-1 1,1 1 0,1 0-155,0 0-1,1 0 1,-1 0-1,1 0 1,-1-1 0,1 0-1,-1 0 1,6 0 0,3-1-925,-1 0 1,1-1-1,0 0 1,14-5-1,38-24-4115,-35 8 5699,-12-4 3881,-17 27-4207,0-1 1,-1 1 0,1-1 0,-1 1-1,1 0 1,-1-1 0,1 1-1,-1 0 1,1 0 0,-1-1 0,0 1-1,1 0 1,-1 0 0,1 0 0,-1 0-1,1 0 1,-1 0 0,0 0-1,1 0 1,-1 0 0,1 0 0,-1 0-1,0 0 1,1 0 0,-1 0 0,1 0-1,-1 1 1,1-1 0,-1 0-1,0 0 1,1 1 0,-1 0 0,-24 7 241,24-7-347,-1 0 0,1 1 0,0-1 1,0 0-1,0 0 0,0 0 0,0 1 1,0-1-1,0 0 0,1 1 1,-1-1-1,0 1 0,1-1 0,-1 1 1,1-1-1,0 1 0,-1-1 0,1 1 1,0 0-1,0-1 0,0 1 0,0 3 1,1-3-40,0 1 0,0-1 0,0 1 1,1-1-1,-1 1 0,0-1 0,1 0 1,0 1-1,-1-1 0,1 0 0,0 0 1,3 2-1,9 7-351,0-2 1,1 0-1,25 12 0,-22-12-122,25 13-350,41 26-398,-83-48 1272,0 1 0,-1-1 0,1 0 0,0 1 0,-1-1 0,1 1 0,0-1 0,-1 1-1,1-1 1,-1 1 0,1-1 0,-1 1 0,1 0 0,-1-1 0,1 1 0,-1 0 0,0-1 0,1 1 0,-1 0 0,0 0 0,0-1 0,1 1 0,-1 0 0,0 0 0,0 0 0,0 0 0,0 0-1,-1 0-1,0 0 1,1-1 0,-1 1 0,0 0 0,0-1 0,1 1-1,-1-1 1,0 1 0,0-1 0,0 1 0,0-1 0,0 0-1,0 1 1,1-1 0,-1 0 0,0 0 0,-1 0 0,-52 4 488,48-4-581,-55 0 195,60 0-139,1 0 0,0 0 0,0 0 0,-1 0 1,1 0-1,0 0 0,-1-1 0,1 1 0,0 0 0,-1 0 0,1 0 0,0 0 0,0 0 0,-1-1 0,1 1 0,0 0 0,0 0 0,-1 0 0,1-1 0,0 1 0,0 0 1,-1 0-1,1-1 0,0 1 0,0 0 0,0 0 0,0-1 0,0 1 0,-1 0 0,1-1 0,0 1 0,0 0 0,0-1 0,0 1 0,0 0 0,0 0 0,0-1 0,7-14-26,13-10-230,37-25-2989,87-100 0,-117 116 2459,29-48 0,-40 55 1601,-1-2-1,16-41 0,-29 64-239,0-1 0,0 0 0,-1 1 0,0-1 0,0-9 0,-1 15-499,1 1 0,-1-1-1,0 1 1,0-1 0,0 0 0,0 1-1,-1-1 1,1 1 0,0-1 0,0 1-1,0-1 1,0 1 0,0-1 0,-1 1 0,1-1-1,0 1 1,-1-1 0,1 1 0,0-1-1,-1 1 1,1-1 0,0 1 0,-1-1 0,1 1-1,-1 0 1,0-1 0,0 1-39,-1 0 1,1 0-1,0 1 0,0-1 0,-1 1 1,1-1-1,0 1 0,0-1 1,0 1-1,0 0 0,0-1 1,0 1-1,0 0 0,0 0 1,0 0-1,0 0 0,0 0 1,-1 1-1,-5 7 25,0-1 1,1 2-1,-1-1 0,2 1 1,-1 0-1,1 0 0,1 1 1,0-1-1,0 1 0,1 0 0,1 0 1,-2 15-1,-1 18 589,3 80-1,2-83-487,0-36-148,3 56 104,-2-58-119,-1 0-1,0 0 1,1 0-1,0 0 1,0 0-1,0 0 0,0 0 1,0-1-1,0 1 1,1 0-1,-1-1 1,1 1-1,0-1 1,0 1-1,0-1 1,0 0-1,2 2 0,-2-6-2612,-4-6 1233,-8-8-583,4 9 1345,-87-117-3026,83 108 4235,0-1 1,0 0-1,2 0 1,0-1 0,-10-34-1,17 51-472,1 0 0,0 0 0,-1-1 0,1 1-1,0 0 1,0 0 0,-1-1 0,1 1 0,0 0 0,0 0 0,0 0-1,1-1 1,-1 1 0,0 0 0,0 0 0,1 0 0,-1-1-1,1 1 1,-1 0 0,1 0 0,-1 0 0,1 0 0,0 0 0,-1 0-1,1 0 1,0 0 0,0 0 0,0 0 0,0 0 0,0 1 0,0-1-1,0 0 1,0 1 0,0-1 0,0 1 0,0-1 0,0 1-1,0-1 1,1 1 0,0-1 0,6 0 20,0 1 1,0-1-1,1 1 1,-1 0-1,10 2 1,0 0 119,-5-1-13,-1 1 0,1 1 1,22 7-1,10 3-2494,-15-10-5429</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1.580"/>
    </inkml:context>
    <inkml:brush xml:id="br0">
      <inkml:brushProperty name="width" value="0.025" units="cm"/>
      <inkml:brushProperty name="height" value="0.025" units="cm"/>
      <inkml:brushProperty name="color" value="#E71224"/>
    </inkml:brush>
  </inkml:definitions>
  <inkml:trace contextRef="#ctx0" brushRef="#br0">1 12 17553,'0'0'3651,"57"-11"-2946,-7 11-225,5 3 97,4 9-257,2 2-224,-9-3-1185,-8-5-6726</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2.676"/>
    </inkml:context>
    <inkml:brush xml:id="br0">
      <inkml:brushProperty name="width" value="0.025" units="cm"/>
      <inkml:brushProperty name="height" value="0.025" units="cm"/>
      <inkml:brushProperty name="color" value="#E71224"/>
    </inkml:brush>
  </inkml:definitions>
  <inkml:trace contextRef="#ctx0" brushRef="#br0">338 218 12460,'0'0'2418,"-11"-3"-555,6 1-1686,-1 0 25,0 0 0,-1 0-1,0 1 1,1 0 0,-1 0 0,0 1-1,1 0 1,-1 0 0,0 0 0,0 1-1,1 0 1,-1 0 0,0 0-1,-9 5 1,-6 7-22,1 1-1,0 1 0,1 1 1,0 1-1,2 0 0,0 2 1,1 0-1,1 0 1,-15 25-1,30-43-176,0 0-1,0 0 1,1 1 0,-1-1 0,0 0 0,1 0-1,-1 1 1,1-1 0,-1 1 0,1-1 0,-1 0-1,1 1 1,0-1 0,0 1 0,0-1 0,0 0-1,0 3 1,0-4 12,1 1 1,-1-1-1,1 0 0,-1 1 0,1-1 0,-1 0 0,1 1 1,-1-1-1,1 0 0,-1 0 0,1 0 0,-1 1 0,1-1 1,0 0-1,-1 0 0,1 0 0,-1 0 0,1 0 1,-1 0-1,1 0 0,0 0 0,-1-1 0,1 1 0,-1 0 1,1 0-1,-1 0 0,2-1 0,4-1 159,1-1 1,-1 0-1,0 0 1,0-1-1,10-6 0,9-13-33,-1-2 0,-1 0 0,-1-1-1,-1-1 1,-1-1 0,-2-1 0,0 0-1,-3-1 1,0-1 0,15-49-1,-27 73-76,-1-1-1,-1 1 0,0 0 0,0-1 0,1-10 0,-5 17-243,-4 7 109,-5 12 2,-2 10 81,2 1 0,0 1 0,2 0 0,2 0 0,0 1-1,2-1 1,2 2 0,-2 50 0,6-81 3,0 0 0,0 1 0,0-1 0,0 0 0,0 1 0,1-1-1,-1 0 1,0 0 0,1 1 0,-1-1 0,1 0 0,-1 0 0,1 0 0,0 1 0,0-1 0,-1 0 0,1 0 0,0 0 0,0 0-1,0 0 1,0 0 0,0-1 0,0 1 0,0 0 0,2 1 0,0-2 34,-1 1 0,1 0 0,0-1 0,0 1 0,-1-1 0,1 0 0,0 0 0,0 0 0,-1 0 0,1-1 0,4 0 0,4-2 69,-1 0-1,0-1 1,0 0 0,0-1-1,12-7 1,-5 1-79,-1-1 0,-1-1 0,0 0 0,-1-1 0,14-17 0,-22 24-23,0 0 0,-1 0-1,0-1 1,-1 0 0,0 0-1,0 0 1,0 0-1,-1 0 1,0-1 0,-1 0-1,0 0 1,-1 1 0,2-13-1,-3 21-21,0 0 0,0 0 0,0-1 0,0 1 0,0 0 0,0 0-1,0 0 1,0-1 0,0 1 0,0 0 0,0 0 0,0 0 0,0-1 0,0 1-1,0 0 1,0 0 0,0 0 0,0 0 0,0-1 0,0 1 0,0 0 0,0 0-1,0 0 1,0-1 0,-1 1 0,1 0 0,0 0 0,0 0 0,0 0 0,0 0 0,0-1-1,-1 1 1,1 0 0,0 0 0,0 0 0,0 0 0,0 0 0,-1 0 0,1 0-1,0 0 1,0 0 0,0 0 0,-1-1 0,1 1 0,0 0 0,0 0 0,0 0-1,0 0 1,-1 0 0,1 0 0,0 1 0,0-1 0,0 0 0,-1 0 0,1 0-1,-13 11-140,-9 19 82,12-14 59,2 0 0,0 0 0,1 1 0,0 0 0,2 0 1,0 0-1,1 1 0,-3 26 0,7-43 12,0 0-1,-1 0 1,1 1 0,0-1 0,1 0 0,-1 0 0,0 0 0,0 0 0,0 0-1,1 0 1,-1 0 0,0 0 0,1 0 0,-1 0 0,1 0 0,-1 0 0,1 0-1,0 0 1,-1 0 0,1 0 0,0 0 0,0 0 0,-1-1 0,1 1 0,0 0-1,0-1 1,0 1 0,0 0 0,2 0 0,-1-1 24,1 0 0,0 1 0,-1-1 1,1 0-1,-1-1 0,1 1 0,0 0 0,-1-1 1,1 1-1,-1-1 0,1 0 0,2-1 0,8-4 124,0-1 1,-1 0-1,19-14 0,-19 12-143,-1 1-1,-1-1 1,1-1 0,-2 0-1,1-1 1,-1 1 0,-1-2-1,0 1 1,-1-1 0,0-1-1,10-24 1,-43 76-780,23-30 767,-20 57-46,22-62 43,-1 0-1,2 1 1,-1-1 0,0 1 0,1-1 0,0 0 0,0 1 0,0 0-1,0-1 1,1 0 0,0 1 0,2 6 0,-2-10 9,0 1 0,1-1 1,-1 0-1,1 0 0,-1 0 1,1 0-1,-1 0 0,1 0 1,0 0-1,-1-1 0,1 1 0,0 0 1,0-1-1,-1 1 0,1-1 1,0 0-1,0 0 0,0 0 1,0 0-1,2 0 0,41-4 317,-32 1-290,0-2 1,0 0 0,0 0-1,-1-1 1,0-1-1,0 0 1,0 0 0,-1-2-1,0 1 1,-1-1-1,13-15 1,-23 24-28,0 0-1,0 0 1,1 0 0,-1 0 0,0 0-1,0 0 1,0-1 0,0 1 0,0 0-1,0 0 1,0 0 0,0 0 0,0 0-1,0-1 1,0 1 0,0 0 0,0 0-1,0 0 1,0 0 0,0-1 0,0 1-1,0 0 1,0 0 0,0 0 0,0 0-1,0-1 1,0 1 0,0 0 0,0 0-1,0 0 1,0 0 0,0 0 0,0-1-1,0 1 1,0 0 0,-1 0 0,1 0-1,0 0 1,0 0 0,0 0 0,0 0-1,0-1 1,0 1 0,-1 0 0,1 0-1,0 0 1,0 0 0,0 0 0,0 0-1,-1 0 1,1 0 0,0 0 0,0 0-1,0 0 1,0 0 0,0 0 0,-1 0-1,1 0 1,0 0 0,0 0 0,0 0-1,-1 0 1,-18 0-1,-1-3-365,20 1 147,0 1 1,0-1-1,0 0 0,0 0 0,0 1 0,0-1 1,1 0-1,-1 0 0,1 1 0,-1-1 1,1 0-1,0 1 0,-1-1 0,1 0 1,0 1-1,0-1 0,0 1 0,0-1 0,1 1 1,1-2-1,1 1-571,-1 0 0,1 0 0,-1 1 0,1 0 0,0 0 1,0 0-1,-1 0 0,1 1 0,7-1 0,19-1-3159,3 0-1089</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3.088"/>
    </inkml:context>
    <inkml:brush xml:id="br0">
      <inkml:brushProperty name="width" value="0.025" units="cm"/>
      <inkml:brushProperty name="height" value="0.025" units="cm"/>
      <inkml:brushProperty name="color" value="#E71224"/>
    </inkml:brush>
  </inkml:definitions>
  <inkml:trace contextRef="#ctx0" brushRef="#br0">131 238 11050,'0'0'3364,"-8"4"-1042,-3 1-1747,-1 0 0,2 1 0,-1 0 0,1 1 0,-12 10 0,18-14-394,0 0-1,0 1 1,1 0-1,-1-1 1,1 1-1,0 0 1,0 1-1,1-1 1,-1 0-1,1 1 1,0 0-1,0-1 1,0 1-1,1 0 1,0 0-1,0 0 1,-1 9 0,2-13-164,1 1 0,-1-1 0,0 0 1,1 0-1,0 1 0,-1-1 1,1 0-1,0 0 0,-1 0 0,1 0 1,0 0-1,0 0 0,0 0 1,0 0-1,0 0 0,0 0 0,0 0 1,1 0-1,-1-1 0,0 1 1,0-1-1,0 1 0,1-1 0,-1 1 1,0-1-1,1 0 0,-1 1 1,0-1-1,1 0 0,-1 0 0,0 0 1,1 0-1,1-1 0,53-2 372,-42-1-318,0 0 0,0-1 0,-1 0 0,1-1-1,-1-1 1,0 0 0,-1 0 0,0-2-1,0 1 1,0-2 0,19-19 0,-16 12-7,0 0 1,-1-1 0,0 0-1,-2-1 1,0-1 0,-1 0-1,8-21 1,-16 33-28,0-1 1,-1 1-1,1 0 0,-2-1 1,1 1-1,0-17 0,-2 23-48,0 0 0,0 0 0,0 0 0,-1 0 0,1 0 0,0 0 0,-1 0 0,0 0-1,1 0 1,-1 0 0,0 1 0,0-1 0,0 0 0,0 1 0,0-1 0,0 0-1,0 1 1,-1-1 0,1 1 0,-1 0 0,1-1 0,-1 1 0,1 0 0,-1 0 0,0 0-1,1 0 1,-1 0 0,0 1 0,0-1 0,0 0 0,0 1 0,0-1 0,1 1-1,-1 0 1,-4 0 0,-4 0-23,0 0-1,0 1 1,0 1-1,0 0 0,1 0 1,-1 1-1,0 0 1,1 0-1,0 1 1,0 1-1,0-1 0,0 2 1,1-1-1,0 1 1,0 0-1,1 1 1,-1 0-1,1 0 0,1 0 1,-7 10-1,12-16 28,-1 0 1,1 1-1,0-1 0,0 1 0,0-1 1,0 1-1,0-1 0,0 1 0,1-1 0,-1 1 1,0 0-1,1 0 0,-1-1 0,1 1 1,0 0-1,0 0 0,-1 0 0,1-1 0,1 4 1,-1-4 7,1 0 0,-1 0 1,1 1-1,0-1 1,0 0-1,-1 0 0,1 0 1,0 0-1,0 0 1,0 0-1,0 0 1,0-1-1,1 1 0,-1 0 1,0-1-1,0 1 1,0 0-1,1-1 0,-1 1 1,2-1-1,10 3-10,0 0-1,0-1 1,1-1 0,18 0-1,-5 0-275,-18 0 182,0 0 0,0 1-1,0-1 1,0 2-1,0-1 1,-1 2-1,1-1 1,-1 1-1,0 0 1,10 6-1,-15-7 72,0 0-1,0 0 1,0 0-1,0 0 1,-1 0 0,1 1-1,-1-1 1,0 1-1,1 0 1,-2-1 0,1 1-1,0 0 1,-1 0-1,0 0 1,0 0 0,0 0-1,0 1 1,-1-1-1,0 0 1,0 0 0,0 0-1,0 1 1,0-1-1,-2 5 1,1-4-348,0 0 0,0-1-1,-1 0 1,1 1 0,-1-1 0,0 0 0,0 0-1,-5 7 1,-5 1-6522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4.311"/>
    </inkml:context>
    <inkml:brush xml:id="br0">
      <inkml:brushProperty name="width" value="0.025" units="cm"/>
      <inkml:brushProperty name="height" value="0.025" units="cm"/>
    </inkml:brush>
  </inkml:definitions>
  <inkml:trace contextRef="#ctx0" brushRef="#br0">54 0 13325,'0'0'10249,"-54"28"-9000,54-10-95,0 1-418,6-2-479,11-1-129,14-3 0,-1-7-32,8-2-64,-1-4-833,-3 0-1377,2-14-1281,-11-3-1602,-7-7-1537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4.004"/>
    </inkml:context>
    <inkml:brush xml:id="br0">
      <inkml:brushProperty name="width" value="0.025" units="cm"/>
      <inkml:brushProperty name="height" value="0.025" units="cm"/>
      <inkml:brushProperty name="color" value="#E71224"/>
    </inkml:brush>
  </inkml:definitions>
  <inkml:trace contextRef="#ctx0" brushRef="#br0">147 301 7239,'8'-13'656,"-2"5"-413,30-53 838,-33 55-599,-1 0 0,1 0 0,-1 0 0,0 0 0,-1 0 0,1 0 0,-1-1 0,-1 1 0,1 0-1,-1-13 1,-1 18-340,1 0-1,0 0 1,0 0-1,-1 0 0,1 0 1,0 0-1,-1 0 0,1 0 1,-1 0-1,1 0 0,-1 0 1,1 1-1,-1-1 1,0 0-1,0 0 0,1 1 1,-1-1-1,0 0 0,0 1 1,0-1-1,1 1 0,-1-1 1,0 1-1,0-1 1,0 1-1,-1-1 0,-33 2 1823,27 0-1778,1 1-1,-1 1 0,1-1 1,0 1-1,0 1 1,-12 6-1,8-1-123,1 0 1,-1 1-1,1 1 1,1-1-1,-9 15 0,14-20-38,1 0-1,0 0 0,0 0 0,0 1 0,1-1 0,0 1 0,0-1 0,0 1 0,1 0 0,0 0 0,0 0 1,0 0-1,1 0 0,0 12 0,0-18-17,0 1 1,1 0 0,-1 0-1,0-1 1,0 1-1,1 0 1,-1-1 0,0 1-1,1 0 1,-1-1-1,1 1 1,-1 0 0,1-1-1,-1 1 1,1-1-1,-1 1 1,1-1-1,0 1 1,-1-1 0,1 0-1,0 1 1,-1-1-1,1 1 1,0-1 0,-1 0-1,1 0 1,1 1-1,27-3 397,25-21 435,-33 10-789,0-1-1,-1-1 1,-1-1-1,0-1 0,-2 0 1,0-1-1,-1-1 1,0-1-1,-2-1 1,0 1-1,-2-2 1,19-41-1,-28 38-57,-3 25 4,0 0 0,0-1-1,0 1 1,0 0 0,0 0 0,-1-1-1,1 1 1,0 0 0,0 0 0,0 0 0,-1 0-1,1-1 1,0 1 0,0 0 0,0 0 0,-1 0-1,1 0 1,0 0 0,0-1 0,-1 1 0,1 0-1,0 0 1,-1 0 0,1 0 0,0 0 0,0 0-1,-1 0 1,1 0 0,0 0 0,0 0 0,-1 0-1,1 0 1,0 0 0,-1 1 0,1-1 0,0 0-1,0 0 1,-1 0 0,1 0 0,0 0 0,0 1-1,-4 1-16,1 0-1,0 0 1,0 0-1,0 1 1,1 0-1,-1-1 1,1 1-1,-1 0 1,1 0-1,-2 4 1,-9 16 85,1 0 1,1 1-1,1 1 1,1-1-1,1 1 1,1 1-1,2 0 1,-5 47-1,10-71-38,0 0 1,0 0-1,0 0 0,0 0 0,0 0 0,0-1 1,1 1-1,-1 0 0,1 0 0,-1 0 0,1-1 1,0 1-1,-1 0 0,1 0 0,0-1 0,0 1 0,0-1 1,1 1-1,-1-1 0,0 1 0,1-1 0,-1 0 1,0 0-1,1 1 0,0-1 0,-1 0 0,1 0 1,-1-1-1,1 1 0,0 0 0,0-1 0,0 1 1,-1-1-1,1 1 0,0-1 0,0 0 0,0 0 1,0 1-1,0-1 0,0-1 0,0 1 0,-1 0 1,1 0-1,0-1 0,3 0 0,5-1 89,0-1-1,0 0 0,0 0 1,0-1-1,0 0 0,-1-1 1,11-7-1,-5 2-76,0-1 0,-2-1 0,1 0 1,13-17-1,-21 22-13,0-1 0,0 1 0,-1-1 0,0 0 0,-1-1 1,0 1-1,0-1 0,-1 0 0,5-16 0,-10 17-276,-7 14 124,-9 16 65,13-13 57,1-1-1,0 1 1,0 0-1,1 0 1,0 0-1,0 1 1,1-1-1,0 1 1,1-1-1,0 1 1,0 0-1,1 0 1,2 9-1,-2-17 17,1-1-1,0 0 0,0 1 1,0-1-1,0 0 0,0 0 1,1 0-1,-1 0 1,0 0-1,0 0 0,1 0 1,-1 0-1,1-1 0,-1 1 1,0 0-1,1-1 0,-1 1 1,1-1-1,0 0 0,-1 1 1,1-1-1,-1 0 0,1 0 1,0 0-1,-1 0 0,1 0 1,1-1-1,46-7 461,-37 4-426,0-2 0,0 0 0,0 0 0,-1-1 0,0-1 0,17-15 0,-22 19-26,-1-1-1,0 0 1,0 0-1,0-1 1,-1 1 0,1-1-1,-1 0 1,-1-1 0,1 1-1,-1-1 1,0 1 0,-1-1-1,4-13 1,-9 16-291,-4 12 149,-5 10 78,9-13 39,1 1 1,0 0-1,0 0 1,1 0-1,0 0 1,0 0-1,0 0 1,1 1-1,0-1 0,0 0 1,2 10-1,-1-14 17,-1 0 0,1 1 0,0-1 0,0 0 0,1 0 0,-1 0 0,0 0 0,1 0 0,-1 0 0,1 0 0,0 0 0,0-1 0,0 1-1,-1 0 1,1-1 0,1 0 0,-1 1 0,0-1 0,0 0 0,0 0 0,1 0 0,-1-1 0,0 1 0,1 0 0,-1-1 0,1 0 0,-1 1 0,0-1-1,1 0 1,3-1 0,1 1 59,25-2-2620,-31 2 1999,1-1 1,-1 1-1,0-1 1,1 0-1,-1 1 1,0-1 0,0 0-1,1 0 1,-1 0-1,0 0 1,0 0-1,0 0 1,0 0 0,0 0-1,0 0 1,-1-1-1,1 1 1,0 0-1,0-3 1,7-16-13345</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4.351"/>
    </inkml:context>
    <inkml:brush xml:id="br0">
      <inkml:brushProperty name="width" value="0.025" units="cm"/>
      <inkml:brushProperty name="height" value="0.025" units="cm"/>
      <inkml:brushProperty name="color" value="#E71224"/>
    </inkml:brush>
  </inkml:definitions>
  <inkml:trace contextRef="#ctx0" brushRef="#br0">0 0 12364,'0'0'11242</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5.515"/>
    </inkml:context>
    <inkml:brush xml:id="br0">
      <inkml:brushProperty name="width" value="0.025" units="cm"/>
      <inkml:brushProperty name="height" value="0.025" units="cm"/>
      <inkml:brushProperty name="color" value="#E71224"/>
    </inkml:brush>
  </inkml:definitions>
  <inkml:trace contextRef="#ctx0" brushRef="#br0">50 92 9417,'0'0'2829,"-8"1"-741,-25 0 122,32-1-2176,1 0 1,0 0 0,0 0-1,-1 0 1,1 0 0,0 0 0,-1 0-1,1 0 1,0 0 0,0 0-1,-1 0 1,1-1 0,0 1-1,0 0 1,-1 0 0,1 0 0,0 0-1,0 0 1,-1-1 0,1 1-1,0 0 1,0 0 0,0 0 0,-1-1-1,1 1 1,0 0 0,0 0-1,0-1 1,0 1 0,-1 0-1,1 0 1,0-1 0,0 1 0,0 0-1,0-1 1,0 1 0,0 0-1,0 0 1,0-1 0,0 1-1,0 0 1,0-1 0,0 1 0,0 0-1,0 0 1,0-1 0,0 1-1,0 0 1,1 0 0,-1-1-1,0 1 1,0 0 0,0 0 0,0-1-1,1 1 1,-1 0 0,11-13 506,1 4-316,0 0-1,1 0 1,0 2-1,1-1 1,14-4-1,-22 9-145,0 0 1,0 1-1,1 0 0,-1 0 0,1 1 1,-1 0-1,1 0 0,0 0 0,-1 1 1,1 0-1,-1 1 0,1-1 1,0 1-1,7 2 0,-12-1-55,1-1 0,-1 1-1,0 0 1,0 0 0,0 0-1,0 0 1,0 1 0,0-1-1,-1 0 1,1 1 0,-1-1 0,1 1-1,-1 0 1,0-1 0,0 1-1,-1 0 1,1 0 0,0 0 0,-1-1-1,0 1 1,1 0 0,-1 0-1,0 0 1,-1 4 0,1 6 120,-1 0 0,0 0 0,-1 0 0,-4 15 0,-2-5 45,-1 0-1,0 0 1,-2 0-1,-1-1 1,-24 34-1,10-20 174,-2-2-1,-43 42 1,63-66-70,11-5-103,25-8-24,41-19-32,-17 3-227,-24 10-234,-1-1 1,0-1 0,0-1-1,-1-1 1,-1-2-1,27-20 1,-50 34-4,-1-1 0,1 0 0,0 1 0,-1-1 0,1 0 0,-1 0 0,1 0 0,-1-1 0,0 1 0,0 0 0,0 0 0,0-1 0,0 1 0,-1 0 0,1-1 0,-1 1 0,1-4 0,-1-17-6470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5.955"/>
    </inkml:context>
    <inkml:brush xml:id="br0">
      <inkml:brushProperty name="width" value="0.025" units="cm"/>
      <inkml:brushProperty name="height" value="0.025" units="cm"/>
      <inkml:brushProperty name="color" value="#E71224"/>
    </inkml:brush>
  </inkml:definitions>
  <inkml:trace contextRef="#ctx0" brushRef="#br0">32 1 12043,'-6'8'1874,"3"-3"-1604,-1-1-1,1 1 1,1 1 0,-1-1-1,1 0 1,0 1 0,0-1-1,1 1 1,-1-1 0,0 7-1,2-9-212,0 0 0,1 0-1,-1 0 1,0-1-1,1 1 1,0 0 0,-1 0-1,1 0 1,0-1 0,0 1-1,1 0 1,-1-1-1,1 1 1,-1-1 0,1 0-1,0 1 1,0-1 0,-1 0-1,2 0 1,-1 0-1,0 0 1,0 0 0,1-1-1,-1 1 1,1-1-1,4 2 1,3 2 342,1 0-1,0-1 0,19 5 1,-17-7-1004,0 0-1,0 0 1,0-1 0,1-1-1,22-2 1,-26 1 18,0-1 1,0 0-1,0 0 1,0-1-1,0-1 0,0 1 1,-1-1-1,0-1 1,0 0-1,0 0 1,0-1-1,-1 0 0,0-1 1,10-10-1,-2 4 6419,-7 14-1976,-2 27-448,-7-24-3361,1 1-1,-1-1 1,1 1 0,1-1-1,-1 1 1,0-1 0,3 5-1,-3-8-12,0 0-1,-1 0 1,1 0-1,0 0 0,0-1 1,0 1-1,0 0 1,0 0-1,0-1 0,0 1 1,0-1-1,0 1 1,0-1-1,0 1 0,0-1 1,0 0-1,0 0 0,1 1 1,-1-1-1,0 0 1,0 0-1,0 0 0,0 0 1,0 0-1,1-1 1,-1 1-1,0 0 0,0 0 1,0-1-1,0 1 0,0-1 1,0 1-1,0-1 1,2 0-1,69-41 704,-63 36-840,0-1-1,0 1 1,0 1-1,1 0 1,0 0-1,0 1 1,0 0-1,1 0 1,-1 2-1,1-1 0,0 1 1,13-1-1,-22 4 77,-1-1-1,1 1 0,0-1 1,-1 1-1,1 0 0,-1 0 0,1-1 1,-1 1-1,1 0 0,-1 0 1,0 1-1,1-1 0,-1 0 0,0 0 1,0 1-1,0-1 0,0 0 1,0 1-1,0-1 0,0 1 0,0 0 1,-1-1-1,1 1 0,-1-1 1,1 1-1,-1 0 0,0 0 0,1-1 1,-1 4-1,4 58 211,-4-56-159,0 79 579,30-126-3854,-14 13-1831,0-3-1922</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6.363"/>
    </inkml:context>
    <inkml:brush xml:id="br0">
      <inkml:brushProperty name="width" value="0.025" units="cm"/>
      <inkml:brushProperty name="height" value="0.025" units="cm"/>
      <inkml:brushProperty name="color" value="#E71224"/>
    </inkml:brush>
  </inkml:definitions>
  <inkml:trace contextRef="#ctx0" brushRef="#br0">0 0 12268,'0'0'8493,"7"9"-8669,36 32-1598,-38-37 1076,0-1-1,0 0 1,0 0 0,1 0 0,-1-1 0,1 0-1,-1 0 1,1 0 0,0-1 0,7 1 0,-2-1-827,44 2-3897,-52-3 5726,-1 0 1,1 0-1,-1 0 1,1-1-1,-1 1 0,1-1 1,-1 0-1,0 0 1,1 0-1,2-2 0,-20 23 10689,4 11-7661,10-29-3304,1-1 0,0 1-1,-1 0 1,1 0 0,0 0 0,0 0 0,0-1 0,0 1 0,0 0 0,0 0 0,1 0 0,-1 0 0,1-1-1,-1 1 1,1 0 0,0 0 0,-1-1 0,1 1 0,0 0 0,0-1 0,0 1 0,1-1 0,-1 0 0,0 1-1,0-1 1,1 0 0,-1 1 0,1-1 0,-1 0 0,1 0 0,-1 0 0,1-1 0,2 2 0,11 3 8,0 1 0,0 1 1,23 14-1,-34-19-25,-1 1 0,0-1 0,0 1 0,0-1 0,-1 1-1,1 0 1,0 0 0,-1 0 0,0 1 0,2 2 0,-3-4 17,0 0 1,-1 0 0,1 0-1,-1-1 1,0 1 0,1 0-1,-1 0 1,0 0-1,0 0 1,0 0 0,0-1-1,0 1 1,-1 0 0,1 0-1,-1 0 1,1 0-1,-1-1 1,1 1 0,-1 0-1,0 0 1,0-1 0,-1 2-1,-1 0 41,1 0 0,-1 0 0,0 0 0,0-1 0,-1 0 0,1 1 0,0-1 0,-1 0 0,1-1 0,-1 1-1,0-1 1,1 1 0,-1-1 0,0 0 0,0-1 0,-7 2 0,-72 2-26,70-5-142,10 2-254,0-1 1,-1 0 0,1 0 0,0-1-1,0 1 1,0-1 0,0 1-1,0-1 1,0 0 0,0 0-1,0 0 1,0-1 0,1 1-1,-6-4 1,-10-13-7293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7.214"/>
    </inkml:context>
    <inkml:brush xml:id="br0">
      <inkml:brushProperty name="width" value="0.025" units="cm"/>
      <inkml:brushProperty name="height" value="0.025" units="cm"/>
      <inkml:brushProperty name="color" value="#E71224"/>
    </inkml:brush>
  </inkml:definitions>
  <inkml:trace contextRef="#ctx0" brushRef="#br0">25 137 12011,'0'0'5195,"-4"8"-3423,-1-1-1383,3-5-302,1 0 0,-1 1 0,0-1-1,1 1 1,0-1 0,0 1 0,0-1-1,0 1 1,0 0 0,0 0 0,0-1 0,1 1-1,0 0 1,-1 0 0,1 3 0,1-5-41,-1 0 0,1 0 0,-1 0 0,1 0 0,-1 0 0,1-1 0,0 1 0,0 0 0,-1 0 0,1 0 0,0-1 0,0 1 0,0 0 0,0-1 0,0 1 0,0-1 0,0 1 0,0-1 0,0 0 0,0 1 0,0-1 0,0 0 0,0 0 0,0 0 0,0 1 0,0-1 0,0 0 0,0 0 0,0-1 0,0 1 1,0 0-1,0 0 0,1 0 0,-1-1 0,0 1 0,1-1 0,43-14 1107,-32 8-909,-2-1 0,1-1 1,-1 0-1,0 0 0,10-11 1,-17 15-159,0 1 0,0-1 0,-1 0-1,1 0 1,-1 0 0,0 0 0,0 0 0,-1-1 0,0 1 0,0-1 0,0 0 0,0 1-1,-1-1 1,1-9 0,-2 14-68,0-1-1,0 1 1,0 0-1,-1 0 1,1-1-1,0 1 1,0 0-1,-1 0 1,1-1-1,-1 1 0,1 0 1,-1 0-1,0 0 1,1 0-1,-1 0 1,0 0-1,0 0 1,0 0-1,0 0 1,0 0-1,0 1 1,0-1-1,0 0 1,0 1-1,0-1 1,0 0-1,0 1 0,0-1 1,0 1-1,-1 0 1,1-1-1,0 1 1,0 0-1,-1 0 1,1 0-1,0 0 1,0 0-1,-1 0 1,1 0-1,0 0 1,0 0-1,-1 1 1,1-1-1,-2 1 0,-2 0-35,0 0-1,0 1 1,1-1-1,-1 1 1,0 0-1,1 0 0,-1 1 1,1 0-1,0-1 1,-5 5-1,2 0 10,0 1 0,1 0-1,-1 1 1,2 0 0,-1 0 0,1 0 0,0 1-1,1-1 1,1 1 0,-6 19 0,9-28 6,0-1 1,0 1-1,0 0 0,0-1 1,0 1-1,0-1 0,0 1 1,0 0-1,0-1 1,0 1-1,0 0 0,0-1 1,1 1-1,-1-1 1,0 1-1,0 0 0,1-1 1,-1 1-1,0-1 0,1 1 1,-1-1-1,1 1 1,-1-1-1,1 1 0,-1-1 1,1 1-1,-1-1 1,2 1-1,22 3 8,30-11 83,-52 6-84,24-4 15,87-15 1,-103 19-24,1 0 0,0 1-1,0 0 1,0 1 0,0 0-1,-1 0 1,1 1-1,12 5 1,-19-6 11,0 1-1,-1-1 1,1 1 0,-1 0-1,0 0 1,0 0 0,0 1-1,0-1 1,0 1 0,0-1-1,0 1 1,-1 0 0,0 0 0,1 0-1,-1 1 1,0-1 0,-1 1-1,1-1 1,1 5 0,-3-8 446,-2-26 1416,-15-40-1340,11 47-791,1 0 1,0-1-1,2 0 0,-2-24 0,16 45-3090,28 22-940,-23-13 1790,0-1-1,0 0 1,17 6-1,11-2-3999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7.716"/>
    </inkml:context>
    <inkml:brush xml:id="br0">
      <inkml:brushProperty name="width" value="0.025" units="cm"/>
      <inkml:brushProperty name="height" value="0.025" units="cm"/>
      <inkml:brushProperty name="color" value="#E71224"/>
    </inkml:brush>
  </inkml:definitions>
  <inkml:trace contextRef="#ctx0" brushRef="#br0">23 0 4452,'0'0'15417,"0"12"-14893,-21 407 3068,21-417-3576,0 0-1,-1 0 0,1 0 1,0 0-1,0 0 0,0 0 1,0 0-1,0 0 0,1 0 1,-1 0-1,0 0 0,1 0 1,0 0-1,-1 0 0,1 0 1,0-1-1,0 1 0,0 0 1,0 0-1,0-1 0,1 1 1,1 2-1,-1-4 21,0 0 0,0 0 1,0 0-1,0 0 0,0 0 0,0-1 0,0 1 1,0 0-1,0-1 0,0 0 0,0 1 0,0-1 1,0 0-1,0 0 0,-1 0 0,1 0 0,0 0 1,-1-1-1,1 1 0,-1 0 0,1-1 0,2-2 0,15-16 40,-1-1 0,0 0 0,-1-1 0,22-39 0,-5 7-71,-39 86-427,3-8 331,-3-10-308,-7 32-1770,12-16-2187,0-29 4162,0-1-1,0 0 0,1 1 0,-1-1 0,0 0 0,1 1 0,-1-1 0,0 0 0,1 0 0,-1 1 0,0-1 0,1 0 0,-1 0 0,1 0 0,-1 1 0,1-1 0,-1 0 0,0 0 1,1 0-1,-1 0 0,1 0 0,-1 0 0,1 0 0,-1 0 0,0 0 0,1 0 0,-1 0 0,1-1 0,23-3-2207,0-8 453,4-5-624</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8.079"/>
    </inkml:context>
    <inkml:brush xml:id="br0">
      <inkml:brushProperty name="width" value="0.025" units="cm"/>
      <inkml:brushProperty name="height" value="0.025" units="cm"/>
      <inkml:brushProperty name="color" value="#E71224"/>
    </inkml:brush>
  </inkml:definitions>
  <inkml:trace contextRef="#ctx0" brushRef="#br0">138 35 6086,'0'0'11990,"-10"5"-11077,1-1-658,0 2 1,1-1-1,-1 2 0,1-1 1,0 1-1,1 0 1,0 0-1,0 1 1,1 0-1,-1 0 0,2 1 1,-1-1-1,1 1 1,1 1-1,0-1 1,0 1-1,0-1 1,1 1-1,-3 19 0,6-28-226,0 0-1,0 0 1,-1-1-1,1 1 1,0 0-1,0 0 1,0-1-1,0 1 1,0 0-1,0 0 0,0 0 1,0-1-1,0 1 1,0 0-1,1 0 1,-1-1-1,0 1 1,0 0-1,1-1 0,-1 1 1,0 0-1,1 0 1,-1-1-1,1 1 1,-1-1-1,1 1 1,-1 0-1,1-1 1,0 1-1,-1-1 0,1 0 1,-1 1-1,1-1 1,0 1-1,0-1 1,-1 0-1,1 1 1,0-1-1,-1 0 0,1 0 1,0 0-1,0 0 1,0 0-1,-1 1 1,1-1-1,0-1 1,0 1-1,-1 0 1,1 0-1,0 0 0,0 0 1,-1 0-1,1-1 1,0 1-1,0 0 1,-1-1-1,1 1 1,0 0-1,-1-1 0,1 1 1,0-2-1,5-1 161,0-1 1,0 0-1,-1 0 0,1-1 0,8-9 0,-6 4-132,0 0 1,-1 0-1,-1-1 0,1-1 0,-2 1 1,5-14-1,-7 19-64,-1-1 0,0 0 0,0 0 0,-1 0 0,0 0 0,0 0 0,0-1 0,-1 1 0,0 0 0,-1 0 0,0 0 0,-2-10 0,3 16-35,0 0 0,0 1 0,-1-1 0,1 1 0,0-1 0,0 1 0,-1-1 1,1 0-1,0 1 0,-1-1 0,1 1 0,-1-1 0,1 1 0,-1 0 0,1-1 0,-1 1 0,1-1 0,-1 1 1,1 0-1,-1 0 0,1-1 0,-1 1 0,0 0 0,1 0 0,-1-1 0,1 1 0,-1 0 0,0 0 0,1 0 1,-1 0-1,0 0 0,1 0 0,-1 0 0,1 0 0,-1 0 0,0 1 0,1-1 0,-1 0 0,0 0 0,1 0 0,-1 1 1,0 0-1,-1-1-100,1 1 0,-1 0 0,1 0 0,0 0 0,-1 0 0,1 0 0,0 0 0,0 0 0,-1 0 0,1 0 0,0 1 0,0-1 0,1 1 1,-1-1-1,-1 2 0,1-1-197,1 0 1,-1 0 0,1-1 0,-1 1 0,1 0-1,-1 0 1,1 0 0,0 0 0,0 0 0,0 0-1,0-1 1,0 1 0,1 0 0,-1 0-1,1 0 1,-1 0 0,1-1 0,-1 1 0,1 0-1,0 0 1,0-1 0,0 1 0,0 0 0,0-1-1,0 1 1,0-1 0,1 0 0,-1 1-1,1-1 1,2 2 0,16 2-4883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8.459"/>
    </inkml:context>
    <inkml:brush xml:id="br0">
      <inkml:brushProperty name="width" value="0.025" units="cm"/>
      <inkml:brushProperty name="height" value="0.025" units="cm"/>
      <inkml:brushProperty name="color" value="#E71224"/>
    </inkml:brush>
  </inkml:definitions>
  <inkml:trace contextRef="#ctx0" brushRef="#br0">121 1 10762,'0'0'6161,"-8"4"-4031,5-2-2036,-1 0 0,1 0 0,-1 1 0,1-1 1,0 1-1,0 0 0,0 0 0,0 0 0,1 1 1,-1-1-1,1 1 0,-3 5 0,-1 3 197,1 1-1,1-1 0,-5 20 1,1 0 344,-2 5 7,1 0-1,1 1 1,3 0-1,0 0 1,3 50-1,1-86-622,1 0 0,0 0 0,1 0 0,-1 0-1,0 0 1,1 0 0,-1 0 0,1 0 0,-1 0 0,1 0-1,0 0 1,0 0 0,0-1 0,0 1 0,0 0 0,0-1 0,1 1-1,-1-1 1,0 1 0,1-1 0,-1 0 0,1 1 0,0-1-1,-1 0 1,1 0 0,0 0 0,0 0 0,-1 0 0,1-1-1,0 1 1,0-1 0,0 1 0,0-1 0,0 1 0,0-1 0,0 0-1,0 0 1,0 0 0,0 0 0,0-1 0,0 1 0,0 0-1,0-1 1,0 1 0,0-1 0,0 0 0,3-1 0,5-2 46,0 0 1,-1-1 0,1 0 0,-1 0 0,0-1-1,0 0 1,13-14 0,-6 3-74,-1 0 0,-1-2 0,16-24 0,-36 89-296,6-45 303,-6 17 112,0 2 0,1-1 1,1 1-1,-2 38 0,6-58-109,0 0-1,-1 1 1,1-1 0,1 0 0,-1 1 0,0-1-1,0 0 1,0 1 0,0-1 0,0 0 0,0 1-1,0-1 1,0 0 0,0 1 0,1-1 0,-1 0-1,0 1 1,0-1 0,0 0 0,1 0 0,-1 1 0,0-1-1,0 0 1,1 0 0,-1 1 0,0-1 0,1 0-1,-1 0 1,0 0 0,1 0 0,-1 1 0,0-1-1,1 0 1,-1 0 0,0 0 0,1 0 0,-1 0-1,0 0 1,1 0 0,-1 0 0,0 0 0,1 0-1,0 0 1,21-9-1180,17-17-3542,0-23-5669,-19 17 690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59:59.231"/>
    </inkml:context>
    <inkml:brush xml:id="br0">
      <inkml:brushProperty name="width" value="0.025" units="cm"/>
      <inkml:brushProperty name="height" value="0.025" units="cm"/>
      <inkml:brushProperty name="color" value="#E71224"/>
    </inkml:brush>
  </inkml:definitions>
  <inkml:trace contextRef="#ctx0" brushRef="#br0">25 45 12588,'0'0'2947,"-3"9"-508,-1 8-1530,0-7-190,0 0 0,2 0 0,-1 1 0,1-1 0,1 1 0,0 0 0,0-1 0,1 1 0,2 14 0,-1-24-690,0 1 1,0 0 0,0-1 0,0 1 0,1-1-1,-1 1 1,1-1 0,-1 0 0,1 1-1,-1-1 1,1 0 0,0 0 0,0 0 0,-1 0-1,1-1 1,0 1 0,0 0 0,0-1 0,0 1-1,0-1 1,0 0 0,0 0 0,2 0-1,54 1 129,-49-2-107,8-1-68,0 0 0,0-2 0,0 0 0,0-1 0,-1-1 0,0 0 0,0-1 0,-1-1-1,0 0 1,0-1 0,-1-1 0,0 0 0,-1-1 0,23-24 0,-35 34-68,-16 35-232,6-17 313,3-2 28,1-1-1,1 1 0,0 0 1,1 1-1,0-1 0,2 0 0,-1 1 1,2-1-1,0 1 0,1-1 1,1 1-1,0-1 0,1 0 1,1 0-1,0 0 0,1 0 1,1-1-1,7 14 0,-8-17-23,3 2-7,-1 1 1,0 0 0,-1 1-1,-1 0 1,0 0 0,-1 0-1,0 0 1,-1 0 0,1 32-1,-5-43 18,0-1 0,0 0 0,0 0 0,-1 1 0,0-1 0,1 0 0,-1 0 0,0 0-1,0 0 1,0-1 0,-1 1 0,1-1 0,-1 1 0,0-1 0,1 0 0,-1 0 0,0 0 0,0 0 0,0 0-1,-6 2 1,7-3 37,0 0-1,1 0 1,-1 0-1,0 0 1,0-1-1,0 1 1,0 0-1,0-1 0,0 1 1,0-1-1,0 0 1,0 0-1,0 1 1,-1-2-1,1 1 1,0 0-1,0 0 0,0-1 1,0 1-1,0-1 1,0 1-1,0-1 1,0 0-1,0 0 1,0 0-1,1 0 0,-1 0 1,0 0-1,1 0 1,-1-1-1,0 1 1,1-1-1,0 1 1,-3-3-1,1-5 1,0 0 1,0 0-1,1 0 1,0 0-1,1-1 0,0 1 1,0 0-1,2-19 0,0 9-72,2-1-1,0 1 0,7-25 0,1 9-106,2 1 0,2 1 0,34-59 0,72-88-98,-81 123 107,-22 24 154,-19 32-33,1 1 0,0 0-1,-1 0 1,1-1 0,0 1 0,-1 0 0,1 0 0,0 0 0,-1-1-1,1 1 1,0 0 0,-1 0 0,1 0 0,0 0 0,-1 0-1,1 0 1,-1 0 0,1 0 0,0 0 0,-1 0 0,1 0 0,-1 0-1,1 0 1,0 0 0,-1 0 0,1 0 0,0 0 0,-1 1 0,1-1-1,-1 0 1,1 0 0,0 0 0,0 1 0,-1-1 0,1 0-1,0 0 1,-1 1 0,1-1 0,0 0 0,0 1 0,-1-1-1,-16 10-72,-31 39 31,45-45 40,0 0 1,0 0-1,1 0 1,-1 1-1,1-1 0,0 1 1,0 0-1,0-1 0,1 1 1,-1 0-1,0 6 0,2-10 2,1 0-1,-1 0 0,0 0 0,0 0 0,1 0 0,-1 0 0,0 0 0,1 0 0,-1 0 1,1 0-1,-1 0 0,1 0 0,-1-1 0,1 1 0,0 0 0,0 0 0,-1-1 0,1 1 1,0 0-1,0-1 0,0 1 0,0-1 0,-1 1 0,1-1 0,0 1 0,0-1 0,0 0 1,0 1-1,0-1 0,0 0 0,0 0 0,0 0 0,0 0 0,2 0 0,45 1 95,-36-1-82,10-2-12,0 0 1,0-1 0,24-8 0,-29 7 12,1 0 1,-1 1 0,1 0-1,0 2 1,31 0-1,-27 9 424,6 1 73,5-9-37,59-10 0,-33 2-1715,1 4-4405,-55 4 64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4.643"/>
    </inkml:context>
    <inkml:brush xml:id="br0">
      <inkml:brushProperty name="width" value="0.025" units="cm"/>
      <inkml:brushProperty name="height" value="0.025" units="cm"/>
    </inkml:brush>
  </inkml:definitions>
  <inkml:trace contextRef="#ctx0" brushRef="#br0">127 176 11883,'0'0'5990,"-34"63"-3780,15-30-448,-3 3-65,1 2 33,6-1-801,1-1-577,12-2-320,2-5 0,2-3-769,14-8-1248,2-10-930,2-8-2466,-2-1-6310</inkml:trace>
  <inkml:trace contextRef="#ctx0" brushRef="#br0" timeOffset="1">424 1 16496,'0'0'3843,"-43"55"-3170,28-16-65,-1 5 161,2 0-416,5-4-289,6-4-32,3-9-641,0-9-1089,8-9-480,0-6-576,-7-12-11115</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00.995"/>
    </inkml:context>
    <inkml:brush xml:id="br0">
      <inkml:brushProperty name="width" value="0.025" units="cm"/>
      <inkml:brushProperty name="height" value="0.025" units="cm"/>
      <inkml:brushProperty name="color" value="#E71224"/>
    </inkml:brush>
  </inkml:definitions>
  <inkml:trace contextRef="#ctx0" brushRef="#br0">11 84 12043,'0'0'3006,"-2"10"-1613,-1 2-1006,-3 34 657,6-46-1033,0 0-1,0 0 1,0 1-1,0-1 1,0 0 0,0 1-1,0-1 1,1 0 0,-1 0-1,0 1 1,0-1 0,0 0-1,0 0 1,0 0-1,0 1 1,0-1 0,1 0-1,-1 0 1,0 0 0,0 1-1,0-1 1,1 0-1,-1 0 1,0 0 0,0 0-1,0 1 1,1-1 0,-1 0-1,0 0 1,0 0 0,1 0-1,-1 0 1,0 0-1,0 0 1,1 0 0,-1 0-1,0 0 1,0 0 0,1 0-1,-1 0 1,0 0-1,1 0 1,-1 0 0,18-6 255,12-13 46,-15 6-219,-1 0-1,-1 0 0,0-1 0,-1-1 1,-1 0-1,15-25 0,-23 30 764,-8 11 72,-9 12-384,8-3-603,1 0-1,0 0 1,0 1 0,1-1 0,1 1 0,0 0 0,0 0-1,1 0 1,0 0 0,1 0 0,1 22 0,0-31-168,0-1 1,0 0-1,0 0 0,0 0 1,0 0-1,1 0 1,-1 0-1,0 0 1,1 0-1,-1 0 0,1 0 1,-1 0-1,1 0 1,-1 0-1,1 0 1,0 0-1,0-1 0,-1 1 1,1 0-1,0 0 1,0-1-1,0 1 1,0 0-1,0-1 1,0 1-1,0-1 0,0 1 1,0-1-1,0 0 1,0 1-1,0-1 1,0 0-1,2 0 0,16 1-7679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02.431"/>
    </inkml:context>
    <inkml:brush xml:id="br0">
      <inkml:brushProperty name="width" value="0.025" units="cm"/>
      <inkml:brushProperty name="height" value="0.025" units="cm"/>
      <inkml:brushProperty name="color" value="#E71224"/>
    </inkml:brush>
  </inkml:definitions>
  <inkml:trace contextRef="#ctx0" brushRef="#br0">52 0 9673,'0'0'11366,"-4"11"-11083,-7 23-141,1 0 0,2 1 1,1 0-1,2 1 0,-2 41 1,7-76-141,0 0 1,0 0 0,0 0-1,0-1 1,0 1 0,0 0-1,1 0 1,-1 0 0,0 0-1,0-1 1,1 1 0,-1 0-1,0 0 1,1-1 0,-1 1-1,0 0 1,1 0 0,-1-1-1,1 1 1,0 0 0,-1-1-1,1 1 1,-1-1 0,1 1-1,0-1 1,0 1 0,-1-1-1,1 1 1,0-1 0,0 0-1,-1 1 1,1-1 0,0 0-1,0 0 1,0 0 0,0 0-1,-1 0 1,1 1 0,0-1-1,0-1 1,0 1 0,0 0-1,-1 0 1,1 0 0,0 0-1,0-1 1,0 1 0,0 0-1,-1 0 1,1-1 0,0 1-1,1-2 1,4 0 39,1-2 1,-1 1-1,1-1 0,-1 0 0,6-5 1,6-6 16,0-2 0,-1 0 0,16-21 1,-25 28 100,-2 1-1,1-1 1,-1 0 0,-1-1 0,0 0 0,0 0 0,-1 0 0,4-15 0,-16 64-811,2 1-1,-1 40 1,7-77 446,0 0-1,0 0 0,0 0 1,0 0-1,0 0 1,1 0-1,-1 0 1,1 0-1,-1 0 0,1 0 1,0 0-1,1 2 1,-1-3-133,-1 0 0,1-1 0,0 1 1,0 0-1,-1-1 0,1 1 0,0-1 1,0 1-1,0-1 0,0 1 0,0-1 1,0 0-1,0 1 0,0-1 0,0 0 1,0 0-1,0 0 0,0 0 0,1 0 1,16 1-4714</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03.172"/>
    </inkml:context>
    <inkml:brush xml:id="br0">
      <inkml:brushProperty name="width" value="0.025" units="cm"/>
      <inkml:brushProperty name="height" value="0.025" units="cm"/>
      <inkml:brushProperty name="color" value="#E71224"/>
    </inkml:brush>
  </inkml:definitions>
  <inkml:trace contextRef="#ctx0" brushRef="#br0">84 1 11018,'0'0'5392,"-3"8"-4271,-13 32-526,1 2 0,3 0-1,1 0 1,-9 75 0,20-116-587,0 0 1,0 1 0,0-1 0,0 0-1,1 0 1,-1 0 0,0 1-1,0-1 1,1 0 0,-1 0-1,1 0 1,-1 0 0,1 0 0,-1 0-1,1 0 1,0 0 0,0 0-1,-1 0 1,1 0 0,0 0 0,0 0-1,0-1 1,0 1 0,0 0-1,0-1 1,0 1 0,0 0-1,0-1 1,0 1 0,1-1 0,-1 0-1,0 1 1,0-1 0,0 0-1,0 0 1,1 0 0,-1 0 0,0 0-1,0 0 1,0 0 0,1 0-1,-1 0 1,0-1 0,0 1-1,0 0 1,1-1 0,0 0 0,13-3 44,-1 0 0,0-1 0,17-8 1,-9 4-317,-21 8 258,1 0 0,-1 1-1,1-1 1,-1 0 0,1 1-1,0-1 1,-1 1 0,1 0 0,0 0-1,0-1 1,-1 1 0,1 0 0,0 0-1,-1 1 1,1-1 0,0 0 0,-1 1-1,1-1 1,0 1 0,-1-1-1,1 1 1,0-1 0,-1 1 0,1 0-1,-1 0 1,0 0 0,1 0 0,-1 0-1,0 0 1,1 1 0,-1-1-1,0 0 1,0 1 0,0-1 0,1 3-1,-1-1 90,0 0 0,-1 0 0,0 0 0,0 0 0,0-1-1,0 1 1,0 0 0,0 0 0,-1 0 0,1 0 0,-1 0 0,0-1-1,0 1 1,0 0 0,0 0 0,0-1 0,-1 1 0,1-1-1,-1 1 1,0-1 0,-2 3 0,-2 1 159,0-1 0,0 1 0,-1-2 0,0 1-1,0-1 1,0 0 0,0 0 0,-1-1 0,1 1 0,-1-2 0,0 1 0,0-1 0,0-1 0,0 1-1,0-1 1,0-1 0,-14 0 0,20 0-260,0 0 1,1 0-1,-1-1 0,0 1 0,1-1 1,-1 1-1,1-1 0,-1 1 0,1-1 1,-1 0-1,1 0 0,0 0 0,-1 0 1,1 0-1,0 0 0,0 0 0,0 0 1,0 0-1,0-1 0,0 1 0,0 0 1,0-1-1,0 1 0,0-1 0,1 1 1,-1-1-1,1 1 0,-1-1 0,1 1 1,-1-1-1,1 0 0,0 1 0,0-1 1,0 0-1,0 1 0,0-3 0,1 0-284,-1 0 0,0 1 0,1-1 0,-1 0 0,1 1 0,0-1 0,0 1-1,1-1 1,-1 1 0,1 0 0,-1-1 0,1 1 0,0 0 0,1 0 0,-1 0-1,3-3 1,0 2-296,1 0 0,0 1 0,0-1 0,0 1 0,0 0 0,0 1 0,0-1 0,1 1 1,-1 1-1,1-1 0,9 0 0,6 0-502,0 2 0,27 2 0,-33 0 1514,0-1 0,-1-1 0,1 0 0,0-2 0,30-5 0,-45 7-165,1 0-1,0-1 1,0 1-1,0-1 1,-1 1-1,1-1 1,0 0-1,-1 0 1,1 1 0,-1-1-1,1 0 1,-1-1-1,1 1 1,-1 0-1,0 0 1,1-1-1,-1 1 1,0 0-1,0-1 1,0 1-1,0-1 1,0 0 0,0 1-1,-1-1 1,1 0-1,-1 1 1,1-1-1,-1 0 1,1 0-1,-1 1 1,0-1-1,0 0 1,0 0-1,0 0 1,0 1 0,0-1-1,0 0 1,-1 0-1,0-2 1,0 2-194,0 1 1,0-1 0,0 1 0,0-1-1,-1 1 1,1 0 0,0 0 0,-1 0-1,1-1 1,-1 1 0,1 0 0,-1 1-1,1-1 1,-1 0 0,0 0 0,1 1-1,-1-1 1,0 1 0,0-1 0,1 1-1,-1 0 1,0 0 0,0 0 0,0 0-1,0 0 1,1 0 0,-1 0 0,0 0-1,0 1 1,1-1 0,-1 1 0,0 0 0,0-1-1,1 1 1,-1 0 0,1 0 0,-1 0-1,1 0 1,-3 2 0,-3 3-63,0 0 0,0 0 1,1 1-1,0 0 0,1 0 1,0 0-1,0 1 0,-5 9 1,8-14 7,1 1-1,0-1 1,-1 0 0,1 0 0,0 1 0,1-1 0,-1 0 0,0 1 0,1-1 0,0 0 0,0 5 0,0-7-1,1 1-1,-1-1 1,1 1 0,-1-1-1,1 0 1,-1 1 0,1-1-1,0 0 1,-1 0-1,1 1 1,0-1 0,0 0-1,0 0 1,0 0 0,0 0-1,0 0 1,1 0-1,-1 0 1,0-1 0,0 1-1,1 0 1,-1-1 0,0 1-1,1-1 1,-1 1-1,3 0 1,7 1 30,0 0 0,1-1 0,-1 0 0,1-1 0,-1 0 0,1-1 0,-1 0 0,0 0 0,20-7 0,-5 1 72,-1-2-1,-1 0 1,28-16 0,-51 24-38,1 0 0,0 0-1,-1 0 1,1-1 0,-1 1 0,1 0 0,-1-1 0,0 1 0,0-1 0,0 0-1,0 1 1,0-1 0,0 0 0,0 0 0,0 0 0,-1 1 0,1-1 0,-1 0 0,1 0-1,-1 0 1,0 0 0,0 0 0,0 0 0,0-3 0,-10-56 118,2 16-216,9 43 22,-1 1 0,1 0 1,-1 0-1,1 0 0,0 0 0,-1 0 0,1 0 0,0 0 1,0 0-1,0 0 0,0 0 0,0 1 0,0-1 0,0 0 1,0 0-1,0 1 0,0-1 0,0 1 0,0-1 0,0 1 1,1-1-1,-1 1 0,0 0 0,0 0 0,0 0 0,1-1 1,-1 1-1,0 0 0,0 1 0,1-1 0,-1 0 0,0 0 1,0 0-1,1 1 0,1 0 0,26 6-1734,-10 4-3631,-27-8-6262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03.503"/>
    </inkml:context>
    <inkml:brush xml:id="br0">
      <inkml:brushProperty name="width" value="0.025" units="cm"/>
      <inkml:brushProperty name="height" value="0.025" units="cm"/>
      <inkml:brushProperty name="color" value="#E71224"/>
    </inkml:brush>
  </inkml:definitions>
  <inkml:trace contextRef="#ctx0" brushRef="#br0">0 20 10858,'0'0'5157,"86"-20"-4484,-31 20-385,6 0-192,3 0 0,-3 3-2050</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04.366"/>
    </inkml:context>
    <inkml:brush xml:id="br0">
      <inkml:brushProperty name="width" value="0.025" units="cm"/>
      <inkml:brushProperty name="height" value="0.025" units="cm"/>
      <inkml:brushProperty name="color" value="#E71224"/>
    </inkml:brush>
  </inkml:definitions>
  <inkml:trace contextRef="#ctx0" brushRef="#br0">160 199 7175,'0'0'8440,"-10"-1"-6737,6 1-1621,-1-1 1,1 1 0,0 0 0,0 1-1,-1-1 1,1 1 0,0 0 0,0 0-1,0 0 1,0 0 0,0 1 0,0 0-1,0-1 1,0 2 0,1-1 0,-1 0-1,1 1 1,0-1 0,-1 1 0,1 0-1,0 0 1,1 0 0,-5 6 0,1-1-45,-1 0 0,2 0 0,-1 1 1,1 0-1,0 0 0,1 0 0,0 0 1,1 1-1,0-1 0,0 1 0,-1 11 1,4-21-28,0 0 0,0 1 0,0-1 0,0 0 0,0 1 0,1-1 0,-1 0 1,0 1-1,0-1 0,0 0 0,0 1 0,1-1 0,-1 0 0,0 0 0,0 1 1,1-1-1,-1 0 0,0 0 0,1 1 0,-1-1 0,0 0 0,0 0 0,1 0 0,-1 0 1,0 0-1,1 1 0,-1-1 0,1 0 0,-1 0 0,0 0 0,1 0 0,-1 0 0,0 0 1,1 0-1,-1 0 0,0 0 0,1 0 0,-1 0 0,0-1 0,1 1 0,-1 0 0,0 0 1,1 0-1,-1 0 0,0 0 0,1-1 0,-1 1 0,0 0 0,1 0 0,-1-1 0,0 1 1,0 0-1,0 0 0,1-1 0,-1 1 0,0 0 0,0-1 0,22-15 842,-22 16-845,29-27 422,0-2 0,-2 0 0,30-43 0,-44 54-76,0-2-1,-1 1 1,-2-2-1,0 1 1,0-2-1,-2 1 1,6-26-1,-23 56-171,-4 24-212,1 1-1,2 0 1,1 1 0,2 0 0,-3 36-1,7-54 34,1-1 0,0 1-1,1 0 1,1-1 0,3 26-1,-2-40-4,-1-1-1,0 1 1,1-1-1,-1 0 1,1 1-1,-1-1 1,1 0-1,-1 1 1,1-1-1,0 0 1,0 0-1,0 0 1,0 0-1,0 0 1,0 0-1,0 0 1,0 0-1,0 0 1,0 0-1,1 0 1,-1-1-1,0 1 1,0 0-1,3 0 1,-1 0 11,0-1 0,1 0 1,-1 1-1,0-1 1,1 0-1,-1-1 0,1 1 1,-1 0-1,0-1 1,5-1-1,2-2 29,1 0-1,-1 0 1,1-1 0,-1 0 0,12-9-1,-10 4-7,-1 1 0,0-1 0,-1-1 0,0 0 0,0-1 0,14-23 0,-20 29-20,0 0 1,-1-1 0,0 0-1,0 1 1,0-1-1,-1 0 1,0 0 0,-1-1-1,1 1 1,-1 0-1,-1 0 1,1-1 0,-1 1-1,-1-1 1,-1-11-1,2 18-14,-1 1 0,1-1 0,0 0 0,0 1 0,-1-1-1,1 1 1,0-1 0,-1 1 0,1-1 0,-1 1 0,1-1-1,0 1 1,-1-1 0,1 1 0,-1 0 0,0-1 0,1 1-1,-1-1 1,1 1 0,-1 0 0,1 0 0,-1-1 0,0 1-1,1 0 1,-1 0 0,0 0 0,1 0 0,-1 0 0,1 0-1,-1 0 1,0 0 0,1 0 0,-1 0 0,0 0 0,1 0-1,-1 0 1,0 1 0,1-1 0,-1 0 0,0 1 0,-24 13-231,11 0 229,1 0 0,1 1 0,0 0 0,1 1 1,1 0-1,0 1 0,1 0 0,1 0 0,1 1 0,-7 25 1,14-42 6,-1 0-1,1 0 1,0 0 0,0 0 0,0 0 0,0 0 0,0 0 0,0 0 0,0 0 0,0 0 0,0 0 0,0 0 0,0 0 0,1 0 0,-1 0-1,0 0 1,1 0 0,-1-1 0,1 1 0,-1 0 0,1 0 0,-1 0 0,1-1 0,0 1 0,-1 0 0,1 0 0,0-1 0,0 1 0,-1-1-1,2 2 1,1-1 15,-1-1-1,1 1 0,0 0 1,0-1-1,-1 1 0,1-1 1,0 0-1,0 0 0,-1 0 1,6-1-1,4-1 45,0 0 0,-1-1-1,0-1 1,14-5 0,40-27 36,-51 27-99,1 0-1,-1 1 0,1 1 0,1 0 0,-1 1 0,34-8 0,-48 15-5,0-1 0,0 0 0,0 1 0,0-1 0,0 1 0,0-1 0,0 1-1,0 0 1,0-1 0,-1 1 0,1 0 0,0 0 0,0 0 0,0-1-1,-1 1 1,1 0 0,0 0 0,-1 0 0,1 0 0,-1 0 0,1 0 0,-1 0-1,0 0 1,1 0 0,-1 1 0,0-1 0,0 0 0,0 0 0,0 0-1,0 0 1,0 0 0,0 0 0,0 1 0,-1 1 0,-1 47 87,2-46-87,-5 20 20,4-21-10,0 0 1,0 1 0,0 0 0,1-1-1,-1 1 1,1-1 0,0 1 0,1 4-1,-1-8 0,0 1-1,1-1 1,-1 1 0,0-1-1,1 1 1,-1-1-1,1 1 1,-1-1 0,1 0-1,-1 1 1,1-1-1,-1 0 1,1 1-1,0-1 1,-1 0 0,1 1-1,-1-1 1,1 0-1,0 0 1,-1 0 0,1 0-1,0 0 1,-1 0-1,1 0 1,-1 0-1,1 0 1,0 0 0,-1 0-1,1 0 1,0 0-1,-1 0 1,1-1 0,-1 1-1,1 0 1,0-1-1,23-8 203,-5-1-26,-1-2-1,20-16 0,-27 19-204,1 0 0,0 1 0,0 0 0,0 1 0,1 0 0,0 1 0,18-6 0,-30 12-40,0 0-1,-1-1 1,1 1 0,0 0 0,0 0-1,0 0 1,0 0 0,-1 0 0,1 0-1,0 0 1,0 0 0,0 1 0,0-1 0,-1 0-1,1 0 1,0 1 0,0-1 0,-1 0-1,1 1 1,0-1 0,0 1 0,-1-1-1,1 1 1,-1-1 0,1 1 0,0 0-1,-1-1 1,1 1 0,-1 0 0,1-1 0,-1 1-1,0 0 1,1-1 0,-1 1 0,0 0-1,1 0 1,-1 0 0,0-1 0,0 1-1,0 0 1,0 0 0,0 0 0,0 1 0,-3 42-5366,3-41 4560,-6 18-7759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05.183"/>
    </inkml:context>
    <inkml:brush xml:id="br0">
      <inkml:brushProperty name="width" value="0.025" units="cm"/>
      <inkml:brushProperty name="height" value="0.025" units="cm"/>
      <inkml:brushProperty name="color" value="#E71224"/>
    </inkml:brush>
  </inkml:definitions>
  <inkml:trace contextRef="#ctx0" brushRef="#br0">264 28 13645,'0'0'7842,"-8"-7"-6555,5 4-1196,1 2-64,1-1 1,0 1 0,0 0-1,-1-1 1,1 1 0,-1 0-1,1 0 1,-1 0 0,0 0-1,1 0 1,-1 0-1,0 1 1,0-1 0,1 0-1,-1 1 1,0-1 0,0 1-1,0 0 1,0 0 0,0 0-1,0 0 1,1 0-1,-1 0 1,0 0 0,0 0-1,0 1 1,0-1 0,0 1-1,1-1 1,-1 1 0,0 0-1,0 0 1,1 0-1,-1 0 1,1 0 0,-1 0-1,1 0 1,-2 2 0,-20 22 188,1 1 1,2 1-1,0 1 1,2 0-1,1 1 1,2 1-1,0 1 1,-9 33-1,22-59-211,0 0 1,0 1-1,0 0 0,1-1 0,0 1 1,0 0-1,1 0 0,0-1 0,0 1 1,1 7-1,-1-12-7,0 0 1,1 0 0,-1 0-1,1 0 1,-1 0-1,1 0 1,0 0-1,-1 0 1,1 0-1,0 0 1,0 0 0,-1 0-1,1 0 1,0 0-1,0-1 1,0 1-1,0 0 1,0-1-1,2 2 1,0-1 15,0-1 0,0 1 0,0 0 0,0-1-1,0 0 1,0 1 0,0-1 0,0 0 0,0-1 0,5 0 0,4-2 14,-1 0 1,1-1 0,-1 0-1,0-1 1,0-1 0,-1 1 0,0-2-1,0 1 1,0-2 0,-1 1-1,1-1 1,-2 0 0,1-1-1,-2 0 1,14-19 0,-15 6 109,-13 12-105,6 10-39,-1 0 0,0 0 1,1 0-1,-1 0 1,1 0-1,-1 1 1,1-1-1,-1 0 0,1 1 1,-1 0-1,1-1 1,-1 1-1,1 0 0,-1-1 1,1 1-1,0 0 1,-1 0-1,1 0 0,0 0 1,-1 2-1,-6 4 3,0 1 0,1-1 0,0 2 0,0-1 0,1 1-1,0 0 1,0 0 0,1 1 0,1-1 0,-1 1 0,-4 20 0,9-30 7,0 1 0,0-1 0,0 0 0,0 0 0,0 0 0,0 0 0,0 1 0,0-1 0,0 0 0,0 0 0,0 0 0,0 0 0,0 1 0,1-1 0,-1 0 0,0 0 0,0 0 0,0 0 0,0 0 0,0 0 0,1 1 0,-1-1 0,0 0 0,0 0 0,0 0 0,0 0 0,0 0 0,1 0 0,-1 0 0,0 0 0,0 0 0,0 0 0,0 0 0,1 0 0,-1 0 0,0 0 0,0 0 0,0 0 0,1 0 0,-1 0 0,0 0 0,0 0 0,0 0 0,0 0 0,1 0 0,-1 0 0,0 0 0,0 0 0,0-1 0,0 1 0,17-7 167,12-10 46,21-24-97,-30 24-81,39-26 0,-58 86-333,-16 21 347,10-49-47,2 0-1,-1-1 0,2 1 1,-2 20-1,5-35-5,-1 0-1,0 1 0,0-1 1,0 0-1,1 0 0,-1 1 1,0-1-1,0 0 1,1 0-1,-1 1 0,0-1 1,0 0-1,1 0 0,-1 0 1,0 0-1,1 0 0,-1 1 1,0-1-1,1 0 0,-1 0 1,0 0-1,1 0 1,-1 0-1,0 0 0,1 0 1,-1 0-1,0 0 0,1 0 1,-1 0-1,0 0 0,1 0 1,-1 0-1,0-1 0,1 1 1,-1 0-1,0 0 1,1 0-1,-1 0 0,0-1 1,0 1-1,1 0 0,-1 0 1,0 0-1,0-1 0,1 1 1,-1 0-1,0-1 0,0 1 1,1-1-1,14-10-613,-7 2-1760,0-1 0,-1 1 0,12-21-1,-8 7-4645</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05.721"/>
    </inkml:context>
    <inkml:brush xml:id="br0">
      <inkml:brushProperty name="width" value="0.025" units="cm"/>
      <inkml:brushProperty name="height" value="0.025" units="cm"/>
      <inkml:brushProperty name="color" value="#E71224"/>
    </inkml:brush>
  </inkml:definitions>
  <inkml:trace contextRef="#ctx0" brushRef="#br0">1 327 8232,'0'0'10965,"8"7"-9385,-3-3-1414,-3-1-55,0-1 0,1 0 0,-1 0 0,1 0 0,-1 0-1,1 0 1,0-1 0,0 1 0,0-1 0,0 1 0,0-1 0,0 0 0,0 0 0,0-1 0,1 1-1,-1-1 1,0 1 0,0-1 0,1 0 0,-1 0 0,0-1 0,0 1 0,1-1 0,-1 1 0,0-1-1,4-2 1,9-4 45,-1-1 1,-1-1-1,0 0 0,20-18 0,-29 24-116,-1 0-1,0-1 1,0 0 0,0 0-1,-1 0 1,1 0 0,-1-1-1,0 0 1,0 1 0,-1-1-1,1 0 1,-1 0 0,0 0-1,-1 0 1,1-1 0,-1 1-1,1-11 1,-2 15-24,1 0 0,-1 1 1,0-1-1,0 0 0,-1 0 0,1 1 0,0-1 0,0 0 0,0 1 1,0-1-1,-1 0 0,1 1 0,0-1 0,0 0 0,-1 1 1,1-1-1,-1 0 0,1 1 0,-1-1 0,1 1 0,-1-1 1,1 1-1,-1-1 0,1 1 0,-1-1 0,1 1 0,-1 0 1,0-1-1,1 1 0,-1 0 0,0-1 0,1 1 0,-1 0 0,0 0 1,0 0-1,1 0 0,-1-1 0,0 1 0,1 0 0,-1 0 1,0 1-1,0-1 0,1 0 0,-1 0 0,0 0 0,1 0 1,-1 1-1,0-1 0,0 1 0,-2 0-32,-1 0 0,1 1-1,0-1 1,0 1 0,1 0 0,-1 0 0,0 0-1,1 0 1,-5 5 0,-2 4 22,0 1 0,0 1-1,1 0 1,0 0 0,1 1 0,1 0-1,0 0 1,1 0 0,0 1 0,1-1-1,1 1 1,-1 16 0,4-30-1,0 0 0,1 0 0,-1 0 0,1 0 0,0-1 0,-1 1 0,1 0 0,0 0 0,-1 0 0,1-1 0,0 1 0,0 0 0,0-1 0,-1 1 0,1-1 0,0 1 0,0-1 0,0 1 0,0-1 1,0 0-1,0 1 0,0-1 0,0 0 0,0 0 0,0 0 0,0 0 0,0 0 0,0 0 0,0 0 0,1 0 0,-1 0 0,0 0 0,0 0 0,0-1 0,0 1 0,1-1 0,44-12 204,-23 2-181,-1-2-1,0 0 1,-1-2 0,0 0 0,-1-1 0,35-38-1,-33 29 6,0-2 0,-1 0-1,-2-1 1,27-54-1,-42 73-27,13-27 48,-16 35-48,-1-1 0,1 0 0,0 1 0,-1-1 0,1 0 1,-1 0-1,0 1 0,0-1 0,0 0 0,0 0 0,0 0 0,0 1 0,0-1 0,0 0 0,-1 0 1,0-2-1,0 4-18,-1 0 1,1 0 0,-1 0-1,1 0 1,-1 0 0,0 1 0,1-1-1,0 0 1,-1 1 0,1-1 0,-1 1-1,1-1 1,-1 1 0,1 0-1,0 0 1,0 0 0,-1 0 0,1 0-1,-2 1 1,-11 13-5,0 1 0,0 0-1,2 1 1,0 0 0,1 1 0,-12 26 0,5-12 9,4-9 8,1 0 0,1 1 0,1 1 0,1 0 0,2 0 0,-7 29 0,15-53-3,-1 1 1,1-1-1,0 1 0,0-1 1,0 1-1,0 0 0,0-1 1,0 1-1,0-1 0,0 1 1,0 0-1,1-1 0,-1 1 1,1-1-1,-1 1 0,1-1 1,0 1-1,-1-1 0,1 0 1,0 1-1,0-1 0,0 0 1,0 0-1,0 1 0,0-1 1,3 1-1,-1 0-7,-1-1-1,1 0 1,1 0 0,-1 0-1,0 0 1,0-1 0,0 1-1,0-1 1,1 0 0,-1 0-1,0 0 1,5-1 0,8-1-531,-1-2 0,0 1 1,0-2-1,22-10 0,-16 6-1813,0-2 0,-2 0 0,1-1 0,-1-1-1,17-16 1,0-8-7287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06.066"/>
    </inkml:context>
    <inkml:brush xml:id="br0">
      <inkml:brushProperty name="width" value="0.025" units="cm"/>
      <inkml:brushProperty name="height" value="0.025" units="cm"/>
      <inkml:brushProperty name="color" value="#E71224"/>
    </inkml:brush>
  </inkml:definitions>
  <inkml:trace contextRef="#ctx0" brushRef="#br0">195 196 7847,'0'0'9295,"-12"7"-7512,-6 4-1319,0 2 1,1 0 0,0 1-1,-17 19 1,26-24-180,-1-1-1,2 2 1,-1-1 0,1 1 0,0 0-1,1 1 1,1 0 0,-1 0 0,2 0 0,-6 19-1,9-30-275,1 1-1,0 0 0,0 0 1,-1 0-1,1 0 0,0 0 0,0 0 1,0 0-1,0 0 0,0 0 0,0 0 1,0 0-1,1 0 0,-1 0 1,0 0-1,0 0 0,1 0 0,-1 0 1,1-1-1,-1 1 0,1 0 1,-1 0-1,1 0 0,-1 0 0,1-1 1,0 1-1,-1 0 0,1-1 1,0 1-1,1 1 0,0-2 8,1 1 0,-1-1 1,0 0-1,1 1 0,-1-1 0,0 0 0,0 0 1,1-1-1,-1 1 0,0 0 0,1-1 0,3-1 0,6-2 61,0-1 0,0 0 0,21-14-1,-10 4-99,-1-1 0,-1 0-1,0-2 1,-1-1 0,-1 0-1,-1-2 1,-1 0 0,-1 0-1,0-2 1,-2 0 0,-1-1-1,-1 0 1,0-1-1,-2 0 1,8-32 0,-14 22-48,-10 28-46,-9 17 0,-12 22 173,1 2-1,2 0 0,1 2 0,2 1 0,-31 76 0,47-103-25,2-4-27,0 0-1,0 0 1,0 1-1,1-1 1,0 1-1,0-1 0,1 1 1,0 0-1,0 0 1,0-1-1,1 1 1,0 0-1,1 7 1,0-12-26,0 0 1,0-1-1,1 0 1,-1 1-1,0-1 1,0 0-1,1 0 1,-1 0-1,1 1 1,-1-1-1,1-1 1,-1 1-1,1 0 1,0 0-1,-1-1 1,1 1-1,0-1 1,0 1-1,0-1 1,-1 0-1,1 0 1,0 1-1,0-1 1,0-1 0,-1 1-1,1 0 1,3-1-1,3 1-468,-1-1 0,1-1-1,0 0 1,0 0 0,9-3 0,-7-1-800,1 0 0,-1 0 0,1-1 0,-2 0 0,12-10 0,11-15-4154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07.412"/>
    </inkml:context>
    <inkml:brush xml:id="br0">
      <inkml:brushProperty name="width" value="0.025" units="cm"/>
      <inkml:brushProperty name="height" value="0.025" units="cm"/>
      <inkml:brushProperty name="color" value="#E71224"/>
    </inkml:brush>
  </inkml:definitions>
  <inkml:trace contextRef="#ctx0" brushRef="#br0">121 337 11307,'0'0'3192,"-10"12"-507,7-9-2553,-62 86 2357,59-81-2062,1 1 0,0 1 1,0-1-1,1 1 0,0-1 0,1 1 0,0 0 0,0 0 0,-1 21 0,4-30-394,0-1-1,1 1 0,-1 0 1,1-1-1,-1 1 1,1 0-1,-1-1 0,1 1 1,-1-1-1,1 1 1,-1-1-1,1 1 0,-1-1 1,1 1-1,0-1 1,-1 0-1,1 1 0,0-1 1,0 0-1,-1 1 1,1-1-1,0 0 0,0 0 1,-1 0-1,1 0 1,0 0-1,0 0 0,-1 0 1,1 0-1,0 0 1,0 0-1,1 0 0,29-4 629,-10-4-595,0 0-1,-1-1 1,0-2 0,0 0 0,-1-1 0,20-16 0,45-27-4,-84 55-62,0 0 0,0-1-1,1 1 1,-1 0 0,1 0 0,-1-1 0,0 1-1,1 0 1,-1 0 0,1-1 0,-1 1 0,0 0-1,1 0 1,-1 0 0,1 0 0,-1 0 0,1 0-1,-1 0 1,1 0 0,-1 0 0,0 0 0,1 0-1,-1 0 1,1 0 0,-1 0 0,1 0 0,-1 0-1,1 0 1,-1 1 0,0-1 0,1 0 0,-1 0-1,1 0 1,-1 1 0,0-1 0,1 0 0,-1 1-1,0-1 1,1 0 0,-1 1 0,0 23-12,-20 36 53,17-54-9,2-4 19,0 0-1,0 0 1,0-1-1,1 1 1,-1 0-1,0 0 1,1 0-1,0 0 1,-1 0-1,1 0 1,0 0-1,0 0 0,0 0 1,0 0-1,0 0 1,1 0-1,-1 0 1,1 2-1,1-3-12,-1-1-1,1 0 0,-1 1 0,1-1 0,-1 0 1,1 0-1,0 0 0,-1 0 0,1 0 1,-1 0-1,1 0 0,-1-1 0,1 1 0,-1-1 1,1 1-1,-1-1 0,1 1 0,-1-1 1,1 0-1,-1 0 0,0 1 0,0-1 0,2-2 1,64-40 248,-53 33-319,0 0 1,1 0-1,0 1 1,0 1 0,1 1-1,0 0 1,31-8-1,-46 14 21,0 1-1,-1 0 1,1 0-1,0 0 1,-1 0 0,1 0-1,0 0 1,-1 0-1,1 0 1,0 0-1,-1 1 1,1-1-1,0 0 1,-1 0-1,1 0 1,0 1-1,-1-1 1,1 0-1,-1 1 1,1-1-1,-1 1 1,1-1-1,-1 0 1,1 1-1,-1-1 1,1 1-1,-1 0 1,1-1-1,-1 1 1,0-1-1,1 1 1,-1-1-1,0 1 1,0 0-1,1-1 1,-1 1 0,0 0-1,0-1 1,0 1-1,0 0 1,0-1-1,0 1 1,0 1-1,-5 40-51,4-38-139,0 0 1,0-1 0,0 1 0,1 0-1,0 0 1,0 0 0,0 0-1,0 5 1,2-8-11,0 0 0,0-1 0,1 1 0,-1 0 0,0-1 0,0 0 0,0 1 0,0-1 0,0 0 0,0 0 0,1 0 0,-1 0 0,0-1 0,0 1 0,0-1 1,0 1-1,0-1 0,3-1 0,10-4-1048,0-2 0,-1 0 0,0 0-1,0-2 1,-1 0 0,22-20 0,-27 22 1305,0 0-1,0-1 0,-1 0 0,0 0 0,11-20 1,-18 29 42,0 0 0,-1 0 0,1 0 0,0 0 0,-1 1 0,1-1 0,0 0 0,-1 0 1,1 0-1,-1 0 0,1 0 0,0 0 0,-1 0 0,1 0 0,-1 0 0,1 0 0,0-1 1,-1 1-1,1 0 0,0 0 0,-1 0 0,1 0 0,0 0 0,-1-1 0,1 1 1,0 0-1,-1 0 0,1-1 0,0 1 0,-1 0 0,1-1 0,0 1 0,0 0 0,0 0 1,-1-1-1,1 1 0,0-1 0,0 1 0,0 0 0,0-1 0,0 1 0,-1 0 1,1-1-1,0 1 0,0-1 0,0 1 0,0 0 0,0-1 0,0 1 0,0 0 1,0-1-1,1 1 0,-1-1 0,0 1 0,0 0 0,0-1 0,0 1 0,0 0 0,1-1 1,-1 1-1,0 0 0,0-1 0,1 1 0,-1 0 0,0-1 0,0 1 0,1 0 0,-28 13 774,23-10-781,-50 43 743,50-42-689,0 1-1,0-1 1,0 1-1,0 0 1,1 0-1,0 0 1,0 0-1,0 1 1,-2 6-1,5-11-122,0-1-1,0 0 1,0 1 0,0-1-1,0 0 1,0 1-1,0-1 1,0 0 0,0 0-1,0 1 1,0-1-1,0 0 1,0 1 0,0-1-1,1 0 1,-1 0-1,0 1 1,0-1 0,0 0-1,0 0 1,1 1-1,-1-1 1,0 0-1,0 0 1,0 0 0,1 1-1,-1-1 1,0 0-1,0 0 1,1 0 0,-1 0-1,0 0 1,1 1-1,-1-1 1,0 0 0,0 0-1,1 0 1,-1 0-1,0 0 1,1 0 0,-1 0-1,1 0 1,21-1 298,20-8-73,-32 5-408,1 0 1,-1 1-1,1 1 0,-1 0 1,1 0-1,0 1 1,0 0-1,19 2 0,-29-1 174,0 0-1,-1 1 1,1-1-1,0 0 0,-1 1 1,1-1-1,-1 1 0,1 0 1,0-1-1,-1 1 1,1-1-1,-1 1 0,1 0 1,-1-1-1,0 1 1,1 0-1,-1 0 0,0-1 1,1 1-1,-1 0 0,0 0 1,0-1-1,0 1 1,0 0-1,0 0 0,0 0 1,0 0-1,0 33 411,-1-18-123,27-44-42,-9 4-234,-1-1 1,20-47-1,1-1-1953,-28 59 66,-1 0 1,21-24 0,26-11-2163,-45 40 4115,1 0 0,-1 0 0,0-1 0,-1 0 0,-1-1 0,9-11 0,-14 14-116,-6 15 212,0-1 0,0 1 1,0-1-1,0 0 0,-1 0 0,-5 7 0,-10 16 828,10-13-535,1 0 1,1 0-1,0 1 0,2 0 1,-1 0-1,2 1 0,1-1 1,0 1-1,1 0 0,0 32 1,3-48-445,-1-1 1,1 1 0,-1-1-1,1 1 1,0-1 0,0 1-1,-1-1 1,1 0-1,0 1 1,0-1 0,0 0-1,1 0 1,-1 0 0,0 0-1,0 0 1,1 0-1,-1 0 1,0 0 0,1 0-1,-1-1 1,1 1-1,-1 0 1,1-1 0,-1 1-1,1-1 1,0 0 0,-1 0-1,1 1 1,-1-1-1,1 0 1,0 0 0,-1 0-1,1-1 1,-1 1 0,1 0-1,0-1 1,1 0-1,5 0 77,0-1 0,0 0 0,0 0 0,0-1-1,0 0 1,8-5 0,0-3-122,-1 0 0,0 0 0,-1-2 0,0 0 0,-1 0 0,-1-1 0,0-1 0,-1 0 0,13-23 0,-7 8-24,-2-1 0,-1 0 1,-2-1-1,11-42 1,-23 74 47,7-37-109,-9 22 89,1 15 23,1 0 0,-1 0 1,1 0-1,-1 0 1,0 0-1,1 0 0,-1 0 1,1 0-1,-1 0 0,1 1 1,-1-1-1,1 0 0,-1 0 1,1 0-1,-1 1 0,1-1 1,-1 0-1,1 0 0,-1 1 1,1-1-1,0 0 0,-1 1 1,1-1-1,-1 1 0,1-1 1,0 0-1,-1 1 0,1 0 1,-12 13 143,0 0 0,2 0 0,-1 1 0,2 0 0,0 1 0,1 0 0,1 1 0,0 0 0,-5 22 0,5-16 35,2 0-1,1 0 1,1 0 0,1 1-1,1-1 1,3 42 0,-2-62-172,1 0 0,0 0 0,-1 0 0,1-1 0,0 1 0,1 0 0,-1-1 0,0 1 0,1-1 0,-1 1 1,1-1-1,0 0 0,0 1 0,0-1 0,0 0 0,0 0 0,0-1 0,1 1 0,-1 0 0,1-1 1,-1 1-1,1-1 0,-1 0 0,1 0 0,0 0 0,0 0 0,0-1 0,-1 1 0,1-1 0,0 1 0,0-1 1,0 0-1,0 0 0,0 0 0,0-1 0,-1 1 0,1-1 0,0 1 0,0-1 0,4-2 0,-4 3-14,-1-1-1,1 0 1,-1 1-1,1-1 1,-1 0 0,0 0-1,0-1 1,1 1-1,-1 0 1,0-1-1,0 1 1,0-1-1,0 0 1,0 1-1,-1-1 1,1 0-1,0 0 1,-1 0-1,0-1 1,1 1-1,-1 0 1,0 0-1,0-1 1,0 1-1,-1 0 1,1-1-1,0 1 1,-1-1-1,0 1 1,1-1-1,-1 0 1,0 1-1,0-1 1,-1 1-1,1-1 1,0 1-1,-1-1 1,0 1-1,1-1 1,-1 1-1,0 0 1,0-1 0,0 1-1,-1 0 1,1 0-1,-3-3 1,-2-4-128,-2 1 0,1 1 0,-1-1 0,0 1 0,0 1 0,-1-1 0,-10-5 0,-73-36 84,52 28 571,19 7 1868,21 13-2361,0-1-1,0 1 1,0 0-1,0 0 1,0 0 0,-1 0-1,1 0 1,0 0-1,0-1 1,0 1-1,0 0 1,0 0-1,0 0 1,0 0-1,0 0 1,0-1-1,0 1 1,0 0 0,0 0-1,0 0 1,0 0-1,0 0 1,0-1-1,0 1 1,0 0-1,0 0 1,0 0-1,0 0 1,0-1-1,0 1 1,0 0 0,0 0-1,0 0 1,0 0-1,0 0 1,0 0-1,1-1 1,-1 1-1,0 0 1,0 0-1,0 0 1,0 0-1,0 0 1,0 0 0,1 0-1,-1 0 1,0 0-1,0-1 1,0 1-1,0 0 1,0 0-1,1 0 1,-1 0-1,0 0 1,0 0-1,42-1 1629,-14 2-1863,278-26-288,-177-1-6390,-58 5-4506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1:08.518"/>
    </inkml:context>
    <inkml:brush xml:id="br0">
      <inkml:brushProperty name="width" value="0.025" units="cm"/>
      <inkml:brushProperty name="height" value="0.025" units="cm"/>
      <inkml:brushProperty name="color" value="#66CC00"/>
    </inkml:brush>
  </inkml:definitions>
  <inkml:trace contextRef="#ctx0" brushRef="#br0">2068 224 7687,'-24'-5'205,"-156"-26"2525,-237-74-1,351 83-2555,-1 4 0,-120-18 0,153 32-174,0 2-1,0 1 1,0 2-1,0 1 1,0 2-1,1 2 1,-56 15-1,25 1 12,2 2-1,0 3 1,2 3-1,-58 38 1,76-41 43,2 2 0,0 2 0,3 1 1,0 2-1,3 2 0,-37 46 1,54-57-65,1 1 1,1 0-1,1 0 1,1 2-1,2 0 1,0 0-1,2 1 1,1 0 0,2 1-1,1-1 1,1 1-1,0 60 1,5-65-24,0 0 0,2 0 0,1 0 0,1-1 0,1 1 0,1-1 0,1-1-1,1 1 1,1-1 0,1-1 0,1 0 0,1 0 0,1-1 0,1-1 0,33 34 0,-15-25 32,1-1 0,1-2 0,2-1 0,0-2 0,2-2 1,70 29-1,259 68 98,-199-75-97,1-7 0,2-7 0,0-8 0,2-7 0,228-11 0,-327-9 14,-1-3 0,-1-4 0,0-2 1,87-32-1,-114 31 2,-1-2-1,-1-2 1,-1-2 0,-1-1 0,-1-3 0,-1-1 0,57-51 0,-83 64 29,0-1 1,-1-1 0,0 0 0,-2-1 0,0 0 0,0 0 0,-2-1 0,0-1 0,-1 1 0,-1-2 0,-1 1-1,-1-1 1,0 0 0,-2 0 0,0 0 0,-1 0 0,-1 0 0,-1-1 0,-1 1 0,-1 0 0,0-1 0,-2 1-1,0 0 1,-1 1 0,-1-1 0,-1 1 0,-1 0 0,0 1 0,-17-26 0,6 13 2,-2 1 1,0 2 0,-2 0-1,-1 1 1,-1 1 0,-1 2-1,-2 0 1,-35-22 0,22 20 34,-2 1 1,-1 3-1,0 1 1,-2 3-1,-60-17 1,14 12 18,-179-21 1,-94 18-556,213 17-46,141 9 225,8 0 175,1 0 0,0 1 1,-1-1-1,1 0 0,0 0 1,0 0-1,-1-1 0,1 1 1,0-1-1,0 1 0,-1-1 1,1 0-1,0 1 0,0-1 1,0 0-1,0-1 0,0 1 1,0 0-1,0-1 0,0 1 1,-2-3-1,5-13-3963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1:54.975"/>
    </inkml:context>
    <inkml:brush xml:id="br0">
      <inkml:brushProperty name="width" value="0.025" units="cm"/>
      <inkml:brushProperty name="height" value="0.025" units="cm"/>
    </inkml:brush>
  </inkml:definitions>
  <inkml:trace contextRef="#ctx0" brushRef="#br0">0 0 9705,'0'0'10650,"11"1"-10335,12 1-232,0 2-1,0 0 1,-1 2-1,0 0 1,36 16-1,-7 0 31,68 41 0,-111-59-124,0 2 1,-1-1 0,0 1-1,0 0 1,0 0-1,-1 1 1,0 0-1,0 0 1,0 1 0,-1-1-1,5 12 1,-8-16 41,-1 0 1,0 0 0,0 0 0,0 1 0,0-1-1,0 0 1,-1 1 0,1-1 0,-1 1 0,0-1-1,0 1 1,0-1 0,-1 0 0,1 1-1,-1-1 1,0 1 0,0-1 0,0 0 0,0 0-1,-1 0 1,1 1 0,-1-1 0,0-1-1,1 1 1,-1 0 0,-1 0 0,1-1 0,0 1-1,-1-1 1,1 0 0,-1 1 0,-5 2-1,-5 3 389,-2 1 0,1-2 0,-1 0-1,0-1 1,-1 0 0,1-1-1,-31 5 1,9-4 441,-1-2 1,-47-1-1,80-2-858,0-1 0,0-1 1,0 1-1,0-1 0,0 0 0,1 0 0,-1 0 0,0 0 0,0-1 1,1 0-1,-1 0 0,1 0 0,-8-6 0,10 7-177,1-1-1,-1 1 1,1-1-1,0 0 1,-1 1-1,1-1 1,0 0-1,0 0 1,0 0 0,1 0-1,-1 0 1,0 0-1,1 0 1,-1-2-1,0 0-450,1 0-1,0 1 0,0-1 1,1 0-1,-1 1 1,1-1-1,-1 0 1,1 1-1,1-1 0,1-3 1,18-31-11034</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1:09.567"/>
    </inkml:context>
    <inkml:brush xml:id="br0">
      <inkml:brushProperty name="width" value="0.025" units="cm"/>
      <inkml:brushProperty name="height" value="0.025" units="cm"/>
      <inkml:brushProperty name="color" value="#66CC00"/>
    </inkml:brush>
  </inkml:definitions>
  <inkml:trace contextRef="#ctx0" brushRef="#br0">1304 132 7783,'-34'-13'276,"1"0"0,-1 3-1,-1 1 1,0 1-1,0 2 1,-69-2 0,46 7 230,0 4 1,1 1-1,-86 19 1,109-15-467,0 2 0,0 1 0,1 2 0,1 2 0,0 0 0,1 2 0,1 2 0,0 0 0,2 2-1,0 2 1,2 0 0,0 1 0,2 2 0,-31 40 0,30-31-62,1 0-1,3 2 1,0 0 0,3 1-1,1 1 1,1 1 0,3 0-1,1 1 1,2 1 0,2-1-1,-4 73 1,9-78-40,3 0 0,1 0 0,1 0 0,3 0 0,11 47 0,-12-67 42,1-1 1,1 0-1,1 0 0,0 0 1,1-1-1,0 0 0,1-1 1,0 0-1,2 0 0,-1-1 0,1 0 1,1-1-1,0 0 0,18 11 1,-3-6 183,0 0 0,1-3 0,1 0 0,0-2 1,1-1-1,0-1 0,0-1 0,1-2 0,47 3 1,31-3 258,146-10-1,-161-2-223,0-4 0,-1-5 0,-1-3 0,0-4 0,-2-5 0,0-3-1,-3-4 1,-1-4 0,-1-4 0,-3-3 0,84-61 0,-123 73-42,-1-1 1,-1-2 0,-2-2-1,61-79 1,-86 99-134,-1-1-1,0 0 1,-2-1-1,-1 0 1,0-1 0,-1 0-1,-1 0 1,-2-1-1,0 0 1,-1 0 0,-1-1-1,-1 1 1,-1-1 0,-1-24-1,-2 33-22,-1 0 0,-1 0-1,0 0 1,-1 0 0,0 1-1,-1-1 1,0 1 0,-1 0 0,-1 1-1,-15-23 1,9 17-7,-2 1 1,0 1-1,-1 0 1,0 2-1,-1-1 1,-26-15-1,-3 3-43,-2 1 0,0 3 0,-2 3 0,0 1 0,-55-12 0,-20 0-393,-2 6 0,-186-12 1,-263 34-4016,391 21 1259,8 7-3443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2.931"/>
    </inkml:context>
    <inkml:brush xml:id="br0">
      <inkml:brushProperty name="width" value="0.025" units="cm"/>
      <inkml:brushProperty name="height" value="0.025" units="cm"/>
      <inkml:brushProperty name="color" value="#66CC00"/>
    </inkml:brush>
  </inkml:definitions>
  <inkml:trace contextRef="#ctx0" brushRef="#br0">158 115 4740,'0'0'16181,"-8"3"-15791,5-2-371,1-1-1,-1 2 1,1-1 0,-1 0 0,1 0-1,-1 1 1,1-1 0,0 1 0,0 0-1,0 0 1,0-1 0,0 1 0,1 1-1,-1-1 1,0 0 0,1 0 0,-2 4 0,-1 3 53,1 0 0,0 1 1,1-1-1,-3 17 0,-9 108 1117,4 202 0,10-306-1234,9-518 622,-9 477-563,0 6-4,1 1 0,-1-1 0,0 0 0,0 0 0,-1 1 0,1-1 0,-1 0 0,0 1 0,0-1 1,-1 1-1,0-1 0,1 1 0,-1 0 0,-5-8 0,6 11-6,1 1 1,0 0-1,0 0 0,0 0 1,-1 0-1,1-1 0,0 1 1,0 0-1,0 0 1,-1 0-1,1 0 0,0 0 1,0 0-1,-1 0 0,1 0 1,0 0-1,0 0 0,-1 0 1,1 0-1,0 0 0,-1 0 1,1 0-1,0 0 0,0 0 1,-1 0-1,1 0 0,0 0 1,0 0-1,0 0 0,-1 0 1,1 0-1,0 1 0,0-1 1,-1 0-1,1 0 1,0 0-1,0 0 0,0 1 1,0-1-1,-1 0 0,1 0 1,0 0-1,0 1 0,0-1 1,-6 18-33,2 21-112,4-38 149,-32 389 56,27-346-49,4-33 28,-2 28-171,6-35 28,5-24 78,15-43 130,-3 0 1,-3-2-1,-2 0 0,-4-1 1,-2 0-1,-3-1 1,-7-130-1,-3 184 7,-3 17-80,-4 22-161,-6 61 110,4 1 0,3 0 1,6 173-1,4-256-93,0 0-1,1 0 1,0 0-1,0 0 1,0 0-1,1-1 1,0 1-1,0 0 1,0-1-1,0 1 1,1-1-1,-1 0 1,1 0-1,4 5 1,-4-7-490,0 1 0,-1-1 0,1 0 0,0 0 0,0 0 0,0-1 0,0 1 0,0-1 0,0 0 0,1 0 0,-1 0 0,0 0 0,7 1 0,9-1-6790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3.935"/>
    </inkml:context>
    <inkml:brush xml:id="br0">
      <inkml:brushProperty name="width" value="0.025" units="cm"/>
      <inkml:brushProperty name="height" value="0.025" units="cm"/>
      <inkml:brushProperty name="color" value="#66CC00"/>
    </inkml:brush>
  </inkml:definitions>
  <inkml:trace contextRef="#ctx0" brushRef="#br0">123 6 9161,'0'0'12732,"0"12"-11777,-1 60-139,-3 1 0,-22 110 0,12-95-462,-6 138-1,22-212-382,1-12 54,8-22 120,9-40 67,-6-10-163,-4-2 1,-3 1-1,-4-144 1,-3 147-19,0 68-30,0 0 0,1-1 1,-1 1-1,0 0 0,0 0 0,0 0 0,0-1 0,0 1 0,0 0 1,0 0-1,1 0 0,-1-1 0,0 1 0,0 0 0,0 0 0,0-1 0,0 1 1,0 0-1,0 0 0,0 0 0,0-1 0,0 1 0,0 0 0,-1 0 1,1-1-1,0 1 0,0 0 0,0 0 0,0 0 0,0-1 0,0 1 1,0 0-1,-1 0 0,1 0 0,0-1 0,0 1 0,0 0 0,0 0 1,-1 0-1,1 0 0,0 0 0,0-1 0,0 1 0,-1 0 0,1 0 1,0 0-1,0 0 0,0 0 0,-1 0 0,1 0 0,0 0 0,0 0 0,-1 0 1,1 0-1,0 0 0,0 0 0,-1 0 0,1 0 0,0 0 0,0 0 1,0 0-1,-1 0 0,-9 15-30,1 12-6,2 0 0,0 0 0,2 1 1,-3 38-1,-1 5 6,-14 70 48,-21 144 63,45-271-53,5-15-38,8-20 32,7-23 28,-2-2 1,-3 0-1,-1-1 0,-2-1 0,8-62 1,-13 47-13,-3-1 0,-2 0 0,-10-102 1,-1 122-14,-1 23 26,9 20-48,0 1 1,0 0-1,0-1 0,0 1 1,-1 0-1,1-1 0,0 1 1,0 0-1,0-1 0,-1 1 1,1 0-1,0 0 0,-1-1 1,1 1-1,0 0 0,-1 0 0,1 0 1,0-1-1,-1 1 0,1 0 1,0 0-1,-1 0 0,1 0 1,0 0-1,-1 0 0,1 0 1,-1 0-1,1 0 0,0 0 1,-1 0-1,1 0 0,0 0 0,-1 0 1,0 0-1,0 2 2,-1-1-1,1 1 1,0-1-1,0 1 1,0 0 0,0-1-1,0 1 1,0 0-1,0 0 1,0 0-1,1 0 1,-1 0-1,1 0 1,-1 0 0,1 0-1,0 0 1,0 0-1,0 3 1,-2 8-21,-72 371 4,71-329-32,19-71-138,3-19 190,-1-1-1,-2-1 1,-2 0 0,-1-1-1,-2 0 1,-2-1 0,5-47-1,-8-16-56,-19 148-323,4-16 321,-15 67-17,-49 233-240,67-300-1113,5-21-649,2-19-3405,-1-24-3452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4.884"/>
    </inkml:context>
    <inkml:brush xml:id="br0">
      <inkml:brushProperty name="width" value="0.025" units="cm"/>
      <inkml:brushProperty name="height" value="0.025" units="cm"/>
      <inkml:brushProperty name="color" value="#66CC00"/>
    </inkml:brush>
  </inkml:definitions>
  <inkml:trace contextRef="#ctx0" brushRef="#br0">45 1485 4837,'-2'2'503,"-1"-1"0,1 0 0,0 0 0,0 0 0,0 0 0,-1 0 0,1-1-1,0 1 1,-1-1 0,1 1 0,0-1 0,-4 0 0,5 0-365,1 0 0,-1 0 0,0 0 0,1-1 0,-1 1 0,1 0 0,-1 0 0,1-1 0,-1 1 0,1 0 0,-1-1 0,1 1-1,-1-1 1,1 1 0,0 0 0,-1-1 0,1 1 0,-1-1 0,1 1 0,0-1 0,0 1 0,-1-1 0,1 0 0,0 1 0,0-1-1,0 1 1,0-1 0,-1 0 0,1 1 0,0-1 0,1-4 15,-1 1-1,1 0 0,-1 0 1,1 0-1,0-1 1,1 1-1,-1 0 1,1 0-1,0 1 0,0-1 1,0 0-1,3-4 1,32-37 347,2 2 1,2 1 0,1 2-1,72-51 1,-81 64-378,181-138 369,351-205 0,-378 267 57,4 9 1,290-101-1,-337 147-405,3 7 0,1 6 0,1 7 1,234-15-1,-252 38-160,203 19 0,-317-14-1104,-29-10-3488,-17-3-1393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5.515"/>
    </inkml:context>
    <inkml:brush xml:id="br0">
      <inkml:brushProperty name="width" value="0.025" units="cm"/>
      <inkml:brushProperty name="height" value="0.025" units="cm"/>
      <inkml:brushProperty name="color" value="#66CC00"/>
    </inkml:brush>
  </inkml:definitions>
  <inkml:trace contextRef="#ctx0" brushRef="#br0">264 115 7655,'7'-9'1714,"7"-11"-817,25-35 2812,-8 24 2228,-33 58-4917,-8 4-758,-3 0 1,0-1-1,-2 0 1,-1-1-1,-26 34 1,15-19-103,-41 61 82,-53 89 696,97-138-663,20-25-158,5-30-115,-1-1-1,0 1 0,0 0 0,0 0 0,1-1 0,-1 1 0,0 0 1,1 0-1,-1-1 0,0 1 0,1 0 0,-1-1 0,1 1 0,-1-1 1,1 1-1,-1-1 0,1 1 0,0-1 0,-1 1 0,1-1 0,0 1 1,-1-1-1,1 0 0,0 1 0,0-1 0,-1 0 0,1 0 0,0 1 1,1-1-1,7 0 29,-1 1 0,1-1 0,-1-1 0,1 0 0,0 0 1,-1 0-1,1-1 0,-1-1 0,9-3 0,77-37 193,-51 21-198,323-127-569,-203 96-6273,-102 34-2349</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6.461"/>
    </inkml:context>
    <inkml:brush xml:id="br0">
      <inkml:brushProperty name="width" value="0.025" units="cm"/>
      <inkml:brushProperty name="height" value="0.025" units="cm"/>
      <inkml:brushProperty name="color" value="#66CC00"/>
    </inkml:brush>
  </inkml:definitions>
  <inkml:trace contextRef="#ctx0" brushRef="#br0">254 44 11307,'0'0'1361,"8"-7"-26,0 0-762,-6 4-357,1 0-1,-1 1 1,1-1 0,0 1-1,-1 0 1,1-1 0,1 1-1,-1 1 1,0-1 0,0 0-1,1 1 1,-1 0 0,5-2-1,-8 3-147,1 0 0,-1 1 0,1-1 0,-1 0 0,1 0 0,-1 0 0,1 0 0,-1 1 0,1-1 0,-1 0 0,1 1 0,-1-1 0,1 0 0,-1 1 0,0-1 0,1 0 0,-1 1 0,1-1 0,-1 1 0,0-1 0,0 1 0,1-1 0,-1 1 0,0-1 0,0 1 0,0-1 0,1 1 0,-1-1 0,0 1 0,0-1 0,0 1 0,0 0 0,0-1 0,0 1 0,0-1 0,0 1 0,0-1 0,0 1 0,-1-1 0,1 1 0,0-1 0,0 1 0,-1 0 0,-5 28 1019,-2-12-860,0-1 0,-1 0 0,-1 0 0,0-1 0,-14 15 1,-65 67 816,65-72-864,12-11-156,-1 0 1,-1-1-1,0 0 0,0-2 0,-1 1 1,-1-2-1,-16 9 0,31-18-73,1-1-1,0 0 1,0 0-1,0 0 1,0 0-1,0 0 1,0 0 0,-1 0-1,1 0 1,0 0-1,0 0 1,0 1-1,0-1 1,0 0-1,-1 0 1,1 0 0,0 0-1,0 0 1,0 0-1,0 0 1,0 0-1,-1 0 1,1 0-1,0 0 1,0 0 0,0-1-1,0 1 1,0 0-1,-1 0 1,1 0-1,0 0 1,0 0-1,0 0 1,0 0 0,0 0-1,-1 0 1,1 0-1,0-1 1,0 1-1,0 0 1,0 0-1,0 0 1,0 0 0,0 0-1,0 0 1,0-1-1,0 1 1,0 0-1,0 0 1,-1 0 0,1 0-1,0 0 1,0-1-1,0 1 1,0 0-1,0 0 1,0 0-1,0-1 1,5-13-2052,11-16-1780,10-8-1489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6.798"/>
    </inkml:context>
    <inkml:brush xml:id="br0">
      <inkml:brushProperty name="width" value="0.025" units="cm"/>
      <inkml:brushProperty name="height" value="0.025" units="cm"/>
      <inkml:brushProperty name="color" value="#66CC00"/>
    </inkml:brush>
  </inkml:definitions>
  <inkml:trace contextRef="#ctx0" brushRef="#br0">70 1 13004,'0'0'3588,"-9"50"-1955,-5-16-544,0 5 64,-1 4-128,5-3-512,4-2-417,5-4 0,1-5-96,0-9 0,7-5 0,7-4-288,-1-7-449,-3-2-672,-3-2-705,-3 0-1282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7.189"/>
    </inkml:context>
    <inkml:brush xml:id="br0">
      <inkml:brushProperty name="width" value="0.025" units="cm"/>
      <inkml:brushProperty name="height" value="0.025" units="cm"/>
      <inkml:brushProperty name="color" value="#66CC00"/>
    </inkml:brush>
  </inkml:definitions>
  <inkml:trace contextRef="#ctx0" brushRef="#br0">0 24 10858,'0'0'8200,"55"27"-7912,-10-28-192,3-7-32,6 0-320,-2 0-2082,-2-5-1794,-8 0-737</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7.532"/>
    </inkml:context>
    <inkml:brush xml:id="br0">
      <inkml:brushProperty name="width" value="0.025" units="cm"/>
      <inkml:brushProperty name="height" value="0.025" units="cm"/>
      <inkml:brushProperty name="color" value="#66CC00"/>
    </inkml:brush>
  </inkml:definitions>
  <inkml:trace contextRef="#ctx0" brushRef="#br0">22 0 11819,'0'0'3406,"-4"10"-1463,1-3-1532,0 1 0,0 0 0,1 0 0,0 1 0,0-1 0,1 0 0,0 1 0,1 14 0,0-20-349,0 0 0,1 0-1,-1 0 1,1 0 0,0 0 0,-1 0 0,1 0-1,1-1 1,-1 1 0,0 0 0,1-1 0,-1 1 0,1-1-1,0 1 1,0-1 0,0 0 0,0 0 0,0 0 0,0 0-1,1 0 1,-1 0 0,1-1 0,-1 1 0,1-1-1,-1 0 1,1 1 0,0-1 0,0 0 0,0-1 0,0 1-1,0-1 1,5 1 0,1 0-107,-1-1 1,0 1-1,1-2 1,-1 1-1,0-2 0,0 1 1,0-1-1,0 0 1,0 0-1,0-1 0,0 0 1,12-8-1,1-2-1140,-1-1 1,35-32-1,-19 16-388,-42 54 3287,-40 66 1032,33-68-2397,0 1 0,2 0 0,0 1 0,2 0 0,1 1 0,-10 50 0,17-75-427,1 1 0,0-1 0,0 1 0,0-1 0,0 0 0,-1 1 0,1-1 0,0 1 0,0-1 0,0 1 0,0-1 1,0 1-1,0-1 0,0 1 0,0-1 0,1 1 0,-1-1 0,0 1 0,0-1 0,0 1 0,0-1 0,1 0 0,-1 1 0,0-1 0,0 1 0,1-1 0,-1 0 0,0 1 1,1-1-1,-1 0 0,0 1 0,1-1 0,-1 0 0,0 1 0,1-1 0,-1 0 0,1 0 0,-1 0 0,1 1 0,-1-1 0,1 0 0,-1 0 0,0 0 0,2 0 0,9 1-6007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8.141"/>
    </inkml:context>
    <inkml:brush xml:id="br0">
      <inkml:brushProperty name="width" value="0.025" units="cm"/>
      <inkml:brushProperty name="height" value="0.025" units="cm"/>
      <inkml:brushProperty name="color" value="#66CC00"/>
    </inkml:brush>
  </inkml:definitions>
  <inkml:trace contextRef="#ctx0" brushRef="#br0">66 0 10474,'0'0'10896,"-8"9"-10363,2-2-393,0 0-1,0 0 0,1 1 0,0 0 0,1 0 0,-1 0 0,2 0 0,-1 1 1,1 0-1,0-1 0,1 1 0,0 0 0,0 1 0,1-1 0,0 17 0,1-26-130,0 1 0,0 0 0,0 0 0,0 0 0,0-1-1,1 1 1,-1 0 0,0 0 0,0 0 0,1-1 0,-1 1-1,0 0 1,1 0 0,-1-1 0,1 1 0,-1 0 0,1-1-1,-1 1 1,1 0 0,-1-1 0,1 1 0,0-1-1,-1 1 1,1-1 0,0 1 0,-1-1 0,1 0 0,1 1-1,29 0 323,-22-3-230,0-1-1,0 0 1,-1 0-1,15-7 1,32-30 53,-45 32-128,1 0 0,0 0 0,0 1 0,0 0 0,1 1 0,18-8 0,-30 14 1,1 1 0,0-1 0,-1 0 1,1 1-1,-1-1 0,1 1 0,-1-1 0,1 1 1,-1-1-1,0 1 0,1-1 0,-1 1 0,1-1 1,-1 1-1,0-1 0,0 1 0,1 0 0,-1-1 0,0 1 1,0-1-1,0 1 0,1 0 0,-1-1 0,0 1 1,0 0-1,0-1 0,0 1 0,0 0 0,0-1 1,-1 1-1,1 0 0,0 32 343,0-27-302,0-5-59,0 1 1,0-1-1,0 0 0,0 0 1,0 1-1,0-1 1,0 0-1,0 1 0,1-1 1,-1 0-1,1 0 1,-1 0-1,1 1 0,-1-1 1,1 0-1,0 0 1,-1 0-1,1 0 1,0 0-1,0 0 0,0 0 1,0 0-1,0 0 1,1 1-1,0-2 16,0 1 0,0-1 0,0 1 1,0-1-1,0 0 0,0 0 0,1 1 0,-1-2 0,0 1 1,0 0-1,0 0 0,0-1 0,0 1 0,2-1 0,10-5 122,0 0 0,0 0 0,19-13 0,-22 12-141,23-13 30,48-26-17,-77 43-31,1 1 0,-1 0-1,1 0 1,0 0-1,-1 1 1,1 0-1,0 0 1,0 0-1,0 1 1,-1 0-1,1 0 1,9 2-1,-14-2 8,0 1-1,1 0 1,-1 0-1,1 0 1,-1 0-1,0 0 1,0 1-1,0-1 0,0 0 1,0 0-1,0 1 1,0-1-1,0 1 1,0-1-1,-1 1 1,1-1-1,0 1 0,-1 0 1,0-1-1,1 1 1,-1-1-1,0 1 1,0 0-1,0-1 1,0 3-1,0 54 304,-1-41-105,1-16-184,0-1-1,0 1 0,0-1 1,0 0-1,0 1 0,0-1 0,0 1 1,0-1-1,0 0 0,0 1 0,0-1 1,0 1-1,0-1 0,0 0 1,1 1-1,-1-1 0,0 0 0,0 1 1,1-1-1,-1 0 0,0 1 1,0-1-1,1 0 0,-1 1 0,0-1 1,1 0-1,-1 0 0,0 1 0,1-1 1,-1 0-1,0 0 0,1 0 1,-1 0-1,1 0 0,-1 1 0,0-1 1,1 0-1,-1 0 0,1 0 0,21-8 238,28-26-1,-41 27-234,10-6 24,-6 2-220,0 1 0,1 1 0,1 0 0,-1 1 0,1 0 0,1 1 0,-1 1 0,1 0 0,20-4 0,-35 10 152,0 0-1,0 0 1,0 0-1,0 0 1,0 0-1,0 0 1,0 0-1,0 1 1,0-1-1,0 0 1,-1 0-1,1 1 1,0-1-1,0 1 1,0-1 0,0 1-1,-1-1 1,1 1-1,0-1 1,0 1-1,-1 0 1,1-1-1,0 1 1,-1 0-1,1-1 1,-1 1-1,1 0 1,0 1-1,0 0 161,-1 1 0,1-1-1,0 1 1,-1-1 0,1 1-1,-1-1 1,0 1 0,0-1-1,0 1 1,-1 4-1,-10 23-1846,10-29 1398,1-1-1,0 1 1,-1-1 0,1 1-1,-1 0 1,1-1 0,-1 1 0,1-1-1,-1 1 1,1-1 0,-1 0 0,0 1-1,1-1 1,-1 0 0,0 1-1,1-1 1,-1 0 0,0 0 0,1 0-1,-1 1 1,0-1 0,0 0 0,1 0-1,-1 0 1,0 0 0,1 0 0,-1 0-1,0 0 1,0-1 0,1 1-1,-2 0 1,-7-7-9436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43.146"/>
    </inkml:context>
    <inkml:brush xml:id="br0">
      <inkml:brushProperty name="width" value="0.025" units="cm"/>
      <inkml:brushProperty name="height" value="0.025" units="cm"/>
    </inkml:brush>
  </inkml:definitions>
  <inkml:trace contextRef="#ctx0" brushRef="#br0">1 1 11371,'0'0'12043,"0"65"-11274,0-45-289,10-2-287,1-3-129,5-5-64,2-7 0,9-3-193,3-3-1120,4-15-1025,4-6-1185,-5-1-2403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04.630"/>
    </inkml:context>
    <inkml:brush xml:id="br0">
      <inkml:brushProperty name="width" value="0.025" units="cm"/>
      <inkml:brushProperty name="height" value="0.025" units="cm"/>
    </inkml:brush>
  </inkml:definitions>
  <inkml:trace contextRef="#ctx0" brushRef="#br0">2669 464 4644,'6'-12'219,"2"-2"164,-1-1 0,-1-1 0,-1 1 0,0-1 0,-1 0 0,-1 0 0,3-33 1,-5 33-135,-2 0 1,0 0-1,-1-1 1,0 1-1,-1 0 1,-10-28-1,10 37-217,-1-1 1,0 1-1,0 0 0,-1 0 1,1 1-1,-1-1 0,-1 1 1,1 0-1,-1 0 0,0 1 0,-1 0 1,1 0-1,-1 0 0,0 1 1,-13-6-1,-4 0 17,0 1 0,0 2 0,-1 0 0,0 2-1,-1 0 1,-25-1 0,-161 2 21,138 5 111,-47 3 34,0 4 0,1 6 0,0 6 1,-216 63-1,210-40-186,2 4 0,2 6 1,2 6-1,-139 91 0,187-103-30,2 4 0,-93 87 0,136-112-10,1 2 0,1 1 0,1 1 1,2 0-1,1 2 0,1 1 0,2 0 0,-14 38 0,27-56 0,0-1 0,1 1 0,1 0 0,0 0 0,1 0 0,0 0 0,2 22 1,0-30 12,0 0 1,1 0 0,1 0 0,-1-1 0,1 1 0,0 0 0,0-1 0,1 0 0,0 1-1,0-1 1,0 0 0,1 0 0,0-1 0,0 1 0,1-1 0,-1 0 0,1 0 0,8 6 0,4 0 146,0-1 0,0-1 0,1 0 0,0-1 0,1-2 0,0 1 0,0-2 0,38 5 0,13-1 389,80-2 1,26-8-409,0-7 0,342-60 1,-370 35 47,-1-5 1,-2-7-1,244-113 1,-322 126 433,-3-3-1,83-58 1,-126 77-479,0 0 0,-2-2 0,1 0 0,-2-1 0,-1-1 0,0 0 1,-2-1-1,0-1 0,-1-1 0,10-24 0,-20 38-117,0 1 1,-1-1-1,0 0 1,0 1-1,-1-1 0,-1-1 1,1 1-1,-1 0 1,-1 0-1,0 0 0,0-1 1,-1 1-1,0 0 1,0 0-1,-1 0 0,-1 0 1,1 0-1,-1 0 1,-1 1-1,0-1 0,0 1 1,0 0-1,-1 0 1,-1 1-1,1-1 0,-1 1 1,-12-11-1,-6-1-98,-2 1-1,0 1 1,0 1-1,-2 1 1,0 2 0,0 1-1,-1 1 1,-1 2-1,0 0 1,0 2 0,-1 2-1,1 1 1,-1 1-1,0 1 1,-48 4 0,69-1-533,-1 0 0,0 1 0,1 1 0,0 0 0,-1 0 0,1 1 0,0 0 0,1 1 0,-12 6 0,-15 17-4633</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8.471"/>
    </inkml:context>
    <inkml:brush xml:id="br0">
      <inkml:brushProperty name="width" value="0.025" units="cm"/>
      <inkml:brushProperty name="height" value="0.025" units="cm"/>
      <inkml:brushProperty name="color" value="#66CC00"/>
    </inkml:brush>
  </inkml:definitions>
  <inkml:trace contextRef="#ctx0" brushRef="#br0">1 0 18065,'0'0'1634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9.372"/>
    </inkml:context>
    <inkml:brush xml:id="br0">
      <inkml:brushProperty name="width" value="0.025" units="cm"/>
      <inkml:brushProperty name="height" value="0.025" units="cm"/>
      <inkml:brushProperty name="color" value="#66CC00"/>
    </inkml:brush>
  </inkml:definitions>
  <inkml:trace contextRef="#ctx0" brushRef="#br0">30 1 9961,'0'0'8894,"1"7"-7799,3 23-499,-1-1 1,-2 1-1,-1 0 0,-2-1 1,-7 46-1,-2 66-208,11-138-919,0 17-46,-4-13-9002,-8-6 1187</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49.718"/>
    </inkml:context>
    <inkml:brush xml:id="br0">
      <inkml:brushProperty name="width" value="0.025" units="cm"/>
      <inkml:brushProperty name="height" value="0.025" units="cm"/>
      <inkml:brushProperty name="color" value="#66CC00"/>
    </inkml:brush>
  </inkml:definitions>
  <inkml:trace contextRef="#ctx0" brushRef="#br0">0 352 14574,'0'0'4804,"49"0"-3619,-12-6 385,8-3-385,-1-2-576,6-3-481,-9 0-96,-1-1 0,-8 2-128,-11-1-1185,-8-1-1634,-11-3-2178,-2-2-1505</inkml:trace>
  <inkml:trace contextRef="#ctx0" brushRef="#br0" timeOffset="1">52 0 14125,'0'0'6086,"45"8"-4933,-6-6-865,9 1-191,1-3-642,9-2-2690,-6 2-3395</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0.080"/>
    </inkml:context>
    <inkml:brush xml:id="br0">
      <inkml:brushProperty name="width" value="0.025" units="cm"/>
      <inkml:brushProperty name="height" value="0.025" units="cm"/>
      <inkml:brushProperty name="color" value="#66CC00"/>
    </inkml:brush>
  </inkml:definitions>
  <inkml:trace contextRef="#ctx0" brushRef="#br0">227 1 6854,'0'0'8670,"-10"0"-5243,-6 2-2979,1 1 0,0 1 0,0 0 0,0 1 0,0 0 0,1 1 0,0 1 0,0 0 0,1 1 0,0 1 0,0 0 0,-15 14 0,27-22-448,-1 0 0,1 0 1,0 1-1,0-1 0,0 0 0,-1 1 0,2-1 0,-1 0 0,0 1 0,0-1 0,0 1 0,1-1 0,-1 1 0,0 0 0,1-1 0,0 1 0,-1 0 0,1 1 0,0-2-21,1 0 0,-1 0 0,0 0 0,1 0 0,-1 0 0,1 0 1,-1 0-1,1-1 0,-1 1 0,1 0 0,0 0 0,0-1 0,-1 1 0,1 0 0,0-1 0,0 1 1,-1-1-1,1 1 0,0-1 0,0 1 0,0-1 0,1 1 0,8 1-226,-1 1-1,1-2 0,0 1 1,17-1-1,-19 0 125,18 0-93,-8-1 19,-1 1 0,0 1-1,1 0 1,-1 1 0,0 1 0,-1 0-1,22 9 1,-37-12 213,0-1 1,0 0-1,-1 1 1,1-1-1,0 1 1,0-1-1,0 1 1,-1-1-1,1 1 1,0 0-1,0-1 1,-1 1-1,1 0 1,-1-1-1,1 1 1,-1 0-1,1 0 1,-1 0-1,1 0 0,-1-1 1,0 1-1,1 0 1,-1 0-1,0 0 1,0 0-1,0 0 1,0 0-1,0 0 1,0 1-1,0 0 71,-1 0 0,0 0 1,0 0-1,0 0 0,0 0 0,0 0 0,-1-1 0,1 1 0,0-1 0,-1 1 1,1-1-1,-4 3 0,-5 3 434,0 0 0,0-1-1,-17 8 1,10-7-299,-1 0-1,-1-1 1,1-1-1,-1-1 1,1 0-1,-1-1 1,-23 0 0,41-4-745,1 0 1,0 0-1,0 1 1,0-1-1,0 0 1,0 0-1,0 1 1,0-1-1,1 0 1,-1 0-1,0 0 1,0 1-1,0-1 1,1 0-1,-1 1 1,0-1-1,1 0 1,-1 1-1,1-1 1,-1 0-1,1 1 1,-1-1-1,2 0 1,15-15-11992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0.624"/>
    </inkml:context>
    <inkml:brush xml:id="br0">
      <inkml:brushProperty name="width" value="0.025" units="cm"/>
      <inkml:brushProperty name="height" value="0.025" units="cm"/>
      <inkml:brushProperty name="color" value="#66CC00"/>
    </inkml:brush>
  </inkml:definitions>
  <inkml:trace contextRef="#ctx0" brushRef="#br0">1 70 13325,'0'0'6950,"48"-6"-5733,-14-5-800,3-3-321,3 2-64,-1-1-897,0 5-2626,-10 2-3428</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0.988"/>
    </inkml:context>
    <inkml:brush xml:id="br0">
      <inkml:brushProperty name="width" value="0.025" units="cm"/>
      <inkml:brushProperty name="height" value="0.025" units="cm"/>
      <inkml:brushProperty name="color" value="#66CC00"/>
    </inkml:brush>
  </inkml:definitions>
  <inkml:trace contextRef="#ctx0" brushRef="#br0">85 1 13389,'0'0'7249,"-4"11"-7115,-76 292 2417,80-303-2542,0 1-1,0 0 1,0-1-1,-1 1 1,1 0-1,0 0 1,0-1-1,0 1 1,1 0-1,-1-1 1,0 1-1,0 0 1,0 0-1,0-1 1,1 1-1,-1 0 1,0-1-1,1 1 0,-1 0 1,0-1-1,1 1 1,-1-1-1,1 1 1,-1-1-1,1 1 1,-1-1-1,1 1 1,-1-1-1,1 1 1,0-1-1,-1 0 1,1 1-1,0-1 1,0 1-1,33 0 443,33-19 35,-28 5-424,33-13-1610,-28 1-3015,-19 6-204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1.492"/>
    </inkml:context>
    <inkml:brush xml:id="br0">
      <inkml:brushProperty name="width" value="0.025" units="cm"/>
      <inkml:brushProperty name="height" value="0.025" units="cm"/>
      <inkml:brushProperty name="color" value="#66CC00"/>
    </inkml:brush>
  </inkml:definitions>
  <inkml:trace contextRef="#ctx0" brushRef="#br0">97 38 15310,'0'0'1196,"-6"11"422,-16 29 74,2 0 0,-18 54 1,27-45-1305,12-49-379,-1 0-1,0 0 0,0 0 0,0-1 1,0 1-1,0 0 0,0 0 0,0 0 1,0 0-1,0 0 0,0 0 1,0 0-1,0 0 0,0 0 0,1 0 1,-1 0-1,0 0 0,0 0 0,0 0 1,0 0-1,0 0 0,0 0 1,0 0-1,0 0 0,0-1 0,1 1 1,-1 0-1,0 1 0,0-1 0,0 0 1,0 0-1,0 0 0,0 0 1,0 0-1,0 0 0,1 0 0,-1 0 1,0 0-1,0 0 0,0 0 0,0 0 1,0 0-1,0 0 0,0 0 1,0 0-1,0 0 0,0 0 0,1 1 1,11-31 206,0-13-244,-1 0 1,9-89-1,-17 108-30,-2 27-76,-3 42-118,1-16 321,1-26-55,0 0 0,0-1-1,0 1 1,0 0 0,1 0 0,-1 0 0,1-1-1,0 1 1,-1 0 0,1-1 0,0 1-1,1 0 1,-1-1 0,0 1 0,1-1-1,0 0 1,-1 0 0,1 1 0,0-1-1,0 0 1,0-1 0,0 1 0,1 0 0,-1 0-1,0-1 1,1 0 0,-1 1 0,1-1-1,0 0 1,-1 0 0,1 0 0,0-1-1,-1 1 1,1-1 0,0 1 0,0-1 0,0 0-1,0 0 1,-1 0 0,1 0 0,3-2-1,7 1 60,0-1 1,-1 0-1,0-1 0,0-1 0,0 0 0,0-1 0,0 0 0,12-8 0,12-15 35,-29 22-82,-1 1 0,1-1 0,1 1 0,-1 1 0,12-7 0,-19 49-565,-14 22 558,10-48-211,0-1-1,1 1 1,1 0 0,0 0-1,1 0 1,0 0-1,1 0 1,0 1-1,4 21 1,-4-32-64,1 0 1,0-1-1,-1 1 1,1 0 0,0-1-1,0 1 1,0 0-1,0-1 1,0 1-1,1-1 1,-1 0-1,0 1 1,3 1-1,24 7-7245,-10-9 1629</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1.854"/>
    </inkml:context>
    <inkml:brush xml:id="br0">
      <inkml:brushProperty name="width" value="0.025" units="cm"/>
      <inkml:brushProperty name="height" value="0.025" units="cm"/>
      <inkml:brushProperty name="color" value="#66CC00"/>
    </inkml:brush>
  </inkml:definitions>
  <inkml:trace contextRef="#ctx0" brushRef="#br0">1 1 3812,'0'0'19474,"55"23"-19058,-32-23-255,6 0-770,-2-3-2274,0-9-6085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2.340"/>
    </inkml:context>
    <inkml:brush xml:id="br0">
      <inkml:brushProperty name="width" value="0.025" units="cm"/>
      <inkml:brushProperty name="height" value="0.025" units="cm"/>
      <inkml:brushProperty name="color" value="#66CC00"/>
    </inkml:brush>
  </inkml:definitions>
  <inkml:trace contextRef="#ctx0" brushRef="#br0">30 29 13164,'0'0'5734,"0"11"-4213,-6 52 588,-16 73 0,21-110-1666,10-35 237,11-40-239,-17 24-386,0-1 1,-2 0-1,-2-43 1,0 58-70,-6-12-100,1 20-67,-1 15-133,5-3 282,0 1 0,0 0-1,0 0 1,1 0 0,1 18-1,0-26 41,0 0-1,0 0 1,0 0-1,1 0 1,-1 0-1,1 1 1,0-2 0,-1 1-1,1 0 1,0 0-1,0 0 1,0 0-1,0 0 1,0-1-1,1 1 1,-1 0-1,0-1 1,1 1-1,-1-1 1,1 0-1,0 1 1,-1-1-1,1 0 1,0 0 0,0 0-1,0 0 1,0 0-1,0-1 1,0 1-1,0-1 1,0 1-1,0-1 1,0 0-1,3 1 1,4-1 54,-1-1 1,0 1-1,0-1 1,-1-1-1,1 1 0,0-1 1,0-1-1,-1 0 1,1 0-1,-1 0 1,0-1-1,0 0 0,0 0 1,0-1-1,11-10 1,-1-1 65,0-2 0,-2 0 0,0-1 0,13-21 0,-44 101-854,7-38 438,1-4 411,2 0 1,-8 31 0,13-44-690,0 0 0,1 1 1,0-1-1,0 0 1,0 1-1,0-1 1,3 9-1,-3-14 268,1 0 0,-1 0 0,0 0 0,1 0 0,-1 0 0,1-1 0,-1 1 0,1 0 0,0 0 0,-1-1 0,1 1 0,0 0 0,-1-1 0,1 1 0,0 0 0,0-1 0,0 1 0,0-1 0,-1 1 0,1-1 0,0 0 0,0 1-1,0-1 1,0 0 0,0 0 0,0 0 0,0 0 0,1 0 0,18 1-7250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2.824"/>
    </inkml:context>
    <inkml:brush xml:id="br0">
      <inkml:brushProperty name="width" value="0.025" units="cm"/>
      <inkml:brushProperty name="height" value="0.025" units="cm"/>
      <inkml:brushProperty name="color" value="#66CC00"/>
    </inkml:brush>
  </inkml:definitions>
  <inkml:trace contextRef="#ctx0" brushRef="#br0">115 30 8392,'0'0'4639,"-8"1"-2648,-21 4-1011,8 1 556,11 3 3774,-13 11-4365,21-17-922,-1-1-1,1 1 1,0 0 0,0 0-1,0 0 1,1 0 0,-1 0-1,1 0 1,0 0 0,0 0-1,0 1 1,0-1 0,0 0-1,1 1 1,-1-1 0,1 0-1,0 1 1,0 4 0,1-6-2,0 0-1,-1-1 1,1 1 0,0 0 0,0 0 0,0-1 0,0 1 0,1 0 0,-1-1 0,0 0 0,1 1 0,-1-1 0,1 0-1,-1 1 1,1-1 0,-1 0 0,1 0 0,0 0 0,0 0 0,0-1 0,-1 1 0,1 0 0,0-1 0,0 1-1,0-1 1,0 0 0,0 0 0,0 0 0,0 0 0,0 0 0,3 0 0,2 0 4,-1-1 1,1 1 0,0-1-1,0 0 1,-1-1 0,1 0-1,0 0 1,-1 0-1,0-1 1,1 1 0,-1-2-1,0 1 1,5-5 0,-7 5 56,-1 1 0,0-1 0,0-1 0,0 1 0,-1 0 0,1-1 0,-1 1 1,0-1-1,0 1 0,0-1 0,0 0 0,-1 0 0,1 0 0,-1 0 0,0 0 1,-1-1-1,1 1 0,-1 0 0,1 0 0,-1 0 0,0-1 0,-1-5 0,0 7-132,0 1-1,0 0 0,0-1 0,0 1 0,0 0 1,-1-1-1,1 1 0,-1 0 0,1 0 0,-1 0 1,0 1-1,1-1 0,-1 0 0,0 0 0,0 1 1,0 0-1,-1-1 0,1 1 0,0 0 0,0 0 1,-1 0-1,1 0 0,-1 0 0,1 1 0,-1-1 1,1 1-1,-1 0 0,1-1 0,-1 1 0,-4 1 1,6-1-96,1 0 1,-1 0 0,1 0 0,-1 0 0,1 1 0,0-1-1,-1 0 1,1 0 0,-1 0 0,1 1 0,0-1-1,-1 0 1,1 0 0,0 1 0,-1-1 0,1 0 0,0 1-1,0-1 1,-1 1 0,1-1 0,0 0 0,0 1 0,0-1-1,-1 1 1,1-1 0,0 0 0,0 1 0,0-1 0,0 1-1,0-1 1,0 1 0,0-1 0,0 1 0,0-1 0,0 0-1,0 1 1,0-1 0,0 1 0,0-1 0,0 1 0,1-1-1,-1 0 1,0 1 0,0-1 0,1 1 0,11 21-5584,6-10 1560,11 1-2515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05.779"/>
    </inkml:context>
    <inkml:brush xml:id="br0">
      <inkml:brushProperty name="width" value="0.025" units="cm"/>
      <inkml:brushProperty name="height" value="0.025" units="cm"/>
    </inkml:brush>
  </inkml:definitions>
  <inkml:trace contextRef="#ctx0" brushRef="#br0">1852 327 9865,'0'0'1185,"0"-8"-891,0-6-269,0-1-1,-1 0 1,-1 0-1,-5-20 1,5 29-18,0 0 1,0 0-1,-1 0 1,0 0-1,0 0 0,0 1 1,-1-1-1,0 1 1,0 0-1,0 0 1,-1 0-1,0 1 1,1-1-1,-7-3 1,-14-7 121,-1 0 0,0 1 1,-1 2-1,-1 1 0,0 1 0,-48-11 1,5 7 544,-114-8 0,102 17-547,0 4 0,-103 11 1,131-3-128,0 3 1,0 1-1,1 4 1,-67 27-1,63-18 11,2 4 0,0 1 0,-68 50 0,92-55 6,0 1 0,2 1 1,0 2-1,2 1 1,2 1-1,-30 42 1,47-56-16,-1-1 0,2 1 0,0 1 1,1 0-1,1 0 0,0 0 1,1 1-1,1-1 0,-2 20 0,5-25-2,1-1 0,0 0-1,0 0 1,1 1-1,0-1 1,1 0-1,0 0 1,1 0 0,0 0-1,1-1 1,0 1-1,1-1 1,0 0-1,1 0 1,10 14 0,7 3 79,1-2 0,1-1 0,1 0 1,1-2-1,1-1 0,0-2 1,2 0-1,48 21 0,-16-13 303,1-2 0,1-3 1,98 19-1,-63-24-69,0-5 1,1-4 0,200-10-1,-240-3-39,0-2 0,-1-3 0,0-3 0,-1-2 0,73-29 0,-95 29-61,1-2-1,-2-1 1,0-1-1,-2-2 0,0-2 1,-1-1-1,-2-1 0,55-58 1,-75 72-185,-1-1 1,0 0 0,-1-1 0,0 1-1,0-2 1,-2 1 0,0-1 0,0 0-1,-1 0 1,-1-1 0,0 1 0,-2-1-1,1 0 1,-2 0 0,0 0 0,0 0-1,-2 0 1,1 0 0,-2 0 0,0 0-1,-1 0 1,-1 0 0,0 1 0,-1 0-1,-10-21 1,-2 6-32,-1 0 0,-2 1 0,-1 1-1,-1 1 1,-2 1 0,0 1 0,-1 1 0,-1 2 0,-2 0 0,0 2 0,-36-19-1,24 17-388,-1 1 0,-1 3-1,-1 1 1,0 3 0,-1 1-1,0 2 1,-88-8 0,13 14-2443,5 3-1692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3.203"/>
    </inkml:context>
    <inkml:brush xml:id="br0">
      <inkml:brushProperty name="width" value="0.025" units="cm"/>
      <inkml:brushProperty name="height" value="0.025" units="cm"/>
      <inkml:brushProperty name="color" value="#66CC00"/>
    </inkml:brush>
  </inkml:definitions>
  <inkml:trace contextRef="#ctx0" brushRef="#br0">128 159 11050,'0'0'11542,"-11"-3"-10827,6 1-649,2 1-26,0-1 0,0 1 0,0 0 1,0 0-1,0 0 0,0 1 0,0-1 0,-1 1 0,1 0 1,0 0-1,0 0 0,0 0 0,-1 0 0,1 1 0,0-1 1,0 1-1,0 0 0,0 0 0,0 0 0,0 0 0,0 1 1,0-1-1,1 1 0,-1-1 0,0 1 0,1 0 0,0 0 1,-1 1-1,-2 2 0,3-3 24,0 0 0,0 1 0,0-1 0,1 0 1,-1 1-1,0 0 0,1-1 0,0 1 0,-1 0 0,1 0 0,0 0 1,1 0-1,-2 5 0,2-7-51,0 0 0,0-1 1,1 1-1,-1-1 0,0 1 1,0 0-1,1-1 0,-1 1 1,0-1-1,1 1 0,-1-1 1,0 1-1,1-1 1,-1 1-1,1-1 0,-1 1 1,1-1-1,-1 1 0,1-1 1,-1 0-1,1 1 0,0-1 1,0 0-1,27 4 232,-17-6-212,0 1 0,-1-2 0,1 0 0,-1 0 0,1-1 0,-1 0 0,-1 0 0,1-1 0,-1-1 0,1 0 0,-2 0 0,11-9 0,-4 2-8,0-1-1,0 0 1,-2-1-1,0-1 1,18-27-1,-27 37-6,-2 3-4,0-1 1,1 1-1,-1-1 0,-1 0 0,1 0 0,0 0 1,-1 0-1,0 0 0,1-8 0,-15 21-8,0 4-9,1 1 0,0 0 0,1 0 0,-13 24 0,19-29 48,0 1 0,1-1 1,0 1-1,0 0 0,1 0 0,0 0 1,1 0-1,0 0 0,0 15 0,2-23-37,1-1 1,-1 1-1,1 0 0,-1-1 0,1 1 0,0-1 0,-1 1 0,1-1 0,0 1 0,0-1 0,0 0 0,0 1 0,0-1 1,1 0-1,-1 0 0,0 0 0,1 0 0,-1 0 0,1 0 0,-1 0 0,1 0 0,-1 0 0,1-1 0,-1 1 0,1-1 0,0 1 1,-1-1-1,1 0 0,0 0 0,-1 1 0,1-1 0,0 0 0,-1 0 0,1-1 0,3 1 0,1 0-152,0-1 0,1 1-1,-1-1 1,0 0-1,0-1 1,0 1 0,0-1-1,0 0 1,6-4-1,-5 1-614,0 0-1,-1 0 0,0-1 1,0 1-1,-1-2 0,1 1 0,-1 0 1,-1-1-1,1 0 0,-1 0 1,-1-1-1,4-8 0,1-11-5726</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4.020"/>
    </inkml:context>
    <inkml:brush xml:id="br0">
      <inkml:brushProperty name="width" value="0.025" units="cm"/>
      <inkml:brushProperty name="height" value="0.025" units="cm"/>
      <inkml:brushProperty name="color" value="#66CC00"/>
    </inkml:brush>
  </inkml:definitions>
  <inkml:trace contextRef="#ctx0" brushRef="#br0">34 267 9769,'0'0'11259,"10"-2"-9610,-4 0-1406,73-21 1512,-74 21-1681,-1 1 0,0-1-1,0 0 1,0 0 0,0 0 0,0 0 0,-1-1-1,1 1 1,-1-1 0,0 0 0,1 0 0,-1 0-1,0-1 1,-1 1 0,1-1 0,-1 1-1,3-7 1,-4 10-60,-1-1 0,0 1 0,0-1 0,0 1-1,0 0 1,0-1 0,0 1 0,0-1 0,0 1 0,0 0-1,0-1 1,0 1 0,-1-1 0,1 1 0,0 0 0,0-1-1,0 1 1,0-1 0,-1 1 0,1 0 0,0-1 0,0 1-1,-1 0 1,1-1 0,0 1 0,-1 0 0,1 0 0,0-1-1,-1 1 1,1 0 0,0 0 0,-1 0 0,1-1 0,0 1-1,-1 0 1,-21-3 17,-23 9-255,35-1 204,0 0 0,0 1 1,1 0-1,-1 0 0,1 1 1,-13 12-1,19-16 17,0 0 0,-1 0 0,1 0 0,0 0 0,1 1 0,-1-1 0,1 1 0,-1 0 0,1-1 0,0 1 0,0 0 0,1 0 0,-1 0 0,1 1 0,0-1 0,0 0 0,0 1 0,1-1 0,0 8 0,0-11 4,0 0 0,1 0 0,-1 0 0,1-1 0,-1 1 0,1 0 0,0 0 0,-1-1 0,1 1 0,0 0 0,0-1 0,-1 1 0,1 0 0,0-1 0,0 1 0,0-1 0,0 0 0,0 1 0,0-1 0,0 0 0,-1 1 0,1-1 0,0 0 0,0 0 0,2 0 0,30 1 64,-24-1-44,7-1-90,0-1 0,0 0 0,0-1 0,0-1 0,-1 0 0,1-1 0,-1-1 1,-1-1-1,1 0 0,-1 0 0,18-13 0,-14 7-39,-1 0 1,0-1-1,-1-1 1,-1 0 0,0-1-1,-1-1 1,23-34-1,-36 42 72,-15 19-43,-20 24-19,33-33 99,-46 56 201,44-52-154,0 0 1,0-1-1,0 1 1,1 0-1,0 0 1,0 1-1,0-1 0,1 0 1,0 1-1,0-1 1,-1 7-1,3-11-35,-1 1-1,1-1 1,-1 0-1,1 0 0,-1 0 1,1 0-1,0 0 0,0 0 1,-1 0-1,1 0 1,0-1-1,0 1 0,0 0 1,0 0-1,0-1 0,0 1 1,0-1-1,0 1 1,0-1-1,1 1 0,-1-1 1,0 1-1,0-1 0,0 0 1,0 0-1,1 0 0,-1 0 1,0 0-1,0 0 1,1 0-1,-1 0 0,2 0 1,44-4 182,-27 0-177,1-1 1,-1-1-1,0-1 0,0-1 1,-1-1-1,0 0 1,34-24-1,-28 16-38,-1-2 0,0 0 0,-2-2 1,37-42-1,-58 62 18,2-3 0,0 0-1,0 0 1,0 0-1,0 0 1,0 0-1,-1 0 0,0-1 1,0 1-1,0-1 1,0 0-1,1-8 1,-5 13-18,1-1 1,-1 1 0,1 0-1,-1 0 1,0 0 0,1 0 0,-1 0-1,0 0 1,1 0 0,-1 1-1,0-1 1,-2 1 0,-11 6 24,0 0-1,0 1 1,1 0 0,0 1 0,1 1 0,0 0 0,0 1 0,1 1-1,0-1 1,-12 19 0,23-30-3,0 1-1,1 0 1,-1-1 0,0 1-1,1 0 1,-1 0 0,0 0-1,1 0 1,-1 0-1,1 0 1,-1-1 0,1 1-1,0 0 1,-1 0 0,1 1-1,0-1 1,0 0-1,0 0 1,0 0 0,0 0-1,0 0 1,0 0 0,0 0-1,0 0 1,0 0-1,1 0 1,-1 0 0,0 0-1,1 0 1,-1 0 0,1 0-1,-1 0 1,1 0 0,-1-1-1,1 1 1,-1 0-1,1 0 1,0 0 0,0-1-1,-1 1 1,1 0 0,0-1-1,0 1 1,0-1-1,0 1 1,2 0 0,2 1 1,1 0 1,0-1-1,0 0 1,0 0-1,0 0 1,10-1 0,-15 0 113,-1 2-218,-1 1-1,1-1 1,-1 0-1,0 0 1,0 1 0,0-1-1,0 0 1,0 0-1,0 0 1,-3 3 0,-6 11-2157,5 0-3353,5-12-230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5.276"/>
    </inkml:context>
    <inkml:brush xml:id="br0">
      <inkml:brushProperty name="width" value="0.025" units="cm"/>
      <inkml:brushProperty name="height" value="0.025" units="cm"/>
      <inkml:brushProperty name="color" value="#66CC00"/>
    </inkml:brush>
  </inkml:definitions>
  <inkml:trace contextRef="#ctx0" brushRef="#br0">51 157 4292,'2'-7'1938,"0"1"1,0-1-1,0 0 1,-1 0-1,0 0 1,-1 0-1,1 0 0,-2-12 1,-1 21-1810,0-1 0,0 1 0,0 0 0,0 0 0,0 0 0,1 0 1,-1 0-1,1 0 0,-1 0 0,-1 5 0,-5 11-98,1 0 1,1 1-1,1 0 0,1 0 1,0 0-1,2 1 0,-1 20 1,3-39-30,0-1 0,0 0 1,0 1-1,0-1 0,0 1 0,0-1 1,0 0-1,0 1 0,0-1 0,0 1 1,0-1-1,0 0 0,1 1 0,-1-1 1,0 0-1,0 1 0,1-1 1,-1 0-1,0 1 0,0-1 0,1 0 1,-1 1-1,0-1 0,1 0 0,-1 0 1,0 0-1,1 1 0,-1-1 0,0 0 1,1 0-1,-1 0 0,1 0 0,-1 0 1,0 1-1,1-1 0,0 0 0,20-4 244,17-17 236,-22 6-329,0 0 1,0-1-1,-2-1 0,0 0 0,-1-1 0,0 0 0,-2-1 1,0 0-1,-1-1 0,-2 0 0,1-1 0,6-31 0,-40 122-143,16-49-7,1 0 0,0 1 0,-8 41 0,16-59-5,-1 1 14,0 1 0,0-1 0,1 1 0,0-1 0,0 1 1,1-1-1,1 8 0,-2-12 0,1 0-1,0 1 1,-1-1 0,1 0 0,0 1-1,0-1 1,0 0 0,0 0 0,0 0-1,0 0 1,0 0 0,1 0 0,-1 0-1,0-1 1,0 1 0,1 0 0,-1-1-1,1 1 1,-1-1 0,0 1 0,1-1-1,-1 0 1,1 1 0,-1-1-1,1 0 1,-1 0 0,1 0 0,-1 0-1,1 0 1,1-1 0,3 0 13,0 0 0,0-1 0,0 0 1,-1 0-1,1 0 0,0 0 0,-1-1 0,0 0 1,0 0-1,0-1 0,0 0 0,0 0 0,-1 0 1,1 0-1,-1 0 0,0-1 0,0 0 0,-1 0 1,0 0-1,5-10 0,-1 4-2,-2 0 0,1 0 0,-1-1 0,-1 0-1,0 0 1,-1 0 0,0-1 0,-1 1 0,1-17 0,-24 78-519,20-46 496,-5 11 19,1 1 0,0 0 0,0 0 0,2 0 0,0 0 0,-2 25 0,6-38-10,-1-1 0,1 0 0,0 0 0,-1 0 0,1 0 0,0 0 1,0 0-1,0 0 0,0 0 0,0 0 0,0 0 0,0 0 0,0-1 0,0 1 0,0 0 0,0-1 0,1 1 1,-1-1-1,0 1 0,0-1 0,1 1 0,-1-1 0,0 0 0,1 0 0,-1 0 0,0 0 0,1 0 0,-1 0 0,0 0 1,1 0-1,1-1 0,48-5 175,-42 3-169,-1-1 0,1 0 0,0 0 0,-1-1 0,10-7 0,-13 8-24,1 0 1,0 0 0,0 1 0,0-1 0,0 1 0,0 1 0,1-1-1,0 1 1,-1 0 0,12-1 0,-17 3-5,0 1 0,0-1 0,0 1 0,0 0 0,-1-1 0,1 1 0,0 0 0,0 0 0,-1 0 0,1 0 0,-1 0 0,1 0 0,-1-1 0,1 1 0,-1 0 0,1 1 0,-1-1 0,1 1 0,6 10 582,0-32 209,-4 1-700,-2 0 0,0 0 1,-2-26-1,-1 3-1672,3 42 1264,0-1 0,-1 1 0,1-1 0,0 1 0,-1-1 1,1 1-1,0 0 0,0 0 0,-1-1 0,1 1 0,0 0 1,0 0-1,-1 0 0,1 0 0,0 0 0,0 0 0,0 0 1,-1 0-1,1 0 0,0 0 0,0 0 0,-1 0 0,1 1 1,0-1-1,1 1 0,23 5-5786,-3 5 1018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5.714"/>
    </inkml:context>
    <inkml:brush xml:id="br0">
      <inkml:brushProperty name="width" value="0.025" units="cm"/>
      <inkml:brushProperty name="height" value="0.025" units="cm"/>
      <inkml:brushProperty name="color" value="#66CC00"/>
    </inkml:brush>
  </inkml:definitions>
  <inkml:trace contextRef="#ctx0" brushRef="#br0">93 230 10154,'0'0'6673,"-3"-7"-3994,2 3-2487,-1 1 0,1-1-1,-1 1 1,0-1-1,0 1 1,0 0-1,0 0 1,-4-3 0,5 5-165,0 0 1,0 1 0,0-1-1,0 0 1,0 1 0,1 0-1,-1-1 1,0 1-1,0-1 1,0 1 0,0 0-1,-1 0 1,1 0 0,0 0-1,0 0 1,0-1 0,0 2-1,0-1 1,0 0 0,0 0-1,0 0 1,0 0-1,0 1 1,0-1 0,0 1-1,0-1 1,0 0 0,0 1-1,0 0 1,1-1 0,-1 1-1,0-1 1,0 1 0,0 0-1,1 0 1,-1-1-1,0 1 1,1 0 0,-1 0-1,1 0 1,-1 0 0,1 0-1,-1 0 1,0 2 0,-3 4 100,0 1 1,0 0-1,0 0 1,1 0 0,-4 14-1,7-20-93,-1-1-1,0 0 1,1 1 0,0-1-1,-1 1 1,1-1 0,0 1-1,0-1 1,0 1-1,0 0 1,0-1 0,0 1-1,0-1 1,0 1 0,1-1-1,-1 1 1,1-1 0,-1 1-1,1-1 1,-1 0-1,1 1 1,0-1 0,0 0-1,0 1 1,-1-1 0,1 0-1,1 0 1,-1 0-1,0 0 1,0 0 0,0 0-1,0 0 1,1 0 0,-1 0-1,0-1 1,1 1-1,-1 0 1,1-1 0,2 1-1,6 0 40,0-1-1,0-1 0,0 1 1,0-2-1,0 1 1,0-1-1,-1-1 0,1 0 1,0 0-1,-1-1 1,0 0-1,0-1 0,0 0 1,-1 0-1,0-1 1,0 0-1,0 0 0,0-1 1,9-12-1,-8 10-49,0 0 0,-1-1 0,0-1 0,0 0-1,-1 0 1,-1 0 0,0 0 0,0-1 0,-1 0 0,-1-1 0,0 1-1,0-1 1,-1 1 0,1-24 0,-3 34-25,-1 1-1,0-1 1,0 1 0,0-1-1,0 1 1,0 0 0,-1-1-1,1 1 1,0-1 0,-1 1-1,1-1 1,-1 1 0,0 0 0,1-1-1,-1 1 1,0 0 0,0 0-1,1 0 1,-1-1 0,0 1-1,0 0 1,0 0 0,-1 0-1,1 0 1,0 1 0,0-1-1,-2-1 1,0 2-15,0-1 1,0 0-1,0 1 0,1 0 1,-1 0-1,0 0 0,0 0 1,0 0-1,0 1 0,0-1 1,0 1-1,-5 1 0,-3 3-14,0-1 0,-1 2 0,2-1 0,-1 1-1,-16 14 1,21-15 28,1 0 0,-1 0 0,1 1 0,1 0 0,-1 0 0,1 0 0,0 0 0,-6 14 0,9-18 1,0 0 0,1 0 0,-1 0-1,0 0 1,1 1 0,-1-1 0,1 0 0,0 0 0,0 1 0,0-1 0,0 0 0,0 1 0,0-1 0,1 0 0,-1 0 0,1 0 0,0 1 0,-1-1 0,1 0 0,0 0 0,0 0 0,0 0-1,1 0 1,-1 0 0,0-1 0,1 1 0,-1 0 0,1-1 0,0 1 0,-1-1 0,1 1 0,2 1 0,12 5-182,0 0 0,1-1 0,0 0 0,0-2 0,18 5 0,-22-8-46,0 1-1,-1 1 1,1 0 0,-1 1 0,0 0 0,0 1-1,0 0 1,-1 1 0,0 0 0,15 13-1,-24-17 146,0-1 0,0 1-1,0-1 1,0 1-1,-1 0 1,1 0 0,-1 0-1,2 6 1,0 12-5701,-3-16-1129</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6.090"/>
    </inkml:context>
    <inkml:brush xml:id="br0">
      <inkml:brushProperty name="width" value="0.025" units="cm"/>
      <inkml:brushProperty name="height" value="0.025" units="cm"/>
      <inkml:brushProperty name="color" value="#66CC00"/>
    </inkml:brush>
  </inkml:definitions>
  <inkml:trace contextRef="#ctx0" brushRef="#br0">1 28 11435,'0'0'7751,"62"0"-5957,-26 0-417,12 0-544,8 0-705,-5-3-448,-1-5-3107,-12-8-8425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8.311"/>
    </inkml:context>
    <inkml:brush xml:id="br0">
      <inkml:brushProperty name="width" value="0.025" units="cm"/>
      <inkml:brushProperty name="height" value="0.025" units="cm"/>
      <inkml:brushProperty name="color" value="#66CC00"/>
    </inkml:brush>
  </inkml:definitions>
  <inkml:trace contextRef="#ctx0" brushRef="#br0">263 28 13901,'23'-28'7986,"-24"31"-6859,-5 10-857,0 0 1,-2-1-1,1 0 1,-2-1 0,1 0-1,-12 11 1,-1 4 2,-22 29 435,-3-3 1,-65 59-1,176-189-6292,-51 62 4557,92-115-7763,-91 108 8739,0 0-1,12-27 0,-25 43 4896,-5 9-1923,-14 22-1083,-22 43-1789,22-32 120,-12 44 1,26-68-247,0 0 1,0 0 0,1 0 0,1 0 0,0 0-1,1 0 1,0 0 0,3 23 0,-3-32-67,1-1 1,-1 1-1,1 0 1,-1-1 0,1 1-1,0-1 1,0 1 0,0-1-1,0 1 1,0-1-1,0 1 1,0-1 0,1 0-1,-1 0 1,0 0 0,1 1-1,-1-1 1,1 0-1,-1-1 1,3 2 0,13 4-4977,-3-5-3407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8.726"/>
    </inkml:context>
    <inkml:brush xml:id="br0">
      <inkml:brushProperty name="width" value="0.025" units="cm"/>
      <inkml:brushProperty name="height" value="0.025" units="cm"/>
      <inkml:brushProperty name="color" value="#66CC00"/>
    </inkml:brush>
  </inkml:definitions>
  <inkml:trace contextRef="#ctx0" brushRef="#br0">63 93 7495,'0'0'10378,"-50"-13"-7303,41 12-737,6 1-64,19 0-2402,10 0 160,8-1 0,13 1 64,8-4-32,8-9-1025,-4-5-1537,3-1-1057,-7-4-2883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0:59.071"/>
    </inkml:context>
    <inkml:brush xml:id="br0">
      <inkml:brushProperty name="width" value="0.025" units="cm"/>
      <inkml:brushProperty name="height" value="0.025" units="cm"/>
      <inkml:brushProperty name="color" value="#66CC00"/>
    </inkml:brush>
  </inkml:definitions>
  <inkml:trace contextRef="#ctx0" brushRef="#br0">232 3 14125,'0'0'2381,"-13"-1"-464,6 0-1737,1 1 0,-1 0 0,0 0 0,0 0 1,1 1-1,-1 0 0,1 0 0,-1 1 0,0 0 0,1 0 1,0 1-1,0-1 0,0 1 0,0 1 0,0-1 0,0 1 1,1 0-1,0 0 0,-8 8 0,3-1 107,1 1-1,1-1 1,0 1-1,0 1 1,1 0-1,1 0 1,0 0-1,1 0 1,0 1-1,1 0 1,1 0-1,0 0 1,1 1-1,0-1 1,1 1-1,1-1 1,3 24-1,-2-33-277,0 0 1,1-1-1,0 1 0,0-1 1,0 1-1,1-1 0,-1 0 0,1 0 1,0 0-1,0 0 0,0 0 1,1-1-1,0 0 0,-1 1 1,1-1-1,0-1 0,0 1 0,1 0 1,-1-1-1,0 0 0,7 2 1,-4-1 8,-1-1 0,0 0 0,1-1 1,-1 0-1,1 0 0,-1 0 0,1-1 1,0 0-1,-1 0 0,1 0 0,0-1 1,-1 0-1,1-1 0,-1 1 0,11-5 1,-14 5-5,0-1 1,-1 0 0,0 1 0,1-1 0,-1 0 0,0 0 0,0 0 0,0 0 0,0-1 0,0 1 0,0 0 0,-1-1 0,1 0-1,-1 1 1,0-1 0,0 0 0,0 1 0,0-1 0,0 0 0,-1 0 0,1 0 0,-1 0 0,0 0 0,1 0 0,-1 0 0,-1 0-1,1 0 1,0 1 0,-1-1 0,0 0 0,1 0 0,-1 0 0,0 0 0,0 1 0,-1-1 0,1 0 0,-1 1 0,1-1 0,-1 1 0,0 0-1,0-1 1,0 1 0,0 0 0,0 0 0,0 0 0,-1 0 0,1 1 0,-6-3 0,-4-2 11,-1 0 0,0 1 0,-1 1 1,1 0-1,-1 1 0,0 0 0,0 1 1,0 1-1,0 0 0,-17 2 0,11 3 25,20-4-50,-1 0 0,1 0 0,0 1 0,0-1 0,0 0 0,-1 0 0,1 0 0,0 1 1,0-1-1,0 0 0,0 0 0,0 1 0,-1-1 0,1 0 0,0 0 0,0 1 0,0-1 0,0 0 0,0 1 0,0-1 0,0 0 0,0 0 0,0 1 0,0-1 0,0 0 0,0 0 0,0 1 0,0-1 0,0 0 1,0 1-1,1-1 0,-1 0 0,0 0 0,0 1 0,0-1 0,2 2 0,-1-1 1,0 0-1,1 0 1,-1 0-1,1 0 1,-1 0-1,1 0 1,-1 0-1,1 0 1,0 0-1,-1-1 1,1 1 0,0-1-1,0 1 1,0-1-1,-1 0 1,1 1-1,2-1 1,19 0 51,0-1 1,0-1-1,-1-1 1,1-1 0,30-9-1,106-45-14,-105 37-4,-48 19-14,26-8-61,-32 10 37,1 1-1,0-1 1,-1 0-1,1 0 1,-1 0-1,1 0 1,-1 0-1,1 1 1,0-1 0,-1 0-1,1 1 1,-1-1-1,1 0 1,-1 1-1,0-1 1,1 0-1,-1 1 1,1-1-1,-1 1 1,0-1-1,1 1 1,-1-1-1,0 1 1,1-1-1,-1 1 1,0 0 0,0-1-1,0 1 1,1-1-1,-1 1 1,0-1-1,0 1 1,0 0-1,0-1 1,0 1-1,0-1 1,0 1-1,0 0 1,-1-1-1,1 1 1,0-1-1,0 1 1,0-1 0,0 1-1,-1 0 1,0 0-1,-7 23 147,0-1 0,-2 0-1,-1-1 1,-1 0 0,-25 34 0,15-21-87,7-13-200,-13 24 310,20-16-3167</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1:01.680"/>
    </inkml:context>
    <inkml:brush xml:id="br0">
      <inkml:brushProperty name="width" value="0.025" units="cm"/>
      <inkml:brushProperty name="height" value="0.025" units="cm"/>
      <inkml:brushProperty name="color" value="#66CC00"/>
    </inkml:brush>
  </inkml:definitions>
  <inkml:trace contextRef="#ctx0" brushRef="#br0">91 127 11211,'-10'4'795,"4"-1"-574,1-2 218,-1 1 0,0 1 1,0-1-1,1 1 0,-1 0 0,1 0 1,0 1-1,0 0 0,0 0 0,0 0 1,1 0-1,-7 9 0,15-12-226,1 0 0,0 0 0,-1 0 0,1-1 0,0 1 0,0-1 0,-1-1 0,1 1 0,8-2 0,155-45 1898,-42 10-1644,-54 21-298,1 4-1,78-4 0,148 8-22,-157 7-65,-108-2-71,25 3-58,-59 0 49,0 0 0,0 0 0,1 0 0,-1 1-1,0-1 1,0 0 0,0 0 0,0 0-1,1 0 1,-1 1 0,0-1 0,0 0 0,0 0-1,0 1 1,0-1 0,0 0 0,0 0 0,0 1-1,0-1 1,0 0 0,0 0 0,0 0 0,0 1-1,0-1 1,0 0 0,0 0 0,0 1-1,0-1 1,0 0 0,0 0 0,0 1 0,0-1-1,0 0 1,0 0 0,0 0 0,0 1 0,-1-1-1,1 0 1,0 0 0,0 0 0,0 1-1,0-1 1,-1 0 0,1 0 0,0 0 0,0 0-1,0 0 1,-1 1 0,1-1 0,0 0 0,0 0-1,-1 0 1,1 0 0,0 0 0,0 0-1,0 0 1,-1 0 0,1 0 0,-15 10 198,-22 2-118,0-1 0,-1-2 0,-1-1 1,-45 2-1,6 0-71,-294 41-174,49-26-200,386-29 348,-1-3-1,108-26 1,-89 16 28,70-17-10,-52 11 2,121-13 0,-291 47 154,-103 31 0,63-13-148,11-5 36,-332 70 314,396-89-312,25-6-103,15-3-23,15-4-110,413-117-2570,-128 43-7296,-202 49 1972</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1:26.999"/>
    </inkml:context>
    <inkml:brush xml:id="br0">
      <inkml:brushProperty name="width" value="0.025" units="cm"/>
      <inkml:brushProperty name="height" value="0.025" units="cm"/>
      <inkml:brushProperty name="color" value="#66CC00"/>
    </inkml:brush>
  </inkml:definitions>
  <inkml:trace contextRef="#ctx0" brushRef="#br0">7770 217 6342,'0'0'1612,"-2"-9"-1057,1 6-507,1 1 0,-1-1-1,0 0 1,0 0 0,0 1-1,-1-1 1,1 0 0,-1 1-1,1 0 1,-1-1 0,0 1 0,-3-4-1,1 3 36,0 1-1,0 0 1,0 0-1,0 0 0,0 0 1,-1 0-1,1 1 1,-1 0-1,1 0 1,-6-1-1,-344-29 2012,196 22-1962,-1066-54 215,-46 42-217,-705-5 1096,1866 26-1077,-449 6 154,3 42-210,343-14-80,-229 69 1,339-73-20,1 6 1,2 3-1,2 5 1,-114 69 0,184-96 35,1 1 1,0 1 0,-44 45 0,61-56-23,1 1 1,1 1 0,0-1 0,0 1-1,1 0 1,0 1 0,1-1 0,0 1-1,1 0 1,0 1 0,0-1 0,2 1 0,-4 20-1,5-15-5,1-1 0,1 1 1,0-1-1,1 0 0,0 1 0,2-1 0,0 0 0,1 0 0,6 15 0,3-3 7,1 0-1,1-1 1,35 46 0,-9-21-13,2-2 0,2-1 1,2-3-1,2-2 0,2-2 1,1-2-1,3-3 0,1-2 1,90 40-1,-8-15 19,2-7 1,217 51-1,-148-60 38,246 20 1,221-29 54,-2-37-56,-646 2-53,1018-57 31,-5-69 8,-196-16-27,-19-76-798,-472 78 668,-309 117 96,-1-1 0,-1-2-1,-2-2 1,0-2 0,53-51 0,-84 70 84,-1 0 0,0-1 1,-1 0-1,0 0 0,-1-1 1,-1 0-1,0-1 0,-1 0 1,0 0-1,7-28 0,-11 33 34,0 0-1,-1 0 0,0-1 1,0 1-1,-1 0 1,-1 0-1,1 0 1,-1-1-1,-1 1 0,0 0 1,0 0-1,-1 1 1,0-1-1,0 0 0,-1 1 1,0 0-1,-1 0 1,-10-15-1,-3 4-35,0 0-1,0 2 1,-2 0 0,0 1-1,-1 1 1,0 0 0,-1 2-1,-48-21 1,3 8 13,-139-35 0,17 20-43,-276-23 0,-202 23-200,504 33-24,98 5-12,-549-33-4841,386 16-142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17.096"/>
    </inkml:context>
    <inkml:brush xml:id="br0">
      <inkml:brushProperty name="width" value="0.025" units="cm"/>
      <inkml:brushProperty name="height" value="0.025" units="cm"/>
    </inkml:brush>
  </inkml:definitions>
  <inkml:trace contextRef="#ctx0" brushRef="#br0">333 340 3716,'0'0'3891,"-2"-8"-3117,1 3-724,1 4-35,-1-1 0,0 1 0,1 0 0,0 0 0,-1-1 0,1 1 0,0 0 0,0-1 0,0 1 0,0 0 0,0-1 0,0 1 0,0-1 0,0 1 0,0 0 0,1-1 0,-1 1 0,1 0 0,-1 0 0,1-1 0,-1 1 0,1 0 0,0 0 0,-1 0 0,1 0 0,0 0 0,0 0 0,0 0 0,0 0 0,0 0 0,0 0 0,0 0 0,0 0 0,0 1-1,1-1 1,-1 0 0,0 1 0,0-1 0,1 1 0,-1 0 0,0-1 0,3 1 0,47-17 257,1 3 1,81-12-1,111 0-180,-173 20-56,806-1 521,-418 18-185,372-7-286,678-5-39,-956-9-29,842-10-30,-73 10 295,-1261 7-295,-45 1 7,-1 1 0,1 0-1,-1 1 1,1 0 0,0 1 0,-1 1-1,1 1 1,-1 0 0,16 6 0,-27-3 131,-15-1 74,-20 2 53,28-7-272,-171 21 145,-267-2 0,300-17-106,-1456 1-1720,773-7 1062,-92 20 145,169-1 340,726-15 159,-2825 12 485,2813-12-498,-9 1 282,0-1 1,1-3 0,-1-1 0,-80-19 0,109 15 13,22 4-346,31 1-205,-34 3 334,295-20-5,301-12 96,1136 68-351,-649-3 253,-701-26-62,1580 4 32,-644-108-35,-1266 90 1,-8 2 24,-1-2 1,-1-2-1,0-2 0,53-20 1,-100 31-20,1-1 1,0 0 0,0 1 0,0-1-1,0 0 1,-1 0 0,1-1-1,0 1 1,-1 0 0,1-1 0,-1 1-1,0 0 1,1-1 0,-1 0-1,0 1 1,0-1 0,0 0 0,0 0-1,0 1 1,0-1 0,-1 0-1,1-2 1,-1 3-22,0-1-1,0 1 1,0-1-1,0 1 1,-1 0-1,1-1 1,-1 1-1,1 0 1,-1-1-1,1 1 1,-1 0-1,0 0 1,0 0-1,0-1 1,1 1-1,-1 0 1,0 0-1,0 0 1,0 0-1,-1 1 1,1-1-1,0 0 1,0 0-1,0 1 1,-1-1 0,1 1-1,0-1 1,-1 1-1,1-1 1,-2 1-1,-84-21-1879,28 10-272</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15.038"/>
    </inkml:context>
    <inkml:brush xml:id="br0">
      <inkml:brushProperty name="width" value="0.025" units="cm"/>
      <inkml:brushProperty name="height" value="0.025" units="cm"/>
    </inkml:brush>
  </inkml:definitions>
  <inkml:trace contextRef="#ctx0" brushRef="#br0">182 78 9545,'0'0'3555,"2"-9"-1147,-1 3-1691,7-28 743,-10 9 2774,-1 24-4066,0 1 0,0-1 0,-1 0-1,1 1 1,0 0 0,0 0-1,0 0 1,0 0 0,0 0 0,0 0-1,-6 2 1,1 2-162,0-1 0,0 1 0,0 0 0,1 0-1,0 1 1,0 0 0,0 1 0,1-1 0,-8 9 0,3-3 3,1 1 1,1 0 0,0 0-1,-12 20 1,21-30-12,-1-1 1,0 0-1,0 0 1,0 1-1,1-1 1,-1 0-1,1 1 1,-1-1-1,1 1 1,-1-1-1,1 1 1,0-1-1,0 1 1,0-1-1,0 1 1,0-1-1,0 1 1,0-1-1,0 0 1,0 1-1,1-1 1,-1 1-1,1-1 1,-1 1-1,1-1 1,-1 0-1,1 1 1,0-1-1,0 0 1,0 0-1,0 1 1,0-1-1,0 0 1,0 0-1,0 0 1,0 0-1,0 0 1,1-1-1,-1 1 1,3 1-1,5 2-13,1-1 0,0 0 0,0-1 0,0 0 0,13 0 0,18 5-9,-37-6 56,0 1 0,0-1 0,-1 0 0,1 1 0,0 0 0,-1 0 1,1 0-1,-1 1 0,0-1 0,0 1 0,0-1 0,0 1 0,0 0 1,-1 0-1,1 1 0,-1-1 0,0 0 0,1 1 0,-2 0 0,1-1 1,0 1-1,-1 0 0,2 6 0,-3-7 8,0 1 0,1 0 0,-2 0 1,1 0-1,0-1 0,-1 1 0,0 0 0,0-1 0,0 1 0,0 0 1,0-1-1,-1 1 0,1-1 0,-1 0 0,0 1 0,0-1 0,-1 0 1,1 0-1,-1 0 0,1-1 0,-1 1 0,0-1 0,0 1 0,0-1 1,-4 2-1,7-3-25,-59 33 1121,55-31-1077,-1-1-1,0 0 0,0-1 1,0 1-1,0-1 0,-1 0 1,1 0-1,0 0 1,0-1-1,-10 0 0,15 0-91,-1 0 0,1-1-1,-1 1 1,1 0 0,0-1-1,-1 1 1,1-1 0,-1 1-1,1-1 1,0 1 0,-1-1-1,1 1 1,0-1 0,-1 1-1,1-1 1,0 1 0,0-1-1,0 1 1,0-1-1,-1 1 1,1-1 0,0 0-1,0 1 1,0-1 0,0 1-1,0-1 1,0 0 0,0 1-1,1-2 1,3-19-1919,3 5-152,2 1 0,0 0 0,12-16 1,-3 4-1824,11-18-2773</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15.386"/>
    </inkml:context>
    <inkml:brush xml:id="br0">
      <inkml:brushProperty name="width" value="0.025" units="cm"/>
      <inkml:brushProperty name="height" value="0.025" units="cm"/>
    </inkml:brush>
  </inkml:definitions>
  <inkml:trace contextRef="#ctx0" brushRef="#br0">86 0 11115,'0'0'10377,"0"12"-9256,0 19-397,-2 38-219,4-1 0,3 1 0,18 90 0,-16-134-418,-3-10-477,-16-32-465,-100-164 940,112 180-85,1 0-1,-1 1 1,1-1-1,-1 1 0,1-1 1,-1 1-1,1-1 1,-1 1-1,1 0 1,-1-1-1,1 1 1,0 0-1,-1-1 0,1 1 1,0 0-1,-1 0 1,1 0-1,0-1 1,0 1-1,-1 0 0,1 0 1,0 0-1,-1 0 1,1 0-1,0 0 1,-1 1-1,1-1 1,0 0-1,0 0 0,-1 0 1,1 1-1,1-1 1,31 5-1519,-7-2-1939,0 0 1,34-2-1,-21-1-2638</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15.733"/>
    </inkml:context>
    <inkml:brush xml:id="br0">
      <inkml:brushProperty name="width" value="0.025" units="cm"/>
      <inkml:brushProperty name="height" value="0.025" units="cm"/>
    </inkml:brush>
  </inkml:definitions>
  <inkml:trace contextRef="#ctx0" brushRef="#br0">113 14 9161,'0'0'13452,"-9"-4"-12400,5 3-991,2 0-23,0 0 1,0 0 0,0 0 0,0 0-1,0 0 1,0 0 0,-1 1 0,1-1 0,0 1-1,0 0 1,-1 0 0,1 0 0,0 0-1,-1 0 1,1 0 0,0 0 0,0 1-1,-1-1 1,1 1 0,0 0 0,0-1-1,0 1 1,0 0 0,0 0 0,0 1-1,0-1 1,0 0 0,0 1 0,0-1 0,1 1-1,-1-1 1,1 1 0,-1 0 0,1 0-1,-1 0 1,-1 3 0,0 2 64,-1-1 1,1 0 0,1 1-1,-1-1 1,1 1 0,0 0-1,1 0 1,-1-1 0,2 1-1,-1 0 1,1 9 0,0-15-99,0 1 0,1-1 0,-1 0 0,1 0 0,-1 0 0,1 0 0,-1 0 0,1 0 1,0 0-1,0 0 0,-1 0 0,1 0 0,0-1 0,0 1 0,0 0 0,0-1 0,0 1 0,0 0 1,0-1-1,0 1 0,0-1 0,0 1 0,0-1 0,1 0 0,-1 1 0,0-1 0,0 0 0,0 0 1,0 0-1,1 0 0,-1 0 0,0 0 0,0 0 0,0 0 0,0-1 0,1 1 0,1-1 0,3 0 43,0 0 0,1 0 0,-1-1 0,0 1 0,0-2-1,7-2 1,-7 2-21,-1-1 0,1 1 0,-1-1 0,1-1 0,-1 1 0,-1-1 0,1 0 0,-1 0 0,1 0 0,-1 0 0,-1-1 0,1 0 0,-1 0 0,0 0 0,0 0-1,-1 0 1,0-1 0,0 1 0,1-12 0,-31 62-331,22-33 300,0 0 0,1 1 0,1-1-1,-1 1 1,2 1 0,0-1 0,1 0 0,-2 14 0,5-25-9,-1-1 0,1 1-1,-1 0 1,1 0 0,0-1 0,-1 1 0,1-1 0,0 1 0,-1 0 0,1-1 0,0 1 0,0-1 0,-1 0 0,1 1 0,0-1 0,0 1 0,0-1 0,0 0 0,-1 0 0,1 0-1,0 1 1,0-1 0,0 0 0,0 0 0,0 0 0,0 0 0,0-1 0,-1 1 0,1 0 0,0 0 0,0 0 0,0-1 0,0 1 0,0 0 0,-1-1 0,2 0-1,38-13-1659,11-21-2785,-2-5-3683,-15 8-517</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16.426"/>
    </inkml:context>
    <inkml:brush xml:id="br0">
      <inkml:brushProperty name="width" value="0.025" units="cm"/>
      <inkml:brushProperty name="height" value="0.025" units="cm"/>
    </inkml:brush>
  </inkml:definitions>
  <inkml:trace contextRef="#ctx0" brushRef="#br0">120 163 9385,'0'0'5093,"-9"6"-2034,-3 1-2223,-1 0 251,0 2 0,0 0 0,-17 15 0,27-22-1041,1 1-1,0-1 0,-1 0 0,1 1 0,0-1 1,0 1-1,0 0 0,1 0 0,-1 0 1,1-1-1,-1 2 0,1-1 0,0 0 0,0 0 1,1 0-1,-1 0 0,0 1 0,1-1 1,0 0-1,0 0 0,0 1 0,0-1 0,1 0 1,0 5-1,0-7-40,-1 1-1,1-1 1,0 0-1,-1 0 1,1 0 0,0 0-1,0 0 1,0 0 0,0 0-1,0 0 1,0 0-1,0 0 1,1 0 0,-1-1-1,0 1 1,0 0 0,1-1-1,-1 1 1,0-1 0,1 0-1,-1 1 1,0-1-1,1 0 1,-1 0 0,0 0-1,1 0 1,-1 0 0,1 0-1,-1 0 1,0 0-1,1 0 1,-1-1 0,0 1-1,1-1 1,0 0 0,4 0 39,-1-1-1,0 0 1,0 0 0,0-1 0,0 0 0,0 1 0,7-7 0,-6 4-63,0-1 0,0 0 1,-1 0-1,0 0 0,0-1 1,0 0-1,-1 0 0,0 0 1,0-1-1,-1 1 0,0-1 1,0 0-1,-1 0 0,0 0 0,2-12 1,-6 20-3,1 1 1,0-1 0,-1 0-1,1 1 1,0-1 0,-1 1-1,1-1 1,0 1 0,0 0-1,-1-1 1,1 1 0,0 0-1,0 0 1,0 0-1,-1 1 1,-2 4 6,1-1-1,-1 1 1,1 0-1,0 1 1,1-1-1,0 0 1,0 1-1,0-1 1,1 1-1,0-1 1,0 1-1,0 0 1,1 8-1,1-14 9,-1 0-1,0-1 1,1 1 0,-1-1-1,1 1 1,-1-1-1,1 1 1,-1-1 0,1 1-1,-1-1 1,1 1-1,0-1 1,-1 0 0,1 1-1,0-1 1,-1 0 0,1 1-1,0-1 1,-1 0-1,1 0 1,0 0 0,-1 0-1,1 0 1,0 0-1,0 0 1,-1 0 0,1 0-1,0 0 1,0 0-1,23-4 60,-16 0-31,0 0 0,0 0 0,0-1 0,0 0 0,-1 0 0,0-1 0,0 0 0,-1-1 0,10-10 0,-1-2-47,-1 0 0,19-32 0,-27 40 113,0 0 0,0-1 1,-1 1-1,0-1 1,-1-1-1,-1 1 0,0-1 1,3-24-1,-32 80 953,15-24-898,2 1 0,0 0-1,1 0 1,1 0 0,1 1 0,1 0 0,1 0-1,0 1 1,2-1 0,1 1 0,1 26 0,1-43-143,0-1 1,1 0-1,-1 1 1,1-1-1,0 0 1,0 0-1,4 5 1,-6-8-2,1 0 1,-1 0-1,1 0 1,-1 0-1,1-1 1,-1 1-1,1 0 1,0 0-1,-1 0 0,1-1 1,0 1-1,-1 0 1,1-1-1,0 1 1,0-1-1,0 1 1,0-1-1,0 1 1,0-1-1,0 1 1,0-1-1,-1 0 1,1 0-1,0 1 1,0-1-1,1 0 1,-1 0-1,0 0 1,0 0-1,0 0 1,0 0-1,0-1 1,0 1-1,0 0 1,0 0-1,-1-1 1,1 1-1,2-1 1,-1-4-39,-1 1 0,1-1 1,-1 0-1,0 0 0,0 1 0,0-1 1,-1 0-1,0 0 0,0 0 1,0 0-1,0 0 0,-3-8 1,3 10-41,-2-10-13,0 0 1,-2 1-1,1 0 0,-1 0 1,-1 0-1,0 0 1,-1 0-1,0 1 1,-1 0-1,0 1 0,-1-1 1,-14-15-1,27 30-10,1-1 0,0-1 0,1 1 1,-1-1-1,0 0 0,1 0 0,-1-1 0,1 0 0,-1 0 0,10 0 0,78 2-6489,-92-3 6322,42-1-4583,-2-4-321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16.773"/>
    </inkml:context>
    <inkml:brush xml:id="br0">
      <inkml:brushProperty name="width" value="0.025" units="cm"/>
      <inkml:brushProperty name="height" value="0.025" units="cm"/>
    </inkml:brush>
  </inkml:definitions>
  <inkml:trace contextRef="#ctx0" brushRef="#br0">103 17 7751,'0'0'14019,"-9"-3"-12535,3 1-1356,0-1 102,0 1-1,-1 0 0,1 1 1,-1-1-1,0 1 0,-9 0 0,15 1-212,-1 0-1,1 1 1,0-1-1,-1 0 1,1 0-1,-1 1 1,1-1-1,0 1 0,-1-1 1,1 1-1,0 0 1,-1-1-1,1 1 1,0 0-1,0 0 0,0 0 1,0 0-1,0 0 1,0 0-1,0 0 1,0 0-1,0 1 0,1-1 1,-1 0-1,0 0 1,1 1-1,-1-1 1,1 1-1,-1-1 0,1 0 1,0 1-1,-1-1 1,1 1-1,0-1 1,0 1-1,0-1 0,0 0 1,0 1-1,1-1 1,-1 1-1,1 1 1,-1-1-48,1-1 0,0 1 0,-1-1 0,1 1 1,0-1-1,0 0 0,0 1 0,0-1 0,0 0 0,0 0 1,0 0-1,1 0 0,-1 0 0,0 0 0,1 0 0,-1 0 1,0 0-1,1 0 0,-1-1 0,1 1 0,2 0 0,43 13-824,-30-9 595,-9-3 161,0 1 1,0 0-1,0 1 1,0 0-1,-1 0 1,1 1-1,8 7 1,-15-11 104,0 0 0,0 0 0,0 0-1,0 0 1,0 1 0,0-1 0,0 0 0,0 1 0,-1-1 0,1 0 0,0 1 0,-1-1 0,1 1-1,-1-1 1,0 1 0,1-1 0,-1 1 0,0 2 0,0-2 27,-1 1-1,0-1 1,0 0 0,1-1 0,-1 1 0,0 0-1,-1 0 1,1 0 0,0 0 0,0-1-1,-1 1 1,1-1 0,-1 1 0,1-1-1,-1 1 1,0-1 0,0 0 0,-1 1 0,-4 3-3,-1-1 0,1 0 0,-1 0 0,1 0 1,-1-1-1,0-1 0,-12 4 0,-14-3-3565,16-3-4062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17.986"/>
    </inkml:context>
    <inkml:brush xml:id="br0">
      <inkml:brushProperty name="width" value="0.025" units="cm"/>
      <inkml:brushProperty name="height" value="0.025" units="cm"/>
    </inkml:brush>
  </inkml:definitions>
  <inkml:trace contextRef="#ctx0" brushRef="#br0">0 33 10794,'0'0'9513,"1"8"-8771,3 222 2104,-4-229-2823,0-1 1,0 1-1,0-1 1,0 1 0,0-1-1,0 1 1,0-1-1,0 1 1,0-1 0,1 1-1,-1-1 1,0 1-1,0-1 1,0 0 0,0 1-1,1-1 1,-1 1-1,0-1 1,1 1 0,-1-1-1,0 0 1,1 1-1,-1-1 1,0 0 0,1 1-1,-1-1 1,1 0-1,-1 0 1,1 1 0,-1-1-1,0 0 1,2 0-1,15-6 709,15-23 240,-6 1-742,-2-1-1,-1-1 1,34-61-1,-61 146-106,3-51-110,1 0-1,-1-1 1,1 1 0,-1 0-1,1 0 1,0-1 0,0 1-1,2 6 1,-2-10-9,0 1 0,0-1-1,0 0 1,0 1 0,1-1 0,-1 0-1,0 1 1,0-1 0,1 0 0,-1 0-1,0 1 1,0-1 0,1 0 0,-1 0 0,0 0-1,0 0 1,1 1 0,-1-1 0,0 0-1,1 0 1,-1 0 0,0 0 0,1 0 0,-1 0-1,0 0 1,1 0 0,-1 0 0,0 0-1,1 0 1,-1 0 0,0 0 0,1 0 0,20-11 195,2-9-123,-1-1 0,-2-1 0,31-39 0,-51 111-503,-12 30 624,12-80-187,-1 1 0,1-1 0,0 0 0,1 1 0,-1-1 0,0 0-1,0 0 1,0 1 0,0-1 0,0 0 0,0 1 0,0-1 0,0 0 0,0 1-1,1-1 1,-1 0 0,0 0 0,0 1 0,0-1 0,1 0 0,-1 0-1,0 0 1,0 1 0,1-1 0,-1 0 0,0 0 0,0 0 0,1 0 0,-1 1-1,0-1 1,1 0 0,-1 0 0,0 0 0,0 0 0,1 0 0,-1 0 0,0 0-1,1 0 1,-1 0 0,0 0 0,1 0 0,19-6 399,14-16 113,-16 5-461,0-1 1,-1-1-1,-2 0 1,19-29-1,-17 24-48,-23 75-536,-5-20 534,8-25-10,0 1-1,0 1 1,1-1 0,0 0-1,1 1 1,-1 8 0,4-15 17,0-1 0,0 1 0,0-1-1,0 1 1,1-1 0,-1 0 0,0 0 0,0 0 0,0-1 0,0 1 0,0 0 0,1-1 0,-1 1-1,0-1 1,0 0 0,2-1 0,7-4 8,-1-1 0,1-1 1,-1 0-1,-1 0 0,1-1 0,-2 0 0,1 0 1,8-13-1,24-26-80,-45 78-496,-9 8 543,9-28 0,1 1-1,-1-1 1,2 0-1,-1 1 1,2-1 0,-2 13-1,4-22 5,-1 0 0,0-1 0,1 1 1,-1-1-1,1 1 0,-1 0 0,1-1 0,0 1 0,-1-1 0,1 0 0,-1 1 1,1-1-1,0 1 0,-1-1 0,1 0 0,0 0 0,0 1 0,-1-1 0,1 0 1,0 0-1,-1 0 0,1 0 0,0 0 0,0 0 0,-1 0 0,1 0 0,0 0 1,0 0-1,-1 0 0,1 0 0,0-1 0,0 1 0,-1 0 0,1 0 0,0-1 1,-1 1-1,2-1 0,28-11-1244,-19 5-418,-2-1-1,1 0 0,-1-1 1,0 0-1,-1-1 1,0 1-1,7-12 1,-5 3-3268</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18.537"/>
    </inkml:context>
    <inkml:brush xml:id="br0">
      <inkml:brushProperty name="width" value="0.025" units="cm"/>
      <inkml:brushProperty name="height" value="0.025" units="cm"/>
    </inkml:brush>
  </inkml:definitions>
  <inkml:trace contextRef="#ctx0" brushRef="#br0">108 1 13196,'-1'11'1815,"0"1"-1,0-1 1,-1 1-1,-5 14 1,-4 9-14,-20 39 0,20-51-1500,1 0 0,1 1 0,1 0-1,-7 35 1,15-58-290,0 0-1,0 0 0,0 0 0,-1 0 1,1 0-1,0 0 0,1 0 1,-1 1-1,0-1 0,0 0 1,0 0-1,1 0 0,-1 0 0,0 0 1,1 0-1,-1 0 0,1 0 1,-1 0-1,1 0 0,0 0 1,-1 0-1,1 0 0,0-1 0,0 1 1,0 0-1,1 1 0,1-1 22,-1 0 0,0 0 0,1-1 0,-1 1-1,1-1 1,-1 1 0,1-1 0,-1 0 0,1 0-1,-1 0 1,5 0 0,2-2-131,1 1 0,-1-1 1,0-1-1,0 0 0,0 0 0,9-6 0,-8 3-857,0 0 0,0-1-1,-1-1 1,17-15 0,-16 11-1317,-1 1-1,0-1 1,12-20 0,0-10-5815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19.055"/>
    </inkml:context>
    <inkml:brush xml:id="br0">
      <inkml:brushProperty name="width" value="0.025" units="cm"/>
      <inkml:brushProperty name="height" value="0.025" units="cm"/>
    </inkml:brush>
  </inkml:definitions>
  <inkml:trace contextRef="#ctx0" brushRef="#br0">108 0 13965,'0'0'4677,"-10"11"-2841,1 1-1436,0-1 0,1 2-1,0-1 1,1 2 0,0-1 0,1 0 0,1 1-1,-5 17 1,1 14 59,1 0 0,3 1 0,0 75 1,8-118-246,2-9-18,3-11-14,-4 1-171,0 0-1,-2 0 1,0 0 0,-1-1-1,0 1 1,-2-1 0,-2-18-1,3 36-13,0-1-1,0 0 0,-1 0 0,1 1 1,0-1-1,0 0 0,-1 0 0,1 1 0,0-1 1,0 0-1,-1 0 0,1 0 0,0 1 1,-1-1-1,1 0 0,0 0 0,0 0 1,-1 0-1,1 0 0,0 0 0,-1 0 0,1 0 1,0 0-1,-1 0 0,1 0 0,0 0 1,-1 0-1,1 0 0,0 0 0,-1 0 0,1 0 1,0 0-1,-1 0 0,1 0 0,0-1 1,-1 1-1,1 0 0,0 0 0,-1 0 0,1-1 1,0 1-1,0 0 0,0 0 0,-1-1 1,1 1-1,0 0 0,0 0 0,0-1 0,-1 1 1,1 0-1,0-1 0,0 1 0,0 0 1,0-1-1,0 1 0,0 0 0,0-1 0,0 1 1,0 0-1,0-1 0,0 1 0,0 0 1,0-1-1,0 1 0,-11 24-167,11-21 172,-1-1-1,1 0 1,-1 1 0,1-1-1,0 0 1,0 1 0,0-1-1,0 1 1,1-1 0,-1 0-1,0 1 1,1-1 0,0 0-1,0 1 1,0-1 0,0 0-1,0 0 1,0 0 0,0 0-1,0 0 1,1 0 0,-1 0-1,1 0 1,0-1 0,0 1-1,-1 0 1,1-1 0,0 1-1,0-1 1,4 2 0,-2-2 12,1 0 1,0 0 0,-1 0 0,1 0-1,0-1 1,-1 1 0,1-1-1,0-1 1,0 1 0,-1-1 0,1 1-1,0-2 1,-1 1 0,1 0 0,5-3-1,-1-1 7,0 0 0,-1 0 0,1-1 0,-1 0-1,0 0 1,-1-1 0,1 0 0,8-11 0,5-4 84,-38 70 265,15-45-339,-18 48 402,19-47-398,0-1 0,0 0-1,0 0 1,1 1 0,-1-1-1,1 0 1,-1 1 0,1-1-1,0 0 1,1 1 0,-1-1-1,1 0 1,0 5 0,0-7-45,-1-1 1,1 0 0,0 1-1,-1-1 1,1 1-1,0-1 1,-1 0-1,1 0 1,0 1-1,0-1 1,-1 0 0,1 0-1,0 0 1,0 0-1,-1 0 1,1 0-1,0 0 1,0 0-1,-1 0 1,1 0 0,0 0-1,0 0 1,-1-1-1,1 1 1,0 0-1,0 0 1,0-1-1,21-10-1896,-16 1 300,1 1-1,-1-1 0,-1 0 0,0 0 1,0 0-1,-1-1 0,0 0 0,-1 1 1,0-1-1,-1-1 0,2-21 0,0-11-2945</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19.402"/>
    </inkml:context>
    <inkml:brush xml:id="br0">
      <inkml:brushProperty name="width" value="0.025" units="cm"/>
      <inkml:brushProperty name="height" value="0.025" units="cm"/>
    </inkml:brush>
  </inkml:definitions>
  <inkml:trace contextRef="#ctx0" brushRef="#br0">0 0 6566,'0'0'15631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0.092"/>
    </inkml:context>
    <inkml:brush xml:id="br0">
      <inkml:brushProperty name="width" value="0.025" units="cm"/>
      <inkml:brushProperty name="height" value="0.025" units="cm"/>
    </inkml:brush>
  </inkml:definitions>
  <inkml:trace contextRef="#ctx0" brushRef="#br0">20 1 10282,'0'0'7618,"3"10"-6348,3 24-424,-1 0 0,-2 0 0,-1 0 0,-3 40 1,-5-4-176,-15 79 0,18-133-357,-2 11 1037,3-26-730,2-18-317,1-22-408,2 1 1,2-1-1,1 1 1,3 0-1,0 1 1,3 0 0,20-46-1,-30 78 88,1 0 1,0-1-1,0 1 0,1 1 1,-1-1-1,1 0 1,0 1-1,0 0 0,1 0 1,-1 0-1,1 0 0,0 1 1,5-3-1,-7 5 7,-1 0 0,0 0 0,1 0 1,-1 0-1,0 1 0,1-1 0,-1 1 0,1 0 0,-1-1 1,0 1-1,1 1 0,-1-1 0,1 0 0,-1 0 0,1 1 1,-1-1-1,0 1 0,1 0 0,-1 0 0,0 0 0,0 0 1,1 0-1,-1 1 0,0-1 0,0 0 0,0 1 0,-1 0 0,1-1 1,0 1-1,-1 0 0,1 0 0,-1 0 0,1 0 0,0 2 1,1 2 82,0-1 0,-1 1 1,0 0-1,0 0 0,0 0 1,-1 0-1,1 1 0,-2-1 1,1 0-1,-1 0 0,0 1 1,0-1-1,0 0 1,-1 0-1,0 1 0,0-1 1,-1 0-1,0 0 0,0 0 1,0 0-1,-1-1 0,0 1 1,0 0-1,0-1 0,-1 0 1,0 0-1,0 0 1,0 0-1,0-1 0,-1 0 1,0 0-1,0 0 0,0 0 1,0-1-1,-1 1 0,1-1 1,-1-1-1,0 1 0,0-1 1,0 0-1,-6 1 1,10-3-150,1 0 0,-1 0 1,0 0-1,1 0 1,-1-1-1,1 1 1,-1 0-1,1-1 0,-1 1 1,1-1-1,0 1 1,-1-1-1,1 0 1,0 0-1,-1 0 1,1 1-1,0-1 0,0 0 1,0-1-1,0 1 1,0 0-1,0 0 1,0 0-1,0-1 0,0 1 1,0 0-1,1-1 1,-1 1-1,1-1 1,-1 1-1,1 0 1,-1-1-1,1 1 0,0-1 1,0 0-1,0 1 1,0-1-1,0 1 1,0-3-1,0-6-1352,0 0-1,1 1 1,-1-1-1,2 0 1,3-12 0,11-19-5172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27.508"/>
    </inkml:context>
    <inkml:brush xml:id="br0">
      <inkml:brushProperty name="width" value="0.025" units="cm"/>
      <inkml:brushProperty name="height" value="0.025" units="cm"/>
    </inkml:brush>
  </inkml:definitions>
  <inkml:trace contextRef="#ctx0" brushRef="#br0">874 250 4805,'0'0'624,"-7"-11"156,-16-25-340,9 13 180,0 1 1,-2 0-1,0 1 1,-26-26 0,38 42-554,-1 1 0,0 0 1,0 0-1,0 0 0,0 1 1,0 0-1,-1 0 0,0 0 1,1 1-1,-1-1 0,0 1 1,0 1-1,0-1 0,0 1 1,-1 0-1,1 1 0,0-1 1,0 1-1,-1 0 0,1 1 1,0 0-1,0 0 0,-1 0 0,-10 4 1,-2 4-58,1 0 0,0 1 1,1 1-1,0 0 0,1 1 1,-20 19-1,-84 93 47,115-118-53,-28 32 13,2 2 0,2 1 0,2 1 0,1 2 0,3 1 0,1 0 0,3 1 0,1 2 0,-16 69 0,14-16 13,3 1-1,5 0 1,3 164 0,10-212-30,2 1 1,3-2-1,3 1 1,1-1 0,3 0-1,3-1 1,37 88-1,-34-101 4,1-1 0,2 0 0,1-2 0,2 0 0,1-2 0,2-1 0,1-1 0,2-2 0,1-1 0,42 30 0,-57-47 0,0-2 0,1 0 1,0-1-1,0-1 1,1 0-1,0-2 0,0 0 1,0-1-1,33 4 0,-37-8 4,0 0 0,0-1-1,0-1 1,0 0-1,-1-1 1,1-1-1,0 0 1,-1-1-1,0 0 1,0-1-1,0-1 1,-1 0 0,21-14-1,-4-2 15,0-1-1,-2-1 1,-1-2-1,-1-1 1,-1-1 0,-1-1-1,-2-2 1,-1 0-1,-1-1 1,-2 0 0,24-60-1,-14 17 65,-3 0 0,-4-2 0,-3 0 0,13-120 0,-17 44 357,-7-1 0,-18-218 0,5 299-197,-4 0 1,-23-83-1,24 125-145,0 0 1,-2 2-1,-2-1 0,0 1 0,-2 1 0,-1 1 0,-31-41 0,37 57-90,0 0-1,-1 0 1,-1 1-1,1 0 1,-2 1-1,1 0 1,-1 1-1,-1 1 1,1 0 0,-1 1-1,0 0 1,-1 1-1,1 1 1,-1 0-1,0 1 1,0 0-1,0 2 1,-21-1 0,16 3-390,0 0 1,0 1 0,1 1 0,-1 1 0,1 0 0,-1 2 0,1 0 0,1 2 0,-1 0 0,1 0 0,1 2-1,0 0 1,-24 19 0,16-8-2803,4-8-1506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0.471"/>
    </inkml:context>
    <inkml:brush xml:id="br0">
      <inkml:brushProperty name="width" value="0.025" units="cm"/>
      <inkml:brushProperty name="height" value="0.025" units="cm"/>
    </inkml:brush>
  </inkml:definitions>
  <inkml:trace contextRef="#ctx0" brushRef="#br0">52 0 10858,'0'0'8093,"2"11"-6224,0 3-1382,-1-1 0,0 1 0,-2 0 0,1-1 0,-2 1 0,1-1 0,-2 1 0,-7 21 0,2-7-162,0-5-246,1 0 0,2 0 0,0 1 0,-3 45 0,8-68-113,0 0 0,0 0 0,0 0 0,1 0 0,-1 0 0,0 0 0,0 0 0,0 0 0,1 0-1,-1 0 1,1-1 0,-1 1 0,1 0 0,-1 0 0,1 0 0,-1-1 0,1 1 0,0 0 0,-1-1 0,1 1 0,0 0 0,-1-1 0,1 1-1,0-1 1,0 1 0,0-1 0,0 1 0,0-1 0,-1 0 0,1 1 0,0-1 0,0 0 0,0 0 0,0 0 0,0 0 0,0 0 0,0 0-1,0 0 1,0 0 0,0 0 0,0 0 0,0 0 0,0-1 0,0 1 0,-1 0 0,1-1 0,0 1 0,1-1 0,4-1-366,-1 0 1,1 0 0,-1-1 0,0 1 0,0-1-1,0 0 1,4-4 0,9-12-2612,0 0-1,-2-1 1,17-24 0,4-8 1753,-37 52 1368,0 0 0,0 0 0,0-1 0,0 1 0,0 0 0,0 0-1,0 0 1,0-1 0,0 1 0,0 0 0,0 0 0,0 0 0,0-1 0,1 1 0,-1 0 0,0 0 0,0 0 0,0 0 0,0-1 0,0 1 0,0 0 0,0 0 0,1 0 0,-1 0 0,0 0 0,0-1 0,0 1 0,0 0 0,1 0 0,-1 0 0,0 0 0,0 0 0,0 0 0,1 0 0,-1 0 0,0 0 0,0 0 0,0 0 0,0 0 0,1 0 0,-1 0 0,0 0 0,0 0 0,0 0 0,1 0-1,-1 0 1,0 0 0,0 0 0,0 0 0,1 0 0,-1 0 0,0 0 0,0 0 0,0 0 0,0 1 0,1-1 0,-1 0 0,0 0 0,0 0 0,0 0 0,0 0 0,0 1 0,1-1 0,-1 0 0,0 0 0,0 0 0,0 0 0,0 1 0,0-1 0,-2 23 2633,-11 29-906,10-43-1581,-3 6 446,1 1 0,0 1 0,1-1 0,1 0 0,-3 28 0,7-44-687,-1 1 0,0-1 0,0 1-1,1-1 1,-1 1 0,0-1 0,1 1 0,-1-1-1,0 1 1,1-1 0,-1 1 0,1-1 0,-1 0-1,1 1 1,-1-1 0,1 0 0,-1 1-1,1-1 1,-1 0 0,1 0 0,-1 0 0,1 1-1,-1-1 1,1 0 0,0 0 0,-1 0 0,1 0-1,-1 0 1,1 0 0,0 0 0,-1 0 0,1 0-1,-1 0 1,1 0 0,-1-1 0,1 1 0,-1 0-1,1 0 1,0 0 0,-1-1 0,1 1 0,-1 0-1,1-1 1,0 0 0,26-14 264,-21 9-588,-1 0-1,0 0 0,0-1 1,-1 1-1,0-1 1,0 0-1,2-8 1,-1 1-1627,-1 0 1,0 0 0,-1 0 0,-1 0-1,1-23 1,-2-16-6350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0.802"/>
    </inkml:context>
    <inkml:brush xml:id="br0">
      <inkml:brushProperty name="width" value="0.025" units="cm"/>
      <inkml:brushProperty name="height" value="0.025" units="cm"/>
    </inkml:brush>
  </inkml:definitions>
  <inkml:trace contextRef="#ctx0" brushRef="#br0">31 1 13100,'0'0'12268,"-30"60"-12268,39-43-1121,1-3-1954,-2-2-2498,-1-3-8553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1.191"/>
    </inkml:context>
    <inkml:brush xml:id="br0">
      <inkml:brushProperty name="width" value="0.025" units="cm"/>
      <inkml:brushProperty name="height" value="0.025" units="cm"/>
    </inkml:brush>
  </inkml:definitions>
  <inkml:trace contextRef="#ctx0" brushRef="#br0">122 0 14638,'0'0'8082,"-3"10"-7516,-45 203 1920,-18 84-1016,61-234-162,5-62-1289,1-1 1,-1 0 0,1 0-1,-1 0 1,0 0 0,1 1-1,-1-1 1,0 0-1,1 0 1,-1 0 0,1 0-1,-1 0 1,0 0 0,1 0-1,-1 0 1,1 0 0,-1 0-1,0 0 1,1 0-1,-1 0 1,1 0 0,-1 0-1,0-1 1,1 1 0,-1 0-1,1 0 1,-1 0 0,0-1-1,1 1 1,-1 0-1,0 0 1,0-1 0,1 1-1,-1 0 1,1-1 0,14-9 404,1-7-218,0 0-1,-1-1 0,-1-1 0,15-26 1,41-86-232,-61 112 66,30-52-4,-1 4-1636,-17 20-4832</inkml:trace>
  <inkml:trace contextRef="#ctx0" brushRef="#br0" timeOffset="1">170 341 12684,'0'0'2370,"-16"47"129,16-29-385,0-3-321,0 0-319,5-4-321,8-1-609,4 0-384,5-2-95,5-4-866,-2-4-1505,1 0-1058,1-2-2625,-4-11-1058</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2.077"/>
    </inkml:context>
    <inkml:brush xml:id="br0">
      <inkml:brushProperty name="width" value="0.025" units="cm"/>
      <inkml:brushProperty name="height" value="0.025" units="cm"/>
    </inkml:brush>
  </inkml:definitions>
  <inkml:trace contextRef="#ctx0" brushRef="#br0">120 216 13741,'0'0'8376,"-11"4"-7575,5-1-684,-1-1 0,1 1 0,0 0 0,0 1 0,0 0 0,0 0 0,1 0 0,-1 0 0,1 1 0,0 0 0,0 0 0,1 0 0,0 1 0,0-1 0,0 1 0,1 0 1,-1 0-1,1 1 0,1-1 0,-1 0 0,1 1 0,0 0 0,1-1 0,0 1 0,0 0 0,0 13 0,1-19-107,1-1 0,-1 1 1,0 0-1,1-1 0,0 1 0,-1 0 1,1-1-1,-1 1 0,1-1 0,0 1 0,-1-1 1,1 1-1,0-1 0,0 1 0,-1-1 1,1 0-1,0 1 0,0-1 0,0 0 0,-1 0 1,1 1-1,0-1 0,0 0 0,0 0 1,0 0-1,0 0 0,-1 0 0,1 0 1,0-1-1,0 1 0,0 0 0,0 0 0,-1-1 1,1 1-1,0 0 0,0-1 0,34-12 322,-20 2-369,-1 0-1,0 0 1,-1-1 0,-1-1-1,0-1 1,0 1-1,-1-2 1,-1 0 0,13-25-1,-31 60-74,0-1 0,1 1 0,1 1 0,1-1 0,-4 42 0,9-61 113,0-1 1,-1 1-1,1-1 1,0 0 0,0 1-1,0-1 1,0 1-1,0-1 1,0 1 0,1-1-1,-1 0 1,0 1-1,0-1 1,0 1 0,0-1-1,0 0 1,1 1-1,-1-1 1,0 1 0,0-1-1,1 0 1,-1 1-1,0-1 1,0 0 0,1 0-1,-1 1 1,0-1-1,1 0 1,-1 0 0,0 1-1,1-1 1,-1 0-1,1 0 1,-1 0-1,0 0 1,1 1 0,-1-1-1,1 0 1,0 0-1,19-8-117,15-22-1401,-24 15-15,-1-1 0,0 1 0,-1-2 0,-1 1 0,0-2 0,9-30 0,17-110-2681,-26 111 5660,-14 62 5509,-8 13-4945,-19 44-931,24-51-568,0 1 1,2 0-1,1 0 1,1 1-1,1-1 1,1 1-1,0 0 1,2 24-1,1-46-504,0 0 0,0 0 0,0 0-1,0 0 1,0 0 0,0 0 0,0 0-1,0 0 1,0 0 0,1 0 0,-1 0-1,0 0 1,1-1 0,-1 1 0,1 0-1,-1 0 1,1 0 0,-1-1 0,1 1-1,-1 0 1,1-1 0,0 1 0,0 0-1,-1-1 1,1 1 0,0-1 0,0 1-1,-1-1 1,1 1 0,0-1 0,0 0-1,0 1 1,0-1 0,0 0 0,0 0 0,0 0-1,0 1 1,0-1 0,-1 0 0,1 0-1,0 0 1,0-1 0,0 1 0,1 0-1,0-1-24,0 0 0,1 1 0,-1-1 0,0 0 0,0-1 0,0 1 0,-1 0 0,1 0 0,0-1 0,0 1-1,-1-1 1,1 1 0,-1-1 0,1 0 0,-1 0 0,2-3 0,1-6-250,0-1 0,-1 1 0,0-1 0,-1 0 0,0 0 1,-1 0-1,-1 0 0,0-13 0,0 24 268,0 1 0,0-1 0,0 0 0,0 1 0,1-1 0,-1 0 0,0 1 0,0-1 0,-1 1 0,1-1 0,0 0 1,0 1-1,0-1 0,0 1 0,0-1 0,-1 0 0,1 1 0,0-1 0,-1 1 0,1-1 0,0 1 0,-1-1 0,1 1 0,0-1 0,-1 1 0,1 0 1,-1-1-1,1 1 0,-2-1 0,-12 9 176,-11 28 180,24-34-337,0 0 0,0 0 0,0 1 1,0-1-1,1 0 0,-1 1 0,1-1 1,-1 1-1,1-1 0,0 1 0,0-1 1,0 1-1,0-1 0,1 0 0,-1 1 1,0-1-1,1 1 0,1 2 0,-1-4-10,0 1 1,0-1-1,0 0 0,0 0 0,0 0 0,0 0 0,1 0 0,-1 0 0,0 0 0,1 0 0,-1 0 0,1 0 1,-1-1-1,1 1 0,-1-1 0,1 1 0,0-1 0,-1 0 0,1 1 0,2-1 0,3 0-77,-1 0 0,1-1 0,0 1 0,0-1 0,-1-1 0,1 1 0,-1-1 0,1-1 0,-1 1 0,0-1 0,11-6-1,45-43-695,-65 88 1767,2-27-832,0 1 0,0 0 0,1 0 0,0 0 0,0 0 0,3 12 0,-2-20-156,-1 1 0,1-1 0,0 0 1,0 0-1,0 0 0,0 0 0,0 0 0,0 0 0,0 0 0,1 0 0,-1 0 0,1-1 0,0 1 0,-1 0 0,1-1 0,0 0 1,0 1-1,0-1 0,0 0 0,0 0 0,0 0 0,0 0 0,0 0 0,1 0 0,-1-1 0,0 1 0,0-1 0,1 0 0,-1 0 0,0 1 1,5-2-1,-3 1 4,0 0 1,0 0 0,0 0 0,0 0-1,0-1 1,0 0 0,-1 0-1,1 0 1,0 0 0,-1-1 0,1 1-1,0-1 1,-1 0 0,0 0-1,1 0 1,-1-1 0,0 1 0,0-1-1,0 1 1,-1-1 0,1 0-1,-1 0 1,1 0 0,-1-1 0,0 1-1,0-1 1,-1 1 0,1-1 0,-1 1-1,1-1 1,-1 0 0,0 0-1,0-5 1,0 2 77,-1-1 0,0 1 1,0 0-1,0-1 0,-1 1 0,0 0 0,-1-1 1,1 1-1,-1 0 0,-1 0 0,0 0 0,0 0 0,0 1 1,0-1-1,-1 1 0,0 0 0,-7-8 0,-37-32 847,85 44-699,3 3-310,74-4-2361,-101 2 49,-1-1 1,1-1 0,20-6 0,15-12-14612</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2.908"/>
    </inkml:context>
    <inkml:brush xml:id="br0">
      <inkml:brushProperty name="width" value="0.025" units="cm"/>
      <inkml:brushProperty name="height" value="0.025" units="cm"/>
    </inkml:brush>
  </inkml:definitions>
  <inkml:trace contextRef="#ctx0" brushRef="#br0">226 4 12876,'0'0'164,"1"0"0,-1-1 1,0 1-1,0 0 0,1 0 0,-1-1 0,0 1 0,0 0 0,1 0 1,-1-1-1,0 1 0,1 0 0,-1 0 0,0 0 0,1 0 0,-1-1 0,0 1 1,1 0-1,-1 0 0,1 0 0,-1 0 0,0 0 0,1 0 0,-1 0 1,0 0-1,1 0 0,-1 0 0,1 0 0,-1 0 0,0 1 0,1-1 0,-1 0 1,0 0-1,1 0 0,-1 0 0,0 1 0,1-1 0,-1 0 0,0 0 1,0 0-1,1 1 0,-1-1 0,2 21 2411,-12 27-709,-16 7-1299,-1-2-1,-3 0 1,-68 89 0,60-88-95,25-38-644,17-28-1393,18-29-1407,58-108-8451,-43 79 6919,-12 25 4906,-3 7 3125,1 2 3709,-24 70-3843,1-12-3252,-8 30 502,3-29-397,1 1 0,1-1 0,1 1 0,1 0 0,2 0 0,5 42 0,-5-61-253,1-1-1,0 1 1,1 0-1,-1 0 0,1-1 1,0 0-1,0 1 1,0-1-1,1 0 1,4 4-1,13 12-3961,-6-5-4524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3.239"/>
    </inkml:context>
    <inkml:brush xml:id="br0">
      <inkml:brushProperty name="width" value="0.025" units="cm"/>
      <inkml:brushProperty name="height" value="0.025" units="cm"/>
    </inkml:brush>
  </inkml:definitions>
  <inkml:trace contextRef="#ctx0" brushRef="#br0">0 48 11723,'0'0'9577,"67"19"-8808,-19-19-289,11 0-255,-2-6-161,0-3 0,-5-3-865,-6 1-1762,-8-1-1280,-10-5-1987</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3.588"/>
    </inkml:context>
    <inkml:brush xml:id="br0">
      <inkml:brushProperty name="width" value="0.025" units="cm"/>
      <inkml:brushProperty name="height" value="0.025" units="cm"/>
    </inkml:brush>
  </inkml:definitions>
  <inkml:trace contextRef="#ctx0" brushRef="#br0">24 50 16464,'0'0'2284,"-5"10"-698,-11 32-401,15-41-1129,1 1 0,-1-1 0,1 1 0,0-1 0,0 1 1,-1-1-1,1 1 0,0-1 0,0 1 0,0-1 0,1 1 0,-1-1 0,0 1 0,1-1 0,-1 0 0,0 1 1,1-1-1,0 1 0,-1-1 0,1 0 0,0 1 0,0-1 0,0 0 0,0 0 0,0 0 0,0 0 0,0 0 0,0 0 1,0 0-1,0 0 0,1 0 0,-1 0 0,0 0 0,1-1 0,-1 1 0,0-1 0,1 1 0,-1-1 0,1 1 1,1-1-1,7 2 34,0 0 0,0-1 0,-1 0 0,16 0 1,-22-1-61,8 0-86,-1-1 0,1 0 0,0-1-1,-1 0 1,1-1 0,13-5-1,-13 4-890,-1-1-1,1 0 1,-1-1-1,-1 0 0,1-1 1,-1 0-1,0 0 0,-1-1 1,0 0-1,0-1 0,-1 1 1,0-2-1,0 1 1,-1-1-1,10-20 0,-60 120 3950,-21 52 6393,58-124-8602,2 1 0,0-1 0,1 1 0,0 0 0,2 0 0,-1 22 0,3-40-900,0 0 1,0 0-1,0 0 1,0-1-1,-1 1 1,1 0-1,0 0 0,1 0 1,-1-1-1,0 1 1,0 0-1,0 0 1,0 0-1,1-1 1,-1 1-1,0 0 0,1 0 1,-1-1-1,0 1 1,1 0-1,-1-1 1,1 1-1,-1 0 1,1-1-1,0 1 0,-1-1 1,1 1-1,-1-1 1,1 1-1,0-1 1,0 0-1,-1 1 1,1-1-1,0 0 0,0 1 1,-1-1-1,1 0 1,0 0-1,0 0 1,0 0-1,-1 1 1,1-1-1,0-1 0,0 1 1,0 0-1,-1 0 1,1 0-1,0 0 1,0 0-1,1-1 0,10-6-6544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4.557"/>
    </inkml:context>
    <inkml:brush xml:id="br0">
      <inkml:brushProperty name="width" value="0.025" units="cm"/>
      <inkml:brushProperty name="height" value="0.025" units="cm"/>
    </inkml:brush>
  </inkml:definitions>
  <inkml:trace contextRef="#ctx0" brushRef="#br0">248 220 2723,'-124'24'2032,"90"-19"4017,-56 0 0,107-5-2884,38 1-1243,64-8 1,802-158-418,-910 163-1503,39-8 215,0-2 0,-1-2 0,69-31 0,-133 46-1909,-5 0-5488,9-1-2627</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5.385"/>
    </inkml:context>
    <inkml:brush xml:id="br0">
      <inkml:brushProperty name="width" value="0.025" units="cm"/>
      <inkml:brushProperty name="height" value="0.025" units="cm"/>
    </inkml:brush>
  </inkml:definitions>
  <inkml:trace contextRef="#ctx0" brushRef="#br0">162 97 320,'0'0'23116,"2"10"-22305,-2 2-696,0 0 1,-1 0 0,-1 0-1,1-1 1,-2 1-1,0 0 1,0-1-1,-1 1 1,0-1-1,-1 0 1,-1 0 0,-10 16-1,-8 11 78,-1-2 1,-39 44-1,64-80-222,0 0 0,0 0 1,0 0-1,0-1 0,0 1 0,0 0 0,0 0 1,0 0-1,0 0 0,0 0 0,0 0 1,0 0-1,0 0 0,0 0 0,0 0 1,0 0-1,-1 0 0,1-1 0,0 1 0,0 0 1,0 0-1,0 0 0,0 0 0,0 0 1,0 0-1,0 0 0,0 0 0,0 0 0,0 0 1,0 0-1,0 0 0,0 0 0,0 0 1,0 0-1,-1 0 0,1 0 0,0 0 0,0 0 1,0 0-1,0 0 0,0 0 0,0 0 1,0 0-1,0 0 0,0 0 0,0 0 1,0 0-1,0 0 0,-1 0 0,1 0 0,0 0 1,4-15-1489,8-21-1540,41-96-9141,-21 42 8072,-8 14 6675,0 0 8018,-28 109-5438,9 77-3613,-5-99-949,1 0-465,0-1-1,1 1 1,0-1 0,1 0-1,0 0 1,0 0 0,1 0-1,0 0 1,1-1 0,0 0 0,7 10-1,2-1-190,2-1 0,-1 0 0,2-1-1,18 13 1,-31-25-1466</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5.743"/>
    </inkml:context>
    <inkml:brush xml:id="br0">
      <inkml:brushProperty name="width" value="0.025" units="cm"/>
      <inkml:brushProperty name="height" value="0.025" units="cm"/>
    </inkml:brush>
  </inkml:definitions>
  <inkml:trace contextRef="#ctx0" brushRef="#br0">1 92 10794,'0'0'9385,"78"22"-7655,-33-22-1,3-4-415,9-10-674,7-1-223,-1-2-225,-10 1-96,-4 0-64,-14 6 64,-6 2-288,-8 2-1346,-13 0-1537,-3 4-2113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3.995"/>
    </inkml:context>
    <inkml:brush xml:id="br0">
      <inkml:brushProperty name="width" value="0.025" units="cm"/>
      <inkml:brushProperty name="height" value="0.025" units="cm"/>
    </inkml:brush>
  </inkml:definitions>
  <inkml:trace contextRef="#ctx0" brushRef="#br0">29 0 5862,'0'3'8558,"2"5"-4969,6 41-2695,-6 6-65,0 6-440,13 84 0,-11-119 515,-8-36 200,-11-51 214,12 49-1558,-1-5 278,-7-20-45,3-1 0,1 0 0,-3-57 0,10 95-35,6 35-268,8 4 325,-2 0 0,-1 1 0,-2 1 1,-2-1-1,2 51 0,-8-87-954,-1-11-3555,-3 2 156,-5 17 3870,7-12 564,0 1 1,1 0 0,-1-1-1,1 1 1,-1 0-1,1 0 1,-1 0 0,1-1-1,-1 1 1,1 0-1,0 0 1,0 0 0,-1 0-1,1 0 1,0 0-1,0 0 1,0 0 0,0 0-1,0-1 1,0 1-1,0 0 1,0 0 0,1 0-1,-1 0 1,0 0-1,1 0 1,-1 0 0,0 0-1,1-1 1,-1 1-1,1 0 1,-1 0 0,1-1-1,-1 1 1,1 0-1,0-1 1,1 2 0,2 0 227,0-1 0,0 0 0,1 0 0,-1-1 0,0 1 0,1-1 0,5 0 0,-4 0-715,88 3 709,0-4 1,-1-4 0,1-5-1,-1-3 1,114-33-1,-13 0-152,-241 33-5858,34 8 2025,-9-1-3577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6.921"/>
    </inkml:context>
    <inkml:brush xml:id="br0">
      <inkml:brushProperty name="width" value="0.025" units="cm"/>
      <inkml:brushProperty name="height" value="0.025" units="cm"/>
    </inkml:brush>
  </inkml:definitions>
  <inkml:trace contextRef="#ctx0" brushRef="#br0">123 155 801,'5'-8'7655,"2"-4"-6134,0 0 1,-1 0-1,-1 0 1,0-1-1,0 0 1,-1 0-1,-1 0 1,3-24-1,-6 36-1464,0 1-1,0-1 1,0 1 0,0 0 0,0-1-1,0 1 1,0-1 0,-1 1-1,1 0 1,0-1 0,0 1-1,-1-1 1,1 1 0,0 0 0,0-1-1,-1 1 1,1 0 0,0-1-1,-1 1 1,1 0 0,0 0 0,-1-1-1,1 1 1,0 0 0,-1 0-1,1 0 1,-1 0 0,1-1 0,-1 1-1,1 0 1,0 0 0,-1 0-1,1 0 1,-1 0 0,1 0 0,-1 0-1,1 0 1,0 0 0,-1 0-1,1 0 1,-1 1 0,1-1 0,-1 0-1,1 0 1,0 0 0,-1 0-1,1 1 1,0-1 0,-1 0-1,-23 15 173,11-2-206,1 2-1,1 0 1,0 0 0,1 1-1,1 0 1,0 1 0,-11 30-1,11-21 79,1 0-1,1 0 1,2 1-1,-5 47 0,10-70-91,-1 0-1,1 1 1,0-1-1,0 0 1,0 1-1,1-1 1,-1 0-1,1 0 1,0 1-1,1-1 1,-1 0-1,1 0 0,-1 0 1,1 0-1,0-1 1,1 1-1,-1 0 1,4 4-1,-2-5 13,0-1-1,1 1 0,-1-1 1,0 0-1,1 0 1,-1 0-1,1-1 0,-1 0 1,1 1-1,0-2 0,0 1 1,0 0-1,-1-1 1,1 0-1,0 0 0,6-1 1,2-1 6,-1 1 0,0-1 1,0-1-1,0-1 0,0 1 1,0-2-1,-1 0 0,19-10 1,-25 12-12,0 0 0,-1 0 0,1 0 0,-1 0 0,0-1 0,1 1 0,-2-1 0,1 0 0,0-1 0,-1 1 0,0-1 0,0 1 0,0-1 0,-1 0 0,1 0 0,-1 0 0,0 0 0,-1-1 0,1 1 0,-1 0 0,1-11 0,-2 15-11,0 0 1,0 0-1,0 0 1,0-1-1,-1 1 1,1 0-1,0 0 0,0 0 1,-1 0-1,1-1 1,-1 1-1,1 0 1,-1 0-1,1 0 1,-1 0-1,0 0 1,0 0-1,1 0 1,-1 0-1,0 1 1,0-1-1,0 0 1,0 0-1,0 1 1,0-1-1,0 1 1,-2-2-1,0 1 23,0 1 0,-1-1-1,1 0 1,0 1-1,-1 0 1,1 0 0,-1 0-1,1 0 1,-7 1-1,1 1 21,1 0 0,-1 0-1,1 1 1,0 0 0,0 0 0,0 1-1,-11 6 1,17-8-45,-1-1 0,1 1 0,0 0-1,0 0 1,0 0 0,0 0 0,1 0 0,-1 0 0,0 0-1,1 0 1,0 1 0,-1-1 0,1 1 0,-2 4 0,3-6-2,0-1 1,0 1-1,1-1 1,-1 0 0,0 1-1,0-1 1,0 1-1,0-1 1,0 1-1,0-1 1,1 0 0,-1 1-1,0-1 1,0 1-1,1-1 1,-1 0 0,0 1-1,0-1 1,1 0-1,-1 1 1,0-1-1,1 0 1,-1 0 0,1 1-1,-1-1 1,0 0-1,1 0 1,-1 0 0,1 1-1,25-1 58,-8-4-50,0-1-1,-1-1 0,0 0 1,0-1-1,0-1 0,-1-1 1,17-12-1,47-23-10,-80 44 1,1-1 0,-1 1 0,1 0 0,-1 0 0,1-1 0,0 1 0,-1 0 0,1 0 0,-1 0 0,1 0 1,0-1-1,-1 1 0,1 0 0,-1 0 0,1 0 0,0 0 0,-1 1 0,1-1 0,-1 0 0,1 0 0,0 0 1,-1 0-1,1 1 0,-1-1 0,1 0 0,-1 0 0,1 1 0,0-1 0,-1 0 0,0 1 0,1-1 1,-1 1-1,1-1 0,-1 1 0,1-1 0,-1 1 0,0-1 0,1 1 0,-1 0 0,4 35-79,-19 44-40,14-75 122,-11 80-117,11-48-5530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29.612"/>
    </inkml:context>
    <inkml:brush xml:id="br0">
      <inkml:brushProperty name="width" value="0.025" units="cm"/>
      <inkml:brushProperty name="height" value="0.025" units="cm"/>
    </inkml:brush>
  </inkml:definitions>
  <inkml:trace contextRef="#ctx0" brushRef="#br0">241 66 10186,'0'0'1548,"10"-9"336,35-31 502,-43 39-2224,-1-1-1,1 1 1,0-1-1,0 1 1,0 0-1,0 0 0,0 0 1,0 0-1,0 0 1,0 0-1,0 0 1,0 1-1,1-1 0,-1 1 1,0-1-1,0 1 1,1 0-1,2 0 1,-4 1-66,0-1 1,0 1-1,0-1 1,1 1-1,-1 0 1,0 0-1,-1-1 1,1 1 0,0 0-1,0 0 1,0 0-1,0 0 1,-1 0-1,1 0 1,0 0-1,-1 0 1,1 0-1,-1 1 1,1-1 0,-1 0-1,0 0 1,0 0-1,1 2 1,0 4 189,0 1 0,-1-1 0,0 0 0,0 1 0,-1-1 1,0 0-1,0 0 0,-3 10 0,-4 4-16,-2-1 1,0 0-1,-1-1 0,0 0 1,-2-1-1,-16 18 0,-93 96 962,120-130-1212,-127 121 701,128-123-722,1 0 0,0 0 0,0 0 0,-1 0 0,1 0 0,0 0 0,0 0 0,-1 1 0,1-1 0,0 0 0,0 0 0,0 0 0,-1 1 0,1-1 0,0 0 0,0 0 0,0 0 0,0 1 0,0-1 0,-1 0 0,1 0 0,0 1 0,0-1 0,0 0 0,0 1-1,0-1 1,0 0 0,0 0 0,0 1 0,0-1 0,0 0 0,0 1 0,0-1 0,0 0 0,0 0 0,0 1 0,0-1 0,0 0 0,0 0 0,1 1 0,-1-1 0,0 0 0,0 0 0,0 1 0,0-1 0,0 0 0,1 1 0,17 0-3,26-10 84,-16 0-80,0 1 1,0 2 0,0 0-1,1 2 1,0 1 0,0 2-1,36 2 1,-60 0 24,1 0-1,-1 0 1,0 1-1,1-1 1,-1 1-1,0 0 1,0 1-1,-1 0 1,1-1-1,0 1 1,6 6-1,11 11-2244,2 1-5143</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0.953"/>
    </inkml:context>
    <inkml:brush xml:id="br0">
      <inkml:brushProperty name="width" value="0.025" units="cm"/>
      <inkml:brushProperty name="height" value="0.025" units="cm"/>
    </inkml:brush>
  </inkml:definitions>
  <inkml:trace contextRef="#ctx0" brushRef="#br0">0 1 14894,'0'0'6289,"7"8"-5585,1 3-447,-1 1-1,0 0 0,0 0 0,-2 1 1,1 0-1,-1 0 0,-1 0 0,4 26 1,12 147 953,-5-35-178,-5-121-310,-10-30-695,0 1 1,1-1-1,-1 1 0,1-1 1,-1 1-1,1-1 0,-1 0 1,1 1-1,-1-1 1,1 1-1,-1-1 0,1 0 1,0 0-1,-1 1 1,1-1-1,0 0 0,-1 0 1,1 0-1,-1 0 0,1 0 1,0 0-1,-1 0 1,1 0-1,0 0 0,0 0 1,2-1 46,1-1 1,-1 0-1,0 0 1,-1 1-1,1-2 1,0 1-1,0 0 1,-1-1-1,0 1 1,1-1-1,-1 0 1,0 1-1,2-6 1,64-101 731,90-203 0,-152 306-2464,-8 23-2329,-9 28-5070,-1-26 1081</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1.312"/>
    </inkml:context>
    <inkml:brush xml:id="br0">
      <inkml:brushProperty name="width" value="0.025" units="cm"/>
      <inkml:brushProperty name="height" value="0.025" units="cm"/>
    </inkml:brush>
  </inkml:definitions>
  <inkml:trace contextRef="#ctx0" brushRef="#br0">11 19 12204,'0'0'3955,"-2"10"-2481,1-2-1112,-7 53 2420,8-61-2749,1 1 0,-1-1 1,0 0-1,0 0 0,0 0 0,1 0 0,-1 1 1,0-1-1,0 0 0,0 0 0,1 0 0,-1 0 1,0 0-1,0 0 0,1 0 0,-1 0 1,0 0-1,0 0 0,1 0 0,-1 0 0,0 0 1,0 0-1,1 0 0,-1 0 0,0 0 0,0 0 1,1 0-1,-1 0 0,0 0 0,0 0 0,1 0 1,-1 0-1,0-1 0,0 1 0,0 0 0,1 0 1,-1 0-1,0 0 0,0-1 0,0 1 1,0 0-1,1 0 0,-1 0 0,0-1 0,0 1 1,0 0-1,0-1 0,11-9 44,-4-19-1463,-6-1-4407,-1 23 3667,0-12-5412</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1.769"/>
    </inkml:context>
    <inkml:brush xml:id="br0">
      <inkml:brushProperty name="width" value="0.025" units="cm"/>
      <inkml:brushProperty name="height" value="0.025" units="cm"/>
    </inkml:brush>
  </inkml:definitions>
  <inkml:trace contextRef="#ctx0" brushRef="#br0">1 1 10954,'0'0'8734,"11"5"-7730,11 4-317,-2 1 1,1 1 0,-1 1 0,-1 0 0,0 2 0,29 27 0,-22-7-232,-20-25-330,1 0 0,0-1 0,0 0 0,0 0 0,12 9 0,-19-21-529,1 1 1,-1 0 0,0-1-1,-1 1 1,1 0 0,-1 0-1,1-1 1,-1 1 0,0 0-1,-2-4 1,-4-7-4087,-2-1-2681</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2.192"/>
    </inkml:context>
    <inkml:brush xml:id="br0">
      <inkml:brushProperty name="width" value="0.025" units="cm"/>
      <inkml:brushProperty name="height" value="0.025" units="cm"/>
    </inkml:brush>
  </inkml:definitions>
  <inkml:trace contextRef="#ctx0" brushRef="#br0">0 1 13485,'0'0'9139,"6"12"-8311,8 21-70,-1 0 1,14 64-1,10 89 263,-26-125-869,-1-23 12,-9-36-156,-1-1-1,0 1 1,0-1-1,1 0 1,-1 1-1,1-1 1,-1 0-1,1 1 0,0-1 1,-1 0-1,1 0 1,0 1-1,0-1 1,0 0-1,0 0 1,0 0-1,0 0 1,0 0-1,0-1 1,0 1-1,1 0 1,0 0-1,0-3-142,0-1 0,-1 0 0,1 1 0,-1-1 0,0 0 0,0 0 0,0 0 0,0 0 0,0 0-1,-1 0 1,1-1 0,-1-4 0,3-73-6763,-6 27-831,-3 21 1328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2.979"/>
    </inkml:context>
    <inkml:brush xml:id="br0">
      <inkml:brushProperty name="width" value="0.025" units="cm"/>
      <inkml:brushProperty name="height" value="0.025" units="cm"/>
    </inkml:brush>
  </inkml:definitions>
  <inkml:trace contextRef="#ctx0" brushRef="#br0">1 284 1986,'0'0'14243,"3"8"-12989,-1-3-1046,1 0 0,-1 0 0,1 0 0,0-1 0,0 1 0,1-1 0,0 0 0,-1 0 0,1 0 1,1-1-1,3 4 0,-5-6-72,-1 1-1,1-1 1,-1 1 0,1-1 0,-1 0 0,1 0 0,0 0 0,-1 0 0,1 0 0,0-1 0,0 1 0,0-1 0,-1 0-1,1 0 1,0 0 0,0 0 0,0-1 0,0 1 0,0-1 0,-1 1 0,1-1 0,0 0 0,-1 0 0,1 0 0,0 0 0,-1-1-1,0 1 1,4-3 0,-2 0 51,1-1 0,-1 1 0,0-1 0,0 0 0,0 0-1,-1-1 1,1 1 0,-1-1 0,3-7 0,-5 10-163,1-1 1,-1 1-1,0-1 0,0 0 0,0 1 1,0-1-1,0 0 0,-1 0 1,0 0-1,0 1 0,0-1 1,0 0-1,0 0 0,-1 0 1,0 1-1,0-1 0,-1-3 0,2 6-24,-1 0 0,1 1 0,-1-1-1,1 0 1,-1 1 0,1-1-1,-1 1 1,1-1 0,-1 1-1,0-1 1,1 1 0,-1 0 0,0-1-1,1 1 1,-1 0 0,0-1-1,1 1 1,-1 0 0,0 0-1,0 0 1,1-1 0,-1 1 0,0 0-1,0 0 1,1 0 0,-1 0-1,0 0 1,0 1 0,1-1 0,-1 0-1,0 0 1,0 0 0,1 1-1,-1-1 1,0 0 0,1 1-1,-1-1 1,0 1 0,1-1 0,-2 1-1,0 1-15,-1 0-1,1 0 1,0 0 0,0 0-1,0 0 1,0 0-1,0 0 1,0 1 0,-2 3-1,-2 8 25,1 0 0,0 1 0,-4 23 0,7-33 3,1 1 1,0 0-1,1 0 1,0 0-1,0 0 1,0 0-1,0-1 1,1 1 0,0 0-1,0 0 1,1-1-1,3 10 1,-4-14-2,0 1 0,0 0 0,0-1 0,1 1 1,-1 0-1,1-1 0,-1 0 0,1 1 0,-1-1 0,1 0 0,0 0 1,0 0-1,-1 0 0,1 0 0,0 0 0,0 0 0,0 0 0,0-1 1,0 1-1,0-1 0,0 0 0,0 0 0,0 0 0,0 1 0,1-2 1,-1 1-1,0 0 0,0 0 0,0-1 0,0 1 0,0-1 0,0 0 1,0 1-1,0-1 0,-1 0 0,1 0 0,0 0 0,3-3 0,3-1 25,1-1 0,-1 0 0,0 0 0,0-1 0,-1 0 0,11-14 0,8-21 15,-21 33-34,0 0-1,1 0 1,0 0 0,0 1 0,13-14 0,-18 51-342,-3 2 359,1-22-34,1 0-1,-1 0 0,1 1 0,1-1 1,0 0-1,2 10 0,-2-19 8,-1 1-1,1 0 1,-1 0-1,1 0 1,0 0-1,-1-1 1,1 1 0,0 0-1,0-1 1,-1 1-1,1-1 1,0 1-1,0-1 1,0 1-1,0-1 1,0 1-1,0-1 1,0 0-1,0 0 1,0 1-1,0-1 1,0 0 0,0 0-1,0 0 1,0 0-1,0 0 1,0 0-1,0 0 1,0-1-1,0 1 1,0 0-1,-1 0 1,1-1-1,2 0 1,31-16 179,-23 9-179,-2-1-1,1 0 0,-1 0 1,0-1-1,-1 0 0,9-15 1,-17 26-11,0 0 0,0 0 0,0-1 1,0 1-1,0 0 0,0-1 0,0 1 1,0 0-1,0 0 0,0-1 0,0 1 0,1 0 1,-1-1-1,0 1 0,1 0 0,-1-1 1,0 1-1,1-1 0,-1 1 0,1 0 1,-1-1-1,0 1 0,1-1 0,0 1 1,-1-1-1,1 1 0,-1-1 0,1 0 0,0 1 1,-1-1-1,1 0 0,0 1 0,-1-1 1,2 0-1,-1 1-2,1 0 0,0-1 1,-1 1-1,1-1 0,0 1 1,0-1-1,-1 0 0,1 0 1,0 0-1,0 0 0,0 0 1,-1 0-1,1 0 0,0-1 1,0 1-1,-1 0 0,1-1 1,2-1-1,5-4 31,0 0 0,-1 0-1,0-1 1,0-1 0,-1 1 0,12-15 0,26-26-31,-44 47 6,-1 1 0,0 0-1,0 0 1,1-1 0,-1 1 0,0 0-1,0 0 1,1-1 0,-1 1 0,0 0-1,1 0 1,-1 0 0,0 0 0,1-1-1,-1 1 1,0 0 0,1 0 0,-1 0-1,0 0 1,1 0 0,-1 0 0,1 0-1,-1 0 1,0 0 0,1 0 0,-1 0-1,0 0 1,1 0 0,-1 1 0,0-1-1,1 0 1,-1 0 0,0 0 0,1 0-1,-1 1 1,0-1 0,1 0-1,-1 0 1,0 1 0,1-1 0,5 20-109,-5 35-101,-2-45 194,6 15 56,-4-25-36,-1 0 0,0 1 0,1-1 0,-1 0 0,0 1 0,1-1 0,-1 0 0,1 0 0,-1 1 0,0-1 0,1 0 0,-1 0 0,1 0 0,-1 1 0,1-1 0,-1 0 0,1 0 0,-1 0 0,1 0 0,-1 0 0,1 0 0,-1 0 0,1 0 0,-1 0 0,0 0 0,1 0 0,-1-1 0,1 1 0,4-2 14,-1 0 0,0-1 0,0 0 0,0 0 0,0 0-1,-1 0 1,6-6 0,11-11-126,-8 8 132,0 0-1,-1-1 0,13-19 1,-20 26-348,0 0 0,-1-1 0,-1 0 0,1 1 0,-1-1 0,0 0 0,0 0 0,-1-1 1,0 1-1,0 0 0,-1-9 0,0 9-776,0 0 0,0-1 0,-1 1 0,0 0 0,0 0 0,-1 0 0,0 0 1,-4-8-1,-15-23-10724</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3.376"/>
    </inkml:context>
    <inkml:brush xml:id="br0">
      <inkml:brushProperty name="width" value="0.025" units="cm"/>
      <inkml:brushProperty name="height" value="0.025" units="cm"/>
    </inkml:brush>
  </inkml:definitions>
  <inkml:trace contextRef="#ctx0" brushRef="#br0">1 0 15663,'0'0'3203,"73"52"-3107,-41-49-993,-3-3-5637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3.907"/>
    </inkml:context>
    <inkml:brush xml:id="br0">
      <inkml:brushProperty name="width" value="0.025" units="cm"/>
      <inkml:brushProperty name="height" value="0.025" units="cm"/>
    </inkml:brush>
  </inkml:definitions>
  <inkml:trace contextRef="#ctx0" brushRef="#br0">112 269 10378,'0'0'7607,"-7"-2"-6086,4 1-1423,1 1 0,0-1-1,0 1 1,0 0 0,0-1-1,-1 1 1,1 0 0,0 0-1,0 1 1,0-1 0,0 0-1,-1 1 1,1-1-1,0 1 1,-2 1 0,2-1-34,-1 1 0,1 0 0,-1 0 0,1 0 1,0 0-1,0 1 0,0-1 0,1 1 0,-1-1 1,0 1-1,1-1 0,0 1 0,-1 0 0,0 3 1,-8 16 159,-12 31 167,21-49-363,0-1 0,0 1 0,0-1 0,0 1 0,1-1 0,-1 1-1,1 0 1,0-1 0,0 1 0,0 0 0,2 6 0,16-26 495,2-12-242,-1-1 0,-1 0 1,22-51-1,-4 7-189,-35 72-103,-1 0-1,0 0 1,0 0 0,1 1-1,-1-1 1,0 0-1,1 0 1,-1 1 0,1-1-1,-1 0 1,1 1-1,-1-1 1,1 1 0,0-1-1,-1 0 1,1 1-1,0-1 1,-1 1 0,1 0-1,0-1 1,-1 1 0,1 0-1,0-1 1,1 1-1,4 16-103,-5 44 160,-1-50-16,0 5 5,-1-1-40,1 0-1,0 0 0,2 0 0,3 20 1,-5-32 22,1 0 1,-1-1 0,0 1 0,1 0 0,0-1-1,-1 1 1,1 0 0,0-1 0,0 1 0,-1-1 0,1 1-1,0-1 1,1 0 0,-1 1 0,0-1 0,0 0 0,0 0-1,1 0 1,-1 0 0,1 0 0,-1 0 0,1 0-1,-1 0 1,1-1 0,-1 1 0,1-1 0,0 1 0,-1-1-1,1 1 1,0-1 0,0 0 0,-1 0 0,1 0 0,0 0-1,0 0 1,-1 0 0,1-1 0,0 1 0,-1 0 0,1-1-1,0 1 1,-1-1 0,1 0 0,-1 0 0,3-1-1,3-2 72,-1 0 0,1 0-1,-1-1 1,0 0-1,0 0 1,-1-1-1,9-9 1,35-51 13,-40 53-70,5-8-1,-2-1 0,0-1-1,-1 0 1,-1 0 0,-2-1-1,0-1 1,-2 1 0,6-36-1,-12 50-47,-4 11-20,-3 7-50,-9 23 66,1 1-1,2 1 1,1 0-1,-13 54 1,20-67 82,1 1 0,0-1 0,-1 38 0,5-57-56,0 1 0,0-1 1,0 0-1,0 0 0,0 1 0,0-1 0,1 0 0,-1 0 1,0 0-1,1 1 0,-1-1 0,1 0 0,-1 0 0,1 0 1,0 0-1,-1 0 0,1 0 0,0 0 0,0 0 0,-1 0 0,1 0 1,0 0-1,0-1 0,0 1 0,0 0 0,1-1 0,0 2 1,1-2 7,0 1 1,0 0 0,0-1-1,0 1 1,0-1 0,1 0-1,-1 0 1,0 0 0,0-1 0,6 0-1,2-2 25,-1 0-1,1-1 1,-1 0-1,0 0 1,16-10-1,-22 11-147,3-1 103,-1-1 0,0 1 1,0-1-1,0 0 0,5-7 0,-10 11-297,1-1 1,-1 0-1,0 0 0,0 0 0,0 0 0,0 0 1,0 0-1,-1 0 0,1 0 0,0 0 0,-1 0 0,0-1 1,1-2-1,-1 4 117,0 1 0,0-1 0,0 1 0,-1 0 0,1-1 0,0 1 1,0-1-1,0 1 0,0 0 0,-1-1 0,1 1 0,0 0 0,0-1 0,-1 1 0,1 0 1,0-1-1,-1 1 0,1 0 0,0 0 0,-1-1 0,1 1 0,0 0 0,-1 0 0,1-1 1,-1 1-1,1 0 0,0 0 0,-1 0 0,1 0 0,-1 0 0,1 0 0,0 0 0,-1 0 1,1 0-1,-1 0 0,0 0 0,-1 0-676,-15-2-6770</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4.680"/>
    </inkml:context>
    <inkml:brush xml:id="br0">
      <inkml:brushProperty name="width" value="0.025" units="cm"/>
      <inkml:brushProperty name="height" value="0.025" units="cm"/>
    </inkml:brush>
  </inkml:definitions>
  <inkml:trace contextRef="#ctx0" brushRef="#br0">19 27 9449,'0'-19'4802,"0"12"-902,0 12 392,-11 213-1481,4-128-1478,6 141 0,1-229-1351,0-1 1,0 1-1,0-1 1,0 0-1,1 1 1,-1-1-1,0 1 1,0-1-1,1 0 1,-1 1-1,1-1 0,0 0 1,-1 0-1,1 1 1,0-1-1,-1 0 1,1 0-1,0 0 1,0 0-1,0 0 1,0 0-1,0 0 1,0 0-1,1 0 1,-1 0-1,0-1 1,0 1-1,0 0 1,1-1-1,-1 1 1,0-1-1,1 0 1,-1 1-1,1-1 0,-1 0 1,0 0-1,1 0 1,-1 0-1,3 0 1,-2-1-251,-1 1-1,1-1 1,-1 0 0,1 1 0,-1-1 0,0 0 0,1 0-1,-1 0 1,0 0 0,0 0 0,0-1 0,0 1-1,0 0 1,0 0 0,0-1 0,0 1 0,0-1-1,-1 1 1,1-1 0,0 1 0,-1-1 0,1 1 0,-1-3-1,4-14-4407,-2-2-2333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4.494"/>
    </inkml:context>
    <inkml:brush xml:id="br0">
      <inkml:brushProperty name="width" value="0.025" units="cm"/>
      <inkml:brushProperty name="height" value="0.025" units="cm"/>
    </inkml:brush>
  </inkml:definitions>
  <inkml:trace contextRef="#ctx0" brushRef="#br0">3 38 0,'-3'-34'14129,"3"34"-14079,0 0 0,0 0 0,0 0 0,0-1 0,0 1 0,0 0 0,0 0 0,0 0 0,0 0 0,0-1 0,0 1 0,0 0 0,1 0 0,-1 0 0,0 0 0,0 0 0,0 0 0,0-1 0,0 1 0,0 0 0,0 0 0,1 0 0,-1 0 0,0 0 1,0 0-1,0 0 0,0 0 0,0-1 0,1 1 0,-1 0 0,0 0 0,0 0 0,0 0 0,0 0 0,0 0 0,1 0 0,-1 0 0,0 0 0,0 0 0,0 0 0,0 0 0,1 0 0,-1 0 0,0 0 0,0 0 0,0 1 0,0-1 0,0 0 0,1 0 0,13 16 616,-12-13-482,26 34 269,-27-36-404,-1 0 0,1-1 1,0 1-1,-1 0 1,1 0-1,0 0 1,0 0-1,0-1 0,0 1 1,0-1-1,0 1 1,0 0-1,0-1 1,0 1-1,0-1 0,0 0 1,0 1-1,0-1 1,0 0-1,0 0 1,1 0-1,-1 0 0,0 0 1,0 0-1,0 0 1,0 0-1,0 0 1,0 0-1,1-1 1,-1 1-1,0 0 0,0-1 1,2 0-1,-2 0-15,0 0 1,0 0-1,-1 0 0,1 0 0,0 0 0,0 0 1,-1-1-1,1 1 0,-1 0 0,1 0 0,-1 0 1,1-1-1,-1 1 0,0 0 0,0 0 1,0-1-1,1 1 0,-1 0 0,0-1 0,-1 1 1,1 0-1,0-1 0,0 1 0,0 0 0,-1 0 1,1-1-1,-1 1 0,1 0 0,-1 0 0,1 0 1,-1 0-1,0-1 0,0 1 0,1 0 0,-1 0 1,0 0-1,0 1 0,0-1 0,0 0 0,0 0 1,0 0-1,0 1 0,-1-1 0,1 1 0,0-1 1,0 1-1,0-1 0,-1 1 0,1-1 1,0 1-1,0 0 0,-1 0 0,-1 0 0,3 0-56,-1 0 0,1 0 0,-1 0 0,1 1 0,-1-1 0,1 0 0,0 0 0,-1 1-1,1-1 1,-1 0 0,1 1 0,0-1 0,-1 0 0,1 1 0,0-1 0,0 0 0,-1 1 0,1-1-1,0 1 1,0-1 0,0 1 0,-1-1 0,1 1 0,0-1 0,0 0 0,0 1 0,0-1 0,0 1-1,0-1 1,0 1 0,0-1 0,0 1 0,0-1 0,0 1 0,0-1 0,0 1 0,1-1 0,-1 1-1,0-1 1,0 0 0,0 1 0,1-1 0,-1 1 0,0-1 0,0 0 0,1 1 0,-1-1 0,1 1-1,0 1-388,0-1-1,0 1 0,0-1 0,0 1 0,0-1 1,0 1-1,0-1 0,1 0 0,-1 0 0,0 0 0,1 1 1,-1-1-1,1 0 0,2 1 0,18 1-7702</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5.057"/>
    </inkml:context>
    <inkml:brush xml:id="br0">
      <inkml:brushProperty name="width" value="0.025" units="cm"/>
      <inkml:brushProperty name="height" value="0.025" units="cm"/>
    </inkml:brush>
  </inkml:definitions>
  <inkml:trace contextRef="#ctx0" brushRef="#br0">49 5 11050,'0'0'14911,"-1"0"-14912,1-1 0,0 1 1,-1-1-1,1 1 1,-1 0-1,1-1 0,-1 1 1,1 0-1,-1 0 1,1-1-1,-1 1 0,1 0 1,-1 0-1,1 0 1,-1 0-1,1 0 0,-1-1 1,1 1-1,-1 0 1,1 0-1,-1 0 1,0 0-1,1 1 0,-1-1 1,1 0-1,-2 0 1,-1 3-3,0 1 0,0-1 0,0 1 0,0 0 0,1 0 0,-1 0 1,1 0-1,0 0 0,0 0 0,0 1 0,1-1 0,0 0 1,-1 1-1,1 5 0,37-9-243,21-3-534,-38 0 418,-1 1 0,1 1 0,0 0 1,34 7-1,-51-7 365,-1 0 0,1 0 0,-1 0 0,1 0 0,-1 1 0,0-1-1,1 1 1,-1-1 0,1 1 0,-1-1 0,0 1 0,1 0 0,-1 0 0,0-1 0,0 1 0,0 0-1,0 0 1,0 0 0,0 1 0,0-1 0,0 0 0,0 0 0,0 0 0,0 1 0,-1-1 0,1 0 0,0 1-1,-1-1 1,1 1 0,-1-1 0,0 0 0,0 1 0,1-1 0,-1 1 0,0-1 0,0 1 0,0-1-1,0 1 1,-1-1 0,1 1 0,0-1 0,-1 1 0,1-1 0,-2 3 0,-1 2 212,0 0 0,-1-1 0,1 1 0,-1-1 0,-1 0 0,1 0 0,-1-1 0,-9 8 0,8-7-154,0 0 1,0 0-1,-1 0 0,0-1 0,0 0 0,0-1 1,-1 0-1,1 0 0,-1 0 0,0-1 0,1 0 1,-1-1-1,0 1 0,-16-1 0,23-2-367,0 0-1,1 0 1,-1 1-1,0-1 0,1 0 1,-1 0-1,1 0 1,-1 0-1,1-1 1,-1 1-1,1 0 0,0 0 1,-1 0-1,1 0 1,0 0-1,0 0 1,0-1-1,0 1 0,0 0 1,0 0-1,0 0 1,0 0-1,1-1 0,-1 1 1,0 0-1,1 0 1,0-2-1,8-14-7038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5.768"/>
    </inkml:context>
    <inkml:brush xml:id="br0">
      <inkml:brushProperty name="width" value="0.025" units="cm"/>
      <inkml:brushProperty name="height" value="0.025" units="cm"/>
    </inkml:brush>
  </inkml:definitions>
  <inkml:trace contextRef="#ctx0" brushRef="#br0">85 199 13293,'0'0'7874,"-8"-3"-7009,5 2-832,1-1 7,0 1-1,0 0 1,0 1-1,0-1 1,0 0 0,-1 1-1,1-1 1,0 1-1,0 0 1,-1-1 0,-3 1-1,4 1-19,0 0-1,0 0 0,0 0 1,1 0-1,-1 1 1,1-1-1,-1 0 0,1 1 1,-1-1-1,1 1 1,0-1-1,-1 1 0,1-1 1,0 1-1,0 0 1,1 0-1,-1 0 1,0 0-1,0 2 0,-2 3 149,0 0-1,1 0 0,0 0 0,0 1 1,0-1-1,1 1 0,1-1 1,-1 10-1,1-17-149,0 1 1,1-1-1,-1 1 1,0-1-1,0 1 1,1-1 0,-1 1-1,1-1 1,-1 1-1,0-1 1,1 1-1,-1-1 1,1 1-1,-1-1 1,1 0-1,-1 1 1,1-1-1,-1 0 1,1 1-1,-1-1 1,1 0 0,0 0-1,-1 0 1,1 0-1,-1 1 1,1-1-1,0 0 1,-1 0-1,1 0 1,0 0-1,-1 0 1,1 0-1,-1-1 1,1 1-1,0 0 1,-1 0-1,1 0 1,-1 0 0,1-1-1,-1 1 1,1 0-1,-1-1 1,1 1-1,-1 0 1,1-1-1,0 0 1,29-15 594,-12 2-571,-1-2 0,-1 0 1,0 0-1,-1-2 0,-1 0 0,-1-1 1,0 0-1,-1-1 0,-1 0 0,-2-1 1,15-42-1,-23 45-102,-12 28-75,-12 28-76,14-22 175,-29 60 260,36-69-178,0-1 1,0 0-1,0 0 1,1 1-1,0-1 1,0 1-1,0-1 1,1 1 0,0-1-1,2 12 1,-1-17-40,-1 0 1,1 0 0,0 0-1,0 0 1,0 0-1,0-1 1,0 1 0,0 0-1,0 0 1,0-1 0,1 1-1,-1-1 1,0 1-1,0-1 1,1 1 0,-1-1-1,0 0 1,0 1 0,1-1-1,-1 0 1,0 0-1,1 0 1,-1 0 0,0 0-1,0-1 1,1 1 0,1-1-1,38-7 148,-32 4-176,-1-1 1,0 0-1,0 0 1,-1-1-1,8-7 1,-9 8-51,0 0 0,0 0 0,1 0 0,0 0 0,0 1 1,14-6-1,-20 10 61,0 0-1,1-1 1,-1 1 0,0 0 0,1 0 0,-1 0 0,0 1 0,0-1 0,1 0-1,-1 0 1,0 1 0,0-1 0,1 1 0,-1-1 0,0 1 0,0-1-1,0 1 1,0 0 0,0 0 0,0-1 0,0 1 0,0 0 0,0 0 0,0 0-1,0 0 1,1 2 0,23 39 137,-5-8 9,-19-33-129,0 1 1,0-1-1,0 0 0,1 0 1,-1 1-1,0-1 0,1 0 1,-1 0-1,1 0 0,-1-1 1,1 1-1,-1 0 0,1 0 1,0-1-1,0 1 0,-1-1 1,1 0-1,0 1 0,-1-1 1,1 0-1,0 0 0,0 0 1,1 0-1,-1-1 24,0 0 1,-1 0-1,1 0 0,0 0 1,-1-1-1,1 1 1,-1 0-1,0-1 0,0 1 1,1 0-1,-1-1 0,0 0 1,0 1-1,0-1 1,0 1-1,-1-1 0,2-3 1,1-5 251,0-1 0,0 0 0,-1 0 0,0 0 0,0-20 1,-2 20-196,-1-1 1,0 1 0,-1-1-1,0 0 1,0 1-1,-1 0 1,-1 0 0,0 0-1,-11-21 1,66 30-890,-21 3-101,18-1-2228,-17-3-1716,9-6-5489</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6.506"/>
    </inkml:context>
    <inkml:brush xml:id="br0">
      <inkml:brushProperty name="width" value="0.025" units="cm"/>
      <inkml:brushProperty name="height" value="0.025" units="cm"/>
    </inkml:brush>
  </inkml:definitions>
  <inkml:trace contextRef="#ctx0" brushRef="#br0">113 45 15086,'0'-3'478,"0"1"0,0-1 0,0 1 1,-1-1-1,1 1 0,-1 0 0,1-1 0,-1 1 0,0-1 0,0 1 0,0 0 0,0 0 0,0 0 0,-3-4 0,3 5-391,0 1-1,0-1 1,0 0 0,0 1-1,0-1 1,0 1-1,0 0 1,0-1-1,-1 1 1,1 0-1,0 0 1,0-1 0,0 1-1,0 0 1,0 0-1,0 0 1,-1 0-1,1 1 1,0-1-1,0 0 1,0 0 0,0 1-1,0-1 1,0 1-1,0-1 1,0 1-1,0-1 1,0 1-1,0-1 1,0 1 0,0 0-1,0 0 1,1-1-1,-1 1 1,-1 1-1,-5 6-81,1 0 0,0 0-1,0 1 1,0-1 0,1 1 0,1 1-1,0-1 1,0 1 0,0-1-1,1 1 1,1 0 0,0 0 0,0 0-1,1 1 1,0-1 0,1 17-1,1-26-10,-1 0-1,1 0 0,-1 1 0,1-1 1,0 0-1,-1 0 0,1 0 0,0 0 0,0 0 1,0 0-1,0 0 0,0 0 0,0 0 1,0 0-1,0 0 0,0-1 0,0 1 0,1 0 1,-1-1-1,0 1 0,0-1 0,1 0 1,-1 1-1,0-1 0,1 0 0,-1 0 1,0 1-1,3-1 0,51 4-12,-40-4 21,-6 0-9,0 1 1,-1 0-1,1 1 1,0 0-1,0 0 0,-1 1 1,15 6-1,-20-7 1,-1-1-1,1 1 0,0 0 1,-1 0-1,1 1 0,-1-1 1,0 0-1,0 1 0,0-1 1,0 1-1,-1 0 0,1 0 1,0 0-1,-1 0 1,0 0-1,0 0 0,0 0 1,0 0-1,0 0 0,-1 0 1,0 1-1,1-1 0,-1 0 1,0 4-1,-1-2 22,1 1 1,-1 0-1,0 0 1,-1 0-1,1 0 0,-1-1 1,0 1-1,0-1 1,-1 0-1,0 1 0,0-1 1,-4 6-1,5-8-2,-1 0-1,0 0 1,1 0-1,-1 0 1,-1 0-1,1 0 1,0-1-1,0 1 1,-1-1-1,0 0 1,1 0-1,-1 0 1,0-1-1,0 1 1,0-1-1,0 0 1,0 0-1,-5 0 1,8-1-55,0 0 1,0 0-1,0 0 1,0 0-1,-1 0 1,1-1-1,0 1 1,0 0 0,0-1-1,0 1 1,0-1-1,0 1 1,0-1-1,0 1 1,0-1-1,0 0 1,1 1-1,-1-1 1,0 0-1,0 0 1,0 0-1,1 0 1,-1 0 0,1 0-1,-1 0 1,0 0-1,1 0 1,0 0-1,-1 0 1,1 0-1,0 0 1,-1 0-1,1-2 1,-3-43-3410,4 34 2231,0-34-3413,3-6-599</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7.258"/>
    </inkml:context>
    <inkml:brush xml:id="br0">
      <inkml:brushProperty name="width" value="0.025" units="cm"/>
      <inkml:brushProperty name="height" value="0.025" units="cm"/>
    </inkml:brush>
  </inkml:definitions>
  <inkml:trace contextRef="#ctx0" brushRef="#br0">15 1 6694,'0'0'6198,"2"10"-4367,7 78 1132,-7-49-1802,12 56 0,-12-84-1085,1-1 0,0 1-1,1-1 1,0 0 0,0 0 0,1-1-1,0 0 1,1 1 0,0-1-1,9 9 1,-99-153 570,83 134-658,0 0 1,0-1-1,-1 1 0,1 0 1,0-1-1,0 1 0,0-1 1,0 1-1,1-1 0,-1 0 0,0 1 1,1-1-1,-1 0 0,1 1 1,-1-1-1,1 0 0,0 0 1,0 1-1,0-3 0,2 3-81,0 1 1,-1-1-1,1 1 0,0 0 0,0 0 0,0 0 1,0 0-1,-1 0 0,1 0 0,0 1 0,0-1 1,0 0-1,3 2 0,19 3-798,-6-2 23,1 0-1,0-2 0,1 0 1,-1-1-1,0 0 0,0-2 0,0 0 1,0-1-1,0-2 0,25-8 1,-28 2 3630,-17 3 2769,-14 7-818,1 8-5905,9-3 1291,0 1 1,0 0 0,1 0 0,0 0 0,0 0 0,0 1 0,0 0-1,1-1 1,0 1 0,0 1 0,1-1 0,0 0 0,0 1 0,0-1-1,1 1 1,-1 11 0,2-17-91,0 0 0,0-1 1,1 1-1,-1-1 0,0 1 0,1 0 0,-1-1 1,1 1-1,-1-1 0,0 1 0,1-1 0,-1 0 1,1 1-1,-1-1 0,1 1 0,0-1 0,-1 0 0,1 1 1,-1-1-1,1 0 0,0 0 0,-1 0 0,1 1 1,-1-1-1,1 0 0,0 0 0,-1 0 0,1 0 1,0 0-1,-1 0 0,1 0 0,0 0 0,-1 0 0,1-1 1,0 1-1,-1 0 0,1 0 0,-1-1 0,1 1 1,0 0-1,0-1 0,28-10 475,-21 5-428,0-1 0,0 0 0,-1 0-1,0 0 1,-1-1 0,1 0 0,-1-1-1,-1 1 1,6-12 0,-1 3-44,0 1-1,17-20 1,-27 94-567,-1-45 590,1 26-111,0-38 79,0 0 0,1 0-1,-1-1 1,1 1 0,-1 0 0,1 0-1,-1-1 1,1 1 0,0 0 0,-1-1-1,1 1 1,0 0 0,-1-1 0,1 1-1,0-1 1,0 1 0,0-1 0,-1 0-1,1 1 1,0-1 0,0 0 0,0 1-1,0-1 1,0 0 0,0 0 0,-1 0-1,1 0 1,0 0 0,0 0 0,0 0-1,0 0 1,0 0 0,0-1 0,0 1-1,0 0 1,-1 0 0,1-1 0,0 1-1,1-1 1,5-3-3,-1 1 0,0-1 0,1 0 0,-2 0-1,1-1 1,0 0 0,-1 0 0,0 0 0,0-1 0,-1 1 0,1-1 0,-1 0-1,-1 0 1,1-1 0,3-7 0,24-35-1407,-35 60 1263,0 0 0,1 0 0,0 0 0,-2 14 0,2-10 90,0 4-582,-1-1 1,0 33 0,4-51 501,0 0 0,0 1 1,0-1-1,0 0 0,0 0 0,1 1 1,-1-1-1,0 0 0,0 0 0,0 1 1,0-1-1,0 0 0,0 0 0,0 0 1,1 1-1,-1-1 0,0 0 0,0 0 1,0 0-1,0 1 0,1-1 0,-1 0 1,0 0-1,0 0 0,0 0 0,1 0 1,-1 1-1,0-1 0,0 0 0,1 0 1,-1 0-1,0 0 0,0 0 0,1 0 1,-1 0-1,0 0 0,0 0 0,1 0 1,-1 0-1,0 0 0,0 0 0,1 0 1,-1 0-1,0 0 0,0 0 0,1-1 1,-1 1-1,0 0 0,0 0 0,1 0 1,-1 0-1,0 0 0,0 0 0,1-1 1,8-7-5884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8.209"/>
    </inkml:context>
    <inkml:brush xml:id="br0">
      <inkml:brushProperty name="width" value="0.025" units="cm"/>
      <inkml:brushProperty name="height" value="0.025" units="cm"/>
    </inkml:brush>
  </inkml:definitions>
  <inkml:trace contextRef="#ctx0" brushRef="#br0">165 367 9449,'0'0'12300,"-9"-1"-11457,2 1-738,-1 1-1,1-1 1,-1 1 0,1 1 0,-1-1-1,1 1 1,0 1 0,0-1-1,0 1 1,0 0 0,0 1-1,1 0 1,-1 0 0,1 0-1,0 1 1,1-1 0,-10 10-1,13-12-69,0 0 0,0-1 0,1 1 0,-1 0 0,0 0-1,1 0 1,-1 0 0,1 1 0,0-1 0,0 0-1,0 0 1,0 1 0,0-1 0,0 1 0,0-1 0,1 1-1,-1-1 1,1 1 0,0-1 0,0 1 0,0 0-1,0 2 1,2-4-17,0-1-1,0 1 0,-1-1 1,1 0-1,0 0 0,0 0 1,-1 0-1,1 0 0,0 0 1,0 0-1,0-1 0,-1 1 1,1 0-1,0-1 0,-1 0 1,1 1-1,0-1 1,-1 0-1,4-2 0,11-14-389,-3 5-894,-12 13 1246,-1 0-1,1 0 0,-1 0 1,1 0-1,-1 0 1,0 0-1,0 0 0,1 0 1,-1 0-1,0 0 1,0 0-1,0 0 0,0 0 1,0 0-1,-1 0 1,1 1-1,0-1 0,0 0 1,-2 1-1,2 0 18,0 0-1,-1 0 0,1-1 1,0 1-1,0 0 0,0 0 0,0-1 1,0 1-1,0 0 0,0-1 1,1 1-1,-1 0 0,1 0 1,-1-1-1,1 1 0,-1-1 1,1 1-1,0 0 0,0-1 0,0 1 1,0-1-1,0 0 0,0 1 1,1-1-1,-1 0 0,0 0 1,1 0-1,-1 0 0,0 0 1,1 0-1,2 1 0,-1-1 13,-1-1 0,1 1 0,0-1 0,-1 0 0,1 0 0,0-1 0,-1 1 0,1 0 0,-1-1 0,1 0 0,-1 1 0,1-1 0,-1 0 0,1 0 0,-1-1 0,0 1 0,1 0 0,-1-1 0,0 1 0,0-1 0,3-3 0,4-5 13,-1 1-1,0-1 0,-1 0 1,0-1-1,-1 0 0,0 0 0,0 0 1,4-15-1,2-9 19,11-55 1,-11 35 464,-2 0 0,4-95 1,-14 149-69,0 5-431,0 1-1,0 0 1,-1 0-1,1-1 0,-1 1 1,0 0-1,-1-1 0,1 1 1,-3 5-1,-4 14-21,-2 26 285,2 1 0,2 0 0,2-1 0,4 76 0,0-123-251,1-1 0,-1 0 1,1 1-1,-1-1 0,1 0 0,0 0 0,0 0 1,0 0-1,0 0 0,0 0 0,1 0 0,-1 0 0,0 0 1,1 0-1,0-1 0,-1 1 0,1 0 0,0-1 0,0 0 1,0 1-1,0-1 0,0 0 0,0 0 0,0 0 1,0 0-1,0 0 0,0-1 0,1 1 0,-1-1 0,0 1 1,1-1-1,-1 0 0,0 0 0,1 0 0,-1 0 0,0 0 1,0-1-1,1 1 0,-1-1 0,0 0 0,3 0 1,-3-1-31,-1 1 0,0 0 0,0-1 0,0 1 0,1-1 1,-1 1-1,-1-1 0,1 0 0,0 1 0,0-1 0,-1 0 1,1 1-1,-1-1 0,1 0 0,-1 0 0,0 0 0,1 0 1,-1 1-1,0-1 0,0 0 0,-1 0 0,1 0 1,0 0-1,-1 1 0,1-1 0,-1 0 0,0-2 0,-1-3-246,-1 0 0,0 0 0,0 0 0,0 0 0,-7-8 0,4 7 64,-1 0 0,0 1-1,0 0 1,0 0 0,-1 1 0,0 0-1,-1 0 1,1 1 0,-13-6-1,38 11-307,54-5-3669,-58 4 2272,-1-1 0,0-1 0,-1 0 0,13-5 0,1-3-3525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8.556"/>
    </inkml:context>
    <inkml:brush xml:id="br0">
      <inkml:brushProperty name="width" value="0.025" units="cm"/>
      <inkml:brushProperty name="height" value="0.025" units="cm"/>
    </inkml:brush>
  </inkml:definitions>
  <inkml:trace contextRef="#ctx0" brushRef="#br0">49 16 1153,'0'0'7111,"-48"-15"-12941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39.740"/>
    </inkml:context>
    <inkml:brush xml:id="br0">
      <inkml:brushProperty name="width" value="0.025" units="cm"/>
      <inkml:brushProperty name="height" value="0.025" units="cm"/>
    </inkml:brush>
  </inkml:definitions>
  <inkml:trace contextRef="#ctx0" brushRef="#br0">1 4 9289,'0'0'411,"6"4"-187,-3-1-175,-1-1-34,-1-1-1,1 1 1,-1-1-1,1 1 1,0-1-1,0 0 1,0 0-1,-1 0 1,1 0-1,0 0 1,0 0-1,1 0 1,-1-1-1,3 1 1,-4-1 127,0-1-1,-1 1 1,1 0 0,0-1-1,0 0 1,0 1 0,-1-1-1,1 1 1,0-1 0,-1 0-1,1 0 1,0 1 0,-1-1-1,1 0 1,-1 0-1,1 0 1,-1 0 0,0 1-1,1-1 1,-1 0 0,1-2-1,4-7-278,-2 17 5041,8 28-3984,9 59 1844,23 93 969,-28-149-3478,-12-32-371,0 0 1,-1 0-1,1 0 1,-1 0-1,-1 1 1,1-1-1,-1 1 1,0 6-1,-4-12-3116,-13-5 1526,11-1 1613,-1 1 0,1 0-1,1-1 1,-1 0 0,1 0-1,0-1 1,0 1 0,1-1 0,-1 0-1,1 0 1,-4-11 0,3 6 581,0 1 0,1-1-1,1 0 1,-1 0 0,2 0 0,-1-15 0,2 25-493,0 0 1,1 0 0,-1 0-1,1 1 1,-1-1 0,1 0 0,0 0-1,-1 0 1,1 0 0,0 1-1,-1-1 1,1 0 0,0 0 0,0 1-1,0-1 1,0 1 0,0-1-1,0 1 1,0-1 0,0 1 0,0 0-1,0-1 1,0 1 0,0 0 0,0 0-1,0 0 1,0 0 0,0-1-1,0 2 1,2-1 0,43 0-2197,-35 0 867,-9 0 1213,12 1-2609,-1-2 1,1 1-1,26-6 0,-6-9-231,-1-15 6883,-29 26-3395,17-23 1750,-13 8 2110,-8 19-4202,-1 0 0,0-1 0,1 1 0,-1 0 1,1 0-1,-1-1 0,0 1 0,1 0 0,-1 0 0,0 0 0,1 0 0,-1 0 0,0 0 1,1 0-1,-1 0 0,1 0 0,-1 0 0,0 0 0,1 0 0,-1 1 0,0-1 1,1 0-1,-1 0 0,1 1 0,-1-1 0,0 0 0,0 1 0,-20 7-19,9 0 85,1 0 0,-1 0 0,-14 16 0,23-21-214,-1 0-1,1 0 1,0 1 0,1-1-1,-1 1 1,1 0-1,-1 0 1,1 0 0,0 0-1,0 0 1,1 0 0,-1 1-1,1-1 1,-1 9 0,2-12-31,0 0 1,1-1 0,-1 1 0,0 0 0,1-1 0,-1 1 0,1 0 0,-1 0 0,1-1 0,-1 1 0,1-1 0,-1 1 0,1-1 0,-1 1 0,1-1 0,0 1 0,-1-1 0,1 1 0,0-1 0,0 0 0,-1 1 0,1-1 0,0 0 0,0 0 0,0 1-1,-1-1 1,1 0 0,0 0 0,0 0 0,0 0 0,1 0 0,36-1 197,-25 1-182,29-2-97,-28 1-18,0 0-1,1 1 1,-1 0 0,0 1-1,15 3 1,-28-3 97,1-1 1,-1 0-1,1 0 0,-1 1 1,1-1-1,-1 1 1,0-1-1,1 1 0,-1 0 1,0-1-1,0 1 1,1 0-1,-1 0 1,0 0-1,0 0 0,0 0 1,0 0-1,0 0 1,0 0-1,0 0 1,0 1-1,-1-1 0,1 0 1,0 0-1,-1 1 1,1-1-1,-1 1 0,0-1 1,1 0-1,-1 1 1,0-1-1,0 1 1,0-1-1,0 1 0,0-1 1,0 1-1,0-1 1,0 1-1,-1-1 0,1 0 1,0 1-1,-1-1 1,1 1-1,-1-1 1,0 0-1,1 0 0,-2 2 1,-2 3 19,0 0 1,0 0-1,0-1 1,0 1-1,-1-1 1,0 0-1,0-1 1,-11 8-1,-25 9-1316,-4-11-3491,16-8-4271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0.751"/>
    </inkml:context>
    <inkml:brush xml:id="br0">
      <inkml:brushProperty name="width" value="0.025" units="cm"/>
      <inkml:brushProperty name="height" value="0.025" units="cm"/>
    </inkml:brush>
  </inkml:definitions>
  <inkml:trace contextRef="#ctx0" brushRef="#br0">91 110 10378,'1'-1'382,"-1"0"0,0 1 0,0-1 0,0 0 0,0 0 0,-1 0 0,1 1-1,0-1 1,0 0 0,0 0 0,0 1 0,-1-1 0,1 0 0,0 1 0,-1-1 0,1 0 0,-1 1 0,1-1 0,-1 0 0,1 1 0,-1-2 0,-13 4 2736,11-1-3025,0 1 0,1 0 0,-1 0-1,1 0 1,-1 0 0,1 0 0,0 0-1,0 1 1,-4 4 0,-1 7-46,1 0-1,0 0 1,0 0-1,2 1 1,0 0-1,0 0 1,2 0 0,0 0-1,0 1 1,1 15-1,1-30-42,0-1-1,0 1 0,0-1 0,0 1 1,1-1-1,-1 1 0,0-1 0,0 1 0,0-1 1,0 1-1,0-1 0,1 1 0,-1-1 1,0 0-1,1 1 0,-1-1 0,0 1 0,1-1 1,-1 0-1,0 1 0,1-1 0,-1 0 1,0 1-1,1-1 0,-1 0 0,1 1 0,-1-1 1,1 0-1,-1 0 0,1 0 0,-1 0 1,1 1-1,-1-1 0,1 0 0,-1 0 0,1 0 1,-1 0-1,1 0 0,-1 0 0,1 0 1,-1 0-1,1 0 0,-1-1 0,1 1 1,-1 0-1,1 0 0,-1 0 0,1-1 0,-1 1 1,1 0-1,-1 0 0,0-1 0,1 1 1,-1 0-1,1-1 0,-1 1 0,0 0 0,1-1 1,-1 0-1,28-22 311,-15 5-222,-1 0 1,0-1 0,-2 0 0,0-1 0,-1-1 0,-1 1 0,-1-1 0,-1-1 0,5-28-1,-13 92-262,5 54-1,-3-94 179,0-1 1,0 1 0,0-1-1,0 1 1,1-1 0,-1 1-1,0-1 1,1 1-1,-1-1 1,1 1 0,-1-1-1,1 0 1,-1 1 0,1-1-1,0 0 1,0 0 0,0 0-1,0 1 1,0-1-1,0 0 1,0 0 0,0 0-1,0 0 1,0-1 0,1 1-1,-1 0 1,0 0-1,1-1 1,-1 1 0,0-1-1,1 1 1,-1-1 0,1 1-1,-1-1 1,1 0-1,-1 0 1,1 0 0,-1 0-1,1 0 1,-1 0 0,0 0-1,1 0 1,-1-1 0,1 1-1,-1-1 1,2 0-1,4-1 98,0-1-1,0 0 1,-1-1-1,1 0 1,-1 0-1,0 0 1,9-9-1,-2 0-61,0 0-1,-1-1 1,-1-1 0,0 0-1,-1 0 1,-1-1 0,0-1-1,-1 1 1,-1-1 0,6-22-1,-21 72-290,-1-4 301,1 1 0,1 1 0,-3 44-1,17-81 158,0-1-1,0 0 0,-1 0 1,10-16-1,-6 5-388,-1-1 0,-1 0 0,0 0 0,-2 0 0,6-29 0,-20 86 38,1 0-1,-2 66 1,9-104 73,0 1 1,0 0 0,0-1 0,1 1 0,-1-1-1,0 1 1,0-1 0,1 1 0,-1-1 0,0 1-1,1-1 1,-1 1 0,1-1 0,-1 1 0,1-1-1,-1 0 1,0 1 0,1-1 0,-1 0 0,1 1-1,0-1 1,-1 0 0,1 0 0,-1 1 0,1-1-1,-1 0 1,1 0 0,0 0 0,-1 0 0,1 0-1,-1 0 1,1 0 0,-1 0 0,1 0 0,0 0-1,-1 0 1,1 0 0,-1 0 0,1-1 0,0 1-1,-1 0 1,1 0 0,-1-1 0,1 1 0,-1 0-1,1-1 1,-1 1 0,1 0 0,-1-1 0,1 0-1,29-18-6016,-13 3-734</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1.206"/>
    </inkml:context>
    <inkml:brush xml:id="br0">
      <inkml:brushProperty name="width" value="0.025" units="cm"/>
      <inkml:brushProperty name="height" value="0.025" units="cm"/>
    </inkml:brush>
  </inkml:definitions>
  <inkml:trace contextRef="#ctx0" brushRef="#br0">146 8 11211,'0'0'9438,"-9"-2"-7943,6 1-1436,0 0 1,0 0 0,0 0 0,0 1 0,0-1 0,0 1 0,0 0 0,0 0-1,0 0 1,0 0 0,0 1 0,-1-1 0,1 1 0,0 0 0,0-1-1,0 2 1,1-1 0,-1 0 0,0 0 0,0 1 0,1 0 0,-1-1 0,0 1-1,1 0 1,0 0 0,-1 1 0,-1 2 0,-2 0-23,0 1 1,1 0-1,0 0 0,0 0 1,0 1-1,1 0 0,0 0 1,0 0-1,1 0 1,-5 14-1,9-21-38,-1 1 0,0-1 0,1 1 0,-1-1 0,0 0 0,1 1 0,-1-1 1,1 1-1,-1-1 0,1 0 0,-1 1 0,1-1 0,-1 0 0,1 0 0,-1 1 0,1-1 0,-1 0 0,1 0 0,0 0 0,-1 0 0,1 0 1,-1 0-1,1 0 0,0 0 0,-1 0 0,1 0 0,-1 0 0,1 0 0,0 0 0,-1 0 0,1 0 0,0-1 0,22-2 117,27-14-486,-41 13 232,0 1 0,0-1 0,0 1-1,0 1 1,0 0 0,1 0 0,-1 1 0,1 0-1,-1 1 1,1 0 0,17 3 0,-25-3 146,-1 1 0,0-1 0,0 1-1,0-1 1,0 1 0,0 0 0,0-1 0,0 1 0,-1 0 0,1 0 0,0 0 0,0 0 0,-1 0 0,1 0 0,0 0-1,-1 0 1,1 0 0,-1 0 0,1 0 0,-1 0 0,1 0 0,-1 0 0,0 1 0,0-1 0,0 0 0,0 0 0,0 0 0,0 1-1,0-1 1,0 0 0,0 0 0,0 0 0,0 0 0,-1 1 0,1-1 0,-1 0 0,1 0 0,-1 0 0,1 0 0,-2 2-1,-1 3 119,1 0 0,-1-1 0,-1 1 0,1-1 0,-1 1 0,-5 5 0,-25 17 218,33-27-371,0 0-1,-1 0 1,1 0 0,-1 0-1,1 0 1,-1 0-1,1 0 1,-1-1-1,0 1 1,1-1-1,-1 1 1,0-1-1,1 0 1,-1 0-1,0 0 1,0 1 0,1-2-1,-1 1 1,0 0-1,0 0 1,1 0-1,-1-1 1,-1 0-1,1-1-465,1-1 0,0 1 0,0-1 0,0 0 0,0 1 0,1-1 0,-1 0 0,1 0-1,0 1 1,0-1 0,0 0 0,0 0 0,0 1 0,0-1 0,2-3 0,-2-3-2012,2-23-5347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1.613"/>
    </inkml:context>
    <inkml:brush xml:id="br0">
      <inkml:brushProperty name="width" value="0.025" units="cm"/>
      <inkml:brushProperty name="height" value="0.025" units="cm"/>
    </inkml:brush>
  </inkml:definitions>
  <inkml:trace contextRef="#ctx0" brushRef="#br0">49 0 7303,'0'0'7650,"-6"10"-6572,1-2-994,1-3 150,0 0 0,0 0 0,0 1 1,1-1-1,0 1 0,0 0 0,1 0 0,-1 0 1,1 0-1,1 0 0,-1 1 0,0 9 0,5-11-223,-1-1 0,2 1 0,-1-1 0,0 0 0,1 0 0,0 0-1,0 0 1,0-1 0,0 1 0,1-1 0,6 4 0,7 6 8,7 8 170,-7-7-249,0 0 1,-1 2-1,-1 0 0,20 26 0,-33-39 164,-1 0 1,1 0-1,-1 1 0,0-1 1,-1 0-1,1 1 0,-1-1 1,1 1-1,-1 0 0,0-1 1,0 1-1,0 0 1,-1 0-1,0-1 0,1 1 1,-1 0-1,-1 0 0,1 0 1,0-1-1,-1 1 0,0 0 1,0 0-1,0-1 0,0 1 1,-1 0-1,1-1 0,-1 0 1,0 1-1,0-1 0,0 0 1,0 0-1,-1 0 1,-3 3-1,4-3-35,-2 1-1,1-2 1,0 1 0,0 0 0,-1-1 0,0 1-1,1-1 1,-1 0 0,0 0 0,0 0-1,0-1 1,0 0 0,0 1 0,-1-1 0,1-1-1,0 1 1,0-1 0,-1 1 0,1-1 0,0-1-1,-1 1 1,1 0 0,0-1 0,0 0-1,-1 0 1,1 0 0,0-1 0,0 1 0,0-1-1,0 0 1,1 0 0,-1-1 0,0 1-1,1-1 1,-1 1 0,1-1 0,0 0 0,0-1-1,0 1 1,1 0 0,-1-1 0,1 1 0,0-1-1,0 0 1,0 0 0,0 0 0,1 0-1,-1 0 1,1 0 0,0 0 0,0-6 0,-1-1-485,1 0 1,1 0 0,0 0 0,1 0-1,0 0 1,0 0 0,1 0-1,1 0 1,0 0 0,0 1 0,1-1-1,1 1 1,-1 0 0,11-16 0,5-1-2909,1 0 0,2 2 0,37-34 0,-50 49 1992,19-18-4135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5.649"/>
    </inkml:context>
    <inkml:brush xml:id="br0">
      <inkml:brushProperty name="width" value="0.025" units="cm"/>
      <inkml:brushProperty name="height" value="0.025" units="cm"/>
    </inkml:brush>
  </inkml:definitions>
  <inkml:trace contextRef="#ctx0" brushRef="#br0">359 157 6054,'0'0'4996,"9"-11"-2289,25-37-556,-32 45-1923,0 0-1,-1 0 1,1 0 0,0 0-1,-1 0 1,0 0-1,0-1 1,0 1-1,0 0 1,0-1-1,-1 1 1,1-1-1,-1 1 1,0-1-1,-1-3 1,1 5-106,-1 0-1,1 0 1,-1 0 0,0 1 0,0-1-1,0 0 1,0 1 0,0-1-1,0 0 1,0 1 0,-1 0 0,1-1-1,0 1 1,-1 0 0,1-1 0,-1 1-1,0 0 1,1 0 0,-4-1-1,-1 0 19,0 0-1,0 0 0,0 0 0,-1 1 0,1 0 1,-1 1-1,1-1 0,-1 1 0,1 1 0,0-1 0,-1 1 1,1 0-1,-7 2 0,-2 2-17,0 2-1,1 0 1,0 0 0,1 1-1,-1 1 1,2 0 0,-1 1-1,1 0 1,1 1 0,-14 16-1,4-3 113,2 1 1,1 0-1,1 1 0,-19 37 0,32-54-199,0 0 0,0 1-1,1-1 1,0 1 0,0 0 0,1 0 0,-1 14-1,3-22-33,0 1 1,0-1-1,0 0 0,0 0 0,1 1 0,-1-1 0,0 0 0,1 1 1,0-1-1,0 0 0,0 0 0,0 0 0,0 0 0,0 0 0,0 0 0,1 0 1,-1 0-1,0 0 0,1-1 0,0 1 0,-1-1 0,1 1 0,0-1 1,0 1-1,0-1 0,0 0 0,0 0 0,0 0 0,0 0 0,1 0 1,-1-1-1,0 1 0,0-1 0,1 1 0,-1-1 0,4 0 0,5 1 28,0-1 0,1 0 0,-1-1 1,1 0-1,-1-1 0,0-1 0,1 1 0,-1-2 0,-1 0 0,1 0 0,13-7 0,-19 8-7,0 1-1,0-1 1,0 0 0,-1 0 0,1 0-1,-1-1 1,0 0 0,0 1-1,0-2 1,-1 1 0,1 0-1,-1-1 1,0 1 0,0-1 0,-1 0-1,1 0 1,-1 0 0,0 0-1,-1-1 1,1 1 0,-1 0-1,0-1 1,0 1 0,-1-1-1,1-5 1,-2 10-20,1 0-1,0 1 0,0-1 1,-1 0-1,1 1 1,-1-1-1,1 1 0,0-1 1,-1 1-1,1-1 1,-1 1-1,1-1 0,-1 1 1,1-1-1,-1 1 1,1 0-1,-1-1 0,0 1 1,1 0-1,-1-1 1,0 1-1,1 0 0,-1 0 1,0 0-1,1 0 1,-1 0-1,0 0 0,1-1 1,-1 2-1,0-1 0,1 0 1,-1 0-1,0 0 1,1 0-1,-1 0 0,0 0 1,1 1-1,-1-1 1,0 0-1,1 1 0,-1-1 1,1 0-1,-1 1 1,1-1-1,-2 1 0,-28 16-86,25-13 80,0 0 0,1 0 0,0 1 0,0-1 0,0 1 0,0 0 0,1 0 0,-1 0 0,1 0 0,1 0 0,-1 1 0,1 0 0,-3 8 0,5-13 3,0-1 0,0 1-1,0-1 1,0 1-1,0-1 1,0 1-1,1-1 1,-1 0 0,0 1-1,0-1 1,0 1-1,1-1 1,-1 1-1,0-1 1,0 1 0,1-1-1,-1 0 1,0 1-1,1-1 1,-1 0-1,0 1 1,1-1 0,-1 0-1,0 1 1,1-1-1,-1 0 1,1 0 0,-1 0-1,1 1 1,-1-1-1,1 0 1,0 0-1,22 1-16,23-11 49,-31 4-18,-1-1 0,0-1 0,16-10 1,-18 10-46,-1 1 1,1 0 0,1 1 0,25-10 0,-38 16 24,1 0 1,-1 0-1,0 0 0,1 0 1,-1 0-1,1 0 0,-1 0 1,1 0-1,-1 1 0,0-1 1,1 0-1,-1 0 0,1 0 1,-1 0-1,0 1 0,1-1 1,-1 0-1,0 0 1,1 0-1,-1 1 0,0-1 1,1 0-1,-1 1 0,0-1 1,0 0-1,1 1 0,-1-1 1,0 0-1,0 1 0,1-1 1,-1 1-1,0-1 0,0 0 1,0 1-1,0-1 0,0 1 1,0-1-1,0 1 0,0-1 1,0 0-1,0 1 1,0-1-1,0 1 0,0 0 1,-2 23-196,2-22 195,-12 52-891,-1 9-5009,14-52 554,4-9-3182</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2.176"/>
    </inkml:context>
    <inkml:brush xml:id="br0">
      <inkml:brushProperty name="width" value="0.025" units="cm"/>
      <inkml:brushProperty name="height" value="0.025" units="cm"/>
    </inkml:brush>
  </inkml:definitions>
  <inkml:trace contextRef="#ctx0" brushRef="#br0">45 255 2626,'12'-21'6874,"-10"11"-1387,-11 14 73,5 1-5438,0-1 0,0 1 0,0 0 0,1 0 0,-1 0-1,1 0 1,0 1 0,1-1 0,0 1 0,-1-1 0,-1 12 0,1-5-13,1-1 1,0 1-1,1 0 1,0 0-1,1 13 1,0-24-106,0-1 0,0 1 0,0-1 1,0 1-1,0-1 0,0 1 0,0-1 0,0 1 0,0-1 1,0 0-1,0 1 0,0-1 0,1 1 0,-1-1 1,0 1-1,0-1 0,1 0 0,-1 1 0,0-1 0,0 1 1,1-1-1,-1 0 0,1 1 0,-1-1 0,0 0 1,1 0-1,-1 1 0,0-1 0,1 0 0,-1 0 1,1 1-1,-1-1 0,1 0 0,-1 0 0,1 0 0,0 0 1,19-8 187,16-23 85,-24 16-889,0-1 1,0 0-1,-2-1 0,0 0 0,0-1 0,-2 0 0,10-31 0,-21 65-379,-5 19 1757,2 0 1,-2 47-1,8-82-747,0 1 1,0 0-1,0-1 1,0 1-1,0 0 1,0-1-1,0 1 1,0-1-1,0 1 1,0 0-1,0-1 1,0 1-1,0-1 1,1 1 0,-1-1-1,0 1 1,0 0-1,1-1 1,-1 1-1,0-1 1,1 1-1,-1-1 1,1 1-1,-1-1 1,0 0-1,1 1 1,-1-1-1,1 1 1,-1-1-1,1 0 1,0 1-1,17-9 295,14-27-510,-19 13-935,-1 1 1,-2-1-1,0-1 0,-1 0 0,-1 0 1,8-37-1,-11 29 1453,-1 0-1,0-47 0,-17 102 3170,-1 2-3522,12-17 305,-1 0 1,1 0 0,1-1-1,-1 1 1,1 17-1,1-23-241,0 1-1,0-1 1,0 0-1,1 0 1,0 1-1,-1-1 0,1 0 1,0 0-1,1 0 1,-1 1-1,1-1 0,-1-1 1,1 1-1,0 0 1,0 0-1,0-1 0,0 1 1,3 2-1,22 15 121,33 27-65,-58-45-82,1 0 0,-1 1-1,0-1 1,0 1 0,0-1 0,-1 1 0,1 0 0,-1 0 0,1-1 0,-1 1-1,0 0 1,0 0 0,0 1 0,0-1 0,-1 0 0,1 0 0,-1 0 0,0 7 0,0-9 35,-1 1 0,1-1 0,-1 1 0,0-1 1,0 1-1,1-1 0,-1 1 0,0-1 0,0 0 1,0 0-1,0 1 0,0-1 0,-1 0 1,1 0-1,0 0 0,-1 0 0,1 0 0,0 0 1,-1-1-1,1 1 0,-1 0 0,1-1 1,-1 1-1,1-1 0,-1 1 0,0-1 0,1 0 1,-1 0-1,1 0 0,-1 0 0,0 0 1,1 0-1,-1 0 0,0 0 0,-2-1 0,0 0-101,0 1-1,1-1 1,-1 0-1,0 0 1,1 0-1,-1-1 1,0 1 0,1-1-1,-1 1 1,1-1-1,0-1 1,0 1-1,0 0 1,-5-5-1,5 2-609,-1-1 0,1 1 0,0-1-1,0 0 1,1 0 0,0 0 0,0 0 0,0 0 0,1 0-1,0 0 1,0-1 0,0-6 0,1-15-4519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2.540"/>
    </inkml:context>
    <inkml:brush xml:id="br0">
      <inkml:brushProperty name="width" value="0.025" units="cm"/>
      <inkml:brushProperty name="height" value="0.025" units="cm"/>
    </inkml:brush>
  </inkml:definitions>
  <inkml:trace contextRef="#ctx0" brushRef="#br0">0 74 2050,'9'0'4938,"-5"0"-4318,43-1 3275,-45 1-3423,0 0-1,0 0 1,0 0 0,1 0 0,-1-1-1,0 1 1,0-1 0,0 0-1,0 0 1,0 0 0,0 0 0,0 0-1,0 0 1,0 0 0,0 0-1,-1-1 1,1 1 0,0-1-1,2-2 1,-4 0 3045,-5 8-2951,-5 14-875,9-17 323,0 1-1,1-1 0,-1 0 0,1 0 1,0 1-1,-1-1 0,1 0 0,0 1 1,0-1-1,-1 1 0,1-1 0,0 0 1,1 1-1,-1-1 0,0 0 0,0 1 0,1-1 1,-1 1-1,0-1 0,1 0 0,-1 0 1,1 1-1,0-1 0,-1 0 0,1 0 1,0 0-1,0 0 0,0 0 0,0 0 1,0 0-1,0 0 0,0 0 0,0 0 1,0 0-1,0 0 0,0-1 0,1 1 1,-1-1-1,0 1 0,1-1 0,-1 1 1,0-1-1,1 0 0,-1 1 0,0-1 1,1 0-1,-1 0 0,1 0 0,-1 0 0,0 0 1,1-1-1,1 1 0,6-1 48,1-1 0,-1 0-1,1-1 1,-1 1-1,0-2 1,14-6 0,136-80 72,-158 89-125,-1 1-1,0 0 1,1-1-1,-1 1 1,1 0 0,-1-1-1,0 1 1,1 0-1,-1 0 1,1-1-1,-1 1 1,1 0-1,-1 0 1,0 0 0,1 0-1,-1-1 1,1 1-1,-1 0 1,1 0-1,-1 0 1,1 0-1,-1 0 1,1 0 0,-1 0-1,1 1 1,-1-1-1,1 0 1,-1 0-1,1 0 1,-1 0-1,1 1 1,-1-1 0,0 0-1,1 0 1,-1 1-1,1-1 1,-1 0-1,0 1 1,1-1-1,-1 0 1,0 1 0,1-1-1,-1 1 1,0-1-1,0 0 1,1 1-1,-1-1 1,0 1-1,0-1 1,0 1 0,0-1-1,1 1 1,-1-1-1,0 1 1,0-1-1,0 1 1,5 10-1530,9-10-5688,-7-3-2420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4.767"/>
    </inkml:context>
    <inkml:brush xml:id="br0">
      <inkml:brushProperty name="width" value="0.025" units="cm"/>
      <inkml:brushProperty name="height" value="0.025" units="cm"/>
    </inkml:brush>
  </inkml:definitions>
  <inkml:trace contextRef="#ctx0" brushRef="#br0">7 443 8264,'0'0'2338,"-2"5"2293,-2 25-3480,3-20-857,1-1 0,0 1 1,1-1-1,0 0 1,0 1-1,1-1 1,0 0-1,0 0 0,1 0 1,1 0-1,-1 0 1,9 13-1,-11-21-269,0 0 0,-1-1 1,1 1-1,0 0 0,0-1 0,0 1 0,0-1 1,0 1-1,0-1 0,0 1 0,0-1 0,0 0 0,0 1 1,0-1-1,0 0 0,0 0 0,0 0 0,0 0 0,0 0 1,1 0-1,-1 0 0,0 0 0,0 0 0,0-1 0,0 1 1,0 0-1,0-1 0,0 1 0,0-1 0,0 1 1,0-1-1,0 1 0,0-1 0,-1 0 0,1 1 0,0-1 1,0 0-1,0 0 0,-1 0 0,1 0 0,-1 1 0,2-3 1,29-39 621,24-73-396,-50 113-483,-1 11 122,4 19 78,-6-21 27,0 1 36,19 54-91,-21-60 77,1 0 0,0 0 0,-1 0 0,1 0 0,0-1 0,0 1 0,0 0-1,0 0 1,0-1 0,1 1 0,-1-1 0,0 1 0,1-1 0,-1 0 0,1 0 0,0 1 0,-1-1 0,1 0-1,0 0 1,0 0 0,-1-1 0,1 1 0,0 0 0,0-1 0,4 1 0,-4-1 48,0-1 0,0 0 0,0 0 0,0 0 1,0 0-1,0 0 0,0-1 0,0 1 0,-1-1 0,1 1 1,0-1-1,-1 1 0,0-1 0,1 0 0,-1 0 1,0 0-1,2-3 0,19-43 155,-16 32-193,5-25 51,2-5-359,-10 100-509,-2-50 808,4 54-73,-5-56 68,0 0 1,0-1-1,1 1 0,-1 0 1,0-1-1,1 1 0,-1 0 1,1-1-1,0 1 0,-1 0 1,1-1-1,0 1 0,0-1 1,0 1-1,0-1 0,0 0 1,1 1-1,-1-1 0,0 0 0,1 0 1,-1 0-1,0 0 0,1 0 1,-1 0-1,1 0 0,0-1 1,1 2-1,-1-3 37,1 1 1,-1-1-1,0 1 0,0-1 1,0 0-1,-1 0 0,1 0 1,0 0-1,0 0 1,0 0-1,-1-1 0,1 1 1,0-1-1,-1 1 0,0-1 1,1 1-1,-1-1 0,0 0 1,0 0-1,0 0 0,2-2 1,18-44 153,-21 48-203,7-18-29,-2 0 0,0-1 0,3-22 0,-9 65-66,0-14 91,1-1 0,0 0 0,0 0 0,1 0-1,0 1 1,0-1 0,1 0 0,4 12-1,-6-21 19,0 1-1,1 0 0,-1-1 0,0 1 0,1-1 0,-1 1 0,0 0 0,1-1 1,-1 1-1,1-1 0,-1 1 0,1-1 0,-1 1 0,1-1 0,0 0 0,-1 1 1,1-1-1,-1 0 0,1 1 0,0-1 0,-1 0 0,1 0 0,0 1 0,-1-1 1,1 0-1,0 0 0,0 0 0,-1 0 0,1 0 0,0 0 0,-1 0 0,1 0 1,0 0-1,-1-1 0,1 1 0,0 0 0,-1 0 0,1-1 0,0 1 0,-1 0 1,1-1-1,0 1 0,-1 0 0,1-1 0,-1 1 0,1-1 0,-1 1 1,1-1-1,-1 1 0,0-1 0,1 0 0,-1 1 0,1-2 0,23-34 673,-23 34-722,15-39 112,-14 34-67,1-1 1,0 1-1,0 0 0,0 0 1,8-10-1,-5 54-485,-3-20 494,0 0 0,2-1 0,8 23 0,-12-37-14,0 1 0,0-1-1,0 1 1,0-1 0,1 0 0,-1 0 0,1 0 0,0 0 0,-1 0-1,1 0 1,0 0 0,0 0 0,5 2 0,-6-4-3,0 1 0,1-1 1,-1 0-1,1 0 0,-1 0 0,1 0 0,-1 0 1,0 0-1,1 0 0,-1 0 0,1-1 0,-1 1 1,0-1-1,1 1 0,-1-1 0,0 1 0,1-1 1,-1 0-1,0 0 0,0 1 0,0-1 1,0 0-1,0 0 0,0 0 0,0 0 0,0 0 1,0 0-1,1-2 0,8-10 20,0 0 0,-1-1 0,0 0 0,-1 0 0,-1-1 0,0 0 0,-1-1 0,-1 1 0,6-30 0,-4 5-58,-2 1 0,-1-74 0,-8 83-209,4 30 237,0 0-1,0 0 1,0 0-1,-1 0 0,1-1 1,0 1-1,0 0 1,-1 0-1,1 0 0,0 0 1,0 0-1,-1 0 1,1 0-1,0 0 1,0 0-1,0 0 0,-1 0 1,1 0-1,0 0 1,0 0-1,-1 0 0,1 0 1,0 0-1,0 0 1,-1 0-1,1 0 1,0 0-1,0 0 0,-1 1 1,1-1-1,0 0 1,0 0-1,0 0 0,-1 0 1,1 1-1,0-1 1,0 0-1,0 0 1,0 0-1,0 1 0,-1-1 1,1 0-1,0 0 1,0 0-1,0 1 1,0-1-1,0 0 0,0 1 1,-21 48-320,14-16 342,0 0 0,2 0 0,2 1 0,0 40 0,3-72-11,0 0 1,0 0 0,-1-1 0,1 1 0,0 0-1,1 0 1,-1 0 0,0-1 0,0 1-1,1 0 1,-1 0 0,1-1 0,0 1 0,-1 0-1,1-1 1,0 1 0,0 0 0,0-1 0,0 1-1,0-1 1,0 0 0,1 1 0,-1-1 0,0 0-1,1 0 1,-1 0 0,1 0 0,-1 0 0,1 0-1,-1 0 1,1 0 0,0-1 0,-1 1 0,1-1-1,0 1 1,0-1 0,-1 0 0,1 1-1,0-1 1,0 0 0,2 0 0,1-1 11,1 0 0,-1 0 1,0-1-1,0 1 0,0-1 1,0 0-1,0-1 0,-1 1 1,1-1-1,-1 0 0,1 0 1,-1 0-1,5-5 0,1-4 4,-1 0-1,0 0 1,-1 0 0,0-1-1,-1-1 1,0 1 0,-1-1-1,-1 0 1,0 0-1,-1-1 1,0 0 0,1-17-1,2-24 40,-2-104 0,-12 300-539,7-121 474,0 18 7,1 0-1,10 66 1,-9-94-5,0 0 0,0 1 0,1-2-1,0 1 1,1 0 0,0-1 0,0 1 0,0-1 0,1 0-1,1-1 1,-1 1 0,1-1 0,0 0 0,1-1 0,0 1 0,12 8-1,-19-15 5,0 0 0,0 0 0,0 0 0,0 0 0,0 0 0,0 0 0,0 0 0,0 0 0,0 0 0,0 1 0,0-1 0,0 0 0,1 0-1,-1 0 1,0 0 0,0 0 0,0 0 0,0 0 0,0 0 0,0 0 0,0 0 0,0 0 0,0 0 0,1 0 0,-1 0 0,0 0 0,0 0 0,0 0-1,0 0 1,0 0 0,0 0 0,0 0 0,0 0 0,0 0 0,1 0 0,-1 0 0,0 0 0,0 0 0,0 0 0,0-1 0,0 1 0,0 0 0,0 0 0,0 0-1,0 0 1,0 0 0,0 0 0,0 0 0,1 0 0,-1 0 0,0 0 0,0 0 0,0 0 0,0-1 0,0 1 0,0 0 0,0 0 0,0 0 0,0 0-1,0 0 1,0 0 0,0 0 0,0 0 0,0-1 0,0 1 0,0 0 0,0 0 0,-3-12-138,-8-11-55,-12-13-149,-3 0 0,0 2 0,-39-39 0,70 78 335,1-1 0,-1 1 0,1-1 0,0-1 0,0 1 0,0-1 1,1 0-1,-1 0 0,1-1 0,-1 0 0,1 0 0,0-1 0,0 1 0,0-1 1,0-1-1,0 0 0,0 0 0,0 0 0,0-1 0,0 1 0,0-2 0,0 1 1,-1-1-1,8-3 0,-6 3-142,1-2 0,-1 1 1,0-1-1,0 0 0,0-1 0,0 1 0,-1-2 1,0 1-1,0-1 0,0 0 0,-1 0 1,0-1-1,0 0 0,-1 0 0,1-1 0,-2 1 1,1-1-1,-1 0 0,5-13 0,0-16-99,-7 30 303,-2 26 268,0-9-198,-1 48 572,-1-24-174,6 55 1,-4-88-520,0-1 0,-1 1 0,1-1 0,0 1 0,0-1 0,0 1 0,1-1 0,-1 1 0,0-1 0,0 1 0,0-1 0,0 1 0,0-1 0,0 1 0,1-1 0,-1 0 0,0 1 0,0-1 0,1 1 0,-1-1 0,0 0 0,1 1 0,-1-1 0,0 0 0,1 1 0,-1-1 0,1 0 0,-1 1 0,0-1 0,1 0 0,-1 0 0,1 0 0,-1 1 0,1-1 0,-1 0 1,1 0-1,-1 0 0,1 0 0,-1 0 0,1 0 0,-1 0 0,1 0 0,-1 0 0,1 0 0,0-1-92,0 1 0,0-1 0,0 1 0,0-1 0,0 1 0,0-1 0,-1 0 0,1 0 0,0 1 0,0-1-1,-1 0 1,1 0 0,-1 0 0,1 0 0,0 0 0,-1 0 0,0 0 0,1 0 0,-1-1 0,4-18-3487,-4-6-3119</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5.129"/>
    </inkml:context>
    <inkml:brush xml:id="br0">
      <inkml:brushProperty name="width" value="0.025" units="cm"/>
      <inkml:brushProperty name="height" value="0.025" units="cm"/>
    </inkml:brush>
  </inkml:definitions>
  <inkml:trace contextRef="#ctx0" brushRef="#br0">22 0 15951,'-11'0'993,"2"0"801,7 0 352,2 2-2242,6-1-321,4 2-1312,-4-2-1923</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5.602"/>
    </inkml:context>
    <inkml:brush xml:id="br0">
      <inkml:brushProperty name="width" value="0.025" units="cm"/>
      <inkml:brushProperty name="height" value="0.025" units="cm"/>
    </inkml:brush>
  </inkml:definitions>
  <inkml:trace contextRef="#ctx0" brushRef="#br0">0 34 545,'0'0'10756,"1"9"-9597,10 205 7265,-10-138-6700,14 104 0,-9-147-352,-6-32-982,0-17 907,10-234-1159,-6 213-727,2 1 0,1 0 0,1 0-1,25-61 1,-32 95 567,0-1 0,0 1-1,0 0 1,0 0 0,0 0 0,0 0-1,1 0 1,-1 0 0,1 0 0,-1 0-1,1 0 1,0 1 0,0-1 0,0 1-1,0-1 1,0 1 0,0 0 0,0 0-1,0 0 1,1 0 0,-1 0 0,0 0-1,3 0 1,-3 1 12,0 1 0,0-1 1,0 0-1,-1 1 0,1 0 0,0-1 0,-1 1 1,1 0-1,0 0 0,-1 0 0,1 0 0,-1 0 1,1 0-1,-1 0 0,0 1 0,1-1 0,-1 0 1,0 1-1,0-1 0,0 1 0,0-1 0,0 1 1,0 0-1,-1-1 0,1 1 0,0 0 0,-1 0 1,1-1-1,-1 1 0,0 3 0,4 10 13,-1-1 0,-1 1 0,-1 0-1,0 0 1,-1 1 0,-2 21 0,1-28 35,-1 0 0,1-1 0,-2 1-1,1-1 1,-1 0 0,0 1 0,-1-1 0,0 0 0,-1-1 0,1 1 0,-1-1 0,-9 10 0,13-16-26,0 0 1,0 1 0,0-1 0,0 0-1,-1 0 1,1 0 0,0 0-1,-1 0 1,1 0 0,-1 0 0,1-1-1,-1 1 1,1 0 0,-1-1-1,1 0 1,-1 1 0,0-1 0,1 0-1,-1 1 1,0-1 0,1 0 0,-1 0-1,0-1 1,-1 1 0,2-1-200,-1 1 0,1-1 0,0 0 0,0 0 0,-1 0 0,1 0 0,0 0 0,0 0 0,0 0 0,0 0 0,0 0 0,0-1 0,1 1 0,-1 0 0,0-1 0,1 1 0,-1 0 0,1-1 0,-1 1 0,1-1 0,-1 1 0,1-1 1,0 1-1,0-1 0,0-1 0,-1-40-9081,1 17 3433</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6.008"/>
    </inkml:context>
    <inkml:brush xml:id="br0">
      <inkml:brushProperty name="width" value="0.025" units="cm"/>
      <inkml:brushProperty name="height" value="0.025" units="cm"/>
    </inkml:brush>
  </inkml:definitions>
  <inkml:trace contextRef="#ctx0" brushRef="#br0">11 0 11339,'0'0'6785,"0"11"-5600,-10 262 2264,10-268-3408,0 1 1,1-1 0,0 0 0,0 1-1,0-1 1,1 0 0,-1 0 0,1 0 0,5 9-1,-6-13-27,0 0 1,-1 0-1,1 0 0,0 0 0,-1 0 0,1 0 0,0-1 0,0 1 1,0 0-1,0 0 0,0-1 0,0 1 0,0 0 0,0-1 0,0 1 0,0-1 1,1 0-1,-1 1 0,0-1 0,0 0 0,0 1 0,0-1 0,1 0 1,-1 0-1,0 0 0,0 0 0,1 0 0,-1-1 0,0 1 0,0 0 0,0 0 1,0-1-1,1 1 0,-1-1 0,0 1 0,0-1 0,0 1 0,0-1 1,0 0-1,0 0 0,0 1 0,0-1 0,-1 0 0,1 0 0,0 0 1,0 0-1,-1 0 0,2-1 0,6-10-38,0 1 0,-1-1 0,0 0 1,0-1-1,-2 0 0,1 0 0,-2 0 0,0-1 1,0 1-1,-1-1 0,-1 0 0,1-18 0,-8 95-236,3-44 587,0 0 0,2 32 0,0-50-308,0 0 1,0 0-1,0 0 1,0 0-1,0 0 1,0 0-1,1 0 0,-1 0 1,0 0-1,1 0 1,-1 0-1,0 0 1,1-1-1,-1 1 0,1 0 1,-1 0-1,1 0 1,0 0-1,-1-1 1,1 1-1,0 0 0,0 0 1,-1-1-1,1 1 1,0-1-1,0 1 1,0-1-1,0 1 1,0-1-1,0 1 0,0-1 1,0 0-1,0 0 1,0 1-1,0-1 1,0 0-1,0 0 0,0 0 1,0 0-1,0 0 1,0 0-1,0 0 1,0-1-1,0 1 0,1-1 1,2 0 13,0-1 0,-1 1 1,1-1-1,-1 0 0,0 0 0,1 0 1,-1 0-1,0-1 0,0 1 1,4-6-1,-3 3-341,0-1 0,0 1 1,-1-1-1,0 1 0,0-1 1,2-7-1,-3 6-886,0 0 1,-1 0-1,0 0 1,0 0-1,0-11 0,-1-16-6125</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6.338"/>
    </inkml:context>
    <inkml:brush xml:id="br0">
      <inkml:brushProperty name="width" value="0.025" units="cm"/>
      <inkml:brushProperty name="height" value="0.025" units="cm"/>
    </inkml:brush>
  </inkml:definitions>
  <inkml:trace contextRef="#ctx0" brushRef="#br0">1 1 14542,'0'0'4004,"12"51"-3748,1-39-128,3-2-320,0-2-1986,0-5-3107</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6.682"/>
    </inkml:context>
    <inkml:brush xml:id="br0">
      <inkml:brushProperty name="width" value="0.025" units="cm"/>
      <inkml:brushProperty name="height" value="0.025" units="cm"/>
    </inkml:brush>
  </inkml:definitions>
  <inkml:trace contextRef="#ctx0" brushRef="#br0">35 1 16400,'0'0'1083,"-4"11"273,-5 22-375,2 0 1,1 0-1,2 1 0,0 41 0,4-64-841,-1 3-64,1 1 0,1-1 1,4 23-1,-5-36-61,0 1-1,0-1 1,1 1-1,-1 0 1,0-1-1,1 1 1,-1-1 0,1 1-1,-1-1 1,1 1-1,0-1 1,0 1-1,0-1 1,-1 0 0,1 1-1,1-1 1,-1 0-1,0 0 1,0 0-1,0 0 1,1 0 0,-1 0-1,0 0 1,1 0-1,-1 0 1,1-1-1,-1 1 1,1 0 0,-1-1-1,1 0 1,-1 1-1,1-1 1,0 0 0,-1 0-1,1 0 1,0 0-1,-1 0 1,1 0-1,-1 0 1,1 0 0,1-1-1,3-3 29,0 0 0,0-1-1,0 1 1,-1-1 0,0 0 0,0 0 0,0-1-1,-1 0 1,0 0 0,0 0 0,0 0-1,4-12 1,-1 5-28,4-5-162,-1-1 0,-1 1-1,-1-2 1,0 1 0,-2-1-1,0-1 1,-1 1 0,-1-1-1,1-22 1,-5 42 46,0 1-1,0-1 1,0 1-1,0-1 1,0 0 0,1 1-1,-1-1 1,0 1-1,-1-1 1,1 1-1,0-1 1,0 0 0,0 1-1,0-1 1,0 1-1,-1-1 1,1 1 0,0-1-1,0 1 1,-1-1-1,1 1 1,0-1 0,-1 1-1,1-1 1,0 1-1,-1 0 1,1-1 0,-1 1-1,1 0 1,-1-1-1,0 1 1,-14 9-2844,-12 27-1894,10-5 2473,1-4 996,-16 39-1,29-60 1844,1 1-1,0-1 0,0 0 0,0 1 0,1-1 0,0 1 0,0-1 0,1 1 0,-1-1 0,2 1 0,-1 0 0,3 10 0,-2-14-224,1 0 0,0 0 0,0 0 0,0 0 0,1 0 0,-1-1 0,1 1 0,-1-1 0,1 0 0,0 1 0,0-1 0,0 0 0,0-1 0,1 1 0,-1-1 0,0 1 1,1-1-1,5 1 0,2 2-671,0-1 1,0-1-1,0 0 0,19 0 1,-17-2-5189</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7.330"/>
    </inkml:context>
    <inkml:brush xml:id="br0">
      <inkml:brushProperty name="width" value="0.025" units="cm"/>
      <inkml:brushProperty name="height" value="0.025" units="cm"/>
    </inkml:brush>
  </inkml:definitions>
  <inkml:trace contextRef="#ctx0" brushRef="#br0">69 156 11403,'0'0'3005,"0"-10"-186,-1-32-369,1 41-2399,1 0 0,-1-1-1,0 1 1,0 0 0,0 0-1,0 0 1,-1 0 0,1 0 0,0 0-1,0 0 1,0 0 0,-1 0-1,1 0 1,-1 0 0,1 0-1,-1 0 1,1 0 0,-1 0 0,0 0-1,1 1 1,-2-2 0,1 2-5,1 0 1,-1 0 0,0 0 0,1 0-1,-1 0 1,0 0 0,1 0-1,-1 0 1,0 1 0,1-1 0,-1 0-1,1 1 1,-1-1 0,0 0 0,1 1-1,-1-1 1,1 0 0,-1 1-1,1-1 1,-1 1 0,1-1 0,-1 1-1,1 0 1,-24 35 1165,19-22-1209,1 0 0,0 0 0,1 1 1,0-1-1,1 1 0,1 0 0,0-1 0,1 1 1,2 15-1,-2-29 0,0 1-1,0-1 1,1 0 0,-1 0 0,0 0-1,0 0 1,1 0 0,-1 0 0,1 0-1,-1 0 1,1 0 0,-1 0 0,1 0-1,0 0 1,-1 0 0,1 0 0,0 0-1,0-1 1,0 1 0,0 0 0,0 0-1,-1-1 1,1 1 0,0-1 0,1 1-1,-1-1 1,0 1 0,0-1 0,0 0-1,0 1 1,0-1 0,0 0 0,0 0-1,0 0 1,1 0 0,-1 0 0,0 0-1,0 0 1,0 0 0,0-1 0,0 1-1,0 0 1,0 0 0,1-1 0,-1 1-1,0-1 1,0 1 0,0-1 0,0 0-1,1 0 1,4-4 30,1 1-1,-1-1 1,0 0 0,0 0 0,10-12-1,5-14 23,0 0 0,-3-1 0,0-1 0,-2-1 0,13-41 0,-18 48-27,-12 61-836,2-17 756,-4 74 57,1-46-370,4 71-1,-1-116 336,-1 0 1,1 0-1,-1 1 0,1-1 0,-1 0 0,1 0 0,-1 0 0,1 0 0,-1 0 0,1 0 1,-1 0-1,1-1 0,-1 1 0,1 0 0,-1 0 0,1 0 0,-1 0 0,1-1 0,-1 1 0,1 0 1,-1 0-1,1-1 0,-1 1 0,0 0 0,1-1 0,-1 1 0,1-1 0,-1 1 0,1-1 1,6-9-500,0 1 1,0-1-1,-1 0 1,0-1-1,-1 0 1,0 0-1,4-13 1,0-5-3262,10-51-1,-12 22 348</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8.422"/>
    </inkml:context>
    <inkml:brush xml:id="br0">
      <inkml:brushProperty name="width" value="0.025" units="cm"/>
      <inkml:brushProperty name="height" value="0.025" units="cm"/>
    </inkml:brush>
  </inkml:definitions>
  <inkml:trace contextRef="#ctx0" brushRef="#br0">17 77 9929,'-1'8'993,"-1"14"-126,0 0 0,2 1 0,0-1 0,2 0 0,0 0 0,1 0 0,1 0 0,2 0 0,14 40 0,8 10-656,-19-43-33,-10-27 83,-4-12 173,-3-6-383,0 1 0,-1 0 0,-1 0 0,0 1 0,-1 0 0,-13-12 0,28 28 2,1 0-1,-1 0 1,0 0 0,1 0-1,0-1 1,-1 0-1,1 0 1,0 0 0,0 0-1,7-1 1,55 0-274,-54-2 157,0-1 1,0 0 0,-1 0-1,1-1 1,-1-1-1,0 0 1,0 0-1,-1-2 1,1 1 0,-1-1-1,-1-1 1,1 0-1,-1 0 1,-1-1-1,0-1 1,15-18 0,-23 26 65,1 0 1,-1 0-1,0 0 1,0 0-1,-1 1 0,1-1 1,0 0-1,-1 0 1,1-1-1,-1 1 1,1 0-1,-1 0 1,0-4-1,0 5 10,0 0-1,0 0 0,-1 1 0,1-1 0,0 0 1,-1 0-1,1 0 0,-1 0 0,1 1 0,-1-1 0,1 0 1,-1 0-1,1 1 0,-1-1 0,1 0 0,-1 1 1,0-1-1,0 1 0,1-1 0,-1 1 0,0-1 1,-1 0-1,0 1 8,0-1-1,-1 1 1,1 0 0,0-1-1,-1 1 1,1 0 0,0 0 0,-1 1-1,1-1 1,0 0 0,0 1 0,-1-1-1,1 1 1,0 0 0,0 0 0,0 0-1,0 0 1,0 0 0,0 0 0,0 0-1,0 1 1,0-1 0,-1 3 0,-1-1 52,0 0 1,0 1 0,0-1-1,0 1 1,1 0 0,0 1-1,0-1 1,0 0 0,1 1-1,-1 0 1,1-1 0,0 1 0,-1 6-1,3-11-66,0 0 0,1 1 0,-1-1 0,1 0 0,-1 1-1,1-1 1,-1 0 0,1 0 0,-1 0 0,1 1 0,-1-1 0,1 0-1,0 0 1,-1 0 0,1 0 0,-1 0 0,1 0 0,-1 0 0,1 0-1,-1 0 1,1 0 0,0-1 0,-1 1 0,1 0 0,-1 0 0,1 0-1,-1-1 1,1 1 0,-1 0 0,1 0 0,-1-1 0,0 1 0,1-1-1,0 0 1,20-10 65,-18 9-116,0 0-1,0 0 0,0-1 0,0 1 0,0-1 0,-1 1 0,1-1 0,-1 0 0,0 0 0,0 0 1,0 0-1,0 0 0,2-7 0,-4 10-27,0 1 1,0-1 0,0 0-1,0 1 1,0-1 0,0 1-1,0-1 1,0 0 0,0 1-1,0-1 1,0 0 0,0 1-1,0-1 1,0 1 0,0-1-1,0 0 1,1 1 0,-1-1-1,0 0 1,0 1 0,0-1-1,1 0 1,-1 1-1,0-1 1,0 0 0,1 0-1,-1 1 1,0-1 0,0 0-1,1 0 1,-1 1 0,0-1-1,1 0 1,-1 0 0,0 0-1,1 0 1,-1 0 0,1 1-1,-1-1 1,1 0 0,15-10-937,-13 7 1152,-1 1-1,1-1 1,-1 1-1,0-1 0,0 0 1,0 0-1,-1 0 1,1 0-1,-1 0 1,0 0-1,1 0 0,0-4 1,-3 7-95,1-1 1,0 1 0,0 0-1,0 0 1,0-1 0,-1 1-1,1 0 1,0 0 0,0 0-1,-1 0 1,1-1 0,0 1-1,0 0 1,-1 0 0,1 0-1,0 0 1,0 0 0,-1 0-1,1 0 1,0 0 0,-1 0-1,1 0 1,0 0 0,0 0-1,-1 0 1,1 0 0,0 0-1,-1 0 1,1 0 0,0 0-1,0 0 1,-1 0 0,1 0-1,0 0 1,0 1 0,-1-1-1,1 0 1,0 0 0,0 0-1,-1 0 1,1 1 0,0-1-1,0 0 1,0 0 0,0 1-1,-1-1 1,1 0 0,0 1-1,-14 10 68,4 4 4,-1 0 0,2 1 0,0 0 0,1 0 0,1 1-1,0 0 1,2 1 0,0-1 0,0 1 0,-2 30 0,7-48-111,0 1 0,0-1 1,0 0-1,0 1 0,0-1 1,0 0-1,0 0 0,0 1 0,0-1 1,0 0-1,0 0 0,0 1 0,0-1 1,0 0-1,0 0 0,0 1 0,1-1 1,-1 0-1,0 0 0,0 0 0,0 1 1,0-1-1,1 0 0,-1 0 1,0 0-1,0 0 0,1 1 0,-1-1 1,0 0-1,0 0 0,0 0 0,1 0 1,-1 0-1,0 0 0,0 0 0,1 0 1,-1 0-1,0 0 0,1 0 0,14-4 178,12-14 35,12-17-142,-25 21-117,0 1-1,1 1 0,0 0 1,1 1-1,0 1 0,1 0 1,27-11-1,-44 20 37,1 1 0,0 0 0,0-1 1,-1 1-1,1-1 0,0 1 0,0 0 0,0 0 0,-1-1 0,1 1 0,0 0 1,0 0-1,0 0 0,0 0 0,-1 0 0,1 0 0,0 0 0,0 0 0,0 1 1,0-1-1,-1 0 0,1 0 0,0 1 0,0-1 0,-1 0 0,1 1 0,0-1 1,0 1-1,-1-1 0,1 1 0,0-1 0,-1 1 0,1-1 0,-1 1 0,1 0 0,-1-1 1,1 1-1,-1 0 0,1 0 0,-1-1 0,0 1 0,1 0 0,-1 0 0,0 0 1,0-1-1,0 1 0,1 0 0,-1 0 0,0 0 0,0 0 0,0-1 0,0 1 1,-1 1-1,1 0 7,0-1 1,0 0-1,0 1 1,1-1 0,-1 0-1,0 0 1,0 1 0,1-1-1,-1 0 1,1 0-1,-1 1 1,1-1 0,0 0-1,-1 0 1,1 0-1,0 0 1,0 0 0,0 0-1,1 1 1,-1-2 30,-1 0 1,1 0 0,0 0-1,0 0 1,0 0 0,-1 0-1,1 0 1,0 0-1,0 0 1,0 0 0,-1 0-1,1-1 1,0 1-1,0 0 1,-1 0 0,1-1-1,0 1 1,0-1 0,-1 1-1,1-1 1,0 1-1,-1-1 1,1 1 0,-1-1-1,1 0 1,-1 1 0,1-1-1,-1 0 1,1 1-1,-1-1 1,0 0 0,1 0-1,-1 1 1,0-1-1,0 0 1,1 0 0,-1 0-1,13-36 611,-13 35-619,6-25 357,-1 0 1,-1 0-1,-1 0 1,-2-49 0,-1 72-360,0 4-34,0-1 0,0 0 0,1 1 1,-1-1-1,1 1 0,-1-1 0,0 1 1,1-1-1,-1 1 0,1-1 0,-1 1 1,1 0-1,0-1 0,-1 1 0,1 0 1,-1-1-1,1 1 0,0 0 0,-1 0 0,1-1 1,-1 1-1,1 0 0,0 0 0,-1 0 1,1 0-1,0 0 0,-1 0 0,2 0 1,27 0-557,-22 0 82,51-7-6106,-29-1-1270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6.117"/>
    </inkml:context>
    <inkml:brush xml:id="br0">
      <inkml:brushProperty name="width" value="0.025" units="cm"/>
      <inkml:brushProperty name="height" value="0.025" units="cm"/>
    </inkml:brush>
  </inkml:definitions>
  <inkml:trace contextRef="#ctx0" brushRef="#br0">226 1 13421,'-8'9'1868,"-109"129"1944,101-116-3443,1 0 0,2 1 0,0 0 1,1 1-1,-10 31 0,20-48-369,0 0 0,0-1 0,1 1 0,0 0 0,0 0-1,1 0 1,0 12 0,0-17 4,1 0 0,-1 0 0,0-1-1,1 1 1,-1 0 0,1 0 0,0 0-1,0-1 1,-1 1 0,1-1-1,0 1 1,0 0 0,1-1 0,-1 0-1,0 1 1,0-1 0,1 0 0,-1 1-1,1-1 1,-1 0 0,1 0 0,-1 0-1,1 0 1,0-1 0,-1 1 0,1 0-1,0-1 1,0 1 0,0-1 0,-1 1-1,1-1 1,2 0 0,6 1 59,0-1 0,0 0 0,0-1 0,0 0 0,-1-1 0,1 0 0,0 0 1,17-8-1,-24 9 20,0 0 0,0 0 0,0 0 0,-1-1 0,1 1 0,-1-1 0,1 0 0,-1 1 0,0-1 0,1-1 0,-1 1 0,0 0 0,0 0 0,0-1 0,-1 1 0,1-1 0,-1 0 0,1 1 0,-1-1 0,0 0 0,0 0 0,0 0 0,0 0 0,-1 0 0,1 0 0,-1 0 0,0 0 0,0 0 0,0 0 0,0 0 0,0 0 0,-1 0 0,0-5 0,-1 6-42,1-1 0,0 1-1,0 0 1,-1-1 0,0 1 0,1 0 0,-1 0 0,0 0 0,0 0 0,0 0-1,0 0 1,0 1 0,-1-1 0,1 0 0,0 1 0,-1 0 0,1 0-1,-1 0 1,1 0 0,-1 0 0,0 0 0,1 1 0,-1-1 0,0 1 0,0 0-1,1 0 1,-1 0 0,0 0 0,0 0 0,-4 1 0,-1 0-27,1 0 0,-1 0 0,1 1-1,0-1 1,0 2 0,0-1 0,0 1 0,0 0 0,1 0 0,-9 6 0,13-8 3,0 1 0,0 0-1,0 0 1,0 0 0,0 0 0,0 0 0,1 0 0,-1 0 0,1 0 0,0 1-1,-1-1 1,1 1 0,0-1 0,0 1 0,1-1 0,-2 4 0,2-5-15,1 1 1,-1-1-1,0 0 0,1 0 1,-1 0-1,0 0 1,1 0-1,0 0 1,-1 0-1,1 0 0,-1 0 1,1 0-1,0 0 1,0 0-1,0 0 1,-1-1-1,1 1 0,0 0 1,0 0-1,0-1 1,0 1-1,0-1 1,0 1-1,0-1 0,0 1 1,1-1-1,-1 0 1,0 0-1,0 1 0,0-1 1,0 0-1,0 0 1,1 0-1,-1 0 1,0 0-1,0 0 0,2-1 1,23 0-143,-1-2-1,1 0 1,-1-2 0,0-1 0,0-1-1,0-1 1,30-14 0,30-10-1979,-84 32 2040,0 0-1,-1-1 0,1 1 1,0 0-1,0-1 0,0 1 1,-1 0-1,1 0 1,0 0-1,0 0 0,0 0 1,-1-1-1,1 2 0,0-1 1,0 0-1,0 0 0,0 0 1,-1 0-1,1 0 0,0 1 1,0-1-1,-1 0 0,1 1 1,0-1-1,1 1 0,-2 0 52,0 0 0,1 0-1,-1 0 1,0 0-1,0 0 1,0 0 0,0 0-1,0 0 1,0 0-1,0 0 1,0 0 0,0 0-1,0 0 1,0 0-1,-1 0 1,1 0 0,-1 0-1,0 1 1,-31 56-577,19-37-1828,11-15-1036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49.633"/>
    </inkml:context>
    <inkml:brush xml:id="br0">
      <inkml:brushProperty name="width" value="0.025" units="cm"/>
      <inkml:brushProperty name="height" value="0.025" units="cm"/>
    </inkml:brush>
  </inkml:definitions>
  <inkml:trace contextRef="#ctx0" brushRef="#br0">1 66 12620,'0'0'1217,"0"12"219,0 10-708,2-1-1,4 25 1,-5-38-505,1 0 0,-1-1 0,2 1 0,-1-1 0,1 0 0,0 1-1,0-1 1,1-1 0,0 1 0,1 0 0,6 7 0,-10-12-175,1-1 0,-1 0 0,1 0 0,-1 0 0,1-1 0,0 1 0,-1 0 0,1 0 0,0-1 0,0 1 0,-1-1 0,1 0 0,0 1 1,0-1-1,0 0 0,-1 0 0,1 0 0,0 0 0,0-1 0,0 1 0,-1 0 0,1-1 0,0 1 0,0-1 0,-1 0 0,1 0 0,0 1 0,-1-1 0,1 0 0,-1 0 0,1 0 0,-1-1 0,0 1 0,1 0 0,-1 0 0,0-1 0,0 1 0,2-3 0,5-6 143,0 0-1,-1 0 0,0-1 0,5-11 0,1-10-123,6-9 528,-11 73-179,5 33-320,-12-62-93,0 0-1,-1-1 1,1 1 0,0 0-1,1 0 1,-1-1 0,0 1-1,1-1 1,-1 1 0,1-1 0,0 0-1,0 1 1,0-1 0,0 0-1,0 0 1,0 0 0,1-1-1,-1 1 1,4 2 0,-4-4 26,-1 0 0,1 0 0,0 0 0,-1-1 0,1 1 0,-1 0 0,1-1 0,-1 1 0,1-1 0,-1 1 0,1-1 0,-1 1 0,0-1 0,1 0 0,-1 0 0,0 0 0,1 0 0,-1 0 0,0 0 0,0 0 0,0 0 0,0-1 0,0 1 0,0 0 0,1-3 0,21-42 482,-18 35-506,-2 4 3,3-7 8,1 0-1,15-23 0,-21 36-22,0-1-1,0 0 1,1 1-1,-1-1 1,0 1-1,1-1 1,0 1-1,-1 0 1,1 0-1,0 0 1,0 0-1,3-2 1,-4 3-3,-1 0 1,1 0 0,0 0 0,0 0 0,0 0-1,0 0 1,0 1 0,0-1 0,0 0-1,-1 0 1,1 1 0,0-1 0,0 0 0,0 1-1,0-1 1,-1 1 0,1-1 0,0 1 0,-1-1-1,1 1 1,0 0 0,-1-1 0,1 1-1,0 0 1,-1-1 0,1 1 0,-1 0 0,0 0-1,1 1 1,16 32 10,-13-25 4,0-1 1,0 0 0,0 0 0,1 0 0,0 0 0,0-1 0,12 12 0,-17-19-1,1 1-1,0-1 1,0 0-1,-1 0 1,1 1 0,0-1-1,-1 0 1,1 0-1,0 0 1,0 0-1,-1 0 1,1 0 0,0 0-1,-1 0 1,1 0-1,0 0 1,0-1-1,-1 1 1,1 0 0,0 0-1,-1-1 1,1 1-1,0 0 1,-1-1 0,1 1-1,-1-1 1,1 1-1,0-1 1,-1 1-1,1-1 1,-1 1 0,1-1-1,-1 1 1,0-1-1,1 0 1,-1 1-1,1-2 1,16-29 229,-14 23-209,15-23-1301,-12 23 433,-1 0 1,0 0 0,0-1 0,-1 1 0,0-1 0,-1 0 0,1-1 0,-2 1-1,0 0 1,0-1 0,1-9 0,-7 9-3695,-8 1-2564</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0.026"/>
    </inkml:context>
    <inkml:brush xml:id="br0">
      <inkml:brushProperty name="width" value="0.025" units="cm"/>
      <inkml:brushProperty name="height" value="0.025" units="cm"/>
    </inkml:brush>
  </inkml:definitions>
  <inkml:trace contextRef="#ctx0" brushRef="#br0">1 0 3235,'0'0'17809,"46"43"-17809,-30-39-2210,0-4-4068</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0.675"/>
    </inkml:context>
    <inkml:brush xml:id="br0">
      <inkml:brushProperty name="width" value="0.025" units="cm"/>
      <inkml:brushProperty name="height" value="0.025" units="cm"/>
    </inkml:brush>
  </inkml:definitions>
  <inkml:trace contextRef="#ctx0" brushRef="#br0">0 102 9065,'0'0'11402,"5"8"-11103,14 28 9,-1 0 0,19 55 0,6 15 658,-42-103-893,1 0-1,-1 1 1,1-1-1,0 0 1,0 0-1,0 0 1,0-1-1,1 1 1,4 4-1,-6-6-34,0-1-1,0 0 1,0 0-1,0 1 1,0-1-1,-1 0 1,1 0-1,0 0 1,0 0-1,0 0 1,0 0-1,0 0 1,0 0-1,0 0 1,0 0-1,-1-1 1,1 1-1,0 0 1,0-1-1,0 1 1,0 0-1,-1-1 1,1 1 0,0-1-1,0 0 1,-1 1-1,1-1 1,0 1-1,-1-1 1,1 0-1,-1 0 1,1 1-1,-1-1 1,1 0-1,-1 0 1,1 1-1,-1-1 1,0 0-1,0 0 1,1 0-1,-1 0 1,0-1-1,17-34 142,-2 0-1,-2-1 1,-1-1-1,-2 0 1,-2 0 0,-1-1-1,-2 0 1,0-54-1,-5 91-1384,-1 9-7118,2 11 4741,-1-15 1557,0 15-2517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1.372"/>
    </inkml:context>
    <inkml:brush xml:id="br0">
      <inkml:brushProperty name="width" value="0.025" units="cm"/>
      <inkml:brushProperty name="height" value="0.025" units="cm"/>
    </inkml:brush>
  </inkml:definitions>
  <inkml:trace contextRef="#ctx0" brushRef="#br0">0 131 9097,'0'0'11114,"8"0"-10553,-2 0-490,1-1 0,-1 0 0,0 0 0,0 0 0,0-1 0,0 0 0,0 0 0,0-1 0,10-5 0,-13 6 76,0 0 0,0 0-1,0 0 1,0 0 0,-1-1-1,1 1 1,-1-1 0,0 0-1,1 0 1,-1 1 0,0-2-1,-1 1 1,1 0 0,0 0-1,-1 0 1,0-1 0,0 1-1,0-1 1,0 1 0,0-1-1,-1 1 1,1-5 0,-2 6-136,0 0 0,1 0 0,-1 0 0,0 0 0,0 0 0,0 1 0,-1-1 1,1 0-1,0 1 0,0-1 0,-1 1 0,1-1 0,-1 1 0,0 0 0,1-1 1,-1 1-1,0 0 0,0 0 0,0 0 0,1 1 0,-1-1 0,0 0 1,-3 0-1,3 0-13,1 0 1,0 1 0,-1-1-1,1 1 1,-1-1 0,1 1-1,-1 0 1,1-1 0,-1 1-1,1 0 1,-1 0 0,1 0-1,-1 0 1,1 0 0,-1 1-1,1-1 1,0 0-1,-1 1 1,1-1 0,-1 1-1,1-1 1,0 1 0,-1 0-1,1-1 1,0 1 0,0 0-1,-1 0 1,1 0 0,0 0-1,0 0 1,-2 2 0,0 7-22,1 0 1,0 0-1,0 0 1,1 0-1,0 0 1,1 0-1,0 1 1,0-1-1,4 17 0,-4-25 27,0 1 0,1-1 0,-1 1-1,1-1 1,0 1 0,0-1 0,0 1-1,0-1 1,0 0 0,0 1 0,0-1-1,1 0 1,0 0 0,-1 0 0,1 0-1,0 0 1,0-1 0,0 1 0,0 0-1,0-1 1,0 1 0,0-1 0,0 0-1,1 0 1,-1 0 0,0 0 0,1 0-1,-1 0 1,1-1 0,0 1 0,-1-1-1,1 0 1,-1 1 0,1-1 0,-1-1-1,1 1 1,0 0 0,-1 0 0,1-1-1,-1 0 1,1 1 0,3-3 0,1 0-120,1-1 1,-1 0 0,0-1 0,0 1 0,0-1-1,-1-1 1,0 1 0,0-1 0,0 0 0,9-13-1,5-12-3651,-8 1-3690,-6 8-999</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2.258"/>
    </inkml:context>
    <inkml:brush xml:id="br0">
      <inkml:brushProperty name="width" value="0.025" units="cm"/>
      <inkml:brushProperty name="height" value="0.025" units="cm"/>
    </inkml:brush>
  </inkml:definitions>
  <inkml:trace contextRef="#ctx0" brushRef="#br0">20 216 10890,'0'0'3999,"-3"10"-2414,-10 29-960,12-38-608,1 0-1,-1 0 1,1 0 0,0 0-1,-1 0 1,1 0 0,0 0-1,0 0 1,0 0 0,0 0-1,0 0 1,0 0 0,0 0-1,0 0 1,0 0 0,0 0-1,0 0 1,1 0 0,-1 0-1,0 0 1,1 0 0,-1 0-1,1 0 1,-1 0 0,1-1-1,-1 1 1,1 0 0,0 0-1,-1 0 1,1-1 0,0 1-1,0 0 1,-1-1 0,1 1-1,0-1 1,0 1 0,0-1-1,0 1 1,0-1 0,0 0-1,0 1 1,0-1 0,0 0-1,0 0 1,0 0 0,0 1-1,1-1 1,1 0 17,0 0 1,0-1-1,0 1 0,0 0 1,0-1-1,0 0 1,0 1-1,0-1 0,0 0 1,-1 0-1,1-1 0,0 1 1,2-3-1,1-1 49,-1-1 0,-1 1 0,1-1 0,-1 0 0,0-1 0,0 1 0,-1-1 0,0 1 0,0-1 0,-1 0 0,0 0-1,3-14 1,22 101 67,0 20 1665,18 134 0,-44-233-1813,-1 0-1,0 0 1,0 0 0,1 0-1,-1 0 1,0 0-1,0 0 1,0 0 0,0 0-1,0 0 1,-1 0 0,1 0-1,0 0 1,0 0 0,-1 0-1,1 0 1,-1 0-1,1 0 1,0 0 0,-1 0-1,0 1 1,0-2 0,0 1 0,1-1 1,-1 0-1,0 1 0,0-1 0,1 0 0,-1 0 0,0 0 1,0 0-1,1 0 0,-1 0 0,0 0 0,0 0 1,1 0-1,-1 0 0,0 0 0,0 0 0,1 0 1,-1-1-1,0 1 0,0-1 0,-3 0 4,0-1 0,1 0 0,-1 0 0,1 0 0,0-1 0,0 1 0,0-1 0,0 1 0,-3-4 0,1-3-40,-1 0 0,2-1 1,-1 1-1,1-1 0,1 0 0,0 0 0,0 0 0,1 0 1,0 0-1,1 0 0,0-1 0,0 1 0,1-1 0,1 1 1,0-1-1,3-12 0,1-3-63,1 0 0,2 0-1,1 1 1,0 1 0,16-29 0,-22 48 85,31-50 8,-33 53-1,1 0 0,-1 0 0,1 0 0,0 1 0,-1-1-1,1 0 1,0 1 0,0-1 0,0 1 0,0 0 0,0 0 0,0 0-1,0 0 1,1 0 0,-1 0 0,0 0 0,1 1 0,-1-1 0,0 1-1,1 0 1,-1 0 0,1 0 0,2 0 0,-4 1 5,1 0 1,0 0-1,0 1 0,-1-1 1,1 1-1,0-1 0,-1 1 1,0-1-1,1 1 0,-1 0 1,0 0-1,0 0 0,0 0 1,0 0-1,0 0 0,0 0 1,-1 0-1,1 0 0,-1 0 1,1 0-1,-1 0 1,0 0-1,0 5 0,3 60 189,-3-58-162,1 13 278,2-20 204,7-31 336,-3 6-1009,9-32 194,-13 39-95,1 0-1,1 1 0,0 0 0,12-22 0,-17 38 52,1-1 0,-1 0 0,1 0-1,-1 1 1,1-1 0,0 1 0,-1-1 0,1 0 0,-1 1 0,0-1 0,1 1 0,-1-1-1,1 1 1,-1-1 0,0 1 0,1-1 0,-1 1 0,0 0 0,0-1 0,1 1-1,-1-1 1,0 1 0,0 0 0,0-1 0,0 1 0,0 0 0,0-1 0,0 2 0,7 22 39,-6-12 16,1-1 1,1 0-1,0-1 1,0 1-1,7 15 1,-9-25-13,-1 0 0,1 0 1,-1 0-1,1 0 0,0 0 1,-1 0-1,1 0 1,0 0-1,0-1 0,0 1 1,-1 0-1,1 0 0,0-1 1,0 1-1,0 0 1,0-1-1,0 1 0,0-1 1,1 0-1,-1 1 0,0-1 1,0 0-1,0 1 1,2-1-1,-1-1 33,0 0-1,0 0 1,0 0-1,0 0 1,0 0 0,0 0-1,0 0 1,-1-1 0,1 1-1,0-1 1,-1 1-1,1-1 1,-1 0 0,1 0-1,-1 0 1,0 1 0,2-5-1,8-10-44,-1 0-1,-1 0 1,-1-1-1,0 0 1,-1-1-1,-1 1 1,0-1 0,-2-1-1,5-31 1,-9 50-24,0 0 1,-1 0 0,1 0 0,0 0-1,0 0 1,0 0 0,0 0 0,0 0-1,0 0 1,0 0 0,0 0-1,0 0 1,0 0 0,0 0 0,0 0-1,-1 0 1,1 0 0,0 0 0,0 0-1,0 0 1,0 0 0,0 0 0,0 0-1,0 0 1,0 0 0,0 0 0,0 0-1,-1 0 1,1 0 0,0 0-1,0 0 1,0 0 0,0 0 0,0 0-1,0 0 1,0 0 0,0 0 0,0 0-1,0 0 1,0 0 0,0 0 0,0 0-1,-1 0 1,1-1 0,0 1-1,0 0 1,0 0 0,0 0 0,0 0-1,0 0 1,0 0 0,0 0 0,0 0-1,0 0 1,-8 13-126,-5 21 59,12-32 69,-3 16 35,0 0 0,1 1 0,1-1 0,1 0 0,0 1 0,3 23 0,-2-42-29,0 1-1,0-1 0,1 1 0,-1-1 0,0 1 1,0-1-1,1 1 0,-1-1 0,0 0 0,1 1 0,-1-1 1,0 1-1,1-1 0,-1 0 0,0 1 0,1-1 1,-1 0-1,1 1 0,-1-1 0,1 0 0,-1 0 1,1 0-1,-1 1 0,1-1 0,-1 0 0,1 0 1,-1 0-1,1 0 0,-1 0 0,1 0 0,-1 0 0,1 0 1,0 0-1,-1 0 0,1 0 0,-1 0 0,1 0 1,-1-1-1,1 1 0,-1 0 0,1 0 0,-1 0 1,1-1-1,-1 1 0,1-1 0,21-14-835,-11 5-1431,-2-2 1,1 1-1,-2-1 1,9-14-1,-2-4-5326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2.604"/>
    </inkml:context>
    <inkml:brush xml:id="br0">
      <inkml:brushProperty name="width" value="0.025" units="cm"/>
      <inkml:brushProperty name="height" value="0.025" units="cm"/>
    </inkml:brush>
  </inkml:definitions>
  <inkml:trace contextRef="#ctx0" brushRef="#br0">80 1 12332,'0'0'5808,"-8"4"-4233,1-1-1413,1 1 0,-1 0 0,1 1-1,0-1 1,-10 11 0,14-13-108,0 0 0,0 0-1,0 1 1,0-1-1,0 1 1,1-1 0,-1 1-1,1 0 1,-1 0 0,1 0-1,0-1 1,0 1-1,1 0 1,-1 0 0,0 0-1,1 1 1,0-1 0,0 0-1,0 0 1,0 0-1,1 4 1,3-6-92,1-1 0,-1 1 0,1-1 0,0 0 1,-1 0-1,1 0 0,-1 0 0,1-1 0,5-1 0,-1 0-8,5-1-58,0 0 0,1 0 0,-1 2 0,0 0 0,1 0 0,20 3 0,-34-2 122,1 1 1,-1 0-1,1-1 1,-1 1 0,1 0-1,-1 0 1,0-1-1,1 1 1,-1 0-1,0 0 1,0 1-1,0-1 1,0 0-1,0 0 1,0 0-1,0 1 1,0-1-1,0 1 1,-1-1-1,1 0 1,0 1-1,-1-1 1,1 1-1,-1 0 1,0-1-1,1 1 1,-1-1-1,0 1 1,0-1-1,0 1 1,0 0 0,0-1-1,-1 1 1,1-1-1,-1 3 1,1 1 212,-1 0 0,0 0 0,-1 0 0,1 0 1,-1 0-1,0-1 0,0 1 0,0 0 1,-6 7-1,2-5-36,5-5-180,0 1 0,-1-1-1,1 0 1,-1 1 0,0-1-1,0 0 1,0 0 0,0 0 0,0-1-1,-1 1 1,1 0 0,0-1-1,-1 0 1,1 1 0,-1-1 0,1 0-1,-1 0 1,0 0 0,1-1-1,-1 1 1,0-1 0,-5 1 0,7-3-396,0 0 0,0 0 0,0 0 0,0 0 0,1 0 0,-1 0 0,0 0 0,1 0 0,0-1 0,-1 1 1,1 0-1,0 0 0,0-1 0,0 1 0,1 0 0,-1 0 0,1-3 0,-1-2-1363,0-25-4048</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2.937"/>
    </inkml:context>
    <inkml:brush xml:id="br0">
      <inkml:brushProperty name="width" value="0.025" units="cm"/>
      <inkml:brushProperty name="height" value="0.025" units="cm"/>
    </inkml:brush>
  </inkml:definitions>
  <inkml:trace contextRef="#ctx0" brushRef="#br0">39 119 11851,'0'0'4292,"0"71"-2626,0-39-961,0-1 223,0-1-159,0-8 160,0-2-833,6-9-64,-1-8 0,4-3-384,-4-7-193,-1-9-992,-4-8-2339,0-6-1313</inkml:trace>
  <inkml:trace contextRef="#ctx0" brushRef="#br0" timeOffset="1">0 1 10025,'0'0'7720,"25"58"-8393,-11-43-1024,6 0-1154,-6-5-1313</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3.476"/>
    </inkml:context>
    <inkml:brush xml:id="br0">
      <inkml:brushProperty name="width" value="0.025" units="cm"/>
      <inkml:brushProperty name="height" value="0.025" units="cm"/>
    </inkml:brush>
  </inkml:definitions>
  <inkml:trace contextRef="#ctx0" brushRef="#br0">37 169 10922,'0'0'6865,"-5"10"-6090,0-2-436,1 0 0,0 1 0,0 0 0,1 0 1,0 0-1,1 0 0,0 1 0,0-1 0,1 0 0,0 1 1,1-1-1,1 18 0,-1-26-325,1 0 1,-1 0-1,0-1 1,0 1-1,1 0 0,-1-1 1,1 1-1,-1 0 1,0-1-1,1 1 0,0-1 1,-1 1-1,1-1 1,-1 1-1,1-1 0,-1 1 1,1-1-1,0 1 1,-1-1-1,1 0 0,0 1 1,0-1-1,-1 0 0,1 0 1,0 1-1,0-1 1,-1 0-1,1 0 0,0 0 1,0 0-1,-1 0 1,1 0-1,0 0 0,0-1 1,-1 1-1,1 0 1,1 0-1,28-14 347,-16 2-303,-1-1 0,0-1 0,16-22 0,-16 20-142,0 1-1,26-25 0,-39 40 75,0-1 0,1 1 0,-1-1 0,0 1 0,0 0-1,1-1 1,-1 1 0,0 0 0,1-1 0,-1 1 0,0 0-1,1 0 1,-1-1 0,1 1 0,-1 0 0,0 0 0,1 0 0,-1-1-1,1 1 1,-1 0 0,1 0 0,-1 0 0,1 0 0,-1 0 0,1 0-1,-1 0 1,0 0 0,1 0 0,-1 0 0,1 0 0,-1 0 0,1 0-1,-1 1 1,1-1 0,-1 0 0,0 0 0,1 0 0,-1 1-1,1-1 1,-1 0 0,0 0 0,1 1 0,-1-1 0,0 0 0,1 1-1,-1-1 1,0 1 0,1-1 0,-1 0 0,0 1 0,0-1 0,0 1-1,1-1 1,-1 1 0,4 35 17,-4-33 16,-1 0 0,1 0 0,1 0 0,-1-1 0,0 1 0,1 0 1,-1 0-1,1-1 0,2 6 0,-2-7 7,-1-1 0,1 0 0,0 0 0,-1 0 0,1 0 0,0 0 0,-1 0 0,1 0 0,0 0 0,0 0 0,-1 0 0,1 0 0,0 0 0,-1 0 0,1 0 0,0-1 0,-1 1 0,1 0 0,0-1 0,-1 1 0,1 0 0,-1-1 0,1 1 0,-1-1 0,1 1 0,-1-1 0,1 1 0,-1-1 0,1 1 0,-1-1 0,1 1 0,-1-1 0,0 0 0,1 1 0,-1-2 0,17-25 306,-16 24-321,61-132-341,-63 142 249,0 0 1,0 1 0,1-1-1,0 0 1,0 1-1,2 12 1,0 6 173,-2-25-60,0 1-1,0 0 1,0 0-1,0 0 1,0-1-1,0 1 1,1 0 0,-1 0-1,1-1 1,0 1-1,-1 0 1,1-1-1,0 1 1,0-1-1,0 1 1,0-1-1,1 2 1,-1-2-16,0-1 0,0 0 0,0 1 1,0-1-1,0 0 0,-1 0 0,1 0 0,0 0 0,0 0 1,0 0-1,0 0 0,0 0 0,0 0 0,0 0 1,0 0-1,0-1 0,0 1 0,0 0 0,0-1 0,-1 1 1,1 0-1,0-1 0,0 1 0,0-1 0,-1 0 0,1 1 1,0-1-1,-1 0 0,1 1 0,0-1 0,-1 0 0,1 0 1,-1 1-1,1-2 0,10-12-32,-1 1-1,-1-1 1,0-1 0,-1 0 0,0 0 0,-1 0-1,-1-1 1,-1 0 0,6-24 0,-14 71-1195,1 48 1,2-64-1194,1-21-2503,3-5 2629,1 0 672,1-12-1848</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3.916"/>
    </inkml:context>
    <inkml:brush xml:id="br0">
      <inkml:brushProperty name="width" value="0.025" units="cm"/>
      <inkml:brushProperty name="height" value="0.025" units="cm"/>
    </inkml:brush>
  </inkml:definitions>
  <inkml:trace contextRef="#ctx0" brushRef="#br0">0 1 3523,'0'0'12012,"4"8"-16315,6 8 3959,-8-14-46,-1 0 0,1 0 0,-1-1 0,1 1 0,0 0-1,0-1 1,-1 0 0,1 1 0,0-1 0,0 0 0,1 0 0,-1 0-1,0 0 1,0 0 0,0 0 0,1-1 0,-1 1 0,4 0-1,11-5 1767,2-6 4103,-15 23 3502,-2 54-7627,-2-66-1363,0-1 1,1 1-1,-1 0 0,0-1 1,1 1-1,-1 0 0,1-1 1,-1 1-1,1 0 0,-1-1 1,1 1-1,-1-1 0,1 1 0,-1-1 1,1 1-1,0-1 0,-1 0 1,1 1-1,0-1 0,0 0 1,-1 0-1,1 1 0,0-1 1,-1 0-1,1 0 0,0 0 1,0 0-1,0 0 0,-1 0 1,1 0-1,0 0 0,0 0 1,-1 0-1,1 0 0,0-1 1,0 1-1,-1 0 0,1 0 1,1-1-1,-1 0-4,0 1 0,-1-1 0,1 1 1,0 0-1,0 0 0,0-1 0,0 1 0,0 0 0,0 0 0,0 0 1,0 0-1,-1 0 0,1 0 0,0 0 0,0 0 0,0 0 0,0 1 0,0-1 1,0 0-1,0 1 0,0-1 0,-1 0 0,1 1 0,0-1 0,0 1 0,-1 0 1,1-1-1,0 1 0,0-1 0,-1 1 0,1 0 0,-1 0 0,1-1 0,-1 1 1,1 0-1,-1 0 0,1 0 0,0 1 0,-2 2 141,1 1-1,-1-1 1,0 0 0,0 0-1,0 1 1,-1-1 0,1 0-1,-1 0 1,0 0 0,0-1-1,-1 1 1,1 0 0,-1-1-1,1 1 1,-1-1-1,-6 5 1,6-5 16,-1 1-1,1-1 1,-1 0 0,0 0-1,-1 0 1,1-1-1,0 1 1,-1-1 0,1 0-1,-1 0 1,0-1-1,0 1 1,1-1 0,-9 1-1,12-2-236,0-1 0,1 1 0,-1-1 0,0 0 0,1 1 0,-1-1 0,1 1 0,-1-1 0,1 0 0,-1 0 0,1 1 0,-1-1 0,1 0-1,0 0 1,-1 1 0,1-1 0,0 0 0,0 0 0,0 0 0,-1 0 0,1 1 0,0-1 0,0 0 0,0 0 0,0 0 0,1 0 0,-1-1 0,3-28-3606,0 22 2027,0 0 0,1 0 0,0 0 0,9-12 0,6-8-4569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4.451"/>
    </inkml:context>
    <inkml:brush xml:id="br0">
      <inkml:brushProperty name="width" value="0.025" units="cm"/>
      <inkml:brushProperty name="height" value="0.025" units="cm"/>
    </inkml:brush>
  </inkml:definitions>
  <inkml:trace contextRef="#ctx0" brushRef="#br0">36 205 10025,'0'0'7784,"-4"10"-7512,-2 2 221,1 1-1,0 0 1,1 0 0,1 1-1,0-1 1,-2 23 0,5-36-472,0 1 0,0 0 0,0 0 0,0 0 0,0-1 1,0 1-1,0 0 0,1 0 0,-1-1 0,0 1 0,0 0 1,1-1-1,-1 1 0,0 0 0,1-1 0,-1 1 0,1 0 1,-1-1-1,1 1 0,-1-1 0,1 1 0,0-1 0,-1 1 0,1-1 1,0 1-1,-1-1 0,1 0 0,0 1 0,-1-1 0,1 0 1,0 0-1,0 1 0,-1-1 0,1 0 0,0 0 0,0 0 1,-1 0-1,1 0 0,0 0 0,0 0 0,-1 0 0,1 0 0,0-1 1,0 1-1,-1 0 0,1 0 0,0-1 0,0 1 0,-1 0 1,1-1-1,-1 1 0,1-1 0,0 0 0,4-1 42,0 0-1,-1-1 1,1 1-1,-1-1 1,0 0-1,7-6 1,3-7-43,-1 1 0,-1-2 0,0 0 0,-2 0 0,0-1-1,-1 0 1,0 0 0,-2-1 0,0-1 0,-1 1 0,-1-1 0,-1 0 0,-1 0 0,2-25 0,-5 44-24,0 0 0,0 0 1,0 0-1,0 0 0,0 1 1,0-1-1,0 0 0,0 0 1,0 0-1,-1 0 0,1 0 1,0 0-1,0 1 0,-1-1 1,1 0-1,-1 0 0,1 0 1,-1 1-1,1-1 0,-1 0 0,0 0 1,-13 6-190,-12 28 56,20-21 281,0 0 0,1 0 0,0 1 0,1-1 0,0 1 1,1 0-1,0 0 0,1 1 0,1-1 0,0 0 0,2 18 0,-1-30-135,0 0 0,1 1 0,-1-1 0,1 0 0,-1 0 0,1 0 0,-1 0 0,1 0 0,0 0 0,0 0-1,-1 0 1,1 0 0,0 0 0,0 0 0,0 0 0,0 0 0,0-1 0,0 1 0,0 0 0,1-1 0,-1 1 0,0-1-1,0 0 1,0 1 0,1-1 0,-1 0 0,0 1 0,0-1 0,1 0 0,-1 0 0,0 0 0,0 0 0,1 0 0,-1-1-1,0 1 1,0 0 0,1-1 0,1 0 0,3 0 3,0 0 0,1-1 0,-1 0 0,0 0 1,0-1-1,7-3 0,52-47-2066,-18 13 1353,-47 40 792,1 1 0,0-1-1,-1 1 1,1-1 0,-1 0 0,1 1-1,-1-1 1,1 1 0,-1-1-1,0 1 1,1-1 0,-1 1 0,0 0-1,1-1 1,-1 1 0,0-1 0,1 1-1,-1 0 1,0-1 0,0 1-1,0 0 1,0-1 0,0 1 0,0 0-1,0-1 1,0 2 0,0 0-3,1 0 0,-1 0 0,1 0 0,-1 0 0,1-1 0,0 1 0,0 0 0,0 0 0,0 0-1,0 0 1,0-1 0,0 1 0,0-1 0,1 1 0,-1-1 0,4 3 0,-1-3-10,0-1-1,0 0 0,0 0 1,0 0-1,0 0 0,0 0 0,0-1 1,0 0-1,0 0 0,-1 0 1,1 0-1,0-1 0,0 1 1,-1-1-1,1 0 0,3-3 1,57-45-581,-32 23-3672,-30 25 2915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6.445"/>
    </inkml:context>
    <inkml:brush xml:id="br0">
      <inkml:brushProperty name="width" value="0.025" units="cm"/>
      <inkml:brushProperty name="height" value="0.025" units="cm"/>
    </inkml:brush>
  </inkml:definitions>
  <inkml:trace contextRef="#ctx0" brushRef="#br0">15 1 13293,'0'0'12011,"-14"48"-11787,28-41-160,15-6 32,5-1-896,10-4-2436,4-13-1984,1-4-9931</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5.283"/>
    </inkml:context>
    <inkml:brush xml:id="br0">
      <inkml:brushProperty name="width" value="0.025" units="cm"/>
      <inkml:brushProperty name="height" value="0.025" units="cm"/>
    </inkml:brush>
  </inkml:definitions>
  <inkml:trace contextRef="#ctx0" brushRef="#br0">150 0 7399,'0'0'12812,"-10"3"-12059,7-2-709,-1 0-8,0 0-1,-1 0 1,1 1-1,0-1 0,1 1 1,-1 0-1,0 0 1,0 0-1,1 1 0,-1-1 1,1 1-1,0 0 1,0 0-1,0 0 0,0 0 1,0 0-1,1 1 1,-1-1-1,-1 5 1,-8 16 315,2 1 1,0 0 0,2 1-1,1-1 1,0 1 0,2 1-1,-3 52 1,8-78-332,0 1 1,0 0-1,0-1 1,0 1-1,0-1 1,0 1-1,1 0 1,-1-1-1,1 1 1,-1 0-1,1-1 0,-1 1 1,1-1-1,0 1 1,0-1-1,-1 0 1,1 1-1,0-1 1,1 0-1,0 2 1,-1-2-6,1-1 0,-1 1 0,0-1 0,0 0 0,1 1 0,-1-1 0,0 0 0,1 0 0,-1 0 0,0 1 0,1-2 0,-1 1 0,0 0 0,1 0 0,-1 0 0,0-1 0,1 1 0,-1 0 0,2-1 0,3-2 21,1-1 0,-1 1 0,0-1 1,0 0-1,0-1 0,0 1 0,8-9 1,-7 6-25,-1 0 1,1 0 0,-1-1-1,-1 0 1,1 0 0,-1 0-1,0-1 1,-1 1 0,0-1-1,-1 0 1,0-1 0,0 1-1,-1 0 1,0-1 0,1-17-1,-3 26-12,0 0-1,0 0 0,0 0 1,0 0-1,0 1 0,0-1 1,0 0-1,0 0 0,0 0 1,-1 0-1,1 1 0,0-1 1,-1 0-1,1 0 0,-1 1 1,1-1-1,0 0 1,-1 1-1,0-1 0,1 0 1,-1 1-1,1-1 0,-1 1 1,0-1-1,1 1 0,-1-1 1,0 1-1,0 0 0,1-1 1,-1 1-1,0 0 0,0 0 1,1-1-1,-1 1 0,0 0 1,0 0-1,0 0 0,0 0 1,1 0-1,-1 0 0,0 0 1,-1 0-1,-1 1-11,1-1-1,0 1 1,-1-1 0,1 1-1,0 0 1,-1 0 0,1 0-1,0 0 1,0 1 0,0-1-1,0 0 1,0 1 0,0-1-1,-1 3 1,-2 2 18,0-1-1,1 2 1,0-1 0,0 0-1,1 1 1,0 0 0,0 0 0,0 0-1,1 0 1,0 0 0,0 0-1,1 1 1,-1 10 0,2-17 2,1 0 1,-1-1-1,0 1 0,0 0 1,0-1-1,1 1 1,-1 0-1,0-1 0,1 1 1,-1-1-1,0 1 0,1 0 1,-1-1-1,1 1 0,-1-1 1,1 1-1,-1-1 1,1 0-1,-1 1 0,1-1 1,0 1-1,-1-1 0,1 0 1,-1 1-1,1-1 1,0 0-1,-1 0 0,1 0 1,0 0-1,0 1 0,-1-1 1,1 0-1,0 0 1,-1 0-1,1 0 0,0-1 1,-1 1-1,1 0 0,0 0 1,-1 0-1,1 0 0,0-1 1,-1 1-1,1 0 1,0-1-1,0 0 0,35-15 207,-14-2-190,0-1 0,-1 0 0,-1-2-1,-1 0 1,0-2 0,-2 0-1,18-31 1,-37 91-310,2-10 143,-12 137 809,16-158-844,5-12-301,7-11-954,-8 2-846,0 0 0,-1-1 1,0 0-1,-1 0 0,6-28 1,-6 9-3606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6.163"/>
    </inkml:context>
    <inkml:brush xml:id="br0">
      <inkml:brushProperty name="width" value="0.025" units="cm"/>
      <inkml:brushProperty name="height" value="0.025" units="cm"/>
    </inkml:brush>
  </inkml:definitions>
  <inkml:trace contextRef="#ctx0" brushRef="#br0">15 309 8872,'0'0'7234,"-2"11"-6343,-10 169 4747,11-179-5638,1 0 1,0 0-1,0-1 1,0 1-1,0 0 0,0 0 1,0 0-1,0 0 1,0-1-1,1 1 1,-1 0-1,0 0 1,0 0-1,1-1 1,-1 1-1,0 0 0,1 0 1,-1-1-1,1 1 1,-1 0-1,1-1 1,-1 1-1,1 0 1,-1-1-1,1 1 1,0-1-1,-1 1 0,1-1 1,0 1-1,0-1 1,-1 0-1,1 1 1,0-1-1,0 0 1,0 0-1,-1 1 1,1-1-1,0 0 0,0 0 1,0 0-1,0 0 1,-1 0-1,1 0 1,0 0-1,0 0 1,0 0-1,0-1 0,0 1 1,2-1-125,0 0 1,-1 0-1,1 0 1,-1 0-1,0-1 1,1 1-1,-1-1 1,0 1-1,0-1 0,0 0 1,0 0-1,0 0 1,0 0-1,1-2 1,8-16-1636,-1-1 1,-1 0-1,0 0 1,-2 0 0,-1-1-1,5-30 1,0-40-2053,-5-1 3738,-3 26 3267,3-1 3415,-8 124 730,4 60-5257,0-3-715,-4-41-597,0-33-514,2 0 0,5 39 0,-5-78-253,0-1 0,0 1 0,1 0 0,-1 0 0,0 0 0,0-1 1,0 1-1,1 0 0,-1 0 0,0 0 0,0 0 0,1 0 0,-1-1 0,0 1 0,0 0 0,1 0 0,-1 0 1,0 0-1,1 0 0,-1 0 0,0 0 0,0 0 0,1 0 0,-1 0 0,0 0 0,0 0 0,1 0 0,-1 0 1,0 0-1,1 0 0,-1 0 0,0 1 0,0-1 0,1 0 0,-1 0 0,0 0 0,0 0 0,0 0 0,1 1 0,-1-1 1,0 0-1,0 0 0,0 0 0,1 1 0,-1-1 0,0 0 0,0 0 0,0 1 0,0-1 0,0 0 0,0 0 1,1 1-1,-1-1 0,0 0 0,0 1 0,0-1 0,0 0 0,0 0 0,0 1 0,0-1 0,0 0 0,0 0 0,0 1 1,0-1-1,-1 0 0,1 1 0,0-1 0,0 0 0,10-18 216,-5-12-287,-2 1 1,0-1-1,-2 0 0,-4-43 0,1-1-831,2 72 760,2 36-123,-2-32 269,1 1 0,-1-1 0,1 1 0,0-1 0,0 1 0,0-1 0,0 0 0,0 1 0,0-1 0,1 0 0,-1 0 0,1 0 0,-1 0 0,1 0 0,0 0 0,0-1 0,0 1 0,0 0 0,0-1 0,0 0 0,1 1-1,-1-1 1,0 0 0,1 0 0,-1 0 0,1-1 0,-1 1 0,1 0 0,-1-1 0,1 0 0,-1 0 0,1 1 0,-1-2 0,1 1 0,-1 0 0,1 0 0,4-2 0,-1 0 27,-1 0 1,1-1 0,-1 0-1,0 0 1,0 0 0,0 0 0,0-1-1,0 0 1,-1 0 0,0 0-1,1 0 1,-2-1 0,1 0 0,0 0-1,-1 0 1,3-5 0,-13 65-281,3-38 237,1 0-1,1 0 1,0 23 0,2-39 9,0-1 1,0 0 0,0 0 0,0 1-1,0-1 1,0 0 0,0 0 0,1 1-1,-1-1 1,0 0 0,0 0 0,0 1-1,0-1 1,0 0 0,0 0 0,1 0-1,-1 1 1,0-1 0,0 0 0,0 0-1,1 0 1,-1 1 0,0-1 0,0 0-1,0 0 1,1 0 0,-1 0 0,0 0-1,0 0 1,1 0 0,-1 0 0,0 1-1,0-1 1,1 0 0,-1 0 0,0 0-1,1 0 1,-1 0 0,0 0 0,0 0-1,1-1 1,-1 1 0,0 0 0,0 0-1,1 0 1,-1 0 0,0 0 0,0 0-1,0 0 1,1 0 0,-1-1 0,0 1-1,0 0 1,1 0 0,-1 0 0,0-1-1,0 1 1,0 0 0,0 0 0,1-1-1,12-11 104,-7 4-90,-1-1 0,0 0 0,-1 0 0,0-1 0,0 1 0,-1-1 0,-1 0-1,3-11 1,-2-7 146,-1-48-1,-2 72-138,1 3-15,-1-1 1,1 1 0,-1 0-1,1 0 1,0-1 0,0 1 0,-1 0-1,1 0 1,0 0 0,0 0-1,0 0 1,0 0 0,1 0 0,-1 0-1,0 1 1,0-1 0,0 0-1,1 1 1,1-2 0,35-13-28,-27 11 36,18-7-50,-18 7-178,-1 1-1,0-1 1,1-1 0,-2 0 0,1-1 0,14-10 0,-23 16 35,-1-1 0,1 1 0,-1 0 0,1-1-1,-1 1 1,0-1 0,1 1 0,-1-1 0,0 1 0,1-1 0,-1 1 0,0-1 0,0 1-1,1-1 1,-1 0 0,0 1 0,0-1 0,0 1 0,0-1 0,0 0 0,0 1 0,0-1-1,0 1 1,0-1 0,0 0 0,0 1 0,0-1 0,0 1 0,0-1 0,-1 1 0,1-1 0,0 0-1,0 1 1,-1-1 0,1 1 0,0-1 0,-1 1 0,1-1 0,0 1 0,-1 0 0,1-1-1,-1 1 1,1-1 0,-1 1 0,1 0 0,-1-1 0,1 1 0,-1 0 0,1 0 0,-1-1-1,1 1 1,-1 0 0,0 0 0,0 0 0,-23-10-10990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6.541"/>
    </inkml:context>
    <inkml:brush xml:id="br0">
      <inkml:brushProperty name="width" value="0.025" units="cm"/>
      <inkml:brushProperty name="height" value="0.025" units="cm"/>
    </inkml:brush>
  </inkml:definitions>
  <inkml:trace contextRef="#ctx0" brushRef="#br0">1 83 16303,'0'0'3588,"57"-25"-3524,-18 11 0,0 1-64,-1-1-3331,-3-2-6791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7.804"/>
    </inkml:context>
    <inkml:brush xml:id="br0">
      <inkml:brushProperty name="width" value="0.025" units="cm"/>
      <inkml:brushProperty name="height" value="0.025" units="cm"/>
    </inkml:brush>
  </inkml:definitions>
  <inkml:trace contextRef="#ctx0" brushRef="#br0">1 478 12204,'0'0'9486,"0"12"-9241,-1-5-207,1 60 579,1-60-501,-1-1 1,1 0 0,1 0-1,-1 0 1,1 0 0,0 0 0,0 0-1,0 0 1,1-1 0,4 7-1,-6-11-97,-1 0-1,1-1 0,-1 1 0,1 0 1,0-1-1,-1 1 0,1-1 1,0 1-1,0-1 0,-1 0 0,1 1 1,0-1-1,0 0 0,0 1 1,-1-1-1,1 0 0,0 0 0,0 0 1,0 0-1,0 0 0,0 0 1,-1 0-1,1 0 0,0 0 0,0 0 1,0 0-1,0 0 0,-1-1 1,1 1-1,0 0 0,0-1 0,0 1 1,-1 0-1,1-1 0,0 1 1,-1-1-1,1 1 0,0-1 1,-1 0-1,1 1 0,-1-1 0,1 0 1,-1 1-1,1-1 0,0-1 1,22-34 511,16-77-252,-32 129-517,3 26 271,-5-21-33,-4-17 6,16 44 136,-16-47-135,-1 0 0,1-1 1,-1 1-1,0-1 0,1 1 0,-1 0 0,1-1 1,0 1-1,-1-1 0,1 1 0,-1-1 0,1 1 1,0-1-1,-1 0 0,1 1 0,0-1 0,-1 0 1,1 0-1,0 1 0,0-1 0,1 0 0,-1 0 4,0 0 0,0-1 0,1 1 0,-1-1 0,0 1 0,0-1-1,0 0 1,0 1 0,0-1 0,0 0 0,0 0 0,0 0-1,0 0 1,-1 1 0,1-1 0,0 0 0,0-1 0,0 0-1,42-73-1589,-37 64 328,-1-1-1,0 0 1,-1-1-1,-1 1 1,0-1-1,0 0 1,1-25-1,-5 45 1536,0-1 0,-1 1 0,0-1 1,0 1-1,-5 10 0,-5 13 613,7-12-308,2-10-25,1 0-1,0-1 0,1 1 1,-2 14-1,5-22-489,0-1-1,0 1 1,-1-1 0,1 1-1,0-1 1,-1 0-1,1 0 1,-1 0 0,1 0-1,-1 0 1,1 0-1,-1 0 1,0 0 0,2-2-1,31-33 70,-23 23-621,0 0 1,2 1-1,0 0 1,0 1-1,1 0 0,16-9 1,-29 20 497,-1 0 1,1 1-1,-1-1 0,1 0 1,-1 0-1,1 1 1,-1-1-1,1 0 1,-1 1-1,1-1 1,-1 0-1,1 1 0,-1-1 1,0 1-1,1-1 1,-1 1-1,1-1 1,-1 1-1,0-1 0,0 1 1,1-1-1,-1 1 1,0-1-1,0 1 1,0-1-1,0 1 0,1 0 1,-1-1-1,0 1 1,0-1-1,0 1 1,0 0-1,-1-1 1,1 1-1,0-1 0,0 1 1,0-1-1,0 2 1,0 35 1301,0-31-1089,-1-4-194,1-1 0,0 0 0,0 1-1,0-1 1,1 0 0,-1 1 0,0-1-1,0 0 1,1 0 0,-1 1 0,1-1 0,-1 0-1,1 0 1,-1 1 0,1-1 0,1 1-1,-2-2-17,1 1 0,-1-1-1,1 0 1,-1 0-1,1 1 1,-1-1 0,1 0-1,-1 0 1,1 0-1,-1 0 1,1 0-1,-1 0 1,1 0 0,-1 0-1,1 0 1,-1 0-1,1 0 1,0 0 0,-1 0-1,1 0 1,-1 0-1,1 0 1,-1-1 0,1 1-1,0-1 1,3-1 35,-1 0 0,0-1 0,0 1 0,0-1 0,0 0 1,0 0-1,0 0 0,-1 0 0,3-4 0,11-19-68,0 0-1,-2-1 0,-1-1 1,-1 0-1,-2-1 1,0 0-1,-2-1 1,-2 0-1,0 0 0,2-55 1,-9 104-31,-1 1 1,-9 36-1,-3 26 452,14-76-315,-1 1-14,1 1-1,0-1 1,0 1 0,0 0-1,3 9 1,-3-16-71,1-1-1,-1 1 0,0 0 1,0 0-1,1 0 1,-1-1-1,1 1 1,-1 0-1,1 0 0,-1-1 1,1 1-1,-1 0 1,1-1-1,-1 1 0,1 0 1,0-1-1,0 1 1,-1-1-1,1 0 1,0 1-1,1 0 0,-1-1 6,1 0-1,0 0 0,-1 0 0,1 0 0,-1 0 0,1-1 0,-1 1 0,1 0 1,-1-1-1,1 0 0,-1 1 0,1-1 0,-1 0 0,0 1 0,1-1 0,1-2 1,5-3-12,0-1 0,-1 0 1,0-1-1,0 0 1,-1 0-1,0 0 1,8-16-1,29-67-354,-33 56 418,-1-1 1,-2 0-1,2-40 0,-10 85-94,-3 23 236,2 0 0,2 1 0,4 46 0,-3-72-210,-1 0 0,2 1-1,-1-1 1,1 0-1,0 0 1,0-1 0,1 1-1,0 0 1,0-1-1,1 0 1,0 1 0,0-2-1,0 1 1,1 0-1,-1-1 1,1 0 0,1 0-1,-1 0 1,1 0-1,0-1 1,0 0 0,7 3-1,12-4-798,-21-7 434,-15-4 214,-54-23-166,45 23 512,-1-1 0,1-1 0,1-1 1,0-1-1,0 0 0,2-2 0,-30-26 0,47 39-136,-1 0-1,1 0 0,-1 1 1,1-1-1,-1 0 0,1 0 1,0 0-1,-1 1 0,1-1 1,0 0-1,0 0 0,-1 0 1,1 0-1,0 0 0,0 0 0,0 0 1,0 0-1,0 1 0,0-1 1,1 0-1,-1 0 0,0 0 1,0 0-1,1 0 0,-1 0 1,0 1-1,1-1 0,-1 0 1,1 0-1,-1 1 0,1-1 1,-1 0-1,1 0 0,0 1 0,-1-1 1,1 1-1,0-1 0,0 1 1,-1-1-1,1 1 0,0-1 1,0 1-1,0 0 0,0-1 1,-1 1-1,1 0 0,0 0 1,1-1-1,55-16-464,-45 15 611,22-7-237,47-13-1632,-30 2-5028,-21 3-3395</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5:59.752"/>
    </inkml:context>
    <inkml:brush xml:id="br0">
      <inkml:brushProperty name="width" value="0.025" units="cm"/>
      <inkml:brushProperty name="height" value="0.025" units="cm"/>
    </inkml:brush>
  </inkml:definitions>
  <inkml:trace contextRef="#ctx0" brushRef="#br0">73 674 9225,'-2'0'22,"0"0"1,0 0-1,0 1 1,-1-1 0,1 1-1,0-1 1,0 1-1,0 0 1,0 0 0,0 0-1,0 0 1,0 0-1,0 0 1,0 0-1,0 1 1,1-1 0,-1 1-1,1-1 1,-1 1-1,1 0 1,-1-1 0,1 1-1,0 0 1,0 0-1,0 0 1,0 0-1,0 0 1,0 0 0,1 0-1,-1 1 1,1-1-1,-1 3 1,-1 9 155,0 0 1,2 1-1,-1-1 0,3 16 1,-1-2 426,6 134 1582,31 170-1,-3-35-1765,-15 106-253,-9-123 940,-10-260-991,0-1 1,2 1 0,0 0 0,1 0 0,1-1 0,8 21 0,-10-33-105,1 0 0,-1-1 0,1 1 0,0-1 1,1 0-1,0 0 0,0-1 0,0 0 0,0 1 1,1-2-1,0 1 0,0-1 0,0 1 0,0-2 1,1 1-1,0-1 0,0 0 0,0 0 0,9 2 1,30 4 308,0-3 1,0-1-1,0-2 1,75-6-1,-28 1-279,1290-93-348,-1154 67 490,1015-144 895,395-166-925,-994 241-155,-628 95 0,237-35 68,-130 17 21,167-8 0,-256 28 54,0-2 0,49-10 1,-66 8 347,-1-1 1,0-1-1,0 0 1,-1-1-1,1-1 1,22-14-1,-34 17-472,-4 4-52,0 1 0,0-1 0,0 0-1,0 0 1,0 1 0,1-1 0,-1 0-1,0 1 1,0-1 0,0 1 0,1-1 0,-1 1-1,0 0 1,1 0 0,1-1 0,-2 1-26,12-21 102,28-121-194,19-74-519,-51 172 625,-1 0 1,-3-1 0,0-46-1,-9 2 12,-19-108 0,-1-8 9,22 163 17,1 7-24,-2-1 0,-1 1 0,-2 0 0,-13-46 0,16 71 25,-1 1-1,0 0 1,0 0 0,-1 0-1,0 1 1,-1-1 0,1 1 0,-2 1-1,1-1 1,-1 1 0,0 0 0,0 1-1,-1-1 1,0 1 0,0 1-1,-1 0 1,1 0 0,-1 0 0,0 1-1,-15-4 1,-19-2-3,-1 1-1,-1 3 1,0 1-1,-48 2 1,-29-3 35,-366-57 4,-113-8-39,-500 82-1607,1 92 1545,310 9 100,4 32 411,-324 52 20,1078-191-703,-152 18 466,148-20-2661,-45-4 1,56-3-4396</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1.071"/>
    </inkml:context>
    <inkml:brush xml:id="br0">
      <inkml:brushProperty name="width" value="0.025" units="cm"/>
      <inkml:brushProperty name="height" value="0.025" units="cm"/>
    </inkml:brush>
  </inkml:definitions>
  <inkml:trace contextRef="#ctx0" brushRef="#br0">61 20 18706,'0'0'-160,"-50"-19"-673,41 19 256,7 0 353,9 0-6727,-1 0 3140</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53.006"/>
    </inkml:context>
    <inkml:brush xml:id="br0">
      <inkml:brushProperty name="width" value="0.025" units="cm"/>
      <inkml:brushProperty name="height" value="0.025" units="cm"/>
    </inkml:brush>
  </inkml:definitions>
  <inkml:trace contextRef="#ctx0" brushRef="#br0">371 1 11691,'0'0'8269,"-12"1"-8119,7 0-126,-1-1 31,-1 1 1,1 1 0,0-1-1,-1 1 1,1 0 0,0 0-1,0 1 1,0-1-1,0 1 1,1 1 0,-1-1-1,-6 7 1,-21 19 304,1 2 0,1 1 1,2 2-1,-28 40 0,46-57-290,0 0 0,1 1 0,1 0 1,1 0-1,0 1 0,1 0 0,2 0 0,0 1 0,1-1 0,0 1 0,0 29 1,4-46-63,0 1-1,0-1 1,0 0 0,0 0 0,1 1 0,-1-1 0,1 0 0,0 0 0,0 0 0,0 0 0,0 0 0,1 0 0,-1 0 0,1 0 0,0 0 0,0 0 0,0-1 0,0 1 0,0-1 0,0 0 0,5 4 0,-2-4 69,-1 1 1,1-1 0,0-1 0,0 1 0,1-1 0,-1 1 0,0-1 0,0-1-1,1 1 1,-1-1 0,0 0 0,1 0 0,5-1 0,-2-1-3,0 0 0,1 0 1,-1 0-1,0-1 0,-1 0 1,1-1-1,-1 0 0,1-1 0,-1 1 1,0-1-1,-1-1 0,14-11 1,-16 11-32,1 1-1,-1 0 1,0-1 0,-1 0 0,1 0 0,-1-1 0,0 1-1,-1-1 1,0 0 0,0 0 0,0 0 0,-1 0 0,0 0 0,0 0-1,-1-1 1,1-11 0,-2 18-29,0-1 0,-1 0 0,1 1 0,-1-1-1,1 1 1,-1-1 0,1 1 0,-1 0 0,0-1 0,0 1 0,0 0 0,1-1 0,-1 1-1,-1 0 1,1 0 0,0 0 0,0 0 0,0 0 0,-3-2 0,3 2-18,0 1 0,0-1 0,0 0 0,-1 0 0,1 0 0,0 0 1,0 0-1,1 0 0,-1 0 0,0 0 0,0-1 0,1 1 0,-1 0 1,0 0-1,1-1 0,-1 1 0,1 0 0,0-1 0,-1-1 0,2 2-16,1 0-1,-1 0 0,1 0 1,-1 0-1,1 0 0,0 0 1,-1 0-1,1 1 1,0-1-1,0 1 0,-1-1 1,1 1-1,3 0 0,-2-1 2,162-53-255,-163 57 248,-1-1 0,0 0-1,-1 0 1,1 1 0,0-1 0,-1 0-1,1 1 1,-1-1 0,0 1-1,1-1 1,-1 1 0,0-1-1,-1 1 1,1-1 0,-1 3-1,1 1 26,-1 5 171,0-1 0,-1 1-1,-1-1 1,1 0 0,-2 0 0,1 0 0,-8 13 0,7-13-390,-1 0 0,1 0 0,1 0 0,0 0 0,1 1 0,0-1 0,-2 16 0,8-31-6971,1-7 506</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53.620"/>
    </inkml:context>
    <inkml:brush xml:id="br0">
      <inkml:brushProperty name="width" value="0.025" units="cm"/>
      <inkml:brushProperty name="height" value="0.025" units="cm"/>
    </inkml:brush>
  </inkml:definitions>
  <inkml:trace contextRef="#ctx0" brushRef="#br0">4 292 10634,'0'0'8178,"-1"8"-7265,-1 25-208,2-32-658,0 1 1,0-1-1,1 0 1,-1 0-1,0 0 0,1 0 1,-1 0-1,1-1 0,-1 1 1,1 0-1,-1 0 1,1 0-1,0 0 0,-1 0 1,1-1-1,0 1 0,0 0 1,0-1-1,-1 1 1,1 0-1,0-1 0,0 1 1,0-1-1,0 0 1,0 1-1,0-1 0,0 0 1,0 1-1,0-1 0,2 0 1,33 2 784,-30-3-645,1 0-132,0-1 0,-1 0 0,1 0 0,-1 0 1,0-1-1,0 0 0,0 0 0,0-1 0,0 0 0,-1 0 0,1 0 1,-1 0-1,0-1 0,-1 0 0,1 0 0,-1-1 0,0 1 1,0-1-1,-1 0 0,1 0 0,-1 0 0,-1 0 0,1 0 1,-1-1-1,0 1 0,1-10 0,-4 15-18,0 1 0,-1 0 0,1 0 0,0 0 0,-1 0 1,1 0-1,0 0 0,0 0 0,-1 1 0,1-1 0,0 0 0,0 1 0,-1-1 0,1 1 0,0-1 0,0 1 0,-2 1 0,-6 6-28,0 1 0,0 0 0,1 0 0,0 1 0,0 0 0,1 1 0,1 0 0,0 0-1,0 0 1,1 1 0,1 0 0,0 0 0,0 0 0,1 0 0,1 0 0,0 1 0,0 16 0,2-29-1,0 1 0,1 0 1,-1 0-1,1 0 0,0-1 1,-1 1-1,1 0 1,-1-1-1,1 1 0,0 0 1,0-1-1,-1 1 0,1-1 1,0 1-1,0-1 1,0 1-1,0-1 0,-1 0 1,1 1-1,0-1 0,0 0 1,0 0-1,0 0 1,0 0-1,0 0 0,0 0 1,0 0-1,0 0 0,0 0 1,0 0-1,0 0 1,-1-1-1,1 1 0,0 0 1,1-1-1,39-11 342,-22 1-314,-1-2 1,0 0 0,-1-2-1,0 0 1,-1 0-1,-1-1 1,19-28 0,1-5-10,44-82 0,-72 119 1,-1-1 0,0 0 0,0 0 1,-2 0-1,1 0 0,3-21 0,-8 33-24,-1 1 0,1 0-1,0-1 1,0 1 0,0-1-1,0 1 1,0 0 0,0-1 0,0 1-1,-1 0 1,1-1 0,0 1-1,0 0 1,-1-1 0,1 1-1,0 0 1,0-1 0,-1 1 0,1 0-1,0 0 1,-1-1 0,1 1-1,0 0 1,-1 0 0,1 0-1,0-1 1,-1 1 0,1 0-1,-1 0 1,1 0 0,0 0 0,-1 0-1,1 0 1,0 0 0,-1 0-1,1 0 1,-1 0 0,1 0-1,0 0 1,-1 0 0,1 0-1,-1 0 1,1 1 0,0-1 0,-1 0-1,1 0 1,0 0 0,-1 1-1,1-1 1,0 0 0,-1 0-1,1 1 1,0-1 0,0 0-1,-1 0 1,1 1 0,0-1 0,-1 1-1,-21 15-125,2 7 102,1 1 0,2 1 0,0 1 0,-22 45 0,30-53 13,2 1-1,0 1 1,0-1-1,2 1 1,1 0-1,0 0 1,-1 39-1,5-57-45,0 1-1,0-1 1,1 1-1,-1-1 1,1 1-1,-1-1 1,1 1-1,0-1 1,0 0-1,0 1 0,0-1 1,0 0-1,1 0 1,-1 0-1,1 0 1,-1 0-1,1 0 1,0 0-1,-1-1 1,1 1-1,0 0 1,0-1-1,1 0 1,-1 1-1,0-1 1,0 0-1,4 1 1,31 5-3658,2-10-3609,-14-7-1040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54.454"/>
    </inkml:context>
    <inkml:brush xml:id="br0">
      <inkml:brushProperty name="width" value="0.025" units="cm"/>
      <inkml:brushProperty name="height" value="0.025" units="cm"/>
    </inkml:brush>
  </inkml:definitions>
  <inkml:trace contextRef="#ctx0" brushRef="#br0">102 265 12268,'0'0'1927,"0"-10"486,2-49 1430,-2 58-3793,0 1-1,0 0 0,0 0 1,0-1-1,0 1 0,0 0 0,0-1 1,0 1-1,0 0 0,0 0 1,0-1-1,0 1 0,0 0 1,0 0-1,0-1 0,0 1 0,-1 0 1,1-1-1,0 1 0,0 0 1,0 0-1,0 0 0,-1-1 1,1 1-1,0 0 0,0 0 0,0 0 1,-1-1-1,1 1 0,0 0 1,0 0-1,-1 0 0,1 0 1,0 0-1,0 0 0,-1-1 0,1 1 1,0 0-1,0 0 0,-1 0 1,-13 7 342,-10 14-580,17-13 217,1 1-1,-1 0 0,2 1 1,-1 0-1,1-1 0,1 2 1,0-1-1,0 0 0,1 1 1,0 0-1,1 0 0,-2 18 1,4-28-26,0-1 0,0 1 0,0-1 0,0 0 0,0 1-1,0-1 1,0 0 0,0 1 0,0-1 0,0 0 0,1 1 0,-1-1 0,0 1 0,0-1 0,0 0 0,0 1 0,0-1 0,1 0 0,-1 0 0,0 1 0,0-1 0,1 0 0,-1 1-1,0-1 1,0 0 0,1 0 0,-1 0 0,0 1 0,1-1 0,-1 0 0,0 0 0,1 0 0,-1 0 0,0 0 0,1 1 0,-1-1 0,0 0 0,1 0 0,-1 0 0,1 0-1,-1 0 1,1 0 0,21-9 335,17-20 335,1-15-563,-1-2 0,-3-2 0,-1-1 0,35-69 0,-61 96-93,-6 13 110,-5 10 385,-18 30-411,2 2 0,1 0-1,2 0 1,1 1 0,2 1-1,-15 68 1,27-101-85,-1 0 0,1-1 0,-1 1 0,1 0 1,0 0-1,0 0 0,0 0 0,0 0 0,0 0 0,0 0 0,0 0 0,1 0 1,-1 0-1,1 0 0,-1 0 0,1 0 0,0-1 0,0 1 0,0 0 0,0-1 0,0 1 1,0 0-1,0-1 0,1 1 0,1 1 0,0-2-33,-1 0 0,0-1 0,1 1-1,-1-1 1,1 1 0,-1-1 0,1 0 0,-1 0 0,0 0-1,1 0 1,-1-1 0,1 1 0,-1 0 0,1-1 0,-1 0 0,0 0-1,1 0 1,-1 0 0,0 0 0,4-2 0,-2 0-799,1 0 1,-1 0-1,0 0 1,1-1 0,-1 0-1,-1 0 1,7-7-1,4-10-7538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55.364"/>
    </inkml:context>
    <inkml:brush xml:id="br0">
      <inkml:brushProperty name="width" value="0.025" units="cm"/>
      <inkml:brushProperty name="height" value="0.025" units="cm"/>
    </inkml:brush>
  </inkml:definitions>
  <inkml:trace contextRef="#ctx0" brushRef="#br0">24 1 4228,'0'0'16175,"-1"13"-15716,-5 23-83,-1-1-69,2 1-1,2 0 1,1 52-1,2-88-301,0 1 0,0-1-1,0 1 1,0-1 0,0 1 0,0-1 0,1 1 0,-1-1-1,0 1 1,0-1 0,0 1 0,1-1 0,-1 1 0,0-1-1,0 1 1,1-1 0,-1 0 0,0 1 0,1-1 0,-1 0-1,1 1 1,-1-1 0,0 0 0,1 1 0,-1-1 0,1 0-1,-1 0 1,1 1 0,-1-1 0,1 0 0,-1 0 0,1 0 0,-1 0-1,2 0 1,20-7 468,18-21 620,27-42-666,-45 47-354,0 0 0,46-35 0,-68 57-73,0 1 0,1-1-1,-1 1 1,0 0 0,1-1 0,-1 1 0,0 0 0,1-1 0,-1 1-1,1 0 1,-1 0 0,0 0 0,1-1 0,-1 1 0,1 0-1,-1 0 1,1 0 0,-1 0 0,1 0 0,-1 0 0,1-1 0,-1 1-1,1 0 1,-1 0 0,1 1 0,-1-1 0,0 0 0,1 0 0,-1 0-1,1 0 1,-1 0 0,1 0 0,-1 1 0,1-1 0,-1 0 0,0 0-1,1 1 1,-1-1 0,1 0 0,-1 1 0,2 23-10,-16 31 26,9-44 9,3-6-17,0-1-1,0 1 1,0-1 0,0 1-1,1 0 1,-1 0-1,1 0 1,1 0 0,-1 8-1,1-12 1,1-1-1,0 0 1,0 0-1,0 0 1,0 0-1,0 0 1,0 0-1,0 0 1,0 0-1,0-1 1,0 1-1,0 0 1,0 0-1,0-1 1,0 1-1,0-1 1,-1 1-1,1-1 1,0 1-1,0-1 1,0 1-1,1-2 1,20-14 200,-22 16-204,44-37 98,-29 24-104,0 0 0,0 1 0,1 0 0,1 2 0,19-10 0,-35 19-8,-1 1 0,1 0 0,-1 0-1,0-1 1,1 1 0,-1 0 0,1 0 0,-1 0-1,0 0 1,1 0 0,-1 0 0,1-1 0,-1 1-1,1 0 1,-1 0 0,1 1 0,-1-1-1,0 0 1,1 0 0,-1 0 0,1 0 0,-1 0-1,1 0 1,-1 0 0,0 1 0,1-1-1,-1 0 1,0 0 0,1 1 0,-1-1 0,0 0-1,1 0 1,-1 1 0,0-1 0,1 0-1,-1 1 1,1 20-1,-16 33 32,12-44-320,2 0-1202,10-20-12751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6.793"/>
    </inkml:context>
    <inkml:brush xml:id="br0">
      <inkml:brushProperty name="width" value="0.025" units="cm"/>
      <inkml:brushProperty name="height" value="0.025" units="cm"/>
    </inkml:brush>
  </inkml:definitions>
  <inkml:trace contextRef="#ctx0" brushRef="#br0">1 0 14157,'0'0'5414,"25"73"-3973,-25-36-480,0 3-417,0-1-448,0-3-64,0-4-736,0-3-1731,-5-9-2818,1-9-3395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55.842"/>
    </inkml:context>
    <inkml:brush xml:id="br0">
      <inkml:brushProperty name="width" value="0.025" units="cm"/>
      <inkml:brushProperty name="height" value="0.025" units="cm"/>
    </inkml:brush>
  </inkml:definitions>
  <inkml:trace contextRef="#ctx0" brushRef="#br0">143 94 8968,'0'0'12919,"-9"2"-12177,4-2-697,1 1 0,-1 0-1,1 1 1,0-1-1,-1 1 1,1 0-1,0 0 1,0 0 0,0 0-1,0 1 1,0 0-1,1 0 1,-1 0-1,1 0 1,0 0 0,0 1-1,0-1 1,0 1-1,-4 8 1,-6 6 382,8-12-283,1 0-1,-1 0 1,1 1 0,1-1 0,-1 1-1,1 0 1,0 0 0,0 0-1,1 0 1,0 0 0,-1 9-1,4-15-133,0 0 0,0-1-1,0 1 1,0 0 0,0 0 0,0-1-1,0 1 1,0-1 0,0 1 0,0-1-1,1 1 1,-1-1 0,0 0-1,0 1 1,1-1 0,-1 0 0,0 0-1,0 0 1,1 0 0,-1 0 0,0 0-1,2-1 1,34-1 236,39-13-173,-59 10-81,1 1 1,0 1-1,33-2 1,-51-31 1678,-2-74-1153,33 111-1565,-21 0 240,-1 0-1,0-1 0,1 0 1,-1 0-1,1-1 1,-1 0-1,1 0 0,12-5 1,-16 4-114,-1 0 1,1-1-1,-1 0 1,1 0-1,-1 0 1,0-1-1,0 1 1,0-1-1,-1 0 1,0-1-1,1 1 1,-2-1-1,1 0 1,4-6-1,3-9-5330</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56.253"/>
    </inkml:context>
    <inkml:brush xml:id="br0">
      <inkml:brushProperty name="width" value="0.025" units="cm"/>
      <inkml:brushProperty name="height" value="0.025" units="cm"/>
    </inkml:brush>
  </inkml:definitions>
  <inkml:trace contextRef="#ctx0" brushRef="#br0">108 0 2659,'0'0'12139,"-6"9"-11242,-8 14-338,1 0 0,0 1 0,2 1 0,1 0 0,1 1 0,1 0 0,1 0 0,2 0 1,0 1-1,-1 52 0,6-78-553,0-1 1,-1 1 0,1-1 0,0 1 0,0-1 0,0 1-1,0-1 1,1 1 0,-1-1 0,0 1 0,0-1-1,0 1 1,0-1 0,0 1 0,1-1 0,-1 1-1,0-1 1,0 1 0,1-1 0,-1 0 0,0 1-1,1-1 1,-1 0 0,0 1 0,1-1 0,-1 0-1,1 1 1,-1-1 0,0 0 0,1 0 0,-1 1-1,2-1 1,15-5 736,15-20 484,-31 24-1216,68-89 413,-61 79-429,-1-1 1,-1 0 0,0 0 0,0 0 0,-2 0 0,6-20-1,-30 70-5521,15-31 4948,1 0-1,-1 0 1,1 1-1,0 0 0,1 0 1,0 0-1,0 0 1,1 1-1,-3 15 0,5-20 561,0 0-1,0-1 0,0 1 0,0-1 0,1 1 0,-1-1 0,1 1 0,0-1 0,0 0 0,1 1 1,-1-1-1,1 0 0,0 0 0,3 6 0,-3-7-29,1 0-1,-1-1 1,1 1 0,-1 0-1,1-1 1,-1 0 0,1 1 0,0-1-1,0 0 1,0 0 0,-1-1-1,1 1 1,0-1 0,0 1-1,0-1 1,0 0 0,0 0 0,6-1-1,-3 0-29,0-1 0,0 1 0,-1-1 0,1 0 0,0-1 0,-1 1 1,1-1-1,-1 0 0,0-1 0,0 1 0,0-1 0,-1 0 0,1 0 0,6-8 0,4-6-2120,0-1 1,17-28-1,-11 12-1939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56.584"/>
    </inkml:context>
    <inkml:brush xml:id="br0">
      <inkml:brushProperty name="width" value="0.025" units="cm"/>
      <inkml:brushProperty name="height" value="0.025" units="cm"/>
    </inkml:brush>
  </inkml:definitions>
  <inkml:trace contextRef="#ctx0" brushRef="#br0">130 51 1666,'5'-16'-562,"3"-10"5793,-7 17 102,-10 27-3564,-2 10-385,-16 55 0,25-73-1243,0 0 1,0-1 0,1 1 0,1 0-1,-1 0 1,2 0 0,-1 0 0,1-1-1,5 20 1,-4-25-123,0-1 0,-1 1 0,2-1 1,-1 1-1,0-1 0,1 0 0,-1 0 0,1 0 0,0 0 0,0 0 1,0-1-1,5 4 0,-6-5-17,0 0 0,-1 1 0,1-1 1,1 0-1,-1 0 0,0 0 0,0 0 0,0-1 0,0 1 1,1 0-1,-1-1 0,0 0 0,1 1 0,-1-1 0,0 0 1,0 0-1,1-1 0,-1 1 0,0 0 0,1-1 1,-1 1-1,4-2 0,-5 1-20,0 0 1,-1 0-1,1 0 0,0 1 1,-1-1-1,1 0 1,0 0-1,-1 0 0,1 0 1,-1 0-1,0-1 1,1 1-1,-1 0 0,0 0 1,1 0-1,-1 0 1,0 0-1,0 0 0,0-1 1,0 1-1,0 0 0,0 0 1,-1 0-1,1 0 1,0 0-1,0 0 0,-1 0 1,1-1-1,-1 1 1,0-1-1,-18-31 100,6 23 131,1 0 1,-2 1 0,1 1 0,-1 0 0,-28-11-1,-18-11 4462,60 30-4612,-1 0 0,1 0-1,0 0 1,0 0 0,-1 0-1,1-1 1,0 1 0,0 0 0,-1 0-1,1 0 1,0 0 0,0 0-1,-1-1 1,1 1 0,0 0 0,0 0-1,0 0 1,-1-1 0,1 1 0,0 0-1,0 0 1,0-1 0,0 1-1,-1 0 1,1 0 0,0-1 0,0 1-1,0 0 1,0-1 0,0 1-1,0 0 1,0 0 0,0-1 0,0 1-1,0 0 1,0-1 0,0 1-1,0 0 1,0 0 0,0-1 0,14-5 531,26 1-1016,-36 5 620,15-2-344,92-9-70,-38-4-5385,-38 2-1884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3:08.078"/>
    </inkml:context>
    <inkml:brush xml:id="br0">
      <inkml:brushProperty name="width" value="0.025" units="cm"/>
      <inkml:brushProperty name="height" value="0.025" units="cm"/>
    </inkml:brush>
  </inkml:definitions>
  <inkml:trace contextRef="#ctx0" brushRef="#br0">1253 135 2594,'-36'-15'3013,"29"11"-2678,0 0-1,-1 1 0,1 1 0,-1-1 0,-15-2 1,-100-8 79,46 6-344,-77-17 1,92 9 570,10 1-31,-82-9 1,119 22-532,-1 0-1,1 1 1,0 0 0,0 1 0,0 1-1,-1 0 1,2 2 0,-1-1-1,0 2 1,-15 6 0,-3 5-54,2 2 1,-1 1 0,2 2-1,1 0 1,1 2-1,1 2 1,1 0 0,1 2-1,-24 31 1,40-42-11,0 0-1,1 1 1,1 0 0,0 0 0,2 0-1,0 1 1,0 0 0,2 0 0,0 0-1,1 1 1,1-1 0,1 1 0,1-1 0,0 0-1,1 1 1,6 21 0,-6-31-12,1 0 0,0-1 1,0 1-1,1-1 0,0 0 0,1 0 1,0 0-1,0 0 0,1-1 0,0 0 1,0 0-1,11 9 0,-6-7 10,0-1 0,0-1 0,1 0 0,1 0 0,-1-2 0,1 1 1,21 5-1,4-2 38,1-2 1,0-2 0,1-1 0,73-3 0,-2-9 258,216-46 1,-47 5-276,-163 40-8,-81 8-2,-1-1 1,0-2 0,0-2-1,60-17 1,-87 20 154,0-1 0,0 0 0,0 0 0,-1-1 1,1 0-1,-1 0 0,0-1 0,0 0 0,-1 0 0,0 0 0,0-1 0,-1 0 0,1 0 1,-1 0-1,-1-1 0,0 0 0,0 0 0,0 0 0,-1 0 0,0-1 0,-1 1 1,1-1-1,-2 0 0,1 0 0,-1-16 0,0 11-79,-2 1-1,0-1 1,0 0 0,-1 1 0,-1 0-1,0-1 1,-1 1 0,0 1 0,-1-1-1,0 0 1,-1 1 0,-1 0-1,0 1 1,0-1 0,-1 1 0,-13-13-1,11 14-188,-1 0 0,-1 1 0,0 0-1,0 1 1,-1 1 0,0 0-1,0 0 1,0 1 0,-1 1 0,0 0-1,-20-4 1,-7 2-2427,-1 2-1,-72 0 1,43 3-3155</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3:10.525"/>
    </inkml:context>
    <inkml:brush xml:id="br0">
      <inkml:brushProperty name="width" value="0.025" units="cm"/>
      <inkml:brushProperty name="height" value="0.025" units="cm"/>
    </inkml:brush>
  </inkml:definitions>
  <inkml:trace contextRef="#ctx0" brushRef="#br0">1307 155 3427,'-6'-9'662,"-1"0"-346,0-1 0,-1 1 0,0 1-1,0 0 1,-1 0 0,0 0 0,0 1-1,-1 0 1,0 1 0,0 0 0,-1 1 0,-15-6-1,-13-1-15,0 3 0,-1 1 0,0 2 0,-48-2 0,-168 8 865,215 1-1032,14 0-88,-1 1-1,1 1 1,0 2 0,0 0 0,0 2-1,0 1 1,1 2 0,1 0 0,0 1-1,0 2 1,1 0 0,1 2 0,0 1 0,1 0-1,1 2 1,0 0 0,1 1 0,1 2-1,2-1 1,0 2 0,0 1 0,2 0 0,1 1-1,1 0 1,2 1 0,0 0 0,1 1-1,1 0 1,2 1 0,-5 34 0,7-24-17,2-1 0,2 1 0,1-1 0,2 1 0,2-1 0,1 0 0,2 0 0,13 41 0,-14-58-68,0-1 0,2 0-1,0 0 1,1 0 0,1-1-1,1-1 1,0 0 0,1 0 0,0-1-1,2-1 1,0 0 0,0-1-1,1 0 1,0-2 0,2 1 0,33 17-1,-21-17 65,1-2-1,0 0 0,1-2 0,0-1 0,0-2 1,39 2-1,8-4 5,105-9 0,-85-5-3,-2-5 0,0-3 0,-1-5 0,-2-4 0,146-64 0,-184 67-36,-1-3 0,-2-2 0,91-68 0,-118 78 41,0-2-1,-1 0 1,-2-2 0,0 0 0,-2-2-1,0 0 1,-2-1 0,27-52 0,-40 68 60,-1-1 0,0 1 1,0-1-1,-1 0 0,0 1 1,-1-1-1,-1-1 0,0 1 0,0 0 1,-1 0-1,-3-22 0,1 25-12,0 1-1,-1-1 1,0 0 0,0 1-1,-1 0 1,0 0-1,-1 0 1,1 0-1,-2 1 1,1 0 0,-1 0-1,0 0 1,0 1-1,-1 0 1,1 0 0,-12-7-1,-5-1-17,0 1 0,-1 1 0,-1 1 1,0 1-1,0 1 0,-1 2 0,0 0 0,-40-4 0,-28 1-85,-97 3 0,-50 8-5009,171-1 1489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3:18.431"/>
    </inkml:context>
    <inkml:brush xml:id="br0">
      <inkml:brushProperty name="width" value="0.025" units="cm"/>
      <inkml:brushProperty name="height" value="0.025" units="cm"/>
    </inkml:brush>
  </inkml:definitions>
  <inkml:trace contextRef="#ctx0" brushRef="#br0">129 146 4516,'0'0'14024,"2"-3"-12775,-1 1-1041,0 0-1,0-1 1,0 1 0,0-1-1,-1 1 1,1 0-1,-1-1 1,0 0-1,0 1 1,0-1-1,0 1 1,0-1-1,0 1 1,0-1 0,-2-3-1,2 5-181,-1 0-1,1 0 0,-1 0 1,1 0-1,-1 1 1,1-1-1,-1 0 1,1 0-1,-1 0 0,0 1 1,0-1-1,1 0 1,-1 1-1,0-1 1,0 1-1,0-1 1,1 1-1,-1-1 0,0 1 1,0-1-1,0 1 1,0 0-1,0 0 1,0-1-1,0 1 0,0 0 1,0 0-1,0 0 1,0 0-1,0 0 1,0 0-1,0 1 1,0-1-1,0 0 0,0 0 1,0 1-1,0-1 1,0 0-1,0 1 1,1-1-1,-1 1 0,0 0 1,0-1-1,0 1 1,1-1-1,-2 2 1,1-1-37,0 0 1,0 0 0,0 0 0,0 0 0,0 0 0,0 0-1,0 0 1,1 0 0,-1 0 0,0 1 0,1-1 0,-1 0-1,1 0 1,0 1 0,-1-1 0,1 0 0,0 1 0,0 0-1,3 4-89,9-16 143,-9 6 8,0 1 26,-1 1-1,-1 0 1,1-1-1,0 1 1,0-1 0,-1 1-1,0-1 1,1 0-1,-1 1 1,0-1-1,0 0 1,0-4-1,-24 30 607,18-15-709,1-3 7,1 0 1,0 0-1,0 0 1,1 1-1,-1-1 1,1 1 0,0 0-1,0-1 1,1 1-1,-1 8 1,22-20 23,-17 2 74,1 0 0,-1 0 0,1-1-1,-1 1 1,0-1 0,-1 0 0,1 1 0,-1-1 0,0 0-1,0-1 1,-1 1 0,1 0 0,-1 0 0,0-1-1,-1 1 1,1-11 0,-2 15-75,1 1 0,-1-1 1,1 0-1,-1 1 0,1-1 0,-1 1 0,1-1 0,-1 1 1,1-1-1,-1 1 0,0 0 0,1-1 0,-1 1 0,0 0 0,1-1 1,-1 1-1,0 0 0,0 0 0,1 0 0,-1 0 0,0-1 1,1 1-1,-1 0 0,0 0 0,0 0 0,1 1 0,-1-1 0,0 0 1,0 0-1,1 0 0,-1 0 0,0 1 0,1-1 0,-2 1 0,-25 11-149,20 1 22,14-9-14,-5-4 138,0 0 0,0-1 0,-1 1 0,1-1 0,0 1 0,0-1 0,0 0 0,-1 1 0,1-1 0,0 0 1,-1 0-1,1 0 0,1-2 0,0 1 51,1 0 1,-1-1-1,0 0 1,-1 0-1,1 0 1,0 0 0,-1 0-1,1-1 1,-1 1-1,0-1 1,0 1 0,-1-1-1,1 0 1,-1 0-1,0 0 1,0 0-1,0 0 1,0 0 0,0-6-1,-2 9-42,1 1 0,-1-1-1,0 1 1,1-1-1,-1 1 1,0 0 0,1-1-1,-1 1 1,0 0 0,1-1-1,-1 1 1,0 0 0,0 0-1,0-1 1,1 1 0,-1 0-1,0 0 1,0 0-1,0 0 1,1 0 0,-1 0-1,0 0 1,0 1 0,1-1-1,-1 0 1,0 0 0,0 1-1,1-1 1,-1 0 0,-1 1-1,-24 9-57,-17 29-43,40-36 73,0 0-1,0 0 0,1 0 0,-1 0 0,1 1 0,0-1 0,0 1 0,0-1 0,1 1 1,-1 0-1,1 0 0,-1 5 0,5-9 5,-1-1-1,1 0 1,0-1 0,0 1 0,-1 0-1,1-1 1,0 0 0,3-3 0,14-20 190,-35 45-192,-18 35-224,33-55 202,12-11-127,24-47 373,-42 73-207,4-9-20,0 0 0,0 0 0,-1 0 0,0-1 1,-7 11-1,27-39-85,25-47 0,-48 82-178,3-5-338,11-10 206,-1-1 422,-6 4-16,-1 0 0,1 0 1,-1-1-1,1 1 0,-1 0 0,1 0 1,0 0-1,-1-1 0,1 1 1,-1 0-1,1 0 0,0 0 0,-1 0 1,1 0-1,-1 0 0,1 0 1,0 0-1,-1 1 0,1-1 1,-1 0-1,1 0 0,0 0 0,-1 1 1,1-1-1,-1 0 0,1 1 1,-1-1-1,1 0 0,-1 1 0,1-1 1,-1 1-1,0-1 0,1 0 1,-1 1-1,1-1 0,-1 1 0,1 0 1,4 27-23,-8-4 89,1-22-50,1-10-43,1 7 35,0 1-1,0 0 0,0-1 1,0 1-1,0 0 0,0 0 1,1-1-1,-1 1 0,0 0 1,0-1-1,-1 1 0,1 0 0,0 0 1,0-1-1,0 1 0,0 0 1,0 0-1,0-1 0,0 1 1,0 0-1,0-1 0,-1 1 0,1 0 1,0 0-1,0 0 0,0-1 1,-1 1-1,1 0 0,0 0 1,0 0-1,0-1 0,-1 1 1,1 0-1,0 0 0,0 0 0,-1 0 1,1 0-1,0 0 0,-1-1 1,-10 9-136,-9 15-122,-15 36 108,41-66 155,0 0-1,0 0 1,-1 0 0,0 0-1,-1-1 1,0 0 0,0 0 0,0 0-1,-1 0 1,0 0 0,-1-1-1,0 0 1,0 1 0,1-14-1,-4 21-4,1 1 0,0 0 0,0-1-1,0 1 1,-1-1 0,1 1 0,0-1-1,0 1 1,-1 0 0,1-1-1,0 1 1,-1 0 0,1-1 0,0 1-1,-1 0 1,1-1 0,-1 1 0,1 0-1,0 0 1,-1-1 0,1 1 0,-1 0-1,1 0 1,-1 0 0,1 0-1,-1 0 1,1 0 0,-1 0 0,1 0-1,-1 0 1,1 0 0,-1 0 0,1 0-1,-1 0 1,1 0 0,0 0 0,-1 0-1,1 0 1,-1 1 0,1-1-1,-1 0 1,1 0 0,-1 0 0,1 1-1,-24 10-129,15-3 117,0 0-1,0 1 0,1 0 1,1 0-1,-1 1 0,1 0 1,-5 11-1,13-16-232,9-10 224,12-13 89,-16 13-45,0-1 0,-1 0 0,0-1-1,0 1 1,0-1 0,0 0 0,-1 0 0,-1-1-1,1 1 1,-1-1 0,0 0 0,-1 0-1,0 0 1,1-9 0,-3 16-36,0 1 1,0 0-1,-1 0 0,1-1 1,0 1-1,-1 0 1,1-1-1,0 1 0,-1 0 1,1 0-1,0 0 0,-1-1 1,1 1-1,-1 0 0,1 0 1,0 0-1,-1 0 1,1 0-1,-1 0 0,1 0 1,-1 0-1,1 0 0,0 0 1,-1 0-1,1 0 0,-1 0 1,1 0-1,0 0 0,-1 0 1,1 0-1,-1 1 1,1-1-1,0 0 0,-1 0 1,1 0-1,0 1 0,-1-1 1,1 0-1,0 0 0,-1 1 1,1-1-1,0 0 1,-1 1-1,1-1 0,0 0 1,0 1-1,-19 13-1187,-7 24-5425,25-35 1121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3:39.133"/>
    </inkml:context>
    <inkml:brush xml:id="br0">
      <inkml:brushProperty name="width" value="0.025" units="cm"/>
      <inkml:brushProperty name="height" value="0.025" units="cm"/>
    </inkml:brush>
  </inkml:definitions>
  <inkml:trace contextRef="#ctx0" brushRef="#br0">125 196 5093,'-11'0'2541,"-86"-6"-1035,81 5 2027,805-38-1888,-532 20-1587,762-91 32,-963 103-84,-53 7 1,154-14 243,-171 23-920,3-2-4052,7-7 190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3:44.819"/>
    </inkml:context>
    <inkml:brush xml:id="br0">
      <inkml:brushProperty name="width" value="0.025" units="cm"/>
      <inkml:brushProperty name="height" value="0.025" units="cm"/>
    </inkml:brush>
  </inkml:definitions>
  <inkml:trace contextRef="#ctx0" brushRef="#br0">0 1 4356,'0'0'8488,"5"1"-8253,175 38 101,-139-30-227,1-2-1,0-1 1,73-1 0,130-16 622,-24-1-413,156 13 164,624-23 1113,-740 3-1133,301 17 0,-478 11 851,-99-5-4217,-2-3-1778</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43.866"/>
    </inkml:context>
    <inkml:brush xml:id="br0">
      <inkml:brushProperty name="width" value="0.025" units="cm"/>
      <inkml:brushProperty name="height" value="0.025" units="cm"/>
    </inkml:brush>
  </inkml:definitions>
  <inkml:trace contextRef="#ctx0" brushRef="#br0">0 4 320,'5'-2'353,"6"2"-129,0 0-128,-4-1-96,4 1 64,-2 0-64,-6 0 64,6 0 0,-3 0-64,-5 0 0,3 0 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44.706"/>
    </inkml:context>
    <inkml:brush xml:id="br0">
      <inkml:brushProperty name="width" value="0.025" units="cm"/>
      <inkml:brushProperty name="height" value="0.025" units="cm"/>
    </inkml:brush>
  </inkml:definitions>
  <inkml:trace contextRef="#ctx0" brushRef="#br0">43 74 3555,'0'0'2157,"-9"-1"-1399,-24-2 278,100-1 1753,-2 0-2786,407-15 290,210-4-58,-260 53 153,-405-28-365,184 7 431,-190-12 83,-16-4-204,-19-4-349,-44 2-406,-1 3-1,-130 7 1,80 1 419,-875 50-116,895-44 115,31-3 14,-1-1 92,-131 25-1,200-29-105,0 0-1,0 1 0,0-1 1,0 0-1,0 0 0,0 0 0,0 0 1,0 0-1,0 0 0,0 0 0,0 0 1,0 0-1,0 0 0,0 0 1,0 0-1,0 0 0,0 0 0,0 0 1,0 1-1,1-1 0,-1 0 1,0 0-1,0 0 0,0 0 0,0 0 1,0 0-1,0 0 0,0 0 0,0 0 1,0 0-1,-1 0 0,1 1 1,0-1-1,0 0 0,0 0 0,0 0 1,0 0-1,0 0 0,0 0 1,18 2-93,26 0 83,339-37 440,-209 14-392,914-49-616,-647 63-2563,-480 7 2585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43.478"/>
    </inkml:context>
    <inkml:brush xml:id="br0">
      <inkml:brushProperty name="width" value="0.025" units="cm"/>
      <inkml:brushProperty name="height" value="0.025" units="cm"/>
    </inkml:brush>
  </inkml:definitions>
  <inkml:trace contextRef="#ctx0" brushRef="#br0">259 1 16784,'0'0'2018,"-52"68"-1153,26-29 63,6 8-319,-10 6-385,6 3-32,-4 2-31,8 1-97,-5 1 0,7-9-32,8-5-32,4-10-64,6-12-1442,0-14-1825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7.215"/>
    </inkml:context>
    <inkml:brush xml:id="br0">
      <inkml:brushProperty name="width" value="0.025" units="cm"/>
      <inkml:brushProperty name="height" value="0.025" units="cm"/>
    </inkml:brush>
  </inkml:definitions>
  <inkml:trace contextRef="#ctx0" brushRef="#br0">5 123 9961,'-1'-9'4084,"0"3"-3558,1 4-321,-1-1 0,0 0 0,1 0 0,0 0 0,-1 0 0,1 0 0,0 0 0,1 0 0,-1 0 0,0 0 0,1 0 0,0 0 0,0 1 0,0-1 0,0 0 0,0 0 0,0 1 0,1-1 0,-1 0 0,1 1 0,0 0 0,-1-1 0,1 1 0,0 0 0,4-3 0,6-1 26,1 0-1,0 2 1,-1-1-1,1 2 0,1 0 1,-1 0-1,0 1 0,1 1 1,13 0-1,1 0-139,0 2 1,0 1-1,38 9 1,-54-9-83,0 2 1,-1-1 0,1 2 0,-1-1-1,0 1 1,-1 1 0,1 0 0,13 11-1,-22-15-3,1-1 0,-1 2-1,1-1 1,-1 0 0,0 0-1,0 1 1,0-1 0,0 1 0,-1-1-1,1 1 1,-1 0 0,1 0-1,-1-1 1,0 1 0,0 0 0,0 0-1,-1 1 1,1-1 0,-1 0-1,1 0 1,-1 0 0,0 0-1,0 0 1,-1 0 0,1 0 0,-1 1-1,1-1 1,-1 0 0,0 0-1,0 0 1,0-1 0,-1 1-1,1 0 1,-1 0 0,1-1 0,-1 1-1,-3 3 1,-7 8 480,-1 0 1,-1-1-1,-1 0 1,0-1-1,0 0 0,-1-1 1,0-1-1,-34 15 0,65-32-2096,-8 3 987,1 1 0,-1 0 1,1 0-1,-1 0 0,1 1 0,0 1 0,14-2 1,-9 3 249,-1 0 1,1 1-1,-1 1 1,0 0 0,21 6-1,-31-8 355,1 1 0,0 0 0,-1 0 0,1 0 0,-1 0 0,1 0 0,-1 1-1,1-1 1,-1 1 0,0-1 0,0 1 0,0 0 0,0 0 0,0 0 0,0 0 0,-1 0 0,1 0 0,0 1-1,-1-1 1,0 1 0,0-1 0,1 1 0,-2-1 0,1 1 0,0-1 0,0 1 0,-1 0 0,1 0-1,-1-1 1,0 1 0,0 5 0,-2-4 199,1 0-1,0-1 0,-1 1 1,0-1-1,0 1 1,0-1-1,0 0 1,-1 1-1,1-1 0,-1 0 1,0-1-1,0 1 1,0 0-1,0-1 0,0 0 1,-1 0-1,1 0 1,0 0-1,-6 2 0,-10 4 1056,-1 0 0,-22 6 1,41-13-1187,-32 8 1552,-48 8-1,69-15-1422,0 0 0,-1-2 0,1 1 0,-1-2-1,1 1 1,0-2 0,-17-3 0,27 4-233,-1 1-1,0-1 1,1 0 0,-1 0-1,0 0 1,1-1 0,-1 1-1,1-1 1,0 1 0,0-1 0,-1 0-1,1 0 1,0 0 0,0 0-1,1 0 1,-1 0 0,0-1-1,1 1 1,-1-1 0,1 1-1,0-1 1,0 1 0,0-1 0,0 0-1,0 1 1,1-1 0,-1 0-1,1-5 1,1 6-190,0 1 0,1-1 1,-1 0-1,1 1 0,-1-1 0,1 1 0,0-1 1,0 1-1,0 0 0,0 0 0,0 0 0,0 0 1,0 0-1,0 0 0,0 1 0,0-1 0,0 1 0,0-1 1,1 1-1,-1 0 0,3 0 0,5-2-739,71-17-6875,-38 9 710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47.203"/>
    </inkml:context>
    <inkml:brush xml:id="br0">
      <inkml:brushProperty name="width" value="0.025" units="cm"/>
      <inkml:brushProperty name="height" value="0.025" units="cm"/>
    </inkml:brush>
  </inkml:definitions>
  <inkml:trace contextRef="#ctx0" brushRef="#br0">45 155 8712,'0'0'1121,"-9"0"-736,-27-1-284,251-16 2162,-82 4-1974,1224-101 197,-1350 114-486,102-9-19,209 10 0,-315 0 19,24 2-38,-21 0-56,-17 1-94,-98 11-108,-126 2 0,82-8-351,-1227 157 1827,1379-166-1186,-32 8 32,32-8-29,0 0 0,-1 0-1,1 0 1,0 1-1,0-1 1,0 0 0,0 1-1,0-1 1,0 1-1,0-1 1,-1 1-1,1 0 1,1-1 0,-1 1-1,0 0 1,0 0-1,0-1 1,0 1 0,-1 1-1,5-1-24,-1 0-1,0-1 1,0 1-1,1-1 1,-1 1-1,0-1 1,1 0-1,-1 0 1,0 0-1,5-1 1,-1 1 21,652-18 247,-144 1-181,1229-17-209,-1721 32 749,-22 2-574,1 0 0,-1 0-1,0 0 1,0-1 0,0 1 0,0 0 0,0 0 0,0 0 0,0 0 0,1 0 0,-1 0-1,0 0 1,0 0 0,0 0 0,0 0 0,0 0 0,0 0 0,0 0 0,0 0 0,0-1-1,0 1 1,1 0 0,-1 0 0,0 0 0,0 0 0,0 0 0,0 0 0,0 0 0,0-1-1,0 1 1,0 0 0,0 0 0,0 0 0,0 0 0,0 0 0,0 0 0,0 0 0,0-1-1,0 1 1,0 0 0,0 0 0,0 0 0,0 0 0,0 0 0,0 0 0,0 0 0,-1-1-1,1 1 1,0 0 0,0 0 0,0 0 0,0 0 0,0 0 0,0 0 0,0 0 0,0 0-1,0 0 1,0 0 0,-1 0 0,1 0 0,0-1 0,0 1 0,0 0 0,0 0 0,0 0-1,-39-11 1024,-530-29-918,413 35-180,-1364-7-537,1155 31 752,215-10-966,145-9 373,15 1 206,33-1 72,-13-1-11,430-7-2913,-245 0-231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0.125"/>
    </inkml:context>
    <inkml:brush xml:id="br0">
      <inkml:brushProperty name="width" value="0.025" units="cm"/>
      <inkml:brushProperty name="height" value="0.025" units="cm"/>
    </inkml:brush>
  </inkml:definitions>
  <inkml:trace contextRef="#ctx0" brushRef="#br0">23 0 4516,'0'0'5835,"-3"9"-4826,2-7-795,-16 46 1273,17-45-1196,-1 0 0,1-1 0,-1 1 0,1-1 0,0 1-1,0-1 1,0 1 0,1 0 0,-1-1 0,0 1 0,1-1 0,1 4 0,3-3-1930</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9.919"/>
    </inkml:context>
    <inkml:brush xml:id="br0">
      <inkml:brushProperty name="width" value="0.025" units="cm"/>
      <inkml:brushProperty name="height" value="0.025" units="cm"/>
    </inkml:brush>
  </inkml:definitions>
  <inkml:trace contextRef="#ctx0" brushRef="#br0">447 160 5317,'0'0'1025,"6"-8"-715,19-26 71,-9 13 869,-1 0 0,14-26 1,-28 46-1140,-1 1 0,0-1 0,1 0 0,-1 1 0,0-1 0,0 1 1,1-1-1,-1 0 0,0 1 0,0-1 0,0 0 0,0 0 1,0 1-1,0-1 0,0 0 0,0 1 0,0-1 0,0 0 0,0 1 1,-1-1-1,1 0 0,0 1 0,0-1 0,-1 1 0,1-1 1,0 0-1,-1 1 0,1-1 0,-1 1 0,0-1 0,-22-8 939,-43 10-1406,55 0 637,-18 2-287,0 0 0,1 2 0,0 2 0,0 0 0,0 2 0,1 1 1,0 1-1,1 1 0,-39 25 0,56-30 24,-1 1 0,1 1-1,0-1 1,1 1 0,0 1 0,0 0-1,1 0 1,1 0 0,-1 1 0,2 0 0,-1 0-1,2 0 1,-1 1 0,-2 14 0,3-8 3,1-1 0,0 1 1,1 0-1,2-1 1,-1 1-1,2 0 0,1 0 1,0-1-1,6 23 0,-7-33-22,1 0-1,0-1 1,0 0-1,1 1 1,-1-1-1,1 0 1,1 0-1,-1-1 1,1 1-1,0-1 0,0 1 1,1-1-1,0-1 1,0 1-1,0-1 1,0 1-1,1-2 1,-1 1-1,10 4 0,-9-6 15,1 0-1,-1 0 0,1 0 0,0-1 1,-1 0-1,1-1 0,0 0 0,0 0 0,0 0 1,-1-1-1,1 0 0,0 0 0,0 0 1,-1-1-1,1 0 0,-1-1 0,0 1 1,1-1-1,6-4 0,59-39 661,-1-4 0,102-92 1,-130 106-532,-27 22-121,-1 0 1,0-1-1,25-33 0,-37 44 4,-1 0 0,1 0 0,-1-1 0,0 1 0,0-1 0,0 1 0,-1-1 0,1 0 0,-1 0 0,0-5 0,-1 7 15,0 1 1,0 0-1,0-1 1,-1 1-1,1 0 1,-1-1-1,1 1 1,-1 0-1,0 0 1,0 0-1,0-1 1,0 1 0,0 0-1,-1 0 1,1 1-1,-1-1 1,1 0-1,-1 0 1,0 1-1,1-1 1,-1 1-1,-2-2 1,-7-3-2,1 0 0,-1 1 0,0 0 0,0 1 1,0 0-1,0 1 0,-1 0 0,0 1 0,1 1 0,-13-1 0,-21 0-55,-54 6 0,97-4 18,-38 4-99,-49 13 0,49-9-962,-45 4 1,54-14-1825,17-14-2840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33.121"/>
    </inkml:context>
    <inkml:brush xml:id="br0">
      <inkml:brushProperty name="width" value="0.025" units="cm"/>
      <inkml:brushProperty name="height" value="0.025" units="cm"/>
    </inkml:brush>
  </inkml:definitions>
  <inkml:trace contextRef="#ctx0" brushRef="#br0">1072 81 1730,'0'0'1035,"-8"-3"-346,-23-12 53,0 3 0,-1 0 0,0 2 0,-1 1 0,0 2 0,-59-5 0,60 12-723,0 2-1,-1 2 1,1 1-1,1 1 1,-1 2-1,1 1 1,0 2 0,1 1-1,1 1 1,-1 1-1,2 2 1,0 0-1,2 3 1,-1 0-1,2 1 1,1 1-1,0 2 1,-23 29 0,23-23-3,2 1 0,0 1 0,3 1 0,0 1 0,2 1 0,1 0 0,2 1 0,2 1 0,1 0 0,1 0 0,2 1 0,2 0 0,2 1 0,1-1 0,2 53 0,2-79-20,0 1-1,1-1 1,0 0 0,1 0 0,0 0 0,0 0-1,1 0 1,1-1 0,0 0 0,0 0 0,1 0-1,0 0 1,1-1 0,0 0 0,1 0 0,-1-1-1,2 0 1,-1-1 0,1 1 0,14 8 0,-5-6-3,0-1 1,1 0-1,0-1 0,1-1 1,-1-1-1,1-1 1,1-1-1,-1 0 1,1-2-1,29 1 1,14-7 40,0-2 0,-1-2 0,0-4 0,81-25 0,-23 6-18,24-2 43,50-11-113,239-87-1,-376 109 157,-1-2-1,-1-3 1,-1-3 0,-2-1-1,-1-3 1,-2-3 0,-1-1 0,62-64-1,-92 83 79,-5 6-144,-1-1 1,17-24-1,-27 35 50,-1 0-1,0 0 0,0 0 0,-1 0 0,1 0 0,-1-1 0,0 1 0,1-1 0,-2 1 0,1-1 1,0 1-1,-1-1 0,1 0 0,-1 1 0,0-1 0,0 1 0,0-1 0,-1 0 0,-1-4 0,1 6-31,0 0-1,0 0 0,0 0 0,-1 1 0,1-1 1,-1 0-1,1 1 0,-1-1 0,1 1 0,-1 0 0,0-1 1,0 1-1,0 0 0,0 0 0,0 0 0,0 0 0,-2 0 1,-42-11 183,36 10-140,-51-8 42,0 3 0,-1 3 0,-71 3 0,71 3-1303,0-4 0,-1-2 0,-66-13 0,69 3-1697</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1.453"/>
    </inkml:context>
    <inkml:brush xml:id="br0">
      <inkml:brushProperty name="width" value="0.025" units="cm"/>
      <inkml:brushProperty name="height" value="0.025" units="cm"/>
    </inkml:brush>
  </inkml:definitions>
  <inkml:trace contextRef="#ctx0" brushRef="#br0">11 108 8232,'0'0'11040,"0"12"-10832,-11 284 747,12-305-587,0 0-1,1 0 1,0 0-1,1 0 1,5-13-1,7-23-330,-4-17 36,-3-2 0,0-93 0,-10 155-210,-4 13 69,-2 18 22,8-27 39,0 1 0,0-1 0,-1 1 0,2-1-1,-1 1 1,0-1 0,0 1 0,1-1 0,0 0-1,-1 1 1,1-1 0,0 0 0,0 1 0,0-1 0,0 0-1,1 0 1,-1 0 0,3 3 0,-2-4 12,-1 0-1,1 0 1,0 0 0,0-1 0,0 1-1,0 0 1,0-1 0,0 0 0,1 1 0,-1-1-1,0 0 1,0 0 0,0 0 0,0 0-1,0 0 1,0-1 0,0 1 0,0 0 0,1-1-1,-1 0 1,-1 1 0,5-3 0,3-2 108,0-1 0,-1 0 1,1 0-1,-1 0 0,-1-1 1,1 0-1,-1-1 0,-1 0 1,1 0-1,-1 0 0,0-1 1,6-13-1,-14 28-83,0 1 1,1 0-1,0-1 0,1 1 0,-1 9 0,-1 14 29,1-23-471,-3 17 764,1 1-1,1-1 0,2 37 1,0-55-566,1-1 1,0 1 0,0 0 0,0 0 0,1-1-1,0 1 1,0-1 0,0 0 0,4 6 0,-5-9-309,1 0 0,0 0 0,0 0 0,0 1 0,0-2 0,0 1 0,0 0 0,0 0 0,1-1 0,-1 1 0,1-1 0,-1 0-1,1 0 1,-1 0 0,1 0 0,0 0 0,-1 0 0,1-1 0,4 1 0,-1-1-7170</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1.784"/>
    </inkml:context>
    <inkml:brush xml:id="br0">
      <inkml:brushProperty name="width" value="0.025" units="cm"/>
      <inkml:brushProperty name="height" value="0.025" units="cm"/>
    </inkml:brush>
  </inkml:definitions>
  <inkml:trace contextRef="#ctx0" brushRef="#br0">0 41 9705,'0'0'5125,"66"25"-3395,-16-25-609,9-11-545,9-2-287,4 1-33,-3-1-160,-6 4-32,-6 4 0,-14 2-384,-9 3-1122,-18 0-3234,-6 0-3396</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2.133"/>
    </inkml:context>
    <inkml:brush xml:id="br0">
      <inkml:brushProperty name="width" value="0.025" units="cm"/>
      <inkml:brushProperty name="height" value="0.025" units="cm"/>
    </inkml:brush>
  </inkml:definitions>
  <inkml:trace contextRef="#ctx0" brushRef="#br0">6 0 9961,'0'0'3235,"17"51"-1793,-15-21-161,-2 9-448,0 7-481,0 5-256,0-2-32,-3-2-32,-3-5-32,3-5-224,1-6-320,-2-6-994,4-7-960,-5-3-481,3-9-1729</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2.510"/>
    </inkml:context>
    <inkml:brush xml:id="br0">
      <inkml:brushProperty name="width" value="0.025" units="cm"/>
      <inkml:brushProperty name="height" value="0.025" units="cm"/>
    </inkml:brush>
  </inkml:definitions>
  <inkml:trace contextRef="#ctx0" brushRef="#br0">4 176 8296,'-1'-11'1745,"1"5"-1666,-1-3 521,0 0 1,1 0-1,0 0 1,0 0-1,4-16 1,-3 21-427,0 0 0,1 0 0,-1 0 0,1 1 0,0-1 0,0 1 0,0-1 0,0 1 0,1 0 0,0 0 0,-1 0 0,1 0 0,0 0 0,0 1 0,1-1 0,-1 1 0,0 0 0,7-3 0,5-1-137,0 1-1,0 1 1,1 0-1,-1 1 1,1 1-1,0 0 1,0 1-1,-1 1 1,1 1-1,0 0 1,0 1-1,-1 0 1,1 1-1,-1 1 1,0 1-1,0 0 1,23 11-1,-36-15-26,0 0 0,0 1 0,0-1 0,0 0 0,0 1 0,0-1 0,0 1 0,0-1 0,-1 1 0,1 0 0,0 0 0,-1 0 0,1 0 0,-1 0 0,0 0 0,0 0 0,0 0 0,0 0 0,0 1 0,0-1 0,-1 0 0,1 1 0,-1 2 0,0-2 93,-1 0-1,0 0 0,0-1 1,0 1-1,0-1 0,0 1 1,0-1-1,-1 1 0,0-1 1,1 0-1,-1 0 0,0 0 1,0 0-1,0 0 0,0 0 1,-5 3-1,-6 4 281,-1-1-1,0-1 1,0 0 0,-1 0-1,-28 7 1,31-10-296,1-1 1,0 0-1,-1-1 0,0 0 0,1-1 0,-1 0 0,0-1 1,-22-3-1,33 3-154,0 0 0,0-1 0,0 1 0,0-1 0,0 1 0,1-1 0,-1 0 0,0 1 0,0-1 0,0 0 0,0 1 0,1-1 0,-1 0 0,0 0 0,1 0-1,-1 0 1,1 0 0,-1 0 0,1 0 0,-1 0 0,1 0 0,0 0 0,-1 0 0,1 0 0,0 0 0,0 0 0,0 0 0,0 0 0,0 0 0,0 0 0,0 0 0,0 0 0,0 0 0,0 0 0,1-1 0,-1 1 0,0 0 0,1 0 0,-1 0 0,1 1 0,-1-1 0,1 0 0,1-2 0,1-2-1091,0 0 1,1 0 0,-1 0-1,1 0 1,0 1 0,6-6-1,15-11-7239</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2.855"/>
    </inkml:context>
    <inkml:brush xml:id="br0">
      <inkml:brushProperty name="width" value="0.025" units="cm"/>
      <inkml:brushProperty name="height" value="0.025" units="cm"/>
    </inkml:brush>
  </inkml:definitions>
  <inkml:trace contextRef="#ctx0" brushRef="#br0">0 49 12620,'0'0'6566,"59"-24"-6085,-16 19-225,3 0-160,6 2-32,0-1-64,-2 1-128,-6 2-737,-10-1-704,-10 0-642,-10 2-703</inkml:trace>
  <inkml:trace contextRef="#ctx0" brushRef="#br0" timeOffset="1">34 112 9513,'0'0'3555,"73"12"-1825,-35-12-64,6 0-673,5-5-769,-5 2-160,-6-2-417,-1 1-2978,-7-3-4580</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3.657"/>
    </inkml:context>
    <inkml:brush xml:id="br0">
      <inkml:brushProperty name="width" value="0.025" units="cm"/>
      <inkml:brushProperty name="height" value="0.025" units="cm"/>
    </inkml:brush>
  </inkml:definitions>
  <inkml:trace contextRef="#ctx0" brushRef="#br0">49 9 11979,'0'0'9391,"8"-3"-8868,-7 2-513,0 0 1,0 1 0,0-1-1,0 1 1,0-1 0,0 1-1,0-1 1,0 1 0,1 0-1,-1-1 1,0 1 0,0 0-1,0 0 1,0 0 0,1 0-1,-1 0 1,0 0-1,0 0 1,0 1 0,0-1-1,0 0 1,1 1 0,-1-1-1,0 0 1,0 1 0,0 0-1,0-1 1,0 1 0,0-1-1,0 1 1,0 0 0,-1 0-1,1 0 1,0-1 0,0 1-1,-1 0 1,2 1 0,-1 4 22,0-1 1,0 1 0,0-1-1,-1 1 1,0 0 0,0-1 0,0 1-1,-1-1 1,-2 11 0,-1 0 10,-1 0 0,0 0 0,-1 0 0,-1-1 0,-16 29-1,11-23-14,-17 43-1,28-63-30,0 0 0,1 0 0,-1 0 0,1 0 0,-1 0 0,1 0-1,-1 0 1,1 0 0,0 0 0,0 0 0,-1 1 0,1-1 0,0 0 0,0 0 0,0 0 0,0 0 0,0 1-1,1-1 1,-1 0 0,0 0 0,0 0 0,1 0 0,-1 0 0,1 0 0,-1 0 0,1 0 0,-1 0 0,1 0 0,0 0-1,-1 0 1,1 0 0,0 0 0,0 0 0,0 0 0,0-1 0,0 1 0,0 0 0,0-1 0,0 1 0,0-1-1,1 1 1,4 0 18,0 0 0,1-1-1,-1 1 1,0-1 0,0-1-1,1 1 1,5-3-1,11-1-479,-1-2 0,0 0-1,35-16 1,21-15-7261,-48 20 1490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7.546"/>
    </inkml:context>
    <inkml:brush xml:id="br0">
      <inkml:brushProperty name="width" value="0.025" units="cm"/>
      <inkml:brushProperty name="height" value="0.025" units="cm"/>
    </inkml:brush>
  </inkml:definitions>
  <inkml:trace contextRef="#ctx0" brushRef="#br0">13 74 15278,'0'0'8088,"7"7"-7570,-4-5-489,1 1-1,-1-1 1,1 1 0,-1-1 0,1 0-1,-1 0 1,1 0 0,0-1 0,0 1-1,0-1 1,0 0 0,0 0 0,0-1-1,1 1 1,-1-1 0,0 0 0,0 0-1,0 0 1,0-1 0,0 1 0,1-1-1,-1 0 1,0 0 0,0 0 0,5-3-1,-2 1 23,52-26-23,-56 28 2,-1-1 0,1 1 1,-1-1-1,1 0 0,-1 0 0,0 0 1,0 0-1,0 0 0,0-1 0,-1 1 0,1 0 1,-1-1-1,1 0 0,-1 1 0,0-1 1,0 0-1,0 0 0,0 1 0,0-4 1,-1 5 3,0 0 0,-1 0 0,1 0 0,-1 0 0,1 0 0,-1 0 1,1 1-1,-1-1 0,1 0 0,-1 0 0,0 1 0,0-1 0,1 0 1,-1 1-1,0-1 0,0 1 0,0-1 0,0 1 0,1-1 0,-1 1 0,0 0 1,0-1-1,0 1 0,0 0 0,0 0 0,0-1 0,0 1 0,0 0 1,0 0-1,0 0 0,0 0 0,0 1 0,0-1 0,0 0 0,-2 1 1,-40 5-26,32-2 31,0 1-1,0 0 1,0 1 0,0 0-1,1 1 1,0 0 0,1 0-1,-1 1 1,1 0 0,1 1-1,-1 0 1,2 0 0,-10 14-1,16-22-32,0 1-1,0-1 0,0 1 1,0 0-1,0-1 1,0 1-1,1 0 0,-1-1 1,0 1-1,1 0 1,0 0-1,-1 0 0,1-1 1,0 1-1,0 0 0,0 0 1,0 0-1,0 0 1,0-1-1,1 1 0,-1 0 1,1 0-1,1 3 1,-1-3-11,1-1 0,-1 1 0,1-1 0,0 0 0,-1 0 0,1 1 1,0-1-1,0 0 0,0-1 0,0 1 0,0 0 0,0 0 1,0-1-1,0 1 0,0-1 0,0 0 0,3 0 0,7 1-550,1-1 0,-1-1 0,0 0 0,1 0 0,22-7 0,-11-1-2804,0 0 0,27-16 0,1-5-3453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3.989"/>
    </inkml:context>
    <inkml:brush xml:id="br0">
      <inkml:brushProperty name="width" value="0.025" units="cm"/>
      <inkml:brushProperty name="height" value="0.025" units="cm"/>
    </inkml:brush>
  </inkml:definitions>
  <inkml:trace contextRef="#ctx0" brushRef="#br0">68 1 14221,'0'0'5072,"-4"13"-4816,-2 9-126,-36 129 648,37-128-698,1 0 0,1 0 0,1 0 0,1 0 0,1 24 0,1-45-108,-1 0 0,1 0-1,-1 0 1,1 0 0,0 0-1,0-1 1,0 1 0,0 0 0,0 0-1,0-1 1,0 1 0,1 0 0,-1-1-1,0 0 1,1 1 0,0-1-1,-1 0 1,1 0 0,0 1 0,-1-1-1,1-1 1,0 1 0,0 0 0,0 0-1,0-1 1,0 1 0,0-1-1,3 1 1,2 0-1004,0 0 0,0-1 0,0 1 0,0-1-1,0-1 1,14-2 0,8-7-6991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4.318"/>
    </inkml:context>
    <inkml:brush xml:id="br0">
      <inkml:brushProperty name="width" value="0.025" units="cm"/>
      <inkml:brushProperty name="height" value="0.025" units="cm"/>
    </inkml:brush>
  </inkml:definitions>
  <inkml:trace contextRef="#ctx0" brushRef="#br0">54 1 6342,'0'0'7911,"-50"47"-5732,46-27-1219,4-1-31,0-2 160,9-1-320,7-5-513,6-6-63,6-4 31,1-1-64,5-2-32,-2-12-128,-7 1-2178,-2-5-1570,-9 0-832,-6-3-3171</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4.636"/>
    </inkml:context>
    <inkml:brush xml:id="br0">
      <inkml:brushProperty name="width" value="0.025" units="cm"/>
      <inkml:brushProperty name="height" value="0.025" units="cm"/>
    </inkml:brush>
  </inkml:definitions>
  <inkml:trace contextRef="#ctx0" brushRef="#br0">51 0 9545,'0'0'4901,"-24"56"-3492,24-42-608,0 1-161,0 2-351,0 4-161,2 0-64,2 1 64,-4 0-64,0 2-32,0-2 0,-9 1 64,0-2-128,0-5-1537,4-5-2723</inkml:trace>
  <inkml:trace contextRef="#ctx0" brushRef="#br0" timeOffset="1">229 120 13645,'0'0'4676,"2"49"-3202,-2-26-129,0 3-672,0-1-417,0 3-192,0-4-64,0 0-288,0-7-1890,0-3-1218,0-6-2209</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4.983"/>
    </inkml:context>
    <inkml:brush xml:id="br0">
      <inkml:brushProperty name="width" value="0.025" units="cm"/>
      <inkml:brushProperty name="height" value="0.025" units="cm"/>
    </inkml:brush>
  </inkml:definitions>
  <inkml:trace contextRef="#ctx0" brushRef="#br0">61 0 15759,'0'0'6636,"-1"9"-6065,-29 98 192,5-20-699,24-86-67,0 0 0,1 1 1,-1-1-1,1 1 0,-1-1 0,1 1 0,0-1 0,0 1 1,0-1-1,0 1 0,0-1 0,0 1 0,0-1 0,0 1 0,0-1 1,1 1-1,-1-1 0,1 1 0,-1-1 0,1 1 0,-1-1 1,1 0-1,0 1 0,0-1 0,0 0 0,0 0 0,0 0 0,0 1 1,0-1-1,2 1 0,0-1-32,0 0-1,1 0 1,-1-1 0,0 1 0,0-1-1,1 0 1,-1 0 0,0 0 0,0 0-1,1-1 1,-1 0 0,0 1 0,7-3-1,-3 0-362,0 1 0,0-1 0,0-1 0,0 1 0,0-1 0,-1-1-1,9-6 1,18-24-5145,-17 11-356</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5.345"/>
    </inkml:context>
    <inkml:brush xml:id="br0">
      <inkml:brushProperty name="width" value="0.025" units="cm"/>
      <inkml:brushProperty name="height" value="0.025" units="cm"/>
    </inkml:brush>
  </inkml:definitions>
  <inkml:trace contextRef="#ctx0" brushRef="#br0">5 31 10954,'0'0'10923,"-4"-31"-11019,18 34-2243,6 1-2081,0 1-2851</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25.724"/>
    </inkml:context>
    <inkml:brush xml:id="br0">
      <inkml:brushProperty name="width" value="0.025" units="cm"/>
      <inkml:brushProperty name="height" value="0.025" units="cm"/>
    </inkml:brush>
  </inkml:definitions>
  <inkml:trace contextRef="#ctx0" brushRef="#br0">196 0 10218,'0'0'5012,"6"9"-3197,32 43 699,-14-23-866,21 38 0,-39-57-1561,0 0 0,-1 1 0,-1 0 0,0 0 0,0 0 0,-1 0 0,0 0 0,1 15 0,-3-14-63,-1 0 1,0 0-1,0 0 0,-1 0 0,-1 0 0,0 0 0,-1 0 0,0 0 0,-1-1 0,0 0 0,-7 14 0,3-11-86,0-1 0,-2 0 0,0 0 0,0-1 0,-1 0-1,0-1 1,-24 18 0,15-13-919,0-2-1,-1 0 1,-1-2 0,0 0-1,-34 12 1,2-8-4838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34.480"/>
    </inkml:context>
    <inkml:brush xml:id="br0">
      <inkml:brushProperty name="width" value="0.025" units="cm"/>
      <inkml:brushProperty name="height" value="0.025" units="cm"/>
    </inkml:brush>
  </inkml:definitions>
  <inkml:trace contextRef="#ctx0" brushRef="#br0">53 0 13741,'0'0'4490,"-4"11"-3967,-8 26-53,2 1-1,1 0 1,2 1 0,-3 47 0,10-85-432,0 0 1,0 0-1,0 0 1,1 0-1,-1 0 1,0-1-1,0 1 1,1 0 0,-1 0-1,0 0 1,1 0-1,-1 0 1,1-1-1,0 1 1,-1 0-1,1 0 1,-1-1-1,1 1 1,0-1-1,0 1 1,-1 0 0,1-1-1,0 1 1,0-1-1,0 0 1,1 1-1,31 5 883,34-12 123,-38 0-814,53-17 0,-27-3-2638,-49 23 932,-1-1-1,1 0 1,-1 0 0,0 0 0,9-11 0,-2-1-6542</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34.873"/>
    </inkml:context>
    <inkml:brush xml:id="br0">
      <inkml:brushProperty name="width" value="0.025" units="cm"/>
      <inkml:brushProperty name="height" value="0.025" units="cm"/>
    </inkml:brush>
  </inkml:definitions>
  <inkml:trace contextRef="#ctx0" brushRef="#br0">1 17 15919,'0'0'3689,"10"-2"-3289,21-3 7,0 0 0,33 1 1,-52 4-351,-1 0 1,1 1 0,-1 0 0,16 5 0,-23-5-64,0 0-1,0 0 1,0 1-1,0 0 1,-1-1-1,1 1 1,-1 0-1,1 1 1,-1-1-1,0 1 1,0-1-1,0 1 1,4 5-1,-5-5 21,0 1-1,0-1 0,-1 1 1,1 0-1,-1-1 0,0 1 1,0 0-1,0 0 1,0 0-1,-1 0 0,0 0 1,0-1-1,0 1 0,0 0 1,0 0-1,-1 0 1,0 0-1,0 0 0,0 0 1,0-1-1,0 1 0,-3 5 1,-5 7 78,0 0 0,0-1 0,-18 23 0,15-23-106,-23 30-96,9-19-3244,17-19-2652</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35.767"/>
    </inkml:context>
    <inkml:brush xml:id="br0">
      <inkml:brushProperty name="width" value="0.025" units="cm"/>
      <inkml:brushProperty name="height" value="0.025" units="cm"/>
    </inkml:brush>
  </inkml:definitions>
  <inkml:trace contextRef="#ctx0" brushRef="#br0">2 101 8232,'0'0'1617,"2"-8"54,-2 3-1050,9-35 2140,4 17 2703,-12 49-3793,-3 23-1337,-9 51 1,4-52-251,0 54 1,8-118 92,1 0 1,1 0-1,5-22 1,5-23-135,-8-94 93,-5 123-101,-2 17-44,-3 21-154,-2 28 20,7-33 145,3 47-35,6-32 139,-8-16-91,0-1 0,-1 1-1,1 0 1,0 0 0,0 0 0,-1-1 0,1 1-1,0 0 1,0-1 0,-1 1 0,1 0 0,0-1-1,-1 1 1,1-1 0,-1 1 0,1-1 0,0 1-1,-1-1 1,1 0 0,-1 1 0,0-1 0,1 0-1,-1 1 1,1-1 0,-1 0 0,0-1 0,1 1-65,0 0 1,0 0-1,-1 0 1,1 0-1,-1 0 0,1-1 1,-1 1-1,1 0 1,-1 0-1,0-1 1,0 1-1,0 0 1,0 0-1,0-1 1,0 1-1,0 0 1,0-1-1,0 1 0,0 0 1,-1 0-1,1-1 1,-1 0-1,-13-13-9087,7 9 740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36.399"/>
    </inkml:context>
    <inkml:brush xml:id="br0">
      <inkml:brushProperty name="width" value="0.025" units="cm"/>
      <inkml:brushProperty name="height" value="0.025" units="cm"/>
    </inkml:brush>
  </inkml:definitions>
  <inkml:trace contextRef="#ctx0" brushRef="#br0">280 70 1121,'0'0'11408,"3"-8"-8578,2 0-1943,-4 5-609,1 1 0,-1-1 0,1 0 0,-1 0 0,0 0 0,0 0 0,0 0 0,-1 0-1,1 0 1,-1 0 0,1-5 0,-2 7-193,1 0-1,0 0 1,-1 0-1,1 1 1,-1-1 0,1 0-1,-1 1 1,0-1-1,1 0 1,-1 1-1,1-1 1,-1 0-1,0 1 1,0-1-1,1 1 1,-1 0 0,0-1-1,0 1 1,0 0-1,1-1 1,-1 1-1,0 0 1,0 0-1,0 0 1,0-1 0,0 1-1,0 0 1,1 0-1,-1 1 1,-2-1-1,-31 3 167,25 0-176,1 1 0,-1 0-1,1 0 1,-1 1 0,1 0 0,1 1-1,-1 0 1,1 0 0,-10 11 0,-3 4 541,-29 43 1,34-43-373,2 0 0,1 1 0,-12 28 0,20-42-228,1 0 0,1 0 0,-1 0 0,1 1 0,1-1 0,-1 1 0,1-1 1,1 1-1,0 0 0,0-1 0,0 1 0,4 16 0,-2-22-7,-1 0 1,1-1 0,0 1-1,-1 0 1,1-1-1,0 1 1,1-1-1,-1 0 1,0 0-1,1 0 1,-1 0 0,1 0-1,0 0 1,-1 0-1,1-1 1,0 0-1,0 1 1,0-1-1,0 0 1,0-1-1,0 1 1,0 0 0,1-1-1,-1 0 1,0 0-1,0 0 1,0 0-1,1 0 1,-1 0-1,0-1 1,5-1 0,-5 2 3,1-1 1,-1 1 0,1-1-1,-1 0 1,0 0-1,1 0 1,-1 0 0,0-1-1,0 1 1,0-1 0,0 0-1,0 0 1,0 0 0,-1 0-1,1-1 1,-1 1 0,1-1-1,-1 1 1,0-1 0,0 0-1,0 0 1,0 0 0,0 0-1,-1 0 1,0 0 0,1 0-1,-1-1 1,0 1 0,0-6-1,-1 7-4,1 0 0,-1 0-1,-1 0 1,1 0 0,0 0 0,0-1-1,-1 1 1,1 0 0,-1 0 0,0 0-1,0 0 1,0 0 0,0 0-1,0 1 1,0-1 0,0 0 0,0 0-1,-1 1 1,1-1 0,-1 1 0,1-1-1,-3-1 1,0 1-28,0 0 0,0 1-1,0-1 1,0 1 0,0 0 0,0 0-1,0 1 1,0-1 0,0 1 0,-7 0 0,9 0-99,5 1 102,0 0-1,-1 0 1,1 0-1,0 0 1,0 0-1,0-1 1,0 0-1,0 1 1,0-1 0,0 0-1,0-1 1,3 1-1,-1 0 2,10-2 28,1 1 0,-1-2 0,0 0 1,0-1-1,-1 0 0,17-7 1,42-12-113,-72 23 91,-1 0 0,1 0 1,-1 1-1,1-1 0,-1 0 0,0 1 0,1-1 0,-1 0 0,1 1 0,-1-1 0,0 0 0,1 1 0,-1-1 1,0 1-1,0-1 0,1 1 0,-1-1 0,0 1 0,0-1 0,0 1 0,1-1 0,-1 1 0,0-1 0,0 1 1,0-1-1,0 1 0,0-1 0,0 1 0,0 0 0,0-1 0,0 1 0,-1-1 0,1 1 0,0-1 1,0 1-1,-1 0 0,-3 25-68,-17 30 163,17-47-88,-1 1 1,2 0 0,-1 0 0,1 0 0,1 0 0,0 0-1,-1 14 1,21-27-3235,-16 0 2483,1 1-1,-1-1 0,1 1 0,-1-1 1,0 0-1,0 0 0,-1 0 1,1 0-1,1-5 0,5-14-6454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47.878"/>
    </inkml:context>
    <inkml:brush xml:id="br0">
      <inkml:brushProperty name="width" value="0.025" units="cm"/>
      <inkml:brushProperty name="height" value="0.025" units="cm"/>
    </inkml:brush>
  </inkml:definitions>
  <inkml:trace contextRef="#ctx0" brushRef="#br0">227 127 12940,'-12'6'2189,"-16"7"-1328,3-2 130,0 2 0,0 0 0,1 1 0,1 1 0,-26 23-1,48-37-978,-1 0 0,1 0 0,0 0 0,0 0 0,0 0 0,0 0 0,0 1 0,0-1 1,1 0-1,-1 1 0,0-1 0,0 1 0,1-1 0,-1 1 0,1-1 0,0 1 0,-1-1 0,1 1 0,0-1 0,0 1 0,0 1 0,1-2-5,-1 0 0,1 1-1,-1-1 1,1 0 0,0-1 0,0 1 0,0 0 0,-1 0 0,1 0 0,0 0 0,0-1 0,0 1 0,0 0 0,0-1 0,0 1 0,1-1 0,-1 1 0,0-1 0,0 0 0,2 1 0,7 1 45,-1 0 1,1-1 0,0-1-1,0 1 1,10-2-1,-5-2-4,0 1-1,1-2 1,-1 0-1,0-1 1,-1-1-1,1 0 0,-1-1 1,0 0-1,-1-1 1,25-20-1,-10 6 202,-2-1-1,0-2 1,39-49 0,-55 62 105,-6 8-236,-1 1-1,0-1 0,0 0 0,0 0 1,0 0-1,0-1 0,-1 1 0,0 0 1,0-1-1,0 0 0,-1 1 1,1-1-1,0-5 0,-18 12 203,8 4-287,1 0 0,0 1-1,0 0 1,1 0-1,0 0 1,0 0 0,1 1-1,-6 11 1,2-3 52,2-1 1,-1 1-1,-7 29 1,12-35-21,1-1 1,0 1-1,1 0 1,0 0 0,0 0-1,1 0 1,1 0-1,-1 0 1,2 0-1,-1 0 1,6 15 0,-6-20-182,1-1 1,0 0 0,1 1 0,-1-1-1,1 0 1,0 0 0,0 0 0,0-1-1,0 1 1,7 5 0,-6-6-398,1 0 1,-1 0-1,1-1 1,0 0 0,-1 0-1,1 0 1,0 0-1,1-1 1,-1 1-1,0-1 1,7 0-1,19 0-8295</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36.949"/>
    </inkml:context>
    <inkml:brush xml:id="br0">
      <inkml:brushProperty name="width" value="0.025" units="cm"/>
      <inkml:brushProperty name="height" value="0.025" units="cm"/>
    </inkml:brush>
  </inkml:definitions>
  <inkml:trace contextRef="#ctx0" brushRef="#br0">1 229 11211,'0'0'8210,"10"0"-6843,4 0-1044,3 1 73,1-2 1,0 0 0,32-5-1,-46 5-347,-1 0-1,1 0 1,0 0-1,0 0 1,-1 0-1,1-1 1,0 0-1,-1 1 1,0-1-1,1-1 1,-1 1-1,0 0 1,0-1-1,0 0 1,0 1 0,-1-1-1,1 0 1,-1-1-1,0 1 1,0 0-1,0-1 1,0 1-1,0-1 1,-1 1-1,2-6 1,-3 9-45,0-1 0,0 1 0,0 0 1,0-1-1,1 1 0,-1 0 0,0-1 0,0 1 1,0 0-1,0-1 0,0 1 0,0 0 1,0-1-1,0 1 0,0 0 0,0-1 0,-1 1 1,1-1-1,0 1 0,0 0 0,0 0 1,0-1-1,0 1 0,-1 0 0,1-1 0,0 1 1,0 0-1,0-1 0,-1 1 0,1 0 1,0 0-1,-1 0 0,1-1 0,0 1 0,0 0 1,-1 0-1,1 0 0,0-1 0,-1 1 1,1 0-1,0 0 0,-1 0 0,1 0 0,-1 0 1,1 0-1,0 0 0,-1 0 0,1 0 1,0 0-1,-1 0 0,1 0 0,0 0 0,-1 0 1,1 0-1,0 0 0,-1 1 0,1-1 1,0 0-1,-1 0 0,1 0 0,0 1 0,-1-1 1,1 0-1,-23 15-146,14-6 135,1 1 0,1 0 1,-1 0-1,2 1 0,-1 0 0,2 0 0,-1 0 1,2 1-1,-1 0 0,1 0 0,1 0 1,1 0-1,-1 1 0,0 20 0,3-32 9,0 0-1,0-1 1,0 1-1,0-1 1,0 1-1,0 0 1,0-1 0,0 1-1,1 0 1,-1-1-1,0 1 1,0-1-1,0 1 1,1 0-1,-1-1 1,0 1-1,1-1 1,-1 1-1,1-1 1,-1 1-1,0-1 1,1 1-1,-1-1 1,1 0-1,-1 1 1,1-1-1,-1 0 1,1 1-1,0-1 1,-1 0 0,1 1-1,-1-1 1,2 0-1,24-5 144,24-24 16,-19 3-141,-2-2 0,-1-1 0,-2-2 0,-1 0 0,-1-1 0,-1-2 0,23-48 0,-33 49-9,-15 27-82,-11 19-34,-2 6 84,-3 1 88,1 1-1,1 1 0,1 0 0,1 1 0,2 1 1,-13 29-1,24-50-69,0-1 0,0 1 0,1-1 0,-1 1 1,1-1-1,-1 1 0,1-1 0,0 1 0,0-1 0,0 1 1,0-1-1,1 1 0,-1-1 0,1 1 0,0-1 0,-1 0 1,1 1-1,0-1 0,0 0 0,0 1 0,1-1 1,-1 0-1,1 0 0,-1 0 0,1 0 0,0 0 0,-1-1 1,4 4-1,29 9-2770,6-9-5252,-21-5 3125</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37.334"/>
    </inkml:context>
    <inkml:brush xml:id="br0">
      <inkml:brushProperty name="width" value="0.025" units="cm"/>
      <inkml:brushProperty name="height" value="0.025" units="cm"/>
    </inkml:brush>
  </inkml:definitions>
  <inkml:trace contextRef="#ctx0" brushRef="#br0">157 183 9417,'0'0'10463,"-9"1"-10287,4 0-172,0 0-1,0 1 0,1-1 0,-1 1 0,0 0 1,0 0-1,1 1 0,0-1 0,-1 1 0,1 0 1,0 1-1,0-1 0,1 0 0,-1 1 0,1 0 1,-1 0-1,1 0 0,0 0 0,-2 6 0,4-9-10,-7 9 155,0 1-1,1 0 1,1 0-1,-1 1 1,2 0-1,0 0 1,0 0-1,1 1 1,-3 18-1,7-30-136,0-1-1,0 1 1,0 0-1,0-1 0,0 1 1,1 0-1,-1-1 1,0 1-1,0-1 1,1 1-1,-1 0 0,1-1 1,-1 1-1,0-1 1,1 1-1,-1-1 0,1 1 1,-1-1-1,1 0 1,-1 1-1,1-1 1,0 0-1,-1 1 0,1-1 1,-1 0-1,1 0 1,0 1-1,-1-1 0,1 0 1,0 0-1,-1 0 1,1 0-1,0 0 1,-1 0-1,1 0 0,0 0 1,-1 0-1,1 0 1,0 0-1,-1-1 0,1 1 1,0 0-1,-1 0 1,1-1-1,-1 1 1,1 0-1,0-1 0,34-14 590,-9-5-544,0 0-1,-1-2 1,-2-1 0,0-1-1,-1-1 1,-2-1-1,0-1 1,-2 0 0,-1-2-1,-2 0 1,17-41-1,-24 45-1,-8 25-56,1 0 1,-1 0-1,0 0 0,0 0 1,1 0-1,-1-1 0,0 1 1,0 0-1,0 0 0,0 0 1,1-1-1,-1 1 0,0 0 1,0 0-1,0-1 0,0 1 1,0 0-1,0 0 0,0-1 1,0 1-1,0 0 1,0 0-1,0-1 0,0 1 1,0 0-1,0 0 0,0-1 1,0 1-1,0 0 0,0 0 1,0-1-1,0 1 0,0 0 1,0 0-1,0-1 0,0 1 1,0 0-1,-1 0 0,1 0 1,0-1-1,0 1 0,0 0 1,0 0-1,-1 0 1,1-1-1,0 1 0,0 0 1,0 0-1,-1 0 0,1 0 1,-7 6-72,6-6 64,-24 31 81,1 1 0,2 1 1,-33 63-1,51-89-65,0-1 1,1 1-1,0 1 1,0-1 0,0 0-1,1 1 1,0-1 0,0 1-1,1 0 1,0 0-1,0-1 1,1 1 0,0 8-1,1-15-85,-1 1 0,0-1-1,1 0 1,-1 0-1,0 0 1,1 0 0,-1 0-1,1 0 1,0 0 0,-1 0-1,1 0 1,0-1-1,-1 1 1,1 0 0,0 0-1,0 0 1,0-1 0,0 1-1,0 0 1,0-1-1,1 1 1,16 4-6590,-4-5-5311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38.364"/>
    </inkml:context>
    <inkml:brush xml:id="br0">
      <inkml:brushProperty name="width" value="0.025" units="cm"/>
      <inkml:brushProperty name="height" value="0.025" units="cm"/>
    </inkml:brush>
  </inkml:definitions>
  <inkml:trace contextRef="#ctx0" brushRef="#br0">123 75 3972,'0'0'6449,"6"-9"-3305,17-30-347,-23 38-2627,1 0 0,-1 1-1,1-1 1,-1 0 0,1 0-1,-1 0 1,0 0 0,1 0 0,-1 0-1,0 0 1,0 0 0,0 0-1,1 0 1,-1 0 0,0 0 0,0 0-1,-1 0 1,1 0 0,0 0-1,0 0 1,-1-1 0,1 1-106,-1 1 0,1 0 0,-1-1 0,1 1 1,-1-1-1,0 1 0,1 0 0,-1-1 0,0 1 0,1 0 0,-1 0 1,0 0-1,1-1 0,-1 1 0,0 0 0,1 0 0,-1 0 1,0 0-1,0 0 0,1 0 0,-2 1 0,-34 10 391,27-5-426,1 0 0,0 1-1,1 0 1,-1 0 0,1 0 0,1 1-1,-1 0 1,1 1 0,1-1 0,0 1 0,0 0-1,1 0 1,0 1 0,0-1 0,1 1-1,0 0 1,-2 15 0,5-24-24,1-1 0,-1 1 0,0 0 0,1-1 0,-1 1 0,1 0 0,-1-1-1,1 1 1,-1-1 0,1 1 0,-1-1 0,1 1 0,-1-1 0,1 1 0,0-1 0,-1 1 0,1-1 0,0 0 0,-1 0 0,1 1 0,0-1 0,0 0 0,-1 0 0,1 0 0,0 0-1,0 1 1,-1-1 0,1 0 0,0-1 0,0 1 0,-1 0 0,1 0 0,0 0 0,-1 0 0,1 0 0,0-1 0,0 1 0,0-1 0,34-10 266,-16 0-230,-1-1 0,0-1 0,-1-1 0,18-18-1,1 0 13,-36 31-57,0 1 0,0 0 0,0 0 0,0 0-1,0 0 1,1-1 0,-1 1 0,0 0 0,0 0 0,0 0 0,0 0 0,0 0 0,1-1 0,-1 1 0,0 0 0,0 0 0,0 0 0,1 0 0,-1 0 0,0 0 0,0 0 0,0 0 0,1 0 0,-1 0 0,0 0 0,0 0 0,0 0 0,1 0 0,-1 0 0,0 0 0,0 0 0,0 0 0,1 0 0,-1 0 0,0 0 0,0 0 0,0 0 0,1 0 0,-1 0 0,0 0 0,0 1 0,0-1 0,0 0 0,1 0 0,-1 0 0,0 0 0,0 0 0,0 1 0,0-1 0,0 0 0,1 0-1,-1 0 1,0 0 0,0 1 0,0-1 0,0 0 0,0 20 33,-8 21 214,7-37-229,-1 0 0,1 0 0,0 0-1,1 0 1,-1 0 0,1 1 0,0-1-1,0 0 1,1 6 0,-1-9-7,0 0 0,0-1-1,1 1 1,-1 0 0,0-1 0,1 1 0,-1-1-1,1 1 1,-1-1 0,0 1 0,1-1 0,-1 1-1,1-1 1,-1 1 0,1-1 0,0 0 0,-1 1-1,1-1 1,-1 0 0,1 1 0,0-1 0,-1 0-1,2 0 1,28-4 344,-8-7-270,0 0 0,0-1 0,-2-2 1,35-27-1,-25 18-44,-30 22-44,0 1-1,0 0 1,1 0 0,-1 0 0,0-1 0,0 1 0,0 0-1,0 0 1,1 0 0,-1-1 0,0 1 0,0 0 0,0 0-1,1 0 1,-1 0 0,0 0 0,0 0 0,1-1 0,-1 1-1,0 0 1,0 0 0,1 0 0,-1 0 0,0 0-1,1 0 1,-1 0 0,0 0 0,0 0 0,1 0 0,-1 0-1,0 0 1,0 1 0,1-1 0,-1 0 0,0 0 0,0 0-1,1 0 1,-1 0 0,0 0 0,0 1 0,0-1 0,1 0-1,-1 0 1,0 0 0,0 0 0,0 1 0,0-1 0,1 0-1,-1 0 1,0 1 0,2 18 458,-3-18-534,1 0 1,0 1-1,-1-1 1,1 0-1,0 0 1,0 0-1,0 0 1,0 1-1,0-1 1,0 0 0,0 0-1,0 0 1,1 0-1,-1 0 1,0 1-1,1-1 1,-1 0-1,1 0 1,-1 0-1,1 0 1,0 0-1,-1 0 1,1 0-1,0 0 1,0-1-1,-1 1 1,1 0-1,0 0 1,0-1 0,2 2-1,-1-2-428,0 0 0,0 0 0,0 0-1,0-1 1,0 1 0,0-1 0,-1 1 0,1-1 0,0 0 0,0 0-1,3-1 1,12-11-5804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38.885"/>
    </inkml:context>
    <inkml:brush xml:id="br0">
      <inkml:brushProperty name="width" value="0.025" units="cm"/>
      <inkml:brushProperty name="height" value="0.025" units="cm"/>
    </inkml:brush>
  </inkml:definitions>
  <inkml:trace contextRef="#ctx0" brushRef="#br0">122 1 14478,'0'0'2039,"-12"8"-288,2-1-1430,-4 2 440,0 0-1,1 1 1,0 0-1,1 1 1,-17 18 0,28-28-757,1 0-1,-1 0 1,1 0 0,-1 0 0,1 0 0,-1 0 0,1 0 0,0 0 0,0 0 0,-1 0 0,1 0 0,0 0 0,0 1 0,0-1 0,0 0 0,0 0 0,0 0 0,0 0-1,1 0 1,-1 0 0,0 0 0,1 0 0,-1 0 0,0 0 0,1 0 0,0 0 0,-1 0 0,1 0 0,-1 0 0,1 0 0,0-1 0,0 1 0,-1 0 0,1 0 0,0-1-1,0 1 1,1 0 0,46 26-102,-23-15-290,-20-8 394,1 0 0,-1 0 0,-1 0-1,1 1 1,-1 0 0,0 0 0,0 0 0,0 0 0,-1 1-1,1-1 1,-1 1 0,-1 0 0,1 0 0,-1 0-1,0 0 1,0 0 0,-1 1 0,0-1 0,0 0-1,-1 1 1,1-1 0,-1 1 0,-1-1 0,1 1 0,-1-1-1,0 0 1,-1 1 0,1-1 0,-1 0 0,0 0-1,-1 0 1,0 0 0,0 0 0,0-1 0,0 1-1,-1-1 1,0 0 0,0 0 0,-1 0 0,1-1 0,-1 1-1,0-1 1,0 0 0,-8 4 0,12-7 57,0 0 0,-1 0 1,1 0-1,0 0 0,-1 0 1,1-1-1,0 1 0,-1 0 1,1-1-1,-1 1 0,1-1 1,-1 0-1,0 1 0,1-1 1,-1 0-1,1 0 0,-1 0 1,1 0-1,-1 0 0,0 0 1,1-1-1,-1 1 0,1-1 1,-4 0-1,4 0-37,0-1-1,-1 1 1,1-1 0,0 1 0,0-1-1,0 0 1,0 1 0,0-1 0,1 0-1,-1 1 1,0-1 0,1 0 0,0 0-1,-1 0 1,1 0 0,0 0-1,0-2 1,-1-6-75,1 1-1,1-1 0,0 1 1,0-1-1,1 1 1,0 0-1,5-12 0,7-5-110,0 1 1,2 0-1,1 1 0,1 1 0,1 1 0,36-33 0,32-39 164,-79 81 81,-18 20 93,-19 19 76,23-20-221,1 0 0,-1 0 0,2 0-1,-1 1 1,0-1 0,1 1 0,1 0-1,-1 0 1,1 1 0,0-1 0,1 1-1,-1-1 1,2 1 0,-2 10 0,3-17-47,0 0 1,0 0-1,0 0 0,0 0 1,0-1-1,0 1 1,1 0-1,-1 0 1,0 0-1,0 0 0,1-1 1,-1 1-1,1 0 1,-1 0-1,1-1 1,-1 1-1,1 0 1,-1 0-1,1-1 0,0 1 1,-1-1-1,1 1 1,0-1-1,0 1 1,-1-1-1,1 1 1,0-1-1,0 0 0,1 1 1,32 0-1060,-26-3 528,1 0 1,-1 0 0,0 0-1,0-1 1,14-7 0,-13 3-1396,0 0 0,0 0 0,0-1 0,10-11 0,5-13-3751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40.065"/>
    </inkml:context>
    <inkml:brush xml:id="br0">
      <inkml:brushProperty name="width" value="0.025" units="cm"/>
      <inkml:brushProperty name="height" value="0.025" units="cm"/>
    </inkml:brush>
  </inkml:definitions>
  <inkml:trace contextRef="#ctx0" brushRef="#br0">96 75 9449,'0'0'7628,"-9"4"-6037,3-1-1430,0 0 1,1 1-1,-1 0 0,1 0 0,0 0 0,0 1 0,0 0 0,0 0 0,1 0 1,0 0-1,0 1 0,0 0 0,1-1 0,0 1 0,0 1 0,0-1 0,1 0 1,0 1-1,0-1 0,1 1 0,-1 6 0,1-10-150,1 1-1,0-1 1,0 0 0,0 1-1,0-1 1,1 0 0,-1 0-1,1 0 1,0 1 0,0-1-1,0 0 1,0 0 0,0 0-1,1 0 1,0-1 0,-1 1-1,5 5 1,-3-6-14,1 1 0,-1-1 0,0 1 1,1-1-1,0 0 0,-1 0 0,1-1 0,0 1 0,0-1 1,0 0-1,0 0 0,0 0 0,0-1 0,5 1 0,47-1-1021,-46-1 826,0 0 1,1 1-1,-1 0 1,1 1-1,14 3 0,-24-4 215,0 1 1,0-1-1,0 0 0,0 0 0,0 1 0,0-1 0,0 1 0,0-1 0,-1 1 0,1-1 0,0 1 0,0-1 0,-1 1 0,1 0 1,0-1-1,-1 1 0,1 0 0,-1 0 0,1 0 0,-1-1 0,1 1 0,-1 0 0,1 0 0,-1 0 0,0 0 0,1 0 0,-1 0 0,0 0 1,0 0-1,0 0 0,0 0 0,0-1 0,0 1 0,0 0 0,0 0 0,0 0 0,0 0 0,-1 0 0,1 0 0,0 0 0,-1 0 0,1 0 1,-1 0-1,1-1 0,-1 1 0,1 0 0,-1 0 0,-1 1 0,0 2 113,-1-1 1,1 1-1,-1-1 1,0 1-1,-1-1 0,1 0 1,0 0-1,-1-1 1,-5 4-1,7-5-47,-1 1 0,0-1 0,0 0 0,0 0 0,0 0 0,0 0 0,0-1-1,0 1 1,0-1 0,0 0 0,-1 1 0,1-2 0,0 1 0,0 0 0,-5-2 0,7 2-122,0-1 1,-1 0 0,1 0 0,0 0 0,0 0-1,0 0 1,0-1 0,0 1 0,0 0-1,0 0 1,1-1 0,-1 1 0,0-1-1,1 1 1,-1 0 0,1-1 0,-1 1 0,1-1-1,0 1 1,-1-1 0,1 0 0,0 1-1,0-1 1,0 1 0,0-1 0,1 1-1,-1-1 1,0 1 0,1-1 0,-1 1 0,0-1-1,1 1 1,1-3 0,0 0-242,0-1 0,0 1 0,0-1 0,1 1 1,-1 0-1,1 0 0,0 0 0,0 0 0,1 0 0,-1 1 1,1 0-1,0-1 0,0 1 0,0 1 0,0-1 0,6-3 1,-2 3-679,-1-1 1,1 1 0,0 0-1,0 0 1,0 1 0,1 0 0,-1 1-1,15-1 1,-3 3 194,15-2 718,-34 1 43,0 0-1,0-1 0,0 1 1,0-1-1,0 1 1,1-1-1,-1 0 1,0 1-1,0-1 0,0 0 1,0 0-1,0 1 1,-1-1-1,1 0 0,0 0 1,0 0-1,-1 0 1,1 0-1,0 0 0,-1 0 1,1-1-1,-1 1 1,-1-4 5631,-9 9-1835,-23 20-206,22-15-3229,1 0 0,0 0 0,1 1 0,-15 18 0,23-27-348,0 0 0,0 0 0,1 1 1,-1-1-1,0 0 0,0 0 1,1 1-1,-1-1 0,1 1 0,-1-1 1,1 0-1,0 1 0,-1-1 1,1 1-1,0-1 0,0 1 0,0-1 1,0 1-1,0-1 0,1 1 0,-1-1 1,0 1-1,2 2 0,-1-3 7,0 0 0,0-1 0,0 1 0,0 0 0,1-1 0,-1 1 0,0-1 0,0 1 0,1-1 0,-1 0 0,0 1-1,1-1 1,-1 0 0,0 0 0,1 0 0,-1 0 0,1 0 0,-1 0 0,0 0 0,2-1 0,5 0 42,0-1 0,0 0 0,-1 0-1,1-1 1,-1 0 0,1-1 0,11-7 0,-13 7-85,0-1 0,0 0-1,0 0 1,-1-1 0,0 0 0,0 0 0,-1 0-1,1 0 1,-1-1 0,-1 0 0,1 0 0,-1 0-1,0 0 1,-1 0 0,0 0 0,0-1-1,1-11 1,-3 19 16,0 0 1,0-1-1,0 1 0,0-1 0,0 1 0,-1 0 0,1-1 1,0 1-1,0 0 0,0-1 0,-1 1 0,1 0 0,0 0 1,0-1-1,-1 1 0,1 0 0,0 0 0,-1-1 0,1 1 1,0 0-1,-1 0 0,1 0 0,0-1 0,-1 1 0,1 0 1,0 0-1,-1 0 0,1 0 0,0 0 0,-1 0 0,1 0 0,-1 0 1,1 0-1,0 0 0,-1 0 0,1 0 0,0 0 0,-1 0 1,1 0-1,-1 0 0,1 1 0,0-1 0,-1 0 0,1 0 1,0 0-1,-1 0 0,1 1 0,0-1 0,0 0 0,-1 1 1,1-1-1,0 0 0,-1 0 0,1 1 0,-19 14-129,18-13 128,0-1 0,0 0 0,1 0 0,-1 0 1,0 0-1,1 0 0,-1 1 0,1-1 0,-1 0 1,1 1-1,0-1 0,0 0 0,-1 1 0,1-1 1,0 0-1,0 1 0,0-1 0,1 0 0,-1 1 0,0 1 1,1-2 12,0-1 0,-1 1 0,1-1 0,0 1 0,-1-1 0,1 1 0,0-1 0,0 0 0,-1 1 0,1-1 1,0 0-1,0 0 0,0 1 0,-1-1 0,1 0 0,0 0 0,0 0 0,0 0 0,0 0 0,0 0 0,-1 0 0,1 0 1,1-1-1,5 0 24,-1-1 1,0 0 0,0 0 0,0 0 0,0-1 0,0 0 0,5-4-1,17-14-8,-1-2-1,-1 0 0,-2-2 1,0-1-1,-1 0 0,27-45 1,-61 90-84,0 1 0,2-1 1,0 2-1,-9 29 0,14-38 96,1 1-1,1-1 0,0 0 0,1 1 0,0 0 0,1-1 1,0 1-1,1-1 0,4 22 0,-4-31-15,-1 0-1,1 0 1,0 0 0,0 0-1,0 0 1,1 0-1,-1 0 1,1 0-1,0 0 1,-1-1 0,1 1-1,0-1 1,1 0-1,-1 1 1,0-1-1,1 0 1,-1 0 0,1 0-1,0-1 1,-1 1-1,1-1 1,0 1 0,0-1-1,0 0 1,6 1-1,-8-2-4,-1 0-1,1-1 1,-1 1-1,1-1 1,-1 1-1,1-1 1,-1 1-1,0-1 1,1 1-1,-1-1 1,0 0-1,1 1 0,-1-1 1,0 1-1,0-1 1,1 0-1,-1 1 1,0-1-1,0 0 1,0 1-1,0-1 1,0 0-1,0 1 1,0-1-1,0 0 1,0 1-1,0-1 1,-1 0-1,1 1 1,0-1-1,-1-1 1,-6-25-196,-15-15 96,-2 1 0,-2 2 1,-2 0-1,-43-46 0,68 76 447,15 7-334,24 7-154,-32-4 176,40 6-698,1-2 1,0-2-1,48-2 0,-21-4-3874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42.800"/>
    </inkml:context>
    <inkml:brush xml:id="br0">
      <inkml:brushProperty name="width" value="0.025" units="cm"/>
      <inkml:brushProperty name="height" value="0.025" units="cm"/>
    </inkml:brush>
  </inkml:definitions>
  <inkml:trace contextRef="#ctx0" brushRef="#br0">476 87 3619,'0'0'5632,"-2"-8"-4169,2 4-1266,-1 0 1,0 0-1,0 0 1,-1 0-1,1 0 0,-1 1 1,0-1-1,0 1 0,0-1 1,-1 1-1,1 0 0,-1 0 1,1 0-1,-1 0 0,0 0 1,0 1-1,-1-1 0,1 1 1,0 0-1,-1 0 1,0 0-1,1 0 0,-1 1 1,0-1-1,0 1 0,0 0 1,1 0-1,-1 0 0,0 1 1,0 0-1,-5-1 0,-6 2-46,-1-1-1,1 2 1,-1 0-1,1 1 0,-1 0 1,1 1-1,1 1 1,-1 1-1,0 0 0,1 0 1,0 2-1,1 0 1,0 0-1,0 1 1,1 1-1,0 0 0,0 1 1,-11 14-1,12-14-91,1 1-1,0 0 1,1 1 0,1 0-1,0 0 1,1 1 0,0 0-1,1 0 1,0 0 0,2 1-1,-1 0 1,2 0-1,0 0 1,1 1 0,0-1-1,1 1 1,1-1 0,3 26-1,-2-37-49,0 0-1,0 0 1,0 0-1,1 0 1,-1 0 0,1-1-1,0 1 1,0 0-1,0-1 1,1 0-1,-1 1 1,1-1 0,0 0-1,0-1 1,0 1-1,3 2 1,1 0 10,-1-2 1,0 1 0,1-1-1,0 0 1,0-1 0,0 1-1,0-1 1,11 1 0,-2-1 68,1 0 1,-1-2-1,1 0 1,-1 0-1,1-2 1,-1 0-1,26-7 1,-14-2 1,1-1 1,-1-1 0,-1-1 0,-1-2-1,0 0 1,-1-2 0,-1-1 0,0-1-1,-2-1 1,40-46 0,-56 59 13,1-1-1,-2 0 1,1 0 0,-1 0 0,0 0 0,-1-1-1,0 0 1,-1 0 0,0 0 0,0 0-1,0-11 1,-2 17-73,-1 0 0,0 1-1,1-1 1,-2 0 0,1 0-1,0 1 1,-1-1 0,0 0-1,0 1 1,0-1 0,0 1-1,-1-1 1,1 1 0,-1-1 0,0 1-1,0 0 1,0 0 0,0 0-1,0 0 1,-1 0 0,0 1-1,1-1 1,-1 1 0,0-1-1,0 1 1,0 0 0,-1 0-1,1 1 1,0-1 0,-1 1 0,1-1-1,-7 0 1,-10-3-47,0 1 0,0 1 0,0 1 0,0 0 0,-41 4 0,15 2-48,-66 16 0,92-11-774,14-3-1526,14 0-3435,6-4-1103</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51.215"/>
    </inkml:context>
    <inkml:brush xml:id="br0">
      <inkml:brushProperty name="width" value="0.025" units="cm"/>
      <inkml:brushProperty name="height" value="0.025" units="cm"/>
    </inkml:brush>
  </inkml:definitions>
  <inkml:trace contextRef="#ctx0" brushRef="#br0">1300 213 3171,'-6'-8'294,"-5"-9"472,-1 1 1,0 1 0,-2 0 0,0 1 0,-21-17 0,21 20-719,-2 0 0,1 1 0,-1 1 0,-1 1 0,0 0 0,0 2 0,0 0 1,-1 0-1,1 2 0,-32-5 0,23 5 12,0 2-1,-1 0 1,1 1 0,0 2 0,0 1 0,0 1-1,0 1 1,0 1 0,1 2 0,0 0-1,0 1 1,1 2 0,0 1 0,-30 17 0,2 7-24,2 3 1,1 2 0,2 2 0,2 1 0,1 3-1,3 2 1,2 1 0,-62 104 0,84-120-26,1 0 1,3 1-1,0 1 1,2 0-1,2 1 1,1 0 0,2 0-1,1 0 1,2 1-1,2-1 1,4 55-1,-2-76-9,1 0 0,1 1-1,1-1 1,0-1 0,1 1-1,0 0 1,1-1-1,1 0 1,0 0 0,1-1-1,0 0 1,1-1 0,1 1-1,0-2 1,0 1 0,1-1-1,14 10 1,-6-7 25,1-1 0,0 0 0,1-2 0,0 0-1,1-1 1,0-2 0,1 0 0,0-1 0,0-1 0,36 4 0,3-5 12,0-2 0,1-3 0,-1-3 0,1-3 1,-1-2-1,-1-3 0,0-2 0,0-4 0,69-28 0,-38 7 6,-3-4 0,-1-3 1,-2-5-1,-3-3 0,85-71 0,-107 75 7,-2-3 1,-3-3-1,-2-1 0,89-123 1,-135 167 9,0-2 1,0 1 0,-1-1 0,-1 0 0,8-29-1,-12 39 26,-1 1 0,-1-1 0,1 0-1,0 0 1,-1 1 0,0-1-1,0 0 1,0 0 0,0 0-1,-1 1 1,1-1 0,-1 0 0,0 0-1,0 1 1,-1-1 0,1 1-1,-1-1 1,1 1 0,-1-1-1,0 1 1,-1 0 0,1 0 0,0 0-1,-1 0 1,0 1 0,1-1-1,-1 0 1,-6-3 0,-6-2-3,0 1 0,-1 1 0,0 0 0,0 1 1,0 0-1,0 1 0,-20-1 0,-123-6-75,138 10 25,-491 1 257,107 2-3953,317-7 832,12-10-2947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3.974"/>
    </inkml:context>
    <inkml:brush xml:id="br0">
      <inkml:brushProperty name="width" value="0.025" units="cm"/>
      <inkml:brushProperty name="height" value="0.025" units="cm"/>
    </inkml:brush>
  </inkml:definitions>
  <inkml:trace contextRef="#ctx0" brushRef="#br0">63 6 16912,'0'0'5226,"-7"11"-5242,0 1 72,0 1-1,0 0 0,1 1 1,1-1-1,0 1 1,1 0-1,-5 28 0,4 63 244,5-104-289,0 0-1,0 0 1,0 0 0,0 1-1,0-1 1,0 0-1,0 0 1,0 0 0,1 1-1,-1-1 1,0 0-1,1 0 1,-1 0-1,1 0 1,-1 0 0,1 0-1,0 0 1,-1 0-1,1 0 1,0 0 0,0 0-1,0 0 1,0 0-1,0-1 1,-1 1-1,1 0 1,1-1 0,-1 1-1,0 0 1,0-1-1,0 0 1,0 1 0,0-1-1,0 0 1,1 1-1,-1-1 1,0 0-1,0 0 1,0 0 0,1 0-1,-1 0 1,0 0-1,0 0 1,0-1 0,1 1-1,-1 0 1,0-1-1,1 0 1,5-1 186,0 0 0,0-1 1,0 0-1,-1 0 0,1-1 0,-1 1 0,6-6 1,9-8 72,-1 0 0,0-1 0,-1-1 1,-1-1-1,-1-1 0,-1 0 1,-1-1-1,15-29 0,-37 89-29,-3 77 1,10-114-244,0 1 0,0-1 1,0 0-1,0 0 1,0 0-1,0 0 0,0 0 1,1 1-1,-1-1 0,0 0 1,1 0-1,-1 0 1,1 0-1,-1 0 0,1 0 1,0 0-1,-1 0 1,1 0-1,0 0 0,0 0 1,0-1-1,-1 1 0,1 0 1,0 0-1,0-1 1,2 2-1,-1-2 14,1 1 1,-1 0-1,1-1 1,-1 0-1,1 1 0,-1-1 1,1 0-1,-1-1 0,1 1 1,-1 0-1,5-2 1,2 0 46,-1-1 1,1 0-1,-1 0 0,0-1 1,0 0-1,8-6 1,-3 0 119,-1 0 0,0-1 0,-1 0 0,0-1-1,11-16 1,-18 22-110,0 0-1,-1 0 0,1 0 0,-1 0 0,0-1 0,-1 1 0,0-1 0,0 0 0,0 0 1,-1 0-1,0 0 0,0 0 0,-1-13 0,0 19-243,-1 0 0,1 0-1,-1 0 1,1 0 0,-1 0 0,1 0 0,-1 1 0,0-1-1,1 0 1,-1 0 0,0 1 0,0-1 0,0 0 0,0 1-1,1-1 1,-1 1 0,0-1 0,0 1 0,0-1 0,0 1-1,0 0 1,0 0 0,0-1 0,0 1 0,0 0 0,0 0-1,0 0 1,-1 0 0,1 0 0,0 0 0,0 1 0,-1-1-1,1 0-125,0 0 0,0 0 0,-1 0 0,1 0 0,0 0 0,0 1 0,-1-1 0,1 0 0,0 1 0,0-1 0,0 1 0,0-1-1,0 1 1,0-1 0,-1 1 0,1 0 0,1 0 0,-1 0 0,0-1 0,0 1 0,0 0 0,0 0 0,1 0 0,-1 0 0,0 0-1,1 0 1,-1 1 0,0 0 0,1 6-6189</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4.372"/>
    </inkml:context>
    <inkml:brush xml:id="br0">
      <inkml:brushProperty name="width" value="0.025" units="cm"/>
      <inkml:brushProperty name="height" value="0.025" units="cm"/>
    </inkml:brush>
  </inkml:definitions>
  <inkml:trace contextRef="#ctx0" brushRef="#br0">103 7 14318,'0'0'13287,"-10"-2"-13319,8 1 30,-1 0 1,1 0-1,-1 1 1,1-1 0,-1 1-1,0 0 1,1-1-1,-1 1 1,0 1-1,1-1 1,-1 0-1,1 1 1,-1-1 0,0 1-1,1 0 1,-1 0-1,1 0 1,0 0-1,-1 0 1,1 0-1,0 1 1,-1-1 0,1 1-1,0-1 1,0 1-1,0 0 1,1 0-1,-1 0 1,0 0-1,1 0 1,-1 1 0,1-1-1,0 0 1,0 1-1,0-1 1,-1 5-1,0-3 2,0 0 0,0-1 0,1 1 0,0 0 1,0 0-1,0 0 0,0 1 0,0-1 0,1 0 0,0 0 0,0 0 0,0 0 0,1 0 0,-1 1 0,2 3 0,-1-6 7,0 0 0,1 0 0,-1 0 0,0-1-1,1 1 1,-1-1 0,1 1 0,0-1 0,-1 1 0,1-1 0,0 0 0,0 0 0,0 0 0,0 0 0,0 0 0,0 0 0,0-1-1,0 1 1,1-1 0,-1 1 0,0-1 0,0 0 0,0 0 0,0 0 0,1 0 0,-1 0 0,0 0 0,0-1 0,4 0 0,-1 0 50,1-1 1,-1 1-1,0-1 1,0 0-1,0-1 1,0 1 0,-1-1-1,1 0 1,-1 0-1,1 0 1,-1 0-1,0-1 1,0 0 0,-1 0-1,1 0 1,-1 0-1,0-1 1,0 1 0,0-1-1,-1 0 1,1 1-1,-1-1 1,0-1-1,-1 1 1,1 0 0,-1 0-1,1-8 1,-2 12-54,-1 0-1,1 0 1,-1-1 0,0 1 0,1 0 0,-1 0-1,0 0 1,0 0 0,0 0 0,0-1 0,1 2-1,-1-1 1,-1 0 0,1 0 0,0 0 0,0 0 0,0 1-1,0-1 1,-1 0 0,1 1 0,0-1 0,0 1-1,-1 0 1,1-1 0,0 1 0,-1 0 0,1 0-1,-1 0 1,-1 0 0,2 0-28,0-1 1,-1 1-1,1 0 1,0-1-1,0 1 0,-1 0 1,1 0-1,0 0 1,-1 0-1,1 0 0,0 0 1,0 1-1,-1-1 1,1 0-1,0 1 0,0-1 1,0 1-1,0-1 0,-1 1 1,1 0-1,0-1 1,0 1-1,0 0 0,0 0 1,0-1-1,-1 3 1,4-2-771,0 0 0,0-1 0,0 1 0,0 0 0,1-1 0,-1 0 0,0 1 0,0-1 1,0 0-1,1 0 0,-1-1 0,0 1 0,4-1 0,12-3-8356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5.319"/>
    </inkml:context>
    <inkml:brush xml:id="br0">
      <inkml:brushProperty name="width" value="0.025" units="cm"/>
      <inkml:brushProperty name="height" value="0.025" units="cm"/>
    </inkml:brush>
  </inkml:definitions>
  <inkml:trace contextRef="#ctx0" brushRef="#br0">38 0 8008,'0'0'12988,"-4"13"-12919,-3 25 474,1 0 0,-2 77-1,8 16 3590,0-159-3471,1 13-562,-1 0 0,0-1 0,-1 1 0,-1-1 0,-7-29 0,9 59-577,0-12 474,-1 0 0,1 0-1,0 0 1,0 0 0,0 0 0,0 0 0,0 0 0,0 0 0,0 0 0,1 0 0,-1 0 0,1 0 0,-1 0 0,1-1-1,0 1 1,0 0 0,0 0 0,0 0 0,0-1 0,0 1 0,1-1 0,-1 1 0,0-1 0,1 1 0,-1-1 0,1 0-1,3 2 1,1 0 12,0 0 0,0-1-1,1 0 1,-1 0-1,1-1 1,0 0 0,-1 0-1,1-1 1,0 1-1,-1-2 1,1 1 0,0-1-1,0 0 1,-1 0-1,9-3 1,-3 1 54,-1-1 0,1-1 1,-1 0-1,0 0 0,0-1 0,-1-1 0,16-11 1,-25 17-74,0 1 0,0-1 1,1 1-1,-1-1 0,0 1 1,0 0-1,0 0 1,0-1-1,0 1 0,1 0 1,-1 0-1,0 0 0,0 0 1,0 0-1,0 1 1,0-1-1,1 0 0,-1 1 1,0-1-1,0 0 0,0 1 1,0-1-1,0 1 0,0 0 1,0-1-1,0 1 1,0 0-1,0-1 0,1 3 1,22 8 30,-17-11 36,0-1-1,-1 1 1,1-1 0,0 0 0,0-1 0,-1 0 0,1 0 0,-1 0 0,0-1 0,1 0-1,9-6 1,-7 4-1108,1 0-1,-1 1 1,20-6-1,-26 9 46,3-1-1285,-4-2-2245,3-2-1453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3:50.958"/>
    </inkml:context>
    <inkml:brush xml:id="br0">
      <inkml:brushProperty name="width" value="0.025" units="cm"/>
      <inkml:brushProperty name="height" value="0.025" units="cm"/>
    </inkml:brush>
  </inkml:definitions>
  <inkml:trace contextRef="#ctx0" brushRef="#br0">48 198 5926,'0'0'955,"-8"0"-619,-20 0 13,16 0 191,28 0-105,1052-72 1119,-383-24-1463,-669 94-89,-14 2 3,1 0 0,-1 0 0,1 0-1,-1-1 1,1 1 0,-1-1 0,1 0-1,-1 1 1,1-1 0,-1 0 0,0-1-1,1 1 1,3-3 0,-6 4 0,0-1 0,0 1-1,0 0 1,0 0 0,0 0 0,0-1 0,0 1-1,0 0 1,0 0 0,0-1 0,0 1 0,0 0-1,0 0 1,0-1 0,0 1 0,0 0 0,0 0-1,0-1 1,-1 1 0,1 0 0,0 0-1,0 0 1,0-1 0,0 1 0,0 0 0,-1 0-1,1 0 1,0 0 0,0-1 0,0 1 0,0 0-1,-1 0 1,1 0 0,0 0 0,0 0 0,-1 0-1,1 0 1,0 0 0,0-1 0,0 1 0,-1 0-1,1 0 1,0 0 0,0 0 0,-1 0 0,1 0-1,0 0 1,0 0 0,-1 1 0,1-1 0,0 0-1,-20-3 163,-453-2 179,258 7 2,-296-1 304,980 26-539,-230-8-125,-182-15-36,236 22-1164,-280-25 1113,-11-1 67,0 0 1,1 0-1,-1 0 1,0 0-1,1 1 1,-1-1-1,1 1 1,-1 0-1,0-1 1,0 1-1,0 0 1,1 0-1,-1 1 1,0-1-1,0 0 1,2 3-1,-4-4 21,0 0 1,0 0-1,0 1 0,1-1 1,-1 0-1,0 0 0,0 1 1,0-1-1,0 0 0,0 0 1,0 0-1,0 1 0,0-1 1,0 0-1,0 0 0,0 1 1,0-1-1,-1 0 0,1 0 0,0 0 1,0 1-1,0-1 0,0 0 1,0 0-1,0 0 0,0 1 1,-1-1-1,1 0 0,0 0 1,0 0-1,0 0 0,0 0 1,-1 1-1,1-1 0,0 0 1,0 0-1,0 0 0,-1 0 1,1 0-1,0 0 0,0 0 1,0 0-1,-1 0 0,1 0 1,0 0-1,0 0 0,-1 0 1,1 0-1,0 0 0,-1 0 0,-18 4-91,0 0-1,0-2 1,-1-1-1,1 0 1,-30-3-1,-3 1 78,-357-4 521,-223 3-576,497 3-2584</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5.666"/>
    </inkml:context>
    <inkml:brush xml:id="br0">
      <inkml:brushProperty name="width" value="0.025" units="cm"/>
      <inkml:brushProperty name="height" value="0.025" units="cm"/>
    </inkml:brush>
  </inkml:definitions>
  <inkml:trace contextRef="#ctx0" brushRef="#br0">1 1 13581,'0'0'8039,"67"10"-8903,-35-2-962,2-1-1697,0-1-1730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6.249"/>
    </inkml:context>
    <inkml:brush xml:id="br0">
      <inkml:brushProperty name="width" value="0.025" units="cm"/>
      <inkml:brushProperty name="height" value="0.025" units="cm"/>
    </inkml:brush>
  </inkml:definitions>
  <inkml:trace contextRef="#ctx0" brushRef="#br0">71 146 13741,'0'0'6086,"-8"3"-4965,3-1-1062,2-1 63,0 0 0,0 0 0,0 1 0,0-1 0,0 1 0,0-1 0,0 1 0,0 0-1,0 0 1,1 0 0,-1 0 0,1 1 0,-1-1 0,1 1 0,0-1 0,0 1 0,0 0 0,1 0-1,-1 0 1,1 0 0,-1 0 0,1 0 0,0 0 0,-1 6 0,3-8-99,0 0 1,1-1-1,-1 1 1,0-1-1,0 1 1,1-1-1,-1 0 1,0 1-1,1-1 1,-1 0-1,1 0 1,-1 0-1,0 0 1,1 0-1,-1 0 1,0-1-1,1 1 1,-1 0-1,3-1 1,5-4 48,-1 0 0,1 0 0,-1-1 1,0 0-1,0 0 0,-1 0 0,1-1 1,10-15-1,-12 16-39,71-92-55,-89 119-26,-2 5 88,-20 46 0,31-65-27,0 1 0,1-1 0,0 0 0,1 1 0,0-1 0,0 1 0,0 0-1,1-1 1,0 1 0,1 0 0,2 14 0,-3-21-6,1 1-1,0-1 1,-1 0 0,1 0-1,0 1 1,0-1-1,0 0 1,0 0-1,0 0 1,0 0-1,0 0 1,1 0-1,-1 0 1,0-1-1,0 1 1,1 0 0,-1-1-1,1 1 1,-1 0-1,0-1 1,1 0-1,-1 1 1,1-1-1,-1 0 1,1 0-1,-1 0 1,1 0 0,-1 0-1,1 0 1,2-1-1,0 1 15,0-1 0,1 1 0,-1-1-1,1 0 1,-1-1 0,0 1 0,0-1 0,0 0 0,6-3-1,-1-3-2,0 0 0,0 0-1,-1-1 1,0 0 0,0-1-1,-1 1 1,0-2 0,-1 1-1,0-1 1,-1 0 0,0 0-1,5-16 1,-16 37-41,1 0 0,1 0 0,0 1-1,1-1 1,0 1 0,0 0 0,1-1 0,-1 13 0,4-21 27,-1-1 1,1 0-1,0 0 1,-1 1-1,1-1 1,0 0-1,0 0 1,0 0-1,0 0 1,0 0-1,0 0 1,0 0-1,0 0 1,1 0-1,-1 0 1,0 0-1,0-1 1,1 1-1,-1-1 1,0 1-1,1-1 1,-1 1-1,1-1 1,-1 0-1,0 0 1,1 0 0,-1 0-1,1 0 1,-1 0-1,1 0 1,-1 0-1,1 0 1,-1-1-1,0 1 1,1 0-1,1-2 1,4 1 26,1-1 1,0 0 0,0 0 0,-1-1 0,10-4-1,0-5-14,0 0 0,-1-1 0,0 0 0,-1-1 0,-1-1 0,0-1 0,-1 0 0,-1 0 0,-1-2-1,0 1 1,10-24 0,-12 12 38,-10 22-78,-9 16-67,4 1 97,1 0 0,0 0 1,0 0-1,1 1 0,1 0 1,0 0-1,0 0 0,1 0 1,0 0-1,1 0 0,0 1 1,1-1-1,0 0 0,1 0 1,3 16-1,-2-20-150,1 0 0,1 0 0,-1 0 0,1 0 0,1 0 0,-1-1 0,1 0-1,0 0 1,0 0 0,1-1 0,0 1 0,0-1 0,0-1 0,8 5 0,-14-10 0,0-1 0,0 0 0,0 1 0,0-1 0,0 1 0,-1-1-1,1 0 1,0 1 0,-1-1 0,1 1 0,-1-1 0,0 1 0,1-1 0,-2-1 0,-15-20-172,-1 1 1,-36-34-1,32 34 2010,-37-46-1,58 67-1664,1 1 0,0 0 0,0 0 0,0 0-1,0-1 1,0 1 0,0 0 0,0 0 0,0-1 0,0 1 0,0 0 0,0 0 0,0-1 0,0 1-1,0 0 1,0 0 0,0 0 0,0-1 0,0 1 0,1 0 0,-1 0 0,0-1 0,0 1 0,0 0 0,0 0-1,0 0 1,0-1 0,1 1 0,-1 0 0,0 0 0,0 0 0,0 0 0,1 0 0,-1-1 0,0 1-1,0 0 1,0 0 0,1 0 0,-1 0 0,0 0 0,0 0 0,0 0 0,1 0 0,-1 0 0,0 0-1,0 0 1,1 0 0,-1 0 0,0 0 0,0 0 0,1 0 0,-1 0 0,0 0 0,0 0 0,1 0 0,-1 0-1,20 1-324,-17-1 418,61 5-92,25 2-3996,-46-7-2324</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7.027"/>
    </inkml:context>
    <inkml:brush xml:id="br0">
      <inkml:brushProperty name="width" value="0.025" units="cm"/>
      <inkml:brushProperty name="height" value="0.025" units="cm"/>
    </inkml:brush>
  </inkml:definitions>
  <inkml:trace contextRef="#ctx0" brushRef="#br0">122 1 16624,'-35'2'4767,"27"2"-4719,-1 0 0,1 1 0,0 0 0,0 0 0,1 1 0,0 0 0,0 0 0,0 1 0,-10 12 0,17-18-49,0 0 0,0-1 0,-1 1 0,1-1 0,0 1 0,0-1 0,0 1 0,0 0-1,0-1 1,0 1 0,0-1 0,0 1 0,0 0 0,0-1 0,0 1 0,1-1 0,-1 1 0,0-1 0,0 1-1,1 0 1,-1-1 0,0 1 0,0-1 0,1 1 0,-1-1 0,1 0 0,-1 1 0,0-1 0,1 1-1,-1-1 1,1 0 0,-1 1 0,1-1 0,-1 0 0,1 1 0,-1-1 0,1 0 0,-1 0 0,1 0-1,0 1 1,-1-1 0,1 0 0,-1 0 0,1 0 0,0 0 0,-1 0 0,1 0 0,-1 0 0,1 0-1,1-1 1,44 4 150,-30-3-146,-13 1 7,7-1-22,0 1 1,0 1-1,0-1 1,0 2 0,16 5-1,-24-7 12,0 0 0,0 0 1,-1 0-1,1 0 0,0 0 0,-1 0 0,1 1 0,-1-1 1,1 0-1,-1 1 0,1 0 0,-1-1 0,0 1 0,0 0 1,0-1-1,0 1 0,0 0 0,0 0 0,-1 0 0,1 0 1,-1 0-1,1 0 0,-1 0 0,0 0 0,1 0 0,-1 0 1,0 0-1,0 0 0,-1 0 0,1 0 0,0 0 0,-1 0 1,1 0-1,-1 0 0,-1 3 0,-1 0 181,1 0-1,-1 0 1,-1-1-1,1 1 1,-1-1-1,1 0 1,-1 0-1,0 0 1,-9 5-1,10-6 19,0-1-1,1 0 0,-1 0 0,0 0 0,0-1 0,0 1 0,0-1 0,0 1 0,-1-1 0,1 0 0,0 0 0,-1-1 0,1 1 0,0-1 0,-1 1 0,1-1 0,-5-1 0,7 1-198,1-1 0,0 1 0,0-1-1,0 1 1,0-1 0,0 0 0,0 1-1,0-1 1,0 1 0,0-1 0,0 0-1,1 1 1,-1-1 0,0 1 0,0-1-1,0 1 1,1-1 0,-1 1-1,0-1 1,1 1 0,-1-1 0,0 1-1,1-1 1,-1 1 0,1-1 0,-1 1-1,1 0 1,-1-1 0,1 1 0,14-16-393,19-9-886,1 2 0,66-34-1,-95 54 1280,-6 3 0,1-1-1,-1 1 1,1 0 0,-1 0 0,1-1-1,0 1 1,-1 0 0,1 0 0,-1 0 0,1-1-1,-1 1 1,1 0 0,0 0 0,-1 0 0,1 0-1,-1 0 1,1 0 0,0 0 0,-1 1-1,1-1 1,-1 0 0,1 0 0,0 0 0,-1 1-1,1-1 1,-1 0 0,1 0 0,-1 1-1,1-1 1,-1 0 0,1 1 0,-1-1 0,0 1-1,1 0 1,8 26 313,-9 52 524,-1-55-687,0-23-164,1 0 0,0 0-1,0 0 1,0 0 0,0 0 0,0 0 0,0-1 0,0 1 0,0 0 0,0 0 0,0 0 0,0 0-1,1 0 1,-1 0 0,0-1 0,0 1 0,1 0 0,-1 0 0,1 0 0,-1-1 0,1 1 0,-1 0-1,1 0 1,0-1 0,-1 1 0,1-1 0,0 1 0,-1 0 0,1-1 0,0 1 0,0-1 0,-1 0-1,1 1 1,0-1 0,0 0 0,0 1 0,0-1 0,1 0 0,-1 0-299,1 0 0,-1-1 0,0 0 0,1 1 0,-1-1 0,0 1 0,1-1 0,-1 0 0,0 0 0,0 0 0,0 0 0,0 0 0,0 0 0,0 0 0,0 0 0,0 0 0,0-1 1,-1 1-1,1 0 0,0 0 0,-1-1 0,1 1 0,0-2 0,3-17-7124</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7.424"/>
    </inkml:context>
    <inkml:brush xml:id="br0">
      <inkml:brushProperty name="width" value="0.025" units="cm"/>
      <inkml:brushProperty name="height" value="0.025" units="cm"/>
    </inkml:brush>
  </inkml:definitions>
  <inkml:trace contextRef="#ctx0" brushRef="#br0">1 1 17040,'0'0'3523,"25"55"-4996,-6-44-2531,1 0-3907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7.752"/>
    </inkml:context>
    <inkml:brush xml:id="br0">
      <inkml:brushProperty name="width" value="0.025" units="cm"/>
      <inkml:brushProperty name="height" value="0.025" units="cm"/>
    </inkml:brush>
  </inkml:definitions>
  <inkml:trace contextRef="#ctx0" brushRef="#br0">36 239 12908,'0'0'10858,"-6"8"-10569,5-6-265,-24 42 36,24-44-57,1 1-1,-1 0 1,1 0-1,0 0 0,-1 0 1,1 1-1,0-1 0,0 0 1,0 0-1,-1 0 0,1 0 1,0 0-1,1 0 1,-1 0-1,0 0 0,0 0 1,0 0-1,1 0 0,-1 0 1,0 0-1,1 0 0,-1 0 1,1 0-1,-1 0 0,1 0 1,0 0-1,-1 0 1,1 0-1,0-1 0,-1 1 1,1 0-1,0 0 0,0-1 1,0 1-1,0-1 0,0 1 1,0-1-1,0 1 1,0-1-1,0 1 0,0-1 1,0 0-1,0 0 0,0 1 1,0-1-1,0 0 0,0 0 1,0 0-1,2-1 1,5 1 24,-1 0 0,0 0 0,1-1 0,-1-1 0,0 1 0,0-1 0,0 0 1,0-1-1,0 1 0,-1-2 0,1 1 0,-1-1 0,0 1 0,0-2 0,0 1 0,0-1 1,-1 0-1,0 0 0,0 0 0,0-1 0,0 0 0,-1 0 0,7-12 0,-4 5 11,-1 0-1,0 0 1,0 0-1,-1-1 0,-1 0 1,-1 0-1,0 0 1,0-1-1,-1 1 0,-1-1 1,-1-18-1,0 31-44,0 0 0,0 0 0,-1 0 0,1-1 0,0 1 0,-1 0 0,0 0 0,1 0 0,-1 0 0,0 0-1,0 0 1,0 0 0,0 0 0,0 0 0,-1 1 0,1-1 0,-1 0 0,1 1 0,-1-1 0,1 1 0,-1-1 0,0 1-1,0 0 1,0 0 0,0 0 0,0 0 0,0 0 0,0 0 0,0 0 0,0 1 0,0-1 0,0 1 0,0 0 0,-1-1-1,1 1 1,0 0 0,0 0 0,-3 1 0,2-1-2,0 1-1,0-1 0,0 1 1,0 0-1,0 0 1,0 0-1,1 0 0,-1 1 1,0-1-1,1 1 1,-1-1-1,1 1 1,-1 0-1,1 0 0,0 0 1,0 1-1,0-1 1,0 0-1,0 1 0,0-1 1,1 1-1,-1 0 1,1-1-1,0 1 1,-1 0-1,2 0 0,-2 4 1,1-2 3,0-1 1,1 0-1,0 0 0,0 1 1,0-1-1,0 0 1,1 0-1,-1 1 0,1-1 1,0 0-1,1 0 0,-1 0 1,1 0-1,-1 0 1,4 4-1,1 0 31,0 0 1,1 0-1,0 0 0,12 10 1,-10-10-344,0 1 1,0 0-1,12 17 1,-20-23-219,1 0 0,0 0-1,-1 0 1,0 0 0,0 0 0,0 0 0,0 0 0,0 1 0,-1-1 0,1 0 0,-1 7 0,0 2-4792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8.575"/>
    </inkml:context>
    <inkml:brush xml:id="br0">
      <inkml:brushProperty name="width" value="0.025" units="cm"/>
      <inkml:brushProperty name="height" value="0.025" units="cm"/>
    </inkml:brush>
  </inkml:definitions>
  <inkml:trace contextRef="#ctx0" brushRef="#br0">160 95 9769,'0'0'9850,"-9"-3"-8906,6 2-908,0 0 0,0 0-1,0 0 1,-1 0-1,1 1 1,0-1 0,-1 1-1,1 0 1,0 0-1,-1 0 1,1 1 0,0-1-1,0 1 1,-1 0-1,1 0 1,0 0-1,0 0 1,0 0 0,0 1-1,0-1 1,0 1-1,0 0 1,1 0 0,-1 0-1,0 0 1,1 1-1,0-1 1,-1 1 0,-1 3-1,-5 3 123,1 1-1,1 0 1,-12 21-1,16-27-115,1 0 0,0 1 0,1-1 0,-1 1 0,1-1 0,-1 1-1,2 0 1,-1 0 0,0 0 0,1-1 0,0 1 0,1 10 0,-1-14-27,1 0 1,0 0 0,-1 0 0,1 0-1,0 0 1,0 0 0,0 0-1,0 0 1,-1 0 0,1 0 0,0-1-1,1 1 1,-1 0 0,0-1 0,0 1-1,0-1 1,0 1 0,0-1 0,1 1-1,-1-1 1,0 0 0,0 0-1,1 0 1,-1 0 0,0 0 0,0 0-1,1 0 1,-1 0 0,0 0 0,0 0-1,1-1 1,-1 1 0,0 0 0,2-1-1,44-16 1212,-31 8-1141,0-1 0,-1-1 1,-1-1-1,0 0 0,0 0 0,-2-2 0,1 1 0,-2-2 0,0 0 1,0 0-1,-1-1 0,-1 0 0,-1 0 0,11-33 0,-18 49-86,-1 0-1,0-1 1,0 1 0,1 0-1,-1 0 1,0 0-1,0-1 1,0 1 0,0 0-1,0 0 1,1-1-1,-1 1 1,0 0 0,0 0-1,0-1 1,0 1 0,0 0-1,0 0 1,0-1-1,0 1 1,0 0 0,0-1-1,0 1 1,0 0-1,0 0 1,0-1 0,0 1-1,0 0 1,0 0-1,0-1 1,-1 1 0,1 0-1,0 0 1,0-1 0,0 1-1,0 0 1,-1 0-1,1-1 1,0 1 0,0 0-1,0 0 1,-1 0-1,1 0 1,0-1 0,0 1-1,0 0 1,-1 0 0,-12 11-185,-14 24-12,-17 51 163,42-80 31,-1 0 0,1 0-1,0 0 1,1 0 0,-1 1-1,1-1 1,0 0 0,1 1-1,0-1 1,0 1 0,0-1-1,0 0 1,2 7 0,-1-12 15,0 0 1,0 0-1,0 0 0,0 0 1,0 0-1,0 0 1,0 0-1,1 0 1,-1-1-1,0 1 1,0 0-1,1-1 0,-1 1 1,0-1-1,0 0 1,1 1-1,-1-1 1,1 0-1,-1 0 0,0 0 1,1 0-1,-1 0 1,0 0-1,1 0 1,-1 0-1,1 0 1,1-2-1,39-9 478,-30 4-437,-1-1 0,0 0 0,0-1 0,-1 0 0,0-1-1,0 0 1,-1 0 0,-1-1 0,0-1 0,0 1 0,10-22 0,-21 47-152,0 0 1,2 0-1,-1 1 0,2-1 0,1 23 1,1-35 106,-1-1 1,1 1 0,0 0 0,0-1 0,0 1 0,0-1 0,0 1 0,0-1-1,0 0 1,1 0 0,-1 0 0,0 0 0,1-1 0,-1 1 0,1 0 0,-1-1-1,0 0 1,1 0 0,-1 1 0,1-1 0,-1-1 0,4 1 0,56-6 219,-52 3-214,0 0-1,0 0 1,0-1 0,0-1-1,0 1 1,12-10 0,-18 12 1,-1 0 1,1 0 0,-1-1 0,0 1-1,0-1 1,0 0 0,0 0 0,-1 0 0,1 0-1,-1 0 1,0-1 0,0 1 0,0-1-1,0 0 1,0 1 0,-1-1 0,0 0-1,0 0 1,2-6 0,-4 9-26,0 1 0,0-1 1,0 1-1,0 0 0,0 0 0,0-1 1,0 1-1,0 0 0,0 0 1,0 0-1,0 0 0,0 0 0,0 0 1,0 0-1,0 0 0,0 1 0,0-1 1,0 0-1,0 1 0,0-1 0,0 1 1,-1 0-1,-2 2 10,0 0 1,-1 0-1,2 0 0,-1 1 1,0 0-1,1 0 0,0 0 1,0 0-1,0 0 0,0 1 1,0-1-1,-1 7 0,3-10 13,0 1 0,0-1 0,1 1 0,-1-1-1,0 1 1,1-1 0,0 1 0,-1 0-1,1-1 1,0 1 0,0 0 0,0-1 0,0 1-1,0 0 1,0 0 0,0-1 0,0 1-1,1 0 1,-1-1 0,1 1 0,-1-1 0,1 1-1,0-1 1,0 1 0,0-1 0,-1 1-1,1-1 1,1 0 0,-1 1 0,0-1-1,0 0 1,0 0 0,1 0 0,-1 0 0,0 0-1,1 0 1,-1 0 0,1 0 0,-1-1-1,3 2 1,54 8 52,-26-11-2044,-30 0 1571,0 1-1,-1 0 1,1-1-1,-1 1 0,1-1 1,-1 1-1,1-1 1,-1 0-1,1 0 1,-1 0-1,1 0 1,-1 0-1,2-1 0,8-14-5735</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8.902"/>
    </inkml:context>
    <inkml:brush xml:id="br0">
      <inkml:brushProperty name="width" value="0.025" units="cm"/>
      <inkml:brushProperty name="height" value="0.025" units="cm"/>
    </inkml:brush>
  </inkml:definitions>
  <inkml:trace contextRef="#ctx0" brushRef="#br0">0 1 12204,'0'0'12716</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9.493"/>
    </inkml:context>
    <inkml:brush xml:id="br0">
      <inkml:brushProperty name="width" value="0.025" units="cm"/>
      <inkml:brushProperty name="height" value="0.025" units="cm"/>
    </inkml:brush>
  </inkml:definitions>
  <inkml:trace contextRef="#ctx0" brushRef="#br0">255 26 15182,'0'0'7704,"-8"-6"-6904,3 2-717,3 3-73,1-1 1,-1 1 0,0 0-1,0-1 1,1 1-1,-1 0 1,0 0 0,0 0-1,0 0 1,0 1-1,0-1 1,0 0 0,0 1-1,0-1 1,0 1-1,0 0 1,-1 0 0,1 0-1,0 0 1,0 0 0,0 0-1,0 1 1,0-1-1,0 1 1,0-1 0,0 1-1,0 0 1,0 0-1,0-1 1,0 2 0,-3 1-1,-13 12 94,2 1 0,0 0 0,1 1-1,0 1 1,2 0 0,-14 23 0,19-28-16,0 1 1,1 0-1,1 1 1,0-1 0,1 1-1,1 0 1,0 1-1,1-1 1,-2 29-1,5-43-81,0 1-1,0 0 0,0-1 1,0 1-1,1 0 0,-1-1 1,1 1-1,-1-1 0,1 1 1,-1-1-1,1 1 0,0-1 1,0 1-1,-1-1 0,1 1 1,0-1-1,1 0 0,-1 0 1,0 1-1,0-1 0,0 0 1,3 2-1,-1-2 18,1 0 1,-1 1 0,0-1-1,1 0 1,-1 0-1,0-1 1,1 1-1,-1-1 1,1 1-1,5-2 1,-1 1 10,0-1 1,0 0-1,0 0 0,0-1 1,0 0-1,-1-1 0,1 0 0,-1 0 1,10-5-1,-12 4-9,0 0 0,-1 0 0,0 0 0,1 0 0,-2-1-1,1 0 1,0 0 0,-1 0 0,0 0 0,0 0 0,4-10 0,-7 13-13,1 1 1,-1-1-1,0 0 0,1 1 1,-1-1-1,0 0 1,0 1-1,0-1 0,0 0 1,0 1-1,0-1 0,0 0 1,-1 1-1,1-1 0,-1 0 1,1 1-1,-1-1 1,-1-2-1,1 3-11,-1-1-1,1 1 1,-1 0 0,1-1 0,-1 1-1,0 0 1,0 0 0,0 0 0,0 0-1,0 0 1,1 0 0,-1 1 0,-1-1-1,1 0 1,0 1 0,0 0-1,0 0 1,-4-1 0,3 1-14,-1-1 0,1 1 0,-1 0 0,0 0 0,1 0 0,-1 1 0,1-1 0,-1 1 0,1 0 0,-1 0 0,1 0 0,0 0 0,-1 0 0,1 1 0,0 0 0,0 0 0,0 0 0,0 0 0,0 0 0,0 0 0,1 1 1,-1-1-1,1 1 0,0 0 0,0 0 0,0-1 0,0 2 0,0-1 0,0 0 0,1 0 0,-1 0 0,1 1 0,0-1 0,0 1 0,1-1 0,-1 5 0,1-7 13,0 0 0,0 0 0,0 0 0,0 0 0,0 1 0,0-1 0,1 0 0,-1 0 0,0 0 0,1 0 0,-1 0 0,1 0 0,-1 0 1,1 0-1,-1 0 0,1-1 0,0 1 0,-1 0 0,1 0 0,0 0 0,0-1 0,0 1 0,0 0 0,0-1 0,0 1 0,-1-1 0,1 1 0,0-1 0,1 1 0,-1-1 0,0 0 0,0 0 0,0 1 0,2-1 1,45 3 135,-38-3-114,10-2 5,1 0-1,-1-1 0,0-2 0,0 1 1,0-2-1,34-15 0,-22 8 71,-29 17 3,-8 9-103,-8 13-7,-41 68 148,55-90-2136,9-11-617,12-14-4626,-3 0-3335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39.987"/>
    </inkml:context>
    <inkml:brush xml:id="br0">
      <inkml:brushProperty name="width" value="0.025" units="cm"/>
      <inkml:brushProperty name="height" value="0.025" units="cm"/>
    </inkml:brush>
  </inkml:definitions>
  <inkml:trace contextRef="#ctx0" brushRef="#br0">1 160 16303,'0'0'7928,"10"4"-7464,-9-4-453,11 4 82,0-1 0,1 0-1,24 2 1,-34-4-65,0-1 1,0 1-1,-1-1 0,1 0 1,0 0-1,0 0 0,0-1 1,-1 1-1,1-1 1,0 0-1,-1 1 0,1-1 1,0 0-1,-1 0 1,1-1-1,-1 1 0,0-1 1,1 1-1,-1-1 1,0 0-1,0 1 0,0-1 1,0 0-1,0-1 1,0 1-1,-1 0 0,1 0 1,-1-1-1,2-3 1,-2 4 11,-1 1 1,1 0 0,-1 0 0,1 0 0,-1 0 0,0-1 0,0 1-1,0 0 1,0 0 0,0 0 0,0-1 0,0 1 0,0 0 0,0 0-1,0-1 1,-1 1 0,1 0 0,-1-1 0,1 1-39,-1 1 0,1-1-1,-1 1 1,1 0 0,-1-1 0,1 1-1,-1 0 1,1-1 0,-1 1 0,0 0-1,1 0 1,-1 0 0,1 0 0,-1-1 0,1 1-1,-1 0 1,0 0 0,1 0 0,-1 0-1,1 0 1,-1 1 0,0-1 0,1 0 0,-1 0-1,0 0 1,-3 2-33,1-1 0,-1 0 0,1 1 0,0 0 0,-1 0 0,1 0 0,0 0 0,0 0 0,-5 6 0,4-4 24,-42 56 9,44-57 2,0-1 0,0 1 1,1-1-1,-1 1 0,1 0 1,0 0-1,0 0 0,0 0 1,0 0-1,0 0 0,1 0 1,-1 0-1,1 0 0,0 0 0,0 0 1,0 1-1,0-1 0,1 0 1,-1 0-1,3 5 0,-2-7 6,0 0-1,0 0 0,0 0 1,0 0-1,1 0 0,-1-1 1,0 1-1,1 0 1,-1-1-1,0 1 0,1-1 1,-1 1-1,1-1 0,-1 0 1,1 0-1,-1 0 0,1 0 1,-1 0-1,1 0 0,1 0 1,31-3 183,-18-1-178,0 0 1,0-1-1,-1-1 1,0 0-1,0-1 0,-1-1 1,1 0-1,15-13 0,-8 5 6,-1-1-1,-1-1 1,-1-1-1,21-25 0,-35 39-9,-1 0 0,0-1-1,0 1 1,0-1 0,0 0-1,-1 0 1,0 0 0,-1-1-1,1 1 1,-1-1 0,0 1-1,2-14 1,-6 19-29,1 1-1,0 0 1,-1 0-1,1 0 1,0 0-1,-1 0 1,1 0-1,0 1 1,-1-1-1,1 0 1,0 1-1,-1-1 1,1 1-1,-2 0 1,-18 13 9,0 1 1,1 0-1,1 2 1,1 0 0,0 1-1,-30 40 1,43-52 16,0 0 1,1 1-1,0-1 1,0 1 0,1 0-1,0 0 1,0 0-1,0 0 1,-2 13-1,5-19-14,0 0 0,0 0 0,0 0 0,0 0 0,0 0 0,1 0 0,-1 0 0,0 1 0,1-1 0,-1 0 0,1 0 0,-1-1 0,1 1 0,0 0 0,-1 0 0,1 0 0,0 0 0,0 0 0,-1-1 0,1 1 0,0 0 0,0-1 0,0 1 0,0 0 0,0-1 0,0 1 0,0-1 0,0 0 0,0 1 0,0-1 0,0 0 0,0 0 0,0 0 0,2 1 0,45 3-1537,-43-4 1097,68-3-8096,-38-6 150</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40.714"/>
    </inkml:context>
    <inkml:brush xml:id="br0">
      <inkml:brushProperty name="width" value="0.025" units="cm"/>
      <inkml:brushProperty name="height" value="0.025" units="cm"/>
    </inkml:brush>
  </inkml:definitions>
  <inkml:trace contextRef="#ctx0" brushRef="#br0">154 118 6246,'0'0'10698,"-11"1"-8669,2 1-1618,0 0 0,0 0 0,0 1 1,1 1-1,-1-1 0,1 1 1,-14 9-1,17-10-257,1 0 1,-1 0-1,1 0 1,0 1-1,0 0 0,1 0 1,-1 0-1,1 0 1,0 1-1,0-1 0,0 1 1,1-1-1,-1 1 1,1 0-1,0 0 1,1 1-1,-3 8 0,4-14-149,0 1 0,0-1-1,0 1 1,0-1-1,0 1 1,0-1-1,0 1 1,0-1 0,0 1-1,0-1 1,1 1-1,-1-1 1,0 1 0,0-1-1,0 1 1,1-1-1,-1 1 1,0-1 0,1 1-1,-1-1 1,0 0-1,1 1 1,-1-1-1,0 1 1,1-1 0,-1 0-1,1 0 1,-1 1-1,1-1 1,-1 0 0,0 0-1,1 1 1,0-1-1,25 1 251,23-15 82,-36 7-335,0-1 0,-1 0 0,0-1 0,0-1 0,-1 0 0,0-1 0,-1 0 0,13-18 0,4-10-515,29-56-1,-99 146-212,19-19 683,14-22 38,1 1 0,0 1-1,1 0 1,1 0-1,0 0 1,0 1 0,1 0-1,1 0 1,0 1 0,-3 16-1,8-29-48,0 0 0,0 0 0,0 0 0,0 0 0,1 0 0,-1 0 0,0-1 0,0 1-1,1 0 1,-1 0 0,1 0 0,-1 0 0,1-1 0,-1 1 0,1 0 0,-1 0 0,1-1 0,0 1-1,-1-1 1,1 1 0,0 0 0,0-1 0,-1 1 0,1-1 0,0 0 0,0 1 0,0-1 0,0 1 0,-1-1-1,1 0 1,0 0 0,0 0 0,0 0 0,0 1 0,0-1 0,0 0 0,0 0 0,0-1 0,0 1-1,0 0 1,-1 0 0,1 0 0,0-1 0,2 0 0,42-12-4388,-22 2 214,-1-2 0,24-18 0,-20 12 4304,2 1 4754,-28 18-4672,1 0-1,-1-1 1,0 1-1,0 0 0,0 0 1,1 0-1,-1 0 1,0-1-1,0 1 0,0 0 1,1 0-1,-1 0 1,0 0-1,0 0 0,1-1 1,-1 1-1,0 0 1,0 0-1,1 0 0,-1 0 1,0 0-1,0 0 1,1 0-1,-1 0 0,0 0 1,1 0-1,-1 0 1,0 0-1,0 0 0,1 0 1,-1 0-1,0 1 1,0-1-1,1 0 0,-1 0 1,0 0-1,0 0 1,1 0-1,-1 1 0,0-1 1,0 0-1,0 0 1,0 0-1,1 1 0,-1-1 1,-2 17 2719,-18 29-1546,17-39 65,3-6-1375,-1-1 0,1 0 0,0 1 0,0-1 0,0 0 0,0 1 0,0-1 0,0 1 1,0-1-1,-1 0 0,1 1 0,0-1 0,0 0 0,1 1 0,-1-1 0,0 1 0,0-1 1,0 0-1,0 1 0,0-1 0,0 0 0,0 1 0,1-1 0,-1 0 0,0 1 0,0-1 1,0 0-1,1 0 0,-1 1 0,0-1 0,0 0 0,1 1 0,-1-1 0,0 0 0,1 0 1,-1 0-1,0 1 0,1-1 0,21 3 281,29-11-248,-33 2-138,6-1-324,0 0 0,0 2 0,1 0 0,46-1 0,-70 6 412,-1 0 0,1 0 0,0 1 0,-1-1 0,1 0 1,0 1-1,-1-1 0,1 1 0,-1-1 0,1 1 0,-1-1 0,1 1 0,-1-1 1,1 1-1,-1-1 0,1 1 0,-1 0 0,0-1 0,1 1 0,-1 0 0,0-1 1,0 1-1,1 0 0,-1-1 0,0 1 0,0 0 0,0 0 0,0-1 0,0 1 1,0 0-1,0-1 0,0 1 0,0 0 0,0 0 0,-1-1 0,1 1 0,0 0 1,0-1-1,-1 1 0,1 0 0,-11 31 750,-2-11-272,10-17-358,1 0-1,-1 0 1,1 0 0,-1 1-1,1-1 1,1 0-1,-1 1 1,1 0 0,-1-1-1,0 8 1,3-11-97,0-1 0,0 1 0,-1-1 0,1 1-1,0-1 1,0 0 0,0 1 0,0-1 0,0 0 0,0 0 0,0 1 0,0-1 0,0 0-1,0 0 1,0 0 0,0 0 0,0 0 0,0 0 0,-1-1 0,1 1 0,0 0-1,0 0 1,2-2 0,26-4 150,25-21-697,-39 19-887,1 1 1,30-11-1,-40 18-2796,-11 5 277,5-5 3962,-10 8-4846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04.712"/>
    </inkml:context>
    <inkml:brush xml:id="br0">
      <inkml:brushProperty name="width" value="0.025" units="cm"/>
      <inkml:brushProperty name="height" value="0.025" units="cm"/>
    </inkml:brush>
  </inkml:definitions>
  <inkml:trace contextRef="#ctx0" brushRef="#br0">235 355 3043,'-8'2'176,"-21"5"354,1-1-1,-33 1 1,44-6 955,-1 0-1,-33-4 1,28-1-143,34 3-520,39 3-466,403 16 1152,-196-15-774,199 17-361,719 15-164,391-42-17,-1496 8-229,128 17-1,-334-12-341,-1523-21 351,-1-1-382,1432 18 520,-260 36-1,473-33-169,37-3-73,43-1-53,542-50 63,-366 22 182,2374-234 480,-2483 248-536,61-5 12,234-53-1,-423 70-13,33-9 13,-37 10-14,1 0 0,0 0 0,0 0 0,-1 0 0,1-1-1,0 1 1,0 0 0,-1 0 0,1 0 0,0-1 0,-1 1 0,1 0 0,0-1 0,-1 1-1,1 0 1,0-1 0,-1 1 0,1-1 0,-1 1 0,1-1 0,-1 0 0,1 1 0,-1-1-1,1 1 1,-1-1 0,0 0 0,1 1 0,-1-1 0,0 0 0,1 0 0,-1 1 0,0-1-1,0 0 1,0-1 0,-15-4-64,-43-1-10,0 3 0,-86 5 0,45 1 29,-1220 87-120,-14 124-2355,1103-169 235,21-9-1938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41.589"/>
    </inkml:context>
    <inkml:brush xml:id="br0">
      <inkml:brushProperty name="width" value="0.025" units="cm"/>
      <inkml:brushProperty name="height" value="0.025" units="cm"/>
    </inkml:brush>
  </inkml:definitions>
  <inkml:trace contextRef="#ctx0" brushRef="#br0">113 86 13741,'0'0'5926,"-9"2"-5547,5-2-293,-6 1-59,0 1-1,0 0 1,-20 7 0,28-8 24,0 0 0,-1 0 0,1 0 1,0 0-1,0 0 0,0 0 0,0 1 0,0-1 0,0 1 1,0-1-1,1 1 0,-1 0 0,0 0 0,1 0 0,0 0 1,-1 0-1,1 0 0,0 0 0,0 0 0,0 0 0,0 0 1,0 1-1,1-1 0,-1 0 0,1 1 0,-1 2 0,1-4-37,1-1-1,-1 1 0,0 0 0,1-1 0,-1 1 0,1 0 0,-1-1 0,1 1 0,-1-1 0,1 1 0,-1-1 0,1 1 0,0-1 1,-1 1-1,1-1 0,-1 0 0,1 1 0,0-1 0,0 0 0,-1 1 0,1-1 0,0 0 0,-1 0 0,1 0 0,0 0 1,0 0-1,-1 0 0,1 0 0,1 0 0,31 1 195,-25-1-152,8-2-163,0 1 1,0-2-1,-1 0 1,1-1-1,26-10 1,-22 6-153,1 2 1,24-4-1,-45 10 224,0 0-1,1-1 1,-1 1-1,0 0 1,1 0-1,-1 0 1,0 0-1,1 0 1,-1 0 0,0 0-1,1 0 1,-1 1-1,0-1 1,1 0-1,-1 0 1,0 0-1,1 0 1,-1 0-1,0 0 1,1 1-1,-1-1 1,0 0-1,1 0 1,-1 1-1,0-1 1,0 0-1,1 0 1,-1 1-1,0-1 1,0 0-1,0 1 1,0-1-1,1 0 1,-1 1-1,0-1 1,0 0-1,0 1 1,0 17 221,0-18-250,-1 1-1,1 0 0,0-1 0,0 1 1,-1 0-1,1-1 0,0 1 0,0 0 1,0 0-1,0-1 0,0 1 0,0 0 1,0-1-1,0 1 0,0 0 1,0 0-1,1-1 0,-1 1 0,0 0 1,0-1-1,1 1 0,-1 0 0,0-1 1,1 1-1,-1-1 0,1 1 0,-1 0 1,1-1-1,-1 1 0,1-1 0,-1 1 1,1-1-1,0 1 0,12-1-588,0-1 0,-1 0 0,1-1 1,-1-1-1,1 0 0,-1 0 0,14-7 0,-12 5 151,1 0-1,0 1 1,0 0-1,20-1 1,-47 13 6184,-15 25-2647,24-28-2789,1 0-1,-1 0 0,1 0 0,0 0 0,1 1 1,-1-1-1,1 1 0,-1 9 0,1 0-475,2-1 0,0 1 1,0 0-1,5 15 0,2 43-1516,-8-72 1775,0 0 0,0 0 0,-1 0 0,1 0 0,0 0 0,-1 0 0,1 0 0,0 0 0,-1 0 0,0 0 0,1 0 0,-1 0 1,1-1-1,-1 1 0,0 0 0,0 0 0,1-1 0,-1 1 0,0 0 0,0-1 0,0 1 0,0-1 0,-1 1 0,-34 9 782,32-9-581,-1-1-1,1 0 0,0 0 1,0 0-1,-1 0 0,1 0 1,0-1-1,0 0 0,-1 0 1,1 0-1,0 0 0,0-1 1,0 0-1,-3-1 1,5 1-182,0-1 0,0 1 0,1 0 1,0 0-1,-1-1 0,1 1 1,0 0-1,0-1 0,0 1 0,0-1 1,0 0-1,1 1 0,-1-1 1,1 1-1,0-1 0,0 0 0,0 0 1,0 1-1,0-1 0,0 0 1,1 1-1,0-1 0,-1 1 1,1-1-1,0 1 0,2-4 0,0-2-65,1 0 0,0 1 0,1-1 1,0 1-1,0 0 0,12-11 0,18-13-204,1 1 1,1 2 0,69-38 0,17-13 295,-100 58 364,-23 20-412,0 1 0,-1 0 0,1-1-1,-1 1 1,1 0 0,-1 0 0,1 0-1,-1 0 1,1-1 0,0 1 0,-1 0 0,1 0-1,-1 0 1,1 0 0,-1 0 0,1 0-1,-1 0 1,1 0 0,-1 0 0,1 0-1,-1 0 1,1 1 0,-1-1 0,1 0 0,-1 0-1,1 0 1,0 1 0,-1-1 0,0 1-1,-56 24 472,47-17-335,1 0 0,0 0 0,0 1 1,1 0-1,0 1 0,1 0 0,0 0 0,0 0 1,-6 15-1,11-22-118,1 1 0,-1 0 1,1 0-1,0 0 0,0 1 1,0-1-1,0 0 0,1 0 1,0 0-1,0 1 0,0-1 1,0 0-1,2 6 0,-1-7-39,0-1-1,0 1 1,0 0-1,1-1 1,-1 1-1,1-1 0,0 0 1,-1 1-1,1-1 1,0 0-1,1 0 1,-1 0-1,0 0 1,0-1-1,1 1 0,-1-1 1,1 1-1,0-1 1,-1 0-1,1 0 1,4 1-1,6 2-541,0-1-1,0 0 1,26 1-1,15-3-5607,-17-1-1698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41.980"/>
    </inkml:context>
    <inkml:brush xml:id="br0">
      <inkml:brushProperty name="width" value="0.025" units="cm"/>
      <inkml:brushProperty name="height" value="0.025" units="cm"/>
    </inkml:brush>
  </inkml:definitions>
  <inkml:trace contextRef="#ctx0" brushRef="#br0">1 6 13357,'0'0'4324,"10"-1"-2531,21-2-346,0 1 0,62 6 0,-79-2-1231,-1 0 0,0 0 1,-1 1-1,1 1 1,-1 0-1,1 1 1,-1 0-1,0 1 1,-1 0-1,19 14 0,-28-19-221,-1 0-1,1 0 0,0 1 1,-1-1-1,1 1 0,-1-1 1,1 1-1,-1 0 0,0 0 1,1 0-1,-1-1 0,0 1 0,0 0 1,0 0-1,-1 0 0,1 1 1,0-1-1,-1 0 0,1 4 1,-2-4 26,1 0 0,0 0-1,-1 0 1,0-1 0,1 1 0,-1 0 0,0 0 0,0 0 0,0-1 0,0 1 0,0-1 0,-1 1 0,1-1 0,0 1 0,-1-1 0,1 1 0,-3 0 0,-8 6 228,0-1 1,-1 0-1,1-1 1,-25 7-1,29-10-131,-26 8 463,16-5-125,-1 1 0,-25 13-1,43-20-456,1 0 0,-1 0 0,0 0 0,1 0 0,-1 1 0,1-1 0,-1 0 0,1 1 0,-1-1 1,1 0-1,-1 1 0,1-1 0,-1 1 0,1-1 0,-1 0 0,1 1 0,0-1 0,-1 1 0,1-1 0,0 1 0,0 0 0,-1-1 0,1 1 0,0-1 0,0 1 0,0-1 0,-1 1 0,1 0 0,0-1 0,0 1 0,0-1 0,0 1 0,0 0 0,0-1 0,0 1 0,1 0 1,-1-1-1,0 1 0,0-1 0,0 1 0,1-1 0,-1 1 0,0-1 0,1 1 0,-1-1 0,0 1 0,1-1 0,-1 1 0,0-1 0,1 1 0,-1-1 0,1 1 0,-1-1 0,1 0 0,-1 1 0,1-1 0,-1 0 0,1 0 0,0 1 0,-1-1 0,2 0 1,34 14-832,16 1-4083,-30-9-1007,-1 0-4211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2:42.322"/>
    </inkml:context>
    <inkml:brush xml:id="br0">
      <inkml:brushProperty name="width" value="0.025" units="cm"/>
      <inkml:brushProperty name="height" value="0.025" units="cm"/>
    </inkml:brush>
  </inkml:definitions>
  <inkml:trace contextRef="#ctx0" brushRef="#br0">1 1 17809,'0'0'9577,"46"23"-11467,-35-30-3843</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05.789"/>
    </inkml:context>
    <inkml:brush xml:id="br0">
      <inkml:brushProperty name="width" value="0.025" units="cm"/>
      <inkml:brushProperty name="height" value="0.025" units="cm"/>
    </inkml:brush>
  </inkml:definitions>
  <inkml:trace contextRef="#ctx0" brushRef="#br0">11 57 6150,'0'0'5231,"0"-8"-3896,0-36 444,0 39 5042,-5 97-6260,2-61-494,2 0-1,0 0 1,6 37 0,-4-66-3561,-2-8-684,-5-5-2158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06.213"/>
    </inkml:context>
    <inkml:brush xml:id="br0">
      <inkml:brushProperty name="width" value="0.025" units="cm"/>
      <inkml:brushProperty name="height" value="0.025" units="cm"/>
    </inkml:brush>
  </inkml:definitions>
  <inkml:trace contextRef="#ctx0" brushRef="#br0">0 71 7687,'0'0'11932,"10"-9"-11762,-3 3-150,0 0-1,0 1 0,0 0 0,1 0 0,0 1 1,0 0-1,0 0 0,1 1 0,-1 0 1,1 0-1,0 1 0,-1 0 0,1 1 0,14-1 1,-19 1-12,25-2 22,0 1 0,1 2-1,-1 1 1,51 7 0,-74-7-22,0 0 0,0 0-1,0 1 1,-1 0 0,1 0 0,-1 0 0,1 1 0,-1 0-1,0 0 1,0 0 0,0 1 0,0-1 0,0 1 0,-1 0 0,0 1-1,0-1 1,0 1 0,0 0 0,-1 0 0,0 0 0,0 0-1,0 0 1,0 1 0,-1-1 0,0 1 0,0 0 0,-1 0 0,0 0-1,0 0 1,1 7 0,-2-7 125,0 0 0,0 0 0,0 0-1,-1 0 1,0 0 0,0 0 0,0 0 0,-1 0 0,0 0 0,0-1 0,-1 1-1,1-1 1,-1 1 0,0-1 0,-1 0 0,1 0 0,-9 8 0,4-6 168,0 0 0,-1 0 0,0 0 0,0-1 0,-1-1 0,1 0 0,-1 0 0,-1-1 0,-11 4 0,13-5-154,-1 0 0,-1-1 0,1 1-1,0-2 1,-1 0 0,1 0-1,-1-1 1,1 0 0,-14-2-1,18 0-141,-1 1 0,0-1 1,1-1-1,-1 1 0,1-1 0,0 0 0,0 0 0,0-1 0,1 0 0,-1 0 0,1 0 0,0-1 0,0 1 0,-9-11 0,15 15-93,-1 0 0,0 0 1,0 0-1,1 0 0,-1 0 0,0 0 0,0 0 0,1 0 0,-1 0 0,0 0 0,0 0 0,1 0 1,-1 0-1,0 0 0,0 0 0,1 0 0,-1 0 0,0 0 0,0 0 0,0 0 0,1 0 0,-1-1 1,0 1-1,0 0 0,1 0 0,-1 0 0,0 0 0,0 0 0,0-1 0,0 1 0,1 0 0,-1 0 1,0 0-1,0-1 0,0 1 0,0 0 0,0 0 0,0-1 0,0 1 0,1 0 0,-1 0 0,0 0 1,0-1-1,0 1 0,0 0 0,0 0 0,0-1 0,0 1 0,0 0 0,0 0 0,0-1 0,0 1 1,-1 0-1,1 0 0,0-1 0,0 1 0,0 0 0,0 0 0,0-1 0,0 1 0,0 0 0,-1 0 1,1 0-1,0-1 0,0 1 0,0 0 0,0 0 0,-1 0 0,28 4-3318,-17-3 1037,16 1-2772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06.590"/>
    </inkml:context>
    <inkml:brush xml:id="br0">
      <inkml:brushProperty name="width" value="0.025" units="cm"/>
      <inkml:brushProperty name="height" value="0.025" units="cm"/>
    </inkml:brush>
  </inkml:definitions>
  <inkml:trace contextRef="#ctx0" brushRef="#br0">3 0 12107,'0'0'9092,"1"10"-8436,-2 43-137,-1-32-432,2-1 0,3 41 0,-3-60-100,0-1 0,1 1 0,-1 0 0,0-1 0,1 1 1,-1 0-1,0-1 0,1 1 0,-1 0 0,1-1 0,-1 1 1,1-1-1,-1 1 0,1-1 0,0 1 0,-1-1 0,1 0 0,0 1 1,-1-1-1,1 0 0,0 1 0,-1-1 0,1 0 0,0 0 0,-1 0 1,1 1-1,0-1 0,0 0 0,-1 0 0,1 0 0,0 0 0,0 0 1,-1-1-1,1 1 0,0 0 0,0 0 0,-1 0 0,1-1 0,0 1 1,0-1-1,1 1-338,1-1 1,-1 0-1,0 0 1,1 0-1,-1 0 1,0-1-1,0 1 1,0 0-1,0-1 0,3-3 1,7-14-3894,-3-1-1276</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06.937"/>
    </inkml:context>
    <inkml:brush xml:id="br0">
      <inkml:brushProperty name="width" value="0.025" units="cm"/>
      <inkml:brushProperty name="height" value="0.025" units="cm"/>
    </inkml:brush>
  </inkml:definitions>
  <inkml:trace contextRef="#ctx0" brushRef="#br0">0 204 6694,'0'0'7180,"5"7"-5840,-3-3-1240,-2-2 1,1 0 1,0 0-1,0 0 0,1 0 1,-1 0-1,0 0 0,1-1 1,-1 1-1,1 0 0,-1-1 1,1 1-1,0-1 0,-1 0 0,1 1 1,0-1-1,0 0 0,0 0 1,0 0-1,0 0 0,1-1 1,-1 1-1,0 0 0,0-1 1,0 0-1,1 1 0,-1-1 1,0 0-1,0 0 0,1 0 0,2-1 1,8-2 106,0-1 1,-1 0 0,1-1-1,-1-1 1,0 0-1,-1 0 1,1-1 0,-1-1-1,0 0 1,-1 0-1,0-1 1,12-14 0,-16 12 543,-12 7 4,-18 11-439,17-1-270,0 0 0,1 0 0,-1 1-1,1-1 1,0 1 0,1 1-1,0-1 1,0 1 0,0 0 0,1 0-1,0 0 1,1 1 0,0-1-1,0 1 1,1 0 0,0 0-1,0-1 1,1 2 0,0 11 0,2-19-31,0 0 1,0-1-1,0 1 0,0-1 1,0 1-1,0-1 1,1 1-1,-1-1 1,0 0-1,1 0 1,-1 0-1,1 0 0,0 0 1,-1 0-1,1 0 1,0 0-1,-1 0 1,1-1-1,0 1 1,0-1-1,0 1 0,-1-1 1,1 0-1,0 0 1,0 0-1,0 0 1,0 0-1,2 0 1,5 0 36,0 0 0,0-1 0,1 0 0,11-3 0,-17 3-171,0 0 0,-1 0 0,0 0 0,1-1 0,-1 0 0,0 0 0,0 0 0,0 0 0,0 0 1,0 0-1,0-1 0,-1 0 0,1 1 0,2-4 0,-4 3-392,1 0 0,0 0 0,-1 1 0,0-1 0,0 0 1,0-1-1,0 1 0,0 0 0,0 0 0,-1-5 0,1-17-5859</inkml:trace>
  <inkml:trace contextRef="#ctx0" brushRef="#br0" timeOffset="1">152 0 11499,'0'0'9385</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07.802"/>
    </inkml:context>
    <inkml:brush xml:id="br0">
      <inkml:brushProperty name="width" value="0.025" units="cm"/>
      <inkml:brushProperty name="height" value="0.025" units="cm"/>
    </inkml:brush>
  </inkml:definitions>
  <inkml:trace contextRef="#ctx0" brushRef="#br0">97 131 4773,'6'-7'5156,"-2"1"-4993,31-46 3834,-33 49-3410,0-1 1,0 0-1,0 0 0,0-1 0,0 1 0,-1 0 0,0-1 0,0 1 0,0 0 1,0-1-1,-1 1 0,0-8 0,0 12-572,-1 0 0,1-1 0,0 1 0,-1 0 1,1-1-1,0 1 0,-1 0 0,1 0 0,-1 0 0,1-1 0,-1 1 1,1 0-1,0 0 0,-1 0 0,1 0 0,-1 0 0,1 0 0,-1 0 0,1 0 1,-1 0-1,1 0 0,0 0 0,-1 0 0,1 0 0,-1 0 0,1 1 1,-1-1-1,1 0 0,0 0 0,-1 0 0,1 1 0,-1-1 0,1 0 1,0 1-1,-1-1 0,1 0 0,0 0 0,-1 1 0,1-1 0,0 1 0,-18 12 182,4 5-183,0 0 0,2 1 0,0 1 0,0 0 0,2 0 0,1 1 0,0 0 1,2 1-1,0 0 0,2 0 0,0 0 0,1 1 0,-1 34 0,5-55-12,0-1-1,0 1 0,1 0 1,-1 0-1,0 0 0,0 0 1,1 0-1,-1 0 1,1-1-1,0 1 0,0 0 1,-1 0-1,1-1 1,0 1-1,0-1 0,1 1 1,-1-1-1,0 1 0,0-1 1,1 1-1,-1-1 1,4 2-1,-2-1 18,0-1 0,0 0 0,0 0 1,1 0-1,-1 0 0,1 0 0,-1-1 0,0 1 0,1-1 0,-1 0 0,7-1 1,-1 0 12,-1 0 1,0 0-1,0-1 1,0-1-1,0 1 1,0-1-1,0-1 1,-1 1-1,1-1 1,6-5-1,-10 6 56,0 0-1,0 0 1,0 0-1,-1-1 1,1 1-1,-1-1 1,0 0-1,0 0 0,0 0 1,-1 0-1,0-1 1,1 1-1,-1-1 1,-1 1-1,1-1 1,-1 0-1,0 1 0,0-1 1,0 0-1,0-9 1,-1 14-82,0 0 1,0 0-1,0 0 1,0-1-1,0 1 1,0 0-1,0 0 1,0-1-1,0 1 1,0 0-1,0 0 1,-1-1-1,1 1 1,0 0-1,0 0 1,0 0-1,0-1 1,0 1-1,-1 0 1,1 0-1,0 0 1,0 0-1,0-1 1,0 1-1,-1 0 0,1 0 1,0 0-1,0 0 1,0 0-1,-1 0 1,1 0-1,0 0 1,0-1-1,-1 1 1,1 0-1,0 0 1,0 0-1,-1 0 1,1 0-1,0 0 1,0 0-1,-1 0 1,1 0-1,0 1 1,-1-1-1,-16 7 20,-11 13-137,11 12-10,20-21 23,18-9 141,-10-5 4,0-1-1,-1 0 0,0 0 1,0-1-1,0 0 1,12-9-1,-10 7-46,0 0 0,1 0 1,20-7-1,-32 14-7,0 0 0,0 0 0,-1 0 0,1 0 0,0 0 0,0 0 0,-1 0 1,1 0-1,0 0 0,-1 1 0,1-1 0,0 0 0,0 1 0,-1-1 0,1 0 0,-1 1 0,1-1 0,0 0 1,-1 1-1,1-1 0,-1 1 0,1 0 0,-1-1 0,1 1 0,-1-1 0,1 1 0,-1 0 0,0-1 0,1 1 1,-1 0-1,0-1 0,1 1 0,-1 0 0,0-1 0,0 1 0,0 0 0,0 0 0,0-1 0,0 1 0,0 0 1,0 0-1,0-1 0,0 2 0,0 46 29,-1-32-23,-12 84-90,30-112-4265,-5-7 491,0-5-2237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08.321"/>
    </inkml:context>
    <inkml:brush xml:id="br0">
      <inkml:brushProperty name="width" value="0.025" units="cm"/>
      <inkml:brushProperty name="height" value="0.025" units="cm"/>
    </inkml:brush>
  </inkml:definitions>
  <inkml:trace contextRef="#ctx0" brushRef="#br0">0 191 11403,'0'0'7735,"10"1"-6310,9 0-1114,0-1-1,-1-1 0,37-5 0,-50 5-262,0 1 0,-1-1 0,1 0 0,0 0 0,-1-1 0,1 0 0,-1 1 0,0-1 0,1-1 0,-1 1 0,0 0 0,0-1 0,-1 0 0,1 0 0,0 0 0,-1-1-1,0 1 1,0-1 0,0 0 0,0 0 0,-1 0 0,1 0 0,-1 0 0,2-5 0,-4 10-26,0-1 0,-1 0 0,1 0 0,0 0 0,0 1 0,0-1 0,-1 0 0,1 0 0,0 0 0,0 1 0,-1-1 0,1 0 0,0 0 0,0 0 0,-1 0 0,1 0 0,0 0 0,0 0 0,-1 0 0,1 1 0,0-1 0,-1 0 0,1 0 0,0 0-1,-1 0 1,1-1 0,0 1 0,0 0 0,-1 0 0,1 0 0,0 0 0,0 0 0,-1 0 0,1 0 0,0 0 0,0-1 0,-1 1 0,1 0 0,0 0 0,0 0 0,-1-1 0,1 1 0,0 0 0,0 0 0,0 0 0,0-1 0,-1 1 0,1 0 0,0 0 0,0-1 0,0 1 0,0 0 0,0-1 0,0 1 0,0 0 0,0 0 0,0-1 0,0 1 0,0 0 0,0-1 0,0 1 0,0 0 0,0 0 0,0-1 0,0 1-1,0 0 1,0-1 0,-20 17-139,12-9 136,0 1-1,1 1 1,0-1-1,1 1 1,0 0-1,0 0 1,1 1-1,0 0 1,0 0-1,1 0 1,1 0-1,-3 13 1,6-22-9,0 0 0,0 0 0,0 0 0,0 0 1,1 0-1,-1 0 0,0 0 0,1 0 1,-1 0-1,0 0 0,1-1 0,-1 1 0,1 0 1,0 0-1,-1 0 0,1-1 0,-1 1 0,1 0 1,0-1-1,0 1 0,-1 0 0,1-1 0,0 1 1,0-1-1,0 1 0,0-1 0,0 0 1,0 1-1,-1-1 0,1 0 0,0 0 0,0 1 1,0-1-1,0 0 0,0 0 0,0 0 0,0 0 1,0 0-1,0-1 0,0 1 0,0 0 0,0 0 1,0-1-1,0 1 0,0 0 0,1-1 1,46-17 587,-30 7-561,-1 0 1,0-1-1,-1-1 0,-1-1 1,0 0-1,-1-1 1,0-1-1,-1 0 0,-1 0 1,-1-1-1,0-1 0,-1 0 1,-1-1-1,11-31 1,-61 125-266,12-24 210,24-41 7,-23 52 16,27-59-25,0 1 1,0-1-1,0 1 1,0 0-1,0-1 1,1 1-1,0 0 1,-1 0-1,2-1 1,-1 1-1,0 0 1,1 0-1,-1-1 1,3 8-1,-1-9-150,0 0-1,0-1 1,0 1-1,0 0 1,1-1-1,-1 1 1,1-1-1,-1 0 1,1 1-1,-1-1 1,1 0-1,-1-1 1,1 1-1,0 0 1,0-1-1,-1 0 1,1 1-1,0-1 1,4-1-1,56-3-8003,-33-7 2798,1-2-2931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08.858"/>
    </inkml:context>
    <inkml:brush xml:id="br0">
      <inkml:brushProperty name="width" value="0.025" units="cm"/>
      <inkml:brushProperty name="height" value="0.025" units="cm"/>
    </inkml:brush>
  </inkml:definitions>
  <inkml:trace contextRef="#ctx0" brushRef="#br0">148 99 8840,'0'0'9198,"-7"-1"-7735,4 1-1394,-1 0 0,1-1 0,0 1 1,-1 0-1,1 1 0,0-1 0,0 1 0,-1-1 0,1 1 0,0 0 0,0 0 1,0 0-1,0 1 0,0-1 0,-5 4 0,1 0 23,1 0 0,1 0 1,-1 1-1,1 0 0,0 0 0,-9 13 0,10-14-58,0 1 0,0-1 0,1 1-1,-1 0 1,1 0 0,1 1 0,-1-1 0,1 1-1,0-1 1,0 1 0,1 0 0,0-1 0,0 1-1,0 7 1,2-13-25,0 0-1,-1 0 1,1 1-1,0-1 1,0 0-1,-1-1 1,1 1-1,0 0 1,0 0-1,0 0 1,0 0-1,0-1 1,0 1-1,0 0 1,1-1 0,-1 1-1,0-1 1,0 1-1,0-1 1,0 0-1,1 0 1,-1 1-1,0-1 1,0 0-1,1 0 1,-1 0-1,0 0 1,1 0-1,1-1 1,41-5 290,-33 2-281,-1-1 0,0 0-1,0-1 1,-1 0 0,0-1 0,0 0-1,-1 0 1,1 0 0,-1-1-1,-1-1 1,0 1 0,10-16-1,-8 11 38,-1-1-1,0 0 1,0 0-1,-2-1 1,0 0 0,0 0-1,-2-1 1,4-17-1,-8 32-18,1 0 1,-1 1-1,0-1 0,0 1 0,1-1 1,-1 0-1,0 1 0,0-1 0,0 0 1,0 1-1,0-1 0,0 0 0,0 1 1,0-1-1,0 1 0,0-1 0,0 0 1,0 1-1,-1-1 0,1 0 0,0 1 1,0-1-1,-1 1 0,1-1 0,0 0 1,-1 1-1,1-1 0,-1 1 0,1-1 1,0 1-1,-1 0 0,1-1 0,-1 1 1,0-1-1,-20 12 169,-19 33-184,37-40 30,0 1 0,0-1 0,0 1 0,0-1-1,1 1 1,0 0 0,0 0 0,-1 5 0,2-8-38,1 1 1,0-1-1,-1 0 0,1 0 0,0 1 1,1-1-1,-1 0 0,0 0 0,0 1 1,1-1-1,0 0 0,-1 0 0,1 0 1,0 0-1,0 0 0,0 0 1,0 0-1,0 0 0,1 0 0,1 2 1,0 0-1,0 0 1,0-1 0,0 1 0,-1 0 0,1 1-1,-1-1 1,0 0 0,-1 1 0,1-1 0,-1 1 0,0-1-1,0 1 1,0 0 0,0-1 0,-1 1 0,0 7 731,3-12-398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7.193"/>
    </inkml:context>
    <inkml:brush xml:id="br0">
      <inkml:brushProperty name="width" value="0.025" units="cm"/>
      <inkml:brushProperty name="height" value="0.025" units="cm"/>
    </inkml:brush>
  </inkml:definitions>
  <inkml:trace contextRef="#ctx0" brushRef="#br0">1 206 4644,'0'0'1468,"11"-2"-1361,31-4 389,38-6 831,104-3 0,105 18-396,370-9 284,879-10 253,-467 16-710,-45-57-75,-786 40-528,-203 15 34,-21 2-94,1-1 0,-1 0 0,1-1 0,-1-1-1,29-9 1,-44 11-62,0 1 0,0 0-1,-1-1 1,1 1 0,0-1-1,0 0 1,-1 1 0,1-1 0,0 1-1,-1-1 1,1 0 0,-1 1-1,1-1 1,-1 0 0,1 0 0,-1 0-1,1 1 1,-1-1 0,0 0-1,0 0 1,1 0 0,-1 0-1,0 0 1,0 0 0,0 1 0,0-1-1,0 0 1,0 0 0,0 0-1,0 0 1,0 0 0,0 0 0,-1 0-1,1 1 1,0-1 0,-1-1-1,-1-10-4680,2-3 276</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0.040"/>
    </inkml:context>
    <inkml:brush xml:id="br0">
      <inkml:brushProperty name="width" value="0.025" units="cm"/>
      <inkml:brushProperty name="height" value="0.025" units="cm"/>
    </inkml:brush>
  </inkml:definitions>
  <inkml:trace contextRef="#ctx0" brushRef="#br0">0 70 8872,'0'0'2723,"2"-10"-529,8-49 2376,-10 69-1642,-6 55-2568,6-60-341,-1 0 52,0 0 1,0 0-1,1 0 1,0 0-1,0 0 1,0 0-1,1 6 1,0-10-30,-1 0 0,1 1 0,0-1 0,-1 0 0,1 0 0,0 0 1,0 0-1,-1-1 0,1 1 0,0 0 0,0 0 0,0 0 0,0-1 1,0 1-1,0 0 0,0-1 0,0 1 0,1-1 0,-1 1 0,0-1 1,0 0-1,0 1 0,1-1 0,-1 0 0,0 0 0,0 0 0,1 0 1,-1 0-1,0 0 0,0 0 0,0 0 0,1-1 0,1 1 0,3-2 62,0 1-1,1-1 0,-1-1 0,0 1 0,0-1 0,0 0 0,0 0 0,7-6 0,-8 5-109,0 1-1,1 0 0,-1 0 0,1 0 0,0 0 0,0 1 0,0 0 1,0 0-1,8 0 0,-13 3 17,0 0 1,0 0 0,0 1-1,0-1 1,0 1-1,0-1 1,0 1 0,0-1-1,-1 1 1,1 0-1,-1-1 1,1 1 0,-1 0-1,0-1 1,1 1-1,-1 0 1,0 2-1,11 30 248,-9-33-238,1 1 0,0-1-1,0 1 1,0-1 0,-1 0-1,1 0 1,0 0 0,0-1-1,0 1 1,1-1 0,-1 0 0,0 1-1,0-1 1,0-1 0,0 1-1,0 0 1,0-1 0,0 1-1,6-3 1,56-21 131,-65 23-151,14-5-713,0-1 0,0 1 0,1 1 0,-1 1 0,1 0 0,0 1 0,0 0 0,30 0 0,-41 2 747,0 0-1,0 0 0,0 0 1,-1 0-1,1 0 1,0-1-1,0 0 1,-1 0-1,1 0 0,-1 0 1,1-1-1,-1 1 1,4-5-1,-4 5-31,0-1-1,0 0 1,0 1 0,0 0-1,1 0 1,-1 0 0,1 0-1,0 0 1,-1 1 0,1-1-1,0 1 1,0 0 0,5 0-1,-9 1 10,-2 22 1652,3-8-353,21-24-877,-8 1-441,-10 6-81,0 0 0,0 0 1,0 0-1,0 0 0,1 1 0,0 0 1,-1 0-1,1 0 0,0 1 0,0 0 1,9-2-1,-13 3 86,0 1 1,0-1 0,-1 1 0,1-1-1,0 1 1,-1 0 0,1-1 0,0 1-1,-1 0 1,1-1 0,-1 1 0,1 0-1,-1 0 1,1-1 0,-1 1 0,0 0-1,1 0 1,-1 0 0,0 0-1,0 0 1,1-1 0,-1 1 0,0 0-1,0 0 1,0 0 0,0 0 0,0 0-1,0 0 1,-1 0 0,1 0 0,0-1-1,0 1 1,-1 0 0,0 1 0,1-1 18,0 1 1,-1-1-1,1 0 1,0 0-1,0 0 1,0 0-1,0 0 1,0 0 0,0 1-1,0-1 1,0 0-1,0 0 1,0 0-1,0 0 1,1 0-1,-1 0 1,1 0 0,-1 0-1,1 0 1,-1 0-1,1 0 1,-1 0-1,1 0 1,0 0-1,-1 0 1,1 0 0,1 1-1,7-1 14,-1 0-1,1-1 1,-1 0 0,1-1 0,-1 1-1,1-1 1,-1-1 0,12-3-1,41-4-1684,-60 13 1664,0 1 0,0 0 0,0-1 0,0 1 1,-1 0-1,0 0 0,0 0 0,0-1 0,-2 9 0,-8 38 1113,-22 72-1,21-86-620,8-27-417,-11 36 54,14-45-124,-1 1 0,1-1 0,-1 1 0,1-1 1,-1 0-1,0 1 0,0-1 0,1 0 0,-1 1 0,0-1 0,0 0 0,0 0 0,-1 0 0,1 0 0,0 0 1,0 0-1,0 0 0,-1 0 0,1-1 0,-1 1 0,1 0 0,0-1 0,-3 1 0,3-1 4,0-1-1,0 0 0,0 1 0,0-1 1,0 0-1,0 0 0,0 0 1,1 0-1,-1 0 0,0 0 0,0 0 1,1 0-1,-1 0 0,0 0 1,1 0-1,-1 0 0,1-1 0,0 1 1,-1 0-1,1 0 0,0 0 1,0-2-1,-7-32-25,6 25-84,0 1 0,1-1 1,0 1-1,1-1 0,-1 1 0,2-1 0,-1 1 1,1 0-1,1 0 0,5-15 0,-4 17 70,1 0-1,-1 0 1,1 1-1,0-1 1,1 1-1,-1 0 1,1 1-1,1-1 1,-1 1-1,1 0 1,0 1-1,11-7 1,37-11 9,-46 19 98,0 0 1,0 0 0,0-1-1,-1 0 1,1-1 0,-1 0-1,12-9 1,-21 8 1973,-12 5-1731,12 1-343,-1 0 1,0 0 0,1 0-1,-1 1 1,1-1 0,-1 0-1,0 1 1,1-1 0,-1 1-1,1 0 1,-1 0 0,1 0-1,0-1 1,-1 1 0,1 0-1,0 1 1,-1-1-1,0 2 1,0-1-12,1-1 0,0 1 0,1 0 0,-1 0 0,0 0 0,0 0 0,1 0 0,-1 0 0,1 0-1,0 0 1,0 0 0,-1 0 0,1 1 0,1-1 0,-1 0 0,0 0 0,0 0 0,1 0 0,-1 0 0,1 0 0,0 0 0,1 3 0,-1-4-167,0 0 0,-1 0 0,1 0 0,0 0 0,0-1 0,0 1 0,0 0 0,0-1 0,0 1 0,0-1 0,0 1 0,0-1 0,0 1 0,0-1 0,0 0 0,0 0 0,2 1 0,20 0-6309</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0.933"/>
    </inkml:context>
    <inkml:brush xml:id="br0">
      <inkml:brushProperty name="width" value="0.025" units="cm"/>
      <inkml:brushProperty name="height" value="0.025" units="cm"/>
    </inkml:brush>
  </inkml:definitions>
  <inkml:trace contextRef="#ctx0" brushRef="#br0">25 47 7559,'0'-44'9851,"0"41"-7539,0 7-622,0 23-1295,-11 179 1327,-1 0-299,10-419-350,2 216-1083,0 0 1,0 1 0,1-1-1,-1 0 1,1 1-1,0-1 1,0 0 0,0 0-1,0 0 1,0 0 0,1 0-1,-1 0 1,1 0 0,0 0-1,0 0 1,0-1-1,0 1 1,0-1 0,1 1-1,4 2 1,-2-1 10,1-1-1,0 0 1,-1 0 0,1-1-1,1 0 1,-1 0 0,0 0-1,1-1 1,-1 0 0,8 1-1,2-2 19,1 1 0,-1-2-1,0 0 1,1-1 0,-1-1-1,0-1 1,-1 0 0,17-6-1,64-48 148,-95 59-196,1 0 0,-1 0 0,0 0 0,0 1 0,0-1 0,0 0 0,0 0 0,0 1 0,-1-1 0,1 1 0,0-1 0,-1 1 0,1-1 0,-1 1 0,1-1 0,-1 3 0,12 21 54,-8-22-3,0-1 0,0 1 0,0-1-1,1 0 1,-1 0 0,1-1 0,-1 1 0,1-1 0,-1 0-1,1-1 1,-1 1 0,1-1 0,0 1 0,0-2 0,-1 1 0,9-2-1,6 0 53,-1-1-1,34-11 0,-25 8-64,8-1-870,-19-2-3628,-15 6 193,-1-2-2899</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1.288"/>
    </inkml:context>
    <inkml:brush xml:id="br0">
      <inkml:brushProperty name="width" value="0.025" units="cm"/>
      <inkml:brushProperty name="height" value="0.025" units="cm"/>
    </inkml:brush>
  </inkml:definitions>
  <inkml:trace contextRef="#ctx0" brushRef="#br0">0 0 5125,'0'0'16143,"68"30"-16111,-39-21-512,1-1-3428,2-3-3715</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1.617"/>
    </inkml:context>
    <inkml:brush xml:id="br0">
      <inkml:brushProperty name="width" value="0.025" units="cm"/>
      <inkml:brushProperty name="height" value="0.025" units="cm"/>
    </inkml:brush>
  </inkml:definitions>
  <inkml:trace contextRef="#ctx0" brushRef="#br0">89 67 8712,'-8'5'5162,"3"-2"-4849,-42 28 3464,44-30-3538,1 1-1,0 0 1,0-1 0,0 1-1,0 0 1,0 1-1,1-1 1,-1 0 0,0 0-1,1 1 1,0-1-1,0 1 1,0-1 0,0 1-1,0-1 1,0 1-1,0 0 1,1-1 0,-1 6-1,2-7-217,0 0 0,0 0 1,1 0-1,-1 0 0,0 0 0,0 0 0,1 0 0,-1 0 1,0-1-1,1 1 0,-1-1 0,1 1 0,-1-1 0,1 1 0,-1-1 1,1 0-1,-1 0 0,1 1 0,0-1 0,-1 0 0,1-1 1,-1 1-1,3 0 0,40-3 320,-32 0-300,-1-1-1,1 0 1,-1 0-1,0-1 1,0-1-1,-1 0 1,0 0 0,0-1-1,0 0 1,-1 0-1,0-1 1,0-1-1,-1 0 1,0 0 0,-1 0-1,0-1 1,0 0-1,-1 0 1,9-20-1,-15 29-104,-23 37-213,19-28 288,0 0 0,0 1-1,0-1 1,1 1 0,-3 17 0,5-25-8,1 1 1,0 0-1,-1-1 0,1 1 1,0 0-1,0 0 0,0-1 0,0 1 1,0 0-1,0 0 0,1-1 1,-1 1-1,1 0 0,-1-1 0,1 1 1,0 0-1,-1-1 0,1 1 1,0-1-1,0 1 0,0-1 0,0 0 1,0 1-1,0-1 0,1 0 1,-1 0-1,0 0 0,1 0 0,-1 0 1,1 0-1,-1 0 0,1 0 1,-1 0-1,1-1 0,0 1 0,2 0 1,9 2 50,-1-1 0,1-1 1,25 0-1,-36-1-38,1 0 1,0 0-1,0 0 1,0 0 0,0-1-1,0 1 1,0-1-1,0 0 1,-1 0-1,1 0 1,0 0-1,-1 0 1,1 0-1,-1-1 1,1 0-1,-1 1 1,0-1-1,1 0 1,-1 0-1,0 0 1,0 0-1,0-1 1,2-2 0,-5 5-15,1 0 0,0 0 0,0 0 0,0 0 0,0 0 0,0 0 0,0 0 0,0 0 0,0 0 0,-1 0 0,1 0 0,0 0 1,0 0-1,0 0 0,0 0 0,0 0 0,0 0 0,0 0 0,-1 0 0,1 0 0,0 0 0,0 0 0,0 0 0,0 0 0,0 0 1,0 0-1,0 0 0,0 0 0,0 0 0,0-1 0,-1 1 0,1 0 0,0 0 0,0 0 0,0 0 0,0 0 0,0 0 0,0 0 1,0 0-1,0 0 0,0-1 0,0 1 0,0 0 0,0 0 0,0 0 0,0 0 0,0 0 0,0 0 0,0 0 0,0-1 1,0 1-1,0 0 0,0 0 0,0 0 0,0 0 0,0 0 0,0 0 0,0 0 0,0 0 0,0-1 0,0 1 0,0 0 0,0 0 1,0 0-1,1 0 0,-1 0 0,0 0 0,-11 8 27,11-8-26,-1 0 0,1 1 1,-1-1-1,1 0 0,0 1 0,-1-1 1,1 0-1,-1 1 0,1-1 1,0 1-1,0-1 0,-1 1 1,1-1-1,0 1 0,0-1 0,-1 1 1,1-1-1,0 1 0,0-1 1,0 1-1,0-1 0,0 1 1,0 0-1,0-1 0,0 1 0,0-1 1,0 1-1,0-1 0,0 1 1,0-1-1,0 1 0,0 0 0,1-1 1,-1 1-1,0-1 0,0 1 1,1-1-1,-1 0 0,0 1 1,1-1-1,-1 1 0,1-1 0,-1 1 1,0-1-1,1 0 0,-1 1 1,1-1-1,-1 0 0,1 0 1,-1 1-1,2-1 0,11 3 98,1-1 0,0 0 0,0-1 0,0 0 0,0-2 0,21-2 0,13 1 68,-35 2-183,-11-1-20,1 1 1,-1 0-1,1 0 0,-1-1 1,0 2-1,1-1 1,-1 0-1,0 0 0,1 1 1,-1-1-1,0 1 1,1 0-1,-1-1 0,0 1 1,0 0-1,0 1 0,0-1 1,0 0-1,0 0 1,0 1-1,0-1 0,0 1 1,-1 0-1,3 2 1,0 1-1022</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3.005"/>
    </inkml:context>
    <inkml:brush xml:id="br0">
      <inkml:brushProperty name="width" value="0.025" units="cm"/>
      <inkml:brushProperty name="height" value="0.025" units="cm"/>
    </inkml:brush>
  </inkml:definitions>
  <inkml:trace contextRef="#ctx0" brushRef="#br0">1 180 4292,'0'-30'11815,"9"1"-7173,-8 26-4590,0 1-1,1-1 1,-1 1 0,1-1 0,0 1-1,0 0 1,0-1 0,0 1-1,0 0 1,0 0 0,1 0 0,-1 1-1,0-1 1,1 1 0,0-1-1,-1 1 1,1 0 0,0 0 0,0 0-1,0 0 1,0 0 0,-1 1-1,1-1 1,0 1 0,0 0 0,0 0-1,6 1 1,-7-1-53,-1 1 0,1-1 0,-1 1 0,1 0 0,-1 0 0,1-1 0,-1 1 0,1 0 0,-1 0 0,0 1 0,0-1 0,0 0 0,1 0 0,-1 1 0,0-1 0,-1 0 0,1 1 0,0-1 0,0 1 0,-1-1 0,1 1 0,0 0 1,-1-1-1,0 1 0,1 0 0,-1-1 0,0 3 0,3 52 140,-3-47-91,-1 11 27,-1 1-1,-5 24 1,-4 38-48,11-82-27,0 0 0,0 0-1,0-1 1,0 1 0,0 0 0,0 0 0,0-1-1,0 1 1,0 0 0,0 0 0,0-1 0,1 1-1,-1 0 1,0 0 0,1-1 0,-1 1 0,0 0-1,1-1 1,-1 1 0,1-1 0,-1 1 0,1-1-1,-1 1 1,1-1 0,0 1 0,-1-1 0,1 1-1,0-1 1,-1 1 0,1-1 0,0 0 0,-1 0-1,2 1 1,0-1 39,1 0 0,-1 0 0,1 0-1,-1-1 1,0 1 0,1-1 0,-1 1-1,0-1 1,1 0 0,3-2 0,50-32 598,-42 23-590,0 0 0,0 0 1,-2-2-1,0 1 0,0-2 0,-1 1 0,-1-2 0,0 1 0,-1-1 1,-1-1-1,7-20 0,-31 81 167,11-33-235,0 1 0,0 0 1,2 0-1,-1 0 1,2 0-1,-3 26 0,5-37 30,0-1-1,0 1 0,0 0 0,0 0 0,1-1 1,-1 1-1,0 0 0,1 0 0,-1-1 0,1 1 1,-1 0-1,1-1 0,-1 1 0,1 0 0,-1-1 1,1 1-1,-1-1 0,1 1 0,0-1 0,-1 1 1,1-1-1,0 0 0,0 1 0,-1-1 0,1 0 1,0 0-1,0 1 0,-1-1 0,1 0 0,0 0 1,0 0-1,0 0 0,-1 0 0,1 0 0,0 0 1,0 0-1,0 0 0,-1 0 0,1-1 0,0 1 1,0 0-1,0 0 0,-1-1 0,1 1 0,0-1 1,-1 1-1,2-1 0,37-19 682,-31 13-631,0-1 0,-1 0 0,0-1 0,0 1 0,-1-1 0,0 0 0,-1-1 0,0 0 1,0 0-1,-1 0 0,0 0 0,-1 0 0,0-1 0,-1 0 0,2-19 0,-14 72-276,7-31 205,0 1-1,1 0 1,-1 21-1,3-31 19,0-1 0,1 0 1,-1 0-1,1 0 0,-1-1 0,1 1 0,0 0 1,-1 0-1,1 0 0,0 0 0,0 0 1,0-1-1,-1 1 0,1 0 0,0-1 0,0 1 1,0-1-1,0 1 0,0-1 0,0 1 0,0-1 1,0 0-1,0 1 0,1-1 0,-1 0 1,0 0-1,0 0 0,0 0 0,0 0 0,0 0 1,0 0-1,0 0 0,0-1 0,0 1 0,1 0 1,-1-1-1,1 0 0,45-12 303,-37 6-280,0-1 1,-1 1 0,1-2 0,-2 1 0,10-12 0,-14 16-2,0-1-1,0 1 1,-1-1 0,0 0-1,0 0 1,0-1 0,-1 1-1,0-1 1,0 1 0,0-1-1,0 1 1,1-13 0,-23 56-423,19-32 407,-1-1-28,1 0 0,0 1 1,0-1-1,1 1 0,-1-1 0,1 9 0,1-13 15,-1 0 0,0 0 0,1 1-1,-1-1 1,1 0 0,-1 0 0,1 0 0,-1 0-1,1 0 1,0 0 0,0 0 0,0 0 0,-1 0 0,1 0-1,0-1 1,0 1 0,0 0 0,0 0 0,0-1-1,0 1 1,1-1 0,-1 1 0,0-1 0,0 1-1,0-1 1,0 0 0,1 0 0,-1 1 0,0-1 0,0 0-1,1 0 1,-1 0 0,2-1 0,95-5 105,-14 0-368,-83 6 262,0 0 0,0 0 0,0 0 1,0 0-1,0 1 0,0-1 0,0 0 0,0 0 1,0 1-1,0-1 0,0 1 0,0-1 1,0 1-1,0-1 0,0 1 0,-1-1 0,1 1 1,0 0-1,0-1 0,0 1 0,-1 0 1,1 0-1,0 0 0,-1 0 0,1-1 0,-1 1 1,1 0-1,-1 0 0,0 0 0,1 0 1,-1 0-1,0 0 0,0 0 0,1 0 0,-1 2 1,0-3 321,0-36 2365,-2 5-2396,1 23-286,0 0 0,0 1 0,1-1 0,0 0 0,1 0 1,-1 0-1,1 1 0,1-1 0,0 0 0,0 1 0,5-13 0,-5 18-150,0 1 1,0-1-1,1 0 1,-1 1-1,1 0 1,-1 0-1,1-1 1,-1 1-1,1 1 1,-1-1-1,1 0 1,0 1-1,0-1 1,-1 1-1,1 0 1,0 0-1,0 0 1,-1 0-1,4 1 1,23-3-3926,-6-8-4114,-12 0 125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3.337"/>
    </inkml:context>
    <inkml:brush xml:id="br0">
      <inkml:brushProperty name="width" value="0.025" units="cm"/>
      <inkml:brushProperty name="height" value="0.025" units="cm"/>
    </inkml:brush>
  </inkml:definitions>
  <inkml:trace contextRef="#ctx0" brushRef="#br0">1 1 9257,'0'0'12267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4.706"/>
    </inkml:context>
    <inkml:brush xml:id="br0">
      <inkml:brushProperty name="width" value="0.025" units="cm"/>
      <inkml:brushProperty name="height" value="0.025" units="cm"/>
    </inkml:brush>
  </inkml:definitions>
  <inkml:trace contextRef="#ctx0" brushRef="#br0">166 23 12620,'0'0'3155,"-8"-5"-961,8 5-2161,-3-2 9,1 0 0,0 0 1,0 1-1,-1-1 0,1 1 1,-1 0-1,1 0 1,-1 0-1,1 0 0,-1 0 1,0 0-1,1 1 0,-1-1 1,0 1-1,0 0 0,1 0 1,-1 0-1,0 0 1,0 0-1,1 0 0,-1 1 1,0 0-1,1-1 0,-1 1 1,0 0-1,1 0 0,-1 1 1,1-1-1,-1 0 1,1 1-1,0-1 0,-3 4 1,-2 1-39,1 0-1,0 0 1,0 1 0,1-1 0,0 2 0,0-1 0,0 0 0,1 1-1,1 0 1,-1 0 0,1 0 0,0 0 0,1 1 0,0-1 0,0 1-1,1-1 1,-1 11 0,3-18-2,-1-1-1,1 1 0,-1 0 1,0-1-1,1 1 1,-1-1-1,1 1 0,-1 0 1,1-1-1,0 1 1,-1-1-1,1 0 1,-1 1-1,1-1 0,0 1 1,-1-1-1,1 0 1,0 1-1,0-1 0,-1 0 1,1 0-1,0 0 1,0 0-1,-1 0 1,1 0-1,0 0 0,0 0 1,0 0-1,-1 0 1,1 0-1,0 0 0,0-1 1,29-4 175,-12-3-129,-2-1-1,1-1 1,-1 0-1,0-1 1,-1-1-1,-1 0 0,1-1 1,16-20-1,-36 64 81,-11 13 44,12-33-157,0-1 0,0 1 0,1 0 1,0 0-1,1 1 0,-1 13 0,3-24-12,1 0 1,-1 0-1,0 0 0,1-1 0,-1 1 1,1 0-1,-1 0 0,1 0 1,-1-1-1,1 1 0,0 0 0,-1-1 1,1 1-1,0 0 0,-1-1 0,1 1 1,0-1-1,0 1 0,0-1 1,-1 0-1,1 1 0,0-1 0,0 0 1,0 1-1,0-1 0,0 0 1,0 0-1,0 0 0,0 0 0,-1 0 1,1 0-1,0 0 0,0 0 0,0 0 1,0-1-1,0 1 0,2-1 1,39-9 250,-23 1-222,-1 0-1,1-2 0,-2 0 1,18-15-1,27-17 36,-61 43-71,-1 0-1,1 0 0,-1-1 0,1 1 0,-1 0 1,1 0-1,-1 0 0,1 0 0,-1 0 0,1 0 1,-1 0-1,0 0 0,1 0 0,-1 0 0,1 0 1,-1 0-1,1 0 0,-1 0 0,1 0 0,-1 1 1,1-1-1,-1 0 0,1 0 0,-1 0 0,0 1 1,1-1-1,-1 0 0,1 1 0,-1-1 0,0 0 1,1 1-1,-1-1 0,0 0 0,0 1 0,1-1 1,-1 1-1,0-1 0,0 1 0,1-1 0,-1 0 1,0 1-1,0-1 0,0 1 0,0-1 0,0 1 1,0-1-1,0 1 0,0-1 0,0 1 0,0-1 1,0 1-1,0-1 0,0 2 0,1 42 346,-1-18-348,0-25 12,1 0-1,0 0 1,0 0-1,0-1 1,0 1-1,0 0 1,0 0 0,0-1-1,0 1 1,0-1-1,0 1 1,0-1-1,1 1 1,-1-1 0,0 0-1,0 0 1,0 1-1,1-1 1,-1 0-1,0 0 1,0 0 0,0 0-1,1 0 1,-1-1-1,0 1 1,0 0-1,3-1 1,36-9 241,34-24-83,-61 26-180,1 1 1,-1 1 0,1-1 0,0 2-1,1 0 1,0 1 0,-1 0-1,1 2 1,30-3 0,-44 5 10,0 0 0,0 0 1,-1 0-1,1 0 0,0 1 1,0-1-1,0 0 0,0 1 1,-1-1-1,1 0 0,0 1 1,0-1-1,-1 1 0,1-1 1,0 1-1,-1-1 0,1 1 1,-1 0-1,1-1 0,0 1 1,-1 0-1,1 0 0,-1-1 1,0 1-1,1 0 0,-1 0 1,0-1-1,1 1 0,-1 0 0,0 0 1,0 1-1,0 34 286,0-3 40,0-32-319,0 0 0,0 0 0,0 0 0,0-1-1,1 1 1,-1 0 0,0 0 0,1 0 0,-1-1 0,0 1-1,1 0 1,-1-1 0,1 1 0,-1 0 0,1-1-1,-1 1 1,1-1 0,0 1 0,-1-1 0,1 1 0,0-1-1,-1 1 1,1-1 0,0 1 0,-1-1 0,1 0-1,0 0 1,0 1 0,1-1 0,5 0-28,0 0 0,0 0 1,0 0-1,1-1 0,-1-1 0,0 1 1,0-1-1,-1 0 0,1 0 1,0-1-1,-1 0 0,1-1 0,9-6 1,-9 6-298,0 0 0,1 0 0,-1 0 0,1 1 0,0 0 0,0 1 0,0 0 0,0 0 0,15-1 0,-23 4 62,0 0 1,0 1-1,0-1 0,0 0 1,0 1-1,0-1 1,0 0-1,0 0 1,-1 1-1,1-1 0,0 0 1,-1 0-1,1 1 1,-1-1-1,1 0 0,-2 2 1,-5 4-4763</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7.519"/>
    </inkml:context>
    <inkml:brush xml:id="br0">
      <inkml:brushProperty name="width" value="0.025" units="cm"/>
      <inkml:brushProperty name="height" value="0.025" units="cm"/>
    </inkml:brush>
  </inkml:definitions>
  <inkml:trace contextRef="#ctx0" brushRef="#br0">231 36 10922,'0'-1'196,"0"0"0,0-1 0,0 1 0,1 0 0,-1 0 0,0 0 0,0-1 0,0 1 0,-1 0 0,1 0 0,0 0 0,0-1 0,-1 1 0,1 0 0,-1 0 0,1 0 0,-1 0 0,1 0 0,-1 0 0,0 0 0,1 0 0,-1 0 0,0 0 0,0 0 0,0 0 0,-1-1 0,-1 1-89,1 0-1,0 1 1,0-1 0,0 1 0,-1-1-1,1 1 1,0 0 0,-1-1-1,1 1 1,0 1 0,-1-1-1,1 0 1,-3 1 0,-3 1-113,0 0 0,0 0 0,1 1 0,-1 0 0,0 0 0,1 1-1,-11 7 1,7-2 218,1 1-1,-1 0 1,2 0-1,0 1 1,0 0-1,1 1 0,-10 17 1,14-21-92,0 0 1,0 1-1,1 0 0,0-1 1,0 1-1,1 0 0,0 1 1,1-1-1,0 0 1,0 0-1,1 0 0,1 12 1,0-19-116,-1-1 0,1 1 0,-1 0-1,1 0 1,-1-1 0,1 1 0,0 0 0,0-1 0,0 1 0,0-1 0,0 1 0,0-1 0,0 1 0,1-1 0,-1 0 0,1 0-1,-1 1 1,0-1 0,1 0 0,2 1 0,0 0 22,1 0 1,0 0-1,0-1 0,0 1 0,1-1 0,-1 0 1,6 0-1,6 0 59,-1-1 1,1-1 0,28-4-1,-40 4-78,0-1 1,1 1-1,-1-1 0,0 0 0,0 0 1,0-1-1,9-5 0,-12 7 8,-1 0 0,1-1 1,0 1-1,-1-1 0,1 1 0,-1-1 0,1 1 0,-1-1 1,0 0-1,0 0 0,0 0 0,0 1 0,0-1 0,0 0 1,0 0-1,-1 0 0,1-1 0,-1 1 0,1 0 0,-1 0 1,0 0-1,0-4 0,-1 5 5,1-1 1,-1 1-1,0 0 1,0 0-1,0 0 1,0 0-1,0 0 0,0 0 1,0 1-1,-1-1 1,1 0-1,0 0 1,0 1-1,-1-1 1,1 1-1,0-1 1,-1 1-1,1 0 1,0-1-1,-1 1 0,1 0 1,0 0-1,-1 0 1,1 0-1,-1 0 1,1 0-1,0 0 1,-1 1-1,1-1 1,-1 0-1,-1 2 0,-46 10-51,14 12 4,33-24 28,1 0 0,0 1-1,0 0 1,0-1 0,0 1-1,1 0 1,-1-1 0,0 1-1,0 0 1,0 0 0,0 0-1,1 0 1,-1 0 0,0-1-1,1 1 1,-1 1-1,1-1 1,-1 0 0,1 0-1,0 0 1,-1 0 0,1 0-1,0 0 1,0 0 0,0 0-1,0 1 1,0-1 0,0 0-1,0 0 1,0 0-1,1 3 1,3-4 51,0 1 0,1-1 0,-1 1 0,1-1-1,-1-1 1,0 1 0,1 0 0,-1-1 0,7-2 0,1-1-9,-1 0 0,0 0 1,-1-2-1,16-8 0,-16 8-32,-1 0-1,1 1 0,1 0 0,20-6 0,-30 11-18,0 1 1,-1-1-1,1 0 0,-1 0 0,1 1 0,0-1 0,-1 0 1,1 1-1,-1-1 0,1 1 0,-1-1 0,1 1 1,-1-1-1,1 1 0,-1-1 0,1 1 0,-1 0 0,0-1 1,1 1-1,-1-1 0,0 1 0,1 0 0,-1-1 0,0 1 1,0 0-1,0-1 0,0 1 0,0 0 0,0 0 1,0-1-1,0 1 0,0 0 0,0-1 0,0 2 0,0 37 143,-1-30-102,1 4 280,-1-8-515,1 0 0,0 0 0,0 0 0,1 0 0,-1 0 0,3 9 0,-2-13 14,-1 0 0,1 0 0,-1-1-1,1 1 1,0 0 0,-1 0 0,1-1-1,0 1 1,-1 0 0,1-1-1,0 1 1,0-1 0,0 1 0,0-1-1,-1 1 1,1-1 0,0 0 0,0 1-1,0-1 1,0 0 0,0 0 0,0 0-1,0 0 1,0 1 0,0-1 0,0-1-1,0 1 1,0 0 0,0 0 0,0 0-1,0 0 1,0-1 0,-1 1-1,1 0 1,0-1 0,0 1 0,0-1-1,0 1 1,0-1 0,-1 1 0,1-1-1,0 0 1,16-11-3955</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8.022"/>
    </inkml:context>
    <inkml:brush xml:id="br0">
      <inkml:brushProperty name="width" value="0.025" units="cm"/>
      <inkml:brushProperty name="height" value="0.025" units="cm"/>
    </inkml:brush>
  </inkml:definitions>
  <inkml:trace contextRef="#ctx0" brushRef="#br0">0 212 13389,'0'0'6961,"9"1"-6417,-2-1-493,1 0-1,0 0 0,-1-1 0,1 0 0,0-1 0,-1 0 0,0 0 1,1 0-1,-1-1 0,0 0 0,0 0 0,0-1 0,-1 0 0,1 0 0,-1-1 1,0 0-1,0 0 0,-1 0 0,1-1 0,-1 1 0,-1-1 0,7-10 1,-10 16-41,-1-1 1,0 1-1,0 0 1,0 0 0,1 0-1,-1 0 1,0-1 0,0 1-1,0 0 1,0 0 0,0-1-1,1 1 1,-1 0-1,0 0 1,0-1 0,0 1-1,0 0 1,0 0 0,0-1-1,0 1 1,0 0 0,0 0-1,0-1 1,0 1-1,0 0 1,0 0 0,0-1-1,0 1 1,0 0 0,0 0-1,0-1 1,0 1 0,0 0-1,0 0 1,-1-1-1,1 1 1,0 0 0,0 0-1,0-1 1,0 1 0,-1 0-1,1 0 1,0 0 0,0 0-1,0-1 1,-1 1-1,-14 6 43,-15 18-141,26-20 85,-3 2 7,1 1 0,-1 0 1,1 0-1,0 1 0,1 0 1,-1 0-1,2 0 1,-1 1-1,1-1 0,1 1 1,-1 0-1,-2 14 0,6-22-4,0 0 0,0 0-1,0-1 1,0 1 0,0 0-1,0 0 1,0-1 0,0 1-1,0 0 1,0-1 0,1 1-1,-1 0 1,0-1 0,1 1-1,-1 0 1,0-1-1,1 1 1,-1 0 0,1-1-1,-1 1 1,1-1 0,-1 1-1,1-1 1,-1 1 0,1-1-1,-1 1 1,1-1 0,0 0-1,-1 1 1,1-1 0,1 0-1,27 0 178,28-21 79,-17-1-225,-2-2 1,41-33-1,-60 43-14,-2-2 0,0 0 0,-1 0 0,0-2 0,-2 0 1,13-20-1,-26 37-8,0 0 0,0-1 0,0 1 0,-1 0 0,1 0 0,0-1 0,-1 1 0,0 0 0,1-1 0,-1 1 0,1 0 0,-1-1 0,0 1 0,0-1 0,0 1 1,0-2-1,0 3-9,-1-1 1,1 1 0,0 0 0,-1 0-1,1-1 1,0 1 0,-1 0-1,1 0 1,-1-1 0,1 1 0,0 0-1,-1 0 1,1 0 0,-1 0 0,1 0-1,-1-1 1,1 1 0,0 0 0,-1 0-1,1 0 1,-1 0 0,1 0 0,-1 1-1,1-1 1,-1 0 0,1 0-1,0 0 1,-1 0 0,1 0 0,-1 1-1,-5 1-15,1 0 0,0 0-1,0 1 1,0 0 0,0 0-1,-5 4 1,-12 12 30,2 1 1,-26 31-1,38-42 6,1 0 0,1 0 0,0 1 0,0 0 0,1 1 0,0-1 0,0 1 0,-4 20 0,9-31-19,0 1 0,-1 0 0,1-1 0,0 1 0,0 0 0,0-1-1,1 1 1,-1-1 0,0 1 0,0 0 0,0-1 0,0 1 0,1-1 0,-1 1 0,0 0 0,0-1 0,1 1 0,-1-1 0,1 1 0,-1-1 0,0 1 0,1-1-1,-1 1 1,1-1 0,-1 0 0,1 1 0,-1-1 0,1 0 0,-1 1 0,1-1 0,0 0 0,28 5-740,26-11-6482,-33-4 451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18.871"/>
    </inkml:context>
    <inkml:brush xml:id="br0">
      <inkml:brushProperty name="width" value="0.025" units="cm"/>
      <inkml:brushProperty name="height" value="0.025" units="cm"/>
    </inkml:brush>
  </inkml:definitions>
  <inkml:trace contextRef="#ctx0" brushRef="#br0">152 81 5894,'0'0'12006,"-11"-2"-11707,4 0-281,5 1-16,-1 0 1,1 0-1,-1 0 1,1 1-1,-1-1 1,0 1-1,0-1 1,1 1-1,-1 0 1,0 0-1,1 1 1,-1-1-1,0 0 1,1 1-1,-1-1 1,0 1-1,1 0 1,-1 0-1,1 0 1,-1 0-1,1 1 1,0-1-1,-1 1 1,1-1-1,0 1 0,-3 3 1,-2 3 155,0 0 0,1 0 0,0 0 0,1 1 0,0 0 1,0 0-1,1 0 0,0 1 0,0 0 0,1-1 0,1 1 0,-3 16 0,5-25-144,1 0 0,-1 0 0,1 0 0,-1 0 0,1-1 0,-1 1-1,1 0 1,-1 0 0,1 0 0,0 0 0,0 0 0,-1-1 0,1 1 0,0 0-1,0-1 1,0 1 0,0-1 0,-1 1 0,1-1 0,0 1 0,0-1 0,0 1-1,0-1 1,0 0 0,1 0 0,-1 0 0,0 1 0,0-1 0,0 0 0,0 0-1,0 0 1,0-1 0,0 1 0,0 0 0,0 0 0,0 0 0,2-2 0,44-9 446,-25 1-471,-1-1 0,-1-1 0,0-1-1,0-1 1,-2 0 0,1-1 0,-2-1 0,0-1 0,-1-1 0,-1 0 0,0-1 0,12-22 0,-25 33-165,-6 6 76,-5 6-35,-7 10 239,2 0 0,-1 1 0,2 0 0,0 1 0,1 0 0,0 1 0,1 1 0,2-1 1,-14 34-1,22-50-91,0 1 1,0-1 0,0 1-1,1-1 1,-1 1-1,1 0 1,-1-1 0,1 1-1,-1 0 1,1-1 0,0 1-1,0 0 1,0 0 0,0-1-1,0 1 1,0 0 0,1 0-1,-1-1 1,0 1-1,1 0 1,-1-1 0,1 1-1,0-1 1,0 1 0,-1-1-1,1 1 1,0-1 0,0 1-1,1-1 1,-1 0-1,0 1 1,0-1 0,1 0-1,-1 0 1,0 0 0,1 0-1,-1 0 1,1 0 0,-1-1-1,1 1 1,0 0 0,-1-1-1,1 1 1,0-1-1,-1 0 1,1 1 0,0-1-1,0 0 1,2 0 0,7 0-100,0 0 1,0 0 0,0-1 0,0 0-1,0-1 1,19-6 0,-8 0-372,0-2-1,0 0 1,-1-1 0,0-2-1,29-22 1,-43 32 1458,-12 11-614,-6 10-242,11-18-136,0 1 0,0-1 1,-1 0-1,1 0 0,0 0 0,0 1 0,0-1 0,0 0 0,0 0 1,0 1-1,0-1 0,0 0 0,0 0 0,0 1 0,-1-1 0,1 0 0,0 0 1,0 1-1,1-1 0,-1 0 0,0 0 0,0 1 0,0-1 0,0 0 1,0 0-1,0 1 0,0-1 0,0 0 0,0 0 0,0 1 0,1-1 0,-1 0 1,0 0-1,0 0 0,0 1 0,0-1 0,1 0 0,-1 0 0,0 0 1,0 0-1,0 0 0,1 1 0,-1-1 0,0 0 0,0 0 0,1 0 1,-1 0-1,0 0 0,0 0 0,1 0 0,-1 0 0,0 0 0,0 0 0,1 0 1,-1 0-1,18-1 129,-1-1 1,0-1 0,0 0-1,24-9 1,-24 6-310,0 1 1,0 2-1,1-1 0,26 0 1,-43 4 178,0 0 1,-1 1-1,1-1 1,-1 0-1,1 1 1,-1-1-1,0 0 1,1 1-1,-1-1 1,1 1-1,-1-1 1,0 1-1,1-1 1,-1 1-1,0-1 1,1 1 0,-1 0-1,0-1 1,0 1-1,0-1 1,0 1-1,1-1 1,-1 1-1,0 0 1,0-1-1,0 1 1,0 0-1,0-1 1,0 1-1,-1-1 1,1 1-1,0 0 1,0-1 0,0 1-1,-1 0 1,-6 35 503,3-19-413,28-18-4893,-7-6-1895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8.672"/>
    </inkml:context>
    <inkml:brush xml:id="br0">
      <inkml:brushProperty name="width" value="0.025" units="cm"/>
      <inkml:brushProperty name="height" value="0.025" units="cm"/>
    </inkml:brush>
  </inkml:definitions>
  <inkml:trace contextRef="#ctx0" brushRef="#br0">362 27 13613,'0'0'3529,"-8"9"-3145,-125 162 660,72-87-595,-99 102 1,226-250-1356,91-96-1807,-71 58 1205,48-49 1019,-144 176 1514,-11 10-586,1 0 0,1 0 1,3 2-1,0 0 0,-17 72 0,27-82-861,2 0-1,1 0 1,0 29-1,0-56-4747,-12 0 2840,-2-4-1765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20.316"/>
    </inkml:context>
    <inkml:brush xml:id="br0">
      <inkml:brushProperty name="width" value="0.025" units="cm"/>
      <inkml:brushProperty name="height" value="0.025" units="cm"/>
    </inkml:brush>
  </inkml:definitions>
  <inkml:trace contextRef="#ctx0" brushRef="#br0">119 268 12236,'0'-2'414,"0"1"0,0 0 0,0 0 0,0-1 0,0 1 0,0 0 0,0 0-1,0-1 1,0 1 0,-1 0 0,1 0 0,0 0 0,-1-1 0,1 1 0,-1 0 0,0 0 0,1 0 0,-1 0 0,0 0 0,0 0 0,1 0 0,-3-1 0,-26-2 1375,21 4-2054,5 1 256,-1-1-1,1 0 1,-1 1 0,1 0 0,-1 0 0,1 0 0,0 0 0,-1 0 0,1 1-1,0 0 1,0-1 0,0 1 0,0 0 0,0 0 0,1 1 0,-1-1 0,1 1 0,-1-1-1,1 1 1,0 0 0,0 0 0,0 0 0,-3 6 0,6-9 0,-1 1 1,1 0 0,0-1-1,0 1 1,-1 0 0,1-1-1,0 0 1,0 1 0,-1-1-1,1 1 1,0-1 0,0 0-1,0 1 1,0-1 0,0 0-1,0 0 1,0 0-1,0 0 1,-1 0 0,1 0-1,0 0 1,0 0 0,0 0-1,0 0 1,0-1 0,0 1-1,0 0 1,1-1 0,34-5 143,11-11-40,-38 13-101,-1 0 0,1 1 0,0 0 0,-1 0 0,17-1 0,-24 4-3,0 0 1,0 1-1,0-1 0,-1 1 1,1-1-1,0 1 1,0-1-1,-1 1 0,1 0 1,0-1-1,0 1 1,-1 0-1,1 0 1,-1 0-1,1-1 0,-1 1 1,1 0-1,-1 0 1,0 0-1,1 0 0,-1 0 1,0 0-1,0 0 1,1 0-1,-1 0 0,0 0 1,0 0-1,0 0 1,0 0-1,0 0 0,-1 1 1,1 44 35,-1-34-67,1-10 12,0 0 1,0-1 0,0 1-1,0-1 1,0 1 0,0 0-1,1-1 1,-1 1 0,0-1-1,1 1 1,-1-1 0,1 1-1,0-1 1,-1 1 0,1-1-1,2 3 1,-2-4 25,0 0 0,0 1 1,0-1-1,1 0 0,-1 1 0,0-1 0,0 0 1,1 0-1,-1 0 0,0 0 0,0 0 1,1 0-1,-1-1 0,0 1 0,0 0 1,0-1-1,1 1 0,-1-1 0,0 1 0,0-1 1,0 1-1,0-1 0,1-1 0,27-16-31,-1-1 0,-1-2-1,-1-1 1,-1-1 0,31-37-1,-42 46-166,-12 13-451,-1 0 0,0 0 1,1 1-1,-1-1 0,1 0 0,-1 1 1,1-1-1,-1 1 0,1 0 0,-1-1 1,1 1-1,-1 0 0,1 0 0,0 0 1,2 0-1,-2 0 280,1 0 0,-1 0 0,1 0 1,-1 0-1,1-1 0,-1 1 0,1-1 1,-1 0-1,5-1 0,2-5-623,12-7-7,-15 14 1591,-8 12 1178,-12 19 86,11-26-1728,0 0-1,0 0 0,1-1 1,0 1-1,0 1 0,0-1 1,0 0-1,1 0 0,0 1 1,0-1-1,0 1 0,1-1 1,0 1-1,0-1 0,1 9 1,0-14-45,-1 1 0,1 0 1,0-1-1,0 1 0,0 0 1,0-1-1,0 1 0,0-1 1,0 1-1,0-1 1,0 0-1,0 1 0,0-1 1,0 0-1,0 0 0,0 0 1,0 0-1,0 0 0,0 0 1,0 0-1,0 0 1,0 0-1,0 0 0,0-1 1,0 1-1,0 0 0,0-1 1,0 1-1,0-1 0,2 0 1,31-14 1362,-14 1-1355,0 0 0,-1-1 0,-1-1 0,0 0 0,-1-2 0,-1 0 0,-1-1 0,0 0 0,-2-1 0,0-1 0,17-37 0,-24 39 183,-13 25 289,-13 32-284,13-22-271,2 0 0,-1 1-1,2 0 1,0 0 0,1 0 0,1 1 0,1-1-1,0 1 1,1-1 0,1 1 0,4 24-1,-4-38 74,1 0 0,0-1-1,-1 1 1,1 0 0,0 0-1,1-1 1,-1 1-1,1-1 1,3 4 0,-6-7-66,0 1 1,0-1 0,1 0-1,-1 1 1,0-1 0,1 0 0,-1 1-1,0-1 1,1 0 0,-1 0-1,0 0 1,1 1 0,-1-1 0,1 0-1,-1 0 1,0 0 0,1 0-1,-1 0 1,1 0 0,-1 0 0,1 0-1,-1 0 1,0 0 0,1 0-1,-1 0 1,1 0 0,-1 0 0,1 0-1,-1 0 1,0 0 0,1-1-1,0 0-15,0 0-1,0 0 1,-1-1-1,1 1 1,-1 0 0,1-1-1,-1 1 1,1-1-1,-1 1 1,0 0-1,0-1 1,0 1-1,0-1 1,0 1-1,0-3 1,-1-9-113,-1 0 1,-1 0 0,0 0-1,-1 0 1,0 0 0,-1 1-1,0 0 1,-1 0 0,-7-12-1,-23-54 2145,36 78-1981,0 0-1,0-1 1,0 1 0,0 0 0,0-1-1,-1 1 1,1-1 0,0 1 0,0 0-1,0-1 1,0 1 0,0-1 0,0 1 0,0 0-1,1-1 1,-1 1 0,0 0 0,0-1-1,0 1 1,0-1 0,0 1 0,1 0 0,-1-1-1,0 1 1,0 0 0,0 0 0,1-1-1,-1 1 1,0 0 0,1-1 0,-1 1-1,0 0 1,0 0 0,1 0 0,-1-1 0,0 1-1,1 0 1,-1 0 0,1 0 0,0-1-1,24 1 465,35 14-1105,-50-12 642,30 7-2340,-13-6-2088,4-2-6005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20.882"/>
    </inkml:context>
    <inkml:brush xml:id="br0">
      <inkml:brushProperty name="width" value="0.025" units="cm"/>
      <inkml:brushProperty name="height" value="0.025" units="cm"/>
    </inkml:brush>
  </inkml:definitions>
  <inkml:trace contextRef="#ctx0" brushRef="#br0">2 0 17008,'0'0'1548,"0"11"75,-1 23-1021,1 36 3,1-68-594,0-1 0,-1 1 0,1-1 0,0 1 0,0 0 0,1-1 0,-1 0 1,0 1-1,0-1 0,1 0 0,-1 1 0,1-1 0,-1 0 0,1 0 1,-1 0-1,1-1 0,0 1 0,-1 0 0,1 0 0,0-1 0,-1 1 0,1-1 1,0 0-1,0 1 0,0-1 0,0 0 0,-1 0 0,1 0 0,0 0 0,2-1 1,61-7 758,-46 3-691,0-1 1,25-13-1,-32 13-92,1 0 0,0 1 0,1 0 0,-1 1 0,1 1 0,0 0 0,18-1 0,-31 4 8,-1 0 0,1 0 0,0 0-1,-1 0 1,1 0 0,-1 0 0,1 0 0,-1 0 0,1 0 0,-1 0 0,1 1 0,0-1 0,-1 0 0,1 0 0,-1 0-1,1 1 1,-1-1 0,0 0 0,1 1 0,-1-1 0,1 1 0,-1-1 0,0 0 0,1 1 0,-1-1 0,0 1 0,1-1 0,-1 1-1,0-1 1,0 1 0,1 0 0,-1 20 106,0 5 64,1-25-168,-1 0 0,1-1 0,-1 1 0,1 0 0,-1 0 0,1-1 0,-1 1 0,1 0 0,-1-1 0,1 1 0,0-1 0,0 1 0,-1-1 0,1 1 0,0-1 0,0 1 0,-1-1 0,1 0 0,0 1 0,0-1 0,0 0 0,0 0 0,-1 0 0,1 0 0,0 0 0,0 0 0,0 0 0,2 0 0,12 0-13,1-1-1,-1-1 1,24-6 0,15-12-6309,-48 15 1558,-4-2-1762</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21.217"/>
    </inkml:context>
    <inkml:brush xml:id="br0">
      <inkml:brushProperty name="width" value="0.025" units="cm"/>
      <inkml:brushProperty name="height" value="0.025" units="cm"/>
    </inkml:brush>
  </inkml:definitions>
  <inkml:trace contextRef="#ctx0" brushRef="#br0">1 0 10282,'0'0'12139,"12"35"-29755</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22.254"/>
    </inkml:context>
    <inkml:brush xml:id="br0">
      <inkml:brushProperty name="width" value="0.025" units="cm"/>
      <inkml:brushProperty name="height" value="0.025" units="cm"/>
    </inkml:brush>
  </inkml:definitions>
  <inkml:trace contextRef="#ctx0" brushRef="#br0">158 140 9161,'0'0'12630,"-8"-6"-11840,6 5-769,0-1 0,-1 0 0,1 1 0,-1 0 0,1 0 0,-1-1-1,1 2 1,-1-1 0,0 0 0,1 0 0,-1 1 0,0-1 0,1 1 0,-1 0-1,-5 0 1,5 1-20,0 1 1,0-1-1,-1 1 0,1-1 0,0 1 0,0 0 0,0 0 0,1 1 0,-1-1 0,0 0 0,1 1 0,-1 0 0,1-1 0,0 1 1,0 0-1,-1 4 0,-7 7-22,1 1-1,1 0 1,-9 24 0,14-32 14,1-1 1,0 1-1,0 0 0,1 0 0,0 0 1,0 0-1,0 0 0,1 0 0,0 0 1,1 0-1,1 10 0,-1-16 9,-1 0 1,1 1-1,0-1 0,0 0 0,0 0 0,-1 1 0,1-1 0,1 0 1,-1 0-1,0 0 0,0 0 0,0 0 0,0 0 0,1-1 1,-1 1-1,0 0 0,1-1 0,-1 1 0,1-1 0,-1 1 0,1-1 1,-1 1-1,1-1 0,-1 0 0,1 0 0,-1 0 0,1 0 1,-1 0-1,1 0 0,-1 0 0,1-1 0,-1 1 0,1-1 0,-1 1 1,1-1-1,1 0 0,5-2 42,-1 1-1,1-1 1,-1 0 0,1-1-1,10-7 1,3-5 39,-1-2 0,-1 0 0,0 0 0,-1-2 0,-2-1 0,0 0 0,-1 0-1,-1-2 1,-1 0 0,-1 0 0,-1-1 0,13-42 0,-23 51 134,-8 16-172,-12 19-168,5 2 107,1 1 0,0 0 0,2 0 0,1 1 0,1 1 0,0 0 0,-7 42 0,16-65 15,0-1 1,-1 1-1,1-1 0,0 1 1,0-1-1,0 1 0,0-1 1,0 1-1,1-1 0,-1 1 1,0-1-1,1 1 0,-1-1 1,1 0-1,0 1 0,-1-1 1,1 1-1,0-1 0,0 0 1,0 0-1,0 0 0,0 1 1,0-1-1,0 0 0,0 0 1,0 0-1,0-1 0,1 1 1,-1 0-1,0 0 0,1-1 1,-1 1-1,0-1 0,1 1 1,-1-1-1,1 1 0,-1-1 1,1 0-1,-1 0 0,1 0 1,-1 0-1,1 0 0,-1 0 1,1 0-1,-1 0 0,1-1 0,1 1 1,6-1 36,-1-1 1,1 1 0,0-2-1,-1 1 1,1-1 0,14-7-1,-13 4-17,0 0 1,0-1-1,0 0 0,-1-1 1,0 0-1,0 0 0,-1-1 1,0 0-1,-1-1 0,0 1 0,0-1 1,6-15-1,-34 42-238,4 4 174,6-8 72,1 0 0,0 1 1,-11 22-1,21-35-25,0-1-1,-1 1 1,1-1-1,0 1 1,0-1 0,0 1-1,0 0 1,0-1-1,0 1 1,1-1 0,-1 1-1,0-1 1,0 1-1,0-1 1,0 1-1,1-1 1,-1 1 0,0-1-1,0 1 1,1-1-1,-1 1 1,0-1-1,1 1 1,-1-1 0,1 1-1,-1-1 1,0 0-1,1 1 1,-1-1-1,1 0 1,-1 0 0,1 1-1,-1-1 1,1 0-1,-1 0 1,1 0-1,0 1 1,-1-1 0,1 0-1,-1 0 1,1 0-1,-1 0 1,1 0-1,-1 0 1,1 0 0,0 0-1,0-1 1,42 1 225,-30-1-183,98-5-10,-63 2-102,91 4 1,-138 1 111,0-1 1,-1 0 0,1 1-1,0-1 1,0 0 0,-1 0-1,1 1 1,0-1 0,0 0-1,0 0 1,-1 0 0,1 0-1,0 0 1,0 0 0,0 0-1,0-1 1,-1 1 0,1 0-1,0 0 1,0 0-1,-1-1 1,1 1 0,0-1-1,0 1 1,-1 0 0,1-1-1,0 1 1,-1-1 0,1 0-1,-1 1 1,1-1 0,-1 1-1,1-1 1,-1 0 0,1 1-1,-1-1 1,0 0 0,1 0-1,-1 1 1,0-1 0,1 0-1,-1 0 1,0 0-1,0 1 1,0-1 0,0 0-1,0 0 1,0 0 0,0 1-1,0-1 1,0 0 0,0 0-1,0 0 1,-1 1 0,1-1-1,-1-1 1,1-7 202,-1-2 78,0 0 0,-1-1-1,0 1 1,-4-12 0,2 12-275,2 1 0,-1-1 0,2 0 0,-2-12-1,5 22-276,1 0-1,-1 0 0,0 0 1,0 1-1,1-1 0,-1 0 1,0 1-1,1 0 0,-1-1 0,0 1 1,1 0-1,-1 0 0,1 1 1,-1-1-1,4 1 0,-3-1-282,31 4-3659,6 1-2814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24.287"/>
    </inkml:context>
    <inkml:brush xml:id="br0">
      <inkml:brushProperty name="width" value="0.025" units="cm"/>
      <inkml:brushProperty name="height" value="0.025" units="cm"/>
    </inkml:brush>
  </inkml:definitions>
  <inkml:trace contextRef="#ctx0" brushRef="#br0">32 37 8616,'1'-11'1241,"0"-7"5131,-1 13-1668,0 18-4118,-2 27-431,-13 71-1,8-72 316,-3 72 0,10-111-448,0 1 0,0-1 0,0 0 0,0 0 0,0 0 0,0 0 0,0 1-1,0-1 1,0 0 0,0 0 0,1 0 0,-1 0 0,0 1 0,0-1 0,0 0 0,0 0-1,0 0 1,0 0 0,0 0 0,1 1 0,-1-1 0,0 0 0,0 0 0,0 0 0,0 0 0,1 0-1,-1 0 1,0 0 0,0 0 0,0 0 0,0 0 0,1 0 0,-1 0 0,0 0 0,0 0 0,0 0-1,1 0 1,-1 0 0,0 0 0,0 0 0,0 0 0,0 0 0,1 0 0,-1 0 0,0 0 0,0 0-1,1 0 1,13-7 585,11-10 276,20-23-447,-3-2 1,-1-2-1,44-63 0,-36 45-328,-48 61-1357,-5 10-4813,-9 3 2381,9-9 1829,-13 12-4394</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4:25.676"/>
    </inkml:context>
    <inkml:brush xml:id="br0">
      <inkml:brushProperty name="width" value="0.025" units="cm"/>
      <inkml:brushProperty name="height" value="0.025" units="cm"/>
    </inkml:brush>
  </inkml:definitions>
  <inkml:trace contextRef="#ctx0" brushRef="#br0">2 167 10570,'0'0'4997,"0"7"-2862,0-1-1911,0-5-150,-1 0 1,1 1 0,0-1 0,0 0 0,0 1 0,0-1 0,0 0 0,0 1-1,0-1 1,0 0 0,0 1 0,1-1 0,-1 0 0,1 0 0,-1 1 0,1-1-1,-1 0 1,1 0 0,0 0 0,-1 1 0,1-1 0,0 0 0,0 0 0,0 0-1,0 0 1,0-1 0,0 1 0,0 0 0,0 0 0,1 0 0,-1-1-1,0 1 1,0-1 0,0 1 0,1-1 0,-1 0 0,0 1 0,1-1 0,-1 0-1,0 0 1,1 0 0,-1 0 0,0 0 0,3 0 0,5-1 54,0-1 1,-1 0 0,1 0-1,-1 0 1,1-1-1,-1-1 1,0 1-1,0-1 1,-1-1 0,1 1-1,13-12 1,-6 4 63,0-1 0,-1 0 0,-1-1 0,18-23 0,-29 34 767,-3 5-342,-6 9-593,0 0 1,0 1-1,2 0 0,-1 0 1,2 0-1,-6 22 1,9-33-31,1 0 0,0 0 1,0 0-1,0 0 0,0 1 0,0-1 1,0 0-1,0 0 0,0 0 0,0 0 0,0 0 1,1 1-1,-1-1 0,1 0 0,-1 0 1,1 0-1,-1 0 0,1 0 0,-1 0 1,1 0-1,0 0 0,0 0 0,-1 0 0,1-1 1,0 1-1,0 0 0,0 0 0,2 0 1,0 0 28,0 0 1,0-1 0,1 0-1,-1 0 1,0 0 0,0 0 0,0 0-1,1 0 1,-1-1 0,5-1-1,1-1-2,-1 0 1,1-1-1,-1 0 0,0 0 0,-1-1 0,1 0 0,-1 0 0,0-1 0,12-12 0,-8 7 20,0-1-1,-1 0 0,0-1 0,13-24 0,-29 47-92,0 1 0,0 0-1,1 0 1,0 0-1,1 1 1,0-1 0,-3 16-1,9-26 55,-1 0-1,0-1 0,1 1 1,-1 0-1,1 0 0,-1-1 1,1 1-1,-1-1 0,1 0 0,-1 1 1,1-1-1,-1 0 0,1 0 1,-1 0-1,1 0 0,0 0 1,2-1-1,32 0 116,-28-1-105,0-1 0,0 1-1,0-1 1,-1 0 0,0-1-1,1 0 1,-1 0 0,9-8-1,37-18 72,-53 30-90,1 0-1,-1-1 1,0 1-1,1 0 1,-1 0-1,0 0 1,1 0-1,-1 0 1,0-1-1,1 1 1,-1 0-1,0 0 1,1 0 0,-1 0-1,0 0 1,1 0-1,-1 0 1,0 0-1,1 1 1,-1-1-1,0 0 1,1 0-1,-1 0 1,0 0-1,1 0 1,-1 0 0,0 1-1,1-1 1,-1 0-1,0 0 1,0 1-1,1-1 1,-1 0-1,0 0 1,0 1-1,1-1 1,-1 0-1,0 1 1,0-1 0,0 0-1,0 0 1,1 1-1,-1-1 1,0 0-1,0 1 1,0 0-1,-3 23 33,-15 24 359,-5-12 373,23-35 187,16-28 784,-11 15-1732,2 0-1,-1 1 0,2 0 0,0 1 1,0-1-1,0 2 0,1-1 0,1 1 1,11-9-1,-14 16-19,0 0 0,-1 0 0,1 1 0,0 0 1,0 0-1,0 1 0,0 0 0,0 0 0,0 0 0,9 3 0,9-2 24,-22-1-20,-1 0 0,0-1 0,0 1 0,1 1 0,-1-1 0,0 0 0,0 0 0,0 1 0,1-1 0,-1 1 0,0 0-1,0 0 1,0 0 0,0 0 0,0 0 0,0 0 0,-1 0 0,1 0 0,0 1 0,2 1 0,-3 0 15,0 0-1,0 0 1,0-1 0,-1 1-1,1 0 1,-1 0-1,1 0 1,-1 0 0,0 0-1,0 0 1,0 0 0,0 0-1,-1 0 1,1 0 0,-2 4-1,-7 17 85,6-13 36,22-25-55,-9 6-37,-1-1 1,1 0-1,-1 0 1,-1-1-1,0 0 1,-1-1-1,0 0 1,0 0 0,9-23-1,-17 37-36,1-1 0,-1 0 1,1 0-1,-1 1 0,1-1 0,0 0 0,0 1 0,0-1 0,0 0 0,0 1 1,1-1-1,-1 0 0,1 1 0,-1-1 0,1 0 0,0 0 0,0 0 1,0 0-1,0 1 0,0-1 0,1-1 0,-1 1 0,0 0 0,1 0 1,0 0-1,-1-1 0,1 1 0,0-1 0,0 1 0,0-1 0,0 0 0,0 0 1,0 0-1,0 0 0,0 0 0,0 0 0,1 0 0,-1-1 0,0 1 1,0-1-1,1 0 0,-1 0 0,0 0 0,4 0 0,9 0 37,0-1 0,0-1 0,0 0 0,0-1 1,-1-1-1,23-8 0,-28 9-14,-1-1 1,1 0-1,-1 0 1,0-1-1,0 1 1,-1-2 0,0 1-1,0-1 1,0 0-1,0-1 1,-1 0-1,7-9 1,-13 16-6,1-1 0,-1 1 0,0-1 1,1 1-1,-1 0 0,0-1 0,1 1 0,-1-1 0,0 1 0,0-1 1,1 1-1,-1-1 0,0 1 0,0-1 0,0 1 0,0-1 1,0 1-1,0-1 0,0 1 0,0-1 0,0 1 0,0-1 1,0 1-1,0-1 0,0 1 0,0-1 0,0 1 0,0-1 0,0 1 1,-1-1-1,1 1 0,0-1 0,0 1 0,-1-1 0,1 1 1,-1-1-1,-20 0-16,-26 17-139,35-8 134,1 0 1,0 1-1,-16 15 0,24-20 6,0-1 0,0 0-1,0 1 1,0 0 0,1-1 0,0 1-1,0 0 1,0 1 0,0-1 0,0 0 0,1 0-1,0 1 1,0-1 0,-1 9 0,2-11 10,0-1-1,1 0 1,-1 1 0,1-1 0,0 0 0,-1 0 0,1 1-1,0-1 1,0 0 0,-1 0 0,1 0 0,0 0 0,0 0-1,0 0 1,0 0 0,1 0 0,-1 0 0,0-1 0,0 1-1,0 0 1,1-1 0,-1 1 0,0-1 0,1 1 0,-1-1-1,3 1 1,43 8 3,-45-9-14,61 4-1590,2-6-4621,-20-4-3692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57.183"/>
    </inkml:context>
    <inkml:brush xml:id="br0">
      <inkml:brushProperty name="width" value="0.025" units="cm"/>
      <inkml:brushProperty name="height" value="0.025" units="cm"/>
    </inkml:brush>
  </inkml:definitions>
  <inkml:trace contextRef="#ctx0" brushRef="#br0">163 50 4420,'0'0'11867,"-2"-8"-10644,2 7-1202,-11-30 1869,11 31-1861,-1-1-1,0 0 1,1 0 0,-1 1-1,0-1 1,0 0 0,1 1-1,-1-1 1,0 1 0,0-1-1,0 1 1,0 0-1,1-1 1,-1 1 0,0 0-1,0-1 1,0 1 0,0 0-1,0 0 1,0 0 0,0 0-1,0 0 1,0 0 0,0 0-1,0 0 1,0 0-1,0 1 1,0-1 0,0 0-1,0 0 1,1 1 0,-1-1-1,0 1 1,0-1 0,0 1-1,0-1 1,1 1 0,-1 0-1,0-1 1,-1 2-1,-7 7 68,0-1-1,1 1 1,-1 0-1,2 1 0,-1 0 1,1 0-1,1 0 1,0 1-1,1 0 0,0 0 1,-5 14-1,4-7 140,1 1-1,1-1 1,0 1-1,2-1 1,0 1 0,0 30-1,2-48-220,1 1 0,-1-1-1,0 0 1,1 0 0,-1 0-1,0 1 1,1-1 0,-1 0 0,1 0-1,0 0 1,-1 0 0,1 0-1,0 0 1,0 0 0,-1 0 0,1 0-1,0 0 1,0-1 0,0 1-1,0 0 1,0-1 0,0 1 0,1 0-1,0 0 1,2 0 54,0 1 1,1-1-1,-1 0 0,0 0 0,1-1 1,-1 1-1,6-1 0,-4 1 1,0-1-1,-1-1 0,1 1 1,-1-1-1,1 0 0,-1 0 1,0-1-1,1 1 0,-1-1 1,0 0-1,0-1 0,6-3 1,-10 6-24,0-1 0,0 1 1,0-1-1,0 0 0,0 0 0,0 1 1,-1-1-1,1 0 0,0 0 0,0 0 1,-1 0-1,1 0 0,0 0 0,-1 0 1,1 0-1,-1 0 0,0 0 0,1 0 1,-1 0-1,0-1 0,1 1 0,-1 0 1,0 0-1,0 0 0,0 0 0,0-1 1,0 1-1,0 0 0,-1 0 0,1 0 1,0 0-1,-1-1 0,1 1 0,0 0 1,-1 0-1,0 0 0,1 0 0,-1 0 1,1 0-1,-1 0 0,0 0 0,0 0 1,0 1-1,1-1 0,-1 0 0,-2-1 1,1 1-52,0 0 0,-1 0 1,1 0-1,-1 0 0,1 0 1,-1 0-1,1 1 0,-1-1 0,1 1 1,-1 0-1,0 0 0,1 0 1,-1 0-1,0 0 0,1 0 1,-1 1-1,1 0 0,-1-1 0,1 1 1,-3 1-1,4-2 2,1 0 0,-1 0-1,1 0 1,-1 1 0,1-1 0,-1 0-1,1 0 1,-1 0 0,1 1 0,0-1-1,-1 0 1,1 0 0,-1 1 0,1-1-1,0 0 1,-1 1 0,1-1 0,0 1 0,-1-1-1,1 0 1,0 1 0,0-1 0,0 1-1,-1-1 1,1 1 0,0-1 0,0 1-1,0 0 1,11 4-86,24-5 132,-1-15 18,-30 12-52,1 1-1,-1 0 1,0 0 0,1 0-1,0 0 1,-1 1-1,1 0 1,6-1-1,-10 2-13,-1 1-1,1-1 0,-1 0 0,1 1 0,-1-1 0,1 1 1,-1-1-1,0 1 0,1-1 0,-1 1 0,0-1 1,1 1-1,-1-1 0,0 1 0,1 0 0,-1-1 1,0 1-1,0-1 0,0 1 0,0 0 0,0-1 1,0 1-1,0 0 0,0-1 0,0 1 0,0-1 1,0 1-1,0 0 0,0 0 0,-2 25 1,1-24 3,-12 47 139,10-41-359,1-1 0,-1 2 0,2-1 0,-1 0 1,0 11-1,21-33-6520,-11-2 1720,-1-4-2643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57.861"/>
    </inkml:context>
    <inkml:brush xml:id="br0">
      <inkml:brushProperty name="width" value="0.025" units="cm"/>
      <inkml:brushProperty name="height" value="0.025" units="cm"/>
    </inkml:brush>
  </inkml:definitions>
  <inkml:trace contextRef="#ctx0" brushRef="#br0">0 45 10090,'0'0'10500,"11"0"-9918,-1 1-521,61-3 878,-67 2-828,-1 0 0,1 0 0,-1-1 1,0 1-1,1-1 0,-1 0 0,0 0 0,0-1 0,1 1 1,-1 0-1,0-1 0,0 0 0,0 0 0,-1 0 1,1 0-1,0 0 0,-1-1 0,4-3 0,-7 7-87,1-1 0,0 0 0,0 0-1,-1 0 1,1 0 0,0 0 0,-1 0-1,1 0 1,0 0 0,0 0 0,-1 0-1,1 0 1,0 0 0,-1 0 0,1 0 0,0 0-1,0 0 1,-1 0 0,1 0 0,0 0-1,0 0 1,-1 0 0,1 0 0,0-1-1,0 1 1,-1 0 0,1 0 0,0 0-1,0 0 1,-1-1 0,1 1 0,0 0 0,0 0-1,0 0 1,0-1 0,-1 1 0,1 0-1,0 0 1,0-1 0,0 1 0,0 0-1,0 0 1,0-1 0,0 1 0,0 0-1,0-1 1,0 1 0,0 0 0,0 0 0,0-1-1,0 1 1,0 0 0,0-1 0,0 1-1,0 0 1,0 0 0,0-1 0,0 1-1,-22 12-229,16-7 199,0 1 1,0 0-1,1 0 0,-1 0 1,1 0-1,1 1 0,-1 0 1,1 0-1,1 0 0,-1 0 1,1 1-1,0-1 0,1 1 1,0 0-1,-2 13 0,7-20 21,1 0 0,-1 0-1,1-1 1,-1 1-1,1-1 1,-1 1-1,1-1 1,0 0 0,-1-1-1,7 0 1,-4 0-98,1-1 1,-1 0-1,0 0 1,0 0 0,1-1-1,-2 0 1,1 0-1,0-1 1,-1 1-1,1-1 1,-1-1-1,0 1 1,0-1-1,-1 1 1,0-1 0,1-1-1,-2 1 1,1 0-1,0-1 1,-1 0-1,0 0 1,-1 0-1,1 0 1,-1 0-1,0-1 1,-1 1-1,0-1 1,0 1 0,0-8-1,-1 14-44,-1 1 124,0-1 38,0 0-1,0 1 1,0-1-1,0 1 1,-1 0 0,1-1-1,0 1 1,0 0-1,1 0 1,-1 0 0,0 0-1,0 0 1,0 0-1,0 0 1,1 0-1,-1 0 1,0 0 0,1 0-1,-1 0 1,1 0-1,0 0 1,-1 1-1,1 1 1,-3 11-7578</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58.316"/>
    </inkml:context>
    <inkml:brush xml:id="br0">
      <inkml:brushProperty name="width" value="0.025" units="cm"/>
      <inkml:brushProperty name="height" value="0.025" units="cm"/>
    </inkml:brush>
  </inkml:definitions>
  <inkml:trace contextRef="#ctx0" brushRef="#br0">1 37 10602,'0'0'9075,"0"-6"-8178,3-18-155,-3 18-112,1 13-10992,-5-1 4511</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58.757"/>
    </inkml:context>
    <inkml:brush xml:id="br0">
      <inkml:brushProperty name="width" value="0.025" units="cm"/>
      <inkml:brushProperty name="height" value="0.025" units="cm"/>
    </inkml:brush>
  </inkml:definitions>
  <inkml:trace contextRef="#ctx0" brushRef="#br0">39 0 11179,'0'0'8744,"0"9"-7954,-3 49 1042,-13 70-1,7-65-1396,-2 80-1,19-149-10304,0-6 4200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9.066"/>
    </inkml:context>
    <inkml:brush xml:id="br0">
      <inkml:brushProperty name="width" value="0.025" units="cm"/>
      <inkml:brushProperty name="height" value="0.025" units="cm"/>
    </inkml:brush>
  </inkml:definitions>
  <inkml:trace contextRef="#ctx0" brushRef="#br0">1 72 5061,'0'0'13260,"59"-43"-12811,-16 40-257,10-1-96,1-1-64,-1 2-96,-1-1-2274,-6 0-2691,-6-1 961</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5:59.121"/>
    </inkml:context>
    <inkml:brush xml:id="br0">
      <inkml:brushProperty name="width" value="0.025" units="cm"/>
      <inkml:brushProperty name="height" value="0.025" units="cm"/>
    </inkml:brush>
  </inkml:definitions>
  <inkml:trace contextRef="#ctx0" brushRef="#br0">66 124 13421,'0'0'8125,"-4"8"-7538,-6 7-416,2 0 1,0 1-1,0 0 1,2 1-1,0-1 1,1 1-1,-6 32 1,11-48-164,0-1 0,0 0 0,1 0 0,-1 1-1,0-1 1,0 0 0,0 1 0,0-1 0,1 0 0,-1 1 0,0-1 0,0 0 0,1 0 0,-1 1 0,0-1-1,1 0 1,-1 0 0,0 0 0,1 0 0,-1 1 0,0-1 0,1 0 0,-1 0 0,0 0 0,1 0 0,-1 0-1,0 0 1,1 0 0,-1 0 0,0 0 0,1 0 0,-1 0 0,0 0 0,1 0 0,-1 0 0,0 0-1,1 0 1,-1 0 0,0-1 0,1 1 0,-1 0 0,0 0 0,1 0 0,-1-1 0,0 1 0,0 0 0,1 0-1,-1 0 1,1-1 0,17-11 424,-6-1-376,-1-1-1,0 0 1,-1 0-1,0-1 0,-1-1 1,-1 0-1,0 0 0,-1 0 1,-1-1-1,-1 0 1,0 0-1,-1-1 0,-1 1 1,-1-1-1,0-27 1,-11 51 200,-5 16-227,1 1 0,2 0 1,0 1-1,1 0 1,-10 44-1,18-61 81,0 0 1,0 1-1,1-1 0,1 1 0,-1 0 1,1 10-1,1-16-250,-1 0 0,0 0 0,1 0 0,-1 0 0,1-1 1,0 1-1,0 0 0,-1 0 0,1-1 0,0 1 0,1-1 0,1 4 0,-2-4-483,1 0 0,0 0 0,-1 1 0,1-1 0,0 0-1,0 0 1,0-1 0,0 1 0,0 0 0,0-1 0,0 1 0,0-1-1,0 1 1,2-1 0,11 1-8292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00.482"/>
    </inkml:context>
    <inkml:brush xml:id="br0">
      <inkml:brushProperty name="width" value="0.025" units="cm"/>
      <inkml:brushProperty name="height" value="0.025" units="cm"/>
    </inkml:brush>
  </inkml:definitions>
  <inkml:trace contextRef="#ctx0" brushRef="#br0">93 14 13677,'0'0'4004,"-21"-4"-3734,14 3 3015,7 1-2847,0 0-398,-1 0 1,1 0-1,0 0 1,0 0-1,0 0 1,0 0-1,-1 0 1,1 0-1,0 0 1,0 0-1,0 0 1,0 0-1,-1 0 1,1 0-1,0 0 1,0 0-1,0 0 1,-1 0-1,1 0 1,0 0-1,0 0 0,0 0 1,0 0-1,0 0 1,-1 0-1,1-1 1,0 1-1,0 0 1,0 0-1,0 0 1,0 0-1,0 0 1,-1-1-1,1 1 1,0 0-1,0 0 1,0 0-1,0 0 1,0-1-1,0 1 1,0 0-1,0 0 1,0 0-1,0-1 1,0 1-1,0 0 1,0 0-1,0 0 1,0 0-1,0-1 0,0 1 1,0 0-1,0 0 1,0 0-1,0 0 1,0-1-1,0 1 1,1 0-1,-1 0 1,-5 3 0,1 1 1,0 0-1,0 0 1,1 0 0,-1 1-1,1-1 1,0 1-1,0 0 1,1 0-1,-1 0 1,-2 7-1,2-3 100,0 0-1,0 0 0,1 0 0,0 0 0,-1 18 1,3-26-132,0 0 1,1-1-1,-1 1 1,0-1-1,1 0 1,-1 1-1,1-1 0,-1 1 1,1-1-1,-1 0 1,1 1-1,-1-1 1,1 0-1,-1 1 1,1-1-1,0 0 1,-1 0-1,1 0 1,-1 0-1,1 1 1,0-1-1,-1 0 1,1 0-1,0 0 0,-1 0 1,1 0-1,-1-1 1,1 1-1,0 0 1,-1 0-1,1 0 1,-1 0-1,1-1 1,0 1-1,-1 0 1,1-1-1,0 0 1,25-9 217,-15 2-204,-2 0 0,1 0 0,-1-1-1,-1 0 1,1 0 0,9-15 0,-24 31-42,3-2-16,-1 0-1,1 0 1,0 0 0,0 0 0,0 0-1,1 1 1,0-1 0,-3 11 0,8-15 52,-1-1 1,1 1 0,-1-1-1,1 1 1,-1-1 0,1 0-1,0 0 1,-1 0 0,1 0-1,0-1 1,-1 1 0,5-2-1,2-1 19,0-1 0,-1 0 0,1-1 0,12-8 0,15-9-1129,-18 19-10736,-17 3 11695,0 0 0,0 0 0,0 0 0,0 0 0,0 0 0,0 0 0,0-1 0,0 1 0,0 0 0,0 0 1,0-1-1,0 1 0,0 0 0,-1-1 0,1 1 0,0-1 0,0 0 0,0 1 0,-1-1 0,1 1 0,0-1 0,1-1 0,-2 2 203,0-1 1,0 1-1,0 0 0,0 0 0,0 0 0,0 0 0,0 0 0,0 0 0,0 0 0,1-1 0,-1 1 1,0 0-1,0 0 0,0 0 0,0 0 0,0 0 0,0 0 0,1 0 0,-1 0 0,0 0 0,0 0 0,0 0 1,0 0-1,0 0 0,1 0 0,-1 0 0,0 0 0,0 0 0,0 0 0,0 0 0,0 0 0,1 0 1,-1 0-1,0 0 0,0 0 0,0 0 0,0 0 0,0 0 0,1 0 0,-1 0 0,0 0 0,0 0 0,0 0 1,0 0-1,0 1 0,0-1 0,0 0 0,1 0 0,-1 0 0,0 0 0,0 0 0,0 0 0,0 1 1,0-1-1,0 0 0,0 0 0,0 0 0,0 0 0,0 1 0,2 16 2146,-4 37-834,1-29-613,1 145-256,0-168-459,-1-1 0,1 1 0,0-1 0,0 0 0,-1 1 0,1-1-1,-1 0 1,1 1 0,-1-1 0,0 0 0,1 0 0,-1 1 0,0-1 0,0 0 0,0 0 0,0 0-1,0 0 1,0 0 0,0 0 0,0 0 0,0 0 0,-1-1 0,1 1 0,0 0 0,0-1-1,-2 1 1,2-1-10,0 0-1,1 1 0,-1-1 0,0 0 0,0 0 0,1 0 1,-1 0-1,0 0 0,0-1 0,0 1 0,1 0 1,-1 0-1,0 0 0,1-1 0,-1 1 0,0 0 0,1-1 1,-1 1-1,0 0 0,1-1 0,-1 1 0,0-1 1,1 1-1,-1-1 0,1 0 0,-1 1 0,1-1 0,0 1 1,-1-1-1,1 0 0,-1 1 0,1-1 0,0 0 1,0 0-1,-1 1 0,1-1 0,0 0 0,0 0 0,0 1 1,0-1-1,0 0 0,0 0 0,0 1 0,0-1 1,0-1-1,1-10-48,0 1 1,0 0-1,1 0 1,0 0 0,1 0-1,0 0 1,1 0-1,1 1 1,8-16-1,5-4 24,39-48 0,-34 48 101,22-38 0,-82 100 1034,-16 37-493,49-63-594,0 0-1,1 0 1,0 0 0,0 1-1,0-1 1,1 1 0,0 0-1,1-1 1,-1 1 0,0 9-1,2-15-101,1 0 1,-1 0-1,0 0 0,1-1 0,-1 1 0,0 0 0,1 0 0,-1-1 0,1 1 0,-1 0 1,1-1-1,0 1 0,-1-1 0,1 1 0,0-1 0,-1 1 0,1-1 0,0 1 0,-1-1 1,1 1-1,0-1 0,0 0 0,0 0 0,-1 1 0,1-1 0,0 0 0,0 0 0,0 0 1,0 0-1,-1 0 0,1 0 0,0 0 0,0 0 0,0 0 0,1-1 0,32-6-5777,-14-8 101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00.831"/>
    </inkml:context>
    <inkml:brush xml:id="br0">
      <inkml:brushProperty name="width" value="0.025" units="cm"/>
      <inkml:brushProperty name="height" value="0.025" units="cm"/>
    </inkml:brush>
  </inkml:definitions>
  <inkml:trace contextRef="#ctx0" brushRef="#br0">84 0 16976,'-5'3'366,"1"-1"0,0 1-1,0 0 1,0 0 0,0 0 0,1 1 0,-1-1 0,1 1-1,0 0 1,0 0 0,0 0 0,1 0 0,0 1-1,-1-1 1,-1 9 0,0-3-188,1 0 0,0 0 0,1 0 1,0 1-1,1-1 0,-1 14 0,2-23-211,0 1 0,0-1 0,1 0 0,-1 1 1,0-1-1,1 0 0,-1 1 0,1-1 0,-1 0 0,1 0 0,-1 1 0,1-1 0,0 0 0,0 0 0,0 0 0,-1 0 0,1 0 1,0 0-1,0 0 0,0 0 0,1-1 0,-1 1 0,0 0 0,0-1 0,0 1 0,0 0 0,1-1 0,-1 0 0,0 1 0,1-1 1,-1 0-1,0 1 0,2-1 0,57 1-1973,-22-1 850,-37 0 1170,-1 0 0,0 0 0,1 0 0,-1 0 1,1 0-1,-1 0 0,1 1 0,-1-1 0,1 0 0,-1 0 1,0 1-1,1-1 0,-1 0 0,0 0 0,1 1 0,-1-1 1,0 1-1,1-1 0,-1 0 0,0 1 0,0-1 0,1 1 1,-1-1-1,0 0 0,0 1 0,0-1 0,1 1 0,-1-1 1,0 1-1,0-1 0,0 1 0,0-1 0,0 1 0,0-1 1,0 1-1,0-1 0,0 0 0,0 1 0,-1-1 0,1 1 1,0-1-1,0 1 0,0-1 0,0 1 0,-1-1 0,1 0 1,0 1-1,0-1 0,-1 1 0,1-1 0,0 0 0,-1 1 1,1-1-1,-1 0 0,1 0 0,0 1 0,-1-1 0,1 0 1,-1 0-1,0 1 0,-25 20 1492,15-15-1055,0-1 0,-1 0 0,1-1 0,-1 0 0,0-1 1,0 0-1,-22 1 0,34-5-775,0 0 0,0-1 0,1 1 0,-1 0 0,1-1 1,-1 1-1,1 0 0,-1 0 0,1-1 0,0 1 0,0 0 0,0 0 1,-1 0-1,3-2 0,12-9-4016,3-1-2211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01.410"/>
    </inkml:context>
    <inkml:brush xml:id="br0">
      <inkml:brushProperty name="width" value="0.025" units="cm"/>
      <inkml:brushProperty name="height" value="0.025" units="cm"/>
    </inkml:brush>
  </inkml:definitions>
  <inkml:trace contextRef="#ctx0" brushRef="#br0">63 279 8552,'0'0'8445,"-8"8"-6699,5-6-1541,-33 37 1637,34-37-1793,0 0 0,1 0 1,0 0-1,-1 1 1,1-1-1,0 0 0,0 1 1,0-1-1,0 0 1,0 1-1,1-1 1,-1 1-1,1-1 0,0 1 1,-1-1-1,1 1 1,0 0-1,1-1 0,-1 1 1,0-1-1,2 5 1,-1-6-41,0 0 1,0 0-1,-1-1 1,1 1-1,0 0 0,0-1 1,0 1-1,0-1 1,1 0-1,-1 1 1,0-1-1,0 0 1,0 1-1,0-1 1,0 0-1,0 0 1,1 0-1,-1 0 0,0 0 1,0 0-1,0 0 1,0-1-1,0 1 1,1 0-1,-1-1 1,2 0-1,28-12 35,-18 0-278,-1-1 0,0-1 0,-1 0 0,0 0 0,-1-1 0,-1 0 0,-1-1 0,0 0 0,6-21 0,3-14 115,18-97-1,-65 203 1391,20-29-918,1 1 1,0 0-1,2 1 1,-7 50-1,6 112 111,10-177-387,3-16 284,2-21 55,-7 14-382,0 0-1,-1 0 1,0 0-1,-1 0 1,0 0-1,-1 0 1,0 1-1,0-1 1,-1 1-1,-1 0 1,0 0-1,0 1 1,-1-1 0,0 1-1,-1 0 1,0 1-1,-9-10 1,68 30 195,23-2-3928,0-12-5916,-46-1 4165</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01.773"/>
    </inkml:context>
    <inkml:brush xml:id="br0">
      <inkml:brushProperty name="width" value="0.025" units="cm"/>
      <inkml:brushProperty name="height" value="0.025" units="cm"/>
    </inkml:brush>
  </inkml:definitions>
  <inkml:trace contextRef="#ctx0" brushRef="#br0">88 4 5765,'0'0'15028,"-9"-1"-13992,7 0-985,-1 1 0,0-1 1,1 1-1,-1 0 0,0 0 1,0 0-1,1 0 0,-1 0 1,0 1-1,1-1 0,-1 1 1,0 0-1,1-1 0,-1 1 0,1 0 1,-1 1-1,1-1 0,-1 0 1,1 1-1,0-1 0,0 1 1,0 0-1,0 0 0,0 0 1,0 0-1,0 0 0,1 0 1,-1 0-1,1 1 0,-1-1 1,1 0-1,0 1 0,0-1 1,0 1-1,0 0 0,1-1 1,-1 1-1,1 0 0,-1-1 0,1 1 1,0 0-1,0 0 0,1 3 1,-1-4-85,1 0 0,-1 0 1,1 0-1,0 0 0,-1-1 0,1 1 1,0 0-1,0 0 0,0-1 1,0 1-1,1-1 0,-1 1 0,0-1 1,1 0-1,-1 1 0,1-1 1,-1 0-1,1 0 0,0 0 0,-1 0 1,1 0-1,0 0 0,0-1 1,0 1-1,-1 0 0,1-1 0,4 1 1,64 10-1863,-52-9 1924,-16-2-16,0 1-1,1-1 1,-1 1-1,0-1 1,1 1-1,-1 0 1,0 0-1,0 0 0,0 0 1,0 0-1,0 0 1,0 1-1,0-1 1,0 1-1,-1-1 1,1 1-1,0 0 0,2 3 1,-4-4 61,0 0 1,1 1 0,-1-1-1,0 0 1,1 0-1,-1 1 1,0-1-1,0 0 1,0 1-1,0-1 1,-1 0-1,1 1 1,0-1 0,0 0-1,-1 0 1,1 1-1,-1-1 1,1 0-1,-1 0 1,1 1-1,-1-1 1,0 0-1,0 0 1,1 0 0,-1 0-1,0 0 1,0 0-1,0-1 1,0 1-1,0 0 1,0 0-1,-1-1 1,1 1 0,0 0-1,-1 0 1,-12 7 682,0 0-1,0-1 1,-18 7 0,25-12-888,0 0-1,0 0 0,0-1 0,0 0 0,-11 1 0,15-4-3231,3-8-3881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02.750"/>
    </inkml:context>
    <inkml:brush xml:id="br0">
      <inkml:brushProperty name="width" value="0.025" units="cm"/>
      <inkml:brushProperty name="height" value="0.025" units="cm"/>
    </inkml:brush>
  </inkml:definitions>
  <inkml:trace contextRef="#ctx0" brushRef="#br0">68 98 11115,'3'-8'4292,"6"-29"-2174,-4 19 3575,-5 16-4242,-8 28-1394,-1 1 1,-12 24 0,13-34-10,0 0 1,2 1-1,0 0 1,0 0-1,2 0 0,0 1 1,-1 25-1,5-44-37,0 0 0,0 1-1,0-1 1,0 0 0,1 0 0,-1 1-1,0-1 1,0 0 0,0 1 0,0-1-1,0 0 1,1 0 0,-1 1-1,0-1 1,0 0 0,0 0 0,1 1-1,-1-1 1,0 0 0,0 0 0,1 0-1,-1 0 1,0 1 0,1-1 0,-1 0-1,0 0 1,0 0 0,1 0-1,-1 0 1,0 0 0,1 0 0,-1 0-1,0 0 1,1 0 0,-1 0 0,0 0-1,0 0 1,1 0 0,-1 0-1,0 0 1,1 0 0,-1 0 0,0 0-1,1 0 1,-1-1 0,0 1 0,0 0-1,1 0 1,-1 0 0,0-1 0,1 1-1,16-10 617,-7 1-540,0-1 0,-1 0-1,0 0 1,-1-1-1,0 0 1,0 0 0,-1-1-1,-1 0 1,0 0 0,5-16-1,-5 8-69,0 0-1,-1-1 1,-2 1-1,0-1 1,0-40-1,-22 121-539,19-58 518,-1 0 1,1 0 0,0 0-1,0 0 1,0 0 0,0 1-1,1-1 1,-1 0-1,0 0 1,1 0 0,-1 0-1,1 0 1,0 0-1,0 0 1,0 0 0,0 0-1,0-1 1,0 1-1,0 0 1,1-1 0,1 3-1,0-3 28,-1 0 0,1 0-1,0 0 1,0 0 0,0-1 0,0 1-1,0-1 1,0 1 0,0-1-1,0 0 1,0 0 0,0-1 0,0 1-1,0-1 1,4 0 0,0-1 47,0-1 0,-1 1 0,1-1 1,0-1-1,-1 1 0,0-1 0,0 0 1,0 0-1,0-1 0,7-7 0,37-25 487,-48 69-1016,-11 77 811,1 0-4719,7-109 4014,1 1 0,0 0 0,0 0 0,0 0 0,0 0 0,0 0-1,0 0 1,0 0 0,1-1 0,-1 1 0,0 0 0,0 0-1,1 0 1,-1 0 0,0-1 0,1 1 0,-1 0 0,1 0-1,-1 0 1,1-1 0,0 1 0,-1 0 0,1-1 0,-1 1 0,2 0-1,6 1-9180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03.081"/>
    </inkml:context>
    <inkml:brush xml:id="br0">
      <inkml:brushProperty name="width" value="0.025" units="cm"/>
      <inkml:brushProperty name="height" value="0.025" units="cm"/>
    </inkml:brush>
  </inkml:definitions>
  <inkml:trace contextRef="#ctx0" brushRef="#br0">0 82 11243,'0'0'10703,"15"-1"-9358,285-35 2061,-14-1-2936,-19 29 73,-210 8-3968,0 0-4007,-31 0 2105,-36 0-273</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03.684"/>
    </inkml:context>
    <inkml:brush xml:id="br0">
      <inkml:brushProperty name="width" value="0.025" units="cm"/>
      <inkml:brushProperty name="height" value="0.025" units="cm"/>
    </inkml:brush>
  </inkml:definitions>
  <inkml:trace contextRef="#ctx0" brushRef="#br0">297 65 15375,'0'0'1537,"-2"12"609,-16 107 2844,-3 10-3651,-4 20-1892,25-148 327,0 0 0,0 0 0,0 0 0,0 0 0,-1 0 0,1 0 0,0 0 1,0 0-1,-1 0 0,1 0 0,-1 0 0,1 0 0,-1 0 0,1 0 0,-1 0 0,0-1 0,1 1 0,-1 0 0,0 0 0,1-1 0,-1 1 0,0 0 0,0-1 0,-1 2 0,1-2-29,-1 0 0,1 0 0,0-1-1,0 1 1,0 0 0,0 0 0,-1-1 0,1 1-1,0 0 1,0-1 0,0 1 0,0-1 0,0 0-1,0 1 1,0-1 0,0 0 0,0 1 0,0-2-1,-40-48-4323,37 44 4746,-29-45 386,3-1 1,-41-98-1,68 144-105,0 0-1,0-1 1,1 1 0,0-1-1,1 1 1,-1-1-1,1 0 1,1 0-1,-1 1 1,1-1-1,1-9 1,0 12-248,0 1 1,0 0 0,1 0-1,-1 0 1,1-1-1,0 1 1,0 1-1,0-1 1,0 0-1,0 0 1,1 1-1,-1-1 1,1 1-1,0 0 1,-1 0-1,1 0 1,0 0-1,0 1 1,0-1-1,1 1 1,-1-1 0,7 0-1,16-7 436,2 2 1,-1 1-1,1 1 1,44-1-1,113 6 703,-168 1-1306,-12-1-19,87 8 157,-86-7-170,0 0 0,-1 0 1,1 0-1,-1 1 0,0 0 0,1 0 1,-1 1-1,0-1 0,0 1 0,0 0 1,-1 0-1,1 1 0,5 5 1,-9-7 0,1-1 0,-1 1 0,0 0 1,0 0-1,0 0 0,0-1 1,0 1-1,-1 0 0,1 0 1,-1 0-1,1 0 0,-1 1 1,0-1-1,1 0 0,-1 0 0,0 0 1,-1 0-1,1 0 0,0 0 1,0 0-1,-1 0 0,1 0 1,-1 0-1,0 0 0,0 0 0,0 0 1,0 0-1,0 0 0,0 0 1,0-1-1,0 1 0,-1-1 1,1 1-1,-1-1 0,1 1 0,-1-1 1,-2 2-1,-6 5 62,-1 0-1,0-1 1,0 0 0,-19 8-1,5-5 44,-1 0 0,-39 9 0,52-16-315,1 0 1,-1-1-1,0-1 0,0 0 1,0 0-1,0-2 1,-16-1-1,28 1 0,0 1-1,0 0 0,0 0 0,0-1 1,0 1-1,0 0 0,0-1 0,1 1 1,-1-1-1,0 1 0,0-1 0,0 1 0,1-1 1,-1 0-1,0 1 0,1-1 0,-1 0 1,0-1-1,-6-18-7025</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07.083"/>
    </inkml:context>
    <inkml:brush xml:id="br0">
      <inkml:brushProperty name="width" value="0.025" units="cm"/>
      <inkml:brushProperty name="height" value="0.025" units="cm"/>
    </inkml:brush>
  </inkml:definitions>
  <inkml:trace contextRef="#ctx0" brushRef="#br0">1 70 14157,'0'0'1826,"50"4"-320,10-11-481,15-4-641,16 1-320,11 1 32,0-1-384,-6-2-2819,-6-3-3235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08.259"/>
    </inkml:context>
    <inkml:brush xml:id="br0">
      <inkml:brushProperty name="width" value="0.025" units="cm"/>
      <inkml:brushProperty name="height" value="0.025" units="cm"/>
    </inkml:brush>
  </inkml:definitions>
  <inkml:trace contextRef="#ctx0" brushRef="#br0">1 6 8520,'0'0'7335,"66"0"-5958,-25 0-320,14 0-448,10 0-257,6 0-31,2 0-161,0 0-64,-8 0-96,-6-2-1570,-16-2-3106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9.397"/>
    </inkml:context>
    <inkml:brush xml:id="br0">
      <inkml:brushProperty name="width" value="0.025" units="cm"/>
      <inkml:brushProperty name="height" value="0.025" units="cm"/>
    </inkml:brush>
  </inkml:definitions>
  <inkml:trace contextRef="#ctx0" brushRef="#br0">48 50 11115,'0'0'6117,"-7"10"-4894,-22 34-97,28-43-1050,-1 1-1,1-1 1,0 1-1,0-1 0,0 1 1,0 0-1,1-1 1,-1 1-1,0 0 1,1-1-1,-1 1 1,1 0-1,0 0 1,-1 0-1,1 0 0,0 0 1,0-1-1,0 1 1,1 3-1,-1-5-61,1 1 0,0 0 0,-1-1 0,1 1 0,0-1 0,0 1 0,0-1 0,-1 1 0,1-1 0,0 1 0,0-1 0,0 0 0,0 0 0,0 1 0,0-1 0,0 0 0,0 0 0,0 0 1,0 0-1,0 0 0,0 0 0,0 0 0,0 0 0,1-1 0,8-1 7,0-1 0,0 0 0,0 0 0,13-7 0,63-41 74,-59 33-73,2 2-1,41-19 1,-69 35-23,0-1-1,-1 1 1,1-1 0,0 1 0,0-1 0,0 1-1,-1-1 1,1 1 0,0 0 0,0-1 0,0 1-1,0 0 1,0 0 0,0 0 0,0 0-1,0 0 1,-1 0 0,1 0 0,0 0 0,0 0-1,0 0 1,0 0 0,0 1 0,0-1 0,0 0-1,-1 1 1,1-1 0,0 0 0,0 1-1,0-1 1,-1 1 0,1 0 0,0-1 0,-1 1-1,1-1 1,0 1 0,-1 0 0,1 0 0,-1-1-1,1 1 1,-1 0 0,1 0 0,0 1-1,-1 2 1,0-1-1,0 1 0,0 0 0,-1-1 1,1 1-1,-1-1 0,0 1 0,0-1 0,0 0 1,-1 1-1,-2 4 0,-23 39 176,-9 18 58,36-65-234,1 0 0,-1 1 0,0-1 0,1 0-1,-1 0 1,0 1 0,1-1 0,-1 0 0,0 0 0,1 0 0,-1 0 0,0 0 0,1 0 0,-1 0 0,0 1 0,1-1 0,-1 0-1,1 0 1,-1 0 0,0 0 0,1-1 0,-1 1 0,1 0 0,-1 0 0,0 0 0,1 0 0,-1 0 0,0 0 0,1 0 0,-1-1-1,0 1 1,1 0 0,-1 0 0,0-1 0,1 1 0,10-8-1224,0 0 0,-1 0 0,16-16 0,-12 11-1242,13-12-3218</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0.292"/>
    </inkml:context>
    <inkml:brush xml:id="br0">
      <inkml:brushProperty name="width" value="0.025" units="cm"/>
      <inkml:brushProperty name="height" value="0.025" units="cm"/>
    </inkml:brush>
  </inkml:definitions>
  <inkml:trace contextRef="#ctx0" brushRef="#br0">61 91 5958,'-5'2'1442,"-34"15"3904,38-17-5149,0 1-1,0-1 1,0 1-1,0-1 1,0 1 0,0 0-1,0 0 1,1-1-1,-1 1 1,0 0-1,0 0 1,1 0-1,-1 0 1,0 0-1,1 0 1,-1 0 0,1 0-1,-1 0 1,1 0-1,-1 0 1,1 0-1,0 0 1,0 0-1,-1 1 1,1-1-1,0 0 1,0 0 0,0 0-1,0 0 1,1 2-1,0-2-85,0 0 0,0 0 1,0 0-1,0 0 0,1 0 0,-1 0 0,0 0 0,0-1 0,1 1 1,-1 0-1,1-1 0,-1 1 0,0-1 0,1 0 0,-1 1 0,1-1 1,2 0-1,30 3 868,-32-2-911,52-2 647,-1-1-1,1-3 0,96-22 0,-1 0-570,107 7 1665,-257 19-1924,0 1-1,0-1 0,0 1 1,0-1-1,1 1 0,-1-1 1,0 0-1,0 1 0,1-1 1,-1 0-1,0 0 0,1 0 0,-1 0 1,1 1-1,-1-1 0,1 0 1,-1 0-1,1 0 0,-1 0 1,1 0-1,0 0 0,0 0 1,0-2-1,-2-25-5486,2 26 4916,0-21-5512</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0.639"/>
    </inkml:context>
    <inkml:brush xml:id="br0">
      <inkml:brushProperty name="width" value="0.025" units="cm"/>
      <inkml:brushProperty name="height" value="0.025" units="cm"/>
    </inkml:brush>
  </inkml:definitions>
  <inkml:trace contextRef="#ctx0" brushRef="#br0">1 1 17200,'0'0'4639,"11"2"-3843,316 40 880,-324-41-1662,1-1-1,-1 1 1,1 0 0,-1 0 0,1 0-1,-1 0 1,0 0 0,0 1-1,0 0 1,1 0 0,-2-1 0,1 2-1,0-1 1,0 0 0,-1 1-1,1-1 1,2 4 0,-4-3 12,1 0 0,-1 0 0,0 0 0,0 0 0,-1 0 0,1 1 0,0-1 0,-1 0 0,0 0 0,0 1 1,0-1-1,0 0 0,0 1 0,-1-1 0,0 0 0,1 0 0,-1 1 0,-3 4 0,-7 17 189,-2-1 0,-1-1 0,-1 0 1,-1 0-1,-1-2 0,-27 28 0,10-11-194,23-24-73,2-3-199,-1 0-1,1-1 1,-20 16 0,19-22-2073,6-8-3632,3-17-6739</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2.910"/>
    </inkml:context>
    <inkml:brush xml:id="br0">
      <inkml:brushProperty name="width" value="0.025" units="cm"/>
      <inkml:brushProperty name="height" value="0.025" units="cm"/>
    </inkml:brush>
  </inkml:definitions>
  <inkml:trace contextRef="#ctx0" brushRef="#br0">1 92 641,'0'0'3325,"2"-10"-1424,3-7-735,9-29 1208,-10 27 5318,-5 109-6490,-1-26-923,2 0-1,4 1 1,12 70 0,-5-73-173,2 109 0,-10-103-22,16 85-1,-6-63 164,2 102 1,0 6 703,34 702 10,-58 1007 91,20-757-940,-4 434 38,-1-979-28,4-504 337,-10-101-410,-1-17-3476,1 11-1094,8 15-8634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3.274"/>
    </inkml:context>
    <inkml:brush xml:id="br0">
      <inkml:brushProperty name="width" value="0.025" units="cm"/>
      <inkml:brushProperty name="height" value="0.025" units="cm"/>
    </inkml:brush>
  </inkml:definitions>
  <inkml:trace contextRef="#ctx0" brushRef="#br0">16 0 4708,'0'12'1025,"-9"0"-928,2 0-1603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5.564"/>
    </inkml:context>
    <inkml:brush xml:id="br0">
      <inkml:brushProperty name="width" value="0.025" units="cm"/>
      <inkml:brushProperty name="height" value="0.025" units="cm"/>
    </inkml:brush>
  </inkml:definitions>
  <inkml:trace contextRef="#ctx0" brushRef="#br0">16 32 5189,'1'-17'-583,"4"3"17035,-4 35-16039,-17 252 3543,11-231-3603,5-42-316,-1 0 1,1 0-1,0 0 1,0 0-1,0 0 0,0 0 1,0 0-1,0 0 1,0 0-1,0 0 1,0 0-1,0 0 0,0 0 1,0 0-1,0 0 1,0 0-1,-1 0 0,4-25 383,10-222-606,-13 256 165,0 1 0,0-1 1,1 1-1,1-1 1,-1 1-1,4 9 0,-4-16 23,0-1-1,1 1 0,-1-1 0,0 0 1,1 1-1,-1-1 0,1 0 0,0 0 0,0 0 1,-1 0-1,1 0 0,1 0 0,-1-1 1,0 1-1,0-1 0,1 0 0,-1 1 1,1-1-1,-1 0 0,1 0 0,-1-1 1,1 1-1,-1 0 0,1-1 0,5 1 0,0-1 26,0 0 1,0-1-1,0 0 0,0 0 0,0-1 0,0 0 0,0 0 0,0 0 0,-1-1 0,1-1 0,-1 1 0,0-1 0,0 0 0,11-10 0,-7 5 6,-1 0 0,0 0 1,0-1-1,-1-1 0,-1 0 0,0 0 1,0 0-1,6-14 0,-33 100-81,18-70 43,-17 68 87,16-67-110,1 0 1,1 1-1,-1-1 1,1 0 0,0 1-1,0-1 1,1 1-1,0-1 1,2 9 0,-2-14-140,-1 0 0,1 0 0,0 0 1,0 0-1,-1 0 0,1 0 1,0 0-1,0-1 0,0 1 0,0 0 1,0-1-1,0 1 0,0-1 0,0 1 1,0-1-1,0 1 0,0-1 1,0 0-1,0 0 0,3 1 0,14-6-7820,-7-9-1632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5.945"/>
    </inkml:context>
    <inkml:brush xml:id="br0">
      <inkml:brushProperty name="width" value="0.025" units="cm"/>
      <inkml:brushProperty name="height" value="0.025" units="cm"/>
    </inkml:brush>
  </inkml:definitions>
  <inkml:trace contextRef="#ctx0" brushRef="#br0">133 1 15759,'0'0'4612,"-43"56"-1921,32-35-1026,6 4-576,5-3-480,0-1-481,0 0-96,0-4 0,9-1-32,-4-6-192,0 1-641,1-5-352,-1-2-801</inkml:trace>
  <inkml:trace contextRef="#ctx0" brushRef="#br0" timeOffset="1">0 146 11339,'0'0'12395,"9"-26"-12202,16 25-97,13-2-64,-4 3-32,2 0-1442,1-2-1825,-7-2-2210,3-2-4292</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6.317"/>
    </inkml:context>
    <inkml:brush xml:id="br0">
      <inkml:brushProperty name="width" value="0.025" units="cm"/>
      <inkml:brushProperty name="height" value="0.025" units="cm"/>
    </inkml:brush>
  </inkml:definitions>
  <inkml:trace contextRef="#ctx0" brushRef="#br0">195 1 9961,'0'0'13213,"2"4"-12193,-1 0-882,0 0 1,0 0-1,-1-1 1,1 1-1,-1 0 1,0 0-1,0 0 1,0 0-1,0 0 1,-1-1-1,0 1 1,0 0 0,0 0-1,0-1 1,0 1-1,-1-1 1,0 1-1,-4 6 1,-47 71 462,43-66-530,-19 25-164,-63 86-2003,96-134-3306,1-10 1687,0 0-1015,7-12-4394</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6.651"/>
    </inkml:context>
    <inkml:brush xml:id="br0">
      <inkml:brushProperty name="width" value="0.025" units="cm"/>
      <inkml:brushProperty name="height" value="0.025" units="cm"/>
    </inkml:brush>
  </inkml:definitions>
  <inkml:trace contextRef="#ctx0" brushRef="#br0">1 0 10634,'0'0'11018,"4"8"-9662,1 1-1081,-1 0-1,-1 1 0,0-1 0,0 1 1,-1-1-1,0 1 0,1 18 1,0 2-340,2 0 1,1 0 0,11 34 0,-15-50-2822</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7.014"/>
    </inkml:context>
    <inkml:brush xml:id="br0">
      <inkml:brushProperty name="width" value="0.025" units="cm"/>
      <inkml:brushProperty name="height" value="0.025" units="cm"/>
    </inkml:brush>
  </inkml:definitions>
  <inkml:trace contextRef="#ctx0" brushRef="#br0">0 151 10186,'0'0'15097,"12"0"-14275,133-17-204,-63-3-3126,-70 16 773,0-1 0,0 0 0,21-13 0,-28 15 601,0-2 0,1 1 0,-1-1 1,-1 1-1,1-1 0,-1-1 0,0 1 0,0-1 0,4-7 0,7-13-4097</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7.373"/>
    </inkml:context>
    <inkml:brush xml:id="br0">
      <inkml:brushProperty name="width" value="0.025" units="cm"/>
      <inkml:brushProperty name="height" value="0.025" units="cm"/>
    </inkml:brush>
  </inkml:definitions>
  <inkml:trace contextRef="#ctx0" brushRef="#br0">38 37 4068,'0'0'17296,"-5"8"-16666,0 0-421,0 1 0,1 0 0,1 0 0,-1 0 1,1 0-1,1 0 0,0 1 0,0-1 0,1 1 0,0-1 0,1 16 0,-1-17-14,4 40 51,-3-47-231,0-1 1,0 1-1,0 0 0,0-1 0,1 1 0,-1 0 0,0-1 0,0 1 0,1-1 1,-1 1-1,0 0 0,1-1 0,-1 1 0,1-1 0,-1 1 0,1-1 0,-1 1 1,1-1-1,-1 1 0,1-1 0,-1 0 0,1 1 0,0-1 0,-1 0 1,1 0-1,0 1 0,-1-1 0,1 0 0,0 0 0,-1 0 0,1 0 0,0 0 1,-1 0-1,1 0 0,0 0 0,-1 0 0,1 0 0,0 0 0,-1 0 0,1 0 1,0 0-1,-1-1 0,1 1 0,0 0 0,-1-1 0,1 1 0,-1 0 0,1-1 1,0 1-1,-1-1 0,1 1 0,-1-1 0,1 1 0,-1-1 0,0 1 1,1-1-1,0 0 0,4-4 28,-1 0 0,1-1 0,-1 1 0,0-1 1,0 0-1,0 0 0,-1 0 0,0 0 0,0-1 1,-1 1-1,0-1 0,0 0 0,2-11 0,-1-6-66,0-1-1,-1-35 1,-2 59 19,0 1 0,0 0 1,0 0-1,0-1 0,1 1 1,-1 0-1,0 0 0,0-1 1,0 1-1,0 0 0,0 0 0,0-1 1,0 1-1,0 0 0,0-1 1,0 1-1,0 0 0,0 0 1,-1-1-1,1 1 0,0 0 1,0 0-1,0-1 0,0 1 1,0 0-1,0 0 0,-1-1 1,1 1-1,0 0 0,0 0 1,0 0-1,-1-1 0,1 1 1,0 0-1,0 0 0,-1 0 1,1 0-1,0 0 0,0 0 1,-1-1-1,1 1 0,0 0 1,0 0-1,-1 0 0,-11 11-131,-7 21 121,16-25 50,1 0 1,-1 0 0,1 0 0,1 0 0,0 0 0,0 1-1,0-1 1,1 1 0,1 11 0,-1-18-27,0 0-1,1 0 1,-1 0 0,1 0-1,-1 0 1,1 0 0,0 0-1,0 0 1,-1 0 0,1 0-1,0 0 1,0 0 0,0-1-1,0 1 1,0 0 0,0-1-1,0 1 1,0-1 0,0 1-1,0-1 1,0 1 0,0-1-1,0 0 1,0 0-1,1 1 1,-1-1 0,0 0-1,0 0 1,0 0 0,0 0-1,1 0 1,-1-1 0,0 1-1,0 0 1,0 0 0,0-1-1,2 0 1,43-15 445,-30 4-444,-1 0 1,0-1-1,-1-1 1,-1 0-1,0-1 0,0 0 1,12-21-1,-17 23-59,-12 54-646,-2-14 699,1 1 0,1-1 1,0 44-1,4-69-98,0 0-1,0 1 0,0-1 1,1 0-1,-1 1 0,1-1 1,0 0-1,-1 0 1,1 0-1,0 0 0,0 0 1,1 1-1,-1-2 0,0 1 1,1 0-1,2 3 0,-2-4-415,-1 1-1,1-1 0,0 0 1,0 0-1,-1 0 0,1 0 0,0 0 1,0 0-1,0 0 0,0-1 0,4 2 1,5-2-6212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19.727"/>
    </inkml:context>
    <inkml:brush xml:id="br0">
      <inkml:brushProperty name="width" value="0.025" units="cm"/>
      <inkml:brushProperty name="height" value="0.025" units="cm"/>
    </inkml:brush>
  </inkml:definitions>
  <inkml:trace contextRef="#ctx0" brushRef="#br0">173 16 10634,'0'0'6209,"-2"-4"-6119,-5-8-6,11 35 99,-3 68 1119,1-32-143,-9 102 0,5-150-1009,0 1 0,-1 0 1,0-1-1,-1 1 1,0-1-1,-9 18 0,11-26-108,1 0-1,-1 0 1,0 0-1,0 0 1,-1-1-1,1 1 1,0-1-1,-1 1 1,1-1-1,-1 0 1,0 1-1,0-1 1,0-1-1,0 1 1,0 0-1,0-1 1,-1 0-1,1 0 1,0 0-1,-1 0 1,1 0-1,-1 0 0,1-1 1,-1 0-1,1 0 1,-5 0-1,5-1-30,0 0-1,1 0 1,-1 0-1,0 0 0,1-1 1,0 1-1,-1-1 1,1 1-1,0-1 1,0 0-1,-1 0 0,1 0 1,1 0-1,-1 0 1,0-1-1,1 1 0,-1 0 1,1-1-1,-1 1 1,1-1-1,0 0 0,0 1 1,1-1-1,-1 0 1,0 0-1,1 1 0,0-1 1,-1-4-1,0-1-25,0-1 0,1 0 0,0 1 0,0-1 0,1 0-1,0 0 1,1 1 0,2-11 0,1 9-3,-1 1 1,1 0-1,0 1 1,1-1-1,0 1 1,0 0-1,1 0 1,0 1-1,1 0 1,-1 0-1,14-9 1,15-7 8,57-29 1,-29 18 5,-48 25 10,31-19 20,-45 27-20,1-1-1,-1 1 1,0-1 0,0 0-1,0 1 1,0-1-1,0 0 1,-1 0-1,1-1 1,-1 1-1,1 0 1,-1 0-1,0-1 1,0 1 0,1-4-1,-3 5 0,0 0 0,0 1-1,-1-1 1,1 0 0,0 1-1,-1-1 1,1 1 0,0-1 0,-1 1-1,1-1 1,-1 1 0,1 0-1,-1 0 1,1 0 0,-1 0 0,1 0-1,-1 0 1,1 0 0,-1 1-1,-1-1 1,0 1-3,-4 0 39,0 0 0,0 1 1,0 0-1,0 0 0,0 1 1,1 0-1,-1 0 0,1 0 0,0 1 1,0 0-1,-11 9 0,13-10-12,0 1 0,0-1 0,0 1-1,1 0 1,-1 0 0,1 0 0,0 0 0,0 1 0,0-1-1,1 1 1,0 0 0,0-1 0,0 1 0,0 0 0,1 0-1,-2 10 1,3-15-37,1 1-1,-1 0 0,1 0 1,-1-1-1,1 1 1,0 0-1,-1-1 0,1 1 1,0 0-1,-1-1 1,1 1-1,0-1 0,0 1 1,0-1-1,-1 1 1,1-1-1,0 0 0,0 1 1,0-1-1,0 0 1,0 0-1,0 0 0,0 0 1,-1 0-1,1 0 1,0 0-1,0 0 0,0 0 1,0 0-1,0 0 1,0 0-1,1-1 0,36-7-1171,-26 3-187,-1-1 0,0 0 1,0-1-1,14-12 1,11-12-5036</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7.732"/>
    </inkml:context>
    <inkml:brush xml:id="br0">
      <inkml:brushProperty name="width" value="0.025" units="cm"/>
      <inkml:brushProperty name="height" value="0.025" units="cm"/>
    </inkml:brush>
  </inkml:definitions>
  <inkml:trace contextRef="#ctx0" brushRef="#br0">0 113 10890,'0'0'8339,"13"1"-7058,76 2 584,0-4 1,89-12-1,-19 2-1007,193-3-528,358-30-489,-519 11 383,-199 34-563,-102 15 1385,72-12-4888,1-3-5926,19-1 821</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8.091"/>
    </inkml:context>
    <inkml:brush xml:id="br0">
      <inkml:brushProperty name="width" value="0.025" units="cm"/>
      <inkml:brushProperty name="height" value="0.025" units="cm"/>
    </inkml:brush>
  </inkml:definitions>
  <inkml:trace contextRef="#ctx0" brushRef="#br0">63 1 14894,'0'0'10458,"3"11"-9924,1 14-479,-1 1 1,-1-1-1,-1 0 1,-1 0-1,-6 41 1,3-49-1055,0 0 0,-1 0 0,-7 17 1,11-33 788,-1 0 0,1 0 1,0 0-1,-1 0 0,1 0 0,-1 0 1,1 0-1,-1 0 0,0-1 0,0 1 1,1 0-1,-1 0 0,0-1 1,0 1-1,0 0 0,0-1 0,1 1 1,-1 0-1,0-1 0,-2 1 0,-14 1-5934,2-2-374</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28.436"/>
    </inkml:context>
    <inkml:brush xml:id="br0">
      <inkml:brushProperty name="width" value="0.025" units="cm"/>
      <inkml:brushProperty name="height" value="0.025" units="cm"/>
    </inkml:brush>
  </inkml:definitions>
  <inkml:trace contextRef="#ctx0" brushRef="#br0">14 153 11723,'-2'-10'2589,"0"5"-2052,-6-36 2305,7 38-2611,1 1 1,0-1-1,0 1 0,0-1 0,0 1 0,0-1 0,0 1 0,1 0 0,-1-1 0,1 1 0,0-1 0,0 1 0,0 0 0,0 0 0,0 0 0,0-1 0,2-1 0,4-1 16,-1 0 1,0 1-1,1-1 1,0 2-1,0-1 0,0 1 1,0 0-1,0 0 0,1 1 1,-1 0-1,1 0 1,9 0-1,18-2 111,47 1 0,-68 3-270,21-1-10,1 1-1,-1 2 1,0 1 0,0 2 0,0 1 0,49 17-1,-80-22-94,-1 0 0,0 0 0,0 1-1,0 0 1,0-1 0,0 1 0,-1 0 0,1 1-1,4 4 1,-6-6 37,0 0 0,0-1-1,-1 1 1,1 0 0,-1 0 0,1 1-1,-1-1 1,0 0 0,1 0 0,-1 0-1,0 0 1,0 0 0,1 0 0,-1 0-1,0 0 1,0 1 0,0-1 0,-1 0-1,1 0 1,0 2 0,-2 0 59,0 0-1,0 0 1,0 0 0,0 0-1,0 0 1,0-1 0,-1 1-1,0-1 1,1 1 0,-1-1-1,0 0 1,0 0 0,0 0-1,0-1 1,0 1 0,-5 1-1,-19 8 280,-44 12-1,61-20-819,1-1 0,-1 0 0,0-1 0,0 0 0,1 0 0,-1-1 0,0-1 0,-14-1 0,14-6-6163,6-11-7874</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01.690"/>
    </inkml:context>
    <inkml:brush xml:id="br0">
      <inkml:brushProperty name="width" value="0.025" units="cm"/>
      <inkml:brushProperty name="height" value="0.025" units="cm"/>
    </inkml:brush>
  </inkml:definitions>
  <inkml:trace contextRef="#ctx0" brushRef="#br0">323 318 2883,'1'-8'240,"2"-2"-151,1-1 0,0 1 0,0 0 0,1 0 1,0 1-1,1-1 0,0 1 0,1 0 0,0 1 0,0 0 0,1 0 0,15-13 0,17-7 1465,-31 23-617,-1 0 1,1-1-1,-1 0 1,0 0-1,0-1 0,-1 0 1,0-1-1,0 1 1,10-17-1,-16 22-893,0 1 0,-1-1 1,1 1-1,-1-1 0,1 1 0,-1-1 0,0 1 0,1-1 0,-1 0 1,0 1-1,0-1 0,0 1 0,0-1 0,-1 1 0,1-1 1,0 0-1,-1 1 0,1-1 0,-1 1 0,1-1 0,-1 1 0,0-1 1,0 0-1,-1-1 54,0 1 1,0 1-1,0-1 1,-1 0-1,1 1 0,0-1 1,-1 1-1,1-1 1,-1 1-1,1 0 1,-1 0-1,-3 0 1,-8-2 207,1 0 0,-1 1 0,0 1 0,-16 1 0,17 1-310,-1 1-1,1 0 1,-1 1-1,1 1 1,0 0-1,0 1 0,0 0 1,1 1-1,-1 0 1,2 1-1,-1 0 0,1 1 1,-12 11-1,2-1 0,1 0 0,1 2-1,0 0 1,2 1 0,-27 41-1,30-37 70,1 1 0,1 0 0,1 0 1,1 1-1,2 1 0,1 0 0,1 0 0,1 0 0,1 1 0,2 0 0,2 57 0,1-78-62,0 0 0,0 0 1,0 0-1,1 0 0,0 0 0,1-1 1,0 1-1,0 0 0,0-1 0,1 0 1,8 11-1,-8-13 14,0-1 0,1 1 0,-1-1 0,1-1 0,0 1 0,0-1 0,0 1 0,0-2 0,1 1 0,-1 0 0,1-1 0,0 0 0,0-1 0,0 1 0,-1-1 0,9 1 0,13 0 347,0-2 1,0-1-1,0 0 1,0-2-1,-1-2 1,1 0-1,-1-1 1,0-2-1,-1-1 0,49-23 1,-44 17-132,-2-1 0,0-2 0,-1 0 0,0-2 0,-2-1 0,0-1 0,-2-1 0,36-44 0,-47 48-176,-1 0-1,0 0 1,-1-1 0,-1 0 0,-1-1 0,-1 1 0,-1-2 0,-1 1-1,4-30 1,-8 39-48,0-1 1,0 0-1,-2 0 0,0 0 0,0 1 0,-1-1 0,-6-21 0,5 27-21,1 0 0,-2 0-1,1 0 1,-1 0 0,0 0 0,0 1-1,-1 0 1,1 0 0,-1 0 0,-1 0-1,1 1 1,-1 0 0,-10-7-1,10 8-155,0 1 0,0 0 0,0 0-1,-1 1 1,1-1 0,-1 1-1,0 1 1,1-1 0,-1 1-1,0 0 1,0 1 0,-11 0-1,8 1-476,0 0 0,1 0-1,0 1 1,-1 1 0,1-1-1,0 2 1,0-1 0,-13 8-1,-30 20-5898</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2.107"/>
    </inkml:context>
    <inkml:brush xml:id="br0">
      <inkml:brushProperty name="width" value="0.025" units="cm"/>
      <inkml:brushProperty name="height" value="0.025" units="cm"/>
    </inkml:brush>
  </inkml:definitions>
  <inkml:trace contextRef="#ctx0" brushRef="#br0">1 285 3043,'10'0'1142,"7"-1"-852,0 0 0,1-1 0,-1-1 0,0 0-1,21-8 1,-27 7 666,0 0 1,0-1-1,-1 0 0,0 0 0,0-1 0,0-1 0,-1 0 1,0 0-1,0 0 0,8-10 0,-17 16-786,1 1 1,0-1-1,-1 1 0,1-1 0,-1 0 0,1 1 1,0-1-1,-1 0 0,0 1 0,1-1 1,-1 0-1,1 0 0,-1 1 0,0-1 0,1 0 1,-1 0-1,0 0 0,0 1 0,0-1 0,0 0 1,0 0-1,0 0 0,0 0 0,0 0 0,0 1 1,0-2-1,-1 1-48,0 0 0,0 1 0,1-1-1,-1 1 1,0-1 0,0 1 0,0 0 0,0-1 0,0 1 0,0 0 0,1-1 0,-1 1 0,0 0 0,0 0 0,0 0-1,0 0 1,0 0 0,-2 0 0,-3 1-15,0-1 0,0 1 0,1 0 0,-1 0 0,0 1 0,-9 3 0,3 2-22,1 0 0,0 1 1,0 0-1,-17 18 0,24-22-59,0 0-1,0 0 0,1 0 1,0 1-1,0 0 0,0-1 1,0 1-1,1 0 0,-1 1 0,1-1 1,1 0-1,-1 1 0,1-1 1,-1 8-1,2-13-24,0 1 0,0 0 1,0 0-1,0-1 0,0 1 0,0 0 1,0 0-1,0-1 0,0 1 0,1 0 0,-1 0 1,0-1-1,1 1 0,-1 0 0,0-1 1,1 1-1,-1 0 0,1-1 0,-1 1 1,1-1-1,-1 1 0,1-1 0,-1 1 0,1-1 1,0 1-1,-1-1 0,1 0 0,1 1 1,26 1 93,-18-4-45,-1 0 1,0-1 0,0 0 0,12-5-1,7-7 8,0-1-1,-2-1 1,0-1-1,37-34 1,-50 40-25,0-1 1,-1 0 0,-1 0-1,0-2 1,0 1 0,-2-1 0,0-1-1,-1 1 1,11-29 0,-16 22 452,-3 22-475,0-1-1,0 1 0,0 0 1,-1 0-1,1 0 0,0 0 1,0 0-1,0 0 0,-1 0 1,1 0-1,0-1 0,0 1 1,-1 0-1,1 0 0,0 0 1,0 0-1,-1 0 0,1 0 1,0 0-1,0 0 0,-1 1 1,1-1-1,0 0 0,0 0 1,0 0-1,-1 0 0,1 0 0,0 0 1,0 0-1,-1 0 0,1 1 1,0-1-1,0 0 0,0 0 1,0 0-1,-1 0 0,1 1 1,0-1-1,0 0 0,0 0 1,0 1-1,-28 33 84,4 4-54,-26 54 0,43-78-35,1 1-1,1-1 1,0 1 0,0 0-1,2 1 1,0-1 0,-1 25 0,4-40-12,0 1 0,0 0 0,0 0 1,0 0-1,0-1 0,0 1 1,0 0-1,0 0 0,1-1 0,-1 1 1,0 0-1,1-1 0,-1 1 0,0 0 1,1 0-1,-1-1 0,1 1 1,-1-1-1,1 1 0,-1-1 0,1 1 1,-1-1-1,1 1 0,0-1 0,-1 1 1,1-1-1,0 1 0,-1-1 1,1 0-1,1 1 0,28-2-781,-22-2-339,-1 1 1,1-1-1,-1 0 0,0 0 1,13-8-1,5-11-7564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3.270"/>
    </inkml:context>
    <inkml:brush xml:id="br0">
      <inkml:brushProperty name="width" value="0.025" units="cm"/>
      <inkml:brushProperty name="height" value="0.025" units="cm"/>
    </inkml:brush>
  </inkml:definitions>
  <inkml:trace contextRef="#ctx0" brushRef="#br0">99 254 14894,'0'0'8445,"-8"-2"-7697,-25-7-236,31 9-504,1 0-1,0 0 1,-1 0-1,1 0 1,-1 0-1,1 0 1,0 0-1,-1 0 1,1 1-1,0-1 1,-1 1-1,1-1 1,0 1 0,0-1-1,-1 1 1,1 0-1,0-1 1,0 1-1,0 0 1,0 0-1,0 0 1,0 0-1,0 0 1,0 0-1,0 0 1,1 0-1,-2 3 1,-14 32 77,15-33-34,0 0-22,-1 1-1,1 0 1,0 0-1,1 0 1,-1 0-1,0 0 1,1 0-1,0 5 1,0-8-24,1 0 0,-1-1 0,0 1 0,1 0 1,-1 0-1,0 0 0,1 0 0,-1 0 0,1 0 0,0-1 1,-1 1-1,1 0 0,0 0 0,-1-1 0,1 1 1,0 0-1,0-1 0,-1 1 0,1-1 0,0 1 1,0-1-1,0 1 0,0-1 0,0 0 0,0 0 0,0 1 1,0-1-1,0 0 0,0 0 0,0 0 0,0 0 1,0 0-1,-1 0 0,1 0 0,2 0 0,4-1 27,-1 0-1,1 0 0,-1-1 0,1 0 0,-1 0 1,0 0-1,0-1 0,0 0 0,0 0 1,-1-1-1,1 1 0,-1-1 0,9-8 0,-3 2 11,-1-2 0,1 1 0,-2-1 0,16-24-1,-33 50-109,1 1-1,0 0 0,2 0 1,-1 1-1,2 0 0,-4 26 1,8-41 66,0 0 0,0 0 0,0-1 0,0 1 0,0 0 0,0-1 0,0 1 0,1 0 0,-1 0 0,0-1 0,1 1 0,-1 0 0,0-1 0,1 1 0,-1-1 0,1 1 0,-1-1 0,1 1 0,-1-1 0,1 1 0,-1-1 0,1 1 0,0-1 0,-1 1 1,1-1-1,-1 0 0,1 1 0,1-1 0,26 2 87,26-15 111,-38 4-155,0 0-1,-1-1 1,20-16-1,-12 8 22,-34 40-496,11-21 430,0-1 0,-1 1 0,1-1 0,0 1 0,0-1 0,0 1 0,-1-1 0,1 1 1,0-1-1,0 1 0,0-1 0,0 1 0,0 0 0,0-1 0,0 1 0,0-1 0,0 1 0,0-1 1,1 1-1,-1-1 0,0 1 0,0-1 0,0 1 0,1-1 0,-1 1 0,0-1 0,1 1 1,-1-1-1,0 1 0,1-1 0,-1 0 0,0 1 0,1-1 0,-1 0 0,1 1 0,-1-1 0,1 0 1,-1 0-1,1 1 0,-1-1 0,1 0 0,-1 0 0,1 0 0,-1 1 0,1-1 0,7-2-41,0 1 0,-1-1 0,1-1 0,-1 0 0,0 0 0,1 0 0,-1-1 0,-1 0 0,1 0 0,-1 0 0,1-1 0,-1 0 0,10-12 0,26-17-93,-59 72-364,11-29 516,-12 25 10,17-33-27,0 0-1,1 1 1,-1-1-1,1 0 1,-1 1-1,1-1 1,-1 1 0,1-1-1,0 1 1,0-1-1,0 1 1,-1-1 0,2 1-1,-1-1 1,0 1-1,0-1 1,0 1 0,1 1-1,0-2 10,0-1 0,0 1 0,1-1 0,-1 1 0,0-1 0,0 1 0,0-1 0,0 0 0,0 0 1,1 1-1,-1-1 0,0 0 0,0 0 0,1 0 0,-1-1 0,0 1 0,0 0 0,0 0 0,0 0 0,1-1 0,-1 1 0,0-1 0,1 0 0,28-12 148,21-25-137,-40 29-269,0 0-1,1 1 0,0 0 0,0 0 0,23-9 0,-34 17 242,-1 0-1,0-1 1,1 1 0,-1 0-1,0 0 1,1 0 0,-1 0-1,0 0 1,1 0 0,-1 0-1,0 0 1,1-1-1,-1 1 1,0 0 0,1 0-1,-1 0 1,0 1 0,1-1-1,-1 0 1,0 0 0,1 0-1,-1 0 1,0 0 0,1 0-1,-1 0 1,0 1 0,0-1-1,1 0 1,-1 0 0,0 0-1,1 1 1,-1-1 0,0 0-1,0 0 1,0 1-1,1-1 1,-1 0 0,0 0-1,0 1 1,0-1 0,0 0-1,1 1 1,-1-1 0,-4 21-81,-17 24 324,19-43-225,-5 21 347,8-23-345,-1 0 0,1 1 0,-1-1 0,0 0 0,1 0 0,-1 0 1,1 0-1,-1 0 0,0 0 0,1 1 0,-1-1 0,1 0 0,-1 0 0,0 0 1,1 0-1,-1-1 0,1 1 0,-1 0 0,1 0 0,-1 0 0,0 0 0,1 0 0,-1 0 1,0-1-1,1 1 0,-1 0 0,1 0 0,-1-1 0,0 1 0,1 0 0,36-28 161,-1-11-128,-2 0 0,-1-3 0,54-89 0,-46 66-45,-56 124-34,-1-18 460,-17 77-1,29-97-349,1-1-1,0 1 0,2 0 0,0 0 0,2-1 0,2 22 0,-3-41-65,0 0 0,0 0 0,0 0 0,0 1 0,0-1 0,0 0 0,0 0 0,1 0-1,-1 0 1,0 0 0,1 0 0,-1 0 0,1 0 0,-1 0 0,1 0 0,-1 0 0,1 0-1,-1-1 1,1 1 0,0 0 0,0 0 0,-1 0 0,1-1 0,0 1 0,0 0 0,0-1-1,0 1 1,0-1 0,2 1 0,-2-1 1,0-1 0,0 0-1,-1 0 1,1 0 0,0 1 0,0-1-1,0 0 1,-1 0 0,1 0 0,0 0 0,-1-1-1,1 1 1,-1 0 0,0 0 0,1 0-1,-1 0 1,0 0 0,1-1 0,-1 1-1,0 0 1,0 0 0,0 0 0,0-1 0,0 1-1,-1 0 1,1-3 0,-2-7-313,0 0 1,0 0-1,-1 1 0,0-1 1,-1 1-1,0-1 0,-1 1 1,0 0-1,0 1 0,-10-14 1,3 6 579,-1 1 0,-1 0 0,0 1 0,-28-22 1,124 55 2286,-46-10-2538,1-2-1,44 2 1,-14-6-4398,-34-3-1968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4.892"/>
    </inkml:context>
    <inkml:brush xml:id="br0">
      <inkml:brushProperty name="width" value="0.025" units="cm"/>
      <inkml:brushProperty name="height" value="0.025" units="cm"/>
    </inkml:brush>
  </inkml:definitions>
  <inkml:trace contextRef="#ctx0" brushRef="#br0">14 0 11627,'0'0'9887,"0"12"-9652,-6 52 189,2-33-158,1 0 0,3 58 0,0-88-258,0 0 0,0 0 0,0 1 0,0-1 0,0 0-1,1 0 1,-1 0 0,0 1 0,1-1 0,0 0 0,-1 0 0,1 0 0,-1 0 0,1 0-1,0 0 1,0 0 0,-1 0 0,1 0 0,0 0 0,0-1 0,0 1 0,0 0 0,0 0-1,0-1 1,0 1 0,1-1 0,1 2 0,0-2 60,-1 0 1,1 0-1,0 0 0,0 0 0,0 0 1,-1-1-1,1 1 0,0-1 1,0 1-1,-1-1 0,6-2 0,2-2 145,0-1 0,0 0-1,0 0 1,17-15-1,-17 11-84,-1 0 0,-1-1-1,1-1 1,-2 1-1,0-1 1,0 0-1,-1-1 1,0 0 0,3-14-1,-12 43-131,1-12-11,1 1-1,0-1 1,1 0-1,-1 1 0,1-1 1,0 1-1,0-1 1,1 9-1,-1-12 18,1 0 0,0 1 0,0-1-1,0 0 1,0 0 0,0 0 0,0 0 0,0 0 0,0 0-1,0 0 1,0 0 0,1 0 0,-1 0 0,0-1 0,1 1-1,-1 0 1,0-1 0,1 0 0,-1 1 0,1-1 0,-1 0-1,1 1 1,-1-1 0,1 0 0,-1 0 0,1 0 0,-1 0 0,1 0-1,-1-1 1,1 1 0,2-1 0,3-1 22,0 0 0,1 0 0,-1 0 0,0-1 0,0 0 0,0 0 0,-1-1 0,1 0 0,-1 0 0,11-10 0,-12 11 0,0-1 0,-1-1 0,1 1-1,-1-1 1,0 0 0,0 0 0,-1 0 0,1 0 0,-1 0-1,-1-1 1,1 1 0,-1-1 0,4-12 0,-10 17-98,-7 8-60,-8 11-37,12-12 161,2 2 0,-1-1 0,1 0 0,0 1 0,0 0 1,1 0-1,0 1 0,0-1 0,1 1 0,0 0 0,1 0 0,-2 9 1,4-17 7,1 0-1,-1 0 1,0 0 0,1 0 0,-1 0 0,1 0 0,-1-1 0,1 1 0,0 0 0,-1 0 0,1-1 0,0 1-1,0 0 1,-1-1 0,1 1 0,0-1 0,0 1 0,0-1 0,0 1 0,-1-1 0,1 0 0,0 1 0,0-1-1,0 0 1,0 0 0,0 0 0,0 1 0,0-1 0,0 0 0,0 0 0,1-1 0,42 1 107,-33 0-90,62-4 5,107-18 1,-172 20-19,-7 2 9,-1 0 0,1 0 0,0 0 1,-1 0-1,1 0 0,0-1 0,-1 1 0,1 0 1,0 0-1,-1-1 0,1 1 0,0 0 0,-1-1 1,1 1-1,-1-1 0,1 1 0,-1-1 0,1 1 1,-1-1-1,1 1 0,-1-1 0,0 0 0,1 1 1,-1-1-1,0 0 0,1 1 0,-1-1 0,0-1 1,-4-22 360,-24-27 365,25 46-623,-9-10-35,9 12-111,0 0 1,0-1 0,1 1 0,-1-1-1,1 0 1,0 0 0,0 1-1,-3-9 1,39 13-5633,-8 3 2146,3-3-2765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5.614"/>
    </inkml:context>
    <inkml:brush xml:id="br0">
      <inkml:brushProperty name="width" value="0.025" units="cm"/>
      <inkml:brushProperty name="height" value="0.025" units="cm"/>
    </inkml:brush>
  </inkml:definitions>
  <inkml:trace contextRef="#ctx0" brushRef="#br0">177 22 12236,'0'0'5247,"-8"-4"-2770,3 1-2340,1 1 0,-1 0 0,0 0 0,0 0 0,0 0-1,0 1 1,0 0 0,0 0 0,0 0 0,-1 1 0,1 0 0,0 0 0,-1 0-1,1 0 1,0 1 0,0 0 0,0 0 0,0 0 0,0 1 0,0 0 0,0 0 0,0 0-1,0 0 1,-8 7 0,9-6-111,2-2-25,0 1 0,0-1 0,-1 1 0,1 0 0,1-1 0,-1 1 0,0 0 1,0 0-1,1 0 0,-1 0 0,1 1 0,0-1 0,-1 0 0,1 0 1,0 1-1,0-1 0,1 1 0,-1-1 0,0 4 0,5-5 10,-1 0 1,1-1-1,0 1 0,0-1 0,0 0 1,0 0-1,-1 0 0,8-1 1,-5 1 14,48-5 47,-29 3-111,46 0 0,-66 2 31,0 0-1,0 1 0,0 0 1,1 0-1,-1 0 1,0 0-1,0 1 0,-1 0 1,1 0-1,0 0 0,0 1 1,-1-1-1,0 1 0,6 5 1,-8-7 4,0 1 0,-1-1 0,1 1 0,-1 0 0,0 0 0,1-1 0,-1 1 0,0 0 0,0 0 0,0 0 0,0 0 0,0 0 0,-1 0 0,1 1 1,0-1-1,-1 0 0,0 0 0,0 0 0,1 1 0,-1-1 0,-1 0 0,1 0 0,-1 4 0,0-2 71,0-1 0,-1 0 0,0 0 0,0 1 1,0-1-1,0 0 0,0-1 0,-1 1 0,1 0 0,-1-1 0,0 1 0,0-1 0,-3 3 1,-2 0 147,-1 0 0,1 0 0,-1-1 0,0 0 0,0 0 0,0-1 0,-1-1 0,1 1 0,-18 1 0,26-4-239,0 0 1,1 0 0,-1 0 0,0 0 0,0-1-1,1 1 1,-1 0 0,0 0 0,1-1-1,-1 1 1,1 0 0,-1-1 0,0 1 0,1-1-1,-1 1 1,1 0 0,-1-1 0,1 0-1,-1 1 1,1-1 0,-1 1 0,1-1 0,0 1-1,-1-1 1,1 0 0,0 1 0,0-1-1,-1 0 1,1 1 0,0-1 0,0 0-1,0 1 1,0-1 0,0 0 0,0 0 0,0 1-1,0-1 1,0 0 0,0 1 0,0-1-1,0 0 1,1-1 0,12-30-3619,-6 23 1268,1 1 1,0 0-1,18-14 0,7 1-4738</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6.040"/>
    </inkml:context>
    <inkml:brush xml:id="br0">
      <inkml:brushProperty name="width" value="0.025" units="cm"/>
      <inkml:brushProperty name="height" value="0.025" units="cm"/>
    </inkml:brush>
  </inkml:definitions>
  <inkml:trace contextRef="#ctx0" brushRef="#br0">4 248 5637,'0'0'11451,"0"7"-9406,-3 45 416,4-52-2436,-1 1 0,1 0 0,0 0 1,0-1-1,0 1 0,0-1 0,0 1 0,0-1 1,0 1-1,0-1 0,1 0 0,-1 0 1,0 1-1,0-1 0,0 0 0,0 0 0,0 0 1,1 0-1,-1 0 0,0 0 0,2-1 0,28-1 270,-18-2-235,-1 0 1,1-1 0,-1 0 0,0-1-1,-1-1 1,1 1 0,-1-2 0,-1 1-1,1-2 1,-1 1 0,-1-2 0,0 1-1,0-1 1,-1 0 0,0-1 0,0 0-1,-1 0 1,-1-1 0,0 0 0,8-22-1,-13 30-30,0 0-1,-1 0 0,1 0 0,-1 0 0,0 0 0,0 0 0,0 0 0,0 0 0,0 0 0,-1 1 0,0-1 0,0 0 0,0 0 0,0 0 0,-1 1 0,1-1 0,-1 1 1,0-1-1,0 1 0,-1-1 0,-3-4 0,2 5-39,1 1 1,-1-1-1,0 1 0,0 0 1,1 0-1,-1 0 1,-1 1-1,1-1 0,0 1 1,0 0-1,0 0 1,-1 1-1,1-1 0,0 1 1,-1 0-1,1 0 1,0 0-1,-1 1 0,1-1 1,-5 2-1,2 1 1,-1 0-1,1 0 1,0 0 0,0 1-1,0 0 1,0 0-1,0 1 1,1 0 0,0 0-1,0 1 1,0 0-1,1 0 1,0 0 0,0 0-1,1 1 1,-1 0-1,1 0 1,1 0 0,-1 0-1,1 1 1,1-1-1,-1 1 1,1 0 0,-1 13-1,3-18 10,0-1 0,0 1-1,1-1 1,-1 1 0,1-1 0,0 1-1,0-1 1,0 0 0,0 1-1,0-1 1,0 0 0,0 0 0,1 0-1,-1 0 1,1 0 0,0 0-1,0 0 1,-1-1 0,1 1 0,0 0-1,0-1 1,1 0 0,-1 1-1,0-1 1,0 0 0,1 0 0,-1 0-1,0-1 1,1 1 0,-1 0-1,4-1 1,11 4-43,0-1 0,0-2 1,26 1-1,-23-1-225,-10-1 79,0 0-28,0 0-1,0 1 1,0 1 0,-1-1 0,14 5-1,-21-5 196,0 0 0,0 0 0,0 0 0,0 0 0,0 0 1,0 0-1,0 1 0,0-1 0,-1 1 0,1 0 0,-1-1 0,1 1 0,-1 0 0,1 0 0,-1 0 0,0 0 0,0 0 0,0 0 0,0 0 0,0 0 0,-1 0 0,1 0 0,-1 1 0,1-1 0,-1 0 0,0 0 0,0 1 0,0 2 0,-6 45 326,0-3-4276,10-51-3042,4-10 1510</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6.402"/>
    </inkml:context>
    <inkml:brush xml:id="br0">
      <inkml:brushProperty name="width" value="0.025" units="cm"/>
      <inkml:brushProperty name="height" value="0.025" units="cm"/>
    </inkml:brush>
  </inkml:definitions>
  <inkml:trace contextRef="#ctx0" brushRef="#br0">37 0 13837,'0'0'7111,"-20"66"-5638,11-45-640,4-1-449,5-2-288,-2-3-64,2-1 1,0-4-66,2-3-607,7-3-1250,-2-3-1313,2-1-2530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1.372"/>
    </inkml:context>
    <inkml:brush xml:id="br0">
      <inkml:brushProperty name="width" value="0.025" units="cm"/>
      <inkml:brushProperty name="height" value="0.025" units="cm"/>
    </inkml:brush>
  </inkml:definitions>
  <inkml:trace contextRef="#ctx0" brushRef="#br0">1094 296 3043,'0'0'5231,"0"-10"-4366,-1-2-348,1 0-1,-1 0 0,-1 0 0,0 1 0,-1-1 1,0 1-1,0 0 0,-2-1 0,-9-18 1,7 18-355,-1 1 0,-1 0 0,1 1 0,-2 0 0,1 0 0,-1 1 0,-1 0 0,0 1 0,0 0 0,-1 1 0,1 0 0,-2 1 0,1 0 0,-1 1 0,1 0 0,-2 1 0,1 0 0,0 1 0,-1 1 0,1 0 0,-1 1 0,1 1 0,-1 0 0,-23 3 0,8 1-178,-1 1 0,1 1 0,0 2 1,1 1-1,-1 2 0,2 0 0,0 2 0,0 1 0,1 1 0,-33 25 0,26-13 40,1 1 0,1 2 0,1 1 0,2 1 0,1 1 0,2 2 0,1 0 0,2 2 0,2 0 0,-17 41-1,17-26-53,2 1 0,2 1 0,3 1 0,2 0-1,2 0 1,3 1 0,1 65 0,4-80 15,3 0 0,1 0 1,1-1-1,12 46 1,-12-74-28,0 0 0,0 0 0,1-1 0,0 0 1,1 0-1,1 0 0,13 18 0,-15-23-11,1 0 0,0-1 1,0 0-1,0 0 0,1 0 0,0 0 0,0-1 0,0 0 0,0-1 0,0 0 0,1 0 1,0 0-1,10 1 0,-2-1 28,1-1 1,0-1-1,0-1 1,0-1 0,-1 0-1,1-1 1,0 0-1,-1-2 1,1 0-1,-1-1 1,0 0-1,-1-1 1,1-1-1,25-16 1,10-9-23,0-3 0,76-70 1,185-189 592,-235 212 248,118-166 1,-183 231-733,-2 0 0,0 0 0,-1-1 0,0 0 0,7-28 0,-14 39-57,0 1 1,0 0-1,-1-1 0,0 1 1,-1-1-1,0 1 1,0-1-1,0 0 1,0 1-1,-1-1 0,0 1 1,-1 0-1,1-1 1,-1 1-1,-1 0 1,1 0-1,-1 0 0,0 0 1,0 0-1,-6-6 1,-5-4-295,-1 0 0,-1 1 0,-1 1 0,0 1 0,-1 0 0,-25-13 0,2 4-2354,-82-31 1,58 33-1400,4 9-730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0.104"/>
    </inkml:context>
    <inkml:brush xml:id="br0">
      <inkml:brushProperty name="width" value="0.025" units="cm"/>
      <inkml:brushProperty name="height" value="0.025" units="cm"/>
    </inkml:brush>
  </inkml:definitions>
  <inkml:trace contextRef="#ctx0" brushRef="#br0">106 1 10122,'0'0'7943,"-10"5"-6662,3-2-1129,1 1 1,0 0-1,0 0 0,0 0 0,0 0 0,1 1 0,-1 0 0,1 1 1,1-1-1,-1 1 0,1 0 0,0 0 0,0 0 0,1 0 0,-1 1 1,2 0-1,-1-1 0,1 1 0,0 0 0,0 0 0,-1 14 0,3-19-147,-1 1 0,1 0-1,1 0 1,-1 0 0,0 0-1,1 0 1,-1 0-1,1 0 1,0 0 0,0-1-1,0 1 1,0 0-1,1-1 1,-1 1 0,1-1-1,-1 1 1,4 2 0,-2-3-11,0 0 1,0 0 0,0 0 0,0-1 0,0 0-1,1 1 1,-1-1 0,1 0 0,-1-1 0,1 1 0,-1 0-1,1-1 1,-1 0 0,6 0 0,67-8-612,-60 5 541,0 1 1,0 1 0,23 0 0,-38 1 76,0 1 0,-1-1 1,1 0-1,-1 1 1,1-1-1,0 0 1,-1 1-1,1-1 1,-1 1-1,0-1 0,1 1 1,-1-1-1,1 1 1,-1-1-1,0 1 1,1-1-1,-1 1 1,0 0-1,0-1 0,1 1 1,-1-1-1,0 1 1,0 0-1,0-1 1,0 1-1,0 0 1,0-1-1,0 1 0,0 0 1,0-1-1,0 1 1,0 0-1,0-1 1,0 1-1,-1 0 1,1-1-1,0 1 0,0-1 1,-1 1-1,1-1 1,0 1-1,-1 0 1,-13 27 480,10-22-380,-7 9 325,0-1 0,-1 0 0,-20 18-1,29-29-343,0-1-1,-1 1 0,1 0 1,-1-1-1,0 0 1,0 0-1,0 0 0,0 0 1,0-1-1,0 0 1,0 1-1,0-1 0,-1-1 1,1 1-1,0-1 1,-1 0-1,1 0 0,0 0 1,-1 0-1,-6-2 0,10 2-128,-1-1-1,0 1 1,1-1-1,-1 0 1,1 0-1,-1 1 1,1-1-1,-1 0 1,1 0-1,-1 0 1,1 0-1,0-1 1,0 1-1,0 0 1,-1-1-1,1 1 1,1 0-1,-1-1 1,0 1-1,0-1 1,0 0-1,1 1 1,-1-1-1,1 0 1,-1 1-1,1-1 1,0 0-1,0 1 1,-1-1-1,1 0 1,0 0-1,1 1 1,-1-4-1,1 2-279,-1 0 0,1 1 0,0-1 1,0 0-1,0 0 0,0 1 0,0-1 0,0 1 0,1-1 1,-1 1-1,1-1 0,0 1 0,0 0 0,0 0 1,0 0-1,0 0 0,0 0 0,1 0 0,-1 1 0,3-2 0,49-11-7734,-21 10 2620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6.750"/>
    </inkml:context>
    <inkml:brush xml:id="br0">
      <inkml:brushProperty name="width" value="0.025" units="cm"/>
      <inkml:brushProperty name="height" value="0.025" units="cm"/>
    </inkml:brush>
  </inkml:definitions>
  <inkml:trace contextRef="#ctx0" brushRef="#br0">1 260 12236,'0'0'4932,"1"9"-3923,9 30-203,-10-37-770,1-1 0,0 0-1,-1 1 1,1-1-1,0 0 1,0 1 0,0-1-1,0 0 1,1 0 0,-1 0-1,0 0 1,0 0-1,1 0 1,-1 0 0,0 0-1,1-1 1,-1 1-1,1 0 1,-1-1 0,1 1-1,-1-1 1,4 1 0,35-1 141,-30 0-63,-6 0-31,1-1 0,-1 1 1,1-1-1,-1 0 0,1 0 1,-1-1-1,0 1 0,1-1 1,-1 0-1,0 0 0,0-1 1,0 1-1,-1-1 1,1 0-1,0 0 0,-1 0 1,0 0-1,0 0 0,0-1 1,0 0-1,0 1 0,-1-1 1,0 0-1,0 0 0,0 0 1,0-1-1,0 1 0,-1 0 1,0-1-1,1-7 0,-2 11-74,1 1 0,-1-1 0,0 1-1,0 0 1,0-1 0,0 1-1,0-1 1,0 1 0,0 0 0,-1-1-1,1 1 1,0 0 0,0-1-1,0 1 1,0-1 0,0 1 0,0 0-1,-1-1 1,1 1 0,0 0-1,0 0 1,-1-1 0,1 1-1,0 0 1,0-1 0,-1 1 0,1 0-1,0 0 1,-1 0 0,1-1-1,0 1 1,-1 0 0,1 0 0,-1 0-1,1 0 1,0 0 0,-1-1-1,1 1 1,0 0 0,-1 0 0,-19 8 35,-13 19-51,26-19 46,1-1-1,0 1 0,1 0 0,-1 0 0,2 0 1,-1 1-1,1 0 0,0 0 0,1 0 0,0 0 1,1 1-1,-3 18 0,5-27-32,0 0 0,1 0 0,-1 1 1,0-1-1,1 0 0,-1 0 0,0 0 0,1 0 1,0 0-1,-1 0 0,1 0 0,0 0 0,-1 0 0,1 0 1,0 0-1,0 0 0,0 0 0,0-1 0,0 1 0,0 0 1,0-1-1,0 1 0,0 0 0,0-1 0,0 1 0,0-1 1,0 0-1,1 1 0,-1-1 0,0 0 0,0 0 0,0 0 1,1 0-1,-1 0 0,0 0 0,0 0 0,0 0 0,1 0 1,0-1-1,2 1-312,0-1-1,0 1 1,0-1 0,0 0 0,-1 0 0,1-1 0,0 1-1,0-1 1,-1 1 0,1-1 0,3-3 0,9-14-5737,-3-4-3155</inkml:trace>
  <inkml:trace contextRef="#ctx0" brushRef="#br0" timeOffset="1">208 0 16752,'0'0'2626,"5"62"-2594,13-43-1953,0-4-4069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7.142"/>
    </inkml:context>
    <inkml:brush xml:id="br0">
      <inkml:brushProperty name="width" value="0.025" units="cm"/>
      <inkml:brushProperty name="height" value="0.025" units="cm"/>
    </inkml:brush>
  </inkml:definitions>
  <inkml:trace contextRef="#ctx0" brushRef="#br0">38 1 12908,'-4'8'1068,"4"-7"-1032,-6 12 723,0 0-1,1 0 0,0 1 0,-3 20 0,7-31-715,0-1-1,1 0 1,-1 0 0,1 1-1,0-1 1,0 1-1,0-1 1,0 0 0,0 1-1,0-1 1,1 0-1,-1 1 1,1-1-1,-1 0 1,1 0 0,0 1-1,0-1 1,0 0-1,0 0 1,0 0 0,1 0-1,-1 0 1,1 0-1,-1-1 1,1 1-1,-1 0 1,1-1 0,0 1-1,0-1 1,0 0-1,0 1 1,0-1 0,0 0-1,0 0 1,1 0-1,-1-1 1,0 1-1,0 0 1,1-1 0,3 1-1,25-2-1300,-26 0 1056,0 0 0,0 1 0,0 0 0,0 0 0,0 0 0,0 0-1,0 1 1,-1 0 0,1 0 0,0 0 0,8 4 0,-13-5 276,1 1 0,0-1 1,-1 1-1,1 0 0,0-1 1,-1 1-1,1 0 0,-1-1 1,1 1-1,-1 0 0,1 0 1,-1-1-1,0 1 0,1 0 1,-1 0-1,0 0 0,0-1 0,1 1 1,-1 0-1,0 0 0,0 0 1,0 0-1,0 0 0,0 0 1,0-1-1,-1 1 0,1 0 1,0 0-1,0 0 0,0 0 1,-1-1-1,1 1 0,-1 0 1,1 0-1,0-1 0,-1 1 1,1 0-1,-1 0 0,0-1 1,1 1-1,-1-1 0,1 1 1,-1 0-1,0-1 0,0 1 0,1-1 1,-1 0-1,0 1 0,0-1 1,1 0-1,-3 1 0,-42 18 2404,39-17-2208,-2 0-138,0 0 1,0 0-1,0-1 1,0 0-1,-1-1 0,1 1 1,-10-2-1,18 1-183,-1-1 0,1 1 0,-1 0-1,1-1 1,-1 1 0,1 0 0,-1-1 0,1 1 0,0 0 0,-1-1 0,1 1-1,-1-1 1,1 1 0,0-1 0,0 1 0,-1-1 0,1 1 0,0-1 0,0 1-1,-1-1 1,1 1 0,0-1 0,0 1 0,0-1 0,0 1 0,0-1 0,0 0-1,0 1 1,0-1 0,0 1 0,0-1 0,0 1 0,0-1 0,1 1-1,-1-1 1,0 0 0,0 1 0,0-1 0,1 1 0,-1-1 0,0 1 0,1-1-1,13-23-2201,60-49-6129,-40 40 4341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7.507"/>
    </inkml:context>
    <inkml:brush xml:id="br0">
      <inkml:brushProperty name="width" value="0.025" units="cm"/>
      <inkml:brushProperty name="height" value="0.025" units="cm"/>
    </inkml:brush>
  </inkml:definitions>
  <inkml:trace contextRef="#ctx0" brushRef="#br0">178 1 13036,'0'0'3438,"-8"9"-1479,-9 13-1054,0 1-1,2 1 0,0 0 0,-12 29 0,20-38-725,2 0 1,-1 1-1,2-1 1,0 1-1,1 0 1,0 0-1,2 0 1,0 0-1,1 25 1,1-34-140,1 0 0,0 0 0,0 0 0,1 0 0,4 9 0,9 8-1114,-15-23 804,0 0-1,0 0 1,-1 0 0,1 0-1,0-1 1,0 1 0,0 0-1,0-1 1,0 1 0,0 0 0,1-1-1,-1 0 1,0 1 0,0-1-1,0 0 1,2 1 0,-2-6-3958,-3-17 1067,-18-26-243,-9 3 4784,21 34 312,1 0 1,-1-1-1,2 0 1,0 0-1,-6-15 1,12 26-1636,1 0 0,-1 0 0,0 1 1,0-1-1,0 0 0,0 0 0,1 0 0,-1 1 1,0-1-1,1 0 0,-1 0 0,1 1 0,-1-1 1,1 0-1,-1 0 0,1 1 0,-1-1 0,1 1 1,0-1-1,-1 1 0,1-1 0,0 1 1,-1-1-1,1 1 0,0-1 0,0 1 0,0 0 1,-1 0-1,1-1 0,0 1 0,0 0 0,0 0 1,0 0-1,-1 0 0,1 0 0,1 0 1,42-5-389,-36 4 402,28-1-1314,0 0-2745</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7.935"/>
    </inkml:context>
    <inkml:brush xml:id="br0">
      <inkml:brushProperty name="width" value="0.025" units="cm"/>
      <inkml:brushProperty name="height" value="0.025" units="cm"/>
    </inkml:brush>
  </inkml:definitions>
  <inkml:trace contextRef="#ctx0" brushRef="#br0">30 0 15278,'0'0'7090,"-1"9"-6919,-4 6-115,2-6-45,0 0 0,1 0 0,-1 0 0,2 0 0,-1 1 0,2-1 0,-1 19 0,4-25 1,0 0 1,0 0 0,0 0-1,1-1 1,-1 0 0,1 1-1,-1-1 1,1-1 0,-1 1-1,1 0 1,7 1-1,7 5 24,-13-5 19,1 1-1,-1 0 1,1 1 0,-1-1 0,-1 1 0,1 0 0,5 7 0,-9-11-36,0 0 0,0 0 1,0 0-1,-1 0 0,1 0 0,0 0 1,-1 1-1,1-1 0,-1 0 0,1 0 1,-1 1-1,1-1 0,-1 0 0,0 0 1,0 1-1,1-1 0,-1 0 0,0 1 1,0-1-1,0 0 0,-1 1 0,1-1 1,0 0-1,0 0 0,-1 1 1,1-1-1,-1 0 0,1 0 0,-1 0 1,1 1-1,-1-1 0,0 0 0,0 0 1,0 0-1,1 0 0,-1 0 0,0 0 1,0 0-1,0-1 0,0 1 0,0 0 1,-1 0-1,0 0 0,-5 2 219,0 0 0,0-1 0,-1 1-1,1-2 1,-1 1 0,0-1 0,1 0 0,-1 0-1,0-1 1,-14-1 0,22 1-248,-1 0 1,0 0-1,1-1 0,-1 1 0,0 0 1,0 0-1,1 0 0,-1-1 1,0 1-1,1 0 0,-1 0 0,1-1 1,-1 1-1,0-1 0,1 1 1,-1-1-1,1 1 0,-1-1 0,1 1 1,0-1-1,-1 1 0,1-1 1,-1 1-1,1-1 0,0 0 0,-1 1 1,1-1-1,0 0 0,0 1 1,0-1-1,-1 0 0,1 1 0,0-1 1,0 0-1,0 1 0,0-1 0,0 0 1,0 1-1,0-1 0,1 0 1,-1 0-1,0 1 0,0-1 0,0 0 1,1 0-1,0-1-237,0-1 1,0 1-1,0 0 1,0-1-1,1 1 1,-1 0-1,1 0 0,-1 0 1,1 0-1,0 0 1,4-2-1,80-43-11599,-52 31 4009</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8.268"/>
    </inkml:context>
    <inkml:brush xml:id="br0">
      <inkml:brushProperty name="width" value="0.025" units="cm"/>
      <inkml:brushProperty name="height" value="0.025" units="cm"/>
    </inkml:brush>
  </inkml:definitions>
  <inkml:trace contextRef="#ctx0" brushRef="#br0">69 110 11307,'0'0'5157,"-25"58"-2915,11-31-385,1 2-768,2-3-608,6-5-385,5-4-96,0-6-480,4-6-1666,6-5-321,-1-3-1569,2-11-2498</inkml:trace>
  <inkml:trace contextRef="#ctx0" brushRef="#br0" timeOffset="1">63 0 10090,'0'0'10089,"22"39"-11114,-6-22-2242,4 2-3107</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8.631"/>
    </inkml:context>
    <inkml:brush xml:id="br0">
      <inkml:brushProperty name="width" value="0.025" units="cm"/>
      <inkml:brushProperty name="height" value="0.025" units="cm"/>
    </inkml:brush>
  </inkml:definitions>
  <inkml:trace contextRef="#ctx0" brushRef="#br0">89 202 12172,'0'0'4548,"-10"7"-2616,8-6-1842,-50 39 2283,50-39-2291,0 1 1,1-1-1,-1 1 1,0-1-1,0 1 1,1 0-1,-1 0 1,1 0-1,0 0 1,0 0-1,-1 0 1,1 0-1,0 0 1,1 0-1,-1 1 1,0-1-1,1 0 1,-1 0-1,1 1 1,0-1-1,0 1 1,0-1-1,0 0 1,0 1-1,0-1 1,0 0-1,2 5 1,0-6-63,-1 1 0,1-1-1,-1 0 1,1 0 0,0 0 0,-1 0 0,1 0 0,0-1-1,0 1 1,0 0 0,0-1 0,0 1 0,0-1 0,0 0 0,-1 0-1,1 1 1,0-1 0,0 0 0,3-1 0,40-5 234,-29 1-226,0-1-1,0-1 1,-1-1-1,0 0 1,0-1 0,-1 0-1,0-1 1,0-1-1,-1 0 1,-1-1 0,0 0-1,0-1 1,-2 0-1,1-1 1,-2 0-1,0-1 1,9-19 0,-16 28-51,0 1 1,0-1-1,0 0 1,-1 0 0,0 0-1,0 0 1,0 0 0,-1-1-1,0 1 1,0 0-1,-2-8 1,2 13-4,-1-1 0,1 1 0,-1 0-1,0-1 1,1 1 0,-1 0 0,0-1 0,0 1 0,0 0 0,0 0-1,0 0 1,0 0 0,0 0 0,0 0 0,0 0 0,0 0 0,-1 0-1,-2-1 1,1 1-1,0 0 0,0 1-1,0-1 1,0 1-1,0-1 1,0 1 0,0 0-1,0 0 1,0 1 0,0-1-1,0 1 1,-5 1 0,3-1 15,0 1 0,0-1 1,0 1-1,0 1 1,0-1-1,1 1 0,-1 0 1,1 0-1,0 0 0,0 0 1,0 1-1,0 0 1,0 0-1,1 0 0,0 0 1,-4 7-1,5-8-3,0 0 0,1 1 0,-1-1-1,1 0 1,0 1 0,0-1 0,0 1 0,1-1-1,-1 1 1,1-1 0,0 1 0,0 0 0,0-1-1,0 1 1,1-1 0,0 1 0,-1-1 0,1 1-1,0-1 1,1 1 0,-1-1 0,1 0 0,-1 0-1,1 0 1,3 4 0,11 13 40,1-1 0,21 18-1,-22-22-97,0 1 0,-1 1-1,16 21 1,-29-33 0,0-1 0,0 1 0,0 0-1,0 0 1,0-1 0,-1 1 0,0 0 0,0 0 0,0 9 0,-1-11-255,0 0 0,0 1 0,0-1 1,-1 1-1,1-1 0,-1 0 0,0 1 0,0-1 1,-2 4-1,-10 10-4690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9.405"/>
    </inkml:context>
    <inkml:brush xml:id="br0">
      <inkml:brushProperty name="width" value="0.025" units="cm"/>
      <inkml:brushProperty name="height" value="0.025" units="cm"/>
    </inkml:brush>
  </inkml:definitions>
  <inkml:trace contextRef="#ctx0" brushRef="#br0">34 1 4484,'0'0'13293,"-1"10"-12412,-2 315 4270,3-319-5141,0-1-1,0 1 1,1 0 0,0-1-1,0 1 1,1 0-1,-1-1 1,1 1 0,0-1-1,5 9 1,-5-12-2,0 0-1,0 0 1,-1-1 0,1 1-1,0 0 1,0-1 0,1 1-1,-1-1 1,0 0 0,0 0-1,1 0 1,-1 0 0,0 0-1,1-1 1,-1 1 0,1-1-1,-1 1 1,1-1 0,-1 0-1,1 0 1,-1 0 0,1 0-1,-1 0 1,1-1-1,-1 1 1,1-1 0,2-1-1,5-2-30,0 0-1,0-1 0,0 0 0,-1 0 0,0-1 0,0-1 1,0 0-1,-1 0 0,13-14 0,11-8-47,-60 76 749,18-34-338,0-1 1,0-1-1,-1 0 0,-1-1 1,-16 13-1,23-19-300,0-1 0,0 0 0,-1 0 0,1 0 0,-1-1 0,0 1 0,1-1 0,-1-1 0,0 1 0,0-1 0,0 0 0,0 0 0,-1-1 0,1 0 0,0 0 0,-9-1 0,13 0-199,0 0-1,0 1 1,0-1-1,1 0 1,-1 0-1,0 0 1,1 0-1,-1-1 1,0 1-1,1 0 0,-1-1 1,1 1-1,0-1 1,-1 1-1,1-1 1,0 0-1,0 1 1,0-1-1,0 0 1,1 0-1,-1 0 0,0 0 1,1 0-1,-1 1 1,1-1-1,-1-4 1,1 1-630,-1 1-1,1-1 1,0 0 0,0 0 0,1 0 0,-1 0 0,1 1 0,0-1-1,0 0 1,3-6 0,13-17-4090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39.832"/>
    </inkml:context>
    <inkml:brush xml:id="br0">
      <inkml:brushProperty name="width" value="0.025" units="cm"/>
      <inkml:brushProperty name="height" value="0.025" units="cm"/>
    </inkml:brush>
  </inkml:definitions>
  <inkml:trace contextRef="#ctx0" brushRef="#br0">0 114 8456,'9'0'3086,"5"2"-1964,0 0 598,0-1 1,0 0-1,18-2 1,-29 1-1500,1 0 1,-1-1 0,0 1 0,1-1 0,-1 0 0,0 0-1,1 0 1,-1 0 0,0-1 0,0 1 0,0-1 0,0 0-1,-1 0 1,1 0 0,0 0 0,-1 0 0,1 0 0,-1-1 0,0 0-1,3-3 1,-2 2-179,-1-1-1,1 1 0,-1-1 1,0 1-1,-1-1 0,1 0 1,-1 1-1,0-1 0,0 0 0,0 0 1,-1 0-1,0 0 0,0-9 1,-1 13-44,1 0 0,-1 1 1,1-1-1,-1 0 0,0 1 1,1-1-1,-1 1 1,0-1-1,1 1 0,-1-1 1,0 1-1,0 0 0,1-1 1,-1 1-1,0 0 0,0 0 1,0 0-1,0-1 0,1 1 1,-1 0-1,0 0 0,0 0 1,0 0-1,0 0 0,0 1 1,1-1-1,-1 0 0,0 0 1,0 0-1,0 1 0,1-1 1,-1 0-1,0 1 0,0-1 1,1 1-1,-1-1 0,0 1 1,-28 17-130,24-12 117,0 0 1,0 1-1,1-1 0,-1 1 1,2 0-1,-1 0 0,1 0 1,-3 10-1,5-15 12,0-1-1,1 0 0,-1 1 1,1-1-1,-1 1 1,1 0-1,-1-1 1,1 1-1,0-1 1,0 1-1,0-1 0,0 1 1,0 0-1,0-1 1,1 1-1,-1-1 1,0 1-1,1-1 1,-1 1-1,1-1 0,0 1 1,-1-1-1,1 1 1,0-1-1,0 0 1,0 1-1,0-1 1,0 0-1,0 0 1,0 0-1,1 0 0,-1 0 1,0 0-1,0 0 1,1 0-1,-1 0 1,1-1-1,-1 1 1,1-1-1,-1 1 0,1-1 1,-1 1-1,1-1 1,-1 0-1,1 0 1,1 0-1,7 1 24,0-1 0,0 0-1,-1-1 1,1 0 0,0 0-1,-1-1 1,1 0 0,-1-1-1,0 0 1,12-6 0,2-3 1,-1-1-1,31-24 1,-2 1-36,-67 68-350,8-21 355,1 0 1,0 0-1,1 1 1,1 0-1,-1 0 1,2 1-1,0-1 1,0 1-1,-2 17 1,7-30-8,-1 0-1,0 1 1,0-1-1,1 0 1,-1 1-1,0-1 1,0 0-1,1 0 1,-1 0-1,0 1 1,1-1 0,-1 0-1,0 0 1,1 0-1,-1 0 1,0 0-1,1 0 1,-1 0-1,1 1 1,-1-1-1,0 0 1,1 0 0,-1 0-1,0-1 1,1 1-1,-1 0 1,0 0-1,1 0 1,-1 0-1,0 0 1,1 0 0,-1 0-1,0-1 1,1 1-1,-1 0 1,0 0-1,1 0 1,-1-1-1,0 1 1,1 0-1,14-9-1421,18-29-7478,-18 12-662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0.194"/>
    </inkml:context>
    <inkml:brush xml:id="br0">
      <inkml:brushProperty name="width" value="0.025" units="cm"/>
      <inkml:brushProperty name="height" value="0.025" units="cm"/>
    </inkml:brush>
  </inkml:definitions>
  <inkml:trace contextRef="#ctx0" brushRef="#br0">1 0 14350,'0'0'1313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0.556"/>
    </inkml:context>
    <inkml:brush xml:id="br0">
      <inkml:brushProperty name="width" value="0.025" units="cm"/>
      <inkml:brushProperty name="height" value="0.025" units="cm"/>
    </inkml:brush>
  </inkml:definitions>
  <inkml:trace contextRef="#ctx0" brushRef="#br0">94 1 5701,'0'0'9924,"0"11"-8568,0 64 104,3 0-1,15 90 0,-18-165-1533,0 0 1,0 0-1,0 1 1,0-1-1,0 0 1,0 1-1,0-1 1,0 0-1,0 1 0,0-1 1,0 0-1,0 0 1,0 1-1,0-1 1,-1 0-1,1 0 1,0 1-1,0-1 1,0 0-1,0 0 1,-1 1-1,1-1 0,0 0 1,0 0-1,-1 0 1,1 1-1,0-1 1,0 0-1,-1 0 1,1 0-1,0 0 1,0 0-1,-1 0 0,1 0 1,0 0-1,-1 1 1,1-1-1,0 0 1,0 0-1,-1 0 1,1 0-1,0 0 1,-1-1-1,1 1 1,0 0-1,-1 0 0,1 0 1,0 0-1,0 0 1,-1 0-1,1 0 1,0 0-1,0-1 1,-1 1-1,1 0 1,0 0-1,0 0 1,-1-1-1,1 1 0,0 0 1,0 0-1,0-1 1,-19-10-3067,11 2 2175,0 1 0,0-1 0,1 0-1,0-1 1,-8-15 0,9 13 1671,1 1 1,0-1 0,0 0-1,-4-24 1,9 35-560,0 0 0,0 1 0,0-1 0,0 0 0,0 0 0,0 0 0,0 0 0,0 0 0,1 0 0,-1 0 0,0 1 0,1-1 0,-1 0 0,1 0 0,-1 0-1,1 1 1,-1-1 0,1 0 0,0 1 0,-1-1 0,1 0 0,0 1 0,-1-1 0,1 1 0,0-1 0,0 1 0,0-1 0,-1 1 0,1 0 0,0-1 0,0 1 0,0 0 0,0 0 0,0-1 0,0 1 0,-1 0 0,1 0 0,0 0 0,1 0 0,48 0 464,-36 1-289,102-2-2260,-72-3-3117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0.729"/>
    </inkml:context>
    <inkml:brush xml:id="br0">
      <inkml:brushProperty name="width" value="0.025" units="cm"/>
      <inkml:brushProperty name="height" value="0.025" units="cm"/>
    </inkml:brush>
  </inkml:definitions>
  <inkml:trace contextRef="#ctx0" brushRef="#br0">57 256 7431,'0'0'13672,"-7"5"-13288,2-1-334,2-2-16,-1 0 1,1 0-1,0 0 1,0 1-1,1-1 1,-1 1-1,0-1 1,1 1-1,-1 0 0,1 0 1,0 0-1,0 1 1,0-1-1,1 0 1,-1 1-1,1-1 1,0 1-1,-2 6 1,4-9-31,-1-1 0,0 1 0,1-1 1,-1 1-1,0-1 0,1 1 0,-1-1 1,1 1-1,-1-1 0,1 0 0,-1 1 1,1-1-1,0 0 0,-1 1 0,1-1 1,-1 0-1,1 0 0,-1 0 0,1 0 1,0 1-1,-1-1 0,1 0 0,0 0 1,-1 0-1,1 0 0,-1 0 0,1-1 1,0 1-1,-1 0 0,1 0 0,-1 0 0,2-1 1,22-4 111,-9-3-90,0-2 0,-1 1 1,0-2-1,-1 0 0,0 0 0,13-16 1,-17 18-24,-8 8-30,-2 2-177,1-1 191,1 0-1,-1 0 0,0 0 0,0-1 0,0 1 0,0 0 0,1 0 0,-1 0 0,0 0 0,0 0 0,0 0 0,1 0 0,-1 0 0,0 0 0,0 0 0,0 0 0,1 1 0,-1-1 0,0 0 0,0 0 0,0 0 0,0 0 0,1 0 0,-1 0 0,0 0 0,0 0 0,0 1 0,0-1 0,0 0 0,1 0 0,-1 0 0,0 0 0,0 0 0,0 1 0,0-1 0,0 0 0,0 0 0,0 0 0,0 0 0,0 1 0,0-1 0,0 0 0,0 0 0,0 0 0,1 1 0,-1-1 0,-1 0 0,1 0 0,0 0 0,0 0 0,0 1 0,0-1 0,0 0 0,0 0 0,0 0 1,0 1-1,0-1 0,0 0 0,0 0 0,0 0 0,0 0 0,-1 1 0,1-1 0,0 0 0,0 0 0,6-1-102,1 1 0,-1-2-1,0 1 1,1-1 0,-1 0 0,0 0 0,0-1 0,10-6 0,51-34-1586,-41 25 765,-7 7 414,-1-2 0,0 0 0,-1 0 0,-1-2-1,0 0 1,-1-1 0,17-24 0,-25 23 810,-15 16 1219,-22 22 422,16-5-1396,0 0 1,1 1-1,1 1 0,-18 33 1,25-42-428,1 0 0,0 0-1,1 1 1,-1 0 0,2-1 0,0 1 0,0 0 0,1 0 0,0 0-1,0 0 1,1 0 0,2 13 0,-1-19-97,0 0 0,0-1-1,0 1 1,0 0 0,1-1 0,0 0 0,0 1 0,0-1-1,0 0 1,0 0 0,1 0 0,-1 0 0,1-1 0,0 1-1,-1-1 1,1 1 0,1-1 0,-1 0 0,7 3 0,-3-2 6,0 0 1,0 0-1,1-1 1,0 0 0,-1 0-1,1-1 1,0 0 0,10 0-1,-16-1-30,-1 0-1,1 0 1,0 0 0,-1-1-1,1 1 1,-1 0-1,1-1 1,-1 1-1,1 0 1,-1-1 0,0 0-1,1 1 1,-1-1-1,1 0 1,-1 0 0,0 0-1,0 0 1,0 0-1,1 0 1,-1 0 0,0 0-1,0 0 1,-1-1-1,1 1 1,0 0 0,0 0-1,0-1 1,-1 1-1,1-1 1,-1 1 0,1-1-1,-1 1 1,0-1-1,1 1 1,-1-1-1,0 1 1,0-1 0,0 1-1,0-1 1,-1 0-1,1 1 1,0-1 0,0 1-1,-1-1 1,0-1-1,0-3-151,-1 0 0,0 0 0,0 1 0,0-1-1,-1 0 1,1 1 0,-1 0 0,-1-1-1,1 1 1,-7-6 0,-7-3 202,-2 1 1,0 1-1,0 1 0,-1 0 1,0 2-1,-1 0 0,-24-6 1,-14-7 2252,111 18-71,38 5-2189,-8 0-756,119-12 0,-149 1-3264,-6-5-4153</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0.903"/>
    </inkml:context>
    <inkml:brush xml:id="br0">
      <inkml:brushProperty name="width" value="0.025" units="cm"/>
      <inkml:brushProperty name="height" value="0.025" units="cm"/>
    </inkml:brush>
  </inkml:definitions>
  <inkml:trace contextRef="#ctx0" brushRef="#br0">247 1 11531,'0'0'2082,"-67"60"-545,29-19-320,-1 3-480,5-1-384,5-4-193,10-5-96,4-10-32,10-7-417,5-11-1024,5-10-4196,6-16-769</inkml:trace>
  <inkml:trace contextRef="#ctx0" brushRef="#br0" timeOffset="1">231 4 11371,'0'0'512,"-18"48"513,1-14 256,-3 1 193,6 4 31,-1-5-288,5-1-544,10-6-449,0-4-192,0-7 64,5-2-64,6-6 97,-1-4-1122,-2-3-2723,-3-1-3363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1.264"/>
    </inkml:context>
    <inkml:brush xml:id="br0">
      <inkml:brushProperty name="width" value="0.025" units="cm"/>
      <inkml:brushProperty name="height" value="0.025" units="cm"/>
    </inkml:brush>
  </inkml:definitions>
  <inkml:trace contextRef="#ctx0" brushRef="#br0">1 34 11659,'0'0'8744,"73"-10"-7623,-23 6-512,4 0-449,1 1-128,0 1 32,-8-2-480,-13 2-1794,-6 0-2755,-8 0-1761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1.642"/>
    </inkml:context>
    <inkml:brush xml:id="br0">
      <inkml:brushProperty name="width" value="0.025" units="cm"/>
      <inkml:brushProperty name="height" value="0.025" units="cm"/>
    </inkml:brush>
  </inkml:definitions>
  <inkml:trace contextRef="#ctx0" brushRef="#br0">47 1 17072,'0'0'3956,"2"9"-3433,1 6-319,0 1 1,-2-1-1,0 1 1,0 0-1,-2-1 0,-3 26 1,-25 96-12,6-41-71,41-174 971,-9 44-1112,-2-1 0,7-71-1,-14 101-22,0 1 12,1-1 0,-1 1 0,0 0-1,0 0 1,0-1 0,0 1 0,-1 0 0,0 0 0,0 0 0,-2-7 0,2 12 18,0 1 0,-1-1 0,1 0 0,1 0 0,-1 1 0,0-1 0,0 1 1,0-1-1,1 1 0,-1-1 0,1 1 0,-1-1 0,1 1 0,0-1 0,-1 1 1,1 0-1,0-1 0,0 1 0,0-1 0,0 1 0,0 0 0,1-1 0,-1 1 0,0-1 1,1 1-1,-1-1 0,1 1 0,0-1 0,-1 1 0,2 1 0,2-1 85,-1-1-1,1 1 1,0-1-1,0 1 1,-1-1-1,1 0 1,0-1 0,0 1-1,0-1 1,0 1-1,0-1 1,0-1-1,0 1 1,0 0-1,0-1 1,0 0-1,0 0 1,6-2-1,3-2 70,-1 1 0,-1-1 0,1-1 0,16-11 0,42-41 81,-45 35-62,-40 65-524,4-17 461,-13 48 0,21-64-189,1 0 0,1 0 0,0 0 0,0 0-1,1 0 1,0 0 0,0 0 0,1 0 0,3 14 0,3-6-3246,2-7-3032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2.776"/>
    </inkml:context>
    <inkml:brush xml:id="br0">
      <inkml:brushProperty name="width" value="0.025" units="cm"/>
      <inkml:brushProperty name="height" value="0.025" units="cm"/>
    </inkml:brush>
  </inkml:definitions>
  <inkml:trace contextRef="#ctx0" brushRef="#br0">122 115 11787,'0'0'5312,"-11"-1"-4271,8 1-1030,-1 0 0,1 0 0,-1 0 0,0 0 0,1 0 0,-1 1 0,0-1 0,1 1 0,-1 0 0,1 0 0,-1 1 0,1-1 0,0 1 0,-1-1 0,1 1 0,0 0 0,0 0 0,0 0 0,0 1 0,1-1 0,-1 1 0,1 0 0,-1 0 0,1-1 0,0 1 0,0 1 0,0-1 0,1 0 0,-1 0 0,0 4 0,-2 1-11,1-1 0,0 1-1,1-1 1,0 1-1,0 0 1,1 0-1,-1-1 1,2 1-1,-1 0 1,2 10-1,-1-16 3,0-1-1,1 0 1,-1 1 0,0-1-1,1 0 1,-1 0 0,1 0-1,0 1 1,-1-1 0,1 0-1,0 0 1,0 0 0,0 0-1,0 0 1,0 0 0,0 0-1,0 0 1,0-1-1,0 1 1,0 0 0,0 0-1,0-1 1,1 1 0,-1-1-1,0 1 1,1-1 0,-1 0-1,0 1 1,1-1 0,-1 0-1,0 0 1,1 0 0,-1 0-1,0 0 1,1 0-1,-1 0 1,0-1 0,1 1-1,1-1 1,4 0 90,1-1 1,0 0-1,-1 0 0,0-1 0,13-6 0,0-3 52,-1 0 0,0-1-1,-1-1 1,-1-1 0,0-1 0,-1 0-1,-1-1 1,0 0 0,-1-2-1,-1 0 1,13-25 0,-24 39-36,0 0 1,0 0 0,0 0 0,-1 0 0,0 0-1,0 0 1,0-6 0,-4 0-39,-2 15-145,5-3 75,-10 14 0,1 1 0,1 1 1,0-1-1,1 1 1,1 1-1,0-1 1,2 1-1,0 0 1,0 0-1,1 19 1,2-35 6,1 0 0,0 0 0,0 0 0,-1-1 0,1 1 0,1 0 0,-1 0 1,0 0-1,0 0 0,1 0 0,-1-1 0,1 1 0,-1 0 0,1 0 0,0-1 0,0 1 0,0 0 0,0-1 1,0 1-1,0-1 0,0 1 0,1-1 0,-1 0 0,2 2 0,-1-2 47,1 0 0,-1-1 0,0 1 0,0-1 0,1 1 0,-1-1 0,0 0 0,1 0 0,-1 0 0,1 0 0,-1 0 1,0-1-1,1 1 0,-1-1 0,0 1 0,3-2 0,6-3 108,0 0 0,0 0 0,-1-1 1,0 0-1,0-1 0,13-12 0,-7 4-43,-2-1 0,0-1 0,13-21-1,-26 67-454,-4-11 332,0-4 2,0-1 1,2 1 0,-1 0 0,2 26-1,1-38 15,-1-1 1,1 1-1,-1-1 0,1 1 0,-1-1 0,1 1 0,0-1 0,0 0 0,-1 1 0,1-1 0,0 0 0,0 0 0,1 0 0,-1 0 1,0 0-1,0 0 0,0 0 0,1 0 0,-1 0 0,0 0 0,1-1 0,-1 1 0,1 0 0,-1-1 0,1 0 0,-1 1 0,1-1 0,-1 0 1,1 1-1,-1-1 0,1 0 0,0 0 0,-1-1 0,1 1 0,-1 0 0,1 0 0,-1-1 0,2 0 0,6 0 131,-1-1 0,0 0-1,0-1 1,0 1 0,14-8-1,16-13-35,-1-2 1,-1-1-1,60-58 0,-82 69-61,-18 16-143,-25 30-53,-3 31 123,30-58 17,1 1 0,-1-1 0,1 1 0,0 0 0,0-1-1,0 1 1,1 0 0,-1 0 0,1 0 0,0 0 0,1-1 0,1 8 0,-2-11-26,1 0 0,-1 0 0,1 0 0,-1 0 0,1-1 0,0 1 0,-1 0 0,1 0 0,0 0 0,0-1 0,-1 1 0,1 0 0,0-1 0,0 1 0,0-1 0,0 1 0,0-1 0,0 0 0,0 1 0,0-1 0,0 0 0,0 0 0,0 1 0,0-1 1,0 0-1,0 0 0,1 0 0,-1 0 0,1-1 0,1 1-458,0 0 1,0-1 0,0 1-1,-1-1 1,1 0 0,0 1 0,0-1-1,-1-1 1,1 1 0,3-3-1,15-15-6062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3.140"/>
    </inkml:context>
    <inkml:brush xml:id="br0">
      <inkml:brushProperty name="width" value="0.025" units="cm"/>
      <inkml:brushProperty name="height" value="0.025" units="cm"/>
    </inkml:brush>
  </inkml:definitions>
  <inkml:trace contextRef="#ctx0" brushRef="#br0">27 1 17136,'0'0'449,"-27"46"-11660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3.655"/>
    </inkml:context>
    <inkml:brush xml:id="br0">
      <inkml:brushProperty name="width" value="0.025" units="cm"/>
      <inkml:brushProperty name="height" value="0.025" units="cm"/>
    </inkml:brush>
  </inkml:definitions>
  <inkml:trace contextRef="#ctx0" brushRef="#br0">238 2 12204,'0'0'9609,"-11"-1"-8590,6 1-978,0-1 0,0 1-1,0 1 1,1-1 0,-1 1-1,0-1 1,0 1-1,1 1 1,-1-1 0,0 1-1,1 0 1,0 0 0,-1 0-1,1 0 1,0 1 0,0 0-1,0-1 1,0 2 0,1-1-1,-1 0 1,1 1 0,0-1-1,0 1 1,0 0 0,-3 7-1,-10 10-14,2 1 0,1 0-1,0 0 1,2 1-1,0 1 1,2 0 0,1 0-1,0 1 1,-4 29 0,12-53-23,0 0 1,0 0 0,-1 1 0,1-1 0,0 0 0,0 0 0,0 0 0,0 1-1,0-1 1,1 0 0,-1 0 0,0 0 0,1 1 0,-1-1 0,0 0 0,1 0 0,-1 0-1,1 0 1,0 0 0,-1 0 0,1 0 0,0 0 0,0 0 0,-1 0 0,1 0 0,0-1-1,0 1 1,0 0 0,0-1 0,0 1 0,0 0 0,0-1 0,0 1 0,1-1 0,-1 0-1,0 1 1,0-1 0,0 0 0,0 0 0,1 1 0,-1-1 0,0 0 0,0 0 0,1 0-1,-1-1 1,2 1 0,3-1 48,0 0 0,-1-1 0,1 0 0,-1 1 1,1-2-1,-1 1 0,0-1 0,8-5 0,55-48 150,-62 50-174,0-1 0,-1 1 0,1-1 0,-1 0 0,-1 0 0,1 0 0,-1-1 0,4-9 0,-10 15 197,-5 8-225,-7 11-103,8-10 91,1 1 0,1 0 0,0 1 0,0-1 0,0 1 0,1-1 0,0 1 0,1 0 0,0 0 0,1 0 0,-2 18 0,4-26 18,-1 0 0,1-1 0,-1 1 0,0 0 1,1-1-1,-1 1 0,1 0 0,0-1 0,-1 1 0,1-1 0,-1 1 0,1 0 0,0-1 0,-1 0 0,1 1 0,0-1 0,0 1 0,-1-1 0,1 0 0,0 0 1,0 1-1,0-1 0,-1 0 0,1 0 0,0 0 0,0 0 0,0 0 0,0 0 0,-1 0 0,1 0 0,0 0 0,0-1 0,0 1 0,0 0 0,-1 0 1,1-1-1,0 1 0,0 0 0,0-2 0,36-13 408,-11-3-322,0-1 1,37-35-1,-63 54-95,0 0-1,0 0 1,0 0 0,0 0-1,0 1 1,0-1-1,0 0 1,0 0-1,0 0 1,0 0-1,0 0 1,0 0-1,0 1 1,0-1-1,0 0 1,1 0-1,-1 0 1,0 0 0,0 0-1,0 0 1,0 1-1,0-1 1,0 0-1,0 0 1,0 0-1,0 0 1,1 0-1,-1 0 1,0 0-1,0 0 1,0 0-1,0 1 1,0-1 0,0 0-1,1 0 1,-1 0-1,0 0 1,0 0-1,0 0 1,0 0-1,0 0 1,0 0-1,1 0 1,-1 0-1,0 0 1,0 0-1,0 0 1,0 0 0,0 0-1,1 0 1,-1 0-1,0 0 1,0-1-1,-4 15-11,-24 41 30,9-20 9,-22 60 1,41-95-48,0 1 0,1-1 1,-1 0-1,1 0 0,-1 0 1,0 0-1,1 1 0,-1-1 1,0 0-1,1 0 1,-1 0-1,0 0 0,1 0 1,-1 0-1,1 0 0,-1 0 1,0 0-1,1 0 0,-1 0 1,1 0-1,-1 0 0,0 0 1,1-1-1,-1 1 1,0 0-1,1 0 0,-1 0 1,0 0-1,1-1 0,-1 1 1,0 0-1,1 0 0,-1-1 1,0 1-1,0 0 0,1-1 1,-1 1-1,0 0 1,0-1-1,1 1 0,18-14-1926,21-35-7484,-18 18 459</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4.191"/>
    </inkml:context>
    <inkml:brush xml:id="br0">
      <inkml:brushProperty name="width" value="0.025" units="cm"/>
      <inkml:brushProperty name="height" value="0.025" units="cm"/>
    </inkml:brush>
  </inkml:definitions>
  <inkml:trace contextRef="#ctx0" brushRef="#br0">1 314 5573,'0'0'12807,"9"6"-11334,-7-5-1399,1 2 10,0-1 0,1 0 0,-1 1 0,1-2 0,0 1 0,-1 0 1,1-1-1,0 1 0,0-1 0,0 0 0,0-1 0,0 1 1,0-1-1,0 0 0,0 1 0,0-2 0,0 1 0,0 0 0,0-1 1,0 0-1,0 0 0,0 0 0,4-2 0,6-4 46,0-1-1,-1 0 0,0 0 1,20-19-1,-30 25-68,1-1 0,-1 0 0,0 0 1,0 0-1,-1-1 0,1 1 0,-1-1 0,1 1 0,-1-1 0,0 0 0,-1 0 0,1 0 0,-1 0 1,1 0-1,-1 0 0,0 0 0,-1 0 0,1-1 0,-1 1 0,0 0 0,0-8 0,-1 10-60,1 1 0,-1 0 0,0-1 0,0 1 0,1 0 0,-1 0-1,0 0 1,0 0 0,0 0 0,0 0 0,0 0 0,-1 0 0,1 0 0,0 0-1,0 1 1,-1-1 0,1 0 0,0 1 0,-1-1 0,1 1 0,0-1 0,-1 1-1,1 0 1,-1 0 0,1 0 0,-1 0 0,1 0 0,0 0 0,-3 0 0,-1 0-24,0 0 0,1 1 1,-1 0-1,0 0 0,0 0 1,1 0-1,-9 4 1,2 3 60,0 0 0,1 0 1,0 2-1,1-1 0,0 1 1,0 1-1,1-1 0,0 1 1,1 1-1,0-1 1,1 1-1,1 1 0,0-1 1,0 1-1,-4 20 0,8-31-31,1 0 0,0-1 0,-1 1-1,1 0 1,0-1 0,0 1 0,0 0 0,0-1-1,1 1 1,-1 0 0,0-1 0,1 1-1,-1 0 1,1-1 0,-1 1 0,1-1-1,0 1 1,-1-1 0,1 1 0,0-1 0,0 1-1,0-1 1,0 0 0,1 0 0,-1 0-1,0 1 1,0-1 0,1 0 0,-1 0-1,1-1 1,-1 1 0,1 0 0,-1 0 0,1-1-1,-1 1 1,1-1 0,0 1 0,-1-1-1,1 0 1,0 0 0,-1 1 0,1-1-1,2-1 1,6 1 51,1-1 0,-1 0 0,0 0 0,1-1 0,19-7 0,3-4-10,0-1 0,0-2-1,-1-1 1,-1-1-1,-1-2 1,-1-1 0,-1-2-1,-1 0 1,0-2-1,-2-1 1,23-31 0,-7-5 68,-39 57-103,1 1-1,-1-1 0,0-1 0,0 1 0,-1 0 1,1 0-1,-1 0 0,0-1 0,-1 1 0,1-12 0,-2 17-23,0 0-1,0 0 0,0 0 1,-1 0-1,1 0 0,0 0 1,0 0-1,0 0 0,0 0 1,0 0-1,0 1 0,-1-1 0,1 0 1,0 1-1,0-1 0,0 1 1,0-1-1,0 1 0,0-1 1,-1 2-1,-16 14-4,0 2 0,1-1 0,1 2 0,-20 29 0,5-8 10,13-17 14,-41 55 16,55-71-33,0 0 0,0 0 0,1 1 0,0-1 0,0 1 0,0 0 0,1-1 0,1 1 0,-2 13 0,3-19 5,0 0 0,1-1 0,-1 1 0,1 0 0,-1 0 0,1 0 0,0-1 0,-1 1 0,1-1 0,0 1 0,0 0 0,0-1 0,0 1 0,1-1 0,-1 0 0,0 1 0,1-1 0,-1 0 0,1 0 0,-1 0 0,1 0 0,-1 0 0,1 0-1,0 0 1,-1-1 0,1 1 0,0-1 0,0 1 0,0-1 0,-1 0 0,1 1 0,3-1 0,11 2-1139,-1-1 0,31-1 0,-31 0-997,16-2-3582,2-6-2275</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4.553"/>
    </inkml:context>
    <inkml:brush xml:id="br0">
      <inkml:brushProperty name="width" value="0.025" units="cm"/>
      <inkml:brushProperty name="height" value="0.025" units="cm"/>
    </inkml:brush>
  </inkml:definitions>
  <inkml:trace contextRef="#ctx0" brushRef="#br0">161 93 15503,'-9'3'1126,"-1"3"-768,-1 0-1,1 0 0,1 1 1,-1 0-1,1 1 1,1 0-1,-1 0 1,2 1-1,-14 17 0,15-18-284,1-1 0,0 1 0,0 0-1,1 0 1,0 1 0,0-1 0,1 1-1,0 0 1,1 0 0,0 0 0,0 0 0,1 0-1,0 1 1,1 12 0,0-22-65,0 1 1,0 0 0,0-1 0,0 1-1,1-1 1,-1 1 0,0-1-1,0 1 1,1 0 0,-1-1-1,0 1 1,1-1 0,-1 0-1,0 1 1,1-1 0,-1 1-1,1-1 1,-1 1 0,1-1-1,-1 0 1,1 1 0,-1-1-1,1 0 1,-1 0 0,1 1 0,-1-1-1,1 0 1,-1 0 0,1 0-1,1 0 1,23-3 587,21-17 402,-18 0-938,0-2-1,-2 0 1,0-2 0,-2 0 0,-1-2 0,0-1-1,-2 0 1,-2-2 0,32-58 0,-48 78-76,-5 9-26,-13 16-86,-21 31-65,12-13 162,4-9 63,1 1 0,2 0 0,0 1-1,-23 55 1,39-79-64,0 0 1,0 0-1,0 1 1,0-1-1,0 0 0,1 1 1,0-1-1,-1 1 1,1-1-1,1 0 1,-1 1-1,0-1 0,1 1 1,1 3-1,-2-6-129,1 0 0,-1 0 0,1 0 0,-1 0 0,1 0 0,0 0 0,0-1-1,0 1 1,-1 0 0,1 0 0,0 0 0,0-1 0,0 1 0,0-1 0,0 1 0,2 0-1,26 1-6795,-5-7-3880</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4.914"/>
    </inkml:context>
    <inkml:brush xml:id="br0">
      <inkml:brushProperty name="width" value="0.025" units="cm"/>
      <inkml:brushProperty name="height" value="0.025" units="cm"/>
    </inkml:brush>
  </inkml:definitions>
  <inkml:trace contextRef="#ctx0" brushRef="#br0">0 21 13805,'0'0'6470,"50"-20"-5157,-16 20-224,4 0-384,3 0-256,5 0-385,-1 3 0,-11-1-1666,-6 0-5156</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6.159"/>
    </inkml:context>
    <inkml:brush xml:id="br0">
      <inkml:brushProperty name="width" value="0.025" units="cm"/>
      <inkml:brushProperty name="height" value="0.025" units="cm"/>
    </inkml:brush>
  </inkml:definitions>
  <inkml:trace contextRef="#ctx0" brushRef="#br0">133 7 6374,'0'0'14734,"-9"-3"-13554,7 2-1150,-1 1 0,1-1 0,-1 0 0,0 1 1,0 0-1,1 0 0,-1-1 0,0 2 0,0-1 0,1 0 1,-1 0-1,0 1 0,1 0 0,-4 0 0,2 1-24,1 0 0,0 1 0,0-1 0,0 0-1,0 1 1,0 0 0,0 0 0,1 0 0,-1 0 0,1 0 0,0 0-1,-3 7 1,-27 61-72,30-65 59,0-1 0,1 1 0,-1 0 0,1 0 0,1-1 0,-1 1 0,1 0 0,0 0 0,0 0 1,1 0-1,1 7 0,-1-11 7,0-1 0,0 1 0,-1-1 0,1 0 0,0 0 0,0 1 0,0-1 0,1 0 0,-1 0 0,0 0 0,0 0 0,1 0 0,-1-1 0,0 1 0,1 0 0,-1 0 0,1-1 0,-1 1 0,1-1 0,-1 0 0,1 1 1,-1-1-1,1 0 0,-1 0 0,1 0 0,-1 0 0,1 0 0,0 0 0,2-1 0,3 0 25,-1 0 0,1 0 0,-1-1 0,0 1 0,1-1 0,6-4 0,1-2 3,0-1 0,0 0 0,-1-1 0,0-1 0,20-21 0,-26 25-24,-1 0 1,0 0-1,0-1 0,0 0 0,-1 0 1,0-1-1,-1 0 0,0 1 0,0-1 0,-1-1 1,3-10-1,-6 20-5,0 0 0,0 0 1,0 0-1,0-1 0,0 1 0,0 0 1,0 0-1,0 0 0,1 0 0,-1 0 1,0 0-1,0-1 0,0 1 0,0 0 1,0 0-1,0 0 0,0 0 0,0-1 1,0 1-1,0 0 0,0 0 0,0 0 1,-1 0-1,1 0 0,0-1 0,0 1 1,0 0-1,0 0 0,0 0 0,0 0 1,0 0-1,0 0 0,0 0 1,0-1-1,0 1 0,-1 0 0,1 0 1,0 0-1,0 0 0,0 0 0,0 0 1,0 0-1,0 0 0,-1 0 0,1 0 1,0 0-1,0 0 0,0-1 0,0 1 1,0 0-1,-1 0 0,1 0 0,0 0 1,0 0-1,0 0 0,0 0 0,0 1 1,-1-1-1,1 0 0,0 0 0,-12 9-106,-8 15-12,14-15 110,0 1-1,1 0 1,0 0 0,1 0 0,0 1 0,1 0 0,0 0 0,1 0 0,0 0 0,0 0 0,1 0 0,1 14 0,0-23 9,0-1 0,0 0 0,1 0 0,-1 0 1,0 0-1,1 0 0,-1 0 0,0 0 0,1 0 0,0 0 0,-1 0 0,1 0 0,-1 0 0,1 0 0,0-1 0,0 1 1,-1 0-1,1 0 0,0-1 0,0 1 0,0 0 0,0-1 0,0 1 0,0-1 0,0 1 0,2-1 0,0 1 26,0-1 0,0 1 0,0-1 0,1 0 0,-1 0 0,0 0 0,0-1 0,0 1 0,5-2 0,3-2 67,1 0 1,-1 0-1,20-12 0,-6 1-463,-1-2 0,32-28 0,4-19-6778,-60 64 6976,0 0 0,1-1-1,-1 1 1,0 0 0,0 0 0,0-1 0,0 1 0,0 0 0,1 0-1,-1 0 1,0-1 0,0 1 0,1 0 0,-1 0 0,0 0 0,0 0-1,0-1 1,1 1 0,-1 0 0,0 0 0,1 0 0,-1 0 0,0 0-1,0 0 1,1 0 0,-1 0 0,0 0 0,0 0 0,1 0-1,-1 0 1,0 0 0,1 0 0,-1 0 0,0 0 0,0 0 0,1 0-1,-1 0 1,5 13-1924,-5 33 3732,0-26-1948,0-19 324,0-1 0,0 1 0,0-1 0,0 1-1,0-1 1,0 1 0,0-1 0,1 1 0,-1-1 0,0 0-1,0 1 1,0-1 0,0 1 0,1-1 0,-1 1-1,0-1 1,0 0 0,1 1 0,-1-1 0,0 1-1,1-1 1,-1 0 0,0 1 0,1-1 0,-1 0 0,1 0-1,-1 1 1,1-1 0,-1 0 0,0 0 0,1 0-1,-1 1 1,1-1 0,-1 0 0,1 0 0,20-7 1633,13-21 982,-31 25-2532,0-1 0,1 1 0,-1 0 0,1 0 0,-1 0 1,1 0-1,6-2 0,-10 4-85,1 1 0,0 0 1,-1 0-1,1 0 0,-1 0 1,1-1-1,0 1 0,-1 0 1,1 0-1,-1 0 0,1 0 1,0 0-1,-1 1 0,1-1 1,-1 0-1,1 0 0,0 0 1,-1 0-1,1 1 0,-1-1 1,1 0-1,-1 0 0,2 1 1,-1 1 66,0-1 0,0 0 1,0 1-1,0-1 1,-1 1-1,1-1 1,0 1-1,-1-1 1,1 1-1,-1-1 0,0 1 1,1-1-1,-1 4 1,6 43 1044,-2 1 0,-2 0 0,-2 1 0,-13 86 0,11-122-738,-1 1 0,-1-1 0,-10 25 0,13-36-355,0 0 1,0 0-1,-1 0 0,1 0 0,-1 0 0,0-1 0,0 1 0,0 0 0,0-1 0,-1 0 0,1 1 0,-1-1 0,1 0 0,-1 0 1,0 0-1,1 0 0,-1-1 0,0 1 0,0-1 0,-1 0 0,1 0 0,-4 1 0,6-2-19,0 0 0,1 0 0,-1-1-1,0 1 1,1 0 0,-1 0 0,1-1-1,-1 1 1,1 0 0,-1-1 0,1 1 0,-1 0-1,1-1 1,-1 1 0,1-1 0,-1 1 0,1-1-1,-1 1 1,1-1 0,0 1 0,-1-1 0,1 0-1,0 1 1,0-1 0,-1 1 0,1-1-1,0 0 1,0 1 0,0-1 0,0 0 0,0 0-1,-3-25 38,3 23-39,-1-13-37,2 0-1,0-1 1,1 1-1,0 0 0,1 0 1,1 0-1,1 0 0,0 0 1,1 1-1,1 0 1,0 0-1,13-18 0,11-12-95,2 2 0,53-54 0,-29 34 320,-65 83-171,0 1 0,2-1 1,0 2-1,1-1 1,1 0-1,0 24 0,3-43-48,1 1 0,0-1-1,0 0 1,1 1-1,-1-1 1,0 0-1,1 1 1,0-1-1,-1 0 1,1 0-1,0 0 1,0 1-1,0-1 1,0 0 0,1 0-1,-1-1 1,0 1-1,1 0 1,0 0-1,-1-1 1,4 3-1,-2-2-70,0 0-1,0-1 1,1 0-1,-1 0 1,0 0-1,1 0 1,-1 0-1,1-1 1,-1 0-1,1 1 1,-1-1-1,1 0 1,3-1-1,4-1-329,0 0-1,1 0 1,-1-2-1,0 1 0,-1-1 1,1-1-1,19-11 1,-17 7-1187,-1 0-1,0-2 1,0 0 0,10-12 0,10-16-4319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6.130"/>
    </inkml:context>
    <inkml:brush xml:id="br0">
      <inkml:brushProperty name="width" value="0.025" units="cm"/>
      <inkml:brushProperty name="height" value="0.025" units="cm"/>
    </inkml:brush>
  </inkml:definitions>
  <inkml:trace contextRef="#ctx0" brushRef="#br0">307 130 12460,'-4'-13'1511,"2"2"-1080,-2 0 0,0 1 0,0-1 0,-1 1 0,-9-17 0,12 24-314,1 1 1,-1-1-1,0 1 1,0-1-1,0 1 1,0 0-1,0 0 1,0 0-1,-1 0 1,1 0 0,-1 1-1,1-1 1,-1 1-1,0-1 1,1 1-1,-1 0 1,0 0-1,0 0 1,0 1-1,0-1 1,0 1-1,0-1 1,0 1-1,0 0 1,0 0 0,0 0-1,0 1 1,0-1-1,0 1 1,0 0-1,0-1 1,-5 4-1,1 0 13,0 0 1,0 1-1,1 0 0,-1 0 0,1 1 0,0-1 0,1 1 1,-1 1-1,1-1 0,-6 11 0,-41 75 680,43-74-695,1 1 0,0 0 0,2 0 0,0 0-1,1 0 1,1 1 0,1 0 0,0 0-1,1 38 1,2-56-111,0-1-1,1 1 1,-1 0-1,0 0 0,1-1 1,-1 1-1,0 0 1,1-1-1,0 1 1,-1-1-1,1 1 1,0-1-1,0 1 1,0-1-1,0 1 0,0-1 1,0 0-1,1 1 1,-1-1-1,0 0 1,1 0-1,-1 0 1,0 0-1,1 0 1,-1-1-1,1 1 0,0 0 1,-1-1-1,1 1 1,0-1-1,-1 1 1,1-1-1,0 0 1,-1 1-1,1-1 1,0 0-1,0 0 1,-1-1-1,1 1 0,0 0 1,2-1-1,2 0 19,0-1 0,0 0 0,0 0-1,0 0 1,-1-1 0,1 0 0,-1 0-1,1 0 1,-1-1 0,7-6 0,33-39-58,-42 45 50,0 0-1,0 0 1,0 0-1,-1 0 1,0-1 0,0 1-1,0-1 1,-1 1 0,1-1-1,-1 0 1,1-9 0,-18 36 60,11-15-42,1 1-1,0-1 0,0 1 0,1 0 0,0 0 1,0 0-1,1 0 0,0 0 0,0 0 1,1 1-1,0-1 0,0 12 0,2-19-28,0 0-1,-1 0 1,1 0-1,0 0 1,0 0-1,-1 0 1,1-1-1,0 1 1,0 0-1,0 0 1,0-1-1,0 1 1,0 0-1,0-1 1,0 1-1,1-1 0,-1 0 1,0 1-1,0-1 1,0 0-1,0 1 1,1-1-1,-1 0 1,0 0-1,0 0 1,0 0-1,1 0 1,-1-1-1,0 1 1,0 0-1,0 0 1,0-1-1,1 1 1,0-2-1,44-13 135,-35 9-127,0 0 0,-1 0-1,1-1 1,-1 0-1,-1-1 1,0 0 0,0-1-1,0 0 1,9-13-1,-38 53-352,-11 20-306,23-12-3371,8-39 3800,0 0 1,1 1 0,-1-1-1,1 0 1,-1 1 0,0-1-1,1 0 1,-1 1 0,1-1-1,-1 0 1,1 0 0,-1 0-1,1 1 1,-1-1 0,1 0-1,-1 0 1,1 0 0,-1 0-1,1 0 1,-1 0-1,1 0 1,-1 0 0,1 0-1,-1 0 1,1 0 0,-1 0-1,1-1 1,-1 1 0,1 0-1,-1 0 1,1 0 0,-1-1-1,1 1 1,17-11-5018</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6.521"/>
    </inkml:context>
    <inkml:brush xml:id="br0">
      <inkml:brushProperty name="width" value="0.025" units="cm"/>
      <inkml:brushProperty name="height" value="0.025" units="cm"/>
    </inkml:brush>
  </inkml:definitions>
  <inkml:trace contextRef="#ctx0" brushRef="#br0">93 1 5830,'0'0'11813,"-8"4"-11215,2-1-528,0 0 0,1 1-1,-1 0 1,1 0-1,0 1 1,1-1 0,-1 1-1,1 0 1,0 0 0,0 1-1,0-1 1,1 1 0,0 0-1,0 0 1,0 0 0,1 0-1,0 0 1,0 1-1,1-1 1,-1 1 0,1 6-1,1-12-55,-2 4 22,1 0 0,1 1 0,-1-1 0,1 0 0,0 0 0,0 1 0,1 5 0,0-10-27,-1 1 0,1-1 0,-1 0 0,1 0 0,0 1 0,0-1 0,0 0 0,-1 0 0,1 0-1,0 0 1,0 0 0,1 0 0,-1 0 0,0 0 0,0-1 0,0 1 0,0 0 0,1-1 0,-1 1 0,0 0 0,1-1-1,-1 0 1,0 1 0,1-1 0,-1 0 0,1 0 0,-1 0 0,0 0 0,1 0 0,-1 0 0,3 0 0,61-9 257,-55 7-370,0-1 0,1 2 1,-1 0-1,0 0 0,1 0 0,-1 1 1,0 1-1,20 3 0,-29-3 105,1-1-1,-1 1 1,0-1-1,0 1 1,0 0-1,0-1 1,0 1-1,0 0 0,0 0 1,0 0-1,-1 0 1,1 0-1,0 0 1,0 0-1,-1 0 1,1 0-1,-1 0 1,1 0-1,-1 0 1,1 0-1,-1 0 1,0 1-1,1-1 0,-1 0 1,0 0-1,0 1 1,0-1-1,0 0 1,0 0-1,0 1 1,0-1-1,-1 0 1,1 2-1,-1 0 74,0 0-1,0 0 1,0 0-1,0-1 1,0 1-1,0 0 1,-1-1-1,1 1 1,-1-1-1,0 1 1,0-1-1,-3 3 1,-1 0 110,0 0 0,-1 0 0,0-1 0,0 0 0,0-1 0,0 1 0,-1-1 0,1-1 0,-1 0 0,0 0 0,0 0 0,-12 1-1,19-4-317,0 1-1,0 0 0,0-1 0,0 1 1,1 0-1,-1-1 0,0 1 1,0-1-1,1 0 0,-1 1 0,0-1 1,1 1-1,-1-1 0,0 0 0,1 0 1,-1 1-1,1-1 0,-1 0 0,1 0 1,0 0-1,-1 1 0,1-1 0,0 0 1,-1 0-1,1 0 0,0 0 0,0 0 1,0 0-1,0 0 0,0 1 0,0-1 1,0 0-1,0 0 0,0 0 0,1 0 1,-1-2-1,0-1-859,0-17-4648</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7.007"/>
    </inkml:context>
    <inkml:brush xml:id="br0">
      <inkml:brushProperty name="width" value="0.025" units="cm"/>
      <inkml:brushProperty name="height" value="0.025" units="cm"/>
    </inkml:brush>
  </inkml:definitions>
  <inkml:trace contextRef="#ctx0" brushRef="#br0">0 222 6182,'0'0'11787,"4"7"-11686,-3-5-76,0 0-1,0 0 0,0 0 0,0 0 1,1 0-1,-1 0 0,1 0 0,-1 0 1,1-1-1,0 1 0,-1 0 0,4 1 1,-3-3-7,0 1 1,1-1-1,-1 1 1,1-1-1,-1 0 1,0 1-1,1-2 1,-1 1-1,1 0 1,-1 0-1,1-1 1,-1 1-1,0-1 1,1 0-1,-1 1 1,3-3-1,1 2-41,-1-1 0,1 1 0,-1 1 0,1-1 0,0 1-1,9 0 1,-11 1 39,1-1 0,-1 0 0,1 0-1,-1 0 1,1-1 0,-1 1 0,1-1-1,-1 0 1,0-1 0,1 1 0,-1-1-1,8-4 1,10-9 19,-1-1-1,0-1 1,28-29 0,-42 38 94,1-1 1,-1 1-1,-1-1 1,0 0-1,0-1 1,-1 1-1,0-1 0,0 0 1,-2-1-1,1 1 1,3-17-1,-7 27-129,0 0-1,0 0 1,0 0-1,0-1 1,1 1-1,-1 0 1,0 0-1,0 0 1,0-1-1,0 1 1,0 0-1,0 0 1,0-1-1,0 1 1,0 0-1,0 0 1,0-1-1,0 1 1,0 0-1,0 0 1,0-1-1,-1 1 1,1 0-1,0 0 1,0 0-1,0-1 1,0 1-1,0 0 1,0 0-1,-1 0 1,1-1-1,0 1 1,0 0-1,0 0 1,0 0-1,-1 0 1,1 0-1,0-1 1,0 1-1,0 0 1,-1 0-1,1 0 1,0 0-1,-1 0 1,-11 7-40,-9 16 54,5 3 151,1 1 1,-16 43-1,26-57 34,0 1 0,1 0 0,1 0 0,0 0 0,1 0 0,1 1 0,1 22 0,0-36-188,0 0 1,0-1 0,0 1 0,0 0 0,0 0 0,0-1 0,0 1 0,1 0-1,-1-1 1,0 1 0,0 0 0,1-1 0,-1 1 0,0-1 0,1 1 0,-1-1-1,1 1 1,-1 0 0,1-1 0,-1 1 0,1-1 0,-1 0 0,1 1-1,0-1 1,-1 0 0,1 1 0,0-1 0,-1 0 0,1 1 0,0-1 0,-1 0-1,1 0 1,0 0 0,-1 0 0,1 0 0,0 0 0,-1 0 0,1 0 0,0 0-1,0 0 1,-1 0 0,1 0 0,0 0 0,-1-1 0,1 1 0,0 0 0,-1 0-1,1-1 1,-1 1 0,1 0 0,0-1 0,-1 1 0,1-1 0,2-1 17,0 1 0,0-1 1,-1 0-1,1 0 0,0 0 1,-1 0-1,0 0 0,0-1 1,0 1-1,0-1 0,3-4 1,-3 2-117,-1 0 0,0 1 0,0-1 1,-1 0-1,1 0 0,-1 0 1,0 0-1,-1 0 0,1 0 1,-1 1-1,0-1 0,0 0 1,-3-8-1,3 10 51,0 1 1,0-1-1,0 1 1,0-1-1,0 1 1,-1-1-1,1 1 1,-1 0-1,1 0 1,-1 0-1,0 0 1,0 0-1,0 0 1,0 0-1,0 1 1,0-1-1,0 1 1,-1-1-1,1 1 0,-1 0 1,1 0-1,-1 0 1,1 0-1,-1 1 1,1-1-1,-4 0 1,6 3 14,0-1 1,1 1 0,-1-1-1,1 1 1,0-1 0,0 1-1,-1-1 1,1 1 0,0-1-1,0 0 1,0 1 0,0-1-1,1 0 1,-1 0 0,2 2-1,3 0-147,0-1 0,0 1 1,0-1-1,0 0 0,1 0 0,-1-1 0,11 1 0,48 0-6379,-44-2 3013,18 0-4922</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7.373"/>
    </inkml:context>
    <inkml:brush xml:id="br0">
      <inkml:brushProperty name="width" value="0.025" units="cm"/>
      <inkml:brushProperty name="height" value="0.025" units="cm"/>
    </inkml:brush>
  </inkml:definitions>
  <inkml:trace contextRef="#ctx0" brushRef="#br0">116 8 3844,'0'0'17040,"-8"-2"-16378,-30-3 16,36 5-649,1 0 0,-1 0 0,1 0 0,-1 1 0,0-1 0,1 1 0,-1-1 0,1 1 0,-1 0 0,1 0 0,0 0 0,-1-1 0,1 1 0,0 1 0,-1-1 0,1 0 0,0 0 0,0 0 0,0 0 0,0 1 0,0-1 0,0 1 0,1-1 0,-1 0 0,0 1 0,1 0 0,-1-1 0,1 1 0,-1 2 0,1-3-26,0 0 0,0 0 0,0-1 0,1 1 0,-1 0 0,0 0 0,0-1 0,1 1-1,-1 0 1,1 0 0,-1-1 0,0 1 0,1-1 0,-1 1 0,1 0 0,0-1 0,-1 1 0,1-1 0,-1 1 0,1-1 0,0 1 0,-1-1 0,1 0 0,0 1 0,0-1 0,-1 0 0,1 1 0,0-1 0,0 0 0,0 0 0,0 0 0,34 8 130,-25-6-148,-2-1-17,4 2-166,1 0 1,-1 0-1,17 8 0,-28-10 192,0-1 0,1 0-1,-1 1 1,0-1 0,1 1-1,-1-1 1,0 1 0,0 0-1,0 0 1,0 0 0,1-1-1,-1 1 1,0 0 0,0 0 0,-1 0-1,1 0 1,0 1 0,0-1-1,0 0 1,-1 0 0,1 0-1,-1 1 1,1-1 0,-1 0 0,1 1-1,-1-1 1,0 0 0,1 1-1,-1-1 1,0 1 0,0-1-1,0 0 1,0 1 0,-1-1-1,1 0 1,0 1 0,0-1 0,-1 1-1,1-1 1,-1 0 0,1 0-1,-2 2 1,-1 1 43,0-1 1,0 0-1,-1 0 1,1 0-1,-1 0 1,0-1-1,0 1 0,0-1 1,0 0-1,0 0 1,0 0-1,-1-1 0,1 1 1,-9 0-1,-3 1-126,0 0-1,0-1 0,-17-1 1,9-3-2415,3-7-3923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7.781"/>
    </inkml:context>
    <inkml:brush xml:id="br0">
      <inkml:brushProperty name="width" value="0.025" units="cm"/>
      <inkml:brushProperty name="height" value="0.025" units="cm"/>
    </inkml:brush>
  </inkml:definitions>
  <inkml:trace contextRef="#ctx0" brushRef="#br0">51 1 15503,'0'0'4142,"-3"12"-3074,-13 59-171,4 1 0,2 0-1,1 108 1,9-180-878,0 1-1,-1 0 1,1 0-1,0 0 1,0 0-1,0 0 1,0-1-1,0 1 1,0 0-1,0 0 1,0 0-1,1 0 1,-1-1-1,0 1 1,0 0-1,1 0 1,-1 0-1,1-1 1,-1 1-1,0 0 1,1 0-1,-1-1 1,1 1-1,0 0 1,-1-1-1,1 1 1,0-1-1,-1 1 1,1-1-1,0 1 1,-1-1-1,1 1 0,0-1 1,0 0-1,0 1 1,-1-1-1,1 0 1,0 0-1,0 0 1,0 0-1,0 1 1,0-1-1,-1 0 1,1 0-1,0-1 1,0 1-1,0 0 1,0 0-1,-1 0 1,1-1-1,0 1 1,0 0-1,0-1 1,-1 1-1,1 0 1,0-1-1,0 1 1,-1-1-1,1 1 1,0-2-1,47-34 1123,-26 13-1149,-1 0 0,-1-1 0,-1-1 0,-1 0 0,-1-2 0,-2 0 0,0-1 0,-2 0 0,16-51 0,-29 79-61,0 0 0,0-1 0,1 1 1,-1 0-1,0 0 0,0 0 0,0-1 0,0 1 0,0 0 0,0 0 1,1-1-1,-1 1 0,0 0 0,0 0 0,0-1 0,0 1 0,0 0 0,0 0 1,0-1-1,0 1 0,0 0 0,0 0 0,0-1 0,0 1 0,0 0 1,0 0-1,-1 0 0,1-1 0,0 1 0,0 0 0,0 0 0,0-1 1,0 1-1,0 0 0,-1 0 0,1 0 0,0-1 0,0 1 0,0 0 0,-1 0 1,1 0-1,0 0 0,-1-1 0,-9 6-4097,-9 10-2635</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8.682"/>
    </inkml:context>
    <inkml:brush xml:id="br0">
      <inkml:brushProperty name="width" value="0.025" units="cm"/>
      <inkml:brushProperty name="height" value="0.025" units="cm"/>
    </inkml:brush>
  </inkml:definitions>
  <inkml:trace contextRef="#ctx0" brushRef="#br0">1 148 7719,'0'0'1105,"10"4"758,2 0-1188,1-1-1,-1 0 0,1-1 0,-1 0 0,1-1 1,0 0-1,-1-1 0,1-1 0,23-4 0,-31 5-602,0-2 0,0 1-1,0 0 1,0-1 0,0 0-1,-1 0 1,1 0 0,-1-1-1,0 1 1,0-1 0,0 0-1,0 0 1,0-1-1,0 1 1,-1-1 0,0 0-1,1 0 1,-2 0 0,1 0-1,0-1 1,-1 1 0,0-1-1,0 1 1,0-1 0,0 0-1,-1 0 1,0 0 0,0 1-1,0-1 1,-1-8 0,-3-8-30,2 20-43,1 1 1,0 0-1,0 0 0,-1-1 0,1 1 0,0 0 0,-1 0 0,1-1 0,0 1 0,-1 0 0,1 0 0,0 0 1,-1 0-1,1 0 0,-1 0 0,1-1 0,0 1 0,-1 0 0,1 0 0,-1 0 0,1 0 0,0 0 0,-1 0 1,1 1-1,-1-1 0,1 0 0,0 0 0,-1 0 0,0 0 0,-1 2 9,0-1 0,0 0 0,0 1 0,0 0 0,0-1 0,0 1 0,0 0 0,1 0 0,-1 0 1,1 0-1,-1 0 0,1 0 0,-1 3 0,-2 3 83,1 1-1,-1 0 1,2 0 0,0-1 0,0 1 0,0 1-1,1-1 1,0 13 0,1-20-63,0 1 0,0-1 1,0 0-1,0 1 0,1-1 1,-1 0-1,1 0 0,-1 1 0,1-1 1,0 0-1,0 0 0,0 0 0,0 0 1,0 0-1,1 0 0,-1 0 0,0 0 1,1 0-1,-1-1 0,1 1 1,0-1-1,0 1 0,0-1 0,-1 1 1,1-1-1,1 0 0,-1 0 0,0 0 1,0 0-1,0 0 0,0-1 0,1 1 1,-1-1-1,0 1 0,0-1 1,5 0-1,1 0 68,-1-1 1,1 0-1,-1 0 0,1-1 1,-1 0-1,0-1 0,0 1 1,0-1-1,0 0 1,0-1-1,-1 0 0,10-7 1,4-4-43,-1-1 0,23-26-1,-40 40-51,0 0 0,0 0-1,0 0 1,0 0-1,0-1 1,-1 1-1,1-1 1,-1 1-1,0-1 1,0 1-1,0-1 1,0 0-1,1-4 1,-22 19-477,14-7 520,-1 1 0,2 1 0,-1-1 0,1 1 0,0 0 0,0 0 0,1 0 0,0 1 0,0 0 0,0 0 0,1 0 0,1 0 0,-4 14 0,6-21-32,0-1 0,0 1 0,1-1 0,-1 1 1,0-1-1,0 1 0,0-1 0,0 1 0,1-1 1,-1 1-1,0-1 0,0 1 0,1-1 0,-1 1 1,0-1-1,1 0 0,-1 1 0,1-1 1,-1 0-1,0 1 0,1-1 0,-1 0 0,1 1 1,-1-1-1,1 0 0,-1 0 0,1 0 0,-1 0 1,1 1-1,-1-1 0,1 0 0,-1 0 0,1 0 1,27-1 184,23-14-66,13-16-87,-50 23-54,0 0 0,0 2 0,1 0 0,27-8 0,-41 14 1,-1 0 1,1 0-1,-1 0 0,1 0 1,0 0-1,-1 0 0,1 0 1,-1 0-1,1 0 0,-1 0 1,1 0-1,-1 1 0,1-1 1,-1 0-1,1 0 0,-1 1 1,1-1-1,-1 0 0,1 1 1,-1-1-1,1 0 0,-1 1 1,0-1-1,1 1 0,-1-1 1,1 1-1,-1-1 0,0 1 1,0-1-1,1 1 0,-1-1 1,0 1-1,0 0 0,4 30-14,-10 31 113,5-61-43,1 0 0,-1 1 1,1-1-1,-1 0 0,1 1 1,0-1-1,0 1 0,0-1 0,-1 0 1,1 1-1,0-1 0,1 1 1,-1-1-1,0 0 0,0 1 0,1-1 1,-1 0-1,1 1 0,-1-1 1,1 0-1,-1 1 0,1-1 0,1 2 1,0-3 17,-1 0-1,0 0 1,1 0 0,-1 0 0,0 0 0,0-1 0,1 1-1,-1 0 1,0-1 0,0 1 0,0-1 0,1 0-1,-1 1 1,0-1 0,0 0 0,0 0 0,0 0 0,0 1-1,1-3 1,50-55 603,-46 51-651,-1 0 0,-1 0 0,0 0 0,0 0 1,0 0-1,-1-1 0,0 0 0,0 0 0,-1 1 0,0-2 0,0 1 0,0-16 0,-2 24-189,1 33-197,0-31 369,0 0 1,-1-1-1,1 1 0,0-1 0,0 1 1,1-1-1,-1 1 0,0-1 1,0 0-1,1 1 0,-1-1 1,1 0-1,-1 0 0,1 0 1,-1 0-1,1 0 0,0-1 1,-1 1-1,1 0 0,0-1 1,0 1-1,-1-1 0,1 1 1,4-1-1,50 3 85,-46-3-61,5-1-15,1 0 1,-1-1-1,0 0 1,0-1-1,17-7 1,-27 9-14,0-1 0,0 1 0,0-1 0,0-1 0,0 1 0,-1-1 0,1 0 0,-1 0 0,1 0 0,-1 0 0,0-1 0,-1 0-1,1 0 1,0 0 0,-1 0 0,0 0 0,0-1 0,2-5 0,-4 9 8,0-1-1,-1 1 0,1-1 0,-1 1 1,0-1-1,1 1 0,-1-1 1,0 1-1,0-1 0,0 1 0,0-1 1,0 1-1,0-1 0,-1 1 1,1-1-1,0 1 0,-2-3 0,2 3-11,-1 0 0,1 1-1,-1-1 1,0 0-1,1 1 1,-1-1 0,0 1-1,0-1 1,1 1-1,-1 0 1,0-1 0,0 1-1,0 0 1,1-1-1,-1 1 1,0 0 0,0 0-1,0 0 1,0 0-1,0 0 1,1 0 0,-2 0-1,-2 0-12,1 1 0,-1-1 0,1 1 0,-1 0 0,1 0 0,-1 0 0,1 1 0,0-1 0,0 1 0,0 0 0,0 0 0,0 0 0,-3 3 0,-2 3 31,1 0 0,0 1 1,0 0-1,1 0 0,-6 11 0,10-17 22,0 1 0,0 0 0,1 0-1,-1 0 1,1 0 0,0 0 0,0 1-1,0-1 1,1 0 0,0 1 0,-1-1 0,1 0-1,1 0 1,-1 1 0,1-1 0,1 5-1,-1-7-14,0 0 0,1 0-1,-1 0 1,1 0 0,0 0-1,0 0 1,-1 0 0,1 0-1,1-1 1,-1 1-1,0-1 1,0 0 0,0 1-1,1-1 1,-1 0 0,1 0-1,-1-1 1,1 1 0,-1 0-1,1-1 1,-1 1 0,4-1-1,58 2-3604,-37-5-2195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9.288"/>
    </inkml:context>
    <inkml:brush xml:id="br0">
      <inkml:brushProperty name="width" value="0.025" units="cm"/>
      <inkml:brushProperty name="height" value="0.025" units="cm"/>
    </inkml:brush>
  </inkml:definitions>
  <inkml:trace contextRef="#ctx0" brushRef="#br0">4 0 14510,'0'9'6080,"2"29"-4841,-6 30 535,2-39-1428,3 44 0,-1-72-344,0 0 1,0 0-1,0 0 0,0 0 1,1 0-1,-1 0 1,0 0-1,1-1 0,-1 1 1,0 0-1,1 0 0,-1 0 1,1 0-1,0-1 0,-1 1 1,1 0-1,0 0 1,-1-1-1,1 1 0,0-1 1,0 1-1,-1 0 0,1-1 1,0 0-1,0 1 0,0-1 1,0 1-1,1-1 0,1 1 27,0-1 0,1 0 0,-1 1 0,0-1 0,1-1 0,-1 1 0,0 0 0,6-2-1,2-1 81,-1 0-1,0-1 0,0 0 1,15-9-1,6-8-37,-1-2 0,-1 0-1,35-37 1,-83 128-989,12-55 923,4-9-4,1-1-1,0 1 1,0 0 0,0 0 0,1 0-1,-1 0 1,0 7 0,26-18 105,59-39-987,-28 11-4590,-30 18-332</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49.681"/>
    </inkml:context>
    <inkml:brush xml:id="br0">
      <inkml:brushProperty name="width" value="0.025" units="cm"/>
      <inkml:brushProperty name="height" value="0.025" units="cm"/>
    </inkml:brush>
  </inkml:definitions>
  <inkml:trace contextRef="#ctx0" brushRef="#br0">77 52 12844,'0'0'2344,"1"-8"517,2-1-2095,3-26 1394,-37 70-842,28-31-1323,-36 65 19,37-65 30,0 0 0,0 0 0,0 0 0,1 0 1,0 0-1,0 0 0,0 0 0,0 1 0,1-1 0,-1 0 1,1 1-1,0-1 0,0 0 0,1 0 0,1 8 0,0-11 25,1 0 0,-1 0 0,1 0 0,-1 0-1,1-1 1,0 1 0,0-1 0,-1 1 0,1-1 0,0 0-1,-1 0 1,1 0 0,0 0 0,0-1 0,-1 1-1,1-1 1,4-1 0,1-1-24,0-1 0,0 1 0,0-1 0,-1-1 0,0 0 0,0 0 0,0 0-1,10-11 1,-1 0-21,-2 0 0,17-24-1,-30 39-43,0 0-1,0 0 1,-1 0 0,1-1-1,0 1 1,-1 0-1,1 0 1,-1-1 0,1 1-1,-1 0 1,1 0 0,-1-1-1,0 1 1,0 0-1,0-1 1,0 1 0,0-3-1,-6 2-431,-8 12 283,7-3 153,0 0 0,1 1-1,-1-1 1,2 2-1,-1-1 1,1 0 0,0 1-1,1 0 1,0 1 0,0-1-1,1 0 1,0 1-1,-1 12 1,4-21-71,1 0 0,0 0-1,0 0 1,-1 0 0,1-1 0,0 1 0,0 0-1,0-1 1,0 1 0,0-1 0,0 1-1,0-1 1,0 1 0,0-1 0,0 0 0,1 1-1,-1-1 1,0 0 0,0 0 0,0 0 0,0 0-1,0 0 1,1 0 0,-1 0 0,2-1 0,35-1-4757,-10-5-2037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0.168"/>
    </inkml:context>
    <inkml:brush xml:id="br0">
      <inkml:brushProperty name="width" value="0.025" units="cm"/>
      <inkml:brushProperty name="height" value="0.025" units="cm"/>
    </inkml:brush>
  </inkml:definitions>
  <inkml:trace contextRef="#ctx0" brushRef="#br0">114 207 13325,'0'0'6059,"-8"-4"-4773,-23-12-314,30 16-939,0-1 1,-1 1 0,1 0-1,0 0 1,0-1 0,-1 1-1,1 0 1,0 0 0,0 0-1,-1 0 1,1 0-1,0 1 1,0-1 0,0 0-1,-1 0 1,1 1 0,0-1-1,0 1 1,0-1 0,0 1-1,0 0 1,0-1 0,0 1-1,0 0 1,0 0-1,0-1 1,-1 3 0,-18 26 281,18-26-158,-1 3 1,0 1-1,0-1 0,1 1 0,-1 0 0,-1 11 1,3-17-142,1 0 0,0 0 1,0 1-1,0-1 0,-1 0 1,1 0-1,0 1 0,1-1 1,-1 0-1,0 0 0,0 0 0,0 1 1,1-1-1,-1 0 0,1 0 1,-1 0-1,1 1 0,-1-1 1,1 0-1,0 0 0,-1 0 1,1 0-1,0 0 0,0 0 1,0-1-1,0 1 0,0 0 1,0 0-1,0 0 0,0-1 1,0 1-1,0-1 0,0 1 1,0-1-1,0 1 0,1-1 1,-1 0-1,0 1 0,2-1 1,10 1 54,0-1 0,0 0 0,0-1 0,0 0 0,0-1 0,-1-1 0,1 0 0,0-1 0,-1 0 1,0-1-1,0 0 0,0-1 0,15-10 0,-9 5-49,-1 0-1,0-2 1,-1 0 0,0-1 0,-1-1-1,-1 0 1,21-30 0,-29 37 1,-1-1 1,0 0 0,0-1-1,2-9 1,-6 16-23,1-1 0,-1 1 0,-1-1 0,1 1 0,0-1 0,-1 1 0,0-1 0,0 1 0,0-1 0,0 0 0,0 1 0,-1-1 0,0 1 0,-2-7 0,2 8-13,0 1-1,0 0 1,-1 0-1,1-1 1,-1 1-1,1 0 1,-1 0-1,1 0 1,-1 1-1,0-1 1,1 0-1,-1 1 1,0-1-1,0 1 1,0-1-1,1 1 1,-1 0-1,0 0 1,0 0-1,0 0 1,0 0-1,1 0 1,-1 0-1,0 1 1,0-1-1,-2 1 1,-47 16-94,-3 17 113,51-31-15,-1-1-1,1 1 1,0 0-1,0 0 1,0 0-1,1 0 1,-1 0-1,1 1 1,0-1-1,0 1 1,0-1-1,0 1 1,-1 5-1,3-8 8,0 0 1,0-1-1,0 1 1,1-1-1,-1 1 0,0 0 1,1-1-1,-1 1 1,1-1-1,-1 1 0,1 0 1,-1-1-1,1 1 1,-1-1-1,1 0 0,-1 1 1,1-1-1,0 1 1,-1-1-1,1 0 0,0 0 1,-1 1-1,1-1 1,0 0-1,-1 0 0,1 0 1,0 0-1,-1 1 1,1-1-1,0 0 1,0 0-1,0-1 0,34 4 118,-26-3-102,6 1-31,0 0 0,0 1 1,0 1-1,0 0 0,0 1 0,19 8 0,-29-10-8,-2 0 0,1 1-1,0-1 1,0 1 0,-1-1 0,1 1-1,-1 0 1,0 0 0,0 1-1,0-1 1,0 1 0,-1-1 0,1 1-1,-1 0 1,0 0 0,0 0 0,-1 0-1,1 1 1,-1-1 0,0 0-1,0 1 1,0-1 0,0 0 0,-1 1-1,0 7 1,0-7-179,0 1 0,0-1 0,-1 0 0,0 0 0,0 0-1,0 0 1,-2 5 0,-15 16-4519,2-12-3099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4.916"/>
    </inkml:context>
    <inkml:brush xml:id="br0">
      <inkml:brushProperty name="width" value="0.025" units="cm"/>
      <inkml:brushProperty name="height" value="0.025" units="cm"/>
    </inkml:brush>
  </inkml:definitions>
  <inkml:trace contextRef="#ctx0" brushRef="#br0">47 127 6534,'-3'-2'4716,"0"10"-1365,-7 27 314,-7 53-1067,16-81-2039,-3 13-38,1-9-232,1 0 0,0 1-1,1 0 1,1 20-1,0-32-272,0 1 0,0-1 0,0 0-1,0 1 1,0-1 0,1 0-1,-1 0 1,0 1 0,0-1-1,1 0 1,-1 1 0,0-1-1,0 0 1,1 0 0,-1 0 0,0 1-1,1-1 1,-1 0 0,0 0-1,1 0 1,-1 0 0,0 1-1,1-1 1,-1 0 0,0 0-1,1 0 1,-1 0 0,1 0 0,-1 0-1,0 0 1,1 0 0,-1 0-1,0 0 1,1 0 0,-1-1-1,0 1 1,1 0 0,-1 0-1,0 0 1,1 0 0,-1 0 0,0-1-1,1 1 1,-1-1 0,17-8 730,-11 3-682,0-1 0,0 1 0,-1-1 0,1-1 1,-2 1-1,1-1 0,-1 0 0,0 0 0,-1 0 1,0 0-1,0-1 0,-1 1 0,3-14 0,-2 0-37,-1 0-1,-1 0 0,-1 1 1,-3-31-1,3 50-41,0 0 0,0 1 0,0-1 0,-1 0 0,1 1 1,0-1-1,-1 0 0,1 1 0,-1-1 0,0 0 0,1 1 0,-1-1 0,0 1 0,0-1 1,0 1-1,0 0 0,0-1 0,0 1 0,-1 0 0,1 0 0,0 0 0,0 0 1,-3-2-1,4 3 3,-1 0 0,1 0 0,-1 0 0,1 0 0,0 0 0,-1 0 0,1 0 0,0 1 0,-1-1 1,1 0-1,0 0 0,-1 0 0,1 0 0,-1 0 0,1 1 0,0-1 0,0 0 0,-1 0 0,1 0 1,0 1-1,-1-1 0,1 0 0,0 1 0,0-1 0,-1 0 0,1 0 0,0 1 0,0-1 0,0 0 1,0 1-1,-1-1 0,1 1 0,-1 25-188,2-24 193,-1 0 0,1-1 0,-1 1 0,1-1 0,-1 1 1,1-1-1,0 1 0,0-1 0,-1 1 0,1-1 0,0 0 0,1 0 1,-1 1-1,0-1 0,0 0 0,0 0 0,1 0 0,-1 0 1,0 0-1,1-1 0,2 2 0,0 0 6,1 0-1,-1-1 1,1 0 0,0 0-1,0 0 1,0-1-1,6 1 1,1-2 36,0 1 0,0-2 0,-1 1 0,1-2 0,15-4 0,-9-1 67,0-1 1,0-1-1,-1-1 1,28-22-1,17-12 250,-61 61-693,-2 7 347,-2 0 1,-1 0-1,-13 44 0,9-40 7,2 0 0,-6 43 0,11-55-137,0 38-888,1-52 800,0 0 1,1 0-1,-1 0 1,0 0-1,0 0 1,1 0 0,-1 1-1,1-1 1,-1-1-1,1 1 1,-1 0 0,1 0-1,-1 0 1,1 0-1,0 0 1,-1 0-1,1-1 1,0 1 0,0 0-1,0-1 1,0 1-1,0 0 1,0-1-1,-1 1 1,1-1 0,0 1-1,1-1 1,-1 0-1,0 0 1,0 1 0,0-1-1,0 0 1,0 0-1,0 0 1,0 0-1,0 0 1,0 0 0,0 0-1,2-1 1,18-3-5341</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5.264"/>
    </inkml:context>
    <inkml:brush xml:id="br0">
      <inkml:brushProperty name="width" value="0.025" units="cm"/>
      <inkml:brushProperty name="height" value="0.025" units="cm"/>
    </inkml:brush>
  </inkml:definitions>
  <inkml:trace contextRef="#ctx0" brushRef="#br0">108 0 10570,'0'0'3716,"-52"78"-2403,30-40-416,10 1-225,-1 0-223,8-6 31,2-3-288,3-8-160,0-4-64,5-7-192,6-6-833,-4-5-1665,-2 0-1923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6.478"/>
    </inkml:context>
    <inkml:brush xml:id="br0">
      <inkml:brushProperty name="width" value="0.025" units="cm"/>
      <inkml:brushProperty name="height" value="0.025" units="cm"/>
    </inkml:brush>
  </inkml:definitions>
  <inkml:trace contextRef="#ctx0" brushRef="#br0">6 55 9769,'0'0'8632,"10"6"-8391,-6-4-230,0 0-1,1 1 1,-1-2 0,1 1 0,0 0 0,-1-1 0,1 0 0,0 0 0,9 0-1,-11-1 46,-1-1-1,1 1 0,-1 0 0,1-1 1,-1 0-1,1 0 0,-1 0 0,0 0 0,0 0 1,1 0-1,-1 0 0,0-1 0,0 1 0,0-1 1,0 1-1,-1-1 0,1 0 0,0 0 1,-1 0-1,1 0 0,-1 0 0,0 0 0,1 0 1,-1-1-1,0 1 0,0 0 0,0-4 1,0 4 112,0 1 1,0-1-1,-1 0 1,1 0-1,-1 1 1,0-1-1,0 0 1,1 0-1,-1 1 1,0-1-1,0 0 1,-1-3 0,1 5-111,0-1 1,-1 1 0,1-1-1,0 1 1,0 0-1,-1-1 1,1 1 0,0 0-1,0-1 1,-1 1 0,1 0-1,0 0 1,-1-1 0,1 1-1,0 0 1,-1 0 0,1 0-1,-1-1 1,1 1 0,0 0-1,-1 0 1,1 0 0,-1 0-1,1 0 1,0 0 0,-1 0-1,1 0 1,-1 0 0,1 0-1,-1 0 1,0 0 0,-1 1 5,-1 0 1,0 0 0,1 0 0,-1 0 0,1 1-1,-1-1 1,1 1 0,0-1 0,-1 1 0,1 0-1,0 0 1,0 0 0,-3 4 0,-5 9-37,1-6 87,2 1 0,-1 0 1,1 1-1,1-1 1,0 2-1,1-1 1,0 0-1,0 1 0,1 0 1,-3 16-1,7-26-123,1-1 0,-1 0 0,1 0-1,-1 1 1,1-1 0,0 0 0,-1 0-1,1 0 1,0 0 0,0 0 0,0 0 0,0 0-1,0 0 1,0 0 0,0 0 0,0 0 0,0-1-1,0 1 1,1 0 0,-1-1 0,0 1 0,0-1-1,1 1 1,-1-1 0,0 0 0,1 0 0,-1 1-1,0-1 1,1 0 0,-1 0 0,0 0 0,1 0-1,1-1 1,57 0-2949,-51 1 1543,16-4-3395,-1-4-2628</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5.643"/>
    </inkml:context>
    <inkml:brush xml:id="br0">
      <inkml:brushProperty name="width" value="0.025" units="cm"/>
      <inkml:brushProperty name="height" value="0.025" units="cm"/>
    </inkml:brush>
  </inkml:definitions>
  <inkml:trace contextRef="#ctx0" brushRef="#br0">1 229 5285,'0'0'16271,"53"-16"-15630,-19 13-385,5 2-192,6-2-32,0 3-224,1-2-1313,-1-2-2595,-2-3-3203</inkml:trace>
  <inkml:trace contextRef="#ctx0" brushRef="#br0" timeOffset="1">608 0 15727,'0'0'961,"-68"64"-96,39-33 352,-1 6 96,-2 0-608,1-1-353,5-2-288,4-8-32,6-6-32,13-11-737,12-24-8519,7-8 4259</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6.004"/>
    </inkml:context>
    <inkml:brush xml:id="br0">
      <inkml:brushProperty name="width" value="0.025" units="cm"/>
      <inkml:brushProperty name="height" value="0.025" units="cm"/>
    </inkml:brush>
  </inkml:definitions>
  <inkml:trace contextRef="#ctx0" brushRef="#br0">165 0 8648,'0'0'8782,"-2"13"-8286,-15 50-22,-13 57 2207,29-111-2695,-1 1 0,1 0-1,0-1 1,1 1-1,0 0 1,1-1-1,0 1 1,1 0 0,4 16-1,8-1-2100,-1-13-2502,-7-9-171</inkml:trace>
  <inkml:trace contextRef="#ctx0" brushRef="#br0" timeOffset="1">1 258 11211,'0'0'9288,"57"24"-9159,-20-24-33,4 0-32,2-3-128,-4-11-1474,-1-5-1921,-4-7-2082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6.349"/>
    </inkml:context>
    <inkml:brush xml:id="br0">
      <inkml:brushProperty name="width" value="0.025" units="cm"/>
      <inkml:brushProperty name="height" value="0.025" units="cm"/>
    </inkml:brush>
  </inkml:definitions>
  <inkml:trace contextRef="#ctx0" brushRef="#br0">99 110 12588,'0'0'769,"-10"12"496,3-3-1122,-45 63 1976,48-65-1874,0 1 0,0-1 0,1 1 1,0 0-1,0 0 0,1 0 0,0 1 0,0-1 0,0 16 1,2-23-227,0-1 0,0 1 0,1-1 1,-1 1-1,0-1 0,0 1 0,0-1 1,1 1-1,-1-1 0,0 1 0,1-1 1,-1 1-1,1-1 0,-1 0 0,0 1 1,1-1-1,-1 0 0,1 1 0,-1-1 1,1 0-1,-1 0 0,1 1 0,-1-1 1,1 0-1,-1 0 0,1 0 0,-1 0 1,1 0-1,0 0 0,-1 1 0,1-1 1,-1-1-1,1 1 0,-1 0 0,1 0 1,-1 0-1,1 0 0,-1 0 1,1 0-1,-1-1 0,1 1 0,-1 0 1,1 0-1,-1-1 0,1 1 0,0-1 1,26-12 697,-15 3-777,-1 0-1,0-1 0,0 0 0,-1-1 0,-1 0 0,0-1 0,-1 0 0,0 0 0,-1-1 0,0 0 0,-1 0 0,-1-1 0,0 1 0,-1-1 0,-1 0 0,0 0 0,-1-1 0,1-24 0,-3 39 65,0 1 0,0-1 0,0 1 0,0-1 0,0 0 0,-1 1 0,1-1 0,0 1 0,0-1 0,0 1 0,-1-1 0,1 1 0,0-1 0,0 1 0,-1-1 0,1 1 0,0-1 0,-1 1 0,1-1 0,-1 1 0,1 0 0,-1-1 0,1 1 0,-1 0-1,1-1 1,-1 1 0,1 0 0,-1 0 0,1-1 0,-1 1 0,1 0 0,-1 0 0,1 0 0,-1 0 0,0 0 0,1 0 0,-1 0 0,1 0 0,-1 0 0,1 0 0,-1 0 0,0 0 0,1 0 0,-1 0 0,1 0 0,-1 1 0,1-1 0,-1 0 0,1 0 0,-1 1 0,1-1 0,-1 0 0,0 1 0,-26 20 651,23-14-474,-1 0 1,2 0-1,-1 0 0,1 1 0,0-1 1,-2 12-1,4-18-146,0 1 1,1-1-1,-1 1 0,1 0 1,-1-1-1,1 1 0,0-1 1,0 1-1,0-1 1,0 1-1,0 0 0,0-1 1,0 1-1,0 0 0,1-1 1,-1 1-1,1-1 0,-1 1 1,1-1-1,-1 1 1,1-1-1,0 1 0,0-1 1,0 0-1,0 0 0,0 1 1,0-1-1,0 0 0,0 0 1,0 0-1,1 0 1,-1 0-1,0 0 0,1 0 1,-1 0-1,1-1 0,-1 1 1,3 0-1,4 0 123,-1 0 0,1-1-1,-1 0 1,1 0 0,-1-1 0,1 0-1,-1 0 1,0-1 0,1 0 0,-1 0 0,0-1-1,0 0 1,-1 0 0,11-6 0,3-5-92,0 0 0,-1-1 1,21-21-1,-40 36-73,0 0-1,-1 1 1,1-1-1,0 0 1,0 0 0,0 0-1,0 0 1,0 0 0,0 1-1,0-1 1,0 0-1,0 0 1,0 0 0,0 0-1,0 1 1,0-1 0,0 0-1,0 0 1,0 0-1,1 0 1,-1 0 0,0 0-1,0 1 1,0-1 0,0 0-1,0 0 1,0 0 0,0 0-1,0 0 1,0 0-1,1 0 1,-1 1 0,0-1-1,0 0 1,0 0 0,0 0-1,0 0 1,0 0-1,1 0 1,-1 0 0,0 0-1,0 0 1,0 0 0,0 0-1,0 0 1,1 0-1,-1 0 1,0 0 0,0 0-1,0 0 1,0 0 0,0 0-1,1 0 1,-1 0-1,0 0 1,0 0 0,0 0-1,0 0 1,0 0 0,1 0-1,-1 0 1,0-1 0,0 1-1,0 0 1,-4 24-112,-10 28 162,6-25-5,1 0 0,2 1 0,1-1 0,-2 49 1,5 6-7528,1-76 1724</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6.681"/>
    </inkml:context>
    <inkml:brush xml:id="br0">
      <inkml:brushProperty name="width" value="0.025" units="cm"/>
      <inkml:brushProperty name="height" value="0.025" units="cm"/>
    </inkml:brush>
  </inkml:definitions>
  <inkml:trace contextRef="#ctx0" brushRef="#br0">48 77 14670,'-7'4'1052,"-24"15"-428,22-9 506,14-5-279,19-2 262,-21-3-972,143-2 3466,241-33-1,-180 12-3473,765-35-1382,-956 61 934,-23 5-280,-25 4-2574,7-9-610,-3-3-1902</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7.029"/>
    </inkml:context>
    <inkml:brush xml:id="br0">
      <inkml:brushProperty name="width" value="0.025" units="cm"/>
      <inkml:brushProperty name="height" value="0.025" units="cm"/>
    </inkml:brush>
  </inkml:definitions>
  <inkml:trace contextRef="#ctx0" brushRef="#br0">29 1 12460,'0'0'9417,"16"50"-8136,-16-16-512,0 5-385,0 3-192,0 0-96,-2-2-64,-2-5 32,3-3-64,-5-9-224,-3-6-1313,2-9-1859,-9-8-3586</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7.374"/>
    </inkml:context>
    <inkml:brush xml:id="br0">
      <inkml:brushProperty name="width" value="0.025" units="cm"/>
      <inkml:brushProperty name="height" value="0.025" units="cm"/>
    </inkml:brush>
  </inkml:definitions>
  <inkml:trace contextRef="#ctx0" brushRef="#br0">1 160 9257,'0'-9'4041,"0"4"-3782,0 1 0,0 0 0,0 0 0,0 0-1,1 0 1,0 0 0,0 0 0,0 0 0,0 0 0,1 0 0,0 1 0,0-1 0,0 0 0,0 1 0,0 0 0,0-1-1,1 1 1,0 0 0,0 0 0,0 0 0,0 1 0,0-1 0,0 1 0,1-1 0,6-2 0,11-5 177,0 1 0,1 1 1,0 1-1,1 1 1,0 1-1,42-3 1,-18 4-66,0 3 0,63 7 1,-90-4-345,0 1 0,-1 1 0,1 1 0,26 10 0,-41-14-28,-1 1 1,1 0-1,-1 0 1,1 0-1,-1 0 1,0 1-1,0 0 1,0-1-1,0 2 1,0-1-1,-1 0 1,1 1-1,-1 0 1,0-1-1,0 1 1,0 0-1,-1 1 1,1-1-1,-1 0 1,0 1-1,-1-1 1,1 1-1,1 6 1,-3-7 40,-1-1 0,1 1 1,-1 0-1,0 0 0,0-1 1,0 1-1,0-1 0,-1 1 1,0-1-1,1 1 0,-1-1 1,0 0-1,-1 0 0,1 0 1,0 0-1,-1 0 0,0-1 0,1 1 1,-1-1-1,0 1 0,-5 2 1,-9 6 195,0-1 1,-31 13-1,48-22-236,-17 6-104,-1 1 0,0-2 0,0 0 1,0-1-1,-1-1 0,0-1 0,0-1 0,-34 0 1,30-8-3928,10-13-3693</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1.177"/>
    </inkml:context>
    <inkml:brush xml:id="br0">
      <inkml:brushProperty name="width" value="0.025" units="cm"/>
      <inkml:brushProperty name="height" value="0.025" units="cm"/>
    </inkml:brush>
  </inkml:definitions>
  <inkml:trace contextRef="#ctx0" brushRef="#br0">40 0 15022,'0'0'1666,"-1"9"-476,-14 75 282,4 0-1,-1 130 1,12-213-1450,0 0 0,0 0 0,-1 0 0,1 0 1,0 0-1,0 0 0,0 0 0,0 0 0,1 0 0,-1 1 0,0-1 0,0 0 0,1 0 0,-1 0 0,1 0 1,-1 0-1,0-1 0,1 1 0,0 0 0,-1 0 0,1 0 0,0 0 0,-1 0 0,1-1 0,1 2 1,-1-2 22,1 0 0,-1 0 0,0 0 0,0 0 1,0-1-1,0 1 0,0 0 0,0-1 1,0 1-1,0-1 0,0 1 0,0-1 1,0 1-1,0-1 0,0 0 0,0 0 0,0 1 1,1-3-1,37-46 779,-33 37-797,1 0-1,-2 0 0,0-1 1,0 0-1,-1 0 0,-1 0 1,0-1-1,-1 1 0,0-1 1,-1 0-1,-1 0 0,0 1 1,0-1-1,-6-23 0,6 36-33,0 0 1,-1-1-1,1 1 0,0 0 0,-1 0 0,1 0 0,-1 0 1,0 0-1,1 0 0,-1 0 0,0 1 0,0-1 0,1 0 0,-1 0 1,0 0-1,0 1 0,0-1 0,0 0 0,0 1 0,0-1 1,0 1-1,0-1 0,0 1 0,-2-1 0,3 1-1,-1 0 0,0 0 0,0 1 0,1-1 0,-1 0 0,0 0 0,1 0 0,-1 0 0,0 1 0,0-1 0,1 0 0,-1 1 0,1-1 0,-1 0 0,0 1 0,1-1 0,-1 1 0,1-1 0,-1 1 0,1-1 0,-1 1 0,1 0 0,-1-1 0,1 1 0,0-1 0,-1 1 0,1 0 0,0-1 0,0 1 0,-1 0 0,1 0 0,0-1 0,0 1 0,0 0 0,0-1 0,0 1 0,0 1 0,-1 3-15,0 0-1,1 0 1,0 0-1,0 0 1,0 0 0,1 0-1,-1 0 1,1 0-1,0 0 1,1 0-1,-1 0 1,1 0 0,0 0-1,0-1 1,1 1-1,-1-1 1,1 0-1,4 6 1,-2-6 12,-1 0 0,1-1 0,-1 0-1,1 0 1,0 0 0,0 0 0,0-1 0,1 0-1,-1 0 1,1 0 0,-1-1 0,1 1 0,-1-1-1,1-1 1,0 1 0,9-1 0,-4-1 19,0 0 1,0-1-1,-1 0 1,1-1-1,0 0 1,-1-1-1,0 0 1,0-1-1,0 0 1,0 0-1,-1-1 1,0 0-1,10-9 1,-6 4 12,0 0 0,-1-1 0,0 0 1,-1-1-1,0-1 0,-1 0 0,15-28 0,-24 40-10,0 0-1,0 0 1,0 0 0,0 0-1,0 0 1,0 0-1,-1-1 1,1 1-1,-1 0 1,0 0 0,0-1-1,0 1 1,0-3-1,0 5-10,0 0-1,0-1 0,-1 1 1,1-1-1,0 1 0,0 0 1,-1-1-1,1 1 0,0 0 0,-1-1 1,1 1-1,-1 0 0,1 0 1,0-1-1,-1 1 0,1 0 1,-1 0-1,1 0 0,-1-1 1,1 1-1,0 0 0,-1 0 1,1 0-1,-1 0 0,1 0 0,-1 0 1,1 0-1,-1 0 0,1 0 1,-1 0-1,1 0 0,0 0 1,-1 1-1,1-1 0,-2 0 1,-2 2-18,0 0 1,-1 0 0,1 0 0,0 1 0,0-1 0,0 1 0,1 0 0,-1 0 0,1 0 0,-6 7 0,-10 16-3,-27 46 0,40-60 18,0-1 0,1 1 0,0 0 0,1 1 0,0-1 1,-3 26-1,6-37-5,1-1-1,0 1 1,0 0 0,0 0 0,0 0 0,0 0 0,0-1-1,0 1 1,0 0 0,0 0 0,1 0 0,-1 0 0,0-1-1,1 1 1,-1 0 0,0 0 0,1 0 0,-1-1 0,1 1 0,-1 0-1,1-1 1,-1 1 0,1 0 0,-1-1 0,1 1 0,0-1-1,0 1 1,-1-1 0,2 1 0,0 0-89,1-1 0,-1 1-1,0-1 1,0 0 0,0 0 0,1 0 0,-1 0-1,0 0 1,0 0 0,1-1 0,2 0 0,56-23-4701,-17 0-905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1.960"/>
    </inkml:context>
    <inkml:brush xml:id="br0">
      <inkml:brushProperty name="width" value="0.025" units="cm"/>
      <inkml:brushProperty name="height" value="0.025" units="cm"/>
    </inkml:brush>
  </inkml:definitions>
  <inkml:trace contextRef="#ctx0" brushRef="#br0">174 174 10122,'0'0'4067,"-12"9"-2444,-10 7-521,1 1-1,-34 35 1,49-45-874,0-1 0,0 1 0,0 0 0,1 1 1,0-1-1,1 1 0,0 0 0,0 1 0,0-1 0,1 0 0,0 1 0,1 0 0,0 0 1,-1 11-1,3-19-225,0 0 0,0 1 0,0-1 0,0 0 0,0 1 0,1-1 0,-1 0 0,0 0 0,1 1 0,-1-1 0,1 0 0,-1 0 0,1 0 0,0 0 0,-1 0 0,1 0 0,0 0 0,0 0 0,0 0 0,0 0 0,0 0 0,0 0 0,0 0 0,0-1 0,1 2 0,1-1 12,0 0 0,0 0 0,0-1-1,0 1 1,0 0 0,1-1-1,-1 0 1,0 0 0,0 0 0,4 0-1,3-2 40,0 1 1,0-1-1,0-1 0,0 0 0,15-7 1,-5-1-23,0-1 0,-2-1 0,1-1 0,-2 0 0,0-1 0,0-1 0,23-30 0,-29 32-8,0-1-1,-1 1 0,-1-2 0,-1 1 1,0-1-1,-1-1 0,-1 0 0,0 1 1,-1-2-1,3-21 0,-7 35-21,-1 1 0,0-1 0,0 1 0,0-1 0,0 1 0,0-1 1,-1 1-1,1 0 0,-1-1 0,0 1 0,0-1 0,0 1 0,-1 0 0,1 0 0,-1 0 0,-2-4 0,3 6-11,-1 0 0,1 0 0,-1 0 0,1 0 0,-1 0 0,0 0 0,1 0 0,-1 0 0,0 1 0,0-1 0,0 1 0,0-1 0,1 1 0,-1 0 0,0 0 0,0 0 0,0 0 0,0 0 0,0 0 0,0 0 0,0 0 0,1 1 0,-1-1 0,0 1 0,0 0 0,0-1 0,1 1 0,-1 0 0,0 0 0,1 0 0,-1 0 0,-1 2 0,-11 8 7,0 0 0,1 2 0,0-1 0,1 1 0,0 1 0,2 0 0,-1 1 0,2 0 0,0 1 0,1 0 0,0 0 0,-6 22 0,13-38 2,1 1 0,0 0 1,-1 0-1,1 0 0,0 0 1,0 0-1,0 0 0,-1 0 1,1 0-1,0-1 0,0 1 1,1 0-1,-1 0 0,0 0 1,0 0-1,0 0 0,1 0 1,-1 0-1,0 0 0,1-1 0,-1 1 1,0 0-1,1 0 0,-1 0 1,1-1-1,0 1 0,-1 0 1,1-1-1,0 1 0,-1 0 1,1-1-1,0 1 0,0-1 1,-1 1-1,1-1 0,0 1 1,0-1-1,0 0 0,0 0 1,-1 1-1,1-1 0,2 0 1,45 1 47,-36-2-25,84-11-23,-73 8-276,-1 0-1,1 2 1,0 1-1,30 1 1,-51 0 254,1 1 1,0-1-1,0 1 1,-1-1 0,1 1-1,0 0 1,-1 0 0,1 0-1,-1 0 1,1 1 0,-1-1-1,1 1 1,-1-1-1,0 1 1,0 0 0,0 0-1,0 0 1,0 0 0,0 0-1,-1 0 1,1 1 0,-1-1-1,1 1 1,-1-1-1,0 1 1,2 4 0,-1 4 5,0-1 1,-1 1-1,0 0 0,0 0 1,-2 16-1,0-4-130,1-22-842,16-24-2065,5-11 431,-1-2 1,25-64-1,-29 57 3758,-2-2-1,8-48 1,-40 160 4636,5-24-5358,1 2-1,3-1 0,-7 78 1,19-85-51,-2-27-497,0-24-1617,-1-2-105,-1-1 1,-1 1-1,-1 0 0,-5-21 0,-13-13 2569,18 46 125,0-1-1,0 1 0,0 0 0,-1 0 0,1 0 1,-1 0-1,-5-4 0,15 12-545,0-1 0,1 0 0,-1-1 0,1 1 0,-1-1 0,1-1 1,0 1-1,0-1 0,8 0 0,68 3-6261,-41-4-304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2.306"/>
    </inkml:context>
    <inkml:brush xml:id="br0">
      <inkml:brushProperty name="width" value="0.025" units="cm"/>
      <inkml:brushProperty name="height" value="0.025" units="cm"/>
    </inkml:brush>
  </inkml:definitions>
  <inkml:trace contextRef="#ctx0" brushRef="#br0">89 1 14253,'0'0'1052,"-10"3"277,8-2-1274,-45 19 1318,45-20-1299,0 1 0,0 0-1,0 1 1,1-1 0,-1 0-1,0 0 1,1 1 0,-1-1 0,1 1-1,0-1 1,-1 1 0,1-1-1,0 1 1,0 0 0,0 0-1,0 0 1,0 0 0,0-1-1,1 1 1,-1 0 0,1 0 0,-1 0-1,1 1 1,0-1 0,0 0-1,0 0 1,0 2 0,1-3-67,-1 0 1,1 0 0,0 0-1,0 0 1,0 0 0,0 0-1,0 0 1,0 0 0,0-1-1,0 1 1,0 0 0,0-1-1,1 1 1,-1-1 0,0 1-1,0-1 1,1 1-1,-1-1 1,0 0 0,0 0-1,1 0 1,-1 0 0,2 0-1,39 2 138,-33-2-89,21 1-5,-16-2-51,0 1 0,0 0-1,-1 1 1,1 1 0,0 0-1,0 0 1,-1 2 0,1 0-1,21 10 1,-33-14 17,-1 0 0,0 1 1,0-1-1,0 1 0,0 0 0,0-1 0,0 1 1,0 0-1,0 0 0,0 0 0,0-1 0,-1 1 0,1 0 1,0 0-1,0 0 0,-1 0 0,1 0 0,-1 0 0,1 1 1,-1-1-1,1 0 0,-1 0 0,0 0 0,0 0 1,1 1-1,-1-1 0,0 0 0,0 0 0,0 1 0,0 1 1,-2-1 28,1 0 0,0 0 0,-1 0 0,1 0 0,-1-1 0,0 1 0,1 0 0,-1-1 1,0 1-1,0-1 0,0 1 0,0-1 0,0 0 0,-3 1 0,-9 4 71,0 0 0,0-1 0,-26 5 0,-27-3-971,24-8-4062,14-5-5190</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6:53.508"/>
    </inkml:context>
    <inkml:brush xml:id="br0">
      <inkml:brushProperty name="width" value="0.025" units="cm"/>
      <inkml:brushProperty name="height" value="0.025" units="cm"/>
    </inkml:brush>
  </inkml:definitions>
  <inkml:trace contextRef="#ctx0" brushRef="#br0">108 166 13100,'0'0'9134,"-8"2"-8744,1 0-353,0 1 0,0 1 0,0-1 0,1 1 0,0 0 0,-1 1 0,1-1 0,-9 10 0,12-11-44,0 0 0,1-1 1,-1 1-1,1 0 0,-1 0 0,1 0 0,0 1 0,0-1 1,1 1-1,-1-1 0,1 1 0,-1-1 0,1 1 1,0 0-1,0 0 0,1-1 0,-1 1 0,1 0 1,0 0-1,0 0 0,0 0 0,1 4 0,0-7 5,0 0 0,-1-1 0,1 1 0,-1 0 0,1-1 0,0 1 0,0 0 0,-1-1 0,1 1 0,0-1 0,0 1 0,0-1 0,0 0 0,-1 1 0,1-1 0,0 0 0,0 0-1,0 1 1,0-1 0,0 0 0,0 0 0,0 0 0,0 0 0,0 0 0,0 0 0,0 0 0,0-1 0,0 1 0,0 0 0,-1 0 0,2-1 0,30-11-24,-23 5-151,0 0 0,0-1 0,-1 0-1,-1 0 1,1-1 0,-1 0-1,-1 0 1,1-1 0,-2 0-1,1 0 1,-1 0 0,-1-1-1,4-11 1,-24 69-6073,10-32 6449,1 1 1,1-1-1,0 1 1,-3 19-1,7-31-98,-1 1-1,1 0 1,0 0-1,0 0 1,0 0 0,1 0-1,-1 0 1,1 0-1,1 0 1,-1 0 0,3 6-1,-2-9-29,0 0-1,-1 0 1,1 0 0,0-1-1,0 1 1,0-1 0,1 1-1,-1-1 1,0 0 0,1 0-1,-1 0 1,0 0 0,1 0-1,-1 0 1,1-1 0,-1 1-1,1-1 1,-1 0 0,1 0-1,0 0 1,-1 0 0,1 0-1,-1-1 1,4 0 0,4 0 61,1-2 0,0 1 1,-1-2-1,0 1 0,1-1 1,-2-1-1,1 0 0,0 0 1,-1-1-1,0 0 0,13-12 1,-7 5-32,0-1 1,-1 0 0,-1-1 0,0 0 0,17-28 0,-16 4 223,-18 23-344,3 16 7,0 0-1,1-1 0,-1 1 1,0 0-1,0 0 0,0 0 0,0 0 1,0-1-1,0 1 0,0 0 1,0 1-1,0-1 0,1 0 0,-1 0 1,0 0-1,0 1 0,0-1 1,0 0-1,0 1 0,0-1 0,-1 1 1,-3 3 26,0 0 0,1 0 0,-1 0 1,1 1-1,0-1 0,0 1 0,0 0 1,1 0-1,-1 0 0,1 1 0,1-1 1,-1 1-1,1 0 0,0 0 0,0 0 1,1 0-1,-1 0 0,1 0 0,1 0 0,-1 7 1,2-12 24,0 0-1,0 0 1,0 0 0,0 0 0,0 0 0,0 0 0,0-1 0,0 1 0,0 0 0,0-1 0,0 1-1,1-1 1,-1 0 0,0 1 0,0-1 0,1 0 0,-1 1 0,0-1 0,0 0 0,1 0-1,-1 0 1,0 0 0,1-1 0,-1 1 0,0 0 0,0 0 0,1-1 0,1 0 0,39-12 739,-28 6-728,0 0 0,-1-1 0,0 0 1,-1-1-1,0-1 0,0 1 0,-1-2 1,0 0-1,-1 0 0,-1-1 0,13-19 1,-31 49-173,-25 57-35,31-68 185,0 0 0,1 0 0,0 0 0,1 0-1,0 1 1,0-1 0,0 0 0,1 1 0,1 11 0,-1-18 9,0 0 0,0 0 0,1-1 0,-1 1 0,0 0 0,0-1 0,1 1 0,-1 0 0,0-1 0,1 1 0,-1 0 0,1-1 0,-1 1 0,1-1 0,-1 1 0,1-1 0,-1 1 0,1-1 0,0 1 0,-1-1 0,1 0 0,0 1 0,-1-1 0,1 0 0,0 1 0,-1-1 0,1 0 0,1 0 0,25-3 1046,22-21 55,-32 12-1065,0-2 0,-1 0 0,0-1 0,-1 0 0,-1-2 1,15-21-1,-21 26-312,-2 0 0,0 0 0,0 0 1,5-18-1,-8 17-720,1 0 0,-2 0 0,0-1-1,0-24 1,-7 38-1303,5-1 2350,-1 1-1,1 0 1,0 0-1,-1 0 0,1-1 1,-1 1-1,1 0 0,0 0 1,-1 0-1,1 0 0,-1 0 1,1 0-1,0 0 1,-1 0-1,1 0 0,-1 0 1,1 0-1,0 0 0,-1 0 1,1 0-1,-1 0 1,1 0-1,0 0 0,-1 0 1,1 1-1,-1-1 0,1 0 1,0 0-1,-1 0 0,1 1 1,-1-1-1,-2 40 718,-3 0-1,-1-1 1,-1 1-1,-3-2 1,-19 47-1,4-5 289,21-62-905,-14 37 61,4 2 0,-15 99 0,27-242 329,0 60-548,1-1 0,2 0 1,0 1-1,6-32 0,-5 51-131,0 0 0,1 0 0,0 1 0,0-1 0,1 0 1,0 1-1,0 0 0,0 0 0,1 0 0,0 0 0,0 0 1,0 1-1,1 0 0,0-1 0,0 2 0,0-1 0,1 1 1,-1 0-1,1 0 0,0 0 0,9-3 0,46-13-3334,-18 11-2143,-39 8 4833,35-7-10268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6.808"/>
    </inkml:context>
    <inkml:brush xml:id="br0">
      <inkml:brushProperty name="width" value="0.025" units="cm"/>
      <inkml:brushProperty name="height" value="0.025" units="cm"/>
    </inkml:brush>
  </inkml:definitions>
  <inkml:trace contextRef="#ctx0" brushRef="#br0">182 0 11755,'0'0'7613,"-10"9"-6434,4-4-991,-1 0 29,1 1 0,-1-1 0,2 1 1,-1 1-1,0-1 0,1 1 0,1 0 1,-1 0-1,-4 10 0,-9 23 980,-42 96 1143,54-118-2300,1 0-1,0 0 1,1 0-1,1 1 1,-2 32-1,5-50-149,0 0-1,0-1 1,1 1-1,-1-1 1,0 1-1,0-1 1,0 1 0,1 0-1,-1-1 1,0 1-1,1-1 1,-1 1-1,1-1 1,-1 0-1,0 1 1,1-1-1,-1 1 1,1-1-1,-1 0 1,1 1 0,-1-1-1,1 0 1,-1 0-1,1 1 1,0-1-1,-1 0 1,1 0-1,-1 0 1,1 0-1,0 0 1,-1 1-1,1-1 1,-1 0-1,1-1 1,0 1 0,-1 0-1,1 0 1,-1 0-1,1 0 1,0 0-1,-1 0 1,1-1-1,-1 1 1,1 0-1,-1-1 1,1 1-1,-1 0 1,1-1 0,30-15-4802,-6-4-603,0-2-1932</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08.963"/>
    </inkml:context>
    <inkml:brush xml:id="br0">
      <inkml:brushProperty name="width" value="0.025" units="cm"/>
      <inkml:brushProperty name="height" value="0.025" units="cm"/>
    </inkml:brush>
  </inkml:definitions>
  <inkml:trace contextRef="#ctx0" brushRef="#br0">122 1 11082,'0'0'1314,"-62"13"736,39-4 32,1-1-225,11 1-447,8 0-321,3 3-481,2-2-351,16-2-33,10-3 0,11-2 128,10-3-192,4 0-63,6-3-33,4-2-897,-5-1-1409,-2 2-1538,-10-2-1665</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09.323"/>
    </inkml:context>
    <inkml:brush xml:id="br0">
      <inkml:brushProperty name="width" value="0.025" units="cm"/>
      <inkml:brushProperty name="height" value="0.025" units="cm"/>
    </inkml:brush>
  </inkml:definitions>
  <inkml:trace contextRef="#ctx0" brushRef="#br0">43 0 16303,'0'0'1890,"-10"58"-1345,1-24 127,3 6 1,1 1-385,5 0-224,-4-4 0,4-2-32,0-7-736,0-5-577,0-9-1250,0-4-1825,-9-8-2434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09.652"/>
    </inkml:context>
    <inkml:brush xml:id="br0">
      <inkml:brushProperty name="width" value="0.025" units="cm"/>
      <inkml:brushProperty name="height" value="0.025" units="cm"/>
    </inkml:brush>
  </inkml:definitions>
  <inkml:trace contextRef="#ctx0" brushRef="#br0">9 50 11627,'0'0'5013,"-3"-8"-3118,2 7-1841,1 0 0,-1-1 1,0 1-1,1 0 0,-1 0 0,1 0 1,0-1-1,-1 1 0,1 0 0,0-1 1,0 1-1,0 0 0,0-1 0,0 1 1,0 0-1,0-1 0,0 1 0,0 0 1,1-1-1,-1 1 0,1 0 1,-1-1-1,1 1 0,0-2 0,3 2-15,0-1 0,0 1 0,0 0-1,0 0 1,0 0 0,0 1 0,0 0 0,0-1-1,1 1 1,5 1 0,36 1 65,0 2 1,0 2-1,-1 2 0,1 2 1,-2 2-1,0 2 1,0 2-1,66 34 0,-105-47-105,1 0-1,-2 0 0,1 0 0,0 1 0,-1-1 0,0 1 0,1 0 1,-1 1-1,-1-1 0,7 10 0,-9-12 21,0 0 0,-1 0-1,1 0 1,-1 0 0,1 0 0,-1 0 0,0 0-1,1 0 1,-1 0 0,0 0 0,-1 0 0,1 0-1,0 0 1,0 0 0,-1 0 0,1 0 0,-1 0 0,0 0-1,0-1 1,1 1 0,-1 0 0,0 0 0,-1 0-1,1-1 1,0 1 0,0-1 0,-1 1 0,1-1-1,-1 1 1,1-1 0,-1 0 0,0 0 0,1 0-1,-1 0 1,-3 2 0,-25 13 361,-1 0 1,-1-2-1,0-2 1,-1-1-1,0-1 0,-1-2 1,-69 8-1,96-15-369,-2 0 10,0 0 1,-1 0-1,1-1 0,0 0 0,-12-2 1,20 2-92,1 0 1,0 0-1,-1 0 1,1-1 0,-1 1-1,1 0 1,0 0-1,-1 0 1,1-1-1,0 1 1,-1 0 0,1-1-1,0 1 1,-1 0-1,1 0 1,0-1-1,0 1 1,0-1 0,-1 1-1,1 0 1,0-1-1,0 1 1,0 0 0,0-1-1,-1 1 1,1-1-1,0 1 1,0 0-1,0-1 1,0 1 0,0-1-1,0 1 1,0-1-1,0 1 1,0 0-1,1-1 1,-1 1 0,0-1-1,0 1 1,0 0-1,0-1 1,1 0-1,9-15-4471,9-1-1946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1.087"/>
    </inkml:context>
    <inkml:brush xml:id="br0">
      <inkml:brushProperty name="width" value="0.025" units="cm"/>
      <inkml:brushProperty name="height" value="0.025" units="cm"/>
    </inkml:brush>
  </inkml:definitions>
  <inkml:trace contextRef="#ctx0" brushRef="#br0">183 362 10570,'0'0'7661,"5"-8"-5371,18-26-294,-23 34-1940,1-1 0,-1 1 0,0 0 0,0-1 0,1 1 0,-1-1-1,0 1 1,0 0 0,0-1 0,1 1 0,-1-1 0,0 1 0,0-1 0,0 1-1,0 0 1,0-1 0,0 1 0,0-1 0,0 1 0,0-1 0,0 1 0,0-1-1,0 1 1,0 0 0,0-1 0,-1 1 0,1-1 0,0 1 0,0 0 0,0-1-1,-1 1 1,1-1 0,0 1 0,0 0 0,-1-1 0,1 1 0,0 0 0,-1-1 0,1 1-1,-1 0 1,1 0 0,0-1 0,-1 1 0,1 0 0,0 0 0,-1 0 0,1 0-1,-1 0 1,1-1 0,-1 1 0,1 0 0,-1 0 0,-24-1 332,22 1-236,-6 1-115,0 0 0,0 1 0,0 0 0,0 1 0,0 0 0,0 0-1,0 1 1,1 0 0,0 0 0,-15 10 0,18-11-23,0 1-1,1-1 1,-1 1 0,1 0-1,-1 0 1,1 1-1,1-1 1,-1 1 0,0 0-1,1 0 1,0 0 0,0 1-1,1-1 1,0 0 0,-1 1-1,2 0 1,-3 10 0,4-15-13,0 0 0,0-1 0,0 1 0,0-1 0,0 1 0,0-1 0,0 1 1,0 0-1,0-1 0,0 1 0,0-1 0,0 1 0,1-1 0,-1 1 0,0-1 0,0 1 1,1-1-1,-1 1 0,0-1 0,1 1 0,-1-1 0,1 0 0,-1 1 0,0-1 1,1 1-1,-1-1 0,1 0 0,-1 0 0,1 1 0,-1-1 0,1 0 0,-1 0 0,2 1 1,24-3 88,21-18 102,-32 11-134,-1-2 1,21-19-1,-31 27-38,-1-1-1,1 1 0,-1 0 0,0-1 1,-1 0-1,1 0 0,0 0 1,-1 0-1,0 0 0,0 0 0,0-1 1,-1 1-1,0-1 0,2-8 0,-29 41-467,23-22 439,0-1-1,0 0 1,1 1 0,-1-1-1,1 1 1,1 0-1,-1 0 1,1 0 0,0-1-1,1 1 1,-1 8 0,1-13 7,1 0 0,-1 0 0,1 0 0,-1 0 0,1-1 0,0 1 0,-1 0 0,1 0 0,0-1 0,-1 1 0,1 0 0,0-1 0,0 1 0,0-1 0,-1 1 0,1-1 0,0 1-1,0-1 1,0 0 0,0 1 0,0-1 0,0 0 0,0 0 0,0 1 0,0-1 0,0 0 0,0 0 0,0 0 0,0-1 0,0 1 0,0 0 0,1-1 0,39-4 122,-24 1-84,-1-2-1,0 0 0,30-17 1,-30 14-33,2 1 0,-1 0 1,21-6-1,-37 14-8,-1 0-1,1 0 1,-1 0 0,1 0 0,-1 0-1,1 0 1,-1 0 0,1 0 0,-1 0-1,1 0 1,-1 0 0,0 1-1,1-1 1,-1 0 0,1 0 0,-1 0-1,1 1 1,-1-1 0,0 0 0,1 0-1,-1 1 1,1-1 0,-1 0 0,0 1-1,1-1 1,-1 0 0,0 1-1,0-1 1,1 1 0,-1-1 0,0 0-1,0 1 1,0-1 0,1 1 0,-1-1-1,0 1 1,0-1 0,0 1-1,0-1 1,0 1 0,0-1 0,0 1-1,0-1 1,0 1 0,0-1 0,0 0-1,0 1 1,0-1 0,-1 1 0,1-1-1,0 1 1,0-1 0,0 1-1,-1 0 1,-12 43 105,4-13-134,9-30 33,0 0 0,1 0 1,-1-1-1,0 1 1,1 0-1,-1 0 0,1 0 1,-1 0-1,1 0 0,-1-1 1,1 1-1,0 0 0,-1-1 1,1 1-1,0 0 0,0-1 1,-1 1-1,1-1 0,0 1 1,0-1-1,0 1 0,0-1 1,0 0-1,0 1 1,-1-1-1,1 0 0,0 0 1,0 0-1,0 1 0,0-1 1,0 0-1,0 0 0,0-1 1,0 1-1,0 0 0,0 0 1,0 0-1,0-1 0,0 1 1,0 0-1,1-2 1,43-13 171,-22 3-124,-2 0-1,1-2 1,30-26 0,-59 53-146,2 0 0,0 0 0,-5 20 1,11-33 95,-1 1 1,1-1 0,-1 1-1,1 0 1,-1-1 0,1 1-1,0-1 1,-1 1 0,1-1-1,0 0 1,-1 1 0,1-1-1,0 0 1,-1 1 0,1-1 0,0 0-1,0 0 1,-1 0 0,1 1-1,0-1 1,0 0 0,0 0-1,-1 0 1,1 0 0,0 0-1,0-1 1,-1 1 0,1 0-1,0 0 1,0 0 0,-1-1-1,1 1 1,1-1 0,29-8 75,-10-2-176,-1-1 1,0-1-1,31-27 0,-28 21 13,-17 19-52,-8 11-144,-13 25-327,9-22 479,3-6 133,1-3-6,0 0 1,0 0 0,0 0 0,1 1-1,0-1 1,0 1 0,0 8-1,1-13 8,1 0 0,-1 1-1,1-1 1,-1 0-1,1 0 1,-1 1-1,1-1 1,0 0-1,0 0 1,0 0-1,-1 0 1,1 0 0,0 0-1,0 0 1,0 0-1,1-1 1,-1 1-1,0 0 1,0 0-1,0-1 1,0 1-1,1-1 1,-1 1 0,0-1-1,1 0 1,-1 1-1,0-1 1,1 0-1,-1 0 1,0 0-1,1 0 1,-1 0-1,0 0 1,1 0 0,1-1-1,8 0 25,-1-1 0,1 0 0,-1 0 0,0-1 0,0 0 0,0-1 0,0 0 0,0-1 0,-1 0-1,0-1 1,0 1 0,0-2 0,-1 1 0,0-1 0,0 0 0,9-12 0,-1 2-27,-2-1 0,0-1 1,-1 0-1,0-1 0,-2 0 0,14-33 0,-15 16-223,-16 38-105,-8 18 202,-1 5 108,-24 51 1,35-67 45,1 2 0,0-1-1,0 0 1,1 0 0,0 1 0,1 0-1,0-1 1,1 1 0,0 15 0,0-24-16,1 0 0,-1 1 0,0-1 1,1 1-1,-1-1 0,1 0 0,-1 1 1,1-1-1,-1 0 0,1 0 0,0 1 1,0-1-1,0 0 0,0 0 0,0 0 1,0 0-1,0 0 0,0 0 0,0 0 1,0 0-1,0-1 0,1 1 0,-1 0 1,0-1-1,1 1 0,-1-1 0,0 1 1,1-1-1,-1 0 0,1 0 0,-1 1 1,0-1-1,1 0 0,-1 0 1,1 0-1,-1-1 0,1 1 0,-1 0 1,0 0-1,1-1 0,-1 1 0,3-2 0,3 0 66,-1 0 0,1 0 0,-1-1-1,1 0 1,-1 0 0,0-1-1,8-6 1,7-10-9,-1 0 0,-1-1 0,0-1-1,-2-1 1,16-28 0,61-129-89,-91 174-18,0 0 1,0-1-1,-1 1 0,0-1 0,0 1 1,0-1-1,-1 0 0,1-13 0,-2 18-56,-2 3 75,1 0 0,-1 0 0,1 0 0,0 0-1,0 0 1,-1 0 0,1 0 0,0 0 0,0 0 0,0 1-1,0-1 1,0 0 0,0 1 0,1-1 0,-1 0 0,0 1-1,1-1 1,-1 1 0,0 2 0,-11 36 5,11-37-4,-6 24 2,-17 58 19,-12 94 0,36-178 7,-2 61 12,1-61-12,1 0 0,0 0 1,0 1-1,0-1 0,1 0 1,-1 0-1,0 0 1,0 1-1,0-1 0,1 0 1,-1 0-1,1 0 0,-1 0 1,1 0-1,-1 1 0,1-1 1,0 0-1,0 0 0,-1-1 1,1 1-1,0 0 0,0 0 1,0 0-1,0 0 1,0-1-1,0 1 0,0-1 1,0 1-1,0 0 0,0-1 1,0 0-1,1 1 0,-1-1 1,0 0-1,0 1 0,0-1 1,1 0-1,-1 0 0,0 0 1,0 0-1,1 0 1,-1-1-1,1 1 0,-1-1 5,0 0 0,-1 0-1,1 0 1,-1 0 0,1 0-1,-1 0 1,1 0 0,-1 0 0,0 0-1,1 0 1,-1 0 0,0 0-1,0 0 1,0 0 0,0-1 0,0 1-1,0 0 1,0 0 0,0 0-1,0 0 1,-1-2 0,-5-27-410,-1 12-162,-2 0-1,0 0 1,-1 1 0,-1 1 0,-13-16 0,12 16 543,0-1 1,1 0-1,1-1 1,-13-29-1,23 46 47,0 1 1,0 0-1,1-1 0,-1 1 0,0 0 0,0-1 1,1 1-1,-1 0 0,0 0 0,1-1 1,-1 1-1,1 0 0,-1 0 0,0-1 0,1 1 1,-1 0-1,1 0 0,-1 0 0,0 0 0,1 0 1,-1 0-1,1 0 0,-1 0 0,1 0 1,-1 0-1,0 0 0,1 0 0,-1 0 0,1 0 1,-1 0-1,1 0 0,-1 0 0,0 0 1,1 1-1,-1-1 0,1 0 0,-1 0 0,0 0 1,1 1-1,-1-1 0,0 0 0,1 1 0,23 7 90,116 44 1006,-65-36-1793,-2-13-3617,-54-6-1558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1.436"/>
    </inkml:context>
    <inkml:brush xml:id="br0">
      <inkml:brushProperty name="width" value="0.025" units="cm"/>
      <inkml:brushProperty name="height" value="0.025" units="cm"/>
    </inkml:brush>
  </inkml:definitions>
  <inkml:trace contextRef="#ctx0" brushRef="#br0">29 0 17136,'-20'0'1025,"11"0"-128,9 13-929,2 0 64,16 0-1217,9-6-6118</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1.985"/>
    </inkml:context>
    <inkml:brush xml:id="br0">
      <inkml:brushProperty name="width" value="0.025" units="cm"/>
      <inkml:brushProperty name="height" value="0.025" units="cm"/>
    </inkml:brush>
  </inkml:definitions>
  <inkml:trace contextRef="#ctx0" brushRef="#br0">0 205 11883,'0'0'4842,"11"2"-3037,-5-2-1533,1 1 1,0-1-1,-1 0 1,1-1-1,-1 1 1,1-1-1,-1-1 1,1 1-1,-1-1 1,0 0-1,0-1 1,0 1-1,0-1 1,0 0-1,0-1 1,-1 1-1,1-1 1,-1 0-1,0-1 1,5-5-1,-3 2-70,-1 1-1,0-1 0,0 0 1,-1 0-1,0-1 0,4-9 1,-7 15-164,-1-1 1,1 0-1,-1 1 1,0-1-1,0 0 1,0 0 0,-1 0-1,1 0 1,-1 0-1,0 0 1,0 0-1,0 0 1,-1 0-1,1 0 1,-1 0 0,0 0-1,-2-5 1,3 8-44,-1 0 1,1 0 0,-1 0 0,0 0 0,1 0 0,-1 0 0,0 1 0,0-1-1,1 0 1,-1 0 0,0 0 0,0 1 0,0-1 0,0 0 0,0 1 0,0-1 0,0 1-1,0 0 1,0-1 0,-1 1 0,1 0 0,0-1 0,0 1 0,0 0 0,0 0-1,0 0 1,-1 0 0,1 0 0,0 0 0,0 0 0,0 1 0,0-1 0,0 0-1,-1 1 1,1-1 0,0 0 0,0 1 0,0 0 0,0-1 0,0 1 0,-1 1-1,-3 1-34,1 0 0,0 0 0,0 1 0,0-1 0,0 1 0,1 0 0,-7 8 0,6-5 27,0 0 0,0 0 0,0 0 0,1 1 0,0-1 0,0 1 0,1-1 1,0 1-1,1 0 0,-1 0 0,1 0 0,1 13 0,0-19 5,1-1 1,0 1-1,0-1 0,0 1 0,0-1 1,0 0-1,0 0 0,0 1 1,0-1-1,1 0 0,-1 0 0,0 0 1,1 0-1,-1 0 0,1-1 1,-1 1-1,1 0 0,-1-1 0,1 1 1,0-1-1,-1 1 0,1-1 1,-1 0-1,1 0 0,0 0 0,-1 0 1,1 0-1,0 0 0,2 0 1,54-4 52,17-13 20,-57 12-74,0 1 0,0 0 1,0 1-1,35 0 0,-52 3 2,1 0 1,0 0-1,0 0 1,-1 1-1,1-1 1,0 0-1,-1 1 1,1-1-1,-1 1 0,1 0 1,0 0-1,-1-1 1,0 1-1,1 0 1,-1 0-1,1 1 1,-1-1-1,0 0 0,0 0 1,0 1-1,0-1 1,0 0-1,0 1 1,0-1-1,0 1 1,0-1-1,-1 1 1,2 2-1,-1 3 35,1 0-1,-1 1 1,0-1-1,0 0 1,-1 11 0,0-17 147,0-18 1639,-1-28-1084,-14-89 0,14 132-279,1-11-4659,0 13 3939,1 0 1,-1 0-1,0-1 0,1 1 1,-1 0-1,0 0 0,1 0 1,-1 0-1,0-1 0,1 1 1,-1 0-1,1 0 0,-1 0 1,0 0-1,1 0 0,-1 0 1,1 0-1,-1 0 0,0 0 1,1 0-1,-1 0 0,1 0 1,-1 1-1,0-1 0,1 0 1,-1 0-1,0 0 0,1 0 1,-1 1-1,0-1 0,1 1 0,16 8-6180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2.525"/>
    </inkml:context>
    <inkml:brush xml:id="br0">
      <inkml:brushProperty name="width" value="0.025" units="cm"/>
      <inkml:brushProperty name="height" value="0.025" units="cm"/>
    </inkml:brush>
  </inkml:definitions>
  <inkml:trace contextRef="#ctx0" brushRef="#br0">143 153 11883,'0'0'3614,"-11"2"-1398,5-2-2034,0 1 1,0 0-1,1 1 0,-1 0 1,0 0-1,1 0 1,-1 0-1,1 1 1,0 0-1,0 0 1,0 1-1,0-1 0,0 1 1,1 0-1,-1 0 1,1 1-1,0-1 1,1 1-1,-1 0 0,1 0 1,0 0-1,-4 8 1,4-3-121,-1 0 0,1 1 0,1 0 0,0 0 0,0 0 0,1 0 0,0 0 0,2 16 0,2 5-72,12 49 0,-9-54-7,-1 1-1,3 50 1,-8-66 46,-3 51-13,3-61-2,0 0 0,0 0-1,-1 1 1,1-1 0,-1 0 0,0 0-1,1 0 1,-1 0 0,0 0 0,0-1-1,0 1 1,0 0 0,-1 0 0,1 0 0,0-1-1,-1 1 1,1-1 0,-1 1 0,1-1-1,-1 0 1,0 0 0,0 1 0,0-1-1,-2 1 1,3-5 140,0-1 0,0 1 1,0 0-1,1-1 0,-1 1 0,1 0 0,0-1 0,0 1 0,0-1 0,1-3 0,-1 6-140,5-28-5,1 0 0,2 0 0,0 1 0,2 0 0,2 0 0,21-39 1,-22 45-10,1-5-95,1 1 0,1 0 1,2 1-1,0 1 1,2 1-1,22-24 1,-40 47 91,0-1 0,0 1 0,0 0 0,0-1-1,1 1 1,-1 0 0,0-1 0,0 1 0,0 0 0,1-1 0,-1 1 0,0 0 0,1-1 0,-1 1 0,0 0 0,1 0 0,-1 0 0,0-1 0,1 1 0,-1 0 0,1 0 0,-1 0 0,0 0 0,1 0 0,-1-1 0,0 1 0,1 0 0,-1 0 0,1 0 0,-1 0 0,1 0 0,-1 0 0,0 1 0,1-1 0,-1 0 0,1 0 0,-1 0 0,0 0 0,1 0 0,-1 1 0,0-1 0,1 0 0,-2 22-139,-17 41-57,15-55 189,0 0 8,0 0-1,1 1 1,0-1 0,0 1-1,1-1 1,0 1 0,0-1-1,2 17 1,0-24 2,-1-1 1,1 1-1,-1-1 0,1 1 1,-1-1-1,1 1 1,-1-1-1,1 1 0,0-1 1,-1 0-1,1 1 1,0-1-1,-1 0 0,1 0 1,0 1-1,-1-1 1,1 0-1,0 0 1,-1 0-1,1 0 0,0 0 1,0 0-1,-1 0 1,1 0-1,0 0 0,-1 0 1,1-1-1,0 1 1,0 0-1,-1 0 0,1-1 1,0 1-1,0-1 1,25-9 209,-5-2-165,-1-1 1,0-1-1,-1-1 1,-1 0-1,-1-2 0,0 0 1,26-33-1,-31 33-490,-1 0-1,-1 0 1,17-37-1,-23 42-425,1 0 0,-2 0 0,0-1 0,0 1 0,-1-1 0,1-23 0,-3 34 494,0 1 163,0 1 1,0-1 0,0 0-1,0 1 1,0-1-1,0 0 1,0 1 0,0-1-1,0 0 1,0 1-1,-1-1 1,1 0 0,0 1-1,0-1 1,-1 1-1,1-1 1,0 0-1,-1 1 1,1-1 0,0 1-1,-1-1 1,1 1-1,-2-2 1,-3-1-3919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2.872"/>
    </inkml:context>
    <inkml:brush xml:id="br0">
      <inkml:brushProperty name="width" value="0.025" units="cm"/>
      <inkml:brushProperty name="height" value="0.025" units="cm"/>
    </inkml:brush>
  </inkml:definitions>
  <inkml:trace contextRef="#ctx0" brushRef="#br0">39 1 11979,'0'0'2232,"-1"9"-753,-8 84 558,-5 79 1045,14-171-3079,0 0 0,1-1 1,-1 1-1,0 0 0,0-1 0,0 1 1,0 0-1,0-1 0,1 1 0,-1 0 1,0-1-1,1 1 0,-1-1 0,0 1 1,1-1-1,-1 1 0,1-1 0,-1 1 0,1-1 1,-1 1-1,1-1 0,-1 1 0,1-1 1,-1 0-1,1 1 0,0-1 0,-1 0 1,1 1-1,0-1 0,-1 0 0,1 0 0,1 0 1,26 1 100,-17-2-144,-11 4 25,0 0 0,-1-1 0,1 1 0,-1-1 0,0 1 0,1-1 0,-1 1-1,0-1 1,0 1 0,-3 3 0,4-6 14,-2 3 0,1 0-1,0 0 0,-1-1 1,0 1-1,1 0 0,-1-1 1,0 1-1,-1-1 1,1 0-1,0 0 0,-1 0 1,1 0-1,-1 0 0,1 0 1,-1-1-1,0 1 0,0-1 1,0 0-1,0 0 0,0 0 1,-3 1-1,6-2-40,0 0 0,0 0 1,-1 0-1,1 0 0,0 0 0,0 0 0,0 0 0,0 0 1,0 0-1,-1 0 0,1 0 0,0-1 0,0 1 1,0 0-1,0 0 0,0 0 0,-1 0 0,1 0 0,0 0 1,0 0-1,0 0 0,0 0 0,0-1 0,0 1 1,0 0-1,-1 0 0,1 0 0,0 0 0,0 0 1,0 0-1,0-1 0,0 1 0,0 0 0,0 0 0,0 0 1,0 0-1,0-1 0,0 1 0,0 0 0,0 0 1,0 0-1,0 0 0,0 0 0,0-1 0,0 1 0,0 0 1,0 0-1,0 0 0,0 0 0,0-1 0,7-11-1903,10-8-1371,5 0-106,5-2-1510</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3.217"/>
    </inkml:context>
    <inkml:brush xml:id="br0">
      <inkml:brushProperty name="width" value="0.025" units="cm"/>
      <inkml:brushProperty name="height" value="0.025" units="cm"/>
    </inkml:brush>
  </inkml:definitions>
  <inkml:trace contextRef="#ctx0" brushRef="#br0">211 0 6726,'0'0'11478,"-10"6"-10480,-4 5-769,1-1-1,1 1 1,-1 1 0,2 0-1,0 1 1,0 0 0,1 1-1,1 0 1,0 1 0,1-1-1,-7 19 1,6-12 191,2 0 0,-7 31-1,12-46-393,1 1 0,0-1 0,0 1 0,0-1 0,1 1 0,0 0 0,0-1 0,1 1 0,0 0 0,0-1-1,1 1 1,2 8 0,-4-14-50,0-1-1,1 1 0,-1-1 1,0 0-1,0 1 0,0-1 1,0 1-1,0-1 0,1 1 1,-1-1-1,0 0 1,0 1-1,1-1 0,-1 0 1,0 1-1,1-1 0,-1 0 1,0 1-1,1-1 0,-1 0 1,0 0-1,1 1 0,-1-1 1,1 0-1,-1 0 0,0 0 1,1 0-1,-1 0 1,1 1-1,0-1 0,4-13-1854,-4-24-650,-1 35 2640,-1-12-81,-1-1-1,-1 0 1,0 0-1,-1 1 0,-1 0 1,0 0-1,-1 0 0,-1 0 1,-10-17-1,17 32-14,0-1-1,0 0 1,0 0 0,0 0-1,0 0 1,0 0 0,1 1-1,-1-1 1,0 0 0,0 0-1,0 0 1,1 0 0,-1 0-1,0 0 1,0 0 0,0 0-1,1 0 1,-1 0 0,0 1-1,0-1 1,0 0 0,1 0-1,-1 0 1,0 0 0,0-1-1,0 1 1,1 0 0,-1 0-1,0 0 1,0 0 0,0 0-1,1 0 1,-1 0 0,0 0-1,0 0 1,0 0 0,1-1-1,-1 1 1,0 0-1,0 0 1,0 0 0,0 0-1,0 0 1,1-1 0,-1 1-1,0 0 1,0 0 0,0 0-1,0-1 1,0 1 0,0 0-1,0 0 1,0 0 0,0-1-1,0 1 1,0 0 0,0 0-1,0 0 1,0-1 0,0 1-1,0 0 1,0 0 0,0 0-1,0-1 1,0 1 0,18 8 624,-5-1-1788,1 0-1,0-1 1,0 0 0,0-1 0,1-1-1,25 4 1,3-4-4686</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3.669"/>
    </inkml:context>
    <inkml:brush xml:id="br0">
      <inkml:brushProperty name="width" value="0.025" units="cm"/>
      <inkml:brushProperty name="height" value="0.025" units="cm"/>
    </inkml:brush>
  </inkml:definitions>
  <inkml:trace contextRef="#ctx0" brushRef="#br0">82 18 13229,'0'0'3576,"-9"2"-1873,4-2-1486,-1 1 0,1 0 0,0 1 0,0-1-1,0 1 1,1 0 0,-1 0 0,-5 3 0,8-3-167,0-1 0,0 1 0,1 0 0,-1-1 0,0 1 0,1 0 0,0 0 0,-1 0 0,1 0 0,0 0 0,0 0 0,0 1 0,0-1 0,1 0 0,-1 0 0,1 1-1,-1-1 1,1 0 0,0 1 0,0-1 0,0 0 0,0 1 0,0-1 0,0 0 0,1 4 0,0-4-41,0 0 0,-1-1 0,1 1 0,0-1 0,0 1 0,0-1 0,0 1 0,0-1-1,0 0 1,1 0 0,-1 1 0,0-1 0,1 0 0,-1 0 0,1 0 0,-1 0 0,1 0 0,2 0 0,38 16 122,-22-10-90,-17-6-42,0 0 0,-1 0 0,1 0 0,0 0 0,-1 1 0,1-1 0,-1 1 0,0-1 0,0 1 0,1 0 0,-1 0 0,0 0 0,-1 1 0,1-1 0,0 0 0,-1 1 0,1-1 0,-1 1 0,0-1 0,1 1 0,-1 0 0,-1-1 0,1 1 0,0 3 0,-1-3 76,0 0 1,-1 0 0,1 1 0,-1-1 0,0 0 0,0 0 0,0 0 0,-1 0 0,1 0 0,-1 0 0,1-1 0,-1 1 0,0 0 0,0-1 0,0 1 0,0-1 0,-1 0 0,1 0-1,-1 0 1,-5 3 0,6-3 70,-2 2-20,0-1 0,1 0 1,-1-1-1,0 1 0,0-1 0,-1 1 1,1-1-1,0-1 0,-1 1 0,0-1 1,1 1-1,-1-1 0,0 0 0,-4 0 1,19-20-939,24-21-4584,53-49 0,-22 24 162,-49 47 3764,25-25 204,-39 42 1654,0-1-1,0 1 1,0-1-1,0 1 1,0 0 0,0-1-1,0 1 1,1 0-1,-1 1 1,4-2-1,-6 2-201,1 1 0,-1 0 0,1-1 0,-1 1 0,1-1 0,-1 1 0,0 0 0,1-1 0,-1 1 0,0 0 0,1-1 0,-1 1 0,0 0 0,0-1 0,0 1 0,0 0 0,0 0 0,0-1 0,0 1 0,0 0 0,0 0 0,0-1 0,0 1 0,0 0 0,0-1 0,0 1 0,-1 1 0,-4 24 1311,-22 41 660,22-57-2040,0 1-1,0-1 0,1 1 1,0 0-1,1 0 0,0 0 1,1 0-1,0 0 0,0 16 1,2-27-202,1 1 1,-1 0-1,0-1 1,1 1-1,-1-1 1,1 1 0,-1-1-1,1 1 1,-1-1-1,1 1 1,-1-1-1,1 1 1,0-1-1,-1 1 1,1-1 0,0 0-1,-1 0 1,1 1-1,0-1 1,-1 0-1,1 0 1,0 0-1,0 0 1,-1 0 0,1 1-1,0-1 1,-1-1-1,1 1 1,0 0-1,0 0 1,-1 0-1,1 0 1,0 0 0,-1-1-1,1 1 1,0 0-1,-1-1 1,1 1-1,0 0 1,-1-1 0,1 0-1,29-14-3799,-10-6-13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7.199"/>
    </inkml:context>
    <inkml:brush xml:id="br0">
      <inkml:brushProperty name="width" value="0.025" units="cm"/>
      <inkml:brushProperty name="height" value="0.025" units="cm"/>
    </inkml:brush>
  </inkml:definitions>
  <inkml:trace contextRef="#ctx0" brushRef="#br0">129 153 7527,'0'0'13314,"-10"13"-12497,-4 3-616,-51 67 862,60-76-939,0 0 1,1 0-1,0 1 0,0-1 1,1 1-1,-1 0 0,2 0 1,-1 0-1,1 0 0,-1 13 1,3-20-120,0-1 0,1 1 0,-1-1 0,0 1 1,1-1-1,-1 1 0,1-1 0,-1 0 1,0 1-1,1-1 0,-1 1 0,1-1 0,-1 0 1,1 0-1,-1 1 0,1-1 0,-1 0 0,1 0 1,0 0-1,-1 1 0,1-1 0,-1 0 0,1 0 1,-1 0-1,1 0 0,0 0 0,-1 0 0,1 0 1,-1 0-1,1 0 0,-1-1 0,1 1 0,0 0 1,-1 0-1,1 0 0,-1-1 0,1 1 1,-1 0-1,1-1 0,0 1 0,24-11 177,-8 0-149,-2-1 1,0-1-1,0 0 1,-1-1 0,-1 0-1,0-1 1,14-21-1,66-121 3,-59 87 49,-45 96 7,-47 114 1120,51-119-1119,1 0-1,0 0 0,2 1 1,0 0-1,0 29 0,3-50-234,1 0 1,0-1-1,0 1 0,0 0 0,0 0 0,0 0 1,0 0-1,0 0 0,0 0 0,0 0 0,0-1 1,1 1-1,-1 0 0,0 0 0,1 0 0,-1 0 1,0-1-1,1 1 0,-1 0 0,1 0 0,-1-1 1,1 1-1,0 0 0,-1-1 0,1 1 0,0 0 1,-1-1-1,1 1 0,0-1 0,0 1 0,1 0 1,11 0-5118</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4.016"/>
    </inkml:context>
    <inkml:brush xml:id="br0">
      <inkml:brushProperty name="width" value="0.025" units="cm"/>
      <inkml:brushProperty name="height" value="0.025" units="cm"/>
    </inkml:brush>
  </inkml:definitions>
  <inkml:trace contextRef="#ctx0" brushRef="#br0">36 1 7111,'0'0'12492,"-35"68"-14414,47-44-1890,4-5-2658</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4.376"/>
    </inkml:context>
    <inkml:brush xml:id="br0">
      <inkml:brushProperty name="width" value="0.025" units="cm"/>
      <inkml:brushProperty name="height" value="0.025" units="cm"/>
    </inkml:brush>
  </inkml:definitions>
  <inkml:trace contextRef="#ctx0" brushRef="#br0">77 203 14798,'0'0'731,"-8"9"930,2-4-1482,-32 36 1975,35-38-1883,0 1 0,1 0 0,0-1 0,-1 1 0,1 0 0,0 0 0,1 1 0,-1-1 0,1 0 0,0 1 0,0-1 0,0 7 0,1-10-254,0 0 0,0 0 1,0 0-1,0 0 0,1 0 0,-1 0 1,0 0-1,1-1 0,-1 1 1,0 0-1,1 0 0,-1 0 0,1 0 1,0-1-1,-1 1 0,1 0 0,-1 0 1,1-1-1,0 1 0,0-1 0,-1 1 1,1 0-1,0-1 0,0 0 1,1 2-1,33 4 324,-23-6-229,0 0 0,0-2 0,21-3 0,-16-1-87,0 0-1,-1 0 1,0-2-1,0 0 1,-1-1 0,0 0-1,0-2 1,-1 1-1,20-21 1,-27 25-41,0-1 1,0-1-1,-1 1 1,0-1 0,0 0-1,-1 0 1,0 0-1,0-1 1,-1 0-1,0 0 1,-1 0-1,0-1 1,-1 1-1,1-1 1,-2 1 0,1-1-1,-1 0 1,-1-16-1,0 24-16,-1 0-1,1-1 1,-1 1-1,1 0 1,-1 0-1,0 0 1,0 0-1,0-1 1,0 1 0,0 0-1,0 0 1,-1 1-1,1-1 1,-1 0-1,1 0 1,-1 1-1,0-1 1,1 1-1,-1-1 1,0 1-1,-2-1 1,-1 0-20,1 0-1,0 1 1,0-1-1,-1 1 1,1 0 0,-1 1-1,1-1 1,-1 1-1,1 0 1,-7 0 0,3 1 23,0-1 0,1 2 0,-1-1 0,1 1 0,0 0 1,-1 0-1,1 1 0,0 0 0,1 1 0,-1-1 0,0 1 1,-11 10-1,15-12 36,1 0 0,-1 0 0,1 1 0,0 0 0,0-1 1,0 1-1,0 0 0,0 0 0,0 0 0,1 0 0,0 0 1,-1 0-1,1 1 0,0-1 0,1 0 0,-1 1 0,0-1 0,1 1 1,0-1-1,0 0 0,0 1 0,0-1 0,1 1 0,-1-1 1,1 1-1,0-1 0,0 0 0,0 0 0,0 1 0,1-1 1,-1 0-1,1 0 0,0 0 0,0 0 0,0-1 0,0 1 0,0 0 1,1-1-1,-1 0 0,1 1 0,-1-1 0,1 0 0,0 0 1,0-1-1,0 1 0,5 1 0,52 24-274,-37-18 568,-1 1 0,40 24 1,-56-30-693,-1 0 0,1 0 0,-1 1 0,0 0 0,8 10 0,-11-11-186,0-1-1,0 1 1,0 0-1,0 0 1,0 0-1,-1 0 1,0 0-1,1 0 1,-2 0 0,2 6-1,-2-1-7253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07.175"/>
    </inkml:context>
    <inkml:brush xml:id="br0">
      <inkml:brushProperty name="width" value="0.025" units="cm"/>
      <inkml:brushProperty name="height" value="0.025" units="cm"/>
    </inkml:brush>
  </inkml:definitions>
  <inkml:trace contextRef="#ctx0" brushRef="#br0">62 1 1922,'0'0'2594,"-22"88"-159,13-48-1026,4-2-672,1-4-513,1-5-288,1-4-1602</inkml:trace>
  <inkml:trace contextRef="#ctx0" brushRef="#br0" timeOffset="1">1 766 5157,'0'0'1377,"0"77"-512,0-39 192,0-1-192,2-4-321,-2-5-448,0-2-896,5-5-3268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07.518"/>
    </inkml:context>
    <inkml:brush xml:id="br0">
      <inkml:brushProperty name="width" value="0.025" units="cm"/>
      <inkml:brushProperty name="height" value="0.025" units="cm"/>
    </inkml:brush>
  </inkml:definitions>
  <inkml:trace contextRef="#ctx0" brushRef="#br0">7 1 4068,'0'9'4676,"-7"278"1778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09.288"/>
    </inkml:context>
    <inkml:brush xml:id="br0">
      <inkml:brushProperty name="width" value="0.025" units="cm"/>
      <inkml:brushProperty name="height" value="0.025" units="cm"/>
    </inkml:brush>
  </inkml:definitions>
  <inkml:trace contextRef="#ctx0" brushRef="#br0">122 1 10346,'0'0'10901,"-8"10"-10533,-8 13-84,0 2 1,1 0-1,-13 32 0,20-40 11,2-1 0,0 2 0,1-1 0,1 1 0,0-1 0,2 1 0,-1 22 0,2-39-285,1 0 0,0 1 0,0-1 1,0 0-1,0 0 0,1 0 0,-1 0 0,0 0 0,0 0 1,1 1-1,-1-1 0,1 0 0,-1 0 0,1 0 1,-1 0-1,1 0 0,0-1 0,-1 1 0,1 0 0,0 0 1,0 0-1,-1 0 0,1-1 0,0 1 0,0 0 1,2 0-1,-1 0 10,0-1 0,0 1 1,1-1-1,-1 0 0,0 1 1,0-1-1,1 0 0,-1-1 0,0 1 1,1 0-1,-1-1 0,3 0 1,3-1-210,0-1-1,-1 0 1,0 0 0,1-1 0,-1 0 0,12-8 0,-12 5-942,-1 1 0,0-1 0,0 0 0,0 0 0,0-1 0,6-13 0,5-17-7368</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09.637"/>
    </inkml:context>
    <inkml:brush xml:id="br0">
      <inkml:brushProperty name="width" value="0.025" units="cm"/>
      <inkml:brushProperty name="height" value="0.025" units="cm"/>
    </inkml:brush>
  </inkml:definitions>
  <inkml:trace contextRef="#ctx0" brushRef="#br0">25 0 14798,'0'0'7207,"-25"60"-7688,41-41-2337,-3-3-4357</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09.968"/>
    </inkml:context>
    <inkml:brush xml:id="br0">
      <inkml:brushProperty name="width" value="0.025" units="cm"/>
      <inkml:brushProperty name="height" value="0.025" units="cm"/>
    </inkml:brush>
  </inkml:definitions>
  <inkml:trace contextRef="#ctx0" brushRef="#br0">63 35 13325,'0'0'3000,"-8"10"-1110,5-6-1638,-32 45 1616,33-46-1766,0 0 0,0 1 0,0-1 0,0 1 0,1-1 0,0 1 0,0 0 0,0-1 0,0 1 0,0 0 0,1 0 0,-1 0 0,1-1 0,0 1 0,1 6 0,0-9-68,-1 0-1,1-1 0,0 1 0,0 0 1,-1 0-1,1-1 0,0 1 0,0-1 0,0 1 1,0-1-1,0 1 0,-1-1 0,1 1 0,0-1 1,0 0-1,0 1 0,0-1 0,0 0 1,1 0-1,-1 0 0,0 0 0,0 0 0,0 0 1,0 0-1,0 0 0,0 0 0,0 0 1,0-1-1,0 1 0,0 0 0,0-1 0,0 1 1,1-2-1,32-14 1213,-26 8-1105,0 1 0,-1-1 0,0-1 0,11-15 1,-16 20-24,1 0 1,-1 0 0,0-1 0,0 1 0,-1 0 0,1-1 0,-1 1 0,0-1 0,0 0 0,-1 1 0,1-1-1,-1 0 1,0-7 0,-1 11-86,1 0 1,0-1-1,-1 1 0,1 0 0,-1 0 1,0 0-1,1 0 0,-1-1 0,0 1 1,0 0-1,1 0 0,-1 0 0,0 0 1,0 1-1,0-1 0,0 0 0,0 0 0,0 0 1,-1 1-1,1-1 0,0 1 0,0-1 1,0 1-1,-1-1 0,1 1 0,0 0 1,0 0-1,-2-1 0,-38 0-383,40 1 329,-5 2-3580,13 2-1475,18-2-2583,-8-9 2070</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0.301"/>
    </inkml:context>
    <inkml:brush xml:id="br0">
      <inkml:brushProperty name="width" value="0.025" units="cm"/>
      <inkml:brushProperty name="height" value="0.025" units="cm"/>
    </inkml:brush>
  </inkml:definitions>
  <inkml:trace contextRef="#ctx0" brushRef="#br0">137 0 14542,'0'0'7612,"-6"11"-7238,-24 45 527,3 1 0,2 1 0,-17 63-1,41-117-854,-1 1-1,1 0 1,0 0-1,1 0 1,-1 0 0,1 0-1,0 0 1,0 0-1,0 0 1,2 9-1,-1-12-103,0 0 0,0 0 0,0 0 0,1 0 0,-1-1-1,0 1 1,0-1 0,1 1 0,-1-1 0,1 1 0,0-1 0,-1 0 0,1 1 0,0-1-1,0 0 1,0 0 0,0-1 0,0 1 0,0 0 0,0-1 0,0 1 0,0-1 0,0 1-1,0-1 1,0 0 0,0 0 0,4 0 0,0 0-695,1 0 0,-1-1 0,1 1 0,-1-1 0,1 0 0,-1-1 0,0 1 0,1-1 0,-1-1 0,0 1-1,0-1 1,-1 0 0,1 0 0,-1-1 0,10-7 0,14-11-4900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0.662"/>
    </inkml:context>
    <inkml:brush xml:id="br0">
      <inkml:brushProperty name="width" value="0.025" units="cm"/>
      <inkml:brushProperty name="height" value="0.025" units="cm"/>
    </inkml:brush>
  </inkml:definitions>
  <inkml:trace contextRef="#ctx0" brushRef="#br0">112 81 8904,'0'0'12006,"-7"11"-11418,1 0-477,-15 21 345,2 1 1,1 0 0,-23 63 0,42-96-451,-1 0 1,0 0 0,0 0-1,0 0 1,0 0 0,0-1-1,1 1 1,-1 0 0,0 0-1,0 0 1,0 0 0,1 0-1,-1 0 1,0 0 0,0-1 0,0 1-1,1 0 1,-1 0 0,0 0-1,0 0 1,0 0 0,1 0-1,-1 0 1,0 0 0,0 0-1,1 0 1,-1 0 0,0 1 0,0-1-1,0 0 1,1 0 0,-1 0-1,0 0 1,0 0 0,0 0-1,1 0 1,-1 0 0,0 1-1,0-1 1,0 0 0,0 0 0,0 0-1,1 0 1,-1 1 0,0-1-1,0 0 1,0 0 0,0 0-1,0 1 1,0-1 0,0 0-1,0 0 1,0 0 0,0 1 0,0-1-1,1 0 1,-1 0 0,0 1-1,0-1 1,-1 0 0,17-13 236,-6 1-433,0 0 0,-2 0 1,1-1-1,-2 0 0,0-1 1,0 0-1,-1 0 0,-1 0 1,0-1-1,-1 1 0,-1-1 1,0 0-1,-1 0 0,-1-1 1,0 1-1,-2-19 0,-18 55 415,16-13-84,0-1 1,1 0 0,0 1 0,0-1 0,1 1 0,-1 10 0,2-18-124,0 1 0,1-1 0,-1 0 1,0 1-1,0-1 0,1 0 0,-1 1 0,0-1 1,0 0-1,1 1 0,-1-1 0,0 0 1,1 1-1,-1-1 0,1 0 0,-1 0 1,0 0-1,1 1 0,-1-1 0,1 0 1,-1 0-1,1 0 0,-1 0 0,0 0 1,1 0-1,-1 0 0,1 0 0,-1 0 1,1 0-1,-1 0 0,1 0 0,-1 0 0,1 0 1,17-3 359,-9-1-305,0 0 1,0 0 0,-1-1-1,1 0 1,-1-1 0,0 0-1,0 0 1,12-14 0,-13 13-66,0 0 0,0 1 0,1 0 0,0 0 1,0 1-1,0-1 0,1 2 0,12-6 1,-22 52-74,-21 24 283,16-51-230,0 1-1,1-1 0,1 1 0,1 0 0,0 0 0,-1 18 1,4-33-46,0-1 0,0 1 1,0-1-1,1 1 1,-1-1-1,0 1 0,0-1 1,0 0-1,0 1 0,1-1 1,-1 1-1,0-1 1,0 1-1,1-1 0,-1 0 1,0 1-1,1-1 1,-1 0-1,0 1 0,1-1 1,-1 0-1,1 1 1,-1-1-1,0 0 0,1 0 1,-1 1-1,1-1 1,-1 0-1,1 0 0,-1 0 1,1 0-1,-1 0 0,1 0 1,-1 0-1,1 0 1,-1 0-1,1 0 0,0 0 1,22-8-5069,-8-9-810</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1.043"/>
    </inkml:context>
    <inkml:brush xml:id="br0">
      <inkml:brushProperty name="width" value="0.025" units="cm"/>
      <inkml:brushProperty name="height" value="0.025" units="cm"/>
    </inkml:brush>
  </inkml:definitions>
  <inkml:trace contextRef="#ctx0" brushRef="#br0">150 1 7623,'0'0'11723,"-30"72"-10313,28-39-193,-2 4 64,4 4-288,0-2-577,0 2-159,0-1-129,0-1-64,-3-1 64,-17 0-64,2 1 0,-9-4-1249,4-6-2146,0-9-5253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8.128"/>
    </inkml:context>
    <inkml:brush xml:id="br0">
      <inkml:brushProperty name="width" value="0.025" units="cm"/>
      <inkml:brushProperty name="height" value="0.025" units="cm"/>
    </inkml:brush>
  </inkml:definitions>
  <inkml:trace contextRef="#ctx0" brushRef="#br0">235 50 6887,'0'0'3731,"3"-8"-2108,-2 4-1464,4-22 1617,-5 25-1702,-1 0 0,1 1-1,-1-1 1,1 0-1,0 1 1,-1-1 0,1 1-1,-1-1 1,1 1 0,-1-1-1,0 1 1,1-1 0,-1 1-1,0-1 1,1 1 0,-1-1-1,0 1 1,1 0 0,-1 0-1,0-1 1,1 1 0,-1 0-1,0 0 1,0 0 0,0 0-1,1 0 1,-1 0 0,0 0-1,0 0 1,1 0-1,-1 0 1,0 0 0,0 1-1,1-1 1,-1 0 0,0 0-1,1 1 1,-1-1 0,0 0-1,1 1 1,-2 0 0,-7 3 168,0 0 1,1 0 0,-1 1 0,1 0-1,0 1 1,1 0 0,-1 0-1,1 1 1,0 0 0,1 0 0,-1 0-1,-5 10 1,-4 6 168,1 1 0,1 0 0,-10 26 0,14-27-89,2-1 0,-9 32 0,16-48-271,-1 0 1,1 0-1,0 0 0,0 0 0,1 0 0,0 0 0,0 0 0,0 0 0,1 1 0,0-1 0,0 0 0,1-1 0,-1 1 0,1 0 0,3 6 0,-2-9-40,0 0 0,-1 0 0,1-1 1,1 1-1,-1 0 0,0-1 0,1 0 0,-1 0 1,1 0-1,0 0 0,-1-1 0,1 1 0,0-1 0,0 0 1,0 0-1,0 0 0,0-1 0,0 0 0,1 1 0,-1-1 1,0-1-1,0 1 0,5-1 0,1-1 30,1 1 1,-1-1-1,0-1 0,1 0 0,-1 0 0,-1-1 1,19-9-1,-22 9-30,0-1 1,0 1-1,0-1 1,-1 0 0,1-1-1,4-6 1,-8 10-9,-1 0 0,1 0 0,-1 0 1,0 0-1,1 0 0,-1 0 0,0-1 0,-1 1 1,1 0-1,0-1 0,-1 1 0,1 0 0,-1-1 1,1 1-1,-1-1 0,0 1 0,0-1 1,-1 1-1,1-1 0,0 1 0,-1-1 0,0-2 1,0 4-1,0 0 0,1 0 0,-1 0 0,0 0 1,0 1-1,0-1 0,0 0 0,1 0 0,-1 1 0,0-1 1,0 1-1,0-1 0,0 1 0,0-1 0,0 1 1,-1 0-1,1-1 0,0 1 0,0 0 0,0 0 0,0 0 1,0 0-1,0 0 0,0 0 0,-1 0 0,1 0 1,0 1-1,0-1 0,0 0 0,0 1 0,-2 0 0,0 0 46,-1 0 0,0 0-1,0 1 1,1 0 0,-1-1-1,1 1 1,-6 5 0,5-5 19,0 2 1,0-1-1,1 0 1,-1 1-1,1 0 0,0 0 1,0 0-1,0 0 1,1 0-1,-1 1 1,1-1-1,0 1 1,0-1-1,1 1 1,0 0-1,-2 7 1,4-11-65,-1 0 0,1 0 0,0 1 0,-1-1 1,1-1-1,0 1 0,0 0 0,0 0 1,0 0-1,0 0 0,0-1 0,0 1 1,0 0-1,0-1 0,0 1 0,1-1 1,-1 1-1,0-1 0,0 0 0,0 1 0,1-1 1,-1 0-1,0 0 0,0 0 0,1 0 1,-1 0-1,0 0 0,0 0 0,1-1 1,-1 1-1,2-1 0,47-6 106,-23-2-128,-1-1 0,29-15 0,38-14-611,-92 40 627,-1-1 1,0 0 0,0 0-1,0 1 1,1-1 0,-1 0-1,0 0 1,0 1 0,0-1-1,0 0 1,0 1 0,1-1-1,-1 0 1,0 0 0,0 1-1,0-1 1,0 0 0,0 1-1,0-1 1,0 0 0,0 1-1,0-1 1,0 0-1,-1 1 1,1-1 0,0 0-1,0 0 1,0 1 0,0-1-1,0 0 1,0 1 0,-1-1-1,1 0 1,0 0 0,0 1-1,0-1 1,-1 0 0,1 0-1,0 0 1,0 1 0,-1-1-1,-8 16 16,-10 7-80,12-15-39,0-1 0,0 1 1,1 0-1,1 1 0,-1-1 0,1 1 1,1 0-1,-6 16 0,10-24-21,0-1 0,0 0 0,0 1 0,0-1 0,-1 0 0,1 1 0,1-1 0,-1 1 0,0-1 0,0 0 0,0 1 0,0-1 0,0 1 0,0-1 0,0 0 0,0 1-1,1-1 1,-1 0 0,0 1 0,0-1 0,0 0 0,1 1 0,-1-1 0,0 0 0,0 0 0,1 1 0,-1-1 0,0 0 0,1 0 0,-1 0 0,0 1 0,1-1 0,-1 0 0,0 0 0,1 0 0,-1 0 0,1 0 0,-1 0 0,0 1 0,1-1 0,-1 0 0,1 0 0,-1 0 0,0 0 0,1-1-1,-1 1 1,0 0 0,1 0 0,-1 0 0,1 0 0,-1 0 0,0 0 0,1 0 0,-1-1 0,0 1 0,1 0 0,-1 0 0,0-1 0,1 1 0,-1 0 0,0 0 0,0-1 0,1 0 0,16-13-6168</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54.391"/>
    </inkml:context>
    <inkml:brush xml:id="br0">
      <inkml:brushProperty name="width" value="0.025" units="cm"/>
      <inkml:brushProperty name="height" value="0.025" units="cm"/>
    </inkml:brush>
  </inkml:definitions>
  <inkml:trace contextRef="#ctx0" brushRef="#br0">0 107 12204,'50'0'1665,"6"0"-992,1 0-65,5 0-512,4 0-96,4-3-2114,3-6-2914</inkml:trace>
  <inkml:trace contextRef="#ctx0" brushRef="#br0" timeOffset="1">1245 30 2370,'73'2'9802,"-2"1"-8649,1-2-96,-3 2-705,5-2-288,2-1-192,-1 0-1602,9 0-1473,2-4-1729</inkml:trace>
  <inkml:trace contextRef="#ctx0" brushRef="#br0" timeOffset="2">2348 2 2242,'71'-1'5317,"-8"1"-3171,-6 0 288,-7 0-608,0 3-929,-7 3-449,7-2-287,2-1-97,7-2-32,-1-1-449,10 0-1889,0-9-1826</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54.720"/>
    </inkml:context>
    <inkml:brush xml:id="br0">
      <inkml:brushProperty name="width" value="0.025" units="cm"/>
      <inkml:brushProperty name="height" value="0.025" units="cm"/>
    </inkml:brush>
  </inkml:definitions>
  <inkml:trace contextRef="#ctx0" brushRef="#br0">1 0 15246,'0'0'1538,"57"17"-609,-20-8 64,4-5-769,13-1-96,0-3-448,13 0-2787,7-5-1922,4-8-1409</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1.625"/>
    </inkml:context>
    <inkml:brush xml:id="br0">
      <inkml:brushProperty name="width" value="0.025" units="cm"/>
      <inkml:brushProperty name="height" value="0.025" units="cm"/>
    </inkml:brush>
  </inkml:definitions>
  <inkml:trace contextRef="#ctx0" brushRef="#br0">75 1 4324,'0'0'17457,"-4"11"-16603,-11 27-503,2 2 1,1 0-1,2 0 1,2 1-1,-5 60 0,13-100-342,0 0-1,0 0 1,0 0 0,0 0-1,0 0 1,0 0-1,0 0 1,1 0-1,-1 0 1,0 0-1,0 0 1,1 0-1,-1-1 1,1 1-1,-1 0 1,1 0-1,-1 0 1,1 0-1,-1 0 1,1-1-1,0 1 1,0 0-1,-1-1 1,1 1 0,0 0-1,0-1 1,0 1-1,0-1 1,1 1-1,0 0 9,1-1 1,-1 0-1,0 0 0,1 0 0,-1 0 1,0 0-1,1 0 0,-1-1 0,0 1 1,1-1-1,-1 0 0,3-1 0,5-2 2,0-1-1,0-1 0,0 1 0,12-11 1,-7 3-834,-1 0 0,20-24 1,-26 28-384,-1-1 0,-1 0 0,1 0 1,-2 0-1,8-18 0,-1-14-4685</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1.955"/>
    </inkml:context>
    <inkml:brush xml:id="br0">
      <inkml:brushProperty name="width" value="0.025" units="cm"/>
      <inkml:brushProperty name="height" value="0.025" units="cm"/>
    </inkml:brush>
  </inkml:definitions>
  <inkml:trace contextRef="#ctx0" brushRef="#br0">56 25 10474,'0'0'9385,"-50"-25"-7752,47 25-768,1 0-224,2 4-545,0 5-96,11 1 0,5 1-128,-4 2-1698,4-5-2018,-3 0-3010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2.304"/>
    </inkml:context>
    <inkml:brush xml:id="br0">
      <inkml:brushProperty name="width" value="0.025" units="cm"/>
      <inkml:brushProperty name="height" value="0.025" units="cm"/>
    </inkml:brush>
  </inkml:definitions>
  <inkml:trace contextRef="#ctx0" brushRef="#br0">78 52 12107,'0'0'8916,"-5"8"-8447,-4 7-506,0-3 241,1 2 0,0-1 0,1 1 0,1 0 0,0 1-1,1-1 1,0 1 0,2 0 0,-3 16 0,6-30-191,0 0-1,0 0 1,0 0 0,0-1-1,0 1 1,0 0 0,0 0-1,0-1 1,0 1 0,1 0-1,-1-1 1,0 1-1,1 0 1,-1 0 0,0-1-1,1 1 1,-1-1 0,1 1-1,-1 0 1,1-1-1,-1 1 1,1-1 0,-1 1-1,1-1 1,0 1 0,-1-1-1,1 0 1,0 1 0,-1-1-1,1 0 1,0 1-1,-1-1 1,1 0 0,0 0-1,0 0 1,-1 0 0,1 0-1,0 0 1,0 0-1,-1 0 1,1 0 0,0 0-1,0 0 1,-1 0 0,1 0-1,0-1 1,0 1-1,-1 0 1,1 0 0,0-1-1,-1 1 1,1-1 0,0 1-1,0-1 1,4-1 138,0-1 0,-1 1 0,1-1 0,-1 0-1,0 0 1,7-7 0,1-4 19,1-2 0,-2 1 0,0-2 0,9-18 0,-16 26-111,0 1 1,0-1-1,-1 0 0,0 0 0,-1-1 0,0 1 0,0-1 0,-1 1 0,0-1 0,-1-11 0,0 20-85,-1 0 0,1 0-1,0 1 1,-1-1 0,1 0-1,-1 1 1,1-1 0,-1 1-1,0-1 1,1 0-1,-1 1 1,1-1 0,-1 1-1,0 0 1,0-1 0,1 1-1,-1 0 1,0-1 0,0 1-1,1 0 1,-1 0 0,0-1-1,0 1 1,0 0 0,1 0-1,-1 0 1,0 0 0,-1 0-1,-32 1-5556,25-1-780,5 0 624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2.635"/>
    </inkml:context>
    <inkml:brush xml:id="br0">
      <inkml:brushProperty name="width" value="0.025" units="cm"/>
      <inkml:brushProperty name="height" value="0.025" units="cm"/>
    </inkml:brush>
  </inkml:definitions>
  <inkml:trace contextRef="#ctx0" brushRef="#br0">137 1 12524,'0'0'5381,"-2"9"-3881,-11 30 93,-31 65 0,-12 32-143,51-119-1264,0-1 0,1 2-1,1-1 1,1 0 0,0 1 0,1 22-1,2-38-177,-1 0 0,1 0 0,0 0 0,0 0-1,-1 0 1,2-1 0,-1 1 0,0 0 0,0-1-1,0 1 1,1 0 0,-1-1 0,1 0 0,-1 1-1,1-1 1,0 0 0,-1 0 0,1 0 0,0 0 0,0 0-1,0 0 1,0 0 0,0-1 0,0 1 0,0-1-1,0 1 1,0-1 0,0 0 0,0 0 0,0 0-1,4 0 1,9 1-370,1-1-1,29-4 0,22-14-5648,-38 6-822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3.218"/>
    </inkml:context>
    <inkml:brush xml:id="br0">
      <inkml:brushProperty name="width" value="0.025" units="cm"/>
      <inkml:brushProperty name="height" value="0.025" units="cm"/>
    </inkml:brush>
  </inkml:definitions>
  <inkml:trace contextRef="#ctx0" brushRef="#br0">31 48 9257,'0'0'15518,"-1"12"-14882,-3 25-405,-2 0 0,-13 47 1,36-140 857,7-48-1340,-22 85 238,0-4-313,-1 43-35,-1-18 362,0 0 0,0-1-1,0 1 1,0 0-1,0 0 1,0-1-1,0 1 1,1 0-1,-1-1 1,0 1-1,1 0 1,0-1-1,-1 1 1,1-1-1,0 1 1,0-1-1,0 1 1,0-1-1,0 1 1,0-1-1,0 0 1,1 0-1,-1 1 1,0-1-1,1 0 1,-1 0 0,1-1-1,-1 1 1,1 0-1,-1 0 1,1-1-1,0 1 1,-1-1-1,1 1 1,0-1-1,-1 0 1,1 1-1,0-1 1,0 0-1,-1 0 1,1 0-1,0-1 1,0 1-1,-1 0 1,4-2-1,3 0 45,0 0 0,-1 0 0,1-1 0,0 0-1,-1-1 1,0 0 0,0 0 0,11-8 0,-2-3-35,20-14 17,-35 35-67,-1-1-1,1 1 1,-1-1-1,-1 1 1,1-1-1,-2 7 1,-17 57-164,13-49-80,0 1 0,1-1 1,1 1-1,-2 34 0,6-55 189,0 1-1,0-1 0,0 0 1,0 1-1,0-1 0,1 0 1,-1 1-1,0-1 1,0 0-1,0 1 0,1-1 1,-1 0-1,0 0 0,0 1 1,1-1-1,-1 0 1,0 0-1,1 0 0,-1 1 1,0-1-1,1 0 1,-1 0-1,0 0 0,1 0 1,-1 0-1,0 0 0,1 0 1,-1 0-1,0 1 1,1-1-1,-1 0 0,0-1 1,1 1-1,-1 0 0,0 0 1,1 0-1,-1 0 1,0 0-1,1 0 0,-1 0 1,1-1-1,17-5-3714,2-10-2756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3.579"/>
    </inkml:context>
    <inkml:brush xml:id="br0">
      <inkml:brushProperty name="width" value="0.025" units="cm"/>
      <inkml:brushProperty name="height" value="0.025" units="cm"/>
    </inkml:brush>
  </inkml:definitions>
  <inkml:trace contextRef="#ctx0" brushRef="#br0">147 0 13805,'0'0'3523,"-62"75"-1953,42-43-737,-1-1 416,8-2-32,8-6-897,5-5-288,0-8-64,5-3-192,4-7-352,0 0-1058,-2 0-1761,-3-7-3139</inkml:trace>
  <inkml:trace contextRef="#ctx0" brushRef="#br0" timeOffset="1">1 143 9545,'0'0'12684,"73"-36"-12620,-34 27-32,-1-1-993,-4-1-1857,-4-1-3685</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3.923"/>
    </inkml:context>
    <inkml:brush xml:id="br0">
      <inkml:brushProperty name="width" value="0.025" units="cm"/>
      <inkml:brushProperty name="height" value="0.025" units="cm"/>
    </inkml:brush>
  </inkml:definitions>
  <inkml:trace contextRef="#ctx0" brushRef="#br0">146 0 11563,'0'0'6454,"-5"11"-5082,-136 276 2205,187-375-15300,-29 50 7975</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4.280"/>
    </inkml:context>
    <inkml:brush xml:id="br0">
      <inkml:brushProperty name="width" value="0.025" units="cm"/>
      <inkml:brushProperty name="height" value="0.025" units="cm"/>
    </inkml:brush>
  </inkml:definitions>
  <inkml:trace contextRef="#ctx0" brushRef="#br0">136 0 929,'0'0'19400,"1"4"-18792,-1 5-345,1 0-1,-2-1 1,1 1-1,-1 0 0,0-1 1,-4 14-1,-4 40 207,10-39-697,2 0 0,7 39-1,-5-34-1557,-4-27 1576,-1-1 1,0 1-1,0-1 0,0 1 1,0-1-1,0 1 1,0-1-1,0 1 1,0-1-1,0 1 1,0-1-1,0 1 0,0-1 1,0 1-1,0-1 1,0 0-1,0 1 1,-1-1-1,1 1 1,0-1-1,0 1 0,0-1 1,-1 1-1,1-1 1,0 0-1,-1 1 1,1-1-1,0 0 1,-1 1-1,1-1 0,-1 0 1,1 1-1,0-1 1,-1 0-1,0 1 1,-20-1-6895,11-1 5737,-7 0-3006</inkml:trace>
  <inkml:trace contextRef="#ctx0" brushRef="#br0" timeOffset="1">48 286 2915,'-43'-1'11082,"39"1"-8845,14 2 1920,21 3-2735,-22-6-1307,1 1-1,-1-2 1,1 1 0,-1-2 0,1 1 0,-1-1 0,0 0 0,0-1 0,16-9 0,-12 5-2352,0-1-1,23-20 1,-11 7-3059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8.661"/>
    </inkml:context>
    <inkml:brush xml:id="br0">
      <inkml:brushProperty name="width" value="0.025" units="cm"/>
      <inkml:brushProperty name="height" value="0.025" units="cm"/>
    </inkml:brush>
  </inkml:definitions>
  <inkml:trace contextRef="#ctx0" brushRef="#br0">50 305 6566,'0'0'5109,"-8"6"-2151,-25 21-850,25-14-173,14-7-829,20-5-178,-22-1-733,11-1-110,0-1 0,0 0-1,0-1 1,0 0 0,0-1 0,-1-1-1,0 0 1,0-1 0,0-1 0,-1 0-1,0-1 1,0 0 0,-1-1 0,0 0-1,20-21 1,-32 29-76,1 1 0,0-1-1,-1 0 1,1 1 0,0-1 0,-1 0 0,1 0 0,-1 0-1,1 0 1,-1 0 0,0 0 0,1 1 0,-1-1-1,0 0 1,0 0 0,0 0 0,1 0 0,-1 0-1,0 0 1,0 0 0,-1-2 0,1 3 22,0-1 1,-1 1-1,1-1 0,-1 1 1,1 0-1,-1-1 1,0 1-1,1-1 0,-1 1 1,1 0-1,-1-1 1,0 1-1,1 0 0,-1 0 1,0 0-1,1 0 1,-1-1-1,0 1 0,1 0 1,-1 0-1,0 0 0,0 1 1,-4-1 90,0 0 1,1 1-1,0 0 1,-1 0-1,1 0 1,-1 1-1,1-1 1,-5 4-1,0 1-45,1 0 0,0 0 1,0 1-1,0 1 0,1-1 0,1 1 1,-10 13-1,13-16-16,-1 1-1,1-1 1,0 1 0,0 0-1,1 0 1,-1 0 0,1 0 0,1 0-1,-1 0 1,1 0 0,0 1 0,0-1-1,1 10 1,1-15-54,-1 0 0,1 0-1,-1 1 1,1-1 0,0 0 0,-1 0 0,1 0 0,0 0-1,0 0 1,0 0 0,0 0 0,0-1 0,0 1 0,0 0-1,0 0 1,0-1 0,0 1 0,0-1 0,0 1-1,1-1 1,-1 1 0,0-1 0,0 0 0,1 0 0,-1 1-1,0-1 1,0 0 0,1 0 0,-1 0 0,0 0-1,0-1 1,1 1 0,1-1 0,47-9 44,-27 1-77,-1 0 0,-1-2 0,1 0 0,-2-2 0,0 0 0,0-1 0,-1-1 0,21-22 0,-15 12-37,-2-1 0,-1-1-1,-1-1 1,-1-1-1,17-32 1,-33 54 69,-1 1 0,1-1 0,-1 0 0,-1 0 0,1 0 0,-1-1 0,0 1-1,0-8 1,-2 14-1,0 1-1,0 0 1,0 0-1,0 0 1,0 0-1,0-1 1,0 1-1,0 0 1,0 0-1,0 0 1,0 0-1,0-1 1,0 1-1,0 0 1,0 0-1,0 0 1,0 0-1,0-1 1,-1 1-1,1 0 1,0 0-1,0 0 0,0 0 1,0 0-1,0 0 1,0-1-1,-1 1 1,1 0-1,0 0 1,0 0-1,0 0 1,0 0-1,-1 0 1,1 0-1,0 0 1,0 0-1,0 0 1,0 0-1,-1 0 1,1 0-1,0 0 1,0 0-1,0 0 1,-1 0-1,1 0 1,0 0-1,0 0 0,-13 6 120,-9 11 2,-2 8 27,1 0 1,0 2-1,2 0 1,2 2-1,0 0 1,2 1-1,-14 33 1,30-60-139,0 0 1,0 1 0,0-1-1,0 0 1,1 0 0,-1 1-1,1-1 1,0 1 0,0-1-1,1 7 1,-1-9-26,1 0 0,-1 1 0,0-1 0,1 0 0,0 1 0,-1-1 0,1 0-1,0 0 1,0 0 0,0 0 0,0 0 0,0 0 0,0 0 0,0 0 0,0 0 0,0 0 0,0 0 0,2 0 0,5 2-296,-1-1 1,0-1 0,0 0-1,1 0 1,-1 0 0,1-1-1,12-1 1,-13 1-36,2 0-842,1-1-1,-1-1 1,0 0-1,1 0 0,-1-1 1,0 0-1,0 0 1,0-1-1,11-7 1,14-9-5640</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4.640"/>
    </inkml:context>
    <inkml:brush xml:id="br0">
      <inkml:brushProperty name="width" value="0.025" units="cm"/>
      <inkml:brushProperty name="height" value="0.025" units="cm"/>
    </inkml:brush>
  </inkml:definitions>
  <inkml:trace contextRef="#ctx0" brushRef="#br0">81 44 1313,'0'0'16426,"-10"10"-15288,3-3-957,0 1 1,1 0 0,-1 0 0,1 1 0,1-1 0,0 1 0,0 1 0,1-1 0,0 1 0,0-1 0,1 1 0,-2 13-1,3 38 166,1-60-342,1-1 1,0 0-1,0 1 0,0-1 0,0 0 0,0 1 0,0-1 0,0 0 0,0 1 0,0-1 0,0 0 0,0 0 0,1 1 0,-1-1 1,0 0-1,0 1 0,0-1 0,0 0 0,0 1 0,1-1 0,-1 0 0,0 0 0,0 1 0,1-1 0,-1 0 0,0 0 0,0 1 0,1-1 1,-1 0-1,0 0 0,0 0 0,1 0 0,-1 1 0,0-1 0,1 0 0,-1 0 0,0 0 0,1 0 0,-1 0 0,1 0 0,15-7 308,12-18 10,20-56-543,-44 73 194,0 0 0,0 0 0,-1-1 0,0 0 0,-1 0 0,0 1 0,-1-1 0,1-12 0,-2 21 28,0 0-1,0 0 0,0 0 1,-1 0-1,1-1 1,0 1-1,0 0 1,-1 0-1,1 0 0,0 0 1,-1 0-1,1 0 1,0 0-1,0 0 1,-1 0-1,1 0 0,0 0 1,-1 0-1,1 0 1,0 0-1,-1 0 1,1 0-1,0 0 0,0 0 1,-1 0-1,1 0 1,0 0-1,0 0 1,-1 1-1,1-1 0,0 0 1,0 0-1,-1 0 1,1 1-1,0-1 1,0 0-1,-1 0 0,1 0 1,0 1-1,0-1 1,0 0-1,0 0 1,0 1-1,-1-1 0,1 1 1,-12 10 28,9-7 5,0 1-1,0 0 1,1 0-1,-1 1 1,1-1-1,0 0 1,1 1-1,-2 9 1,2-15-20,1 1 1,0 0 0,0-1 0,0 1 0,0 0 0,0-1 0,0 1 0,1 0-1,-1 0 1,0-1 0,0 1 0,0-1 0,1 1 0,-1 0 0,0-1 0,1 1 0,-1-1-1,0 1 1,1 0 0,-1-1 0,1 1 0,-1-1 0,1 1 0,-1-1 0,1 0-1,-1 1 1,1-1 0,0 1 0,1-1 32,0 1 1,1-1-1,-1 0 0,0 0 0,0 0 1,0-1-1,0 1 0,0 0 0,1-1 1,-1 1-1,0-1 0,0 0 0,0 1 1,2-3-1,12-5 39,0-2 0,-1 0 1,0 0-1,-1-1 0,25-25 0,10-8-711,-49 44 597,0-1 1,0 1-1,0 0 1,0 0-1,1-1 1,-1 1-1,0 0 1,0 0-1,0 0 1,0 0-1,1-1 1,-1 1-1,0 0 0,0 0 1,0 0-1,1 0 1,-1 0-1,0 0 1,0 0-1,0-1 1,1 1-1,-1 0 1,0 0-1,0 0 1,1 0-1,-1 0 1,0 0-1,0 0 1,1 0-1,-1 0 1,0 0-1,0 0 1,1 0-1,-1 1 1,0-1-1,0 0 1,0 0-1,1 0 1,-1 0-1,0 0 1,0 0-1,0 0 1,1 1-1,-1-1 1,0 0-1,0 15-268,-11 19 347,4-15-90,1-7 62,1 1-1,0 0 1,1 1-1,0-1 1,1 1-1,0-1 1,1 1-1,1 0 1,1 22-1,0-36-111,0 1-1,0-1 0,0 0 1,0 0-1,0 0 0,0 1 1,0-1-1,1 0 0,-1 0 1,0 0-1,0 1 0,0-1 1,0 0-1,1 0 0,-1 0 1,0 0-1,0 0 0,0 0 1,1 1-1,-1-1 0,0 0 1,0 0-1,0 0 0,1 0 1,-1 0-1,0 0 0,0 0 1,1 0-1,-1 0 0,0 0 1,0 0-1,0 0 0,1 0 1,-1 0-1,0 0 0,0 0 1,1 0-1,-1 0 0,0-1 1,0 1-1,0 0 0,1 0 1,-1 0-1,0 0 0,0 0 1,0 0-1,1-1 1,-1 1-1,0 0 0,11-8-5161,4-9-4002</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4.968"/>
    </inkml:context>
    <inkml:brush xml:id="br0">
      <inkml:brushProperty name="width" value="0.025" units="cm"/>
      <inkml:brushProperty name="height" value="0.025" units="cm"/>
    </inkml:brush>
  </inkml:definitions>
  <inkml:trace contextRef="#ctx0" brushRef="#br0">297 1 14926,'0'0'2765,"-2"10"-1248,0 0-1229,0 1 0,1-1 0,0 0 1,1 1-1,0-1 0,0 1 0,1-1 1,1 1-1,0-1 0,0 0 1,1 0-1,4 12 0,-3-13-220,0 0 0,-1 1-1,0-1 1,-1 1 0,0 0 0,0 0-1,-1-1 1,0 1 0,-1 0 0,0 0 0,-1 0-1,-2 15 1,0-13 23,-1 0 0,0-1-1,-1 1 1,0-1 0,-1 0-1,0 0 1,-1-1 0,0 0 0,-13 15-1,-14 14-82,-1-2-1,-48 38 1,10-26-3447,42-35-2001</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17.549"/>
    </inkml:context>
    <inkml:brush xml:id="br0">
      <inkml:brushProperty name="width" value="0.025" units="cm"/>
      <inkml:brushProperty name="height" value="0.025" units="cm"/>
    </inkml:brush>
  </inkml:definitions>
  <inkml:trace contextRef="#ctx0" brushRef="#br0">82 113 3235,'0'0'10170,"10"-7"-9167,-1 2-795,-1 0 0,1 1-1,-1 0 1,1 0 0,0 1 0,0 0-1,1 1 1,-1 0 0,1 0-1,17 0 1,441-25 721,-695 25 256,-222 5 1207,490-6-2185,53-8 0,-11 0-135,370-8-484,-491 33 263,-488 47 437,495-58-234,16-2-1,6-1-1,13 0-22,42-6 21,120-14-448,306 3-1,-1024 39 1177,742-20-1036,287-9-1391,-459 3 1753,-38 0-26,-42 0-39,51 4-92,-303-3 762,256 6-1172,0 3 0,0 1 0,-77 22-1</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04.571"/>
    </inkml:context>
    <inkml:brush xml:id="br0">
      <inkml:brushProperty name="width" value="0.025" units="cm"/>
      <inkml:brushProperty name="height" value="0.025" units="cm"/>
    </inkml:brush>
  </inkml:definitions>
  <inkml:trace contextRef="#ctx0" brushRef="#br0">45 41 2114,'0'0'20403,"13"-22"-15721,-15 25-4700,-1 0 1,1 0-1,-1 1 1,1-1-1,0 0 0,1 1 1,-1-1-1,0 1 1,1 0-1,-2 5 0,3-8 19,0 0 0,0-1 0,0 1 0,0 0 0,0 0 0,0 0 0,0-1 0,0 1 0,0 0 0,0 0 1,0 0-1,0 0 0,1-1 0,-1 1 0,0 0 0,1 0 0,-1-1 0,0 1 0,1 0 0,-1-1 0,1 1 0,-1 0 0,1-1 0,-1 1 0,1-1 0,0 1 0,-1 0 0,1-1 0,0 0 0,-1 1 0,1-1 0,0 1 0,0-1 0,-1 0 0,1 0 0,0 1 0,0-1 0,0 0 0,-1 0 0,1 0 0,0 0 0,0 0 0,0 0 0,0 0 0,-1 0 0,1 0 0,0 0 0,0 0 0,0-1 0,-1 1 0,1 0 0,0-1 0,1 0 0,-1 1 11,1-1 1,-1 1-1,0-1 0,1 1 0,-1-1 0,0 0 0,0 1 0,0-1 0,1 0 0,-1 0 1,0 0-1,0 0 0,0 0 0,0 0 0,0 0 0,-1-1 0,1 1 0,0 0 1,0 0-1,-1-1 0,1 1 0,0-3 0,4-30 531,-5 34-538,0-1-1,0 1 1,0-1-1,-1 1 1,1-1 0,0 1-1,0 0 1,-1-1-1,1 1 1,0-1-1,-1 1 1,1 0-1,0-1 1,-1 1-1,1 0 1,-1 0-1,1-1 1,0 1-1,-1 0 1,1 0-1,-1-1 1,1 1-1,-1 0 1,1 0-1,-1 0 1,1 0-1,-1 0 1,1 0 0,-1 0-1,1 0 1,-1 0-1,1 0 1,-1 0-1,1 0 1,-1 0-1,1 0 1,0 1-1,-1-1 1,1 0-1,-1 0 1,1 0-1,-1 1 1,1-1-1,0 0 1,-1 1-1,1-1 1,0 0-1,-1 1 1,1-1-1,-1 1 1,-23 15-177,22-14 167,0 1-1,0 0 1,0 0 0,0 0-1,0 0 1,0 0 0,1 0-1,0 0 1,-1 1 0,1-1-1,0 0 1,1 1 0,-1-1-1,0 7 1,2-9 4,-1-1-1,0 1 1,1-1 0,0 1-1,-1-1 1,1 1 0,-1-1-1,1 1 1,-1-1 0,1 0 0,0 1-1,-1-1 1,1 0 0,0 0-1,-1 1 1,1-1 0,0 0-1,0 0 1,-1 0 0,1 0-1,0 0 1,-1 0 0,1 0-1,0 0 1,0 0 0,-1 0-1,1 0 1,0-1 0,-1 1 0,1 0-1,0 0 1,-1-1 0,1 1-1,1-1 1,27-10 202,-26 9-179,1 0 0,-1-1-1,0 1 1,0-1 0,0 0 0,0 1 0,0-1 0,-1 0 0,1-1-1,-1 1 1,0 0 0,0-1 0,0 1 0,0-1 0,-1 0 0,1 0-1,-1 1 1,0-1 0,0 0 0,0-5 0,-1 9-24,0-1 0,-1 1 0,1-1 0,0 1 0,0 0 0,-1-1 0,1 1 0,0 0 0,-1-1 1,1 1-1,0 0 0,-1 0 0,1-1 0,0 1 0,-1 0 0,1 0 0,-1 0 0,1 0 0,0-1 0,-1 1 0,1 0 0,-1 0 0,1 0 0,-1 0 0,1 0 0,-1 0 0,1 0 1,0 0-1,-1 0 0,1 0 0,-1 0 0,1 1 0,-1-1 0,1 0 0,0 0 0,-1 0 0,0 1 0,-19 7-212,17-6 201,0 1 0,0-1 0,0 1 0,0 0 1,0 0-1,0 1 0,1-1 0,-1 0 0,1 1 1,0 0-1,0-1 0,1 1 0,-1 0 0,-1 6 0,5-10 27,0-1 0,0 0 0,0 0 0,-1 0-1,1 0 1,0 0 0,-1-1 0,1 1 0,0 0-1,-1-1 1,3-2 0,8-20 39,-14 22-198,-8 14-35,-1 5 100,-33 52-30,41-63 100,0 1 0,0-1 0,0 1 1,1 0-1,0 0 0,0 0 1,1 0-1,-2 13 0,3-20 10,1 0 0,-1 1 1,0-1-1,0 1 0,0-1 0,1 1 0,-1-1 0,0 0 0,0 1 1,1-1-1,-1 0 0,0 1 0,1-1 0,-1 0 0,0 1 0,1-1 0,-1 0 1,1 0-1,-1 0 0,0 1 0,1-1 0,-1 0 0,1 0 0,-1 0 1,1 0-1,-1 0 0,1 0 0,-1 0 0,1 0 0,-1 0 0,0 0 1,1 0-1,-1 0 0,1 0 0,-1 0 0,1 0 0,-1 0 0,1 0 1,-1-1-1,0 1 0,1 0 0,-1 0 0,1 0 0,-1-1 0,1 1 0,20-12 117,-16 7-95,0 0 0,0-1 0,-1 1 0,0-1 0,0 0 0,-1 0 0,1-1 0,-1 1 0,-1-1 0,1 0 0,-1 1 0,0-1 0,-1 0 0,1 0 0,0-14 0,-3 20-32,1 0 0,0 1 0,0-1-1,0 1 1,-1-1 0,1 0 0,0 1-1,-1-1 1,1 1 0,-1-1 0,1 1-1,0-1 1,-1 1 0,1-1 0,-1 1-1,1 0 1,-1-1 0,1 1 0,-1 0-1,0-1 1,1 1 0,-1 0 0,1 0-1,-1 0 1,0-1 0,1 1 0,-1 0-1,0 0 1,1 0 0,-1 0 0,0 0-1,1 0 1,-1 0 0,1 0 0,-1 0-1,0 1 1,1-1 0,-1 0 0,0 0-1,1 1 1,-1-1 0,0 1 0,-28 12-335,22-7 293,5-5 46,0 0-1,0 1 1,0-1-1,1 0 1,-1 1-1,0-1 1,1 1-1,-1 0 0,1 0 1,-1-1-1,1 1 1,0 0-1,0 0 1,0 0-1,0 0 1,0 0-1,1 0 1,-2 4-1,4-6 1,0 0-1,0 0 0,0 0 0,0 0 0,0 0 0,0-1 1,-1 1-1,1 0 0,0-1 0,0 0 0,0 1 0,-1-1 1,1 0-1,0 0 0,-1 0 0,1 0 0,1-2 1,10-5 22,-1-1 1,-1 0-1,0-1 1,0 0 0,-1 0-1,0-2 1,-1 1-1,11-17 1,-20 28-19,0 0 0,-1 0 0,1 0 0,0 0 0,0 1 0,-1-1 0,1 0 1,0 0-1,0 0 0,-1 0 0,1 0 0,0 0 0,-1 0 0,1 0 0,0 0 0,0 0 0,-1 0 0,1 0 0,0 0 0,0 0 0,-1 0 0,1 0 0,0 0 1,-1 0-1,1 0 0,0 0 0,0 0 0,-1 0 0,1-1 0,0 1 0,0 0 0,-1 0 0,1 0 0,0 0 0,0-1 0,0 1 0,-1 0 0,1 0 0,0-1 1,0 1-1,0 0 0,0 0 0,0-1 0,-1 1 0,1 0 0,0 0 0,0-1 0,0 1 0,0 0 0,0 0 0,0-1 0,0 1 0,0 0 0,0-1 0,0 1 1,0 0-1,0 0 0,0-1 0,0 1 0,0 0 0,1-1 0,-23 13-198,12-5 176,1 1 1,0 1-1,0 0 1,1 0-1,0 0 1,1 1-1,0 0 1,0 1-1,1 0 1,1 0-1,-1 0 1,2 0-1,0 1 1,-4 15-1,8-26-42,0 0 0,0-1 0,0 1 0,0 0 0,0 0 0,0-1 0,0 1 0,0 0 0,0 0 0,0 0 0,0-1 0,0 1 0,1 0 0,-1 0 0,0-1 0,1 1 0,-1 0 0,0-1-1,1 1 1,-1 0 0,1-1 0,-1 1 0,1-1 0,-1 1 0,1-1 0,-1 1 0,1-1 0,0 1 0,0 0 0,1-1-90,-1 0 1,1 1-1,0-1 0,-1 0 1,1 0-1,0 0 1,-1 0-1,1 0 0,0 0 1,-1 0-1,1-1 0,0 1 1,1-1-1,2-1-681,-1 0 0,1 0-1,0 0 1,0 0-1,-1-1 1,0 0 0,1 0-1,5-5 1,5-14-7058</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11.214"/>
    </inkml:context>
    <inkml:brush xml:id="br0">
      <inkml:brushProperty name="width" value="0.025" units="cm"/>
      <inkml:brushProperty name="height" value="0.025" units="cm"/>
    </inkml:brush>
  </inkml:definitions>
  <inkml:trace contextRef="#ctx0" brushRef="#br0">744 119 5093,'0'0'486,"-9"-11"304,6 7-725,-47-53 1219,44 52-1085,1 0 0,-1 0 0,0 1 0,0 0 0,0 1 0,-1-1 1,1 1-1,-1 0 0,0 1 0,-12-4 0,3 4-151,-1 1-1,0 1 1,0 1 0,1 0-1,-1 1 1,0 1 0,1 0-1,-1 1 1,1 1-1,1 0 1,-1 2 0,1 0-1,-24 14 1,3 0-52,1 3 0,0 1-1,2 1 1,-38 40 0,57-52 6,1 1 0,1 0-1,0 1 1,1 0 0,0 1 0,2 1 0,0-1 0,1 1-1,0 1 1,-4 20 0,5-9-3,2 0 1,0 0-1,3 0 0,0 1 1,5 55-1,-2-73-10,0 1 0,1-1-1,0 1 1,1-1 0,1 0 0,0 0-1,1 0 1,0-1 0,1 1 0,1-1-1,-1 0 1,2-1 0,0 0 0,0 0 0,1-1-1,0 0 1,1 0 0,0-1 0,1 0-1,0-1 1,0 0 0,0-1 0,1 0-1,0-1 1,1 0 0,-1-1 0,1-1 0,26 7-1,4-3 80,1-2 0,-1-2-1,1-1 1,0-3-1,0-1 1,-1-2 0,1-3-1,-1-1 1,0-2 0,-1-2-1,68-26 1,-87 27 211,0-1 0,-1 0-1,0-2 1,0-1 0,-2-1 0,0 0 0,0-2 0,-2 0 0,30-35 0,-40 41-99,0 0 0,0-1 0,-1 0 0,-1 0 0,0-1 0,-1 0 0,0 0 0,-1 0 0,0-1 0,-1 1 0,0-1 0,-2 0 0,1 0 0,-2 1 1,0-1-1,0 0 0,-1 0 0,-1 0 0,-4-17 0,3 22-193,0 0 0,0 0 0,-1 1 0,0-1 0,-1 1 0,1 0 0,-1 0 0,-1 1 0,0-1 0,0 1 0,0 1 0,-1-1 0,0 1 0,0 0 0,-1 1 1,1 0-1,-1 0 0,0 0 0,-17-6 0,3 3-852,-1 1 1,0 1-1,0 1 1,0 1 0,0 1-1,-42-1 1,-6 4-2072</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3:30.974"/>
    </inkml:context>
    <inkml:brush xml:id="br0">
      <inkml:brushProperty name="width" value="0.025" units="cm"/>
      <inkml:brushProperty name="height" value="0.025" units="cm"/>
    </inkml:brush>
  </inkml:definitions>
  <inkml:trace contextRef="#ctx0" brushRef="#br0">9 18 5125,'6'-17'7330,"-10"23"-2153,-4 0-4605,5-6 1738</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3:31.759"/>
    </inkml:context>
    <inkml:brush xml:id="br0">
      <inkml:brushProperty name="width" value="0.025" units="cm"/>
      <inkml:brushProperty name="height" value="0.025" units="cm"/>
    </inkml:brush>
  </inkml:definitions>
  <inkml:trace contextRef="#ctx0" brushRef="#br0">1 540 4452,'0'0'14606,"4"-9"-13554,8-21-113,-1-1 1,11-46-1,7-78-1456,-29 154 512,17-134-6092,-17 117 6006,0 1 0,0 0 0,-5-20 1,5 37 122,1-1-1,-1 1 1,0-1 0,0 1 0,0-1 0,0 1 0,0 0 0,0-1-1,-1 1 1,1-1 0,0 1 0,0-1 0,0 1 0,0-1-1,0 1 1,-1 0 0,1-1 0,0 1 0,0-1 0,-1 1 0,1 0-1,0-1 1,-1 1 0,1 0 0,0-1 0,-1 1 0,1 0 0,0 0-1,-1-1 1,1 1 0,-1 0 0,1 0 0,-1 0 0,1 0-1,0-1 1,-1 1 0,1 0 0,-1 0 0,1 0 0,-1 0 0,1 0-1,-1 0 1,1 0 0,0 0 0,-1 0 0,1 1 0,-1-1-1,1 0 1,-1 0 0,1 0 0,-1 0 0,1 1 0,0-1 0,-1 0-1,1 0 1,0 1 0,-1-1 0,1 0 0,0 0 0,-1 1 0,1-1-1,0 1 1,-1 0 0,-17 25 482,8 18 27,2 0 1,2 1 0,2 0 0,1 0 0,5 55 0,-1-32 168,3-22-317,-4-44-385,0 0 1,1 0-1,-1 0 1,1 0 0,-1 0-1,1 0 1,-1 0-1,1 0 1,0 0-1,0 0 1,0 0-1,0 0 1,0-1-1,1 1 1,-1-1-1,0 1 1,1-1-1,1 2 1,-3-2-118,1-1 0,-1 0 0,0 0 0,1 0 0,-1 0 0,0 0 0,1 0 0,-1 0 0,0 0 0,0 0 0,1 0 0,-1 0 0,0 0 0,1 0 0,-1 0 0,0 0 0,1 0 0,-1 0 0,0 0 0,0-1 0,1 1 0,-1 0 0,0 0 0,0 0 0,1 0 0,-1-1 0,0 1 0,0 0 0,1 0 0,-1 0 0,0-1 1,0 1-1,0 0 0,1 0 0,-1-1 0,0 1 0,0 0 0,0-1 0,0 1 0,0 0 0,0 0 0,0-1 0,0 1 0,0-1 0,0-16-3723,0 11 1240,0-17-7428</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3:32.216"/>
    </inkml:context>
    <inkml:brush xml:id="br0">
      <inkml:brushProperty name="width" value="0.025" units="cm"/>
      <inkml:brushProperty name="height" value="0.025" units="cm"/>
    </inkml:brush>
  </inkml:definitions>
  <inkml:trace contextRef="#ctx0" brushRef="#br0">0 308 10314,'0'0'7660,"8"-4"-6982,5-3-485,-1-1 0,0 0 0,0-1 0,-1-1 0,0 0 0,-1 0 0,0-1 0,-1 0 0,8-13 0,5-8 59,-2 0 0,25-55 0,-34 58-150,-5 14 254,-5 39-163,-4 23-494,1 49 939,3-87-944,0 0 1,1 0-1,0-1 1,0 1-1,1 0 0,0-1 1,0 1-1,9 12 1,-7-12-2882,-1-1-1927</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3:32.690"/>
    </inkml:context>
    <inkml:brush xml:id="br0">
      <inkml:brushProperty name="width" value="0.025" units="cm"/>
      <inkml:brushProperty name="height" value="0.025" units="cm"/>
    </inkml:brush>
  </inkml:definitions>
  <inkml:trace contextRef="#ctx0" brushRef="#br0">0 65 6342,'0'0'9844,"2"8"-9006,56 308 1682,-58-312-2373,1 0 0,0 0 0,0 1-1,1-1 1,-1 0 0,1 0 0,0 0 0,0 0 0,0 0 0,1-1 0,5 8 0,-7-10-92,0-1 0,1 1 1,-1 0-1,0 0 1,1-1-1,-1 1 0,1-1 1,-1 0-1,1 1 0,-1-1 1,1 0-1,-1 0 1,1 0-1,-1 0 0,1 0 1,-1 0-1,1 0 0,-1 0 1,1-1-1,0 1 0,-1 0 1,0-1-1,1 0 1,-1 1-1,1-1 0,-1 0 1,0 1-1,1-1 0,-1 0 1,0 0-1,0 0 1,0 0-1,0-1 0,0 1 1,0 0-1,1-2 0,21-25 93,-1 0 0,-1-1 0,-2-2 0,-1 0 0,18-44 0,-4 12-310,5-11-2757,-15 26-3514,-13 23-2178</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17.655"/>
    </inkml:context>
    <inkml:brush xml:id="br0">
      <inkml:brushProperty name="width" value="0.025" units="cm"/>
      <inkml:brushProperty name="height" value="0.025" units="cm"/>
    </inkml:brush>
  </inkml:definitions>
  <inkml:trace contextRef="#ctx0" brushRef="#br0">464 28 7655,'-8'-4'2456,"-1"0"-2137,0 0 0,-1 0 0,1 1 0,-1 1 0,0 0 0,0 0 0,0 0 0,0 2 0,0-1 0,0 1 0,0 0 0,0 1 1,0 1-1,0-1 0,1 1 0,-16 6 0,7 1-183,0 1-1,1 1 1,1 0 0,0 1 0,1 1 0,0 1 0,1 0-1,0 0 1,1 2 0,1 0 0,0 0 0,1 1-1,1 0 1,-10 25 0,9-18 53,2 1 0,1 0 0,1 0 0,1 1 0,1-1 0,2 1 0,0 1 0,2-1 0,0 0 0,6 39 0,-4-53-182,2 0-1,-1 0 1,2 0 0,-1 0 0,2-1 0,-1 0 0,2 0 0,-1 0 0,2 0 0,-1-1 0,1 0 0,1 0 0,0-1 0,0 0 0,1 0 0,0-1 0,0 0 0,1-1-1,0 0 1,1 0 0,-1-1 0,1 0 0,0-1 0,1-1 0,-1 0 0,1 0 0,0-1 0,0 0 0,15 1 0,4-1 106,-1-1 0,0-2 0,1 0 0,-1-2 0,1-2 0,-1-1 0,-1-1 0,41-13 0,-56 14-37,0-1 0,0-1 0,-1 0 0,1 0 1,-2-2-1,1 1 0,-1-2 0,12-11 0,-16 13-60,-1-1 0,-1 1 0,1-1 0,-1 0 1,-1 0-1,0-1 0,0 1 0,-1-1 0,0-1 0,0 1 0,-1 0 0,2-17 0,-2 6 23,0 0 0,-2-32 0,-1 47-157,0 0 0,0 0 0,-1 0-1,0 0 1,-1 0 0,1 1 0,-1-1 0,0 0-1,0 1 1,-1-1 0,0 1 0,0-1 0,-6-6-1,9 11-92,-1 0-1,0 0 0,0 0 1,0 0-1,-1 0 0,1 0 1,0 1-1,0-1 0,0 0 1,-1 1-1,1-1 0,0 1 1,-1 0-1,1-1 0,0 1 1,-1 0-1,1 0 0,0-1 1,-3 2-1,-10-1-4224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9.020"/>
    </inkml:context>
    <inkml:brush xml:id="br0">
      <inkml:brushProperty name="width" value="0.025" units="cm"/>
      <inkml:brushProperty name="height" value="0.025" units="cm"/>
    </inkml:brush>
  </inkml:definitions>
  <inkml:trace contextRef="#ctx0" brushRef="#br0">158 125 4484,'0'0'10928,"-10"7"-8163,-10 6-1728,1 1-1,-28 29 1,41-38-750,0 1 1,1 0 0,-1 0-1,1 1 1,1-1 0,-1 1 0,1 0-1,0 0 1,1 0 0,0 1-1,0-1 1,1 1 0,-3 12 0,5-20-280,0 1 1,0 0 0,0 0 0,0 0 0,0 0 0,0-1-1,0 1 1,0 0 0,0 0 0,1 0 0,-1 0 0,0-1 0,1 1-1,-1 0 1,0 0 0,1-1 0,-1 1 0,1 0 0,-1-1-1,1 1 1,0 0 0,-1-1 0,1 1 0,-1-1 0,1 1-1,0-1 1,0 1 0,-1-1 0,1 0 0,0 1 0,1-1 0,1 1 16,1 0 0,-1-1 0,0 0 0,0 0 1,1 0-1,-1 0 0,0-1 0,7-1 0,2-1 27,0-1-1,0 0 1,19-10-1,-6 0-193,-1-1 0,-1-1 0,-1-1 0,0-1 0,-2-1-1,0 0 1,-1-2 0,0 0 0,-2-2 0,-1 0 0,-1 0 0,13-28 0,-21 30 228,-7 21-79,-1 0 0,1-1 0,0 1 0,0 0 0,0 0-1,0 0 1,0 0 0,-1 0 0,1-1 0,0 1-1,0 0 1,0 0 0,0 0 0,-1 0 0,1 0 0,0 0-1,0 0 1,0 0 0,0 0 0,-1 0 0,1 0-1,0 0 1,0 0 0,0 0 0,-1 0 0,1 0 0,0 0-1,0 0 1,0 0 0,-1 0 0,1 0 0,0 0-1,0 0 1,0 0 0,0 0 0,-1 0 0,1 0 0,0 0-1,0 1 1,0-1 0,0 0 0,0 0 0,-1 0-1,1 0 1,0 0 0,0 1 0,0-1 0,-30 30 358,19-18-377,2 0-1,-1 1 0,1 1 0,1 0 1,0 0-1,1 0 0,1 1 0,0 0 1,1 0-1,1 0 0,0 1 1,-3 31-1,9-28-3180,10-9-3613</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06.419"/>
    </inkml:context>
    <inkml:brush xml:id="br0">
      <inkml:brushProperty name="width" value="0.025" units="cm"/>
      <inkml:brushProperty name="height" value="0.025" units="cm"/>
    </inkml:brush>
  </inkml:definitions>
  <inkml:trace contextRef="#ctx0" brushRef="#br0">0 1 5093,'0'0'9769,"2"50"-9737,-4-14-32,2 5 64,0 4-32,0 5 0,0 3 0,0-3-1729,0-4-3396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06.814"/>
    </inkml:context>
    <inkml:brush xml:id="br0">
      <inkml:brushProperty name="width" value="0.025" units="cm"/>
      <inkml:brushProperty name="height" value="0.025" units="cm"/>
    </inkml:brush>
  </inkml:definitions>
  <inkml:trace contextRef="#ctx0" brushRef="#br0">20 0 9929,'-2'14'652,"-2"8"-486,-9 76 764,12-89-913,1 0 0,0 0 0,1 0 0,0 0 0,0-1-1,0 1 1,1 0 0,1-1 0,5 14 0,-1-6-652,0 0 1,-1 1-1,-1 0 1,-1 1-1,0-1 0,-1 1 1,1 18-1,-4 130 1543,-1-83-433,6 490 2167,0-462-7233,-5-72 406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25.655"/>
    </inkml:context>
    <inkml:brush xml:id="br0">
      <inkml:brushProperty name="width" value="0.025" units="cm"/>
      <inkml:brushProperty name="height" value="0.025" units="cm"/>
    </inkml:brush>
  </inkml:definitions>
  <inkml:trace contextRef="#ctx0" brushRef="#br0">1 116 3171,'0'0'480,"50"-45"1314,-32 25-128,1 2-1570,-6 2-32,-6 7-64,2 2-1377</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27.359"/>
    </inkml:context>
    <inkml:brush xml:id="br0">
      <inkml:brushProperty name="width" value="0.025" units="cm"/>
      <inkml:brushProperty name="height" value="0.025" units="cm"/>
    </inkml:brush>
  </inkml:definitions>
  <inkml:trace contextRef="#ctx0" brushRef="#br0">959 4379 6534,'-122'94'380,"-242"197"1114,266-206 224,3 4-1,4 5 1,-81 107-1,171-199-1666,-1-1 8,1 1 1,-1 0-1,1 0 0,0 0 0,-1 1 1,1-1-1,0 0 0,0 0 1,0 1-1,1-1 0,-1 0 1,0 1-1,1 2 0,24-10 1255,18-23-1031,-2-2 1,-2-1 0,0-3-1,33-37 1,-14 13 97,514-475 727,-235 224-700,-50 65-276,-16 15-40,44-24-76,-272 221-27,182-157 97,22-16-33,2-9 439,-24 16 206,58-30-405,7-6-100,-240 197-187,308-228 58,65-37 155,-324 229-103,256-177-99,-240 176-4,158-135 1,-123 93-75,173-102 0,-72 53 81,94-76-436,-318 221 442,-1-1 0,29-30 1,2-3 65,-49 49-254,8-11-199,-12 1-4914,-3 4-907</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28.481"/>
    </inkml:context>
    <inkml:brush xml:id="br0">
      <inkml:brushProperty name="width" value="0.025" units="cm"/>
      <inkml:brushProperty name="height" value="0.025" units="cm"/>
    </inkml:brush>
  </inkml:definitions>
  <inkml:trace contextRef="#ctx0" brushRef="#br0">129 0 11627,'0'0'12278,"1"12"-11274,-2 19-522,-2-1 1,-1 1 0,-2-1-1,-15 50 1,-15 33-150,15-54 299,-14 75-1,34-134-615,1 1-1,0 0 1,0-1-1,-1 1 1,1 0-1,0-1 1,0 1-1,0 0 1,0-1-1,0 1 1,0 0-1,0-1 1,0 1-1,0 0 1,0 0-1,0-1 1,1 1-1,-1 0 1,0-1-1,0 1 1,1-1-1,-1 1 1,0 0-1,1-1 1,-1 1-1,1-1 1,-1 1-1,1-1 1,-1 1-1,1-1 1,-1 1-1,1-1 1,-1 1-1,1-1 1,-1 0-1,1 1 1,0-1-1,-1 0 1,2 1-1,1-1 32,-1 0 0,1-1 0,0 1-1,0 0 1,0-1 0,0 0-1,-1 1 1,1-1 0,0 0-1,3-2 1,60-36 383,-43 21-747,53-41 534,-33 15-6373,-33 30 1324,-3-2-2487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29.031"/>
    </inkml:context>
    <inkml:brush xml:id="br0">
      <inkml:brushProperty name="width" value="0.025" units="cm"/>
      <inkml:brushProperty name="height" value="0.025" units="cm"/>
    </inkml:brush>
  </inkml:definitions>
  <inkml:trace contextRef="#ctx0" brushRef="#br0">29 52 16239,'0'0'7239,"-2"10"-7265,-7 38 295,-4 55 0,8 6 2855,5-109-3117,1-1 1,-1 1-1,0 0 1,0 0-1,0 0 1,0 0-1,0-1 1,0 1 0,0 0-1,0 0 1,0 0-1,0 0 1,0-1-1,0 1 1,0 0-1,1 0 1,-1 0-1,0 0 1,0 0 0,0 0-1,0 0 1,0-1-1,0 1 1,1 0-1,-1 0 1,0 0-1,0 0 1,0 0 0,0 0-1,1 0 1,-1 0-1,0 0 1,0 0-1,0 0 1,0 0-1,1 0 1,-1 0-1,0 0 1,0 0 0,0 0-1,0 0 1,1 0-1,-1 0 1,0 0-1,0 0 1,0 0-1,0 0 1,1 0-1,-1 1 1,0-1 0,0 0-1,0 0 1,0 0-1,0 0 1,0 0-1,1 0 1,-1 1-1,0-1 1,0 0-1,0 0 1,0 0 0,0 0-1,0 0 1,0 1-1,0-1 1,9-13 257,0-11-220,-2 0 0,-1 0 0,-2-1 0,0 0 0,-1 0 0,-1 0 0,-3-44 0,0 49-74,1 19-78,1 27-373,-1-23 482,1 0-1,-1-1 1,0 1 0,1-1 0,0 1-1,-1 0 1,1-1 0,0 1 0,0-1-1,1 0 1,-1 1 0,0-1 0,1 0 0,-1 0-1,1 0 1,0 0 0,0 0 0,0 0-1,0 0 1,0-1 0,0 1 0,0-1-1,0 1 1,1-1 0,-1 0 0,1 0-1,-1 0 1,1 0 0,-1-1 0,1 1 0,-1-1-1,1 1 1,0-1 0,-1 0 0,1 0-1,0 0 1,-1 0 0,1 0 0,0-1-1,-1 1 1,1-1 0,-1 0 0,5-2-1,6-1 40,-1-1 0,0-1 0,-1 0 0,1 0 0,-1-1 0,0-1 0,15-13 1,31-42 112,-57 89-602,-11 10 432,-17 41 0,-5 14 43,15-9-317,14-26-4369,4-56 4503,0 0 0,0 0 0,0 0 0,0 0 0,0 1 0,0-1 0,0 0 0,0 0 0,0 0 0,0 0 0,0 1 0,0-1 0,0 0 0,0 0 0,0 0 0,0 1 0,0-1 0,0 0 0,0 0 0,0 0 1,0 1-1,0-1 0,0 0 0,0 0 0,0 0 0,1 0 0,-1 0 0,0 1 0,0-1 0,0 0 0,0 0 0,0 0 0,0 0 0,1 0 0,-1 0 0,0 1 0,0-1 0,0 0 0,0 0 0,1 0 0,-1 0 0,0 0 0,0 0 0,0 0 0,1 0 0,-1 0 0,0 0 0,0 0 0,0 0 0,0 0 0,1 0 0,-1 0 0,0 0 1,0 0-1,0 0 0,1 0 0,-1 0 0,0 0 0,0-1 0,9-2-10030</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29.408"/>
    </inkml:context>
    <inkml:brush xml:id="br0">
      <inkml:brushProperty name="width" value="0.025" units="cm"/>
      <inkml:brushProperty name="height" value="0.025" units="cm"/>
    </inkml:brush>
  </inkml:definitions>
  <inkml:trace contextRef="#ctx0" brushRef="#br0">43 0 14894,'0'0'9711,"6"10"-9097,-3-5-528,-1-1 1,0 1 0,0 0 0,0 0 0,0 0 0,-1 0 0,0 0 0,0 1 0,0-1 0,0 0 0,-1 8 0,-1 2 138,-1-1 0,0 1-1,-1-1 1,-5 14 0,7-25-199,-11 38 279,1 0-1,2 0 0,1 1 1,-2 58-1,10-97-313,1-1 0,-1 1 1,1-1-1,-1 1 0,1-1 0,0 0 1,0 1-1,0-1 0,0 0 0,1 0 0,-1 0 1,1 0-1,-1 0 0,1 0 0,0 0 0,-1 0 1,1 0-1,0-1 0,0 1 0,0-1 0,1 0 1,-1 1-1,0-1 0,0 0 0,1 0 0,-1 0 1,0-1-1,1 1 0,-1-1 0,5 1 1,40 4-2616,-7-7-4121,-11-6-2875</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30.596"/>
    </inkml:context>
    <inkml:brush xml:id="br0">
      <inkml:brushProperty name="width" value="0.025" units="cm"/>
      <inkml:brushProperty name="height" value="0.025" units="cm"/>
    </inkml:brush>
  </inkml:definitions>
  <inkml:trace contextRef="#ctx0" brushRef="#br0">127 0 7399,'0'0'17307,"-3"9"-16602,-31 72 1387,14-36-1449,2 1 1,2 1-1,-18 87 0,32-129-600,27-89 710,-3 24-892,-3-2 0,11-65 0,-31 132-168,-3 14 194,2-1-1,0 1 0,1 0 1,2 34-1,-1-52 117,0 1 1,1-1-1,-1 0 1,1 0-1,-1 0 0,1 0 1,-1 0-1,1 0 1,0 0-1,-1 0 1,1 0-1,0 0 0,0 0 1,0 0-1,-1-1 1,1 1-1,0 0 0,0-1 1,0 1-1,0 0 1,0-1-1,1 1 1,-1-1-1,0 0 0,0 1 1,0-1-1,0 0 1,0 0-1,1 0 0,-1 1 1,0-1-1,0 0 1,0-1-1,1 1 0,-1 0 1,0 0-1,0 0 1,0-1-1,0 1 1,0-1-1,1 1 0,-1-1 1,0 1-1,1-2 1,5-1 71,-1-1-1,0 1 1,0-1 0,0 0 0,9-9 0,24-37 44,-33 40-107,0 1 0,1 0 1,0 1-1,0 0 0,10-9 0,-17 48-524,-5-9 537,0-1-1,-14 34 1,13-40-255,0 1 1,1 1 0,1-1-1,0 1 1,-2 31-1,7-48-105,-1 1 0,0-1-1,1 0 1,-1 1 0,1-1 0,-1 0-1,1 1 1,-1-1 0,1 0-1,-1 0 1,1 1 0,-1-1-1,1 0 1,-1 0 0,1 0-1,-1 0 1,1 0 0,-1 0 0,1 1-1,-1-1 1,1-1 0,0 1-1,-1 0 1,1 0 0,-1 0-1,1 0 1,-1 0 0,1 0-1,-1-1 1,1 1 0,0 0-27,11-4-7481</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30.960"/>
    </inkml:context>
    <inkml:brush xml:id="br0">
      <inkml:brushProperty name="width" value="0.025" units="cm"/>
      <inkml:brushProperty name="height" value="0.025" units="cm"/>
    </inkml:brush>
  </inkml:definitions>
  <inkml:trace contextRef="#ctx0" brushRef="#br0">0 1 9961,'0'0'513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31.340"/>
    </inkml:context>
    <inkml:brush xml:id="br0">
      <inkml:brushProperty name="width" value="0.025" units="cm"/>
      <inkml:brushProperty name="height" value="0.025" units="cm"/>
    </inkml:brush>
  </inkml:definitions>
  <inkml:trace contextRef="#ctx0" brushRef="#br0">40 1 4260,'0'0'14173,"3"10"-11941,0 5-1529,0 0 1,-1 0 0,-1 1-1,0-1 1,-1 0-1,0 1 1,-2-1 0,1 0-1,-7 21 1,3-13-665,0 0-1,1 0 1,0 34 0,0-58-5156,-8-11 929,4-4-3889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9.556"/>
    </inkml:context>
    <inkml:brush xml:id="br0">
      <inkml:brushProperty name="width" value="0.025" units="cm"/>
      <inkml:brushProperty name="height" value="0.025" units="cm"/>
    </inkml:brush>
  </inkml:definitions>
  <inkml:trace contextRef="#ctx0" brushRef="#br0">39 1 9289,'0'0'12988,"-4"9"-12128,1-4-761,-2 4 58,0 0 1,1 1-1,0-1 1,1 1-1,0 0 0,0 0 1,1 1-1,-1 10 1,3-20-147,1 0 0,-1 0 1,0 0-1,1 0 0,-1-1 1,0 1-1,1 0 1,-1 0-1,1 0 0,0-1 1,-1 1-1,1 0 0,0-1 1,-1 1-1,1-1 1,0 1-1,-1-1 0,1 1 1,0-1-1,0 1 0,0-1 1,0 0-1,0 1 1,-1-1-1,1 0 0,0 0 1,0 0-1,0 0 0,0 0 1,0 0-1,0 0 0,0 0 1,0 0-1,-1 0 1,1 0-1,2-1 0,38-7 300,-13-4-233,-1-1 0,26-17 0,41-19-45,-94 49-40,1-1-1,0 1 1,-1-1-1,1 1 1,0 0 0,-1-1-1,1 1 1,0 0 0,-1 0-1,1-1 1,0 1-1,-1 0 1,1 0 0,0 0-1,0 0 1,-1 0 0,1 0-1,0 0 1,0 0-1,-1 0 1,1 1 0,0-1-1,-1 0 1,1 0 0,0 1-1,-1-1 1,1 0-1,0 1 1,-1-1 0,1 0-1,0 2 1,0-1 25,-1 0-1,0 1 1,1-1 0,-1 1-1,0-1 1,0 1 0,0-1 0,0 1-1,0-1 1,0 1 0,-1-1 0,1 1-1,0-1 1,-2 3 0,-25 57 676,24-55-708,3-6-4,0 0 0,0 0 1,-1 0-1,1 1 0,0-1 0,0 0 0,0 0 1,0 0-1,0 1 0,0-1 0,0 0 0,-1 0 1,1 1-1,0-1 0,0 0 0,0 0 0,0 1 0,0-1 1,0 0-1,0 0 0,0 1 0,0-1 0,0 0 1,0 0-1,1 1 0,-1-1 0,0 0 0,0 0 1,0 1-1,0-1 0,0 0 0,0 0 0,1 0 1,-1 1-1,0-1 0,0 0 0,0 0 0,0 0 1,1 0-1,-1 1 0,0-1 0,0 0 0,0 0 1,1 0-1,-1 0 0,17-1-2488,16-10-5967,-13-2 893</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31.688"/>
    </inkml:context>
    <inkml:brush xml:id="br0">
      <inkml:brushProperty name="width" value="0.025" units="cm"/>
      <inkml:brushProperty name="height" value="0.025" units="cm"/>
    </inkml:brush>
  </inkml:definitions>
  <inkml:trace contextRef="#ctx0" brushRef="#br0">1 232 13164,'0'0'11211,"57"-1"-10474,-28 1-481,4 0-224,0-5 0,0-2-1345,1-6-2050,-3 0-1858,-3-7-1153</inkml:trace>
  <inkml:trace contextRef="#ctx0" brushRef="#br0" timeOffset="1">492 1 8392,'0'0'11045,"-9"11"-9283,-101 162 2412,44-43-4926,77-155-6272,11-25-1199,-6 15-1151</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32.019"/>
    </inkml:context>
    <inkml:brush xml:id="br0">
      <inkml:brushProperty name="width" value="0.025" units="cm"/>
      <inkml:brushProperty name="height" value="0.025" units="cm"/>
    </inkml:brush>
  </inkml:definitions>
  <inkml:trace contextRef="#ctx0" brushRef="#br0">167 1 10826,'0'0'10351,"0"10"-9117,-4 57 635,-1 76-53,5-129-1788,1 1 1,1 0-1,1-1 1,0 0-1,0 1 1,2-1-1,8 21 1,-7-26-208,-4-4-3514,-6-7-1424,-8-6 845,-5-2-2769</inkml:trace>
  <inkml:trace contextRef="#ctx0" brushRef="#br0" timeOffset="1">1 322 2050,'0'0'20692,"55"12"-19635,-24-15-513,3-6-352,-6-1-128,1-1-96,-3-1-769,-8-1-768,0-4-993,-2-1-1090,-2-3-1889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32.996"/>
    </inkml:context>
    <inkml:brush xml:id="br0">
      <inkml:brushProperty name="width" value="0.025" units="cm"/>
      <inkml:brushProperty name="height" value="0.025" units="cm"/>
    </inkml:brush>
  </inkml:definitions>
  <inkml:trace contextRef="#ctx0" brushRef="#br0">26 81 10570,'0'0'11392,"39"-7"-7292,-39-6-3966,-1 15 209,-3 29 602,-2 10-216,-11 33-507,5-31 76,3 1 0,-6 62 0,17-126-148,0 0 0,2 0 0,0 1 0,7-21 0,10-49-174,-15 49-42,1-8-133,0-55 0,-7 101 108,0 17-309,0-15 399,0 10-24,0-1-1,0 1 0,1 0 0,0-1 1,0 1-1,1-1 0,4 12 0,-5-19 31,0 0 1,0 0-1,0 0 0,1 0 0,-1-1 0,0 1 0,1 0 0,-1-1 0,1 1 0,-1-1 0,1 0 0,0 1 1,0-1-1,0 0 0,2 1 0,0-1 17,0 0 1,-1 0-1,1 0 0,0-1 1,0 1-1,0-1 1,0 0-1,-1 0 0,1 0 1,0-1-1,5-1 1,-2 0-3,-1 0 0,0 0 1,1 0-1,-1-1 1,0 0-1,0-1 0,-1 1 1,1-1-1,-1 0 1,6-6-1,46-51 56,-45 47-51,-23 46-500,-47 109 549,51-122-311,2 1 1,0 0-1,1 0 1,2 1-1,-2 28 1,4-49 151,0 0 1,0 0-1,0 1 1,0-1-1,0 0 0,0 0 1,0 0-1,0 1 1,0-1-1,1 0 0,-1 0 1,0 0-1,0 0 1,0 1-1,0-1 0,0 0 1,0 0-1,0 0 1,0 0-1,1 1 0,-1-1 1,0 0-1,0 0 1,0 0-1,0 0 1,0 0-1,1 0 0,-1 0 1,0 0-1,0 0 1,0 1-1,1-1 0,-1 0 1,0 0-1,0 0 1,0 0-1,0 0 0,1 0 1,-1 0-1,0 0 1,0 0-1,0 0 0,1 0 1,-1 0-1,0 0 1,0-1-1,0 1 0,0 0 1,1 0-1,-1 0 1,0 0-1,0 0 0,0 0 1,0 0-1,1 0 1,-1-1-1,0 1 1,0 0-1,11-10-5948,2-10-3453</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33.357"/>
    </inkml:context>
    <inkml:brush xml:id="br0">
      <inkml:brushProperty name="width" value="0.025" units="cm"/>
      <inkml:brushProperty name="height" value="0.025" units="cm"/>
    </inkml:brush>
  </inkml:definitions>
  <inkml:trace contextRef="#ctx0" brushRef="#br0">191 1 13357,'0'0'5381,"5"62"-3107,1-36-416,1 5-321,-2 0-352,4 5-448,-9 3-513,0 6-96,-9 5-128,-10 5-128,-10 4-1569,-10 2-1026,0-3-128,-4-6-2081,-2-9-7400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6.043"/>
    </inkml:context>
    <inkml:brush xml:id="br0">
      <inkml:brushProperty name="width" value="0.025" units="cm"/>
      <inkml:brushProperty name="height" value="0.025" units="cm"/>
    </inkml:brush>
  </inkml:definitions>
  <inkml:trace contextRef="#ctx0" brushRef="#br0">15 79 11211,'2'-9'1825,"1"-1"-1075,7-25 1232,1 11 2119,-9 27-1330,0 30-2605,-2 140 1371,-30 234 0,33-472-2350,-7-72 0,3 114 811,-9-37-226,7 41-124,22 53 14,-14-26 367,0 0-1,0 0 1,0 0-1,1-1 1,0 0-1,1 0 1,0 0-1,0-1 1,0 0-1,1 0 1,0-1-1,0 0 1,0 0-1,1-1 1,-1 0-1,1-1 1,9 3-1,-11-4 57,1-1 0,-1 1 1,1-1-1,-1-1 0,1 0 0,-1 0 0,1 0 0,-1-1 1,1 0-1,-1 0 0,0-1 0,1 0 0,-1 0 0,0-1 1,0 0-1,-1 0 0,1-1 0,0 1 0,-1-1 0,0-1 0,0 1 1,5-7-1,-5 6-7,-1-1 1,0 0 0,-1-1-1,1 1 1,-1-1-1,-1 0 1,1 0 0,-1 0-1,0 0 1,-1 0-1,0-1 1,0 1-1,0-1 1,-1 0 0,0 1-1,-1-1 1,0-13-1,-4 15-216,-4 11-13,-6 12 61,12-11 79,-1 1 0,1 0 0,0 0-1,0 0 1,1 0 0,0 0 0,1 0-1,-1 13 1,1-20 12,1 1 0,-1 0 0,0-1-1,0 1 1,1 0 0,-1-1 0,0 1 0,1 0 0,-1-1 0,0 1 0,1-1 0,-1 1-1,1-1 1,-1 1 0,1-1 0,-1 1 0,1-1 0,-1 0 0,1 1 0,0-1 0,-1 1-1,1-1 1,0 0 0,-1 0 0,1 0 0,0 1 0,-1-1 0,1 0 0,0 0-1,-1 0 1,1 0 0,0 0 0,0 0 0,-1 0 0,1 0 0,0 0 0,-1 0 0,1-1-1,0 1 1,-1 0 0,1 0 0,0-1 0,32-11 180,-17 3-147,-2-2-1,1 1 1,19-21 0,16-11 2,-50 41-38,0 1 0,1-1-1,-1 0 1,1 1 0,-1 0 0,0-1 0,1 1 0,-1-1 0,1 1 0,0-1 0,-1 1 0,1 0 0,-1-1 0,1 1 0,-1 0 0,1 0 0,0 0 0,-1-1-1,1 1 1,0 0 0,-1 0 0,1 0 0,-1 0 0,1 0 0,0 0 0,-1 0 0,1 0 0,0 0 0,-1 0 0,1 1 0,0-1 0,-1 0 0,1 0 0,-1 1-1,1-1 1,-1 0 0,1 1 0,0-1 0,-1 0 0,1 1 0,-1-1 0,0 1 0,1-1 0,-1 1 0,1-1 0,-1 1 0,0-1 0,1 1 0,-1-1 0,0 1-1,1 0 1,-1-1 0,0 2 0,4 49-226,-5-46 211,1-1 1,0 1-1,0 0 1,0-1-1,0 1 0,1-1 1,0 1-1,0 0 1,0-1-1,0 1 1,1-1-1,3 7 0,-3-10 22,-1 0-1,1 0 0,0 0 0,0-1 0,0 1 0,0-1 0,-1 0 1,1 1-1,0-1 0,0 0 0,0 0 0,0 0 0,0 0 0,0 0 1,0-1-1,0 1 0,0 0 0,-1-1 0,1 0 0,0 1 0,0-1 1,0 0-1,-1 0 0,3-1 0,46-31-243,-37 23-127,4 0-370,23-16-1306,-39 25 1772,1 0 1,-1-1-1,0 1 1,1 0-1,-1 0 0,0-1 1,0 1-1,0-1 0,0 1 1,0-1-1,0 1 0,0-1 1,-1 0-1,1 0 0,0 1 1,-1-1-1,0 0 1,1 0-1,-1 1 0,0-3 1,0 3 48,0 0 0,-1-1 0,1 1 0,0 0 0,-1 0 0,1 0 0,-1 0 0,1 0 0,-1 0 0,0 0 0,0 0 0,1 0 0,-1 1 0,0-1 0,0 0 0,0 0 0,-1 0 0,-3-4-985,-8-10-3043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6.404"/>
    </inkml:context>
    <inkml:brush xml:id="br0">
      <inkml:brushProperty name="width" value="0.025" units="cm"/>
      <inkml:brushProperty name="height" value="0.025" units="cm"/>
    </inkml:brush>
  </inkml:definitions>
  <inkml:trace contextRef="#ctx0" brushRef="#br0">0 0 13677,'0'0'10025,"59"13"-9672,-28 1-257,-3-5-224,4-6-4581,-8-3-11306</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7.206"/>
    </inkml:context>
    <inkml:brush xml:id="br0">
      <inkml:brushProperty name="width" value="0.025" units="cm"/>
      <inkml:brushProperty name="height" value="0.025" units="cm"/>
    </inkml:brush>
  </inkml:definitions>
  <inkml:trace contextRef="#ctx0" brushRef="#br0">138 3 15086,'0'0'4922,"-11"-1"-4212,7 0-703,1 1 0,-1 0 0,0-1 0,0 1 1,0 1-1,0-1 0,1 0 0,-1 1 0,0 0 0,0 0 0,1 0 0,-1 0 0,0 1 0,1 0 0,0-1 0,-1 1 0,1 0 0,0 1 0,0-1 0,0 0 0,0 1 0,0 0 1,1 0-1,-1 0 0,1 0 0,0 0 0,-4 6 0,2-1-13,-1 1 0,1 1 0,1-1 0,-1 0 1,2 1-1,-1 0 0,1-1 0,1 1 0,0 0 1,0 11-1,1-21-3,0 1-1,0 0 1,0 0 0,0 0 0,0 0 0,0 0 0,0-1 0,1 1-1,-1 0 1,0 0 0,1 0 0,-1-1 0,0 1 0,1 0 0,-1 0-1,1-1 1,-1 1 0,1-1 0,-1 1 0,1 0 0,0-1-1,-1 1 1,1-1 0,0 1 0,0-1 0,-1 1 0,1-1 0,0 0-1,1 1 1,31-1-22,-22-2 23,0-1-1,-1-1 1,0 0 0,11-5 0,-5 0-174,37-19-293,-50 27 463,0 0 0,1 0 0,-1 0 0,0 0 0,0 0 0,1 1 0,-1 0-1,0-1 1,1 1 0,-1 0 0,0 1 0,1-1 0,-1 0 0,5 2 0,-7-1 1,1 0 0,-1 0 1,1 0-1,-1 0 0,1 1 1,-1-1-1,0 0 0,1 1 1,-1-1-1,0 0 0,0 1 1,0-1-1,0 1 0,0 0 1,-1-1-1,1 1 0,0 0 1,-1 0-1,1-1 0,0 5 1,3 41 15,-4-37 32,0 18 174,-1 0 0,-1 0 0,-1 0 0,-2 0 0,0-1 1,-2 1-1,-1-1 0,-2-1 0,0 0 0,-2 0 0,0-1 0,-17 24 0,28-48-166,-20 27 1766,20-27-1719,0 0 1,0 0-1,0-1 0,0 1 1,0 0-1,-1 0 0,1 0 0,0-1 1,0 1-1,0-1 0,-1 1 1,1-1-1,0 1 0,-1-1 0,1 0 1,0 1-1,-1-1 0,1 0 1,-1 0-1,1 0 0,-2 0 0,2-1-73,0 0-1,0 0 1,0 0-1,1 0 1,-1 0-1,1 0 1,-1 0-1,1 0 1,-1 0-1,1 0 1,-1 0-1,1 0 1,0-1-1,0 1 0,-1 0 1,1 0-1,0 0 1,0 0-1,0-1 1,0 1-1,1 0 1,-1 0-1,0 0 1,1-2-1,0-2 6,3-23-374,1 1 0,2-1-1,0 1 1,2 1 0,1 0-1,19-34 1,-4 3-449,-8 15 541,-11 24 207,0 0 1,2 1-1,0-1 1,1 2 0,1-1-1,0 1 1,20-23-1,-27 38 34,0-1 0,0 0-1,0 1 1,0 0 0,0 0 0,0 0-1,1 0 1,-1 0 0,0 1 0,1-1-1,-1 1 1,0 0 0,1 0-1,-1 0 1,6 1 0,-5-1-1,0 1 0,0-1 0,0 0 0,0 0 0,0-1-1,0 1 1,0-1 0,0 0 0,0 0 0,7-3 0,1-4 108,-11 8-84,0-1 0,0 0 0,0 0 1,0 1-1,0-1 0,0 0 0,0 1 1,0-1-1,0 1 0,0 0 1,0-1-1,1 1 0,-1 0 0,0 0 1,0-1-1,2 1 0,19 21-512,-21-19 160,1-1 0,-1 1 0,1 0-1,-1-1 1,1 1 0,0-1 0,0 0-1,0 0 1,0 0 0,0 0 0,2 1-1,17 2-5838,-3-4-285</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7.991"/>
    </inkml:context>
    <inkml:brush xml:id="br0">
      <inkml:brushProperty name="width" value="0.025" units="cm"/>
      <inkml:brushProperty name="height" value="0.025" units="cm"/>
    </inkml:brush>
  </inkml:definitions>
  <inkml:trace contextRef="#ctx0" brushRef="#br0">112 77 12844,'0'0'1789,"-10"13"244,-7 13-997,2 1 0,-24 51 0,33-66-832,1 1 0,1 0-1,0 0 1,1 0 0,0 0 0,1 1-1,0-1 1,1 1 0,1-1 0,2 23-1,-2-34-234,1 0 0,0 1 0,1-1 0,-1 0 0,0 0 0,1 0 0,-1 0 0,1 0 0,-1-1 0,1 1 0,0 0 0,0-1 0,0 1 0,0-1 0,0 0 0,0 1 0,0-1 0,0 0 0,0 0 0,1 0 0,-1-1 0,0 1-1,1-1 1,-1 1 0,1-1 0,-1 0 0,0 0 0,1 0 0,-1 0 0,1 0 0,2-1 0,8 1-442,1-2 0,0 1 0,-1-2 1,14-4-1,-26 7 447,0-1 1,0 1-1,1 0 1,-1-1-1,0 1 1,1 0-1,-1 0 1,0 0-1,0-1 1,1 1-1,-1 1 1,0-1-1,1 0 1,-1 0-1,0 0 1,0 1-1,3 0 1,-4-1 25,1 1 0,-1-1 0,0 1 0,1-1 0,-1 1 1,0-1-1,0 1 0,0-1 0,1 1 0,-1 0 0,0-1 1,0 1-1,0-1 0,0 1 0,0-1 0,0 1 0,0 0 1,0-1-1,0 1 0,0-1 0,-1 1 0,1-1 0,0 1 1,0-1-1,0 1 0,-1 0 0,-1 4 60,-1-1 0,1 0 1,-1 0-1,0 0 0,0 0 0,0 0 0,-7 5 0,4-4 151,0 0 0,0-1 1,-1 0-1,1 0 0,-1-1 0,1 1 0,-1-1 0,0-1 0,-1 0 0,1 0 0,0 0 0,-15 1 0,22-3-170,-1 0 0,0 0-1,1 0 1,-1 0 0,0 0 0,0 0-1,1 0 1,-1 0 0,0-1 0,1 1-1,-1 0 1,0 0 0,1-1-1,-1 1 1,1 0 0,-1-1 0,0 1-1,1-1 1,-1 1 0,1-1-1,-1 1 1,1-1 0,0 1 0,-1-1-1,1 1 1,-1-1 0,1 0 0,0 1-1,-1-1 1,1-1 0,2-25 223,0 19-294,1 0 0,0 0 0,1 0 0,7-12 1,27-29-650,56-56 1,-54 64 419,63-86 1,-119 153 292,2 2 1,-13 35-1,20-47-30,4-8-14,0 1 1,0 0 0,0 0-1,1 1 1,1-1 0,-1 0-1,1 16 1,1-25-32,0 1 1,0-1-1,0 1 1,1 0-1,-1-1 1,0 1-1,0-1 0,1 1 1,-1-1-1,0 1 1,1-1-1,-1 1 1,0-1-1,1 1 1,-1-1-1,1 0 0,-1 1 1,1-1-1,-1 0 1,1 1-1,-1-1 1,1 0-1,-1 0 1,1 1-1,-1-1 1,1 0-1,0 0 0,-1 0 1,1 0-1,-1 0 1,1 0-1,-1 0 1,1 0-1,0 0 1,-1 0-1,1 0 1,-1 0-1,1 0 0,0 0 1,-1 0-1,1-1 1,0 1-1,29-10-1536,-13 0 701,-1 0 0,0-1-1,0-1 1,-1-1 0,-1 0-1,14-16 1,-7 5 367,0-2 1,31-51-1,-48 70 647,0 0 0,0 1 1,-1-1-1,0 0 0,0 0 0,-1-1 1,1 1-1,-2-1 0,2-11 0,-3 19-94,0 0-1,0 0 0,0-1 0,0 1 0,0 0 0,0-1 0,0 1 0,0 0 0,0 0 0,-1-1 0,1 1 0,0 0 1,0 0-1,0-1 0,-1 1 0,1 0 0,0 0 0,0-1 0,0 1 0,-1 0 0,1 0 0,0 0 0,-1 0 1,1-1-1,0 1 0,0 0 0,-1 0 0,1 0 0,0 0 0,-1 0 0,1 0 0,0 0 0,0 0 0,-1 0 1,1 0-1,0 0 0,-1 0 0,1 0 0,0 0 0,-1 0 0,1 0 0,0 0 0,0 0 0,-1 1 0,1-1 0,0 0 1,-1 0-1,1 0 0,0 0 0,0 1 0,0-1 0,-1 0 0,1 0 0,0 0 0,0 1 0,0-1 0,-1 0 1,1 0-1,0 1 0,0-1 0,0 0 0,0 1 0,-1-1 0,-16 17 947,-9 15 196,-27 39 0,47-62-932,1-1 0,0 1-1,0 1 1,1-1-1,0 1 1,1-1 0,0 1-1,0 0 1,1 0 0,-1 15-1,3-23-244,1-1 0,-1 0 1,1-1-1,0 1 0,-1 0 0,1 0 0,0 0 0,-1 0 0,1 0 0,0-1 0,0 1 1,0 0-1,0-1 0,0 1 0,0 0 0,0-1 0,0 0 0,0 1 0,0-1 1,0 1-1,0-1 0,0 0 0,0 0 0,0 0 0,1 0 0,-1 0 0,0 0 1,0 0-1,0 0 0,0 0 0,0 0 0,0 0 0,0-1 0,2 0 0,44-7 286,-12-3-381,-20 6-270,0 0 0,0 1 1,1 0-1,-1 2 0,18-2 0,-32 4 357,-1 0 0,1 0 0,-1 0-1,1 0 1,-1 0 0,1 0 0,-1 0 0,1 0-1,0 0 1,-1 0 0,1 0 0,-1 0-1,1 0 1,-1 0 0,1 1 0,-1-1-1,1 0 1,-1 0 0,1 1 0,-1-1 0,1 0-1,-1 1 1,0-1 0,1 0 0,-1 1-1,0-1 1,1 1 0,-1-1 0,0 1 0,1-1-1,-1 0 1,0 1 0,0-1 0,1 1-1,-1-1 1,0 2 0,-9 20 616,-25 16 430,30-34-939,-1 0 0,1-1 0,-1 1 1,0-1-1,0 0 0,0 0 1,0-1-1,0 1 0,-1-1 1,1-1-1,-1 1 0,0-1 0,-6 2 1,12-4-219,-1 1 1,1 0-1,-1 0 0,1 0 1,-1-1-1,1 1 1,0 0-1,-1 0 1,1-1-1,0 1 0,-1 0 1,1-1-1,0 1 1,-1-1-1,1 1 1,0 0-1,-1-1 0,1 1 1,0-1-1,0 1 1,0-1-1,0 1 1,-1 0-1,1-1 1,0 1-1,0-1 0,0 1 1,0-1-1,0 1 1,0-1-1,0 1 1,0-1-1,0 1 0,0-1 1,1 1-1,-1-1 1,0 1-1,0-1 1,0 1-1,1 0 0,-1-1 1,0 1-1,1-1 1,10-22-5710,6 6-37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8.338"/>
    </inkml:context>
    <inkml:brush xml:id="br0">
      <inkml:brushProperty name="width" value="0.025" units="cm"/>
      <inkml:brushProperty name="height" value="0.025" units="cm"/>
    </inkml:brush>
  </inkml:definitions>
  <inkml:trace contextRef="#ctx0" brushRef="#br0">0 58 8072,'0'0'2610,"10"-2"369,-4 1-2588,37-12 2451,-41 12-2660,1 1-1,-1-2 0,0 1 1,0 0-1,0 0 0,0-1 0,0 1 1,0-1-1,0 0 0,0 1 1,-1-1-1,1 0 0,0 0 1,-1 0-1,0 0 0,0-1 1,1 1-1,0-4 0,-2 6-160,0 0 1,0-1-1,0 1 0,0 0 0,0-1 0,0 1 1,-1 0-1,1-1 0,0 1 0,0 0 0,0 0 0,0-1 1,-1 1-1,1 0 0,0 0 0,0-1 0,-1 1 1,1 0-1,0 0 0,0 0 0,-1-1 0,1 1 0,0 0 1,0 0-1,-1 0 0,1 0 0,0 0 0,-1-1 0,1 1 1,0 0-1,-1 0 0,1 0 0,0 0 0,-1 0 1,1 0-1,0 0 0,-1 0 0,1 0 0,0 0 0,-1 1 1,1-1-1,0 0 0,-1 0 0,1 0 0,0 0 1,0 0-1,-1 1 0,1-1 0,0 0 0,-1 0 0,1 0 1,0 1-1,-20 8-1,16-6-19,0 0 0,0 0 0,0 1 0,1-1 0,0 1 0,-1 0 0,1 0 0,1 0 0,-1 0 0,1 1 0,-1-1 0,1 1 0,1 0 0,-1-1 0,1 1 0,-1 0 0,1 0 0,1 0 0,-1 0 0,1 7 0,0-11 3,1 1 0,0-1 0,-1 0 0,1 1 0,0-1 0,0 0 0,0 0 0,0 0 0,0 0 0,1 0 1,-1 0-1,0 0 0,0 0 0,1 0 0,-1 0 0,0-1 0,1 1 0,-1 0 0,1-1 0,-1 1 0,1-1 0,-1 0 0,1 1 0,-1-1 0,1 0 0,-1 0 0,3 0 0,50-1 333,-45 1-232,10-3 0,0 0-1,0-1 1,0-1 0,-1-1-1,29-13 1,-28 11-524,0 1 0,1 0-1,0 1 1,27-3 0,-46 9 376,-1 0 0,1 0-1,-1 0 1,0 0 0,1 0 0,-1 0-1,1 0 1,-1 0 0,0 0 0,1 0-1,-1 0 1,1 0 0,-1 1 0,0-1-1,1 0 1,-1 0 0,0 0 0,1 1-1,-1-1 1,0 0 0,0 1 0,1-1-1,-1 0 1,0 1 0,0-1 0,1 0-1,-1 1 1,0-1 0,0 0 0,0 1-1,1-1 1,-1 0 0,0 1 0,0-1-1,0 1 1,0-1 0,0 0 0,0 1-1,0-1 1,0 1 0,0-1 0,0 1-1,0-1 1,0 0 0,0 1 0,-1-1-1,1 0 1,0 1 0,0-1 0,0 1-1,0-1 1,-1 0 0,1 1 0,0-1-1,0 0 1,-1 1 0,1-1 0,0 0-1,-1 1 1,-18 29 344,15-23-409,2-4 121,0 1 24,-1 0 0,1 0 0,-1 0 1,1 1-1,1-1 0,-1 1 0,1 0 0,-1-1 0,0 8 0,5-11-10,-1 0 0,1-1-1,-1 1 1,1 0 0,-1-1-1,1 0 1,0 0 0,-1 0-1,1 0 1,0 0 0,-1 0 0,1 0-1,3-2 1,7-2-1469,0-1-1,0 0 1,19-12-1,-24 13 70,18-11-3223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8.685"/>
    </inkml:context>
    <inkml:brush xml:id="br0">
      <inkml:brushProperty name="width" value="0.025" units="cm"/>
      <inkml:brushProperty name="height" value="0.025" units="cm"/>
    </inkml:brush>
  </inkml:definitions>
  <inkml:trace contextRef="#ctx0" brushRef="#br0">1 61 9289,'0'0'10532,"9"-1"-10281,67-15 102,-69 14-332,0 0 0,0-1 0,0 0-1,-1 0 1,1 0 0,-1-1 0,0 1 0,0-2 0,0 1-1,7-8 1,-45 31 1986,-15 29-1215,44-45-722,1 0 0,0 0 0,0 1 0,0-1 0,0 0 0,1 1 0,-1-1 0,1 1 0,0 0 0,0-1 0,0 1 0,1 0 0,-1 0 0,1-1 0,0 6 0,0-8-65,1 0 0,-1 0 0,1 0 0,-1 0 0,1 0 0,-1 0 0,1 0 1,0-1-1,-1 1 0,1 0 0,0 0 0,0-1 0,-1 1 0,1 0 1,0-1-1,0 1 0,0-1 0,0 1 0,0-1 0,0 0 0,0 1 0,0-1 1,0 0-1,0 0 0,0 0 0,0 1 0,0-1 0,2 0 0,37 0-333,-28-1-149,-3 1-290,0-1 1,0 0-1,-1 0 1,15-4-1,33-16-6995,-14 3 1014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4.204"/>
    </inkml:context>
    <inkml:brush xml:id="br0">
      <inkml:brushProperty name="width" value="0.025" units="cm"/>
      <inkml:brushProperty name="height" value="0.025" units="cm"/>
    </inkml:brush>
  </inkml:definitions>
  <inkml:trace contextRef="#ctx0" brushRef="#br0">34 0 9257,'0'0'12588,"-34"66"-12044,34-41-384,11 4-32,11 3-96,1 1-32,5-5 65,1-5-194,5-6-671,0-10-321,-2-7-545,-2-6-1889,-3-16-1538,-4-6-3523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29.952"/>
    </inkml:context>
    <inkml:brush xml:id="br0">
      <inkml:brushProperty name="width" value="0.025" units="cm"/>
      <inkml:brushProperty name="height" value="0.025" units="cm"/>
    </inkml:brush>
  </inkml:definitions>
  <inkml:trace contextRef="#ctx0" brushRef="#br0">112 33 6182,'0'0'15481,"-9"-2"-14605,5 0-832,2 1-5,0 0 0,0 0-1,0 0 1,-1 0 0,1 0 0,0 0-1,-1 1 1,1-1 0,-1 1 0,1 0-1,-1 0 1,1 0 0,-1 0 0,1 0 0,0 0-1,-1 0 1,1 1 0,-1 0 0,1-1-1,0 1 1,-1 0 0,1 0 0,0 0-1,0 0 1,0 1 0,0-1 0,0 0-1,0 1 1,0 0 0,0-1 0,0 1 0,1 0-1,-1 0 1,1 0 0,-1 0 0,0 3-1,-1-1 15,0 1-1,1 0 1,0 0-1,0 0 1,1 0-1,-1 1 1,1-1-1,0 0 1,0 11-1,1-15-34,0 0 0,0 0 0,0 0 1,0 0-1,1 0 0,-1 0 0,0 0 0,1 0 0,-1-1 0,1 1 0,-1 0 1,1 0-1,0 0 0,-1 0 0,1-1 0,0 1 0,-1 0 0,1 0 1,0-1-1,2 2 0,-1-1 7,0 0 0,1-1 0,-1 1 1,0 0-1,1-1 0,-1 0 0,1 1 0,-1-1 1,1 0-1,-1 0 0,1-1 0,2 0 1,3 0-14,-1-2 1,0 1 0,0-1-1,0 0 1,0-1-1,0 1 1,0-1 0,-1-1-1,0 1 1,0-1 0,8-9-1,-5 6-55,-1 0-1,-1-1 0,0 0 1,0 0-1,0-1 0,-1 0 1,4-10-1,-44 57-121,23-24 283,0 1 0,1 1 1,1 0-1,0 0 0,-11 28 1,47-56-1080,-12-10-5365,-10 11-230</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9.017"/>
    </inkml:context>
    <inkml:brush xml:id="br0">
      <inkml:brushProperty name="width" value="0.025" units="cm"/>
      <inkml:brushProperty name="height" value="0.025" units="cm"/>
    </inkml:brush>
  </inkml:definitions>
  <inkml:trace contextRef="#ctx0" brushRef="#br0">100 4 1537,'0'0'19133,"-10"-1"-18439,3 0-518,0 0 0,-1 1-1,1 0 1,0 0 0,-9 2-1,15-2-155,-1 0-1,1 0 0,-1 0 0,1 0 0,0 1 0,-1-1 1,1 1-1,0-1 0,-1 1 0,1-1 0,0 1 0,-1 0 1,1-1-1,0 1 0,0 0 0,0 0 0,0 0 0,0 0 0,0 0 1,0 0-1,0 0 0,0 1 0,1-1 0,-1 0 0,0 0 1,1 1-1,-1-1 0,1 0 0,-1 1 0,1-1 0,0 1 1,-1-1-1,1 0 0,0 1 0,0-1 0,0 1 0,0-1 1,0 1-1,1-1 0,-1 0 0,0 1 0,1-1 0,-1 1 1,1 1-1,0-1-61,0-1 0,0 0 0,0 1 0,0-1 0,1 0 0,-1 1 0,0-1 0,1 0 0,-1 0 0,0 0 0,1 0 0,-1 0 0,1 0 1,-1-1-1,1 1 0,0 0 0,3 0 0,36 8-358,-26-6 241,5 1 64,29 7 46,-46-10 52,-1 0-1,1 0 1,0 0 0,-1 0-1,1 0 1,-1 0 0,1 1 0,-1-1-1,0 1 1,1-1 0,-1 1-1,0 0 1,2 3 0,-4-5 31,0 1 1,1 0 0,-1 0-1,0 0 1,0 0 0,0 0-1,1-1 1,-1 1-1,0 0 1,0 0 0,-1 0-1,1 0 1,0 0 0,0-1-1,0 1 1,0 0 0,-1 0-1,1 0 1,0-1-1,-1 1 1,1 0 0,-1 0-1,1-1 1,-1 1 0,1 0-1,-1-1 1,1 1 0,-1 0-1,0-1 1,1 1 0,-1-1-1,0 1 1,0-1-1,1 1 1,-1-1 0,0 0-1,0 1 1,0-1 0,-1 0-1,-39 15 317,35-14-315,-71 14 61,43-13-3226,10-2-4692</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19.800"/>
    </inkml:context>
    <inkml:brush xml:id="br0">
      <inkml:brushProperty name="width" value="0.025" units="cm"/>
      <inkml:brushProperty name="height" value="0.025" units="cm"/>
    </inkml:brush>
  </inkml:definitions>
  <inkml:trace contextRef="#ctx0" brushRef="#br0">74 1 15278,'0'0'3534,"-8"9"-2343,1-2-937,1 0 0,0 0 0,0 1 0,1-1 0,0 1 0,0 0 0,1 1 0,0-1 0,0 1-1,1 0 1,1 0 0,-1 0 0,-1 13 0,3-15-199,1 0 0,0-1 0,0 1 0,0 0 0,1 0 0,0 0 0,0 0 0,1-1 0,0 1 0,0-1 0,4 9 0,-4-12-51,1 0-1,-1 0 1,1 0 0,-1 0 0,1 0-1,0-1 1,0 1 0,1-1 0,-1 0-1,0 0 1,1 0 0,-1 0 0,1 0-1,0-1 1,0 0 0,-1 0 0,1 0-1,0 0 1,0 0 0,0-1 0,4 0-1,6 1-306,-1-2 0,0 0 0,0 0 0,0-2-1,0 1 1,0-1 0,0-1 0,0-1 0,-1 0-1,0 0 1,19-12 0,-18 9-342,-1 0 1,0 0-1,0-1 0,-1-1 0,-1 0 1,1 0-1,-2-1 0,1 0 1,-2-1-1,12-18 0,-15 14 766,-13 16 990,-17 23 577,-15 31-364,2 2 0,3 1 0,-40 87 0,75-144-1409,-9 29 843,11-18-2894,9-8-7537,-1-4 112</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0.254"/>
    </inkml:context>
    <inkml:brush xml:id="br0">
      <inkml:brushProperty name="width" value="0.025" units="cm"/>
      <inkml:brushProperty name="height" value="0.025" units="cm"/>
    </inkml:brush>
  </inkml:definitions>
  <inkml:trace contextRef="#ctx0" brushRef="#br0">107 1 11819,'0'0'11531,"-8"2"-10912,2-1-530,1 1 0,0 0 1,-1 0-1,1 0 0,0 1 0,0-1 0,1 1 0,-1 1 0,0-1 0,1 1 0,0-1 0,0 1 0,0 1 0,0-1 0,1 0 0,0 1 0,-1 0 0,2-1 0,-1 1 0,0 0 0,-2 10 1,4-13-79,0 0 0,1 0 0,-1 0 0,1 0 0,-1 0 0,1 0 0,0 0 0,-1 0 0,1 0 0,0 0 0,0 0 0,1 0 0,-1 0 0,0 0 0,1 0-1,-1 0 1,1 0 0,0 0 0,-1 0 0,1-1 0,0 1 0,0 0 0,0 0 0,1-1 0,-1 1 0,0-1 0,3 3 0,0-2 7,0 0 0,0-1 0,0 0 0,0 1-1,0-1 1,0-1 0,0 1 0,1-1 0,-1 1-1,0-1 1,0-1 0,8 0 0,-2 0 21,0-1 0,-1-1 0,1 0-1,0 0 1,-1-1 0,1 0 0,-1 0 0,0-1 0,-1 0 0,1-1 0,-1 0 0,0 0 0,0-1 0,-1 0 0,0 0 0,11-15 0,-18 21-16,1 0 1,0 0 0,-1 0 0,1 0-1,-1 0 1,0 1 0,1-1-1,-1 0 1,0 0 0,1 0 0,-1 0-1,0 0 1,0 0 0,0 0-1,0 0 1,0 0 0,0-1 0,0 1-1,0 0 1,0 0 0,-1 0-1,1 0 1,0 1 0,-1-1 0,1 0-1,-1 0 1,1 0 0,-1 0-1,0-1 1,-1 1-11,0-1-1,0 1 1,0 0-1,0 0 1,0 0-1,0 0 1,0 0-1,0 1 1,0-1-1,-1 1 1,1-1-1,-4 1 1,-5-1-189,1 1 0,0 0 0,0 1 0,0 0 0,-14 4 0,-3 9-1881,10-2-2198,11-8 1225,-1 2-6921</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1.663"/>
    </inkml:context>
    <inkml:brush xml:id="br0">
      <inkml:brushProperty name="width" value="0.025" units="cm"/>
      <inkml:brushProperty name="height" value="0.025" units="cm"/>
    </inkml:brush>
  </inkml:definitions>
  <inkml:trace contextRef="#ctx0" brushRef="#br0">33 103 7591,'0'0'6390,"-5"9"-4772,-18 28-342,22-37-1230,1 1 1,-1 0 0,1 0-1,-1 0 1,1 0 0,0 0 0,-1 0-1,1 0 1,0 0 0,0 0-1,0 0 1,-1 0 0,1 0 0,0 0-1,0 0 1,0 0 0,1 0-1,-1 1 1,0-1 0,0 0-1,1 0 1,-1 0 0,0 0 0,1-1-1,-1 1 1,1 0 0,-1 0-1,1 0 1,0 0 0,-1 0 0,1-1-1,0 1 1,0 0 0,-1 0-1,1-1 1,0 1 0,0-1 0,0 1-1,0-1 1,0 1 0,0-1-1,0 1 1,0-1 0,0 0-1,0 0 1,0 1 0,1-1 0,49 3 1165,-36-5-1056,0-1 1,-1 0 0,0-2-1,0 1 1,0-2 0,0 0 0,-1 0-1,0-1 1,0-1 0,-1 0-1,0-1 1,0 0 0,18-19 0,-27 25-98,0-1 1,-1 1 0,1 0 0,-1-1-1,0 0 1,0 1 0,0-1 0,0 0 0,-1 0-1,3-8 1,-4 11-34,0-1 0,0 1 0,0 0 0,1 0-1,-1 0 1,0-1 0,0 1 0,0 0 0,-1 0 0,1 0 0,0-1 0,0 1-1,-1 0 1,1 0 0,-1 0 0,1 0 0,-1 0 0,1 0 0,-1 0 0,0 0-1,1 0 1,-1 0 0,0 0 0,0 0 0,0 0 0,0 0 0,0 1-1,0-1 1,0 0 0,0 1 0,0-1 0,0 1 0,0-1 0,0 1 0,0-1-1,0 1 1,-1 0 0,1-1 0,-2 1 0,-4-1-37,0 1 0,0 0 0,0 0 0,0 1-1,0-1 1,1 2 0,-1-1 0,0 1 0,0 0 0,1 0 0,0 1 0,-1-1 0,1 1 0,0 1 0,0-1 0,0 1-1,1 0 1,0 1 0,-1-1 0,-5 8 0,4-4 2,1 0 0,0 0 0,0 0 0,0 1 0,1 0 1,1 0-1,-1 0 0,1 1 0,1-1 0,0 1 0,0 0 0,1 0 0,-1 13 0,3-21 1,-1 1-1,1-1 0,0 1 1,0-1-1,0 1 1,1-1-1,-1 1 0,0-1 1,1 0-1,0 1 0,-1-1 1,1 0-1,0 1 1,0-1-1,0 0 0,1 0 1,-1 0-1,1 0 1,-1 0-1,1 0 0,3 3 1,-2-3 6,0 0 0,1 0 1,-1-1-1,0 1 0,1-1 0,-1 0 1,1 0-1,-1-1 0,1 1 1,-1-1-1,1 1 0,0-1 1,5-1-1,4 0 32,1-1 1,-1-1-1,0 0 1,1-1-1,-1 0 1,23-12-1,-15 5 14,-2-1-1,1-1 0,-2-1 0,0-1 1,0 0-1,-2-1 0,0-1 1,22-29-1,-38 56-311,-5 12 248,-3-1 28,2 2 1,0-1-1,1 1 1,-3 32-1,8-53 12,0-1 0,0 1 0,0 0 0,0-1 0,0 1 0,0 0 0,0-1 0,1 1 0,-1-1 0,0 1 0,1 0-1,0-1 1,-1 1 0,1-1 0,0 1 0,0-1 0,-1 0 0,1 1 0,0-1 0,0 0 0,1 0 0,-1 1 0,0-1 0,0 0-1,1 0 1,2 1 0,-1 0 29,1-1-1,0 0 1,0 0-1,0 0 1,0-1-1,-1 1 1,1-1-1,0 0 1,0 0-1,0-1 1,4 0-1,11-2 76,0-2 1,-1 0-1,28-12 1,18-16-57,-49 25-58,0 0 0,0 0 0,0 1 0,25-6-1,-40 13-16,1 0 0,-1 0-1,1 0 1,0 0 0,-1 0-1,1 0 1,-1 0-1,1 0 1,-1 0 0,1 1-1,-1-1 1,1 0 0,0 0-1,-1 1 1,0-1-1,1 0 1,-1 1 0,1-1-1,-1 0 1,1 1 0,-1-1-1,0 1 1,1-1-1,-1 0 1,0 1 0,1-1-1,-1 1 1,0-1 0,0 1-1,1 0 1,-1-1 0,0 1-1,0-1 1,0 1-1,0-1 1,0 1 0,0-1-1,0 1 1,0 0 0,0 0-1,0 30 75,-1-24-51,-1 25 31,0-23-44,1 1-1,1-1 0,0 1 1,1 12-1,-1-22-4,0 1-1,1-1 1,-1 1-1,0-1 0,0 1 1,1-1-1,-1 1 1,0-1-1,1 0 1,-1 1-1,1-1 1,-1 0-1,0 1 0,1-1 1,-1 0-1,1 1 1,-1-1-1,1 0 1,-1 0-1,1 1 1,-1-1-1,1 0 1,-1 0-1,1 0 0,-1 0 1,1 0-1,-1 0 1,1 0-1,0 0 1,-1 0-1,1 0 1,-1 0-1,1 0 0,-1 0 1,1 0-1,-1-1 1,1 1-1,-1 0 1,1 0-1,-1-1 1,1 1-1,0-1 1,22-11 68,-6 0-736,-1-1-1,-1 0 0,26-31 1,6-21-7218,-30 30 484</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2.041"/>
    </inkml:context>
    <inkml:brush xml:id="br0">
      <inkml:brushProperty name="width" value="0.025" units="cm"/>
      <inkml:brushProperty name="height" value="0.025" units="cm"/>
    </inkml:brush>
  </inkml:definitions>
  <inkml:trace contextRef="#ctx0" brushRef="#br0">1 1 13068,'0'0'9706</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2.578"/>
    </inkml:context>
    <inkml:brush xml:id="br0">
      <inkml:brushProperty name="width" value="0.025" units="cm"/>
      <inkml:brushProperty name="height" value="0.025" units="cm"/>
    </inkml:brush>
  </inkml:definitions>
  <inkml:trace contextRef="#ctx0" brushRef="#br0">2 124 929,'-1'-7'1975,"1"0"-1567,-1 0-1,1 0 1,0 0 0,1 1-1,0-1 1,0 0-1,0 0 1,1 1 0,0-1-1,0 1 1,0-1 0,1 1-1,4-7 1,-7 12-126,1 0 0,-1 1 1,0-1-1,1 0 0,-1 0 0,0 0 1,1 0-1,-1 0 0,1 1 0,0-1 1,-1 0-1,1 1 0,0-1 0,-1 0 1,1 1-1,0-1 0,0 1 0,-1-1 1,1 1-1,0-1 0,0 1 0,0-1 1,0 1-1,1 0 0,0 23 5371,-2-10-6308,-1 41 2839,0-20-1317,4 55 0,-3-87-853,1 1 0,-1-1 0,0 0 0,1 0-1,-1 0 1,1 0 0,0 0 0,0 0 0,-1 0 0,1-1-1,1 1 1,-1 0 0,0 0 0,0-1 0,1 1 0,-1-1-1,0 1 1,1-1 0,0 1 0,-1-1 0,1 0 0,0 0 0,0 0-1,0 0 1,-1 0 0,1 0 0,0-1 0,0 1 0,0 0-1,0-1 1,0 0 0,1 1 0,-1-1 0,0 0 0,0 0-1,0 0 1,0 0 0,0-1 0,0 1 0,0-1 0,0 1-1,0-1 1,3-1 0,9-2 108,0-1-1,0-1 1,-1 0 0,21-14-1,-15 9-78,-1-1 0,-1 0 0,0-2-1,0 0 1,-1 0 0,-1-2-1,19-24 1,-52 69-99,2 1 0,1 0 0,-18 54 0,33-83 25,0-1 0,-1 1 0,1-1 0,0 1 0,0 0 0,-1-1 0,1 1 0,0-1 0,0 1 1,0 0-1,0-1 0,0 1 0,0 0 0,0-1 0,0 1 0,0-1 0,0 1 0,0 0 0,0-1 0,0 1 0,0 0 0,1-1 0,-1 1 1,0-1-1,1 1 0,-1-1 0,0 1 0,1-1 0,-1 1 0,0-1 0,1 1 0,19-4-2272,22-22-5460,-15 3-1910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3.367"/>
    </inkml:context>
    <inkml:brush xml:id="br0">
      <inkml:brushProperty name="width" value="0.025" units="cm"/>
      <inkml:brushProperty name="height" value="0.025" units="cm"/>
    </inkml:brush>
  </inkml:definitions>
  <inkml:trace contextRef="#ctx0" brushRef="#br0">59 97 14574,'0'0'1879,"-9"8"347,-30 23-43,28-14-583,19-9-1022,27-8-480,-30 0 77,10-2-103,1 0 1,-1-1 0,0 0 0,0-2-1,-1 1 1,26-13 0,-32 13-51,0 0 0,0 0 1,-1 0-1,0-1 0,0 0 1,0-1-1,0 1 1,-1-1-1,0-1 0,0 1 1,-1-1-1,1 0 0,6-12 1,-12 18-3,1 0 0,-1-1 0,1 1-1,-1 0 1,1 0 0,-1-1 0,0 1 0,1 0 0,-1-1 0,0 1 0,0 0 0,0 0-1,0-1 1,0 1 0,0 0 0,-1-1 0,1 1 0,0 0 0,-1-2 0,0 2-8,0 0 0,1 1 0,-1-1 0,0 0 0,1 1 0,-1-1 0,0 1 0,0-1 0,1 1 0,-1-1 0,0 1 0,0 0 0,0-1 0,0 1 0,1 0 0,-1 0 0,0 0 0,0 0 0,0 0 0,0 0 0,-1 0 0,-2 0-13,0 0 1,0 1-1,0 0 1,0 0-1,0 0 1,0 0-1,0 1 1,0-1-1,0 1 1,-6 4-1,-6 6 2,1 2-1,0-1 0,1 2 1,-15 19-1,24-28 58,0 1 1,0 0-1,0 0 0,1 1 0,0 0 0,0-1 0,1 1 1,0 0-1,1 1 0,0-1 0,0 0 0,-1 12 1,4-19-55,-1 0 1,1 1-1,-1-1 0,1 0 1,0 0-1,0 1 1,-1-1-1,1 0 1,0 0-1,0 0 1,0 0-1,0 0 1,1 0-1,-1-1 1,0 1-1,0 0 1,0 0-1,1-1 1,-1 1-1,0-1 1,1 1-1,-1-1 1,0 0-1,1 1 1,-1-1-1,1 0 1,-1 0-1,0 0 1,1 0-1,-1 0 1,1 0-1,1-1 1,53-5 231,-36 0-209,-1-1 1,-1-2 0,1 0-1,-2 0 1,1-2-1,-1 0 1,-1-1 0,0-1-1,0 0 1,-2-1-1,26-31 1,-31 31-65,-11 12-235,-19 23 15,-32 59 192,49-73 94,0 1 1,0 0-1,1 0 1,0 0-1,1 0 1,0 0-1,0 0 1,0 1-1,0 9 1,3-17-21,-1 0 1,1 0 0,-1-1 0,1 1 0,-1 0 0,1 0 0,-1 0-1,1-1 1,0 1 0,-1 0 0,1-1 0,0 1 0,0 0 0,-1-1 0,1 1-1,0-1 1,0 1 0,0-1 0,0 0 0,0 1 0,0-1 0,0 0-1,-1 0 1,1 0 0,0 1 0,0-1 0,0 0 0,0 0 0,0 0 0,0 0-1,0-1 1,0 1 0,0 0 0,0 0 0,0-1 0,0 1 0,1-1 0,42-11 314,-10-7-274,-1-1 0,-1-2 0,-1 0 1,44-42-1,-88 102-659,10-29 605,-1 0 1,1 0-1,1 1 0,0-1 0,-2 14 0,4-21 4,0-1-1,0 1 1,0 0-1,0-1 1,0 1-1,0 0 1,1-1-1,-1 1 1,1 0-1,-1-1 1,1 1-1,-1-1 1,1 1-1,0-1 1,0 1-1,0-1 1,0 1-1,0-1 1,0 0-1,0 0 1,0 1-1,0-1 1,1 0-1,-1 0 1,0 0-1,1 0 1,-1 0-1,1-1 1,-1 1-1,1 0 1,-1-1-1,1 1 1,0-1-1,-1 0 1,1 1-1,0-1 0,-1 0 1,4 0-1,10 1 29,1-1-1,0 0 0,22-4 1,-32 3-20,1 0 0,-1-1 0,0 1 1,0-1-1,0-1 0,0 1 0,0-1 1,0 0-1,-1-1 0,0 1 0,8-7 1,-12 8 68,1 0 0,-1 0 0,1-1-1,-1 1 1,0 0 0,0-1 0,0 1 0,0-1 0,-1 1 0,1-1 0,-1 0 0,1 1 0,-1-1 0,0 0 0,0 1 0,0-1 0,-1-5 0,-11-52 1420,7 41-1235,2-10 59,19 35-782,6 5-269,-13-7 9,-1 0 1,1-1 0,0-1-1,0 0 1,11 2 0,25-1-6724,-4-3-7642</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4.473"/>
    </inkml:context>
    <inkml:brush xml:id="br0">
      <inkml:brushProperty name="width" value="0.025" units="cm"/>
      <inkml:brushProperty name="height" value="0.025" units="cm"/>
    </inkml:brush>
  </inkml:definitions>
  <inkml:trace contextRef="#ctx0" brushRef="#br0">1 150 10666,'0'-5'320,"0"-1"-1,0 1 1,0-1-1,1 1 1,0-1 0,0 1-1,0 0 1,1 0-1,0-1 1,0 1 0,0 0-1,0 0 1,1 1-1,0-1 1,0 0 0,0 1-1,0 0 1,1 0-1,0 0 1,0 0 0,0 0-1,0 1 1,1 0-1,-1 0 1,1 0-1,0 0 1,0 1 0,0 0-1,9-3 1,-2 1-113,-1 0-1,0 1 1,1 1 0,-1 0 0,1 0-1,0 1 1,0 1 0,0 0-1,-1 1 1,1 0 0,0 0 0,22 7-1,-29-7-177,-1 1 0,0 0 0,0 0-1,0 0 1,0 0 0,0 1-1,0-1 1,0 1 0,-1 0-1,1 0 1,-1 0 0,0 1 0,0-1-1,0 1 1,0 0 0,-1 0-1,0 0 1,1 0 0,-1 0-1,-1 0 1,1 1 0,-1-1 0,1 0-1,-1 1 1,-1 0 0,1-1-1,-1 1 1,1-1 0,-1 1-1,-1 0 1,1-1 0,-1 1 0,1-1-1,-1 1 1,-3 6 0,1 0 2,-1 0 0,-1 0 0,0 0 0,0-1 1,-1 1-1,0-1 0,-1-1 0,0 1 0,-1-1 1,-10 9-1,-16 15 147,-45 32-1,53-46 128,13-2 538,13-16-832,0-1 1,0 0-1,0 1 1,0-1 0,0 0-1,0 1 1,0-1-1,0 0 1,1 1-1,-1-1 1,0 0-1,0 1 1,0-1-1,1 0 1,-1 0-1,0 1 1,0-1-1,1 0 1,-1 0-1,0 1 1,1-1 0,-1 0-1,0 0 1,0 0-1,1 0 1,-1 0-1,1 1 1,-1-1-1,0 0 1,1 0-1,-1 0 1,1 0-1,44 1 115,-29-2-28,31 3-101,-23 0-183,0-1 1,0-1-1,1-1 1,-1-1 0,24-6-1,-25-3-2651,-23 10 2636,1 1 0,-1-1 0,0 1 0,1 0 0,-1-1 0,0 1 0,0-1 0,1 1 0,-1-1 1,0 1-1,0-1 0,0 1 0,0-1 0,0 1 0,0-1 0,0 0 0,0 1 0,0-1 0,0 1 0,0-1 0,0 1 0,0-1 1,0 1-1,0-1 0,0 1 0,-1-1 0,1 1 0,0-2 0,-11-11-6803</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4.823"/>
    </inkml:context>
    <inkml:brush xml:id="br0">
      <inkml:brushProperty name="width" value="0.025" units="cm"/>
      <inkml:brushProperty name="height" value="0.025" units="cm"/>
    </inkml:brush>
  </inkml:definitions>
  <inkml:trace contextRef="#ctx0" brushRef="#br0">0 1 10218,'0'0'6182,"77"26"-5190,-33-16-351,12-5-417,-1-1-160,-1-4-2146,-6 0-3395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5.171"/>
    </inkml:context>
    <inkml:brush xml:id="br0">
      <inkml:brushProperty name="width" value="0.025" units="cm"/>
      <inkml:brushProperty name="height" value="0.025" units="cm"/>
    </inkml:brush>
  </inkml:definitions>
  <inkml:trace contextRef="#ctx0" brushRef="#br0">57 132 12332,'0'0'2018,"-8"11"224,0-1-1548,4-5-348,0-1 0,0 1 0,0 0-1,1 0 1,-1 0 0,1 1-1,1-1 1,-1 1 0,1 0-1,0-1 1,0 1 0,-1 9 0,3-15-324,0 1 1,0-1-1,1 1 1,-1 0 0,0-1-1,1 1 1,-1-1-1,0 1 1,1-1-1,-1 1 1,1-1 0,-1 0-1,0 1 1,1-1-1,-1 1 1,1-1-1,0 0 1,-1 0 0,1 1-1,-1-1 1,1 0-1,-1 0 1,1 1 0,0-1-1,-1 0 1,1 0-1,0 0 1,-1 0-1,1 0 1,-1 0 0,1 0-1,0 0 1,-1 0-1,2-1 1,27-1 222,-28 2-191,25-6 64,0-1 0,0-1 0,-1-1 1,-1-1-1,38-22 0,35-14-603,-96 46 471,0-1 0,-1 1 0,1 0 0,0-1 0,-1 1 0,1 0 0,0 0 0,-1-1 0,1 1 1,0 0-1,-1 0 0,1 0 0,0 0 0,0 0 0,-1 0 0,1 0 0,0 0 0,0 0 0,-1 0 0,1 0 0,0 1 0,-1-1 0,1 0 0,0 0 1,1 1-1,-4 17 106,-29 37 693,18-33-451,13-22-318,0 0 1,-1 1 0,1-1 0,0 0-1,0 0 1,0 1 0,0-1 0,0 0 0,0 0-1,-1 1 1,1-1 0,0 0 0,0 1-1,0-1 1,0 0 0,0 0 0,0 1-1,0-1 1,0 0 0,0 1 0,0-1-1,0 0 1,1 1 0,-1-1 0,0 0-1,0 0 1,0 1 0,0-1 0,0 0 0,1 0-1,-1 1 1,0-1 0,0 0 0,0 0-1,0 0 1,1 1 0,-1-1 0,14 0 253,15-10-67,6-9-527,34-16-763,-45 28-3128,0 5-3569,-23 6 465</inkml:trace>
  <inkml:trace contextRef="#ctx0" brushRef="#br0" timeOffset="1">461 23 9673,'0'0'6919,"50"-23"-6951,-27 33-1089,8 0-2819,-1-1 897,2-3-4804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0.422"/>
    </inkml:context>
    <inkml:brush xml:id="br0">
      <inkml:brushProperty name="width" value="0.025" units="cm"/>
      <inkml:brushProperty name="height" value="0.025" units="cm"/>
    </inkml:brush>
  </inkml:definitions>
  <inkml:trace contextRef="#ctx0" brushRef="#br0">149 6 9769,'0'0'11921,"-8"-2"-10896,4 1-938,0 0 0,-1 0 1,1 1-1,-1 0 0,1 0 0,0 0 1,-1 1-1,1-1 0,-1 1 0,1 0 1,0 0-1,0 1 0,0-1 1,-1 1-1,1 0 0,1 0 0,-1 1 1,0-1-1,0 1 0,1-1 0,0 1 1,-1 0-1,1 0 0,0 1 0,-3 5 1,2-5 2,0 0 0,1 0 0,0 0 0,0 1 0,0 0 0,1-1 0,0 1 0,0 0 0,0 0 0,0 0 0,1 0 0,-1 1 0,1-1 0,0 8 0,2-12-82,-1 1-1,1-1 0,0 0 0,0 0 1,0 0-1,-1 0 0,1 0 0,0 0 1,0 0-1,1 0 0,-1 0 1,0-1-1,0 1 0,0 0 0,0-1 1,1 1-1,-1-1 0,0 1 0,1-1 1,-1 1-1,0-1 0,1 0 0,-1 0 1,0 0-1,1 0 0,-1 0 1,1 0-1,-1 0 0,2-1 0,43-3 64,-35 0-491,1 0 0,0 0 1,-1-1-1,0 0 1,15-10-1,-12 6-1538,-1-1-1,-1 1 1,21-22-1,-12 7-3422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5.515"/>
    </inkml:context>
    <inkml:brush xml:id="br0">
      <inkml:brushProperty name="width" value="0.025" units="cm"/>
      <inkml:brushProperty name="height" value="0.025" units="cm"/>
    </inkml:brush>
  </inkml:definitions>
  <inkml:trace contextRef="#ctx0" brushRef="#br0">115 0 6246,'0'0'14926,"-9"0"-14291,6 0-612,-33 6 222,35-6-240,-1 1-1,1-1 1,0 1-1,-1-1 0,1 1 1,0 0-1,0 0 0,0 0 1,0 0-1,-1 0 1,1 0-1,0 0 0,1 0 1,-1 0-1,0 0 0,0 0 1,0 1-1,1-1 1,-1 0-1,1 1 0,-1-1 1,1 0-1,-1 1 0,1-1 1,0 1-1,-1-1 1,1 0-1,0 3 0,0-2-28,0 0 1,0 0-1,0 0 0,0 0 0,1 0 0,-1 0 0,0 0 0,1 0 0,0 0 0,-1-1 0,1 1 0,0 0 0,0 0 0,0 0 1,0-1-1,0 1 0,0-1 0,1 1 0,-1-1 0,1 1 0,-1-1 0,1 1 0,-1-1 0,1 0 0,2 1 0,19 18 70,-22-19-21,1 0 1,-1 0-1,0 1 1,0-1 0,0 0-1,0 1 1,-1-1-1,1 1 1,0-1-1,-1 1 1,1-1 0,-1 1-1,1-1 1,-1 1-1,0 0 1,1-1-1,-1 1 1,0 0 0,0-1-1,0 1 1,0 0-1,-1-1 1,1 1-1,0-1 1,-1 1 0,1 0-1,-1-1 1,1 1-1,-1-1 1,0 1-1,0-1 1,0 0 0,0 1-1,0-1 1,0 0-1,0 0 1,0 1-1,0-1 1,-1 0 0,1 0-1,0 0 1,-1 0-1,-1 0 1,-2 3 9,-1-1 0,1 0 0,-1 0 0,1-1 0,-1 0 0,0 0 0,0 0 0,0-1 0,0 0 1,-9 1-1,14-2-231,1 0 1,-1-1-1,1 1 1,-1 0 0,1 0-1,0 0 1,-1-1 0,1 1-1,-1 0 1,1 0 0,0-1-1,-1 1 1,1 0-1,0-1 1,-1 1 0,1-1-1,0 1 1,0 0 0,-1-1-1,1 1 1,0-1 0,0 1-1,0-1 1,-1 1-1,1 0 1,0-1 0,0 1-1,0-1 1,0 1 0,0-1-1,0 1 1,0-1 0,0 1-1,0-1 1,0 1-1,0-1 1,0 1 0,1-1-1,-1 1 1,0 0 0,0-1-1,0 1 1,1-1 0,-1 1-1,0 0 1,1-2 0,8-14-6457</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5.893"/>
    </inkml:context>
    <inkml:brush xml:id="br0">
      <inkml:brushProperty name="width" value="0.025" units="cm"/>
      <inkml:brushProperty name="height" value="0.025" units="cm"/>
    </inkml:brush>
  </inkml:definitions>
  <inkml:trace contextRef="#ctx0" brushRef="#br0">167 0 16400,'0'0'4297,"-10"2"-3064,-4 1-1003,0 1-1,0 0 1,0 0-1,1 2 1,-1-1-1,1 2 1,1 0-1,-1 0 1,-19 17 0,32-24-234,-1 1 1,1-1-1,0 0 1,0 0-1,0 0 1,-1 0 0,1 0-1,0 1 1,0-1-1,0 0 1,0 0 0,0 0-1,-1 1 1,1-1-1,0 0 1,0 0-1,0 0 1,0 1 0,0-1-1,0 0 1,0 0-1,0 1 1,0-1 0,0 0-1,0 0 1,0 0-1,0 1 1,0-1-1,0 0 1,0 0 0,0 1-1,0-1 1,0 0-1,0 0 1,0 1-1,0-1 1,0 0 0,0 0-1,1 0 1,-1 1-1,0-1 1,0 0 0,1 0-1,13 6-370,32-2-576,-34-4 658,-12 0 275,63 9-1876,-59-8 1827,1 0-1,-1 0 1,0 0-1,1 1 1,-1-1 0,0 1-1,0 0 1,0 1-1,0-1 1,0 1-1,4 4 1,-7-7 84,-1 1 1,1-1-1,-1 1 0,0-1 0,1 1 1,-1-1-1,0 1 0,1-1 1,-1 1-1,0-1 0,0 1 1,0 0-1,0-1 0,0 1 0,1-1 1,-1 1-1,0 0 0,0-1 1,0 1-1,-1-1 0,1 1 0,0 0 1,0-1-1,0 1 0,0-1 1,0 1-1,-1-1 0,1 1 0,0 0 1,-1-1-1,1 1 0,0-1 1,-1 1-1,1-1 0,0 0 0,-1 1 1,1-1-1,-1 1 0,1-1 1,-1 0-1,1 1 0,-1-1 1,1 0-1,-1 1 0,0-1 0,0 0 1,-31 12 826,28-11-863,-6 2 72,0-1 1,-1 0-1,1-1 1,-18 0-1,27 0-108,1-1 0,0 0 0,0 0 0,0 0 0,0 0 1,-1 0-1,1 0 0,0 0 0,0 0 0,0 0 0,0 0 0,0 0 0,-1 0 0,1 0 0,0 0 0,0-1 0,0 1 0,0 0 0,-1 0 0,1 0 0,0 0 0,0 0 0,0 0 0,0 0 0,0 0 1,0 0-1,-1-1 0,1 1 0,0 0 0,0 0 0,0 0 0,0 0 0,0 0 0,0 0 0,0-1 0,0 1 0,0 0 0,0 0 0,0 0 0,0 0 0,0-1 0,0 1 0,0 0 0,0 0 0,0 0 1,0 0-1,0-1 0,0 1 0,0 0 0,0 0 0,0 0 0,0 0 0,7-12-2391,13-7-1796,5 1-206</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6.237"/>
    </inkml:context>
    <inkml:brush xml:id="br0">
      <inkml:brushProperty name="width" value="0.025" units="cm"/>
      <inkml:brushProperty name="height" value="0.025" units="cm"/>
    </inkml:brush>
  </inkml:definitions>
  <inkml:trace contextRef="#ctx0" brushRef="#br0">90 1 8488,'0'0'12017,"-10"11"-11350,2-2-542,0-1 181,1 0-1,-1 0 1,2 1-1,-1 0 1,1 0-1,1 0 1,-1 1-1,2 0 1,-1 0-1,-4 17 1,9-26-290,0 0 0,0-1 0,0 1 0,0 0 0,0 0 0,0 0 0,0 0 0,0 0 0,0 0 0,1 0 0,-1 0 0,0 0 0,0-1 0,1 1-1,-1 0 1,1 0 0,-1 0 0,1-1 0,-1 1 0,1 0 0,0-1 0,-1 1 0,1 0 0,0-1 0,-1 1 0,1-1 0,0 1 0,1 0 0,1 0 14,0 0 0,-1 0 0,1 0 0,0-1 0,0 0 0,0 1 0,0-1 0,0 0 0,4-1 0,2 0-2,0 0 0,0-1-1,-1 0 1,1-1-1,14-6 1,-12 4-203,-1-2 0,0 1 0,16-16 0,-23 20 140,0-1-1,0 1 1,-1-1 0,1 0 0,-1 0 0,0 0 0,0-1 0,0 1 0,0 0-1,-1-1 1,1 1 0,-1-1 0,0 1 0,0-1 0,0 0 0,0-4 0,-22 21-414,15-8 459,0 1 0,0-1 0,1 1 0,0 0 0,0 1 0,1-1 0,0 1 0,0 0 0,0 0 0,1 0 0,0 0 0,0 1 0,1 0 0,-2 11 0,4-18-78,0 0 0,0-1-1,0 1 1,1 0 0,-1 0 0,1 0 0,-1 0 0,0 0 0,1 0 0,0-1 0,-1 1 0,1 0 0,-1 0 0,1-1 0,0 1 0,-1 0 0,1-1-1,0 1 1,0-1 0,0 1 0,0-1 0,-1 1 0,1-1 0,0 1 0,0-1 0,0 0 0,0 0 0,0 1 0,0-1 0,0 0 0,0 0-1,0 0 1,0 0 0,1 0 0,35-3-4810,-15-5-737</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6.570"/>
    </inkml:context>
    <inkml:brush xml:id="br0">
      <inkml:brushProperty name="width" value="0.025" units="cm"/>
      <inkml:brushProperty name="height" value="0.025" units="cm"/>
    </inkml:brush>
  </inkml:definitions>
  <inkml:trace contextRef="#ctx0" brushRef="#br0">143 1 13773,'0'0'5936,"-5"10"-4761,-78 179 2823,70-152-3451,1 0 0,2 0 1,-9 62-1,19-99-539,0 1-1,-1 0 1,1-1-1,0 1 1,0-1 0,0 1-1,0 0 1,0-1-1,0 1 1,0 0 0,0-1-1,0 1 1,1 0-1,-1-1 1,0 1 0,0-1-1,0 1 1,1 0-1,-1-1 1,0 1 0,1-1-1,-1 1 1,0-1 0,1 1-1,-1-1 1,1 1-1,-1-1 1,1 1 0,-1-1-1,1 0 1,-1 1-1,1-1 1,-1 0 0,1 1-1,0-1 1,0 0-1,2 0 2,-1 0-1,1 0 0,-1 0 0,1 0 0,-1-1 0,1 0 1,-1 1-1,0-1 0,1 0 0,2-1 0,52-33-1207,-22 7-85,-24 19 789,0-1 0,1 1 1,0 1-1,25-12 0,-37 19 492,0 1 1,0 0-1,0 0 0,0 0 0,1 0 0,-1 0 1,0 0-1,0-1 0,0 1 0,0 0 0,1 0 0,-1 0 1,0 0-1,0 0 0,0 0 0,1 0 0,-1 0 1,0 0-1,0 0 0,0 0 0,1 0 0,-1 0 1,0 0-1,0 0 0,0 0 0,1 0 0,-1 0 0,0 0 1,0 0-1,0 1 0,0-1 0,1 0 0,-1 0 1,0 0-1,0 0 0,0 0 0,0 0 0,1 1 1,-1-1-1,0 0 0,0 0 0,0 0 0,0 0 0,0 1 1,0-1-1,0 0 0,0 0 0,1 0 0,-1 1 1,0-1-1,0 0 0,0 0 0,0 0 0,0 0 0,0 1 1,-6 16 25,-14 16 213,20-33-234,-6 7 183,1 0 0,0 0 0,0 0 0,1 0 0,0 1 0,0 0-1,1-1 1,-1 1 0,2 1 0,-1-1 0,1 0 0,1 1 0,0-1 0,-1 10 0,3-17-129,-1 1 0,1-1 0,-1 1 1,1-1-1,0 1 0,-1-1 0,1 0 0,0 1 1,0-1-1,0 0 0,0 0 0,0 0 1,0 0-1,1 0 0,-1 0 0,0 0 0,0 0 1,1 0-1,-1 0 0,1-1 0,-1 1 1,1-1-1,-1 1 0,1-1 0,-1 1 0,1-1 1,-1 0-1,3 0 0,52 4 560,-47-4-594,4 0-288,2 1 378,0 0 0,0-2-1,21-3 1,-33 4-284,-1-1-1,0 1 0,1-1 0,-1 0 1,0 0-1,1 0 0,-1 0 0,0 0 1,0 0-1,0-1 0,0 1 0,2-3 1,-3 3-87,-1 0 1,1 0 0,0 0 0,-1 0 0,1 0-1,-1 0 1,1 0 0,-1-1 0,0 1 0,1 0-1,-1 0 1,0-1 0,0 1 0,0 0 0,0-1-1,0 1 1,0 0 0,0 0 0,0-1-1,-1 1 1,1 0 0,0 0 0,-1 0 0,0-2-1,-11-17-5816</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6.916"/>
    </inkml:context>
    <inkml:brush xml:id="br0">
      <inkml:brushProperty name="width" value="0.025" units="cm"/>
      <inkml:brushProperty name="height" value="0.025" units="cm"/>
    </inkml:brush>
  </inkml:definitions>
  <inkml:trace contextRef="#ctx0" brushRef="#br0">0 0 13004,'0'0'9898,"56"4"-8617,-15 8-544,7-1-417,-2 0-160,1 1-128,-8-3-705,-5-5-2786,-7-4-5093</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7.717"/>
    </inkml:context>
    <inkml:brush xml:id="br0">
      <inkml:brushProperty name="width" value="0.025" units="cm"/>
      <inkml:brushProperty name="height" value="0.025" units="cm"/>
    </inkml:brush>
  </inkml:definitions>
  <inkml:trace contextRef="#ctx0" brushRef="#br0">57 1 12332,'0'0'8087,"4"8"-6955,-2-2-952,0 1 0,0-1 1,0 1-1,-1-1 0,0 1 0,0 0 0,0 0 0,-1 0 1,0-1-1,-1 1 0,1 0 0,-1 0 0,-1-1 0,1 1 1,-5 9-1,-14 31 218,13-33-257,0 1-1,1 0 0,1 0 1,0 0-1,1 1 0,1-1 1,-2 17-1,6-31-119,-1 1 0,0-1 1,1 0-1,-1 0 0,1 0 0,-1 0 0,1 0 0,-1 0 0,1 0 0,0 0 0,-1-1 0,1 1 0,0 0 1,0 0-1,0 0 0,0-1 0,0 1 0,-1 0 0,1-1 0,0 1 0,1-1 0,-1 1 0,0-1 1,0 0-1,0 1 0,0-1 0,0 0 0,0 0 0,0 0 0,0 0 0,1 0 0,-1 0 0,0 0 0,0 0 1,0 0-1,0-1 0,0 1 0,2-1 0,47-10 251,-40 7-510,-1-1-1,1 1 1,-1-2 0,0 1 0,-1-1 0,1-1 0,-1 1 0,14-16 0,-18 16-755,1 1-1,-1-1 1,0 0 0,-1 0-1,1 0 1,-1 0 0,0-1-1,3-11 1,-2-19-6518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8.064"/>
    </inkml:context>
    <inkml:brush xml:id="br0">
      <inkml:brushProperty name="width" value="0.025" units="cm"/>
      <inkml:brushProperty name="height" value="0.025" units="cm"/>
    </inkml:brush>
  </inkml:definitions>
  <inkml:trace contextRef="#ctx0" brushRef="#br0">0 1 10634,'0'0'12075,"32"39"-12971,-7-23-2371,0-2-3396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8.405"/>
    </inkml:context>
    <inkml:brush xml:id="br0">
      <inkml:brushProperty name="width" value="0.025" units="cm"/>
      <inkml:brushProperty name="height" value="0.025" units="cm"/>
    </inkml:brush>
  </inkml:definitions>
  <inkml:trace contextRef="#ctx0" brushRef="#br0">68 15 12075,'0'0'5648,"-8"9"-2904,4-5-2607,-36 43 2656,38-44-2655,0 0 1,1 0-1,-1 0 0,0 0 0,1 1 1,0-1-1,-1 1 0,1-1 0,1 1 1,-1 0-1,1-1 0,-1 1 1,1 0-1,0-1 0,0 1 0,0 0 1,2 4-1,-1-7-119,0 1 1,0-1 0,0 0-1,0 0 1,0 0-1,0 1 1,0-1 0,1 0-1,-1 0 1,0-1-1,1 1 1,-1 0 0,1 0-1,-1-1 1,1 1-1,0-1 1,-1 1 0,1-1-1,-1 0 1,1 1-1,0-1 1,-1 0 0,1 0-1,0 0 1,-1 0 0,1-1-1,2 0 1,2 1 126,-1 0-1,1-1 1,0 0 0,0-1 0,-1 1 0,10-5-1,-9 2-41,0 0 0,0-1-1,-1 0 1,1 0 0,-1 0 0,0-1-1,-1 1 1,1-1 0,3-7-1,-6 10-46,0 1-1,-1-1 0,1 1 0,-1-1 0,0 0 0,0 0 0,0 0 0,0 0 0,0 0 0,-1 0 1,1 0-1,-1 0 0,0 0 0,1 0 0,-2 0 0,1 0 0,0 0 0,-1 0 0,1 0 0,-1 0 1,0 0-1,0 0 0,0 0 0,-2-4 0,1 6-73,1 0-1,-1 0 1,1 0-1,-1 0 1,0 0-1,0 0 1,0 0-1,1 0 1,-1 0 0,0 1-1,0-1 1,0 1-1,0 0 1,0-1-1,-3 1 1,-10 4-2605,14-4 2356,1 0 1,0 1 0,-1-1-1,1 0 1,0 1 0,-1-1-1,1 1 1,0-1-1,0 1 1,0-1 0,-1 0-1,1 1 1,0-1 0,0 1-1,0-1 1,0 1 0,0-1-1,0 1 1,0-1-1,0 1 1,0-1 0,0 1-1,0-1 1,0 1 0,0-1-1,0 1 1,0-1 0,1 1-1,3 4-6065,9-2-2024</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28.736"/>
    </inkml:context>
    <inkml:brush xml:id="br0">
      <inkml:brushProperty name="width" value="0.025" units="cm"/>
      <inkml:brushProperty name="height" value="0.025" units="cm"/>
    </inkml:brush>
  </inkml:definitions>
  <inkml:trace contextRef="#ctx0" brushRef="#br0">135 0 11659,'0'0'13773,"-1"7"-13325,-3 10-179,0-1 0,-2 1 0,0-1 0,-1 0 0,0 0 0,-1-1 0,-11 15 0,-24 51 718,37-69-847,1 0 0,1 1-1,0-1 1,-5 26-1,9-35-127,-1 0 0,1 0 0,0 0 0,0 0 0,0-1 0,0 1 0,1 0 0,-1 0 0,1 0 0,0-1 0,-1 1 0,1 0 0,0-1 0,1 1 0,-1-1 0,0 1 0,1-1 0,0 1 0,-1-1 0,1 0 0,0 0 0,0 0 0,0 0 0,0 0 0,1-1 0,-1 1 0,0 0 0,1-1-1,4 2 1,6 2-93,0 0 0,1-2 0,-1 0-1,1 0 1,24 1 0,35-3-4199,-30-1-1907</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0.410"/>
    </inkml:context>
    <inkml:brush xml:id="br0">
      <inkml:brushProperty name="width" value="0.025" units="cm"/>
      <inkml:brushProperty name="height" value="0.025" units="cm"/>
    </inkml:brush>
  </inkml:definitions>
  <inkml:trace contextRef="#ctx0" brushRef="#br0">20 13 8552,'0'0'162,"0"0"0,0 0 1,1 1 972,-1-1-973,0 0 0,0 0 0,0 0 0,0 0 0,0 0 0,1 0 1,-1 0-1,0 0 0,0 0 0,0 0 0,0 0 0,0 0 0,0 0 1,0 0-1,1 0 0,-1 0 0,0 0 0,0 0 0,0 0 0,0 0 1,0 0-1,0 0 0,1 0 0,-1 0 0,0 0 0,0 0 0,0 0 1,0 0-1,1-1 973,-1 1-973,0 0 0,0 0 0,0 0 0,0 0 0,0 0 1,0 0-1,0-1 0,0 1 0,0 0 0,0 0 0,0 0 0,0 0 1,3 21 2569,-2 38-2996,-1-50 1388,-2 22-342,0 0-1,-9 32 1,-2 37 594,13-101-1356,0 1 1,0 0-1,0 0 1,0 0-1,0 0 1,0 0-1,0 0 0,0 0 1,0 0-1,0 0 1,1 0-1,-1 0 1,0 0-1,0 0 0,0 0 1,0 0-1,0 0 1,0 0-1,0 0 0,0 0 1,0 0-1,1 0 1,-1 0-1,0 0 1,0 0-1,0 0 0,0 0 1,0 0-1,0 0 1,0 0-1,0 0 1,0 0-1,1 0 0,-1 0 1,0 0-1,0 0 1,0 0-1,0 0 0,0 0 1,0 0-1,0 0 1,0 0-1,0 0 1,0 1-1,0-1 0,0 0 1,0 0-1,0 0 1,1 0-1,-1 0 1,0 0-1,10-16 416,8-23-263,-12 9-146,-1 0-1,-1 0 1,-2 0 0,-1 0-1,-6-61 1,2 78-249,-1 22 10,3 26 43,2-33 167,-1 0 0,1 0-1,0 0 1,0 0 0,0 0 0,0 0 0,1-1-1,-1 1 1,0 0 0,1-1 0,-1 1 0,1 0 0,-1-1-1,1 0 1,0 1 0,0-1 0,0 0 0,0 0 0,3 1-1,0 0 9,0-1-1,1 0 0,-1 0 1,0 0-1,0-1 0,0 1 1,1-1-1,5-1 1,1 0 15,0-1 0,0-1 1,-1 1-1,1-2 1,-1 0-1,18-8 1,-15 4 1,-1 0 0,-1-1 0,1 0 0,-1-1 0,16-18 1,-28 80-382,-27 50 430,18-75-417,1 1 0,2 0 0,-4 34 0,9-61 202,1 0 1,0 0-1,0 0 0,0 0 0,0 0 1,0 0-1,0 0 0,0 0 1,0 0-1,0 0 0,1 0 1,-1 0-1,0 0 0,1 0 1,-1 0-1,1 0 0,-1 0 0,1 0 1,-1 0-1,1 0 0,0 0 1,-1 0-1,1 0 0,0-1 1,0 1-1,-1 0 0,1-1 1,0 1-1,0-1 0,0 1 0,0-1 1,0 1-1,0-1 0,2 1 1,0-1-364,0 1 1,0-1 0,0-1 0,0 1-1,0 0 1,-1-1 0,1 1-1,0-1 1,0 0 0,0 0 0,-1 0-1,5-3 1,22-15-5373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0.799"/>
    </inkml:context>
    <inkml:brush xml:id="br0">
      <inkml:brushProperty name="width" value="0.025" units="cm"/>
      <inkml:brushProperty name="height" value="0.025" units="cm"/>
    </inkml:brush>
  </inkml:definitions>
  <inkml:trace contextRef="#ctx0" brushRef="#br0">159 67 8136,'0'0'1970,"0"-8"-75,0-43 1559,0 50-3393,0 1 0,0 0 1,0-1-1,-1 1 0,1 0 0,0-1 1,0 1-1,0 0 0,0 0 1,0-1-1,0 1 0,0 0 0,0 0 1,-1-1-1,1 1 0,0 0 1,0 0-1,0-1 0,0 1 1,-1 0-1,1 0 0,0 0 0,0-1 1,-1 1-1,1 0 0,0 0 1,0 0-1,-1 0 0,1 0 1,0-1-1,-1 1 0,1 0 0,0 0 1,0 0-1,-1 0 0,1 0 1,0 0-1,-1 0 0,1 0 1,0 0-1,-1 0 0,1 0 0,0 0 1,0 0-1,-1 1 0,1-1 1,0 0-1,0 0 0,-1 0 0,1 0 1,0 0-1,0 1 0,-1-1 1,1 0-1,0 0 0,0 0 1,-1 1-1,1-1 0,0 0 0,0 0 1,0 1-1,0-1 0,-1 0 1,-15 16 691,-1 13-25,-9 10 750,3 1 0,-35 84 0,57-123-1458,1 0-1,-1 0 0,1 1 0,-1-1 1,1 0-1,0 1 0,-1-1 0,1 0 1,0 1-1,0-1 0,0 0 1,0 1-1,0-1 0,0 0 0,0 1 1,1-1-1,-1 0 0,0 1 0,1-1 1,-1 0-1,1 0 0,-1 1 1,2 0-1,-1-1-3,0 0-1,0-1 1,1 1 0,-1 0-1,0-1 1,1 1 0,-1-1-1,0 1 1,1-1 0,-1 0 0,0 0-1,1 0 1,-1 1 0,1-1-1,-1-1 1,0 1 0,1 0 0,1 0-1,11-3-75,-1-1 0,0 0 0,21-9 0,-25 9-162,13-5-473,51-18-1596,-67 25 2224,0 1 0,-1-1 0,1 1 0,1 0 0,-1 1 0,0 0 0,0 0 0,0 0-1,12 3 1,-17-3 74,0 1 0,0 0 0,0-1 0,0 1 0,0 0 0,-1 0 0,1-1 0,0 1-1,0 0 1,-1 0 0,1 0 0,-1 0 0,1 0 0,-1 0 0,1 0 0,-1 0 0,1 0 0,-1 1-1,0-1 1,0 0 0,1 0 0,-1 0 0,0 0 0,0 0 0,0 1 0,0-1 0,-1 0-1,1 0 1,0 0 0,0 0 0,-1 0 0,1 1 0,0-1 0,-2 2 0,-16 38 1257,-68 55-805,121-142-6385,-13 9-389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0.756"/>
    </inkml:context>
    <inkml:brush xml:id="br0">
      <inkml:brushProperty name="width" value="0.025" units="cm"/>
      <inkml:brushProperty name="height" value="0.025" units="cm"/>
    </inkml:brush>
  </inkml:definitions>
  <inkml:trace contextRef="#ctx0" brushRef="#br0">181 0 10666,'0'0'3748,"-34"75"-2467,16-31-224,-4 2 0,4-1 288,6-2-416,3-7-641,4-5-256,5-9-640,0-5-1378,0-5-1345,0-9-1602</inkml:trace>
  <inkml:trace contextRef="#ctx0" brushRef="#br0" timeOffset="1">0 180 15471,'0'0'8840,"66"-17"-8328,-32 17-319,2 2-129,3 3 0,4-1-2274,-7-3-2403,-8-1-3394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1.826"/>
    </inkml:context>
    <inkml:brush xml:id="br0">
      <inkml:brushProperty name="width" value="0.025" units="cm"/>
      <inkml:brushProperty name="height" value="0.025" units="cm"/>
    </inkml:brush>
  </inkml:definitions>
  <inkml:trace contextRef="#ctx0" brushRef="#br0">199 0 13645,'0'0'7778,"-4"8"-7335,-14 26 28,-1-1-1,-2 0 1,-1-1-1,-1-2 1,-2 0-1,-36 33 1,61-63-480,0 0-1,0 0 1,0-1 0,0 1-1,0 0 1,0 0 0,0 0-1,0 0 1,0 0 0,0 0 0,0 0-1,0-1 1,0 1 0,0 0-1,0 0 1,-1 0 0,1 0-1,0 0 1,0 0 0,0 0 0,0 0-1,0 0 1,0 0 0,0 0-1,0 0 1,-1-1 0,1 1 0,0 0-1,0 0 1,0 0 0,0 0-1,0 0 1,0 0 0,-1 0-1,1 0 1,0 0 0,0 0 0,0 0-1,0 0 1,0 1 0,0-1-1,-1 0 1,1 0 0,0 0 0,0 0-1,0 0 1,0 0 0,0 0-1,0 0 1,0 0 0,0 0-1,-1 0 1,1 0 0,0 1 0,0-1-1,0 0 1,0 0 0,0 0-1,0 0 1,0 0 0,0 0 0,0 1-1,6-18-1779,14-25-3831,-18 39 4732,12-29-5235,-1 0-1180</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2.172"/>
    </inkml:context>
    <inkml:brush xml:id="br0">
      <inkml:brushProperty name="width" value="0.025" units="cm"/>
      <inkml:brushProperty name="height" value="0.025" units="cm"/>
    </inkml:brush>
  </inkml:definitions>
  <inkml:trace contextRef="#ctx0" brushRef="#br0">1 20 6502,'0'0'8857,"8"-4"-7389,26-11-209,-33 15-1197,0 0 0,0 0 0,0 0 0,1 0 0,-1 0 0,0 0 0,0 0 0,0 1 0,0-1 0,1 0 0,-1 1 0,0-1 0,0 1 0,0-1 0,0 1 0,0-1 0,0 1 0,0 0 0,0-1 0,0 1 0,0 0 0,0 0 0,-1 0 0,1 0 0,0 0 0,-1 0-1,1 0 1,0 0 0,-1 0 0,1 0 0,-1 0 0,1 2 0,12 38 785,-12-39-765,9 73 945,-9-59-997,1-1 0,0 0 0,1 1 1,0-1-1,1 0 0,7 15 0,-9-28-52,0 0-1,-1 0 0,2 0 1,-1 0-1,0 0 0,0-1 1,0 1-1,1-1 0,-1 1 1,1-1-1,3 1 1,12 2-1997,-18-4 1770,1 0 1,-1 0 0,0 0-1,1-1 1,-1 1-1,1 0 1,-1 0-1,0 0 1,1 0-1,-1-1 1,0 1-1,1 0 1,-1 0-1,0 0 1,1-1-1,-1 1 1,0 0 0,1-1-1,-1 1 1,0 0-1,0-1 1,1 1-1,-1 0 1,0-1-1,0 1 1,0 0-1,0-1 1,0 1-1,1-1 1,-1 1-1,0 0 1,0-1-1,0-10-9861</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2.534"/>
    </inkml:context>
    <inkml:brush xml:id="br0">
      <inkml:brushProperty name="width" value="0.025" units="cm"/>
      <inkml:brushProperty name="height" value="0.025" units="cm"/>
    </inkml:brush>
  </inkml:definitions>
  <inkml:trace contextRef="#ctx0" brushRef="#br0">50 27 7399,'0'0'8835,"-8"-1"-6459,-26-5-524,26 4 561,23 7-1511,6 0-400,1 0-1,-1-2 0,1 0 1,-1-1-1,1-2 0,28-2 1,-7-2-1458,-1-2-1,50-14 1,-80 16-3272,-6 0-2061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3.130"/>
    </inkml:context>
    <inkml:brush xml:id="br0">
      <inkml:brushProperty name="width" value="0.025" units="cm"/>
      <inkml:brushProperty name="height" value="0.025" units="cm"/>
    </inkml:brush>
  </inkml:definitions>
  <inkml:trace contextRef="#ctx0" brushRef="#br0">65 37 16400,'0'0'5957,"2"10"-5663,-1 1-221,0 0 0,-1 0 0,-1 0 0,1 0 0,-2 0 1,-3 16-1,-24 76 568,25-90-508,-3 4 113,2 0 1,0 0 0,2 0 0,-4 35-1,20-58 545,-6 0-732,-1 0 1,0-1 0,0 0-1,0-1 1,-1 1 0,0-1 0,-1 0-1,1 0 1,-2 0 0,1-1-1,-1 0 1,2-9 0,1-4-29,-2 0 1,0 0-1,2-41 1,-6 50-28,-1-38-1,1 50-7,0 0 1,0 0 0,0-1-1,-1 1 1,1 0-1,0 0 1,-1 0-1,1 0 1,-1-1-1,1 1 1,-1 0-1,1 0 1,-1 0 0,0 0-1,0 0 1,1 0-1,-1 1 1,0-1-1,0 0 1,0 0-1,0 0 1,0 1 0,0-1-1,0 1 1,0-1-1,0 1 1,0-1-1,-1 1 1,1-1-1,0 1 1,0 0-1,-2 0 1,1 0-8,1 0 0,0 1 0,-1 0 0,1-1 0,0 1 0,-1 0 0,1 0 0,0 0 1,0 0-1,0 0 0,0 0 0,0 0 0,0 0 0,0 0 0,0 0 0,0 1 0,0-1 0,1 0 0,-1 1 0,0-1 0,1 0 0,-1 1 0,1-1 0,0 1 1,0-1-1,-1 1 0,1-1 0,0 1 0,0 2 0,0-3 13,-1 1-1,1-1 1,0 1 0,0 0 0,0-1 0,0 1 0,0 0-1,0-1 1,0 1 0,0-1 0,1 1 0,-1 0-1,1-1 1,-1 1 0,1-1 0,-1 1 0,1-1-1,0 1 1,0-1 0,0 0 0,0 1 0,0-1-1,0 0 1,2 2 0,2-1 44,-1-2 0,1 1 0,-1 0 0,1-1-1,-1 0 1,1 0 0,-1 0 0,1-1 0,-1 1 0,1-1 0,-1 0-1,0-1 1,1 1 0,-1-1 0,0 1 0,7-6 0,3-2 102,-1-1-1,0 0 1,17-19 0,21-17 291,-51 69-834,-4 8 371,-13 42 0,12-56 2,0 1-1,1 1 0,1-1 0,1 0 0,0 1 1,2-1-1,2 31 0,-2-47-92,0-1 0,1 1-1,-1-1 1,1 1 0,-1 0 0,1-1-1,0 1 1,-1-1 0,1 0-1,0 1 1,0-1 0,0 1 0,0-1-1,0 0 1,0 0 0,1 0 0,-1 0-1,0 0 1,1 0 0,-1 0-1,0 0 1,1 0 0,-1-1 0,3 2-1,26 1-4694,-2-5-3017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3.916"/>
    </inkml:context>
    <inkml:brush xml:id="br0">
      <inkml:brushProperty name="width" value="0.025" units="cm"/>
      <inkml:brushProperty name="height" value="0.025" units="cm"/>
    </inkml:brush>
  </inkml:definitions>
  <inkml:trace contextRef="#ctx0" brushRef="#br0">115 43 1890,'-1'-1'672,"0"0"-1,1-1 1,-1 1 0,0-1 0,1 1-1,0-1 1,-1 1 0,1-1 0,0 1 0,0-1-1,-1 0 1,1 1 0,1-1 0,-1 1-1,0-1 1,0 1 0,0-1 0,2-2 0,-2 4-467,1-1-1,0 0 1,-1 0 0,1 0 0,0 1 0,0-1 0,-1 0 0,1 1 0,0-1 0,0 0 0,0 1 0,0-1 0,0 1 0,0 0 0,0-1 0,0 1-1,0 0 1,0-1 0,0 1 0,2 0 0,1 0-77,1 0-1,-1 0 1,0 1 0,1-1-1,-1 1 1,0 0 0,1 0-1,-1 1 1,0-1-1,0 1 1,7 4 0,0 1 70,-2 1 1,1 0 0,-1 0 0,0 1 0,-1 0-1,0 0 1,0 1 0,-1 0 0,0 1-1,-1 0 1,0 0 0,-1 0 0,0 0-1,-1 1 1,0 0 0,-1 0 0,0 0-1,2 22 1,-4-15-45,0 0 0,-1 0-1,-1 0 1,-1 0 0,0 0 0,-2 0-1,0-1 1,-1 1 0,-1-1 0,-1 0-1,-14 27 1,-2-3 40,-42 56-1,55-84-614,0-1-1,-1-1 1,-1 0-1,0 0 1,0-1 0,-1-1-1,-25 16 1,4-14-5446,7-10-5338</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5.466"/>
    </inkml:context>
    <inkml:brush xml:id="br0">
      <inkml:brushProperty name="width" value="0.025" units="cm"/>
      <inkml:brushProperty name="height" value="0.025" units="cm"/>
    </inkml:brush>
  </inkml:definitions>
  <inkml:trace contextRef="#ctx0" brushRef="#br0">267 14 6022,'0'0'1628,"10"-2"582,3-2-1253,-7 2-365,0 1-1,0-1 1,1 1-1,-1 0 1,0 1 0,11 0-1,-16 0-479,0 0-1,0 0 1,0 0-1,0 1 1,0-1-1,0 0 1,-1 1-1,1-1 1,0 0-1,0 1 1,0-1-1,-1 1 1,1 0-1,0-1 0,-1 1 1,1-1-1,0 1 1,-1 0-1,1 0 1,-1-1-1,1 1 1,-1 0-1,1 0 1,-1 0-1,0-1 1,1 1-1,-1 0 1,0 0-1,0 0 1,0 0-1,0 0 1,1 0-1,-1 0 1,0 0-1,-1-1 1,1 1-1,0 0 1,0 0-1,0 1 1,-1 2 16,1-1 0,-1 0 0,0 1-1,0-1 1,0 0 0,0 1 0,0-1 0,-1 0 0,-2 5 0,-6 3 59,-1 0 1,0-1-1,-1 0 0,1-1 1,-2 0-1,1-1 0,-1 0 1,-15 6-1,-117 44 907,121-49-826,4-3-142,-19 9 319,39-15-444,0 1-1,0-1 1,0 0 0,0 0-1,0 0 1,0 1-1,0-1 1,-1 0-1,1 0 1,0 1 0,0-1-1,0 0 1,0 0-1,0 0 1,0 1-1,0-1 1,0 0-1,1 0 1,-1 1 0,0-1-1,0 0 1,0 0-1,0 0 1,0 1-1,0-1 1,0 0 0,0 0-1,0 0 1,1 0-1,-1 1 1,0-1-1,0 0 1,0 0-1,0 0 1,1 0 0,-1 0-1,0 1 1,0-1-1,0 0 1,1 0-1,-1 0 1,0 0 0,0 0-1,0 0 1,1 0-1,-1 0 1,0 0-1,0 0 1,1 0-1,-1 0 1,0 0 0,0 0-1,0 0 1,1 0-1,-1 0 1,0 0-1,15 3 27,221 15-137,-135-14-3014,-32-2-1804,-39 0-1420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5.841"/>
    </inkml:context>
    <inkml:brush xml:id="br0">
      <inkml:brushProperty name="width" value="0.025" units="cm"/>
      <inkml:brushProperty name="height" value="0.025" units="cm"/>
    </inkml:brush>
  </inkml:definitions>
  <inkml:trace contextRef="#ctx0" brushRef="#br0">106 1 13325,'0'0'10724,"-6"9"-10179,-11 15-232,-36 56 185,49-73-471,0 0 1,0 0-1,0 1 0,1-1 1,1 1-1,-1 0 0,1 0 1,-2 16-1,5-23-24,-1 0-1,0 1 1,1-1-1,0 0 1,-1 0-1,1 1 1,0-1 0,-1 0-1,1 0 1,0 0-1,0 0 1,0 0-1,0 0 1,0 0-1,0 0 1,0-1 0,1 1-1,-1 0 1,0-1-1,0 1 1,0 0-1,1-1 1,-1 0 0,0 1-1,1-1 1,-1 0-1,0 0 1,1 1-1,-1-1 1,1 0 0,-1 0-1,0-1 1,1 1-1,1-1 1,2 1-303,0 0 0,1 0 0,-1-1 0,0 0 0,0 0 0,0 0 0,0-1 0,8-3-1,-7 1-866,-1 0 0,1-1-1,-1 1 1,0-1 0,8-11 0,4-11-5869</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6.169"/>
    </inkml:context>
    <inkml:brush xml:id="br0">
      <inkml:brushProperty name="width" value="0.025" units="cm"/>
      <inkml:brushProperty name="height" value="0.025" units="cm"/>
    </inkml:brush>
  </inkml:definitions>
  <inkml:trace contextRef="#ctx0" brushRef="#br0">1 1 1249,'0'0'21396,"0"44"-23894,10-33-3235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6.501"/>
    </inkml:context>
    <inkml:brush xml:id="br0">
      <inkml:brushProperty name="width" value="0.025" units="cm"/>
      <inkml:brushProperty name="height" value="0.025" units="cm"/>
    </inkml:brush>
  </inkml:definitions>
  <inkml:trace contextRef="#ctx0" brushRef="#br0">57 80 10954,'0'0'1196,"7"-8"801,-3 3-1393,2 0 192,-1-1 1,0 0-1,0 0 1,0 0-1,-1-1 1,0 0-1,0 0 1,2-8-1,-6 15-698,-1 0 1,0-1-1,0 1 0,0 0 0,1 0 0,-1 0 0,0 0 0,0-1 0,0 1 0,1 0 0,-1 0 0,0 1 0,0-1 0,0 0 0,1 0 0,-1 0 1,0 0-1,0 1 0,1-1 0,-1 0 0,0 1 0,0-1 0,1 0 0,-1 1 0,0-1 0,0 2 0,-7 3-87,1 1-1,0 0 0,1 0 1,-1 0-1,1 1 1,0 0-1,1 0 0,0 1 1,0-1-1,0 1 1,1 0-1,1 1 0,-1-1 1,1 0-1,0 1 1,1 0-1,0 0 0,-1 14 1,3-22 2,1 0 0,-1 0 0,1 0 0,-1 0 0,1 0 0,-1 0 0,1 0 0,-1 0 0,1 0 1,0 0-1,0 0 0,-1-1 0,1 1 0,0 0 0,0-1 0,0 1 0,0 0 0,0-1 0,0 1 0,0-1 0,0 1 1,0-1-1,0 0 0,0 1 0,0-1 0,0 0 0,0 0 0,0 0 0,1 0 0,-1 0 0,0 0 0,0 0 0,0 0 0,0 0 1,0-1-1,0 1 0,0 0 0,2-1 0,4 0 115,-1-1 1,0 1-1,0-1 1,0 0-1,10-5 1,-9 4-95,-1-1 0,-1 1 1,1-1-1,-1-1 0,1 1 0,-1-1 0,0 0 1,-1 0-1,1 0 0,-1-1 0,0 0 1,-1 1-1,1-2 0,-1 1 0,0 0 0,-1 0 1,1-1-1,-1 0 0,-1 1 0,1-1 0,0-8 1,-2 13-282,0 1 0,-1 0 1,1 0-1,0 0 1,-1-1-1,1 1 0,0 0 1,-1 0-1,1 0 0,-1 0 1,0 0-1,1 0 0,-1 0 1,0 0-1,0 0 1,1 0-1,-1 0 0,0 0 1,0 1-1,0-1 0,0 0 1,0 1-1,0-1 0,0 0 1,0 1-1,-1-1 1,1 1-1,0 0 0,-1-1 1,-11-3-5893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1.255"/>
    </inkml:context>
    <inkml:brush xml:id="br0">
      <inkml:brushProperty name="width" value="0.025" units="cm"/>
      <inkml:brushProperty name="height" value="0.025" units="cm"/>
    </inkml:brush>
  </inkml:definitions>
  <inkml:trace contextRef="#ctx0" brushRef="#br0">169 1 17232,'0'0'1228,"-7"12"-139,-23 40-125,-56 107 3678,78-142-4403,0 1-1,2 0 0,0 0 0,1 0 0,1 1 0,1 0 0,-2 27 0,5-45-232,0 0 1,0 0-1,0 0 0,0 0 0,0 0 0,0 0 0,0 0 0,0 0 0,1 0 0,-1-1 1,0 1-1,1 0 0,-1 0 0,1 0 0,-1 0 0,1 0 0,-1-1 0,1 1 1,-1 0-1,1 0 0,0-1 0,-1 1 0,1-1 0,0 1 0,0 0 0,-1-1 1,1 1-1,0-1 0,0 0 0,1 1 0,1 0 11,0-1 1,0 0-1,-1 0 0,1 0 1,0 0-1,0 0 0,0 0 1,-1-1-1,1 0 0,4-1 1,8-3 29,-1-1 1,24-14-1,-6 2 14,66-35-430,-88 48 295,0 1 1,1 0-1,0 1 1,-1 0-1,1 1 1,1 0-1,15-1 1,-27 3 68,1 0 0,-1 0 1,0 0-1,1 0 0,-1 0 1,1 0-1,-1 0 1,0 0-1,1 0 0,-1 0 1,1 0-1,-1 0 0,0 0 1,1 1-1,-1-1 0,0 0 1,1 0-1,-1 0 1,0 1-1,1-1 0,-1 0 1,0 0-1,1 1 0,-1-1 1,0 0-1,0 1 0,1-1 1,-1 0-1,0 1 1,0-1-1,0 0 0,1 1 1,-1-1-1,0 0 0,0 1 1,0-1-1,0 1 0,-6 17 41,-18 14 489,-5-8 432,22-24-431,14-19-295,17-24-217,35-56 9,-58 99-47,0 0 0,0-1 0,0 1 0,0 0 1,0-1-1,0 1 0,0 0 0,0 0 0,0 0 0,0 0 0,0 0 1,0 0-1,0 0 0,1 0 0,-1 1 0,0-1 0,0 0 0,0 1 0,0-1 1,0 0-1,0 1 0,0 0 0,0-1 0,-1 1 0,1-1 0,0 1 0,0 0 1,0 0-1,-1-1 0,1 1 0,1 1 0,6 5-573,2-3-638,0 1 0,0-1 0,1-1 1,-1 1-1,1-2 0,-1 0 0,1 0 1,0-1-1,14 0 0,12 0-5294</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6.892"/>
    </inkml:context>
    <inkml:brush xml:id="br0">
      <inkml:brushProperty name="width" value="0.025" units="cm"/>
      <inkml:brushProperty name="height" value="0.025" units="cm"/>
    </inkml:brush>
  </inkml:definitions>
  <inkml:trace contextRef="#ctx0" brushRef="#br0">178 0 1089,'0'0'21749,"-9"14"-21216,-1 2-345,-86 142 1850,85-138-1844,2 0 0,0 0-1,1 1 1,1 0 0,1 1 0,-7 39 0,13-60-190,0 1 1,0-1 0,0 0-1,0 0 1,1 1-1,-1-1 1,0 0 0,0 0-1,1 1 1,-1-1 0,1 0-1,-1 0 1,1 0 0,0 0-1,-1 0 1,1 0 0,0 0-1,0 0 1,-1 0 0,1 0-1,0 0 1,0 0 0,0 0-1,2 0 1,0 1-65,1 0 0,0-1 0,-1 1 0,1-1 0,0 0 0,0 0-1,0 0 1,4 0 0,7 0-931,0-1 0,0-1 0,23-3 0,-26 2-628,-1-1-1,0 0 0,-1-1 1,21-9-1,1-7-5576</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7.994"/>
    </inkml:context>
    <inkml:brush xml:id="br0">
      <inkml:brushProperty name="width" value="0.025" units="cm"/>
      <inkml:brushProperty name="height" value="0.025" units="cm"/>
    </inkml:brush>
  </inkml:definitions>
  <inkml:trace contextRef="#ctx0" brushRef="#br0">73 52 13100,'0'0'8099,"-2"11"-7624,-5 16-234,-22 52 1,-6 15-4,64-151 2916,-16 35-3239,18-43 0,-27 52 120,1 0 24,0 0 0,-1-1 0,-1 0 0,0 1 0,1-26 0,-22 63 21,16-20-88,-1 1-1,1-1 1,1 1-1,-1 0 1,1 0-1,0 0 1,0 0-1,0 0 1,1 0-1,0 0 1,0 0-1,0 0 1,1 7-1,0-10 11,-1-1-1,1 1 1,-1-1 0,1 0-1,0 1 1,0-1 0,0 0 0,0 1-1,0-1 1,0 0 0,0 0-1,0 0 1,0 0 0,0 0-1,0 0 1,1 0 0,-1-1 0,2 2-1,0-1 20,0 0 0,0 0 0,1-1 1,-1 1-1,0-1 0,0 0 0,1 0 0,-1 0 0,0 0 0,1 0 0,3-2 0,0 1 10,0-2 0,0 1 0,0-1 0,0 0 0,0 0 0,-1-1 0,0 0 0,1 0 0,-2 0 0,8-8 0,51-55 440,-59 62-365,-4 4-68,-2 6-59,0 0 0,-1 0 1,1 0-1,-1 0 1,0-1-1,0 1 1,0 0-1,-1-1 1,-3 6-1,-8 16 50,0 4-120,4-8-146,1 1-1,0-1 1,-9 46-1,18-68 146,0 1 0,0-1-1,0 0 1,0 1 0,0-1-1,0 0 1,0 1 0,0-1-1,0 1 1,0-1-1,0 0 1,0 0 0,0 1-1,0-1 1,1 0 0,-1 1-1,0-1 1,0 0 0,0 1-1,0-1 1,1 0 0,-1 0-1,0 1 1,0-1 0,1 0-1,-1 0 1,0 0-1,1 1 1,-1-1 0,0 0-1,0 0 1,1 0 0,-1 0-1,0 0 1,1 0 0,-1 1-1,0-1 1,1 0 0,-1 0-1,0 0 1,1 0-1,-1 0 1,1 0 0,-1 0-1,1-1 1,15-2-4767,-2-8-2946</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8.340"/>
    </inkml:context>
    <inkml:brush xml:id="br0">
      <inkml:brushProperty name="width" value="0.025" units="cm"/>
      <inkml:brushProperty name="height" value="0.025" units="cm"/>
    </inkml:brush>
  </inkml:definitions>
  <inkml:trace contextRef="#ctx0" brushRef="#br0">301 1 17136,'0'0'6374,"-15"72"-5541,10-33-353,2 3 97,-3 2 0,1 3-353,-6 3-96,-7 2-32,-5 3-32,-7 0 32,-13 0-192,2-2-1153,-7-8-1794,-4-10-4644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1.331"/>
    </inkml:context>
    <inkml:brush xml:id="br0">
      <inkml:brushProperty name="width" value="0.025" units="cm"/>
      <inkml:brushProperty name="height" value="0.025" units="cm"/>
    </inkml:brush>
  </inkml:definitions>
  <inkml:trace contextRef="#ctx0" brushRef="#br0">1 42 12107,'0'0'10795,"61"35"-9546,-19-35-448,12-7-321,-2-5-320,-2-1-96,-4 2-64,-5 3-576,-10-1-2051,-3 1-2113,-10-1-6247</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2.103"/>
    </inkml:context>
    <inkml:brush xml:id="br0">
      <inkml:brushProperty name="width" value="0.025" units="cm"/>
      <inkml:brushProperty name="height" value="0.025" units="cm"/>
    </inkml:brush>
  </inkml:definitions>
  <inkml:trace contextRef="#ctx0" brushRef="#br0">0 1 13997,'0'0'2947,"0"50"-2467,0-24 193,2 3-481,-2 1-128,9 4 0,-4-3-224,3-2-1665,0-7-1443,-8-6-447,2-8-1762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2.435"/>
    </inkml:context>
    <inkml:brush xml:id="br0">
      <inkml:brushProperty name="width" value="0.025" units="cm"/>
      <inkml:brushProperty name="height" value="0.025" units="cm"/>
    </inkml:brush>
  </inkml:definitions>
  <inkml:trace contextRef="#ctx0" brushRef="#br0">1 81 14125,'0'0'1383,"1"-10"-107,0 8-1177,-1-1 0,1 0 0,-1 0 0,1 0 0,0 0 0,0 0 1,0 0-1,1 1 0,-1-1 0,1 1 0,-1-1 0,1 1 0,4-5 0,-3 4-3,1 1 0,0 0-1,0-1 1,0 1 0,0 0-1,0 1 1,1-1 0,-1 1-1,0 0 1,1 0 0,7 0 0,21-3 130,0 1 0,0 2 0,-1 2 0,1 0 0,33 7 0,-52-5-216,0-1 0,0 2 0,0 0 0,0 0-1,0 1 1,-1 1 0,0 0 0,0 1 0,-1 1 0,0 0 0,0 0 0,-1 1-1,18 18 1,-25-23-16,-1 0 0,0 0-1,0 0 1,0 1 0,-1-1-1,1 1 1,-1-1 0,0 1-1,-1 0 1,1 0 0,-1 0-1,0 0 1,0 0 0,0 0-1,-1 0 1,0 0 0,0 0-1,-1 8 1,-1-6 87,0 0-1,0 0 0,0-1 1,-1 1-1,0-1 0,-1 0 1,1 0-1,-1 0 1,0-1-1,-1 1 0,1-1 1,-7 6-1,0-1 223,-1 0 1,1-1-1,-1-1 1,-1 0-1,1-1 0,-1 0 1,-1-1-1,1 0 0,-1-1 1,0-1-1,0 0 1,-20 2-1,29-5-400,-44-2 355,33-10-2082,15 10 1549,1 0 0,-1 0 0,1 0-1,0 0 1,0 0 0,-1 0 0,1-1-1,0 1 1,0 0 0,0 0 0,0 0 0,1-1-1,-1 1 1,0 0 0,0 0 0,1 0 0,-1 0-1,1-2 1,12-15-6393,13-1-1547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3.584"/>
    </inkml:context>
    <inkml:brush xml:id="br0">
      <inkml:brushProperty name="width" value="0.025" units="cm"/>
      <inkml:brushProperty name="height" value="0.025" units="cm"/>
    </inkml:brush>
  </inkml:definitions>
  <inkml:trace contextRef="#ctx0" brushRef="#br0">130 246 14734,'0'0'7842,"-8"-4"-7217,3 1-567,3 2-51,1 0 0,-1 0 0,1 0 0,-1 0 0,1 1 0,-1-1 0,1 0 0,-1 1-1,0-1 1,0 1 0,1-1 0,-1 1 0,0 0 0,1 0 0,-1 0 0,0 0 0,0 0 0,1 0 0,-1 0 0,0 0 0,0 1 0,1-1 0,-1 1-1,0-1 1,1 1 0,-1 0 0,1 0 0,-1 0 0,1 0 0,-1 0 0,1 0 0,-1 0 0,1 0 0,0 0 0,0 1 0,-2 1 0,-4 5 53,1 1 1,0 0-1,1 0 1,0 0 0,0 1-1,1-1 1,0 1 0,1 0-1,0 0 1,0 1-1,1-1 1,0 0 0,0 20-1,3-29-54,-1 0-1,1 0 0,-1 0 0,1 1 0,-1-1 0,1 0 0,-1 0 0,1 0 1,0 0-1,0 0 0,-1 0 0,1 0 0,0 0 0,0 0 0,0-1 1,0 1-1,0 0 0,0 0 0,1-1 0,-1 1 0,0-1 0,0 1 0,0-1 1,1 0-1,-1 1 0,0-1 0,0 0 0,1 0 0,-1 0 0,0 0 0,0 0 1,1 0-1,1 0 0,49-6 263,-33-1-238,0-1-1,0-1 0,-1-1 0,0 0 1,0-1-1,-1-1 0,28-25 0,1 0 36,-60 80-289,10-35 243,2-3-9,-1 0 1,1 0-1,0 0 1,1 0-1,-1 0 0,1 0 1,0 0-1,0 1 1,0 7-1,2-12-6,0 0 0,0-1 0,0 1 0,-1-1 0,1 1 0,0-1 0,0 1 0,0-1 0,0 0 0,0 1 0,0-1 0,0 0 0,0 0 0,0 0 0,0 0 0,0 0 0,0 0 0,0 0 0,0 0 0,0 0 0,0 0 0,0 0 0,2-1 0,24-6 156,-4-3-228,0-2-1,-1 0 1,0-1 0,-2-1-1,30-26 1,-25 21-355,-25 19 416,0 0 0,0 0 0,0 0 0,0 0 0,0 0-1,0 0 1,0 0 0,0-1 0,0 1 0,0 0 0,0 0-1,0 0 1,0 0 0,1 0 0,-1 0 0,0 0 0,0 0-1,0 0 1,0 0 0,0 0 0,0 0 0,0 0 0,1 0-1,-1-1 1,0 1 0,0 0 0,0 0 0,0 0 0,0 0-1,0 0 1,0 0 0,1 0 0,-1 0 0,0 0 0,0 0-1,0 1 1,0-1 0,0 0 0,0 0 0,0 0 0,1 0-1,-1 0 1,0 0 0,0 0 0,0 0 0,0 0 0,0 0-1,0 0 1,0 0 0,0 0 0,0 0 0,0 1 0,1-1-1,-1 0 1,0 0 0,0 0 0,0 0 0,0 0 0,0 0 0,0 0-1,0 1 1,0-1 0,0 0 0,0 0 0,0 0-1,-3 13-124,-7 14 151,10-26-25,-2 4 11,0-1-7,0 0 0,0 0 0,0 0 0,1 0-1,0 1 1,0-1 0,0 0 0,1 1 0,-1 5 0,3-9 5,1-1-1,-1 1 1,0-1 0,0 0-1,1 0 1,-1 0 0,0 0-1,0 0 1,1-1 0,-1 1-1,0-1 1,0 0 0,3 0-1,6-4-5,0-1 0,0 0 0,0 0-1,-1-1 1,0 0 0,13-13 0,21-15-418,-44 35 415,0 0-1,0 0 1,0 0 0,0 0-1,1 0 1,-1 0 0,0 0-1,0 0 1,0 0 0,0 0-1,0 0 1,0 0-1,0 0 1,1 0 0,-1 0-1,0 0 1,0 0 0,0 0-1,0 0 1,0 0 0,0 0-1,0 0 1,1 0-1,-1 0 1,0 0 0,0 0-1,0 0 1,0 0 0,0 0-1,0 0 1,0 0 0,0 0-1,1 1 1,-1-1 0,0 0-1,0 0 1,0 0-1,0 0 1,0 0 0,0 0-1,0 0 1,0 0 0,0 1-1,0-1 1,0 0 0,0 0-1,0 0 1,0 0-1,0 0 1,0 0 0,0 0-1,0 1 1,0-1 0,0 0-1,0 0 1,0 0 0,0 0-1,0 0 1,0 0-1,0 1 1,0-1 0,0 0-1,-2 15-84,-6 14 135,4-21-22,0 1 1,0-1 0,2 1-1,-1 0 1,1 0 0,0 0 0,-1 12-1,4-20-16,-1 0 0,0-1-1,0 1 1,1 0 0,-1-1 0,1 1-1,-1 0 1,0-1 0,1 1 0,-1 0-1,1-1 1,0 1 0,-1-1-1,1 1 1,-1-1 0,1 1 0,0-1-1,-1 1 1,1-1 0,0 0 0,0 1-1,-1-1 1,1 0 0,0 0-1,0 1 1,0-1 0,-1 0 0,1 0-1,0 0 1,0 0 0,0 0 0,-1 0-1,1 0 1,0 0 0,1-1 0,32-5 172,-20 1-242,-1-1 0,-1-1 1,1 0-1,-1 0 0,-1-1 1,1-1-1,15-16 1,-3 1-394,-2 0 0,22-31 1,-43 53 317,-2 7 115,0 0 1,0 0-1,0-1 1,-1 1 0,0 0-1,0-1 1,0 1-1,-1-1 1,-4 7-1,-10 22 317,16-28-209,-6 31 293,7-35-371,0 0 0,0-1 0,0 1 0,0 0 0,1 0 0,-1-1 0,0 1 0,1 0 0,-1-1 1,0 1-1,1 0 0,-1-1 0,1 1 0,-1 0 0,1-1 0,-1 1 0,1-1 0,0 1 0,-1-1 0,1 1 1,0-1-1,-1 0 0,1 1 0,0-1 0,0 0 0,-1 1 0,1-1 0,0 0 0,0 0 0,-1 0 0,1 0 1,0 0-1,0 0 0,0 0 0,-1 0 0,1 0 0,0 0 0,0 0 0,-1 0 0,3-1 0,4 0 27,0-1 0,1 0-1,-1-1 1,0 0-1,0 0 1,0 0-1,-1-1 1,1 0-1,-1 0 1,7-6-1,57-54-22,-70 63-9,22-21 26,-2-1 0,0-2 1,-2 1-1,0-2 1,-2-1-1,-1 0 0,21-53 1,-36 74 158,-7 11-104,-7 10-57,-1 7-14,1 0 0,0 0 0,2 1 0,-10 26 0,17-34 6,0 0 1,0 0 0,1 0-1,1 1 1,1-1 0,0 1-1,1 0 1,1 15 0,0-28-10,1-1 1,0 1-1,-1-1 1,1 1-1,0-1 1,0 0 0,0 1-1,0-1 1,1 0-1,-1 0 1,0 0-1,1 0 1,0 0-1,-1 0 1,1 0-1,0-1 1,0 1 0,0-1-1,0 1 1,0-1-1,1 0 1,-1 1-1,0-1 1,0 0-1,1-1 1,-1 1-1,1 0 1,-1-1-1,1 1 1,-1-1 0,1 0-1,-1 0 1,1 0-1,-1 0 1,1 0-1,-1-1 1,1 1-1,-1-1 1,3 0-1,-3 0-13,-1 1 0,0-1-1,0 1 1,0-1-1,0 1 1,0-1-1,0 0 1,0 1-1,0-1 1,0 0-1,0 0 1,0 0-1,-1 0 1,1 0-1,0 0 1,-1 0 0,1 0-1,0 0 1,-1 0-1,1 0 1,-1 0-1,0 0 1,1 0-1,-1-1 1,0 1-1,0 0 1,0 0-1,0 0 1,0-1 0,0 1-1,0 0 1,0 0-1,0-1 1,0 1-1,-1 0 1,1 0-1,0 0 1,-1 0-1,1 0 1,-2-2-1,-21-45-1499,5 23 211,-1 1 0,-32-30 0,2 1 4888,48 52-2148,13 2-1107,1 0 1,-1 1-1,0 1 0,0 0 1,13 5-1,34 8-159,-57-15-200,76 9-149,-29-14-3433,-37-4-209,-6-6-2900</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3.931"/>
    </inkml:context>
    <inkml:brush xml:id="br0">
      <inkml:brushProperty name="width" value="0.025" units="cm"/>
      <inkml:brushProperty name="height" value="0.025" units="cm"/>
    </inkml:brush>
  </inkml:definitions>
  <inkml:trace contextRef="#ctx0" brushRef="#br0">1 1 14830,'0'7'641,"0"0"-385,5 2 64,9-4-512,0-5-6246</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4.668"/>
    </inkml:context>
    <inkml:brush xml:id="br0">
      <inkml:brushProperty name="width" value="0.025" units="cm"/>
      <inkml:brushProperty name="height" value="0.025" units="cm"/>
    </inkml:brush>
  </inkml:definitions>
  <inkml:trace contextRef="#ctx0" brushRef="#br0">104 96 11339,'0'0'2754,"2"-10"-90,3-31 69,-4 40-2645,-1 1 0,0-1 0,1 0 0,-1 1 0,0-1 0,0 0 0,1 1 0,-1-1 0,0 0 0,0 0-1,0 1 1,0-1 0,0 0 0,0 0 0,0 1 0,-1-1 0,1 0 0,0 1 0,0-1 0,0 0 0,-1 1 0,1-1-1,0 0 1,-1 1 0,1-1 0,-1 0 0,1 1 0,0-1 0,-1 1 0,0-1 0,1 1 0,-1-1 0,1 1-1,-1-1 1,1 1 0,-1 0 0,0-1 0,1 1 0,-1 0 0,0 0 0,1-1 0,-1 1 0,0 0 0,0 0 0,1 0-1,-1 0 1,0 0 0,0 0 0,1 0 0,-1 0 0,0 0 0,1 0 0,-1 0 0,-1 1 0,-1 0-51,-1 0 1,1 0-1,0 1 1,-1 0-1,1 0 1,0-1-1,-6 6 1,1 1-39,1 1 0,-1 0 0,2 0 0,-7 11 0,10-17-3,1 0 0,1 0 0,-1 1 0,0-1-1,1 1 1,0-1 0,-1 1 0,2 0 0,-1-1 0,0 1 0,1 0 0,-1 0 0,1-1 0,0 1-1,0 0 1,1 4 0,0-7 4,0-1 0,0 1 0,0 0 0,0 0 0,0-1 0,0 1 0,0 0 0,0-1 0,0 1 0,0-1 0,0 0 0,0 1 0,0-1 0,1 0 0,-1 1 0,0-1 0,0 0 0,0 0 0,1 0 0,-1 0 0,0 0 0,0 0 0,0-1 0,0 1 0,1 0 0,-1-1 0,0 1 0,0 0-1,2-2 1,35-12 140,-11-2-110,-22 12-60,0 0-1,0 1 0,1 0 0,-1-1 1,1 2-1,0-1 0,0 1 0,0 0 0,0 0 1,0 1-1,0-1 0,1 2 0,11-2 1,-17 3 21,0-1 0,0 1 1,0-1-1,0 1 0,0 0 1,0-1-1,0 1 0,0 0 1,-1 0-1,1 0 1,0-1-1,0 1 0,-1 0 1,1 0-1,0 0 0,-1 0 1,1 0-1,-1 0 0,0 0 1,1 1-1,-1-1 0,0 0 1,1 0-1,-1 1 0,3 32-54,-3-27 44,2 33-9,-2 0-1,-1 0 1,-10 60 0,8-87 168,0 0 1,0 0-1,-1 0 0,0-1 0,-1 1 1,-1-1-1,0-1 0,-1 1 0,0-1 1,-1 0-1,0 0 0,0-1 0,-1 0 1,-15 12-1,23-20-91,-1 0 0,0-1-1,0 1 1,0-1 0,0 1 0,0-1 0,0 0 0,0 0-1,-1 1 1,1-2 0,0 1 0,-1 0 0,1 0-1,0-1 1,-1 1 0,1-1 0,-1 0 0,1 0 0,-1 0-1,1 0 1,-1 0 0,1 0 0,-1-1 0,1 1 0,0-1-1,-1 0 1,-3-1 0,4 0-42,-1-1 0,1 1 0,0-1 0,0 1 0,0-1 0,0 0-1,1 0 1,-1 0 0,1 0 0,-1 0 0,1 0 0,0 0 0,0 0 0,0-1 0,1 1 0,-1 0 0,1-1-1,0 1 1,0-5 0,0-1-14,1 0 0,0 0 0,0 0 0,1 0 0,0 0 0,1 0 0,0 1 0,0-1 0,1 1 0,0 0-1,0 0 1,1 0 0,0 0 0,10-10 0,9-9-35,1 2-1,43-33 1,-4 2-477,-46 40 212,62-66-645,-72 73 942,0-1 1,0-1 0,-1 1 0,-1-1-1,0-1 1,8-19 0,-13 30 35,-1 0 0,1 0 0,-1 0 0,1 0 0,-1 0-1,0 0 1,1 0 0,-1 0 0,0 0 0,0 0 0,0 0 0,1 0 0,-1 0 0,0 0 0,0 0 0,-1 0 0,1 1 0,0-1 0,0 0 0,0 0 0,-1 0 0,0-2 0,-14 12 113,-20 30-149,23-22 101,2 0 1,0 0 0,1 1 0,1 0-1,0 0 1,1 1 0,1 0 0,1 0-1,1 1 1,-3 31 0,7-50-90,0 0 1,0 0-1,0 0 0,0 0 1,0 1-1,1-1 1,-1 0-1,0 0 1,0 0-1,1 0 1,-1 0-1,1 0 0,-1 0 1,1 0-1,0 0 1,-1 0-1,1 0 1,0 0-1,-1 0 1,1 0-1,0-1 1,0 1-1,0 0 0,0 0 1,2 0-1,-1 0 10,1 0-1,-1-1 1,1 1-1,-1-1 1,1 1-1,0-1 1,-1 0-1,1 0 1,0 0-1,4-1 1,6-1-320,-2-1 0,1-1 0,22-9 1,49-31-6457,-46 18-21</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5.018"/>
    </inkml:context>
    <inkml:brush xml:id="br0">
      <inkml:brushProperty name="width" value="0.025" units="cm"/>
      <inkml:brushProperty name="height" value="0.025" units="cm"/>
    </inkml:brush>
  </inkml:definitions>
  <inkml:trace contextRef="#ctx0" brushRef="#br0">124 0 16944,'0'0'993,"-9"13"32,-8 14 6,1 1 0,2 0 0,-12 33 0,17-40-628,2 0-1,0 1 0,2 0 0,0 0 0,2 0 1,-2 26-1,5-46-392,0-1 0,-1 1 0,1 0 0,0-1 0,0 1 0,1 0 0,-1-1 0,0 1-1,0 0 1,1-1 0,-1 1 0,1-1 0,-1 1 0,1 0 0,0-1 0,0 1 0,0-1 0,-1 0 0,1 1 0,1-1 0,-1 0 0,0 0 0,0 1 0,0-1 0,1 0 0,-1 0 0,0 0 0,1-1 0,-1 1 0,1 0 0,-1 0 0,1-1-1,-1 1 1,1-1 0,0 1 0,-1-1 0,1 0 0,0 0 0,-1 1 0,1-1 0,0-1 0,-1 1 0,1 0 0,0 0 0,-1 0 0,1-1 0,0 1 0,-1-1 0,1 1 0,2-3 0,9-1-41,0-2-1,-1 0 1,0 0 0,20-14 0,-5-3-535,-23 18 447,1 1-1,0-1 1,1 1-1,-1 0 1,1 0 0,-1 1-1,13-5 1,-18 7 112,0 1 1,0 0 0,1 0 0,-1 0 0,0 0-1,0 0 1,1 0 0,-1 0 0,0 0-1,0 0 1,1 0 0,-1 0 0,0 0-1,0 0 1,1 0 0,-1 0 0,0 0 0,0 1-1,1-1 1,-1 0 0,0 0 0,0 0-1,1 0 1,-1 0 0,0 1 0,0-1-1,0 0 1,1 0 0,-1 0 0,0 1 0,0-1-1,0 0 1,0 0 0,0 0 0,1 1-1,-1-1 1,0 0 0,0 0 0,0 1-1,0 15 0,-9 16 173,-10 10 26,13-33-184,1 0 0,1 1 0,0-1 0,0 1 0,1 0 0,0 0 0,-2 17 0,7-27-146,-1 0-1,0 0 1,1 0-1,-1 0 1,0 0-1,1 0 1,-1 0-1,0 0 1,0-1-1,1 1 1,-1-1-1,0 1 1,0-1-1,1 1 0,-1-1 1,0 0-1,0 1 1,2-3-1,52-37-9149,-21 16 2300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1.886"/>
    </inkml:context>
    <inkml:brush xml:id="br0">
      <inkml:brushProperty name="width" value="0.025" units="cm"/>
      <inkml:brushProperty name="height" value="0.025" units="cm"/>
    </inkml:brush>
  </inkml:definitions>
  <inkml:trace contextRef="#ctx0" brushRef="#br0">180 72 12268,'0'0'2909,"-12"6"-282,-8 3-1629,1 0 1,-36 26 0,49-31-671,0 0 0,0 0-1,1 1 1,-1 0 0,1 0-1,0 1 1,0 0 0,1-1-1,0 1 1,0 1-1,0-1 1,1 1 0,0-1-1,-4 14 1,7-20-321,0 1-1,0-1 1,0 1 0,0-1-1,0 1 1,0 0 0,0-1-1,0 1 1,0-1 0,0 1-1,0-1 1,0 1 0,1 0-1,-1-1 1,0 1 0,0-1-1,1 1 1,-1-1-1,0 0 1,1 1 0,-1-1-1,1 1 1,-1-1 0,1 1-1,-1-1 1,0 0 0,1 0-1,-1 1 1,1-1 0,0 1-1,24 4 117,25-9 44,-33 0-568,0 0-1,0-2 1,-1 0-1,0-1 0,0 0 1,-1-1-1,18-13 1,-10 6-227,-1-1 1,-1-2-1,35-36 1,-71 70 1616,-2 2-107,1 1-1,-14 21 1,26-32-784,-1-1 0,1 1 1,0-1-1,1 1 0,0 1 0,0-1 0,1 0 0,0 1 0,0-1 0,0 12 1,2 36-401,0-30-244,0 0 0,-8 44 1,6-62 607,1 0 0,-2 0 0,1 0 0,-1 0 0,-1-1 0,1 1 0,-1-1 0,-1 0 0,1 0 1,-1-1-1,0 1 0,-11 9 0,15-15 11,1 0 1,0-1-1,-1 1 1,1-1-1,-1 0 1,1 1-1,-1-1 1,1 1-1,-1-1 1,1 0-1,-1 1 1,0-1 0,1 0-1,-1 0 1,1 1-1,-1-1 1,0 0-1,1 0 1,-1 0-1,0 0 1,1 0-1,-1 0 1,0 0-1,0 0 1,-3-12 896,10-24-634,0 22-393,1 1-1,1-1 1,0 1-1,0 1 1,2-1 0,17-17-1,71-63-660,-92 88 701,140-111-335,-83 69 368,65-63 0,-112 88 55,-16 22-64,0 0 0,0-1 1,0 1-1,0 0 0,0-1 0,0 1 0,0 0 0,0 0 1,0-1-1,0 1 0,0 0 0,0-1 0,0 1 1,0 0-1,0 0 0,0-1 0,0 1 0,0 0 0,0 0 1,0-1-1,-1 1 0,1 0 0,0 0 0,0-1 1,0 1-1,0 0 0,-1 0 0,1-1 0,0 1 0,0 0 1,-1 0-1,1 0 0,0 0 0,0-1 0,-1 1 1,1 0-1,0 0 0,0 0 0,-1 0 0,1 0 0,-4 0 18,1 0-1,-1 0 0,1 0 0,0 1 1,-1-1-1,1 1 0,0 0 0,-1 0 1,1 0-1,0 1 0,-4 1 0,-10 6 30,1 1 0,0 0-1,0 1 1,-27 26-1,36-30 91,1-1 1,-1 1-1,1 1 0,0-1 0,1 1 0,-1 0 0,2 1 0,-1-1 0,1 1 0,0 0 0,-4 16 0,8-23-120,0 0 0,0 1 0,0-1 1,0 0-1,0 0 0,0 1 0,1-1 0,-1 0 0,1 0 0,0 0 1,-1 0-1,1 0 0,0 0 0,0 0 0,1 0 0,-1 0 1,0 0-1,0 0 0,1-1 0,-1 1 0,1 0 0,0-1 1,-1 0-1,1 1 0,0-1 0,0 0 0,0 0 0,0 0 0,0 0 1,0 0-1,0 0 0,0-1 0,0 1 0,1-1 0,2 1 1,11 2-457,0 0 1,0-2 0,28 1 0,-35-2-236,32 0-3710,-5-1-2728</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5.629"/>
    </inkml:context>
    <inkml:brush xml:id="br0">
      <inkml:brushProperty name="width" value="0.025" units="cm"/>
      <inkml:brushProperty name="height" value="0.025" units="cm"/>
    </inkml:brush>
  </inkml:definitions>
  <inkml:trace contextRef="#ctx0" brushRef="#br0">115 167 11339,'0'0'2439,"-11"10"-84,-1-1-1857,-2 2 429,0 0 0,1 1 0,1 0-1,0 1 1,-11 15 0,23-28-917,0 0 1,-1 0-1,1 0 0,0 0 1,0 1-1,0-1 1,-1 0-1,1 0 1,0 0-1,0 0 0,0 1 1,0-1-1,-1 0 1,1 0-1,0 0 1,0 1-1,0-1 0,0 0 1,0 0-1,0 0 1,0 1-1,0-1 1,0 0-1,0 0 0,0 1 1,0-1-1,0 0 1,0 0-1,0 0 1,0 1-1,0-1 0,0 0 1,0 0-1,0 1 1,0-1-1,0 0 1,0 0-1,0 0 0,0 1 1,1-1-1,-1 0 1,0 0-1,0 0 1,0 0-1,0 1 0,1-1 1,-1 0-1,0 0 1,0 0-1,0 0 1,0 0-1,1 1 0,-1-1 1,0 0-1,0 0 1,1 0-1,-1 0 1,20-5 250,20-15-230,-9-4-706,13-8-759,-44 49 1354,0-16 89,-1 0-1,1 1 1,0-1-1,-1 1 1,1-1-1,0 0 0,0 1 1,0-1-1,0 1 1,0-1-1,0 0 1,1 1-1,-1-1 1,0 1-1,1-1 0,0 2 1,5-2 67,-1 0 0,0-1-1,1 0 1,-1 0 0,1-1 0,-1 0 0,1 0-1,-1 0 1,0 0 0,0-1 0,0 0 0,1 0 0,-2 0-1,1-1 1,0 1 0,4-5 0,15-8 245,37-34 1,-51 40-364,60-58 436,-64 61-329,0-1 1,-1 0-1,0-1 0,0 1 1,0-1-1,-1 0 0,0 0 1,3-13-1,-41 65-215,25-30 204,2 1 0,0 0 0,0 0 0,1 0 0,1 1-1,1 0 1,0 0 0,1 1 0,1-1 0,0 1 0,1 18-1,1-33-66,0 0-1,1 0 1,-1 0-1,1 0 1,-1 0-1,1 0 1,0 0-1,0-1 1,0 1-1,0 0 1,0 0-1,0-1 1,0 1-1,0-1 1,1 1-1,-1-1 1,0 1-1,1-1 1,-1 0-1,1 0 1,0 0-1,-1 0 1,1 0-1,0 0 1,0 0-1,0-1 1,0 1-1,0-1 1,-1 1-1,1-1 1,4 1-1,-6-1-17,0 0 0,1 0 0,-1 0 1,0 0-1,0 0 0,1 0 0,-1 0 0,0-1 0,1 1 0,-1 0 1,0 0-1,0 0 0,1 0 0,-1 0 0,0 0 0,0-1 0,0 1 1,1 0-1,-1 0 0,0 0 0,0-1 0,0 1 0,1 0 0,-1 0 0,0-1 1,0 1-1,0 0 0,0 0 0,0-1 0,0 1 0,0 0 0,0 0 1,1-1-1,-1 1 0,0 0 0,0 0 0,0-1 0,0 1 0,-1-1 1,-3-16-749,-11-12-358,-30-18-182,37 41 1643,1 0 0,0-1-1,0 0 1,1-1 0,0 1 0,0-1-1,-8-15 1,54 22 1491,111 12-3940,-107-11-2754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6.542"/>
    </inkml:context>
    <inkml:brush xml:id="br0">
      <inkml:brushProperty name="width" value="0.025" units="cm"/>
      <inkml:brushProperty name="height" value="0.025" units="cm"/>
    </inkml:brush>
  </inkml:definitions>
  <inkml:trace contextRef="#ctx0" brushRef="#br0">21 1 5509,'-3'49'11400,"-3"9"-8793,-3 28-3620,7-31 3447,2-54-2389,0 0 1,0-1-1,0 1 0,0-1 0,0 1 0,0 0 1,0-1-1,0 1 0,0-1 0,0 1 1,0 0-1,0-1 0,0 1 0,1-1 0,-1 1 1,0-1-1,0 1 0,1-1 0,-1 1 1,0-1-1,1 1 0,-1-1 0,1 1 0,-1-1 1,0 1-1,1-1 0,-1 0 0,1 1 1,-1-1-1,1 0 0,-1 1 0,1-1 0,0 0 1,-1 0-1,1 1 0,-1-1 0,1 0 1,0 0-1,-1 0 0,1 0 0,-1 0 1,1 0-1,0 0 0,-1 0 0,1 0 0,-1 0 1,1 0-1,0-1 0,-1 1 0,1 0 1,-1 0-1,2-1 0,27-19 1183,-21 12-1155,-1-1 0,0 0 0,0 0 1,-1-1-1,0 1 0,-1-1 0,0-1 0,-1 1 0,0-1 1,0 1-1,-1-1 0,-1 0 0,0 0 0,0-1 0,-1 1 1,-1-22-1,-4 31-341,-1 10 272,4-7-55,1-1 1,0 1-1,0 0 0,-1-1 0,1 1 0,0 0 0,0 0 1,0 0-1,0-1 0,0 1 0,0 0 0,0 0 1,0-1-1,0 1 0,0 0 0,0 0 0,0-1 0,1 1 1,-1 0-1,0 0 0,1-1 0,-1 1 0,0 0 1,1-1-1,-1 1 0,1 0 0,-1-1 0,1 1 0,-1-1 1,1 1-1,0 0 0,25 3-7460,-10-4-1943</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8.178"/>
    </inkml:context>
    <inkml:brush xml:id="br0">
      <inkml:brushProperty name="width" value="0.025" units="cm"/>
      <inkml:brushProperty name="height" value="0.025" units="cm"/>
    </inkml:brush>
  </inkml:definitions>
  <inkml:trace contextRef="#ctx0" brushRef="#br0">7 65 6246,'-7'-2'9585,"8"-3"-4112,19-12-2938,14-5-4971,-18 14 3775,-12 6-1325,-1 1 0,1-1 1,-1 1-1,1 0 1,0 0-1,-1 0 1,1 0-1,0 1 1,0-1-1,0 1 1,-1 0-1,1 0 1,0 1-1,0-1 0,4 2 1,-6-1-1,0 0 0,0 0-1,0 0 1,0 0 0,0 1 0,0-1 0,0 1-1,-1 0 1,1-1 0,-1 1 0,1 0 0,-1 0-1,0 0 1,1 0 0,-1 0 0,0 0 0,0 0-1,-1 0 1,1 1 0,0-1 0,-1 0 0,1 1-1,-1-1 1,0 4 0,1 4 39,-1-1-1,1 1 1,-2-1 0,0 0-1,0 1 1,-1-1-1,0 0 1,0 0 0,-1 0-1,0 0 1,-1 0 0,0 0-1,-8 13 1,66-55 486,5-15-488,26-19-1,-85 67-54,1 0 0,-1 1 0,1-1-1,-1 0 1,0 0 0,1 0 0,-1 1 0,0-1-1,1 0 1,-1 1 0,0-1 0,0 0-1,1 1 1,-1-1 0,0 0 0,0 1-1,1-1 1,-1 0 0,0 1 0,0-1 0,0 1-1,0-1 1,0 0 0,0 1 0,0-1-1,0 1 1,0-1 0,0 0 0,0 1-1,0-1 1,0 1 0,0-1 0,0 0 0,0 1-1,0-1 1,0 1 0,-1 23-157,1-23 163,-8 102 57,8-103-56,0 1-1,0 0 1,0 0-1,0 0 0,0 0 1,0 0-1,0 0 1,0 0-1,0 0 1,1 0-1,-1-1 1,0 1-1,1 0 1,-1 0-1,1 0 1,-1 0-1,1-1 0,-1 1 1,1 0-1,-1-1 1,1 1-1,0 0 1,-1-1-1,1 1 1,0-1-1,0 1 1,-1-1-1,1 1 1,2 0-1,-1-1 40,0 1 1,1-1-1,-1 0 0,1 0 1,-1 0-1,1 0 0,-1-1 1,0 1-1,1-1 0,-1 1 1,3-2-1,5-1 124,-1-1-1,0-1 1,-1 1-1,16-12 0,-11 6-106,0-1 0,-1 0 0,-1-1-1,0-1 1,0 0 0,-1 0 0,11-21-1,-44 70 209,17-24-263,-14 38 2,19-48-14,0 1 0,1-1 0,-1 1 0,0 0 0,1-1 0,0 1 0,-1 0 0,1 0 0,0-1 0,0 1 0,1 0 0,-1 0 1,1-1-1,-1 1 0,2 3 0,-1-5-123,0 0 1,0 0 0,1 0-1,-1-1 1,0 1 0,0 0-1,1 0 1,-1-1 0,1 1-1,-1-1 1,0 1 0,1-1-1,-1 0 1,1 0 0,-1 1-1,1-1 1,-1 0 0,1 0-1,-1 0 1,1-1 0,-1 1-1,1 0 1,-1 0 0,1-1 0,2 0-1,38-16-6666,-14 0-1221</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8.807"/>
    </inkml:context>
    <inkml:brush xml:id="br0">
      <inkml:brushProperty name="width" value="0.025" units="cm"/>
      <inkml:brushProperty name="height" value="0.025" units="cm"/>
    </inkml:brush>
  </inkml:definitions>
  <inkml:trace contextRef="#ctx0" brushRef="#br0">6 9 9769,'1'-1'198,"-1"1"-1,0-1 0,1 1 1,-1-1-1,0 1 1,1-1-1,-1 1 0,0 0 1,1-1-1,-1 1 1,1 0-1,-1-1 0,1 1 1,-1 0-1,1-1 1,-1 1-1,1 0 0,-1 0 1,1-1-1,-1 1 1,1 0-1,-1 0 0,1 0 1,-1 0-1,1 0 0,0 0 1,-1 0-1,1 0 1,-1 0-1,2 0 0,-2 20 5037,-2-5-5584,-8 39 2992,8-44-2320,-1 0 0,1 0 1,1 0-1,0 0 1,0 1-1,1-1 0,2 16 1,-1-24-306,0-1 0,0 1 0,0-1 0,0 1 0,1-1 1,-1 0-1,0 1 0,1-1 0,-1 0 0,1 0 0,-1 0 1,1 0-1,-1 0 0,1-1 0,0 1 0,-1 0 0,1-1 0,0 1 1,0-1-1,0 0 0,-1 1 0,1-1 0,0 0 0,0 0 1,0 0-1,-1 0 0,1-1 0,0 1 0,2-1 0,2 1-312,-1-1-1,0 0 0,1 0 1,-1 0-1,0 0 1,1-1-1,-1 0 0,8-4 1,3-12-3309,-6-5-1777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9.155"/>
    </inkml:context>
    <inkml:brush xml:id="br0">
      <inkml:brushProperty name="width" value="0.025" units="cm"/>
      <inkml:brushProperty name="height" value="0.025" units="cm"/>
    </inkml:brush>
  </inkml:definitions>
  <inkml:trace contextRef="#ctx0" brushRef="#br0">11 13 17328,'0'0'7463,"-11"-12"-17936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29.756"/>
    </inkml:context>
    <inkml:brush xml:id="br0">
      <inkml:brushProperty name="width" value="0.025" units="cm"/>
      <inkml:brushProperty name="height" value="0.025" units="cm"/>
    </inkml:brush>
  </inkml:definitions>
  <inkml:trace contextRef="#ctx0" brushRef="#br0">10 0 10442,'0'0'13965,"-1"11"-13282,-4 31 399,2 0 0,4 78 0,-1-119-1047,1 1 1,-1 0-1,0 0 0,1 0 0,0 0 1,-1-1-1,1 1 0,0 0 0,0 0 0,0-1 1,0 1-1,0-1 0,0 1 0,1-1 1,-1 1-1,1-1 0,-1 0 0,0 0 0,1 0 1,0 0-1,1 1 0,1 0 17,0 0 0,0-1 0,0 0-1,0 0 1,0 0 0,0-1 0,0 1 0,0-1-1,7 0 1,-3 0-5,0-1 0,0 0 0,0-1 0,0 0-1,0 0 1,-1 0 0,1-1 0,0 0 0,11-7 0,-12 4-339,-1 1 0,1-1 0,-1 0 0,0 0 1,-1-1-1,1 0 0,-1 0 0,0 0 0,-1-1 0,0 1 1,6-17-1,0-15-5367,-7-2-4462,-3 27 3853</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0.124"/>
    </inkml:context>
    <inkml:brush xml:id="br0">
      <inkml:brushProperty name="width" value="0.025" units="cm"/>
      <inkml:brushProperty name="height" value="0.025" units="cm"/>
    </inkml:brush>
  </inkml:definitions>
  <inkml:trace contextRef="#ctx0" brushRef="#br0">164 0 8008,'0'0'8979,"-2"9"-6903,-55 155 4975,-15 6-5157,65-153-1972,0-3-204,-8 21 345,11-13-5609</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0.453"/>
    </inkml:context>
    <inkml:brush xml:id="br0">
      <inkml:brushProperty name="width" value="0.025" units="cm"/>
      <inkml:brushProperty name="height" value="0.025" units="cm"/>
    </inkml:brush>
  </inkml:definitions>
  <inkml:trace contextRef="#ctx0" brushRef="#br0">56 0 9321,'0'0'14115,"-6"11"-13224,-2 2-561,1 0 1,1 0-1,0 1 1,1-1-1,0 1 0,1 1 1,1-1-1,-3 23 0,6-36-309,0 0-1,0-1 1,0 1-1,0 0 1,0 0-1,0 0 1,1 0-1,-1 0 1,0-1-1,0 1 1,1 0-1,-1 0 1,0 0-1,1-1 1,-1 1-1,1 0 0,-1 0 1,1-1-1,-1 1 1,1 0-1,0-1 1,-1 1-1,1-1 1,0 1-1,-1-1 1,1 1-1,0-1 1,0 1-1,0-1 1,0 1-1,2-1 59,-1 0-1,1 1 0,0-1 1,-1 0-1,1 0 1,-1 0-1,1-1 1,0 1-1,-1-1 1,4 0-1,1-2 58,1 1 0,-1-1 0,-1 0 1,1 0-1,0-1 0,10-8 0,-11 5-47,0 1 0,-1-1 0,0 0 0,-1 0 0,1 0 0,-1-1 0,-1 1 0,4-11 1,-6 16-84,0 1 1,-1-1 0,1 1 0,-1-1-1,1 1 1,-1-1 0,1 0-1,-1 1 1,0-1 0,0 0 0,0 1-1,0-1 1,0 0 0,0 1 0,0-1-1,-1 1 1,1-1 0,-1 0 0,1 1-1,-1-1 1,0 1 0,1-1-1,-1 1 1,0-1 0,0 1 0,0 0-1,0-1 1,0 1 0,0 0 0,0 0-1,-1 0 1,1 0 0,0 0 0,-1 0-1,1 0 1,0 0 0,-1 1-1,1-1 1,-1 0 0,0 1 0,1-1-1,-1 1 1,1 0 0,-1-1 0,0 1-1,1 0 1,-1 0 0,-2 0 0,-2 0-513,-30 1 745,21 5-2929,9 7-5383</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1.568"/>
    </inkml:context>
    <inkml:brush xml:id="br0">
      <inkml:brushProperty name="width" value="0.025" units="cm"/>
      <inkml:brushProperty name="height" value="0.025" units="cm"/>
    </inkml:brush>
  </inkml:definitions>
  <inkml:trace contextRef="#ctx0" brushRef="#br0">0 235 4644,'0'0'15311,"11"0"-13720,-2-1-1433,1-1 1,-1 0 0,0-1 0,0 0-1,0 0 1,0-1 0,0 0 0,-1-1-1,1 0 1,-1 0 0,-1-1-1,1 0 1,-1 0 0,10-11 0,16-16 8,32-41 1,-17 18 175,-53 88-301,-15 30 25,3 2-1,3 0 0,3 0 0,-5 112 0,15-174-95,-6 55 627,7-55-499,-1-1 0,1 1 0,-1-1 0,1 1 0,-1-1 0,1 1 0,-1-1 0,0 0 0,0 1 0,0-1 0,0 0-1,0 1 1,0-1 0,0 0 0,0 0 0,0 0 0,0 0 0,-1 0 0,1 0 0,0-1 0,-1 1 0,1 0-1,-1-1 1,1 1 0,-1-1 0,1 1 0,-1-1 0,1 0 0,-1 1 0,-2-1 0,2-1-49,0 0 0,1 0 1,-1 1-1,0-2 1,1 1-1,-1 0 0,1 0 1,-1 0-1,1-1 0,-1 1 1,1 0-1,0-1 1,0 0-1,0 1 0,0-1 1,0 1-1,0-1 0,0 0 1,1 0-1,-1 0 1,0 1-1,1-1 0,0 0 1,-1-4-1,-6-47-12,6 31-53,0 11 9,0 0 1,1 1-1,1-1 0,0 0 0,2-11 1,-2 20-6,0-1 0,0 0 0,0 1 0,0-1 0,0 0 1,1 1-1,-1-1 0,1 1 0,-1 0 0,1 0 0,0-1 0,0 1 1,0 0-1,0 1 0,1-1 0,-1 0 0,0 0 0,1 1 1,-1 0-1,1-1 0,0 1 0,-1 0 0,6-1 0,39-10-207,59-20-3446,-95 28 2214,0-1 1,0-1-1,-1 1 0,0-2 0,0 0 0,0 0 0,10-10 0,-2-4-3413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1.915"/>
    </inkml:context>
    <inkml:brush xml:id="br0">
      <inkml:brushProperty name="width" value="0.025" units="cm"/>
      <inkml:brushProperty name="height" value="0.025" units="cm"/>
    </inkml:brush>
  </inkml:definitions>
  <inkml:trace contextRef="#ctx0" brushRef="#br0">1 1 15246,'0'0'9802,"62"10"-9834,-37-5-2178,0-3-1922,4-2-4228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2.937"/>
    </inkml:context>
    <inkml:brush xml:id="br0">
      <inkml:brushProperty name="width" value="0.025" units="cm"/>
      <inkml:brushProperty name="height" value="0.025" units="cm"/>
    </inkml:brush>
  </inkml:definitions>
  <inkml:trace contextRef="#ctx0" brushRef="#br0">0 26 12844,'0'0'3107,"64"-21"-1858,-14 19-672,16 0-321,6 2-160,12 0-96,3 0 32,-10 0-224,-6 0-865,-10 2-1569,-27 0-1058,-20 1-2306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2.288"/>
    </inkml:context>
    <inkml:brush xml:id="br0">
      <inkml:brushProperty name="width" value="0.025" units="cm"/>
      <inkml:brushProperty name="height" value="0.025" units="cm"/>
    </inkml:brush>
  </inkml:definitions>
  <inkml:trace contextRef="#ctx0" brushRef="#br0">15 104 15150,'0'0'9033,"9"0"-8825,-2-1-191,0-1 0,0 1 0,0-1 0,0-1 0,0 1 1,0-1-1,0 0 0,-1-1 0,1 1 0,-1-1 0,0-1 0,0 1 0,-1-1 0,1 0 0,-1 0 0,0-1 0,-1 1 1,1-1-1,4-8 0,-2-5 122,-16 17-70,6 4-74,0-1 0,0 1-1,0-1 1,0 1-1,0 0 1,1 0 0,-1 1-1,-4 4 1,-8 11 32,1 1-1,1 0 1,1 1 0,0 1-1,2 0 1,0 1 0,1 0-1,2 0 1,-8 34 0,15-56-28,0 1 0,0 0-1,0 0 1,-1 0 0,1 0 0,1 0 0,-1 0 0,0 0 0,0 0 0,0 0 0,0-1-1,1 1 1,-1 0 0,0 0 0,1 0 0,-1 0 0,0 0 0,1-1 0,-1 1-1,1 0 1,0 0 0,-1-1 0,1 1 0,0-1 0,-1 1 0,1 0 0,1 0 0,0 0-47,0-1 1,0 1-1,0 0 1,0-1 0,1 1-1,-1-1 1,0 0 0,0 1-1,1-1 1,3-1 0,3 0-712,0 0 0,-1-1 1,1 0-1,15-7 0,10-8-4152,0-5-2696</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2.634"/>
    </inkml:context>
    <inkml:brush xml:id="br0">
      <inkml:brushProperty name="width" value="0.025" units="cm"/>
      <inkml:brushProperty name="height" value="0.025" units="cm"/>
    </inkml:brush>
  </inkml:definitions>
  <inkml:trace contextRef="#ctx0" brushRef="#br0">90 11 13261,'0'0'5733,"-8"-2"-3726,3 1-1841,-30-6 1242,34 7-1387,-1 0-1,1 0 1,0 0 0,-1 0-1,1 0 1,0 1 0,0-1-1,-1 0 1,1 1 0,0-1-1,0 1 1,-1-1 0,1 1-1,0 0 1,0 0 0,0-1-1,0 1 1,0 0-1,0 0 1,0 0 0,0 0-1,1 0 1,-1 0 0,0 0-1,0 0 1,1 0 0,-1 1-1,0 1 1,-1 3-12,0-1 0,0 1 0,1 0 0,-1 0 0,2 0 0,-1 1 0,0-1 0,2 10 0,-1-14-10,1 0-1,-1 0 1,1 0 0,0 0-1,0 0 1,0 0-1,0 0 1,0 0 0,0 0-1,0-1 1,1 1 0,-1 0-1,1-1 1,-1 1-1,1-1 1,0 0 0,0 1-1,-1-1 1,1 0 0,0 0-1,0 0 1,0 0-1,0 0 1,0-1 0,0 1-1,0-1 1,3 1 0,18 3-596,-13-2 398,1 0-1,0 1 0,-1 0 1,20 8-1,-29-11 207,1 1 0,-1 0 0,1 0 0,-1 0 0,1 0 0,-1 0 0,0 0 0,1 0 0,-1 0 0,0 0 0,0 1 0,0-1 0,0 0 0,0 1 0,0-1 0,0 1 0,-1-1 0,1 1 0,0 0 0,-1-1 0,1 1 0,-1 0 0,0-1 0,1 1 0,-1 0 0,0-1 0,0 1 0,0 0 0,0 0 0,-1-1 0,1 1 0,0 0-1,-1-1 1,1 1 0,-1-1 0,0 1 0,0 2 0,-3 1 23,0 1 0,0-1 0,-1 0 0,0 0 0,0 0-1,0-1 1,0 1 0,0-1 0,-1-1 0,0 1 0,0-1-1,0 0 1,0 0 0,0-1 0,-1 0 0,-10 3 0,16-5-47,1 0 0,-1 0 0,1 0 0,-1-1 1,0 1-1,1 0 0,-1 0 0,1 0 1,-1-1-1,1 1 0,-1 0 0,1-1 0,-1 1 1,1 0-1,-1-1 0,1 1 0,-1-1 1,1 1-1,-1 0 0,1-1 0,0 1 0,-1-1 1,1 1-1,0-1 0,-1 0 0,1 1 1,0-1-1,0 1 0,0-1 0,-1 0 0,1 1 1,0-1-1,0 1 0,0-1 0,0 0 1,0 1-1,0-1 0,0 1 0,0-1 1,1 0-1,-1 1 0,0-1 0,0 1 0,0-1 1,1 0-1,-1 1 0,1-1 0,11-31-2178,36-42-4910,-16 30 2343</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2.979"/>
    </inkml:context>
    <inkml:brush xml:id="br0">
      <inkml:brushProperty name="width" value="0.025" units="cm"/>
      <inkml:brushProperty name="height" value="0.025" units="cm"/>
    </inkml:brush>
  </inkml:definitions>
  <inkml:trace contextRef="#ctx0" brushRef="#br0">172 0 6854,'0'0'12540,"-7"12"-11686,-8 14-382,1 2-1,1-1 0,1 2 0,1 0 0,2 0 0,1 1 0,-4 34 0,11-53-276,-1 7 9,1 0 1,1 0-1,3 36 0,-3-51-198,1-1-1,-1 1 1,1 0 0,-1 0-1,1-1 1,0 1-1,0 0 1,0-1-1,0 1 1,0-1-1,1 0 1,-1 1 0,1-1-1,-1 0 1,1 0-1,0 1 1,0-2-1,0 1 1,0 0 0,1 0-1,-1-1 1,0 1-1,1-1 1,-1 1-1,1-1 1,-1 0 0,1 0-1,0 0 1,-1-1-1,1 1 1,0-1-1,-1 1 1,4-1 0,-5 0-20,0 0 0,0 0 0,0 0 1,0 0-1,0 0 0,0 0 1,0-1-1,0 1 0,0 0 1,0 0-1,0-1 0,0 1 0,0-1 1,0 1-1,-1-1 0,1 1 1,0-1-1,0 0 0,0 1 1,-1-1-1,1 0 0,0 0 0,-1 1 1,1-1-1,-1 0 0,1-1 1,0 0 5,0-1 1,-1 1-1,1 0 1,-1-1-1,0 1 1,1-1-1,-1 1 1,0-1-1,-1 1 1,1-4-1,-2-1-108,1-1 0,-1 1 0,0 0 0,-1 0 0,0 1-1,-5-11 1,1 8-668,0-1-1,0 1 0,-1 0 0,0 1 0,-1 0 1,-18-13-1,21 17 834,0 0-1,-1 1 1,1-1 0,-1 2 0,1-1-1,-1 1 1,-11-3 0,17 5 682,37 0 865,-2-2-1133,-1-1 0,60-14-1,-90 16-677,7-2-899,-6-2-2505,-3-2-2595</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3.403"/>
    </inkml:context>
    <inkml:brush xml:id="br0">
      <inkml:brushProperty name="width" value="0.025" units="cm"/>
      <inkml:brushProperty name="height" value="0.025" units="cm"/>
    </inkml:brush>
  </inkml:definitions>
  <inkml:trace contextRef="#ctx0" brushRef="#br0">30 1 10666,'0'0'9935,"-3"11"-9706,-7 33 649,3 1 0,2-1-1,1 1 1,5 71-1,-3 22-599,6-115-466,-3-23 35,-1 1 0,0-1 0,0 0 0,1 1 0,-1-1 0,0 0 0,1 0 0,-1 1-1,0-1 1,1 0 0,-1 0 0,0 0 0,1 0 0,-1 1 0,1-1 0,-1 0 0,0 0 0,1 0 0,-1 0 0,1 0 0,-1 0 0,0 0 0,1 0 0,-1 0 0,1 0 0,-1 0 0,0 0 0,1-1 0,-1 1 0,1 0 0,1-1-352,-1 0 1,1 0-1,-1-1 1,1 1-1,-1 0 1,0-1-1,0 1 1,1-1-1,-1 1 1,0-1-1,0 1 1,-1-1-1,1 0 1,0 1-1,0-1 1,-1 0-1,1 0 1,-1 0-1,1-3 1,-1-13-2550,0-2 86</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4.076"/>
    </inkml:context>
    <inkml:brush xml:id="br0">
      <inkml:brushProperty name="width" value="0.025" units="cm"/>
      <inkml:brushProperty name="height" value="0.025" units="cm"/>
    </inkml:brush>
  </inkml:definitions>
  <inkml:trace contextRef="#ctx0" brushRef="#br0">1 0 9321,'0'0'8883,"10"1"-7565,2 0-944,0 1-1,0 0 0,0 1 0,-1 1 1,1 0-1,20 10 0,-28-12-252,0 1-1,0-1 1,1 1-1,-1 0 0,-1 0 1,1 1-1,0-1 1,-1 1-1,0 0 1,4 5-1,-6-7-64,0 1 0,0 0 0,1-1 0,-1 1 0,-1 0-1,1 0 1,0 0 0,-1 0 0,0-1 0,1 1 0,-1 0 0,0 0 0,-1 0 0,1 0-1,0 0 1,-1 0 0,1 0 0,-1 0 0,-2 3 0,0 0 76,-1 1 1,0-1 0,0 0-1,0 0 1,-1-1-1,0 1 1,0-1-1,-1 0 1,1 0-1,-1-1 1,0 1-1,-13 5 1,10-4-44,-1 1 0,1 0 0,0 0-1,-10 11 1,64-23-89,-10-3 68,48-12-906,-33 1-2865,-50 19 3509,1 0 0,-1 0-1,1-1 1,-1 1 0,1 0 0,-1 0 0,1 0 0,-1-1 0,1 1 0,-1 0 0,1 0-1,-1-1 1,1 1 0,-1-1 0,0 1 0,1 0 0,-1-1 0,0 1 0,1-1 0,-1 1 0,0-1-1,1 1 1,-1 0 0,0-1 0,0 1 0,0-1 0,0 0 0,1 1 0,-1-1 0,0 1-1,0-1 1,0 1 0,0-1 0,0 0 0,-17-11-2659,-38-3 2558,49 14 227,-27-5 1917,-5-2 5591,93 1-8513,-31 5-2135,1-1-2659</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4.973"/>
    </inkml:context>
    <inkml:brush xml:id="br0">
      <inkml:brushProperty name="width" value="0.025" units="cm"/>
      <inkml:brushProperty name="height" value="0.025" units="cm"/>
    </inkml:brush>
  </inkml:definitions>
  <inkml:trace contextRef="#ctx0" brushRef="#br0">29 144 9897,'0'0'6689,"-6"8"-4986,-16 24-219,22-32-1449,1 0-1,-1 0 1,1 0-1,-1 0 1,0-1-1,1 1 1,-1 0-1,1 0 1,-1 0-1,1 0 0,-1 0 1,1 0-1,-1 0 1,1 0-1,-1 0 1,0 0-1,1 0 1,-1 1-1,1-1 1,-1 0-1,1 0 1,-1 0-1,0 0 0,1 1 1,-1-1-1,1 0 1,-1 1-1,0-1 1,1 0-1,-1 1 1,0-1-1,1 0 1,-1 1-1,0-1 1,0 0-1,1 1 0,-1-1 1,0 1-1,0-1 1,0 1-1,0-1 1,1 0-1,-1 1 1,0-1-1,0 1 1,0-1-1,0 1 1,0-1-1,0 1 0,0-1 1,0 1-1,-1-1 1,1 1-1,0-1 1,0 0-1,0 1 1,0-1-1,0 1 1,-1-1-1,1 0 1,0 1-1,0-1 0,-1 1 1,1-1-1,0 0 1,-1 1-1,1-1 1,-1 1-1,33-11 428,-22 4-366,0 0 0,-1 0-1,0-1 1,-1 0 0,1-1-1,-1 0 1,12-16-1,-15 18-5,-1 0 0,0 0 0,0-1 0,0 1-1,-1-1 1,0 0 0,0 0 0,-1 0 0,0-1-1,0 1 1,-1 0 0,2-12 0,-3 18-82,0 1 0,0-1 1,0 1-1,1-1 0,-1 0 0,0 1 1,0-1-1,0 1 0,0-1 0,0 0 1,0 1-1,0-1 0,0 1 0,0-1 1,0 0-1,-1 1 0,1-1 0,0 1 1,0-1-1,0 0 0,-1 1 0,1-1 0,0 1 1,-1-1-1,1 1 0,0-1 0,-1 1 1,1-1-1,-1 1 0,1 0 0,-1-1 1,1 1-1,-1 0 0,1-1 0,-1 1 1,1 0-1,-1 0 0,0-1 0,1 1 1,-1 0-1,1 0 0,-1 0 0,0 0 1,1 0-1,-1 0 0,1 0 0,-1 0 1,0 0-1,1 0 0,-1 0 0,1 0 1,-1 0-1,0 0 0,1 1 0,-1-1 1,1 0-1,-1 0 0,1 1 0,-1-1 1,1 0-1,-1 1 0,1-1 0,-1 0 0,1 1 1,-1-1-1,1 1 0,-1 0 1,-3 3-35,0-1 1,0 1 0,0 0 0,1 0 0,0 0-1,-6 8 1,4-1 22,0 0 0,1-1-1,1 2 1,-1-1 0,2 0 0,-1 1-1,2-1 1,-1 1 0,2 0-1,0-1 1,0 1 0,2 12 0,-1-22 7,0 0 0,0 0 1,0 0-1,0 0 1,0 0-1,1 0 1,-1-1-1,0 1 1,1 0-1,0-1 1,-1 1-1,1-1 1,0 0-1,0 1 1,-1-1-1,1 0 1,0 0-1,0 0 0,0-1 1,1 1-1,-1 0 1,0-1-1,0 1 1,0-1-1,0 0 1,1 0-1,-1 0 1,0 0-1,0 0 1,0 0-1,3-1 1,6 0 74,0 0 0,-1 0 1,1-1-1,-1-1 0,13-4 1,8-8 4,0-1 1,46-31 0,-37 21-24,-40 25-65,1 1 1,0-1-1,0 1 1,-1-1 0,1 1-1,0-1 1,0 1-1,0-1 1,0 1 0,0 0-1,0-1 1,-1 1-1,1 0 1,0 0-1,0 0 1,0 0 0,0 0-1,0 0 1,0 0-1,0 0 1,0 0-1,0 0 1,0 1 0,0-1-1,0 0 1,-1 0-1,1 1 1,1 0-1,-1 0 13,0 1-1,0-1 0,0 1 0,0-1 0,0 1 0,0-1 0,-1 1 0,1-1 0,-1 1 0,1 0 0,-1 0 0,0-1 1,1 1-1,-1 3 0,0 11 84,-1 1 0,-5 28 0,4-32-134,2-11 48,-1 0 0,1 1 1,0-1-1,-1 0 0,1 0 0,1 1 0,-1-1 1,0 0-1,0 0 0,1 1 0,-1-1 0,2 2 1,-1-3 13,-1 0 1,1-1-1,0 1 1,0-1 0,0 1-1,0-1 1,0 0-1,0 1 1,0-1 0,0 0-1,0 0 1,0 0-1,1 0 1,-1 1 0,0-2-1,0 1 1,0 0-1,0 0 1,0 0 0,0 0-1,0-1 1,0 1-1,0 0 1,0-1 0,0 1-1,0-1 1,0 1-1,1-2 1,21-9 110,-1 0 0,26-19 0,34-18-217,-74 44 20,0 0 0,0 1-1,1 1 1,-1-1 0,1 1 0,0 0 0,-1 1 0,12 0 0,-20 1 57,1 0 1,0 0 0,0 0-1,0 0 1,-1 0-1,1 0 1,0 1 0,0-1-1,0 0 1,-1 1 0,1-1-1,0 0 1,-1 1 0,1-1-1,0 1 1,-1-1-1,1 1 1,0 0 0,-1-1-1,1 1 1,-1-1 0,1 1-1,-1 0 1,1 0 0,-1-1-1,0 1 1,1 0-1,-1 0 1,0 0 0,2 34-14,-3-24 39,-1 1 1,-1-1-1,-6 19 1,5-19-297,7-15-2471,7-18-4599,-2 2-1940</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5.318"/>
    </inkml:context>
    <inkml:brush xml:id="br0">
      <inkml:brushProperty name="width" value="0.025" units="cm"/>
      <inkml:brushProperty name="height" value="0.025" units="cm"/>
    </inkml:brush>
  </inkml:definitions>
  <inkml:trace contextRef="#ctx0" brushRef="#br0">1 1 18514,'0'0'5060</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6.274"/>
    </inkml:context>
    <inkml:brush xml:id="br0">
      <inkml:brushProperty name="width" value="0.025" units="cm"/>
      <inkml:brushProperty name="height" value="0.025" units="cm"/>
    </inkml:brush>
  </inkml:definitions>
  <inkml:trace contextRef="#ctx0" brushRef="#br0">1 0 12204,'0'0'6678,"0"13"-5696,0 149 1602,0-160-2576,0 0 1,0 0-1,0 0 1,0-1-1,0 1 1,0 0-1,0 0 1,1-1-1,-1 1 1,1 0-1,-1 0 1,1-1-1,0 1 1,-1 0-1,1-1 1,0 1-1,0-1 1,0 1-1,0-1 1,0 0-1,2 2 1,-1-2 25,-1-1 0,0 1 0,1-1 0,-1 0 0,1 0 0,-1 0 0,0 1-1,1-1 1,-1-1 0,1 1 0,-1 0 0,1 0 0,-1 0 0,0-1 0,1 1 0,-1-1 0,0 1 0,1-1 0,-1 0 0,2 0 0,6-5 165,1-1 0,-1 1-1,-1-1 1,1-1 0,8-10 0,16-24-41,14-15-12,-47 58-151,1-1 0,0 1 0,-1-1 0,1 1 1,-1-1-1,1 1 0,-1-1 0,1 1 0,-1 0 0,0-1 0,1 1 0,-1 0 1,0-1-1,1 1 0,-1 0 0,0 0 0,0-1 0,1 1 0,-1 0 1,0 0-1,0-1 0,0 1 0,0 0 0,0 0 0,0-1 0,-1 1 0,1 0 1,0 0-1,-1 1 0,2 36-162,-1-36 165,0 0 0,0 1 0,0-1 0,0 0 0,0 0 0,1 1 0,-1-1 0,0 0 0,1 0 0,0 0 0,-1 1 0,1-1 0,2 3 0,-3-5 15,1 1 0,-1-1 0,1 0 0,-1 1 0,1-1 0,-1 0 0,1 1 0,-1-1 0,1 0 0,-1 0 0,1 1 0,-1-1 0,1 0 0,0 0 0,-1 0 0,1 0 0,-1 0 0,1 0 0,-1 0 0,1 0 0,0 0 0,-1 0 0,1 0 0,-1 0 0,1 0 0,0 0 0,-1-1 0,1 1 0,0 0 0,5-4 123,0 0 0,0 0 1,-1-1-1,1 1 1,-1-1-1,6-7 0,2-1-93,2-4-19,1 0-1,1 2 1,0 0-1,24-15 1,-40 30-26,-1 0 1,0-1-1,0 1 1,0 0-1,1 0 1,-1 0-1,0 0 1,1-1-1,-1 1 1,0 0-1,0 0 0,1 0 1,-1 0-1,0 0 1,1 0-1,-1 0 1,0 0-1,1 0 1,-1 0-1,0 0 1,0 0-1,1 0 1,-1 0-1,0 0 1,1 0-1,-1 0 1,0 0-1,1 1 1,-1-1-1,0 0 1,0 0-1,1 0 1,-1 0-1,0 1 1,0-1-1,1 0 1,-1 0-1,0 0 1,0 1-1,0-1 1,1 0-1,-1 0 1,0 1-1,2 18-142,-9 21-51,3-25 205,-1 2 6,1 0 0,1 0 1,-3 29-1,6-45-10,0 0 1,0-1 0,0 1-1,0-1 1,0 1 0,0 0-1,0-1 1,0 1 0,0-1-1,1 1 1,-1 0 0,0-1-1,0 1 1,0-1 0,1 1-1,-1-1 1,0 1 0,1-1-1,-1 1 1,0-1 0,1 1-1,-1-1 1,1 1 0,-1-1-1,1 1 1,-1-1 0,1 0-1,-1 1 1,1-1 0,-1 0 0,2 1-1,19-6 476,18-22 333,-14 1-741,-1 0-1,-1-2 1,27-42-1,-54 105-324,-13 17 278,12-41-30,0 1-1,2 0 0,-1 1 1,2-1-1,-3 26 0,5-38-19,0 0-1,1 1 0,-1-1 0,0 0 0,0 1 0,1-1 0,-1 0 1,0 1-1,1-1 0,-1 0 0,0 0 0,1 1 0,-1-1 0,1 0 0,-1 0 1,0 0-1,1 0 0,-1 1 0,1-1 0,-1 0 0,1 0 0,-1 0 1,0 0-1,1 0 0,-1 0 0,1 0 0,-1 0 0,1 0 0,-1 0 0,0-1 1,1 1-1,-1 0 0,1 0 0,-1 0 0,0 0 0,1-1 0,-1 1 1,1-1-1,19-7-2830,15-22-6900,-16 10 1533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6.818"/>
    </inkml:context>
    <inkml:brush xml:id="br0">
      <inkml:brushProperty name="width" value="0.025" units="cm"/>
      <inkml:brushProperty name="height" value="0.025" units="cm"/>
    </inkml:brush>
  </inkml:definitions>
  <inkml:trace contextRef="#ctx0" brushRef="#br0">1 10 11371,'9'-10'-4805</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8.303"/>
    </inkml:context>
    <inkml:brush xml:id="br0">
      <inkml:brushProperty name="width" value="0.025" units="cm"/>
      <inkml:brushProperty name="height" value="0.025" units="cm"/>
    </inkml:brush>
  </inkml:definitions>
  <inkml:trace contextRef="#ctx0" brushRef="#br0">152 202 3748,'0'0'10345,"0"-8"-7515,1-3-2470,0 7 115,-1 0 1,0 0-1,0 0 0,0 0 1,-1 0-1,1 0 1,-2-7-1,1 10-386,1 0 0,-1 0 1,0 0-1,1 0 0,-1 0 0,0 0 1,0 0-1,1 0 0,-1 1 0,0-1 1,0 0-1,0 0 0,0 1 0,0-1 1,0 1-1,0-1 0,0 1 0,-1-1 1,1 1-1,0 0 0,0-1 0,0 1 1,0 0-1,-1 0 0,1 0 0,0 0 1,0 0-1,0 0 0,-1 0 0,1 0 1,0 0-1,0 1 0,0-1 0,-2 1 1,-2 1-71,0 1 0,-1-1 1,1 1-1,0 0 0,1 0 0,-1 0 1,1 1-1,-1-1 0,1 1 1,0 1-1,0-1 0,1 0 1,-1 1-1,-3 7 0,-1 0 45,1 0 0,1 0 0,0 0-1,-8 27 1,13-37-58,1 0 1,-1 1-1,1-1 0,0 0 0,-1 1 1,1-1-1,0 0 0,0 1 0,1-1 1,0 5-1,-1-7-1,0 1 1,0 0-1,1-1 0,-1 1 1,0 0-1,1-1 0,-1 1 1,1-1-1,-1 1 0,1 0 1,-1-1-1,1 1 0,-1-1 1,1 0-1,0 1 0,-1-1 1,1 1-1,0-1 0,-1 0 0,1 1 1,0-1-1,-1 0 0,2 0 1,2 0 38,-1 0 1,1 0 0,-1 0-1,1-1 1,-1 0 0,1 1 0,-1-1-1,0-1 1,1 1 0,-1 0-1,0-1 1,0 0 0,4-2-1,24-17 48,-1-1-1,-1-1 0,-1-2 1,-1 0-1,-1-2 0,-2-1 1,0-1-1,36-61 0,-55 77-103,-16 22-46,-17 24-37,24-27 96,-69 109 325,66-103-283,1 1-1,0-1 1,1 1-1,1 0 1,0 0-1,0 1 1,-2 23-1,6-37-34,0 1-1,0 0 0,0 0 1,1 0-1,-1-1 0,0 1 1,0 0-1,1 0 0,-1-1 1,1 1-1,-1 0 0,0-1 0,1 1 1,-1 0-1,1-1 0,-1 1 1,1-1-1,0 1 0,-1-1 1,1 1-1,0-1 0,-1 1 1,1-1-1,0 0 0,-1 1 1,1-1-1,0 0 0,0 1 1,0-1-1,-1 0 0,1 0 1,0 0-1,0 0 0,-1 0 1,1 0-1,0 0 0,0 0 1,0 0-1,-1 0 0,2-1 1,37-7 289,-25 3-294,-1-2-1,1 1 1,-2-1 0,1-1-1,-1-1 1,0 1 0,-1-2-1,0 0 1,-1 0 0,1-1-1,7-12 1,-17 23-3,-1 0-1,0 0 0,0-1 1,1 1-1,-1 0 1,0-1-1,0 1 1,1 0-1,-1-1 1,0 1-1,0 0 1,0-1-1,0 1 0,0 0 1,0-1-1,0 1 1,1-1-1,-1 1 1,0 0-1,0-1 1,0 1-1,0-1 0,-1 1 1,1 0-1,0-1 1,0 1-1,0 0 1,0-1-1,0 1 1,0 0-1,-1-1 1,1 1-1,0 0 0,0-1 1,-1 1-1,-14-2-72,-19 12-37,22-3 112,-4 3 2,16-10 1,0 0 0,0 1 0,0-1 0,-1 0 0,1 0 0,0 0 0,0 0 0,0 1 0,0-1 0,0 0 0,0 0 0,-1 0 0,1 1 0,0-1 0,0 0 0,0 0 0,0 0 0,0 1 0,0-1 0,0 0 0,0 0 0,0 1 1,0-1-1,0 0 0,0 0 0,0 0 0,0 1 0,0-1 0,0 0 0,0 0 0,0 0 0,1 1 0,-1-1 0,0 0 0,0 0 0,0 0 0,0 1 0,0-1 0,0 0 0,1 0 0,-1 0 0,0 0 0,0 1 0,0-1 0,0 0 1,1 0-1,-1 0 0,0 0 0,0 0 0,0 0 0,1 0 0,-1 0 0,0 0 0,1 1-6,0-1 0,0 0-1,-1 1 1,1-1 0,0 0 0,-1 1 0,1-1 0,0 1-1,-1-1 1,1 1 0,0-1 0,-1 1 0,1-1 0,-1 1-1,1 0 1,-1-1 0,0 1 0,1 0 0,-1-1 0,0 1 0,1 0-1,-1-1 1,0 1 0,0 0 0,0 0 0,1 0 0,-1-1-1,0 1 1,0 0 0,0 0 0,0-1 0,0 1 0,-1 0-1,1 0 1,0 1 0,-17 23 108,6-9 1040,-6 25-1073,20-47-131,0 0 0,0 0 0,1 1 0,-1-1 1,1 1-1,0 0 0,1 0 0,-1 0 0,1 0 0,0 1 0,0 0 0,8-5 0,-6 4 44,0 0 1,0 1-1,1 0 0,-1 0 1,1 0-1,0 1 1,0 0-1,0 1 1,0 0-1,0 0 0,12 0 1,-19 2 11,0 1-1,1 0 1,-1 0 0,0 0 0,0 0 0,0 0-1,0 0 1,0 0 0,0 0 0,0 1 0,0-1-1,-1 0 1,1 1 0,0-1 0,-1 0 0,1 1-1,-1-1 1,1 1 0,-1-1 0,0 0 0,0 1-1,1-1 1,-1 1 0,0-1 0,0 1 0,0-1-1,-1 1 1,1 1 0,0 4 23,0 0 0,0-1 0,-1 1-1,0 0 1,-3 11 0,0-8 145,-1 0 0,0 0-1,-13 18 1,17-27 31,1-3-170,0 0 0,1 1 0,-1-1 0,0 0 0,0 1 1,1-1-1,-1 1 0,1-1 0,-1 1 0,1-1 0,0 1 0,0-1 1,-1 1-1,3-3 0,-2 3-12,14-26-31,-1-1 0,-1 0 0,11-35 1,-23 57-13,-1 16-144,0-6 136,0-1-1,-1 1 1,1-1-1,1 1 0,-1-1 1,1 1-1,-1-1 1,1 1-1,0-1 0,3 7 1,-3-9 40,1 1 1,0-1 0,0 1-1,0-1 1,0 0 0,0 0-1,0 0 1,0 0 0,0 0 0,0-1-1,0 1 1,1 0 0,-1-1-1,0 0 1,0 1 0,1-1-1,-1 0 1,0 0 0,1-1-1,1 1 1,5 0 14,0-1 1,-1 0-1,1 0 0,0 0 0,-1-1 1,1 0-1,-1-1 0,0 0 1,0-1-1,0 1 0,0-1 0,-1-1 1,1 1-1,-1-1 0,0-1 1,-1 1-1,1-1 0,-1-1 0,6-7 1,-40 103-374,26-84 366,0 0 0,1 1-1,-1 0 1,1-1 0,0 1-1,1 0 1,-1 0-1,1-1 1,0 1 0,2 9-1,-2-15-1,0 1 0,1-1 0,-1 1 0,1 0 0,0-1 0,-1 1-1,1-1 1,-1 0 0,1 1 0,0-1 0,-1 1 0,1-1 0,0 0 0,-1 0-1,1 1 1,0-1 0,0 0 0,-1 0 0,1 0 0,0 0 0,0 0 0,-1 0 0,1 0-1,0 0 1,-1 0 0,1 0 0,0 0 0,0 0 0,-1-1 0,1 1 0,0 0-1,-1-1 1,1 1 0,1-1 0,23-10 137,-20 8-383,0-1 1,0 1 0,0-1 0,0-1-1,-1 1 1,0-1 0,0 1 0,0-1-1,3-7 1,-4 8-1192,-1-2 0,0 1-1,0 0 1,-1 0 0,0-1 0,2-9-1,-2-10-7349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33.318"/>
    </inkml:context>
    <inkml:brush xml:id="br0">
      <inkml:brushProperty name="width" value="0.025" units="cm"/>
      <inkml:brushProperty name="height" value="0.025" units="cm"/>
    </inkml:brush>
  </inkml:definitions>
  <inkml:trace contextRef="#ctx0" brushRef="#br0">0 76 12620,'0'0'4933,"68"14"-4325,5-22-352,16-4-192,11-2-31,8-3-162,0 0-2946,-2-5-2274</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38.651"/>
    </inkml:context>
    <inkml:brush xml:id="br0">
      <inkml:brushProperty name="width" value="0.025" units="cm"/>
      <inkml:brushProperty name="height" value="0.025" units="cm"/>
    </inkml:brush>
  </inkml:definitions>
  <inkml:trace contextRef="#ctx0" brushRef="#br0">0 1 17168,'0'0'5445,"0"4"-4292,4 4-512,3 0-449,4 0-128,-4 0-416,-4-2-2403</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0.081"/>
    </inkml:context>
    <inkml:brush xml:id="br0">
      <inkml:brushProperty name="width" value="0.025" units="cm"/>
      <inkml:brushProperty name="height" value="0.025" units="cm"/>
    </inkml:brush>
  </inkml:definitions>
  <inkml:trace contextRef="#ctx0" brushRef="#br0">1 241 8680,'0'1'137,"0"-1"1,0 1-1,0-1 0,0 1 0,0-1 1,0 1-1,0-1 0,0 1 0,0-1 1,0 0-1,0 1 0,0-1 0,0 1 1,0-1-1,0 1 0,1-1 0,-1 0 1,0 1-1,0-1 0,0 1 0,1-1 0,-1 0 1,0 1-1,1-1 0,-1 0 0,0 1 1,1-1-1,-1 0 0,0 1 0,1-1 1,-1 0-1,1 0 0,-1 0 0,0 1 1,1-1-1,-1 0 0,1 0 0,-1 0 1,1 0-1,-1 0 0,1 0 0,-1 0 1,0 0-1,1 0 0,-1 0 0,1 0 0,0 0 1,0 0 68,1-1 0,-1 1 0,0-1 0,0 0 0,1 1 0,-1-1 0,0 0 0,0 0 0,0 0 0,0 0 0,0 0 1,0 0-1,0 0 0,1-2 0,10-16 321,-2-1-1,0 0 1,-1 0 0,-1-1 0,-1 0 0,-1 0 0,-1-1 0,0 0 0,1-32 0,-7 68-559,-1 0 1,0 1 0,-1-1-1,-1-1 1,-5 15 0,4-12 16,0 0 1,1 0 0,-2 20-1,9 2-3215,-3-38 3142,0 0 0,0 0-1,0 1 1,1-1-1,-1 0 1,0 1 0,0-1-1,0 0 1,0 0-1,0 1 1,1-1 0,-1 0-1,0 0 1,0 0-1,0 1 1,1-1-1,-1 0 1,0 0 0,0 0-1,1 0 1,-1 1-1,0-1 1,1 0 0,-1 0-1,0 0 1,0 0-1,1 0 1,-1 0 0,0 0-1,1 0 1,-1 0-1,0 0 1,1 0 0,-1 0-1,15-15-3153,-5-6-3976</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0.444"/>
    </inkml:context>
    <inkml:brush xml:id="br0">
      <inkml:brushProperty name="width" value="0.025" units="cm"/>
      <inkml:brushProperty name="height" value="0.025" units="cm"/>
    </inkml:brush>
  </inkml:definitions>
  <inkml:trace contextRef="#ctx0" brushRef="#br0">1 1 10250,'0'0'8616</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1.929"/>
    </inkml:context>
    <inkml:brush xml:id="br0">
      <inkml:brushProperty name="width" value="0.025" units="cm"/>
      <inkml:brushProperty name="height" value="0.025" units="cm"/>
    </inkml:brush>
  </inkml:definitions>
  <inkml:trace contextRef="#ctx0" brushRef="#br0">197 81 7207,'0'0'9043,"-5"-8"-7543,-14-24-240,19 31-1181,-1 0 0,1 0 1,-1 0-1,0 0 0,0 1 0,1-1 0,-1 0 1,0 1-1,0-1 0,0 0 0,0 1 0,0-1 0,0 1 1,0-1-1,0 1 0,0 0 0,0-1 0,0 1 1,0 0-1,0 0 0,0 0 0,0 0 0,-1 0 1,1 0-1,0 0 0,0 0 0,0 0 0,0 0 1,0 1-1,0-1 0,0 0 0,0 1 0,0-1 1,0 1-1,0-1 0,-1 2 0,-27 19-116,26-18 32,0 0-1,1 0 0,-1 1 1,1-1-1,-1 1 0,1-1 0,0 1 1,0 0-1,1 0 0,-1 0 1,1 0-1,0 0 0,0 0 1,0 0-1,0 1 0,1-1 1,0 0-1,0 0 0,0 1 0,1 4 1,2 8-2,1 1 1,1-1-1,11 30 1,-10-34 41,-1 1 1,0 0-1,-1 1 1,3 28-1,-6-39-20,-1 0 0,0 0-1,0 0 1,0 0 0,-1 0-1,1 0 1,-1 0-1,0 0 1,0 0 0,-1 0-1,1-1 1,-1 1 0,0 0-1,0-1 1,0 1 0,0-1-1,-3 4 1,1-4 66,1-1 0,-1 1 0,1-1-1,-1 0 1,0 0 0,0 0 0,0-1 0,0 1 0,0-1 0,0 0 0,0 0 0,-1 0 0,1-1 0,0 1-1,0-1 1,-6 0 0,8 0-66,0 0 1,1-1-1,-1 1 0,0 0 0,1 0 0,-1-1 0,1 1 0,-1-1 0,0 0 0,1 1 0,-1-1 1,1 0-1,-1 0 0,1 0 0,0 0 0,-1 0 0,1 0 0,0 0 0,0-1 0,0 1 1,0 0-1,0-1 0,0 1 0,0-1 0,0 1 0,1-1 0,-1 1 0,0-1 0,1 1 0,-1-1 1,1 0-1,0 1 0,0-1 0,-1 0 0,1 1 0,0-1 0,0 0 0,1 1 0,-1-4 0,1 0-27,-1-1 0,1 1 0,0-1 0,1 1 0,-1 0 0,1 0 0,0 0 0,0 0 0,1 0 0,-1 0-1,7-7 1,14-12 14,2 2 0,0 0 0,31-19 0,-28 21 58,-1 0 0,39-40-1,-64 58-47,0 0 0,-1 0 0,1 0 0,-1 0 0,1-1 0,-1 1 0,0 0 0,0-1 0,0 1 0,0 0 0,0-1 0,-1 1 0,1-1 0,-1 0 0,1 1 0,-1-5 0,0 6-9,0 1-1,0-1 1,0 1-1,-1 0 0,1-1 1,0 1-1,0-1 1,0 1-1,-1-1 1,1 1-1,0-1 0,0 1 1,-1 0-1,1-1 1,0 1-1,-1 0 0,1-1 1,0 1-1,-1 0 1,1-1-1,-1 1 0,1 0 1,0 0-1,-1 0 1,1-1-1,-1 1 0,1 0 1,-1 0-1,0 0 1,-1 0-9,0 0 0,1 0 0,-1 0 0,0 1 0,0-1 0,1 1 0,-1-1 0,0 1 0,1 0-1,-1 0 1,1 0 0,-1 0 0,-1 1 0,-4 3 10,1 0-1,0 1 0,0 0 0,1 0 0,-1 0 1,1 0-1,1 1 0,-1 0 0,1 0 0,0 0 1,1 1-1,0-1 0,0 1 0,-3 16 0,6-23 6,1 0-1,0 0 0,0 1 0,-1-1 0,1 0 0,0 0 0,0 0 0,0 0 0,0 0 0,1-1 0,-1 1 0,0 0 1,0 0-1,0-1 0,1 1 0,-1-1 0,0 1 0,1-1 0,-1 1 0,0-1 0,1 0 0,-1 0 0,1 0 0,-1 0 0,0 0 1,1 0-1,-1 0 0,1 0 0,1-1 0,50-2 209,3-9-140,-37 8-40,0 0 0,1 1-1,21-1 1,-40 4 625,-22-32 1313,1-24-1393,14 33-366,7 21-264,3 9-158,-1-1 203,1 1-1,0-1 0,0 0 0,0 0 0,1 0 0,0-1 0,0 0 0,0 0 0,1 0 0,0 0 0,0-1 0,0 0 0,0 0 1,1-1-1,-1 0 0,1 0 0,0 0 0,0-1 0,0 0 0,0 0 0,11 1 0,-11-3 9,-1 0 0,0 0 0,0 0 0,0-1 0,0 0 0,0 0 0,0 0 0,0-1 0,-1 0 0,1 0 0,0 0 0,-1-1 0,1 0 0,-1 0 0,0 0 0,0-1 0,0 0 0,-1 0 0,1 0 0,-1 0 0,0-1 0,0 0 0,-1 0 0,1 0 0,-1 0 0,3-7 0,-5 11-11,0 0 0,0-1 0,-1 1 1,1 0-1,0-1 0,-1 1 1,1 0-1,-1-1 0,0 1 1,1-1-1,-1 1 0,0-1 0,0 1 1,0-1-1,0 1 0,-1-3 1,1 4-4,0-1 1,-1 1-1,1 0 1,-1-1 0,1 1-1,0 0 1,-1 0 0,1-1-1,-1 1 1,1 0-1,-1 0 1,1 0 0,-1 0-1,1 0 1,-1 0-1,1 0 1,-1 0 0,1 0-1,-1 0 1,0 0-1,1 0 1,-1 0 0,1 0-1,-1 0 1,1 0-1,-1 1 1,1-1 0,0 0-1,-1 1 1,-43 24-209,28-11 212,8-9 4,0 1 1,1 0-1,0 1 0,0 0 1,0 0-1,1 0 0,0 1 1,-6 10-1,12-18-3,0 0-1,0 1 1,0-1 0,0 1 0,1-1-1,-1 1 1,0-1 0,0 0-1,0 1 1,0-1 0,0 1 0,1-1-1,-1 0 1,0 1 0,0-1 0,1 0-1,-1 1 1,0-1 0,1 0-1,-1 1 1,0-1 0,1 0 0,-1 0-1,0 1 1,1-1 0,-1 0-1,1 0 1,-1 0 0,0 0 0,1 1-1,-1-1 1,1 0 0,-1 0-1,1 0 1,-1 0 0,1 0 0,-1 0-1,0 0 1,1 0 0,-1 0 0,1 0-1,-1-1 1,1 1 0,28 0 49,-23-1-30,6 1 9,0-2 0,1 1 1,-1-1-1,0-1 0,-1-1 1,1 1-1,-1-2 0,16-7 1,-24 11-25,-2 0-4,1 0 1,-1 0-1,1 1 0,-1-1 1,1 0-1,-1 1 0,1-1 1,0 1-1,-1 0 1,1-1-1,0 1 0,-1 0 1,1 0-1,0 0 1,-1 0-1,1 1 0,0-1 1,-1 0-1,1 1 1,0-1-1,-1 1 0,1-1 1,-1 1-1,1 0 1,-1 0-1,3 1 0,-1 1-5,-1 0 0,0 1 0,0-1 1,0 1-1,0-1 0,-1 1 0,1 0 0,-1 0 0,1 5 0,-2-9 13,1 1 1,-1-1-1,0 0 1,1 1-1,-1-1 0,0 0 1,0 0-1,1 1 1,-1-1-1,0 0 1,1 0-1,-1 0 1,0 0-1,1 1 0,-1-1 1,1 0-1,-1 0 1,0 0-1,1 0 1,-1 0-1,0 0 0,1 0 1,-1 0-1,1 0 1,-1 0-1,0 0 1,1 0-1,-1 0 1,1 0-1,-1-1 0,0 1 1,1 0-1,-1 0 1,0 0-1,1 0 1,-1-1-1,0 1 0,1 0 1,-1-1-1,15-9 129,-9 5-111,0-1 1,0 0-1,0-1 1,-1 1-1,0-1 1,0 0-1,0-1 1,-1 1-1,-1-1 1,1 0-1,-1 0 1,0 0 0,-1 0-1,0 0 1,0-1-1,-1 1 1,1-13-1,85 22 1740,-56 1-1808,23-2-796,-21-8-4351,-12-6-3626</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2.972"/>
    </inkml:context>
    <inkml:brush xml:id="br0">
      <inkml:brushProperty name="width" value="0.025" units="cm"/>
      <inkml:brushProperty name="height" value="0.025" units="cm"/>
    </inkml:brush>
  </inkml:definitions>
  <inkml:trace contextRef="#ctx0" brushRef="#br0">12 62 11723,'0'0'1911,"9"-7"-58,-3 1-1558,0 1 0,1 0 0,0 0 1,0 0-1,1 1 0,-1 0 1,1 0-1,0 1 0,0 0 0,0 1 1,0-1-1,0 1 0,1 1 1,-1 0-1,15 0 0,-21 1-252,-1 0-1,1 1 1,-1 0 0,1-1-1,-1 1 1,0 0 0,1-1-1,-1 1 1,0 0 0,0 0-1,0 0 1,1 0 0,-1 0-1,0 0 1,0 1 0,-1-1-1,1 0 1,0 0 0,0 1-1,-1-1 1,1 0 0,0 1-1,-1-1 1,1 1 0,-1-1-1,0 1 1,0-1 0,1 1-1,-1-1 1,0 1 0,0-1-1,0 1 1,-1-1 0,1 1-1,0-1 1,-1 3 0,0 4 150,0 0 0,-1-1 0,0 1 0,0-1 1,-1 1-1,-3 6 0,-16 22 394,-42 56 0,-12 19 225,76-111-792,0 1 1,-1-1-1,1 1 1,-1-1-1,1 1 1,0-1-1,0 1 1,-1-1-1,1 1 1,0 0-1,0-1 1,-1 1-1,1 0 1,0-1-1,0 1 1,0-1-1,0 1 1,0 0-1,0-1 1,0 1-1,0 0 1,0-1-1,1 1 1,-1 0-1,0-1 1,0 1 0,1-1-1,-1 1 1,0-1-1,0 1 1,1 0-1,-1-1 1,1 1-1,-1-1 1,0 1-1,1-1 1,-1 0-1,1 1 1,-1-1-1,1 1 1,-1-1-1,2 0 1,1 2 13,1-1 0,-1-1 0,1 1 1,0 0-1,-1-1 0,1 0 1,0 0-1,5 0 0,72-14 137,-40 3-323,50-16 440,-34 4-3157,-56 23 2624,-1 0 0,1-1 0,-1 1 0,0 0 0,1-1 0,-1 1 0,1 0 0,-1-1 0,0 1-1,1-1 1,-1 1 0,0 0 0,0-1 0,1 1 0,-1-1 0,0 1 0,0-1 0,1 1 0,-1-1 0,0 1 0,0-1 0,0 1 0,0-1 0,0 1 0,0-1 0,0 1 0,0-1 0,0 1 0,0-1 0,0 1 0,0-1 0,0 1 0,-1-1 0,1 1 0,0-1 0,0 1 0,-1-1 0,1 1 0,0-1 0,0 1 0,-1-1-1,1 1 1,0 0 0,-1-1 0,1 1 0,-1 0 0,1-1 0,-1 1 0,0-1 0,-13-10-10875</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3.316"/>
    </inkml:context>
    <inkml:brush xml:id="br0">
      <inkml:brushProperty name="width" value="0.025" units="cm"/>
      <inkml:brushProperty name="height" value="0.025" units="cm"/>
    </inkml:brush>
  </inkml:definitions>
  <inkml:trace contextRef="#ctx0" brushRef="#br0">1 0 12620,'0'0'8328,"71"15"-8264,-30-13 64,2-1-1089,-5-1-1986,-4 0-3106</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3.651"/>
    </inkml:context>
    <inkml:brush xml:id="br0">
      <inkml:brushProperty name="width" value="0.025" units="cm"/>
      <inkml:brushProperty name="height" value="0.025" units="cm"/>
    </inkml:brush>
  </inkml:definitions>
  <inkml:trace contextRef="#ctx0" brushRef="#br0">6 65 7911,'0'0'3059,"0"9"-646,-6 103 5264,9-111-7628,-1-1 1,0 0-1,0 0 1,0 0-1,0 0 1,0-1-1,0 1 1,0 0-1,0-1 1,1 0-1,-1 1 1,-1-1-1,1 0 0,4-2 1,33-24 290,20-11-240,-55 36-111,0 0 0,1 0 0,-1 1 1,1 0-1,-1-1 0,1 1 0,-1 1 0,1-1 0,0 1 0,-1-1 1,1 2-1,6-1 0,-10 1 7,0-1 1,1 1-1,-1-1 1,0 1 0,0-1-1,0 1 1,1 0-1,-1-1 1,0 1-1,0 0 1,0 0-1,0 0 1,0 0-1,0 0 1,-1 0-1,1 0 1,0 0-1,0 0 1,-1 0-1,1 1 1,-1-1-1,1 0 1,-1 0-1,1 3 1,6 39 174,-2-8-63,-4-35-94,0 1 0,0 0 0,-1-1 0,1 1 0,0-1 0,0 1 0,0-1 0,0 1 1,-1-1-1,1 0 0,0 1 0,0-1 0,0 0 0,0 0 0,0 0 0,0 0 0,0 0 0,0 0 0,0 0 0,0 0 0,0 0 0,0 0 0,0 0 0,0 0 0,0-1 0,-1 1 0,1 0 0,0-1 0,1 0 1,27-12-95,-13 4-1259,17-10-6467,-20 7 1267</inkml:trace>
  <inkml:trace contextRef="#ctx0" brushRef="#br0" timeOffset="1">368 1 11275,'0'0'9513,"63"0"-19635,-35 6 6471</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4.042"/>
    </inkml:context>
    <inkml:brush xml:id="br0">
      <inkml:brushProperty name="width" value="0.025" units="cm"/>
      <inkml:brushProperty name="height" value="0.025" units="cm"/>
    </inkml:brush>
  </inkml:definitions>
  <inkml:trace contextRef="#ctx0" brushRef="#br0">58 1 9577,'0'0'11083,"-9"9"-10347,-26 31-202,34-39-481,-1 1-1,1-1 1,0 1 0,-1 0-1,1 0 1,0 0-1,0 0 1,1 0 0,-1 0-1,0 0 1,1 0-1,-1 0 1,0 2 0,1-3-46,1 0 0,-1-1 1,0 1-1,0 0 1,0 0-1,0-1 0,1 1 1,-1 0-1,0-1 1,1 1-1,-1 0 0,1-1 1,-1 1-1,0 0 1,1-1-1,-1 1 0,1-1 1,0 1-1,-1-1 0,1 1 1,-1-1-1,1 1 1,0-1-1,0 1 0,5 1-80,1 0 0,-1-1 0,0 0 0,1 0 0,-1 0 0,11 0 0,9 1-273,-23-1 339,0-1 0,0 1 0,-1 0 0,1 0 0,0 0 0,-1 1 0,1-1 0,-1 1 0,0-1 0,1 1 0,-1 0 0,0 0 0,0 0 0,2 3 0,-3-4 32,0 1 0,0-1 0,-1 0 0,1 1 1,0-1-1,-1 1 0,0 0 0,1-1 0,-1 1 0,0-1 0,0 1 0,0-1 0,0 1 0,0 0 0,0-1 0,0 1 1,0-1-1,-1 1 0,0 1 0,0 1 44,-1 0 0,0-1 1,0 1-1,0-1 0,-1 0 1,1 0-1,-1 0 0,0 0 1,0 0-1,0-1 0,0 1 1,0-1-1,0 1 0,-1-1 1,1 0-1,-1-1 0,0 1 1,1-1-1,-5 2 0,6-2-108,0-1 1,0 1-1,0 0 0,0-1 1,0 0-1,0 1 0,0-1 0,0 0 1,0 0-1,0 0 0,0 0 1,0 0-1,0-1 0,0 1 1,0 0-1,0-1 0,0 0 0,0 1 1,-3-3-1,-2-12-3705,9-12-3701,7 4-3376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4.388"/>
    </inkml:context>
    <inkml:brush xml:id="br0">
      <inkml:brushProperty name="width" value="0.025" units="cm"/>
      <inkml:brushProperty name="height" value="0.025" units="cm"/>
    </inkml:brush>
  </inkml:definitions>
  <inkml:trace contextRef="#ctx0" brushRef="#br0">67 1 14125,'0'0'7517,"-9"3"-7448,4-2-61,3-1-3,-1 1 0,1-1 1,-1 1-1,1 0 1,-1 0-1,1 0 1,-1 0-1,1 0 1,0 1-1,0-1 1,-1 1-1,1-1 0,0 1 1,0 0-1,1 0 1,-1 0-1,0 0 1,1 0-1,-1 0 1,1 0-1,-1 0 0,1 1 1,0-1-1,0 1 1,0-1-1,0 1 1,1-1-1,-1 1 1,1 2-1,0-4 2,1 0 0,-1-1 0,1 1 0,-1-1 0,1 1 0,0-1 0,0 1 0,-1-1 0,1 0 0,0 1 0,0-1 0,-1 0 0,1 1 0,0-1 0,0 0 0,0 0 0,-1 0 0,1 0 0,0 0 0,0 0 0,0 0 1,0 0-1,1 0 0,28 0 74,-24-1-101,0 1-12,8 0-68,-1 0 0,0 1 0,21 4-1,-32-4 108,0-1-1,0 1 0,0-1 0,0 1 0,0 0 1,0 0-1,0 0 0,0 0 0,0 0 0,0 1 1,-1-1-1,1 0 0,1 3 0,-2-3 18,-1 0-1,1 0 1,-1 0-1,1 0 1,-1 0 0,0 1-1,1-1 1,-1 0-1,0 0 1,0 0-1,0 1 1,0-1-1,0 0 1,0 0-1,0 0 1,0 1 0,0-1-1,-1 0 1,1 0-1,-1 0 1,1 0-1,0 1 1,-1-1-1,0 0 1,0 1 0,-1 0 128,0 1 1,0-1 0,-1 1 0,1-1 0,-1 0 0,0 0 0,1 0 0,-1-1 0,0 1 0,0 0 0,-6 1 0,7-2-191,0 0 0,0 0 0,0 0 0,0-1-1,0 1 1,0-1 0,0 0 0,-1 1 0,1-1 0,0 0-1,0 0 1,0 0 0,0 0 0,-1-1 0,1 1-1,0-1 1,0 1 0,-4-2 0,3-19-6694,3 7-96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4.719"/>
    </inkml:context>
    <inkml:brush xml:id="br0">
      <inkml:brushProperty name="width" value="0.025" units="cm"/>
      <inkml:brushProperty name="height" value="0.025" units="cm"/>
    </inkml:brush>
  </inkml:definitions>
  <inkml:trace contextRef="#ctx0" brushRef="#br0">68 55 12236,'0'0'8317,"-9"9"-8125,5-6-134,-33 32 133,35-33-145,1 0 0,-1-1 0,0 1 0,1 1 0,0-1 0,-1 0 1,1 0-1,0 0 0,0 1 0,0-1 0,1 1 0,-1-1 0,0 0 0,1 1 0,0-1 1,-1 1-1,1 0 0,0-1 0,0 1 0,1 2 0,0-4-20,-1 0 0,1-1 0,0 1 0,0 0 0,-1-1 0,1 1-1,0-1 1,0 1 0,0-1 0,-1 0 0,1 1 0,0-1 0,0 0 0,0 0 0,0 1 0,0-1 0,0 0-1,0 0 1,0 0 0,0 0 0,-1 0 0,1 0 0,0 0 0,0-1 0,1 1 0,25-6 362,-6-4-535,1 0-1,-2-2 0,0-1 1,0 0-1,-1-2 0,-1 0 1,0-1-1,28-34 0,-79 98-646,30-44 811,0 0 1,1 1 0,-1-1-1,1 1 1,0 0-1,0-1 1,1 1-1,0 0 1,-1 0-1,2 0 1,-1 0-1,0 1 1,1-1-1,0 0 1,1 0-1,0 9 1,0-13-38,0 0 0,-1-1 1,1 1-1,0 0 1,-1-1-1,1 1 0,0-1 1,0 1-1,0-1 0,0 1 1,0-1-1,-1 0 0,1 1 1,0-1-1,0 0 1,0 0-1,0 0 0,0 0 1,0 0-1,0 0 0,0 0 1,0 0-1,0 0 0,0 0 1,1-1-1,25-5-1065,-19 2 250,0-1 0,0 0 0,-1 0 0,0-1 1,8-7-1,-11 10 276,28-27-4700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1.535"/>
    </inkml:context>
    <inkml:brush xml:id="br0">
      <inkml:brushProperty name="width" value="0.025" units="cm"/>
      <inkml:brushProperty name="height" value="0.025" units="cm"/>
    </inkml:brush>
  </inkml:definitions>
  <inkml:trace contextRef="#ctx0" brushRef="#br0">105 289 5541,'-9'3'32,"-3"1"103,-41 14 54,49-16 192,1 0-1,-1 0 1,1 0-1,0 0 1,0 0 0,0 1-1,-5 4 1,17-5-172,0 0 0,0-1 1,-1 0-1,12-1 0,-9-1-134,0 0 1,1 0-1,-1-1 0,0-1 0,0 0 1,0 0-1,14-8 0,74-42 215,-17 8-424,-50 32 200,-1 1-1,2 1 1,0 1 0,0 2-1,1 2 1,0 1-1,0 1 1,0 2-1,0 2 1,1 1 0,-1 1-1,0 2 1,47 11-1,-73-13-63,256 54 44,-235-53-44,1 0 1,-1-2 0,1-1 0,-1-2-1,1-1 1,-1-1 0,33-9 0,185-76 20,-21 6 17,-188 73-34,0 0-1,0 3 1,1 1-1,48-1 1,-39 10 81,1 1 1,-1 3-1,0 2 1,0 2 0,68 25-1,-54-16 28,0-2 0,86 11 0,-46-22-111,0-5 0,-1-5 0,1-3 1,143-29-1,-130 18 12,1 5 0,0 6 0,208 13 0,48 50 29,18 2-26,-333-55-16,1-2 1,0-3-1,0-3 0,105-19 0,-92 9 19,0 2-1,1 4 0,0 3 1,0 3-1,1 3 0,-1 3 1,136 26-1,167 30 23,-293-53-32,0-4 0,135-12 0,152-19 186,-287 27-122,1 4 1,121 20-1,912 109 31,-987-117-75,-1 5-1,183 55 1,-241-57-26,53 11 1,2-6-1,0-5 1,0-6 0,191-6-1,-140-16-22,-1-8 0,286-66-1,-450 81 17,457-100-2,-319 77 8,177-7 1,400 37 623,-82 1-582,-489-7-27,469-45 50,-150 4 211,-370 41 249,-64 2 2205,-75 14-2412,13-4-803,-38 2-3493,22-7-32</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5.081"/>
    </inkml:context>
    <inkml:brush xml:id="br0">
      <inkml:brushProperty name="width" value="0.025" units="cm"/>
      <inkml:brushProperty name="height" value="0.025" units="cm"/>
    </inkml:brush>
  </inkml:definitions>
  <inkml:trace contextRef="#ctx0" brushRef="#br0">122 0 10570,'-9'12'2504,"5"-7"-2374,-19 26 1868,-22 38 1,39-58-1529,0-1 0,1 1 1,0 0-1,1 0 0,0 1 0,1-1 1,0 1-1,1 0 0,-1 15 0,3-26-462,1 1-1,-1-1 1,1 1-1,-1-1 0,1 0 1,0 1-1,0-1 0,-1 0 1,1 0-1,0 1 1,0-1-1,0 0 0,0 0 1,0 0-1,1 0 0,-1 0 1,0-1-1,0 1 1,1 0-1,-1 0 0,0-1 1,1 1-1,-1-1 0,0 1 1,1-1-1,-1 0 1,1 1-1,-1-1 0,1 0 1,-1 0-1,1 0 0,-1 0 1,1 0-1,-1-1 1,3 1-1,58-9 112,8-18-1263,-55 20 1038,0 1 1,0 0-1,1 1 0,0 1 1,27-4-1,-42 8 131,-1 0 0,0 0 1,1 0-1,-1 0 0,1 0 0,-1 0 0,0 0 0,1 0 0,-1 0 1,1 0-1,-1 0 0,0 0 0,1 0 0,-1 0 0,1 1 0,-1-1 1,0 0-1,1 0 0,-1 0 0,0 1 0,1-1 0,-1 0 0,0 0 1,0 1-1,1-1 0,-1 0 0,0 1 0,0-1 0,1 0 0,-1 1 1,0-1-1,0 0 0,0 1 0,0-1 0,1 0 0,-1 1 0,-4 18 596,-18 19-71,21-37-537,-32 40 700,24-30 38,0-1-1,1 1 1,-8 14 0,16-25-731,0 0 1,0 1 0,0-1 0,0 0-1,0 0 1,0 1 0,1-1 0,-1 0-1,0 0 1,0 1 0,0-1 0,0 0-1,0 0 1,1 1 0,-1-1 0,0 0-1,0 0 1,0 1 0,1-1 0,-1 0-1,0 0 1,0 0 0,0 0 0,1 1-1,-1-1 1,0 0 0,1 0 0,-1 0-1,0 0 1,0 0 0,1 0 0,-1 0-1,0 0 1,1 0 0,-1 0 0,0 0-1,0 0 1,1 0 0,-1 0 0,0 0-1,1 0 1,-1 0 0,0 0 0,0 0-1,1 0 1,-1 0 0,0-1 0,0 1-1,1 0 1,-1 0 0,19-3 47,41-10-61,76-6 0,-104 15-16,-15 0 366,-9-4-4349,-8 7 3587,-1 0-1,1 0 0,-1 0 1,0 0-1,0 0 0,1 1 0,-1-1 1,0 0-1,0 0 0,0 0 0,0 1 1,0-1-1,0 0 0,0 1 0,0-1 1,-1 1-1,1 0 0,0-1 0,0 1 1,0 0-1,-2-1 0,-22-7-5728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5.441"/>
    </inkml:context>
    <inkml:brush xml:id="br0">
      <inkml:brushProperty name="width" value="0.025" units="cm"/>
      <inkml:brushProperty name="height" value="0.025" units="cm"/>
    </inkml:brush>
  </inkml:definitions>
  <inkml:trace contextRef="#ctx0" brushRef="#br0">0 66 15439,'0'0'8263,"62"-25"-7398,-8 17-64,5 3-449,7 1-256,-2-1-192,-8-3-2754,-10-2-6087</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6.909"/>
    </inkml:context>
    <inkml:brush xml:id="br0">
      <inkml:brushProperty name="width" value="0.025" units="cm"/>
      <inkml:brushProperty name="height" value="0.025" units="cm"/>
    </inkml:brush>
  </inkml:definitions>
  <inkml:trace contextRef="#ctx0" brushRef="#br0">11 14 11787,'7'-13'4249,"-4"12"-1731,-2 24-1003,-8 38-839,2-32 250,2-20-577,1-1 0,1 1 0,-1 0 0,1-1 0,1 1 1,0 0-1,0-1 0,3 18 0,-2-25-324,0 0-1,0 1 1,0-1 0,0 0 0,0 1-1,0-1 1,1 0 0,-1 0 0,0 0-1,1 0 1,-1 0 0,1-1 0,-1 1-1,1 0 1,-1-1 0,1 1 0,0-1 0,-1 1-1,1-1 1,-1 0 0,1 0 0,0 0-1,-1 0 1,1 0 0,0 0 0,1 0-1,4-1-29,-1 1-1,1-1 1,-1 0-1,0-1 1,12-3-1,16-16-2308,-7-10-3294,-15 7-1316</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7.274"/>
    </inkml:context>
    <inkml:brush xml:id="br0">
      <inkml:brushProperty name="width" value="0.025" units="cm"/>
      <inkml:brushProperty name="height" value="0.025" units="cm"/>
    </inkml:brush>
  </inkml:definitions>
  <inkml:trace contextRef="#ctx0" brushRef="#br0">0 1 16624,'0'0'6374,"7"22"-18546</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7.604"/>
    </inkml:context>
    <inkml:brush xml:id="br0">
      <inkml:brushProperty name="width" value="0.025" units="cm"/>
      <inkml:brushProperty name="height" value="0.025" units="cm"/>
    </inkml:brush>
  </inkml:definitions>
  <inkml:trace contextRef="#ctx0" brushRef="#br0">32 0 12620,'0'0'10543,"-2"11"-10030,-5 14-250,1-5 188,1 0-1,0 0 1,-2 35 0,7-54-439,0 0-1,1 0 1,-1-1 0,0 1 0,0 0 0,1 0 0,-1 0 0,0-1 0,1 1 0,-1 0-1,1-1 1,-1 1 0,1 0 0,-1-1 0,1 1 0,-1 0 0,1-1 0,0 1-1,-1-1 1,1 1 0,0-1 0,-1 1 0,1-1 0,0 0 0,0 1 0,0-1 0,-1 0-1,1 0 1,0 1 0,0-1 0,0 0 0,-1 0 0,1 0 0,0 0 0,0 0 0,0 0-1,0 0 1,0-1 0,-1 1 0,1 0 0,0 0 0,0-1 0,0 1 0,1-1-1,2 0 106,0 0-1,0-1 0,0 1 0,0-1 0,-1 0 0,1 0 1,0 0-1,3-3 0,-2 0-40,1 0 1,-1 0-1,-1-1 1,1 0-1,-1 0 1,0 0-1,-1 0 1,1 0 0,-1-1-1,0 0 1,-1 0-1,0 0 1,0 0-1,0 0 1,-1 0-1,0 0 1,0-14-1,-1 20-124,0 1 1,0 0-1,0-1 0,0 1 0,0 0 0,0-1 0,0 1 1,0 0-1,0-1 0,0 1 0,-1 0 0,1 0 0,0-1 1,0 1-1,0 0 0,0-1 0,-1 1 0,1 0 1,0 0-1,0-1 0,-1 1 0,1 0 0,0 0 0,0 0 1,-1 0-1,1-1 0,0 1 0,-1 0 0,1 0 1,0 0-1,0 0 0,-1 0 0,1 0 0,0 0 0,-1 0 1,1 0-1,0 0 0,-1 0 0,1 0 0,0 0 1,-1 0-1,1 0 0,0 0 0,-1 0 0,1 0 0,-9 3-3655,3 1-4578</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9.021"/>
    </inkml:context>
    <inkml:brush xml:id="br0">
      <inkml:brushProperty name="width" value="0.025" units="cm"/>
      <inkml:brushProperty name="height" value="0.025" units="cm"/>
    </inkml:brush>
  </inkml:definitions>
  <inkml:trace contextRef="#ctx0" brushRef="#br0">22 70 9065,'0'0'1937,"5"-9"92,2-1-1113,6-12 308,-3-5 2668,-9 26-2883,-14 41-352,2-3-498,1 0 0,2 1 1,1 1-1,3-1 0,0 72 1,4-108-192,0 0 0,0 0 0,0 0 0,0 0 0,1-1 0,-1 1 0,1 0 1,-1 0-1,1 0 0,0-1 0,0 1 0,0 0 0,0 0 0,0-1 0,0 1 1,0-1-1,0 1 0,1-1 0,-1 0 0,0 1 0,1-1 0,-1 0 0,1 0 1,0 0-1,-1 0 0,1 0 0,2 0 0,0 1-570,0-1 1,-1-1-1,1 1 0,-1 0 1,1-1-1,0 0 1,-1 0-1,1 0 0,0 0 1,0-1-1,-1 1 0,1-1 1,5-2-1,10-8-5425</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49.544"/>
    </inkml:context>
    <inkml:brush xml:id="br0">
      <inkml:brushProperty name="width" value="0.025" units="cm"/>
      <inkml:brushProperty name="height" value="0.025" units="cm"/>
    </inkml:brush>
  </inkml:definitions>
  <inkml:trace contextRef="#ctx0" brushRef="#br0">55 63 11050,'0'0'4255,"-5"9"-3470,-5 11-457,2-1 0,1 1 0,-8 35 1,8-1 2863,7-53-2369,13-40 922,-5-35-1523,-7 69-186,-1 0-1,0 1 1,-1-1-1,1 0 1,-1 0-1,1 1 1,-2-1-1,1 0 1,0 1-1,-1-1 1,0 1-1,-4-7 1,6 11-42,0 0 0,-1 0 0,1 0 0,-1 0 1,1 0-1,0 0 0,-1 0 0,1 0 0,0 1 1,-1-1-1,1 0 0,0 0 0,-1 0 1,1 1-1,0-1 0,0 0 0,-1 0 0,1 1 1,0-1-1,0 0 0,-1 1 0,1-1 0,0 0 1,0 1-1,0-1 0,-1 0 0,1 1 0,0-1 1,0 1-1,0-1 0,0 0 0,0 1 1,0-1-1,0 0 0,0 1 0,0-1 0,0 1 1,0-1-1,0 0 0,0 1 0,0-1 0,0 0 1,1 1-1,-1 0 2,0 0 0,0 0 0,0 0 0,0 0 1,0 0-1,0 0 0,0 0 0,0 0 0,0 0 0,1 0 0,-1 0 0,0 0 1,1-1-1,-1 1 0,1 0 0,-1 0 0,1 0 0,-1-1 0,1 1 0,0 0 1,-1 0-1,1-1 0,0 1 0,0-1 0,-1 1 0,1 0 0,1 0 1,3 0 5,0 0 1,0 0-1,0 0 1,0-1-1,0 0 1,0 1-1,0-2 1,0 1-1,0-1 1,0 0-1,0 0 1,0 0-1,0 0 1,0-1-1,-1 0 1,1 0-1,-1 0 1,1-1-1,7-6 1,2-1 166,0-1 0,-1 0 1,-1-1-1,17-19 0,-27 38-165,-1 1-1,0 1 0,0-1 0,-1 14 0,-10 77 185,6-79-724,1-1 0,1 1 0,1 0 0,2 38-1,-1-58 389,0 1 0,1-1 0,-1 0-1,0 1 1,0-1 0,0 1 0,0-1 0,0 0-1,1 1 1,-1-1 0,0 0 0,0 1-1,1-1 1,-1 0 0,0 0 0,1 1-1,-1-1 1,0 0 0,1 0 0,-1 1-1,0-1 1,1 0 0,-1 0 0,0 0 0,1 0-1,-1 1 1,1-1 0,-1 0 0,0 0-1,1 0 1,-1 0 0,1 0 0,-1 0-1,0 0 1,1 0 0,-1 0 0,1 0 0,-1 0-1,0-1 1,1 1 0,0 0 0,0 0-358,14-3-5986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51.475"/>
    </inkml:context>
    <inkml:brush xml:id="br0">
      <inkml:brushProperty name="width" value="0.025" units="cm"/>
      <inkml:brushProperty name="height" value="0.025" units="cm"/>
    </inkml:brush>
  </inkml:definitions>
  <inkml:trace contextRef="#ctx0" brushRef="#br0">7 0 15182,'6'0'1666,"-6"1"-993,0 11-321,3 5 513,-3 5-545,0 1-256,0 1 0,0 2 0,0-3-32,0-3 0,0-5 0,0-5-32,0-3 32,0-6-96,-3-1-1729,-3 0-3460,-1-3-1506</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51.822"/>
    </inkml:context>
    <inkml:brush xml:id="br0">
      <inkml:brushProperty name="width" value="0.025" units="cm"/>
      <inkml:brushProperty name="height" value="0.025" units="cm"/>
    </inkml:brush>
  </inkml:definitions>
  <inkml:trace contextRef="#ctx0" brushRef="#br0">0 23 12908,'0'0'7463,"61"0"-6630,-32 0-417,5 0-255,-6 0-129,-1-2-481,-6-4-1857,-3 1-3011,-2-5-2947</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52.166"/>
    </inkml:context>
    <inkml:brush xml:id="br0">
      <inkml:brushProperty name="width" value="0.025" units="cm"/>
      <inkml:brushProperty name="height" value="0.025" units="cm"/>
    </inkml:brush>
  </inkml:definitions>
  <inkml:trace contextRef="#ctx0" brushRef="#br0">79 0 14286,'0'0'790,"-3"8"432,-31 86 2189,27-67-3232,2 0 0,0 0 0,-1 55 0,6-82-409,0-35-5631,-9-19 1888,0-17-975,9 65 2770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3.176"/>
    </inkml:context>
    <inkml:brush xml:id="br0">
      <inkml:brushProperty name="width" value="0.025" units="cm"/>
      <inkml:brushProperty name="height" value="0.025" units="cm"/>
    </inkml:brush>
  </inkml:definitions>
  <inkml:trace contextRef="#ctx0" brushRef="#br0">1 141 10346,'0'0'683,"0"-9"-267,1 4-326,0 0-1,0 0 0,1 0 0,0 0 0,-1 0 0,2 0 0,-1 0 1,0 0-1,1 1 0,0-1 0,0 1 0,1 0 0,-1 0 0,1 0 0,0 1 1,0-1-1,0 1 0,0 0 0,0 0 0,1 0 0,0 0 0,6-2 0,0 0-30,-1-1-1,1 2 1,1 0-1,-1 0 0,0 1 1,1 0-1,0 1 1,14-1-1,-19 2-38,1 1 0,-1 1 0,1-1 1,-1 1-1,1 1 0,-1-1 0,0 1 0,0 0 0,0 1 0,0 0 0,0 0 1,0 1-1,-1-1 0,7 6 0,44 36 369,-26-20-240,57 35 1,-77-53-166,1-1 0,0 0 0,1-1 0,0-1 0,-1 0 0,1 0 0,0-2 0,1 1 0,13-1 0,-15-1 20,0-1 0,0 0 0,0-1 0,0-1 0,0 0 0,0 0 0,-1-2 0,1 1 0,-1-1 0,1-1 0,-1 0 0,-1 0 0,1-1 0,-1-1 0,0 0 0,0 0 0,-1-1 0,0 0 0,13-15 0,-21 22 15,-1 0-1,1 1 0,-1-1 1,1 0-1,-1 0 0,1 0 0,-1 0 1,0 0-1,1 0 0,-1 0 1,0 0-1,0 0 0,0 0 0,0 0 1,0 0-1,0 0 0,0 0 1,0 0-1,0 0 0,0 0 0,-1 0 1,1 0-1,0 0 0,-1 0 0,1 0 1,-1 0-1,1 0 0,-1 1 1,1-1-1,-1 0 0,0 0 0,1 0 1,-1 1-1,0-1 0,1 0 1,-1 1-1,0-1 0,0 1 0,0-1 1,0 1-1,0-1 0,0 1 1,-1-1-1,-48-18 442,47 18-465,-25-7 192,-1 1-1,1 2 0,-1 1 1,0 1-1,-48 2 1,62 1-141,1 2 0,-1-1 0,0 2 0,1 0 1,-1 0-1,1 2 0,0 0 0,1 0 0,-1 1 1,1 1-1,0 0 0,-22 17 0,31-20-37,-1-1 0,1 1-1,1 0 1,-1 1 0,0-1-1,1 1 1,0-1 0,0 1 0,1 0-1,-1 0 1,1 0 0,0 1-1,0-1 1,1 0 0,0 1-1,0-1 1,0 1 0,0-1-1,1 1 1,0-1 0,0 1 0,2 7-1,-1-8-73,0 0-1,1 0 0,-1 0 1,1-1-1,1 1 0,-1-1 1,1 1-1,-1-1 0,1 0 1,0 0-1,1 0 0,-1 0 1,1-1-1,-1 1 0,1-1 1,0 0-1,0 0 0,1-1 1,-1 1-1,1-1 1,-1 0-1,1 0 0,0 0 1,6 1-1,-5-1-381,-1-1 1,1 0-1,0 0 0,0 0 1,0 0-1,-1-1 0,1 0 1,0-1-1,0 1 0,0-1 1,9-3-1,20-21-3423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52.995"/>
    </inkml:context>
    <inkml:brush xml:id="br0">
      <inkml:brushProperty name="width" value="0.025" units="cm"/>
      <inkml:brushProperty name="height" value="0.025" units="cm"/>
    </inkml:brush>
  </inkml:definitions>
  <inkml:trace contextRef="#ctx0" brushRef="#br0">0 1 4388,'0'0'18348,"0"8"-17830,1 0-354,-1 0-1,1-1 1,1 1 0,0 0-1,0-1 1,0 0 0,1 1-1,4 7 1,-6-12-102,1 0-1,0 0 0,-1 0 1,1 0-1,1 0 1,-1-1-1,0 1 0,1 0 1,-1-1-1,1 0 1,0 1-1,-1-1 0,1 0 1,0-1-1,1 1 1,-1 0-1,0-1 0,0 0 1,1 0-1,-1 0 1,0 0-1,1 0 0,6 0 1,-9-1-28,-1 0 1,1 1-1,0-1 1,-1 0-1,1 0 1,0 0-1,-1 0 0,1 1 1,0-1-1,-1 0 1,1 0-1,0 0 1,-1-1-1,1 1 1,0 0-1,-1 0 1,1 0-1,0 0 0,-1-1 1,1 1-1,0 0 1,-1-1-1,1 1 1,-1 0-1,1-1 1,0 1-1,-1-1 1,1 1-1,-1-1 1,0 1-1,1-1 0,-1 1 1,1-1-1,-1 1 1,0-1-1,1 0 1,-1 1-1,0-1 1,0 0-1,1 1 1,-1-1-1,0 0 0,0 1 1,0-1-1,0 0 1,0 1-1,0-1 1,0 0-1,0 1 1,0-1-1,0 0 1,0 1-1,-1-1 1,1 0-1,0 0 0,0-5-4,-20 6 99,16 2-5761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54.116"/>
    </inkml:context>
    <inkml:brush xml:id="br0">
      <inkml:brushProperty name="width" value="0.025" units="cm"/>
      <inkml:brushProperty name="height" value="0.025" units="cm"/>
    </inkml:brush>
  </inkml:definitions>
  <inkml:trace contextRef="#ctx0" brushRef="#br0">219 26 4324,'5'-16'7616,"-4"7"2003,-16 23-7444,-30 32-1158,2 2 0,2 2 0,-40 65 0,81-115-1080,1 0-1,-1 0 0,0 0 0,0 0 0,0 0 1,0 0-1,0 0 0,0 0 0,1 0 0,-1 0 1,0 0-1,0 0 0,0 0 0,0 0 0,0 0 1,0 0-1,0 0 0,1 1 0,-1-1 1,0 0-1,0 0 0,0 0 0,0 0 0,0 0 1,0 0-1,0 0 0,0 1 0,0-1 0,0 0 1,0 0-1,0 0 0,0 0 0,0 0 0,0 1 1,0-1-1,0 0 0,0 0 0,0 0 1,0 0-1,0 0 0,0 0 0,0 1 0,0-1 1,0 0-1,0 0 0,0 0 0,0 0 0,0 0 1,0 1-1,20-15-2662,23-24-1486,37-52-1549,-19 20 6729,2 3 6356,-80 99-2801,5-1-3862,2-1 1,-7 35-1,16-59-608,0-1 0,0 1 0,0-1 1,1 1-1,0-1 0,0 1 0,0-1 0,1 1 0,0-1 0,0 1 0,0-1 0,1 0 0,0 1 0,0-1 0,0 0 0,0 0 1,5 6-1,27 23-2466,-34-34 2281,0 0 0,0 0 0,0 0-1,0 0 1,0 0 0,-1 0 0,1 0 0,0 0-529,0 1 529,0-1 0,0 0 0,0 0 0,0 0 0,0 0 0,0 0 0,0 0-1,0 0 1,0 0 0,0 0 0,0 1 0,0-1 0,0 0 0,0 0 0,0 0 0,0 0-1,0 0 1,0 0 0,0 0 0,0 0 0,0 1 0,0-1 0,0 0 0,0 0-1,0 0 1,0 0 0,0 0 0,0 0 0,0 0 0,0 0 0,1 1-529,-1-1 529,0 0 0,0 0 0,0 0 0,0 0 0,0 0-1,0 0 1,0 0 0,0 0 0,1 0 0,-1 0 0,0 0 0,0 0 0,0 0 0,0 0-1,-9-1-5864,7 1 5748,-14-2-6750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54.510"/>
    </inkml:context>
    <inkml:brush xml:id="br0">
      <inkml:brushProperty name="width" value="0.025" units="cm"/>
      <inkml:brushProperty name="height" value="0.025" units="cm"/>
    </inkml:brush>
  </inkml:definitions>
  <inkml:trace contextRef="#ctx0" brushRef="#br0">0 0 9961,'0'0'10859,"16"51"-10475,8-47-128,1-2-128,3-2-64,1 0-1377,-1-3-2210,-3-9-2723</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54.851"/>
    </inkml:context>
    <inkml:brush xml:id="br0">
      <inkml:brushProperty name="width" value="0.025" units="cm"/>
      <inkml:brushProperty name="height" value="0.025" units="cm"/>
    </inkml:brush>
  </inkml:definitions>
  <inkml:trace contextRef="#ctx0" brushRef="#br0">107 69 10474,'0'0'7410,"-5"10"-5953,-18 36-201,3 0 0,1 2 0,-20 83-1,72-184 197,-27 31-1420,0 1 0,-2-1 1,0 0-1,-2 0 0,0 0 0,-2 0 0,-3-40 0,3 61-35,0 0 0,0 0 0,0 0 0,0 0 0,0 0 0,-1 0 1,1 0-1,0 0 0,-1 0 0,1 0 0,0 0 0,-1 0 0,1 0 1,-1 0-1,0 0 0,1 1 0,-1-1 0,0 0 0,1 0 0,-3-1 1,3 2-5,-1 0 1,1 0 0,-1 0 0,1-1-1,-1 1 1,0 0 0,1 0 0,-1 0 0,1 0-1,-1 1 1,1-1 0,-1 0 0,1 0-1,-1 0 1,1 0 0,-1 0 0,1 1 0,-1-1-1,1 0 1,-1 0 0,1 1 0,-1-1-1,1 0 1,-1 1 0,1-1 0,-1 1 0,0 0 6,1-1 0,-1 1 0,1 0 0,-1-1 0,1 1 0,-1 0 0,1 0 0,-1-1 0,1 1 0,0 0 1,-1 0-1,1 0 0,0 0 0,0-1 0,-1 1 0,1 0 0,0 0 0,0 0 0,0 0 0,0 0 0,0-1 0,1 1 1,-1 0-1,0 0 0,0 0 0,0 0 0,1 0 0,-1-1 0,0 1 0,1 0 0,-1 0 0,1-1 0,-1 1 1,1 0-1,-1 0 0,1-1 0,-1 1 0,1-1 0,0 1 0,0 0 0,-1-1 0,1 1 0,0-1 0,1 1 0,4 1 27,0 0 0,1 0 0,-1 0 0,1-1 0,0 0-1,-1 0 1,1-1 0,0 0 0,0 0 0,-1 0-1,1-1 1,0 0 0,8-3 0,0 1 5,-1-2-1,0 0 1,0-1 0,-1 0 0,14-8-1,-14 6-4,-1 0 0,1-2-1,-2 1 1,20-21 0,-34 54-203,-43 84 385,34-85-159,0 1 1,2 0-1,1 1 1,1 0 0,-8 43-1,16-67-121,0-1 0,0 1 0,-1-1 0,1 1 0,0-1 0,0 1 0,0-1 0,0 1 0,0-1 0,0 1-1,0-1 1,0 1 0,0-1 0,1 1 0,-1-1 0,0 1 0,0-1 0,0 0 0,0 1 0,1-1 0,-1 1 0,0-1 0,0 1 0,1-1 0,-1 0 0,0 1 0,1-1 0,-1 0-1,1 1 1,-1-1 0,0 0 0,1 0 0,-1 1 0,1-1 0,-1 0 0,1 0 0,-1 0 0,0 1 0,1-1 0,-1 0 0,1 0 0,-1 0 0,1 0 0,0 0 0,22-9-5909,-4-9-965</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55.183"/>
    </inkml:context>
    <inkml:brush xml:id="br0">
      <inkml:brushProperty name="width" value="0.025" units="cm"/>
      <inkml:brushProperty name="height" value="0.025" units="cm"/>
    </inkml:brush>
  </inkml:definitions>
  <inkml:trace contextRef="#ctx0" brushRef="#br0">351 0 17713,'0'0'4740,"12"65"-2850,-3-37-609,-2 3-448,-1 4-449,-6 6-127,0 3-129,-7 5-32,-17 4 0,-9 5-32,-10 2-64,-7-1 0,-7-1-769,-1-5-1633,1-12-2819,2-14-12652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2.884"/>
    </inkml:context>
    <inkml:brush xml:id="br0">
      <inkml:brushProperty name="width" value="0.025" units="cm"/>
      <inkml:brushProperty name="height" value="0.025" units="cm"/>
    </inkml:brush>
  </inkml:definitions>
  <inkml:trace contextRef="#ctx0" brushRef="#br0">1 1 4132,'0'0'17681,"62"3"-16913,-28-5-415,5 2-257,1 0-32,-3 0-32,-1 0-32,-4 0-545,-9 4-672,-3-3-1313,-4-1-2403,-2 0-2274</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3.232"/>
    </inkml:context>
    <inkml:brush xml:id="br0">
      <inkml:brushProperty name="width" value="0.025" units="cm"/>
      <inkml:brushProperty name="height" value="0.025" units="cm"/>
    </inkml:brush>
  </inkml:definitions>
  <inkml:trace contextRef="#ctx0" brushRef="#br0">0 7 5926,'0'0'7046,"8"-2"-5305,4 0-1377,-1 1 0,1 0 0,0 1 1,0 0-1,-1 1 0,1 0 0,0 1 1,-1 0-1,1 1 0,-1 0 1,0 1-1,0 0 0,0 1 0,0 0 1,-1 0-1,11 9 0,-19-13-333,0 1 0,0 0 1,0-1-1,0 1 0,0 0 0,-1 0 0,1 0 0,-1 0 0,1 1 0,-1-1 1,0 0-1,0 1 0,0-1 0,0 1 0,-1-1 0,1 1 0,0-1 0,-1 1 1,0-1-1,0 1 0,0 2 0,0-1 16,-1 0 0,0 0 0,-1 0 0,1 0 1,-1 0-1,1 0 0,-1 0 0,0-1 0,-1 1 0,1-1 0,-6 7 0,-2 1-20,-1-1-1,-1 0 1,1-1 0,-2 0-1,1-1 1,-15 7-1,27-14-46,-36 15-1908,10-11-5535,13-5-3001</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4.052"/>
    </inkml:context>
    <inkml:brush xml:id="br0">
      <inkml:brushProperty name="width" value="0.025" units="cm"/>
      <inkml:brushProperty name="height" value="0.025" units="cm"/>
    </inkml:brush>
  </inkml:definitions>
  <inkml:trace contextRef="#ctx0" brushRef="#br0">50 1 3171,'0'0'13901,"-10"48"-13613,-1-16 801,4 6 65,0 1-290,-2-3-191,3-4-449,6-6-160,0-6-32,0-3-96,0-7-480,0-6-737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4.399"/>
    </inkml:context>
    <inkml:brush xml:id="br0">
      <inkml:brushProperty name="width" value="0.025" units="cm"/>
      <inkml:brushProperty name="height" value="0.025" units="cm"/>
    </inkml:brush>
  </inkml:definitions>
  <inkml:trace contextRef="#ctx0" brushRef="#br0">0 55 12396,'0'0'4222,"5"-8"-2588,-4 5-1551,0 0-1,1 0 1,0 0 0,0 1-1,0-1 1,0 1 0,0-1-1,0 1 1,1-1-1,-1 1 1,1 0 0,-1 0-1,1 0 1,0 1 0,0-1-1,0 1 1,0-1 0,0 1-1,0 0 1,0 0 0,1 1-1,-1-1 1,0 1 0,0-1-1,1 1 1,-1 0 0,0 0-1,6 1 1,13 0 100,0 0 0,-1 2 0,1 0 1,-1 2-1,26 8 0,-38-10-174,1 0 0,0 1-1,-1 0 1,0 1 0,0 0 0,0 0 0,-1 1-1,0 0 1,0 1 0,0-1 0,-1 2 0,0-1 0,8 11-1,-13-14 42,1 0 0,-1 0 1,0 0-1,0 0 0,0 1 0,-1-1 0,0 0 0,1 1 0,-2-1 0,1 1 0,0 0 0,-1-1 0,0 1 0,0-1 0,0 1 0,-1 0 0,0-1 0,-1 7 1,-1-4 133,1-1 1,-1 0-1,-1 1 1,1-1-1,-1 0 1,0-1-1,-1 1 1,0-1-1,1 1 1,-12 7 0,0-1 145,0 0 0,-1-2 0,0 0 0,0-1 0,-1 0 0,-1-2 0,-28 8 0,43-13-346,-1-1 0,1 0 0,0 0 0,-1-1 0,1 1 0,-1-1 0,0 0 0,1 0 0,-5-1 0,9 1-57,-1 0 1,1 0 0,0 0 0,-1 0 0,1 0 0,0 0-1,0 0 1,-1-1 0,1 1 0,0 0 0,0 0 0,-1 0-1,1 0 1,0-1 0,0 1 0,0 0 0,-1 0 0,1 0-1,0-1 1,0 1 0,0 0 0,0 0 0,-1 0 0,1-1-1,0 1 1,0 0 0,0 0 0,0-1 0,0 1-1,0 0 1,0-1 0,0 1 0,0 0 0,0 0 0,0-1-1,0 1 1,0 0 0,0-1 0,0 1 0,0 0 0,0-1 0,9-14-2373,13-7-1790,6 3-1482,5-2-1223</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4.760"/>
    </inkml:context>
    <inkml:brush xml:id="br0">
      <inkml:brushProperty name="width" value="0.025" units="cm"/>
      <inkml:brushProperty name="height" value="0.025" units="cm"/>
    </inkml:brush>
  </inkml:definitions>
  <inkml:trace contextRef="#ctx0" brushRef="#br0">82 1 10698,'0'0'7655,"-11"53"-5989,-5-24 32,0 1-738,4 1-479,-1-4-289,4-6-192,4-6-32,5-3-801,0-10-416,5-2-609,10-9 129,1-11-1026,2-7-1697,-1-5-5798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3.582"/>
    </inkml:context>
    <inkml:brush xml:id="br0">
      <inkml:brushProperty name="width" value="0.025" units="cm"/>
      <inkml:brushProperty name="height" value="0.025" units="cm"/>
    </inkml:brush>
  </inkml:definitions>
  <inkml:trace contextRef="#ctx0" brushRef="#br0">0 96 3427,'0'0'32,"0"-49"-480,0 28 192,2-4-673</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5.103"/>
    </inkml:context>
    <inkml:brush xml:id="br0">
      <inkml:brushProperty name="width" value="0.025" units="cm"/>
      <inkml:brushProperty name="height" value="0.025" units="cm"/>
    </inkml:brush>
  </inkml:definitions>
  <inkml:trace contextRef="#ctx0" brushRef="#br0">5 146 11115,'0'0'4804,"0"9"-3181,-2 7-1090,-1 47 1822,4-62-2322,-1 0-1,1 0 1,-1 1 0,1-1-1,0 0 1,0 0-1,0 0 1,0 0 0,0 0-1,0 0 1,0 0 0,0 0-1,0 0 1,0 0-1,0 0 1,1-1 0,-1 1-1,0-1 1,1 1 0,-1-1-1,0 1 1,1-1 0,-1 0-1,1 1 1,-1-1-1,0 0 1,1 0 0,-1 0-1,1 0 1,-1 0 0,0-1-1,3 0 1,3 1 41,0-1 0,0 0 0,0 0 0,-1-1 0,11-4 0,-8 2-32,-1-1 0,0 1-1,0-2 1,0 1 0,-1-1-1,0-1 1,0 1 0,-1-1-1,1 0 1,-1-1-1,-1 1 1,0-1 0,0 0-1,7-15 1,-25 31 1001,-4 12-938,12-13-89,-47 88 682,49-89-638,-1 1 0,2 0-1,-1 0 1,1 0 0,0 1-1,1-1 1,0 0 0,0 1-1,0-1 1,1 1 0,1 13-1,-1-20-76,1 0 0,-1-1-1,0 1 1,1 0-1,-1-1 1,0 1-1,1 0 1,-1-1 0,1 1-1,-1-1 1,1 1-1,-1-1 1,1 1-1,-1-1 1,1 0 0,0 1-1,-1-1 1,1 1-1,0-1 1,-1 0-1,1 0 1,0 1 0,-1-1-1,1 0 1,0 0-1,-1 0 1,1 0-1,0 0 1,0 0 0,-1 0-1,1 0 1,0 0-1,0 0 1,-1 0-1,1-1 1,0 1 0,-1 0-1,1 0 1,0-1-1,0 0 1,27-14-2808,-13-7-1793,-3-4-2289</inkml:trace>
  <inkml:trace contextRef="#ctx0" brushRef="#br0" timeOffset="1">199 1 15887,'0'0'5317,"15"47"-5958,8-41-1761,7-3-2595,-1-3-960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5.464"/>
    </inkml:context>
    <inkml:brush xml:id="br0">
      <inkml:brushProperty name="width" value="0.025" units="cm"/>
      <inkml:brushProperty name="height" value="0.025" units="cm"/>
    </inkml:brush>
  </inkml:definitions>
  <inkml:trace contextRef="#ctx0" brushRef="#br0">124 1 6278,'0'0'12348,"-4"8"-11067,-4 6-794,-19 36 1507,25-47-1901,1 1 0,-1-1 0,1 1 0,0-1 0,0 1 1,0-1-1,0 1 0,1 0 0,-1-1 0,1 1 0,0 6 0,3-6-185,0-1 0,0 1 1,0-1-1,0 0 0,1 0 1,-1 0-1,1-1 0,0 1 0,0-1 1,0 0-1,5 3 0,18 11-168,-25-15 271,0 1 0,0-1 0,-1 1 0,1 0 0,0 0 0,-1 0 1,1 0-1,-1 0 0,0 0 0,1 0 0,-1 0 0,0 0 1,0 1-1,0-1 0,-1 0 0,1 1 0,-1-1 0,1 1 0,-1-1 1,0 1-1,0-1 0,0 5 0,-1-5 86,0 1 0,0 0 0,0 0 0,-1 0 0,1-1 0,-1 1 0,0-1 0,0 1 0,0-1 0,0 0 0,0 1 0,0-1 0,-1 0 0,1-1 0,-5 4 0,0-1-39,0 0-1,-1 0 0,1-1 0,-1 0 0,0 0 0,0 0 0,0-1 1,0-1-1,0 0 0,0 0 0,-1 0 0,-14-1 0,22-1-328,0 1 1,0 0-1,0 0 0,0-1 0,0 1 0,0-1 0,0 1 0,0-1 0,0 0 1,0 1-1,0-1 0,0 0 0,0 0 0,0 0 0,0 1 0,1-1 0,-1 0 0,0 0 1,1 0-1,-1 0 0,1 0 0,-1-1 0,1 1 0,-1 0 0,1 0 0,0 0 0,0 0 1,-1 0-1,1 0 0,0-1 0,0 1 0,0 0 0,0 0 0,1-3 0,-1-12-5430</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5.804"/>
    </inkml:context>
    <inkml:brush xml:id="br0">
      <inkml:brushProperty name="width" value="0.025" units="cm"/>
      <inkml:brushProperty name="height" value="0.025" units="cm"/>
    </inkml:brush>
  </inkml:definitions>
  <inkml:trace contextRef="#ctx0" brushRef="#br0">1 66 12364,'0'0'6801,"8"4"-5531,-5-1-1182,1 0 0,0-1 0,-1 0-1,1 0 1,1 0 0,-1-1 0,0 1 0,0-1-1,0 0 1,1 0 0,-1 0 0,1-1 0,-1 1-1,0-1 1,1 0 0,-1-1 0,1 1-1,-1-1 1,0 0 0,1 0 0,-1 0 0,0 0-1,0-1 1,0 0 0,0 0 0,7-4 0,-7 4 26,-1 0 1,1 0-1,0-1 1,-1 1 0,0-1-1,1 0 1,-1 0 0,0-1-1,0 1 1,-1-1 0,1 1-1,-1-1 1,0 0-1,0 0 1,0 0 0,0 0-1,-1 0 1,2-6 0,-3 10-77,-1 0 1,1-1-1,-1 1 1,1-1-1,0 1 1,-1-1 0,1 1-1,-1 0 1,1-1-1,-1 1 1,1 0-1,-1 0 1,0-1-1,1 1 1,-1 0-1,1 0 1,-1 0 0,1 0-1,-1 0 1,0 0-1,1 0 1,-1 0-1,1 0 1,-1 0-1,1 0 1,-1 0 0,0 0-1,1 0 1,-2 1-1,-19 3 76,13-1-75,1 1 1,-1 0-1,0 1 0,1 0 0,0 0 1,0 1-1,1 0 0,-1 0 0,-8 11 1,11-12 8,-1 1 1,1-1-1,1 1 1,-1 0 0,1 0-1,0 0 1,0 0 0,1 0-1,0 1 1,0-1 0,1 1-1,-2 13 1,3-18-53,0 0-1,1-1 1,-1 1 0,1 0 0,0 0-1,-1 0 1,1-1 0,0 1-1,0 0 1,0-1 0,0 1-1,0-1 1,1 1 0,-1-1-1,0 0 1,1 1 0,-1-1-1,1 0 1,-1 0 0,1 0-1,0 0 1,-1 0 0,1-1-1,0 1 1,0 0 0,-1-1-1,1 1 1,0-1 0,0 0-1,0 1 1,0-1 0,2 0-1,6 1-1167,0 0-1,0-1 1,0 0-1,19-3 0,9-8-7800</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6.336"/>
    </inkml:context>
    <inkml:brush xml:id="br0">
      <inkml:brushProperty name="width" value="0.025" units="cm"/>
      <inkml:brushProperty name="height" value="0.025" units="cm"/>
    </inkml:brush>
  </inkml:definitions>
  <inkml:trace contextRef="#ctx0" brushRef="#br0">70 25 10154,'0'0'14413,"-3"9"-13975,2-7-420,-13 34 65,2 0 0,1 0 1,2 1-1,1 1 0,-3 50 1,11-88-84,0 1 0,0-1 0,0 1 0,0-1 0,0 1 0,0-1 0,0 1 0,0-1 1,0 1-1,0-1 0,0 1 0,1-1 0,-1 1 0,0-1 0,0 1 0,1-1 0,-1 1 0,0-1 0,0 0 0,1 1 1,-1-1-1,1 1 0,-1-1 0,0 0 0,1 1 0,-1-1 0,1 0 0,-1 0 0,1 1 0,-1-1 0,1 0 0,0 0 0,19-3 96,19-19 142,-19 2-207,-2-1-1,0-1 1,-1-1-1,-1 0 1,-2-1 0,0-1-1,-1 0 1,-2-1-1,-1 0 1,9-33-1,-62 163-361,28-72 367,2 1 0,-13 42-1,26-74-33,0 0-1,-1 0 1,1-1-1,0 1 1,0 0 0,0 0-1,0-1 1,0 1-1,0 0 1,0 0-1,0-1 1,0 1-1,0 0 1,0 0 0,0 0-1,0-1 1,0 1-1,1 0 1,-1-1-1,0 1 1,1 0-1,-1 0 1,0-1 0,1 1-1,-1-1 1,1 1-1,-1 0 1,1-1-1,0 1 1,0 0 0,1 0-1,0-1 1,-1 0 0,1 1 0,0-1-1,0 0 1,0 0 0,0 0 0,-1 0-1,1 0 1,0 0 0,0 0 0,0-1-1,1 0 1,69-27-673,-55 20 52,-12 6 553,1 0-1,0 0 1,0 0 0,1 1-1,-1 0 1,0 1 0,0-1-1,1 1 1,-1 0 0,12 2-1,-17-2 79,0 0-1,0 1 1,1-1-1,-1 0 0,0 1 1,0-1-1,0 1 1,0 0-1,0-1 0,1 1 1,-1 0-1,0 0 1,0-1-1,-1 1 0,1 0 1,0 0-1,0 0 1,0 0-1,-1 0 0,1 0 1,0 1-1,0 0 1,-1 0 43,0 1 0,0-1 1,0 0-1,0 1 0,0-1 1,0 0-1,-1 0 0,1 1 1,-1-1-1,1 0 0,-1 0 1,0 0-1,0 1 0,0-1 1,0 0-1,0 0 0,-2 2 1,-2 1 38,1 0 1,-1 0 0,0 0-1,0-1 1,-1 0 0,1 0-1,-1 0 1,0 0 0,0-1 0,0 0-1,0-1 1,-1 1 0,1-1-1,-1 0 1,1-1 0,-1 1-1,0-1 1,0-1 0,1 1 0,-1-1-1,0 0 1,-11-2 0,17 1-453,0-1-1,-1 1 1,1 0 0,0 0 0,-1 0 0,1-1 0,0 1 0,0-1 0,0 1 0,0-1 0,1 1 0,-1-1 0,0 0-1,0 1 1,1-1 0,-1 0 0,1 0 0,0 1 0,0-1 0,-1 0 0,1 0 0,0 1 0,0-1 0,1 0 0,-1-2 0,0-15-7575</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6.711"/>
    </inkml:context>
    <inkml:brush xml:id="br0">
      <inkml:brushProperty name="width" value="0.025" units="cm"/>
      <inkml:brushProperty name="height" value="0.025" units="cm"/>
    </inkml:brush>
  </inkml:definitions>
  <inkml:trace contextRef="#ctx0" brushRef="#br0">1 95 8136,'0'0'2210,"30"-51"769,-26 43-65,-4 0-992,0 3-897,0 2-512,0-1-353,0 2-128,0-1-513,0-2-1889,0-1-3908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7.155"/>
    </inkml:context>
    <inkml:brush xml:id="br0">
      <inkml:brushProperty name="width" value="0.025" units="cm"/>
      <inkml:brushProperty name="height" value="0.025" units="cm"/>
    </inkml:brush>
  </inkml:definitions>
  <inkml:trace contextRef="#ctx0" brushRef="#br0">0 174 2530,'0'0'18338,"11"1"-16860,-2-1-1266,0 0-1,1-1 1,-1 0-1,0-1 0,1 0 1,-1 0-1,0-1 1,0 0-1,-1-1 0,1 0 1,-1 0-1,0-1 1,0 0-1,15-12 0,33-33 447,-52 47-618,-1-1 0,0 1 0,0-1 1,-1 0-1,1 0 0,-1 0 0,0 0 0,0 0 0,0 0 1,0-1-1,-1 1 0,0-1 0,0 1 0,1-6 0,-2 9-35,-1 1-1,1 0 1,0-1 0,0 1-1,0 0 1,-1-1-1,1 1 1,0 0 0,0-1-1,-1 1 1,1 0-1,0 0 1,-1 0-1,1-1 1,0 1 0,-1 0-1,1 0 1,0 0-1,-1 0 1,1-1-1,-1 1 1,1 0 0,0 0-1,-1 0 1,1 0-1,0 0 1,-1 0-1,1 0 1,-1 0 0,1 0-1,0 0 1,-1 1-1,1-1 1,0 0-1,-1 0 1,1 0 0,0 0-1,-1 0 1,1 1-1,0-1 1,-1 1-1,-19 7-41,6 5 86,-1 0 0,2 0 0,-1 2 1,2-1-1,0 2 0,1 0 0,0 0 0,2 1 0,-14 31 0,22-46-26,0 0 0,0 0 0,0 0 0,1 0 0,-1 1 0,1-1 0,0 0 0,-1 0 0,1 1 0,0-1 1,0 0-1,1 1 0,0 2 0,-1-4-16,0 0 1,1 0-1,-1 0 1,1 0-1,0 0 1,-1 0-1,1 0 1,0 0-1,-1-1 1,1 1 0,0 0-1,0 0 1,0-1-1,0 1 1,0-1-1,0 1 1,0-1-1,0 1 1,0-1-1,1 1 1,5 0 18,0 0 0,0-1 0,-1 1 0,1-1 0,0-1 0,0 0 0,9-1 0,68-21-110,-68 18-2,0 0 1,0 1-1,1 0 0,-1 1 1,21 0-1,-37 3 95,0 1 1,0-1-1,0 1 1,0-1-1,0 1 0,0-1 1,0 1-1,0 0 1,-1-1-1,1 1 0,0-1 1,0 1-1,0-1 0,-1 1 1,1-1-1,0 1 1,-1-1-1,1 0 0,0 1 1,-1-1-1,1 1 1,0-1-1,-1 0 0,1 1 1,-1-1-1,1 0 1,-1 1-1,0-1 0,0 1 34,1-1 0,-1 1 0,0-1-1,1 1 1,-1-1 0,0 0 0,0 1-1,0-1 1,1 0 0,-1 1 0,0-1-1,0 0 1,0 0 0,0 0 0,0 0-1,1 0 1,-1 0 0,0 0 0,0 0-1,0 0 1,0-1 0,0 1 0,1 0-1,-1 0 1,0-1 0,0 1 0,1 0-1,-1-1 1,0 1 0,0-1 0,1 1-1,-1-1 1,0 1 0,1-1 0,-1 0-1,1 1 1,-1-1 0,1 0 0,-1 1-1,1-1 1,-1 0 0,1 0 0,0 0-1,-1 1 1,1-2 0,-2-44 418,2 32-481,1 13 11,-1 0 0,0-1 0,0 1 0,1 0 1,-1 0-1,1-1 0,-1 1 0,1 0 0,0 0 0,-1 0 0,1 0 1,0 0-1,0 0 0,0 0 0,-1 0 0,1 0 0,0 0 0,0 0 1,0 1-1,1-1 0,-1 0 0,0 1 0,0-1 0,0 1 0,0-1 1,1 1-1,0-1 0,47-9-1749,-16 4-1879,-11-4-1173,-5-4-2759</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7.673"/>
    </inkml:context>
    <inkml:brush xml:id="br0">
      <inkml:brushProperty name="width" value="0.025" units="cm"/>
      <inkml:brushProperty name="height" value="0.025" units="cm"/>
    </inkml:brush>
  </inkml:definitions>
  <inkml:trace contextRef="#ctx0" brushRef="#br0">50 0 12075,'0'0'10560,"-6"10"-9733,0 2-459,-1 0 0,2 1 0,-1-1-1,2 1 1,0 1 0,0-1 0,1 0 0,1 1 0,-1 18-1,17-50 1016,-11 10-1271,-2 6-109,0 0-1,0 1 0,-1-1 0,1 0 0,-1 0 0,1 1 0,-1-1 0,0 0 0,0 0 1,0 1-1,0-1 0,0 0 0,0 0 0,-1-2 0,-12 14-1074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49.620"/>
    </inkml:context>
    <inkml:brush xml:id="br0">
      <inkml:brushProperty name="width" value="0.025" units="cm"/>
      <inkml:brushProperty name="height" value="0.025" units="cm"/>
    </inkml:brush>
  </inkml:definitions>
  <inkml:trace contextRef="#ctx0" brushRef="#br0">6 50 10122,'3'-48'9876,"-3"47"-8318,0 39-319,-8 183 1761,8-220-2986,0 1 0,0-1 0,0 0 0,0 0 0,0 1 0,1-1 0,-1 0 0,1 0 0,-1 0 1,1 0-1,-1 1 0,1-1 0,-1 0 0,1 0 0,0 0 0,0 0 0,0 0 0,0-1 0,-1 1 0,1 0 0,0 0 0,0 0 0,0-1 0,1 1 0,-1-1 0,0 1 0,0-1 0,0 1 0,0-1 0,1 0 0,-1 1 0,0-1 1,0 0-1,0 0 0,1 0 0,-1 0 0,0 0 0,0 0 0,1 0 0,-1 0 0,0-1 0,0 1 0,1 0 0,-1-1 0,1 0 0,7-1 55,-1 0-1,0-1 1,0 0-1,0-1 1,9-4-1,3-6-466,-1 0-1,0-1 1,-1-1-1,19-22 1,-13 14-1945,-23 24 1804,-5 43 336,7-43 259,0 0 0,0 0-1,0 0 1,0-1-1,0 1 1,0-1 0,0 0-1,0 0 1,0 0-1,0 0 1,0 0 0,-1-1-1,1 1 1,0-1 0,-1 1-1,1-1 1,-1 0-1,0 0 1,4-4 0,-2 2-14,1 0 1,-1-1-1,0 1 1,-1-1-1,1 1 1,-1-1-1,1-1 1,-2 1-1,4-8 1,-21 23 1126,10-3-1138,0-1 1,0 2 0,1-1-1,0 0 1,0 1 0,0-1-1,1 1 1,1 0-1,-1 0 1,1 1 0,1-1-1,-1 9 1,1-16-29,1 0 0,0 0 0,0 0 0,0 0-1,0-1 1,0 1 0,0 0 0,0 0 0,1 0 0,-1-1 0,0 1 0,0 0 0,1 0 0,-1 0 0,0-1 0,1 1-1,-1 0 1,1-1 0,-1 1 0,1 0 0,-1-1 0,1 1 0,-1 0 0,1-1 0,0 1 0,-1-1 0,1 1 0,0-1-1,-1 0 1,2 1 0,1 0 15,-1 0-1,1-1 0,0 1 1,0-1-1,-1 0 0,1 0 0,0 0 1,0 0-1,4-1 0,2 0 24,0-1 0,0-1-1,-1 1 1,1-1-1,11-6 1,22-25 26,-35 27-203,0 1 0,0 0-1,0 1 1,0-1 0,1 2 0,13-7 0,-20 11 88,-1 1 0,1 0 0,-1-1 0,1 1 0,-1 0 0,1 0-1,-1 0 1,1-1 0,-1 1 0,0 0 0,1 0 0,-1 0 0,0 0 0,0 0 0,1 0 0,-1 0 0,0 0 0,0 0 0,0 0 0,0 0 0,-1 0 0,1-1 0,0 1 0,-1 2 0,-1 29 149,-15 23 184,12-38-50,-1 1 1,2 0-1,0 0 1,1 0-1,0 24 1,4-16-146,0-18-35,0 0 0,-1 0 0,0 0 0,0-1 0,-1 1 0,-2 11 0,3-18-25,-1-1 1,1 1 0,0 0-1,-1-1 1,1 1-1,-1-1 1,1 1-1,-1-1 1,1 1-1,-1-1 1,1 1 0,-1-1-1,1 0 1,-1 1-1,0-1 1,1 0-1,-1 1 1,1-1-1,-1 0 1,0 0 0,1 0-1,-1 1 1,0-1-1,0 0 1,1 0-1,-1 0 1,0 0-1,1 0 1,-1 0 0,0 0-1,1-1 1,-1 1-1,0 0 1,1 0-1,-1-1 1,0 1-1,1 0 1,-1 0 0,1-1-1,-1 1 1,0-1-1,1 1 1,-2-2-1,-21-21 703,20 16-748,1 0 1,-1 0 0,1 0 0,1 0-1,-1-1 1,1 1 0,1-1 0,-1 1-1,1-1 1,0 1 0,1 0 0,0-1-1,0 1 1,1-1 0,0 1 0,0 0 0,1 0-1,-1 0 1,2 0 0,-1 1 0,1-1-1,0 1 1,0 0 0,1 0 0,-1 0-1,1 0 1,1 1 0,-1 0 0,1 0-1,0 0 1,0 1 0,12-7 0,18-6-98,62-20 0,8-4-278,-87 29 385,-8 8-451,1 23 266,-11-17 177,1-1 1,-1 1 0,1 0 0,0 0 0,-1-1 0,1 1-1,0-1 1,0 0 0,0 1 0,0-1 0,0 0 0,1 0-1,-1 0 1,0-1 0,0 1 0,1-1 0,-1 1 0,0-1-1,1 1 1,3-1 0,59-1-802,-42 0 111,-19 1 660,-1 0 1,0 0-1,1 0 0,-1 0 0,1 1 1,-1 0-1,0-1 0,0 1 0,1 0 1,-1 1-1,0-1 0,0 0 1,0 1-1,0 0 0,0 0 0,0 0 1,-1 0-1,1 0 0,-1 0 0,1 1 1,-1-1-1,4 6 0,-3 0 60,1 0-1,-1 0 1,0 0 0,-1 0 0,0 0-1,0 1 1,-1-1 0,1 10-1,1 11 84,0-15-4,-1 0-1,-1 1 1,0-1 0,-1 1-1,-3 22 1,2-34-49,1 0 0,-1-1 0,0 1 0,0 0 0,0 0 0,0-1 0,-1 1-1,1-1 1,-1 1 0,1-1 0,-1 1 0,0-1 0,0 0 0,0 0 0,0 0 0,-1 0 0,1 0 0,0-1-1,-1 1 1,1 0 0,-1-1 0,0 0 0,1 0 0,-1 0 0,0 0 0,0 0 0,0 0 0,1-1 0,-1 0 0,0 1-1,0-1 1,0 0 0,-4-1 0,5 1 13,-1-1 0,0 1 0,1-1 0,-1 0-1,1 0 1,-1 0 0,1 0 0,0-1 0,-1 1 0,1-1-1,0 1 1,0-1 0,0 0 0,0 1 0,0-1 0,0 0-1,1-1 1,-1 1 0,1 0 0,-1 0 0,1-1 0,0 1-1,0-1 1,0 1 0,0-1 0,0 1 0,1-1 0,-1-2-1,-2-7-27,0-1 0,2 1 0,-1 0 0,1-23 0,1 31-27,1 0 0,0 0-1,0 0 1,0 1-1,0-1 1,0 0 0,1 1-1,0-1 1,-1 1 0,1-1-1,1 1 1,-1 0-1,0 0 1,1 0 0,0 0-1,-1 0 1,1 0 0,0 1-1,1 0 1,-1-1-1,0 1 1,1 0 0,4-2-1,12-5-510,1 2-1,-1 0 1,29-6-1,12-4-6642,-15-2-6117</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0.420"/>
    </inkml:context>
    <inkml:brush xml:id="br0">
      <inkml:brushProperty name="width" value="0.025" units="cm"/>
      <inkml:brushProperty name="height" value="0.025" units="cm"/>
    </inkml:brush>
  </inkml:definitions>
  <inkml:trace contextRef="#ctx0" brushRef="#br0">12 1 13421,'0'0'2167,"-2"13"1202,-3 21-1149,1 64 1,4-97-2171,0 0 0,0 0 0,0 1 0,0-1 0,0 0-1,0 1 1,1-1 0,-1 0 0,0 0 0,1 1 0,-1-1 0,1 0 0,-1 0 0,1 0-1,0 0 1,-1 0 0,1 0 0,0 0 0,0 0 0,0 0 0,0 0 0,0 0 0,0 0-1,0 0 1,0-1 0,0 1 0,0 0 0,0-1 0,1 1 0,-1-1 0,0 0 0,0 1-1,1-1 1,-1 0 0,0 0 0,1 1 0,-1-1 0,0 0 0,0 0 0,1-1 0,-1 1-1,0 0 1,1 0 0,1-1 0,5-1 82,0 0 0,-1 0 0,1-1 0,0 0 1,12-7-1,36-28 102,-44 29-229,0 0 1,1 1-1,-1 0 1,1 1-1,25-10 1,-37 17-11,-1 0 1,1 0-1,-1 0 1,1 0-1,-1 0 1,1 0-1,-1 0 1,1 0-1,-1 0 1,1 0-1,-1 0 1,1 0-1,-1 0 1,1 0-1,-1 1 1,1-1-1,-1 0 1,1 0-1,-1 1 1,1-1-1,-1 0 1,0 1 0,1-1-1,-1 0 1,0 1-1,1-1 1,-1 0-1,0 1 1,1-1-1,-1 1 1,0-1-1,0 1 1,1 0-1,4 25 91,-8 28 146,1-43-198,-3 19-33,9-23 59,11-12 101,31-37 68,-39 35-230,0-1 0,0 1 0,1 1 0,16-12 1,-24 18-6,0 0 1,0 0-1,1 0 1,-1 0-1,0 0 1,1 0-1,-1 0 1,0 0-1,0 0 1,1 0 0,-1 0-1,0 0 1,1 0-1,-1 0 1,0 0-1,0 0 1,1 0-1,-1 0 1,0 0 0,1 0-1,-1 1 1,0-1-1,0 0 1,0 0-1,1 0 1,-1 0-1,0 1 1,0-1-1,1 0 1,-1 0 0,0 1-1,0-1 1,0 0-1,0 0 1,0 1-1,1-1 1,-1 0-1,0 0 1,0 1-1,0-1 1,0 0 0,0 1-1,0-1 1,0 0-1,0 0 1,0 1-1,2 25-1,-6 25 78,3-47-60,27-16-769,-13 4-2086,0 1-1,1 0 1,0 1 0,17-5 0,-6 3-4539</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0.750"/>
    </inkml:context>
    <inkml:brush xml:id="br0">
      <inkml:brushProperty name="width" value="0.025" units="cm"/>
      <inkml:brushProperty name="height" value="0.025" units="cm"/>
    </inkml:brush>
  </inkml:definitions>
  <inkml:trace contextRef="#ctx0" brushRef="#br0">102 38 9737,'0'0'15359,"-8"-7"-15066,4 4-274,2 1-18,0 0 0,-1 0 0,1 1 0,0-1 1,-1 1-1,1-1 0,-1 1 0,1 0 0,-1 0 1,-3-1-1,4 2 0,1 0 0,-1 0 0,0 0 0,1 1 0,-1-1 0,1 1 0,-1-1 0,1 1-1,-1-1 1,1 1 0,0 0 0,-1 0 0,1 0 0,0 0 0,0 0 0,-1 0 0,1 0 0,0 0 0,0 0 0,0 0 0,0 1 0,0-1 0,1 0 0,-1 1 0,0-1 0,1 1 0,-2 1 0,1-1 4,-2 3 74,0 1 0,0 0 0,0 0 0,0 0 0,1 0 0,0 0 0,1 1 0,-1-1 0,0 8 0,2-14-72,0 1-1,0-1 0,0 1 0,0-1 0,0 0 0,0 1 0,1-1 0,-1 1 0,0-1 0,0 0 0,0 1 0,0-1 0,1 1 0,-1-1 0,0 0 0,0 1 1,1-1-1,-1 0 0,0 0 0,1 1 0,-1-1 0,0 0 0,1 0 0,-1 1 0,0-1 0,1 0 0,-1 0 0,0 0 0,1 1 0,-1-1 0,1 0 0,-1 0 1,1 0-1,-1 0 0,1 0 0,21-3 194,19-13 38,-29 7-288,0 1 0,-1-1 0,0-1 0,-1 0 0,1 0 0,-2-1 0,13-18 0,-21 28-393,-9 14-315,7-11 729,-3 3-46,0 1 0,1 0 0,0 0 0,0 0 0,0 1 0,1-1 0,0 1 0,0-1 0,1 1 0,0 0 0,0-1 0,0 10 0,1-15-119,1 0-1,-1 0 1,1 0 0,0 0 0,-1 0-1,1 0 1,0 0 0,0-1 0,0 1-1,-1 0 1,1 0 0,0-1 0,0 1-1,0-1 1,0 1 0,0-1 0,0 1-1,0-1 1,1 1 0,-1-1-1,0 0 1,0 0 0,0 0 0,0 1-1,0-1 1,0 0 0,1 0 0,0-1-1,36-2-6022,-8-10 1749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24:44.555"/>
    </inkml:context>
    <inkml:brush xml:id="br0">
      <inkml:brushProperty name="width" value="0.035" units="cm"/>
      <inkml:brushProperty name="height" value="0.035" units="cm"/>
    </inkml:brush>
  </inkml:definitions>
  <inkml:trace contextRef="#ctx0" brushRef="#br0">6 11 12243,'-5'-11'1729,"8"32"-679,22 61-475,4-1 0,3-1 0,3-2 0,4-1 0,61 88 0,-85-142-919,1 0 0,1-2 0,1 0 0,40 34 0,-55-51-16,-6-3 70,-12-6-145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4.578"/>
    </inkml:context>
    <inkml:brush xml:id="br0">
      <inkml:brushProperty name="width" value="0.025" units="cm"/>
      <inkml:brushProperty name="height" value="0.025" units="cm"/>
    </inkml:brush>
  </inkml:definitions>
  <inkml:trace contextRef="#ctx0" brushRef="#br0">155 0 11050,'0'0'5990,"-30"69"-4997,14-24-64,-2 8-320,-2 6-289,3 6-128,-1-1-160,2 0 0,3-9-32,6-11 0,7-11-769,0-17-1088,7-21-7144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5.417"/>
    </inkml:context>
    <inkml:brush xml:id="br0">
      <inkml:brushProperty name="width" value="0.025" units="cm"/>
      <inkml:brushProperty name="height" value="0.025" units="cm"/>
    </inkml:brush>
  </inkml:definitions>
  <inkml:trace contextRef="#ctx0" brushRef="#br0">486 152 4420,'0'0'465,"-10"-2"-193,-84-5 1006,84 7-1115,0 0 0,0 1-1,0 0 1,0 1 0,1 0 0,-1 0 0,0 1 0,-16 8 0,10-2-76,0 2 0,0-1 1,1 2-1,1 0 0,0 1 0,0 0 1,2 1-1,-1 1 0,-11 19 1,8-10-31,3 1 1,0 1-1,1 0 1,1 0-1,-10 43 1,8-8 208,3 1-1,2 0 1,3 0 0,6 121-1,3-128-171,3 0-1,2-1 0,3 0 0,1-1 1,30 72-1,-29-88 9,3-1-1,1-1 1,1 0-1,2-1 1,2-1-1,1-1 1,1-2-1,35 34 1,-53-57-94,1-1 0,0 0 1,0 0-1,1-1 1,-1 0-1,1-1 1,0 1-1,1-2 0,-1 1 1,1-1-1,-1-1 1,19 3-1,-22-4-3,-1-1-1,1 0 1,-1-1-1,1 1 1,-1-1 0,1 0-1,-1 0 1,0-1-1,1 1 1,-1-1 0,0 0-1,0-1 1,0 1-1,0-1 1,-1 0 0,1-1-1,-1 1 1,0-1-1,0 1 1,0-1-1,0 0 1,-1-1 0,0 1-1,4-7 1,9-17 46,-2 0 1,-1-1-1,-2 0 1,-1-1-1,-1 0 1,7-41-1,14-191 192,-21 116 49,-15-202 1,-2 261-322,-3 1 0,-5 0 1,-41-136-1,53 212 18,-5-18 41,-19-40-1,25 62-35,0 0 0,0 0 0,-1 1-1,1-1 1,-1 1 0,0 0 0,-1 0 0,1 1 0,-1-1-1,0 1 1,0 0 0,-11-6 0,13 9-11,1 0 0,0 1 0,0-1 0,-1 1 0,1-1 0,0 1 0,-1 0 0,1 0 0,0 0 0,-1 0 1,1 0-1,0 1 0,0-1 0,-1 1 0,1-1 0,0 1 0,0 0 0,0 0 0,-1 0 0,1 0 0,0 0 0,1 1 0,-1-1 0,0 1 0,0-1 1,0 1-1,1-1 0,-1 1 0,-1 3 0,-5 6-224,0 0 0,1 0 1,-11 22-1,17-29 158,-35 74-1913,0 4-1458</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1.480"/>
    </inkml:context>
    <inkml:brush xml:id="br0">
      <inkml:brushProperty name="width" value="0.025" units="cm"/>
      <inkml:brushProperty name="height" value="0.025" units="cm"/>
    </inkml:brush>
  </inkml:definitions>
  <inkml:trace contextRef="#ctx0" brushRef="#br0">106 148 11851,'0'0'1559,"-10"10"491,3-4-1842,-47 52 2374,50-54-2247,0 1 0,1 0-1,-1 0 1,1 1 0,1-1 0,-1 1 0,1 0 0,0-1-1,0 1 1,0 0 0,1 0 0,-1 9 0,2-14-325,0 0 0,0 0 1,0-1-1,0 1 1,0 0-1,0-1 0,0 1 1,1 0-1,-1 0 0,0-1 1,0 1-1,1 0 0,-1-1 1,1 1-1,-1-1 0,0 1 1,1 0-1,-1-1 1,1 1-1,-1-1 0,1 1 1,-1-1-1,1 0 0,0 1 1,-1-1-1,1 0 0,0 1 1,-1-1-1,2 1 1,25-1 210,-19-1-183,-1-1 1,0 0-1,0-1 1,0 1 0,9-6-1,-4-1-34,0 0 1,0 0-1,0-1 1,-2-1-1,1 0 0,-1-1 1,9-14-1,-13 18-18,-1-1 1,0 0-1,0 0 1,-1 0-1,0-1 1,-1 1-1,0-1 0,-1 0 1,0 0-1,0 0 1,0-15-1,-2 24 7,0 0 0,0 1 0,0-1 0,0 1 0,0-1 0,0 0 0,0 1 0,-1-1-1,1 0 1,0 1 0,0-1 0,-1 1 0,1-1 0,0 0 0,-1 1 0,1-1 0,0 1 0,-1-1 0,1 1 0,-1-1 0,1 1 0,-1 0 0,1-1 0,-1 1-1,1 0 1,-1-1 0,1 1 0,-1 0 0,0-1 0,1 1 0,-1 0 0,0 0 0,1 0 0,-1 0 0,1 0 0,-1-1 0,0 1 0,1 0 0,-1 1 0,0-1 0,1 0-1,-1 0 1,0 0 0,1 0 0,-1 0 0,1 1 0,-1-1 0,0 0 0,1 0 0,-1 1 0,0 0 0,-32 18-21,23-9 75,0 1 0,0 0 0,-8 15 0,15-23-37,1 0 0,0 1 0,0-1 0,0 0 0,1 1 0,-1-1 0,1 1 0,0 0 0,0-1 0,0 1 0,0 0 0,1 0 0,-1 0 0,1-1 0,0 1 0,0 0 0,1 5 0,0-8-20,0 0-1,0 0 0,0 0 1,0 0-1,0 0 0,0 0 1,0 0-1,0-1 1,0 1-1,0 0 0,1-1 1,-1 1-1,0 0 0,0-1 1,1 0-1,-1 1 0,0-1 1,1 0-1,-1 0 0,0 0 1,1 0-1,1 0 1,40 0-655,-29-1 261,124 2-4838,-137-1 5263,1 0 1,-1 0 0,0 0-1,0 1 1,1-1-1,-1 0 1,0 0 0,0 1-1,0-1 1,0 1-1,0-1 1,0 1 0,0-1-1,0 1 1,0 0-1,0 0 1,0-1 0,0 1-1,0 0 1,0 0 0,0 0-1,-1 0 1,1 0-1,0 0 1,-1 0 0,1 1-1,1 31 2395,-2-18-2148,3-16-743,1 0 0,-1 0 0,1-1-1,-1 1 1,1-1 0,-1 0 0,5-3 0,12-14-1704,-1-1 1,0-1 0,30-43-1,-4-7 1932,-4 1 5456,-37 62-4105,-13 31 4289,-4 19-4730,7-20-163,0 1 45,0 1 1,-3 33 0,8-48-813,0 0-1,1 0 1,0 0 0,1 0-1,0 0 1,0-1 0,1 1 0,0 0-1,6 16 1,-9-19-7111,-10-13 5647,-14-17 2256,9 5 1594,1-2-1,-14-26 1,25 39-1480,-1-1-1,1 1 1,1-1-1,-1 0 0,2-1 1,-1 1-1,1 0 1,-1-20-1,4 29-547,1-1 1,0 0-1,0 0 1,-1 1-1,1-1 1,0 1-1,0 0 1,0-1-1,0 1 1,0 0-1,0 0 1,0 0-1,-1 1 1,4-1-1,-1 0 16,95 6-2606,-57-5-1985</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1.859"/>
    </inkml:context>
    <inkml:brush xml:id="br0">
      <inkml:brushProperty name="width" value="0.025" units="cm"/>
      <inkml:brushProperty name="height" value="0.025" units="cm"/>
    </inkml:brush>
  </inkml:definitions>
  <inkml:trace contextRef="#ctx0" brushRef="#br0">1 0 1473,'0'0'3748</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2.203"/>
    </inkml:context>
    <inkml:brush xml:id="br0">
      <inkml:brushProperty name="width" value="0.025" units="cm"/>
      <inkml:brushProperty name="height" value="0.025" units="cm"/>
    </inkml:brush>
  </inkml:definitions>
  <inkml:trace contextRef="#ctx0" brushRef="#br0">1 73 5125,'3'-8'4041,"-2"7"-3321,13-40 2363,1 19 6022,-14 66-5982,-3 5-2479,0-34-598,1 0 0,1 1 0,0-1 0,1 1 0,1-1 0,5 23 0,-6-37-39,-1 0-1,1 0 0,0 0 0,-1 1 1,1-1-1,0 0 0,0 0 0,0 0 1,0 0-1,0 0 0,0-1 0,0 1 1,1 0-1,-1 0 0,0-1 1,0 1-1,1-1 0,-1 1 0,0-1 1,1 1-1,-1-1 0,0 0 0,1 0 1,-1 1-1,0-1 0,1 0 0,-1 0 1,1-1-1,-1 1 0,0 0 0,1 0 1,-1-1-1,0 1 0,1 0 0,-1-1 1,0 0-1,3-1 0,4-1 42,0-1-1,0 0 1,0-1-1,10-7 1,13-13-24,33-35 1,-8 6-5,-56 54-24,1-1 0,-1 0 0,1 1 0,-1-1 0,1 1 0,-1-1 0,1 0 0,-1 1 0,1-1 0,0 1 0,-1 0 0,1-1 0,0 1 0,-1-1 0,1 1 0,0 0 0,0 0 0,-1-1 0,1 1 0,0 0 0,0 0 0,-1 0 0,1 0 0,0 0 0,0 0 0,0 0 0,-1 0 0,1 0 0,1 0 0,-1 2-2,-1-1 1,1 0-1,-1 0 1,0 1-1,1-1 1,-1 0-1,0 0 1,0 1-1,0-1 1,0 0-1,0 1 1,0-1-1,-1 0 1,1 0-1,-1 2 1,-15 51-11,-5 3 112,21-56-93,0-1-1,0 0 1,0 1 0,0-1 0,0 0 0,0 1 0,0-1 0,0 0-1,1 0 1,-1 1 0,0-1 0,0 0 0,0 1 0,0-1-1,1 0 1,-1 0 0,0 1 0,0-1 0,1 0 0,-1 0-1,0 0 1,0 1 0,1-1 0,-1 0 0,0 0 0,0 0-1,1 0 1,-1 1 0,0-1 0,1 0 0,-1 0 0,0 0 0,1 0-1,-1 0 1,0 0 0,1 0 0,-1 0 0,0 0 0,1 0-1,-1 0 1,0 0 0,0 0 0,1 0 0,-1-1 0,20-1 168,-5-4-119,-1 0-1,0 0 1,0-2 0,0 0 0,-1 0 0,17-14-1,-21 13-136,2 2 0,-1-1-1,1 1 1,0 1 0,0 0-1,1 0 1,0 1-1,0 1 1,0 0 0,17-4-1,-28 9 59,0 0 0,0-1 0,0 1 0,-1 0-1,1 0 1,0-1 0,-1 1 0,1 0 0,-1 0 0,1 0 0,-1 0-1,0 0 1,1 0 0,-1 0 0,0 0 0,1 0 0,-1 0-1,0 0 1,0 0 0,0 0 0,0 0 0,0 0 0,0 0 0,0 0-1,0 0 1,-1 0 0,1 0 0,0 0 0,-1 1 0,-5 35-162,-3-14-318,7-16-108,-1-1 0,1 1 0,0 0 0,0-1 1,-1 14-1,4-19 459,-1 0 0,1-1 0,-1 1 1,1-1-1,-1 0 0,1 1 0,0-1 1,-1 1-1,1-1 0,-1 0 0,1 0 1,0 1-1,-1-1 0,1 0 0,0 0 1,0 0-1,-1 0 0,1 1 0,0-1 1,-1 0-1,1-1 0,0 1 0,-1 0 1,1 0-1,0 0 0,0 0 0,-1 0 1,1-1-1,0 1 0,-1 0 0,1 0 1,-1-1-1,1 1 0,0-1 0,-1 1 1,1-1-1,29-12-2228,37-30-3616,-31 17 966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2.588"/>
    </inkml:context>
    <inkml:brush xml:id="br0">
      <inkml:brushProperty name="width" value="0.025" units="cm"/>
      <inkml:brushProperty name="height" value="0.025" units="cm"/>
    </inkml:brush>
  </inkml:definitions>
  <inkml:trace contextRef="#ctx0" brushRef="#br0">120 6 6438,'0'0'14360,"-8"-2"-13303,5 1-1023,0 0 0,0 1 0,0-1 0,0 1 0,0 0 0,-1 0 0,1 0 0,0 0 0,0 0 0,0 1 0,0 0 0,0-1 0,0 1 0,0 0 0,0 0 0,-4 3-1,2-1 92,1 0-1,-1 1 0,1-1 0,0 1 0,0 0 1,1 0-1,-1 0 0,1 1 0,0-1 0,-5 10 1,7-13-83,0 1 0,0-1 0,0 1 1,0-1-1,1 1 0,-1-1 1,1 1-1,-1-1 0,1 1 1,-1 0-1,1-1 0,0 1 1,0-1-1,0 1 0,0 0 1,0-1-1,0 1 0,0 0 1,0-1-1,1 3 0,0-4-15,0 1-1,-1 0 1,1 0-1,0 0 0,0-1 1,0 1-1,0 0 1,0-1-1,0 1 0,0-1 1,0 1-1,0-1 1,0 0-1,0 1 0,0-1 1,0 0-1,0 0 1,0 1-1,0-1 0,0 0 1,3 0-1,4-1 33,0 0-1,0 0 1,0-1-1,0 0 1,-1 0-1,1-1 1,7-3-1,38-25-205,-39 22-4,0 1-1,0 0 1,17-6 0,-30 14 146,-1 0 1,0 0 0,0 0 0,1 0-1,-1-1 1,0 1 0,0 0 0,0 0 0,1 0-1,-1 0 1,0 0 0,0 0 0,1 0-1,-1 0 1,0 0 0,0 0 0,1 0-1,-1 0 1,0 1 0,0-1 0,1 0 0,-1 0-1,0 0 1,0 0 0,0 0 0,1 0-1,-1 0 1,0 1 0,0-1 0,0 0 0,0 0-1,1 0 1,-1 0 0,0 1 0,0-1-1,0 0 1,0 0 0,0 1 0,0-1-1,1 0 1,-2 14 24,-7 14 155,7-25-160,-1 0 0,1 0 0,0 0 0,-1 0 0,2 0 0,-1 0 0,0 0 0,1 1 0,-1 2 0,1-5-7,0 0-1,0 0 1,1-1-1,-1 1 0,0 0 1,1 0-1,-1-1 1,0 1-1,1 0 1,-1 0-1,1-1 1,-1 1-1,1-1 1,-1 1-1,1 0 0,0-1 1,-1 1-1,1-1 1,0 0-1,-1 1 1,1-1-1,0 1 1,0-1-1,-1 0 1,1 0-1,0 1 0,0-1 1,-1 0-1,1 0 1,0 0-1,0 0 1,0 0-1,-1 0 1,1 0-1,0 0 1,0 0-1,0 0 1,-1 0-1,2-1 0,9-1 28,0 0 0,1-1-1,-2 0 1,1 0 0,0-2-1,16-7 1,-17 6-42,1 1 1,0 0 0,0 1-1,0 1 1,1 0-1,13-2 1,-25 5 9,1 0-1,0 0 1,0-1 0,-1 1 0,1 0-1,0 0 1,0 1 0,-1-1 0,1 0-1,0 0 1,-1 0 0,1 0-1,0 1 1,0-1 0,-1 0 0,1 1-1,-1-1 1,1 0 0,0 1 0,-1-1-1,1 1 1,-1-1 0,1 1 0,-1-1-1,1 1 1,-1 0 0,1-1-1,-1 1 1,1-1 0,-1 1 0,0 0-1,0-1 1,1 1 0,-1 0 0,0 0-1,0-1 1,0 1 0,0 0 0,0 0-1,1-1 1,-2 2 0,-5 38 313,2-18-341,13-28-4662,2-8-2365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3.706"/>
    </inkml:context>
    <inkml:brush xml:id="br0">
      <inkml:brushProperty name="width" value="0.025" units="cm"/>
      <inkml:brushProperty name="height" value="0.025" units="cm"/>
    </inkml:brush>
  </inkml:definitions>
  <inkml:trace contextRef="#ctx0" brushRef="#br0">132 0 11883,'0'0'7207,"-6"12"-6369,-18 41 134,2 0-1,2 2 1,3 0 0,2 1-1,-10 79 1,24-128-903,-1 31 256,2-37-315,0-1 0,0 1 1,1 0-1,-1-1 0,0 1 0,0 0 0,1-1 0,-1 1 0,0-1 0,1 1 1,-1-1-1,1 1 0,-1-1 0,0 1 0,1-1 0,-1 1 0,1-1 1,0 1-1,-1-1 0,1 0 0,-1 1 0,1-1 0,0 0 0,-1 0 0,1 1 1,-1-1-1,1 0 0,0 0 0,-1 0 0,1 0 0,0 0 0,-1 0 1,1 0-1,0 0 0,-1 0 0,1 0 0,0 0 0,-1 0 0,1-1 0,0 1 1,-1 0-1,1 0 0,-1-1 0,1 1 0,0 0 0,-1-1 0,2 0 1,4-2 11,0-1 1,0 0-1,-1 0 1,1-1 0,-1 0-1,0 1 1,0-2 0,0 1-1,-1-1 1,1 1 0,-2-1-1,1-1 1,3-5-1,7-17 91,15-46-1,-25 65-109,22-77-24,-31 180-300,5-91 328,0-1-1,0 1 0,0-1 0,0 1 0,0-1 1,0 1-1,0-1 0,1 1 0,-1-1 0,0 1 1,1-1-1,-1 0 0,1 1 0,0-1 0,-1 0 1,1 1-1,0-1 0,0 0 0,0 0 0,0 0 1,0 0-1,0 0 0,0 0 0,0 0 0,2 2 1,0-3 18,-1 1 1,0-1-1,0 0 1,1 1-1,-1-1 1,0 0-1,1 0 1,-1 0-1,0-1 1,0 1-1,1-1 1,-1 1-1,0-1 1,4-1 0,5-3 32,-1 0 1,0-1 0,0 0 0,-1 0-1,15-13 1,13-20 1,-34 36-77,-1 0 1,0 0-1,0 0 1,0 0-1,0 0 1,0 0-1,-1 0 1,1-1-1,-1 1 1,0-1-1,0 1 1,1-5-1,-17 23-490,12-10 495,-2 2 25,0 0 0,0 1 1,1 0-1,0-1 0,1 2 1,0-1-1,0 0 0,1 1 0,0-1 1,0 1-1,1 0 0,-1 13 0,2-22 0,1 1 0,-1-1 0,0 0 0,1 1 0,-1-1 0,1 0 0,-1 1 0,1-1 0,-1 0 0,1 1 0,-1-1 0,1 0-1,-1 0 1,1 0 0,-1 0 0,1 1 0,-1-1 0,1 0 0,-1 0 0,1 0 0,-1 0 0,1 0 0,-1 0 0,1 0 0,-1 0 0,1 0-1,-1-1 1,1 1 0,-1 0 0,1 0 0,-1 0 0,2-1 0,18-6 233,-5-2-195,0 0 0,-1-2 0,-1 1 0,21-21 0,28-21-124,-61 54 27,-1 0-1,1 0 1,0-1 0,-1 1 0,1 0 0,-1 0 0,0 0 0,1 0 0,-1 0 0,0 0 0,0 0 0,0 0 0,-1 0 0,1 0 0,-1 2 0,-5 22 44,3-16 2,0 0 1,1 0-1,0 0 1,0 14-1,2-23 1,0 1 0,0-1 0,0 1 1,0-1-1,0 0 0,0 1 0,0-1 0,1 1 0,-1-1 0,1 0 1,-1 1-1,1-1 0,-1 0 0,1 1 0,0-1 0,0 0 1,0 0-1,-1 0 0,1 1 0,0-1 0,0 0 0,1 0 0,-1-1 1,0 1-1,0 0 0,0 0 0,1 0 0,-1-1 0,0 1 0,0-1 1,1 1-1,-1-1 0,1 0 0,-1 1 0,0-1 0,3 0 1,5 1 37,1-1 0,0-1 0,0 0 0,-1 0 0,1-1 0,0 0 0,-1-1 0,0 0 0,12-5 1,-14 5 4,0 0 0,-1-1 0,1 0 0,-1 0 0,0 0 0,0-1 1,0 0-1,-1 0 0,0 0 0,0-1 0,0 1 0,0-1 0,3-7 1,-7 9 85,1 0 0,-1 0 1,0 0-1,-1 0 0,1 0 1,-1-1-1,0 1 1,0 0-1,0-6 0,-1-4-77,3 14-54,-1-1 0,0 0 1,1 1-1,-1-1 0,0 0 1,1 1-1,-1 0 0,1-1 1,-1 1-1,1 0 1,-1 0-1,1 0 0,-1 0 1,1 0-1,-1 0 0,2 0 1,-2 0 0,28 1-52,-20-1-335,0 1 1,0-2-1,0 1 0,16-4 0,-25 4 188,1 0 0,-1 0 0,1 0 0,-1 0 0,1-1 0,-1 1-1,1 0 1,-1 0 0,1-1 0,-1 1 0,1 0 0,-1 0 0,0-1 0,1 1 0,-1 0 0,1-1 0,-1 1 0,0-1 0,1 1 0,-1 0 0,0-1-1,0 1 1,1-1 0,-1 1 0,0-1 0,0 1 0,0-1 0,0 1 0,0-1 0,0 1 0,1-1 0,-1 1 0,0-1 0,0 1 0,-1-1 0,1 1-1,0-2 1,0-14-6548</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4.054"/>
    </inkml:context>
    <inkml:brush xml:id="br0">
      <inkml:brushProperty name="width" value="0.025" units="cm"/>
      <inkml:brushProperty name="height" value="0.025" units="cm"/>
    </inkml:brush>
  </inkml:definitions>
  <inkml:trace contextRef="#ctx0" brushRef="#br0">20 53 9257,'0'0'7367,"-19"-47"-4196,24 41-897,18 6-1313,8 0-577,8 2-288,-2 9-96,8-1-1089,-2-1-3203</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5.166"/>
    </inkml:context>
    <inkml:brush xml:id="br0">
      <inkml:brushProperty name="width" value="0.025" units="cm"/>
      <inkml:brushProperty name="height" value="0.025" units="cm"/>
    </inkml:brush>
  </inkml:definitions>
  <inkml:trace contextRef="#ctx0" brushRef="#br0">215 30 6278,'0'-1'333,"0"0"0,0 0 0,0 0-1,0 0 1,0 0 0,-1 0 0,1 0 0,0 0 0,-1 0 0,1 0 0,-1 0 0,1 0-1,-1 0 1,0 0 0,1 0 0,-1 0 0,0 1 0,1-1 0,-1 0 0,0 0 0,0 1 0,-1-2-1,-28-5 3477,25 7-3657,0 0 0,1 0-1,-1 0 1,0 1 0,1 0 0,-1 0 0,0 0 0,1 1 0,0-1-1,-1 1 1,-4 3 0,-2 6-2,0 0 0,1 0 0,1 1 1,0 1-1,1-1 0,0 2 0,0-1 0,2 1 0,0 0 0,0 0 0,1 0 0,1 1 1,1 0-1,0 0 0,1 0 0,-1 20 0,3-34-143,0 1 0,0-1 1,0 1-1,0-1 0,0 1 0,0-1 1,0 1-1,1-1 0,-1 1 0,1-1 1,-1 0-1,1 1 0,-1-1 1,1 0-1,0 1 0,0-1 0,-1 0 1,1 0-1,0 1 0,0-1 0,0 0 1,1 0-1,-1 0 0,0 0 0,0-1 1,0 1-1,1 0 0,-1 0 0,1-1 1,-1 1-1,0-1 0,1 1 0,-1-1 1,1 0-1,-1 1 0,1-1 0,-1 0 1,1 0-1,-1 0 0,3 0 0,1-1 27,0 1-1,0-1 0,1-1 0,-1 1 0,0-1 0,0 0 0,-1 0 0,1 0 1,0 0-1,8-7 0,1-2 3,0-1 1,0 0 0,-2-2-1,1 1 1,-2-1 0,0-1-1,0 0 1,-2-1-1,0 0 1,0 0 0,-2-1-1,0 1 1,8-32-1,-15 48-36,0 0-1,0 0 1,0 0-1,0 0 1,-1 0-1,1 0 1,0 0-1,0 0 0,0 0 1,0 0-1,0 0 1,0 0-1,0 0 1,0 0-1,0 0 1,0 0-1,0 0 1,-1 0-1,1 0 1,0-1-1,0 1 0,0 0 1,0 0-1,0 0 1,0 0-1,0 0 1,0 0-1,0 0 1,0 0-1,0 0 1,0 0-1,0-1 1,0 1-1,0 0 0,0 0 1,0 0-1,0 0 1,0 0-1,0 0 1,0 0-1,-7 14-12,-9 25 16,7-12 191,1 0-1,2 0 0,1 1 0,-4 48 1,9-75-180,0 0 0,0-1 0,0 1 0,0 0 0,0 0 0,0 0 0,0 0 0,0 0 1,0 0-1,1-1 0,-1 1 0,0 0 0,0 0 0,1 0 0,-1-1 0,1 1 0,-1 0 0,0 0 1,1-1-1,-1 1 0,1 0 0,0-1 0,-1 1 0,1-1 0,0 1 0,-1-1 0,1 1 1,0-1-1,0 1 0,-1-1 0,1 1 0,1-1 0,1 0 7,-1 0 0,1 0 0,-1 0 0,1 0 0,-1-1 0,0 1 0,1-1 0,-1 0 0,0 1 0,1-1 0,3-2 0,4-3 17,1-1 0,-1 0 0,17-14 1,-13 8-393,-1 0 1,-1-2-1,22-30 1,-10-5-3705,-22 42 1975,0 1 0,0-1 0,-1 1 1,0-1-1,0-9 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5.529"/>
    </inkml:context>
    <inkml:brush xml:id="br0">
      <inkml:brushProperty name="width" value="0.025" units="cm"/>
      <inkml:brushProperty name="height" value="0.025" units="cm"/>
    </inkml:brush>
  </inkml:definitions>
  <inkml:trace contextRef="#ctx0" brushRef="#br0">72 0 2819,'0'0'1345,"-27"54"-576,13-26-65,-1-3-576,-1-7-3074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5.891"/>
    </inkml:context>
    <inkml:brush xml:id="br0">
      <inkml:brushProperty name="width" value="0.025" units="cm"/>
      <inkml:brushProperty name="height" value="0.025" units="cm"/>
    </inkml:brush>
  </inkml:definitions>
  <inkml:trace contextRef="#ctx0" brushRef="#br0">102 62 14157,'0'0'5488,"-2"14"-4997,-10 57 839,-33 105-1,10-46-688,33-123-630,0 1 1,1-1 0,0 0 0,0 15 0,1-21-12,0 0-1,0-1 1,0 1 0,0-1 0,0 1 0,0-1-1,1 1 1,-1 0 0,0-1 0,0 1 0,0-1-1,1 1 1,-1-1 0,0 1 0,1-1 0,-1 1 0,0-1-1,1 1 1,-1-1 0,1 1 0,-1-1 0,1 0-1,-1 1 1,1-1 0,-1 0 0,2 1 0,-1-1 3,1 0-1,-1 0 1,1 0 0,-1-1 0,0 1-1,1 0 1,-1-1 0,1 1 0,-1-1-1,0 0 1,1 1 0,-1-1 0,0 0 0,0 0-1,1 0 1,0-1 0,9-8-425,0 0 1,0 0-1,-2-2 0,1 1 0,-1-1 1,-1 0-1,13-25 0,39-101-3878,-52 119 3844,33-88-848,8-23 4124,-51 141-27,-18 81-1476,-15 14-645,-24 79 700,51-153-1380,1 0 0,2 0 1,-2 60-1,7-91-133,0-1-1,0 1 1,0 0 0,0-1 0,0 1-1,0 0 1,0-1 0,0 1 0,0 0-1,0-1 1,0 1 0,1-1 0,-1 1-1,0 0 1,0-1 0,1 1-1,-1-1 1,0 1 0,1-1 0,-1 1-1,1-1 1,-1 1 0,1-1 0,-1 1-1,1-1 1,-1 1 0,1-1 0,-1 0-1,1 1 1,0-1 0,-1 0 0,1 0-1,-1 1 1,1-1 0,0 0 0,-1 0-1,1 0 1,0 0 0,-1 0 0,1 0-1,0 0 1,-1 0 0,1 0 0,0 0-1,-1 0 1,1 0 0,0 0 0,-1-1-1,1 1 1,10-3-5624</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6.236"/>
    </inkml:context>
    <inkml:brush xml:id="br0">
      <inkml:brushProperty name="width" value="0.025" units="cm"/>
      <inkml:brushProperty name="height" value="0.025" units="cm"/>
    </inkml:brush>
  </inkml:definitions>
  <inkml:trace contextRef="#ctx0" brushRef="#br0">1 43 8296,'0'0'10479,"5"9"-9566,-1-4-812,-3-1-38,1-1-1,0 0 0,0 0 1,0 0-1,0-1 0,0 1 1,1 0-1,-1-1 1,1 1-1,-1-1 0,1 0 1,0 0-1,0 0 0,0 0 1,0-1-1,1 1 1,-1-1-1,0 0 0,0 0 1,1 0-1,6 1 0,-3-2 57,1 0-1,-1-1 0,0 0 0,0 0 1,0 0-1,0-1 0,0 0 0,-1 0 1,1-1-1,7-4 0,-11 5-44,1 1-1,-1-1 1,-1 0-1,1 0 0,0-1 1,-1 1-1,1-1 1,-1 1-1,1-1 1,-1 0-1,0 0 1,0 0-1,-1 0 1,1 0-1,0 0 1,-1 0-1,0-1 1,0 1-1,0 0 1,0-1-1,-1 1 1,1-1-1,-1-3 1,0 6-59,0 1 0,0-1 1,0 1-1,0-1 1,0 1-1,0-1 1,0 1-1,0-1 1,0 1-1,0-1 1,-1 1-1,1-1 0,0 1 1,0-1-1,-1 1 1,1-1-1,0 1 1,0-1-1,-1 1 1,1 0-1,-1-1 1,1 1-1,0 0 0,-1-1 1,1 1-1,-1 0 1,1 0-1,-1-1 1,1 1-1,0 0 1,-1 0-1,1 0 0,-2-1 1,-20 4 96,-19 18-178,32-13 82,1 1 0,-1 0 0,2 0-1,-1 1 1,-10 18 0,15-24-8,0 1-1,1-1 1,0 1 0,0-1-1,1 1 1,-1 0-1,1 0 1,0 0-1,0 0 1,1 0 0,-1 0-1,1 0 1,0 0-1,1 0 1,-1 0-1,3 9 1,-2-12-30,1 1 0,0 0 0,0-1 0,0 1 0,0-1 0,0 0 0,1 0 0,-1 0 0,1 0 0,-1 0 0,1 0 0,0-1 0,-1 1 0,1-1-1,0 0 1,0 0 0,0 0 0,0 0 0,0 0 0,1-1 0,-1 1 0,6-1 0,36 2-2261,-7-7-3762,1-8-6265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6.908"/>
    </inkml:context>
    <inkml:brush xml:id="br0">
      <inkml:brushProperty name="width" value="0.025" units="cm"/>
      <inkml:brushProperty name="height" value="0.025" units="cm"/>
    </inkml:brush>
  </inkml:definitions>
  <inkml:trace contextRef="#ctx0" brushRef="#br0">709 153 4132,'0'0'1756,"-10"-5"-1158,-19-9 563,-59-19 0,54 20-301,-49-25 0,7 2-257,70 33-594,0 1 0,-1 0 1,0 0-1,1 0 1,-1 1-1,0 0 1,0 1-1,0-1 1,0 1-1,0 1 1,1-1-1,-1 1 1,0 0-1,0 1 1,1-1-1,-1 1 1,1 1-1,-1-1 1,1 1-1,0 0 1,0 1-1,0-1 0,0 1 1,1 0-1,-1 1 1,1-1-1,0 1 1,1 0-1,-6 8 1,-10 13 32,2 1 1,1 0-1,1 1 1,-23 57-1,22-44 11,1 1 0,2 0 0,2 1 0,-11 67 1,21-88-27,0 1 1,1 0 0,1 0 0,2-1 0,0 1-1,1 0 1,2-1 0,0 0 0,1 0-1,15 35 1,1-14 5,1-2-1,2 0 1,2-2-1,2-1 1,1-1-1,2-2 1,1 0-1,2-3 1,1-1-1,41 27 1,-57-45-36,1-1 0,0 0 0,0-2 1,1 0-1,36 9 0,-49-16 14,0-1 1,0 0-1,0-1 0,0 0 1,0 0-1,0-1 0,1 0 1,-1-1-1,0 0 0,0 0 1,0-1-1,0 0 0,0-1 0,-1 1 1,1-2-1,-1 1 0,12-8 1,-5 0-1,0-1 1,-1-1 0,-1 0-1,0-1 1,0 0 0,18-29-1,53-104 200,-79 139-204,119-265 156,-109 232-56,-2 0 0,-2-2 0,-1 1 1,6-83-1,-15 115-26,-1 0-1,-1 0 1,0 0 0,0 0 0,-1 0-1,0 0 1,-1 0 0,0 0 0,0 1-1,-1-1 1,0 1 0,-1 0 0,-8-12-1,4 9 5,-2 0 0,1 0 0,-1 1 0,-1 1 0,0-1 0,0 2 0,-28-16 0,18 13-57,0 1 0,0 1-1,-1 1 1,-44-11 0,-99-6-2986,108 18-261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6.706"/>
    </inkml:context>
    <inkml:brush xml:id="br0">
      <inkml:brushProperty name="width" value="0.025" units="cm"/>
      <inkml:brushProperty name="height" value="0.025" units="cm"/>
    </inkml:brush>
  </inkml:definitions>
  <inkml:trace contextRef="#ctx0" brushRef="#br0">0 0 11723,'0'0'2974,"0"8"-1667,1 14-287,0 0 0,2 0-1,0 0 1,1-1 0,1 1-1,11 26 1,-15-46-1004,1 0 0,-1 0 0,0 0-1,1-1 1,0 1 0,-1 0 0,1-1 0,0 1 0,0-1 0,0 0 0,0 0 0,0 1 0,0-1-1,0-1 1,0 1 0,0 0 0,0 0 0,1-1 0,-1 1 0,0-1 0,0 0 0,1 0-1,-1 0 1,0 0 0,1 0 0,-1 0 0,0 0 0,1-1 0,-1 1 0,4-3 0,4 1 39,-1-1 1,1-1 0,-1 0 0,0 0 0,15-10-1,2-4-532,0-2 1,-1 0-1,-1-1 0,-2-2 0,39-48 0,-69 102 242,-108 190 2176,34-72-289,80-146-1720,0 0 0,1 1 0,-1-1 1,1 0-1,0 1 0,0-1 0,0 1 0,1-1 1,-1 4-1,1-6-292,1-1 0,0 0 0,-1 1 0,1-1 0,-1 0 0,1 0 0,0 0 0,-1 0 0,1 0 0,-1 0 0,1 0 0,0 0 0,-1 0 0,1 0 0,0 0 0,-1 0 0,1 0 0,-1 0 0,1-1 0,0 1 0,-1 0 0,1-1 0,15-10-9799</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7.695"/>
    </inkml:context>
    <inkml:brush xml:id="br0">
      <inkml:brushProperty name="width" value="0.025" units="cm"/>
      <inkml:brushProperty name="height" value="0.025" units="cm"/>
    </inkml:brush>
  </inkml:definitions>
  <inkml:trace contextRef="#ctx0" brushRef="#br0">49 1 8776,'0'0'4677,"-45"16"-2403,41-3-224,4 2-929,2 6 64,20-4 192,8 3-320,15-6-192,12-5-320,14-5-353,4-4-96,2-5 0,0-11-1153,-8-3-1794,-15-4-2530,-15-4-4292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8.074"/>
    </inkml:context>
    <inkml:brush xml:id="br0">
      <inkml:brushProperty name="width" value="0.025" units="cm"/>
      <inkml:brushProperty name="height" value="0.025" units="cm"/>
    </inkml:brush>
  </inkml:definitions>
  <inkml:trace contextRef="#ctx0" brushRef="#br0">1 4 14318,'0'0'4222,"14"-1"-4019,26-1 216,78 6-1,-97-2-297,-1 1 0,1 1-1,0 1 1,-1 1-1,0 0 1,25 12 0,-42-16-76,-1-1 0,1 0 1,-1 1-1,0 0 1,1-1-1,-1 1 0,0 0 1,0 0-1,0 0 1,0 0-1,-1 1 0,1-1 1,0 0-1,-1 1 1,0-1-1,0 1 1,1-1-1,-2 1 0,1 0 1,0-1-1,0 1 1,-1 0-1,1 0 0,-1 0 1,0-1-1,0 1 1,0 0-1,0 0 0,-1 0 1,1 0-1,-1-1 1,0 1-1,0 0 0,0-1 1,-2 6-1,-5 8 191,0-1-1,-1 0 1,0 0-1,-20 22 1,17-23-240,-54 70 247,-81 115-1357,132-178-2243,4-10-2900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59.691"/>
    </inkml:context>
    <inkml:brush xml:id="br0">
      <inkml:brushProperty name="width" value="0.025" units="cm"/>
      <inkml:brushProperty name="height" value="0.025" units="cm"/>
    </inkml:brush>
  </inkml:definitions>
  <inkml:trace contextRef="#ctx0" brushRef="#br0">122 1 9769,'0'0'11392,"-1"9"-11157,-11 74 399,-3 0-1,-46 144 1,56-213-560,-1 3 143,0 0 0,1 1 0,1 0-1,-3 33 1,7-50-216,0-1 0,0 1 0,0 0 0,0 0 0,1-1 1,-1 1-1,0 0 0,0-1 0,0 1 0,1 0 0,-1-1 0,0 1 0,1-1 0,-1 1 0,0 0 0,1-1 0,-1 1 0,1-1 0,-1 1 0,1-1 0,-1 1 1,1-1-1,-1 1 0,1-1 0,-1 0 0,1 1 0,0-1 0,-1 0 0,1 1 0,0-1 0,-1 0 0,2 0 0,29-2 128,30-22 102,22-21-94,77-41-2911,-142 75-1160,-4 3-3295</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0.230"/>
    </inkml:context>
    <inkml:brush xml:id="br0">
      <inkml:brushProperty name="width" value="0.025" units="cm"/>
      <inkml:brushProperty name="height" value="0.025" units="cm"/>
    </inkml:brush>
  </inkml:definitions>
  <inkml:trace contextRef="#ctx0" brushRef="#br0">70 64 18481,'0'0'3529,"-5"11"-3273,-5 25-195,1 0 0,-9 68 0,-4 26 39,18-107-84,2-14 210,4-11 584,9-33-545,2 0-174,-2-2 0,-1 1 0,-2-2 0,-2 1 0,3-48 0,-8 62-3,0 17 14,-1 0-1,1 0 0,-1 1 0,-1-1 0,1 0 0,-1 0 0,-1-6 0,-1 12-76,0 8-77,-1 10-22,3-8 57,1 0 0,0 0 1,1 0-1,-1 0 0,2 0 0,4 16 0,-5-23 14,0 0 0,1-1 0,-1 1 0,1 0 0,0-1-1,-1 1 1,1-1 0,1 0 0,-1 1 0,0-1 0,0 0-1,1-1 1,-1 1 0,1 0 0,0-1 0,-1 1 0,1-1-1,0 0 1,0 0 0,0 0 0,0 0 0,0 0 0,0-1-1,0 1 1,0-1 0,4 0 0,1 0 40,1 0-1,-1 0 1,0-1-1,0-1 1,0 1-1,0-1 1,0 0-1,0-1 1,-1 0 0,1 0-1,-1-1 1,0 0-1,0 0 1,0-1-1,0 1 1,6-7 0,10-11 241,-1 0 0,35-47 0,-36 42-218,-18 35 1,-4 9-106,-27 121 91,13-76-152,3 1 0,-8 123 0,20-181-121,0-4 38,0 0 0,0 0 1,0 0-1,-1 0 0,1 0 0,0 0 0,0 0 0,1 1 0,-1-1 1,0 0-1,0 0 0,0 0 0,1 0 0,-1 0 0,1 0 0,-1 0 1,1 0-1,-1 0 0,1 0 0,-1 0 0,1 0 0,0-1 1,-1 1-1,1 0 0,0 0 0,0-1 0,1 2 0,9-1-6211</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1.270"/>
    </inkml:context>
    <inkml:brush xml:id="br0">
      <inkml:brushProperty name="width" value="0.025" units="cm"/>
      <inkml:brushProperty name="height" value="0.025" units="cm"/>
    </inkml:brush>
  </inkml:definitions>
  <inkml:trace contextRef="#ctx0" brushRef="#br0">3 1 11723,'0'0'7714,"1"12"-7217,2 67 1029,-10 96 1,9-146-678,-2-29-839,0 0 0,0 1 1,0-1-1,0 0 0,0 0 0,1 1 1,-1-1-1,0 0 0,0 0 1,0 0-1,0 1 0,1-1 0,-1 0 1,0 0-1,0 0 0,1 0 0,-1 1 1,0-1-1,0 0 0,1 0 1,-1 0-1,0 0 0,1 0 0,-1 0 1,0 0-1,0 0 0,1 0 0,-1 0 1,0 0-1,0 0 0,1 0 0,-1 0 1,0 0-1,1 0 0,-1 0 1,0 0-1,0-1 0,1 1 0,-1 0 1,0 0-1,0 0 0,1-1 0,31-35 323,-21 21-309,-1 0-1,0-1 1,-1 0-1,-1 0 1,-1-1-1,-1 0 1,0-1 0,-1 1-1,0-1 1,-2 0-1,3-35 1,-12 59-142,-2 10 44,-12 69-66,18-77 133,1 1 0,1-1 0,-1 1 0,1-1 0,1 1 0,0-1 0,0 1 0,3 9 0,-4-16 9,1 0 0,0 0 0,0-1 0,0 1 0,0 0 0,0-1 0,0 1 0,0-1 0,1 1 0,-1-1 0,0 1 0,1-1 0,0 0 0,-1 0 0,1 0 0,0 0 1,-1 0-1,1 0 0,0 0 0,0-1 0,0 1 0,-1 0 0,1-1 0,0 0 0,0 1 0,0-1 0,0 0 0,0 0 0,0 0 0,0 0 0,0-1 0,0 1 0,0 0 0,0-1 0,0 0 0,-1 1 0,1-1 0,0 0 0,0 0 0,1-1 1,7-2 56,0-1 0,-1-1 0,0 1 0,-1-1 0,16-14 0,-16 11-44,0 1 1,-1-1-1,0 0 1,-1-1-1,0 0 1,0 0 0,-1 0-1,0-1 1,-1 1-1,0-1 1,3-18-1,-26 88-179,13-45 163,1 0-1,1 0 0,0 0 1,1 0-1,1 1 0,-2 28 0,4-42-1,0 0-1,1 1 0,-1-1 1,0 0-1,0 0 0,1 0 1,-1 0-1,1 0 0,-1 1 1,1-1-1,0 0 0,-1 0 1,1 0-1,0 0 0,-1-1 1,1 1-1,0 0 0,0 0 1,0 0-1,0-1 0,0 1 1,0 0-1,0-1 0,0 1 1,0-1-1,0 1 0,1-1 1,-1 0-1,0 1 0,2-1 1,43 2 25,-31-3 0,59-2-22,-49 1-57,0 1 0,-1 1 0,1 1 0,0 1 0,44 9 0,-61-8 16,-7-3 374,-15-11 219,-23-27 563,-63-82 1,166 144-10058,-35-19 4010,5-2-2046</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1.616"/>
    </inkml:context>
    <inkml:brush xml:id="br0">
      <inkml:brushProperty name="width" value="0.025" units="cm"/>
      <inkml:brushProperty name="height" value="0.025" units="cm"/>
    </inkml:brush>
  </inkml:definitions>
  <inkml:trace contextRef="#ctx0" brushRef="#br0">147 10 11115,'0'0'5252,"-11"-2"-3575,-33-5-690,40 6-911,1 2 0,0-1 0,0 0 0,0 0-1,-1 1 1,1 0 0,0 0 0,0 0 0,0 0 0,0 0-1,0 0 1,0 1 0,1 0 0,-1-1 0,0 1 0,1 0-1,-1 0 1,1 0 0,-3 3 0,2-1-16,-1 1 0,1-1 1,0 0-1,0 1 0,0 0 1,0-1-1,1 1 0,0 0 0,-2 6 1,4-10-59,0-1 0,0 1-1,0 0 1,0 0 0,0-1 0,0 1 0,0 0 0,1-1 0,-1 1 0,0 0 0,0-1 0,1 1 0,-1 0-1,0-1 1,1 1 0,-1 0 0,1-1 0,-1 1 0,0-1 0,1 1 0,-1-1 0,1 1 0,0-1 0,-1 0 0,1 1-1,-1-1 1,1 1 0,0-1 0,-1 0 0,1 0 0,0 1 0,-1-1 0,1 0 0,0 0 0,-1 0 0,1 0-1,0 0 1,0 0 0,-1 0 0,2 0 0,38 1 72,-28-1-141,-5 0-5,88 8-1391,-89-7 1404,0 0-1,0 0 0,0 0 0,0 1 1,0 0-1,0 0 0,-1 1 0,1 0 1,-1 0-1,0 0 0,0 1 0,9 7 1,-13-9 129,1-1 0,-1 1 0,0 0 0,0 0 0,-1 0 0,1 0 0,0-1 0,-1 1 1,1 0-1,-1 0 0,1 1 0,-1-1 0,0 0 0,0 0 0,0 0 0,0 0 0,0 0 0,0 0 1,-1 0-1,1 0 0,-1 0 0,1 0 0,-1 0 0,0 0 0,0 0 0,0 0 0,0-1 1,0 1-1,0 0 0,0-1 0,-1 1 0,1-1 0,-3 3 0,-5 5 550,-1 1-1,0-1 1,-20 13 0,26-19-555,-13 11 224,-23 16 34,38-29-362,0 1 1,0-1 0,-1 0-1,1 0 1,0 0 0,0 0 0,-1 0-1,1 0 1,-1 0 0,1-1-1,-1 0 1,1 1 0,-1-1 0,-2 0-1,11-21-4477,9-3 325,9-4-741</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2.120"/>
    </inkml:context>
    <inkml:brush xml:id="br0">
      <inkml:brushProperty name="width" value="0.025" units="cm"/>
      <inkml:brushProperty name="height" value="0.025" units="cm"/>
    </inkml:brush>
  </inkml:definitions>
  <inkml:trace contextRef="#ctx0" brushRef="#br0">50 258 10474,'0'0'3694,"-6"12"-1954,-1 2-1350,0 0 0,1 1-1,1-1 1,0 1 0,1 0 0,1 1-1,0-1 1,-1 17 0,4-31-386,1 1 0,-1-1 0,0 0 1,0 1-1,0-1 0,1 1 0,-1-1 0,1 0 1,-1 1-1,1-1 0,-1 0 0,1 1 0,0-1 1,0 0-1,0 0 0,-1 0 0,1 0 0,0 0 1,0 0-1,1 0 0,-1 0 0,0 0 0,0 0 1,0-1-1,1 1 0,-1 0 0,0-1 0,0 1 1,1-1-1,-1 0 0,1 1 0,-1-1 0,0 0 1,1 0-1,-1 0 0,1 0 0,-1 0 0,1 0 1,-1 0-1,0 0 0,1 0 0,1-1 0,3 0 27,0 0 0,0-1 1,0 1-1,-1-1 0,1 0 0,-1-1 0,1 0 0,-1 1 0,7-6 0,1-4 72,0-1 0,-1-1 0,0 0 0,-1-1 0,-1 0 1,-1-1-1,0 0 0,0 0 0,-2-1 0,0 0 0,-1 0 0,-1 0 0,0-1 1,-2 0-1,0 0 0,0 0 0,-2-1 0,-1 1 0,0 0 0,-1 0 1,-4-22-1,5 37-72,-1 1 1,1 0-1,-1-1 1,1 1 0,-1 0-1,0 0 1,0 0-1,0-1 1,0 1 0,0 0-1,-1 0 1,1 1-1,-1-1 1,1 0 0,-1 0-1,-3-2 1,4 3-12,-1 0-1,1 1 1,-1-1 0,1 1 0,-1 0-1,1-1 1,-1 1 0,1 0 0,-1 0-1,0 0 1,1 0 0,-1 0 0,1 0 0,-1 0-1,1 0 1,-1 1 0,0-1 0,-2 2-1,-2 1 6,1 0 0,-1 0 0,0 1-1,1-1 1,0 1 0,0 1 0,0-1 0,1 1-1,-1 0 1,-4 6 0,0 2 42,0-1-1,1 2 1,0-1 0,1 1-1,0 0 1,1 1 0,1 0 0,1-1-1,0 2 1,0-1 0,2 0 0,0 1-1,0 19 1,2-33-62,1 1 0,-1 0-1,1-1 1,0 1 0,0-1 0,0 1 0,0-1-1,1 1 1,-1-1 0,1 0 0,-1 1 0,1-1-1,0 0 1,0 0 0,0-1 0,0 1 0,0 0-1,0 0 1,0-1 0,1 0 0,-1 1 0,1-1-1,-1 0 1,1 0 0,-1 0 0,1 0 0,-1-1 0,1 1-1,0-1 1,-1 0 0,1 1 0,0-1 0,5-1-1,2 1 17,1 0-1,-1-1 0,1-1 0,-1 1 1,0-2-1,0 1 0,18-8 1,16-14-472,17-6-177,-61 30 636,1 0-1,0 0 1,-1 0 0,1 1-1,-1-1 1,1 0-1,0 1 1,-1-1 0,1 0-1,-1 1 1,1-1-1,-1 1 1,1-1 0,-1 1-1,0-1 1,1 1-1,-1-1 1,1 1 0,-1-1-1,0 1 1,0 0-1,1-1 1,-1 1 0,0-1-1,0 1 1,0 0-1,0-1 1,0 1 0,1 0-1,-1-1 1,-1 1-1,1 0 1,0-1 0,0 1-1,0 0 1,0-1-1,0 1 1,-1 0 0,-1 33 464,-2-17-338,0 1 0,-1-1 1,-8 16-1,-11 42 728,45-89-3489,32-46-9219,-34 34 5478</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2.480"/>
    </inkml:context>
    <inkml:brush xml:id="br0">
      <inkml:brushProperty name="width" value="0.025" units="cm"/>
      <inkml:brushProperty name="height" value="0.025" units="cm"/>
    </inkml:brush>
  </inkml:definitions>
  <inkml:trace contextRef="#ctx0" brushRef="#br0">26 0 4612,'0'0'17046,"0"9"-15615,-23 149 1638,22-158-3142,1 0 0,0 0 0,0 0 0,0 0 0,0 1 0,0-1 0,-1 0 0,1 0 0,0 0 0,0 1 0,0-1 0,0 0 0,0 0 0,0 1 0,0-1 0,0 0 0,0 0 0,0 1 0,0-1 0,0 0 0,0 0 0,0 1 0,0-1 0,0 0 0,0 0 0,0 0 0,0 1 0,0-1 0,0 0 0,0 0 0,1 1 0,-1-1 0,0 0-1,0 0 1,0 0 0,0 1 0,1-1 0,-1 0 0,0 0 0,0 0 0,0 0 0,0 0 0,1 1 0,-1-1 0,0 0 0,0 0 0,1 0 0,-1 0 0,0 0 0,0 0 0,1 0 0,-1 0 0,0 0 0,0 0 0,0 0 0,1 0 0,-1 0 0,0 0 0,0 0 0,1 0 0,-1 0 0,0 0 0,0 0 0,1 0 0,-1 0 0,0-1 0,0 1 0,0 0 0,1 0 0,11-13-4889,-1-2-1738</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2.876"/>
    </inkml:context>
    <inkml:brush xml:id="br0">
      <inkml:brushProperty name="width" value="0.025" units="cm"/>
      <inkml:brushProperty name="height" value="0.025" units="cm"/>
    </inkml:brush>
  </inkml:definitions>
  <inkml:trace contextRef="#ctx0" brushRef="#br0">6 69 7399,'0'0'6011,"-6"9"-5290,17-4 4967,2 6-3729,10 5-771,-19-15-1107,1 0 0,-1-1 0,1 1 0,-1-1 0,0 0 0,1 0 0,-1-1 0,1 1 0,-1-1 1,0 0-1,1 0 0,-1 0 0,0-1 0,0 1 0,0-1 0,0 0 0,0-1 0,-1 1 0,6-4 0,-1 0 69,0-1 0,-1 0-1,1-1 1,-1 1-1,-1-1 1,1 0 0,5-11-1,-5-1 86,-19 22 51,-21 24 58,23-15-347,1 0 0,1 0 0,0 1 0,0 0 0,1 0 0,1 1 0,0 0 0,1 0 0,0 0 0,1 1 0,0 0 0,2 0 0,-3 26 0,5-39 0,0 0 1,0 0-1,0 0 1,0 0-1,0 0 1,0 0 0,1 0-1,-1 0 1,0 0-1,1 0 1,-1 0-1,1 0 1,-1 0 0,1-1-1,-1 1 1,1 0-1,0 0 1,-1 0-1,1-1 1,0 1 0,0 0-1,0-1 1,-1 1-1,1-1 1,2 2 0,-1-1 12,1-1 0,0 1 1,0 0-1,-1-1 0,1 1 1,0-1-1,0 0 0,0 0 1,4 0-1,-1-1-261,0 1 0,-1-1 0,1-1-1,-1 1 1,1-1 0,-1 0 0,0 0 0,0 0-1,0-1 1,5-3 0,14-19-4062,-8-6-2670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4:58.198"/>
    </inkml:context>
    <inkml:brush xml:id="br0">
      <inkml:brushProperty name="width" value="0.025" units="cm"/>
      <inkml:brushProperty name="height" value="0.025" units="cm"/>
    </inkml:brush>
  </inkml:definitions>
  <inkml:trace contextRef="#ctx0" brushRef="#br0">572 484 4548,'-64'37'343,"-99"76"0,136-90-300,1 1 0,1 0 0,1 2 1,2 1-1,-35 52 0,32-34 220,2 1 0,2 1 0,2 0 0,2 2-1,2 0 1,2 1 0,3 0 0,1 1 0,-2 96 0,10-77-68,4 0 0,2-1-1,4 0 1,2 0 0,4-1 0,40 116 0,-38-138-177,3 0-1,1-2 0,2 0 0,3-2 0,35 48 1,-49-75-1,0 0 1,1-1-1,0 0 1,1-1-1,1-1 1,0 0-1,0-1 0,1 0 1,1-2-1,0 0 1,0 0-1,1-2 1,0 0-1,0-1 1,0-1-1,26 4 1,-21-8 57,1-1 0,-1-1 0,1 0 0,-1-2 0,0-1 0,0-1 1,0-1-1,-1 0 0,0-2 0,0-1 0,-1-1 0,0 0 0,34-24 0,3-8 270,-2-1-1,-3-4 0,61-65 1,-50 43-209,-2-2 0,-4-3 0,66-110 1,-92 129 127,-3-1 0,-2-1 0,-3-2 0,-3 0 1,28-124-1,-33 92-79,-4-1 0,-4 0 0,-4-1 0,-9-105 0,0 141-144,-3 1 0,-2-1 0,-2 2 1,-3-1-1,-2 2 0,-3 0 0,-50-96 0,60 132 54,0 1-1,-2 0 0,0 1 1,-1 0-1,0 1 1,-1 0-1,-25-19 0,31 28-64,0 1-1,0 0 0,0 0 0,-1 1 0,0 0 1,0 0-1,0 1 0,0 0 0,0 1 1,-1 0-1,1 1 0,-1 0 0,1 0 0,-1 1 1,0 0-1,1 0 0,-19 4 0,13 0-63,1 0 0,0 1 0,0 1 0,0 0 0,1 1 0,0 0 0,0 1-1,1 1 1,-17 15 0,-8 10-797,-48 59-1,54-59 119,-89 105-2709,-6 9-2391</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3.222"/>
    </inkml:context>
    <inkml:brush xml:id="br0">
      <inkml:brushProperty name="width" value="0.025" units="cm"/>
      <inkml:brushProperty name="height" value="0.025" units="cm"/>
    </inkml:brush>
  </inkml:definitions>
  <inkml:trace contextRef="#ctx0" brushRef="#br0">1 1 14926,'0'0'7880</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3.628"/>
    </inkml:context>
    <inkml:brush xml:id="br0">
      <inkml:brushProperty name="width" value="0.025" units="cm"/>
      <inkml:brushProperty name="height" value="0.025" units="cm"/>
    </inkml:brush>
  </inkml:definitions>
  <inkml:trace contextRef="#ctx0" brushRef="#br0">76 0 15086,'0'0'4399,"0"8"-3251,-3 53-150,-12 61-1,-1 19-536,16-141-453,0 0 1,0 1-1,0-1 1,0 0 0,0 0-1,0 1 1,0-1 0,0 0-1,0 1 1,0-1 0,0 0-1,0 0 1,0 1 0,0-1-1,0 0 1,0 0 0,1 1-1,-1-1 1,0 0 0,0 0-1,0 1 1,0-1-1,1 0 1,-1 0 0,0 0-1,0 1 1,0-1 0,1 0-1,-1 0 1,0 0 0,0 0-1,1 0 1,-1 1 0,0-1-1,0 0 1,1 0 0,-1 0-1,14-3 260,20-17 38,-27 15-285,48-22-3,-52 26-24,0 0 0,0 0 1,0 0-1,1 0 0,-1 0 0,0 1 1,1-1-1,-1 1 0,0 0 0,0 0 1,1 0-1,-1 1 0,0-1 0,1 1 1,-1-1-1,5 3 0,-6-2 17,-1 1 0,0-1-1,0 0 1,0 1 0,1-1 0,-1 1 0,-1-1 0,1 1-1,0-1 1,0 1 0,-1 0 0,1-1 0,0 1 0,-1 0-1,0 0 1,1-1 0,-1 1 0,0 0 0,0 0 0,0 0-1,0-1 1,0 1 0,-1 0 0,0 2 0,1 0 106,-1 0 1,0-1 0,0 1-1,0 0 1,0-1-1,-1 1 1,1-1-1,-1 0 1,0 1 0,-4 4-1,-3 0 92,-1-1 1,-1 0-1,1-1 0,-1 0 0,0 0 0,0-2 1,-1 1-1,1-1 0,-1-1 0,0 0 0,0-1 1,0 0-1,-1-1 0,1 0 0,-20-2 0,32 1-266,-1 0 0,1 0 1,-1 0-1,1 0 0,-1 0 0,1 0 0,0 0 0,-1 0 0,1 0 0,-1-1 0,1 1 1,0 0-1,-1 0 0,1-1 0,0 1 0,-1 0 0,1 0 0,0-1 0,-1 1 0,1 0 0,0-1 1,-1 1-1,1 0 0,0-1 0,0 1 0,0-1 0,-1 1 0,1 0 0,0-1 0,0 1 1,0-1-1,0 1 0,0-1 0,0 1 0,0-1 0,0 1 0,0 0 0,0-1 0,0 1 0,0-1 1,0 1-1,0-1 0,0 1 0,0 0 0,1-1 0,-1 1 0,0-1 0,1 0 0,12-20-3449,65-29-5564,-46 30 4495</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3.973"/>
    </inkml:context>
    <inkml:brush xml:id="br0">
      <inkml:brushProperty name="width" value="0.025" units="cm"/>
      <inkml:brushProperty name="height" value="0.025" units="cm"/>
    </inkml:brush>
  </inkml:definitions>
  <inkml:trace contextRef="#ctx0" brushRef="#br0">111 46 7944,'3'-8'4217,"1"-7"-4130,0-6 6792,-4 21-6761,0 0 0,0 0 0,0 0 0,0 0 0,-1 0 0,1 0 0,0 0 0,0-1 0,0 1 0,0 0 0,0 0 1,0 0-1,0 0 0,-10 25 1096,-11 31-813,-16 71-1,31-104-295,2 0 0,0 0 1,2 0-1,1 1 0,1-1 0,2 28 1,-2-50-142,0-1 1,0 1 0,0-1 0,0 1 0,0-1-1,0 1 1,0-1 0,0 1 0,0-1 0,0 1-1,1-1 1,-1 1 0,0-1 0,0 1 0,0-1-1,1 1 1,-1-1 0,0 0 0,0 1 0,1-1-1,-1 1 1,0-1 0,1 0 0,-1 1 0,0-1-1,1 0 1,-1 1 0,1-1 0,-1 0-1,1 0 1,-1 1 0,0-1 0,1 0 0,-1 0-1,1 0 1,-1 0 0,1 1 0,-1-1 0,1 0-1,-1 0 1,1 0 0,-1 0 0,1 0 0,0-1-1,0 1-61,0-1 0,0 1 0,0-1 0,0 0 0,-1 1 0,1-1 0,0 0 0,-1 1 0,1-1 0,0 0 0,-1 0 0,1 0-1,-1 0 1,0 0 0,1 0 0,-1 0 0,0 0 0,1 1 0,-1-1 0,0 0 0,0 0 0,0-2 0,1-11-400,-1 0 1,-1 0 0,-1 0 0,0 0 0,0 0 0,-6-16-1,-3-1 2496,-23-45-1,33 75-1914,1 0-1,-1 1 1,1-1 0,0 0-1,-1 0 1,1 0 0,0 0-1,-1 0 1,1 0 0,0 0 0,0 0-1,0 0 1,0 0 0,0 0-1,0 0 1,0 0 0,0 0-1,1 0 1,-1 0 0,0 0 0,0 0-1,1 1 1,-1-1 0,1 0-1,-1 0 1,1 0 0,-1 0-1,1 0 1,0 1 0,-1-1 0,1 0-1,0 1 1,-1-1 0,1 0-1,0 1 1,0-1 0,0 1 0,-1-1-1,1 1 1,0 0 0,0-1-1,0 1 1,0 0 0,0-1-1,0 1 1,0 0 0,0 0 0,0 0-1,0 0 1,2 0 0,10-1-240,0 0 1,0 1-1,17 3 1,-9-2 330,70-1-5209,-47-1-2429</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4.792"/>
    </inkml:context>
    <inkml:brush xml:id="br0">
      <inkml:brushProperty name="width" value="0.025" units="cm"/>
      <inkml:brushProperty name="height" value="0.025" units="cm"/>
    </inkml:brush>
  </inkml:definitions>
  <inkml:trace contextRef="#ctx0" brushRef="#br0">131 2 12236,'0'0'8007,"-11"0"-7158,8-1-815,0 1 0,-1 0 0,1 0 0,-1 0 0,1 0 0,-1 0 0,1 1 0,-1 0 0,1 0 0,0 0 0,-1 0 0,1 0 0,0 0 0,0 1 0,0 0 0,0 0 1,0 0-1,0 0 0,1 0 0,-1 0 0,1 1 0,-1-1 0,-3 6 0,-1 1-11,3-5-25,1-1 1,0 1-1,0 0 1,0 0 0,0 0-1,1 1 1,0-1-1,0 0 1,0 1-1,0-1 1,1 1-1,-1 0 1,1 0 0,1-1-1,-1 6 1,2-7 2,2-1 0,-1 0 0,0 0 1,0 0-1,1 0 0,-1-1 0,1 1 1,-1 0-1,1-1 0,4 2 0,16 11 18,-18-8-7,0 0 1,-1 1 0,1 0-1,-1 0 1,-1 0-1,0 0 1,0 1-1,0-1 1,-1 1 0,0 0-1,0-1 1,-1 1-1,0 0 1,0 14 0,-1-19 82,0 1 0,0 0 0,-1 0 0,0 0 0,1 0 0,-1-1 1,0 1-1,-1 0 0,1-1 0,-1 1 0,0-1 0,1 1 0,-6 5 1,5-7 52,0 0 1,0 0 0,-1 0 0,1-1-1,0 1 1,-1-1 0,0 1 0,1-1-1,-1 0 1,0 0 0,1 0-1,-1-1 1,0 1 0,0 0 0,0-1-1,0 0 1,1 0 0,-1 0 0,0 0-1,-6-1 1,9 1-131,-1 0 0,0 0 1,0-1-1,0 1 0,0 0 0,1 0 0,-1-1 0,0 1 1,0-1-1,1 1 0,-1-1 0,0 1 0,1-1 0,-1 1 1,0-1-1,1 1 0,-1-1 0,1 0 0,-1 1 0,1-1 1,-1 0-1,1 1 0,0-1 0,-1 0 0,1 0 0,0 0 1,-1-1-1,2-29-135,0 25-143,0 0-1,1 0 1,0 0-1,0 0 0,1 1 1,0-1-1,5-8 1,-3 10-84,0-1-1,1 1 1,-1 0 0,1 1-1,0-1 1,1 1 0,-1 0-1,0 1 1,1-1 0,-1 1-1,1 1 1,0-1 0,0 1-1,10 0 1,-8 0 169,1 0-1,0 1 1,-1 1 0,1-1-1,-1 2 1,1-1-1,-1 1 1,1 1 0,16 6-1,-25-8 211,0 0-1,0 0 0,0 1 0,0-1 0,0 0 0,0 1 1,0-1-1,0 1 0,0-1 0,-1 1 0,1-1 0,0 1 1,-1 0-1,0-1 0,1 1 0,-1 0 0,0-1 0,0 1 1,0 3-1,-1 42 1607,0-29-1478,2-18-161,-1 0-1,0 0 1,1 0 0,-1 0-1,0 0 1,1 0 0,-1 0 0,0-1-1,1 1 1,-1 0 0,0 0-1,1 0 1,-1 0 0,0 0-1,1 0 1,-1-1 0,0 1 0,0 0-1,1 0 1,-1-1 0,0 1-1,0 0 1,1 0 0,-1-1-1,0 1 1,0 0 0,0 0-1,1-1 1,-1 1 0,0 0 0,0-1-1,0 1 1,0 0 0,0-1-1,0 1 1,0 0 0,0-1-1,0 1 1,0 0 0,0-1-1,2-47-7720,-2 25-609</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5.155"/>
    </inkml:context>
    <inkml:brush xml:id="br0">
      <inkml:brushProperty name="width" value="0.025" units="cm"/>
      <inkml:brushProperty name="height" value="0.025" units="cm"/>
    </inkml:brush>
  </inkml:definitions>
  <inkml:trace contextRef="#ctx0" brushRef="#br0">32 1 9577,'0'0'10922,"-32"56"-10986,43-45-1057,-6-1-736,2-6-2051</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5.610"/>
    </inkml:context>
    <inkml:brush xml:id="br0">
      <inkml:brushProperty name="width" value="0.025" units="cm"/>
      <inkml:brushProperty name="height" value="0.025" units="cm"/>
    </inkml:brush>
  </inkml:definitions>
  <inkml:trace contextRef="#ctx0" brushRef="#br0">164 278 15086,'0'0'1810,"-4"-9"614,-17-26-422,20 34-1966,0 0 1,1 0-1,-1 0 0,0 0 1,0 1-1,1-1 1,-1 0-1,0 0 1,0 1-1,0-1 1,0 0-1,0 1 1,0-1-1,0 1 1,0-1-1,0 1 1,0 0-1,-1-1 1,1 1-1,0 0 1,0 0-1,0 0 1,0 0-1,0 0 1,-1 0-1,1 0 1,0 0-1,0 0 1,0 1-1,0-1 1,0 0-1,0 1 1,0-1-1,0 1 1,0-1-1,0 1 1,-2 0-1,-25 28-35,19-17 4,1 1 0,0 1-1,1-1 1,0 1-1,1 0 1,1 1-1,0 0 1,1-1-1,0 1 1,1 1-1,1-1 1,0 21-1,2-35-3,0 1-1,0-1 0,0 0 1,0 0-1,0 1 0,1-1 1,-1 0-1,0 0 0,1 1 1,-1-1-1,1 0 0,-1 0 0,1 0 1,0 0-1,-1 0 0,1 0 1,0 0-1,0 0 0,0 0 1,0 0-1,0 0 0,0-1 1,0 1-1,0 0 0,0-1 1,1 2-1,1-2 22,0 1 0,-1-1 1,1 0-1,-1 0 0,1 0 0,-1 0 0,1 0 0,0 0 0,-1-1 0,1 1 1,-1-1-1,4-1 0,5-2 149,0-1 0,-1 0 1,1-1-1,15-11 0,-2-2-86,0-1 0,-2-1 0,0-1 0,-2 0 0,0-2 0,22-35 0,-32 43-25,0-2-1,-1 1 1,-1-2-1,-1 1 1,0-1-1,-1 0 1,-1 0-1,-1 0 1,-1-1-1,2-35 0,-5 54-61,0 0-1,0 0 0,0 1 1,0-1-1,0 0 0,0 0 0,0 0 1,0 0-1,0 1 0,0-1 0,-1 0 1,1 0-1,0 0 0,0 1 1,-1-1-1,1 0 0,-1 0 0,1 1 1,-1-1-1,1 0 0,-1 1 0,1-1 1,-1 1-1,1-1 0,-1 1 1,0-1-1,1 1 0,-1-1 0,0 1 1,1-1-1,-1 1 0,0 0 0,0-1 1,1 1-1,-1 0 0,0 0 1,0 0-1,0-1 0,1 1 0,-1 0 1,0 0-1,0 0 0,0 0 0,0 1 1,1-1-1,-1 0 0,0 0 1,0 0-1,0 1 0,1-1 0,-1 0 1,0 1-1,0-1 0,1 0 0,-2 2 1,-4 1-18,0 0 0,0 0 0,1 1 0,0 0 0,-10 9 0,12-10 18,-89 99-22,82-91 17,2 1 0,0 0 1,0 1-1,1 0 0,0 0 1,1 0-1,-5 19 0,11-31 4,-1 1 0,1-1 0,0 0-1,0 1 1,0-1 0,0 0 0,0 1 0,0-1-1,0 0 1,0 1 0,1-1 0,-1 0 0,0 0 0,1 1-1,-1-1 1,1 0 0,0 0 0,-1 0 0,1 1-1,0-1 1,0 0 0,-1 0 0,1 0 0,0 0-1,0 0 1,0 0 0,0-1 0,0 1 0,1 0 0,-1-1-1,0 1 1,0 0 0,0-1 0,1 1 0,-1-1-1,0 0 1,1 1 0,-1-1 0,0 0 0,0 0-1,2 0 1,11 2 10,0-1 0,1 0-1,19-3 1,1 1-177,-32 2 147,1-1 0,0 0 0,-1 1 1,1 0-1,-1 0 0,1 0 0,-1 0 1,1 0-1,-1 1 0,0 0 0,0 0 1,0-1-1,0 2 0,0-1 0,0 0 1,0 1-1,-1-1 0,1 1 0,-1 0 1,0-1-1,0 1 0,0 0 1,0 1-1,0-1 0,-1 0 0,1 0 1,-1 1-1,0-1 0,1 5 0,-1 0-231,0 0-1,0 0 0,-1 1 1,0-1-1,0 0 0,-1 0 1,0 0-1,-1 0 0,0 0 0,0 0 1,0-1-1,-5 11 0,0-5-5409</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6.255"/>
    </inkml:context>
    <inkml:brush xml:id="br0">
      <inkml:brushProperty name="width" value="0.025" units="cm"/>
      <inkml:brushProperty name="height" value="0.025" units="cm"/>
    </inkml:brush>
  </inkml:definitions>
  <inkml:trace contextRef="#ctx0" brushRef="#br0">7 1 12364,'0'0'7185,"0"11"-6411,-7 190 2419,19-203-1896,-1-8-1022,-1-1-1,0 0 1,0 0 0,-1-1-1,-1 0 1,9-16 0,8-10-100,-18 26-117,-5 8-45,0 0 0,0 0 0,1 0 0,-1 0 0,1 1-1,0-1 1,0 1 0,0 0 0,6-5 0,-9 48-211,-3-14 225,-2 0-1,-1 0 1,-2-1-1,-14 36 1,20-56-21,2-5-68,1 0 0,-1 0 0,0 0 0,0 0 0,0 0 0,0-1 0,1 1 0,-1 0 0,0 0 0,0 0 0,0 0 0,0 0 0,1 0 0,-1 0 0,0 0 0,0 0 0,0 0 0,1 0 0,-1 0 0,0 0 0,0 0 0,0 0 0,0 0-1,1 0 1,-1 0 0,0 0 0,0 0 0,0 1 0,0-1 0,1 0 0,-1 0 0,0 0 0,0 0 0,0 0 0,0 0 0,0 0 0,1 1 0,-1-1 0,0 0 0,0 0 0,0 0 0,0 0 0,0 1 0,0-1 0,0 0 0,0 0 0,0 0 0,0 0 0,0 1 0,1-1 0,-1 0 0,0 0 0,0 0 0,0 1 0,28-24-3548,29-34-5331,-35 29 3309</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6.915"/>
    </inkml:context>
    <inkml:brush xml:id="br0">
      <inkml:brushProperty name="width" value="0.025" units="cm"/>
      <inkml:brushProperty name="height" value="0.025" units="cm"/>
    </inkml:brush>
  </inkml:definitions>
  <inkml:trace contextRef="#ctx0" brushRef="#br0">45 1 5862,'0'0'14403,"-3"12"-10453,0-9-3951,0 1-1,1 0 1,0-1 0,0 1-1,0 0 1,0 0 0,0 0-1,1 1 1,0-1 0,-1 8-1,-10 23 262,11-34-222,0 1 0,0-1-1,1 1 1,-1-1-1,0 1 1,1-1 0,-1 1-1,1-1 1,0 1 0,-1-1-1,1 1 1,0 0-1,0-1 1,0 1 0,0 0-1,0-1 1,0 1-1,1-1 1,-1 1 0,1 0-1,-1-1 1,1 1-1,-1-1 1,1 1 0,0-1-1,0 0 1,-1 1-1,1-1 1,0 0 0,0 1-1,1-1 1,-1 0-1,0 0 1,0 0 0,0 0-1,1 0 1,-1 0 0,1 0-1,-1-1 1,1 1-1,-1 0 1,1-1 0,-1 1-1,3-1 1,-3 0-40,1 0 1,0-1 0,-1 1-1,1-1 1,-1 0-1,1 1 1,-1-1 0,1 0-1,-1 0 1,1 0-1,-1 0 1,0 0-1,1 0 1,-1 0 0,0-1-1,0 1 1,0 0-1,0-1 1,0 1 0,0-1-1,0 1 1,-1-1-1,1 1 1,0-1 0,-1 1-1,1-4 1,17-49 99,-17 52-110,10-42 17,-13 44-7,1 0-1,-1 0 1,1 0-1,0 1 1,-1-1-1,1 0 1,-1 1-1,1-1 1,0 1-1,0 0 1,-1-1-1,1 1 0,0 0 1,0 0-1,0 0 1,-2 1-1,-2 7 22,-1 0 0,2 0 0,-1 1 0,1-1 0,1 1 0,0 0 0,0 1 0,1-1-1,0 0 1,1 0 0,0 1 0,1 18 0,0-28-13,0 0 0,0 0 0,1 0 0,-1 0 0,0-1 0,0 1 0,1 0 0,-1 0 0,0 0 1,1-1-1,-1 1 0,1 0 0,-1 0 0,1-1 0,-1 1 0,1 0 0,0-1 0,-1 1 0,1-1 0,0 1 0,0-1 0,-1 1 0,1-1 0,0 1 0,0-1 0,0 0 0,-1 1 1,1-1-1,0 0 0,0 0 0,0 0 0,0 0 0,0 0 0,-1 0 0,1 0 0,0 0 0,0 0 0,0 0 0,0 0 0,0 0 0,0 0 0,-1-1 0,1 1 0,0 0 0,0-1 0,0 0 1,5 0 53,0-1 0,-1 0 0,1-1 0,-1 1 1,10-7-1,-10 6-144,0 0-1,0-1 1,0 0 0,-1 0 0,1 0 0,-1 0-1,0-1 1,0 0 0,-1 1 0,1-2-1,-1 1 1,0 0 0,-1 0 0,1-1-1,-1 0 1,0 1 0,2-13 0,-20 56-9984,9-24 3469</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7.484"/>
    </inkml:context>
    <inkml:brush xml:id="br0">
      <inkml:brushProperty name="width" value="0.025" units="cm"/>
      <inkml:brushProperty name="height" value="0.025" units="cm"/>
    </inkml:brush>
  </inkml:definitions>
  <inkml:trace contextRef="#ctx0" brushRef="#br0">80 258 12364,'0'0'10020,"-9"0"-9929,7 0-91,-1 0 1,1 0-1,0 0 0,-1 1 1,1-1-1,0 0 1,-1 1-1,1 0 1,0-1-1,0 1 1,-1 0-1,1 0 0,0 0 1,0 1-1,0-1 1,0 0-1,1 1 1,-1-1-1,-2 3 1,1 1 3,-1 0 0,2 1 1,-1-1-1,0 1 0,1-1 1,0 1-1,1 0 0,-3 9 1,4-13-1,-1 1 1,1-1 0,-1 1 0,1-1 0,0 0 0,0 1-1,0-1 1,0 1 0,1-1 0,-1 1 0,1 3-1,0-5 2,-1 0 0,1-1 0,-1 1 0,1 0 0,-1 0 0,1-1 0,-1 1 0,1 0 0,-1-1 0,1 1 0,0 0 0,-1-1 0,1 1 0,0-1 0,0 1 0,0-1 0,-1 1 0,1-1 0,0 0 0,0 0 0,1 1 0,2-1 24,-1 0 0,1 0-1,-1 0 1,1-1 0,-1 0 0,0 1-1,1-1 1,-1 0 0,0-1-1,0 1 1,0 0 0,0-1-1,0 0 1,5-4 0,10-7 34,-1-1 1,-1 0-1,0-1 1,-1-1-1,-1-1 1,0 0-1,14-26 1,-19 28 43,0 0 0,-1-1 0,-1 0 0,-1 0 0,0-1 0,-1 0 0,-1 0 0,-1 0 0,2-26 0,-4 42-106,-1 0 0,0 0 0,0 0-1,0 0 1,0 0 0,0 0 0,0 1 0,0-1 0,0 0 0,0 0-1,0 0 1,0 0 0,0 0 0,-1 0 0,1 1 0,0-1-1,-1 0 1,1 0 0,-1 0 0,1 1 0,-1-1 0,1 0 0,-1 0-1,1 1 1,-1-1 0,0 1 0,1-1 0,-2 0 0,0 1-9,1 0 1,-1 0-1,1 0 1,0 0-1,-1 0 1,1 1 0,0-1-1,0 1 1,-1-1-1,1 1 1,0-1-1,0 1 1,0 0 0,-1-1-1,1 1 1,-1 1-1,-40 42-118,24-20 123,-18 23 16,-35 64 0,70-110-13,0 1-1,0-1 0,0 1 1,0 0-1,1-1 0,-1 1 1,1 0-1,-1 0 1,1 0-1,-1-1 0,1 1 1,0 0-1,0 0 0,0 0 1,0 3-1,0-4 1,1-1-1,-1 1 1,1-1-1,-1 1 1,1-1-1,-1 1 1,1-1-1,-1 1 1,1-1-1,-1 0 1,1 1-1,-1-1 1,1 0-1,0 1 1,-1-1-1,1 0 1,-1 0-1,1 1 1,0-1-1,-1 0 1,1 0-1,0 0 1,-1 0-1,1 0 1,0 0-1,0 0 1,0-1-1,10 0 7,-1-2-1,0 1 1,0-2-1,11-4 1,-6 2-1,-8 4-25,-1-1 0,1 1-1,0 1 1,0-1 0,0 1 0,13 0 0,-19 1-2,1 0 0,0 0-1,-1 0 1,1 1 0,-1-1 0,1 1 0,-1-1 0,1 1 0,-1-1 0,0 1 0,1 0 0,-1 0 0,0 0 0,1 0 0,-1 0 0,0 0 0,0 0 0,0 0 0,0 0 0,0 0 0,0 1 0,0-1 0,0 0 0,-1 1 0,1-1 0,0 1 0,-1-1 0,1 1 0,-1-1 0,0 1 0,1-1 0,-1 1 0,0-1 0,0 1 0,0 1-1,1 6-407,2 49 1092,-5-30-2498,-6-9-4395</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8.365"/>
    </inkml:context>
    <inkml:brush xml:id="br0">
      <inkml:brushProperty name="width" value="0.025" units="cm"/>
      <inkml:brushProperty name="height" value="0.025" units="cm"/>
    </inkml:brush>
  </inkml:definitions>
  <inkml:trace contextRef="#ctx0" brushRef="#br0">53 0 13389,'0'0'5349,"-4"11"-4858,-7 21 58,1 1-1,1 0 1,2 1 0,-4 56 0,11-89-538,0-1 0,0 1 1,0-1-1,0 1 0,0-1 1,0 1-1,0-1 0,0 1 1,0 0-1,0-1 0,0 1 1,1-1-1,-1 1 0,0-1 1,0 1-1,1-1 0,-1 1 1,0-1-1,1 0 0,-1 1 1,0-1-1,1 1 0,-1-1 1,1 0-1,-1 1 0,0-1 1,1 0-1,-1 1 0,1-1 1,-1 0-1,1 0 0,-1 0 1,1 1-1,0-1 0,23-5 872,18-22 315,33-60-212,-64 75-643,-10 13-334,0 1 1,0 0-1,0 0 0,-1-1 1,1 1-1,0 0 0,-1 0 1,0 0-1,1 0 0,-1 0 1,0 0-1,0 0 0,0 0 0,0 0 1,-1 4-1,3 48 77,-3-43-84,1-6 16,0 1 0,0-1 0,0 0 1,1 0-1,-1 0 0,3 9 0,-2-14-5,-1 1 0,0-1-1,0 1 1,1-1 0,-1 1-1,0-1 1,1 1 0,-1-1-1,0 0 1,1 1 0,-1-1 0,1 1-1,-1-1 1,0 0 0,1 0-1,-1 1 1,1-1 0,-1 0-1,1 0 1,-1 1 0,1-1 0,-1 0-1,1 0 1,0 0 0,-1 0-1,1 0 1,23-11 673,14-22-317,-30 25-363,0 1-1,1-1 0,0 1 0,0 1 1,1 0-1,17-9 0,-27 15-10,1 0-1,-1 0 1,0 0 0,1 0-1,-1 0 1,0 0-1,1 0 1,-1 0 0,0 0-1,1 0 1,-1 0-1,0 0 1,1 0 0,-1 0-1,0 0 1,1 0-1,-1 0 1,0 0 0,1 1-1,-1-1 1,0 0-1,0 0 1,1 0 0,-1 1-1,0-1 1,0 0-1,1 0 1,-1 1 0,0-1-1,0 0 1,0 1 0,1-1-1,-1 0 1,0 0-1,0 1 1,0-1 0,0 0-1,0 1 1,0-1-1,0 1 1,2 22-13,-8 23 102,-5 3-25,45-83 251,-28 28-329,14-19-128,2 2 0,44-38 1,-66 61 78,0 0 1,0 0 0,0 0 0,0-1-1,0 1 1,1 0 0,-1 0-1,0 0 1,0 0 0,0 0 0,0 0-1,1-1 1,-1 1 0,0 0 0,0 0-1,0 0 1,1 0 0,-1 0 0,0 0-1,0 0 1,1 0 0,-1 0 0,0 0-1,0 0 1,0 0 0,1 0 0,-1 0-1,0 0 1,0 0 0,0 0 0,1 0-1,-1 1 1,0-1 0,0 0 0,0 0-1,0 0 1,1 0 0,-1 0 0,0 0-1,0 1 1,0-1 0,0 0 0,1 0-1,-1 0 1,0 0 0,0 1 0,0-1-1,0 0 1,0 1 0,2 15-1704,-6 9-2894,1-14-2619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07.043"/>
    </inkml:context>
    <inkml:brush xml:id="br0">
      <inkml:brushProperty name="width" value="0.025" units="cm"/>
      <inkml:brushProperty name="height" value="0.025" units="cm"/>
    </inkml:brush>
  </inkml:definitions>
  <inkml:trace contextRef="#ctx0" brushRef="#br0">2249 522 6758,'0'0'118,"12"1"-43,24-2-372,1-2 0,-1-1 0,1-2-1,-1-2 1,52-17 0,-34 6 299,-1-2-1,-1-2 0,50-32 0,-90 49-407,-1-1 0,0-1 0,0 0-1,18-18 1,-27 23 383,0 1-1,0-1 1,0 1 0,0-1-1,-1 0 1,1 0-1,-1 0 1,1 0-1,-1 0 1,0 0-1,0 0 1,-1-1-1,1 1 1,0-4 0,-1 5 243,-1-1 1,1 0 0,0 0 0,-1 0-1,0 1 1,1-1 0,-1 0 0,0 1-1,0-1 1,-1 1 0,-2-5 0,-2 0 127,0 0 1,0 1-1,-1 0 0,0 0 1,0 1-1,0 0 0,0 0 1,-1 1-1,0 0 0,0 0 1,-13-4-1,-101-28 1435,118 35-1746,-180-35 833,-307-19-1,358 44-232,-37-1 14,-290 15 1,363 5-642,1 5 1,0 4-1,0 4 1,-131 47 0,188-52-23,2 1-1,0 1 1,1 3 0,1 1 0,1 1 0,1 2 0,1 1-1,1 2 1,1 0 0,2 3 0,1 0 0,-34 52 0,42-52 2,1 0 1,1 2 0,1 0-1,2 0 1,2 2-1,1 0 1,1 0 0,2 0-1,2 1 1,1 1-1,2-1 1,1 1 0,2-1-1,6 49 1,-2-60 11,1 0 0,2-1 0,0 0 1,1 0-1,2 0 0,0-1 0,1-1 1,2 0-1,0-1 0,1 0 0,1 0 1,1-2-1,33 32 0,-25-30 12,1-1-1,0-1 1,1-2 0,2 0-1,-1-2 1,2 0 0,0-2-1,0-2 1,1 0 0,49 9-1,-11-9 13,0-2-1,1-4 0,0-3 0,-1-2 1,108-16-1,-37-7 32,231-69 1,-193 36-10,243-112 0,-331 125-32,-2-4 0,-2-3 0,-3-5 0,110-93 0,-161 120 76,-1 0 0,-1-3 0,-2 0 0,-1-2 0,33-55 1,-51 75 63,-1 0 0,-1 0 0,0 0 0,0-1 0,-2 1 0,0-1 0,0-1 0,-1 1 0,-1 0 0,0-1 0,-1 1 0,-1-1 0,0 0 0,-1 1 0,-1-1 0,0 1 0,-1 0 0,0 0 0,-9-20 0,6 22-78,0 0 0,-2 1 0,1 0-1,-1 0 1,-1 1 0,0 0 0,0 1 0,-1 0-1,0 0 1,-1 1 0,0 0 0,0 1 0,-16-8-1,-6-1-47,-1 2-1,0 1 0,-62-16 1,7 11 43,-1 3 0,-130-4 1,-185 17-3539,313 3 667,25 0-1094</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9.149"/>
    </inkml:context>
    <inkml:brush xml:id="br0">
      <inkml:brushProperty name="width" value="0.025" units="cm"/>
      <inkml:brushProperty name="height" value="0.025" units="cm"/>
    </inkml:brush>
  </inkml:definitions>
  <inkml:trace contextRef="#ctx0" brushRef="#br0">152 56 10794,'2'-10'1479,"-1"4"-1676,6-32 3515,-7 38-3275,0 1 1,0-1-1,-1 0 1,1 0-1,0 0 1,0 0-1,0 0 1,0 0-1,0 0 1,0 0-1,0 0 1,0 0-1,0 0 1,-1 0-1,1 0 1,0 0-1,0 0 1,0 0-1,0 0 1,0 0-1,0 0 1,0 0-1,0 0 0,0 0 1,0 0-1,-1 0 1,1-1-1,0 1 1,0 0-1,0 0 1,0 0-1,0 0 1,0 0-1,0 0 1,0 0-1,0 0 1,0 0-1,0 0 1,0 0-1,0 0 1,0 0-1,0-1 1,0 1-1,0 0 1,0 0-1,0 0 1,0 0-1,0 0 1,-13 26 480,-110 249 1531,119-266-1895,0-1-1,1 1 1,0 0-1,1 0 1,0 0-1,0 0 1,-1 16-1,3-24-155,1 0-1,-1 0 0,0 0 0,1 0 1,-1 0-1,0-1 0,1 1 0,-1 0 1,1 0-1,-1 0 0,1-1 1,0 1-1,-1 0 0,1-1 0,0 1 1,-1-1-1,1 1 0,0-1 0,0 1 1,-1-1-1,1 1 0,0-1 1,0 0-1,0 1 0,0-1 0,0 0 1,0 0-1,-1 0 0,1 1 1,0-1-1,0 0 0,0 0 0,0 0 1,0-1-1,0 1 0,0 0 0,0 0 1,0 0-1,1-1 0,39-12 171,-30 6-198,-2-1 1,1 0-1,-1-1 1,0 1-1,-1-2 1,0 1-1,0-1 1,-1 0-1,0-1 1,-1 0-1,0 0 1,-1 0-1,0-1 1,5-18-1,-12 34 394,-2 9-272,0 0 1,1 0-1,-3 23 1,6-36-97,0 0 1,0 0 0,0 1-1,0-1 1,0 0 0,0 1-1,0-1 1,0 0 0,0 0 0,0 1-1,0-1 1,0 0 0,0 0-1,0 1 1,0-1 0,0 0-1,0 0 1,0 1 0,1-1 0,-1 0-1,0 0 1,0 0 0,0 1-1,0-1 1,1 0 0,-1 0-1,0 0 1,0 0 0,0 1-1,1-1 1,-1 0 0,0 0 0,0 0-1,1 0 1,-1 0 0,0 0-1,0 0 1,1 0 0,-1 0-1,13-5 235,8-13 150,-18 15-343,-1 1 1,0-1-1,0 0 0,0 0 1,0-1-1,0 1 1,-1 0-1,1 0 0,-1-1 1,0 1-1,0-1 0,0 1 1,-1-1-1,1 0 1,-1-4-1,-17 34-140,13-18 86,1 1 1,-1 0-1,2 0 1,-1 0-1,1 0 1,0 0-1,1 0 1,0 15-1,1-23 19,0-1 0,1 1 0,-1-1 0,0 1 0,1 0 0,-1-1-1,0 1 1,1-1 0,-1 1 0,1-1 0,-1 1 0,1-1 0,-1 1 0,1-1-1,-1 0 1,1 1 0,0-1 0,-1 0 0,1 1 0,-1-1 0,1 0 0,0 0-1,-1 1 1,1-1 0,0 0 0,-1 0 0,1 0 0,0 0 0,-1 0-1,1 0 1,0 0 0,-1 0 0,1 0 0,0 0 0,-1-1 0,1 1 0,0 0-1,-1 0 1,1-1 0,1 0 0,29-10 535,20-24-271,-42 27-258,1 0 0,0 2 0,0-1 0,1 1 0,21-9 0,-32 15-17,0 0-1,1 0 1,-1 0-1,0 0 1,0 0 0,1 0-1,-1 0 1,0 0-1,1 0 1,-1 0-1,0 0 1,0 1 0,1-1-1,-1 0 1,0 0-1,0 0 1,1 0 0,-1 0-1,0 1 1,0-1-1,1 0 1,-1 0 0,0 0-1,0 1 1,0-1-1,0 0 1,1 0 0,-1 0-1,0 1 1,0-1-1,0 0 1,0 0 0,0 1-1,0-1 1,0 0-1,0 1 1,1-1 0,-1 0-1,0 0 1,0 1-1,0-1 1,0 0-1,0 1 1,-1-1 0,1 0-1,0 0 1,0 1-1,0-1 1,0 0 0,0 0-1,0 1 1,0-1-1,0 0 1,-1 0 0,1 1-1,-6 17 47,-7 7 23,9-17-47,-1 0 0,1 1 0,1-1-1,0 1 1,0-1 0,0 1 0,1 0 0,-1 14 0,4-22 54,0-1 1,1 1-1,-1-1 1,0 1-1,1-1 0,-1 0 1,1 0-1,-1 0 1,1 1-1,-1-1 1,0 0-1,1-1 1,-1 1-1,1 0 0,-1 0 1,1-1-1,1 0 1,15-6 79,0-1 1,-1 0 0,28-19 0,-5 3-144,-24 16 8,-10 6 4,-1-1 1,1 0-1,-1 0 1,0 0-1,8-8 1,-35 23-83,21-11 55,-1 1-2,0 0 0,-1 0 0,1 1 0,0-1-1,0 1 1,0-1 0,0 1 0,1 0 0,-1-1-1,1 1 1,-1 0 0,1 0 0,0 0 0,0 0 0,1 0-1,-1 1 1,1-1 0,-1 0 0,1 0 0,0 5 0,1-7 4,0 0 1,0 0 0,0 0 0,0-1-1,0 1 1,0 0 0,0-1-1,0 1 1,0-1 0,0 0 0,0 1-1,1-1 1,-1 0 0,0 1 0,0-1-1,0 0 1,1 0 0,-1 0 0,2 0-1,32-1-338,-26 1-79,38-2-6046,-29-4 417</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09.986"/>
    </inkml:context>
    <inkml:brush xml:id="br0">
      <inkml:brushProperty name="width" value="0.025" units="cm"/>
      <inkml:brushProperty name="height" value="0.025" units="cm"/>
    </inkml:brush>
  </inkml:definitions>
  <inkml:trace contextRef="#ctx0" brushRef="#br0">85 55 17072,'-9'2'1831,"-45"15"1860,52-16-3515,1-1 0,-1 1 0,1 0 0,-1 0 0,1-1 1,0 1-1,-1 0 0,1 0 0,0 0 0,0 1 0,0-1 0,0 0 0,0 0 0,0 1 1,0-1-1,-1 2 0,2-2-133,0 0-1,1 0 1,-1 1 0,0-1 0,0 0 0,1 0 0,-1 0 0,0 0 0,1 0-1,-1 0 1,1 0 0,0 0 0,-1 0 0,1 0 0,0-1 0,-1 1-1,1 0 1,0 0 0,0 0 0,0-1 0,0 1 0,-1-1 0,1 1-1,0-1 1,0 1 0,0-1 0,1 1 0,0 0 0,11 5 188,0-1 1,1 0 0,-1-1 0,1 0-1,0-1 1,0-1 0,17 1 0,108-1 506,-77-4-565,549-47 384,-116 2-959,-481 48 348,-13 1 44,-27 8 75,-45 9 67,-26-3-66,-1-5-1,-193-3 0,147-7-133,34 0-238,35-2-101,0 3 0,-140 23 1,211-22 294,18-1 13,23-2 0,59-12 106,125-32 0,-61 11 16,386-32-2537,-665 92 3886,-614 77-383,489-72-926,211-27-829,43-5-2953,57-11-2660,2-8 299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10.851"/>
    </inkml:context>
    <inkml:brush xml:id="br0">
      <inkml:brushProperty name="width" value="0.025" units="cm"/>
      <inkml:brushProperty name="height" value="0.025" units="cm"/>
    </inkml:brush>
  </inkml:definitions>
  <inkml:trace contextRef="#ctx0" brushRef="#br0">136 79 448,'1'-4'3539,"3"-5"-728,-2 0 1,1 0 0,-1 0 0,0-1-1,0-9 1,-3 19-2674,-1 0 0,1 1 0,-1-1 1,1 1-1,-1-1 0,1 1 0,0 0 0,-1 0 0,1-1 0,0 1 1,0 0-1,0 0 0,0 0 0,0 0 0,-2 2 0,-19 31 263,1 1-1,1 1 0,2 1 1,-19 56-1,36-90-299,-10 45 1218,12-47-1310,-1-1 0,0 1-1,1-1 1,-1 1 0,1-1 0,-1 0 0,1 1-1,-1-1 1,1 1 0,-1-1 0,1 0 0,-1 0-1,1 1 1,0-1 0,-1 0 0,1 0 0,0 1-1,-1-1 1,1 0 0,-1 0 0,1 0 0,0 0-1,-1 0 1,1 0 0,0 0 0,-1 0 0,1-1-1,0 1 1,22-3 158,-10-1-93,-1-1 1,0 0 0,0-1-1,0 0 1,-1-1 0,0-1-1,0 1 1,-1-2-1,0 1 1,-1-2 0,15-16-1,-12 11-10,0-1-1,-1 0 1,0-1 0,-2 0-1,0-1 1,-1 1-1,7-23 1,-14 39-62,9-38 115,-8 25-114,-10 26-131,-40 79 39,20-42 166,-27 71 0,53-113-32,0-1 0,0 1 0,1 0 0,0-1 0,1 1 0,0 0 0,0 8 0,0-14-102,0 0-1,0 0 0,0 0 1,1 0-1,-1 1 1,0-1-1,1 0 0,-1 0 1,1 0-1,-1 0 1,1 0-1,-1 0 0,1 0 1,-1 0-1,1 0 1,0-1-1,0 1 0,0 0 1,1 1-1,-1-2-171,1 1 0,-1-1 1,0 0-1,0 0 0,1 0 0,-1 0 1,0 0-1,1 0 0,-1-1 0,0 1 0,0 0 1,1 0-1,-1-1 0,0 1 0,0-1 0,0 0 1,1 1-1,-1-1 0,0 0 0,0 1 0,0-1 1,1-1-1,11-15-5627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7.316"/>
    </inkml:context>
    <inkml:brush xml:id="br0">
      <inkml:brushProperty name="width" value="0.025" units="cm"/>
      <inkml:brushProperty name="height" value="0.025" units="cm"/>
    </inkml:brush>
  </inkml:definitions>
  <inkml:trace contextRef="#ctx0" brushRef="#br0">0 3 6342,'0'0'8712,"72"18"-8167,-22-19-225,7 1-96,14 0-32,10 0-127,8-3-33,7 0-929,4 0-1794,-1-3-864,-3 2-994</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7.665"/>
    </inkml:context>
    <inkml:brush xml:id="br0">
      <inkml:brushProperty name="width" value="0.025" units="cm"/>
      <inkml:brushProperty name="height" value="0.025" units="cm"/>
    </inkml:brush>
  </inkml:definitions>
  <inkml:trace contextRef="#ctx0" brushRef="#br0">0 33 5669,'0'0'2339,"70"-4"-706,-34 0-832,-1 1-609,10 3-160,3 0 0,4-1-32,9 0-352,-3-1-833,5 0-961,3 0-3396</inkml:trace>
  <inkml:trace contextRef="#ctx0" brushRef="#br0" timeOffset="1">902 6 6726,'0'0'1762,"75"-2"128,-36 1-257,0-1-1024,10 2-545,-3 0 0,9 0-544,2 0-1538,6-1-2851</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8.029"/>
    </inkml:context>
    <inkml:brush xml:id="br0">
      <inkml:brushProperty name="width" value="0.025" units="cm"/>
      <inkml:brushProperty name="height" value="0.025" units="cm"/>
    </inkml:brush>
  </inkml:definitions>
  <inkml:trace contextRef="#ctx0" brushRef="#br0">0 82 6342,'11'0'924,"53"-3"1326,104-16 0,-90 8-593,127-3 0,-11 1-508,-190 13-1233,0 0-79,1-1-1,-1 1 1,0-1-1,0 0 1,1 0-1,-1 0 0,0-1 1,0 0-1,6-3 1,0-2-3905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8.659"/>
    </inkml:context>
    <inkml:brush xml:id="br0">
      <inkml:brushProperty name="width" value="0.025" units="cm"/>
      <inkml:brushProperty name="height" value="0.025" units="cm"/>
    </inkml:brush>
  </inkml:definitions>
  <inkml:trace contextRef="#ctx0" brushRef="#br0">37 61 7751,'0'0'2744,"1"-10"-400,-1 3-1605,0 4-478,-1 0 1,1 0-1,0 0 1,0 0-1,1 0 0,-1 0 1,1 0-1,-1 0 1,1 0-1,0 1 0,0-1 1,0 0-1,2-3 1,-1 13 3072,-2 31-2755,-22 63 1032,15-77-1410,1 1 0,1 0 0,1 0 1,2 0-1,0 41 0,2-65-181,0 1 0,0 0 0,1 0 0,-1-1 0,1 1 0,-1 0 0,1 0 0,-1-1-1,1 1 1,0-1 0,0 1 0,0-1 0,0 1 0,0-1 0,0 1 0,0-1 0,0 0 0,1 0-1,-1 1 1,0-1 0,1 0 0,-1 0 0,3 1 0,0-1 34,-1 0 0,1 0 0,0 0 0,-1 0-1,1 0 1,0-1 0,0 0 0,0 0 0,0 0 0,5-1 0,0 0-247,-1 0 0,0-1 0,0 0 0,0-1 0,0 1 0,0-2 0,-1 1 0,1-1 0,11-8 0,-15 8-482,1 0 1,-1 0-1,0-1 1,0 0-1,0 1 0,0-2 1,-1 1-1,0 0 1,0-1-1,2-5 1,1-26-6496</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9.005"/>
    </inkml:context>
    <inkml:brush xml:id="br0">
      <inkml:brushProperty name="width" value="0.025" units="cm"/>
      <inkml:brushProperty name="height" value="0.025" units="cm"/>
    </inkml:brush>
  </inkml:definitions>
  <inkml:trace contextRef="#ctx0" brushRef="#br0">1 1 12139,'0'0'6631,"34"10"-21333</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39.709"/>
    </inkml:context>
    <inkml:brush xml:id="br0">
      <inkml:brushProperty name="width" value="0.025" units="cm"/>
      <inkml:brushProperty name="height" value="0.025" units="cm"/>
    </inkml:brush>
  </inkml:definitions>
  <inkml:trace contextRef="#ctx0" brushRef="#br0">84 1 8360,'0'0'13666,"-6"9"-13319,-9 15-99,2 0 0,-13 30 0,22-45-193,0 1 0,0 0 0,1 0 0,1 0 1,-1 0-1,2 0 0,-1 1 0,2-1 0,-1 0 1,2 16-1,-1-25-49,1-1 0,-1 1 0,1 0 0,0 0 1,-1 0-1,1-1 0,0 1 0,-1 0 0,1-1 0,0 1 0,0 0 1,-1-1-1,1 1 0,0-1 0,0 1 0,0-1 0,0 0 0,0 1 1,0-1-1,-1 0 0,1 0 0,0 0 0,0 1 0,0-1 0,0 0 1,0 0-1,0 0 0,0-1 0,0 1 0,0 0 0,0 0 1,2-1-1,31-10 293,-30 7-237,1 0 0,-1 0 0,0 0 0,0 0 0,0-1 0,0 0 0,-1 1 0,0-1 0,0-1 0,0 1 0,-1 0 0,0-1 0,0 1 0,0-1 0,-1 0 0,1 1 0,-1-9 0,0 11-86,-1-1 0,0 1-1,0-1 1,0 1 0,-1-1-1,1 1 1,-1-1 0,0 1-1,0-1 1,0 1-1,0 0 1,-1 0 0,1-1-1,-1 1 1,0 0 0,-2-3-1,2 4-212,-1 0 0,1 0 0,0 0-1,-1 0 1,1 0 0,-1 0 0,0 1 0,0-1-1,0 1 1,0 0 0,0-1 0,-5 0 0,1-1-3826,1-1-1740</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0.076"/>
    </inkml:context>
    <inkml:brush xml:id="br0">
      <inkml:brushProperty name="width" value="0.025" units="cm"/>
      <inkml:brushProperty name="height" value="0.025" units="cm"/>
    </inkml:brush>
  </inkml:definitions>
  <inkml:trace contextRef="#ctx0" brushRef="#br0">91 0 13933,'0'0'4346,"-4"11"-3887,-7 20 358,-44 140 2103,49-145-2789,1 0-1,0 0 1,2 0 0,1 0 0,2 28-1,0-50-129,1-1 0,0 1-1,0 0 1,0 0 0,0-1 0,0 1-1,1 0 1,-1-1 0,1 1 0,0-1-1,0 0 1,1 0 0,-1 0-1,1 0 1,-1 0 0,1 0 0,0-1-1,0 1 1,0-1 0,7 4-1,-6-3-596,2-1-1,-1 0 1,0 0-1,0 0 0,1 0 1,-1-1-1,1 0 1,9 1-1,11-2-4912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08.930"/>
    </inkml:context>
    <inkml:brush xml:id="br0">
      <inkml:brushProperty name="width" value="0.025" units="cm"/>
      <inkml:brushProperty name="height" value="0.025" units="cm"/>
    </inkml:brush>
  </inkml:definitions>
  <inkml:trace contextRef="#ctx0" brushRef="#br0">3464 572 6983,'-42'-32'248,"-2"2"1,-2 2 0,0 2 0,-75-31-1,35 29-162,0 3 1,-158-24-1,-185 6 147,-362 33-15,671 18-111,0 5-1,0 6 1,-167 48-1,211-44-43,2 3 0,0 4-1,2 3 1,2 3 0,1 3 0,-83 62-1,123-78-78,1 1 0,1 1 0,1 1 0,1 2 0,1 1 0,2 0 0,1 2 0,-27 52 0,40-69 10,2 0 0,0 1-1,0 0 1,2 1 0,0-1 0,0 1-1,2-1 1,0 1 0,0 0-1,2 0 1,0 0 0,1 0 0,0 0-1,2 0 1,-1-1 0,2 1 0,0-1-1,1 1 1,1-1 0,0-1 0,1 1-1,11 17 1,0-7 6,2-1 0,0-1 0,1-1 0,2 0-1,0-2 1,1-1 0,1 0 0,1-2 0,0-1 0,37 16 0,0-4 1,1-3 1,0-3 0,110 23-1,-56-24 37,0-5 0,143 0 1,242-32 289,319-93 191,-614 63-346,380-137 0,-466 133 302,186-105-1,-237 113-153,-2-4-1,-2-2 1,104-99 0,-150 126-239,-1-1 0,0-1 0,-2-1 0,0 0-1,-2-1 1,-1-1 0,-1-1 0,-1 0 0,15-46 0,-24 60-45,-1-1-1,0 1 1,-1-1-1,-1 0 1,0 1 0,0-1-1,-2 0 1,0 0-1,0 0 1,-1 1-1,-1-1 1,0 0-1,-1 1 1,0 0 0,-1 0-1,-1 0 1,0 1-1,-1 0 1,0 0-1,-1 1 1,0-1-1,-16-16 1,-1 5-33,-1 1-1,0 0 1,-2 2 0,-1 1 0,0 2-1,-1 0 1,-1 3 0,-1 0 0,0 2-1,-42-11 1,-5 4-196,-1 3 0,0 4 1,-101-4-1,57 14-600,-166 18 0,-120 41-2733,233-28 343</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0.658"/>
    </inkml:context>
    <inkml:brush xml:id="br0">
      <inkml:brushProperty name="width" value="0.025" units="cm"/>
      <inkml:brushProperty name="height" value="0.025" units="cm"/>
    </inkml:brush>
  </inkml:definitions>
  <inkml:trace contextRef="#ctx0" brushRef="#br0">40 54 12043,'0'0'9855,"-1"12"-9182,-37 169 1163,37-171-1116,3-10-254,9-21-84,10-36-322,-14 7-111,1-77 0,-8 126-231,0 6 274,0 0 0,0 1 0,1-1 0,0 1 0,0-1 0,1 0 0,-1 0 0,1 0 0,0 0 0,1 0 1,-1 0-1,1 0 0,0-1 0,0 1 0,7 6 0,-8-9 19,1 1 1,-1-2-1,1 1 1,-1 0-1,1-1 1,0 1 0,0-1-1,0 0 1,0 1-1,0-1 1,0-1-1,0 1 1,0 0-1,0-1 1,0 0-1,0 0 1,0 0-1,0 0 1,1 0-1,-1 0 1,0-1 0,0 0-1,0 1 1,0-1-1,0 0 1,0-1-1,0 1 1,-1 0-1,4-3 1,29-29-89,-20 19-54,-23 46 61,5-20-403,0 0 0,1 0-1,1-1 1,-1 1 0,2 21-1,0-32 315,0 0 0,0-1 0,1 1 0,-1-1 1,0 1-1,0-1 0,1 1 0,-1-1 0,0 1 0,1-1 0,-1 1 0,0-1 0,1 1 0,-1-1 0,1 0 0,-1 1 0,1-1 1,-1 0-1,1 1 0,-1-1 0,1 0 0,-1 1 0,1-1 0,-1 0 0,1 0 0,-1 0 0,1 0 0,-1 0 0,1 1 0,0-1 1,-1 0-1,1 0 0,-1 0 0,1-1 0,0 1 0,-1 0 0,1 0 0,-1 0 0,1 0 0,0-1 0,4 1-1509,5 0-3259</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0.989"/>
    </inkml:context>
    <inkml:brush xml:id="br0">
      <inkml:brushProperty name="width" value="0.025" units="cm"/>
      <inkml:brushProperty name="height" value="0.025" units="cm"/>
    </inkml:brush>
  </inkml:definitions>
  <inkml:trace contextRef="#ctx0" brushRef="#br0">58 0 12844,'0'0'5285,"-23"59"-4356,8-26 96,5 0-64,6-2-192,-1-3-705,5-3-64,0-3-32,0-6-1089,7-3-225,-5-5-896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1.319"/>
    </inkml:context>
    <inkml:brush xml:id="br0">
      <inkml:brushProperty name="width" value="0.025" units="cm"/>
      <inkml:brushProperty name="height" value="0.025" units="cm"/>
    </inkml:brush>
  </inkml:definitions>
  <inkml:trace contextRef="#ctx0" brushRef="#br0">0 254 5093,'0'0'14894,"54"-26"-14414,-27 22-352,3 3 33,0-4-129,-5-2-2435,-1-2-3202,-1-3-7175</inkml:trace>
  <inkml:trace contextRef="#ctx0" brushRef="#br0" timeOffset="1">402 1 11243,'0'0'2562,"-5"8"-555,-92 144 4164,-12 3-4804,101-144-4002,9-14 325,17-27-1851,-1 3-212,2-4-1462</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1.680"/>
    </inkml:context>
    <inkml:brush xml:id="br0">
      <inkml:brushProperty name="width" value="0.025" units="cm"/>
      <inkml:brushProperty name="height" value="0.025" units="cm"/>
    </inkml:brush>
  </inkml:definitions>
  <inkml:trace contextRef="#ctx0" brushRef="#br0">115 0 6118,'0'0'11995,"-1"13"-11776,-7 41 200,3-25-263,1 0 1,1 0-1,1 0 1,3 35-1,12-31-9,-1-26-3102,-10-8-1011,-2-5-1362</inkml:trace>
  <inkml:trace contextRef="#ctx0" brushRef="#br0" timeOffset="1">1 186 6278,'0'0'12876,"48"38"-12524,-23-36-255,4-2-33,-4 0-32,1-3-1538,1-8-3234,-2-1-2659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2.118"/>
    </inkml:context>
    <inkml:brush xml:id="br0">
      <inkml:brushProperty name="width" value="0.025" units="cm"/>
      <inkml:brushProperty name="height" value="0.025" units="cm"/>
    </inkml:brush>
  </inkml:definitions>
  <inkml:trace contextRef="#ctx0" brushRef="#br0">49 1 11275,'0'0'918,"-4"11"224,-8 26-37,3 0 0,1 0 0,1 1 0,-1 60 1,7-97-1091,1 1 1,0-1-1,0 1 1,0-1 0,1 1-1,-1-1 1,0 0 0,0 1-1,1-1 1,-1 0 0,1 1-1,-1-1 1,1 0 0,0 1-1,-1-1 1,1 0 0,0 0-1,0 0 1,0 0 0,0 1-1,0-1 1,1 1 0,-1-2-3,0 0 1,0 0-1,1 0 1,-1 0 0,0 0-1,0 0 1,0 0-1,0 0 1,0-1 0,0 1-1,0 0 1,0-1-1,0 1 1,0 0 0,0-1-1,0 0 1,0 1-1,0-1 1,-1 1 0,1-1-1,0 0 1,0 0-1,0 1 1,-1-1 0,1 0-1,0 0 1,-1 0-1,1 0 1,-1 0 0,1 0-1,-1-1 1,6-8-12,-1 0-1,0 0 1,-1-1 0,0 1-1,-1-1 1,0 0 0,-1 0-1,1-15 1,2-93-147,-5 104 125,-4-10 433,-4 40 130,-6 38-361,13-50-170,1 0 0,0 0 0,-1 0 1,1 0-1,0 0 0,1 0 0,-1 0 1,0 0-1,1 0 0,0 0 1,-1 0-1,1-1 0,0 1 0,1 0 1,-1 0-1,0-1 0,1 1 1,-1-1-1,1 1 0,0-1 0,0 1 1,2 1-1,-1-2 17,0-1 0,0 0 0,1 1 0,-1-1 1,0 0-1,0-1 0,1 1 0,-1-1 0,0 1 0,1-1 0,-1 0 0,0 0 0,1 0 1,-1-1-1,0 1 0,1-1 0,-1 0 0,0 0 0,6-2 0,0-1-3,0-1 0,-1 0 1,0 0-1,0 0 0,0-1 0,-1-1 0,0 1 0,0-1 0,0 0 0,9-14 0,17-17 109,-35 77-311,-3-13-10,-4 14 429,-3 52 0,12-79-847,0 1 1,0-1-1,1 0 1,5 21 0,4-12-5275,7-7-5615</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2.894"/>
    </inkml:context>
    <inkml:brush xml:id="br0">
      <inkml:brushProperty name="width" value="0.025" units="cm"/>
      <inkml:brushProperty name="height" value="0.025" units="cm"/>
    </inkml:brush>
  </inkml:definitions>
  <inkml:trace contextRef="#ctx0" brushRef="#br0">45 7 12172,'0'0'1681,"8"-2"-58,-2 1-1440,-1-1 1,1 1-1,0 1 0,-1-1 0,1 1 1,0 0-1,-1 0 0,1 1 1,0 0-1,-1 0 0,1 0 0,-1 0 1,1 1-1,-1 0 0,0 0 1,0 1-1,6 2 0,6 8 20,-1 0 0,0 1 0,-1 1 0,-1 1 0,0 0 0,-1 0 0,-1 1-1,-1 1 1,0 0 0,-1 1 0,-1-1 0,-1 2 0,0 0 0,-2 0 0,5 20 0,-5-12-195,-1 0-1,-2 0 1,0 1 0,-2-1-1,-1 0 1,-2 1 0,0-1-1,-2 0 1,-1 0 0,-14 43-1,-1-17-405,-3-1-1,-1-1 1,-52 80 0,-52 42-6523,65-99 216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43.798"/>
    </inkml:context>
    <inkml:brush xml:id="br0">
      <inkml:brushProperty name="width" value="0.025" units="cm"/>
      <inkml:brushProperty name="height" value="0.025" units="cm"/>
    </inkml:brush>
  </inkml:definitions>
  <inkml:trace contextRef="#ctx0" brushRef="#br0">192 0 5445,'-41'8'2251,"-41"9"-217,77-16-1709,0 1 0,1-1-1,-1 1 1,1 0-1,-1 1 1,1-1 0,0 1-1,0 0 1,0 0-1,0 0 1,0 0 0,1 1-1,-4 4 1,6-8-255,1 1 1,-1 1 0,0-1-1,1 0 1,-1 0 0,1 0-1,-1 0 1,1 0-1,-1 1 1,1-1 0,0 0-1,0 0 1,-1 0 0,1 1-1,0-1 1,0 0-1,0 0 1,1 1 0,-1-1-1,0 0 1,0 0 0,1 1-1,-1-1 1,0 0-1,1 0 1,0 0 0,-1 0-1,1 0 1,-1 0-1,1 0 1,0 0 0,0 0-1,0 0 1,0 0 0,0 0-1,-1 0 1,2-1-1,-1 1 1,1 1 0,4 1 25,0 0 1,0 0 0,1 0 0,-1-1-1,1 0 1,7 2 0,44 5 284,1-2 1,-1-3-1,92-4 1,-68-1-312,1287-32-684,-1159 16-1873,-76-3-2831,-57 2-415</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53.339"/>
    </inkml:context>
    <inkml:brush xml:id="br0">
      <inkml:brushProperty name="width" value="0.025" units="cm"/>
      <inkml:brushProperty name="height" value="0.025" units="cm"/>
    </inkml:brush>
  </inkml:definitions>
  <inkml:trace contextRef="#ctx0" brushRef="#br0">0 32 16335,'0'0'1186,"48"0"-1923,-21-2-1249,4-4-448,8-2 160,0 1-1410,0-1-2658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53.670"/>
    </inkml:context>
    <inkml:brush xml:id="br0">
      <inkml:brushProperty name="width" value="0.025" units="cm"/>
      <inkml:brushProperty name="height" value="0.025" units="cm"/>
    </inkml:brush>
  </inkml:definitions>
  <inkml:trace contextRef="#ctx0" brushRef="#br0">0 0 10570,'0'0'1473,"59"3"-1409,-27-3-640,6-1-1570,-1 1-1506</inkml:trace>
  <inkml:trace contextRef="#ctx0" brushRef="#br0" timeOffset="1">511 4 4612,'0'0'3556,"50"13"-2916,-22-7-31,10-3-481,3-3-96,7 0-897,0-3-2946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54.001"/>
    </inkml:context>
    <inkml:brush xml:id="br0">
      <inkml:brushProperty name="width" value="0.025" units="cm"/>
      <inkml:brushProperty name="height" value="0.025" units="cm"/>
    </inkml:brush>
  </inkml:definitions>
  <inkml:trace contextRef="#ctx0" brushRef="#br0">1 123 9865,'0'0'1410,"53"11"511,-19-8-767,15-3-834,2 0-192,8 0-384,7-10-3396,6-6-4868</inkml:trace>
  <inkml:trace contextRef="#ctx0" brushRef="#br0" timeOffset="1">958 40 10922,'0'0'1634,"87"17"-353,-44-8-512,12-2-577,3-4-96,8-2-769,-2-1-2786,7-3-4548</inkml:trace>
  <inkml:trace contextRef="#ctx0" brushRef="#br0" timeOffset="2">2036 1 9513,'54'0'1890,"-8"0"384,4 1-1409,4 5-673,1-2-128,2-2-64,9-2-1986,4 0-1473,8-9-4292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0:54.625"/>
    </inkml:context>
    <inkml:brush xml:id="br0">
      <inkml:brushProperty name="width" value="0.035" units="cm"/>
      <inkml:brushProperty name="height" value="0.035" units="cm"/>
    </inkml:brush>
  </inkml:definitions>
  <inkml:trace contextRef="#ctx0" brushRef="#br0">29 1 19596,'-6'13'1489,"-1"-2"-1329,0-5-88,3-2 16,1-4-553,1-16 401,4-2-96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09.686"/>
    </inkml:context>
    <inkml:brush xml:id="br0">
      <inkml:brushProperty name="width" value="0.025" units="cm"/>
      <inkml:brushProperty name="height" value="0.025" units="cm"/>
    </inkml:brush>
  </inkml:definitions>
  <inkml:trace contextRef="#ctx0" brushRef="#br0">216 20 3716,'0'0'2824,"-9"0"-2018,-30-2 133,-38-1 2523,71 3-3362,0 1 0,0-1 1,-1 1-1,1 0 0,0 1 0,0-1 0,0 1 0,0 0 0,-9 5 0,-1 1 741,11-5 722,20 1-1282,159 22 201,-144-22-457,61 2 120,120-7-1,-75-1-64,0 2-30,1-6-1,148-26 1,-163 16-18,163-1-1,-122 10 45,-129 6-23,-34 1-106,7 0-397,8 2-6462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10.091"/>
    </inkml:context>
    <inkml:brush xml:id="br0">
      <inkml:brushProperty name="width" value="0.025" units="cm"/>
      <inkml:brushProperty name="height" value="0.025" units="cm"/>
    </inkml:brush>
  </inkml:definitions>
  <inkml:trace contextRef="#ctx0" brushRef="#br0">54 113 8616,'-41'-70'2035,"29"39"1658,12 31-3642,0-1-1,0 1 0,0-1 1,0 1-1,0 0 1,0-1-1,0 1 0,0 0 1,0-1-1,0 1 1,0 0-1,0 0 0,1-1 1,-1 1-1,0 0 1,0-1-1,0 1 1,0 0-1,1-1 0,-1 1 1,0 0-1,0 0 1,1 0-1,-1-1 0,0 1 1,0 0-1,1 0 1,-1 0-1,0-1 0,1 1 1,-1 0-1,0 0 1,1 0-1,-1 0 0,0 0 1,1 0-1,-1 0 1,22-3 313,22 7-439,3 8 104,0 3 1,-1 2-1,66 33 0,-107-48-31,0 1 0,1-1 0,-1 1 0,0 1 0,-1-1 0,1 1 0,-1-1 0,1 1 0,-1 1 0,0-1 0,0 1 0,5 9 0,-7-11 3,-1-1 1,0 1-1,-1 0 0,1 0 1,0 0-1,-1 0 0,0 0 1,1 0-1,-1 0 1,0 0-1,-1 0 0,1 0 1,-1 0-1,1 0 1,-1-1-1,0 1 0,0 0 1,0 0-1,0 0 0,0-1 1,-1 1-1,1-1 1,-1 1-1,0-1 0,0 1 1,-3 2-1,-25 27 189,-2-2-1,-54 41 1,54-47-34,1 2-1,1 1 0,-36 42 1,47-32-14,17-18-1617,3-18 1289,-1 0 0,0-1 1,0 1-1,1-1 0,-1 1 0,0-1 1,1 1-1,-1-1 0,0 1 0,1-1 0,-1 0 1,1 1-1,-1-1 0,1 1 0,-1-1 1,1 0-1,-1 1 0,1-1 0,-1 0 1,1 0-1,0 0 0,-1 1 0,1-1 0,-1 0 1,1 0-1,0 0 0,0 0 0,16 0-4068</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12.730"/>
    </inkml:context>
    <inkml:brush xml:id="br0">
      <inkml:brushProperty name="width" value="0.025" units="cm"/>
      <inkml:brushProperty name="height" value="0.025" units="cm"/>
    </inkml:brush>
  </inkml:definitions>
  <inkml:trace contextRef="#ctx0" brushRef="#br0">55 122 3523,'0'0'897,"0"-9"1084,0-4-1890,-1-39 2428,1 49-2103,0-1-1,-1 1 1,1 0 0,-1-1-1,0 1 1,0-1 0,-1 1-1,1 0 1,-1 0 0,1 0-1,-1 0 1,0 0-1,-3-3 1,2 12 2505,1 27-2554,12 760 1112,-12-739-1321,-15 81 0,8-82-28,-2 82 1,11-134-217,6-38-1355,-1-12-4116,-2-55-1,-3 81 2318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13.202"/>
    </inkml:context>
    <inkml:brush xml:id="br0">
      <inkml:brushProperty name="width" value="0.025" units="cm"/>
      <inkml:brushProperty name="height" value="0.025" units="cm"/>
    </inkml:brush>
  </inkml:definitions>
  <inkml:trace contextRef="#ctx0" brushRef="#br0">31 73 5189,'0'0'3635,"-4"-8"-2385,1 3-859,-14-29 489,11 8 3988,6 54-3315,3 33-783,14 85-1,4 37-466,-22-130-108,1-20 15,0-28-137,1-14-44,1-6-20,1 0 0,0 0 0,1 1 0,1-1-1,0 1 1,10-18 0,48-79 57,-61 107-66,7-10-125,0 1 0,1-1 0,1 1-1,0 1 1,0 0 0,1 1 0,1 0-1,0 1 1,0 0 0,21-11 0,-9 4-2157,-4-5-4042,-10 2-2943</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20.749"/>
    </inkml:context>
    <inkml:brush xml:id="br0">
      <inkml:brushProperty name="width" value="0.025" units="cm"/>
      <inkml:brushProperty name="height" value="0.025" units="cm"/>
    </inkml:brush>
  </inkml:definitions>
  <inkml:trace contextRef="#ctx0" brushRef="#br0">152 182 3619,'-7'-11'4446,"5"9"-3538,1 0 0,0 0 0,-1 0 1,1 0-1,-1 0 0,1 0 1,-1 0-1,0 1 0,0-1 0,-2-1 1,-7 6 1550,-1 16-2939,11-18 562,1 0 0,-1 0 0,0 0 0,1 0 0,-1 0 0,1 0 0,-1 1 0,1-1 0,0 0 0,-1 0 0,1 0 1,0 0-1,0 1 0,0-1 0,0 0 0,0 0 0,0 0 0,0 1 0,0-1 0,0 0 0,1 0 0,-1 0 0,0 1 0,1-1 0,-1 0 0,1 0 0,-1 0 0,1 0 0,1 1 0,-1-2-4,1 0-1,-1 0 1,1-1-1,-1 1 0,1-1 1,-1 1-1,1-1 0,-1 0 1,0 0-1,1 1 1,-1-1-1,0 0 0,1 0 1,-1 0-1,0 0 1,0-1-1,0 1 0,0 0 1,0 0-1,0-1 1,-1 1-1,1 0 0,1-3 1,-1 2 17,0 0 0,0 1 1,0-1-1,0 0 0,0 0 1,0 0-1,0 0 0,-1 0 1,1 0-1,-1 0 0,0 0 1,1 0-1,-1 0 0,0-3 1,0 4-75,0 1 0,-1-1 0,1 0 0,0 0 1,-1 1-1,1-1 0,0 0 0,-1 0 0,1 1 1,0-1-1,-1 0 0,1 1 0,-1-1 1,0 1-1,1-1 0,-1 1 0,1-1 0,-1 1 1,0-1-1,1 1 0,-1-1 0,0 1 0,0 0 1,1 0-1,-2-1 0,0 1-24,-1-1 0,0 1 0,1 0 0,-1 0 0,1 1 0,-1-1 0,1 0 0,-1 1 0,1-1 1,-1 1-1,1 0 0,-1 0 0,1 0 0,0 0 0,-1 0 0,1 1 0,0-1 0,0 1 0,0-1 0,0 1 0,-3 3 0,2-2-1,0 0 0,0 1 0,0-1 0,0 1 0,0 0 0,1 0 0,0 0 0,0 0-1,0 0 1,0 0 0,0 1 0,1-1 0,0 1 0,0-1 0,0 1 0,0 8 0,2-12 7,-1 0 1,1 0-1,0 0 0,-1-1 1,1 1-1,0 0 1,0 0-1,0-1 0,0 1 1,0-1-1,0 1 0,0 0 1,0-1-1,0 0 1,0 1-1,0-1 0,0 0 1,0 1-1,0-1 1,0 0-1,0 0 0,0 0 1,1 0-1,-1 0 1,0 0-1,2-1 0,30-1 162,-28 1-113,0 0 1,-1-1-1,1 1 0,0-1 0,-1 0 0,0-1 1,1 1-1,-1-1 0,0 0 0,0 1 1,-1-2-1,1 1 0,0 0 0,-1-1 1,0 0-1,0 0 0,0 0 0,-1 0 1,1 0-1,-1 0 0,0-1 0,0 1 1,0-1-1,-1 0 0,1 0 0,-1 1 1,0-9-1,-1 12-38,0 0 1,-1-1 0,1 1-1,-1 0 1,0 0-1,1-1 1,-1 1 0,0 0-1,0 0 1,0 0-1,0 0 1,1 0 0,-2 0-1,1 0 1,0 0-1,0 1 1,0-1 0,0 0-1,0 1 1,-1-1-1,1 1 1,0-1 0,0 1-1,-1-1 1,1 1-1,0 0 1,-1 0 0,1 0-1,-1 0 1,1 0-1,0 0 1,-1 0 0,1 0-1,-2 1 1,-2-1-25,0 0 1,0 0 0,0 1-1,0 0 1,0 0 0,0 0-1,0 0 1,-8 4 0,6 0 11,-1-1 1,1 1 0,0 0-1,1 0 1,-1 1 0,1-1 0,0 2-1,0-1 1,-6 10 0,12-16-2,0 0 0,0 0 0,1 1 0,-1-1 0,0 0 0,0 0 0,0 0 0,0 1 0,0-1 0,0 0 0,0 0 0,0 0 0,1 1 0,-1-1 0,0 0 1,0 0-1,0 0 0,0 0 0,1 0 0,-1 0 0,0 1 0,0-1 0,0 0 0,0 0 0,1 0 0,-1 0 0,0 0 0,0 0 0,1 0 0,-1 0 0,0 0 1,0 0-1,0 0 0,1 0 0,-1 0 0,0 0 0,0 0 0,1 0 0,-1 0 0,0 0 0,0 0 0,0 0 0,1 0 0,-1 0 0,0-1 0,0 1 0,0 0 1,0 0-1,1 0 0,-1 0 0,0 0 0,0 0 0,0-1 0,0 1 0,1 0 0,12-5 52,-1-2-21,0 0 0,-1-1 0,0-1 0,0 0 0,-1 0 0,10-12 0,-20 21-27,1 0 0,-1-1 0,1 1 0,-1 0 0,1-1 0,-1 1 0,0 0 0,1-1 0,-1 1 0,1-1 0,-1 1 0,0-1 0,0 1 0,1 0 0,-1-1 0,0 1 0,0-1 0,1 0 0,-1 1 0,0-1 0,0 1 0,0-1 0,0 1 0,0-1 0,0 1 0,0-1 0,0 1 0,0-1 0,0 0 0,0 1 0,0-1 0,-1 1 0,1-1 0,0 1 0,0-1 0,0 1 0,-1-1 0,1 1 0,0-1 0,-1 1 0,1 0 0,0-1 0,-1 1 0,1-1 0,-1 1 0,1 0 0,0-1 0,-1 1 0,1 0 0,-1 0 0,1-1 0,-1 1 0,1 0 0,-1 0 0,0-1 0,-2 1-9,1 0 0,0-1 0,0 1 1,-1 0-1,1 0 0,0 1 0,-1-1 0,1 0 0,0 1 0,0-1 0,0 1 0,-4 1 0,-4 5 0,0 0 0,1 0-1,0 1 1,0 1 0,1-1-1,0 1 1,1 0-1,0 1 1,0 0 0,-7 16-1,13-26 6,1 1 0,0-1 0,0 0 0,0 0 0,0 0 0,0 0 0,0 1 0,0-1 0,0 0 0,-1 0 0,1 0 0,0 1 0,0-1 0,0 0 0,0 0 0,0 0 0,0 1 0,0-1 0,0 0 0,0 0 0,0 0 0,0 1-1,0-1 1,0 0 0,0 0 0,1 0 0,-1 1 0,0-1 0,0 0 0,0 0 0,0 0 0,0 1 0,0-1 0,0 0 0,1 0 0,-1 0 0,0 0 0,0 0 0,0 1 0,0-1 0,1 0 0,-1 0 0,0 0 0,0 0 0,0 0 0,0 0 0,1 0 0,-1 0 0,0 0 0,15-3 61,15-11 41,43-42 5,-69 52-90,0 1 0,-1 0 0,1-1 0,-1 0 0,0 0 0,0 0 0,0 0-1,0-1 1,-1 1 0,1-1 0,-1 0 0,0 1 0,-1-1 0,1 0 0,0-8 0,-2 13-17,0-1-1,0 1 1,0 0 0,-1-1 0,1 1-1,0 0 1,0-1 0,-1 1 0,1 0-1,0-1 1,0 1 0,-1 0 0,1 0-1,0 0 1,-1-1 0,1 1-1,0 0 1,-1 0 0,1 0 0,0 0-1,-1-1 1,1 1 0,0 0 0,-1 0-1,1 0 1,0 0 0,-1 0 0,1 0-1,-1 0 1,1 0 0,0 0 0,-1 0-1,1 0 1,0 1 0,-1-1 0,1 0-1,0 0 1,-1 0 0,1 0 0,0 0-1,-1 1 1,1-1 0,0 0-1,-1 0 1,1 1 0,0-1 0,0 0-1,-1 0 1,1 1 0,0-1 0,0 0-1,-1 1 1,-17 13-72,2 2 58,2 0-1,0 2 1,-17 26-1,31-44 15,0 0 0,0-1-1,1 1 1,-1 0-1,0 0 1,0 0-1,0 0 1,1 0-1,-1 0 1,0 0-1,0 0 1,0 0-1,1 0 1,-1 0-1,0 0 1,0 0-1,0 0 1,0 0-1,1 0 1,-1 0-1,0 1 1,0-1-1,0 0 1,0 0-1,1 0 1,-1 0 0,0 0-1,0 0 1,0 0-1,0 1 1,0-1-1,1 0 1,-1 0-1,0 0 1,0 0-1,0 0 1,0 1-1,0-1 1,0 0-1,0 0 1,0 0-1,0 0 1,0 1-1,0-1 1,0 0-1,1 0 1,-1 0-1,0 1 1,0-1-1,-1 0 1,1 0 0,0 0-1,0 1 1,0-1-1,0 0 1,0 0-1,0 0 3,15-7 20,-1-1 1,0-1-1,-1 0 1,0-1-1,-1 0 1,1-1 0,-2 0-1,0-1 1,0-1-1,-1 1 1,12-22-1,-20 19 105,-13 15-144,-16 14-69,-19 33 26,35-35 56,32-32 54,-3 1-369,20-18-408,-9 21-7887</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23.009"/>
    </inkml:context>
    <inkml:brush xml:id="br0">
      <inkml:brushProperty name="width" value="0.025" units="cm"/>
      <inkml:brushProperty name="height" value="0.025" units="cm"/>
    </inkml:brush>
  </inkml:definitions>
  <inkml:trace contextRef="#ctx0" brushRef="#br0">103 26 5189,'0'-2'321,"-1"1"0,0 0 1,1-1-1,-1 1 0,0 0 0,1-1 1,-1 1-1,0 0 0,0 0 0,0-1 1,0 1-1,0 0 0,0 0 0,-1 0 1,1 1-1,0-1 0,0 0 0,-1 0 1,1 1-1,0-1 0,-1 0 0,1 1 1,-1 0-1,1-1 0,-1 1 0,1 0 1,-1 0-1,1-1 0,-1 1 0,1 0 1,-1 1-1,1-1 0,-1 0 0,1 0 1,-1 1-1,1-1 0,-1 1 0,-1 0 1,0 1-108,0 1 0,-1-1 1,1 1-1,0 0 1,1 0-1,-1 0 0,0 1 1,1-1-1,0 0 1,0 1-1,0 0 0,-2 5 1,2-5-142,0 0-1,0 1 1,1-1 0,-1 0 0,1 1 0,0-1 0,1 1-1,-1 0 1,1-1 0,0 1 0,0-1 0,0 1 0,1 6-1,0-10-61,0 0 0,-1-1-1,1 1 1,0 0 0,-1-1-1,1 1 1,0-1-1,0 1 1,-1-1 0,1 0-1,0 1 1,0-1 0,0 0-1,0 1 1,-1-1 0,1 0-1,0 0 1,0 0 0,0 0-1,0 0 1,0 0-1,0 0 1,0 0 0,0 0-1,-1 0 1,1 0 0,0-1-1,0 1 1,0 0 0,0-1-1,0 1 1,-1 0-1,1-1 1,0 1 0,0-1-1,-1 0 1,2 0 0,25-23 316,-25 22-297,-1 0 1,0 0-1,1 0 1,-1-1 0,0 1-1,0 0 1,-1-1-1,1 1 1,-1-1-1,1 1 1,-1-1 0,0 1-1,0-1 1,0 0-1,0 1 1,0-1 0,0 1-1,-1-4 1,0 5-14,0 0 1,0-1-1,1 1 0,-1 0 1,0 0-1,0 0 1,0 0-1,0 1 0,0-1 1,0 0-1,-1 0 1,1 1-1,0-1 0,0 0 1,0 1-1,-1-1 1,1 1-1,0 0 1,-1-1-1,1 1 0,0 0 1,-1 0-1,1 0 1,0 0-1,-1 0 0,1 0 1,0 0-1,-1 0 1,1 0-1,0 1 1,-1-1-1,1 1 0,0-1 1,-3 2-1,2-1-5,0 0 0,1 0 0,-1 0 0,0 0 0,0 1-1,0-1 1,1 1 0,-1-1 0,1 1 0,-1 0 0,1-1 0,0 1 0,-1 0-1,1 0 1,0 0 0,0 0 0,1 0 0,-2 4 0,1-5-65,1 0 1,-1 0 0,1 0-1,-1 0 1,1 0 0,0 1-1,0-1 1,0 0 0,-1 0-1,1 1 1,0-1-1,0 0 1,1 0 0,-1 1-1,0-1 1,0 0 0,1 0-1,-1 0 1,0 1 0,1-1-1,-1 0 1,1 0-1,0 0 1,-1 0 0,1 0-1,0 0 1,0 0 0,-1 0-1,3 1 1</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58.477"/>
    </inkml:context>
    <inkml:brush xml:id="br0">
      <inkml:brushProperty name="width" value="0.025" units="cm"/>
      <inkml:brushProperty name="height" value="0.025" units="cm"/>
    </inkml:brush>
  </inkml:definitions>
  <inkml:trace contextRef="#ctx0" brushRef="#br0">115 113 4068,'0'0'7447,"-8"1"-4805,0 1-2186,0 0 0,0 1 0,0 0 0,1 0-1,-13 7 1,17-9-231,1 1 0,-1-1 1,0 1-1,1 0 0,0 0 0,-1 0 0,1 0 0,0 0 0,0 0 0,0 1 0,0-1 1,0 1-1,1 0 0,-1-1 0,1 1 0,0 0 0,0 0 0,0 0 0,0 0 0,0 0 1,0 5-1,1-7-210,0-1 1,0 0 0,0 1 0,0-1 0,0 0-1,0 1 1,0-1 0,0 0 0,0 1-1,0-1 1,0 0 0,1 1 0,-1-1 0,0 0-1,0 1 1,0-1 0,1 0 0,-1 1 0,0-1-1,0 0 1,1 0 0,-1 0 0,0 1-1,0-1 1,1 0 0,-1 0 0,0 0 0,1 1-1,-1-1 1,0 0 0,1 0 0,-1 0-1,0 0 1,1 0 0,-1 0 0,1 0 0,19-4 269,13-16 31,-32 19-261,0 1 1,0-1-1,-1 0 0,1 0 1,-1 0-1,1 0 0,-1 0 1,1 0-1,-1 0 0,1 0 1,-1 0-1,0 0 1,1-1-1,-1 1 0,0 0 1,0 0-1,0 0 0,0 0 1,0-2-1,-1 3-16,1-1 0,0 1-1,-1-1 1,1 1 0,0-1 0,-1 1 0,1 0-1,-1-1 1,1 1 0,-1 0 0,1-1 0,-1 1-1,1 0 1,-1-1 0,1 1 0,-1 0 0,1 0-1,-1 0 1,0 0 0,1-1 0,-1 1 0,1 0-1,-1 0 1,1 0 0,-2 1 0,-1-1-26,1 0 0,-1 0 1,1 1-1,-1-1 1,1 1-1,-1 0 0,1 0 1,0 0-1,-1 0 1,1 0-1,0 0 0,0 1 1,0-1-1,0 1 1,0-1-1,-3 4 0,2-1-20,1-1 0,0 1 0,0 0-1,0 0 1,0 0 0,1 0 0,-1 0-1,1 0 1,0 0 0,0 0 0,0 1-1,1-1 1,0 5 0,0-8 7,0-1-1,0 1 1,0-1-1,1 1 1,-1-1-1,0 1 1,1-1 0,-1 1-1,0-1 1,1 0-1,-1 1 1,1-1 0,-1 1-1,1-1 1,-1 0-1,0 1 1,1-1 0,0 0-1,-1 0 1,1 1-1,-1-1 1,1 0 0,-1 0-1,1 0 1,-1 0-1,1 0 1,0 0 0,-1 0-1,1 0 1,-1 0-1,1 0 1,-1 0 0,1 0-1,0 0 1,-1 0-1,1 0 1,-1-1-1,1 1 1,-1 0 0,1 0-1,-1-1 1,1 1-1,-1 0 1,1-1 0,-1 1-1,0-1 1,1 0-1,26-13 160,-17 6-48,1-1 0,-1 0 0,0-1 1,-1 0-1,0 0 0,-1-1 0,0 0 0,-1-1 1,0 1-1,0-1 0,6-19 0,-21 57 687,5-18-823,1-1-1,0 1 1,0 0 0,0-1 0,0 14-1,3-20 47,0-1-1,0 0 1,0 1-1,0-1 1,0 0-1,0 0 1,0 0-1,0 0 1,0 0-1,0 0 1,0 0-1,0 0 1,0-1-1,0 1 1,0 0-1,-1-1 1,1 1-1,0 0 1,0-1-1,0 1 1,0-1-1,0 1 1,-1-1-1,2 0 1,3-4 105,-1 0 0,0 0 0,0 0 0,-1 0 0,1-1 0,-1 1 1,0-1-1,-1 0 0,1 0 0,-1 0 0,0 0 0,-1 0 0,0 0 0,0-1 1,1-10-1,-2 16-129,-1 1 0,1-1 1,0 1-1,0-1 0,-1 1 1,1-1-1,0 1 0,-1-1 1,1 1-1,0 0 0,-1-1 1,1 1-1,0-1 0,-1 1 1,1 0-1,-1 0 0,1-1 1,-1 1-1,1 0 0,-1 0 1,1-1-1,-1 1 0,1 0 1,-1 0-1,1 0 0,-1 0 1,0 0-1,1 0 1,-1 0-1,1 0 0,-1 0 1,1 0-1,-1 0 0,1 0 1,-1 0-1,1 1 0,-1-1 1,1 0-1,-1 0 0,1 0 1,-1 1-1,1-1 0,-1 0 1,1 1-1,-1-1 0,1 0 1,0 1-1,-1 0 0,-26 16-240,15-4 231,0 1 0,1 0 0,-13 24 0,44-68 231,-13 21-215,0-1-1,-1 1 1,0-1-1,-1 0 1,0 0-1,0-1 1,-1 1-1,5-22 1,-9 32-9,0-1 0,0 1 0,0 0 1,0 0-1,0 0 0,0 0 0,0-1 1,0 1-1,0 0 0,0 0 0,0 0 0,0-1 1,0 1-1,0 0 0,0 0 0,0 0 1,0 0-1,0-1 0,0 1 0,0 0 0,0 0 1,0 0-1,0 0 0,-1-1 0,1 1 1,0 0-1,0 0 0,0 0 0,0 0 1,0 0-1,0 0 0,-1-1 0,1 1 0,0 0 1,0 0-1,0 0 0,0 0 0,0 0 1,-1 0-1,1 0 0,0 0 0,0 0 0,0 0 1,0 0-1,-1 0 0,1 0 0,0 0 0,-11 5-168,-8 15-59,10-9 209,2 0 1,-1 1 0,1-1 0,1 2-1,0-1 1,1 1 0,1 0 0,-1 0-1,2 0 1,0 0 0,-2 24 0,5-37-13,0 1 0,0-1 0,0 1 0,0-1 0,1 1 0,-1-1 0,0 1 0,0-1 0,0 1 0,1-1 0,-1 1 1,0-1-1,1 1 0,-1-1 0,0 1 0,1-1 0,-1 1 0,0-1 0,1 0 0,-1 1 0,1-1 0,-1 0 0,1 1 0,-1-1 0,1 0 1,-1 0-1,1 1 0,-1-1 0,1 0 0,-1 0 0,1 0 0,-1 0 0,1 0 0,0 0 0,-1 0 0,1 0 0,-1 0 0,1 0 0,-1 0 1,1 0-1,-1 0 0,1 0 0,-1 0 0,1-1 0,0 1 0,-1 0 0,1 0 0,-1-1 0,0 1 0,1 0 0,-1-1 0,1 1 1,-1 0-1,1-1 0,27-21-4114,-19 5-1275,-6-1-3731</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02.163"/>
    </inkml:context>
    <inkml:brush xml:id="br0">
      <inkml:brushProperty name="width" value="0.025" units="cm"/>
      <inkml:brushProperty name="height" value="0.025" units="cm"/>
    </inkml:brush>
  </inkml:definitions>
  <inkml:trace contextRef="#ctx0" brushRef="#br0">0 0 6822,'0'0'14900,"1"13"-14222,12 442 3246,-10-425-3674,-1-25-5130</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8:02.546"/>
    </inkml:context>
    <inkml:brush xml:id="br0">
      <inkml:brushProperty name="width" value="0.025" units="cm"/>
      <inkml:brushProperty name="height" value="0.025" units="cm"/>
    </inkml:brush>
  </inkml:definitions>
  <inkml:trace contextRef="#ctx0" brushRef="#br0">14 0 8392,'0'0'10351,"-3"9"-9838,0 8-146,0 0 1,1 0-1,0 1 1,1-1 0,1 1-1,1-1 1,4 25-1,33 132 1938,-20-97-1870,-18-76-382,0-1 0,0 1 0,0 0 0,0-1 0,0 1 0,0-1 0,0 1 0,0 0 0,0-1 0,1 1 0,-1 0 0,0-1 0,0 1 0,1-1 0,-1 1 0,0-1 0,1 1 0,-1-1 0,0 1 0,1-1 0,-1 1 0,1-1 0,-1 1 0,1-1 0,-1 0 0,1 1 0,-1-1 1,1 0-1,-1 1 0,1-1 0,0 0 0,-1 0 0,2 1 0,14-19 1226,15-54 19,-23 52-1135,5-7-94,1 1 0,1 0 1,2 1-1,32-38 0,9-2-8028,-37 40-166</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15.778"/>
    </inkml:context>
    <inkml:brush xml:id="br0">
      <inkml:brushProperty name="width" value="0.025" units="cm"/>
      <inkml:brushProperty name="height" value="0.025" units="cm"/>
    </inkml:brush>
  </inkml:definitions>
  <inkml:trace contextRef="#ctx0" brushRef="#br0">77 66 5541,'0'0'9284,"-4"-3"-8516,-14-8 92,14 8 1713,39-14 91,-20 6-1774,-16 8-51,-11 8-652,-2 4-5,24-11 245,-8 1-371,-1 1 1,1-1-1,-1 0 1,1 1-1,-1-1 1,1 0 0,-1 0-1,1 0 1,-1-1-1,0 1 1,1 0-1,-1 0 1,0-1-1,0 1 1,0-1-1,0 1 1,0-1 0,0 1-1,-1-1 1,1 1-1,0-4 1,-3 6-20,0-1 0,0 0 1,-1 0-1,1 1 1,0-1-1,0 1 0,0 0 1,0 0-1,0-1 0,0 1 1,0 1-1,-3 1 1,-31 29-43,33-30 16,1 0 1,0 0-1,0 0 0,0 1 1,1-1-1,-1 0 1,1 1-1,-1 0 0,1-1 1,0 1-1,0 0 1,0 0-1,-1 4 0,29-12 331,-24 4-325,1 0 1,-1-1-1,1 0 0,-1 0 0,0 0 1,0 0-1,0 0 0,0 0 1,-1-1-1,1 0 0,0 1 1,-1-1-1,0 0 0,0 0 0,0 0 1,0-1-1,0 1 0,-1 0 1,1-1-1,-1 1 0,0-1 1,0 0-1,0 1 0,0-5 0,-3 7-6,0 0 0,0 0-1,0 1 1,0-1 0,0 1-1,0-1 1,0 1 0,0 0 0,0 0-1,0 0 1,-1 0 0,1 0-1,0 0 1,0 1 0,0-1-1,0 1 1,-3 0 0,-2 3 7,-1 1 1,1 0 0,0 0-1,0 0 1,0 1 0,0 0-1,-9 12 1,20-17 7,-1 0 0,0-1 1,1 1-1,-1 0 0,0-1 0,1 0 1,-1 0-1,1 0 0,-1 0 0,7-1 0,10-4-629,-1 0 0,31-13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22.167"/>
    </inkml:context>
    <inkml:brush xml:id="br0">
      <inkml:brushProperty name="width" value="0.025" units="cm"/>
      <inkml:brushProperty name="height" value="0.025" units="cm"/>
    </inkml:brush>
  </inkml:definitions>
  <inkml:trace contextRef="#ctx0" brushRef="#br0">58 4 6919,'0'0'875,"-9"1"-330,-39 1 827,48-2-1084,53 2 1495,11-3-1676,0 3-1,0 3 1,84 17 0,-29 2 98,1-6-1,148 4 1,245-19 918,-252-6-1173,193 4 238,1049-22 307,-23 1 402,-925 22-833,1710 9 27,365-38 42,-1432-15 444,-1112 38-563,320 3-12,-403 1-49,-1 0 0,0 1-1,0-1 1,0 0 0,0 0 0,0 1 0,0-1 0,1 1 0,-1 0-1,0 0 1,0 0 0,-1 0 0,1 0 0,0 0 0,0 0 0,0 0-1,-1 1 1,1-1 0,1 3 0,-2-3 2,-1-1 0,0 1 0,0-1 0,0 1 0,0-1-1,0 1 1,0-1 0,0 1 0,0-1 0,0 1 0,0-1 0,0 1 0,0 0 0,0-1 0,0 1 0,0-1 0,0 1-1,-1-1 1,1 1 0,0-1 0,0 1 0,-1-1 0,1 0 0,0 1 0,-1-1 0,0 1 0,-23 13-1052,-17-3-2303,-3-4-5083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16.517"/>
    </inkml:context>
    <inkml:brush xml:id="br0">
      <inkml:brushProperty name="width" value="0.025" units="cm"/>
      <inkml:brushProperty name="height" value="0.025" units="cm"/>
    </inkml:brush>
  </inkml:definitions>
  <inkml:trace contextRef="#ctx0" brushRef="#br0">30 90 2691,'4'-22'11048,"-4"22"-10958,0-1-1,0 1 1,0 0 0,0 0-1,0 0 1,0 0-1,-1 0 1,1-1 0,0 1-1,0 0 1,0 0-1,0 0 1,0 0-1,0 0 1,0 0 0,-1 0-1,1 0 1,0-1-1,0 1 1,0 0 0,0 0-1,-1 0 1,1 0-1,0 0 1,0 0 0,0 0-1,0 0 1,0 0-1,-1 0 1,1 0-1,0 0 1,0 0 0,0 0-1,0 0 1,-1 0-1,1 0 1,0 0 0,0 1-1,0-1 1,0 0-1,0 0 1,-1 0 0,1 0-1,0 0 1,0 0-1,0 0 1,0 0-1,0 1 1,0-1 0,0 0-1,-1 0 1,1 0-1,0 0 1,-1 2 65,-1 0 0,1-1 1,0 1-1,-1 0 0,1 0 0,0 0 0,0 0 0,0 0 1,0 0-1,1 0 0,-1 0 0,1 0 0,-1 1 1,1-1-1,-1 3 0,2-5-121,-1 1 0,1-1-1,-1 1 1,1-1 0,-1 0 0,1 0-1,0 1 1,-1-1 0,1 0 0,-1 0 0,1 0-1,0 1 1,-1-1 0,1 0 0,0 0 0,-1 0-1,1 0 1,-1 0 0,1 0 0,0-1 0,-1 1-1,1 0 1,0 0 0,-1 0 0,1 0 0,-1-1-1,1 1 1,-1 0 0,1-1 0,-1 1 0,1 0-1,-1-1 1,2 0 0,20-10 392,-19 9-348,0-1 0,0 1 0,0 0 0,0-1 0,-1 0 0,1 1 0,-1-1 0,0 0 0,0 0 0,0 0 0,0-1 0,-1 1 0,1 0 0,-1-1 0,1 1 0,-1-1 0,-1 1 0,1-1 0,0 0 0,-1 1-1,0-1 1,0-6 0,0 9-57,0 0-1,-1 1 0,1-1 0,-1 0 1,1 1-1,-1-1 0,1 0 0,-1 1 1,1-1-1,-1 1 0,0-1 0,1 1 1,-1-1-1,0 1 0,1-1 0,-1 1 1,0 0-1,0-1 0,1 1 0,-1 0 1,0 0-1,0 0 0,0 0 0,1-1 1,-1 1-1,0 0 0,0 0 0,0 0 1,0 1-1,1-1 0,-1 0 0,0 0 1,0 0-1,1 1 0,-1-1 0,0 0 1,0 1-1,1-1 0,-1 0 0,0 1 1,0 0-1,-33 18-22,11 11 25,22-29-19,1 1 0,-1-1 0,0 1 0,0-1 0,0 1 0,1-1 0,-1 1 0,1 0-1,0-1 1,-1 1 0,1 0 0,0-1 0,0 1 0,0 0 0,0 0 0,0-1 0,0 1 0,0 0 0,2 2 0,-1-3 13,0 0 0,0-1 0,1 1 0,-1 0 0,0-1 0,1 1 0,-1-1 0,1 1 0,-1-1 0,1 0 0,-1 0 0,0 1 0,1-1 0,-1 0 0,1 0 0,-1-1 0,1 1 0,-1 0 1,3-1-1,29-5 250,-27 3-245,-1 1 0,1-1 0,0 0 0,-1 0 0,10-8 0,-12 10-8,-2-1-1,1 0 1,0 1-1,0-1 1,0 0-1,-1 0 0,1 0 1,-1 0-1,0 0 1,1 0-1,-1-1 0,0 1 1,0 0-1,-1-1 1,1 1-1,0-1 1,0-3-1,-2 5-18,1 1-1,-1-1 1,1 0 0,-1 1-1,1-1 1,-1 1 0,1-1-1,-1 1 1,0-1 0,1 1-1,-1 0 1,0-1 0,1 1-1,-1 0 1,0 0 0,1-1-1,-1 1 1,0 0 0,0 0-1,1 0 1,-1 0 0,0 0-1,0 0 1,1 0 0,-1 0-1,0 0 1,0 0 0,1 0-1,-1 1 1,0-1 0,-1 1-1,-27 9-90,12 13-961,11-6-3038,6-8-1601</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18.757"/>
    </inkml:context>
    <inkml:brush xml:id="br0">
      <inkml:brushProperty name="width" value="0.025" units="cm"/>
      <inkml:brushProperty name="height" value="0.025" units="cm"/>
    </inkml:brush>
  </inkml:definitions>
  <inkml:trace contextRef="#ctx0" brushRef="#br0">1 24 10954,'0'0'8803,"9"-6"-8440,-4 3-339,-3 1-9,0 0 0,0 1 1,0-1-1,1 1 0,-1 0 1,0-1-1,1 1 0,-1 0 0,1 1 1,3-2-1,-4 2 3,-1 1-1,0-1 1,0 0 0,1 1 0,-1 0-1,0-1 1,0 1 0,0-1-1,0 1 1,0 0 0,0 0-1,0 0 1,0 0 0,0 0 0,0-1-1,0 2 1,-1-1 0,1 0-1,0 0 1,-1 0 0,1 0-1,-1 0 1,1 0 0,-1 1 0,1-1-1,-1 0 1,0 1 0,0-1-1,1 0 1,-1 0 0,0 2-1,7 45 281,-2 0 0,-1 0 0,-5 69 0,0-44-2520</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19.519"/>
    </inkml:context>
    <inkml:brush xml:id="br0">
      <inkml:brushProperty name="width" value="0.025" units="cm"/>
      <inkml:brushProperty name="height" value="0.025" units="cm"/>
    </inkml:brush>
  </inkml:definitions>
  <inkml:trace contextRef="#ctx0" brushRef="#br0">34 0 9897,'0'0'4319,"1"9"-2605,-2 23 452,-2 1 1,-9 47 0,4-40-864,-2 74 1,9-92-1584,3 43 883,5-24-4567</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19.865"/>
    </inkml:context>
    <inkml:brush xml:id="br0">
      <inkml:brushProperty name="width" value="0.025" units="cm"/>
      <inkml:brushProperty name="height" value="0.025" units="cm"/>
    </inkml:brush>
  </inkml:definitions>
  <inkml:trace contextRef="#ctx0" brushRef="#br0">5 0 9449,'0'0'2247,"-1"9"-763,-1 5-761,1 1-1,0 0 1,1 0-1,1 0 1,0 0-1,1-1 1,1 1-1,6 20 1,1-8-118,-3-5-274,2-1-1,0 1 0,22 33 1,-31-54-274,1 0 1,0 0-1,-1 0 0,1 0 1,0 0-1,0 0 0,0 0 1,0 0-1,0-1 1,0 1-1,0 0 0,0-1 1,0 1-1,1-1 1,-1 1-1,0-1 0,0 0 1,0 1-1,1-1 1,-1 0-1,0 0 0,0 0 1,1 0-1,-1 0 0,0 0 1,0 0-1,0 0 1,1-1-1,-1 1 0,0 0 1,0-1-1,0 1 1,1-1-1,-1 1 0,0-1 1,0 0-1,0 1 1,0-1-1,0 0 0,1-1 1,5-4 120,0 0-1,0-1 1,-1 0 0,7-9 0,-7 8-244,5-5-201,40-54-477,-28 21-8030,-19 33 916</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20.238"/>
    </inkml:context>
    <inkml:brush xml:id="br0">
      <inkml:brushProperty name="width" value="0.025" units="cm"/>
      <inkml:brushProperty name="height" value="0.025" units="cm"/>
    </inkml:brush>
  </inkml:definitions>
  <inkml:trace contextRef="#ctx0" brushRef="#br0">1 1 13229,'0'0'2220,"2"9"-896,13 63 489,-10-43-1527,0 0 0,2 0 1,16 41-1,-22-68-267,0 0 0,0-1 0,0 1 0,0 0 0,0-1 0,0 1 1,0-1-1,0 1 0,1-1 0,-1 1 0,1-1 0,-1 0 0,1 0 0,-1 0 1,1 0-1,0 0 0,0 0 0,-1 0 0,1 0 0,0-1 0,0 1 0,2 0 0,-1-1 61,1 0-1,-1 0 0,0-1 0,1 1 1,-1-1-1,0 1 0,1-1 0,-1 0 1,0-1-1,0 1 0,6-3 0,5-5 54,-1 0 0,0-1 0,0 0 0,12-14 0,35-41-1652,-25 17-3854,-8 6-4364</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21.011"/>
    </inkml:context>
    <inkml:brush xml:id="br0">
      <inkml:brushProperty name="width" value="0.025" units="cm"/>
      <inkml:brushProperty name="height" value="0.025" units="cm"/>
    </inkml:brush>
  </inkml:definitions>
  <inkml:trace contextRef="#ctx0" brushRef="#br0">73 58 8904,'0'0'12973,"-3"-1"-12584,2 1-347,0 0 0,1 0 0,-1 0 0,0 0 0,0 0 0,1-1 0,-1 1 0,0 0 0,1 0 0,-1-1-1,0 1 1,1-1 0,-1 1 0,1 0 0,-1-1 0,0 1 0,1-1 0,-1 1 0,1-1 0,-1 0 0,1 1-1,0-1 1,-1 1 0,1-1 0,0 0 0,-1 1 0,1-1 0,0 0 0,0 0 0,-1 1 0,1-1 0,0 0-1,0 0 1,0 1 0,0-1 0,0 0 0,0 1 0,0-1 0,0 0 0,0 0 0,1 1 0,-1-1 0,0 0-1,0 1 1,1-1 0,-1 0 0,0 1 0,1-1 0,0 0 0,3-23 62,-9 18-33,-6 11-115,-7 12-47,15-13 76,-1 1 1,2-1-1,-1 1 1,1-1-1,-1 1 1,1 0-1,1 0 1,-1 0-1,1 1 1,-1-1-1,2 0 1,-1 0-1,0 9 1,2-14 19,-1 1 1,0 0-1,1-1 1,-1 1-1,1 0 1,-1-1-1,1 1 1,-1-1-1,1 1 1,0-1-1,-1 1 1,1-1-1,0 1 0,-1-1 1,1 0-1,0 1 1,0-1-1,-1 0 1,1 1-1,0-1 1,0 0-1,-1 0 1,1 0-1,0 0 1,0 0-1,0 0 1,-1 0-1,1 0 0,0 0 1,0 0-1,0 0 1,-1-1-1,1 1 1,0 0-1,1-1 1,29-9 603,-27 6-507,1 1 0,-1-1 1,0-1-1,0 1 0,0 0 0,3-7 0,-6 11-80,-4 3-675,0 0-1,1 1 1,0 0 0,0 0 0,0 0 0,0 0-1,-1 5 1,0-2-789,-7 17-3240,0 3-1478</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21.450"/>
    </inkml:context>
    <inkml:brush xml:id="br0">
      <inkml:brushProperty name="width" value="0.025" units="cm"/>
      <inkml:brushProperty name="height" value="0.025" units="cm"/>
    </inkml:brush>
  </inkml:definitions>
  <inkml:trace contextRef="#ctx0" brushRef="#br0">0 1 7399,'0'0'9081,"3"11"-8403,37 174 2306,-29-163-3185,-2-8-1767,-6 4-3316,-3-8 1371</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9:21.965"/>
    </inkml:context>
    <inkml:brush xml:id="br0">
      <inkml:brushProperty name="width" value="0.025" units="cm"/>
      <inkml:brushProperty name="height" value="0.025" units="cm"/>
    </inkml:brush>
  </inkml:definitions>
  <inkml:trace contextRef="#ctx0" brushRef="#br0">8 99 8168,'0'0'2301,"-1"-9"384,-2-29 751,1 25-234,1 34-2260,1-2-771,1 0 0,1-1 0,7 31-1,-8-43-106,0-1-1,1 1 1,-1-1-1,1 0 1,1 0-1,-1 1 0,1-2 1,0 1-1,0 0 1,0 0-1,1-1 1,-1 0-1,1 0 1,0 0-1,0 0 1,9 5-1,-10-7 89,0-1 1,1 1-1,-1-1 0,1 0 1,-1 0-1,1 0 0,-1-1 1,1 1-1,-1-1 1,1 0-1,-1 0 0,1 0 1,0 0-1,-1-1 0,1 1 1,-1-1-1,5-1 0,-1-1-7,-1 0 0,0 0 0,0-1 1,0 0-1,0 0 0,0 0 0,-1 0 0,7-8 0,4-6-108,-1-1 0,-1 0 0,-1-1 0,13-24 0,-21 34-378,17-29-3135,-7 13-3378,-2 5-5488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58.302"/>
    </inkml:context>
    <inkml:brush xml:id="br0">
      <inkml:brushProperty name="width" value="0.025" units="cm"/>
      <inkml:brushProperty name="height" value="0.025" units="cm"/>
    </inkml:brush>
  </inkml:definitions>
  <inkml:trace contextRef="#ctx0" brushRef="#br0">125 146 673,'0'0'4980,"-5"-2"-4873,1 0-71,0-1 0,1 1 1,0-1-1,0 0 0,0 0 0,0 0 0,0 0 0,1-1 1,-1 1-1,1-1 0,0 0 0,0 1 0,0-1 0,1 0 0,-1 0 1,1 0-1,0 0 0,0 0 0,0-1 0,1 1 0,-1-5 1,1-8 1185,0-10 1209,0 9 6338,0 62-6191,-5 325 1079,5-368-3454,-4-16 326,-5-20-509,-6-55 0,1 3-429,11 83 305,0 12 25,-3 29-16,-2 49 85,4-33 192,2-11 22,7-78 61,10-213-254,-15 302-38,2-18 66,-3 0 0,-8 67 1,21-196-120,-2 40-228,2-12 51,-8 48-1557,-3 14 173,0 7-607,-5 102-6379,1-61 4448</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58.808"/>
    </inkml:context>
    <inkml:brush xml:id="br0">
      <inkml:brushProperty name="width" value="0.025" units="cm"/>
      <inkml:brushProperty name="height" value="0.025" units="cm"/>
    </inkml:brush>
  </inkml:definitions>
  <inkml:trace contextRef="#ctx0" brushRef="#br0">17 132 8872,'-1'1'301,"0"0"-1,0 0 0,0 0 1,0 0-1,0 1 0,0-1 1,0 0-1,0 1 0,0-1 1,0 0-1,1 1 0,-1-1 1,1 1-1,-1-1 0,1 1 1,-1-1-1,1 1 0,0-1 1,0 1-1,0 2 0,-2 38 1345,2-37-1237,-1 22 318,2 1-1,0-1 0,2 0 0,1 0 1,1-1-1,17 51 0,-22-75-695,1 0 1,-1-1-1,1 1 0,0 0 1,0 0-1,0-1 0,0 1 0,0 0 1,0-1-1,0 1 0,0-1 0,0 1 1,1-1-1,-1 0 0,1 1 1,-1-1-1,1 0 0,0 0 0,-1 0 1,1 0-1,0-1 0,-1 1 1,1 0-1,0-1 0,0 1 0,0-1 1,0 0-1,0 1 0,0-1 1,0 0-1,-1 0 0,1 0 0,0 0 1,0-1-1,0 1 0,0 0 1,0-1-1,0 0 0,0 1 0,-1-1 1,1 0-1,1-1 0,4-2 103,0 0-1,-1-1 0,1 0 1,-1 0-1,-1-1 0,1 1 1,-1-1-1,10-13 0,6-20 238,0 0 1,-3-1-1,-1-1 0,21-83 1,2-2-280,-35 118-1714,-5 20-3404,0-5 2308,0 3-5272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51.344"/>
    </inkml:context>
    <inkml:brush xml:id="br0">
      <inkml:brushProperty name="width" value="0.025" units="cm"/>
      <inkml:brushProperty name="height" value="0.025" units="cm"/>
    </inkml:brush>
  </inkml:definitions>
  <inkml:trace contextRef="#ctx0" brushRef="#br0">151 13 5221,'0'0'5418,"-8"-1"-4227,-28 0 392,20 0 3619,65 8-4808,1-3-1,0-2 1,83-8 0,-96-3-209,-37 9-181,0 0 1,0 0-1,1 0 1,-1 0-1,0 0 1,0 0-1,0 0 1,0 0-1,0 0 1,0 0-1,0 0 1,1 0-1,-1 0 1,0 0-1,0 0 1,0-1-1,0 1 1,0 0-1,0 0 1,0 0-1,0 0 1,1 0-1,-1 0 1,0 0-1,0 0 1,0 0-1,0 0 1,0-1-1,0 1 1,0 0-1,0 0 1,0 0-1,0 0 1,0 0-1,0 0 1,0 0-1,0-1 1,0 1-1,0 0 1,0 0-1,0 0 1,0 0-1,0 0 1,0 0-1,0-1 1,0 1-1,0 0 1,0 0-1,0 0 1,0 0-1,0 0 1,0 0-1,0 0 1,0 0-1,0-1 1,-1 1-1,1 0 1,0 0-1,0 0 1,0 0-1,0 0 1,0 0-1,-21-3 200,-176 8 47,164-2 8,1 2-1,0 1 0,0 1 1,-32 13-1,120-18 36,-16-2-195,9 1-25,1-2 0,0-2 0,72-14 0,-134 19 27,0-2-1,-1 0 1,-18-2 0,-18 0-50,-92 20 648,421-38-1608,-176 10 702,-93 8 290,-14 1-38,-30-1-28,-58 2 14,-129 28 953,161-18-809,52-8-1119,20-2-2100,13-3-3148</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16.260"/>
    </inkml:context>
    <inkml:brush xml:id="br0">
      <inkml:brushProperty name="width" value="0.025" units="cm"/>
      <inkml:brushProperty name="height" value="0.025" units="cm"/>
    </inkml:brush>
  </inkml:definitions>
  <inkml:trace contextRef="#ctx0" brushRef="#br0">161 88 6374,'0'0'11430,"-8"-1"-9562,-26-3-331,32 5-1395,0-1-1,0 0 1,-1 1-1,1 0 1,0-1-1,0 1 1,0 0 0,0 0-1,0 0 1,0 0-1,1 0 1,-1 1-1,0-1 1,0 1-1,1-1 1,-1 1-1,1-1 1,-1 1-1,1 0 1,0 0-1,-2 3 1,-17 38 1693,19-42-1797,1 0 1,-1 0-1,1 0 0,0 0 1,-1 1-1,1-1 0,0 0 0,0 0 1,0 0-1,0 1 0,0-1 1,0 0-1,0 0 0,1 0 0,-1 1 1,0-1-1,1 0 0,0 2 1,-1-3-23,1 0 0,-1 0 0,1 1 1,-1-1-1,1 0 0,-1 0 0,1 0 1,0 0-1,-1 1 0,1-1 0,-1 0 1,1 0-1,-1 0 0,1 0 1,-1 0-1,1 0 0,-1-1 0,1 1 1,0 0-1,-1 0 0,1 0 0,-1 0 1,1-1-1,-1 1 0,1 0 0,0-1 1,3-2 83,1 0 0,-1 0 0,0 0 1,0 0-1,0-1 0,6-7 1,-6 5 0,-1 3 0,0-1-1,0 0 1,0 0 0,-1 0-1,1 0 1,-1 0-1,0 0 1,0-1-1,-1 1 1,1-1 0,-1 1-1,1-8 1,-2 11-92,0 1 1,0-1-1,-1 1 1,1 0 0,0-1-1,0 1 1,0 0-1,0-1 1,-1 1-1,1 0 1,0-1-1,0 1 1,-1 0-1,1-1 1,0 1-1,-1 0 1,1 0-1,0 0 1,-1-1 0,1 1-1,0 0 1,-1 0-1,1 0 1,-1 0-1,1-1 1,0 1-1,-1 0 1,1 0-1,-1 0 1,1 0-1,0 0 1,-1 0-1,1 0 1,-1 0 0,1 0-1,0 0 1,-1 1-1,1-1 1,0 0-1,-1 0 1,1 0-1,-1 0 1,1 1-1,0-1 1,-1 0-1,1 0 1,0 1 0,-1-1-1,1 0 1,-20 13-135,17-9 112,0 0 1,0 0-1,1 1 0,-1-1 1,1 1-1,0-1 0,0 1 0,1 0 1,-1 0-1,1-1 0,0 1 0,-1 7 1,3-11 13,-1-1 1,0 0-1,0 1 1,0-1-1,0 0 1,1 0-1,-1 1 1,0-1 0,0 0-1,0 0 1,1 0-1,-1 1 1,0-1-1,0 0 1,1 0-1,-1 0 1,0 0-1,1 0 1,-1 1-1,0-1 1,1 0 0,-1 0-1,0 0 1,0 0-1,1 0 1,-1 0-1,0 0 1,1 0-1,-1 0 1,0 0-1,1 0 1,-1 0-1,0 0 1,1 0 0,-1-1-1,0 1 1,0 0-1,1 0 1,-1 0-1,0 0 1,1-1-1,-1 1 1,0 0-1,0 0 1,1 0-1,-1-1 1,0 1 0,0 0-1,0 0 1,1-1-1,13-9 92,43-46 168,-53 52-240,-1 0 0,1 0 0,-1 0 0,0-1 0,0 0 0,0 1 0,-1-1 0,0 0 0,0 0-1,0-1 1,-1 1 0,2-8 0,-3 13-20,0-1 0,0 1 0,-1 0 0,1-1 0,0 1 0,0 0 0,0-1 0,-1 1 0,1 0 0,0-1 0,0 1 0,-1 0-1,1 0 1,0-1 0,-1 1 0,1 0 0,0 0 0,-1-1 0,1 1 0,0 0 0,-1 0 0,1 0 0,-1 0 0,1 0 0,0 0 0,-1 0-1,1 0 1,-1 0 0,1 0 0,0 0 0,-1 0 0,1 0 0,-1 0 0,1 0 0,0 0 0,-1 0 0,1 0 0,-1 0 0,1 0 0,0 1-1,-1-1 1,1 0 0,0 0 0,-1 1 0,1-1 0,0 0 0,-1 0 0,1 1 0,-19 10-111,8 0 95,0 0 0,1 1-1,1 0 1,0 0 0,1 1-1,0 0 1,-10 24 0,23-47 31,1 1 0,0 0 0,14-15 0,13-20 21,-32 42-36,1-1 11,1-1 0,-1 0 0,0 1 0,-1-1 1,1 0-1,-1 0 0,1 0 0,-1-1 1,1-7-1,-2 12-14,-1 0 1,1 0 0,0 0-1,0 1 1,0-1 0,0 0 0,0 0-1,0 0 1,-1 0 0,1 0-1,0 0 1,0 1 0,0-1-1,0 0 1,-1 0 0,1 0-1,0 0 1,0 0 0,0 0 0,-1 0-1,1 0 1,0 0 0,0 0-1,0 0 1,-1 0 0,1 0-1,0 0 1,0 0 0,0 0-1,-1 0 1,1 0 0,0 0 0,0 0-1,0 0 1,0-1 0,-1 1-1,1 0 1,0 0 0,0 0-1,0 0 1,0 0 0,0 0-1,-1-1 1,1 1 0,0 0 0,0 0-1,0 0 1,0 0 0,0-1-1,0 1 1,0 0 0,0 0-1,-1 0 1,1 0 0,0-1-1,0 1 1,0 0 0,0 0 0,0 0-1,0-1 1,0 1 0,0 0-1,0 0 1,0 0 0,0-1-1,1 1 1,-1 0 0,0 0-1,-1 0-9,-6 6-23,1 1 0,-1 0 0,1 0-1,1 1 1,-1 0 0,1 0 0,0 0-1,1 0 1,-4 12 0,2-5 31,0 0 0,1 0 0,1 0 0,-3 29 0,7-44 1,0 1 1,0-1 0,0 0 0,0 1-1,0-1 1,0 0 0,0 1-1,0-1 1,0 0 0,1 1 0,-1-1-1,0 0 1,0 1 0,0-1 0,1 0-1,-1 1 1,0-1 0,0 0 0,1 0-1,-1 1 1,0-1 0,1 0-1,-1 0 1,0 0 0,1 0 0,-1 1-1,0-1 1,1 0 0,-1 0 0,0 0-1,1 0 1,-1 0 0,1 0 0,-1 0-1,0 0 1,1 0 0,-1 0-1,0 0 1,1 0 0,-1 0 0,0 0-1,1 0 1,-1 0 0,1 0 0,-1-1-1,0 1 1,1 0 0,-1 0 0,0 0-1,0-1 1,1 1 0,-1 0-1,0 0 1,1-1 0,18-10 87,-13 5-58,-1 1 0,1-1 0,-2 0 0,9-13 0,-11 17-17,-1-1 0,1 1 0,-1-1 0,0 1 0,0-1 0,0 1-1,-1-1 1,1 1 0,-1-1 0,1 0 0,-1 1 0,0-1 0,0 0-1,0 0 1,0 1 0,-1-1 0,0-4 0,0 7-14,1-1-1,-1 0 1,0 0-1,0 1 1,1-1 0,-1 1-1,0-1 1,0 1-1,0-1 1,0 1-1,0-1 1,0 1 0,0 0-1,0-1 1,0 1-1,0 0 1,0 0 0,0 0-1,0 0 1,0 0-1,0 0 1,0 0 0,0 0-1,0 0 1,0 1-1,0-1 1,0 0 0,0 0-1,-1 1 1,-29 13-194,21-7 184,1 2 1,0-1-1,1 1 1,0 0-1,0 1 0,1 0 1,1 0-1,-1 1 0,2 0 1,-6 13-1,19-32 45,1 0 0,-1 0 0,13-19 0,-16 20-13,0 0-1,1 0 1,-1-1 0,-1 1 0,0-1-1,0 0 1,0 0 0,-1-1-1,0 1 1,-1-1 0,2-10 0,-29 41-206,13-5 170,1 1 0,1 0-1,0 1 1,-11 33 0,20-51 23,1-1 1,0 1-1,-1 0 0,1-1 0,0 1 0,-1-1 0,1 1 1,0 0-1,0-1 0,-1 1 0,1-1 0,0 1 0,0 0 0,0-1 1,0 1-1,0 0 0,0-1 0,0 1 0,0 0 0,0-1 1,1 1-1,-1 0 0,0-1 0,0 1 0,0 0 0,1 0 0,13-8 112,15-21 25,17-30-23,-42 53-132,-1 0 1,0 0 0,0 0-1,0-1 1,-1 1 0,0-1-1,0 1 1,-1-1 0,1 0-1,0-9 1,-22 48-379,11-14 342,4-11 38,1 1 1,0 0 0,0 0 0,1 0-1,0 0 1,0 1 0,-1 12 0,4-21-93,25-30-1270,-23 26 964,12-20-3328,-7 7-3507,-5 6-4773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18.292"/>
    </inkml:context>
    <inkml:brush xml:id="br0">
      <inkml:brushProperty name="width" value="0.025" units="cm"/>
      <inkml:brushProperty name="height" value="0.025" units="cm"/>
    </inkml:brush>
  </inkml:definitions>
  <inkml:trace contextRef="#ctx0" brushRef="#br0">137 4 3940,'0'0'11680,"-2"7"-10767,0-3-761,1-2 42,0 1 1,0 0-1,0 0 1,0 0 0,1 1-1,-1-1 1,1 0-1,0 0 1,0 0-1,0 0 1,0 0-1,0 1 1,1-1 0,-1 0-1,1 0 1,2 5-1,-7-30 2179,4 20-2370,1 1-1,-1 0 1,0 0 0,0-1-1,0 1 1,0 0 0,0 0-1,-1-1 1,1 1 0,0 0-1,-1 0 1,1-1 0,0 1 0,-1 0-1,0 0 1,1 0 0,-1 0-1,0 0 1,1 0 0,-1 0-1,0 0 1,0 0 0,0 0-1,0 0 1,0 0 0,0 1-1,0-1 1,0 0 0,0 1-1,0-1 1,0 1 0,-1-1-1,1 1 1,0 0 0,0-1-1,0 1 1,-1 0 0,1 0-1,0 0 1,-3 0 0,0 0-14,0 0 0,0 0 1,0 1-1,0 0 0,0-1 1,0 1-1,0 1 0,0-1 0,0 1 1,1-1-1,-1 1 0,0 0 1,1 1-1,-1-1 0,1 0 1,0 1-1,0 0 0,0 0 1,0 0-1,1 0 0,-1 0 1,1 1-1,0-1 0,-1 1 1,2-1-1,-1 1 0,0 0 1,1 0-1,0 0 0,0-1 1,0 2-1,0-1 0,0 0 1,1 0-1,0 0 0,0 0 1,0 0-1,1 6 0,0-9 4,-1 0-1,1 0 1,-1 0-1,1 0 1,-1 0-1,1 0 1,0-1 0,-1 1-1,1 0 1,0 0-1,0-1 1,0 1-1,-1 0 1,1-1-1,0 1 1,0-1-1,0 1 1,0-1 0,0 0-1,0 1 1,0-1-1,0 0 1,0 0-1,0 0 1,0 0-1,0 0 1,1 0-1,-1 0 1,0 0 0,0 0-1,1-1 1,36-6 64,-30 3-45,0 0 0,0 0 1,-1-1-1,0 0 1,0-1-1,0 1 0,9-11 1,-14 14-3,1-1 0,-1 1 1,1-1-1,-1 0 0,0 1 1,0-1-1,0 0 0,-1 0 0,1 0 1,-1-1-1,1 1 0,-1 0 1,0 0-1,0-1 0,-1 1 1,1-1-1,-1 1 0,1-1 0,-1 1 1,0-1-1,-1-5 0,0 9-9,1-1-1,-1 0 0,0 0 1,0 1-1,1-1 1,-1 1-1,0-1 0,0 1 1,0-1-1,0 1 1,0-1-1,0 1 0,0 0 1,0-1-1,0 1 0,0 0 1,0 0-1,0 0 1,0 0-1,0 0 0,0 0 1,0 0-1,0 0 1,0 0-1,1 0 0,-1 1 1,0-1-1,0 0 0,0 1 1,-2 0-1,-29 13-17,22-6 89,0 1-1,0 0 1,1 1-1,0 0 1,1 0-1,0 0 1,0 1-1,1 1 1,-6 13-1,50-52 415,-30 21-455,-2 4-28,-1-2 0,0 1 1,0 0-1,0-1 0,0 0 0,0 1 0,-1-2 1,0 1-1,0 0 0,0-1 0,4-8 1,-22 31-341,8-7 311,0 0 0,1 0 0,1 1 0,-5 16 0,5 6-6170,14-33-6061</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55.054"/>
    </inkml:context>
    <inkml:brush xml:id="br0">
      <inkml:brushProperty name="width" value="0.025" units="cm"/>
      <inkml:brushProperty name="height" value="0.025" units="cm"/>
    </inkml:brush>
  </inkml:definitions>
  <inkml:trace contextRef="#ctx0" brushRef="#br0">1 1 5637,'174'2'6957,"1"4"-4396,280 0-8683,-390-7 5336,193-3 84,0 23 5264,-102-7-3938,-53-10-3303,-46-2-1896</inkml:trace>
  <inkml:trace contextRef="#ctx0" brushRef="#br0" timeOffset="1">2129 76 14382,'0'0'1505,"43"10"-1505,-13-9 64,1-1-608,8 0-1634,7 0-2691</inkml:trace>
  <inkml:trace contextRef="#ctx0" brushRef="#br0" timeOffset="2">2740 107 7303,'0'0'10730,"55"3"-13100,-32-3-2211,8-4-1312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55.402"/>
    </inkml:context>
    <inkml:brush xml:id="br0">
      <inkml:brushProperty name="width" value="0.025" units="cm"/>
      <inkml:brushProperty name="height" value="0.025" units="cm"/>
    </inkml:brush>
  </inkml:definitions>
  <inkml:trace contextRef="#ctx0" brushRef="#br0">1 10 9737,'0'0'2595,"57"0"-2531,-41 0-64,2 0-96,0 0-929,0 0-225,1 0 482,-4 0 287,4-4-1216,-6 2-353,-3-1-2531</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07:55.734"/>
    </inkml:context>
    <inkml:brush xml:id="br0">
      <inkml:brushProperty name="width" value="0.025" units="cm"/>
      <inkml:brushProperty name="height" value="0.025" units="cm"/>
    </inkml:brush>
  </inkml:definitions>
  <inkml:trace contextRef="#ctx0" brushRef="#br0">40 4 7591,'0'0'4420,"38"-2"-3843,-34 2 735,-9-1-222,-21 1 561,24 0-1540,-1 0 0,0 0 1,0 0-1,1 0 0,-1 0 0,0 0 0,1 1 1,-1 0-1,0-1 0,1 1 0,-1 0 0,1 0 1,-1 0-1,1 1 0,0-1 0,-1 1 0,1-1 1,-2 3-1,4-3-244,1-1 0,0 1 1,-1-1-1,1 1 0,0-1 1,0 1-1,0-1 0,-1 0 1,1 1-1,0-1 0,0 0 1,0 0-1,0 1 0,0-1 1,-1 0-1,1 0 0,0 0 1,0 0-1,0 0 0,0 0 1,0 0-1,0-1 0,0 1 1,-1 0-1,1 0 0,1-1 1,15-5-6904</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53.213"/>
    </inkml:context>
    <inkml:brush xml:id="br0">
      <inkml:brushProperty name="width" value="0.025" units="cm"/>
      <inkml:brushProperty name="height" value="0.025" units="cm"/>
    </inkml:brush>
  </inkml:definitions>
  <inkml:trace contextRef="#ctx0" brushRef="#br0">6 42 8168,'0'0'3117,"-2"-9"-2038,-2-21 232,4 30-1289,1 0 0,-1 0 1,0 0-1,0 0 0,0 0 0,0 0 1,0 0-1,0 0 0,0 0 0,0 0 1,0 0-1,0 0 0,0 0 0,0 0 1,1 0-1,-1 0 0,0 0 1,0 0-1,0 0 0,0 0 0,0 0 1,0 0-1,0 0 0,0 0 0,0 0 1,0 0-1,0 0 0,0 0 0,0-1 1,0 1-1,0 0 0,0 0 1,1 0-1,-1 0 0,0 0 0,0 0 1,0 0-1,0 0 0,0 0 0,0 0 1,0 0-1,0 0 0,0-1 1,0 1-1,0 0 0,0 0 0,0 0 1,0 0-1,8 22 506,8 30 242,14 87 0,-25-102-2557,1 57 1,-7-92-788,-3-2-714</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7:53.559"/>
    </inkml:context>
    <inkml:brush xml:id="br0">
      <inkml:brushProperty name="width" value="0.025" units="cm"/>
      <inkml:brushProperty name="height" value="0.025" units="cm"/>
    </inkml:brush>
  </inkml:definitions>
  <inkml:trace contextRef="#ctx0" brushRef="#br0">31 20 7495,'0'0'2685,"-4"9"-1633,-2 5-853,2 0 0,-1 0 0,2 1 0,0 0 0,1-1 0,0 1-1,1 0 1,1 0 0,1 21 0,1-11-91,1 0 0,1 0 0,2-1 0,0 0 0,13 32 0,-19-54-90,0 0-1,1-1 1,0 1-1,-1 0 1,1 0-1,0-1 1,0 1-1,0 0 1,0-1 0,0 1-1,0-1 1,1 1-1,-1-1 1,0 1-1,1-1 1,-1 0-1,1 0 1,-1 0-1,1 0 1,0 0 0,-1 0-1,1 0 1,0-1-1,4 2 1,-4-3 61,0 1 0,0-1 0,0 1 1,0-1-1,0 0 0,0 0 0,0 0 0,0 0 1,0-1-1,0 1 0,0 0 0,-1-1 1,1 1-1,0-1 0,-1 0 0,1 1 0,1-4 1,8-11 354,-1 0 1,-1-1 0,11-27 0,-20 43-446,43-116 679,11-27-487,-35 121-1764,6 15-3614,-15 8 1610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28.643"/>
    </inkml:context>
    <inkml:brush xml:id="br0">
      <inkml:brushProperty name="width" value="0.025" units="cm"/>
      <inkml:brushProperty name="height" value="0.025" units="cm"/>
    </inkml:brush>
  </inkml:definitions>
  <inkml:trace contextRef="#ctx0" brushRef="#br0">857 107 7239,'-7'-3'1447,"-37"-17"1532,-48-15 0,64 26-2455,-1 2 0,0 0 0,-30-1 1,42 6-498,0 1 0,1 1 1,-1 0-1,0 1 0,0 1 1,1 1-1,-1 0 0,1 1 1,0 1-1,0 0 1,1 2-1,-1-1 0,1 2 1,1 0-1,-1 1 0,-13 11 1,4 1 99,0 2 0,2 1 0,0 0 0,2 1 0,1 2 0,1 0 0,1 1 0,1 0 1,2 1-1,-19 54 0,20-44-63,2 1 0,1 1 0,3-1 0,1 1 0,2 0 0,1 1 1,3-1-1,4 43 0,0-62-62,0 0 0,1 0 0,1-1-1,1 0 1,2 0 0,-1-1 0,2 0 0,1 0 0,0-1 0,2 0 0,0-1 0,1-1 0,17 17 0,-17-20-35,1 0 0,0-1 0,1 0 1,1-2-1,0 1 0,0-2 0,1-1 1,0 0-1,1-1 0,0-1 0,0-1 1,1 0-1,0-2 0,29 4 0,-19-8 42,0 0-1,-1-2 0,1-2 1,-1 0-1,0-2 0,0-1 1,0-2-1,-1 0 0,0-2 1,-1-1-1,35-21 0,1-6 139,-1-3 1,-2-3-1,73-70 0,-68 53 252,-4-4 1,-2-1-1,-4-4 0,93-153 1,-135 200-255,0 0 1,-2-1 0,0 0 0,-2-1 0,-1 0 0,7-41 0,-13 60-94,-1-1 1,0 0-1,-1 0 0,1 1 1,-2-1-1,1 0 0,-1 0 1,0 1-1,-1-1 0,0 0 1,0 1-1,0-1 0,-1 1 1,0 0-1,-1 0 0,0 0 1,0 1-1,0-1 0,-1 1 1,0 0-1,0 0 0,0 0 1,-1 1-1,0 0 0,0 0 1,-11-7-1,4 5-84,0 1 1,-1 0-1,0 1 0,-1 0 1,1 1-1,-1 0 0,-25-2 1,-9 3-2253,-50 2 1,49 2-2383,22-1-1420</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32.170"/>
    </inkml:context>
    <inkml:brush xml:id="br0">
      <inkml:brushProperty name="width" value="0.025" units="cm"/>
      <inkml:brushProperty name="height" value="0.025" units="cm"/>
    </inkml:brush>
  </inkml:definitions>
  <inkml:trace contextRef="#ctx0" brushRef="#br0">88 40 18033,'0'0'358,"-6"8"-70,-2 5-59,1 2 0,0-1 0,1 1 0,0 0 0,1 0 0,1 0 0,-3 22 0,-11 127 734,5-24 1991,26-216 34,7-37-2480,9-188 0,-30 328-547,0 1-9,6 52 1,-4-73 39,0-1-1,0 1 1,0-1 0,1 1-1,0-1 1,1 0 0,-1 0-1,1 0 1,0 0 0,1 0-1,-1-1 1,1 1 0,9 8-1,-11-11 12,1-1 0,0 0-1,-1 0 1,1-1-1,0 1 1,0 0-1,1-1 1,-1 0 0,0 0-1,0 0 1,0 0-1,1 0 1,-1-1 0,0 0-1,1 1 1,-1-1-1,7-1 1,-4 0 17,1-1 1,-1 1-1,1-1 0,-1-1 1,0 1-1,0-1 0,0 0 1,9-6-1,2-4 31,-1 0 1,0-1-1,-1-1 0,23-29 0,-3-11 70,-16 24 58,-13 24-45,-5 10 35,-9 33-176,-16 50 1,16-66-202,1 1 1,1-1 0,1 1 0,1 0-1,1 1 1,1-1 0,0 0 0,4 40-1,-2-60-71,1 1 0,-1-1 1,1 0-1,0 1 0,0-1 0,0 0 0,0 1 0,0-1 0,0 0 0,0 0 0,0 0 1,0 0-1,1 0 0,-1 0 0,0 0 0,0-1 0,1 1 0,-1 0 0,1-1 0,-1 1 1,1-1-1,-1 1 0,1-1 0,-1 0 0,1 0 0,-1 1 0,1-1 0,0 0 0,-1 0 1,1-1-1,-1 1 0,1 0 0,1-1 0,3 1-1012,17 0-6839</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32.530"/>
    </inkml:context>
    <inkml:brush xml:id="br0">
      <inkml:brushProperty name="width" value="0.025" units="cm"/>
      <inkml:brushProperty name="height" value="0.025" units="cm"/>
    </inkml:brush>
  </inkml:definitions>
  <inkml:trace contextRef="#ctx0" brushRef="#br0">97 47 20692,'0'0'3736,"8"-8"-3682,-3 4-40,0 0 1,1 0 0,0 0-1,0 0 1,0 1-1,0 0 1,0 0-1,13-3 1,-16 5-12,0 0 0,0 1 0,-1-1 0,1 1 0,0 0 0,0 0 0,0 0 0,-1 0 0,1 1 0,0-1 0,0 1 0,-1 0 0,1-1 0,0 1 0,-1 0 0,1 1 0,-1-1 0,1 0 0,-1 1 0,1-1 0,-1 1 0,0 0 0,0 0 0,0 0 0,0 0 0,0 0 0,-1 0 0,1 1 0,0-1 0,0 3 0,2 2 48,-1 0-1,-1 1 0,1-1 1,-2 0-1,1 1 1,-1 0-1,0-1 1,0 1-1,-1 0 1,0-1-1,0 1 1,-1 0-1,-2 10 1,0-2 75,-1 0 0,0-1 0,-1 1 0,-1-1 0,-10 19 0,-2-5 338,-2-1 1,0-1 0,-2-1-1,-1 0 1,-40 34 0,8-8 548,90-61-1131,140-55-806,-120 44-2515,1 0-3766,-7 2-6691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6:02.730"/>
    </inkml:context>
    <inkml:brush xml:id="br0">
      <inkml:brushProperty name="width" value="0.025" units="cm"/>
      <inkml:brushProperty name="height" value="0.025" units="cm"/>
    </inkml:brush>
  </inkml:definitions>
  <inkml:trace contextRef="#ctx0" brushRef="#br0">208 75 4484,'0'0'6945,"-5"-9"-5786,2 5-1287,-1-3 750,-1 0 0,1 1 0,-1-1 0,-1 1 0,-9-10 0,13 15-507,0 0 0,1 0-1,-1-1 1,0 1 0,1 0-1,-1 0 1,0 1 0,0-1-1,0 0 1,0 0 0,0 1-1,0 0 1,0-1 0,0 1-1,0 0 1,0 0 0,0 0-1,0 0 1,0 0 0,0 0-1,0 1 1,0-1 0,0 1-1,0-1 1,0 1 0,0 0-1,0 0 1,0 0 0,0 0-1,1 0 1,-1 0 0,-2 3-1,-3 2-24,2 0 0,-1 1-1,1-1 1,0 1 0,0 0 0,1 1-1,0-1 1,0 1 0,0 0-1,-2 12 1,-4 13 72,-6 42 0,13-57-85,-4 32 235,3 0 0,3 89 0,2-66-292,0-60 12,0 0 1,1 0-1,0 0 1,1 0-1,0-1 1,1 1-1,9 18 1,50 84 858,-14-28-499,-37-63-362,-8-13-13,0-1 1,1 1-1,0-1 0,1 0 0,1-1 1,-1 1-1,1-1 0,1-1 0,10 11 0,-17-19 32,0 0 0,0 1 0,0-1 0,0 0-1,0 0 1,0 1 0,0-1 0,0 0 0,0 0 0,0 0-1,0-1 1,0 1 0,0 0 0,0 0 0,0 0-1,0-1 1,0 1 0,0 0 0,0-1 0,0 1 0,0-1-1,0 0 1,0 1 0,0-1 0,-1 1 0,1-1-1,0 0 1,0 0 0,-1 0 0,1 1 0,0-1-1,-1 0 1,1 0 0,-1 0 0,1-2 0,21-40 227,-19 36-265,37-71 248,15-38 5,-50 102-124,0-1-1,-1 0 1,0 0 0,-2 0-1,1 0 1,-1-22-1,-5 8-62,-1 0 1,-2 0-1,0 0 0,-2 1 0,-2 0 1,-21-47-1,0-3 28,-34-100 263,64 176-406,0-1-1,0 1 1,0 0-1,0-1 1,-1 1-1,1 0 1,0 0-1,-1 0 1,0 0-1,1 0 1,-1 1-1,0-1 1,0 0-1,0 1 0,0-1 1,0 1-1,0 0 1,-1 0-1,1 0 1,0 0-1,-1 0 1,-3-1-1,-11-4-2422,10-3-7159,5-1-5268</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33.295"/>
    </inkml:context>
    <inkml:brush xml:id="br0">
      <inkml:brushProperty name="width" value="0.025" units="cm"/>
      <inkml:brushProperty name="height" value="0.025" units="cm"/>
    </inkml:brush>
  </inkml:definitions>
  <inkml:trace contextRef="#ctx0" brushRef="#br0">38 21 11563,'0'0'6539,"-8"-4"-4344,3 2-1709,-19-10 1511,24 10-1294,20 6-430,329 103 213,-322-100-480,-8-2-1,0 0 0,-1 1 0,35 17 0,-52-23 9,0 0-1,-1 1 1,1-1-1,0 0 1,0 1-1,0-1 1,-1 1-1,1-1 0,0 1 1,0-1-1,-1 1 1,1 0-1,-1-1 1,1 1-1,0 0 1,-1 0-1,1-1 1,-1 1-1,0 0 0,1 0 1,-1 0-1,0 0 1,1-1-1,-1 1 1,0 0-1,0 0 1,0 0-1,0 0 1,0 0-1,0 0 1,0 0-1,0 0 0,0-1 1,0 1-1,0 0 1,-1 0-1,1 0 1,0 0-1,-1 0 1,1-1-1,0 1 1,-1 0-1,1 0 0,-1-1 1,1 1-1,-1 0 1,0 0-1,1-1 1,-1 1-1,0-1 1,1 1-1,-1-1 1,0 1-1,0-1 1,-1 1-1,-51 27 1175,46-25-1053,-128 54 1906,-96 45-361,230-102-1814,10 0-1427,0 0-1,1-1 0,-1-1 0,0 0 0,0 0 1,0 0-1,0-1 0,14-7 0,11-7-9029</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33.945"/>
    </inkml:context>
    <inkml:brush xml:id="br0">
      <inkml:brushProperty name="width" value="0.025" units="cm"/>
      <inkml:brushProperty name="height" value="0.025" units="cm"/>
    </inkml:brush>
  </inkml:definitions>
  <inkml:trace contextRef="#ctx0" brushRef="#br0">156 16 14862,'0'0'7858,"-8"12"-7575,-79 148 1650,75-134-1524,1 1 0,0 1 0,3 0-1,-10 51 1,53-125 1732,-15 11-2055,-2-1 0,-1-1 0,-2-1 1,-2 0-1,-1-1 0,6-42 0,-17 69-102,-7 57-220,4-36 222,0 0-1,1 0 1,0 1 0,0-1-1,2 13 1,-1-20 14,0 1 0,1-1 0,0 1 1,-1-1-1,1 0 0,0 1 1,0-1-1,0 0 0,1 0 0,-1 0 1,0 0-1,1 0 0,-1 0 1,1 0-1,0-1 0,0 1 1,0 0-1,0-1 0,0 0 0,0 1 1,0-1-1,0 0 0,0 0 1,0 0-1,4 1 0,2 0 22,1 0 0,0-1 0,0 1 0,0-2 0,0 1 0,0-1 0,0-1 0,0 0 1,0 0-1,0-1 0,-1 0 0,1 0 0,0-1 0,-1 0 0,1 0 0,-1-1 0,0 0 0,-1-1 0,11-7 0,-2 0 58,0 0 1,-1-1-1,0-1 0,-1 0 1,-1-1-1,0 0 0,18-29 1,-45 70-71,0 1 0,2 0 0,1 1 0,2 0 0,0 1 0,2 0 0,1 0 1,-2 35-1,8-61-309,1 1 0,-1 0 0,1 0 1,0-1-1,0 1 0,1 0 1,-1-1-1,1 1 0,0-1 0,-1 0 1,2 1-1,-1-1 0,0 0 1,1 0-1,-1 0 0,1-1 0,0 1 1,0-1-1,0 1 0,0-1 1,0 0-1,4 2 0,10 5-6614</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34.746"/>
    </inkml:context>
    <inkml:brush xml:id="br0">
      <inkml:brushProperty name="width" value="0.025" units="cm"/>
      <inkml:brushProperty name="height" value="0.025" units="cm"/>
    </inkml:brush>
  </inkml:definitions>
  <inkml:trace contextRef="#ctx0" brushRef="#br0">1 353 11499,'0'0'10933,"9"3"-9310,-6-2-1503,0 0 0,0 0-1,0 0 1,0-1 0,1 1 0,-1-1 0,0 0 0,0 0 0,0 0 0,1-1 0,-1 1 0,0-1-1,0 1 1,0-1 0,0 0 0,0 0 0,0-1 0,4-1 0,4-4 173,1-1-1,-2-1 1,20-19-1,9-10 134,-2-3 0,-2-1 0,-2-1 0,52-92 0,-87 170-559,-34 120 142,22-106-11,2 0 0,2 0-1,-5 98 1,15-145-19,0-1-1,0 0 1,0 1 0,0-1-1,1 0 1,-1 1 0,0-1-1,1 0 1,-1 1 0,1-1-1,0 0 1,-1 0 0,1 0-1,0 0 1,0 0 0,0 0-1,-1 0 1,1 0 0,0 0 0,0 0-1,1 0 1,-1 0 0,2 1-1,-2-2-323,0 0 0,0 1-1,0-1 1,0 0 0,0 0 0,0 0-1,1 1 1,-1-1 0,0 0 0,0 0-1,0-1 1,0 1 0,0 0 0,0 0-1,0 0 1,0-1 0,0 1 0,0-1-1,0 1 1,1-1 0,8-9-8132</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37.923"/>
    </inkml:context>
    <inkml:brush xml:id="br0">
      <inkml:brushProperty name="width" value="0.025" units="cm"/>
      <inkml:brushProperty name="height" value="0.025" units="cm"/>
    </inkml:brush>
  </inkml:definitions>
  <inkml:trace contextRef="#ctx0" brushRef="#br0">1 14 12172,'0'0'8616,"76"-8"-7912,-31 7-383,5-3-193,-2 3-64,-3 1-32,-2 0-64,-15 0-705,-8 0-416,-11 6-416,-9 3-1314,-9 1-897,-20 0-3811</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38.256"/>
    </inkml:context>
    <inkml:brush xml:id="br0">
      <inkml:brushProperty name="width" value="0.025" units="cm"/>
      <inkml:brushProperty name="height" value="0.025" units="cm"/>
    </inkml:brush>
  </inkml:definitions>
  <inkml:trace contextRef="#ctx0" brushRef="#br0">1 78 12556,'0'0'5893,"78"2"-4419,-22-17-321,6 0-673,4 0-416,-3 1-160,-10 2-2242,-14 3-6374</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40.275"/>
    </inkml:context>
    <inkml:brush xml:id="br0">
      <inkml:brushProperty name="width" value="0.025" units="cm"/>
      <inkml:brushProperty name="height" value="0.025" units="cm"/>
    </inkml:brush>
  </inkml:definitions>
  <inkml:trace contextRef="#ctx0" brushRef="#br0">99 129 10890,'0'0'7495,"-4"12"-6849,-85 451 4228,83-414-3560,6-48-754,1-35 2067,42-281-2371,-33 266-390,-7 39 150,-1 1 0,0-1 0,0 0 0,0-12 0,-2 22 0,-13 4-221,5-1 1110,16-9-494,9-9-400,0 1 0,-1-2 0,-1 0 1,0-1-1,-1-1 0,-1 0 0,-1 0 0,0-1 1,10-25-1,-30 65-86,2 0 0,0 1-1,-3 27 1,-1 3 114,0 10 206,2 1-1,3 0 0,3 72 0,4-107-1059,1-30-3720,1-13-4128,-2 5 570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40.794"/>
    </inkml:context>
    <inkml:brush xml:id="br0">
      <inkml:brushProperty name="width" value="0.025" units="cm"/>
      <inkml:brushProperty name="height" value="0.025" units="cm"/>
    </inkml:brush>
  </inkml:definitions>
  <inkml:trace contextRef="#ctx0" brushRef="#br0">19 204 12620,'-18'14'6759,"25"-23"-1225,13-15-4385,37-66 705,-42 64-1222,30-42 0,-43 98-782,-5 3 206,-1-1-1,-2 1 0,-2-1 1,-16 47-1,12-40-33,26-61-4048,8-23-3228,-11 9-449</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41.156"/>
    </inkml:context>
    <inkml:brush xml:id="br0">
      <inkml:brushProperty name="width" value="0.025" units="cm"/>
      <inkml:brushProperty name="height" value="0.025" units="cm"/>
    </inkml:brush>
  </inkml:definitions>
  <inkml:trace contextRef="#ctx0" brushRef="#br0">29 0 11115,'0'0'13922,"0"13"-13052,0 181 284,0-107-7054,-12-110-2679,6 14 5457,-4-11-3391</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41.487"/>
    </inkml:context>
    <inkml:brush xml:id="br0">
      <inkml:brushProperty name="width" value="0.025" units="cm"/>
      <inkml:brushProperty name="height" value="0.025" units="cm"/>
    </inkml:brush>
  </inkml:definitions>
  <inkml:trace contextRef="#ctx0" brushRef="#br0">1 78 8200,'0'0'15951,"26"-46"-15343,-2 45-255,0 1-289,5-1-32,-4-2-545,-2 1-1825,-3-2-993,-4-4-2819,0-5-5605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41.818"/>
    </inkml:context>
    <inkml:brush xml:id="br0">
      <inkml:brushProperty name="width" value="0.025" units="cm"/>
      <inkml:brushProperty name="height" value="0.025" units="cm"/>
    </inkml:brush>
  </inkml:definitions>
  <inkml:trace contextRef="#ctx0" brushRef="#br0">161 1 16143,'0'0'4655,"-3"9"-3859,-13 38-141,-3 0 1,-2-2-1,-1 0 1,-57 82 0,104-182-8301,21-38-2471,-27 52 6727,1 2 3287,9-11 8349,-26 57-689,-2 43-5758,-16 24 334,10-53-1886,0 1 1,2 0 0,-2 30 0,5-17-179,0 3-247,0-13-3106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6:50.727"/>
    </inkml:context>
    <inkml:brush xml:id="br0">
      <inkml:brushProperty name="width" value="0.025" units="cm"/>
      <inkml:brushProperty name="height" value="0.025" units="cm"/>
    </inkml:brush>
  </inkml:definitions>
  <inkml:trace contextRef="#ctx0" brushRef="#br0">0 338 5733,'0'0'2477,"9"-5"-2375,11-5 5,2 0 0,-1 1 1,1 2-1,1 0 0,-1 1 0,1 2 0,28-3 1,182-5 340,-120 10-425,2410-55 1456,-1864 58-634,1179-9 258,398-77 155,-585 14-1010,1564 32-99,-1438 81-143,-1619-41-3524,-91-5-1319</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42.180"/>
    </inkml:context>
    <inkml:brush xml:id="br0">
      <inkml:brushProperty name="width" value="0.025" units="cm"/>
      <inkml:brushProperty name="height" value="0.025" units="cm"/>
    </inkml:brush>
  </inkml:definitions>
  <inkml:trace contextRef="#ctx0" brushRef="#br0">0 1 14542,'0'0'9769,"47"38"-9064,-26-38-353,6 0-256,-6-1-64,-1-7-288,-2 3-1025,-2 1-737,-2 0-801,-10 2-1985,5-1-930</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42.529"/>
    </inkml:context>
    <inkml:brush xml:id="br0">
      <inkml:brushProperty name="width" value="0.025" units="cm"/>
      <inkml:brushProperty name="height" value="0.025" units="cm"/>
    </inkml:brush>
  </inkml:definitions>
  <inkml:trace contextRef="#ctx0" brushRef="#br0">63 82 12908,'0'0'6337,"1"13"-6289,1 5 141,-2 0 0,0 0-1,-2 1 1,1-1 0,-2 0 0,-1 0 0,-7 23 0,0-15 225,5-13-11,0 0 0,1 1 0,1-1 0,0 1 0,1-1 0,-2 20 325,6-47 751,26-110-291,-15 74-1164,-2 1-1,-2-1 0,2-64 0,-10 122-66,1 1 1,0-1-1,0 1 0,1-1 0,0 0 0,0 0 0,1 0 0,0 0 0,6 11 0,-8-17 78,0 0 0,0 0 0,0 0 1,1 0-1,-1 0 0,1-1 0,-1 1 0,1 0 0,0-1 0,0 1 0,0-1 0,0 1 0,0-1 1,0 0-1,0 0 0,0 0 0,0 0 0,0 0 0,1-1 0,-1 1 0,0-1 0,1 1 0,-1-1 0,0 0 1,1 0-1,-1 0 0,1 0 0,-1 0 0,0-1 0,1 1 0,-1-1 0,0 1 0,0-1 0,1 0 1,-1 0-1,0 0 0,0 0 0,3-3 0,8-3 18,-1-2-1,-1 0 1,0 0 0,0-1 0,-1 0 0,0-1-1,-1 0 1,11-17 0,-50 86-210,-27 74-1,49-111 237,1 1 0,-5 28 0,10-42-557,0 1-1,1 0 1,1-1 0,-1 1-1,1 0 1,1 0 0,-1-1-1,5 18 1,5-15-5666,3-8-5782</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0.120"/>
    </inkml:context>
    <inkml:brush xml:id="br0">
      <inkml:brushProperty name="width" value="0.025" units="cm"/>
      <inkml:brushProperty name="height" value="0.025" units="cm"/>
    </inkml:brush>
  </inkml:definitions>
  <inkml:trace contextRef="#ctx0" brushRef="#br0">0 29 13741,'0'0'160,"73"-6"-736,-35-4-1891,5-3-1601</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09.777"/>
    </inkml:context>
    <inkml:brush xml:id="br0">
      <inkml:brushProperty name="width" value="0.025" units="cm"/>
      <inkml:brushProperty name="height" value="0.025" units="cm"/>
    </inkml:brush>
  </inkml:definitions>
  <inkml:trace contextRef="#ctx0" brushRef="#br0">0 115 11275,'0'0'731,"12"0"-437,351-26 678,-123 5-2281,-29-4 507,13 0 1113,-126 25 2244,-59 1-3090,79-8-1,-60-5-2715</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1.534"/>
    </inkml:context>
    <inkml:brush xml:id="br0">
      <inkml:brushProperty name="width" value="0.025" units="cm"/>
      <inkml:brushProperty name="height" value="0.025" units="cm"/>
    </inkml:brush>
  </inkml:definitions>
  <inkml:trace contextRef="#ctx0" brushRef="#br0">124 58 12107,'0'0'4293,"0"-8"-2030,-2-27-347,2 34-1852,0 1-1,0 0 1,0-1-1,0 1 1,0-1-1,0 1 0,1-1 1,-1 1-1,0-1 1,-1 1-1,1 0 1,0-1-1,0 1 0,0-1 1,0 1-1,0-1 1,0 1-1,0 0 1,-1-1-1,1 1 0,0-1 1,0 1-1,-1 0 1,1-1-1,0 1 0,0 0 1,-1-1-1,1 1 1,0 0-1,-1-1 1,1 1-1,-1 0 0,1 0 1,0-1-1,-1 1 1,1 0-1,-1 0 1,1 0-1,0 0 0,-1 0 1,1 0-1,-1 0 1,1 0-1,-1-1 1,1 2-1,-1-1 0,1 0 1,0 0-1,-1 0 1,1 0-1,-1 0 1,1 0-1,-1 0 0,1 0 1,0 1-1,-1-1 1,1 0-1,-1 0 0,1 1 1,0-1-1,-1 0 1,1 0-1,-1 1 1,-16 19 163,4 3 20,1 1-1,1 1 1,0 0-1,2 0 0,1 1 1,1 0-1,2 0 1,0 1-1,2-1 1,0 1-1,3 42 1,0-68-238,1 1 0,-1 0 0,0 0 0,1-1 0,0 1 0,-1 0 0,1-1 0,0 1 1,0-1-1,0 1 0,0-1 0,0 1 0,0-1 0,0 0 0,1 0 0,-1 1 0,0-1 1,1 0-1,-1 0 0,1 0 0,-1 0 0,1-1 0,0 1 0,-1 0 0,1-1 0,0 1 0,-1-1 1,1 1-1,0-1 0,0 0 0,-1 0 0,1 0 0,0 0 0,0 0 0,0 0 0,-1 0 1,1 0-1,0-1 0,0 1 0,2-2 0,4 1-76,0-2-1,-1 1 1,1-1 0,0 0-1,-1 0 1,0-1 0,12-7-1,-12 5-601,0 0-1,0 0 0,-1-1 1,0 0-1,0 0 1,-1 0-1,6-9 1,-8 9-907,1 0 1,-1 1 0,-1-1-1,1 0 1,1-11-1,1-20-10985</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1.925"/>
    </inkml:context>
    <inkml:brush xml:id="br0">
      <inkml:brushProperty name="width" value="0.025" units="cm"/>
      <inkml:brushProperty name="height" value="0.025" units="cm"/>
    </inkml:brush>
  </inkml:definitions>
  <inkml:trace contextRef="#ctx0" brushRef="#br0">0 1 14029,'0'0'5926,"39"-1"-8713,-15 1-960,2 0-738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2.303"/>
    </inkml:context>
    <inkml:brush xml:id="br0">
      <inkml:brushProperty name="width" value="0.025" units="cm"/>
      <inkml:brushProperty name="height" value="0.025" units="cm"/>
    </inkml:brush>
  </inkml:definitions>
  <inkml:trace contextRef="#ctx0" brushRef="#br0">244 1 11435,'0'0'12123,"-9"9"-11552,-225 255 1597,285-315-3802,50-82-1665,-100 145 2730,-4 9 546,-23 46 420,18-51-6,2-1-1,-1 2 1,2-1 0,1 0 0,0 1 0,-3 31 0,7-48 20,-1-3-338,0-1 0,1 1 0,-1 0 0,1-1-1,0 1 1,0-1 0,0 1 0,1-6 0,0-14 3,-7-2-91,0 1 1,-2 0 0,0 1 0,-2-1 0,-20-35-1,17 42 111,33 39-192,-2-10-16,1-1-1,0 0 0,0-2 0,35 13 0,17 1-2575,-1-4-4381,-58-16 5176,11 2-5570</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2.663"/>
    </inkml:context>
    <inkml:brush xml:id="br0">
      <inkml:brushProperty name="width" value="0.025" units="cm"/>
      <inkml:brushProperty name="height" value="0.025" units="cm"/>
    </inkml:brush>
  </inkml:definitions>
  <inkml:trace contextRef="#ctx0" brushRef="#br0">299 1 11499,'0'0'9721,"-9"11"-8899,-56 78 768,18-29-723,3 2 0,-67 125 0,107-178-848,0 1 0,1-1-1,0 1 1,0 0 0,1 0 0,-1 11 0,3-19-31,-1 0 0,1 0 0,0 0-1,0 0 1,0 1 0,0-1 0,1 0 0,-1-1 0,0 1 0,1 0 0,0 0 0,-1 0 0,1 0 0,0 0 0,0 0 0,0-1-1,0 1 1,0 0 0,0-1 0,1 1 0,-1-1 0,0 1 0,1-1 0,-1 0 0,1 1 0,0-1 0,-1 0 0,1 0-1,0 0 1,0 0 0,0-1 0,0 1 0,-1 0 0,1-1 0,0 0 0,4 1 0,1 0-503,0-1 0,0 0 0,0 0 0,0 0 0,0-1 0,0 0 0,0-1 0,-1 1 0,1-1 0,0 0 0,-1-1 0,0 0 0,1 0 0,-1 0 0,0-1 0,8-7 0,15-15-5213</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3.135"/>
    </inkml:context>
    <inkml:brush xml:id="br0">
      <inkml:brushProperty name="width" value="0.025" units="cm"/>
      <inkml:brushProperty name="height" value="0.025" units="cm"/>
    </inkml:brush>
  </inkml:definitions>
  <inkml:trace contextRef="#ctx0" brushRef="#br0">146 53 14574,'0'0'3310,"-5"9"-2547,-17 35 803,-4 6-391,2 1 1,2 0-1,-25 89 0,47-140-1164,0 0-1,0 0 1,0-1-1,0 1 1,0 0 0,0 0-1,0 0 1,0 0-1,0 0 1,1 0-1,-1 0 1,0 0-1,0-1 1,0 1 0,0 0-1,0 0 1,0 0-1,0 0 1,0 0-1,0 0 1,0 0 0,1 0-1,-1 0 1,0 0-1,0 0 1,0 0-1,0 0 1,0 0-1,0 0 1,0 0 0,0 0-1,1 0 1,-1 0-1,0 0 1,0 0-1,0 0 1,0 0-1,0 0 1,0 0 0,0 0-1,1 0 1,-1 0-1,0 0 1,0 0-1,0 0 1,0 0-1,0 0 1,0 0 0,0 0-1,0 0 1,0 1-1,1-1 1,-1 0-1,13-17 214,15-26-148,-5 0-154,29-76-1,-44 97 49,-1-1 0,-1 1 1,-1-1-1,-1 0 0,1-39 0,-25 101 78,18-30-21,0-1 0,1 1-1,0-1 1,0 1 0,1 11 0,0-18-21,0-1 1,1 1-1,-1-1 1,0 1-1,1 0 1,-1-1-1,1 1 1,-1-1-1,1 1 1,0-1 0,0 1-1,-1-1 1,1 0-1,0 1 1,0-1-1,0 0 1,1 0-1,-1 0 1,0 0 0,0 0-1,1 0 1,-1 0-1,0 0 1,1 0-1,-1 0 1,1-1-1,-1 1 1,1-1 0,-1 1-1,1-1 1,0 0-1,-1 1 1,1-1-1,1 0 1,4 0 10,0 0-1,0-1 1,0 0 0,0 0-1,0-1 1,-1 0 0,1 0 0,0 0-1,-1-1 1,0 0 0,1 0 0,-1 0-1,-1-1 1,1 0 0,0 0 0,-1-1-1,6-6 1,-1 2-54,1 1 1,0 0-1,16-8 1,-26 16 27,-1 1 1,0 0 0,1-1-1,-1 1 1,0 0-1,0-1 1,0 1 0,1 0-1,-1-1 1,0 1-1,0 0 1,0 0 0,0-1-1,0 1 1,0 0 0,-1-1-1,1 1 1,0 0-1,0-1 1,0 1 0,-1 0-1,1-1 1,0 1 0,-1 0-1,1-1 1,0 1-1,-1-1 1,0 2 0,-11 27-219,-14 20 132,-36 74-776,57-109 647,-1 1 1,2-1-1,0 1 1,1-1-1,0 1 1,-1 28-1,4-40-446,3 16-2318,6-12-4468,4-6-819</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3.479"/>
    </inkml:context>
    <inkml:brush xml:id="br0">
      <inkml:brushProperty name="width" value="0.025" units="cm"/>
      <inkml:brushProperty name="height" value="0.025" units="cm"/>
    </inkml:brush>
  </inkml:definitions>
  <inkml:trace contextRef="#ctx0" brushRef="#br0">1 40 9225,'0'0'7308,"10"-6"-5989,-2 1-1025,1 0 0,-1 1 0,1-1 0,0 2 0,0 0 0,12-3 0,-19 5-251,0 1 1,0-1 0,0 1 0,1 0 0,-1-1 0,0 1-1,0 0 1,1 1 0,-1-1 0,0 0 0,0 1 0,1-1-1,-1 1 1,0-1 0,0 1 0,0 0 0,0 0 0,0 0 0,0 0-1,0 1 1,0-1 0,0 0 0,-1 1 0,1 0 0,0-1-1,-1 1 1,1 0 0,-1-1 0,0 1 0,0 0 0,0 0-1,0 0 1,0 0 0,0 0 0,0 1 0,0-1 0,-1 0-1,1 0 1,-1 3 0,1 1 116,0 0 1,-1 0-1,0 1 0,0-1 0,0 0 0,-1 0 1,0 1-1,0-1 0,-1 0 0,0 0 0,0 0 0,0 0 1,-1-1-1,-3 8 0,-7 8 565,-1-1 0,-22 26 0,-8 11 585,44-57-1304,-1 1-1,1-1 1,0 0-1,0 0 1,0 0-1,-1 0 1,1 1-1,0-1 1,0 0-1,0 0 1,0 0-1,0 1 1,-1-1 0,1 0-1,0 0 1,0 1-1,0-1 1,0 0-1,0 0 1,0 0-1,0 1 1,0-1-1,0 0 1,0 1-1,0-1 1,0 0-1,0 0 1,0 1-1,0-1 1,0 0-1,0 0 1,0 1-1,0-1 1,0 0-1,0 0 1,1 0-1,-1 1 1,0-1-1,0 0 1,0 0-1,0 1 1,0-1-1,1 0 1,-1 0-1,0 0 1,15-2 164,16-10-6,-7-3-832,0 0 1,26-23 0,-20 11-2282,-1-1 1,36-44-1,-25 21-1946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4.959"/>
    </inkml:context>
    <inkml:brush xml:id="br0">
      <inkml:brushProperty name="width" value="0.025" units="cm"/>
      <inkml:brushProperty name="height" value="0.025" units="cm"/>
    </inkml:brush>
  </inkml:definitions>
  <inkml:trace contextRef="#ctx0" brushRef="#br0">63 0 11883,'0'0'8328,"-5"49"-8104,-1-13-160,-3 6-32,0-2-32,4-3-352,-2-7-769,3-6-1121,-3-10-833,-4-8-1601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6:58.706"/>
    </inkml:context>
    <inkml:brush xml:id="br0">
      <inkml:brushProperty name="width" value="0.025" units="cm"/>
      <inkml:brushProperty name="height" value="0.025" units="cm"/>
    </inkml:brush>
  </inkml:definitions>
  <inkml:trace contextRef="#ctx0" brushRef="#br0">0 106 9833,'0'0'1308,"11"-1"-1206,48-8-117,402-37 5181,302 16-3372,-22 14-652,-194 78-1032,-222-17-44,624 29 7,-406-37-49,76-9 40,651-54 0,-622-20-37,541-17 42,-359 92-69,-374-20-32,-454-9 32,-11-1-48,1 0 1,-1-1-1,1 0 1,0 0-1,0-1 1,-8-4-1,-27-8-233,-28 3-350,0 2 1,-127 1 0,66 5 70,-1138-33 125,564 23 443,-2152-20-643,1205 98-1332,1274-43 592,-1023 119 676,1362-134 719,18-3 42,1 0-1,-1 1 1,1 1-1,0 1 1,-30 13 0,50-19-48,1 0 0,-1 1 1,0-1-1,1 0 0,-1 0 1,1 1-1,-1-1 0,1 0 1,-1 1-1,1-1 0,-1 0 1,1 1-1,-1-1 0,1 1 1,-1-1-1,1 1 0,0-1 1,-1 1-1,1-1 1,0 1-1,0-1 0,-1 1 1,1-1-1,0 1 0,0 0 1,0-1-1,-1 1 0,1-1 1,0 1-1,0 0 0,15 10 182,32-1-93,-45-9-88,104 10-15,0-5 0,110-8 0,-100 0 32,515-30-24,-251 8 91,1518-35 1299,3 41-1314,-1072 13 46,1408 1 909,-1408 4-834,-794 1-198,3-1 31,1-1 1,58-8-1,-176-3 395,-1 7-1286,-100-13-4892,102 3-1323</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3.874"/>
    </inkml:context>
    <inkml:brush xml:id="br0">
      <inkml:brushProperty name="width" value="0.025" units="cm"/>
      <inkml:brushProperty name="height" value="0.025" units="cm"/>
    </inkml:brush>
  </inkml:definitions>
  <inkml:trace contextRef="#ctx0" brushRef="#br0">299 0 12139,'0'0'1234,"-10"2"191,7-1-1276,0-1 0,0 0 0,0 1 1,0 0-1,0-1 0,0 1 0,0 1 0,0-1 0,0 0 1,1 1-1,-1-1 0,0 1 0,1 0 0,0 0 0,-1 0 0,1 0 1,0 0-1,0 0 0,0 1 0,0-1 0,0 1 0,1-1 0,-1 1 1,1 0-1,0 0 0,-1-1 0,1 1 0,1 0 0,-1 0 1,0 0-1,1 0 0,-1 6 0,1 2 118,0-1 0,1 1 0,0 0 0,1 0 0,0-1 0,1 1 0,0-1 0,1 1 0,0-1 0,6 10 0,-4-7-40,-1 1 0,0-1-1,0 1 1,-2 0 0,4 21-1,-7-25-90,-1 0-1,0-1 0,0 1 0,-1 0 1,0-1-1,-1 1 0,0-1 0,-1 0 0,1 0 1,-2 0-1,1 0 0,-1-1 0,-1 0 1,0 0-1,0 0 0,0-1 0,-9 9 0,1-2-367,-1-1-1,0-1 0,-18 13 1,16-15-1563,1-1 0,-33 14 0,0-8-8508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09.678"/>
    </inkml:context>
    <inkml:brush xml:id="br0">
      <inkml:brushProperty name="width" value="0.025" units="cm"/>
      <inkml:brushProperty name="height" value="0.025" units="cm"/>
    </inkml:brush>
  </inkml:definitions>
  <inkml:trace contextRef="#ctx0" brushRef="#br0">92 0 2050,'0'0'1345,"-50"23"-1985,43-20 768,0 0 64,1-1-32,-8 0-192,7 2-1698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10.776"/>
    </inkml:context>
    <inkml:brush xml:id="br0">
      <inkml:brushProperty name="width" value="0.025" units="cm"/>
      <inkml:brushProperty name="height" value="0.025" units="cm"/>
    </inkml:brush>
  </inkml:definitions>
  <inkml:trace contextRef="#ctx0" brushRef="#br0">24 21 4004,'0'0'13778,"0"-3"-13030,1-3-361,-2-5 4079,-4 13-5591,-4 6-6132,5-5 2153,-1-3-2134</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11.423"/>
    </inkml:context>
    <inkml:brush xml:id="br0">
      <inkml:brushProperty name="width" value="0.025" units="cm"/>
      <inkml:brushProperty name="height" value="0.025" units="cm"/>
    </inkml:brush>
  </inkml:definitions>
  <inkml:trace contextRef="#ctx0" brushRef="#br0">119 1 11018,'1'8'6377,"0"18"-3347,-4 70-1093,-17 20-601,10-64-861,2 0 0,-2 67-1,7-118-3777,-5-9 1511,-6-11-1451,-11-31-4887,6 21 4088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11.768"/>
    </inkml:context>
    <inkml:brush xml:id="br0">
      <inkml:brushProperty name="width" value="0.025" units="cm"/>
      <inkml:brushProperty name="height" value="0.025" units="cm"/>
    </inkml:brush>
  </inkml:definitions>
  <inkml:trace contextRef="#ctx0" brushRef="#br0">1 31 4612,'0'0'14959,"5"-30"-13999,20 34-127,0-2-384,7 1-289,-1-1-64,1 0-32,2-3-705,-6 1-2786,1 0-3011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12.116"/>
    </inkml:context>
    <inkml:brush xml:id="br0">
      <inkml:brushProperty name="width" value="0.025" units="cm"/>
      <inkml:brushProperty name="height" value="0.025" units="cm"/>
    </inkml:brush>
  </inkml:definitions>
  <inkml:trace contextRef="#ctx0" brushRef="#br0">240 1 8904,'0'0'10592,"-3"9"-9087,-6 19-990,-2 0 0,0 0 0,-2-2 0,-1 1-1,-23 32 1,-102 123 379,136-182-2316,4-9 315,5-13-598,42-94-7770,-29 71 4350</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12.480"/>
    </inkml:context>
    <inkml:brush xml:id="br0">
      <inkml:brushProperty name="width" value="0.025" units="cm"/>
      <inkml:brushProperty name="height" value="0.025" units="cm"/>
    </inkml:brush>
  </inkml:definitions>
  <inkml:trace contextRef="#ctx0" brushRef="#br0">0 39 3043,'0'0'4388,"5"-7"-1425,16-25-502,-21 33-2386,0-1 1,0 0-1,0 0 0,0 1 1,0-1-1,0 0 0,0 1 1,0-1-1,0 0 1,0 1-1,0-1 0,0 0 1,1 0-1,-1 1 1,0-1-1,0 0 0,0 0 1,0 1-1,0-1 0,0 0 1,1 0-1,-1 1 1,0-1-1,0 0 0,0 0 1,1 0-1,-1 1 0,0-1 1,0 0-1,1 0 1,-1 0-1,0 0 0,0 1 1,1-1-1,-1 0 0,0 0 1,1 0-1,-1 0 1,0 0-1,0 0 0,1 0 1,-1 0-1,0 0 0,1 0 1,-1 0-1,0 0 1,0 0-1,1 0 0,-1 0 1,0 0-1,1-1 1,-1 1-1,0 0 0,0 0 1,1 0-1,-1 0 0,0 0 1,0-1-1,1 1 1,-1 0-1,0 0 0,0 0 1,0-1-1,0 1 0,1 0 1,-1 0-1,0-1 1,2 27 1090,-2-24-817,1 43 241,3 0 0,1-1 1,2 1-1,2-1 0,2-1 0,20 53 1,-30-96-669,-1 0 1,0 0 0,0 0 0,0 0-1,0 0 1,0 1 0,0-1 0,0 0-1,0 0 1,0 0 0,0 0 0,0 1-1,0-1 1,0 0 0,0 0 0,0 0 0,0 0-1,0 1 1,0-1 0,0 0 0,0 0-1,0 0 1,0 0 0,0 1 0,-1-1-1,1 0 1,0 0 0,0 0 0,0 0-1,0 0 1,0 0 0,0 1 0,0-1-1,-1 0 1,1 0 0,0 0 0,0 0-1,0 0 1,0 0 0,0 0 0,-1 0-1,1 0 1,0 0 0,0 0 0,0 0-1,0 0 1,-1 0 0,1 0 0,0 0-1,0 0 1,0 0 0,0 0 0,-1 0-1,-14-1-3059,12 1 2150,-25-6-4416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12.839"/>
    </inkml:context>
    <inkml:brush xml:id="br0">
      <inkml:brushProperty name="width" value="0.025" units="cm"/>
      <inkml:brushProperty name="height" value="0.025" units="cm"/>
    </inkml:brush>
  </inkml:definitions>
  <inkml:trace contextRef="#ctx0" brushRef="#br0">0 0 9513,'0'0'8488,"54"38"-6854,-24-36-225,8-2-704,1 0-353,0 0-224,-3-3-96,-2-2-352,-5-1-2211,-6-4-3138,-2-3-3972</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13.189"/>
    </inkml:context>
    <inkml:brush xml:id="br0">
      <inkml:brushProperty name="width" value="0.025" units="cm"/>
      <inkml:brushProperty name="height" value="0.025" units="cm"/>
    </inkml:brush>
  </inkml:definitions>
  <inkml:trace contextRef="#ctx0" brushRef="#br0">62 54 13004,'0'0'9930,"0"10"-9519,-2 24 129,-1-1-1,-2 1 1,-18 63 0,-6 33 413,66-237 200,-26 57-1426,-2-1-1,-3 0 0,0-59 1,-13 114 15,-1 10 217,3-3 88,2 1 0,-1-1 0,2 1 0,0-1 0,0 1 0,1 0 0,0 0 0,1 0 0,0 0 1,3 15-1,-2-26-37,0 1 0,0 0 0,0 0 0,0 0 0,0-1 0,1 1 0,-1 0 0,1-1 0,-1 1 0,1-1 1,-1 0-1,1 0 0,0 1 0,0-1 0,-1 0 0,1 0 0,0-1 0,0 1 0,0 0 0,0-1 0,0 1 1,0-1-1,0 1 0,1-1 0,-1 0 0,0 0 0,0 0 0,0 0 0,0 0 0,2-1 0,6 0 45,-1 0 0,0-1-1,0 1 1,0-2 0,13-4-1,-2-4-61,-1 0-1,-1 0 1,0-2-1,0 0 0,-1-2 1,-1 1-1,-1-2 1,0 0-1,-1-1 1,0 0-1,14-26 0,-27 66-306,-8 4 489,-16 42-1,-1 7 309,18-55-325,-13 68 265,17-82-410,2 0 1,-1 1-1,1-1 1,0 0-1,1 1 1,0-1-1,0 0 1,0 0-1,5 13 1,-5-18-85,0 0 1,0 0-1,0 0 1,0 0-1,0 0 1,1-1-1,-1 1 0,1 0 1,-1-1-1,1 1 1,0-1-1,-1 0 1,1 1-1,0-1 1,3 2-1,22 2-5431,-6-5-2612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14.815"/>
    </inkml:context>
    <inkml:brush xml:id="br0">
      <inkml:brushProperty name="width" value="0.025" units="cm"/>
      <inkml:brushProperty name="height" value="0.025" units="cm"/>
    </inkml:brush>
  </inkml:definitions>
  <inkml:trace contextRef="#ctx0" brushRef="#br0">51 19 6246,'0'0'6956,"-8"-3"-5136,1-1-1113,-11-5-100,1 6 3738,36 18-2268,-7-10-1726,1 0 0,0-1 0,1-1 0,-1 0 1,1-1-1,19 1 0,89-3 362,-58-2-543,-44 3-121,1-2 0,-1 0 0,0-2 0,1 0-1,-1-1 1,30-10 0,-66 11-2914,-13 2-6393,20 1 3812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32.602"/>
    </inkml:context>
    <inkml:brush xml:id="br0">
      <inkml:brushProperty name="width" value="0.025" units="cm"/>
      <inkml:brushProperty name="height" value="0.025" units="cm"/>
    </inkml:brush>
  </inkml:definitions>
  <inkml:trace contextRef="#ctx0" brushRef="#br0">6893 851 6182,'0'0'1607,"-6"-9"-1479,-121-152 1975,105 140-2018,0 2 0,-2 0 0,0 1 0,-1 2 0,-1 1 0,-47-21 0,-3-4 575,24 14-516,-1 2 1,-1 2 0,-70-19 0,-176-29-100,195 48 41,-501-77-60,-6 38-25,264 28 9,-482-22-53,258 35 29,-342-4-14,461 44 47,390-12-60,1 2 1,1 4-1,0 2 1,1 2-1,-70 32 0,52-13 48,0 4-1,3 3 0,2 3 0,2 4 0,2 2 0,-108 110 0,137-121-8,3 3-1,1 1 1,2 1 0,2 2-1,3 1 1,1 2 0,3 0-1,-30 94 1,36-82 131,3 2 0,3 0 0,3 0 0,3 1 0,1 95 0,7-147-119,1 0 0,1 0 1,0 0-1,1 0 0,0-1 1,1 0-1,1 0 0,12 22 1,9 9-30,38 49 1,-1-4 37,-42-56-25,156 231-20,-145-224 11,1 0 0,2-3 0,2 0 0,43 32 0,-31-35 42,1-2 1,1-2-1,2-3 0,1-2 1,1-3-1,79 23 1,362 64 344,-384-90-290,129 19 9,0-11-1,308-3 1,546-111 203,-444 14-114,469-69-193,-866 95 106,-3-12 1,332-119 0,-482 137 183,-2-4 0,133-80-1,-179 90-87,-1-2 0,-2-3 0,-1-2 1,-3-2-1,63-72 0,-98 101-167,0-1 1,-1-1-1,-1 0 1,-1 0-1,0-1 1,-1 0 0,-1-1-1,0 0 1,-1 0-1,-1 0 1,-1-1 0,-1 0-1,-1 0 1,0 0-1,-1 0 1,-1 0 0,-1 0-1,-1 0 1,0 1-1,-1-1 1,-1 0-1,-1 1 1,-1 0 0,-1 0-1,-16-32 1,-6 1 19,-2 0 1,-2 2 0,-3 2-1,-1 1 1,-2 2 0,-2 1-1,-2 3 1,-64-46 0,13 21 76,-3 3-1,-2 5 1,-136-55 0,150 77-243,-143-36 0,11 24-3039,70 21-1140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15.209"/>
    </inkml:context>
    <inkml:brush xml:id="br0">
      <inkml:brushProperty name="width" value="0.025" units="cm"/>
      <inkml:brushProperty name="height" value="0.025" units="cm"/>
    </inkml:brush>
  </inkml:definitions>
  <inkml:trace contextRef="#ctx0" brushRef="#br0">154 35 11627,'0'0'8061,"9"-6"-7121,-3 2-850,0 1 0,0 0 0,0 0 1,0 0-1,0 0 0,1 1 1,-1 0-1,1 1 0,-1-1 1,1 1-1,11 0 0,-9 1-4,15 0 61,-1 1 0,37 5 0,-54-5-134,0 0 0,-1 1 1,1-1-1,-1 1 0,1 0 1,-1 0-1,0 1 0,0 0 1,0 0-1,0 0 0,0 0 0,-1 1 1,0 0-1,1 0 0,-1 0 1,5 7-1,-8-9 42,0 0 1,0 1-1,-1-1 1,1 1-1,0-1 1,-1 1-1,1-1 1,-1 1 0,0 0-1,0-1 1,0 1-1,0-1 1,-1 1-1,1 0 1,0-1-1,-1 1 1,0-1-1,0 1 1,0-1-1,0 0 1,0 1-1,0-1 1,-1 0-1,1 0 1,-1 0-1,1 1 1,-1-2-1,0 1 1,-2 2-1,-9 9 319,0-1-1,0-1 1,-18 12-1,20-15-196,-198 130 1081,67-47-738,135-82-1843,18-7-1932,21-8-4765,-13-7-426</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0.389"/>
    </inkml:context>
    <inkml:brush xml:id="br0">
      <inkml:brushProperty name="width" value="0.025" units="cm"/>
      <inkml:brushProperty name="height" value="0.025" units="cm"/>
    </inkml:brush>
  </inkml:definitions>
  <inkml:trace contextRef="#ctx0" brushRef="#br0">69 38 8392,'0'0'5675,"3"-8"-3407,0 2-2268,9-18 2556,-9 24-1167,-4 20-951,-35 146 778,-2 7-83,34-147-1022,0 1-8,0 0-1,2-1 1,1 1 0,3 38 0,-1-63-117,-1 1 1,0-1-1,1 1 1,0-1-1,-1 1 1,1-1-1,0 0 1,0 1-1,1-1 1,-1 0-1,0 0 1,1 0-1,-1 0 1,1 0-1,0 0 1,0 0-1,-1-1 1,1 1-1,0-1 1,1 1-1,-1-1 1,0 0-1,0 0 1,0 0-1,1 0 1,-1 0-1,1 0 1,-1 0-1,0-1 1,1 0-1,-1 1 1,1-1-1,0 0 1,-1 0-1,5-1 0,1 0-404,0 0 0,0 0 0,-1-1-1,1 0 1,-1-1 0,0 1-1,1-1 1,-1-1 0,-1 0 0,11-6-1,22-22-4972,0-5-2601</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0.736"/>
    </inkml:context>
    <inkml:brush xml:id="br0">
      <inkml:brushProperty name="width" value="0.025" units="cm"/>
      <inkml:brushProperty name="height" value="0.025" units="cm"/>
    </inkml:brush>
  </inkml:definitions>
  <inkml:trace contextRef="#ctx0" brushRef="#br0">128 0 13229,'-9'4'1921,"1"2"-1542,-1-1 0,1 1 0,0 1-1,0-1 1,1 1 0,-1 1-1,2-1 1,-1 1 0,1 1 0,0-1-1,1 1 1,0 0 0,0 0 0,1 0-1,0 1 1,1-1 0,-4 21-1,6-27-341,0 1 0,0 0-1,0 0 1,1 0-1,0 0 1,0 1-1,0-1 1,1 0-1,-1 0 1,1 0 0,0 0-1,0-1 1,0 1-1,0 0 1,4 6-1,-3-8-21,1 1 0,-1-1 0,0 0 0,1-1 0,-1 1-1,1 0 1,0-1 0,0 1 0,0-1 0,0 0 0,-1 0 0,1 0-1,1-1 1,-1 1 0,0-1 0,0 1 0,0-1 0,0 0 0,0 0-1,6-1 1,2 0 51,0-1-1,0 0 1,-1-1 0,1 0-1,-1-1 1,0 0-1,0 0 1,0-1-1,0 0 1,-1-1 0,12-10-1,-15 13-21,-1-1 0,0 0 0,-1 0 0,1-1 0,-1 0-1,0 1 1,0-1 0,0-1 0,0 1 0,-1-1 0,0 1 0,0-1 0,-1 0-1,0 0 1,0 0 0,0 0 0,-1 0 0,1-1 0,-2 1 0,1-12 0,-1 15-12,-1 1 0,1-1 1,-1 1-1,0 0 1,0-1-1,0 1 1,0 0-1,-1 0 1,1 0-1,-1 0 0,1 0 1,-1 0-1,0 0 1,1 1-1,-1-1 1,0 0-1,0 1 1,0 0-1,0-1 1,-1 1-1,1 0 0,0 0 1,0 0-1,-4-1 1,0 0-178,0 1-1,0-1 1,0 1 0,1 1 0,-1-1 0,0 1 0,0 0-1,0 0 1,-8 1 0,10 2-4250,13 1 1028,15-1-1085,4-4-134,5-4-1905</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1.069"/>
    </inkml:context>
    <inkml:brush xml:id="br0">
      <inkml:brushProperty name="width" value="0.025" units="cm"/>
      <inkml:brushProperty name="height" value="0.025" units="cm"/>
    </inkml:brush>
  </inkml:definitions>
  <inkml:trace contextRef="#ctx0" brushRef="#br0">121 0 6054,'0'0'15508,"-2"8"-14996,0-1-479,-1-1 0,2 1 0,-1 0 0,1-1-1,0 1 1,0 0 0,0 0 0,1 0 0,1 0 0,-1 0-1,1 0 1,0 0 0,0-1 0,1 1 0,0 0 0,0-1-1,1 1 1,0-1 0,6 11 0,-3-9-16,22 31 37,-28-38-49,1 1 0,-1-1-1,1 0 1,-1 0 0,1 0 0,-1 1 0,0-1-1,0 0 1,0 1 0,1-1 0,-1 0 0,0 1-1,-1-1 1,1 0 0,0 0 0,0 1 0,0-1-1,-1 0 1,1 1 0,-1-1 0,1 0 0,-1 0-1,1 0 1,-1 0 0,0 1 0,0-1 0,1 0-1,-1 0 1,0 0 0,0-1 0,0 1 0,-1 1-1,-9 6-2,0-1 0,0-1 0,0 0 0,-1 0 0,0-1 0,0 0 0,0-1 0,-1-1 0,1 0 0,-19 2 0,30-5-87,1 0 0,-1 0 1,1-1-1,-1 1 1,1 0-1,-1 0 0,1-1 1,0 1-1,-1 0 0,1-1 1,-1 1-1,1 0 1,0-1-1,0 1 0,-1-1 1,1 1-1,0-1 0,-1 1 1,1-1-1,0 1 1,0 0-1,0-1 0,0 1 1,-1-1-1,1 1 0,0-1 1,0 1-1,0-1 1,0 0-1,0 1 0,0-1 1,0 1-1,1-1 0,-1 1 1,0-1-1,0 0 1,5-22-3416,13-7-2527,6-7-3528</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1.418"/>
    </inkml:context>
    <inkml:brush xml:id="br0">
      <inkml:brushProperty name="width" value="0.025" units="cm"/>
      <inkml:brushProperty name="height" value="0.025" units="cm"/>
    </inkml:brush>
  </inkml:definitions>
  <inkml:trace contextRef="#ctx0" brushRef="#br0">177 1 10314,'0'0'6438,"-3"10"-5082,-9 31 203,-5 10-797,3 1-1,3 0 0,1 1 0,-4 82 0,14-130-759,5 61 43,-5-62-34,1-1 0,0 0 1,-1 1-1,2-1 0,-1 0 1,0 0-1,0 0 0,1 0 1,0 0-1,-1 0 0,1-1 1,0 1-1,1 0 0,-1-1 1,0 0-1,1 1 0,2 1 1,-4-4 4,0-1 0,-1 1 1,0-1-1,1 0 0,-1 1 0,1-1 1,-1 1-1,0-1 0,1 0 0,-1 0 1,0 1-1,0-1 0,1 0 0,-1 1 1,0-1-1,0 0 0,0 0 1,0 1-1,0-1 0,0 0 0,0 0 1,0 1-1,-1-1 0,1 0 0,0 0 1,0 1-1,0-1 0,-1 0 0,1 1 1,-1-2-1,-6-30-520,-1 18 180,-1 0 1,-1 1-1,0 0 0,-20-19 1,19 20 372,-1-1 1,2 0-1,-16-24 1,26 36-22,-1 1 1,1-1 0,0 0 0,0 1-1,0-1 1,0 0 0,0 1-1,0-1 1,0 0 0,0 1 0,0-1-1,0 1 1,0-1 0,0 0-1,0 1 1,0-1 0,1 0-1,-1 1 1,0-1 0,0 1 0,1-1-1,-1 1 1,0-1 0,1 0-1,-1 1 1,1 0 0,-1-1 0,1 1-1,-1-1 1,1 1 0,-1-1-1,1 1 1,-1 0 0,1-1-1,-1 1 1,1 0 0,0 0 0,-1 0-1,1-1 1,-1 1 0,1 0-1,0 0 1,-1 0 0,1 0 0,0 0-1,-1 0 1,1 0 0,1 0-1,45-3-97,-33 3 194,37-2-99,21 0-459,-26-6-3601,-33 2-1032,-11-2-3812</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1.806"/>
    </inkml:context>
    <inkml:brush xml:id="br0">
      <inkml:brushProperty name="width" value="0.025" units="cm"/>
      <inkml:brushProperty name="height" value="0.025" units="cm"/>
    </inkml:brush>
  </inkml:definitions>
  <inkml:trace contextRef="#ctx0" brushRef="#br0">0 1 13549,'0'0'4740,"75"5"-3042,-28-5-961,1 0-609,-1 0-833,-6 0-5893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4.587"/>
    </inkml:context>
    <inkml:brush xml:id="br0">
      <inkml:brushProperty name="width" value="0.025" units="cm"/>
      <inkml:brushProperty name="height" value="0.025" units="cm"/>
    </inkml:brush>
  </inkml:definitions>
  <inkml:trace contextRef="#ctx0" brushRef="#br0">189 44 7015,'0'-2'440,"0"1"1,0-1 0,0 1-1,0 0 1,0-1 0,0 1-1,0-1 1,-1 1 0,1 0-1,0-1 1,-1 1 0,1 0-1,-1 0 1,0-1 0,1 1-1,-1 0 1,0 0 0,0 0-1,0 0 1,-1-2 0,0 2-320,0 0 1,0 1-1,0-1 1,1 1-1,-1 0 0,0 0 1,0-1-1,0 1 1,0 0-1,0 0 1,1 1-1,-1-1 1,0 0-1,0 1 0,0-1 1,0 1-1,-2 0 1,-3 3-31,-1-1-1,1 2 1,-1-1 0,1 1 0,1 0-1,-1 0 1,1 0 0,0 1 0,0 0 0,0 1-1,1-1 1,-8 13 0,6-8 60,0 0-1,1 1 1,0-1 0,1 1 0,0 0 0,1 1-1,-4 19 1,7-30-148,1-1 0,-1 1-1,1-1 1,0 1 0,0 0 0,0-1 0,0 1-1,0-1 1,0 1 0,0 0 0,1-1-1,-1 1 1,0-1 0,1 1 0,0-1 0,-1 1-1,1-1 1,0 1 0,0-1 0,-1 0 0,3 2-1,-2-2 11,0 0-1,0-1 0,1 1 0,-1-1 0,0 1 0,1-1 0,-1 1 0,0-1 0,1 0 1,-1 0-1,0 0 0,1 0 0,-1 0 0,1 0 0,-1 0 0,0 0 0,1 0 1,-1-1-1,2 1 0,6-3 59,-1-1 0,1 1 1,-1-2-1,1 1 0,13-11 0,-7 4-37,-1-1 0,0-1 0,-1 0 0,21-29 0,-28 35-15,-1-1 0,0 0-1,0 0 1,-1 0 0,0 0 0,-1-1 0,0 1-1,0-1 1,-1 0 0,0 0 0,2-17-1,-4 26-17,0 0-1,0-1 0,0 1 0,0 0 0,0 0 0,0-1 0,-1 1 0,1 0 0,0 0 0,0 0 0,0-1 0,0 1 0,0 0 0,-1 0 1,1-1-1,0 1 0,0 0 0,0 0 0,0 0 0,-1 0 0,1 0 0,0-1 0,0 1 0,-1 0 0,1 0 0,0 0 0,0 0 0,-1 0 1,1 0-1,0 0 0,0 0 0,-1 0 0,1 0 0,0 0 0,0 0 0,-1 0 0,1 0 0,0 0 0,0 0 0,-1 0 0,1 0 0,0 0 1,0 0-1,-1 0 0,1 0 0,0 0 0,0 1 0,0-1 0,-1 0 0,1 0 0,0 0 0,0 0 0,0 1 0,-1-1 0,1 0 0,0 1 1,-14 9 0,6 1 73,0 1 0,0 0 1,1 0-1,1 1 0,0 0 1,1 0-1,0 0 0,1 0 0,1 1 1,0 0-1,-2 23 0,5-36-69,1 0-1,-1 0 0,0 0 1,1 0-1,-1 0 0,1 0 1,-1 0-1,1 0 0,-1 0 1,1 0-1,0 0 0,-1 0 1,1 0-1,0-1 1,0 1-1,0 0 0,-1 0 1,1-1-1,0 1 0,0-1 1,0 1-1,0-1 0,0 1 1,0-1-1,1 0 0,-1 1 1,0-1-1,0 0 0,0 0 1,0 0-1,0 0 0,0 0 1,0 0-1,1 0 1,-1 0-1,0 0 0,0 0 1,1-1-1,49-10 291,-32 2-253,-1 0 1,-1-1-1,0 0 0,26-22 1,-26 18-5,0 2-1,1 0 1,38-18 0,-56 30-34,0 0 0,1 0 1,-1 0-1,0 0 0,0 0 1,1 0-1,-1 0 0,0 0 1,0 0-1,1 0 0,-1 0 0,0 0 1,1 0-1,-1 0 0,0 0 1,0 0-1,0 0 0,1 0 1,-1 1-1,0-1 0,0 0 0,1 0 1,-1 0-1,0 0 0,0 1 1,0-1-1,0 0 0,1 0 1,-1 0-1,0 1 0,0-1 1,0 0-1,0 0 0,0 1 0,0-1 1,1 0-1,-1 0 0,0 1 1,0-1-1,0 0 0,0 0 1,0 1-1,0-1 0,1 22 419,-7 20 267,0-23-470,4-14-176,0 0 0,1 0 0,-1 0 1,1 0-1,0 0 0,0 10 0,1-15-38,0 1 0,0 0 0,0-1 0,1 1 0,-1-1 1,0 1-1,0 0 0,0-1 0,1 1 0,-1-1 0,0 1 0,1-1 0,-1 1 0,0-1 1,1 1-1,-1-1 0,1 1 0,-1-1 0,1 1 0,-1-1 0,1 0 0,-1 1 0,2-1 1,23 0 198,-6-7-129,0-1 0,0 0 0,-1-1 0,0-2 0,20-14 0,33-18-51,-53 34-32,-9 3 7,0 1 1,0 0-1,1 1 0,0 0 0,0 1 0,0 0 0,20-3 0,-30 6-3,1 0 0,0 0 0,-1 0 0,1 0 0,0 0 0,-1 0 0,1 1 0,0-1 0,-1 0 0,1 0 0,0 1-1,-1-1 1,1 0 0,-1 1 0,1-1 0,-1 1 0,1-1 0,0 1 0,-1-1 0,0 1 0,1-1 0,-1 1 0,1-1 0,-1 1 0,0 0-1,1-1 1,-1 1 0,0 0 0,0-1 0,0 1 0,1 0 0,-1-1 0,0 1 0,0 1 0,0 32 144,1-4-73,-1-29-66,1-1 1,0 1 0,0 0-1,1-1 1,-1 1 0,0-1-1,0 1 1,0-1 0,0 0-1,0 1 1,0-1 0,1 0-1,-1 0 1,0 0-1,0 0 1,0 0 0,1 0-1,-1 0 1,0 0 0,0 0-1,0-1 1,0 1 0,2-1-1,29-8 89,-5-3-75,-19 8-35,1 0-1,0 0 1,0 0 0,0 1-1,1 1 1,-1-1-1,1 2 1,-1-1 0,1 1-1,10 1 1,-19 0 10,0 0 0,0 1 0,-1 0 0,1-1 0,0 1 0,0-1 0,-1 1 0,1 0 0,0-1 0,-1 1 0,1 0-1,-1 0 1,1 0 0,-1-1 0,1 1 0,-1 0 0,1 0 0,-1 0 0,0 0 0,1 0 0,-1 0 0,0 0 0,0 0 0,0 0 0,0 0 0,0 0 0,0 1 0,0 36-639,-1-28-432,1 3-2219,0-8-3000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5.455"/>
    </inkml:context>
    <inkml:brush xml:id="br0">
      <inkml:brushProperty name="width" value="0.025" units="cm"/>
      <inkml:brushProperty name="height" value="0.025" units="cm"/>
    </inkml:brush>
  </inkml:definitions>
  <inkml:trace contextRef="#ctx0" brushRef="#br0">152 42 8232,'7'-24'2684,"-5"7"2549,-5 16-2547,-7 7-1977,2 1-527,1 0 0,1 1 0,-1 0 0,1 1 0,1-1 0,0 1 0,-7 16 0,-26 74 668,29-71-466,-25 84 416,31-99-756,0 0 0,1 1 1,1-1-1,0 0 1,1 0-1,2 25 1,-1-36-33,0 1 1,-1-1-1,1 0 1,0 0-1,0 0 0,0 0 1,1 0-1,-1 0 1,0 0-1,1 0 1,-1 0-1,1-1 1,-1 1-1,1 0 0,0-1 1,0 0-1,0 1 1,0-1-1,0 0 1,0 0-1,0 0 1,0 0-1,0 0 0,1-1 1,-1 1-1,0-1 1,0 1-1,1-1 1,-1 0-1,0 0 1,1 0-1,-1 0 0,0 0 1,1-1-1,-1 1 1,5-2-1,-1 1 19,1 0 0,-1-1 0,1 0 0,-1 0 0,0-1 0,0 0 0,0 0 0,0 0 0,0 0 0,0-1 1,8-7-1,-12 8 17,0 0 0,0 1 0,0-1 0,0 0 0,0 0 0,-1 0 0,1 0 1,-1 0-1,0 0 0,0 0 0,0-1 0,0 1 0,-1 0 0,1-1 1,-1 1-1,0 0 0,0-1 0,0-3 0,-1 5-21,1 0 1,-1 0-1,1 1 0,-1-1 1,0 0-1,0 0 0,0 1 1,0-1-1,0 0 0,0 1 0,0-1 1,0 1-1,0 0 0,-1-1 1,1 1-1,-1 0 0,1 0 1,-1 0-1,1 0 0,-1 0 1,0 0-1,0 0 0,1 0 0,-1 1 1,0-1-1,0 1 0,0-1 1,0 1-1,1 0 0,-1 0 1,-3 0-1,-42 3-148,46-3 115,0 0-1,-1 0 1,1 0 0,0 1 0,0-1 0,0 0 0,0 1 0,0-1 0,0 0 0,0 1 0,0-1-1,0 1 1,0 0 0,0-1 0,0 1 0,0 0 0,0 0 0,0-1 0,1 1 0,-1 0 0,0 0-1,1 0 1,-1 0 0,0 0 0,1 0 0,0 0 0,-1 0 0,1 0 0,-1 0 0,1 0-1,0 1 1,0-1 0,0 0 0,0 0 0,-1 0 0,2 2 0,0-2-2,0-1 0,0 1 0,0-1 0,0 1 0,1-1-1,-1 0 1,0 1 0,0-1 0,0 0 0,1 0 0,-1 0 0,0 0 0,0 0 0,1 0 0,1-1 0,0 1 3,11-1 21,0-1-1,-1 0 1,1-1-1,-1-1 1,0 0 0,0-1-1,20-10 1,-16 8 2,0 0 0,1 0 1,19-3-1,-36 10-21,0 0 1,-1-1-1,1 1 0,-1 0 0,1 0 1,0 0-1,-1 1 0,1-1 0,-1 0 1,1 0-1,0 0 0,-1 0 1,1 0-1,-1 1 0,1-1 0,-1 0 1,1 1-1,-1-1 0,1 0 1,-1 1-1,1-1 0,-1 0 0,1 1 1,-1-1-1,0 1 0,1-1 1,-1 1-1,0-1 0,1 1 0,-1-1 1,0 1-1,0 0 0,1-1 1,-1 1-1,0-1 0,0 1 0,0-1 1,0 1-1,0 0 0,0-1 0,0 1 1,0 0-1,0-1 0,0 1 1,0-1-1,0 1 0,0-1 0,-1 1 1,1 0-1,0-1 0,0 1 1,-1-1-1,1 1 0,-1 0 0,-13 37 61,13-37-51,-46 108 157,30-62-3184,14-42-2815</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6.324"/>
    </inkml:context>
    <inkml:brush xml:id="br0">
      <inkml:brushProperty name="width" value="0.025" units="cm"/>
      <inkml:brushProperty name="height" value="0.025" units="cm"/>
    </inkml:brush>
  </inkml:definitions>
  <inkml:trace contextRef="#ctx0" brushRef="#br0">13 306 8136,'0'0'6491,"-2"9"-4574,0-4-1782,-6 43 2017,8-47-2067,0 1-1,-1-1 1,1 1-1,0-1 1,1 0-1,-1 1 1,0-1 0,0 1-1,1-1 1,-1 1-1,1-1 1,-1 0-1,1 1 1,-1-1-1,1 0 1,0 0-1,0 1 1,0-1 0,0 0-1,-1 0 1,2 0-1,-1 0 1,0 0-1,0 0 1,0 0-1,0 0 1,1-1 0,-1 1-1,0 0 1,0-1-1,1 1 1,-1-1-1,3 1 1,3-1 28,1 0 1,-1 0-1,0-1 1,1 0-1,-1 0 1,0-1-1,0 0 1,0 0-1,0-1 0,0 1 1,-1-2-1,1 1 1,-1-1-1,0 0 1,9-7-1,-8 5-84,0 1 0,0-1 1,0-1-1,-1 1 0,0-1 0,0 0 0,-1 0 0,0-1 0,0 0 1,-1 0-1,0 0 0,4-12 0,-9 1 205,-11 16-6,9 4-219,0 0-1,0 1 0,0-1 0,1 1 0,-1-1 1,0 1-1,1 0 0,-1 0 0,-3 4 0,-5 7 5,0 0 0,1 1 0,0 0 0,1 0 0,0 1 0,2 0 0,0 1 0,0 0 0,2 0 0,0 1 0,0-1 0,2 1 0,-3 22 0,6-38-14,0 0 0,0 0-1,0 0 1,1 0 0,-1 0 0,0 0 0,0 0 0,0 0-1,1-1 1,-1 1 0,0 0 0,1 0 0,-1 0 0,1 0-1,-1-1 1,1 1 0,-1 0 0,1 0 0,0-1 0,-1 1-1,1 0 1,0-1 0,0 1 0,-1-1 0,1 1 0,0-1-1,0 1 1,0-1 0,1 1 0,1 0 8,1-1 1,-1 1-1,0-1 0,1 0 1,-1 0-1,1 0 1,-1 0-1,7-2 0,3-1 34,0-1-1,0 0 0,19-9 0,-2-3-64,-1-2 0,0 0 0,-1-2 0,-2-1 0,0-1 0,-1-1 0,-1-2 0,-2 0 0,0-1 0,-2-2 0,0 0 0,-2-1 0,-2 0 0,0-1 0,14-42 0,-27 64 28,-2 5 3,1-1 0,-1 1-1,1-1 1,-1 0-1,0 1 1,0-1 0,-1 0-1,1 0 1,-1 0 0,0 0-1,0 0 1,-1-7 0,0 11-18,-1 0 1,1 1-1,0-1 1,-1 0 0,1 1-1,0-1 1,-1 1-1,1 0 1,0-1 0,0 1-1,-1 0 1,1 0 0,0 0-1,0-1 1,0 1-1,0 0 1,-2 3 0,-28 32 55,1 1 1,2 2 0,1 1 0,3 1-1,1 1 1,-23 59 0,43-94-27,0 0-1,0 0 1,1 0 0,0 0 0,0 0-1,1 0 1,-1 8 0,3-13-17,-1-1 0,0 1 1,0-1-1,1 1 0,-1 0 0,0-1 1,1 1-1,0-1 0,-1 1 1,1-1-1,0 0 0,0 1 1,0-1-1,0 0 0,0 0 1,0 1-1,0-1 0,0 0 0,0 0 1,1 0-1,-1 0 0,0 0 1,1-1-1,-1 1 0,0 0 1,1 0-1,-1-1 0,1 1 0,0-1 1,-1 0-1,1 1 0,-1-1 1,1 0-1,-1 0 0,1 0 1,2 0-1,10 0-30,1 0 1,-1 0-1,0-1 1,0-1-1,0 0 1,0-1 0,0-1-1,13-5 1,-16 5-628,-1-1 0,0 0 1,0-1-1,13-9 1,-17 10-644,1-1 0,-1 1 1,0-1-1,-1-1 0,1 1 1,6-11-1,3-9-6283</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7.995"/>
    </inkml:context>
    <inkml:brush xml:id="br0">
      <inkml:brushProperty name="width" value="0.025" units="cm"/>
      <inkml:brushProperty name="height" value="0.025" units="cm"/>
    </inkml:brush>
  </inkml:definitions>
  <inkml:trace contextRef="#ctx0" brushRef="#br0">131 206 8872,'0'0'3668,"-9"12"-1837,3-5-1554,-59 75 2230,58-72-2071,0 0-1,0 1 1,1 0 0,1 0 0,0 1 0,-7 23 0,11-34-419,1-1 1,0 1-1,0 0 1,0-1 0,-1 1-1,1-1 1,0 1-1,0 0 1,0-1-1,0 1 1,0-1-1,0 1 1,0 0-1,0-1 1,0 1 0,1-1-1,-1 1 1,0 0-1,0-1 1,0 1-1,1-1 1,-1 1-1,0-1 1,1 1-1,-1-1 1,0 1-1,1-1 1,-1 1 0,1-1-1,-1 1 1,1-1-1,-1 0 1,1 1-1,-1-1 1,1 0-1,-1 1 1,1-1-1,-1 0 1,1 0 0,0 1-1,-1-1 1,1 0-1,-1 0 1,1 0-1,0 0 1,-1 0-1,1 0 1,-1 0-1,1 0 1,0 0 0,-1 0-1,1 0 1,-1 0-1,1-1 1,0 1-1,-1 0 1,1 0-1,-1-1 1,1 1-1,-1 0 1,1-1 0,0 0-1,37-21 800,-10-2-708,-2-1-1,0-1 1,-2-1 0,-1-1 0,-1-2 0,-1 0 0,-2-1 0,-1-1 0,27-66 0,-59 126 504,0 1 0,-26 34 0,22-35-565,0 0-1,2 1 1,1 0-1,1 2 1,-12 41-1,25-71-50,1 1-1,-1-1 0,1 1 1,0-1-1,0 1 0,-1-1 0,1 1 1,0-1-1,0 1 0,1 0 1,-1-1-1,0 1 0,0-1 1,1 1-1,-1-1 0,1 1 0,-1-1 1,1 1-1,0-1 0,-1 0 1,1 1-1,0-1 0,0 0 1,2 2-1,-2-2-9,1 0 0,0 0-1,0 0 1,0 0 0,1 0 0,-1-1 0,0 1 0,0-1 0,0 0 0,0 1-1,1-1 1,-1 0 0,0 0 0,0 0 0,3-1 0,7-1-279,-1-1-1,1 0 1,-1 0 0,0-1 0,16-9 0,2-4-754,-1-1 1,49-41-1,-37 26 1081,-40 33-22,0 0 0,0 0-1,0 0 1,0 1-1,0-1 1,0 0-1,0 0 1,0 0 0,1 0-1,-1 0 1,0 0-1,0 0 1,0 1 0,0-1-1,0 0 1,0 0-1,0 0 1,0 0-1,0 0 1,0 0 0,0 0-1,1 0 1,-1 0-1,0 0 1,0 0-1,0 1 1,0-1 0,0 0-1,0 0 1,0 0-1,1 0 1,-1 0-1,0 0 1,0 0 0,0 0-1,0 0 1,0 0-1,0 0 1,0 0 0,1 0-1,-1 0 1,0 0-1,0 0 1,0 0-1,0 0 1,0-1 0,0 1-1,0 0 1,1 0-1,-1 0 1,0 0-1,0 0 1,0 0 0,0 0-1,0 0 1,0 0-1,0 0 1,0 0 0,0-1-1,0 1 1,1 0-1,-1 0 1,0 0-1,0 0 1,-6 16 445,-11 17-4,11-24-377,3-6-1,1 0-1,-1 1 0,1-1 1,0 1-1,0-1 1,0 1-1,1 0 0,-1 0 1,1 0-1,0 0 0,0 0 1,-1 7-1,6-10-15,0-1 0,1 0 0,-1 0 0,0 0 0,0 0 0,1-1-1,-1 0 1,7-2 0,13-5 38,42-22 0,-51 22-113,1 0 0,-1 1 0,2 1 0,-1 1 0,1 0 0,23-4 0,-39 9 16,0 0-1,-1 0 1,1 0 0,-1 0 0,1 0-1,0 0 1,-1 0 0,1 0-1,-1 0 1,1 0 0,0 0 0,-1 1-1,1-1 1,-1 0 0,1 0-1,-1 0 1,1 1 0,-1-1 0,1 0-1,-1 1 1,1-1 0,-1 0 0,1 1-1,-1-1 1,1 1 0,-1-1-1,0 1 1,1-1 0,-1 1 0,0-1-1,1 1 1,-1-1 0,0 1-1,0-1 1,1 1 0,-1 0 0,0-1-1,0 1 1,0-1 0,0 1-1,0 0 1,0-1 0,0 2 0,-8 32 676,3-15-334,7-19-322,0 1 0,0-1 1,0 0-1,0 0 0,0 0 1,0 0-1,0 0 0,0 0 1,0 0-1,0-1 1,-1 1-1,1-1 0,0 1 1,3-2-1,58-29-1097,-51 25-776,-1-1 0,2 1 0,-1 1 1,24-7-1,-24 15-5207,-8 7 4889,-4-9 2154,0 0 0,0 0-1,0 0 1,1-1 0,-1 1 0,0 0-1,0 0 1,1 0 0,-1-1 0,0 1 0,1 0-1,-1-1 1,1 1 0,-1 0 0,1-1-1,-1 1 1,1 0 0,0-1 0,-1 1-1,1-1 1,0 1 0,-1-1 0,1 1 0,0-1-1,-1 0 1,1 1 0,0-1 0,0 0-1,0 0 1,0 1 0,4-1 200,-1 0-1,0-1 1,0 1-1,0-1 1,0 1 0,0-1-1,0-1 1,0 1-1,0 0 1,0-1-1,0 0 1,0 0 0,-1 0-1,1 0 1,2-3-1,4-3 2021,-1 0-1,0-1 0,14-17 0,-50 51-251,24-23-1756,-1 0 0,1 1 0,-1-1 0,1 1 1,0 0-1,0 0 0,0 0 0,1 0 1,-1 1-1,1-1 0,0 1 0,0-1 0,0 1 1,0 0-1,0 0 0,1 0 0,0 0 1,-1 4-1,5-7-173,0 1 0,0-1 1,0-1-1,0 1 0,0 0 1,0-1-1,0 0 0,0 1 1,0-1-1,1 0 0,-1-1 1,5 0-1,-4 1-1,148-11-1532,-151 11 1521,0 0 0,-1 0 0,1 0 1,-1 0-1,1 0 0,-1 0 0,1 1 0,-1-1 1,1 0-1,-1 0 0,1 1 0,-1-1 0,1 0 1,-1 1-1,1-1 0,-1 1 0,1-1 1,-1 0-1,0 1 0,1-1 0,-1 1 0,0-1 1,1 1-1,-1-1 0,0 1 0,0-1 0,0 1 1,1 0-1,-1-1 0,0 1 0,0-1 1,0 1-1,0-1 0,0 1 0,0 0 0,3 5 1019,8-16-691,10-16-834,-1 0 1,-2-2-1,-1 0 0,-1-1 1,20-50-1,-32 72 284,-1 15 137,-3-6 74,0-1 0,0 0 0,0 0 0,0 0 0,1 1-1,-1-1 1,0 0 0,1 0 0,-1 0 0,1 0 0,-1 1 0,1-1-1,0 0 1,-1 0 0,1 0 0,0 0 0,0-1 0,0 1 0,-1 0-1,1 0 1,0 0 0,0-1 0,0 1 0,0 0 0,2 0 0,1-1-353,0 0 0,0-1 0,0 0 0,0 0 0,0 0 0,0 0 1,0 0-1,0-1 0,0 1 0,-1-1 0,1 0 0,-1-1 0,0 1 0,1 0 1,-1-1-1,0 0 0,0 0 0,-1 0 0,5-6 0,-15 20 1118,1 0-1,-1 1 1,2 0-1,-8 16 1,12-22-573,-1 0 0,1-1 0,0 1 0,1 0 1,-1 0-1,1 0 0,0 0 0,1 0 0,-1 1 0,1-1 1,1 0-1,1 11 0,-1-15-151,0-1-1,0 1 1,0-1-1,0 1 1,1-1 0,-1 0-1,1 0 1,-1 1-1,1-1 1,-1 0 0,1 0-1,0 0 1,0-1-1,-1 1 1,1 0 0,0-1-1,0 1 1,0-1-1,0 1 1,0-1 0,-1 0-1,1 0 1,0 0-1,0 0 1,0 0 0,0 0-1,0-1 1,0 1-1,3-2 1,4 1 107,0-1-1,0 0 1,-1 0-1,1-1 1,8-5-1,1-3-125,0-1 0,-1-1-1,-1 0 1,0-1 0,-1-1-1,0-1 1,-2 0 0,0 0 0,0-2-1,-2 1 1,0-2 0,-1 1-1,-1-2 1,9-24 0,-14 18 123,-17 35 291,-19 36-158,25-33-245,2-1 1,-1 1-1,1 0 0,1 0 0,0 1 0,1-1 0,1 1 0,-1 0 0,2 0 0,0 0 0,0 0 1,2 0-1,-1 0 0,2 0 0,0 0 0,0-1 0,1 1 0,0 0 0,1-1 0,1 0 0,0 0 0,1 0 1,0-1-1,9 13 0,-7-17-1224,-10-20 47,-8-20-605,-52-77 612,4 5 4847,59 105-3690,-1-1 0,1 0 0,-1 1 1,1-1-1,0 1 0,0-1 0,-1 1 0,1-1 0,0 1 0,0-1 0,0 1 1,-1 0-1,1 0 0,0-1 0,0 1 0,0 0 0,0 0 0,0 0 0,0 0 0,0 0 1,-1 0-1,1 0 0,0 0 0,0 0 0,1 1 0,29-1 247,41 3-3198,-30-3-3523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36.179"/>
    </inkml:context>
    <inkml:brush xml:id="br0">
      <inkml:brushProperty name="width" value="0.025" units="cm"/>
      <inkml:brushProperty name="height" value="0.025" units="cm"/>
    </inkml:brush>
  </inkml:definitions>
  <inkml:trace contextRef="#ctx0" brushRef="#br0">475 1 8296,'-11'0'59,"2"1"-63,1 0 0,-1 0 1,0 1-1,1 0 0,-1 1 1,1 0-1,-1 0 0,1 1 1,0-1-1,1 2 0,-1-1 1,1 1-1,0 1 0,0-1 1,-6 7-1,-15 17 141,1 1 0,1 1 0,2 1 0,1 2 0,2 0 0,1 1 0,-28 70 0,25-42 69,2 0 1,4 2-1,-19 128 1,27-125-163,4 0 1,4 96-1,2-142-43,1 0-1,1 1 1,1-1-1,1 0 0,1-1 1,1 0-1,1 0 1,1 0-1,0-1 1,2 0-1,15 22 0,-22-36 13,1 0-1,0 0 0,0 0 0,1-1 0,0 0 0,-1 0 0,2 0 0,-1-1 1,1 0-1,-1 0 0,1 0 0,0-1 0,0 0 0,0-1 0,1 0 0,-1 0 1,1 0-1,-1-1 0,1 0 0,0 0 0,-1-1 0,9-1 0,-2 0 179,0-2 0,-1 0-1,1-1 1,-1 0 0,0-1 0,0-1-1,0 0 1,-1 0 0,0-1 0,0-1-1,13-11 1,18-17 93,-1-2-1,-2-1 0,-2-3 1,-2-1-1,-1-1 0,-2-2 1,-3-2-1,39-79 0,-48 80-206,-1-1-1,-2-1 1,-3-1-1,-1 0 1,-3-1-1,-2 0 1,-3 0-1,-1-1 1,-4-75-1,-2 112-88,0 1 0,-1 0 0,-1 0 0,0-1 0,-1 2 0,-1-1 0,0 0 0,-1 1 0,0 0 0,-10-15 0,11 21-6,0 0 1,0 1-1,-1 0 1,0 0-1,0 0 1,-1 0-1,1 1 1,-1 0 0,-1 1-1,1 0 1,0 0-1,-1 0 1,0 1-1,0 0 1,0 0-1,0 1 1,0 0-1,-14-1 1,3 3-455,0 0 0,1 2-1,-1 0 1,0 1 0,1 0 0,0 2-1,0 0 1,0 1 0,0 1 0,-17 10 0,-42 15-3094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9.194"/>
    </inkml:context>
    <inkml:brush xml:id="br0">
      <inkml:brushProperty name="width" value="0.025" units="cm"/>
      <inkml:brushProperty name="height" value="0.025" units="cm"/>
    </inkml:brush>
  </inkml:definitions>
  <inkml:trace contextRef="#ctx0" brushRef="#br0">11 89 9673,'-10'3'7452,"10"8"-5240,15 12-1082,-11-21-994,0 0 0,0 0 0,0 0 0,1-1 0,-1 1-1,1-1 1,-1 0 0,1 0 0,-1-1 0,1 1 0,-1-1 0,1 0-1,0 0 1,-1-1 0,1 0 0,-1 1 0,1-1 0,-1-1 0,1 1-1,-1-1 1,0 1 0,0-1 0,0 0 0,8-6 0,-8 6-90,1-1 0,0 0 0,-1 0 0,1-1 0,-1 1-1,0-1 1,0 0 0,-1 0 0,1 0 0,-1-1 0,0 1 0,0-1 0,0 0 0,-1 0 0,1 0 0,-1 0 0,-1 0 0,1 0 0,-1-1 0,2-7 0,-3 12-42,0 0-1,0 1 1,0-1 0,0 0-1,0 0 1,0 0 0,0 0-1,-1 0 1,1 1 0,0-1 0,0 0-1,-1 0 1,1 0 0,-1 1-1,1-1 1,0 0 0,-1 1 0,1-1-1,-1 0 1,0 1 0,1-1-1,-1 0 1,1 1 0,-1-1 0,0 1-1,0-1 1,1 1 0,-1 0-1,-1-1 1,0 1-13,0-1 0,0 1 1,0 0-1,0 0 0,0 0 0,0 0 0,0 0 1,0 0-1,0 1 0,0-1 0,-4 2 0,0 0-19,0 0 0,0 1 0,0 0 0,0 0 0,1 1 0,-1-1 0,-4 5 0,6-3 22,0-1 1,0 1-1,0-1 1,1 1-1,-1 0 0,1 0 1,0 1-1,1-1 0,-1 1 1,1-1-1,0 1 1,1 0-1,-1 0 0,1-1 1,0 1-1,1 0 1,0 0-1,-1 0 0,2 7 1,0-12 9,0 0 0,0 0 0,0 0 0,0 0 0,0 0 0,0-1 0,1 1 0,-1 0 0,0 0 0,1-1 0,-1 1 0,0-1 0,1 1 0,-1-1 1,0 1-1,1-1 0,-1 0 0,1 0 0,-1 0 0,0 0 0,1 0 0,-1 0 0,1 0 0,1-1 0,40-3 183,-42 4-182,35-8 45,0-3 0,0 0-1,-1-2 1,43-23 0,16-6-10,-91 40-55,1 1 0,-1 0 1,0 0-1,0 0 0,1 0 1,-1 0-1,1 0 0,-1 1 1,1 0-1,6 0 0,-9 0 10,0 1 0,0 0 0,0-1 0,0 1 0,0 0 0,0 0-1,0 0 1,0-1 0,0 1 0,0 0 0,-1 0 0,1 0 0,0 0 0,-1 0 0,1 1-1,-1-1 1,1 0 0,-1 0 0,0 0 0,1 0 0,-1 1 0,0-1 0,0 0-1,0 0 1,0 1 0,0-1 0,0 0 0,0 0 0,-1 3 0,1 18 38,-1-15-22,0 0-1,1 1 0,0-1 1,1 0-1,2 12 1,-2-18 11,0 0 1,0 0 0,0 0-1,0 0 1,0 0-1,0 0 1,0 0 0,1-1-1,-1 1 1,0-1 0,1 1-1,-1-1 1,0 1-1,1-1 1,-1 1 0,1-1-1,-1 0 1,0 0-1,1 0 1,-1 0 0,1 0-1,-1 0 1,0 0-1,1-1 1,-1 1 0,2-1-1,41-9 548,42-25-284,-68 26-311,0 1-1,1 0 1,-1 2 0,1 0 0,1 1 0,-1 0 0,39-2 0,-57 7 17,-1 0 0,1 0-1,0 0 1,0 0 0,0 0 0,0 0-1,0 1 1,0-1 0,-1 0 0,1 1-1,0-1 1,0 0 0,0 1 0,-1-1-1,1 1 1,0-1 0,-1 1 0,1 0-1,0-1 1,-1 1 0,1 0 0,-1-1-1,1 1 1,-1 0 0,1 0 0,0 0-1,1 28 7,-21 36 72,15-55-150,4-9-630,5-17-5402,2-5-337</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9.574"/>
    </inkml:context>
    <inkml:brush xml:id="br0">
      <inkml:brushProperty name="width" value="0.025" units="cm"/>
      <inkml:brushProperty name="height" value="0.025" units="cm"/>
    </inkml:brush>
  </inkml:definitions>
  <inkml:trace contextRef="#ctx0" brushRef="#br0">49 1 17873,'0'0'2434,"-48"33"-11338</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39.953"/>
    </inkml:context>
    <inkml:brush xml:id="br0">
      <inkml:brushProperty name="width" value="0.025" units="cm"/>
      <inkml:brushProperty name="height" value="0.025" units="cm"/>
    </inkml:brush>
  </inkml:definitions>
  <inkml:trace contextRef="#ctx0" brushRef="#br0">0 97 9449,'0'0'2114,"1"-10"598,-1 6-2499,0 1 1,0-1-1,0 1 0,1 0 1,-1-1-1,1 1 0,0 0 1,0-1-1,0 1 1,0 0-1,1 0 0,-1 0 1,1 0-1,0 0 0,-1 0 1,2 0-1,-1 1 1,0-1-1,0 1 0,1-1 1,-1 1-1,1 0 0,0 0 1,0 0-1,0 0 1,0 1-1,0-1 0,0 1 1,0 0-1,0 0 0,1 0 1,5-1-1,-2 1-42,1 0-1,0 0 0,-1 1 1,1 0-1,-1 1 0,1-1 1,-1 2-1,1-1 0,-1 1 1,1 0-1,-1 0 0,7 4 1,-9-3-144,-1-1-1,0 1 1,0-1 0,0 1-1,-1 1 1,1-1 0,-1 0 0,1 1-1,-1 0 1,0-1 0,-1 1 0,1 0-1,-1 1 1,1-1 0,-1 0-1,-1 1 1,1-1 0,0 1 0,-1 0-1,1 4 1,-1 2 5,0 0 1,0 0-1,-1 0 0,-1-1 0,1 1 1,-2 0-1,0 0 0,0-1 0,-1 1 0,0-1 1,0 1-1,-2-1 0,1-1 0,-11 18 1,-6 4 105,-1-1 1,-52 53 0,32-37 210,41-46-349,1 0 0,0 1 0,0-1-1,-1 0 1,1 0 0,0 0 0,0 1 0,0-1-1,-1 0 1,1 0 0,0 1 0,0-1 0,0 0-1,0 0 1,-1 1 0,1-1 0,0 0 0,0 1-1,0-1 1,0 0 0,0 0 0,0 1 0,0-1-1,0 0 1,0 1 0,0-1 0,0 0 0,0 1-1,0-1 1,0 0 0,0 0 0,0 1 0,1-1-1,-1 0 1,0 1 0,0-1 0,0 0 0,0 0-1,0 1 1,1-1 0,-1 0 0,0 0 0,0 0-1,1 1 1,-1-1 0,0 0 0,0 0 0,1 0-1,-1 1 1,0-1 0,25 4 70,28-9 79,-36 2-280,-1-2 0,1 0 0,-1-1 0,0 0 1,0-2-1,0 0 0,-1 0 0,-1-1 0,1-1 1,-2-1-1,23-21 0,-34 30-200,-1 0-1,1-1 1,0 1-1,-1-1 1,1 1-1,-1-1 1,0 0 0,0 0-1,1-5 1,-1 6-124,-1 0 0,0 0 0,0 0 1,0 0-1,0 0 0,0 0 1,-1 0-1,1-1 0,0 1 0,-1 0 1,0 0-1,1 0 0,-1 0 1,0 0-1,0 0 0,0 1 0,0-1 1,-1 0-1,1 0 0,0 1 0,-1-1 1,-1-1-1,-20-16-7093</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0.314"/>
    </inkml:context>
    <inkml:brush xml:id="br0">
      <inkml:brushProperty name="width" value="0.025" units="cm"/>
      <inkml:brushProperty name="height" value="0.025" units="cm"/>
    </inkml:brush>
  </inkml:definitions>
  <inkml:trace contextRef="#ctx0" brushRef="#br0">0 1 8104,'0'0'8744,"57"44"-7687,-21-33-641,3-3-288,4-2-96,2-1-1505,-6-1-2979,-3-3-257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0.674"/>
    </inkml:context>
    <inkml:brush xml:id="br0">
      <inkml:brushProperty name="width" value="0.025" units="cm"/>
      <inkml:brushProperty name="height" value="0.025" units="cm"/>
    </inkml:brush>
  </inkml:definitions>
  <inkml:trace contextRef="#ctx0" brushRef="#br0">3 1 5733,'0'0'7116,"0"9"-5044,-1 33-358,0-40-1615,1 0-1,0 0 1,0 0-1,0 0 1,0 0-1,0 0 1,0 0-1,1 0 1,-1 0-1,1-1 1,-1 1-1,1 0 1,0 0-1,0 0 1,0-1-1,0 1 1,0 0-1,0-1 1,0 1-1,0-1 1,1 1-1,-1-1 1,3 3-1,6-5-36,0 1 0,0-1 0,0-1 0,0 0 0,-1-1 0,1 1 0,-1-2 0,0 1 0,1-1 0,-2-1 0,16-9 0,21-9-37,-43 22-24,5-2-8,0-1 0,1 1 0,-1 1 0,1-1 0,-1 1 0,1 1 0,0 0 0,0 0 0,9 0 0,-16 1 27,0 1 0,0 0 0,0-1 0,0 1 0,0 0 0,0 0 0,-1 0 0,1 0 1,0 0-1,0 0 0,-1 0 0,1 0 0,-1 0 0,1 0 0,-1 0 0,1 0 0,-1 0 0,1 1 0,-1-1 1,0 0-1,0 0 0,0 0 0,0 1 0,0-1 0,0 0 0,0 0 0,0 0 0,0 1 0,-1 0 1,1-1-9,-1 1 0,1-1 0,0 0-1,0 1 1,0-1 0,0 0 0,0 0 0,0 1 0,0-1 0,0 0 0,0 0 0,1 1 0,-1-1 0,1 0 0,-1 0 0,0 1 0,1-1 0,0 0 0,-1 0 0,1 0 0,0 0 0,0 0 0,-1 0 0,1 0 0,0 0 0,0 0 0,0-1 0,0 1 0,0 0 0,0 0 0,1-1 0,0 1 0,25-5-1674,-6-16-4993,-9 1-56</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1.005"/>
    </inkml:context>
    <inkml:brush xml:id="br0">
      <inkml:brushProperty name="width" value="0.025" units="cm"/>
      <inkml:brushProperty name="height" value="0.025" units="cm"/>
    </inkml:brush>
  </inkml:definitions>
  <inkml:trace contextRef="#ctx0" brushRef="#br0">2 1 13837,'0'0'5947,"2"9"-5904,-2-5-100,0-1-8,0-1-1,1 1 0,-1 0 1,1-1-1,-1 1 1,1-1-1,0 1 0,0-1 1,0 0-1,0 1 1,1-1-1,-1 0 0,2 2 1,-1-2-294,-1-1 1,1 1-1,0-1 1,0 0-1,0 0 1,0 0-1,0 0 1,0 0-1,0 0 1,0-1-1,0 1 1,0-1-1,0 1 1,4-1-1,72 2-11967,-50-3 17488,-28 1-4996,0 0 0,0 0 0,1 1-1,-1-1 1,0 0 0,0 0 0,1 0 0,-1 0 0,0 0 0,0 0 0,0 0-1,1 1 1,-1-1 0,0 0 0,0 0 0,0 0 0,1 1 0,-1-1 0,0 0-1,0 0 1,0 0 0,0 1 0,0-1 0,0 0 0,0 0 0,1 1-1,-1-1 1,0 0 0,0 0 0,0 0 0,0 1 0,0-1 0,0 0 0,0 1-1,0-1 1,0 0 0,0 0 0,0 0 0,0 1 0,-1-1 0,-3 18 2800,-10 12-1005,-5 3-1049,17-28-733,0 0 1,-1-1-1,1 1 0,-1-1 1,0 0-1,0 0 0,0 0 1,-1 0-1,1 0 0,-1-1 1,0 0-1,0 1 0,0-2 1,0 1-1,-1 0 0,1-1 1,-1 0-1,-7 3 0,6-3-230,0 0-1,0-1 0,0 0 1,-1 0-1,-10 0 1,17-1-761,0-1 474,0 1 0,0-1-1,0 0 1,0 0 0,0 1 0,1-1 0,-1 0-1,0 1 1,0-1 0,1 0 0,-1 1 0,1-1-1,-1 0 1,1 1 0,-1-1 0,1 1 0,-1-1-1,1 1 1,-1-1 0,1 1 0,-1-1-1,1 1 1,0 0 0,-1-1 0,1 1 0,0 0-1,1-1 1,0 0-511,17-9-6833</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1.364"/>
    </inkml:context>
    <inkml:brush xml:id="br0">
      <inkml:brushProperty name="width" value="0.025" units="cm"/>
      <inkml:brushProperty name="height" value="0.025" units="cm"/>
    </inkml:brush>
  </inkml:definitions>
  <inkml:trace contextRef="#ctx0" brushRef="#br0">127 27 12908,'0'0'7938,"-10"-5"-7425,-31-15-166,39 20-339,0-1-1,-1 1 1,1 0 0,0 0 0,0 0 0,-1 0-1,1 0 1,0 0 0,-1 1 0,1-1 0,0 1-1,0-1 1,-1 1 0,1 0 0,0 0 0,0 0-1,0 0 1,0 1 0,0-1 0,0 0 0,1 1-1,-4 2 1,3-2-13,0 0 0,0 0 0,0 1-1,0-1 1,0 0 0,0 1 0,1-1 0,-1 1-1,1 0 1,0-1 0,-1 1 0,2 0 0,-1 0-1,-1 4 1,3-6 5,0 0-1,-1 0 1,1 1-1,0-1 1,0 0-1,0 0 1,0 0-1,0 0 1,0 0-1,0-1 1,0 1-1,1 0 0,-1 0 1,0-1-1,0 1 1,1-1-1,-1 1 1,0-1-1,1 1 1,-1-1-1,3 0 1,39 9 52,-35-7-77,0-1-15,6 2-29,0 0 1,0 0-1,24 11 0,-36-13 66,1 0 0,0 0-1,-1 0 1,1 1 0,-1-1 0,0 1-1,0 0 1,1 0 0,-1 0-1,0 0 1,-1 0 0,1 0 0,0 0-1,0 0 1,-1 1 0,0-1-1,1 1 1,-1-1 0,0 1 0,0 0-1,0 0 1,-1-1 0,1 1-1,-1 0 1,1 4 0,-1-5 61,-1 0-1,0 1 1,0-1-1,1 1 1,-1-1 0,-1 0-1,1 0 1,0 0 0,0 0-1,-1 0 1,0 0-1,1 0 1,-1 0 0,0 0-1,0-1 1,0 1 0,0 0-1,0-1 1,0 0 0,0 0-1,0 1 1,0-1-1,-1-1 1,1 1 0,-1 0-1,1 0 1,0-1 0,-4 1-1,-11 2 434,-1 0-1,-29 2 1,43-5-463,3 0-112,0 0 1,0 0-1,0 0 1,0 0-1,0 0 1,0 0-1,0 0 1,0 0-1,0 0 0,0-1 1,0 1-1,0 0 1,0-1-1,0 1 1,0 0-1,0-1 1,1 1-1,-1-1 0,0 0 1,0 1-1,0-1 1,1 0-1,-1 1 1,0-1-1,1 0 1,-1 0-1,1 0 0,-1 1 1,1-1-1,-1-2 1,0-29-10145,5 14-395</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1.714"/>
    </inkml:context>
    <inkml:brush xml:id="br0">
      <inkml:brushProperty name="width" value="0.025" units="cm"/>
      <inkml:brushProperty name="height" value="0.025" units="cm"/>
    </inkml:brush>
  </inkml:definitions>
  <inkml:trace contextRef="#ctx0" brushRef="#br0">1 43 6887,'0'0'6571,"8"0"-3480,6 0-2126,39 1 1380,-50-2-2222,-1 1 1,1 0-1,0-1 1,-1 1-1,1-1 0,-1 0 1,1 1-1,-1-1 0,1-1 1,-1 1-1,0 0 0,1 0 1,-1-1-1,0 0 0,0 1 1,0-1-1,2-3 1,-6 8 972,0-1-1062,0 1 0,0-1-1,0 1 1,0-1 0,0 1 0,1 0-1,-1 0 1,1-1 0,0 1 0,-2 6 0,3-7-24,0-1 0,0 1 0,0-1 0,0 1 0,0 0 0,0-1 0,0 1 0,0-1 0,1 1 0,-1-1 0,1 1 0,-1-1 0,1 1 0,-1-1 0,1 0 0,0 1 0,0-1 0,0 0 0,0 1 0,0-1 0,0 0 0,0 0 0,0 0 0,0 0 0,0 0 0,1 0 0,-1 0 0,0 0 0,1-1-1,-1 1 1,1 0 0,-1-1 0,1 1 0,-1-1 0,1 0 0,-1 1 0,1-1 0,-1 0 0,1 0 0,-1 0 0,3 0 0,10 0 119,0 0 0,0 0 0,24-5-1,-32 4-123,31-6-281,0-2-1,0-1 1,-1-2-1,56-26 1,-87 35 273,-2-7-12657,-3 3 7503</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2.071"/>
    </inkml:context>
    <inkml:brush xml:id="br0">
      <inkml:brushProperty name="width" value="0.025" units="cm"/>
      <inkml:brushProperty name="height" value="0.025" units="cm"/>
    </inkml:brush>
  </inkml:definitions>
  <inkml:trace contextRef="#ctx0" brushRef="#br0">69 97 11659,'0'0'1933,"-5"9"-604,-6 13-776,1 0 0,1 1 0,1 1 1,0 0-1,2 0 0,1 0 0,-1 25 0,6-48-544,0 0 0,1 1 0,-1-1 0,0 0 0,1 0 0,-1 0 0,1 0 0,-1 0 0,1 0-1,0 0 1,0 0 0,-1-1 0,1 1 0,0 0 0,0 0 0,0 0 0,0-1 0,0 1 0,0 0 0,0-1 0,0 1-1,0-1 1,0 0 0,0 1 0,0-1 0,0 0 0,0 1 0,0-1 0,1 0 0,-1 0 0,0 0 0,0 0 0,0 0-1,0 0 1,1 0 0,-1-1 0,0 1 0,2-1 0,2 1-58,1-1-1,-1 0 1,0-1-1,0 1 1,0-1-1,0 0 1,9-4-1,1-5-276,-1 0 0,-1-1 0,0 0 0,0-1-1,-1 0 1,-1-1 0,0 0 0,-1-1 0,12-24 0,-21 38 302,-1 1 0,1-1 0,-1 0 0,1 1 0,-1-1 0,0 0 0,1 0 1,-1 0-1,0 1 0,1-1 0,-1 0 0,0 0 0,0 0 0,0 0 1,0 1-1,0-1 0,0 0 0,0 0 0,0 0 0,0 0 0,0 1 1,0-1-1,-1 0 0,1 0 0,0 0 0,-1 0 0,0-1 0,1 2 28,-1 1 0,0-1 0,0 0 0,1 0 0,-1 1 0,0-1 0,0 0 0,1 1 0,-1-1 0,1 1 0,-1-1 0,0 1 0,1-1 0,-1 1 0,1-1-1,-1 1 1,1-1 0,-1 1 0,1 0 0,-1-1 0,1 1 0,0 0 0,0-1 0,-1 1 0,1 0 0,0 0 0,0-1 0,0 1 0,-1 1 0,2 4-3361,8-11 2888,9-11 980,-4-2 180,5-6 803,-2 0 0,0 0 0,12-29 0,-26 49-2943,-4 8 154,-6 9-3371,2-8-229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3.330"/>
    </inkml:context>
    <inkml:brush xml:id="br0">
      <inkml:brushProperty name="width" value="0.025" units="cm"/>
      <inkml:brushProperty name="height" value="0.025" units="cm"/>
    </inkml:brush>
  </inkml:definitions>
  <inkml:trace contextRef="#ctx0" brushRef="#br0">37 34 10922,'0'-2'447,"1"0"0,0-1 0,-1 1 0,1-1 0,0 1 1,1 0-1,-1-1 0,0 1 0,1 0 0,-1 0 0,1 0 0,-1 0 0,4-2 0,-5 4-372,0 0 0,1 0 1,-1 0-1,0 0 1,0 0-1,1-1 0,-1 1 1,0 0-1,0 1 0,1-1 1,-1 0-1,0 0 1,1 0-1,-1 0 0,0 0 1,0 0-1,0 0 0,1 0 1,-1 0-1,0 0 1,0 1-1,1-1 0,-1 0 1,0 0-1,0 0 0,0 0 1,1 1-1,-1-1 1,0 0-1,0 0 0,0 0 1,0 1-1,0-1 0,0 0 1,1 0-1,-1 1 1,0-1-1,0 0 0,0 1 1,3 24 14,-6 41 1088,-4 0 1,-2 0-1,-36 125 1,43-167-576,2-24-587,0 0 1,0 1-1,0-1 0,0 0 1,0 1-1,0-1 1,0 0-1,0 0 0,0 1 1,0-1-1,0 0 1,1 0-1,-1 1 0,0-1 1,0 0-1,0 0 1,1 1-1,-1-1 1,0 0-1,0 0 0,0 0 1,1 1-1,-1-1 1,0 0-1,1 0 0,-1 0 1,0 0-1,0 0 1,1 0-1,-1 0 0,0 0 1,0 1-1,1-1 1,-1 0-1,1 0 1,2-1 65,0-1 0,0 1 1,0-1-1,0 1 1,0-1-1,0 0 0,0 0 1,-1 0-1,6-4 1,38-36 153,-1-1 1,-3-2 0,-1-3-1,-3 0 1,42-70 0,-79 116-869,-3 5-549,-9 15-2519,-20 26-6872,16-27 3984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56.476"/>
    </inkml:context>
    <inkml:brush xml:id="br0">
      <inkml:brushProperty name="width" value="0.025" units="cm"/>
      <inkml:brushProperty name="height" value="0.025" units="cm"/>
    </inkml:brush>
  </inkml:definitions>
  <inkml:trace contextRef="#ctx0" brushRef="#br0">8571 559 9289,'0'0'347,"-11"-9"-38,-5-3-226,-2 0 0,1 0 1,-2 2-1,1 0 0,-1 1 0,0 2 0,-1-1 0,-37-7 0,-26 6 40,0 4 0,-94 5 0,47 2-17,-488 2 1305,-724-25 808,-489-232-2336,1057 131 432,-7 71-518,-237 87-475,1006-35 682,-438 46 39,6 32 225,394-68-259,0 3-1,1 2 1,-69 33 0,103-41-22,0 0 0,1 1 0,0 0 0,0 1 0,1 1 0,0 0 0,1 1 0,0 0 0,1 1 0,0 0 0,1 1 0,1 0 0,0 0 0,-10 23-1,2 18 8,1 1 0,3 1-1,3 0 1,-6 97-1,4-31 61,-12 58-4,-16 151 152,32-235 67,8 138 0,2-210-273,2-1 1,0 0-1,1 0 0,1-1 1,2 0-1,0 0 0,1 0 1,1-1-1,2 0 0,0-1 1,1-1-1,1 0 0,0 0 1,2-2-1,29 28 0,-20-24-4,1-1-1,2-1 0,0-1 0,1-2 1,0-1-1,2-1 0,-1-2 0,2 0 1,0-3-1,58 12 0,14-5-91,169 6 0,108-23-191,-128-2 206,1227 25 186,-1251-21-96,1624-22 49,-1383-4-30,504-31-11,-800 44 6,753-73 122,-850 73 362,-11 3-144,0-3 0,89-26 0,-135 30-355,0-1 0,0 0 0,-1-1 0,0-2 0,-1 0 0,0 0 0,-1-2 0,0 0 0,-1-1 0,0-1 0,22-27 0,-13 8-2,-2 0-1,-1-2 1,-1-1-1,-3-1 1,21-57-1,-12 10 243,25-134 0,-2 0 338,-25 123-855,-4-1 1,12-149 0,-32 230 25,-1 0-1,-1 0 1,0 0-1,-1 0 1,0 0 0,-2 0-1,-8-27 1,7 33 416,0-1 0,0 2 0,-1-1 0,-1 0 0,1 1-1,-1 0 1,-1 1 0,0 0 0,0 0 0,-1 0 0,-17-11 0,9 7 548,-1 2 1,-32-14-1,42 20-568,1 1 1,-1 1-1,-1-1 1,1 1-1,0 1 0,0-1 1,-1 1-1,1 1 1,-10 0-1,35 20-1275,-9-16 386,0-1 0,-1 0 1,2 0-1,-1-1 0,0 0 1,0 0-1,1-1 0,9 1 1,37-1-7253</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3.959"/>
    </inkml:context>
    <inkml:brush xml:id="br0">
      <inkml:brushProperty name="width" value="0.025" units="cm"/>
      <inkml:brushProperty name="height" value="0.025" units="cm"/>
    </inkml:brush>
  </inkml:definitions>
  <inkml:trace contextRef="#ctx0" brushRef="#br0">3 34 8872,'0'0'1650,"-1"11"-97,1-2-1347,-1 1 352,0-1 0,1 1 0,0-1 0,4 18-1,-4-25-424,1 1-1,-1-1 1,1 1-1,0-1 1,0 1-1,0-1 1,0 0-1,0 0 1,1 1-1,-1-1 1,1 0-1,-1 0 0,1 0 1,0-1-1,0 1 1,0 0-1,0-1 1,0 1-1,0-1 1,0 1-1,0-1 1,1 0-1,-1 0 1,0 0-1,1 0 1,2 0-1,2 0 95,0 0 0,0 0 0,0-1 0,0 0-1,0-1 1,0 1 0,0-1 0,0-1 0,0 1 0,0-1 0,0-1 0,-1 1 0,1-1 0,-1 0-1,10-6 1,4-5-4,0-1 0,0-1-1,17-20 1,-7 8-105,-32 84-406,2-56 287,0 1 0,0 0 1,0 0-1,0 0 0,0 0 1,0 0-1,0 0 0,0 0 1,0 0-1,1 0 0,-1 0 1,0 0-1,0 0 0,1-1 1,-1 1-1,1 0 0,-1 0 1,1 0-1,-1-1 0,1 1 1,-1 0-1,1 0 0,0-1 1,0 1-1,-1-1 0,1 1 1,1 0-1,1 0 24,-1 0-1,1 0 1,-1 0 0,1-1 0,-1 1-1,1-1 1,0 0 0,-1 0 0,1 0-1,3-1 1,7-1 89,-1 0-1,1-1 1,17-7 0,64-32-2,-65 28-485,0 1 0,60-18 0,-88 31 359,-1 0 0,0 0-1,1 0 1,-1 0-1,0-1 1,0 1-1,1 0 1,-1 0-1,0 0 1,1 0-1,-1 0 1,0 0-1,0 0 1,1 1 0,-1-1-1,0 0 1,1 0-1,-1 0 1,0 0-1,0 0 1,1 0-1,-1 0 1,0 1-1,0-1 1,1 0 0,-1 0-1,0 0 1,0 1-1,0-1 1,0 0-1,1 0 1,-1 0-1,0 1 1,0-1-1,0 0 1,0 1-1,1-1 1,-2 16-158,-13 23 345,10-28-226,3-8 61,0 0 0,0-1 0,0 1 0,1 0 0,-1-1 0,1 1 0,0 0 0,0 0 0,0 0 0,0-1 0,0 1-1,0 0 1,1 0 0,-1-1 0,1 1 0,0 0 0,0-1 0,0 1 0,0-1 0,3 5 0,0-3 19,0 0-1,1 0 1,-1 0-1,1-1 1,0 0 0,-1 0-1,11 4 1,22 16 32,-29-17-23,0 0 1,-1 1-1,0 0 0,0 1 0,0-1 1,-1 1-1,0 1 0,-1-1 0,0 1 0,0 0 1,-1 0-1,0 0 0,-1 1 0,0-1 1,0 1-1,2 18 0,-5-22 2,1 1 0,-1-1-1,0 1 1,-1-1 0,0 1 0,0-1 0,0 1-1,-1-1 1,1 0 0,-2 1 0,1-1-1,-1 0 1,0 0 0,0-1 0,0 1 0,-1-1-1,0 1 1,0-1 0,0-1 0,-1 1 0,0 0-1,0-1 1,0 0 0,0 0 0,0 0-1,-12 4 1,12-5 222,-1 0 0,0-1 0,0 0 0,0 0 0,0 0 0,0-1 0,0 0 0,-1 0 0,1 0 0,-11-1 0,15-1-213,-1 1 1,1 0-1,0-1 1,0 1-1,-1-1 1,1 0-1,0 0 0,0 0 1,0 0-1,0 0 1,0 0-1,0 0 1,0-1-1,0 1 1,1-1-1,-1 1 1,0-1-1,1 0 0,-1 0 1,1 0-1,0 1 1,0-1-1,0-1 1,0 1-1,0 0 1,0 0-1,0 0 1,1 0-1,-1-1 0,1 1 1,-1-3-1,0-4-46,0 0 0,1 0 0,0 0 0,1 0-1,0 0 1,0 0 0,1 0 0,0 0-1,1 0 1,0 1 0,0-1 0,1 1 0,0 0-1,0 0 1,1 0 0,0 1 0,0 0 0,11-12-1,8-5-885,1 2-1,1 0 0,48-30 0,-47 34-988,0-4-2027,-7 0-2898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4.288"/>
    </inkml:context>
    <inkml:brush xml:id="br0">
      <inkml:brushProperty name="width" value="0.025" units="cm"/>
      <inkml:brushProperty name="height" value="0.025" units="cm"/>
    </inkml:brush>
  </inkml:definitions>
  <inkml:trace contextRef="#ctx0" brushRef="#br0">1 7 18129,'0'0'1858,"50"-6"-7848</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5.203"/>
    </inkml:context>
    <inkml:brush xml:id="br0">
      <inkml:brushProperty name="width" value="0.025" units="cm"/>
      <inkml:brushProperty name="height" value="0.025" units="cm"/>
    </inkml:brush>
  </inkml:definitions>
  <inkml:trace contextRef="#ctx0" brushRef="#br0">179 85 8552,'0'0'10746,"-9"-7"-9566,3 2-1025,4 3-129,1 1-1,-1-1 1,1 1-1,-1-1 1,0 1-1,0 0 1,0-1-1,0 1 1,1 0 0,-2 0-1,1 0 1,0 1-1,0-1 1,0 0-1,0 1 1,0-1-1,-1 1 1,1 0 0,0 0-1,0 0 1,0 0-1,-1 0 1,1 0-1,0 1 1,0-1-1,0 1 1,-1-1 0,1 1-1,0 0 1,0 0-1,0 0 1,-2 1-1,-5 5 132,0 1-1,1 0 1,0 0-1,1 0 1,0 1-1,0 0 1,1 0-1,0 1 0,0-1 1,1 2-1,0-1 1,-5 19-1,10-28-149,-1 0 0,1 0 0,0 0 0,0 0 0,0 0 1,-1 0-1,1 0 0,0 1 0,1-1 0,-1 0 0,0 0 0,0 0 0,0 0 0,0 0 0,1 0 0,-1 0 0,1-1 0,-1 1 0,0 0 0,1 0 0,0 0 0,-1 0 0,1 0 0,-1-1 0,1 1 0,1 1 0,0-1 15,0 0-1,0 0 0,0-1 1,-1 1-1,1-1 1,0 1-1,0-1 0,0 0 1,0 0-1,0 0 0,0 0 1,0 0-1,2 0 0,6-2 58,-1 0-1,0 0 0,0-1 1,17-7-1,-1-3-41,-1-1 1,0-1-1,-2-2 1,1 0-1,-2-1 0,0-1 1,-2-1-1,29-37 0,-36 37 122,-33 50-120,20-28-34,-8 12 94,0 1 0,1 1-1,0-1 1,2 1 0,-1 1 0,2-1 0,-6 33-1,10-48-85,1 0 0,0 0 0,0 0 1,0 0-1,0 0 0,0 0 0,0 0 0,1 0 0,-1 0 0,0 0 0,0 0 0,1 0 0,-1-1 0,0 1 0,1 0 0,-1 0 0,1 0 0,-1 0 0,1-1 0,0 1 0,-1 0 0,1 0 0,0-1 0,0 1 0,-1-1 1,2 2-1,0-1 16,0-1 1,1 1-1,-1 0 1,0-1 0,0 1-1,0-1 1,1 0-1,-1 0 1,0 0 0,1 0-1,1 0 1,5-1 41,-1-1 1,0 0 0,0 0-1,0 0 1,11-6-1,-2-1-41,-1-1 0,0-1-1,0-1 1,-1 0-1,-1-1 1,0 0 0,-1-1-1,0 0 1,-1-2-1,12-18 1,-35 50-228,-32 55 85,39-64 109,0 0 0,1 1 0,0-1 0,0 0 0,1 1 0,0 0 0,0-1 0,0 11 0,2-17 6,0-1 1,1 1-1,-1-1 0,0 1 1,0-1-1,0 0 0,1 1 0,-1-1 1,0 1-1,1-1 0,-1 1 1,0-1-1,1 0 0,-1 1 1,1-1-1,-1 0 0,0 1 0,1-1 1,-1 0-1,1 0 0,-1 1 1,1-1-1,-1 0 0,1 0 1,-1 0-1,1 0 0,-1 0 0,1 0 1,-1 0-1,1 0 0,-1 0 1,1 0-1,-1 0 0,1 0 1,-1 0-1,1 0 0,0-1 0,23-3 167,-11-1-133,-1-1 1,1 0-1,-1 0 0,0-1 0,0-1 0,11-9 1,64-60 42,-74 65-33,-10 10-517,-12 15 375,-28 40-389,34-48 90,0 0-1,0 0 0,1 0 1,-1 1-1,1-1 1,0 0-1,1 1 1,-3 9-1,5-14 158,-1 0 1,0 0-1,0 0 0,1 0 0,-1 0 1,0-1-1,1 1 0,-1 0 0,1 0 1,-1 0-1,1-1 0,-1 1 0,1 0 1,0-1-1,-1 1 0,1-1 1,0 1-1,0-1 0,-1 1 0,1-1 1,0 1-1,0-1 0,0 0 0,0 1 1,-1-1-1,1 0 0,0 0 1,0 1-1,0-1 0,0 0 0,0 0 1,0 0-1,0 0 0,-1 0 0,1 0 1,0-1-1,0 1 0,0 0 1,0 0-1,0-1 0,1 0 0,0 1-251,24-4-4081</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5.535"/>
    </inkml:context>
    <inkml:brush xml:id="br0">
      <inkml:brushProperty name="width" value="0.025" units="cm"/>
      <inkml:brushProperty name="height" value="0.025" units="cm"/>
    </inkml:brush>
  </inkml:definitions>
  <inkml:trace contextRef="#ctx0" brushRef="#br0">175 1 9705,'0'0'10517,"-11"0"-9962,-2 0-307,1 2 1,0-1-1,-22 6 0,31-6-227,-1 0-1,1 0 0,-1 0 1,1 0-1,0 0 0,-1 1 1,1 0-1,0-1 1,0 1-1,0 1 0,0-1 1,0 0-1,1 1 0,-1-1 1,1 1-1,-1 0 0,1 0 1,0 0-1,0 0 1,0 0-1,-2 6 0,5-8-23,-1-1 1,0 1-1,1 0 0,-1 0 0,0-1 0,1 1 0,-1 0 0,1-1 0,-1 1 0,1-1 0,0 1 0,-1-1 0,1 1 1,-1-1-1,1 1 0,0-1 0,0 0 0,-1 1 0,1-1 0,0 0 0,0 1 0,-1-1 0,1 0 0,0 0 0,0 0 1,-1 0-1,1 0 0,0 0 0,1 0 0,36 4 120,-28-3-152,14 1-67,-8-1 37,1 0 1,0 1-1,-1 1 1,0 1-1,1 0 0,-1 1 1,-1 0-1,21 11 1,-35-16 76,-1 1 1,1-1 0,0 0 0,-1 1-1,1-1 1,-1 1 0,1 0-1,-1-1 1,1 1 0,-1-1 0,1 1-1,-1 0 1,1-1 0,-1 1-1,0 0 1,1-1 0,-1 1 0,0 0-1,0 0 1,0-1 0,1 1 0,-1 0-1,0 0 1,0 0 0,0-1-1,0 1 1,0 0 0,-1 0 0,1 1-1,-18 20 632,-39 13 899,51-32-1261,-15 8 350,0-2 0,0 0-1,-39 10 1,45-15-1676,-1-1 0,1-1 0,-25 0 0,35-3-3382,4-6-3085</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6.243"/>
    </inkml:context>
    <inkml:brush xml:id="br0">
      <inkml:brushProperty name="width" value="0.025" units="cm"/>
      <inkml:brushProperty name="height" value="0.025" units="cm"/>
    </inkml:brush>
  </inkml:definitions>
  <inkml:trace contextRef="#ctx0" brushRef="#br0">97 59 9449,'0'0'2562,"8"-9"513,1 1-2071,-6 6-642,0-1 0,0 1 0,0-1 0,-1 0 0,1 0 1,-1 0-1,0 0 0,1-1 0,-1 1 0,-1-1 0,3-5 0,-14 34 677,-1-1 0,-1 0-1,-21 30 1,20-34-840,0 0 0,2 0 0,1 1 0,0 0 0,-6 24 0,15-44-176,0 1-1,1-1 1,-1 1 0,1 0-1,-1-1 1,1 1-1,-1-1 1,1 1-1,0 0 1,0-1-1,0 1 1,0 0 0,0-1-1,0 1 1,1 0-1,-1-1 1,0 1-1,1-1 1,-1 1-1,1 0 1,0-1-1,-1 0 1,1 1 0,0-1-1,0 1 1,0-1-1,0 0 1,0 1-1,0-1 1,1 0-1,-1 0 1,0 0-1,1 0 1,-1 0 0,0 0-1,1-1 1,-1 1-1,3 1 1,5-1 46,-1 0 1,0 0 0,1-1-1,-1 0 1,1 0-1,13-3 1,-13 2-226,0-1-1,1 0 1,-1-1-1,0 0 1,-1 0-1,1-1 1,0 0-1,-1-1 1,0 0-1,12-9 1,-14 10-923,-1-1 0,1-1 1,-1 1-1,0-1 0,0 0 1,-1 0-1,0-1 0,5-9 1,8-26-10704</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6.570"/>
    </inkml:context>
    <inkml:brush xml:id="br0">
      <inkml:brushProperty name="width" value="0.025" units="cm"/>
      <inkml:brushProperty name="height" value="0.025" units="cm"/>
    </inkml:brush>
  </inkml:definitions>
  <inkml:trace contextRef="#ctx0" brushRef="#br0">45 27 4837,'0'0'16655,"-44"-27"-13964,49 35-2819,9 5 96,1 2-1858,4-1-1858,-5 0-3875</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7.260"/>
    </inkml:context>
    <inkml:brush xml:id="br0">
      <inkml:brushProperty name="width" value="0.025" units="cm"/>
      <inkml:brushProperty name="height" value="0.025" units="cm"/>
    </inkml:brush>
  </inkml:definitions>
  <inkml:trace contextRef="#ctx0" brushRef="#br0">156 176 8808,'0'0'609,"3"-10"325,2-4-241,1-1-1,1 1 1,0 0 0,1 1-1,0 0 1,1 0 0,11-12-1,-15 20 37,21-23 1470,-26 27-2022,1 0 0,0 0 0,0 0 0,0 1 0,-1-1 0,1 0 0,0 0 0,0 1 0,0-1 0,0 0 0,0 1 1,0-1-1,0 1 0,0 0 0,0-1 0,1 1 0,-1 0 0,0-1 0,0 1 0,0 0 0,2 0 0,-2 2-108,0-1 1,0 1-1,-1-1 1,1 1-1,-1 0 1,0 0-1,1-1 1,-1 1-1,0 0 1,0-1-1,0 1 1,0 0-1,0 0 0,0-1 1,-1 3-1,0 4 138,0 18 266,-1-1 0,-2 0 0,0 0-1,-2 0 1,-11 32 0,-56 120 971,50-125-1150,5-9-207,-53 108 13,49-122-1737,6-20-2056,15-9 3358,0 0 0,1 0 0,-1 0-1,0 0 1,0 0 0,0 0 0,1 0 0,-1 0-1,0-1 1,0 1 0,1 0 0,-1 0 0,0-1 0,0 1-1,1 0 1,-1-1 0,0 1 0,1-1 0,-1 1-1,0-1 1,-12-16-6001</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47.623"/>
    </inkml:context>
    <inkml:brush xml:id="br0">
      <inkml:brushProperty name="width" value="0.025" units="cm"/>
      <inkml:brushProperty name="height" value="0.025" units="cm"/>
    </inkml:brush>
  </inkml:definitions>
  <inkml:trace contextRef="#ctx0" brushRef="#br0">20 0 12204,'0'0'5562,"-3"11"-4681,-3 24 5,1 0 0,2 0 0,1 0 0,4 45 1,-1-61-483,1 0 0,1-1 0,0 1 1,2-1-1,0 0 0,1 0 1,1-1-1,0 0 0,1 0 0,15 22 1,-20-35-267,0 0 1,0-1-1,0 0 1,0 1-1,0-1 1,1 0-1,-1-1 1,1 1-1,0-1 1,0 1 0,0-1-1,0 0 1,0-1-1,1 1 1,-1-1-1,8 2 1,-5-3-25,0 1 1,0-1-1,0 0 1,0-1-1,0 0 1,-1 0-1,1 0 1,0-1 0,12-5-1,4-3-17,-1-2-1,0-1 0,-1 0 1,36-31-1,-33 25-214,-1-2 0,36-42-1,-47 48-1029,-1-1-1,-1 0 1,11-20-1,0-13-5678</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0.842"/>
    </inkml:context>
    <inkml:brush xml:id="br0">
      <inkml:brushProperty name="width" value="0.025" units="cm"/>
      <inkml:brushProperty name="height" value="0.025" units="cm"/>
    </inkml:brush>
  </inkml:definitions>
  <inkml:trace contextRef="#ctx0" brushRef="#br0">214 5 11691,'0'0'10191,"-8"-2"-9849,5 1-340,-1 1 0,1-1 1,-1 1-1,1 0 0,0 0 0,-1 0 1,1 0-1,-1 0 0,1 1 1,-1 0-1,1-1 0,0 1 0,-1 0 1,1 1-1,0-1 0,0 1 1,0-1-1,0 1 0,0 0 0,0 0 1,0 0-1,1 1 0,-1-1 1,1 1-1,0-1 0,-1 1 0,-1 3 1,-8 7 2,8-10-8,1-1 0,-1 1 0,1 0 0,0 0 0,0 1 0,1-1 0,-1 1 0,1-1 0,-1 1 0,1 0 0,0 0 0,0 0 0,1 0 0,0 0 0,-3 9 0,9-11-13,-1-1 0,1 1 1,-1-1-1,1 0 0,-1-1 0,1 1 0,-1-1 0,1 0 1,5 0-1,4 1-82,-4 0 44,0 1-1,0 0 1,0 1 0,-1 0-1,1 1 1,-1 0 0,18 10 0,-24-12 61,0 0-1,0 0 1,0 0 0,0 0 0,0 1 0,-1 0 0,1-1-1,-1 1 1,0 0 0,0 0 0,0 0 0,0 0 0,0 1-1,-1-1 1,1 0 0,-1 1 0,0-1 0,0 1 0,0 0-1,0-1 1,-1 1 0,0 0 0,0-1 0,0 1 0,0 4 0,-2-4 93,1 0 0,-1 0 1,1 0-1,-1-1 1,-1 1-1,1-1 1,0 1-1,-1-1 1,0 0-1,1 0 0,-1 0 1,-1 0-1,1-1 1,0 1-1,-1-1 1,1 0-1,-1 0 1,1 0-1,-6 2 0,-9 4 450,0-1-1,-31 8 0,31-9-274,-2-2 0,1 0 0,-37 1 0,56-5-282,0 0 0,-1 0-1,1 0 1,0 0 0,-1 0 0,1 0 0,0 0-1,-1 0 1,1 0 0,0 0 0,-1 0-1,1 0 1,0 0 0,-1 0 0,1 0 0,0 0-1,-1 0 1,1 0 0,0-1 0,0 1-1,-1 0 1,1 0 0,0 0 0,0-1 0,-1 1-1,1 0 1,0 0 0,0-1 0,-1 1-1,1 0 1,0 0 0,0-1 0,0 1 0,0 0-1,0-1 1,-1 1 0,1 0 0,0-1-1,0 1 1,0 0 0,0-1 0,0 1-1,0 0 1,0-1 0,0 1 0,0 0 0,0-1-1,0 1 1,0 0 0,1-1 0,-1 1-1,0 0 1,0-1 0,13-18-1589,58-36-4981,-24 19 278</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1.365"/>
    </inkml:context>
    <inkml:brush xml:id="br0">
      <inkml:brushProperty name="width" value="0.025" units="cm"/>
      <inkml:brushProperty name="height" value="0.025" units="cm"/>
    </inkml:brush>
  </inkml:definitions>
  <inkml:trace contextRef="#ctx0" brushRef="#br0">136 1 13196,'0'0'6129,"-9"12"-5131,-8 13-539,2 2 0,0-1 1,2 2-1,1-1 0,-13 48 0,16-43-279,2 1 0,2 0 0,-3 66 1,7-98-171,1 0 0,1 0 0,-1 0 0,0 0 1,0 0-1,0 0 0,0 0 0,1 0 0,-1 0 1,1 0-1,-1 0 0,1 0 0,-1 0 0,1 0 1,-1 0-1,1 0 0,0-1 0,-1 1 1,1 0-1,0 0 0,0-1 0,1 2 0,-2-2 7,1 0-1,-1 0 0,1 0 0,0 1 0,-1-1 0,1 0 0,-1 0 1,1 0-1,-1 0 0,1-1 0,0 1 0,-1 0 0,1 0 0,-1 0 1,1 0-1,-1-1 0,1 1 0,-1 0 0,1 0 0,-1-1 0,1 1 1,-1 0-1,1-1 0,-1 1 0,0 0 0,1-1 0,-1 1 0,1-1 1,-1 1-1,0-1 0,0 1 0,1-1 0,-1 1 0,0-1 0,0 1 1,1-1-1,-1 1 0,0-1 0,0 1 0,0-1 0,0 0 0,7-27 209,-2 0 1,-1 0-1,-1 0 0,-1 0 0,-3-36 0,1 35 74,-11 86-192,11-51-103,0 0 0,0 0 1,1 0-1,0 0 1,0 1-1,0-1 0,1 0 1,0-1-1,0 1 0,4 8 1,-4-11-1,0 0 0,1 0 0,-1-1 0,1 1 0,-1 0 0,1-1 0,0 0 0,0 0 0,0 0 0,1 0 0,-1 0 0,0 0 0,1-1 0,-1 0 0,1 1 0,-1-1 0,1-1 0,-1 1 0,5 0 0,5 1 16,-1-1 0,0-1 0,1 0 0,-1 0 0,0-2 0,1 1 0,-1-1 0,0-1 0,0 0 0,0-1 0,-1 0 0,1-1 0,-1 0 0,0-1 0,0 0 0,-1-1 0,0 0 0,0 0 0,13-14 0,-11 4 213,-12 10 413,-2 8-629,1-1-1,-1 1 1,1-1-1,-1 1 0,1-1 1,-1 1-1,1 0 1,-1 0-1,1 0 0,0 0 1,-1 0-1,1 0 1,0 0-1,0 0 0,0 0 1,0 1-1,-1 1 1,-5 4 18,0 1 1,0 0 0,1 1 0,0-1 0,0 1 0,1 0 0,1 1-1,-1-1 1,2 1 0,-1 0 0,1 0 0,1 0 0,-2 11-1,4-20-23,0-1 0,0 1-1,0 0 1,0-1 0,0 1-1,0-1 1,1 1-1,-1-1 1,0 1 0,0-1-1,1 1 1,-1-1-1,0 1 1,0-1 0,1 1-1,-1-1 1,1 1-1,-1-1 1,0 0 0,1 1-1,-1-1 1,1 0 0,-1 1-1,1-1 1,-1 0-1,1 0 1,-1 1 0,1-1-1,-1 0 1,2 0-1,23 1 303,24-16-1420,-30-3-4969,-11 4 181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34.630"/>
    </inkml:context>
    <inkml:brush xml:id="br0">
      <inkml:brushProperty name="width" value="0.025" units="cm"/>
      <inkml:brushProperty name="height" value="0.025" units="cm"/>
    </inkml:brush>
  </inkml:definitions>
  <inkml:trace contextRef="#ctx0" brushRef="#br0">0 1 1185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1.758"/>
    </inkml:context>
    <inkml:brush xml:id="br0">
      <inkml:brushProperty name="width" value="0.025" units="cm"/>
      <inkml:brushProperty name="height" value="0.025" units="cm"/>
    </inkml:brush>
  </inkml:definitions>
  <inkml:trace contextRef="#ctx0" brushRef="#br0">1 0 14990,'0'0'11627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3.432"/>
    </inkml:context>
    <inkml:brush xml:id="br0">
      <inkml:brushProperty name="width" value="0.025" units="cm"/>
      <inkml:brushProperty name="height" value="0.025" units="cm"/>
    </inkml:brush>
  </inkml:definitions>
  <inkml:trace contextRef="#ctx0" brushRef="#br0">1 44 8136,'0'0'5957,"5"-9"-2887,14-25-657,-16 48 1595,-2 12-3799,-17 226 2044,16-251-2245,1 0 0,-1-1 0,0 1 0,0-1-1,1 1 1,-1 0 0,0-1 0,1 1 0,-1-1 0,1 1 0,-1-1 0,1 1-1,-1-1 1,1 1 0,-1-1 0,1 0 0,-1 1 0,1-1 0,-1 0 0,1 1 0,0-1-1,-1 0 1,1 0 0,-1 1 0,1-1 0,0 0 0,-1 0 0,1 0 0,0 0 0,-1 0-1,1 0 1,0 0 0,-1 0 0,1 0 0,0 0 0,-1-1 0,1 1 0,0 0 0,-1 0-1,1-1 1,-1 1 0,2-1 0,30-12 347,-11-1-306,-2-2-1,0 0 1,19-21 0,-20 18-37,1 1-1,36-26 1,-55 44-17,0 0 0,1-1 1,-1 1-1,0 0 0,0-1 1,1 1-1,-1 0 0,0 0 1,0 0-1,1-1 0,-1 1 1,0 0-1,1 0 1,-1 0-1,0 0 0,1 0 1,-1 0-1,1 0 0,-1 0 1,0-1-1,1 1 0,-1 0 1,0 1-1,1-1 0,-1 0 1,0 0-1,1 0 1,-1 0-1,0 0 0,1 0 1,-1 0-1,0 0 0,1 1 1,-1-1-1,0 0 0,1 0 1,-1 0-1,0 1 0,1-1 1,-1 0-1,0 0 1,0 1-1,0-1 0,1 0 1,-1 1-1,0-1 0,0 1 1,1 23-10,-16 28 96,11-43-69,-6 19 11,10-28-19,1 0-1,-1 1 1,1-1 0,0 0-1,-1 0 1,1 0 0,0 0-1,-1 0 1,1 0 0,0 0-1,-1 0 1,1 0 0,0 0-1,-1 0 1,1 0 0,-1 0-1,1-1 1,0 1 0,-1 0 0,1 0-1,-1-1 1,1 1 0,0-1-1,22-12 15,-1-1-1,0 0 1,-2-2-1,24-22 1,41-30-48,-85 67 26,0 1-1,0 0 0,1 0 1,-1 0-1,0-1 0,0 1 0,0 0 1,0 0-1,0 0 0,1 0 1,-1 0-1,0-1 0,0 1 1,0 0-1,0 0 0,1 0 1,-1 0-1,0 0 0,0 0 1,0 0-1,1 0 0,-1 0 1,0 0-1,0 0 0,0 0 1,1 0-1,-1 0 0,0 0 1,0 0-1,1 0 0,-1 0 0,0 0 1,0 0-1,0 0 0,1 0 1,-1 0-1,0 0 0,0 0 1,0 0-1,0 1 0,1-1 1,-1 0-1,0 0 0,0 0 1,0 0-1,0 0 0,0 1 1,1-1-1,-1 0 0,0 0 1,0 0-1,0 1 0,0-1 1,0 0-1,0 0 0,0 1 1,-2 17-70,-13 20 83,10-26-2,0-3-4,1 0 0,0 0 0,1 0-1,0 0 1,0 1 0,1-1 0,0 1 0,-1 18 0,4-28-2,-1 1 0,1 0 0,0 0 0,-1-1 0,1 1 0,-1-1 0,1 1 0,0 0 0,0-1 0,-1 1 0,1-1 0,0 1 0,0-1 0,-1 0 0,1 1 0,0-1 0,0 0 0,0 0 0,0 1 0,0-1 0,0 0 0,-1 0 0,1 0 0,0 0 0,0 0 0,0 0 0,0-1 0,0 1 0,0 0 0,0 0 0,-1 0 0,1-1 0,0 1 0,1-1 0,32-12 93,-16 1-83,0 1 0,-1-2 0,-1-1 0,0 0-1,0-1 1,-2 0 0,0-1 0,20-31 0,-42 60-1,1-1-1,0 2 1,0-1 0,2 1-1,-1 0 1,-5 27 0,11-40-3,0-1 1,0 1 0,0-1 0,0 0-1,0 1 1,0-1 0,0 1-1,0-1 1,1 1 0,-1-1 0,0 0-1,0 1 1,0-1 0,1 1-1,-1-1 1,0 0 0,0 1 0,1-1-1,-1 0 1,0 1 0,1-1-1,-1 0 1,1 1 0,-1-1 0,0 0-1,1 0 1,-1 0 0,1 1 0,-1-1-1,0 0 1,1 0 0,-1 0-1,1 0 1,-1 0 0,1 0 0,23-3 184,20-16-54,-10-2-101,34-27 1,-57 40-30,1-2 0,-2 0-1,1 0 1,-2-1 0,1 0 0,9-16-1,-101 162-221,63-98 290,15-16-19,4-20-55,0-1-1,0 1 0,0-1 0,0 0 0,0 1 0,0-1 0,0 0 1,0 1-1,0-1 0,0 1 0,0-1 0,1 0 0,-1 1 0,0-1 1,0 0-1,0 0 0,1 1 0,-1-1 0,0 0 0,0 1 0,1-1 0,-1 0 1,0 0-1,1 0 0,-1 1 0,0-1 0,1 0 0,-1 0 0,0 0 1,1 0-1,-1 0 0,1 1 0,-1-1 0,0 0 0,1 0 0,-1 0 0,0 0 1,1 0-1,5-1 5,0 1 0,0-1 0,0 0 0,0 0 0,-1-1 0,1 0 0,0 0 0,-1 0 0,0-1 0,1 1 0,-1-1 0,0-1 0,0 1 0,-1-1 0,1 0 0,-1 0 0,0 0 0,0 0 0,0-1 0,0 0 1,4-7-1,-8 11-17,0 1 0,1 0 1,-1 0-1,0 0 0,0-1 1,0 1-1,0 0 0,1 0 1,-1-1-1,0 1 1,0 0-1,0 0 0,0-1 1,0 1-1,0 0 0,0 0 1,0-1-1,0 1 0,0 0 1,0-1-1,0 1 1,0 0-1,0 0 0,0-1 1,0 1-1,0 0 0,0 0 1,0-1-1,-1 1 0,1 0 1,0 0-1,0-1 1,0 1-1,0 0 0,0 0 1,-1-1-1,1 1 0,0 0 1,0 0-1,0 0 0,-1 0 1,1-1-1,0 1 1,-1 0-1,-14 5-150,-14 16 92,11-6 56,14-11 40,-1-1 0,1 1-1,-1 0 1,1 0-1,0 1 1,-3 4-1,7-9 5,21 2 86,-20-1-112,1-1-1,-1 1 1,0-1-1,0 1 1,0-1-1,1 0 1,-1 0-1,0 0 1,0 1-1,1-1 1,-1 0-1,0-1 1,0 1-1,1 0 1,-1 0-1,0 0 1,0-1-1,0 1 1,1-1-1,-1 1 1,0-1-1,0 1 1,0-1-1,0 0 1,0 1-1,0-1 1,0 0-1,0 0 1,1-1-1,13-16 12,1 1 0,34-29 0,-31 31-18,-2-2 0,27-29 0,-40 42 6,-3 3-47,-26 30 63,-1-1-22,16-19 179,0 1 0,1 0 1,0 1-1,1 0 0,0 0 1,1 1-1,-11 20 0,18-31-188,0-1-1,0 0 0,-1 1 1,1-1-1,0 1 0,0-1 1,0 0-1,-1 1 0,1-1 1,0 1-1,0-1 0,0 1 1,0-1-1,0 1 1,0-1-1,0 0 0,0 1 1,0-1-1,0 1 0,0-1 1,0 1-1,0-1 0,0 0 1,1 1-1,-1-1 0,0 1 1,0-1-1,0 0 0,1 1 1,-1-1-1,0 1 0,0-1 1,1 0-1,-1 1 0,0-1 1,1 0-1,-1 0 0,0 1 1,1-1-1,-1 0 0,1 0 1,-1 1-1,0-1 0,1 0 1,-1 0-1,1 0 0,-1 0 1,1 0-1,-1 0 0,1 0 1,-1 0-1,0 0 0,1 0 1,-1 0-1,1 0 0,-1 0 1,1 0-1,-1 0 0,0 0 1,1 0-1,-1-1 0,1 1 1,-1 0-7,18-29-10260,-10 21 4726,3-1-1678</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4.739"/>
    </inkml:context>
    <inkml:brush xml:id="br0">
      <inkml:brushProperty name="width" value="0.025" units="cm"/>
      <inkml:brushProperty name="height" value="0.025" units="cm"/>
    </inkml:brush>
  </inkml:definitions>
  <inkml:trace contextRef="#ctx0" brushRef="#br0">204 78 12172,'4'-10'-94,"25"-51"8263,-27 54-3889,-19 39-3866,-193 353 2111,208-382-2482,1-1 0,-1 1 0,1 0-1,0 0 1,0 0 0,0 0 0,0 0 0,1 0 0,-1 0 0,0 4-1,2-6-32,-1 0 0,1 0 0,-1 0 0,0 0 0,1-1-1,0 1 1,-1 0 0,1 0 0,-1-1 0,1 1 0,0-1 0,0 1-1,-1 0 1,1-1 0,0 1 0,0-1 0,0 0 0,-1 1-1,1-1 1,0 0 0,0 1 0,0-1 0,0 0 0,0 0-1,0 0 1,0 0 0,0 0 0,-1 0 0,1 0 0,0 0 0,0 0-1,0 0 1,2-1 0,6 0-30,0-1 1,0-1-1,0 1 0,-1-1 0,1 0 1,-1-1-1,1 0 0,-1-1 1,0 0-1,-1 0 0,1 0 0,-1-1 1,8-8-1,14-15-212,40-49 0,-67 76 251,3-5-32,17-19 105,-21 26-24,-11 15-33,-32 51 80,38-60-102,1 1 1,0-1-1,0 1 0,1 0 1,-1 0-1,2 0 0,-1 0 0,0 12 1,2-19-8,1 1 1,-1 0 0,1 0-1,0-1 1,0 1 0,-1-1-1,1 1 1,0-1 0,0 1-1,0-1 1,-1 1-1,1-1 1,0 0 0,0 1-1,0-1 1,0 0 0,0 0-1,0 0 1,0 0-1,0 1 1,0-1 0,0-1-1,0 1 1,0 0 0,1 0-1,31-2 137,-23-1-131,1 0 0,-1 0 0,1-1 1,-1 0-1,0-1 0,-1 0 0,1 0 1,-1-1-1,0-1 0,0 1 0,8-10 1,1 0 15,-1-2 1,-1 0 0,27-39-1,-34 38-42,-9 19 13,0 0 0,0-1 0,0 1 0,0 0 0,0 0 1,0 0-1,0 0 0,0-1 0,0 1 0,0 0 0,0 0 0,0 0 1,0 0-1,-1 0 0,1-1 0,0 1 0,0 0 0,0 0 0,0 0 1,0 0-1,0 0 0,-1 0 0,1 0 0,0 0 0,0-1 0,0 1 1,0 0-1,-1 0 0,1 0 0,0 0 0,0 0 0,0 0 0,0 0 1,-1 0-1,1 0 0,0 0 0,0 0 0,0 0 0,0 0 1,-1 0-1,1 0 0,0 0 0,0 0 0,0 0 0,0 1 0,-1-1 1,1 0-1,0 0 0,0 0 0,-3 2-6,-1-1-1,1 1 1,0 0 0,0 0 0,0 0-1,0 1 1,1-1 0,-4 4 0,-12 14 119,-27 41 0,42-55-96,-1-1 0,1 1 0,0 0 0,0 0 0,1 0 0,0 0 0,0 1 0,0-1 0,1 0 0,0 1 0,0-1 0,0 1 0,1 9 0,0-15-13,1 1 1,-1-1-1,0 0 1,1 0-1,-1 0 0,1 0 1,-1 0-1,1-1 1,0 1-1,-1 0 1,1 0-1,0 0 0,-1 0 1,1-1-1,0 1 1,0 0-1,0 0 0,0-1 1,0 1-1,0-1 1,0 1-1,0-1 1,0 0-1,1 1 0,35 3 123,-28-4-95,0-1 1,0 0-1,0-1 1,0 0 0,14-6-1,-8 0-17,0 0 0,-1-1 0,0-1 0,-1-1-1,0 0 1,-1 0 0,0-1 0,0-1-1,-2 0 1,0-1 0,15-25 0,-24 37-7,0 1-1,0-1 1,0 1 0,0-1-1,-1 0 1,1 1 0,-1-1 0,0 0-1,1 0 1,-1 1 0,0-1 0,0 0-1,0-2 1,0 3-9,0 1 0,0 0 0,-1-1 0,1 1 0,0-1 0,0 1 0,-1 0 0,1-1 0,0 1 0,-1 0 0,1-1 0,0 1 0,-1 0 0,1 0 1,0-1-1,-1 1 0,1 0 0,-1 0 0,1 0 0,0-1 0,-1 1 0,1 0 0,-1 0 0,1 0 0,-1 0 0,1 0 0,0 0 0,-1 0 0,1 0 0,-1 0 0,0 0 0,-2 1-16,-1 0 1,1 0-1,-1 0 0,1 0 0,0 0 1,0 1-1,0-1 0,0 1 1,0 0-1,0 0 0,-3 3 0,-5 5-3,0 1 0,1 0 0,-14 21 0,20-27 11,1 0 0,0 1 1,0 0-1,0 0 0,0-1 0,1 1 0,0 1 0,1-1 0,-1 0 0,1 0 0,0 8 0,1-14 11,0 1 0,0 0 0,1-1-1,-1 1 1,0 0 0,1 0-1,-1-1 1,0 1 0,1 0-1,-1-1 1,1 1 0,-1-1 0,1 1-1,0-1 1,-1 1 0,1-1-1,-1 1 1,1-1 0,0 0-1,-1 1 1,1-1 0,0 0-1,0 1 1,-1-1 0,1 0 0,0 0-1,0 0 1,-1 0 0,1 0-1,1 0 1,29 2 40,-25-2-55,-3 0 3,12 1-7,1-1 1,-1 0 0,0-1-1,0-1 1,26-6-1,-37 7 29,1-1 0,-1 0 0,0-1 1,1 1-1,-1-1 0,0 1 0,-1-1 0,1 0 0,0-1 0,-1 1 0,0-1 0,0 1 0,0-1 0,0 0 0,0 0 0,-1-1 0,0 1 0,0 0 0,0-1 0,0 1 0,-1-1 0,1-5 0,-1 8-4,0-1-1,0 0 1,-1 0-1,1 1 1,-1-1-1,0 0 1,1 0-1,-1 1 1,-1-1-1,1 0 1,0 0-1,-1 0 1,0-3-1,0 5-10,0 0 0,0 0 0,0 0 0,0 0 0,0 0 0,0 0 0,0 0 0,0 0 0,0 1 0,0-1 0,0 0 0,-1 1-1,1-1 1,0 1 0,0-1 0,-1 1 0,1 0 0,0-1 0,-1 1 0,1 0 0,0 0 0,-1 0 0,1 0 0,0 0 0,-1 0 0,1 1 0,0-1 0,-3 1 0,4-1 2,-1 0 0,0 0 1,0 0-1,0 0 0,1 1 1,-1-1-1,0 0 0,0 1 1,1-1-1,-1 0 0,0 1 1,0-1-1,1 1 0,-1-1 1,1 1-1,-1-1 1,0 1-1,1 0 0,-1-1 1,1 1-1,0 0 0,-1-1 1,1 1-1,-1 0 0,1 0 1,0-1-1,0 1 0,-1 0 1,1 0-1,0-1 0,0 1 1,0 0-1,0 0 0,0 0 1,0 0-1,0-1 0,0 1 1,0 0-1,0 0 0,1 1 1,-1-1 4,1 1 0,-1-1 0,1 0 1,-1 1-1,1-1 0,-1 0 0,1 1 0,0-1 0,0 0 1,0 0-1,0 1 0,0-1 0,0 0 0,0 0 1,0 0-1,0 0 0,0-1 0,1 1 0,-1 0 0,0 0 1,1-1-1,1 1 0,13 2 20,0-1 1,1-1-1,0-1 1,-1-1-1,1 0 1,-1-1-1,1 0 1,21-7-1,29-4 12,-66 13-41,-1 0 0,0 0 0,1 0 0,-1 0 0,1 0 0,-1 0 0,1 0 0,-1 0 0,1 0 1,-1 0-1,1 0 0,-1 1 0,1-1 0,-1 0 0,1 0 0,-1 0 0,1 1 0,-1-1 0,0 0 1,1 0-1,-1 1 0,1-1 0,-1 0 0,0 1 0,1-1 0,-1 1 0,0-1 0,0 0 0,1 1 1,-1-1-1,0 1 0,1 0 0,0 21-58,-15 36 94,9-39-52,5-18 23,0 0 0,0 1 0,-1-1 0,1 0 0,0 0 0,0 0 0,1 0 1,-1 1-1,0-1 0,0 0 0,0 0 0,1 0 0,-1 0 0,1 0 0,-1 0 1,1 0-1,-1 0 0,1 0 0,-1 0 0,1 0 0,0 0 0,0 0 0,-1 0 0,1 0 1,0-1-1,0 1 0,0 0 0,2 0 0,0 1 10,1-1 1,0 1-1,0-1 1,-1 0-1,1 0 0,0-1 1,0 1-1,0-1 0,4 0 1,4 0-14,0-1 0,0 0-1,1-1 1,-1-1 0,14-4 0,-19 5-231,-1-1-1,1 1 0,-1-1 1,0-1-1,0 1 1,0-1-1,-1 0 0,1-1 1,-1 1-1,7-8 1,5-24-3912,-13-10-3490,-7 12-1980</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5.088"/>
    </inkml:context>
    <inkml:brush xml:id="br0">
      <inkml:brushProperty name="width" value="0.025" units="cm"/>
      <inkml:brushProperty name="height" value="0.025" units="cm"/>
    </inkml:brush>
  </inkml:definitions>
  <inkml:trace contextRef="#ctx0" brushRef="#br0">6 16 13389,'-5'-8'2210,"5"2"737,0 4-994,5 2-1312,8 0-321,8 0-256,-1 0-96,3 0-3971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5.873"/>
    </inkml:context>
    <inkml:brush xml:id="br0">
      <inkml:brushProperty name="width" value="0.025" units="cm"/>
      <inkml:brushProperty name="height" value="0.025" units="cm"/>
    </inkml:brush>
  </inkml:definitions>
  <inkml:trace contextRef="#ctx0" brushRef="#br0">157 158 11627,'0'0'8707,"-9"-1"-8269,5 0-402,1 1 0,-1 0 0,1 0 0,-1 0 1,1 1-1,-1-1 0,1 1 0,-1 0 0,1 0 0,0 0 1,-1 0-1,-3 2 0,2 1 55,0-1 1,-1 2-1,1-1 0,0 0 1,1 1-1,-1 0 0,-5 9 1,3-5-13,0 0 1,1 0-1,0 1 1,1 0-1,0 0 1,0 0-1,1 0 1,-4 18-1,8-28-77,0 0 1,0 1-1,0-1 0,0 1 0,0-1 0,0 1 1,0-1-1,0 1 0,0-1 0,0 0 0,0 1 1,0-1-1,0 1 0,0-1 0,0 1 0,0-1 1,1 0-1,-1 1 0,0-1 0,0 1 0,0-1 1,1 0-1,-1 1 0,0-1 0,0 0 1,1 1-1,-1-1 0,0 0 0,1 0 0,-1 1 1,1-1-1,-1 0 0,0 0 0,1 1 0,-1-1 1,1 0-1,-1 0 0,23-2 346,20-16 352,-3-8-539,-1-2 1,48-45-1,-69 56 80,-1 0-1,-1-2 0,0 0 1,-1-1-1,-1 0 1,15-30-1,-24 35-27,-8 13-40,-14 20-94,-5 18-44,-34 72 0,50-93-28,0 0 0,1 0 0,0 0 0,2 0 0,0 1 0,0 0 0,2 0 0,-1 20 0,2-34-4,1 0 0,-1 0 0,0 0 0,0-1 0,1 1 0,-1 0 0,1 0 0,0-1 0,-1 1-1,1 0 1,0-1 0,0 1 0,0-1 0,0 1 0,0-1 0,0 1 0,1-1 0,-1 0 0,0 1 0,1-1 0,-1 0 0,4 2 0,-2-2 10,1 0 1,0 1 0,-1-1 0,1 0-1,0-1 1,0 1 0,0-1 0,0 0-1,-1 0 1,7 0 0,0-1 14,0-1 0,0 0 0,-1 0 0,1-1-1,-1 0 1,0-1 0,0 0 0,10-6 0,-8 2 15,0 0 0,0 0 0,-1-1 0,0 0 0,-1-1 0,0 0 0,-1 0 0,0-1 1,0-1-1,-1 1 0,0-1 0,-1 0 0,-1 0 0,5-16 0,-10 27-41,1 1 0,-1 0 0,0 0 0,0-1 0,0 1-1,0 0 1,0-1 0,0 1 0,0 0 0,0 0 0,0-1 0,0 1 0,0 0 0,0-1 0,0 1 0,0 0 0,0 0 0,0-1 0,0 1 0,0 0 0,0-1-1,0 1 1,-1 0 0,1 0 0,0-1 0,0 1 0,0 0 0,0 0 0,-1 0 0,1-1 0,0 1 0,0 0 0,0 0 0,-1 0 0,1-1 0,0 1-1,0 0 1,-1 0 0,1 0 0,0 0 0,-1 0 0,-14 4-37,-13 17-27,-20 38 99,45-54-19,-1 0-1,2 1 1,-1-1-1,0 0 1,1 1-1,0 0 1,1-1-1,-1 1 0,1 0 1,-1 11-1,2-16-9,0 0-1,0 0 0,1 0 0,-1 0 1,0 0-1,1-1 0,-1 1 0,1 0 1,-1 0-1,1 0 0,-1 0 0,1-1 1,0 1-1,-1 0 0,1 0 0,0-1 1,0 1-1,-1-1 0,1 1 0,0-1 1,0 1-1,0-1 0,0 1 0,0-1 1,0 0-1,0 1 0,0-1 0,0 0 1,0 0-1,0 0 0,0 0 0,0 0 1,0 0-1,1 0 0,42-2 238,-39 2-226,13-4 7,1 0 0,-1-1 0,-1-1 0,23-10 0,-28 10-36,1 0 0,0 1 1,1 0-1,-1 1 0,1 1 0,0 0 1,0 1-1,0 1 0,19 0 0,-32 1 8,0 0 0,0 1 0,0-1-1,0 1 1,0-1 0,0 1 0,0-1-1,0 1 1,0 0 0,0-1 0,-1 1-1,1 0 1,0 0 0,-1-1 0,1 1-1,0 0 1,-1 0 0,1 0 0,-1 0 0,1 0-1,-1 0 1,0 0 0,1 0 0,-1 0-1,0 0 1,0 0 0,1 0 0,-1 0-1,0 1 1,0-1 0,0 0 0,-1 1-1,1 0 7,0-1 0,0 0 0,0 0 0,0 0 0,0 0-1,0 0 1,0 1 0,0-1 0,0 0 0,1 0-1,-1 0 1,0 0 0,1 0 0,-1 0 0,1 0-1,0 0 1,-1 0 0,1 0 0,0 0 0,-1 0-1,1 0 1,0 0 0,0 0 0,0-1 0,0 1-1,0 0 1,-1-1 0,1 1 0,1 0 0,-1-1 0,0 0-1,0 1 1,0-1 0,0 1 0,0-1 0,0 0-1,0 0 1,2 0 0,5 0 76,1-1 0,-1-1 0,0 0-1,0 0 1,-1 0 0,1-1 0,8-4 0,19-6-1089,2 7-4210</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6.698"/>
    </inkml:context>
    <inkml:brush xml:id="br0">
      <inkml:brushProperty name="width" value="0.025" units="cm"/>
      <inkml:brushProperty name="height" value="0.025" units="cm"/>
    </inkml:brush>
  </inkml:definitions>
  <inkml:trace contextRef="#ctx0" brushRef="#br0">46 1 11563,'-3'12'6867,"-5"15"-3924,-5 16-1847,6-15-847,2 1-1,0 0 0,2 0 0,2 0 0,0 1 1,2-1-1,1 0 0,2 0 0,7 33 1,-7-51-289,7 24-992,-11-33 640,1-1 1,-1 1-1,0-1 1,1 1-1,-1-1 1,0 1-1,0-1 1,0 1-1,0-1 0,0 1 1,-1-1-1,1 1 1,0-1-1,-1 1 1,1-1-1,-1 0 0,0 3 1,-11 2-5230</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7.093"/>
    </inkml:context>
    <inkml:brush xml:id="br0">
      <inkml:brushProperty name="width" value="0.025" units="cm"/>
      <inkml:brushProperty name="height" value="0.025" units="cm"/>
    </inkml:brush>
  </inkml:definitions>
  <inkml:trace contextRef="#ctx0" brushRef="#br0">1 485 8136,'0'0'10057,"10"2"-9059,45 4-618,-1-1-1,1-3 0,0-3 0,0-2 0,0-2 0,57-14 0,-109 19-474,8-3-38,0 0 1,0 0-1,18-9 0,-7-7-2385,-20 17 1957,-1 0 0,0 1 0,0-1 0,0 0 0,0 0 0,0-1 0,0 1 0,-1 0 0,1 0 0,-1 0 0,1-4 0,-1-21-9102</inkml:trace>
  <inkml:trace contextRef="#ctx0" brushRef="#br0" timeOffset="1">118 42 14318,'0'0'4772,"75"-20"-4035,-23 15-65,16 3-543,-2-1-65,2-1-1602,-7-3-6085</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7.720"/>
    </inkml:context>
    <inkml:brush xml:id="br0">
      <inkml:brushProperty name="width" value="0.025" units="cm"/>
      <inkml:brushProperty name="height" value="0.025" units="cm"/>
    </inkml:brush>
  </inkml:definitions>
  <inkml:trace contextRef="#ctx0" brushRef="#br0">4 1 10474,'0'0'9839,"-1"8"-9049,0-2-688,0 0 1,1 0 0,0 0-1,0 0 1,0 0 0,1 0-1,3 11 1,-4-15-76,1 1 0,0-1 0,0 0 0,0 1 1,1-1-1,-1 0 0,0 0 0,1 0 0,-1 0 0,1 0 0,0-1 0,0 1 1,0 0-1,0-1 0,0 1 0,0-1 0,0 0 0,0 1 0,0-1 1,1 0-1,-1 0 0,0-1 0,1 1 0,-1 0 0,5 0 0,3-1 98,-1 1-1,0-1 1,0 0-1,1-1 0,-1 0 1,0-1-1,0 0 1,0 0-1,13-6 0,4-3-26,42-25-1,-31 15 2,-36 20-101,-1 0 0,1 1 1,0-1-1,0 0 0,-1 1 0,1-1 1,0 1-1,0-1 0,-1 1 1,1 0-1,0-1 0,0 1 0,0 0 1,0-1-1,0 1 0,0 0 0,0 0 1,0 0-1,0 0 0,-1 0 0,1 0 1,0 0-1,0 0 0,0 0 1,0 1-1,0-1 0,0 0 0,0 1 1,0-1-1,-1 0 0,1 1 0,0-1 1,0 1-1,-1-1 0,1 1 0,0 0 1,0-1-1,-1 1 0,1 0 1,-1-1-1,1 1 0,-1 0 0,1 0 1,-1-1-1,1 1 0,-1 0 0,0 0 1,1 0-1,-1 0 0,0 0 1,0 0-1,1 0 0,-1-1 0,0 1 1,0 1-1,0 8 62,0-1 0,0 1-1,-1-1 1,-3 13 0,4-21-54,-12 47 304,30-55-2040,11-23-8189,-12 7 1111</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8.225"/>
    </inkml:context>
    <inkml:brush xml:id="br0">
      <inkml:brushProperty name="width" value="0.025" units="cm"/>
      <inkml:brushProperty name="height" value="0.025" units="cm"/>
    </inkml:brush>
  </inkml:definitions>
  <inkml:trace contextRef="#ctx0" brushRef="#br0">66 0 15503,'0'0'2477,"-7"12"-481,3-5-1772,-8 12 965,-17 42-1,26-55-1123,1-1 0,0 1 0,0 0 0,1 0 0,0 0 0,0 0 0,0 0 0,1 0 0,-1 1 1,1-1-1,1 0 0,-1 0 0,1 0 0,2 8 0,-2-12-55,0 0 1,0 0-1,1-1 1,-1 1-1,0 0 0,1 0 1,-1 0-1,1-1 1,-1 1-1,1-1 0,0 0 1,-1 1-1,1-1 1,0 0-1,0 0 0,0 0 1,0 0-1,0 0 1,0 0-1,0-1 0,1 1 1,-1-1-1,0 0 1,0 1-1,0-1 0,1 0 1,-1 0-1,0 0 0,0-1 1,0 1-1,1 0 1,2-2-1,-1 1 17,1 0 0,-1 0 0,1-1 0,-1 0 0,0 0 0,0 0 0,1 0 0,-1-1 0,-1 0 0,1 1 0,0-1-1,-1-1 1,1 1 0,3-6 0,0-2 104,-1-1 0,0 0 0,-1 0 0,-1 0 0,1-1 1,-2 0-1,0 0 0,-1 0 0,0 0 0,0-23 0,-2 36-134,0 0 1,0 0-1,-1 1 1,1-1-1,0 0 1,0 0-1,0 0 1,0 1-1,-1-1 1,1 0-1,0 0 1,0 0-1,-1 0 1,1 1-1,0-1 1,0 0-1,-1 0 1,1 0-1,0 0 1,0 0-1,-1 0 1,1 0-1,0 0 1,0 0-1,-1 0 1,1 0-1,0 0 1,0 0-1,-1 0 1,1 0-1,0 0 1,0 0-1,-1 0 1,1 0-1,0 0 1,0-1-1,-1 1 1,1 0-1,0 0 1,0 0-1,-1 0 1,1 0-1,0-1 1,0 1-1,0 0 1,0 0-1,-1 0 1,1-1-1,0 1 1,0 0-1,0 0 1,0-1-1,0 1 1,0 0-1,0 0 1,-1-1-1,1 1 1,0 0-1,0 0 1,0-1-1,0 1 1,0 0-1,0-1 1,0 1-1,0 0 1,1-1-1,-14 21-139,12-17 148,1 0 1,0 0-1,0-1 1,0 1-1,0 0 1,0-1-1,1 1 0,-1 0 1,1 0-1,0-1 1,0 1-1,-1-1 0,2 1 1,-1-1-1,0 1 1,0-1-1,1 0 0,0 1 1,-1-1-1,1 0 1,0 0-1,0 0 0,0-1 1,0 1-1,0 0 1,1-1-1,-1 1 1,0-1-1,1 0 0,-1 0 1,1 0-1,-1 0 1,1 0-1,0 0 0,-1-1 1,5 1-1,11 3 86,0-2 0,0 0 1,1-1-1,20-2 0,-30 1-85,1 0 11,-1-1 0,0 0 0,0 0 0,0-1 0,0 0 0,-1-1 0,1 0 0,-1 0 0,1 0 0,-1-1 0,0-1 0,0 0 0,-1 0 0,1 0 0,8-9 0,-15 13-10,0 0 1,0 1-1,0-1 0,0 0 1,0 0-1,0 0 0,-1 0 1,1 0-1,-1 0 0,1 0 1,0 0-1,-1-1 0,0 1 1,1 0-1,-1 0 0,0 0 1,1 0-1,-1-2 0,0 2-7,-1 1-1,1-1 0,0 1 0,-1 0 0,1-1 0,0 1 1,-1-1-1,1 1 0,0 0 0,-1 0 0,1-1 0,-1 1 1,1 0-1,-1-1 0,1 1 0,-1 0 0,1 0 1,-1 0-1,1 0 0,-1 0 0,1-1 0,-1 1 0,1 0 1,-1 0-1,1 0 0,-1 0 0,0 1 0,-3-1-13,0 0 0,0 1-1,0 0 1,0 0-1,1 0 1,-1 0 0,0 0-1,1 1 1,-1 0-1,-4 2 1,-6 7 12,1 1-1,0 0 1,1 0-1,-14 19 1,21-24 3,0 0 0,0 0 0,1 1 0,0-1 0,0 1 0,1 0 1,0 0-1,0 1 0,1-1 0,-2 15 0,4-22-7,0 1-1,0-1 0,0 0 1,0 1-1,0-1 1,0 0-1,1 1 1,-1-1-1,0 0 1,1 1-1,-1-1 1,1 0-1,0 0 1,-1 1-1,1-1 1,0 0-1,0 0 0,0 0 1,-1 0-1,1 0 1,0 0-1,1 0 1,0 1-1,1 0-80,1-1 0,-1 1-1,1 0 1,-1-1 0,1 0-1,-1 0 1,1 0 0,6 1-1,1-1-987,0-1 0,1 0-1,-1 0 1,0-1-1,14-3 1,9-8-4702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08.572"/>
    </inkml:context>
    <inkml:brush xml:id="br0">
      <inkml:brushProperty name="width" value="0.025" units="cm"/>
      <inkml:brushProperty name="height" value="0.025" units="cm"/>
    </inkml:brush>
  </inkml:definitions>
  <inkml:trace contextRef="#ctx0" brushRef="#br0">60 0 11883,'0'0'9908,"-8"3"-9828,5-2-69,0 0-1,0 1 1,0-1-1,0 1 1,0-1-1,1 1 1,-1 0 0,1 0-1,-1 0 1,1 1-1,0-1 1,0 0-1,0 1 1,0 0-1,0-1 1,0 1-1,1 0 1,-1 0-1,1 0 1,0 0-1,0 0 1,0 0-1,0 0 1,1 1-1,-1-1 1,1 0-1,0 0 1,-1 1-1,2-1 1,-1 0-1,0 0 1,1 1-1,1 3 1,-2-4-3,1-1 0,0 0 0,0 0 0,0 1 0,1-1-1,-1 0 1,1 0 0,-1 0 0,1-1 0,-1 1 0,1 0 0,0 0 0,0-1 0,0 1 0,0-1 0,0 0-1,0 1 1,0-1 0,1 0 0,-1 0 0,5 1 0,59 14 175,-46-12-198,-14-2 21,0-1 0,1 1 0,-1 1 0,0 0 0,0-1 0,-1 2 0,1-1 0,-1 1-1,1 0 1,-1 0 0,7 7 0,-11-9 31,0-1 0,0 0-1,0 1 1,0-1-1,0 1 1,0-1-1,-1 1 1,1-1-1,0 1 1,-1-1-1,1 1 1,-1 0 0,0-1-1,0 1 1,0 0-1,1-1 1,-2 1-1,1 0 1,0 2-1,-1-2 41,0 1-1,0-1 0,0 0 0,-1 1 0,1-1 1,-1 0-1,1 0 0,-1 0 0,0 0 0,0 0 1,0 0-1,0-1 0,0 1 0,0 0 0,0-1 0,-4 2 1,-7 4-101,0 0 1,0-1-1,-1 0 1,1-1-1,-24 5 0,-9-8-9027,34-4-1524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06.476"/>
    </inkml:context>
    <inkml:brush xml:id="br0">
      <inkml:brushProperty name="width" value="0.025" units="cm"/>
      <inkml:brushProperty name="height" value="0.025" units="cm"/>
    </inkml:brush>
  </inkml:definitions>
  <inkml:trace contextRef="#ctx0" brushRef="#br0">91 90 6278,'0'0'8451,"9"0"-7229,33-2 741,59-10 0,20-3-732,-82 13-1154,7 0-29,0-1 1,0-2 0,0-3 0,73-21-1,-120 29-44,1 0 0,0 0 0,0 0 0,0-1 0,0 1 0,0 0 0,0 0-1,-1 0 1,1 0 0,0 0 0,0 0 0,0 0 0,0-1 0,0 1 0,0 0 0,0 0 0,0 0-1,0 0 1,0 0 0,0-1 0,0 1 0,0 0 0,0 0 0,0 0 0,0 0 0,0-1 0,0 1-1,0 0 1,0 0 0,0 0 0,0 0 0,0 0 0,0-1 0,0 1 0,0 0 0,0 0 0,0 0-1,0 0 1,0 0 0,0-1 0,0 1 0,1 0 0,-1 0 0,0 0 0,0 0 0,0 0-1,0 0 1,0 0 0,0 0 0,1-1 0,-32-2 82,-43 1-66,-17 9 122,-167 34 0,7 0 2643,395-74-1712,255-15-1009,-550 51 118,134-1-199,-337 43 866,335-40-851,23-3-174,34-3-895,6-7-3440,46-14 0,-8-1-8295</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0.213"/>
    </inkml:context>
    <inkml:brush xml:id="br0">
      <inkml:brushProperty name="width" value="0.025" units="cm"/>
      <inkml:brushProperty name="height" value="0.025" units="cm"/>
    </inkml:brush>
  </inkml:definitions>
  <inkml:trace contextRef="#ctx0" brushRef="#br0">24 62 10186,'1'-11'840,"2"-32"4291,-2 36-2359,-1 23-871,-12 198-1138,3-90 113,2 0 806,7-123-1063,1-19 988,6-53-1231,5-88 225,-12 158-609,0 0 1,0 0 0,0 0-1,0 0 1,0 0-1,0-1 1,0 1-1,0 0 1,0 0 0,0 0-1,-1 0 1,1 0-1,-1 0 1,1 0-1,0 0 1,-1 0 0,0 0-1,1 0 1,-1 0-1,0 0 1,1 0-1,-2-1 1,1 2 0,0 1 0,0-1 0,1 1 0,-1-1 0,1 1 0,-1 0 0,0-1 0,1 1 0,-1 0 0,1 0 0,0-1 0,-1 1 0,1 0 0,0 0 0,-1 0 0,1 0 0,0-1 0,0 1 0,0 0 0,-1 0 0,1 0 0,0 0 0,0 0 0,0-1 0,1 1 0,-1 0 0,0 0 0,0 1 0,0 2 2,1 1 0,-1-1 0,0 0 0,1 0 0,0 1 0,0-1 0,0 0 0,0 0 0,1 0 0,0 0 1,0 0-1,0-1 0,0 1 0,0-1 0,1 1 0,-1-1 0,1 0 0,0 1 0,6 3 0,-3-3 11,1 0 0,-1 0 0,1 0 0,0-1 0,0 0 0,0-1 0,1 0 0,-1 0 0,1 0-1,10 0 1,-1-1 12,0 0-1,-1-1 0,1-1 0,-1 0 0,1-2 0,-1 0 0,0 0 1,0-2-1,0 0 0,15-7 0,-20 6 11,0-1-1,-1 0 1,17-13 0,-24 17 0,0 1-1,0-1 1,-1 0 0,1 1-1,-1-1 1,1-1 0,-1 1 0,0 0-1,0 0 1,0-1 0,-1 1-1,1-1 1,-1 1 0,0-1-1,0 0 1,1-4 0,-2 8-28,-1-1 0,1 1 0,0 0 1,0-1-1,0 1 0,0 0 0,-1-1 0,1 1 1,0 0-1,0-1 0,-1 1 0,1 0 0,0 0 1,-1-1-1,1 1 0,0 0 0,-1 0 0,1 0 1,0-1-1,-1 1 0,1 0 0,0 0 0,-1 0 1,1 0-1,0 0 0,-1 0 0,1 0 0,-1 0 0,1 0 1,0 0-1,-1 0 0,1 0 0,-1 0 0,1 0 1,0 0-1,-1 0 0,1 0 0,0 1 0,-1-1 1,1 0-1,0 0 0,-1 0 0,1 1 0,0-1 1,-1 0-1,1 0 0,0 1 0,0-1 0,-1 0 1,1 1-1,0-1 0,0 0 0,-1 1 0,-17 14-101,13-9 97,1 0-1,0 0 1,0 1 0,1-1-1,0 1 1,0 0 0,0 0-1,1 0 1,0 0 0,1 0-1,-1 1 1,1-1 0,1 1-1,0-1 1,1 14 0,-1-19-74,1 0 0,0-1 0,0 1 0,0-1 0,0 1 1,1-1-1,-1 0 0,0 1 0,1-1 0,-1 0 0,0 0 1,1 0-1,0 0 0,-1 0 0,1 0 0,-1 0 0,1-1 0,0 1 1,0-1-1,-1 1 0,1-1 0,0 1 0,0-1 0,0 0 0,0 0 1,3 0-1,-3 0-102,0 1 0,1-1 0,-1 0 1,1 0-1,-1 0 0,0 0 0,1 0 0,-1-1 1,1 1-1,-1-1 0,0 1 0,1-1 0,-1 0 1,0 0-1,0 0 0,0 0 0,1 0 1,-1-1-1,0 1 0,2-3 0,7-36-10459,-7 10 2225</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0.574"/>
    </inkml:context>
    <inkml:brush xml:id="br0">
      <inkml:brushProperty name="width" value="0.025" units="cm"/>
      <inkml:brushProperty name="height" value="0.025" units="cm"/>
    </inkml:brush>
  </inkml:definitions>
  <inkml:trace contextRef="#ctx0" brushRef="#br0">6 0 13773,'0'0'7944,"-6"63"-7880,15-44-1089,-2-2-1762,2-4-3907</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0.981"/>
    </inkml:context>
    <inkml:brush xml:id="br0">
      <inkml:brushProperty name="width" value="0.025" units="cm"/>
      <inkml:brushProperty name="height" value="0.025" units="cm"/>
    </inkml:brush>
  </inkml:definitions>
  <inkml:trace contextRef="#ctx0" brushRef="#br0">145 1 13229,'0'0'6763,"-8"12"-6234,-10 21-94,1 1 1,1 1 0,2 0 0,-12 48-1,12-26-102,1 0 0,-5 79-1,19-86-32,0-49-273,-1 0 0,0 0 0,0 0 0,0 0 0,0 0 0,1-1 0,-1 1 0,1 0-1,-1 0 1,0 0 0,1-1 0,-1 1 0,1 0 0,0-1 0,-1 1 0,1 0 0,-1-1 0,1 1 0,0-1 0,0 2 0,0-2 23,1 0 0,-1 0 0,0-1 0,0 1 0,0 0 0,0 0 0,0 0 0,0-1 1,0 1-1,-1 0 0,1-1 0,0 1 0,0-1 0,0 1 0,0-1 0,0 0 0,0 1 0,-1-1 1,1 0-1,0 0 0,-1 1 0,2-3 0,6-7 105,0 0-1,-1-1 1,-1 0 0,1 0 0,-2 0-1,0-1 1,6-19 0,-3 6-71,-2 1 0,6-48-1,-12 71-80,1-1-1,-1 1 0,0-1 0,0 1 0,0-1 1,0 0-1,0 1 0,0-1 0,0 1 0,0-1 1,-1 1-1,1-1 0,-1 1 0,1 0 0,-1-1 1,1 1-1,-1-1 0,0 1 0,0 0 0,1 0 1,-1-1-1,0 1 0,0 0 0,0 0 0,-1 0 1,1 0-1,0 0 0,-2-1 0,1 2-9,1 0-1,-1 0 1,1 0-1,-1 0 1,1 0-1,-1 1 1,1-1-1,-1 0 1,1 1 0,-1 0-1,1-1 1,0 1-1,-1 0 1,1-1-1,0 1 1,0 0-1,-1 0 1,1 0-1,0 0 1,0 0-1,0 0 1,0 1 0,0-1-1,0 0 1,1 1-1,-1-1 1,0 0-1,1 1 1,-2 1-1,0 0 7,0 1-1,0 0 1,0 0 0,1 0-1,-1 0 1,1 1-1,0-1 1,0 0 0,0 1-1,1-1 1,0 0-1,0 1 1,0-1-1,1 7 1,-1-8 7,1-1-1,0 1 1,0-1-1,1 0 1,-1 1-1,0-1 1,1 0-1,0 0 1,-1 0-1,1 0 1,0 0 0,0 0-1,0 0 1,0-1-1,0 1 1,0-1-1,1 1 1,-1-1-1,0 0 1,1 0-1,-1 0 1,1 0 0,-1 0-1,6 0 1,3 1 28,-1 0 1,1-1-1,0 0 0,0 0 1,-1-1-1,1-1 1,0 0-1,0-1 0,-1 0 1,1 0-1,-1-1 1,0 0-1,0-1 0,0 0 1,0-1-1,0 0 1,-1 0-1,0-1 0,0-1 1,-1 1-1,1-1 1,-2-1-1,1 1 0,-1-1 1,0-1-1,11-17 1,-15 18-35,-12 18-19,-14 20-16,-6 32 115,28-58-72,-1 0-1,1 0 1,0 0-1,1 0 1,-1 0-1,1 0 1,-1 0-1,1 0 1,0 0-1,1 0 0,-1 0 1,1 0-1,-1 0 1,4 7-1,-4-10 5,1 1 0,1-1-1,-1 1 1,0-1-1,0 0 1,0 0-1,1 1 1,-1-1 0,1 0-1,-1 0 1,1-1-1,-1 1 1,1 0-1,-1 0 1,1-1 0,0 1-1,-1-1 1,1 1-1,0-1 1,0 0-1,-1 0 1,1 1 0,0-1-1,0 0 1,-1-1-1,1 1 1,0 0-1,2-1 1,-1 0-207,0 1 0,0-1 1,1 0-1,-1 0 0,0 0 0,0-1 0,0 1 1,0-1-1,0 1 0,0-1 0,-1 0 0,1 0 1,4-5-1,-3 2-831,-1 0 1,0-1-1,0 1 0,-1-1 1,1 0-1,-1 1 0,1-7 1,5-25-6006</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1.535"/>
    </inkml:context>
    <inkml:brush xml:id="br0">
      <inkml:brushProperty name="width" value="0.025" units="cm"/>
      <inkml:brushProperty name="height" value="0.025" units="cm"/>
    </inkml:brush>
  </inkml:definitions>
  <inkml:trace contextRef="#ctx0" brushRef="#br0">16 0 13933,'0'0'4148,"-4"8"-2899,3-5-1189,-1 0-1,1 0 1,-1 0-1,1 1 1,0-1-1,0 0 1,0 0-1,1 1 1,-1-1-1,1 0 1,0 1-1,0-1 1,0 1-1,0-1 1,0 0 0,1 1-1,-1-1 1,1 0-1,0 0 1,0 1-1,1-1 1,-1 0-1,1 0 1,-1 0-1,1 0 1,2 3-1,37 35 722,-33-35-1436,-1 0 0,2-1 0,-1 0 0,1 0 0,17 6 0,-13-7 3,1 0 0,-1-1-1,24 2 1,20-3 3784,-59-2-2855,1 1 0,0-1 1,-1 1-1,1-1 0,0 1 1,0 0-1,0-1 0,0 1 1,0 0-1,0 0 0,0 0 0,0 0 1,0 0-1,0 0 0,-1 1 1,-23 35 567,21-31-164,1-3-578,1 1 1,0 0-1,0-1 1,0 1-1,0 0 1,0 0-1,1 0 1,0 0-1,0 0 1,0 0-1,0 1 1,0-1-1,1 0 1,0 0 0,0 1-1,0-1 1,1 5-1,1-6-65,-1-1 1,0 1-1,1-1 0,-1 0 1,1 0-1,0 1 1,0-1-1,-1 0 0,1 0 1,1-1-1,-1 1 0,0 0 1,0-1-1,1 1 0,-1-1 1,1 0-1,-1 0 0,1 0 1,0 0-1,-1 0 0,1-1 1,0 1-1,-1-1 0,1 1 1,0-1-1,5-1 0,13 2 37,0-2 0,0 0 0,0-2-1,0 0 1,-1-1 0,1-1 0,-1-1-1,38-17 1,-58 22-72,0 1 0,0 0 1,1 0-1,-1-1 0,0 1 0,0 0 1,1 0-1,-1-1 0,0 1 0,1 0 1,-1 0-1,0 0 0,1-1 0,-1 1 1,0 0-1,1 0 0,-1 0 0,1 0 1,-1 0-1,0 0 0,1 0 0,-1 0 1,1 0-1,-1 0 0,0 0 0,1 0 1,-1 0-1,0 0 0,1 0 0,-1 0 1,1 0-1,-1 1 0,0-1 0,1 0 1,-1 0-1,0 0 0,1 1 0,-1-1 1,0 0-1,0 0 0,1 1 0,-1-1 1,0 0-1,0 1 0,1-1 0,-1 0 0,0 1 1,0-1-1,0 0 0,0 1 0,1-1 1,-1 0-1,0 1 0,0-1 0,0 0 1,0 1-1,0 0 0,-9 26 167,3-10-96,6-15-66,0 0-1,0 0 0,0-1 0,0 1 1,0 0-1,1-1 0,-1 1 0,1 0 1,-1-1-1,1 1 0,-1-1 0,1 1 1,0-1-1,0 1 0,0-1 0,0 1 0,0-1 1,0 0-1,0 0 0,0 1 0,1-1 1,-1 0-1,0 0 0,3 1 0,0 0 16,1 0 0,0 0 0,0 0 0,0 0 0,0-1 0,0 0 0,0 0-1,6 0 1,12 1-61,1-2 0,38-5 0,0-9-146,-50 10 144,0 1 0,0 0 0,1 1 0,17-1-1,-11 11 63,-7-2-1230,3-3-3542,-3-5-2040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2.572"/>
    </inkml:context>
    <inkml:brush xml:id="br0">
      <inkml:brushProperty name="width" value="0.025" units="cm"/>
      <inkml:brushProperty name="height" value="0.025" units="cm"/>
    </inkml:brush>
  </inkml:definitions>
  <inkml:trace contextRef="#ctx0" brushRef="#br0">99 64 11403,'0'0'3977,"7"-9"-1879,2 1-1419,-6 5-402,0 0-1,0 0 1,0 0-1,-1 0 1,1 0-1,-1 0 1,0-1-1,1 1 1,-2-1-1,4-7 1,-8 7 2249,-17 6-2212,11 2-294,0 0 1,1 0 0,0 1-1,0 0 1,0 0 0,0 1-1,-10 10 1,14-12-18,0 0 1,0-1 0,0 1-1,1 0 1,-1 1-1,1-1 1,0 1 0,1-1-1,-1 1 1,1 0-1,0 0 1,0 0-1,0 0 1,-1 9 0,4-13 10,-1 0 0,1 0 0,0-1 0,0 1 0,-1 0 0,1 0 0,0 0 0,0 0 0,0-1 0,0 1 0,0 0 0,0-1 0,0 1 0,0-1 0,0 1 0,1-1 0,-1 1 0,0-1 0,0 0 0,0 0 0,1 0 0,-1 1 0,0-1 0,0 0 0,0-1 0,1 1 0,-1 0 0,2-1 0,38-2 284,-21-2-263,0-2-1,0 0 0,-1-1 1,-1-1-1,1-1 1,-2-1-1,27-19 0,30-18 417,-73 48-440,-1 1 0,0-1 0,1 0 0,-1 0 0,0 0 0,0 0 0,1 0 0,-1 1 0,0-1 0,0 0 0,1 0 0,-1 1 0,0-1 0,0 0 0,0 0 0,1 1 0,-1-1 0,0 0 0,0 1 0,0-1 0,0 0 0,0 0 0,1 1 0,-1-1 0,0 0 0,0 1 0,0-1 0,0 0 0,0 1 0,0-1 0,0 0 0,0 1 0,0-1 0,0 0 0,-1 1 0,1-1 0,0 0 0,0 1 0,0-1 0,0 0 0,0 0 0,-1 1 0,1-1 0,0 0 0,-1 1 0,-4 26 7,3-20 62,1-5-64,1 1 0,-1-1 0,1 0 0,0 1 0,0-1 0,0 0 0,0 1 0,0-1 0,0 1 0,0-1 0,1 0 0,0 1 0,-1-1 0,1 0 0,0 1 0,0-1 0,0 0 0,0 0 0,0 0 0,1 0 0,-1 0 0,1 0 0,-1 0 0,1-1 0,0 1 0,-1 0 0,4 1 0,2 0 71,-1 0 0,0-1 0,0 0 0,1 0 0,0 0 0,-1-1 0,1 0 0,0 0 0,7-1 0,-2 2-43,1-2 1,-1 1-1,1-1 1,-1-1-1,0 0 0,1-1 1,-1 0-1,0-1 0,0-1 1,0 1-1,-1-2 1,1 0-1,-1 0 0,0-1 1,11-8-1,-22 15-71,-1 1-1,0-1 0,0 1 1,1-1-1,-1 1 1,1 0-1,-1-1 0,1 1 1,0 0-1,0 0 1,-1-1-1,1 1 0,1 2 1,-1-3 31,0 0 1,0 0-1,0 0 1,0 0-1,0 0 0,0 0 1,0 0-1,1 0 1,-1 0-1,0 0 1,1-1-1,-1 1 0,0 0 1,1 0-1,-1 0 1,1 0-1,0-1 1,-1 1-1,1 0 0,0-1 1,-1 1-1,1 0 1,0-1-1,0 1 0,-1-1 1,1 1-1,0-1 1,0 1-1,0-1 1,0 0-1,0 1 0,1-1 1,29 2 79,1-1 0,-1-2 0,1-1 0,-1-2 0,1-1 0,-1-1 0,32-12 1,-62 22-122,1-1 0,-1 1 0,1-1 0,0 0 0,0 0 1,0 0-1,1 0 0,-1 0 0,6 4 0,3-2 114,1-1-1,-1-1 0,1 0 1,0 0-1,0-1 0,20 0 1,24-1-1276,-6-4-4692,-36 1-531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1.191"/>
    </inkml:context>
    <inkml:brush xml:id="br0">
      <inkml:brushProperty name="width" value="0.025" units="cm"/>
      <inkml:brushProperty name="height" value="0.025" units="cm"/>
    </inkml:brush>
  </inkml:definitions>
  <inkml:trace contextRef="#ctx0" brushRef="#br0">88 19 9897,'-8'1'828,"6"0"-777,-43 6 1528,44-7-1370,-1 1 1,1-1-1,-1 0 0,0 1 1,1-1-1,-1 1 0,1 0 0,0 0 1,-1-1-1,1 1 0,-1 0 0,1 0 1,0 0-1,0 0 0,0 1 0,-1-1 1,1 0-1,0 0 0,0 1 0,1-1 1,-1 0-1,0 1 0,0-1 1,1 1-1,-1-1 0,1 1 0,-1 1 1,1-2-143,0 0 0,1 0 1,-1 0-1,0-1 0,1 1 1,-1 0-1,0 0 0,1-1 1,-1 1-1,1 0 0,-1-1 1,1 1-1,0-1 0,-1 1 1,1 0-1,-1-1 0,1 1 1,0-1-1,0 0 0,-1 1 1,1-1-1,0 1 0,0-1 1,-1 0-1,1 0 0,0 0 1,0 1-1,0-1 0,0 0 1,31 3 859,-26-3-693,101 1 594,0-6-1,122-20 1,-64 5-2387,-155 20 652,26-6-1766,-20-5-5679,-14 1-851</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1.537"/>
    </inkml:context>
    <inkml:brush xml:id="br0">
      <inkml:brushProperty name="width" value="0.025" units="cm"/>
      <inkml:brushProperty name="height" value="0.025" units="cm"/>
    </inkml:brush>
  </inkml:definitions>
  <inkml:trace contextRef="#ctx0" brushRef="#br0">95 4 11563,'0'0'1559,"8"-1"-363,4 0-533,1 0 1,-1 0 0,0 1 0,1 1 0,-1 0 0,23 6 0,-31-7-605,0 1 0,0 0 0,0 1 0,-1-1 0,1 1 0,0-1 0,-1 1 0,1 0 0,-1 0 0,0 1 0,1-1 0,-1 1 0,0 0 0,-1-1 0,1 1 0,0 1 0,-1-1 0,0 0 0,0 1 0,0-1 0,0 1 0,0-1 0,-1 1 0,1 0 0,-1 0 0,0 0 0,1 5 0,-2-1-11,0 0-1,0 0 1,-1-1 0,0 1-1,0 0 1,-1-1 0,0 1 0,-1-1-1,1 0 1,-1 1 0,0-1 0,-1 0-1,0-1 1,0 1 0,-7 7 0,-8 9 26,-2-1 0,-39 33 0,20-18-105,-7 5-1080,16-17-2689,1-4-4725</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2.819"/>
    </inkml:context>
    <inkml:brush xml:id="br0">
      <inkml:brushProperty name="width" value="0.025" units="cm"/>
      <inkml:brushProperty name="height" value="0.025" units="cm"/>
    </inkml:brush>
  </inkml:definitions>
  <inkml:trace contextRef="#ctx0" brushRef="#br0">170 221 11659,'0'0'1810,"0"-9"624,4-27 289,-4 35-2653,0 1 0,0-1 1,0 0-1,0 1 1,0-1-1,0 0 0,0 1 1,0-1-1,0 1 0,0-1 1,-1 0-1,1 1 1,0-1-1,0 1 0,-1-1 1,1 1-1,0-1 1,-1 1-1,1-1 0,0 1 1,-1-1-1,1 1 1,-1-1-1,1 1 0,-1 0 1,1-1-1,-1 1 0,1 0 1,-1-1-1,1 1 1,-1 0-1,1 0 0,-1-1 1,0 1-1,1 0 1,-1 0-1,1 0 0,-1 0 1,0 0-1,1 0 0,-1 0 1,1 0-1,-1 0 1,0 0-1,1 0 0,-1 0 1,1 1-1,-1-1 1,0 0-1,1 0 0,-1 0 1,1 1-1,-1-1 0,1 0 1,-1 1-1,1-1 1,-1 1-1,1-1 0,-1 1 1,-30 21-66,17-7 29,2 0 1,-1 2-1,2-1 0,0 1 1,1 1-1,1 0 1,1 0-1,0 1 1,2 0-1,-9 38 1,15-56-35,-1 0 1,1 0 0,0 0 0,0 0-1,0 0 1,0 0 0,0 0 0,0-1 0,0 1-1,0 0 1,1 0 0,-1 0 0,0 0-1,1 0 1,-1 0 0,0 0 0,1 0-1,-1 0 1,1-1 0,-1 1 0,1 0 0,0 0-1,-1-1 1,1 1 0,0 0 0,-1-1-1,3 2 1,-1-1 5,0-1-1,-1 1 1,1-1-1,0 0 1,0 0-1,0 0 1,0 0-1,0 0 1,0 0-1,0 0 1,0 0-1,0-1 0,2 0 1,5-2 33,0 0 0,0-1-1,-1 0 1,1-1 0,8-5 0,14-13-21,-1-2 1,-2 0-1,0-2 0,-2-1 1,-1-1-1,-1-1 1,-1-1-1,-2-2 1,-1 0-1,20-46 0,-38 74-3,0 0-1,0-1 1,-1 1-1,1 0 1,-1-1-1,1-9 1,-3 15-12,0 0-1,0 0 1,0 0 0,0 0-1,0 0 1,0 0 0,0 0-1,0 0 1,0 1 0,0-1-1,0 0 1,0 1 0,0-1-1,0 1 1,0-1 0,0 1-1,1-1 1,-1 1 0,-1 1-1,-5 6-11,0 0 0,0 1 0,0 0 0,1 1 0,1-1 0,-8 19 0,-21 64 19,30-82-9,1-1-1,1 1 1,0 0-1,0-1 1,1 1 0,0 0-1,1 0 1,0 0-1,2 11 1,-2-19-2,1 1 0,-1-1 0,1 1 0,0-1 1,0 0-1,0 1 0,1-1 0,-1 0 0,0 0 0,1 0 0,-1 0 0,1 0 0,0 0 0,0 0 1,-1-1-1,4 3 0,-2-3 6,0 1 0,1-1 1,-1 1-1,1-1 0,-1 0 0,1 0 0,-1-1 1,1 1-1,0-1 0,-1 0 0,1 1 1,0-2-1,-1 1 0,5-1 0,5-2 4,-1 0 0,0-1 1,1-1-1,-2 0 0,1 0 0,0-1 0,-1-1 0,0 0 0,-1 0 0,0-1 0,0 0 0,0-1 0,-1 0 0,-1-1 0,1 0 1,-2 0-1,1-1 0,-1 0 0,10-21 0,-13 13-5,-14 28-142,-13 27 16,17-25 114,1 1 0,1 0 0,0 0 1,1 0-1,0 1 0,1-1 1,0 1-1,0 18 0,3-29 12,-1-1-1,0 1 0,1-1 1,-1 0-1,1 1 0,-1-1 1,1 1-1,0-1 1,0 0-1,-1 1 0,1-1 1,0 0-1,0 0 0,0 0 1,0 0-1,1 0 0,-1 0 1,0 0-1,0 0 1,0 0-1,1-1 0,-1 1 1,1 0-1,-1-1 0,0 1 1,1-1-1,-1 1 1,1-1-1,-1 0 0,1 0 1,-1 0-1,1 0 0,-1 0 1,1 0-1,-1 0 1,1 0-1,-1 0 0,3-2 1,4 2 83,-1-1 0,0-1 0,0 0 0,0 0 0,0 0 0,0-1 0,7-3 0,4-6 8,0 0 1,-1-1 0,21-20-1,-31 26-65,0 0 0,0 0 0,-1-1 1,0 0-1,-1 0 0,0 0 0,0-1 0,0 0 0,4-15 0,-11 22 454,-7 11-372,-8 13-126,17-21 15,-29 58 114,28-56-104,-1 0 0,1 1 0,0-1 0,0 1 0,1-1 0,-1 1 0,1-1 0,0 1 1,0-1-1,0 1 0,0-1 0,0 1 0,1 0 0,0-1 0,0 1 0,1 3 0,0-6-3,-1 0-1,1 0 1,0 1 0,-1-1-1,1 0 1,0 0 0,0 0-1,0-1 1,0 1-1,0 0 1,0-1 0,0 1-1,0-1 1,0 0 0,1 0-1,-1 0 1,0 0-1,0 0 1,0 0 0,3-1-1,46-8-226,-46 6-206,1 0 1,0 0-1,-1 0 0,1 0 0,9-9 0,-10 8-734,-1-1 0,1 0 0,-1 0 1,0-1-1,6-10 0,7-18-7494</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3.180"/>
    </inkml:context>
    <inkml:brush xml:id="br0">
      <inkml:brushProperty name="width" value="0.025" units="cm"/>
      <inkml:brushProperty name="height" value="0.025" units="cm"/>
    </inkml:brush>
  </inkml:definitions>
  <inkml:trace contextRef="#ctx0" brushRef="#br0">0 1 18129,'0'0'4068</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3.957"/>
    </inkml:context>
    <inkml:brush xml:id="br0">
      <inkml:brushProperty name="width" value="0.025" units="cm"/>
      <inkml:brushProperty name="height" value="0.025" units="cm"/>
    </inkml:brush>
  </inkml:definitions>
  <inkml:trace contextRef="#ctx0" brushRef="#br0">0 30 11275,'0'0'6988,"9"-5"-5253,29-17-556,-37 22-1155,-1 0-1,1-1 0,0 1 1,-1 0-1,1 0 0,0-1 1,-1 1-1,1 0 0,0 0 1,-1 0-1,1 0 0,0 0 0,0 0 1,-1 0-1,1 0 0,0 0 1,-1 0-1,1 0 0,0 1 1,-1-1-1,1 0 0,0 0 1,-1 1-1,1-1 0,0 0 1,-1 1-1,1-1 0,-1 1 1,1-1-1,-1 1 0,1-1 1,-1 1-1,1-1 0,-1 1 0,0-1 1,1 1-1,-1 0 0,1-1 1,-1 1-1,0-1 0,0 1 1,0 0-1,1 1 0,2 31 287,-3-27-226,-1 29 242,-1 0 0,-8 40 0,2-24-38,8-51-278,0 1 1,0-1 0,0 1 0,0-1 0,0 0-1,0 1 1,0-1 0,1 1 0,-1-1 0,0 0-1,0 1 1,0-1 0,0 1 0,1-1-1,-1 0 1,0 1 0,0-1 0,1 0 0,-1 1-1,0-1 1,0 0 0,1 1 0,-1-1 0,0 0-1,1 0 1,-1 0 0,1 1 0,-1-1 0,0 0-1,1 0 1,-1 0 0,1 0 0,-1 1 0,0-1-1,1 0 1,-1 0 0,1 0 0,-1 0 0,0 0-1,1 0 1,-1 0 0,1 0 0,-1-1 0,1 1-1,-1 0 1,0 0 0,1 0 0,-1 0 0,1 0-1,-1-1 1,0 1 0,1 0 0,-1 0-1,0-1 1,1 1 0,-1 0 0,0 0 0,1-1-1,24-14 427,26-30-121,-38 31-308,2 1-1,0 0 1,0 1 0,1 1 0,18-10 0,-34 21-14,1 0 1,-1 0 0,1 0-1,-1-1 1,0 1 0,1 0-1,-1 0 1,1 0 0,-1 0-1,0 0 1,1 0 0,-1 0 0,1 0-1,-1 0 1,0 0 0,1 0-1,-1 0 1,1 0 0,-1 0-1,0 0 1,1 1 0,-1-1-1,0 0 1,1 0 0,-1 0-1,1 1 1,-1-1 0,0 0-1,0 0 1,1 1 0,-1-1 0,0 0-1,1 1 1,-1-1 0,0 0-1,0 1 1,0-1 0,1 0-1,-1 1 1,4 24 8,-7 26 111,1-41-109,0 32 10,2-42-13,0 1 1,0-1 0,0 0 0,0 1 0,0-1 0,0 0 0,0 0-1,1 1 1,-1-1 0,0 0 0,0 1 0,0-1 0,1 0-1,-1 0 1,0 0 0,0 1 0,0-1 0,1 0 0,-1 0-1,0 0 1,1 1 0,-1-1 0,0 0 0,0 0 0,1 0-1,-1 0 1,0 0 0,1 0 0,-1 0 0,0 1 0,1-1-1,-1 0 1,0 0 0,1 0 0,-1 0 0,1-1 0,21-13 245,-7-1-178,0 0 1,-1-1-1,0 0 0,-1-1 0,-1-1 0,18-35 0,-29 52 360,-3 13-251,0-4-192,0 0 0,0 1 0,1-1 0,0 0 0,1 1 0,0-1 0,0 0-1,2 10 1,-1-17 17,0 0-1,1 0 1,-1 0-1,0 0 1,1-1-1,-1 1 1,1 0-1,-1-1 1,1 1-1,-1-1 0,1 0 1,0 1-1,-1-1 1,1 0-1,-1 0 1,1 0-1,0 0 1,2-1-1,31-5 145,-24 0-124,0 0 1,0-1-1,0 0 1,-1-1-1,0 0 1,-1 0-1,0-1 1,0-1-1,-1 1 1,0-1-1,11-19 1,-27 69 172,7-38-196,-17 52-13,17-50 18,0 0-1,1 0 1,-1 1 0,1-1 0,-1 0 0,1 0 0,1 0-1,-1 0 1,0 0 0,1 0 0,2 7 0,-2-10 7,0 1-1,1-1 1,-1 0 0,1 1-1,-1-1 1,1 0 0,0 0-1,-1 0 1,1 0 0,0 0-1,0-1 1,-1 1 0,1-1-1,0 1 1,0-1 0,0 1 0,0-1-1,0 0 1,0 0 0,0 0-1,0 0 1,0 0 0,0-1-1,0 1 1,2-1 0,0 0-19,1 1 1,-1-1 0,0 0 0,1 0 0,-1-1-1,0 1 1,0-1 0,0 0 0,0 0-1,6-4 1,9-20-2648,-9-7-4399,-9 3-2029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12.179"/>
    </inkml:context>
    <inkml:brush xml:id="br0">
      <inkml:brushProperty name="width" value="0.025" units="cm"/>
      <inkml:brushProperty name="height" value="0.025" units="cm"/>
    </inkml:brush>
  </inkml:definitions>
  <inkml:trace contextRef="#ctx0" brushRef="#br0">142 267 2659,'0'0'496,"-9"4"401,-1 1-476,-29 12 90,10-6 2934,96-15-786,-28-6-2576,-1-2-1,0-2 1,56-28 0,101-70 24,-161 88-161,-137 88 167,-118 71 249,172-109 268,0-2 0,-88 29 0,209-104 48,30-18-546,4-4-89,200-103 1,-295 171-83,-8 3 18,0 0 1,1 1-1,-1-1 0,0 1 0,0 0 0,1 0 1,-1 0-1,1 0 0,-1 0 0,1 1 0,5-1 1,-26 22-482,-25 11 550,-2-2 1,-1-2 0,-87 41-1,-12 6-280,119-63-1380,6-9-2162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4.340"/>
    </inkml:context>
    <inkml:brush xml:id="br0">
      <inkml:brushProperty name="width" value="0.025" units="cm"/>
      <inkml:brushProperty name="height" value="0.025" units="cm"/>
    </inkml:brush>
  </inkml:definitions>
  <inkml:trace contextRef="#ctx0" brushRef="#br0">0 1 16400,'0'0'6213,"63"48"-9896,-31-36-3108</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4.733"/>
    </inkml:context>
    <inkml:brush xml:id="br0">
      <inkml:brushProperty name="width" value="0.025" units="cm"/>
      <inkml:brushProperty name="height" value="0.025" units="cm"/>
    </inkml:brush>
  </inkml:definitions>
  <inkml:trace contextRef="#ctx0" brushRef="#br0">156 210 15791,'-9'2'1799,"-7"1"-678,1 2 0,-1-1 1,-22 12-1,34-14-941,1-1 1,-1 1-1,0-1 0,1 1 0,0 1 1,-1-1-1,1 0 0,0 1 1,0-1-1,0 1 0,0 0 1,1 0-1,-1 0 0,1 0 1,0 1-1,0-1 0,0 1 1,0-1-1,1 1 0,-1 0 0,1 0 1,-2 7-1,4-11-180,-1 1 0,1-1 0,-1 1 0,0 0 0,1-1 1,-1 1-1,1-1 0,-1 1 0,1-1 0,0 0 0,-1 1 0,1-1 0,-1 1 0,1-1 0,0 0 0,-1 0 0,1 1 0,0-1 0,0 0 1,-1 0-1,1 0 0,0 0 0,-1 0 0,1 0 0,0 0 0,0 0 0,-1 0 0,1 0 0,0 0 0,-1 0 0,2-1 0,26-3 110,-15-1-77,0-1 0,0 0 0,-1 0 0,0-1 0,-1-1 0,1 0 0,-1 0 0,-1-1 0,11-12 0,-6 6-34,-1-2-1,0 1 0,-2-2 1,0 0-1,12-23 1,-18 29 20,0 0 1,-1 0-1,0-1 1,-1 0-1,3-16 1,-7 29-21,1-1 1,-1 1-1,0-1 1,0 1-1,0-1 1,0 1-1,0-1 1,0 1-1,0-1 1,0 1-1,0-1 1,0 1-1,0-1 1,0 1-1,0-1 1,0 1-1,0-1 1,-1 1-1,1-1 1,0 1-1,0 0 1,-1-1-1,1 1 1,0-1-1,0 1 1,-1-1-1,1 1 1,-1 0-1,1-1 1,0 1-1,-1-1 1,-16 5-108,-16 22-40,13-4 141,1 1 0,-21 33 1,34-46 19,0-1 1,1 1 0,0 0 0,1 0-1,0 0 1,1 1 0,0 0 0,1-1-1,-2 20 1,4-28-14,0 0-1,0 0 0,1 0 1,-1 0-1,1-1 0,-1 1 1,1 0-1,0 0 1,0-1-1,-1 1 0,1 0 1,0-1-1,1 1 1,-1-1-1,0 1 0,0-1 1,1 0-1,-1 0 1,1 1-1,-1-1 0,1 0 1,-1 0-1,1 0 0,0-1 1,-1 1-1,1 0 1,0-1-1,0 1 0,-1-1 1,1 1-1,0-1 1,0 0-1,0 0 0,3 0 1,9 1-7,0 0 1,0-1-1,20-3 1,-30 3-11,69-14-769,-56 10 616,0 0-1,1 1 1,23-1-1,-40 4 166,0 0 1,0 0-1,0 0 0,-1 1 0,1-1 0,0 0 1,0 0-1,0 1 0,-1-1 0,1 1 1,0-1-1,-1 1 0,1-1 0,0 1 0,-1-1 1,1 1-1,0-1 0,-1 1 0,1 0 1,-1-1-1,1 1 0,-1 0 0,1-1 1,-1 1-1,0 0 0,1 0 0,-1 0 0,0-1 1,0 1-1,0 0 0,1 0 0,-1 0 1,0 1-1,0 34 274,-1-22 40,1-14 1,3-9 411,62-142-310,-65 154-405,0 1 1,1-1 0,-1 0-1,1-1 1,0 1 0,0 0-1,0 0 1,0 0 0,1 0-1,-1-1 1,1 1-1,-1 0 1,1-1 0,0 0-1,0 1 1,0-1 0,0 0-1,0 0 1,1 0 0,-1 0-1,1-1 1,-1 1 0,1 0-1,0-1 1,-1 0-1,1 0 1,0 0 0,0 0-1,0 0 1,0 0 0,0-1-1,0 0 1,0 1 0,0-1-1,0 0 1,0-1-1,5 0 1,-3 1-211,0-1 1,0 1-1,0-1 0,-1-1 1,1 1-1,-1-1 1,1 1-1,-1-1 0,1-1 1,-1 1-1,5-4 0,-7 4-312,1 0-1,-1 0 1,1 0-1,-1-1 1,0 1-1,0-1 1,0 0-1,0 1 1,0-1-1,-1 0 1,1 0 0,-1 0-1,0 0 1,0 0-1,0-1 1,0 1-1,0-4 1,0-20-5874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5.092"/>
    </inkml:context>
    <inkml:brush xml:id="br0">
      <inkml:brushProperty name="width" value="0.025" units="cm"/>
      <inkml:brushProperty name="height" value="0.025" units="cm"/>
    </inkml:brush>
  </inkml:definitions>
  <inkml:trace contextRef="#ctx0" brushRef="#br0">16 0 7623,'0'0'10346,"-16"61"-10186,29-46-32,8-3-1697,1 1-4837</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5.853"/>
    </inkml:context>
    <inkml:brush xml:id="br0">
      <inkml:brushProperty name="width" value="0.025" units="cm"/>
      <inkml:brushProperty name="height" value="0.025" units="cm"/>
    </inkml:brush>
  </inkml:definitions>
  <inkml:trace contextRef="#ctx0" brushRef="#br0">148 66 14029,'-6'11'2008,"-3"7"-1200,1 0 0,1 0 1,0 1-1,1 0 1,1 0-1,1 1 1,1-1-1,-1 22 1,4-36-768,0 1 0,0-1 1,-1 1-1,0-1 0,0 1 0,0-1 1,-1 0-1,0 1 0,-2 4 1,3-8 11,0 0 0,0-1 0,0 1 0,0-1 0,0 0 1,-1 1-1,1-1 0,0 0 0,-1 1 0,1-1 0,-1 0 0,0 0 1,1 0-1,-1-1 0,0 1 0,1 0 0,-1-1 0,0 1 1,0-1-1,0 1 0,1-1 0,-1 0 0,0 0 0,0 0 0,0 0 1,0 0-1,0 0 0,1 0 0,-1-1 0,-3 0 0,3 0-42,1 0 1,-1 0-1,0 0 0,1-1 0,-1 1 0,1 0 0,0-1 0,-1 0 0,1 1 0,0-1 0,0 0 0,0 1 0,0-1 1,0 0-1,0 0 0,1 0 0,-1 0 0,1 0 0,-1 0 0,1 0 0,-1 0 0,1 0 0,0 0 0,0-3 1,0-3-139,-1 0 1,2 0 0,-1 0-1,1 0 1,1-8 0,4 2 63,1 0-1,0 0 1,0 1 0,2 0-1,-1 1 1,2 0 0,0 0 0,11-11-1,22-28 105,-32 38 22,-8 11 11,-1-2 0,1 1 0,0 0 0,-1-1 0,0 1 0,0-1 0,0 1 0,0-1 0,0 0 0,-1 0 0,1 0 0,0-8 0,-4 11-43,0 1 0,0 0 0,0 0 0,0 0-1,0 0 1,0 0 0,0 1 0,0-1 0,0 1-1,0-1 1,0 1 0,-3 1 0,0 1-27,0 0 0,0 1 0,1-1 0,-1 1 0,1 0 0,0 0 0,0 0 0,1 1 0,-1-1 0,1 1 0,0 0 1,0 0-1,0 0 0,1 0 0,0 0 0,0 1 0,0-1 0,1 1 0,0-1 0,-1 8 0,2-12-3,1 1 0,-1-1 0,0 0-1,1 0 1,0 0 0,-1 0 0,1 0 0,0 0 0,-1-1-1,1 1 1,0 0 0,0 0 0,0 0 0,-1-1 0,1 1-1,0 0 1,0-1 0,0 1 0,0-1 0,0 1 0,1-1-1,-1 1 1,0-1 0,0 0 0,0 0 0,0 1 0,3-1-1,39 5 89,-35-5-78,44 6 32,-1 1-1,99 30 1,-147-44 2751,-3-27-2214,-3 19-531,-1 0 0,0 1-1,-1-1 1,0 1 0,-2 0 0,-10-19 0,69 50-1122,-40-13 991,0-1 0,0-1 0,0 0 0,0 0 0,1-1 0,-1-1 1,0 0-1,25-3 0,-38 3 86,0 0 0,1-1 0,-1 1 0,0 0 0,0 0 1,0 0-1,0-1 0,1 1 0,-1-1 0,0 1 0,0 0 0,1-1 0,-1 1 0,0-1 1,1 1-1,-1-1 0,0 0 0,1 1 0,-1-1 0,1 0 0,-1 1 0,1-1 0,-1 0 1,1 0-1,0 1 0,-1-1 0,1 0 0,0 0 0,0 0 0,-1 0 0,1 1 0,0-1 1,0 0-1,0 0 0,0 0 0,0 0 0,0 0 0,0 1 0,1-1 0,-1 0 0,0 0 1,0 0-1,1 0 0,-1 1 0,0-1 0,1 0 0,-1 0 0,1 1 0,-1-1 1,1 0-1,-1 1 0,1-1 0,-1 0 0,1 1 0,0-1 0,-1 1 0,1-1 0,0 1 1,0-1-1,0 1 0,-5 1-1,0 0 0,0 1 0,0 0 0,0 0 1,0 0-1,0 1 0,0-1 0,1 1 0,-1 0 0,1 0 1,0 0-1,0 0 0,0 1 0,0-1 0,0 1 0,1 0 1,0 0-1,-1 0 0,2 0 0,-1 0 0,0 0 0,1 1 1,0-1-1,0 0 0,0 1 0,0-1 0,1 1 1,0-1-1,0 1 0,0-1 0,1 7 0,1-9 4,-1 0 0,1 0 0,-1 0 0,1-1 0,0 1 0,-1-1 0,1 1 0,0-1 0,0 0 0,0 1 0,0-1 0,1 0 0,-1 0 1,0-1-1,0 1 0,1 0 0,-1-1 0,0 1 0,1-1 0,-1 0 0,0 0 0,1 0 0,2 0 0,57-3 134,-44-2-114,-1 0 1,1 0-1,-1-2 1,31-16 0,-40 19-1,-10 9-148,-12 25 88,13-29 36,1-1 0,0 0 0,-1 1 0,1-1 0,0 1 0,-1-1 0,1 0 0,0 1 0,0-1 0,0 1 0,-1-1 0,1 1 0,0-1 0,0 1 0,0-1 0,0 1 0,0-1 0,0 1 0,0-1 0,0 1 0,0-1 0,0 1 0,0-1 0,0 1 0,0-1 0,0 1 1,1-1-1,-1 1 0,0-1 0,0 1 0,1-1 0,-1 1 0,0-1 0,0 0 0,1 1 0,-1-1 0,1 1 0,-1-1 0,0 0 0,1 1 0,-1-1 0,1 0 0,0 1 0,7-2 22,-1 0 1,1 0-1,0-1 1,0 0-1,-1 0 1,1-1-1,-1 0 1,0-1-1,0 1 1,0-1-1,11-8 1,23-12 42,-39 23-288,0 1 1,0-1-1,0 1 1,0 0 0,0 0-1,0 0 1,0 0 0,1 0-1,-1 0 1,0 0-1,2 1 1,9 0-2412,3-1-2932</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6.257"/>
    </inkml:context>
    <inkml:brush xml:id="br0">
      <inkml:brushProperty name="width" value="0.025" units="cm"/>
      <inkml:brushProperty name="height" value="0.025" units="cm"/>
    </inkml:brush>
  </inkml:definitions>
  <inkml:trace contextRef="#ctx0" brushRef="#br0">1 0 4869</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6.601"/>
    </inkml:context>
    <inkml:brush xml:id="br0">
      <inkml:brushProperty name="width" value="0.025" units="cm"/>
      <inkml:brushProperty name="height" value="0.025" units="cm"/>
    </inkml:brush>
  </inkml:definitions>
  <inkml:trace contextRef="#ctx0" brushRef="#br0">11 1 13869,'0'0'8526,"11"7"-7352,-4-3-1038,-1 0-1,1 0 1,-1 1 0,0 0 0,0 1-1,-1-1 1,0 1 0,0 0-1,0 1 1,-1-1 0,1 1-1,-2 0 1,1 0 0,-1 0 0,0 0-1,0 0 1,-1 1 0,3 13-1,-5-8-45,0-1 0,-1 1 0,-1-1-1,0 0 1,0 1 0,-1-1-1,-1 0 1,0 0 0,0-1 0,-1 1-1,-1-1 1,-11 17 0,6-8 117,1 0 0,-12 35 1,22-54-197,-1 0 1,1 0-1,-1 0 1,1 1-1,0-1 1,0 0-1,-1 0 1,1 1 0,0-1-1,0 0 1,0 1-1,0-1 1,1 0-1,-1 0 1,0 1-1,1-1 1,-1 0-1,0 0 1,1 0-1,0 0 1,-1 1-1,1-1 1,-1 0 0,1 0-1,0 0 1,0 0-1,0 0 1,0 0-1,1 0 1,1 1 24,0-1 1,0 1-1,0-1 1,0 0-1,1 0 0,-1 0 1,0 0-1,1-1 1,-1 1-1,7-1 1,7-1 75,0 0 0,1-1 0,25-7 1,38-17 73,-77 25-374,0-1 0,0 0-1,0 0 1,0 0 0,0 0 0,0-1 0,0 1 0,-1-1 0,1 0 0,-1 0 0,0 0 0,0-1 0,0 1 0,-1-1 0,1 0 0,3-6 0,-6 8-307,0 0 0,0 0 0,0 0 0,-1 1 0,1-1 0,-1 0 0,1 0 0,-1 0 0,1 0 0,-1 0 0,0 1 0,0-1 0,0 0 0,0 0 0,0 1 0,0-1 0,0 1 0,-1-1 0,1 1 0,-1 0 0,1-1 0,-1 1 0,1 0 0,-1 0 0,0 0 0,1 0 0,-1 0 0,-3 0 0,-24-15-9702</inkml:trace>
  <inkml:trace contextRef="#ctx0" brushRef="#br0" timeOffset="1">0 199 8872,'0'0'7784,"49"49"-7944,-12-40-1762,2-5-480,1 0-385,-7-4-3267</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6.979"/>
    </inkml:context>
    <inkml:brush xml:id="br0">
      <inkml:brushProperty name="width" value="0.025" units="cm"/>
      <inkml:brushProperty name="height" value="0.025" units="cm"/>
    </inkml:brush>
  </inkml:definitions>
  <inkml:trace contextRef="#ctx0" brushRef="#br0">1 22 3427,'0'0'3929,"8"-4"-1665,-4 2-2301,37-12 4277,-40 13-4071,0 1 0,0 0 0,0 0 0,0 0 0,0 0 0,1 0 0,-1 0 0,0 0 0,0 0 0,0 0 0,0 0 0,0 1 0,0-1 0,0 0 0,0 1 0,0-1 0,0 1 0,0-1 0,0 1 0,0 0 0,0-1 0,0 1 0,-1 0 0,1 0 0,0-1 0,0 1 0,-1 0 0,1 0 0,0 0 0,-1 0 0,1 0 0,-1 0 0,0 0 0,1 0 0,-1 0 0,0 0 0,1 0 0,-1 0 0,0 0 0,0 1 0,0 0 0,-1 77 3565,-1-31-3405,3-48-329,-1 1 0,1 0 0,-1 0 0,1 0 0,0 0 0,0-1 1,-1 1-1,1 0 0,0-1 0,0 1 0,0-1 0,0 1 0,0-1 0,0 1 1,0-1-1,0 1 0,0-1 0,0 0 0,0 0 0,0 0 0,0 1 0,0-1 1,0 0-1,0 0 0,0 0 0,0-1 0,0 1 0,0 0 0,0 0 1,0 0-1,0-1 0,1 0 0,41-8 60,-27 1-161,1-1 0,-1 0 1,14-12-1,-16 11-15,0 1 1,1 1-1,27-13 1,-41 22 137,0-1 0,0 1 0,-1-1 0,1 1 0,0 0 0,-1-1 0,1 1 0,-1 0-1,1 0 1,-1-1 0,1 1 0,-1 0 0,1 0 0,-1 0 0,0 0 0,1 0 0,-1 0 0,0-1 0,0 1 0,0 0 0,0 0 0,0 0 0,0 0 0,0 0 0,0 0 0,0 0 0,0 0 0,0 0 0,-1 0 0,0 1 0,-2 35 674,3-36-724,0 0 0,0 0 0,0-1 0,0 1 0,0 0-1,0 0 1,0 0 0,0-1 0,0 1 0,0 0 0,0 0 0,0 0 0,0-1-1,1 1 1,-1 0 0,0-1 0,1 1 0,-1 0 0,0 0 0,1-1-1,-1 1 1,1 0 0,-1-1 0,1 1 0,0-1 0,-1 1 0,1-1 0,-1 1-1,1-1 1,0 1 0,-1-1 0,2 1 0,0-1-461,0 1 0,0-1 1,0 0-1,0 0 0,0 0 1,0 0-1,0 0 0,0 0 0,0 0 1,-1-1-1,1 1 0,3-1 1,9-7-6164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7.341"/>
    </inkml:context>
    <inkml:brush xml:id="br0">
      <inkml:brushProperty name="width" value="0.025" units="cm"/>
      <inkml:brushProperty name="height" value="0.025" units="cm"/>
    </inkml:brush>
  </inkml:definitions>
  <inkml:trace contextRef="#ctx0" brushRef="#br0">22 0 14189,'0'0'9599,"-5"10"-9653,-11 33-314,16-42 252,0 1 0,0-1 0,0 1 1,1-1-1,-1 1 0,0-1 0,1 1 0,0-1 0,-1 1 0,1-1 0,-1 0 0,1 1 0,0-1 0,0 0 1,0 1-1,0-1 0,0 0 0,0 0 0,0 0 0,0 0 0,1 0 0,-1 0 0,0-1 0,1 1 1,-1 0-1,0 0 0,1-1 0,-1 1 0,1-1 0,-1 0 0,1 1 0,1-1 0,48 9-6759,-50-9 6744,53 2-7070,-30-2 6827,3 0 9208,-29 31-3051,-3 0-3761,-2 32-1301,7-44-833,0-10 397,0 0 0,0 0 1,0-1-1,-1 1 0,-1 0 0,-2 9 0,3-15-155,-1 1-1,0-1 1,1 0-1,-1 0 1,-1 0-1,1 0 1,0 0-1,-1-1 1,1 1-1,-1-1 1,0 1-1,0-1 1,0 0 0,0 0-1,0 0 1,0-1-1,-1 1 1,-4 1-1,7-3-130,-52 15 744,52-14-781,-1-1 0,1 0 0,0 1 0,0-1 0,-1 0 0,1 0-1,0 0 1,-1 0 0,1 0 0,0-1 0,-1 1 0,1 0 0,0 0 0,0-1 0,-1 1 0,1-1 0,0 1 0,0-1 0,0 0 0,0 1 0,0-1 0,0 0 0,0 0 0,0 0 0,0 0 0,0 0 0,0 0 0,0 0 0,1 0 0,-1 0 0,0 0-1,1 0 1,-1 0 0,1-1 0,-1 1 0,1 0 0,0 0 0,-1-3 0,1-60-8904,6 23-3299</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3:57.786"/>
    </inkml:context>
    <inkml:brush xml:id="br0">
      <inkml:brushProperty name="width" value="0.025" units="cm"/>
      <inkml:brushProperty name="height" value="0.025" units="cm"/>
    </inkml:brush>
  </inkml:definitions>
  <inkml:trace contextRef="#ctx0" brushRef="#br0">0 98 16528,'0'0'5685,"8"2"-4537,1-1-1056,0-1 1,-1 0 0,1 0-1,-1 0 1,1-1 0,0 0-1,-1-1 1,0 0 0,1 0-1,-1-1 1,0 0-1,0-1 1,0 1 0,-1-1-1,1-1 1,11-8 0,6-12 163,-24 23-205,0 1-1,0 0 1,1-1-1,-1 1 1,0 0-1,-1-1 1,1 1-1,0-1 1,0 0 0,-1 1-1,1-1 1,0 0-1,-1 1 1,0-1-1,1 0 1,-1-3-1,-1 5-44,1 0 1,-1-1-1,1 1 0,-1 0 0,0-1 0,1 1 0,-1 0 0,0 0 0,1 0 0,-1 0 0,0 0 1,1 0-1,-1-1 0,0 1 0,1 1 0,-1-1 0,0 0 0,1 0 0,-1 0 0,0 0 0,1 0 1,-1 1-1,1-1 0,-1 0 0,0 1 0,1-1 0,-1 0 0,1 1 0,-1-1 0,1 0 0,-1 2 1,-21 10-75,10-2 76,-1 1 0,1 0-1,-18 23 1,27-30 25,-1 0 0,1 0-1,1 1 1,-1-1 0,1 1 0,0-1-1,0 1 1,0 0 0,0 0 0,1 0-1,0 0 1,0 0 0,0 0-1,1 0 1,-1 0 0,2 7 0,-1-11-28,1 0 1,0 0 0,0 0-1,0 0 1,0 0 0,0 0 0,0-1-1,0 1 1,0 0 0,1 0-1,-1-1 1,0 1 0,0-1-1,1 1 1,-1-1 0,0 1-1,1-1 1,-1 0 0,0 0 0,1 1-1,-1-1 1,0 0 0,1 0-1,2-1 1,42 0 147,-42 0-133,14-2-39,-1 0 0,0-2 0,0 0 0,0-1 1,0 0-1,16-10 0,-18 8-1,1 1 0,0 1 0,1 0 0,0 1 0,0 0-1,19-1 1,-36 6 32,1 0-1,-1 0 0,1 0 1,-1 0-1,0 0 0,1 1 0,-1-1 1,1 0-1,-1 0 0,1 1 1,-1-1-1,0 0 0,1 1 0,-1-1 1,0 0-1,1 1 0,-1-1 1,0 0-1,1 1 0,-1-1 1,0 1-1,0-1 0,1 1 0,-1-1 1,0 1-1,0-1 0,0 0 1,0 1-1,0-1 0,0 1 0,0 0 1,4 26 375,-4-24-354,0 1 1,0-1 0,0 0 0,1 1-1,0-1 1,0 0 0,0 1-1,2 5 1,0-7-19,0 0 1,-1 0-1,1 0 0,0 0 1,1 0-1,-1-1 0,0 1 1,0-1-1,1 0 0,-1 0 1,1 0-1,-1 0 0,1-1 1,-1 1-1,5-1 0,65-1-71,-44 0-218,94-11-538,-122 12 689,-18 12-3299,2-12-1227</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3.874"/>
    </inkml:context>
    <inkml:brush xml:id="br0">
      <inkml:brushProperty name="width" value="0.025" units="cm"/>
      <inkml:brushProperty name="height" value="0.025" units="cm"/>
    </inkml:brush>
  </inkml:definitions>
  <inkml:trace contextRef="#ctx0" brushRef="#br0">130 89 7175,'6'-6'411,"24"-37"4386,-23 8 2465,-7 35-7200,0 0 0,-1-1 0,1 1 0,0 0 0,0-1 0,-1 1 0,1 0 0,0 0 0,-1-1 0,1 1 0,0 0 0,-1 0 0,1 0 0,0-1 0,-1 1 0,1 0 0,-1 0 0,1 0 0,0 0 0,-1 0 0,1 0 0,-1 0 0,1 0 0,0 0 0,-1 0 0,1 0 0,-1 0 0,1 0 0,0 0 0,-1 0 0,1 0 0,0 0 0,-1 1 0,1-1 0,-1 0 0,1 0 0,0 0 0,-1 1 0,1-1 0,0 0 0,0 0 0,-1 1 0,1-1 0,-19 11 285,7 2-214,1 1 1,0 0-1,1 0 0,1 1 0,0 0 0,1 0 0,-11 32 1,6-12 235,2 1 0,-10 60 0,20-87-352,-1 1 0,1-1-1,1 0 1,-1 1 0,2-1 0,-1 1 0,1-1 0,4 14 0,-4-20-6,0 0 0,0 0 0,1 0 0,-1-1 0,1 1 1,0 0-1,-1-1 0,1 0 0,1 1 0,-1-1 0,0 0 0,0 0 1,1 0-1,-1 0 0,1 0 0,0-1 0,-1 1 0,1-1 1,0 0-1,0 0 0,0 0 0,0 0 0,0 0 0,0-1 0,0 1 1,0-1-1,0 0 0,6 0 0,-2 0 14,0 0 0,0 0 0,1-1 0,-1 0 0,0 0 0,0-1 0,0 1 0,0-2 0,0 1 0,-1-1 0,1 0 0,-1 0 0,8-5 0,-10 4-7,0 0-1,0 1 1,0-1-1,0 0 1,-1-1-1,1 1 1,-1-1-1,0 0 1,-1 1-1,1-1 1,-1-1 0,0 1-1,0 0 1,0 0-1,-1-1 1,0 1-1,0-1 1,0-6-1,-1 10 21,0 1-1,1-1 1,-1 0-1,0 0 1,0 0-1,-1 0 0,1 0 1,0 0-1,-1 0 1,1 0-1,-1 1 1,1-1-1,-1 0 0,0 0 1,0 1-1,0-1 1,0 0-1,0 1 1,0-1-1,-1 1 0,1-1 1,0 1-1,-1 0 1,1 0-1,-1-1 1,-1 0-1,-1 1-19,1-1 0,-1 1 0,0 0 0,0 0 0,1 0 0,-1 1 0,0-1 0,0 1 0,0 0 0,0 0 0,1 1-1,-8 0 1,5 0-24,0 0-1,0 0 1,0 1 0,1 0-1,-1 0 1,0 0-1,1 1 1,0 0-1,-1 0 1,1 0-1,0 0 1,1 1-1,-1 0 1,0 0-1,1 0 1,0 1-1,0-1 1,-3 7-1,6-10 9,0 0-1,1 1 0,-1-1 1,1 0-1,-1 0 0,1 1 1,0-1-1,-1 0 0,1 1 1,0-1-1,0 0 0,0 1 1,0-1-1,0 0 0,0 1 1,1-1-1,-1 0 0,0 0 1,1 1-1,-1-1 0,0 0 1,1 0-1,0 1 0,-1-1 1,1 0-1,0 0 0,0 0 1,-1 0-1,1 0 0,0 0 1,0 0-1,0 0 0,0 0 1,0-1-1,0 1 0,1 0 1,-1-1-1,0 1 0,0-1 1,0 1-1,1-1 0,-1 1 1,0-1-1,1 0 0,-1 0 1,0 1-1,1-1 0,-1 0 1,0 0-1,2-1 0,11 2 37,-1-1 0,0-1 0,25-4-1,-16-1-73,0 0 1,-1-2-1,0 0 0,0-1 0,-1-1 1,24-16-1,21-9-45,-65 35 73,1 0 0,-1 1 0,0-1 0,1 1 0,-1-1 0,1 0 0,-1 1 0,0-1 0,0 1 0,1-1 0,-1 1 0,0-1 0,0 1 0,1-1 1,-1 1-1,0-1 0,0 1 0,0-1 0,0 1 0,0-1 0,0 1 0,0-1 0,0 1 0,0-1 0,0 1 0,0-1 0,0 1 0,0-1 0,0 1 0,-1-1 0,1 1 0,0-1 0,0 1 0,-1 0 0,-3 23 4,-10 22 103,8-29-13,1-1 0,1 1 0,0 0 0,-2 34 0,7-51-102,-1 1 1,0-1-1,1 1 0,-1-1 1,1 1-1,-1-1 0,1 0 1,-1 1-1,1-1 1,0 0-1,-1 1 0,1-1 1,-1 0-1,1 0 0,0 0 1,-1 1-1,1-1 1,0 0-1,-1 0 0,1 0 1,-1 0-1,1 0 0,0 0 1,-1 0-1,1 0 1,0 0-1,-1-1 0,1 1 1,0 0-1,-1 0 0,1-1 1,-1 1-1,1 0 1,-1-1-1,1 1 0,-1 0 1,2-1-1,24-11-2203,-19 8 662,0-1 1,0 0 0,-1-1 0,1 1 0,7-11 0,11-14-6778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6:09.608"/>
    </inkml:context>
    <inkml:brush xml:id="br0">
      <inkml:brushProperty name="width" value="0.025" units="cm"/>
      <inkml:brushProperty name="height" value="0.025" units="cm"/>
    </inkml:brush>
  </inkml:definitions>
  <inkml:trace contextRef="#ctx0" brushRef="#br0">192 57 6022,'0'0'6048,"-6"-8"-4756,-17-25-331,22 32-903,0 0-1,0-1 1,0 1 0,0 0 0,0 0-1,0 0 1,-1 0 0,1 0 0,0 1-1,-1-1 1,1 0 0,0 0-1,-1 1 1,1-1 0,-1 1 0,1-1-1,-1 1 1,1 0 0,-1 0 0,0 0-1,1-1 1,-1 2 0,1-1 0,-1 0-1,1 0 1,-1 0 0,1 1-1,-1-1 1,1 1 0,-1-1 0,1 1-1,-3 0 1,0 2-33,1-1 0,-1 1 0,0 0 0,1 0 0,-1 0 0,1 0 0,0 0 0,-3 5 0,-5 9 26,1 1 1,0 0-1,2 0 1,0 1-1,1 0 0,1 0 1,0 1-1,2-1 1,0 1-1,2 0 0,-1 23 1,2-18 2,1 0 0,1 0 0,2 0 1,0-1-1,2 1 0,0-1 0,2 0 1,17 40-1,-21-58 22,0 1 0,0-1 0,1 0 0,0-1 1,0 1-1,0-1 0,1 0 0,0 0 0,0 0 0,0-1 0,1 1 1,-1-1-1,12 6 0,-14-9 8,1 0 0,0 1 1,-1-1-1,1 0 0,0-1 0,0 1 1,-1-1-1,1 1 0,0-1 0,0 0 1,0-1-1,0 1 0,0-1 0,-1 0 1,1 1-1,0-2 0,-1 1 0,1 0 1,0-1-1,-1 0 0,0 1 0,1-1 1,-1-1-1,0 1 0,5-5 0,8-8 149,-2 0 0,0-1-1,0 0 1,-2-1-1,0-1 1,-1 0-1,0 0 1,-2-1 0,0-1-1,-1 1 1,5-23-1,-5 11 19,-1 0-1,-2 0 0,-1-1 0,-1 0 1,-2 0-1,-4-55 0,2 83-223,1 0 1,-1 0-1,0 0 0,0 0 0,0 0 0,-1 0 1,1 0-1,-1 0 0,0 1 0,0-1 0,0 1 0,0-1 1,-1 1-1,0 0 0,1 0 0,-1 0 0,0 0 0,-5-3 1,6 4-110,0 1 0,-1 0 0,1 0 0,0 1 0,0-1 0,-1 0 1,1 1-1,-1 0 0,1-1 0,-1 1 0,1 0 0,0 0 0,-1 0 1,1 1-1,-1-1 0,1 0 0,-1 1 0,1 0 0,0-1 0,0 1 1,-1 0-1,1 0 0,0 0 0,0 1 0,0-1 0,0 1 0,0-1 0,0 1 1,0-1-1,1 1 0,-4 3 0,-20 22-6041,18-16-1495</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4.743"/>
    </inkml:context>
    <inkml:brush xml:id="br0">
      <inkml:brushProperty name="width" value="0.025" units="cm"/>
      <inkml:brushProperty name="height" value="0.025" units="cm"/>
    </inkml:brush>
  </inkml:definitions>
  <inkml:trace contextRef="#ctx0" brushRef="#br0">63 154 10858,'0'0'3524,"-4"7"-1955,-8 10-758,7-9-262,-1-1-1,1 1 1,0 0-1,1 1 0,0-1 1,0 1-1,1 0 1,0 0-1,0 0 0,-1 12 1,4-21-541,0 1-1,0 0 1,0-1 0,0 1-1,1 0 1,-1-1-1,0 1 1,0-1 0,1 1-1,-1-1 1,0 1 0,1-1-1,-1 1 1,0-1 0,1 1-1,-1-1 1,1 1 0,-1-1-1,1 0 1,-1 1 0,1-1-1,-1 1 1,1-1 0,-1 0-1,1 0 1,-1 1 0,1-1-1,0 0 1,0 0-1,27 2 172,24-12 11,-36 5-608,0-2 1,-1 0 0,0-1-1,-1 0 1,0-1 0,0-1-1,-1 0 1,0-1 0,0 0-1,14-18 1,-29 35 695,1 1 1,-1 0-1,1-1 1,1 1-1,-1 13 1,2-20-267,-1 1 0,0 0 0,1-1 0,-1 1 0,1 0 0,-1-1 0,1 1 0,0-1 0,-1 1 0,1-1 0,0 1 0,-1-1 0,1 1 0,0-1 0,-1 0 1,1 1-1,0-1 0,0 0 0,-1 0 0,1 1 0,0-1 0,0 0 0,0 0 0,-1 0 0,1 0 0,0 0 0,0 0 0,0 0 0,-1 0 0,1-1 0,0 1 0,0 0 0,-1 0 0,1-1 1,0 1-1,0 0 0,1-2 0,33-10 330,-13 0-262,-1 0-1,-1-1 0,0-1 0,0-1 0,-2-1 0,0-1 0,-1 0 0,0-1 0,-2-1 1,20-30-1,-27 32 11,-12 16-8,-18 26-57,-4 16 222,-36 76 0,54-100-82,1 1 0,1 0 0,0 0 0,2 1 1,0-1-1,1 1 0,-1 26 0,4-45-157,0 1-1,-1 0 1,1 0 0,0-1-1,1 1 1,-1 0 0,0 0-1,0-1 1,0 1 0,0 0-1,1-1 1,-1 1 0,0 0-1,0 0 1,1-1 0,-1 1-1,1-1 1,-1 1 0,0 0-1,1-1 1,-1 1 0,1-1-1,0 1 1,-1-1 0,1 1-1,-1-1 1,1 0 0,0 1-1,-1-1 1,1 0 0,0 1-1,-1-1 1,1 0 0,0 0-1,0 0 1,-1 0 0,1 1-1,0-1 1,0 0-1,-1 0 1,1 0 0,0-1-1,0 1 1,-1 0 0,1 0-1,0 0 1,-1 0 0,1-1-1,0 1 1,-1 0 0,1-1-1,0 1 1,0-1 0,3-1 29,-1 1 0,1-1 0,-1 0 0,0 0 0,0 0 0,1-1 1,-2 1-1,1-1 0,3-4 0,2-5-20,-1-1 1,0-1-1,-1 1 0,-1-1 1,0 0-1,-1 0 0,0-1 1,-1 1-1,-1-1 0,0 0 1,-1-22-1,-5 31-222,-5 13 48,-5 17 12,11-15 142,1-1 0,-1 1 1,2 0-1,-1 0 0,1 0 0,1 0 1,0 10-1,0-17 8,1 0-1,-1 1 1,1-1-1,-1 0 1,1 0-1,0 0 1,0 0-1,0 0 1,0 0-1,0 0 1,0 0 0,1 0-1,-1 0 1,0 0-1,1-1 1,0 1-1,-1 0 1,1-1-1,0 0 1,0 1 0,0-1-1,0 0 1,0 0-1,0 0 1,0 0-1,0 0 1,1-1-1,-1 1 1,0-1-1,0 1 1,1-1 0,3 0-1,117 2 213,-54-2-252,-66 0 66,-1 0-1,0 1 1,1-1 0,-1 1 0,0 0 0,1-1 0,-1 1 0,0 0 0,0 0 0,0 1 0,0-1 0,0 0 0,0 1 0,0-1 0,0 1 0,0 0 0,-1 0 0,1-1-1,-1 1 1,1 0 0,-1 0 0,0 0 0,0 1 0,0-1 0,0 0 0,0 0 0,0 1 0,-1-1 0,1 0 0,-1 1 0,1-1 0,-1 1 0,0-1 0,0 0-1,0 1 1,0-1 0,-1 1 0,1-1 0,-1 0 0,1 1 0,-1-1 0,0 0 0,-1 4 0,2-7 0,0 1 0,-1 0 0,1-1 1,0 1-1,0 0 0,0-1 0,0 1 0,0 0 1,-1-1-1,1 1 0,0 0 0,0-1 0,0 1 0,-1 0 1,1 0-1,0-1 0,0 1 0,-1 0 0,1 0 1,0 0-1,-1-1 0,1 1 0,0 0 0,-1 0 0,1 0 1,0 0-1,-1 0 0,1-1 0,-1 1 0,1 0 1,0 0-1,-1 0 0,1 0 0,0 0 0,-1 0 0,1 0 1,0 1-1,-1-1 0,1 0 0,-1 0 0,1 0 1,0 0-1,-1 0 0,1 0 0,0 1 0,0-1 0,-1 0 1,1 0-1,0 1 0,-1-1 0,1 0 0,0 0 1,0 1-1,-1-1 0,1 0 0,0 0 0,0 1 0,0-1 1,0 0-1,-1 1 0,1-1 0,0 1 0,0-1 1,-7-31 444,4 4-473,1-1 0,2 1 0,1 0 0,4-29 1,-4 53-12,0-1 0,0 1 0,0 0 0,1-1 0,-1 1 0,1 0 0,0 0 0,0 0 0,0 0 0,0 0 0,0 1 0,1-1 1,-1 1-1,1-1 0,0 1 0,0 0 0,-1 0 0,1 0 0,1 0 0,3-1 0,6-2-135,-1 1 0,1 1 0,0 0-1,15-2 1,9-1-1409,-37 6 1436,0 0 1,1 0-1,-1 0 0,1 0 0,-1 0 0,0-1 0,1 1 0,-1 0 0,0 0 1,1 0-1,-1 0 0,0-1 0,1 1 0,-1 0 0,0 0 0,1-1 0,-1 1 1,0 0-1,0-1 0,1 1 0,-1 0 0,0 0 0,0-1 0,0 1 0,0-1 1,1 1-1,-1 0 0,0-1 0,0 1 0,0 0 0,0-1 0,0 1 0,0-1 1,0 1-1,0 0 0,0-1 0,0 1 0,0 0 0,0-1 0,0 1 0,0-1 1,0 1-1,0 0 0,-1-1 0,1 1 0,0 0 0,0-1 0,0 1 0,-1 0 1,1-1-1,0 1 0,0 0 0,-1 0 0,1-1 0,0 1 0,-1 0 0,1 0 1,0-1-1,-1 1 0,1 0 0,0 0 0,-1 0 0,1 0 0,0-1 1,-1 1-1,1 0 0,-1 0 0,-19-12-6968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5.073"/>
    </inkml:context>
    <inkml:brush xml:id="br0">
      <inkml:brushProperty name="width" value="0.025" units="cm"/>
      <inkml:brushProperty name="height" value="0.025" units="cm"/>
    </inkml:brush>
  </inkml:definitions>
  <inkml:trace contextRef="#ctx0" brushRef="#br0">0 1 14221,'0'0'5414,"86"3"-5318,-31 4-2178,4-5-7623</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5.565"/>
    </inkml:context>
    <inkml:brush xml:id="br0">
      <inkml:brushProperty name="width" value="0.025" units="cm"/>
      <inkml:brushProperty name="height" value="0.025" units="cm"/>
    </inkml:brush>
  </inkml:definitions>
  <inkml:trace contextRef="#ctx0" brushRef="#br0">1 1 11627,'0'0'9652,"0"10"-8382,0 9-623,6 140 1979,-6-157-2607,0 0 1,0 0 0,0 0-1,1 0 1,-1 0 0,1 0-1,-1-1 1,1 1 0,0 0-1,0 0 1,0 0 0,0-1-1,0 1 1,0 0 0,0-1-1,1 1 1,-1-1 0,0 0-1,1 1 1,-1-1 0,1 0-1,0 0 1,2 2 0,-1-3 15,0 1 1,-1-1-1,1 1 1,0-1-1,-1 0 1,1 0-1,0-1 1,0 1-1,-1 0 1,1-1 0,0 0-1,-1 0 1,1 0-1,4-2 1,8-5 47,0-1 1,0 0 0,-1-1-1,14-13 1,-26 21-109,34-33 32,-28 26-8,0 1 1,0 0 0,1 0 0,0 1 0,19-12 0,-26 25-29,-1 1 1,0-1 0,0 0 0,0 0-1,-1 1 1,0-1 0,-1 8-1,1-10 21,-1 22 18,1-16-16,-1 0-1,1 0 0,3 20 1,-2-28 11,0-1-1,0 0 1,0 0 0,0 0 0,0 0 0,0 0 0,0-1-1,0 1 1,0 0 0,0 0 0,0-1 0,1 1-1,-1 0 1,0-1 0,0 1 0,1-1 0,-1 0 0,0 1-1,1-1 1,-1 0 0,0 0 0,1 0 0,-1 0-1,1 0 1,-1 0 0,0 0 0,1-1 0,-1 1 0,0 0-1,1-1 1,-1 1 0,0-1 0,2 0 0,47-18 87,21-29-1029,-27 12-3227,-34 28 2421,-9 7 1418,-11 28-4304,8-17-10</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6.414"/>
    </inkml:context>
    <inkml:brush xml:id="br0">
      <inkml:brushProperty name="width" value="0.025" units="cm"/>
      <inkml:brushProperty name="height" value="0.025" units="cm"/>
    </inkml:brush>
  </inkml:definitions>
  <inkml:trace contextRef="#ctx0" brushRef="#br0">34 258 14990,'0'0'7485,"-6"9"-6941,-18 29-325,24-37-213,-1 0 1,1-1-1,-1 1 0,1 0 1,0-1-1,-1 1 0,1 0 1,0-1-1,0 1 0,0 0 0,0 0 1,-1-1-1,1 1 0,0 0 1,0-1-1,0 1 0,1 0 1,-1 0-1,0-1 0,0 1 1,0 0-1,0 0 0,1-1 1,-1 1-1,0 0 0,1-1 1,-1 1-1,0 0 0,1-1 0,-1 1 1,1-1-1,-1 1 0,1-1 1,-1 1-1,1-1 0,-1 1 1,1-1-1,0 1 0,-1-1 1,1 0-1,0 1 0,-1-1 1,1 0-1,0 0 0,0 1 1,-1-1-1,1 0 0,0 0 0,-1 0 1,1 0-1,0 0 0,0 0 1,-1 0-1,1 0 0,0 0 1,0-1-1,0 1 0,42-4 221,-39 2-223,-1 1 1,1-1 0,0 0 0,-1 0 0,0 0-1,1-1 1,-1 1 0,0-1 0,5-5 0,-8 7 192,5 2-202,1-1-1,-1 1 0,0-1 1,1-1-1,-1 1 1,0-1-1,0 1 1,0-2-1,1 1 0,-1 0 1,7-4-1,-6 3 25,17-6-164,0-1 0,-1-1-1,0 0 1,-1-2 0,36-25 0,-47 29 118,0 0 1,0 0 0,-1-1 0,0 0 0,-1-1 0,0 0-1,0 0 1,-1 0 0,0-1 0,-1 0 0,-1-1-1,8-21 1,-12 14 220,-13 21-119,-16 25-120,18-15 124,1 0 0,0 0 0,1 1 0,0 0 0,1 1 0,1-1-1,0 2 1,1-1 0,0 0 0,1 1 0,1 0 0,-3 27-1,6-40-64,-1-1-1,2 1 0,-1 0 1,0 0-1,0 0 0,0 0 1,1-1-1,-1 1 0,1 0 1,0 0-1,-1-1 0,1 1 1,0 0-1,0-1 0,0 1 1,0 0-1,0-1 0,0 0 1,1 1-1,-1-1 0,0 0 1,1 0-1,-1 1 0,1-1 1,-1 0-1,1 0 0,0-1 1,-1 1-1,1 0 0,0-1 1,0 1-1,-1 0 0,1-1 1,0 0-1,0 0 0,0 1 1,0-1-1,-1 0 0,1 0 1,0-1-1,0 1 0,0 0 1,2-1-1,7-1 37,-1-1-1,-1 1 1,1-1 0,0-1-1,-1 0 1,16-9 0,4-5-11,-1-1 1,-1-1 0,-1-2 0,0-1-1,-2-1 1,-1-1 0,-1 0 0,29-46-1,-40 46 11,-9 16 216,-11 15 539,0 5-796,0 0 0,1 1-1,0-1 1,1 2-1,1-1 1,0 1 0,0 0-1,-5 23 1,6-16-4,0 0 0,2 0-1,0 0 1,1 0 0,2 31 0,0-47 1,0-1-1,0 1 1,1-1 0,0 0-1,-1 1 1,1-1 0,0 0-1,0 0 1,1 1 0,-1-1-1,1 0 1,-1 0 0,1 0-1,0-1 1,0 1 0,1 0-1,-1-1 1,0 1 0,1-1-1,-1 0 1,1 0-1,0 0 1,0 0 0,0 0-1,0-1 1,0 1 0,0-1-1,0 0 1,1 0 0,-1 0-1,0 0 1,1-1 0,6 1-1,-9-1-6,-1 0-1,1 0 0,0 0 1,0-1-1,0 1 0,0 0 1,-1 0-1,1-1 0,0 1 1,0-1-1,-1 1 0,1-1 1,0 1-1,-1-1 0,1 1 1,0-1-1,-1 1 0,1-1 1,-1 0-1,1 1 0,-1-1 1,1 0-1,-1 0 0,0 1 1,1-1-1,-1 0 0,0 0 1,1 0-1,-1 1 0,0-1 1,0 0-1,0 0 0,0 0 1,0 0-1,0 0 0,0 1 1,0-1-1,0 0 0,0 0 1,-1 0-1,1 0 0,0 1 1,0-1-1,-1 0 0,0-1 1,-15-36-1065,-4 15 1182,-1 1 1,-1 2 0,0 0-1,-2 1 1,-39-24-1,64 43-96,-1 0 0,0 0 0,0 0 0,0 0 0,0 1 0,0-1 0,0 0 1,1 0-1,-1 0 0,0 0 0,0 0 0,0 0 0,0 0 0,0 0 0,0 0 0,1 0 0,-1 0 0,0 0 0,0 0 0,0 0 0,0 0 0,0 0 0,1 0 0,-1 0 0,0 0 0,0 0 0,0-1 0,0 1 0,0 0 0,0 0 0,1 0 0,-1 0 0,0 0 0,0 0 0,0 0 0,0 0 0,0 0 0,0-1 1,0 1-1,0 0 0,0 0 0,0 0 0,0 0 0,1 0 0,-1 0 0,0-1 0,0 1 0,0 0 0,0 0 0,0 0 0,0 0 0,0 0 0,0-1 0,0 1 0,0 0 0,0 0 0,0 0 0,0 0 0,0 0 0,-1 0 0,1-1 0,0 1 0,0 0 0,0 0 0,0 0 0,0 0 0,0 0 0,0-1 1,23 0 234,28 3-270,74 3-169,-43-12-3534,-32-7-2816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7.828"/>
    </inkml:context>
    <inkml:brush xml:id="br0">
      <inkml:brushProperty name="width" value="0.025" units="cm"/>
      <inkml:brushProperty name="height" value="0.025" units="cm"/>
    </inkml:brush>
  </inkml:definitions>
  <inkml:trace contextRef="#ctx0" brushRef="#br0">15 1 16015,'0'6'3684,"-8"128"1991,2 39-5580,6-170-91,0 1 0,0-1 0,1 0 0,-1 0 0,1 0-1,0 0 1,0 1 0,0-1 0,0 0 0,3 4 0,9 1-3212</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8.208"/>
    </inkml:context>
    <inkml:brush xml:id="br0">
      <inkml:brushProperty name="width" value="0.025" units="cm"/>
      <inkml:brushProperty name="height" value="0.025" units="cm"/>
    </inkml:brush>
  </inkml:definitions>
  <inkml:trace contextRef="#ctx0" brushRef="#br0">38 85 9769,'0'0'4452,"-7"4"-2220,-23 12-284,30-16-1901,0 0-1,1 0 1,-1 0-1,0 0 1,0 0-1,1 0 1,-1 1-1,0-1 1,0 0-1,1 0 1,-1 0-1,0 0 0,0 1 1,0-1-1,1 0 1,-1 0-1,0 0 1,0 1-1,0-1 1,0 0-1,1 0 1,-1 0-1,0 1 1,0-1-1,0 0 1,0 0-1,0 1 0,0-1 1,0 0-1,0 1 1,0-1-1,0 0 1,0 0-1,0 1 1,0-1-1,0 0 1,0 0-1,0 1 1,0-1-1,0 0 0,0 1 1,0-1-1,0 0 1,0 0-1,0 1 1,-1-1-1,1 0 1,0 0-1,0 0 1,0 1-1,0-1 1,-1 0-1,1 0 1,0 0-1,0 1 0,-1-1 1,1 0-1,0 0 1,0 0-1,-1 0 1,1 0-1,0 0 1,0 0-1,-1 0 1,1 1-1,-1-1 1,21 2 612,-19-2-583,223-6 3592,-124-5-3441,132-31 0,-230 42-311,0-1 1,0 1 0,1-1-1,-1 0 1,0 1 0,0-1-1,0 0 1,0 0 0,0-1-1,0 1 1,2-2 0,-4 3-22,1-1 0,-1 1-1,0 0 1,0-1 0,0 1 0,0 0 0,1-1 0,-1 1 0,0-1 0,0 1-1,0 0 1,0-1 0,0 1 0,0 0 0,0-1 0,0 1 0,0-1 0,0 1-1,0 0 1,0-1 0,-1 1 0,1 0 0,0-1 0,0 1 0,0 0 0,0-1-1,-1 1 1,1 0 0,0-1 0,0 1 0,-1 0 0,1-1 0,0 1 0,0 0-1,-1 0 1,0-1 0,-44-22-9755,11 10 2690</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8.556"/>
    </inkml:context>
    <inkml:brush xml:id="br0">
      <inkml:brushProperty name="width" value="0.025" units="cm"/>
      <inkml:brushProperty name="height" value="0.025" units="cm"/>
    </inkml:brush>
  </inkml:definitions>
  <inkml:trace contextRef="#ctx0" brushRef="#br0">1 107 6566,'0'0'9161,"61"-48"-6695,-26 35-896,6 1-97,9 3-448,0 3-512,6 0-353,-3 4-96,3 2-64,-6 0-705,0-3-1825,-4-5-5094</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8.979"/>
    </inkml:context>
    <inkml:brush xml:id="br0">
      <inkml:brushProperty name="width" value="0.025" units="cm"/>
      <inkml:brushProperty name="height" value="0.025" units="cm"/>
    </inkml:brush>
  </inkml:definitions>
  <inkml:trace contextRef="#ctx0" brushRef="#br0">41 1 13581,'0'0'8771,"1"9"-8109,3 37-44,-3-1 0,-1 1 0,-14 89-1,6-115-3900,8-20 3071,-1 1 1,1-1-1,0 1 0,0-1 0,-1 1 0,1-1 0,-1 1 0,1-1 1,0 0-1,-1 1 0,1-1 0,-1 0 0,1 1 0,-1-1 0,1 0 1,-1 0-1,1 1 0,-1-1 0,1 0 0,-1 0 0,0 0 0,1 0 1,-1 0-1,1 0 0,-1 0 0,1 0 0,-1 0 0,1 0 0,-1 0 1,0 0-1,1 0 0,-1 0 0,1 0 0,-2-1 0,-5-6-9738</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19.372"/>
    </inkml:context>
    <inkml:brush xml:id="br0">
      <inkml:brushProperty name="width" value="0.025" units="cm"/>
      <inkml:brushProperty name="height" value="0.025" units="cm"/>
    </inkml:brush>
  </inkml:definitions>
  <inkml:trace contextRef="#ctx0" brushRef="#br0">1 254 12556,'0'0'12401,"9"-1"-11894,41-3 155,-22 2-443,1-1 0,-1-1 0,0-1 0,33-11-1,-26 2-131,0-2-1,51-31 0,-75 40-62,0 0 0,-1-1-1,0 0 1,0-1 0,-1 0 0,0 0 0,0-1 0,-1 0-1,0 0 1,-1-1 0,7-14 0,-9 7-4,-16 26-179,-17 28-33,23-24 217,0 1-1,0-1 1,2 1 0,-1 0 0,1 0-1,1 1 1,1-1 0,-1 0 0,2 22-1,1-26-250,0 0 0,1 0-1,0 0 1,0 0-1,1 0 1,4 9 0,-4-11-478,1 0 0,-1-1 0,1 0 1,1 0-1,-1 0 0,1 0 0,0-1 0,7 6 1,14 8-7721</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0.714"/>
    </inkml:context>
    <inkml:brush xml:id="br0">
      <inkml:brushProperty name="width" value="0.025" units="cm"/>
      <inkml:brushProperty name="height" value="0.025" units="cm"/>
    </inkml:brush>
  </inkml:definitions>
  <inkml:trace contextRef="#ctx0" brushRef="#br0">0 89 13741,'0'0'3812,"73"16"-2691,1-20-257,13-12-543,18 0-257,4-2-32,2 3-256,-4 3-961,-16 3-1058,-11 2-1472,-19 0-577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6:11.913"/>
    </inkml:context>
    <inkml:brush xml:id="br0">
      <inkml:brushProperty name="width" value="0.025" units="cm"/>
      <inkml:brushProperty name="height" value="0.025" units="cm"/>
    </inkml:brush>
  </inkml:definitions>
  <inkml:trace contextRef="#ctx0" brushRef="#br0">1613 399 5093,'0'-11'2183,"0"1"-1995,1-5 416,-1-1 0,0 1 1,-1 0-1,-1-1 0,-1 1 0,0 0 0,0 0 1,-2 1-1,-12-29 0,9 32-435,-1-1 0,0 2 0,-1-1 0,0 1 0,-1 1 0,0 0 0,0 0 0,-1 1 0,0 1 0,-1 0 0,1 0 0,-1 1 1,-24-7-1,-14-2-129,-1 3 0,-67-9 1,35 10-43,0 3 0,-145 6 0,213 4 36,1 0-1,-1 1 0,0 1 1,1 1-1,0 0 0,0 1 1,0 1-1,1 0 0,0 1 1,0 0-1,1 1 0,0 1 1,-21 20-1,-4 8 43,2 2 0,-55 81-1,21-18-9,4 3-1,5 3 1,-54 136-1,99-205-62,1 0-1,3 0 1,1 1 0,2 1 0,2 0-1,-2 53 1,8-78-1,1-1-1,1 1 1,0-1-1,1 1 1,1-1-1,1 0 1,0 0-1,1 0 1,0 0-1,2-1 1,0 0-1,0 0 1,2-1-1,0 0 1,0 0 0,1-1-1,1 0 1,22 20-1,-12-17 41,2 0 0,-1-2-1,2 0 1,0-2 0,0 0 0,1-2-1,1-1 1,-1-1 0,2-1 0,-1-1-1,29 2 1,-1-2 63,0-3 0,1-2-1,-1-3 1,82-12 0,-76 3-50,0-3 0,-1-3 0,-1-1 0,-1-4 0,0-2 0,-2-2 0,-1-3 0,-1-2 0,-2-2 0,-1-3 0,-2-1 0,55-56 0,-71 60 64,-2-1 1,-2-1 0,-1-1 0,-1-2 0,-3-1-1,-1 0 1,25-63 0,-35 68-58,-1-1 0,-1 0 0,-3 0 0,0-1 0,-3 0 0,-1 0 0,-1-1-1,-2 1 1,-2 0 0,-6-38 0,4 53-47,-1 1-1,-1 0 1,-1 0-1,0 0 1,-1 1-1,-2 0 1,0 0-1,0 1 1,-2 1 0,0 0-1,-1 0 1,-24-22-1,24 26-129,0 1 1,-1 1-1,-1 0 0,0 1 0,0 0 1,-1 1-1,-1 1 0,1 1 1,-1 0-1,0 1 0,-1 1 0,1 0 1,-1 1-1,-29-1 0,10 3-3827,-59 7-1,32 6-4545</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1.107"/>
    </inkml:context>
    <inkml:brush xml:id="br0">
      <inkml:brushProperty name="width" value="0.025" units="cm"/>
      <inkml:brushProperty name="height" value="0.025" units="cm"/>
    </inkml:brush>
  </inkml:definitions>
  <inkml:trace contextRef="#ctx0" brushRef="#br0">94 9 13261,'8'-2'891,"5"0"-519,1 0-1,0 0 0,-1 2 1,1 0-1,0 0 1,0 1-1,-1 1 1,1 0-1,-1 1 1,1 0-1,-1 1 1,0 1-1,24 12 0,-31-14-275,0 1-1,0 0 0,0 0 0,-1 0 0,1 1 0,-1-1 0,0 1 0,0 1 0,-1-1 1,1 1-1,-1 0 0,6 12 0,-8-13-62,0 1 0,0 0 1,-1 0-1,0-1 0,0 1 1,-1 0-1,1 0 0,-1 0 0,0 0 1,-1 0-1,0 0 0,1 0 1,-2-1-1,1 1 0,-1 0 0,0-1 1,-5 10-1,-5 10 42,-2-2 0,0 0 0,-2 0 0,-1-2 0,0 0 0,-23 21 0,-125 104-322,119-111-2017,6-12-2588</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2.762"/>
    </inkml:context>
    <inkml:brush xml:id="br0">
      <inkml:brushProperty name="width" value="0.025" units="cm"/>
      <inkml:brushProperty name="height" value="0.025" units="cm"/>
    </inkml:brush>
  </inkml:definitions>
  <inkml:trace contextRef="#ctx0" brushRef="#br0">107 229 8360,'0'0'5595,"2"-8"-3305,7-27-587,-9 35-1662,0-1 1,0 1-1,0-1 0,0 1 1,0 0-1,0-1 1,0 1-1,0-1 1,0 1-1,0 0 1,-1-1-1,1 1 0,0 0 1,0-1-1,0 1 1,0-1-1,0 1 1,-1 0-1,1-1 1,0 1-1,0 0 0,-1 0 1,1-1-1,0 1 1,-1 0-1,1-1 1,0 1-1,-1 0 1,1 0-1,0 0 0,-1-1 1,1 1-1,0 0 1,-1 0-1,1 0 1,-1 0-1,1 0 1,0 0-1,-1 0 0,1 0 1,0 0-1,-1 0 1,1 0-1,-1 0 1,1 0-1,0 0 1,-1 0-1,1 0 0,-1 0 1,1 0-1,0 1 1,-1-1-1,1 0 1,0 0-1,-1 0 1,1 1-1,0-1 0,-1 0 1,1 1-1,-22 9-40,15-4 107,0 0 0,0 0 0,0 1 0,1 0 0,0 0 0,0 0 0,1 1 0,0 0 0,0 0-1,1 0 1,0 0 0,0 1 0,-2 11 0,6-20-98,0 1 1,0-1-1,0 1 0,0-1 0,0 1 1,0-1-1,1 1 0,-1-1 0,0 0 1,0 1-1,0-1 0,1 1 0,-1-1 1,0 0-1,1 1 0,-1-1 0,0 0 1,1 1-1,-1-1 0,1 0 0,-1 0 1,0 1-1,1-1 0,-1 0 0,1 0 1,-1 0-1,1 1 0,-1-1 1,0 0-1,1 0 0,-1 0 0,1 0 1,-1 0-1,1 0 0,-1 0 0,1 0 1,-1 0-1,1 0 0,-1 0 0,1 0 1,-1-1-1,1 1 0,0 0 0,25-6 164,7-9-196,0-1 1,-1-1 0,-1-2-1,-1-1 1,0-2 0,-2 0-1,45-47 1,-63 59 43,-4 4-9,1 0 0,-1 0-1,0-1 1,-1 1 0,0-1 0,0 0 0,0-1 0,-1 1 0,0-1-1,0 0 1,3-11 0,-8 19 6,1 0 0,-1 0 1,0 0-1,0-1 0,1 1 0,-1 0 1,0 0-1,1 0 0,-1 0 0,0 0 0,1 0 1,-1 0-1,0 0 0,1 0 0,-1 1 1,0-1-1,1 0 0,-1 0 0,0 1 0,1-1 1,-1 0-1,1 1 0,-1-1 0,0 1 0,-8 5 16,1 1 0,0 0 0,1 1 0,0 0 0,0 0 0,0 0 0,-7 13 0,0 2 42,-19 44-1,29-57-31,0-1 1,1 0-1,1 1 1,-3 15-1,4-24-34,1 1 0,0-1 0,-1 1 0,1-1 0,0 1 0,0-1 0,0 1-1,0-1 1,0 1 0,0-1 0,1 1 0,-1-1 0,0 1 0,1-1-1,-1 1 1,1-1 0,0 0 0,-1 1 0,1-1 0,0 0 0,0 1 0,0-1-1,0 0 1,0 0 0,0 0 0,0 0 0,0 0 0,0 0 0,1 0 0,-1 0-1,0 0 1,0-1 0,1 1 0,-1-1 0,1 1 0,-1-1 0,3 1-1,5 0 72,0-2 0,0 1 0,0-1 0,0-1 0,0 1 0,0-1 0,0-1 0,0 0 0,-1 0 0,1-1 0,-1 0 0,0 0-1,0-1 1,9-7 0,0-1-65,-1 0 0,0-1-1,-1-1 1,-1 0 0,15-22 0,-45 99-119,16-61 103,-12 54 32,11-54-25,1 1 0,0-1 0,0 0 0,0 1 0,0-1 0,0 1 0,0-1 0,0 0 0,0 1 0,1-1 0,-1 1 0,0-1 0,1 0 0,-1 1 0,1-1 0,0 0 0,-1 0 0,1 0-1,0 1 1,0-1 0,0 0 0,0 0 0,0 0 0,0 0 0,0 0 0,0 0 0,0-1 0,0 1 0,1 0 0,-1 0 0,0-1 0,0 1 0,1-1 0,-1 1 0,2-1 0,8 1 68,1-1 1,-1-1 0,1 0-1,-1 0 1,1-1 0,-1-1 0,0 0-1,0 0 1,0-1 0,0-1-1,-1 1 1,17-12 0,-10 6-57,-1 0 0,0-2 0,-1 0 0,0 0 0,-1-2 0,23-26 0,-34 36-10,-1 2 3,0-1 1,0 0 0,0 1-1,0-1 1,0 0-1,-1 0 1,1 0 0,-1 0-1,0-1 1,0 1-1,0 0 1,1-7 0,-2 10-15,-1-1 1,1 1 0,0 0 0,0-1 0,-1 1 0,1 0 0,0-1 0,-1 1 0,1 0 0,0 0 0,-1-1 0,1 1-1,0 0 1,-1 0 0,1-1 0,0 1 0,-1 0 0,1 0 0,-1 0 0,1 0 0,-1 0 0,1 0 0,0 0-1,-1 0 1,1 0 0,-1 0 0,1 0 0,-1 0 0,1 0 0,0 0 0,-1 0 0,1 0 0,-1 0 0,1 0 0,0 1-1,-1-1 1,1 0 0,-1 0 0,1 0 0,0 1 0,-1-1 0,-20 10-114,9-1 119,0 1 0,1 1 0,0-1 0,-13 19 0,19-24 33,1 0 1,0 1-1,1 0 0,-1-1 1,1 1-1,0 1 0,1-1 1,0 0-1,0 1 0,0-1 1,0 1-1,0 8 0,2-14-33,0 0 0,0 0 0,1-1 0,-1 1 0,0 0 0,0-1 0,1 1 0,-1 0 0,0-1 0,1 1 0,-1 0 0,0-1 0,1 1 0,-1-1 0,1 1-1,-1 0 1,1-1 0,0 1 0,-1-1 0,1 0 0,-1 1 0,1-1 0,0 0 0,-1 1 0,1-1 0,0 0 0,0 1 0,30 3 211,-22-4-352,1 0 0,-1-1 0,1 0 0,11-4 0,-17 4-440,0-1 1,0 0-1,0 1 1,0-1-1,0-1 1,-1 1-1,1 0 1,5-6 0,6-18-8377,-12 6-1052</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3.139"/>
    </inkml:context>
    <inkml:brush xml:id="br0">
      <inkml:brushProperty name="width" value="0.025" units="cm"/>
      <inkml:brushProperty name="height" value="0.025" units="cm"/>
    </inkml:brush>
  </inkml:definitions>
  <inkml:trace contextRef="#ctx0" brushRef="#br0">1 0 16496,'0'0'7463,"48"50"-17553,-14-35-2466</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3.469"/>
    </inkml:context>
    <inkml:brush xml:id="br0">
      <inkml:brushProperty name="width" value="0.025" units="cm"/>
      <inkml:brushProperty name="height" value="0.025" units="cm"/>
    </inkml:brush>
  </inkml:definitions>
  <inkml:trace contextRef="#ctx0" brushRef="#br0">188 1 16367,'0'0'1645,"-13"0"-530,10 0-1026,-17 1 1035,1 0 1,-37 8-1,52-9-1051,0 1 1,1-1-1,-1 1 0,0 0 0,1 0 0,-1 1 1,1-1-1,-1 1 0,1 0 0,0 0 0,-1 0 1,1 0-1,0 0 0,1 1 0,-1-1 0,0 1 1,1 0-1,-1 0 0,1 0 0,0 0 0,0 0 1,0 1-1,0-1 0,1 1 0,-2 3 0,3-5-80,0-1-1,0 0 1,0 0-1,1 1 1,-1-1-1,0 0 1,1 0-1,-1 0 1,1 0-1,-1 0 1,1 0-1,0 1 1,-1-1-1,1 0 1,0-1-1,0 1 1,0 0-1,-1 0 1,1 0-1,0 0 1,0-1-1,0 1 1,1 0-1,-1-1 1,0 1-1,0-1 1,0 1-1,0-1 1,0 0-1,1 0 1,-1 1-1,0-1 1,2 0-1,49 6-195,-43-6 165,15 2-18,61 6-283,-79-7 322,-1 0 1,1 0-1,-1 1 0,0 0 0,1 0 0,-1 0 0,0 1 0,0 0 1,-1 0-1,1 0 0,0 0 0,4 6 0,-7-8 41,-1 0-1,0 1 0,0-1 1,-1 0-1,1 1 1,0-1-1,0 1 1,-1-1-1,1 1 0,-1-1 1,1 1-1,-1-1 1,0 1-1,1 0 0,-1-1 1,0 1-1,0 0 1,0-1-1,0 1 1,0-1-1,-1 1 0,1 0 1,0-1-1,-1 1 1,1-1-1,-1 1 1,0-1-1,0 1 0,1-1 1,-1 1-1,0-1 1,0 0-1,0 1 1,0-1-1,0 0 0,-1 0 1,1 0-1,0 0 1,-3 1-1,-5 6 240,-1-1 0,-1 0 0,1-1 0,-13 5 0,17-8-182,-2 1-48,-17 8 536,-46 17 1,63-26-864,0-1 0,0 0 0,0-1 0,0 0 0,0 0 0,-10-1 0,7-4-4479,6-9-5258</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4.146"/>
    </inkml:context>
    <inkml:brush xml:id="br0">
      <inkml:brushProperty name="width" value="0.025" units="cm"/>
      <inkml:brushProperty name="height" value="0.025" units="cm"/>
    </inkml:brush>
  </inkml:definitions>
  <inkml:trace contextRef="#ctx0" brushRef="#br0">1 425 12844,'0'0'7869,"9"-3"-7234,8-5-547,0 0 0,0-1 0,-1 0 1,-1-2-1,0 0 0,0-1 0,21-21 0,-10 6-35,-1-1 1,-1-1-1,22-35 0,-42 59 68,0-1-1,-1 0 0,0 0 1,0 0-1,0 0 1,-1 0-1,0-1 0,0 1 1,0-1-1,1-12 0,-4 19-109,1-1 0,0 1-1,0 0 1,0-1-1,0 1 1,0 0 0,-1-1-1,1 1 1,0 0-1,0-1 1,0 1 0,-1 0-1,1 0 1,0-1 0,0 1-1,-1 0 1,1 0-1,0 0 1,-1-1 0,1 1-1,0 0 1,-1 0-1,1 0 1,0 0 0,-1 0-1,1 0 1,0 0 0,-1 0-1,1 0 1,0 0-1,-1 0 1,1 0 0,0 0-1,-1 0 1,1 0-1,0 0 1,-1 0 0,1 0-1,0 0 1,-1 0 0,1 0-1,0 1 1,-1-1-1,1 0 1,0 0 0,0 0-1,-1 1 1,1-1-1,0 0 1,0 0 0,-1 1-1,1-1 1,0 0 0,0 0-1,0 1 1,-1-1-1,1 0 1,0 1 0,-18 16-66,7-3 75,1 2 1,1-1-1,1 1 1,0 1-1,1-1 1,0 1-1,2 1 1,0-1-1,1 1 1,1 0-1,0-1 1,0 20-1,3-35-16,0 0 0,1 0-1,-1 0 1,0 0 0,0 0-1,1 0 1,-1 0-1,1 0 1,0 0 0,0 0-1,0 0 1,-1 0 0,2 0-1,-1 0 1,0-1-1,0 1 1,1 0 0,-1-1-1,1 1 1,-1-1-1,1 1 1,2 1 0,1-1 8,-1 0 1,1 0-1,-1-1 0,1 1 1,-1-1-1,1 0 1,0 0-1,0-1 0,8 1 1,8-2 24,-1 0 1,1-2 0,34-8-1,-25 3-31,4 1-9,-1-1 0,-1-2 0,45-21 1,-76 31 7,0 0 1,0-1 0,-1 1-1,1 0 1,0-1 0,0 1-1,-1 0 1,1-1 0,0 1-1,-1-1 1,1 1-1,0-1 1,-1 0 0,1 1-1,-1-1 1,1 0 0,-1 1-1,1-1 1,-1 0 0,0 1-1,1-1 1,-1 0 0,0 0-1,1 0 1,-1 1-1,0-1 1,0 0 0,0 0-1,0 0 1,0 0 0,0 1-1,0-1 1,0 0 0,0 0-1,0 0 1,0 0 0,-1 1-1,1-1 1,0 0-1,-1 0 1,1 1 0,0-1-1,-1 0 1,1 0 0,-1 1-1,0-2 1,-38-30 706,21 18-109,-28-36 762,43 47-1307,0-1 1,1 0-1,-1 0 0,1-1 1,0 1-1,0 0 1,0-1-1,0 0 1,1 1-1,0-1 0,-1-8 1,2 12-64,0 0 0,0 1 0,0-1 1,1 0-1,-1 0 0,0 1 0,1-1 0,-1 0 0,0 1 1,1-1-1,-1 0 0,1 1 0,-1-1 0,1 1 1,-1-1-1,1 1 0,0-1 0,-1 1 0,1-1 0,0 1 1,-1-1-1,1 1 0,0 0 0,0-1 0,-1 1 1,1 0-1,0 0 0,0 0 0,-1 0 0,2 0 0,31-3-130,-21 2 105,10 0-967,-1-2 0,1 0 0,34-11 0,-44 10-255,-1-1 0,1 0-1,-1 0 1,-1-1 0,1-1 0,-1 1 0,0-2 0,10-8 0,11-16-5037</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4.524"/>
    </inkml:context>
    <inkml:brush xml:id="br0">
      <inkml:brushProperty name="width" value="0.025" units="cm"/>
      <inkml:brushProperty name="height" value="0.025" units="cm"/>
    </inkml:brush>
  </inkml:definitions>
  <inkml:trace contextRef="#ctx0" brushRef="#br0">142 1 11403,'0'0'2450,"-9"2"-565,4 0-1662,0 0 1,-1 0 0,1 1 0,0-1 0,0 1 0,1 0 0,-1 1 0,1-1 0,-1 1 0,1-1 0,0 1 0,1 1 0,-1-1 0,1 0 0,-1 1-1,1 0 1,1 0 0,-4 7 0,-4 11 305,1 0-1,2 1 1,0 0-1,1 0 1,2 1-1,0-1 1,2 1-1,1 0 1,2 29-1,-2-50-512,1-1 0,1 1-1,-1 0 1,0-1 0,1 1-1,0-1 1,0 1 0,0-1-1,0 1 1,1-1 0,-1 0-1,1 0 1,0 0 0,-1 0 0,2 0-1,-1 0 1,0 0 0,0 0-1,1-1 1,0 1 0,-1-1-1,1 0 1,0 0 0,0 0-1,0 0 1,1 0 0,-1-1-1,0 0 1,1 1 0,-1-1 0,0 0-1,1-1 1,5 2 0,-1-2 9,0 0 1,0 0 0,0-1-1,-1 0 1,1 0 0,0-1-1,-1 0 1,1 0 0,-1-1-1,0 0 1,1 0-1,-1-1 1,-1 1 0,11-9-1,47-42 141,-64 79 170,-25 42 309,19-55-584,1 0 0,0 0 0,1 0 0,0 1 0,1 0-1,0-1 1,0 18 0,3-30-64,0 1-1,1 0 1,0 0 0,-1-1 0,1 1-1,-1 0 1,1-1 0,0 1 0,-1-1-1,1 1 1,0-1 0,0 1-1,-1-1 1,1 1 0,0-1 0,0 0-1,0 1 1,0-1 0,-1 0 0,1 0-1,0 0 1,0 0 0,0 0 0,0 0-1,0 0 1,0 0 0,0 0-1,-1 0 1,1 0 0,0 0 0,0-1-1,0 1 1,0 0 0,1-1 0,34-8-833,-23 1-770,1 0 0,-1-1 0,0-1 0,-1 0 0,0 0 0,-1-1 1,0-1-1,-1 1 0,0-2 0,15-24 0,0-5-5494</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5.314"/>
    </inkml:context>
    <inkml:brush xml:id="br0">
      <inkml:brushProperty name="width" value="0.025" units="cm"/>
      <inkml:brushProperty name="height" value="0.025" units="cm"/>
    </inkml:brush>
  </inkml:definitions>
  <inkml:trace contextRef="#ctx0" brushRef="#br0">131 160 12460,'0'0'4911,"-11"11"-3395,6-6-1524,-17 17 1579,-26 34 0,43-50-1231,0 1-1,0 0 0,1 0 1,0 0-1,0 0 1,1 1-1,0-1 0,0 1 1,1 0-1,0 0 1,-2 16-1,4-23-331,0-1 1,0 1-1,0 0 0,0-1 1,0 1-1,0 0 0,0-1 1,1 1-1,-1 0 0,0-1 0,1 1 1,-1 0-1,0-1 0,1 1 1,-1-1-1,1 1 0,-1-1 1,1 1-1,-1-1 0,1 1 1,-1-1-1,1 1 0,-1-1 1,1 0-1,0 1 0,-1-1 0,1 0 1,0 1-1,27 1 141,-21-3-112,0 0-1,0 0 0,0-1 1,-1 0-1,12-5 1,-9 2-13,0-1 1,0 0-1,-1 0 1,1-1-1,-2 0 1,14-16-1,-17 19-4,0-1 0,-1 0-1,0 0 1,0 0 0,0-1 0,-1 1 0,0-1-1,0 1 1,0-1 0,0 0 0,-1 0-1,0 0 1,0-8 0,-2 13-25,1 1-1,-1 0 1,1 0 0,-1 0-1,0 0 1,1 0 0,-1 0-1,1 0 1,-1 0 0,0 0-1,1 0 1,-1 0 0,0 0-1,1 0 1,-1 0 0,1 0-1,-1 1 1,0-1 0,1 0-1,-1 0 1,1 1 0,-1-1-1,1 1 1,-1-1 0,1 0-1,-1 1 1,1-1 0,-1 1-1,1-1 1,0 1 0,-1 0-1,-1 2-2,-1 0 0,1 0 0,1 0-1,-1 0 1,0 0 0,1 0 0,-1 1 0,1-1 0,0 1-1,0-1 1,1 1 0,-1-1 0,0 5 0,1-7 6,0 1 1,1-1 0,-1 0 0,0 1 0,0-1-1,1 0 1,-1 1 0,1-1 0,-1 0-1,1 1 1,0-1 0,-1 0 0,1 0-1,0 0 1,0 0 0,0 0 0,0 0 0,0 0-1,0 0 1,0 0 0,0 0 0,0 0-1,0-1 1,0 1 0,1 0 0,-1-1-1,0 1 1,0-1 0,1 0 0,-1 1-1,0-1 1,1 0 0,-1 0 0,1 0 0,-1 1-1,3-2 1,9 1 20,-1-2 0,1 1 0,-1-2 1,0 1-1,0-2 0,0 0 0,0 0 0,0-1 0,-1 0 0,0-1 0,20-14 1,-11 6-17,-1-1 1,0 0-1,-1-1 1,-1-1-1,21-27 1,-32 36 8,1 0 0,-2-1 0,1 0 0,-1 0 0,-1 0 0,1-1 0,-2 1 0,1-1 0,-1 0 0,-1 0 0,2-15 0,-4 25-16,0-1-1,0 1 1,0 0 0,-1 0-1,1 0 1,0 0 0,0 0-1,0 0 1,-1 0 0,1 0-1,0 0 1,0 0 0,-1 0-1,1 0 1,0 0 0,0 0-1,-1 0 1,1 0 0,0 0-1,0 0 1,-1 0-1,1 0 1,0 0 0,0 0-1,0 0 1,-1 0 0,1 0-1,0 0 1,0 1 0,0-1-1,-1 0 1,1 0 0,0 0-1,0 0 1,0 1 0,0-1-1,-1 0 1,1 0 0,0 0-1,0 1 1,0-1 0,0 0-1,-8 10 4,0 1-1,1-1 1,0 1-1,1 0 0,0 1 1,1-1-1,0 1 1,1 0-1,0 1 1,1-1-1,1 1 0,0-1 1,0 1-1,1 0 1,1 0-1,1 20 1,0-31 5,1 1 0,-1 0 0,0-1 0,1 1 1,0-1-1,-1 0 0,1 1 0,0-1 1,0 0-1,0 0 0,1 0 0,-1 0 0,0-1 1,1 1-1,-1-1 0,1 1 0,0-1 0,-1 0 1,1 0-1,0 0 0,0 0 0,0 0 1,-1-1-1,1 1 0,0-1 0,5 0 0,4 1 11,1 0 0,-1-1 0,0 0 0,1-1 0,13-2-1,-18 0-1,1 0 1,0 0-1,-1 0 0,14-9 0,-20 11-3,1 0 0,-1 0 1,1-1-1,-1 1 0,0-1 1,0 0-1,0 0 0,0 0 1,0 0-1,0 0 1,0 0-1,-1 0 0,1-1 1,-1 1-1,1 0 0,-1-1 1,0 1-1,0-1 0,1-3 1,-2 6-14,0-1 0,-1 1 0,1 0 0,0 0 0,-1-1 0,1 1 0,0 0 0,0 0 0,-1 0 0,1-1 0,0 1 0,-1 0 0,1 0 0,0 0 0,-1 0 0,1 0 0,-1 0 0,1 0 0,0 0 0,-1 0 0,1 0 0,0 0 0,-1 0 0,1 0 0,0 0 0,-1 0 0,1 0 0,0 0 0,-1 0 0,1 1 0,0-1 0,-1 0 0,1 0 0,0 0 0,-1 1 0,1-1 0,0 0 0,0 0 0,-1 1 0,1-1 0,0 0 0,0 0 1,-1 1-1,1-1 0,0 0 0,0 1 0,0-1 0,-17 15-41,9-6 32,0 1 0,0 0 0,1 1 0,1 0 0,0 0 0,0 1 0,-5 17 0,10-29 7,1 0 0,0 1 0,-1-1 0,1 0 0,0 0 0,-1 0 0,1 0 0,0 1 0,-1-1 0,1 0 0,0 0 0,-1 0 0,1 0 0,0 0 0,-1 0 0,1 0 0,-1 0 0,1 0 0,0 0 0,-1 0 0,1 0 0,0 0 0,-1-1 0,1 1 0,-1 0 0,1 0 0,0 0 0,0 0 0,-1-1 0,1 1 0,0 0 0,-1 0 1,1-1-1,0 1 0,0 0 0,-1 0 0,1-1 0,0 1 0,-1-1 0,-15-13-444,14 12 349,-33-29-506,-20-17-4,-51-57 1,106 105 598,0-1 1,-1 1-1,1 0 0,-1 0 1,1-1-1,0 1 1,-1 0-1,1-1 1,0 1-1,-1 0 0,1-1 1,0 1-1,0 0 1,-1-1-1,1 1 1,0-1-1,0 1 1,0-1-1,-1 1 0,1 0 1,0-1-1,0 1 1,0-1-1,0 1 1,0-1-1,0 1 1,0-1-1,0 1 0,0-1 1,0 1-1,0 0 1,0-1-1,1 1 1,-1-1-1,0 1 1,0-1-1,0 1 0,1 0 1,-1-1-1,0 1 1,0-1-1,1 1 1,24-3-24,34 13 345,110 24 27,-95-30-3622,-66-6-405,-7-8-1820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5.662"/>
    </inkml:context>
    <inkml:brush xml:id="br0">
      <inkml:brushProperty name="width" value="0.025" units="cm"/>
      <inkml:brushProperty name="height" value="0.025" units="cm"/>
    </inkml:brush>
  </inkml:definitions>
  <inkml:trace contextRef="#ctx0" brushRef="#br0">1 1 17040,'0'0'6374,"75"31"-5701,-38-21-577,2-4-320,1-3-2947,-10-3-4517</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6.516"/>
    </inkml:context>
    <inkml:brush xml:id="br0">
      <inkml:brushProperty name="width" value="0.025" units="cm"/>
      <inkml:brushProperty name="height" value="0.025" units="cm"/>
    </inkml:brush>
  </inkml:definitions>
  <inkml:trace contextRef="#ctx0" brushRef="#br0">29 0 11691,'0'0'11115,"1"9"-10592,1 23-26,-2 0 1,-1 0 0,-2 0-1,-8 43 1,4-29-55,-3 68 0,10-113-437,0 0 0,0 0 1,0 0-1,0-1 1,0 1-1,0 0 1,1 0-1,-1 0 0,0 0 1,0 0-1,1-1 1,-1 1-1,0 0 1,1 0-1,-1 0 0,1-1 1,-1 1-1,1 0 1,-1-1-1,1 1 1,0 0-1,-1-1 1,1 1-1,0-1 0,-1 1 1,1-1-1,1 2 1,0-2 12,0 1 1,1-1-1,-1 0 1,0 0 0,0 0-1,0 0 1,0 0-1,0 0 1,0 0-1,0-1 1,3 0 0,5-2 26,-1-1 0,0 0 0,0 0 0,9-7 1,46-40 41,-51 39-124,0 1 1,2 0 0,27-17-1,-42 75-386,-10-4 404,8-36 14,-1 1 0,1 0 0,0-1-1,1 1 1,0 0 0,0 0-1,1 0 1,-1 0 0,2 0 0,-1 0-1,4 12 1,-4-19 4,1 0 0,0 0 0,0-1 0,0 1-1,0 0 1,0 0 0,0 0 0,0-1 0,0 1 0,0-1 0,0 1 0,0-1 0,0 1-1,1-1 1,-1 0 0,0 1 0,0-1 0,1 0 0,-1 0 0,0 0 0,0 0 0,1 0 0,-1 0-1,0 0 1,0 0 0,0-1 0,1 1 0,-1 0 0,0-1 0,0 1 0,0-1 0,0 1-1,0-1 1,1 0 0,-1 1 0,0-1 0,1-1 0,43-28 132,-23 10-105,-1 0-1,-1-1 1,0-1 0,-2-1-1,-1-1 1,18-31 0,-25 37-44,0-1 1,-2 0-1,0 0 1,-1 0-1,-1-1 1,0 0-1,-2-1 1,0 1-1,0-33 0,-3 53 13,-1 0-1,0 0 1,0-1-1,0 1 0,0 0 1,0 0-1,0-1 0,0 1 1,0 0-1,0-1 0,0 1 1,0 0-1,0 0 0,0-1 1,0 1-1,0 0 0,0 0 1,0-1-1,0 1 0,0 0 1,0 0-1,0-1 0,-1 1 1,1 0-1,0 0 1,0 0-1,0-1 0,0 1 1,0 0-1,-1 0 0,1 0 1,0-1-1,0 1 0,0 0 1,-1 0-1,1 0 0,0 0 1,0 0-1,-1-1 0,1 1 1,-1 0-1,-7 10-131,-8 18 35,4 4 87,2 1 0,1 0 0,1 0 0,2 1 0,2 0 0,1 0 0,2 53 0,1-84 17,0 1 1,0-1-1,1 0 0,0 0 0,-1 1 1,1-1-1,0 0 0,1 0 1,-1 0-1,1 0 0,-1 0 1,1 0-1,0-1 0,0 1 0,0 0 1,0-1-1,0 0 0,1 1 1,-1-1-1,1 0 0,0 0 1,-1 0-1,1-1 0,0 1 0,0-1 1,0 1-1,0-1 0,0 0 1,1 0-1,-1 0 0,0-1 0,0 1 1,6-1-1,-8 0 0,0-1-1,0 1 0,-1 0 1,1-1-1,0 1 1,-1-1-1,1 1 1,-1-1-1,1 1 0,-1-1 1,1 0-1,-1 1 1,1-1-1,-1 0 1,1 1-1,-1-1 0,0 0 1,1 0-1,-1 1 1,0-1-1,0 0 1,0 0-1,0 0 1,1 1-1,-1-1 0,0 0 1,0 0-1,-1 0 1,1 1-1,0-1 1,0 0-1,0 0 0,-1-1 1,-4-29-214,-4 8 123,-1 0 0,-2 1 0,0 1 0,-1 0 0,-1 1-1,0 0 1,-23-22 0,33 38 74,2 1 8,0 0 1,-1 0-1,1 1 1,-1-1 0,1 1-1,-1 0 1,0 0-1,0 0 1,0 0-1,0 0 1,-1 1 0,1-1-1,0 1 1,-6-2-1,39 24-207,-7-11-480,1-1 0,49 12 1,-48-16-1514,1-1 0,48 1-1,-34-5-9574</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7.615"/>
    </inkml:context>
    <inkml:brush xml:id="br0">
      <inkml:brushProperty name="width" value="0.025" units="cm"/>
      <inkml:brushProperty name="height" value="0.025" units="cm"/>
    </inkml:brush>
  </inkml:definitions>
  <inkml:trace contextRef="#ctx0" brushRef="#br0">223 149 10378,'-5'-34'8083,"4"32"-7729,1 1 1,-1-1-1,0 0 1,0 1-1,0-1 0,0 1 1,0-1-1,0 1 1,0-1-1,0 1 0,0 0 1,-3-2-1,2 2-268,0 0-1,0 1 1,0-1 0,0 1-1,0-1 1,0 1-1,-1 0 1,1-1-1,0 1 1,0 0 0,0 1-1,-1-1 1,1 0-1,0 1 1,0-1-1,0 1 1,0-1 0,0 1-1,0 0 1,0 0-1,0 0 1,0 0-1,0 0 1,0 1 0,1-1-1,-4 3 1,-11 9-59,1 0 1,0 1 0,1 0 0,-24 31 0,33-38 14,0 0 1,0 0 0,0 1-1,1 0 1,0 0 0,0 0-1,1 0 1,0 0 0,1 1 0,0-1-1,0 1 1,1 0 0,-1 14-1,2-22-41,0 0 0,1 0-1,-1 0 1,0-1-1,0 1 1,1 0 0,-1 0-1,0 0 1,1 0-1,-1 0 1,1-1 0,-1 1-1,1 0 1,-1 0-1,1-1 1,0 1 0,-1 0-1,1-1 1,0 1 0,-1-1-1,1 1 1,0-1-1,0 1 1,0-1 0,-1 1-1,1-1 1,2 1-1,32-1 94,-23-3-34,0 0 1,0 0-1,18-9 1,0-3-16,-1-1 0,0-2 0,-2 0 1,38-33-1,-49 36-19,-1 0 0,0 0-1,-1-1 1,-1-1 0,-1 0 0,0-1 0,-1 0 0,9-23 0,-19 39-20,0 0 0,0-1 0,0 0 0,0 1 0,-1-1 0,1 1-1,-1-1 1,0 0 0,0 1 0,0-1 0,0-3 0,0 6-5,0-1 0,0 1 0,0 0 0,0 0 0,-1-1 1,1 1-1,0 0 0,0 0 0,0-1 0,0 1 0,0 0 0,-1 0 0,1-1 0,0 1 0,0 0 0,0 0 0,-1 0 0,1 0 0,0-1 0,0 1 0,-1 0 0,1 0 0,0 0 0,0 0 0,-1 0 0,1 0 0,0 0 1,0 0-1,-1 0 0,1 0 0,0 0 0,-1 0 0,1 0 0,0 0 0,-1 0 0,-17 12-67,1 7 39,-1 0 1,2 2 0,1 0-1,-17 30 1,24-36 17,-1 1 0,2 1 0,0-1 0,1 1 0,1 1 1,0-1-1,-2 21 0,7-37-37,0 0 0,0 0 1,0 0-1,1 0 0,-1 0 1,0 0-1,1 0 0,-1 0 1,1 0-1,-1 0 1,1 0-1,0 0 0,-1 0 1,1-1-1,0 1 0,0 0 1,-1 0-1,1-1 0,0 1 1,0 0-1,0-1 0,0 1 1,0-1-1,0 1 0,0-1 1,0 0-1,0 1 1,0-1-1,0 0 0,0 0 1,0 1-1,0-1 0,0 0 1,0 0-1,0 0 0,0-1 1,0 1-1,1 0 0,0 0 1,48-8-3110,-29 1 569,-1-1 0,0-1 0,0-1 0,33-22 0,-9 1-3099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33.330"/>
    </inkml:context>
    <inkml:brush xml:id="br0">
      <inkml:brushProperty name="width" value="0.025" units="cm"/>
      <inkml:brushProperty name="height" value="0.025" units="cm"/>
    </inkml:brush>
  </inkml:definitions>
  <inkml:trace contextRef="#ctx0" brushRef="#br0">1 53 4548,'0'0'7079,"4"-8"-5253,3-2-1080,12-25 3270,-17 53-559,0 29-3119,-11 30 41,4-44-345,2 0 0,0 46 0,13-47 724,-1-15-2628,1-10-8053,-14-7 3432</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7.979"/>
    </inkml:context>
    <inkml:brush xml:id="br0">
      <inkml:brushProperty name="width" value="0.025" units="cm"/>
      <inkml:brushProperty name="height" value="0.025" units="cm"/>
    </inkml:brush>
  </inkml:definitions>
  <inkml:trace contextRef="#ctx0" brushRef="#br0">241 1 12236,'0'0'6566,"-9"3"-4490,-11 8-1706,0 0-1,0 1 0,1 1 0,1 1 1,0 1-1,1 0 0,0 2 0,2-1 1,0 2-1,1 0 0,-14 24 0,26-41-363,1 0 0,0 1-1,0-1 1,1 1 0,-1-1-1,0 1 1,0 0 0,1-1-1,-1 1 1,1 0 0,-1-1-1,1 1 1,0 0 0,0-1-1,-1 1 1,1 0 0,1 0-1,-1-1 1,0 1 0,0 0-1,1-1 1,0 3 0,0-3 1,1 0 1,0 0-1,-1 0 1,1 0 0,0-1-1,0 1 1,0 0 0,0-1-1,0 1 1,0-1-1,0 0 1,0 0 0,0 0-1,0 0 1,0 0 0,0 0-1,0 0 1,-1-1 0,3 0-1,13-3-20,0 0 0,-1-2 1,0 0-1,0 0 0,0-2 0,-1 0 0,0-1 0,-1 0 0,0-1 0,-1-1 1,1 0-1,-2-1 0,0 0 0,0-1 0,-1 0 0,15-26 0,-26 37 110,-4 7-40,-16 16-26,-22 33-29,31-38-7,7-11 18,-1 1 1,1-1-1,1 1 1,-1 1 0,1-1-1,0 0 1,0 1-1,1-1 1,0 1 0,-2 11-1,4-17-29,1-1 0,-1 1 0,0 0 0,1-1 0,-1 1 0,1-1 0,-1 1 0,1-1 1,-1 1-1,1-1 0,-1 1 0,1-1 0,0 1 0,-1-1 0,1 0 0,0 1 0,-1-1 0,1 0 0,0 0 0,-1 1 0,1-1 0,0 0 0,0 0 0,-1 0 0,1 0 0,0 0 0,-1 0 0,1 0 0,0 0 0,0 0 0,-1 0 0,1-1 0,0 1 0,0 0 0,30-6-1192,-8-4-1050,-1 0 0,0-1 0,-1-1 0,22-16 0,5-6-4239</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8.321"/>
    </inkml:context>
    <inkml:brush xml:id="br0">
      <inkml:brushProperty name="width" value="0.025" units="cm"/>
      <inkml:brushProperty name="height" value="0.025" units="cm"/>
    </inkml:brush>
  </inkml:definitions>
  <inkml:trace contextRef="#ctx0" brushRef="#br0">208 1 6150,'0'0'10271,"-10"3"-8440,-9 5-1042,0 1 0,0 0 1,-26 19-1,34-21-394,1 0-1,0 1 1,1 0 0,0 0 0,0 1 0,1 1 0,0-1-1,-10 16 1,18-24-393,0-1 0,-1 1 0,1-1-1,-1 1 1,1 0 0,0-1 0,0 1 0,-1 0-1,1-1 1,0 1 0,0 0 0,0 0 0,0-1-1,0 1 1,0 0 0,0-1 0,0 1 0,0 0-1,0 0 1,0-1 0,1 1 0,-1 0-1,0-1 1,0 1 0,1 0 0,-1-1 0,0 1-1,1-1 1,0 2 0,22 7 110,44-10 84,-50 0-195,5 0-190,-3 0-60,0 0 1,0 1-1,0 1 0,28 5 1,-45-5 249,0-1 1,1 0-1,-1 1 1,0-1-1,0 1 0,0 0 1,0 0-1,1 0 1,-1 0-1,0 0 1,0 0-1,-1 0 0,1 1 1,0-1-1,0 1 1,-1 0-1,1-1 1,-1 1-1,1 0 0,-1 0 1,0 0-1,0 0 1,0 0-1,0 0 1,0 0-1,0 0 0,0 0 1,-1 0-1,1 1 1,-1-1-1,1 0 1,-1 0-1,0 1 0,0-1 1,0 0-1,0 1 1,-1-1-1,1 0 1,-1 0-1,1 1 0,-1-1 1,0 0-1,0 0 1,1 0-1,-4 4 1,1 0 97,-1 0 1,0 0 0,-1 0-1,1 0 1,-1-1 0,0 0-1,-1 0 1,1 0 0,-1 0-1,0-1 1,-8 5 0,-4 1 22,0-1 1,-35 14 0,45-20-573,1-1-1,-1-1 1,0 1 0,0-1 0,-8 0 0,-8-1-4659</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9.094"/>
    </inkml:context>
    <inkml:brush xml:id="br0">
      <inkml:brushProperty name="width" value="0.025" units="cm"/>
      <inkml:brushProperty name="height" value="0.025" units="cm"/>
    </inkml:brush>
  </inkml:definitions>
  <inkml:trace contextRef="#ctx0" brushRef="#br0">10 0 5381,'0'0'11734,"1"14"-11104,-12 299 3448,14-285-3863,-3-28-234,0 0 1,0 0 0,0 1-1,0-1 1,1 0-1,-1 0 1,0 0-1,0 1 1,1-1 0,-1 0-1,0 0 1,0 0-1,0 0 1,1 0-1,-1 1 1,0-1 0,1 0-1,-1 0 1,0 0-1,0 0 1,1 0-1,-1 0 1,0 0 0,0 0-1,1 0 1,-1 0-1,0 0 1,1 0-1,-1 0 1,0 0 0,0 0-1,1-1 1,-1 1-1,0 0 1,0 0-1,1 0 1,-1 0 0,0 0-1,0-1 1,0 1-1,1 0 1,-1 0-1,3-3-313,-1 0-1,1 0 0,-1 0 0,0 0 0,0 0 1,0 0-1,-1 0 0,1 0 0,-1-1 0,2-5 1,3-14-1549,-2 0 0,-1 0 0,2-41 1,-10-70 2794,1 105 3837,3 28-2546,2 3-2052,0 0 0,0 0 0,0 0 0,0 0 1,0-1-1,0 1 0,0 0 0,0 0 0,1-1 1,-1 1-1,1-1 0,0 1 0,-1-1 0,1 0 1,0 1-1,2 0 0,35 21 671,-36-22-633,13 6-2,1-1 1,0-1-1,0 0 0,1-1 1,-1-1-1,1-1 0,0 0 1,0-1-1,-1-1 0,1-1 0,0-1 1,23-4-1,-18-4-640,-12 3-1843,-11 7 2161,0 0 0,0 0 0,0 0 0,0 0-1,0-1 1,0 1 0,0 0 0,1 0 0,-1 0 0,0 0 0,0 0 0,0 0 0,0-1 0,0 1 0,0 0 0,0 0 0,0 0 0,0 0 0,0 0-1,0 0 1,0-1 0,0 1 0,0 0 0,0 0 0,0 0 0,0 0 0,0 0 0,0-1 0,0 1 0,-1 0 0,1 0 0,0 0 0,0 0-1,0 0 1,0 0 0,0 0 0,0-1 0,0 1 0,0 0 0,0 0 0,-1 0 0,1 0 0,0 0 0,0 0 0,0 0 0,0 0 0,0 0-1,0 0 1,-1 0 0,1 0 0,0 0 0,0 0 0,0 0 0,0 0 0,0 0 0,-1 0 0,1 0 0,-19-4-6433</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9.456"/>
    </inkml:context>
    <inkml:brush xml:id="br0">
      <inkml:brushProperty name="width" value="0.025" units="cm"/>
      <inkml:brushProperty name="height" value="0.025" units="cm"/>
    </inkml:brush>
  </inkml:definitions>
  <inkml:trace contextRef="#ctx0" brushRef="#br0">1 1 10122,'0'0'8520,"17"46"-6855,19-45-31,9-1-641,8 0-481,4-5-320,-3-6-64,-4 4-128,-11 0-576,-10 4-994,-11-1-1280,-13 4-2884</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29.864"/>
    </inkml:context>
    <inkml:brush xml:id="br0">
      <inkml:brushProperty name="width" value="0.025" units="cm"/>
      <inkml:brushProperty name="height" value="0.025" units="cm"/>
    </inkml:brush>
  </inkml:definitions>
  <inkml:trace contextRef="#ctx0" brushRef="#br0">2 111 11723,'0'0'5424,"0"8"-3865,-1-7-1477,1 1-1,0 0 1,0-1 0,0 1 0,0-1 0,0 1 0,0 0 0,1-1-1,-1 1 1,0-1 0,1 1 0,-1 0 0,1-1 0,0 1 0,-1-1 0,1 0-1,0 1 1,0-1 0,2 3 0,-1-3-6,1 0 1,0 0-1,-1 0 1,1 0-1,0-1 1,-1 1-1,1-1 1,0 1 0,0-1-1,0 0 1,-1 0-1,1-1 1,0 1-1,0 0 1,2-2-1,14-1-225,-1-1 0,0 0 0,0-2 0,-1 0 0,33-17 0,75-53-6541,-114 68 5914,-10 8 920,-3 2 214,-9 14 533,5-10-513,1 1 1,-1 0 0,1 1-1,1-1 1,-1 1-1,1 0 1,1 0 0,0 0-1,0 0 1,0 1 0,-1 11-1,4-19-328,0 0-1,1-1 0,-1 1 0,1-1 0,-1 1 0,1 0 0,-1-1 0,1 1 0,-1-1 0,1 0 1,-1 1-1,1-1 0,0 1 0,-1-1 0,1 0 0,0 0 0,-1 1 0,1-1 0,0 0 1,-1 0-1,1 0 0,0 1 0,-1-1 0,1 0 0,0 0 0,0 0 0,-1 0 0,1-1 0,0 1 1,-1 0-1,1 0 0,0 0 0,-1-1 0,1 1 0,0 0 0,-1 0 0,1-1 0,0 1 0,0-1 1,32-13 922,104-72-507,-60 36-124,-77 49-335,0 1 0,1 0 1,-1 0-1,0 0 0,0-1 0,0 1 1,1 0-1,-1 0 0,0 0 1,0 0-1,0-1 0,1 1 1,-1 0-1,0 0 0,1 0 0,-1 0 1,0 0-1,0 0 0,1 0 1,-1 0-1,0 0 0,0 0 1,1 0-1,-1 0 0,0 0 0,1 0 1,-1 0-1,0 0 0,0 0 1,1 0-1,-1 0 0,0 0 1,0 0-1,1 0 0,-1 1 0,0-1 1,0 0-1,1 0 0,-1 0 1,0 0-1,0 1 0,0-1 0,1 0 1,-1 0-1,0 1 0,0-1 1,0 0-1,0 0 0,0 1 1,1-1-1,-1 0 0,0 0 0,0 1 1,0-1-1,0 0 0,0 0 1,0 1-1,0-1 0,0 0 1,0 1-1,0-1 0,0 0 0,0 0 1,0 1-1,0-1 0,-6 33 326,5-29-271,0-1 0,0 1 0,0 0 0,1 0-1,-1 0 1,1 0 0,0 0 0,0 0 0,2 8 0,0-11-24,-1 1 0,1-1 1,0 0-1,0 0 1,0 0-1,0 0 1,0-1-1,1 1 1,-1-1-1,0 1 0,0-1 1,0 1-1,1-1 1,-1 0-1,0 0 1,0 0-1,4-1 0,43-6 453,25-20-341,-62 22-155,0 0 0,1 0 0,-1 1 0,1 0 0,0 1 0,25-2 0,-37 5 3,0 1 0,0 0 0,0-1 0,0 1 0,0 0 0,0 0 0,0 0 0,-1 0 0,1-1 0,0 1 0,0 0 1,-1 0-1,1 1 0,-1-1 0,1 0 0,-1 0 0,1 0 0,-1 0 0,0 0 0,0 1 0,1-1 0,-1 0 0,0 0 0,0 0 0,0 1 0,0-1 0,0 0 0,-1 0 0,1 0 0,-1 2 0,-5 40 255,2-32 487,-1 1-3760,3-26-5336,2-4-2032</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30.224"/>
    </inkml:context>
    <inkml:brush xml:id="br0">
      <inkml:brushProperty name="width" value="0.025" units="cm"/>
      <inkml:brushProperty name="height" value="0.025" units="cm"/>
    </inkml:brush>
  </inkml:definitions>
  <inkml:trace contextRef="#ctx0" brushRef="#br0">1 0 14189,'0'0'32</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30.695"/>
    </inkml:context>
    <inkml:brush xml:id="br0">
      <inkml:brushProperty name="width" value="0.025" units="cm"/>
      <inkml:brushProperty name="height" value="0.025" units="cm"/>
    </inkml:brush>
  </inkml:definitions>
  <inkml:trace contextRef="#ctx0" brushRef="#br0">78 1 13613,'0'0'5605,"-1"7"-4905,-52 335 2553,36-251-2497,17-85-724,-2 2 165,0 1 1,1 0-1,0 0 1,1 0-1,1 16 1,-1-24-176,1-1-1,-1 1 1,0-1 0,1 1-1,-1-1 1,0 1 0,1-1 0,-1 0-1,1 1 1,-1-1 0,1 1 0,-1-1-1,1 0 1,-1 1 0,1-1-1,-1 0 1,1 0 0,0 0 0,-1 1-1,1-1 1,-1 0 0,1 0 0,-1 0-1,1 0 1,0 0 0,-1 0-1,1 0 1,-1 0 0,1 0 0,0 0-1,-1 0 1,1 0 0,-1-1 0,1 1-1,0 0 1,-1 0 0,1-1-1,0 1 1,24-11 551,14-14-335,-2-2 0,0-2 0,35-35 0,-23 20-176,18-15-22,60-72 0,-155 142-7893,5 1 123</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31.515"/>
    </inkml:context>
    <inkml:brush xml:id="br0">
      <inkml:brushProperty name="width" value="0.025" units="cm"/>
      <inkml:brushProperty name="height" value="0.025" units="cm"/>
    </inkml:brush>
  </inkml:definitions>
  <inkml:trace contextRef="#ctx0" brushRef="#br0">0 141 14061,'0'0'5643,"9"7"-4260,-5-4-1340,0 0 0,0 1 0,0-2 0,1 1 0,-1 0 1,1-1-1,0 0 0,0 0 0,0 0 0,0-1 0,0 0 1,0 0-1,0 0 0,0 0 0,0-1 0,0 0 1,1 0-1,-1 0 0,0-1 0,0 1 0,0-1 0,7-3 1,28-6-1545,63-27 0,-87 30 133,-1 0-1,0-1 1,-1 0-1,0-1 1,0-1-1,-1 0 1,14-14-1,-14 7-775,-6-4 6401,-7 21-4141,0 0 1,0 0-1,0 0 1,0-1 0,-1 1-1,1 0 1,0 0 0,0 0-1,0-1 1,0 1-1,0 0 1,0 0 0,0 0-1,0-1 1,-1 1 0,1 0-1,0 0 1,0 0-1,0 0 1,0-1 0,0 1-1,-1 0 1,1 0 0,0 0-1,0 0 1,0 0 0,-1 0-1,1 0 1,0 0-1,0 0 1,0 0 0,-1-1-1,1 1 1,0 0 0,0 0-1,-1 0 1,1 0-1,0 0 1,0 1 0,0-1-1,-1 0 1,1 0 0,0 0-1,0 0 1,0 0-1,-1 0 1,-20 14 2358,9-3-1800,-48 45 1666,55-51-2143,1 0 0,0 0 0,0 0 0,0 0 0,1 1 0,0-1 0,0 1 0,0 0 0,-3 11 0,6-17-182,0 1 0,0 0 0,0-1 0,0 1 0,0 0-1,0-1 1,0 1 0,1 0 0,-1-1 0,0 1 0,0 0-1,1-1 1,-1 1 0,0-1 0,1 1 0,-1 0 0,1-1 0,-1 1-1,1-1 1,-1 1 0,1-1 0,-1 0 0,1 1 0,-1-1 0,1 1-1,0-1 1,-1 0 0,1 1 0,-1-1 0,1 0 0,0 0-1,-1 0 1,1 0 0,0 1 0,0-1 0,-1 0 0,1 0 0,0 0-1,-1 0 1,1 0 0,1-1 0,33-1 794,-33 1-743,19-4 57,1 0 0,-1-2 0,0-1 0,34-17 0,-29 12-80,0 2 1,35-11-1,-61 22-37,1 0 1,-1 0-1,0 0 0,1 0 1,-1-1-1,0 1 0,1 0 1,-1 0-1,0 0 0,1 0 1,-1 0-1,1 0 0,-1 0 1,0 0-1,1 0 0,-1 0 1,0 0-1,1 0 1,-1 0-1,1 0 0,-1 1 1,0-1-1,1 0 0,-1 0 1,0 0-1,1 1 0,-1-1 1,0 0-1,0 0 0,1 0 1,-1 1-1,0-1 1,0 0-1,1 1 0,-1-1 1,0 0-1,0 1 0,0-1 1,1 0-1,-1 1 0,0-1 1,0 0-1,0 1 0,0-1 1,0 0-1,0 1 0,0-1 1,0 1-1,0-1 1,0 0-1,0 1 0,0-1 1,0 0-1,0 1 0,0-1 1,0 1-1,0-1 0,-1 0 1,1 1-1,-13 34 299,11-32-198,1 0 0,-1 0-1,1 1 1,0-1 0,0 0 0,0 1 0,0-1 0,0 0 0,0 5 0,6-8 5,-1 1 1,0-1 0,0 0 0,0 0 0,0-1 0,0 1 0,0-1 0,5-1-1,13-5-26,0-1-1,22-12 0,-26 12-104,-1 0 0,1 1 0,33-8 0,-50 16 2,0-1 0,0 1 0,-1 0 0,1-1-1,0 1 1,-1 0 0,1 0 0,0-1 0,-1 1-1,0 0 1,1 0 0,-1 0 0,1 0 0,-1 0-1,0 0 1,1 0 0,-1 0 0,0 0 0,0-1-1,0 1 1,0 0 0,0 0 0,0 0 0,0 0 0,0 0-1,-1 1 1,1 41 114,0-34-122,34-7 297,-21-5-243,0 0 1,0 0 0,0-1 0,22-11 0,-25 10-48,1 0 1,-1 1-1,1 1 1,1-1-1,-1 2 0,0 0 1,13-1-1,-23 3 6,-1 1 0,1-1 0,-1 1 1,0-1-1,1 1 0,-1-1 0,0 1 0,1-1 0,-1 1 1,0 0-1,0-1 0,1 1 0,-1 0 0,0-1 0,0 1 0,0 0 1,0-1-1,0 1 0,0 0 0,0-1 0,0 1 0,0 0 1,0-1-1,0 1 0,0 0 0,-1 0 0,1 0 12,-1 1 1,1-1-1,0 0 0,0 0 0,0 0 0,0 0 0,0 1 0,0-1 0,0 0 1,1 0-1,-1 0 0,0 0 0,1 0 0,-1 1 0,1-1 0,-1 0 1,2 2-1,7-2 29,1 1 1,0-1 0,0 0-1,-1-1 1,1 0 0,0-1 0,16-2-1,13-7-2687,17 0-3926</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32.363"/>
    </inkml:context>
    <inkml:brush xml:id="br0">
      <inkml:brushProperty name="width" value="0.025" units="cm"/>
      <inkml:brushProperty name="height" value="0.025" units="cm"/>
    </inkml:brush>
  </inkml:definitions>
  <inkml:trace contextRef="#ctx0" brushRef="#br0">1 39 8520,'1'-6'810,"-1"5"-416,0-1 1,1 0 0,-1 1 0,0-1-1,1 1 1,-1-1 0,1 1-1,-1-1 1,1 1 0,0 0-1,-1-1 1,1 1 0,0 0-1,0-1 1,0 1 0,0 0-1,0 0 1,0 0 0,1 0-1,-1 0 1,0 0 0,1 0-1,-1 0 1,3-1 0,-3 31 2087,-9 19-821,6-43-1515,0 1 0,1 0 0,-1 0-1,1 0 1,1 0 0,-1 0 0,1 0 0,0 0 0,1 0 0,-1 0 0,3 8-1,-2-13-126,0 0-1,1 1 0,-1-1 0,0 0 0,1 1 0,-1-1 1,1 0-1,-1 0 0,1 0 0,-1 0 0,1-1 0,0 1 1,-1 0-1,1-1 0,0 1 0,0-1 0,0 1 0,-1-1 1,1 0-1,0 0 0,0 0 0,2 0 0,47-2 424,-46 1-383,19-3 4,-1-2 0,1 0 0,-1-1 0,-1-2 0,0 0 0,39-23 0,-18 10-35,-65 57-268,19-32 255,1-1 0,-1 2 1,1-1-1,0 0 0,0 0 0,0 1 0,0-1 0,1 1 0,-1-1 0,1 1 1,-1 4-1,6-7 54,0 0 0,0-1 1,0 0-1,0 0 1,-1 0-1,1 0 0,6-1 1,6-4-29,0 0 0,0-1 0,0-1 0,-1 0 0,27-19 0,-26 16-32,1 0 0,0 2 0,33-13 1,-50 21-17,1 0 0,-1 0 0,0 0 0,1 1 1,-1-1-1,1 0 0,-1 0 0,0 0 0,1 1 0,-1-1 1,1 0-1,-1 1 0,0-1 0,0 0 0,1 1 0,-1-1 1,0 0-1,1 1 0,-1-1 0,0 0 0,0 1 0,0-1 1,1 1-1,-1-1 0,0 1 0,0-1 0,0 0 0,0 1 1,0-1-1,0 1 0,0-1 0,0 1 0,0-1 1,0 1-1,0-1 0,0 0 0,0 1 0,0-1 0,-1 1 1,1-1-1,0 0 0,0 1 0,0-1 0,-1 1 0,1-1 1,0 0-1,-1 1 0,-6 23 73,4-16 3,0 0-1,1 0 1,0 0 0,0 0-1,1 0 1,-1 9 0,7-16-108,0 1 0,-1-1 0,1-1 0,0 1 1,0-1-1,0 0 0,0 0 0,0 0 0,0 0 0,6-2 1,-6 0-887,0 1-1,0-1 1,0 0 0,0 0 0,0 0 0,8-6 0,5-8-5652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32.883"/>
    </inkml:context>
    <inkml:brush xml:id="br0">
      <inkml:brushProperty name="width" value="0.025" units="cm"/>
      <inkml:brushProperty name="height" value="0.025" units="cm"/>
    </inkml:brush>
  </inkml:definitions>
  <inkml:trace contextRef="#ctx0" brushRef="#br0">1 57 14253,'0'0'8681,"11"2"-8318,4 1-281,1-2 1,0 1 0,19-2 0,-31 0-65,1 0 1,0-1 0,0 0-1,0 0 1,0 0 0,-1 0-1,1 0 1,0-1 0,-1 0-1,1 0 1,-1-1 0,0 1 0,0-1-1,0 0 1,0 0 0,0 0-1,4-5 1,-7 7-15,-1 1 0,1 0-1,-1-1 1,1 1 0,-1-1 0,1 0 0,-1 1-1,1-1 1,-1 1 0,0-1 0,1 0 0,-1 1-1,0-1 1,0 0 0,1 1 0,-1-1 0,0 0 0,0 1-1,0-1 1,0 0 0,0 1 0,0-1 0,0 0-1,0 0 1,0 1 0,0-1 0,0 0 0,-1 1-1,1-1 1,0 0 0,-1 0 0,0 0-11,0 0-1,-1 0 1,1 1 0,0-1 0,0 1 0,-1-1 0,1 1-1,0 0 1,-1-1 0,1 1 0,-1 0 0,1 0 0,0 0-1,-3 0 1,-49 9-146,46-7 165,0 1 0,1 1 0,-1-1 0,1 1 0,-1 0 0,1 1 0,1 0 0,-1-1 0,0 2 0,1-1 0,0 1 0,1-1 0,-1 2 0,1-1 0,0 0 0,1 1 0,-1-1 0,1 1 0,-3 13 0,6-19-4,0-1-1,0 1 0,0 0 0,0 0 1,0 0-1,0 0 0,0 0 0,1-1 1,-1 1-1,0 0 0,1 0 0,-1 0 1,1-1-1,-1 1 0,1 0 0,-1 0 0,1-1 1,-1 1-1,1-1 0,0 1 0,-1 0 1,1-1-1,0 1 0,0-1 0,-1 0 1,1 1-1,0-1 0,0 1 0,0-1 1,-1 0-1,1 0 0,0 0 0,0 1 1,0-1-1,0 0 0,1 0 0,39 1 341,-30-1-264,14-2-40,0-1 0,0 0 0,-1-2-1,47-16 1,25-4 239,-115 61 1062,17-32-1290,0-1-1,0 0 1,0 1 0,1 0-1,-1-1 1,1 1 0,0 0-1,0 0 1,-1 6 0,2-9-44,0 1 0,0-1 0,0 0 0,1 0 0,-1 0 0,1 0 0,-1 0 0,1 0 0,-1 0 0,1 0 0,-1 0 0,1 0 0,0 0 0,-1-1 0,1 1 0,0 0 0,0 0 0,0-1 0,0 1 0,0 0 1,0-1-1,0 1 0,0-1 0,0 1 0,0-1 0,0 1 0,0-1 0,0 0 0,0 0 0,0 0 0,0 1 0,0-1 0,0 0 0,1 0 0,-1 0 0,0-1 0,2 1 0,19 1-12,0-1 1,0-1-1,32-6 1,-5-7-5427,-40 8-184,-4-1-3752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5.322"/>
    </inkml:context>
    <inkml:brush xml:id="br0">
      <inkml:brushProperty name="width" value="0.025" units="cm"/>
      <inkml:brushProperty name="height" value="0.025" units="cm"/>
    </inkml:brush>
  </inkml:definitions>
  <inkml:trace contextRef="#ctx0" brushRef="#br0">3 79 5125,'0'0'14499,"-1"-8"-13474,1 6-1013,-1 0 1,1 1-1,0-1 0,0 0 1,-1 0-1,2 1 0,-1-1 1,0 0-1,0 0 0,0 1 1,1-1-1,-1 0 0,1 1 1,-1-1-1,1 0 1,0 1-1,0-1 0,-1 1 1,1-1-1,0 1 0,0-1 1,1 1-1,-1 0 0,0 0 1,3-2-1,1 0 1,1 0 1,1 0-1,-1 1 0,0 0 0,0 0 0,1 1 1,11-2-1,10-1 3,0 1 0,1 2 0,-1 0 0,41 6 0,-57-4-28,0 1-1,-1 0 0,0 1 1,1 0-1,-1 1 1,0 0-1,0 1 0,-1 0 1,0 1-1,0 0 1,0 0-1,0 1 0,12 12 1,-19-16 9,-1 0 0,1-1 0,-1 1 0,0 0 0,1 0 0,-1 1 1,0-1-1,-1 0 0,1 1 0,-1-1 0,1 1 0,-1-1 0,0 1 0,-1 0 0,1-1 1,0 1-1,-1 0 0,0 0 0,0 5 0,-1-5 101,-1 1 0,1-1 0,-1 1 0,0-1 0,0 1 0,0-1 0,0 0 0,-1 0 0,0 0 0,0 0 0,0 0 0,0-1 0,-5 4 0,-12 9 565,0-1 1,-1-1 0,0-1-1,-38 16 1,45-22-486,-22 11 330,-55 26 298,82-40-822,1-1 0,-1-1-1,1 1 1,-1-1 0,0 0 0,0-1 0,0 0 0,-11-1 0,19 0-152,1-1 0,-1 0 1,0 1-1,1-1 0,-1 1 1,1-1-1,-1 0 0,1 1 0,0-1 1,-1 0-1,1 1 0,0-1 0,-1 0 1,1 0-1,0 0 0,0 1 1,0-1-1,0 0 0,0 0 0,0 0 1,0 1-1,0-1 0,0 0 1,0 0-1,0 0 0,0 1 0,0-1 1,1 0-1,-1 0 0,1 0 0,6-27-4962,12-3-1602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33.678"/>
    </inkml:context>
    <inkml:brush xml:id="br0">
      <inkml:brushProperty name="width" value="0.025" units="cm"/>
      <inkml:brushProperty name="height" value="0.025" units="cm"/>
    </inkml:brush>
  </inkml:definitions>
  <inkml:trace contextRef="#ctx0" brushRef="#br0">0 120 11115,'0'0'6651,"8"1"-5407,34 2-340,-1-1 1,0-3-1,0-1 0,76-15 0,166-53-818,-269 63-2268,-21 0-464,-29-3-3058,26 7 3712,-22-5-3528</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34.159"/>
    </inkml:context>
    <inkml:brush xml:id="br0">
      <inkml:brushProperty name="width" value="0.025" units="cm"/>
      <inkml:brushProperty name="height" value="0.025" units="cm"/>
    </inkml:brush>
  </inkml:definitions>
  <inkml:trace contextRef="#ctx0" brushRef="#br0">21 1 14382,'-1'0'179,"0"0"1,0 0 0,0 0-1,0 0 1,0 0 0,0 0-1,0 0 1,0 0 0,1 0-1,-1 0 1,0 1 0,0-1-1,0 0 1,0 1 0,0-1-1,1 0 1,-1 1 0,0-1 0,0 1-1,0 0 1,0 0 0,0 24 2203,5-5-1768,2-1 0,0 1 1,0-1-1,2 0 0,1-1 0,0 0 0,1 0 0,15 20 0,-21-33-578,1 0 0,-1 0 1,1 0-1,0-1 0,0 1 0,0-1 0,1-1 0,-1 1 0,1-1 0,0 0 1,0 0-1,0 0 0,0-1 0,1 0 0,-1 0 0,1-1 0,-1 0 1,1 0-1,-1 0 0,1-1 0,0 0 0,-1 0 0,10-2 0,-6 0-540,0 0-1,0 0 0,1-1 0,-2-1 0,1 1 0,10-7 1,-11 5-1115,0 0 0,0-1 0,0 0 0,-1-1 1,14-13-1,3-8-4447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34.488"/>
    </inkml:context>
    <inkml:brush xml:id="br0">
      <inkml:brushProperty name="width" value="0.025" units="cm"/>
      <inkml:brushProperty name="height" value="0.025" units="cm"/>
    </inkml:brush>
  </inkml:definitions>
  <inkml:trace contextRef="#ctx0" brushRef="#br0">269 1 12300,'0'0'4286,"-8"4"-2423,-2 3-1364,1 0-1,0 0 0,0 1 0,1 1 1,0 0-1,0 0 0,1 0 0,0 1 1,1 0-1,0 0 0,-8 22 0,-30 57 1567,10-20-1026,-44 127 0,75-170-1072,3-26-12,0 0 1,0 1 0,0-1-1,0 0 1,0 1 0,0-1 0,0 0-1,1 0 1,-1 1 0,0-1-1,0 0 1,0 0 0,0 1-1,1-1 1,-1 0 0,0 0-1,0 0 1,0 1 0,1-1-1,-1 0 1,0 0 0,0 0 0,1 0-1,-1 0 1,0 1 0,0-1-1,1 0 1,-1 0 0,0 0-1,1 0 1,-1 0 0,0 0-1,0 0 1,1 0 0,-1 0-1,0 0 1,1 0 0,-1 0 0,1 0-1,1-2-497,1 1-1,0-1 0,0 0 1,0 0-1,-1 0 1,1 0-1,-1 0 0,0-1 1,1 1-1,-1-1 0,3-4 1,19-30-7797</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36.801"/>
    </inkml:context>
    <inkml:brush xml:id="br0">
      <inkml:brushProperty name="width" value="0.025" units="cm"/>
      <inkml:brushProperty name="height" value="0.025" units="cm"/>
    </inkml:brush>
  </inkml:definitions>
  <inkml:trace contextRef="#ctx0" brushRef="#br0">63 0 7976,'-2'20'11680,"2"18"-8757,-2 36-1944,-17 29 806,11-66-1168,2 0 0,-4 62 0,5-133-3955,-1 14-4626,1 14 2097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40.338"/>
    </inkml:context>
    <inkml:brush xml:id="br0">
      <inkml:brushProperty name="width" value="0.025" units="cm"/>
      <inkml:brushProperty name="height" value="0.025" units="cm"/>
    </inkml:brush>
  </inkml:definitions>
  <inkml:trace contextRef="#ctx0" brushRef="#br0">64 335 5477,'-13'16'4653,"-1"0"1,-22 18-1,56-57 321,10-23-4266,-11 17-304,178-262 786,-197 290-1180,1 1 0,-1-1-1,1 0 1,0 0 0,-1 0 0,1 1-1,0-1 1,-1 1 0,1-1-1,0 0 1,0 1 0,0-1 0,0 1-1,0 0 1,-1-1 0,1 1-1,0 0 1,0-1 0,0 1 0,0 0-1,0 0 1,0 0 0,0 0-1,0 0 1,0 0 0,0 0 0,0 0-1,0 0 1,0 1 0,0-1-1,0 0 1,0 0 0,0 1 0,0-1-1,-1 1 1,1-1 0,0 1 0,0-1-1,0 1 1,-1 0 0,1-1-1,0 1 1,-1 0 0,1-1 0,0 1-1,0 1 1,36 48-80,-28-37 126,26 38 347,-17-21-176,3-2 0,0 0 0,2-1 0,36 33 0,-53-52-75,4 4-3263,-1-12-5264</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8.862"/>
    </inkml:context>
    <inkml:brush xml:id="br0">
      <inkml:brushProperty name="width" value="0.025" units="cm"/>
      <inkml:brushProperty name="height" value="0.025" units="cm"/>
    </inkml:brush>
  </inkml:definitions>
  <inkml:trace contextRef="#ctx0" brushRef="#br0">28 6442 3427,'0'0'11456,"-5"5"-10548,-9 7-613,5-5 199,28-19-135,79-58-98,-52 35-37,79-45 1,-45 37-126,-1-4 1,81-63 0,726-535 2299,-295 225-2236,386-237 399,-550 382-366,683-477-94,-493 330-70,1712-1139 245,-1699 1143-291,437-306 962,-795 530 611,-307 193-6993,18 1 245</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9.432"/>
    </inkml:context>
    <inkml:brush xml:id="br0">
      <inkml:brushProperty name="width" value="0.025" units="cm"/>
      <inkml:brushProperty name="height" value="0.025" units="cm"/>
    </inkml:brush>
  </inkml:definitions>
  <inkml:trace contextRef="#ctx0" brushRef="#br0">116 8 4740,'1'0'333,"-1"-1"0,1 0-1,-1 1 1,1-1 0,0 0-1,0 1 1,-1-1 0,1 1-1,0 0 1,0-1 0,0 1-1,0-1 1,-1 1-1,1 0 1,0 0 0,0-1-1,0 1 1,0 0 0,0 0-1,0 0 1,0 0 0,0 0-1,-1 0 1,1 1 0,0-1-1,0 0 1,0 0-1,0 0 1,0 1 0,0-1-1,-1 1 1,1-1 0,0 1-1,0-1 1,-1 1 0,1-1-1,0 1 1,1 0 0,-1 4 186,1-1 1,0 0 0,-1 0-1,0 1 1,1-1 0,-2 1-1,1 4 1,0-3-626,2 15 543,-1 1 1,-1 0-1,-1 0 1,-1 0 0,-1 0-1,-1 0 1,-1-1 0,-11 35-1,-7 7 207,-46 89-1,25-61 345,36-63-827,7-27-156,0 0 1,0 0 0,0-1 0,0 1-1,1 0 1,-1-1 0,0 1 0,0 0-1,1-1 1,-1 1 0,0 0 0,1-1-1,-1 1 1,1-1 0,-1 1 0,1 0-1,-1-1 1,1 1 0,-1-1 0,1 0-1,0 1 1,0 0 0,3 0 10,-1 0 1,1-1 0,0 1-1,0-1 1,-1 1-1,1-1 1,0 0-1,0-1 1,0 1-1,-1-1 1,6-1 0,40-9 42,0-3 1,81-35 0,-46 16-63,-48 20-592,56-22-650,-51 10-3052,-12-7-5016,-21 13-3146</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0.082"/>
    </inkml:context>
    <inkml:brush xml:id="br0">
      <inkml:brushProperty name="width" value="0.025" units="cm"/>
      <inkml:brushProperty name="height" value="0.025" units="cm"/>
    </inkml:brush>
  </inkml:definitions>
  <inkml:trace contextRef="#ctx0" brushRef="#br0">66 54 9065,'0'0'11685,"0"4"-10724,-3 38-17,-2 1-1,-1 0 0,-16 51 1,-7 46-159,42-210 776,-3 21-1540,-3-1-1,3-56 1,-9 65-46,-3-44-67,-1 77-20,-2 13-57,-1 16-31,6-16 184,0 0 0,0 0 0,1 0 0,-1-1 0,1 1 0,0 0-1,0 0 1,1-1 0,-1 1 0,3 5 0,-2-8 16,0 0-1,-1 0 1,1 0-1,0 0 1,0-1-1,0 1 1,0-1-1,0 1 1,1-1-1,-1 1 1,0-1-1,1 0 1,-1 0 0,1 0-1,-1-1 1,1 1-1,-1 0 1,1-1-1,0 0 1,2 0-1,8 1 18,0 0 0,0-1-1,0-1 1,0-1-1,0 1 1,0-2 0,0 0-1,-1 0 1,1-2 0,18-8-1,3-5 21,-1-1 0,37-29-1,-63 43-24,-8 31-189,-21 37 128,12-38 44,1-1 0,1 1 0,2 0 0,0 1-1,-3 49 1,8-3-1202,2-25-4574,0-28-2408</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0.715"/>
    </inkml:context>
    <inkml:brush xml:id="br0">
      <inkml:brushProperty name="width" value="0.025" units="cm"/>
      <inkml:brushProperty name="height" value="0.025" units="cm"/>
    </inkml:brush>
  </inkml:definitions>
  <inkml:trace contextRef="#ctx0" brushRef="#br0">151 58 8904,'0'0'2648,"4"-8"-454,1 1-1316,6-14 115,-8 0 3206,-13 29-1861,-2 7-2196,1 1 0,1 0 0,0 1 0,2 0 0,-1 0 0,-10 36 1,12-34 42,-10 29 318,1 2-1,3 0 1,2 1-1,3 0 1,1 0 0,1 104-1,6-149-491,0 1 0,0-1 0,1 0-1,0 0 1,0 0 0,0 0 0,1 0 0,0 0 0,0 0-1,0 0 1,1-1 0,0 1 0,0-1 0,0 0 0,1 0-1,0 0 1,0 0 0,0 0 0,1-1 0,-1 0-1,1 0 1,0 0 0,0-1 0,0 1 0,1-1 0,-1 0-1,1-1 1,0 1 0,-1-1 0,1 0 0,0-1 0,0 0-1,1 0 1,6 1 0,4 0-528,0-1-1,1-1 1,-1 0 0,29-5-1,-38 3-753,1 0-1,-1-1 0,0 1 1,0-2-1,0 1 1,13-9-1,19-17-11973</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1.405"/>
    </inkml:context>
    <inkml:brush xml:id="br0">
      <inkml:brushProperty name="width" value="0.025" units="cm"/>
      <inkml:brushProperty name="height" value="0.025" units="cm"/>
    </inkml:brush>
  </inkml:definitions>
  <inkml:trace contextRef="#ctx0" brushRef="#br0">63 73 12908,'0'0'2840,"-1"8"-1633,-6 32 817,-14 51 1,12-58-1450,1 1 1,1 0 0,-3 61 0,11-103-288,0 0-1,1 0 0,0 1 0,0-1 0,1 1 1,4-11-1,9-24-242,-7-17-11,-2 0 1,-3 0 0,-3-60-1,-2 114-159,-2 11-13,-2 15-15,5-14 134,0 0 0,1-1 1,-1 1-1,1-1 0,0 1 0,1-1 0,0 1 1,4 10-1,-4-14 23,0 0 0,-1 0-1,1-1 1,1 1 0,-1-1 0,0 1 0,1-1 0,-1 0 0,1 0 0,0 0 0,0 0 0,0 0 0,0-1 0,0 1 0,0-1 0,0 0 0,0 0-1,0 0 1,6 1 0,0-1 42,-1 1-1,1-2 0,0 1 0,0-1 0,0-1 1,0 1-1,0-2 0,0 1 0,0-1 0,0 0 1,-1-1-1,1 0 0,-1-1 0,11-5 0,-8 2 24,1 0 0,-1-1 0,-1-1 0,1 0-1,-2 0 1,1 0 0,-1-2 0,14-20 0,-44 93-155,9-30 76,1 0-1,1 1 0,2 1 1,-7 55-1,13-66-793,1-1-1,2 28 1,-1-48 571,0-1 0,0 0 0,0 0 1,1 1-1,-1-1 0,0 0 0,0 0 0,1 0 1,-1 0-1,1 1 0,-1-1 0,1 0 0,-1 0 1,1 0-1,0 0 0,0 0 0,-1 0 0,1 0 1,0 0-1,0-1 0,0 1 0,2 1 0,8 1-4699</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1.737"/>
    </inkml:context>
    <inkml:brush xml:id="br0">
      <inkml:brushProperty name="width" value="0.025" units="cm"/>
      <inkml:brushProperty name="height" value="0.025" units="cm"/>
    </inkml:brush>
  </inkml:definitions>
  <inkml:trace contextRef="#ctx0" brushRef="#br0">72 1 16752,'0'0'6139,"9"0"-4933,-4-1-1022,1 1 0,-1 0 0,1 1-1,-1-1 1,0 1 0,1 0-1,9 4 1,-13-4-167,0 0 0,0 0-1,0 0 1,0 1 0,0-1 0,0 1 0,0-1 0,0 1-1,0 0 1,-1 0 0,1 0 0,-1 0 0,0 0-1,1 0 1,-1 0 0,0 0 0,0 1 0,0-1-1,-1 0 1,1 1 0,0-1 0,-1 1 0,0-1-1,1 4 1,-1 2 59,0 1 0,-1-1 0,0 1 0,0-1 0,-1 1 0,0-1 0,-1 1 0,1-1 0,-2 0 0,1 0 0,-10 14 0,-7 10 221,-35 42-1,22-31 190,28-36-364,2-5-82,1 1-1,0-1 0,0 1 0,0-1 0,1 1 1,-1 0-1,0 0 0,1 0 0,0 0 0,0 0 1,0 0-1,0 0 0,0 0 0,0 7 0,2-10-29,0 1 0,0 0-1,0 0 1,0-1 0,0 1-1,0-1 1,0 1 0,0-1-1,0 1 1,1-1-1,-1 0 1,0 1 0,0-1-1,0 0 1,1 0 0,-1 0-1,0 0 1,0 0-1,0 0 1,1 0 0,-1-1-1,0 1 1,1-1 0,31-5 143,-12-1-388,-1-1 1,0 0-1,-1-2 1,0 0-1,0-1 1,17-15 0,-9 5-1916,-2 0 1,0-2-1,26-32 1,-6-1-4481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34.025"/>
    </inkml:context>
    <inkml:brush xml:id="br0">
      <inkml:brushProperty name="width" value="0.025" units="cm"/>
      <inkml:brushProperty name="height" value="0.025" units="cm"/>
    </inkml:brush>
  </inkml:definitions>
  <inkml:trace contextRef="#ctx0" brushRef="#br0">1 75 11307,'0'0'9689,"8"-4"-8734,25-6-426,1 2-1,1 1 1,-1 2 0,1 1-1,41 1 1,12-3-161,147-11-168,-135 13-3587,-85 3-526,-5-4-2403</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2.095"/>
    </inkml:context>
    <inkml:brush xml:id="br0">
      <inkml:brushProperty name="width" value="0.025" units="cm"/>
      <inkml:brushProperty name="height" value="0.025" units="cm"/>
    </inkml:brush>
  </inkml:definitions>
  <inkml:trace contextRef="#ctx0" brushRef="#br0">345 0 12204,'0'0'10164,"2"13"-9460,16 62 371,-5-30-515,-3 2 0,7 66 0,-17-92-477,0 1 0,-1 0 0,-2-1 0,0 1 0,-1-1 0,-1 0 0,-8 22 0,0-14-11,0 0 0,-2 0 1,0-1-1,-24 29 0,-90 109-215,109-143-1630,-2-2 1,-37 29-1,8-18-6742</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0.451"/>
    </inkml:context>
    <inkml:brush xml:id="br0">
      <inkml:brushProperty name="width" value="0.025" units="cm"/>
      <inkml:brushProperty name="height" value="0.025" units="cm"/>
    </inkml:brush>
  </inkml:definitions>
  <inkml:trace contextRef="#ctx0" brushRef="#br0">1 149 10698,'131'5'6093,"1"3"-4147,16 0-3461,74-2-5078,422-37 5985,-596 28 612,225-28-1279,-200 19-1998</inkml:trace>
  <inkml:trace contextRef="#ctx0" brushRef="#br0" timeOffset="1">2372 30 10378,'66'0'833,"-2"0"-641,9 0-32,10-3-96,-1-4-320,2-1-1282,7-3-2818</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0.781"/>
    </inkml:context>
    <inkml:brush xml:id="br0">
      <inkml:brushProperty name="width" value="0.025" units="cm"/>
      <inkml:brushProperty name="height" value="0.025" units="cm"/>
    </inkml:brush>
  </inkml:definitions>
  <inkml:trace contextRef="#ctx0" brushRef="#br0">1 1 10218,'46'9'1025,"-1"-5"-385,-1 4 193,3-3-673,3 0-32,3-1-128,1-4-1889,8 0-1635</inkml:trace>
  <inkml:trace contextRef="#ctx0" brushRef="#br0" timeOffset="1">761 49 10794,'0'0'4356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4.767"/>
    </inkml:context>
    <inkml:brush xml:id="br0">
      <inkml:brushProperty name="width" value="0.025" units="cm"/>
      <inkml:brushProperty name="height" value="0.025" units="cm"/>
    </inkml:brush>
  </inkml:definitions>
  <inkml:trace contextRef="#ctx0" brushRef="#br0">0 1 8392,'0'0'3235,"9"47"-3299,-7-13 288,3 10 64,3 6-256,-3 3 0,6 6 1,-2 1-1,-1-1-64,3-4-1090,3-6-1344,-5-8-2178</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47.581"/>
    </inkml:context>
    <inkml:brush xml:id="br0">
      <inkml:brushProperty name="width" value="0.025" units="cm"/>
      <inkml:brushProperty name="height" value="0.025" units="cm"/>
    </inkml:brush>
  </inkml:definitions>
  <inkml:trace contextRef="#ctx0" brushRef="#br0">1 80 14221,'0'0'6214,"95"27"-4804,-29-27-449,9 0-673,5-12-224,4-1-32,-7-4-352,-8 4-865,-12 0-641,-12 0-1185,-13 0-2178,-14 1-2498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47.939"/>
    </inkml:context>
    <inkml:brush xml:id="br0">
      <inkml:brushProperty name="width" value="0.025" units="cm"/>
      <inkml:brushProperty name="height" value="0.025" units="cm"/>
    </inkml:brush>
  </inkml:definitions>
  <inkml:trace contextRef="#ctx0" brushRef="#br0">115 48 11659,'0'0'3838,"8"-7"-2161,-4 3-1500,0 0 0,0 1 0,0-1 0,1 1 0,-1 0 0,1 0 0,0 1 0,0-1 1,0 1-1,0 0 0,0 0 0,1 1 0,-1 0 0,0 0 0,1 0 0,10 0 0,-11 1-85,1 0-1,-1 0 0,1 1 1,-1-1-1,0 1 0,1 1 1,-1-1-1,0 1 0,1 0 1,-1 0-1,0 0 1,0 1-1,-1 0 0,1 0 1,-1 0-1,1 0 0,-1 1 1,6 5-1,-7-4-70,0 0 1,0 0-1,0 0 0,-1 0 1,0 0-1,0 1 0,0-1 1,0 1-1,-1-1 0,0 1 1,0 0-1,-1-1 0,1 1 0,-1 0 1,-1-1-1,1 1 0,-1 0 1,-1 7-1,-2 3 10,-1 0 0,-1-1 0,0 1 0,-1-1-1,0 0 1,-1-1 0,-1 0 0,-14 17 0,-92 101-1,105-121-39,-14 14-156,-31 32-954,14-25-3037,23-22-1785</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1.574"/>
    </inkml:context>
    <inkml:brush xml:id="br0">
      <inkml:brushProperty name="width" value="0.025" units="cm"/>
      <inkml:brushProperty name="height" value="0.025" units="cm"/>
    </inkml:brush>
  </inkml:definitions>
  <inkml:trace contextRef="#ctx0" brushRef="#br0">58 1 15759,'0'0'3908,"0"12"-3124,2 154 1780,1 31-4065,-3-197 1358,0 1 1,-1-1-1,1 1 1,0-1-1,0 0 1,-1 1 0,1-1-1,0 0 1,-1 1-1,1-1 1,0 0-1,-1 1 1,1-1-1,0 0 1,-1 0-1,1 1 1,-1-1 0,1 0-1,0 0 1,-1 0-1,1 0 1,-1 1-1,1-1 1,-1 0-1,1 0 1,-1 0 0,1 0-1,-1 0 1,1 0-1,-1 0 1,1 0-1,0-1 1,-1 1-1,1 0 1,-1 0-1,1 0 1,-1 0 0,1-1-1,0 1 1,-1 0-1,1 0 1,-1-1-1,1 1 1,0 0-1,-1 0 1,1-1 0,0 1-1,-1-1 1,-22-14-5605,3-6 67</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1.922"/>
    </inkml:context>
    <inkml:brush xml:id="br0">
      <inkml:brushProperty name="width" value="0.025" units="cm"/>
      <inkml:brushProperty name="height" value="0.025" units="cm"/>
    </inkml:brush>
  </inkml:definitions>
  <inkml:trace contextRef="#ctx0" brushRef="#br0">1 33 10122,'0'0'10890,"55"-28"-10570,-19 28-192,3 0-64,9 0-192,-5 0-1473,2 0-1827,-2-4-2497</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2.252"/>
    </inkml:context>
    <inkml:brush xml:id="br0">
      <inkml:brushProperty name="width" value="0.025" units="cm"/>
      <inkml:brushProperty name="height" value="0.025" units="cm"/>
    </inkml:brush>
  </inkml:definitions>
  <inkml:trace contextRef="#ctx0" brushRef="#br0">261 35 17264,'0'0'3171,"-25"52"-2466,2-16-160,-4 7-193,-5 5-256,-4-1-32,4-1-32,2-6-64,7-10-192,3-9 0,11-9-321,5-12-896,12-22-4677,6-10 1698,6-9-513</inkml:trace>
  <inkml:trace contextRef="#ctx0" brushRef="#br0" timeOffset="1">186 0 10410,'0'0'8274,"1"10"-7073,0 13-740,-1 0 0,-1 0-1,-1 0 1,-7 32-1,4-30-361,1-1-1,1 1 1,1 0-1,2 0 0,2 28 1,-2-51-108,1 0 0,-1 0 1,1 0-1,-1 0 0,1-1 1,0 1-1,0 0 0,0 0 0,0-1 1,0 1-1,0-1 0,0 1 1,0-1-1,1 1 0,-1-1 0,0 0 1,1 0-1,0 1 0,1 0 1,15 2-5899</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2.614"/>
    </inkml:context>
    <inkml:brush xml:id="br0">
      <inkml:brushProperty name="width" value="0.025" units="cm"/>
      <inkml:brushProperty name="height" value="0.025" units="cm"/>
    </inkml:brush>
  </inkml:definitions>
  <inkml:trace contextRef="#ctx0" brushRef="#br0">1 64 8360,'0'0'13613,"69"29"-12524,-29-29-545,4 0-351,3-9-161,-3-3-32,1-1-1057,-9 3-897,-2-6-1570,-6 2-1793,-3-4-1089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34.593"/>
    </inkml:context>
    <inkml:brush xml:id="br0">
      <inkml:brushProperty name="width" value="0.025" units="cm"/>
      <inkml:brushProperty name="height" value="0.025" units="cm"/>
    </inkml:brush>
  </inkml:definitions>
  <inkml:trace contextRef="#ctx0" brushRef="#br0">288 15 12332,'0'0'6043,"-8"-5"-5104,6 4-902,0 0-1,0-1 1,-1 1-1,1 0 1,0 0-1,-1 1 1,1-1-1,0 0 1,-1 1 0,1 0-1,-1-1 1,1 1-1,-1 0 1,1 0-1,-1 0 1,1 1-1,-1-1 1,1 1-1,-5 1 1,1 1 26,0 0 0,0 1 0,1 0 0,-1 0 0,1 0 0,0 1 0,0 0 0,-5 7 0,-12 14 281,2 0 0,0 1 0,2 1 0,1 1 0,-18 42 0,27-52-183,1 0 0,0 1 1,2 0-1,0 0 1,1 0-1,1 0 0,1 1 1,1 0-1,3 39 1,-1-57-158,-1 1 0,1-1 0,0 1 1,0 0-1,0-1 0,1 0 1,-1 1-1,1-1 0,0 0 0,0 0 1,0 0-1,0 0 0,0 0 0,1 0 1,0-1-1,4 5 0,-2-4 39,1 1 0,0-1 0,0 1 0,0-1 0,1-1 0,-1 0 0,1 0-1,9 2 1,4-1-565,1 0 0,0-2 0,0-1 0,40-4 0,-14-6-3156,-2-7-2643</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3.117"/>
    </inkml:context>
    <inkml:brush xml:id="br0">
      <inkml:brushProperty name="width" value="0.025" units="cm"/>
      <inkml:brushProperty name="height" value="0.025" units="cm"/>
    </inkml:brush>
  </inkml:definitions>
  <inkml:trace contextRef="#ctx0" brushRef="#br0">9 37 10730,'0'0'6561,"1"9"-5520,5 26-360,-2 1 1,-2-1-1,-1 1 0,-2-1 1,-1 1-1,-2-1 0,-12 51 1,30-177 2918,-5-185-3859,-10 263 283,-2 20-137,1 20 10,3-24 103,-1-1 0,1 0 0,0 1 0,0-1 0,0 0 0,0 0 0,0 0 0,0 0 0,1 0 0,-1 0 0,1 0 0,-1-1 0,1 1 0,0 0 0,-1-1 0,1 0 0,0 1 0,0-1 0,5 2 0,-2 0 20,1-1-1,-1-1 1,1 1 0,0-1-1,0 0 1,0 0 0,12-1-1,-6 0 22,0-1 0,0 0 0,0-1 1,0 0-1,0-1 0,-1-1 0,18-6 0,-3-6 27,15-7 13,-40 23-83,-1 1 0,1-1 0,-1 1 0,1-1 0,-1 1 0,1-1 0,-1 1-1,1 0 1,-1-1 0,0 1 0,1-1 0,-1 1 0,0 0 0,0-1 0,1 1-1,-1 0 1,0-1 0,0 1 0,0 0 0,0 0 0,0-1 0,0 1 0,0 0-1,0-1 1,0 1 0,-1 1 0,2 29-21,-1-25 61,-2 17 45,0 0 0,-6 25 1,4-32-262,1-1 0,1 1 1,1 0-1,0 0 1,1 0-1,3 28 1,8-24-3085,8-12-1655</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4.219"/>
    </inkml:context>
    <inkml:brush xml:id="br0">
      <inkml:brushProperty name="width" value="0.025" units="cm"/>
      <inkml:brushProperty name="height" value="0.025" units="cm"/>
    </inkml:brush>
  </inkml:definitions>
  <inkml:trace contextRef="#ctx0" brushRef="#br0">9 33 13100,'0'0'6188,"0"13"-5468,-4 64 375,-1 135 501,5-210-1576,0 0 0,0-1 1,0 1-1,1 0 0,-1-1 0,0 1 1,0-1-1,1 1 0,-1 0 0,1-1 1,0 1-1,-1-1 0,1 1 0,0-1 0,0 0 1,0 1-1,0-1 0,0 0 0,0 1 1,2 1-1,-2-3 70,1 0 0,-1 1 0,0-1 0,0 0 0,1 0 0,-1 0 0,0 0 0,0 0 0,1 0 0,-1 0-1,0 0 1,0 0 0,0-1 0,1 1 0,-1 0 0,0-1 0,0 1 0,0-1 0,0 1 0,2-2 0,4-2 280,0-1 0,-1 0 1,0-1-1,0 1 0,0-1 1,7-10-1,-1-3-277,-1-1 1,-2 0-1,0 0 0,-1-1 1,-1 0-1,-1 0 1,6-33-1,-14 81-160,0-20 43,2 0 1,-1 0-1,1 0 1,0 1-1,1-1 1,-1 0-1,4 11 1,-3-16 26,0 0 0,0 0 1,0 0-1,0 0 0,1 0 0,-1-1 1,1 1-1,-1 0 0,1-1 1,0 1-1,0-1 0,0 1 0,0-1 1,0 0-1,0 0 0,0 0 1,0 0-1,0 0 0,0-1 0,0 1 1,1 0-1,-1-1 0,0 0 1,0 0-1,1 1 0,-1-1 0,0 0 1,4-1-1,1 0 19,0 0-1,0-1 1,-1 1 0,1-1-1,-1-1 1,1 1 0,-1-1-1,0 0 1,0-1 0,0 1-1,-1-1 1,1 0 0,-1-1-1,0 1 1,0-1 0,0 0-1,4-7 1,-3 6-3,-1-1 1,1 0-1,-2-1 1,1 1-1,-1-1 1,0 0-1,-1 0 0,1 0 1,-2-1-1,1 1 1,-1-1-1,-1 0 1,2-8-1,-20 35-564,15-14 518,-30 77-111,30-74 129,0 0 1,0 0-1,0 0 1,1 1-1,0-1 1,1 1-1,0-1 1,0 1-1,1 9 1,0-15 7,0 0 0,0-1 1,0 1-1,0 0 0,0-1 0,0 1 1,0-1-1,0 1 0,1-1 1,-1 0-1,0 1 0,1-1 1,0 0-1,-1 0 0,1 0 1,-1 0-1,1 0 0,0-1 1,0 1-1,0 0 0,-1-1 1,1 1-1,0-1 0,0 0 1,2 1-1,55 2 97,-47-4-89,13 2-26,2-1-55,0 0 1,39-6-1,-61 5 79,1 0-1,0 0 1,0-1-1,-1 1 0,1-1 1,-1 0-1,0-1 1,1 1-1,-1-1 0,0 0 1,-1-1-1,1 1 1,0-1-1,-1 0 1,0 0-1,0 0 0,5-7 1,-7 6 84,0 1 0,0 0 0,0-1 0,-1 1 0,0-1 0,0 0 0,0 0 0,0 1 0,-1-1 0,0 0 0,0 0 1,0 0-1,0 1 0,-1-1 0,0 0 0,0 1 0,-3-8 0,-1-1 96,0 0 1,-1 0-1,0 1 1,-14-20-1,18 28-183,0 1 0,0-1-1,-1 1 1,0-1 0,1 1-1,-1 0 1,0 0 0,0 0-1,-1 0 1,1 1 0,-1-1-1,1 1 1,-1 0 0,0 0-1,-5-2 1,10 6-157,-1 0 0,1 0 0,0 0 1,-1 0-1,1 0 0,0-1 0,0 1 0,0 0 1,1 0-1,-1-1 0,0 1 0,0-1 0,3 3 1,7 3-1284,0 0 1,1-1 0,-1 0 0,1 0 0,0-2 0,1 1 0,-1-2 0,1 1 0,19 1 0,13 0-6224</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4.582"/>
    </inkml:context>
    <inkml:brush xml:id="br0">
      <inkml:brushProperty name="width" value="0.025" units="cm"/>
      <inkml:brushProperty name="height" value="0.025" units="cm"/>
    </inkml:brush>
  </inkml:definitions>
  <inkml:trace contextRef="#ctx0" brushRef="#br0">239 10 15919,'0'0'2712,"-11"-2"-427,5 1-2054,-1-1-18,-1 0 0,1 1 0,-1 0 0,1 0 0,0 1 0,-1 0 0,1 1 0,-1-1 0,1 1 0,-1 1 0,1 0 0,0 0 0,-13 5 0,5 2 110,1 1-1,-23 20 1,33-27-319,1 0 0,0 0 1,-1 0-1,1 1 0,1-1 0,-1 1 1,0 0-1,1-1 0,0 1 1,0 1-1,0-1 0,0 0 0,1 0 1,-1 1-1,0 5 0,2-9-18,1 0 1,-1 0-1,1 0 0,-1 0 1,1 0-1,0 0 0,-1-1 1,1 1-1,0 0 0,-1 0 1,1-1-1,0 1 0,0-1 1,0 1-1,0 0 0,-1-1 1,1 0-1,0 1 0,0-1 1,0 1-1,0-1 0,0 0 1,0 0-1,0 0 0,0 1 1,0-1-1,0 0 0,0 0 1,0-1-1,1 1 0,44 0-356,-33 0 54,212-8-4350,-225 9 4699,0-1 0,-1 0 0,1 1 0,0-1 0,-1 0 0,1 0 1,0 1-1,0-1 0,-1 1 0,1-1 0,0 0 0,0 1 0,0-1 0,-1 0 0,1 1 0,0-1 0,0 1 0,0-1 1,0 1-1,0-1 0,0 0 0,0 1 0,0-1 0,0 1 0,0-1 0,0 0 0,0 1 0,0-1 0,1 1 0,-1-1 1,0 0-1,0 1 0,0-1 0,1 1 0,-1-1 0,0 0 0,0 1 0,1-1 0,-1 0 0,0 0 0,0 1 0,1-1 0,-1 0 1,0 1-1,1-1 0,-1 0 0,1 0 0,-1 0 0,0 0 0,1 1 0,-1-1 0,1 0 0,-1 0 0,0 0 0,1 0 1,-1 0-1,1 0 0,-1 0 0,0 0 0,2 0 0,-33 22 2625,15-13-1929,-6 4-338,0-1 0,-1 0 0,0-2 0,0 0 0,-36 8 0,45-20-1841,14-8-2131,19-14-2919,6 1 52</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5.069"/>
    </inkml:context>
    <inkml:brush xml:id="br0">
      <inkml:brushProperty name="width" value="0.025" units="cm"/>
      <inkml:brushProperty name="height" value="0.025" units="cm"/>
    </inkml:brush>
  </inkml:definitions>
  <inkml:trace contextRef="#ctx0" brushRef="#br0">145 225 12011,'-9'4'3161,"-2"0"-2703,1 2 1,0-1 0,1 1 0,-1 1-1,1-1 1,0 2 0,1-1 0,-9 11-1,12-13-243,1 1 0,-1 0 0,1 0-1,1 0 1,-1 0 0,1 1 0,0-1-1,1 1 1,-1 0 0,1 0-1,1 0 1,-1 0 0,1 0 0,1 0-1,-1 12 1,1-18-208,0 0 0,0 0 0,1 0 0,-1 0 0,0 1 0,0-1 0,1 0 0,-1 0 0,1 0 1,-1 0-1,1 0 0,-1 0 0,1 0 0,0 0 0,-1-1 0,1 1 0,0 0 0,0 0 0,0 0 0,-1-1 0,1 1 0,0 0 0,0-1 0,2 1 0,0 1 19,0-1 1,0 0-1,0-1 0,1 1 1,-1-1-1,0 1 0,0-1 1,6 0-1,1-1 33,-1 0-1,0-1 0,1 0 1,-1 0-1,14-6 1,-8 0-36,1-1 1,-1-1 0,-1 0-1,0-1 1,0 0 0,-1-2-1,-1 1 1,0-1 0,-1-1-1,0 0 1,-1-1 0,0 0-1,-2 0 1,1-1 0,-2 0-1,0 0 1,-1-1 0,-1 0-1,-1 0 1,0 0 0,-1-1-1,1-31 1,-3 46-22,-1-1 1,0 1-1,0-1 0,-1 1 1,1-1-1,-1 1 0,0-1 1,0 1-1,0-1 0,0 1 1,-1 0-1,1-1 0,-1 1 1,-2-4-1,2 5-8,-1 1 1,1-1 0,0 1-1,0-1 1,-1 1-1,1-1 1,-1 1-1,1 0 1,-1 0-1,1 1 1,-1-1-1,0 0 1,1 1-1,-1-1 1,0 1-1,0 0 1,1 0-1,-1 0 1,-4 1-1,-2 1-1,0 0 0,0 0-1,1 1 1,-1 0 0,0 0-1,1 1 1,0 0 0,0 0 0,0 1-1,1 1 1,-1-1 0,-9 11-1,7-8 107,2 1-1,-1 0 0,1 0 1,0 1-1,1 0 0,0 1 1,1-1-1,-9 23 0,14-31-91,0 0 0,0 0 0,0 1 0,1-1-1,-1 0 1,1 1 0,0-1 0,-1 0-1,1 1 1,0-1 0,0 1 0,1-1 0,-1 0-1,0 1 1,1-1 0,0 0 0,-1 0-1,1 1 1,0-1 0,0 0 0,0 0 0,0 0-1,1 0 1,-1 0 0,1 0 0,-1 0-1,1-1 1,-1 1 0,1 0 0,0-1 0,0 1-1,0-1 1,0 0 0,0 0 0,0 1-1,0-1 1,0-1 0,1 1 0,-1 0 0,0-1-1,3 1 1,13 3-75,0 0 0,-1-2 0,2 0 0,25-1 0,-19-1-458,-9 1 58,-1-1 19,-1 1 1,1 0-1,0 1 0,0 0 1,25 9-1,-37-10 477,0 0 1,-1 1-1,1-1 1,0 1-1,-1 0 0,1-1 1,-1 1-1,1 0 1,-1 1-1,0-1 0,0 0 1,0 1-1,0-1 1,0 1-1,-1-1 0,1 1 1,-1 0-1,0 0 1,0 0-1,0-1 0,0 1 1,0 0-1,-1 1 0,1-1 1,-1 0-1,0 0 1,1 0-1,-2 0 0,1 0 1,0 0-1,-1 0 1,1 0-1,-3 6 0,-21 69 239,24-78-395,0 1-1,0-1 0,0 1 1,0-1-1,0 0 0,0 1 0,0-1 1,1 1-1,-1-1 0,0 0 1,0 1-1,0-1 0,1 0 0,-1 1 1,0-1-1,0 0 0,1 1 1,-1-1-1,0 0 0,1 0 0,-1 1 1,0-1-1,1 0 0,-1 0 1,1 0-1,-1 1 0,0-1 0,1 0 1,-1 0-1,1 0 0,-1 0 1,0 0-1,1 0 0,-1 0 0,1 0 1,-1 0-1,1 0 0,-1 0 1,0 0-1,1 0 0,-1 0 0,1 0 1,-1-1-1,0 1 0,1 0 1,-1 0-1,1 0 0,-1-1 0,0 1 1,1 0-1,-1 0 0,0-1 1,1 0-1,15-10-4729</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5.399"/>
    </inkml:context>
    <inkml:brush xml:id="br0">
      <inkml:brushProperty name="width" value="0.025" units="cm"/>
      <inkml:brushProperty name="height" value="0.025" units="cm"/>
    </inkml:brush>
  </inkml:definitions>
  <inkml:trace contextRef="#ctx0" brushRef="#br0">70 0 6598,'0'0'13293,"-25"61"-12044,11-34-64,-1 2-352,7-2-545,0-3-256,8-7-224,0-4-1217,8-9-897,4-4-225,2-2-4131</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5.775"/>
    </inkml:context>
    <inkml:brush xml:id="br0">
      <inkml:brushProperty name="width" value="0.025" units="cm"/>
      <inkml:brushProperty name="height" value="0.025" units="cm"/>
    </inkml:brush>
  </inkml:definitions>
  <inkml:trace contextRef="#ctx0" brushRef="#br0">0 376 11563,'0'0'3961,"0"8"-2306,0-6-1545,0 0 0,0 0 0,0 0 0,1 1 1,-1-1-1,0 0 0,1 0 0,0 0 0,-1 0 0,1 0 0,0 0 1,0 0-1,0 0 0,0 0 0,1 0 0,-1 0 0,3 2 0,-1-2-14,0 0 0,1 0 0,-1-1 0,0 0 0,1 1 0,-1-1 0,1-1 0,-1 1 0,1 0 0,-1-1 0,1 0 0,0 0 0,4 0 0,3 0-61,-1-1 1,0 0-1,0 0 0,0-1 1,0-1-1,0 1 1,16-8-1,-22 8 40,0 0 0,-1 0 1,1 0-1,-1 0 0,1-1 0,-1 1 0,0-1 1,0 0-1,0 0 0,0 0 0,0 0 0,-1 0 1,1-1-1,-1 1 0,0-1 0,0 0 1,0 0-1,-1 0 0,1 1 0,-1-1 0,1-7 1,-1 10-47,-1 1 0,0-1 0,0 0 0,0 1 1,0-1-1,0 1 0,0-1 0,0 0 1,0 1-1,0-1 0,0 0 0,-1 1 0,1-1 1,0 1-1,0-1 0,-1 1 0,1-1 1,0 0-1,-1 1 0,1-1 0,0 1 0,-1-1 1,1 1-1,-1 0 0,1-1 0,0 1 1,-1-1-1,1 1 0,-1 0 0,0-1 0,1 1 1,-1 0-1,-25-1 229,20 3-251,0-1 1,1 1 0,-1 0-1,0 1 1,1-1 0,-10 6-1,7-1 130,-1 0 0,1 0 0,1 0 1,-1 1-1,1 0 0,1 1 0,0-1 0,0 1 0,0 0 0,1 1 0,0 0 0,1-1 0,0 1 0,1 1 0,0-1 0,1 0 0,-3 18 0,5-26-120,0 0 0,1 0 1,-1 0-1,0 0 0,1 0 1,-1-1-1,1 1 0,0 0 1,-1 0-1,1-1 0,0 1 1,0-1-1,0 1 0,0-1 0,0 1 1,0-1-1,1 1 0,-1-1 1,0 0-1,1 0 0,-1 0 1,1 1-1,2 0 0,1 0 39,1 1-1,-1-1 0,1-1 1,-1 1-1,1-1 0,0 0 1,11 1-1,-6-1-143,1-1 0,-1-1 0,1 1 0,-1-2 0,1 0 0,-1 0 1,19-7-1,-25 7-358,0-1 1,0 0 0,-1 0-1,1 0 1,-1-1 0,1 0-1,-1 0 1,0 0 0,6-8 0,11-28-6121,-4-5-2990</inkml:trace>
  <inkml:trace contextRef="#ctx0" brushRef="#br0" timeOffset="1">211 22 2947,'0'0'16559,"-45"-22"-14028,42 22-609,6 8-2115,8 2 65,3-2-2722,-1-2-8233</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6.366"/>
    </inkml:context>
    <inkml:brush xml:id="br0">
      <inkml:brushProperty name="width" value="0.025" units="cm"/>
      <inkml:brushProperty name="height" value="0.025" units="cm"/>
    </inkml:brush>
  </inkml:definitions>
  <inkml:trace contextRef="#ctx0" brushRef="#br0">132 0 14318,'0'0'7794,"-6"9"-6855,-9 21-841,1 1 0,1 0-1,1 0 1,2 1 0,2 1-1,1 0 1,1 0 0,1 0-1,1 67 1,4-99-93,0 0 1,0 0-1,1 1 1,-1-1-1,0 0 1,0 0-1,1 0 0,-1 1 1,1-1-1,-1 0 1,1 0-1,0 0 1,-1 0-1,1 0 0,0 0 1,0 0-1,-1 0 1,1 0-1,0 0 1,0-1-1,0 1 0,0 0 1,0-1-1,2 2 1,0-1 18,0 0 1,0-1-1,0 1 1,0-1-1,0 1 1,0-1-1,0 0 1,0 0-1,0 0 1,4-1-1,5-2 54,1 0-1,0-1 1,20-9-1,-23 8-75,-3 2-65,0 0 0,0 0 0,0 0 0,0 1 0,0 0 0,1 1 0,-1-1 0,9 1 0,-16 1 53,1 0 1,0 1 0,-1-1 0,1 0 0,-1 1 0,1-1 0,0 1-1,-1-1 1,1 1 0,-1-1 0,1 1 0,-1-1 0,0 1 0,1 0-1,-1-1 1,1 1 0,-1 0 0,0-1 0,0 1 0,1 0 0,-1-1-1,0 1 1,0 0 0,0-1 0,0 1 0,0 0 0,0 0 0,0-1 0,0 1-1,0 0 1,0 0 0,0-1 0,0 1 0,-1 0 0,1-1 0,0 1-1,0 0 1,-1-1 0,0 2 0,-12 30 118,6-22 85,-1 0-1,0-1 0,0 0 0,-1 0 0,-1-1 1,1 0-1,-1-1 0,-16 9 0,18-11 49,-1-1 0,0 1-1,0-2 1,0 1 0,0-1-1,0-1 1,0 1 0,-1-2-1,1 1 1,-1-1 0,-12-1-1,21 0-264,0 0-1,0-1 0,1 1 0,-1-1 1,0 1-1,0-1 0,0 0 0,0 1 0,0-1 1,1 0-1,-1 1 0,0-1 0,1 0 1,-1 0-1,0 0 0,1 0 0,-1 0 1,1 0-1,0 0 0,-1 0 0,1 0 1,0 0-1,-1 0 0,1 0 0,0 0 0,0 0 1,0 0-1,0 0 0,0 0 0,0 0 1,0 0-1,0 0 0,1 0 0,-1-1 1,10-41-3379,-3 31 1474,0 1-1,1-1 1,14-16-1,9-8-4370</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6.777"/>
    </inkml:context>
    <inkml:brush xml:id="br0">
      <inkml:brushProperty name="width" value="0.025" units="cm"/>
      <inkml:brushProperty name="height" value="0.025" units="cm"/>
    </inkml:brush>
  </inkml:definitions>
  <inkml:trace contextRef="#ctx0" brushRef="#br0">136 1 16207,'0'0'3470,"-5"13"-1996,-18 48 237,-39 117 1569,54-149-3408,1 2 0,2-1 0,0 1 0,0 40-1,8-38-1373,-1-24-68,0-22-1465,-2-122-44,-3 106 5458,0 0 0,-13-45 0,16 74-2334,0-1 0,0 1 1,0 0-1,0 0 0,0-1 1,0 1-1,0 0 1,0 0-1,0 0 0,0-1 1,0 1-1,0 0 0,0 0 1,0-1-1,0 1 1,0 0-1,0 0 0,0-1 1,0 1-1,0 0 1,1 0-1,-1-1 0,0 1 1,0 0-1,0 0 0,0 0 1,0 0-1,1-1 1,-1 1-1,0 0 0,0 0 1,0 0-1,1 0 0,-1 0 1,0-1-1,0 1 1,0 0-1,1 0 0,-1 0 1,0 0-1,15 1 166,15 8-617,37 15-3037,-26-13-1287</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7.581"/>
    </inkml:context>
    <inkml:brush xml:id="br0">
      <inkml:brushProperty name="width" value="0.025" units="cm"/>
      <inkml:brushProperty name="height" value="0.025" units="cm"/>
    </inkml:brush>
  </inkml:definitions>
  <inkml:trace contextRef="#ctx0" brushRef="#br0">89 144 3587,'0'0'20009,"-9"2"-19732,7-2-275,-1 1 1,0-1-1,1 1 0,-1 0 0,0 0 0,1 0 1,-1 0-1,1 0 0,-1 1 0,1-1 0,0 1 1,0 0-1,0-1 0,-1 1 0,2 0 0,-4 4 1,1 1-10,-1 0-1,1 0 1,1 1 0,0 0 0,-4 12 0,5-14 2,0 0-1,0 0 1,1 1 0,0-1-1,0 0 1,0 0 0,1 1-1,0-1 1,0 0 0,2 11-1,-2-16 7,1 1-1,-1-1 1,1 0-1,0 1 1,-1-1-1,1 0 1,0 0-1,0 0 1,-1 1-1,1-1 1,0 0-1,0 0 1,0 0-1,0-1 1,0 1-1,1 0 1,-1 0-1,0-1 1,0 1-1,2 0 1,0 0 16,0 0 1,0-1 0,0 0-1,1 0 1,-1 1 0,0-2-1,0 1 1,0 0 0,0-1-1,0 1 1,0-1 0,5-2-1,5-2 19,-1-1 0,0 0-1,-1-1 1,1 0 0,-1-1-1,-1 0 1,1-1 0,8-10-1,11-12 16,30-41-1,-13 2 36,-44 65-38,0 0-1,-1 0 1,1-1-1,-1 1 1,0-1-1,-1 1 1,1-1 0,-1 0-1,0 0 1,-1 1-1,1-12 1,-19 29-27,9-1-42,1 1-1,1 1 1,0-1-1,1 1 1,0 0-1,1 0 1,-7 28-1,6-13 132,1 0 0,2 0-1,-1 30 1,4-55-68,0 0 0,0 0-1,0 1 1,1-1 0,-1 0 0,1 0-1,0 0 1,0 0 0,0 0-1,0 0 1,0 0 0,1 0 0,-1 0-1,1 0 1,0-1 0,0 1 0,0-1-1,0 1 1,1-1 0,-1 0 0,0 0-1,1 0 1,0 0 0,-1 0 0,1 0-1,0-1 1,0 1 0,0-1 0,0 0-1,0 0 1,0 0 0,1-1 0,-1 1-1,0-1 1,6 1 0,1-1 83,-1 1 1,0-2 0,0 1-1,1-1 1,-1-1 0,0 1 0,0-2-1,0 1 1,0-1 0,0-1-1,14-7 1,-10 3-68,0-1 0,-1-1 1,0 0-1,18-19 0,-24 23-33,-1 0-1,0-1 1,0 0-1,-1 0 1,1-1-1,-2 1 1,1-1-1,-1 1 1,0-1-1,2-10 0,-6 13-319,-7 16 167,-8 19 39,13-23 82,-1 1-11,0 0 0,1 0-1,0 1 1,1-1 0,-2 11 0,3-18 20,1 1 1,0-1 0,0 0 0,0 1 0,0-1 0,0 0 0,0 1 0,0-1 0,1 0 0,-1 0 0,0 1 0,1-1 0,-1 0 0,1 0 0,-1 0 0,1 1 0,0-1 0,0 0 0,-1 0 0,1 0 0,0 0 0,0 0-1,0 0 1,0-1 0,0 1 0,0 0 0,0 0 0,0-1 0,0 1 0,1 0 0,-1-1 0,0 1 0,0-1 0,0 0 0,1 1 0,-1-1 0,0 0 0,1 0 0,-1 0 0,0 0 0,0 0 0,3 0 0,9-1 41,0 1 0,-1-2 1,1 0-1,0 0 1,-1-1-1,0-1 0,1 0 1,-1 0-1,-1-2 1,21-11-1,-15 7-27,-1-1 0,-1-1 0,0 0 1,0-1-1,-2-1 0,20-23 0,-30 34-15,0-1 0,-1 1-1,0-1 1,0 0 0,0 1-1,0-1 1,0 0 0,-1 0-1,1-1 1,-1 1 0,0 0-1,-1 0 1,1-1 0,-1 1-1,0-5 1,0 9-7,0-1-1,0 1 1,0-1 0,0 1-1,0 0 1,0-1 0,0 1-1,0-1 1,0 1 0,0 0 0,0-1-1,0 1 1,0 0 0,0-1-1,-1 1 1,1-1 0,0 1-1,0 0 1,-1-1 0,1 1 0,0 0-1,0 0 1,-1-1 0,1 1-1,0 0 1,-1 0 0,1-1-1,0 1 1,-1 0 0,1 0 0,0 0-1,-1-1 1,1 1 0,0 0-1,-1 0 1,-17 5-177,-13 17-22,25-15 187,0 1-1,1 0 0,-1 1 1,2-1-1,0 1 1,0 0-1,-4 14 0,7-21 25,0 1 0,0 0 0,0-1 0,0 1 0,1 0-1,-1 0 1,1-1 0,0 1 0,0 0 0,0 0 0,0 0-1,1 0 1,-1-1 0,1 1 0,-1 0 0,1-1 0,0 1-1,0 0 1,0-1 0,0 1 0,1-1 0,-1 1 0,1-1-1,0 0 1,-1 0 0,1 1 0,0-1 0,0-1 0,3 3-1,4 1 47,0-1-1,0-1 1,0 1 0,1-1-1,-1-1 1,1 0-1,0-1 1,18 1-1,-22-1-476,0-2 0,0 1 0,0-1 0,0 0 0,0 0 0,11-4 0,-15 4-281,1 0 0,0-1 0,-1 1-1,1-1 1,-1 1 0,1-1 0,-1 0-1,0 0 1,0 0 0,0 0 0,0 0-1,0-1 1,0 1 0,2-5 0,10-24-14285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7.959"/>
    </inkml:context>
    <inkml:brush xml:id="br0">
      <inkml:brushProperty name="width" value="0.025" units="cm"/>
      <inkml:brushProperty name="height" value="0.025" units="cm"/>
    </inkml:brush>
  </inkml:definitions>
  <inkml:trace contextRef="#ctx0" brushRef="#br0">26 1 6342,'0'0'16848,"-25"53"-17200,30-35-2851,0-4-7880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34.941"/>
    </inkml:context>
    <inkml:brush xml:id="br0">
      <inkml:brushProperty name="width" value="0.025" units="cm"/>
      <inkml:brushProperty name="height" value="0.025" units="cm"/>
    </inkml:brush>
  </inkml:definitions>
  <inkml:trace contextRef="#ctx0" brushRef="#br0">71 1 14478,'0'0'8771,"-9"5"-8633,5-3-83,-1 0 0,2 1 0,-1-1 0,0 1 0,0 0 0,1 0 0,0 1-1,-1-1 1,1 1 0,0-1 0,1 1 0,-1 0 0,1 0 0,0 0 0,0 1 0,0-1-1,0 0 1,1 1 0,0-1 0,0 1 0,0 0 0,0-1 0,1 1 0,0 8-1,-1-11-33,1 1 0,0 0-1,-1-1 1,1 1 0,1 0 0,-1-1-1,0 1 1,1 0 0,-1-1-1,1 1 1,0 0 0,0-1-1,0 1 1,0-1 0,0 0-1,0 1 1,1-1 0,-1 0-1,1 0 1,0 0 0,0 0 0,0 0-1,0 0 1,0 0 0,0 0-1,0-1 1,0 1 0,1-1-1,-1 0 1,0 0 0,1 0-1,-1 0 1,1 0 0,0 0-1,-1-1 1,1 1 0,0-1 0,-1 0-1,4 0 1,7 2-54,-1 0 0,1-1 0,20-1 0,-29 0-426,1-1 0,-1 1 0,1-1 0,-1 0 1,0 0-1,1 0 0,-1-1 0,0 0 0,0 0 1,0 0-1,0 0 0,0 0 0,5-5 0,8-12-4959</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8.431"/>
    </inkml:context>
    <inkml:brush xml:id="br0">
      <inkml:brushProperty name="width" value="0.025" units="cm"/>
      <inkml:brushProperty name="height" value="0.025" units="cm"/>
    </inkml:brush>
  </inkml:definitions>
  <inkml:trace contextRef="#ctx0" brushRef="#br0">33 0 7719,'0'0'12001,"5"11"-10837,1 3-858,-1 1 1,0 0-1,-1 0 0,-1 0 1,0 1-1,-2-1 1,1 1-1,-2 0 1,-2 30-1,-8 41 345,-42 164 1,52-248-591,-1-1 1,1 0-1,-1 1 1,1-1-1,0 1 1,0-1-1,0 0 1,0 1 0,0-1-1,1 6 1,-1-8-46,1 1 0,-1 0 1,0-1-1,1 1 0,-1 0 1,1-1-1,-1 1 1,1 0-1,-1-1 0,1 1 1,-1-1-1,1 1 0,0-1 1,-1 1-1,1-1 0,0 1 1,-1-1-1,1 0 0,0 1 1,-1-1-1,1 0 1,1 1-1,4-1 33,-1 0 0,0 0 0,0-1 0,0 0 0,0 0 0,0 0 0,0 0-1,-1-1 1,6-2 0,187-59 120,-112 39-3044,-82 23 2616,6-1-1114,-1 0-1,0-1 1,1 0 0,-1 0-1,14-9 1,-2-8-8033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8.937"/>
    </inkml:context>
    <inkml:brush xml:id="br0">
      <inkml:brushProperty name="width" value="0.025" units="cm"/>
      <inkml:brushProperty name="height" value="0.025" units="cm"/>
    </inkml:brush>
  </inkml:definitions>
  <inkml:trace contextRef="#ctx0" brushRef="#br0">60 100 13997,'0'0'6497,"-3"13"-6225,-54 324 1778,89-411 144,-21 24-2128,-2 0 0,-1-1 0,-4 0 0,-1 0 0,-5-55-1,-1 89 194,-4 21-166,-4 26-226,7-2 137,2 0 0,0 34 0,2-56 10,0 0 0,1-1 0,-1 1-1,1 0 1,0-1 0,0 1-1,1-1 1,0 1 0,0-1-1,0 0 1,0 1 0,1-1-1,0-1 1,0 1 0,0 0-1,1-1 1,-1 1 0,8 5 0,-7-7 41,0-1 0,1 0 1,-1-1-1,0 1 1,1-1-1,-1 0 1,1 0-1,0 0 1,-1 0-1,1-1 1,0 0-1,-1 0 1,1 0-1,0-1 0,-1 1 1,1-1-1,0 0 1,-1-1-1,1 1 1,-1-1-1,0 0 1,1 0-1,-1 0 1,0 0-1,0-1 0,-1 0 1,6-4-1,10-8 73,0-2 0,-1 0-1,27-34 1,-40 44-163,15-12 85,-20 19-63,1 0 1,-1 0 0,0 0-1,0 0 1,0-1-1,1 1 1,-1 0 0,0 0-1,0 0 1,1 0 0,-1 0-1,0 0 1,0 0-1,1 0 1,-1 0 0,0 0-1,0 0 1,1 0 0,-1 0-1,0 0 1,0 0-1,1 0 1,-1 0 0,0 0-1,1 0 1,-1 0 0,0 0-1,0 0 1,0 0-1,1 1 1,-1-1 0,0 0-1,0 0 1,1 0 0,-1 0-1,0 1 1,0-1-1,0 0 1,0 0 0,1 1-1,0 40-1087,-2-20 1169,-13 99-1408,0-13-2234,15-36-4066,3-43-1281</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9.266"/>
    </inkml:context>
    <inkml:brush xml:id="br0">
      <inkml:brushProperty name="width" value="0.025" units="cm"/>
      <inkml:brushProperty name="height" value="0.025" units="cm"/>
    </inkml:brush>
  </inkml:definitions>
  <inkml:trace contextRef="#ctx0" brushRef="#br0">1 43 16271,'0'0'5926,"50"13"-4357,-16-13-383,3 0-610,4 0-512,4-5-288,-4-7-2467,-7-4-2658,-2-7-11178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0:59.758"/>
    </inkml:context>
    <inkml:brush xml:id="br0">
      <inkml:brushProperty name="width" value="0.025" units="cm"/>
      <inkml:brushProperty name="height" value="0.025" units="cm"/>
    </inkml:brush>
  </inkml:definitions>
  <inkml:trace contextRef="#ctx0" brushRef="#br0">44 1 6566,'0'0'14852,"1"9"-14479,0 61 368,-2 0 0,-4-1 0,-13 75 0,-3 21 294,21-165-1020,0 1 1,0-1 0,0 1-1,0-1 1,0 1-1,0 0 1,0-1 0,0 1-1,0-1 1,0 1-1,0-1 1,0 1 0,0-1-1,0 1 1,1-1 0,-1 1-1,0-1 1,0 1-1,1-1 1,-1 1 0,0-1-1,1 1 1,-1-1-1,0 1 1,1-1 0,-1 0-1,1 1 1,-1-1 0,1 0-1,-1 1 1,0-1-1,1 0 1,-1 0 0,1 1-1,0-1 1,-1 0-1,1 0 1,-1 0 0,1 0-1,-1 0 1,1 0-1,-1 0 1,1 0 0,-1 0-1,1 0 1,0 0 0,-1 0-1,1 0 1,-1 0-1,1 0 1,-1-1 0,1 1-1,-1 0 1,1 0-1,-1-1 1,1 1 0,0-1-1,31-18 452,-5-6-240,-2-1 0,-1-1 0,29-41 0,56-98-242,-76 113 67,-30 48-594,13-22 1120,-10 18-8462,-12 20 3955,-9 4-1575</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1.163"/>
    </inkml:context>
    <inkml:brush xml:id="br0">
      <inkml:brushProperty name="width" value="0.025" units="cm"/>
      <inkml:brushProperty name="height" value="0.025" units="cm"/>
    </inkml:brush>
  </inkml:definitions>
  <inkml:trace contextRef="#ctx0" brushRef="#br0">3 255 4388,'0'10'4031,"-1"8"-3516,0-9 364,1-1 0,0 1 0,0 0 0,0-1 1,4 14-1,-4-20-673,1 0 0,0 0 1,-1 0-1,1 0 0,0 0 1,0 0-1,0 0 0,0 0 1,1-1-1,-1 1 0,0 0 1,1-1-1,-1 1 0,1-1 0,0 0 1,-1 1-1,1-1 0,0 0 1,0 0-1,0 0 0,0 0 1,0 0-1,0-1 0,0 1 0,0 0 1,0-1-1,0 0 0,0 1 1,3-1-1,3-1 35,1 0 1,-1 0-1,0 0 1,0-1-1,-1 0 1,1-1-1,0 0 1,-1 0-1,1-1 1,-1 0-1,0 0 1,0 0-1,-1-1 1,1 0-1,-1-1 0,9-10 1,6-6-219,-1-1-1,-1-1 1,18-30 0,-32 47-4,-1-1 1,0 0-1,0-1 1,0 1-1,-1-1 0,0 1 1,-1-1-1,0 0 1,0 0-1,0-12 0,-2 21-15,0-1 0,0 1 0,0 0 0,0-1 0,-1 1 0,1 0 0,0 0 0,0-1 0,0 1 0,0 0 0,-1 0 0,1-1 0,0 1 0,0 0 0,0 0 0,-1-1 0,1 1 0,0 0 0,0 0 0,-1 0 0,1 0 0,0-1 0,-1 1 0,1 0 0,0 0 0,0 0 0,-1 0 0,1 0 0,0 0 0,-1 0 0,1 0 0,0 0 0,-1 0 0,1 0 0,0 0 0,-1 0 0,1 0 0,0 0 0,0 0 0,-1 0 0,1 1 0,0-1 0,-1 0 0,1 0 0,0 0 0,0 0 0,-1 1 0,1-1 0,0 0 0,0 0 0,0 0 0,-1 1 0,1-1 0,0 0 0,0 0 0,0 1 0,0-1 0,-1 0 0,1 1 0,-17 14 13,6-1 0,0 0 1,2 1-1,-1 0 1,2 1-1,0 0 1,1 0-1,0 0 1,1 1 0,1 0-1,1 0 1,1 1-1,0-1 1,0 23-1,3-40-16,0 1-1,0 0 1,0 0-1,0 0 1,0 0-1,0 0 1,1 0-1,-1 0 1,0-1-1,1 1 1,-1 0-1,1 0 1,-1-1-1,1 1 0,-1 0 1,1 0-1,0-1 1,-1 1-1,1 0 1,0-1-1,-1 1 1,1-1-1,0 1 1,0-1-1,-1 0 1,3 1-1,28 1 181,-24-3-139,0 0 1,1-1-1,-1 0 1,0-1-1,0 0 1,8-4-1,1-4-23,-1-1 0,-1-1 0,0 0 0,-1-1 0,0 0 1,-1-1-1,-1-1 0,0 0 0,-1 0 0,-1-1 0,-1 0 0,0-1 0,-1 1 0,-1-2 0,6-27 0,-38 115 70,16-50-52,1 2 1,1-1 0,2 1-1,0 0 1,0 1-1,-2 33 1,8-53-32,0-1 0,0 0 0,0 1 0,1-1 0,-1 0 1,0 1-1,1-1 0,-1 0 0,1 0 0,0 1 0,-1-1 0,1 0 0,0 0 0,0 0 0,-1 0 0,1 0 1,0 0-1,0 0 0,0 0 0,0 0 0,1 0 0,-1 0 0,0-1 0,0 1 0,0 0 0,1-1 0,-1 1 1,0-1-1,0 0 0,1 1 0,-1-1 0,1 0 0,-1 0 0,0 0 0,1 0 0,-1 0 0,0 0 0,1 0 1,-1 0-1,2-1 0,2 1 16,0-1 0,0 0 0,0 0-1,0-1 1,0 1 0,0-1 0,0 0 0,-1 0 0,1-1 0,5-3 0,10-13 22,0-1 0,-1-1 1,32-46-1,-30 39-47,45-50 0,-66 77 1,1 0-1,0 0 1,0-1-1,1 1 1,-1 0 0,0 0-1,0 0 1,0 0-1,1 1 1,-1-1 0,0 0-1,1 0 1,-1 1 0,1-1-1,-1 1 1,1-1-1,-1 1 1,1 0 0,-1 0-1,1-1 1,-1 1-1,1 0 1,2 1 0,-3-1-4,0 1 1,0 0 0,0 0 0,0 0-1,0 0 1,0 0 0,0 1-1,0-1 1,0 0 0,-1 0 0,1 1-1,0-1 1,-1 0 0,1 1 0,-1-1-1,1 0 1,-1 1 0,0-1-1,0 3 1,2 10-24,-2-1-1,0 0 1,0 1 0,-3 14-1,-2-5 80,0-1 0,-14 33-1,13-39-9,0 0-1,1 1 0,1-1 0,1 1 0,-3 30 1,7-47-18,0 0 0,0 1 1,0-1-1,0 0 1,0 0-1,0 0 0,0 0 1,0 0-1,0 0 0,0 0 1,0 0-1,0 0 1,0-1-1,0 1 0,0 0 1,0 0-1,0-1 0,0 1 1,0-1-1,2 0 1,4-7 121,1-1 0,-1 1 1,0-1-1,-1 0 1,0-1-1,0 1 1,-1-1-1,8-21 0,-1-2 77,10-53-1,-17 63-135,-2-1 1,1-47-1,-4 70-88,-1 0-1,1 1 1,0-1-1,0 0 1,0 0 0,-1 0-1,1 0 1,0 0-1,-1 0 1,1 0-1,-1 1 1,1-1 0,-1 0-1,1 0 1,-1 0-1,0 1 1,1-1 0,-1 0-1,0 1 1,0-1-1,1 1 1,-1-1-1,0 1 1,0-1 0,0 1-1,0 0 1,1-1-1,-1 1 1,0 0 0,-2-1-1,2 1-3,1 0-1,-1 0 0,0 0 1,1 0-1,-1 0 1,0 0-1,1 0 1,-1 0-1,0 0 0,1 0 1,-1 0-1,0 0 1,1 0-1,-1 1 1,1-1-1,-1 0 0,0 0 1,1 1-1,-1-1 1,1 0-1,-1 1 1,1-1-1,-1 1 0,1-1 1,-1 1-1,1-1 1,-1 1-1,1-1 1,0 1-1,-1-1 0,1 1 1,0 0-1,-1-1 1,1 1-1,0 0 1,0-1-1,0 1 0,-1-1 1,1 1-1,0 1 1,37-2 194,44-11-160,-54 7-115,0 0 0,0 2 1,0 0-1,47 5 0,-72-2 73,-1-1-1,1 1 0,-1 0 0,1-1 0,-1 1 0,1 0 0,-1 0 0,0 0 1,1 0-1,-1 0 0,0 1 0,0-1 0,0 0 0,0 0 0,0 1 0,0-1 0,0 1 1,0-1-1,-1 1 0,1-1 0,-1 1 0,1-1 0,-1 1 0,1 0 0,-1-1 1,0 1-1,0 0 0,0-1 0,0 1 0,0-1 0,0 1 0,0 0 0,-1-1 1,1 1-1,-1 3 0,-2 7 25,1 0 1,-1 0-1,-7 16 1,-7 11 40,11-27-38,0 1-1,1-1 1,0 1 0,1 1 0,1-1-1,0 0 1,-1 20 0,4-32-6,0 0 1,1 0-1,-1 0 1,0 0-1,1 0 1,-1-1-1,1 1 1,-1 0-1,1 0 0,0 0 1,-1-1-1,1 1 1,0 0-1,-1-1 1,1 1-1,0-1 1,0 1-1,-1-1 1,1 1-1,0-1 1,0 1-1,0-1 1,0 0-1,0 0 1,0 1-1,0-1 1,0 0-1,0 0 0,-1 0 1,1 0-1,0 0 1,0 0-1,0 0 1,0 0-1,0 0 1,0-1-1,1 1 1,39-11 179,-28 3-164,-1-1 0,1 0 1,-2-1-1,1 0 0,-1-1 0,-1-1 0,0 1 0,-1-1 0,0-1 0,-1 0 0,0 0 1,-1-1-1,0 0 0,-1 0 0,-1 0 0,0-1 0,-1 0 0,-1 0 0,0 0 0,0-17 1,-3 32-26,0 0 0,0 0 1,0 0-1,0-1 1,0 1-1,0 0 1,0 0-1,0-1 1,0 1-1,0 0 0,-1 0 1,1 0-1,0-1 1,0 1-1,0 0 1,0 0-1,0 0 1,-1-1-1,1 1 0,0 0 1,0 0-1,0 0 1,0 0-1,-1 0 1,1 0-1,0-1 1,0 1-1,-1 0 0,1 0 1,0 0-1,0 0 1,0 0-1,-1 0 1,1 0-1,0 0 0,0 0 1,-1 0-1,1 0 1,0 0-1,0 0 1,-1 0-1,1 0 1,0 0-1,0 0 0,0 0 1,-1 0-1,1 1 1,0-1-1,0 0 1,0 0-1,-1 0 1,1 0-1,0 0 0,0 1 1,0-1-1,0 0 1,-1 0-1,1 0 1,0 0-1,0 1 1,0-1-1,0 0 0,0 0 1,0 1-1,0-1 1,-1 0-1,1 1 1,-12 15-139,12-14 137,-1 0 1,1 0-1,-1 0 1,1 1-1,0-1 1,0 0 0,0 0-1,0 1 1,0-1-1,0 0 1,0 0-1,1 1 1,0-1-1,-1 0 1,1 0 0,0 0-1,0 0 1,0 0-1,0 0 1,0 0-1,0 0 1,1 0 0,2 2-1,-1-1 14,1-1 0,-1 0 0,1 0 0,-1 0 0,1 0 0,0 0 0,0-1 0,0 0 0,0 0 0,0 0 0,0 0 0,5 0 0,6-1 20,-1 0 0,1 0 0,-1-1 0,0-1-1,1 0 1,24-8 0,-21 3-1,0 1 0,0-2-1,-1 0 1,0-2 0,-1 1 0,0-2 0,0 0-1,-1-1 1,21-23 0,-35 35-23,0-1 0,-1 1 0,1-1 0,0 0 0,-1 0 0,1 1 0,-1-1 0,0 0 0,1 0 0,-1 0-1,1 0 1,-1 0 0,0 1 0,0-1 0,0 0 0,1 0 0,-1 0 0,0 0 0,0-1 0,-12-3 44,-25 16-155,25-4 88,0 1-1,1 0 1,1 1-1,-1 0 0,1 1 1,1 0-1,-13 16 1,18-21 18,0 1 0,1-1 0,-1 1 1,1-1-1,0 1 0,0 0 0,1 0 0,0 1 1,0-1-1,0 0 0,1 1 0,0-1 0,0 1 1,1-1-1,0 1 0,0-1 0,0 1 1,2 6-1,0-9 1,-1-1-1,1 1 1,0-1 0,0 0 0,1 1 0,-1-1 0,1 0 0,-1 0-1,1 0 1,0-1 0,0 1 0,0-1 0,1 0 0,-1 1-1,0-1 1,1-1 0,0 1 0,6 2 0,1 0-842,0-1 1,0 1-1,1-2 1,0 0-1,13 1 1,14-2-5541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1.839"/>
    </inkml:context>
    <inkml:brush xml:id="br0">
      <inkml:brushProperty name="width" value="0.025" units="cm"/>
      <inkml:brushProperty name="height" value="0.025" units="cm"/>
    </inkml:brush>
  </inkml:definitions>
  <inkml:trace contextRef="#ctx0" brushRef="#br0">1 20 5894,'10'-19'7604,"-10"19"-7530,0 0 1,0 0 0,0 0 0,0 0 0,0 0-1,0 0 1,0 0 0,0 0 0,0 0 0,0-1 0,0 1-1,1 0 1,-1 0 0,0 0 0,0 0 0,0 0-1,0 0 1,0 0 0,0 0 0,0 0 0,1 0-1,-1 0 1,0 0 0,0 0 0,0 0 0,0 0 0,0 0-1,0 0 1,0 0 0,0 0 0,1 0 0,-1 0-1,0 0 1,0 0 0,0 0 0,0 0 0,0 1 0,0-1-1,0 0 1,0 0 0,0 0 0,1 0 0,-1 0-1,0 0 1,0 0 0,0 0 0,0 0 0,0 0-1,0 1 1,0-1 0,0 0 0,0 0 0,0 0 0,0 0-1,0 0 1,0 0 0,0 0 0,0 1 0,0-1-1,0 0 1,0 0 0,0 0 0,0 0 0,0 0-1,1 38 3740,-2-15-3748,0 48 1077,-1-48-853,2 0 0,0 0 0,1 0 0,1 0 0,8 31-1,-10-53-265,0 0-1,1 0 0,-1 0 1,1 0-1,-1 0 0,0 0 1,1 0-1,0 0 1,-1 0-1,1 0 0,-1 0 1,1-1-1,0 1 0,0 0 1,0 0-1,-1-1 0,1 1 1,0 0-1,0-1 0,0 1 1,0-1-1,0 1 0,0-1 1,0 0-1,0 1 0,2-1 1,-1 0 51,1 0 0,-1 0 0,0 0 0,1-1 0,-1 1 0,1-1 0,-1 0 0,0 1 0,1-1 0,-1 0 0,3-2 0,6-4 207,-1 0 0,0 0 0,14-14 0,53-59-78,-48 47-156,38-31-1,-67 64-48,0 0-1,1-1 1,-1 1-1,0 0 1,0 0 0,0 0-1,1-1 1,-1 1 0,0 0-1,0 0 1,1 0-1,-1 0 1,0-1 0,0 1-1,1 0 1,-1 0 0,0 0-1,1 0 1,-1 0-1,0 0 1,0 0 0,1 0-1,-1 0 1,0 0 0,1 0-1,-1 0 1,0 0-1,0 0 1,1 0 0,-1 0-1,0 0 1,1 0 0,-1 1-1,0-1 1,0 0-1,1 0 1,-1 0 0,0 0-1,0 1 1,1-1 0,-1 0-1,0 0 1,0 0-1,0 1 1,1-1 0,-1 0-1,0 0 1,0 1 0,0-1-1,0 0 1,1 1-1,2 25-153,-9 30-56,-2-25 239,4-19-16,0 0 1,2 1 0,0-1-1,-1 15 1,3-27-13,0 0 1,0 1 0,0-1-1,0 0 1,0 0-1,0 1 1,0-1-1,0 0 1,0 0-1,0 1 1,0-1-1,1 0 1,-1 0-1,0 1 1,0-1 0,0 0-1,0 0 1,0 0-1,1 1 1,-1-1-1,0 0 1,0 0-1,0 0 1,1 0-1,-1 0 1,0 1-1,0-1 1,0 0 0,1 0-1,-1 0 1,0 0-1,0 0 1,1 0-1,-1 0 1,0 0-1,0 0 1,1 0-1,-1 0 1,0 0-1,0 0 1,1 0 0,-1 0-1,17-6-557,13-11-2566,7-21-4489,-21 16 885</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2.359"/>
    </inkml:context>
    <inkml:brush xml:id="br0">
      <inkml:brushProperty name="width" value="0.025" units="cm"/>
      <inkml:brushProperty name="height" value="0.025" units="cm"/>
    </inkml:brush>
  </inkml:definitions>
  <inkml:trace contextRef="#ctx0" brushRef="#br0">138 30 3716,'0'0'13089,"-12"-3"-6251,10 2-6668,-1 0 1,1 1-1,0-1 1,-1 1-1,1 0 0,-1 0 1,1 0-1,-1 0 1,1 0-1,-5 1 0,0 4-78,-1 0 0,1 0-1,1 1 1,-1 0-1,1 0 1,0 0-1,0 1 1,-8 14-1,10-17-31,1 1 0,0 0-1,1 0 1,-1 0-1,1 0 1,0 0 0,0 0-1,0 1 1,1-1-1,0 1 1,0-1 0,0 1-1,1-1 1,0 1 0,0 7-1,1-12-50,0 1 0,0-1 0,0 0-1,0 0 1,0 0 0,0 1 0,0-1 0,0 0-1,0 0 1,1 0 0,-1-1 0,0 1-1,1 0 1,-1 0 0,0-1 0,1 1 0,-1-1-1,1 1 1,-1-1 0,1 0 0,0 1 0,-1-1-1,1 0 1,-1 0 0,1 0 0,-1 0 0,4-1-1,46-7 205,-39 4-188,-1 0-1,1-1 1,-1 0-1,0-1 0,-1 0 1,1-1-1,-1-1 1,0 1-1,-1-1 1,0-1-1,0 0 1,-1 0-1,0-1 0,-1 0 1,0 0-1,0 0 1,-1-1-1,8-19 1,-14 29-18,0 0-1,1 0 1,-1 0 0,0 0 0,1 0 0,-1 0 0,0 0 0,0 0-1,0 0 1,0 0 0,0 0 0,0 0 0,0 0 0,0 0 0,0 0-1,-1 0 1,1 0 0,0 0 0,-1 0 0,0-2 0,0 3-10,1 0 0,-1-1 1,1 1-1,-1 0 1,0 0-1,1 0 0,-1-1 1,0 1-1,1 0 0,-1 0 1,1 0-1,-1 0 0,0 0 1,1 0-1,-1 0 0,0 1 1,1-1-1,-1 0 0,0 0 1,1 0-1,-1 1 1,1-1-1,-2 1 0,-2 1-25,0 0 0,0 1 0,0-1 0,1 1 0,-1 0 0,0 0 0,-4 6 0,3-3-67,1 1 1,-1-1-1,1 1 1,1 0-1,-1 1 1,1-1 0,0 1-1,1-1 1,0 1-1,0 0 1,0 0-1,1 0 1,0 0 0,1 0-1,1 12 1,-1-19-66,1 1 0,-1 0 0,1-1 0,0 1 0,0-1 0,-1 0 0,1 1 0,0-1 0,1 0 1,-1 1-1,0-1 0,0 0 0,0 0 0,1 0 0,-1 0 0,0 0 0,1 0 0,-1 0 0,1-1 0,-1 1 0,1 0 0,0-1 0,-1 1 1,1-1-1,-1 0 0,1 1 0,3-1 0,51 0-3333,-47-1 2933,34-5-3412,3-10-1056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2.740"/>
    </inkml:context>
    <inkml:brush xml:id="br0">
      <inkml:brushProperty name="width" value="0.025" units="cm"/>
      <inkml:brushProperty name="height" value="0.025" units="cm"/>
    </inkml:brush>
  </inkml:definitions>
  <inkml:trace contextRef="#ctx0" brushRef="#br0">109 228 10858,'0'0'7405,"-9"4"-5697,-2 1-1315,1 1 1,0 1 0,-1 0-1,-15 14 1,24-19-304,-1 0 1,1 0 0,-1 0-1,1 0 1,0 1 0,0-1-1,0 1 1,0-1-1,1 1 1,-1 0 0,1 0-1,-1-1 1,1 1 0,0 0-1,0 0 1,0 0 0,1 0-1,-1 1 1,1-1 0,-1 0-1,1 0 1,0 0-1,1 0 1,-1 0 0,0 1-1,1-1 1,-1 0 0,2 3-1,0-4-70,-1-1 1,1 0-1,-1 0 0,1 0 0,0 0 1,-1 0-1,1 0 0,0 0 0,0 0 0,0-1 1,-1 1-1,1-1 0,0 1 0,0-1 0,0 0 1,0 1-1,0-1 0,0 0 0,0-1 1,0 1-1,0 0 0,3-1 0,45-11 300,-38 6-250,1-1 0,-2-1 0,1 0 0,-1 0 0,0-1 0,-1 0 0,0-1 0,-1 0 0,0-1 0,0 0 0,-1 0 0,12-23 0,-11 17-23,-1 1 1,-1-1-1,-1 0 0,0-1 0,-1 0 1,-1 0-1,-1 0 0,-1 0 0,1-22 1,-3 39-55,0 0 0,0 0 1,0 0-1,0 0 0,0 1 0,0-1 1,0 0-1,0 0 0,0 0 1,0 0-1,-1 0 0,1 1 1,0-1-1,-1 0 0,1 0 1,0 0-1,-1 1 0,1-1 0,-1 0 1,1 1-1,-1-1 0,0 0 1,1 1-1,-1-1 0,0 0 1,1 1-1,-3-1 0,2 0-8,0 1 1,-1 0-1,1 0 0,-1 0 1,1 0-1,-1 0 0,1 1 0,-1-1 1,1 0-1,-1 1 0,1-1 1,-1 1-1,1-1 0,-3 2 0,-3 2-15,0 1-1,1-1 0,-1 1 1,1 0-1,-7 8 0,4-3 74,1 0 1,1 1-1,-1 0 1,2 0-1,-1 0 0,2 1 1,-7 18-1,10-26-23,1 0 1,0 0-1,0 0 1,0 0-1,0 0 0,1 0 1,0 0-1,0 0 1,0 1-1,0-1 0,0 0 1,1 0-1,0 0 1,0 0-1,0 0 0,0 0 1,1 0-1,0 0 1,-1-1-1,1 1 0,1 0 1,-1-1-1,0 0 1,1 1-1,0-1 0,0 0 1,4 3-1,31 19-44,14 12-924,-49-35 527,-1 1 0,0-1-1,0 1 1,0-1-1,0 1 1,0 0 0,-1 0-1,1-1 1,-1 1-1,0 0 1,0 1 0,0-1-1,0 0 1,0 0-1,-1 0 1,1 7 0,-1 1-4891</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4.663"/>
    </inkml:context>
    <inkml:brush xml:id="br0">
      <inkml:brushProperty name="width" value="0.025" units="cm"/>
      <inkml:brushProperty name="height" value="0.025" units="cm"/>
    </inkml:brush>
  </inkml:definitions>
  <inkml:trace contextRef="#ctx0" brushRef="#br0">30 62 3523,'9'-61'17478,"-20"94"-14516,3-10-3062,1 8 182,2 1 1,2-1 0,0 49 0,2-79-60,1 1 0,0-1 0,0 0 0,0 1 0,0-1 0,0 1 1,0-1-1,0 0 0,1 1 0,-1-1 0,0 0 0,1 1 1,0-1-1,-1 0 0,1 1 0,-1-1 0,1 0 0,0 0 0,0 0 1,0 0-1,0 0 0,0 0 0,0 0 0,0 0 0,0 0 0,0 0 1,0 0-1,0-1 0,1 1 0,-1 0 0,0-1 0,0 1 1,1-1-1,-1 1 0,1-1 0,-1 0 0,0 0 0,1 0 0,-1 0 1,1 0-1,-1 0 0,0 0 0,1 0 0,-1 0 0,0 0 1,1-1-1,-1 1 0,0-1 0,1 1 0,-1-1 0,0 1 0,2-2 1,6-2 189,0 0-1,0 0 1,0-1 0,-1 0 0,0-1 0,8-6 0,-6 3-156,0 1 1,-1-1-1,-1 0 1,0-1-1,0 0 1,0-1-1,-2 1 1,1-1-1,-1-1 0,-1 1 1,0-1-1,-1 0 1,0 0-1,0 0 1,-2-1-1,3-20 1,-17 80-215,1-10 143,10-30 19,-5 52 84,6-58-81,0 1-1,0 0 1,0-1 0,0 1 0,0 0-1,0-1 1,1 1 0,-1 0-1,1-1 1,-1 1 0,1-1 0,-1 1-1,1-1 1,0 1 0,0-1-1,0 1 1,0-1 0,0 0 0,0 1-1,0-1 1,0 0 0,1 0-1,-1 0 1,0 0 0,1 0 0,-1 0-1,1 0 1,-1-1 0,4 2 0,2-1 32,0 0 1,0 0 0,0-1 0,0 0 0,0 0 0,0-1 0,0 0 0,0 0 0,0-1 0,0 0 0,-1 0 0,1 0 0,0-1 0,11-7-1,2-3 23,-1 0 0,-1-2 0,20-18 0,-36 30-53,-1 7-65,0 0 0,0-1 1,0 1-1,-1-1 0,1 1 0,-1 0 0,0 0 0,0-1 0,0 1 1,-2 5-1,-1 8 59,-1 20 44,4-36-44,1 0-1,-1 0 0,0 0 1,1 0-1,-1 0 0,1-1 0,0 1 1,-1 0-1,1 0 0,-1-1 1,1 1-1,0 0 0,0-1 0,-1 1 1,1-1-1,0 1 0,0-1 0,0 1 1,0-1-1,0 0 0,0 1 1,0-1-1,-1 0 0,1 0 0,0 0 1,0 1-1,0-1 0,0 0 1,0 0-1,0-1 0,0 1 0,0 0 1,0 0-1,0 0 0,1-1 1,9-2 48,0 1 1,-1-2 0,0 0 0,0 0 0,0-1 0,0 0 0,-1 0 0,1-1 0,10-10-1,-10 9-53,-1 0 0,1 1-1,0-1 1,1 2 0,-1 0-1,1 0 1,19-5-1,-29 10-9,-1 0-1,1 0 1,0 0-1,-1 1 1,1-1-1,-1 0 1,1 0-1,-1 0 1,1 1-1,-1-1 0,1 0 1,-1 1-1,1-1 1,-1 0-1,1 1 1,-1-1-1,1 1 1,-1-1-1,0 0 0,1 1 1,-1-1-1,0 1 1,1-1-1,-1 1 1,0-1-1,0 1 1,0 0-1,1-1 1,-1 1-1,0-1 0,0 1 1,0-1-1,0 1 1,0 0-1,0-1 1,0 1-1,0-1 1,0 1-1,0-1 1,0 1-1,-1 0 0,1 0 1,-5 39-424,2-22-1762,17-19-1049,-5-3 2235,-1 0-1,0-1 0,0 0 0,0 0 1,-1-1-1,0 0 0,0 0 0,7-8 1,-9 8-85,29-26-5086</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5.323"/>
    </inkml:context>
    <inkml:brush xml:id="br0">
      <inkml:brushProperty name="width" value="0.025" units="cm"/>
      <inkml:brushProperty name="height" value="0.025" units="cm"/>
    </inkml:brush>
  </inkml:definitions>
  <inkml:trace contextRef="#ctx0" brushRef="#br0">148 1 12236,'0'0'6811,"-5"8"-5593,-80 180 1802,72-154-2654,1 0 0,2 1 0,-11 69 0,19-49-179,2-55-177,0 0 0,1 0 1,-1 1-1,0-1 0,0 0 1,0 0-1,0 0 0,1 1 1,-1-1-1,0 0 0,0 0 1,1 0-1,-1 0 1,0 0-1,0 1 0,1-1 1,-1 0-1,0 0 0,0 0 1,1 0-1,-1 0 0,0 0 1,1 0-1,-1 0 0,0 0 1,0 0-1,1 0 0,-1 0 1,0 0-1,0 0 1,1 0-1,-1 0 0,0 0 1,1-1-1,-1 1 0,0 0 1,0 0-1,0 0 0,1 0 1,-1 0-1,0-1 0,0 1 1,1 0-1,-1 0 0,0 0 1,0-1-1,12-9 256,-7 2-238,-1 0 0,0-1 0,0 1 0,-1-1-1,0 0 1,0 0 0,-1 0 0,2-17 0,0-77-277,-4 89 189,-3 4-110,-2 15-133,-4 15 50,8-16 254,1 0 0,-1-1 0,1 1 0,-1 0 0,1 0 0,0 0 0,1-1 0,-1 1 0,1 0 0,0 0 0,-1-1 0,2 1 0,-1 0 0,0-1 0,1 1 0,-1-1 0,1 1 0,0-1 0,0 0 1,1 0-1,2 3 0,0-2 30,-1 0 0,1 0 0,0-1 0,1 0 0,-1 0 1,1 0-1,-1-1 0,1 1 0,0-1 0,0-1 0,0 1 0,7 0 1,1 0 32,0-1 1,-1 0 0,1-1 0,0-1 0,0 0 0,0-1 0,-1 0 0,1-1-1,-1 0 1,1-2 0,16-6 0,-25 9-24,-1-1-1,0 1 1,1-1-1,-1 0 1,0 1-1,0-2 1,0 1-1,-1 0 1,1-1-1,-1 0 1,0 0-1,0 0 1,0 0-1,-1 0 1,1-1-1,2-5 1,-5 9-28,0 1 0,0-1 0,0 1 0,0-1 0,-1 1 0,1 0 0,0-1 0,0 1 0,0-1 0,0 1 1,0-1-1,0 1 0,-1 0 0,1-1 0,0 1 0,0-1 0,-1 1 0,1 0 0,0-1 0,-1 1 0,1 0 0,0-1 0,-1 1 1,1 0-1,0 0 0,-1-1 0,1 1 0,-1 0 0,1 0 0,-1 0 0,1-1 0,0 1 0,-1 0 0,1 0 0,-1 0 0,1 0 1,-1 0-1,1 0 0,-1 0 0,1 0 0,-1 0 0,1 0 0,0 0 0,-1 0 0,1 1 0,-1-1 0,1 0 0,-1 0 0,1 0 1,0 1-1,-1-1 0,1 0 0,-1 1 0,-28 11-169,20-5 159,0 1 0,0 0 1,1 0-1,-12 17 1,17-22 26,0 1-1,0 0 1,1 0 0,-1 0 0,1 0 0,0 0 0,0 1-1,1-1 1,-1 1 0,1-1 0,0 1 0,0-1-1,0 1 1,1 9 0,0-13-13,1-1 0,0 1 0,-1 0 0,1-1 0,0 1 1,-1 0-1,1-1 0,0 1 0,0-1 0,0 1 0,0-1 0,0 1 0,0-1 0,-1 1 0,1-1 0,0 0 1,0 0-1,0 0 0,0 1 0,0-1 0,0 0 0,0 0 0,0 0 0,0 0 0,0-1 0,1 1 0,29-3 317,-6-3-255,1-2 0,-2 0 0,1-2 0,40-22-1,-41 20-170,0 0-1,1 1 0,1 2 1,32-8-1,-57 16 83,0 1 0,-1 0 0,1-1 0,0 1-1,0 0 1,0 0 0,0 0 0,0 0 0,0 0 0,0 0 0,0 0 0,0 0 0,0 0-1,0 0 1,0 0 0,0 1 0,0-1 0,0 0 0,0 1 0,0-1 0,0 1 0,0-1-1,-1 1 1,1-1 0,0 1 0,0 0 0,-1-1 0,1 1 0,0 0 0,-1 0-1,1-1 1,-1 1 0,1 0 0,-1 0 0,1 0 0,-1 0 0,1 0 0,-1 0 0,0 0-1,0 0 1,1 0 0,-1 0 0,0-1 0,0 1 0,0 0 0,0 2 0,-1 6 26,0 1 1,0-1 0,-1 1-1,-4 12 1,-2 14 183,8-35-195,0-1 1,0 1 0,1 0-1,-1-1 1,0 1 0,0-1-1,1 1 1,-1-1 0,0 1-1,0-1 1,1 1-1,-1-1 1,1 1 0,-1-1-1,0 1 1,1-1 0,-1 1-1,1-1 1,-1 0 0,1 1-1,-1-1 1,1 0-1,0 1 1,-1-1 0,1 0-1,-1 0 1,1 0 0,0 0-1,0 1 1,29 1 89,26-10-962,-2-1-4408,-53 9 5128,-1 1-1,1-1 0,-1 1 1,0-1-1,1 0 0,-1 1 1,0-1-1,1 1 0,-1-1 1,0 1-1,0-1 0,1 1 1,-1-1-1,0 1 1,0-1-1,0 1 0,0-1 1,0 1-1,0 0 0,0-1 1,0 1-1,0-1 0,0 1 1,0-1-1,0 1 0,0-1 1,0 1-1,0-1 0,-1 2 1,-4 17-447,1-12 84,-1 0-1,0 0 1,0-1 0,-11 9 0,12-10-366,-20 18-4431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35.286"/>
    </inkml:context>
    <inkml:brush xml:id="br0">
      <inkml:brushProperty name="width" value="0.025" units="cm"/>
      <inkml:brushProperty name="height" value="0.025" units="cm"/>
    </inkml:brush>
  </inkml:definitions>
  <inkml:trace contextRef="#ctx0" brushRef="#br0">1 9 15951,'0'0'9705,"3"-8"-11659,10 16-1633,-1-2-3684</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6.312"/>
    </inkml:context>
    <inkml:brush xml:id="br0">
      <inkml:brushProperty name="width" value="0.025" units="cm"/>
      <inkml:brushProperty name="height" value="0.025" units="cm"/>
    </inkml:brush>
  </inkml:definitions>
  <inkml:trace contextRef="#ctx0" brushRef="#br0">1 163 14318,'0'0'6374,"98"5"-5189,-20-13-96,19-6-705,10-7-320,11-1-32,-2 1-288,-9-1-1314,-20 4-1633,-19-3-1345,-20 0-2210</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06.706"/>
    </inkml:context>
    <inkml:brush xml:id="br0">
      <inkml:brushProperty name="width" value="0.025" units="cm"/>
      <inkml:brushProperty name="height" value="0.025" units="cm"/>
    </inkml:brush>
  </inkml:definitions>
  <inkml:trace contextRef="#ctx0" brushRef="#br0">59 1 18417,'0'0'2659,"13"1"-1992,0 1-400,10 0 311,0 1 1,39 12 0,-57-14-564,0 0 0,0 1 0,-1 0 0,1 0 0,0 0 0,-1 0 0,1 1 0,-1 0 0,0 0 0,0 0-1,0 0 1,0 1 0,0 0 0,-1-1 0,0 1 0,0 1 0,0-1 0,0 0 0,0 1 0,1 4 0,-1 6 12,0 0-1,-2-1 1,1 1-1,-2 0 1,0 0-1,-1 0 1,0 0 0,-2 0-1,1-1 1,-2 1-1,0-1 1,0 1-1,-2-1 1,0-1 0,-12 22-1,-11 15-164,-2-2 0,-61 73 0,78-104-1581,-2 1 0,-19 16 0,15-20-5888</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4.596"/>
    </inkml:context>
    <inkml:brush xml:id="br0">
      <inkml:brushProperty name="width" value="0.025" units="cm"/>
      <inkml:brushProperty name="height" value="0.025" units="cm"/>
    </inkml:brush>
  </inkml:definitions>
  <inkml:trace contextRef="#ctx0" brushRef="#br0">6 0 11243,'0'0'11360,"0"9"-11109,-5 327 149,5-335-421,-1 0 0,1 1 0,0-1 0,0 0 0,0 0 0,1 1-1,-1-1 1,0 0 0,0 0 0,1 1 0,-1-1 0,1 0 0,-1 0 0,1 0 0,-1 0 0,1 1 0,0-1 0,-1 0-1,1 0 1,1 1 0,-1-2-36,0 0-1,0 0 0,-1 0 0,1 0 0,0 0 1,0 0-1,-1 0 0,1 0 0,0 0 1,0-1-1,-1 1 0,1 0 0,0 0 1,-1-1-1,1 1 0,0-1 0,-1 1 0,1-1 1,-1 1-1,1-1 0,0 1 0,-1-1 1,1 1-1,0-1 0,3-5-565,1 1-1,-1-1 1,0 0-1,-1 0 1,1 0-1,2-7 1,7-30-5420,-2-9-3315</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4.959"/>
    </inkml:context>
    <inkml:brush xml:id="br0">
      <inkml:brushProperty name="width" value="0.025" units="cm"/>
      <inkml:brushProperty name="height" value="0.025" units="cm"/>
    </inkml:brush>
  </inkml:definitions>
  <inkml:trace contextRef="#ctx0" brushRef="#br0">0 0 3587,'0'0'17078,"6"5"-16470,2-1-413,1 0-1,-1 0 0,1-1 0,0 0 1,-1-1-1,1 0 0,0 0 0,1-1 1,-1 0-1,0-1 0,0 0 0,11-1 1,13-1-158,-23 1-244,0 0 1,0 1 0,0 0-1,-1 1 1,20 3-1,-29-4 24,1 1-1,-1-1 0,1 0 0,-1 1 0,1-1 1,-1 1-1,1-1 0,-1 1 0,1-1 0,-1 1 1,0-1-1,1 1 0,-1-1 0,0 1 0,0-1 1,1 1-1,-1 0 0,0-1 0,0 1 1,0 0-1,0-1 0,0 1 0,0-1 0,0 1 1,0 0-1,0-1 0,0 1 0,0 0 0,0-1 1,0 1-1,0-1 0,-1 1 0,1 0 0,-1 0 1,-7 12-5892</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5.288"/>
    </inkml:context>
    <inkml:brush xml:id="br0">
      <inkml:brushProperty name="width" value="0.025" units="cm"/>
      <inkml:brushProperty name="height" value="0.025" units="cm"/>
    </inkml:brush>
  </inkml:definitions>
  <inkml:trace contextRef="#ctx0" brushRef="#br0">35 6 15439,'0'0'4772,"75"22"-2786,-29-22-545,8-4-736,-1-6-641,1 2-32,-13 3-1473,-11 5-1666,-14 0-2498</inkml:trace>
  <inkml:trace contextRef="#ctx0" brushRef="#br0" timeOffset="1">1 211 12588,'0'0'5413,"59"39"-4484,-11-50-609,0-4-288,0-2-2242,-1-1-4036</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5.637"/>
    </inkml:context>
    <inkml:brush xml:id="br0">
      <inkml:brushProperty name="width" value="0.025" units="cm"/>
      <inkml:brushProperty name="height" value="0.025" units="cm"/>
    </inkml:brush>
  </inkml:definitions>
  <inkml:trace contextRef="#ctx0" brushRef="#br0">180 1 3267,'-9'0'11611,"-3"2"-10998,0 0-1,1 0 0,-1 1 1,1 0-1,-1 1 1,-16 9-1,23-11-528,0 0-1,1 0 1,-1 1-1,1 0 1,-1 0-1,1 0 1,0 0 0,0 1-1,1 0 1,-1-1-1,1 1 1,0 1-1,0-1 1,0 0-1,0 1 1,1-1-1,0 1 1,0 0-1,-3 9 1,5-13-88,1 0 1,-1 0 0,0 0-1,1 0 1,-1 0 0,1 0-1,-1 0 1,1 0 0,-1 0-1,1 0 1,-1 0 0,1-1-1,0 1 1,0 0 0,-1 0-1,1-1 1,0 1 0,0 0-1,0-1 1,0 1 0,0-1-1,0 1 1,0-1 0,0 0-1,0 1 1,0-1 0,0 0-1,0 0 1,0 1 0,0-1-1,0 0 1,0 0 0,3-1-1,47 3-320,-42-2 207,21 0-9,-1 1 1,0 1-1,0 2 1,0 1-1,29 9 1,-57-14 134,1 0 0,-1 0 0,0 0 0,0 1 0,0-1 0,0 0 0,0 1 0,1-1 0,-1 0 0,0 1 0,0 0 0,0-1 0,0 1 0,0 0 0,-1-1 0,1 1 0,0 0 0,0 0 0,0 0 0,-1 0 0,1-1 0,0 1 0,-1 0 0,1 0 0,-1 1 0,1-1 0,-1 0 0,1 0 0,-1 0 0,0 0 0,0 0 0,1 0 0,-1 1 0,0-1 0,0 0 0,0 0 0,0 0 0,0 0 0,-1 1 0,1-1 0,0 0 0,-1 0 0,1 0 0,0 0 0,-1 0 0,1 0 0,-1 0 0,0 0 0,1 0 0,-1 0 0,0 0 0,1 0 0,-1 0 0,0-1 0,0 1 0,0 0 0,0 0 0,-1 0 0,-9 9 176,-1-1 1,0 0 0,-20 12 0,24-17-275,-18 14-117,-42 23 559,64-39-790,0 0-1,-1-1 1,0 1-1,1-1 1,-1 0-1,0 0 1,-8 1-1,3-2-6512</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6.386"/>
    </inkml:context>
    <inkml:brush xml:id="br0">
      <inkml:brushProperty name="width" value="0.025" units="cm"/>
      <inkml:brushProperty name="height" value="0.025" units="cm"/>
    </inkml:brush>
  </inkml:definitions>
  <inkml:trace contextRef="#ctx0" brushRef="#br0">0 285 10282,'0'0'3213,"9"0"-1963,-4 0-1087,5 1 415,0-1 0,1 0 0,-1 0 0,1-2 0,-1 1 0,1-1 0,-1 0 0,11-5 0,-1-3-292,-1 0 0,0-2 1,-1 0-1,-1-1 0,0 0 1,-1-2-1,0 0 0,-1 0 1,-1-2-1,24-34 0,-36 48-231,0 0 1,0 0-1,-1 0 0,1 0 0,-1 0 0,0 0 0,0 0 0,0 0 0,0-1 0,0 1 0,-1 0 1,0 0-1,1-1 0,-1 1 0,0 0 0,-1-1 0,1 1 0,-2-6 0,1 7-33,0 1 1,0-1-1,-1 1 0,1-1 0,-1 1 1,1-1-1,-1 1 0,0 0 0,1-1 0,-1 1 1,0 0-1,0 0 0,0 1 0,1-1 1,-1 0-1,0 1 0,0-1 0,0 1 0,-1-1 1,1 1-1,0 0 0,0 0 0,0 0 1,0 0-1,0 0 0,0 1 0,0-1 1,0 0-1,-3 2 0,-2 0-35,1 0 1,0 0-1,0 1 1,0-1-1,0 1 1,0 1-1,0-1 1,1 1-1,0 0 1,0 0-1,0 1 1,0 0-1,1-1 1,-1 2-1,-6 9 1,5-6-5,1 0 1,0 0 0,0 0 0,1 0-1,0 1 1,1-1 0,0 1-1,0 0 1,-1 15 0,4-23 8,0-1 0,0 0 1,0 0-1,0 0 0,0 0 1,0 0-1,0 0 0,1 0 0,-1 0 1,0 0-1,1 0 0,-1 1 0,1-1 1,-1-1-1,1 1 0,0 0 1,-1 0-1,1 0 0,0 0 0,-1 0 1,1 0-1,0-1 0,0 1 0,0 0 1,0-1-1,0 1 0,1 0 1,2 0 7,-1 1 1,1-1 0,0 0 0,0 0 0,0-1-1,0 1 1,0-1 0,5 0 0,8-1 60,0 0-1,31-7 1,45-19-14,32-7-13,-112 31-57,1 1 0,-1 1 1,1 0-1,-1 1 0,1 0 0,0 1 1,14 2-1,-27-2 47,0-1 1,0 0-1,0 0 0,0 1 1,0-1-1,0 1 0,0-1 1,0 1-1,0-1 1,0 1-1,0-1 0,-1 1 1,1 0-1,0 0 0,0-1 1,0 1-1,-1 0 1,1 0-1,-1 0 0,1 0 1,0 0-1,-1 0 0,1 0 1,-1 0-1,0 0 1,1 0-1,-1 1 0,-5 4 1734,-9-15-248,3-3-1326,0 0 0,1-1-1,1 1 1,0-2-1,0 0 1,2 0 0,0 0-1,0-1 1,-4-16 0,13 31-608,0 0 0,1 0 0,-1 1 0,0-1 1,0 0-1,0 1 0,0-1 0,1 1 0,-1 0 0,0 0 1,0 0-1,0 0 0,2 2 0,-1-2-166,7 3-1739,0 0 0,1 0 1,20 3-1,6-2-5759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7.583"/>
    </inkml:context>
    <inkml:brush xml:id="br0">
      <inkml:brushProperty name="width" value="0.025" units="cm"/>
      <inkml:brushProperty name="height" value="0.025" units="cm"/>
    </inkml:brush>
  </inkml:definitions>
  <inkml:trace contextRef="#ctx0" brushRef="#br0">93 257 12716,'0'0'6310,"-9"1"-4660,5-1-1600,1 1 1,-1-1-1,1 1 1,-1-1-1,1 1 0,-1 1 1,1-1-1,-1 0 1,1 1-1,0-1 1,0 1-1,0 0 1,0 0-1,0 1 1,0-1-1,1 0 1,-1 1-1,1 0 1,-1-1-1,1 1 1,0 0-1,0 0 1,0 0-1,1 1 1,-1-1-1,1 0 1,0 1-1,0-1 1,0 1-1,0-1 1,0 1-1,1-1 1,0 1-1,0 5 1,-1 1-37,0 1 0,1-1 0,1 0 0,-1 0 0,2 0 0,0 0 0,0 0 0,0 0 1,1-1-1,1 1 0,0-1 0,0 1 0,7 9 0,16 29-56,24 57 0,-44-87 29,-1 0 0,0 1 0,-1-1-1,-1 1 1,-1 0 0,1 36 0,-3-53 66,-1 0 1,0 0-1,0 0 1,0 0 0,0 0-1,0 0 1,-1 0-1,1 0 1,-1 0-1,1 0 1,-1 0-1,0 0 1,1 0-1,-1 0 1,0-1-1,0 1 1,-1 0-1,1-1 1,0 1-1,0 0 1,-1-1-1,1 0 1,-1 1 0,1-1-1,-1 0 1,0 0-1,1 0 1,-1 0-1,0 0 1,0 0-1,0 0 1,0-1-1,0 1 1,0-1-1,0 1 1,0-1-1,-2 0 1,0 0 41,1 0 1,-1-1-1,1 1 0,0-1 1,-1 0-1,1 0 0,0 0 1,-1-1-1,1 1 0,0-1 1,0 1-1,0-1 1,0 0-1,1-1 0,-1 1 1,0 0-1,1-1 0,0 1 1,0-1-1,-1 0 0,-1-4 1,-2-5-100,0-1 0,1 1 1,0-1-1,1-1 0,0 1 0,1 0 1,1-1-1,0 0 0,1 0 0,1 1 1,0-1-1,0 0 0,2 0 1,-1 0-1,2 1 0,0-1 0,1 1 1,0 0-1,1 0 0,0 0 0,1 1 1,0-1-1,1 1 0,1 1 0,0-1 1,0 2-1,1-1 0,1 1 0,17-15 1,18-10-37,-32 27 45,-1 0 1,0-1 0,-1-1-1,0 0 1,-1 0 0,0-1-1,11-15 1,-26 34-49,1 1 0,0 0 0,0 0-1,1 1 1,1-1 0,-1 1 0,1-1 0,1 1 0,0 0 0,0-1-1,2 18 1,-1-26 43,0 0 0,0 0 0,0 0 0,0 0 0,1 0 0,-1 0 0,0-1 0,1 1 0,-1 0 0,0 0 0,1 0 0,-1 0 0,1 0 0,-1-1 0,1 1 0,0 0 0,-1 0 0,1-1 0,0 1 0,-1 0 0,1-1 0,0 1 0,0-1 0,0 1 0,0-1 0,-1 0 0,1 1 0,1-1 0,1 1 15,-1-1-1,1 0 1,0 0 0,-1 0 0,1 0 0,-1 0 0,1 0 0,0-1-1,-1 0 1,4-1 0,4-1 53,-1-1 0,0 0-1,0-1 1,12-8 0,2-5-37,-2 0 0,0-2 1,-2 0-1,31-40 0,-39 46-15,-2 0 0,0-1 0,-1 0-1,0-1 1,-1 0 0,-1 0 0,0 0 0,6-34 0,-11 49-19,-1 1 0,0-1 0,0 0 0,1 1 0,-1-1 0,0 0 0,0 0 0,0 1 0,0-1 0,0 0 0,0 1 0,0-1 0,0 0 0,0 0 0,0 1-1,0-1 1,-1 0 0,1 0 0,0 1 0,0-1 0,-1 0 0,1 1 0,-1-1 0,0 0 0,-11 11-158,-13 30-8,12-14 152,-21 53 1,31-69 6,0-1 1,0 1-1,1 0 1,0 0-1,1 0 1,0 1-1,1-1 1,0 0 0,2 13-1,-2-22 13,1 1 0,0-1 0,0 1 0,0-1 0,0 0 0,0 1 0,0-1 0,0 0 0,0 0 0,1 0 0,-1 0 0,0 0 0,1 0 0,-1 0 0,1 0 0,-1-1 0,1 1 0,-1 0 0,1-1 0,0 1 0,-1-1 0,1 0 0,0 1 0,-1-1 0,1 0 0,0 0 0,-1 0 0,1 0 0,2-1 0,3 1 20,-1-1 0,1 1 0,0-1 0,-1-1 0,0 1 0,10-4 0,-8 1-9,0-1-1,0 1 1,-1-1-1,0-1 1,0 1-1,0-1 1,-1-1 0,0 1-1,0-1 1,5-8-1,6-11 4,23-49-1,-29 53-32,-12 28-49,1 0 0,-1 1 0,1-1 0,0 0 0,0 0 1,2 10-1,-1 5 27,0-20 39,-1 1 0,0-1-1,0 0 1,1 0 0,-1 0-1,1 0 1,-1 0 0,1 0-1,-1 0 1,1 0 0,0 0-1,-1 0 1,1 0-1,0 0 1,0-1 0,0 1-1,-1 0 1,1 0 0,0-1-1,0 1 1,0 0 0,0-1-1,0 1 1,1-1 0,-1 0-1,0 1 1,0-1 0,0 0-1,0 0 1,0 1 0,0-1-1,1 0 1,-1 0-1,0 0 1,0-1 0,0 1-1,0 0 1,1 0 0,1-1-1,3 0 28,0 0-1,-1 0 1,1-1-1,0 1 1,0-1-1,-1-1 1,6-2-1,3-4-16,0-1 1,-1 0-1,-1-1 1,0 0-1,0-1 1,-1 0-1,14-22 0,-18 25-1,-1-1-1,0 0 0,-1-1 1,0 1-1,-1-1 0,0 0 0,0 0 1,-1-1-1,-1 1 0,0-1 1,1-16-1,-3 28-13,0-1 1,0 1 0,0 0-1,0 0 1,0-1-1,0 1 1,0 0 0,0-1-1,0 1 1,-1 0 0,1 0-1,0-1 1,0 1-1,0 0 1,0 0 0,-1-1-1,1 1 1,0 0-1,0 0 1,0 0 0,-1-1-1,1 1 1,0 0-1,0 0 1,-1 0 0,1 0-1,0 0 1,-1-1 0,1 1-1,0 0 1,0 0-1,-1 0 1,1 0 0,0 0-1,-1 0 1,1 0-1,0 0 1,0 0 0,-1 0-1,1 0 1,0 0-1,-1 0 1,1 0 0,0 1-1,0-1 1,-1 0-1,1 0 1,0 0 0,0 0-1,-1 1 1,-16 10-187,9-2 176,1 0 0,0 0 0,1 1 0,0 0 0,0 1 0,1 0 0,1-1 0,-1 1 0,-2 14 0,2-3 0,0-1 0,2 1 1,0 0-1,1 24 1,2-42 18,0-1 0,1 1 0,0-1 0,-1 1 0,1 0 1,0-1-1,1 0 0,-1 1 0,1-1 0,-1 0 0,1 0 0,0 0 1,3 4-1,-4-5-2,1-1 0,-1 0 0,0 1-1,0-1 1,1 0 0,-1 0 0,1 0 0,-1 0 0,1 0 0,-1 0 0,1-1 0,-1 1 0,1 0 0,0-1 0,-1 1 0,1-1 0,0 0 0,0 1 0,-1-1-1,1 0 1,0 0 0,0 0 0,-1 0 0,1-1 0,0 1 0,0 0 0,-1-1 0,1 1 0,2-2 0,-3 0-16,0-1 1,1 0 0,-1 0-1,0 0 1,-1 1 0,1-1-1,0 0 1,-1 0 0,0 0-1,0 0 1,0 0 0,0 0-1,0 0 1,0 0 0,-2-4-1,2-2-131,-2-4-321,0 1 0,0-1-1,-1 1 1,-1 0 0,0-1 0,-9-16 0,-39-69 821,51 95-194,0 2 462,39 12-565,-26-6-328,1-1-1,0-1 1,0 0 0,0-1 0,0 0 0,22 0-1,-29-2-2628,-5-4-2382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7.957"/>
    </inkml:context>
    <inkml:brush xml:id="br0">
      <inkml:brushProperty name="width" value="0.025" units="cm"/>
      <inkml:brushProperty name="height" value="0.025" units="cm"/>
    </inkml:brush>
  </inkml:definitions>
  <inkml:trace contextRef="#ctx0" brushRef="#br0">49 42 12139,'-25'-19'3011,"7"3"-897,13 10 0,17 6-2466,11 6 352,6 5-3171,5-4-8424</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8.490"/>
    </inkml:context>
    <inkml:brush xml:id="br0">
      <inkml:brushProperty name="width" value="0.025" units="cm"/>
      <inkml:brushProperty name="height" value="0.025" units="cm"/>
    </inkml:brush>
  </inkml:definitions>
  <inkml:trace contextRef="#ctx0" brushRef="#br0">59 0 6150,'0'0'16592,"-7"10"-16560,1-2-29,1-3-5,0 1 1,0 0-1,1 1 1,0-1-1,0 1 1,1 0-1,0-1 1,0 1-1,0 1 1,1-1-1,0 0 1,-1 10 0,5-15 3,-1 0 0,1 0 0,-1 0 1,1-1-1,0 1 0,0-1 1,0 1-1,0-1 0,0 1 1,0-1-1,0 0 0,0 0 1,0 0-1,1-1 0,-1 1 0,0 0 1,1-1-1,3 1 0,8 4-13,2 1-112,-1 0 1,0 2 0,-1 0-1,0 0 1,0 2 0,14 12-1,-26-20 126,1 0-1,-1 0 0,0 0 1,0 0-1,0 1 0,0-1 1,0 1-1,0-1 0,-1 1 1,1 0-1,-1 0 0,0 0 1,0-1-1,0 1 0,0 0 1,0 0-1,-1 0 0,1 1 1,-1-1-1,0 0 0,0 0 1,0 0-1,-1 0 0,1 0 1,0 0-1,-1 0 0,0 0 1,0 0-1,0 0 0,0 0 1,0 0-1,-1-1 0,1 1 1,-1 0-1,0-1 0,0 1 1,0-1-1,0 0 0,0 0 1,0 1-1,-3 0 1,-2 4 219,1-1 0,-1-1 1,0 0-1,-1 0 1,1 0-1,-1-1 1,0 0-1,0 0 0,-1-1 1,1 0-1,-1 0 1,1-1-1,-1-1 1,-10 2-1,18-3-185,0 0-1,0 0 1,0 0 0,0 0 0,0 0-1,0 0 1,0 0 0,1-1 0,-1 1-1,0 0 1,0-1 0,0 1 0,0-1-1,0 1 1,1 0 0,-1-1 0,0 0-1,0 1 1,1-1 0,-1 1 0,1-1-1,-1 0 1,0 0 0,1 1 0,-1-1-1,0-2 1,0 1-13,1 0 0,-1 0-1,1-1 1,0 1 0,-1 0 0,1 0-1,0-1 1,1 1 0,-1 0 0,1-5-1,1 0-43,0-1-1,0 1 1,1 0 0,0 0-1,0 0 1,5-8-1,26-28-585,1 2 1,3 1-1,67-55 0,-104 94 596,0 0 1,0 0-1,0 0 1,0 0 0,0 0-1,0 1 1,0-1-1,0 0 1,0 1-1,0-1 1,1 1 0,-1-1-1,0 1 1,1 0-1,-1-1 1,0 1-1,1 0 1,-1 0-1,2 0 1,-2 0 6,0 1-1,-1-1 1,1 0-1,0 1 1,-1-1 0,1 1-1,0 0 1,-1-1-1,1 1 1,-1 0-1,1-1 1,-1 1 0,1 0-1,-1-1 1,1 1-1,-1 0 1,0 0-1,1 0 1,-1-1 0,0 1-1,0 0 1,1 1-1,0 9 28,0-1-1,-1 1 0,-1 20 0,0-13 72,0 42 206,3 71 343,-3-130-638,1 0 1,0 0 0,0 0 0,1 0 0,-1-1 0,0 1 0,0 0 0,0 0 0,0 0 0,1-1 0,-1 1 0,0 0-1,1 0 1,-1-1 0,1 1 0,-1 0 0,1-1 0,-1 1 0,1 0 0,-1-1 0,1 1 0,0-1 0,-1 1 0,1-1-1,0 1 1,-1-1 0,1 1 0,0-1 0,0 0 0,-1 1 0,1-1 0,0 0 0,0 0 0,0 0 0,-1 1 0,1-1-1,0 0 1,0 0 0,0 0 0,0 0 0,-1-1 0,1 1 0,0 0 0,0 0 0,0 0 0,1-1 0,1 0-13,0-1 1,0 1 0,0 0-1,0-1 1,0 0 0,-1 0 0,1 0-1,0 0 1,-1 0 0,4-4-1,-1-1-734,-1 0-1,0 0 0,0 0 0,0 0 0,3-11 1,2-21-6197,-6-3-4242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5:35.630"/>
    </inkml:context>
    <inkml:brush xml:id="br0">
      <inkml:brushProperty name="width" value="0.025" units="cm"/>
      <inkml:brushProperty name="height" value="0.025" units="cm"/>
    </inkml:brush>
  </inkml:definitions>
  <inkml:trace contextRef="#ctx0" brushRef="#br0">208 1 10250,'0'0'13511,"2"9"-13228,7 11-114,0 1-1,1-1 0,17 26 1,-13-25-26,-1 1 1,-2 1-1,18 47 1,-26-63-145,-2 0 1,1 0-1,-1 0 1,0 0-1,-1 0 1,1 0-1,-1 1 1,-1-1-1,1 0 1,-1 0-1,-1 0 1,1 0-1,-1 0 1,-1 0-1,1 0 1,-1-1 0,0 1-1,-7 9 1,-2 2 40,-1-2 1,-1 0 0,0-1 0,-1 0 0,-33 24-1,11-13-199,-67 35-1,74-49-1896,12-10-3447,11-4-6060</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8.840"/>
    </inkml:context>
    <inkml:brush xml:id="br0">
      <inkml:brushProperty name="width" value="0.025" units="cm"/>
      <inkml:brushProperty name="height" value="0.025" units="cm"/>
    </inkml:brush>
  </inkml:definitions>
  <inkml:trace contextRef="#ctx0" brushRef="#br0">20 1 11627,'0'0'8520,"-20"47"-8488,34-34-32,6 0-2594,3 0-4069</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19.182"/>
    </inkml:context>
    <inkml:brush xml:id="br0">
      <inkml:brushProperty name="width" value="0.025" units="cm"/>
      <inkml:brushProperty name="height" value="0.025" units="cm"/>
    </inkml:brush>
  </inkml:definitions>
  <inkml:trace contextRef="#ctx0" brushRef="#br0">96 384 13357,'-8'6'1265,"4"-2"-1109,-4 1 432,0 1 1,0 0-1,1 1 1,0 0-1,0 0 1,1 1-1,0-1 0,0 1 1,1 1-1,0-1 1,-6 12-1,12-19-578,-1-1 1,0 1-1,0-1 0,1 1 0,-1-1 0,0 1 0,1-1 0,-1 0 1,0 1-1,1-1 0,-1 1 0,1-1 0,-1 0 0,0 1 0,1-1 1,-1 0-1,1 1 0,-1-1 0,1 0 0,-1 0 0,1 0 0,-1 0 1,1 1-1,0-1 0,-1 0 0,1 0 0,-1 0 0,1 0 0,-1 0 0,1 0 1,-1 0-1,1 0 0,0-1 0,-1 1 0,1 0 0,0 0 0,27-4 272,-9-4-232,0-1 0,-1-1 1,0 0-1,0-2 0,-1 0 1,-1-1-1,0 0 0,-1-1 0,0-1 1,-1 0-1,16-24 0,-20 23-36,-1 0-1,0-1 1,-2 0-1,0 0 1,0 0-1,-2-1 1,0 0 0,-1 0-1,-1-1 1,0 1-1,-2-1 1,-1-29-1,1 46-16,-1-1-1,-1 0 0,1 0 0,0 1 0,0-1 0,-1 0 0,0 1 1,0-1-1,1 0 0,-1 1 0,-1-1 0,1 1 0,0-1 1,-1 1-1,1 0 0,-1 0 0,0 0 0,1 0 0,-1 0 1,0 0-1,0 0 0,-1 0 0,1 1 0,0-1 0,0 1 1,-1-1-1,1 1 0,-1 0 0,1 0 0,-1 0 0,0 0 0,1 1 1,-1-1-1,0 1 0,0 0 0,1 0 0,-1-1 0,0 2 1,1-1-1,-1 0 0,0 1 0,0-1 0,1 1 0,-1 0 1,0-1-1,1 2 0,-1-1 0,1 0 0,0 0 0,-1 1 1,1-1-1,0 1 0,0 0 0,0-1 0,0 1 0,-4 5 0,-1 0 5,-1 2-1,1-1 0,1 1 0,-1 0 0,1 1 0,1 0 1,0 0-1,0 0 0,1 0 0,1 0 0,0 1 0,0 0 1,1 0-1,0 0 0,0 0 0,2 0 0,-1 0 0,1 0 1,1 0-1,0 0 0,1 0 0,0 0 0,0 0 0,1-1 1,1 1-1,0-1 0,0 1 0,1-1 0,0-1 0,1 1 1,7 9-1,-3-6-1083,0 1 0,-1 0 0,-1 1 0,0-1 0,-1 2 0,-1-1 0,6 22 0,-10-15-5724</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0.502"/>
    </inkml:context>
    <inkml:brush xml:id="br0">
      <inkml:brushProperty name="width" value="0.025" units="cm"/>
      <inkml:brushProperty name="height" value="0.025" units="cm"/>
    </inkml:brush>
  </inkml:definitions>
  <inkml:trace contextRef="#ctx0" brushRef="#br0">81 330 3427,'-3'0'504,"-1"1"0,1 0 0,0-1 0,0 1 0,-1 1 0,1-1 0,0 0 0,0 1 0,0-1 0,0 1 0,1 0 0,-1 0 0,0 0 0,1 1 0,-1-1 0,1 1 0,0-1 0,0 1 0,0 0 1,0-1-1,-2 6 0,1-3-106,0-1 0,1 1 0,0 0 0,0 0 0,1 0 0,-1 0 0,1 0 0,0 0 0,0 0 0,1 0 0,0 0 0,0 1 0,0 6 0,1-11-382,0-1 0,0 1-1,0 0 1,0-1 0,0 1-1,0-1 1,0 1-1,0-1 1,0 1 0,0-1-1,1 0 1,-1 0 0,0 1-1,0-1 1,0 0 0,0 0-1,0 0 1,1 0 0,-1 0-1,0-1 1,0 1-1,0 0 1,0 0 0,0-1-1,2 0 1,-1 1 26,11-3 45,0-1 1,0 0 0,0-1-1,-1 0 1,0-1 0,12-8-1,70-49 82,-71 46-161,-7 6-4,24-17 15,-1-2 0,38-37 0,-69 58-2,1 1 0,-2-1 0,1 0 0,-1-1 0,0 1 0,-1-2-1,0 1 1,-1-1 0,0 1 0,-1-1 0,0-1 0,0 1 0,-2 0 0,3-15 0,-5 25-6,0 0 0,1 0 1,-1 0-1,0 0 0,0-1 0,0 1 1,0 0-1,-1 0 0,1 0 0,0 0 1,0 0-1,-1 0 0,1 0 0,0 0 1,-1 0-1,1 0 0,-1 0 0,1 0 1,-1 1-1,0-1 0,1 0 0,-1 0 1,0 0-1,0 1 0,0-1 0,1 0 1,-1 1-1,0-1 0,0 1 0,0-1 1,0 1-1,0-1 0,0 1 0,0 0 1,0-1-1,0 1 0,0 0 0,0 0 1,0 0-1,0 0 0,0 0 0,0 0 1,-2 0-1,-1 0 19,0 1 0,0 0 0,0 0 0,0 0 0,0 0-1,1 1 1,-1-1 0,0 1 0,1 0 0,-1 0 0,-3 3 0,-10 9 8,1 1-1,1 0 1,0 0 0,1 2 0,1 0-1,0 0 1,2 1 0,0 1 0,1 0-1,0 0 1,2 1 0,0 0 0,-5 24-1,13-41-30,-1-1 0,0 0 0,1 1 0,0-1 0,-1 0 0,1 1 0,0-1 0,1 0 0,-1 1 0,0-1 0,0 0-1,1 1 1,0-1 0,-1 0 0,1 0 0,0 1 0,0-1 0,0 0 0,0 0 0,1 0 0,-1 0 0,0 0 0,1-1-1,-1 1 1,1 0 0,0-1 0,0 1 0,0-1 0,0 1 0,0-1 0,0 0 0,0 0 0,0 0 0,0 0 0,0 0-1,0 0 1,1-1 0,-1 1 0,0-1 0,1 1 0,-1-1 0,0 0 0,1 0 0,-1 0 0,5-1 0,7 0 47,0-1 1,0 0-1,0-1 0,-1-1 1,1 0-1,19-9 1,-13 4-77,0-1-1,0-1 1,-1-1 0,-1 0 0,0-1 0,-1-2 0,0 1-1,-1-2 1,-1 0 0,-1-1 0,0 0 0,22-39 0,-47 62-267,-4 12 302,1 0 0,1 0-1,1 2 1,1 0 0,0 0-1,2 1 1,-11 33 0,18-50 5,1 0 0,0 0 0,0 0 0,0 1 0,0-1 0,1 0 0,0 0 0,0 1 0,0-1 0,1 8 0,0-11-5,0 0 0,-1 1 0,1-1 1,0 1-1,0-1 0,0 0 0,0 0 0,0 1 0,0-1 0,0 0 1,0 0-1,1 0 0,-1 0 0,0 0 0,1 0 0,-1-1 0,0 1 1,1 0-1,-1-1 0,1 1 0,-1-1 0,1 0 0,0 1 0,-1-1 1,1 0-1,-1 0 0,1 0 0,0 0 0,2 0 0,11-1 42,1 0 0,-1-1 0,1-1 0,-1 0 0,0-1-1,0-1 1,0 0 0,0-1 0,15-9 0,7-5-145,-2-3-1,40-31 1,-61 48-188,-11 16 220,-17 34 263,4-15-112,10-29-88,1 1 0,-1-1-1,0 1 1,0-1 0,0 1-1,0-1 1,1 1 0,-1-1-1,0 1 1,0-1 0,1 1-1,-1-1 1,0 0 0,1 1 0,-1-1-1,0 1 1,1-1 0,-1 0-1,1 1 1,-1-1 0,1 0-1,-1 0 1,1 0 0,-1 1-1,0-1 1,1 0 0,-1 0-1,1 0 1,0 0 0,-1 0-1,1 0 1,-1 0 0,1 0-1,-1 0 1,1 0 0,-1 0-1,1 0 1,0 0 0,23-3 234,-2-4-167,-1 0 0,0-1 0,34-20-1,1 1-144,-17 9-154,-26 11 35,-1 0 1,1 2 0,0-1 0,1 2 0,-1 0 0,1 0 0,23-2-1,-36 6 185,-1 0 0,1 0 0,-1 0-1,1 1 1,-1-1 0,0 0-1,1 0 1,-1 1 0,1-1 0,-1 0-1,0 0 1,1 1 0,-1-1-1,1 0 1,-1 1 0,0-1 0,0 1-1,1-1 1,-1 0 0,0 1-1,0-1 1,1 1 0,-1-1 0,0 1-1,0-1 1,0 1 0,0-1-1,0 1 1,0-1 0,0 1-1,0-1 1,0 1 0,0-1 0,0 0-1,0 1 1,0 0 0,-3 20 223,-4-5-153,-1-1 0,0 1 0,-1-1 0,0-1 0,-1 0-1,-14 15 1,14-16-28,-6 2-195,10-15-3609,3-7-1398</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0.861"/>
    </inkml:context>
    <inkml:brush xml:id="br0">
      <inkml:brushProperty name="width" value="0.025" units="cm"/>
      <inkml:brushProperty name="height" value="0.025" units="cm"/>
    </inkml:brush>
  </inkml:definitions>
  <inkml:trace contextRef="#ctx0" brushRef="#br0">0 1 18930,'0'0'544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1.694"/>
    </inkml:context>
    <inkml:brush xml:id="br0">
      <inkml:brushProperty name="width" value="0.025" units="cm"/>
      <inkml:brushProperty name="height" value="0.025" units="cm"/>
    </inkml:brush>
  </inkml:definitions>
  <inkml:trace contextRef="#ctx0" brushRef="#br0">0 0 4132,'0'0'16554,"2"13"-16111,17 165 673,-19-176-1105,0 0 0,0 0 0,0-1 0,1 1 0,-1 0 0,1 0-1,-1 0 1,1-1 0,0 1 0,-1 0 0,1-1 0,0 1 0,0 0 0,0-1 0,1 0 0,-1 1 0,0-1-1,0 1 1,1-1 0,-1 0 0,1 0 0,-1 0 0,1 0 0,2 1 0,-2-2 18,1 1-1,-1-1 1,1 0 0,-1-1-1,0 1 1,1 0 0,-1-1 0,0 1-1,1-1 1,-1 0 0,0 0 0,0 0-1,0 0 1,1 0 0,-1 0 0,2-2-1,10-8 90,0 0-1,-1-1 1,21-25-1,-33 36-125,19-22 21,-12 12-3,1 0 1,1 1-1,0 0 0,0 0 0,13-8 0,-22 17-13,-1 1 0,1 0 0,-1-1 0,1 1 0,-1 0 0,1 0 0,-1-1 0,1 1 0,-1 0 0,1 0 0,-1 0 0,1 0 0,-1-1 0,1 1 0,0 0 0,-1 0 0,1 0 0,-1 0 0,1 0 0,-1 1 0,1-1 0,-1 0 0,1 0 0,-1 0 0,1 0 0,-1 1 0,1-1 0,-1 0-1,1 0 1,-1 1 0,1 0 0,7 18 146,-7 37 366,-1-45-412,0 171 372,20-201-949,13-31-4744,-15 13-1243,-2-3-3527</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2.360"/>
    </inkml:context>
    <inkml:brush xml:id="br0">
      <inkml:brushProperty name="width" value="0.025" units="cm"/>
      <inkml:brushProperty name="height" value="0.025" units="cm"/>
    </inkml:brush>
  </inkml:definitions>
  <inkml:trace contextRef="#ctx0" brushRef="#br0">4 80 12011,'0'0'2371,"0"12"-1005,-1 1-873,0-4 195,0 1 0,0 0-1,1 0 1,1 0-1,0 0 1,3 14 0,-4-23-611,1 1 1,0-1 0,0 0 0,0 1 0,0-1 0,0 0 0,0 0 0,1 1 0,-1-1-1,0 0 1,1 0 0,-1-1 0,1 1 0,-1 0 0,1 0 0,-1-1 0,1 1 0,-1-1-1,1 1 1,-1-1 0,1 0 0,0 1 0,-1-1 0,1 0 0,0 0 0,-1 0 0,1 0-1,0-1 1,-1 1 0,1 0 0,0-1 0,-1 1 0,2-2 0,4 1 99,0-2 1,0 1 0,-1-1-1,1 1 1,-1-2 0,9-5-1,-5 2-63,0-2-1,-1 1 0,0-1 0,13-16 0,-18 20-96,-1 1-1,0-1 1,0 0-1,-1 0 0,1 0 1,-1 0-1,0 0 1,-1-1-1,1 1 0,-1-1 1,0 1-1,0-10 1,0 14-15,-1 1 1,0-1-1,0 1 0,0-1 1,0 1-1,0-1 1,0 1-1,0-1 0,0 1 1,0 0-1,0-1 1,0 1-1,-1-1 1,1 1-1,0-1 0,0 1 1,0-1-1,0 1 1,-1 0-1,1-1 1,0 1-1,0-1 0,-1 1 1,1 0-1,0-1 1,-1 1-1,1 0 1,-1-1-1,1 1 0,0 0 1,-1 0-1,1 0 1,-1-1-1,1 1 1,0 0-1,-1 0 0,-17 8-44,-13 25-75,22-17 97,1 1 0,1-1 0,-9 36 0,13-44 29,1 0 1,1 1 0,0 0 0,0-1-1,0 1 1,1 0 0,1-1 0,-1 1-1,1 0 1,3 11 0,-3-18-5,0 0-1,0 0 1,1 0 0,-1 0-1,0 0 1,1 0 0,-1 0 0,1-1-1,-1 1 1,1-1 0,0 1-1,0-1 1,0 0 0,0 0 0,0 0-1,0 0 1,0 0 0,0 0-1,0 0 1,0 0 0,1-1-1,-1 0 1,0 1 0,0-1 0,1 0-1,-1 0 1,0 0 0,0 0-1,1 0 1,3-1 0,1 0 17,1-1 0,-1 1 1,0-1-1,1-1 1,-1 1-1,0-1 0,0 0 1,6-5-1,1-1-26,-1-1-1,0-1 1,-1 0 0,0 0-1,-1-1 1,10-15 0,-15 20-5,-1 0-1,0-1 1,-1 0 0,1 0 0,-2-1 0,1 1 0,-1-1-1,0 1 1,-1-1 0,0 0 0,-1 0 0,1-12-1,-30 96-577,26-67 611,1 1 0,0-1-1,0 1 1,0 0 0,1 0 0,1-1-1,-1 1 1,1 0 0,4 13 0,-4-20-4,-1 0 0,1 0 0,0-1 0,0 1 1,0 0-1,0 0 0,0-1 0,1 1 1,-1-1-1,0 1 0,1-1 0,-1 0 1,1 1-1,0-1 0,-1 0 0,1 0 0,0 0 1,2 1-1,0-1 21,0 0-1,-1-1 1,1 1-1,0-1 1,-1 0 0,1 0-1,0-1 1,-1 1 0,1-1-1,-1 1 1,1-1-1,-1 0 1,7-3 0,3-2 38,0 0 0,0-2 1,-1 1-1,0-1 1,0-1-1,-1 0 0,0-1 1,15-18-1,-7 6-47,-1 0 1,-1-2-1,19-35 0,-33 54-19,-1 1 0,1-1 0,-1 0-1,-1 0 1,1 0 0,-1 0 0,1 0 0,-1 0-1,0-6 1,-2 11-20,1 0-1,0-1 0,-1 1 0,1 0 0,-1 0 0,1 0 1,-1 0-1,1 0 0,-1 0 0,1 0 0,0 0 1,-1 0-1,1 0 0,-1 0 0,1 0 0,-1 0 1,1 0-1,-1 0 0,1 0 0,0 1 0,-1-1 1,1 0-1,-1 0 0,1 0 0,-1 1 0,-5 4-16,1 0 0,-1 0 0,1 0 0,0 1 0,0-1 0,1 1 0,0 1 0,0-1 0,0 0 0,-4 13 0,-25 72 433,32-88-369,-1 1 0,1-1 0,0 0 0,1 1 1,-1-1-1,0 1 0,1-1 0,0 1 0,0-1 1,0 1-1,0-1 0,2 7 0,-1-8-22,0-1-1,1 0 0,-1 1 1,1-1-1,-1 0 0,1 0 1,-1 0-1,1 0 1,0 0-1,-1 0 0,1 0 1,0-1-1,0 1 0,-1-1 1,1 1-1,0-1 1,0 0-1,0 0 0,0 1 1,0-1-1,0-1 0,-1 1 1,5-1-1,1 1 0,1-1 0,-1 0 0,1 0 0,-1-1 0,1 0 0,-1-1 0,13-5 0,9-7-2811,-28 14 2498,0 1 0,-1 0 1,1-1-1,0 1 0,-1 0 1,1-1-1,0 1 0,-1-1 1,1 1-1,-1-1 1,1 0-1,-1 1 0,1-1 1,-1 1-1,0-1 0,1 0 1,-1 0-1,0 1 0,1-1 1,-1-1-1,3-8-5240</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2.753"/>
    </inkml:context>
    <inkml:brush xml:id="br0">
      <inkml:brushProperty name="width" value="0.025" units="cm"/>
      <inkml:brushProperty name="height" value="0.025" units="cm"/>
    </inkml:brush>
  </inkml:definitions>
  <inkml:trace contextRef="#ctx0" brushRef="#br0">1 182 12908,'0'0'6508,"12"-3"-4912,13-6-1065,-1-1 0,0-1-1,-1-1 1,0-1 0,-1-1 0,0-1 0,-1-1 0,33-32 0,-53 46-508,0 1 0,0 0 1,1-1-1,-1 1 0,0-1 1,0 1-1,0-1 0,-1 0 0,1 1 1,0-1-1,-1 0 0,1 1 1,0-3-1,-1 3-9,0 1 1,-1 0-1,1-1 1,0 1-1,0 0 1,0-1-1,0 1 1,-1 0-1,1-1 1,0 1-1,0 0 1,-1 0-1,1-1 0,0 1 1,0 0-1,-1 0 1,1-1-1,0 1 1,-1 0-1,1 0 1,0 0-1,-1 0 1,1 0-1,0-1 0,-1 1 1,1 0-1,-1 0 1,1 0-1,0 0 1,-1 0-1,1 0 1,0 0-1,-1 0 1,1 0-1,0 0 1,-1 1-1,-4-1 8,1 1-1,-1 1 1,1-1 0,-1 0 0,1 1-1,0 0 1,0 0 0,-7 5 0,-6 6-43,1 0 0,0 2 0,0 0 0,-23 31 0,31-36 24,1 0 0,1 0-1,0 0 1,0 1 0,1 0-1,0 0 1,1 0 0,1 1 0,-1 0-1,-1 13 1,5-23-3,0 0-1,0 0 1,0-1-1,0 1 1,0 0-1,1 0 1,-1 0-1,0 0 1,1-1-1,-1 1 1,1 0-1,0 0 1,0-1-1,0 1 1,-1-1-1,2 1 1,-1-1 0,0 1-1,0-1 1,0 1-1,1-1 1,-1 0-1,0 0 1,1 0-1,-1 1 1,1-2-1,0 1 1,-1 0-1,1 0 1,0 0-1,-1-1 1,1 1-1,0-1 1,0 1 0,0-1-1,-1 0 1,1 0-1,0 0 1,0 0-1,3 0 1,3 0-367,1-1 0,-1 1 0,0-2 0,0 1 1,0-1-1,0 0 0,0-1 0,10-4 1,22-17-3985,2-5-2418</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3.116"/>
    </inkml:context>
    <inkml:brush xml:id="br0">
      <inkml:brushProperty name="width" value="0.025" units="cm"/>
      <inkml:brushProperty name="height" value="0.025" units="cm"/>
    </inkml:brush>
  </inkml:definitions>
  <inkml:trace contextRef="#ctx0" brushRef="#br0">138 1 16047,'-9'5'1089,"-7"4"-290,-1 2 1,1 0-1,1 1 0,0 1 0,1 0 1,-17 19-1,31-32-794,-1 1-1,1-1 1,0 1 0,-1-1-1,1 1 1,-1 0 0,1-1-1,0 1 1,0 0 0,-1-1-1,1 1 1,0 0 0,0-1 0,0 1-1,0 0 1,0-1 0,0 1-1,0 0 1,0-1 0,0 1-1,0 0 1,0 0 0,0-1 0,0 1-1,0 0 1,1-1 0,-1 1-1,1 1 1,19 7 62,41-8-244,-48-2 1,10 1-147,0-1 82,-1 2 0,28 3 0,-45-4 253,-1 1-1,1 0 0,-1 0 0,1 0 1,-1 1-1,0-1 0,1 1 0,-1 0 1,0 0-1,0 1 0,0-1 0,-1 1 1,1 0-1,-1 0 0,1 0 0,-1 0 1,3 4-1,-5-5 85,0 0 0,0 0 0,-1-1 0,1 1 0,0 0 1,-1 0-1,0 0 0,1 0 0,-1 0 0,0 0 0,0 0 0,0 0 0,0 0 0,0 0 1,-1 0-1,1 0 0,-1 0 0,1-1 0,-1 1 0,0 0 0,1 0 0,-1 0 0,0-1 1,0 1-1,0 0 0,-1-1 0,1 1 0,0-1 0,-1 1 0,1-1 0,-2 2 0,-7 5 227,1 0-1,-1 0 0,-18 9 0,20-12-255,-78 44 670,39-33-1480,1-12-3768,32-7-1863</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4.587"/>
    </inkml:context>
    <inkml:brush xml:id="br0">
      <inkml:brushProperty name="width" value="0.025" units="cm"/>
      <inkml:brushProperty name="height" value="0.025" units="cm"/>
    </inkml:brush>
  </inkml:definitions>
  <inkml:trace contextRef="#ctx0" brushRef="#br0">212 46 10602,'1'-1'149,"-1"0"0,0 1-1,0-1 1,1 0 0,-1 0-1,0 0 1,0 0 0,0 0 0,0 0-1,0 0 1,-1 0 0,1 0 0,0 0-1,0 0 1,-1 0 0,1 0 0,0 0-1,-1 0 1,1 1 0,-1-1 0,1 0-1,-1 0 1,0 0 0,1 1-1,-1-1 1,0 0 0,1 1 0,-1-1-1,0 0 1,0 1 0,0-1 0,1 1-1,-1-1 1,0 1 0,0 0 0,0-1-1,0 1 1,0 0 0,0 0 0,0 0-1,0 0 1,0-1 0,0 1 0,0 0-1,0 1 1,0-1 0,0 0-1,0 0 1,0 0 0,1 1 0,-1-1-1,0 0 1,0 1 0,0-1 0,0 1-1,0-1 1,-1 2 0,-6 1 10,-1 1 0,1 1 0,0-1 0,1 1 0,-1 1 0,1-1 0,0 1 0,0 1 0,1-1 0,-7 10 0,-1 1 32,1 1 1,1 1-1,-12 23 0,20-35-148,0-1 1,1 1-1,0 0 0,1 0 0,-1 0 0,2 1 0,-1-1 0,1 0 1,0 1-1,0-1 0,1 15 0,0-21-37,0 0 0,1 0 0,-1 0 1,1 0-1,-1 0 0,1 0 0,-1 0 0,1 0 0,0 0 0,-1 0 0,1-1 0,0 1 1,0 0-1,-1 0 0,1-1 0,0 1 0,0 0 0,0-1 0,0 1 0,0-1 1,0 1-1,0-1 0,0 0 0,0 1 0,0-1 0,0 0 0,1 0 0,-1 1 0,0-1 1,0 0-1,0 0 0,0 0 0,0-1 0,0 1 0,0 0 0,0 0 0,1-1 1,-1 1-1,0 0 0,0-1 0,0 1 0,1-2 0,5 0 43,0-1-1,-1 0 1,1 0 0,-1 0 0,9-7-1,8-9 7,-1-1-1,-1 0 1,-1-2-1,-1-1 1,0 0-1,-2-1 0,-1-1 1,-1-1-1,20-48 1,-47 106 98,1 1 0,2 1 1,1-1-1,1 1 0,3 0 0,-2 54 1,6-86-153,-1 0 1,1-1-1,0 1 0,0-1 1,1 1-1,-1-1 1,0 1-1,0-1 0,1 1 1,-1-1-1,1 1 1,-1-1-1,1 1 0,0-1 1,-1 0-1,1 1 1,0-1-1,0 0 0,0 0 1,0 1-1,0-1 1,0 0-1,1 0 0,-1 0 1,0 0-1,0-1 1,3 2-1,-1-1 19,0-1 0,0 1 0,0-1 0,0 0 0,0 0-1,0-1 1,0 1 0,0 0 0,0-1 0,0 0 0,-1 0 0,1 0 0,4-2 0,6-3-199,-1-1 1,0 0-1,-1 0 1,1-1-1,11-12 1,-11 7-1230,0 0 0,-1 0 0,15-25 0,-2-8-3925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4.995"/>
    </inkml:context>
    <inkml:brush xml:id="br0">
      <inkml:brushProperty name="width" value="0.025" units="cm"/>
      <inkml:brushProperty name="height" value="0.025" units="cm"/>
    </inkml:brush>
  </inkml:definitions>
  <inkml:trace contextRef="#ctx0" brushRef="#br0">35 0 12107,'0'0'6342,"0"13"-5664,-2 40 766,-12 75 0,-4 64 852,17-190-2290,1-1 0,0 1 1,0 0-1,0-1 0,0 1 0,1 0 0,-1-1 1,0 1-1,1-1 0,-1 1 0,1-1 1,-1 1-1,1-1 0,0 1 0,0-1 0,-1 1 1,1-1-1,0 0 0,3 3 0,-3-4 9,0 1 0,0-1 1,0 1-1,0-1 0,0 0 0,1 0 0,-1 1 0,0-1 0,0 0 0,0 0 0,1 0 0,-1 0 0,0 0 0,0-1 1,0 1-1,1 0 0,-1 0 0,0-1 0,0 1 0,1-1 0,7-4 62,-1 1 0,0-1 0,-1 0-1,1-1 1,9-9 0,8-9-54,-1-2 0,-1 0 0,-1-2-1,-2 0 1,0-2 0,-2 0 0,-2-1 0,-1 0-1,-1-2 1,12-40 0,-50 111-267,-13 38-8,23-43 228,5-13 24,0 0 1,1 1-1,2 0 0,0 0 1,1 0-1,-4 41 0,9-60 2,0-1-1,0 0 1,0 0 0,0 1-1,1-1 1,-1 0-1,0 0 1,1 1-1,-1-1 1,1 0 0,-1 0-1,1 0 1,-1 0-1,1 0 1,0 0-1,0 0 1,0 0 0,-1 0-1,1 0 1,0 0-1,0 0 1,0-1-1,0 1 1,3 1 0,-1-1-98,0 1 1,1-1 0,-1 0 0,1-1 0,0 1-1,-1 0 1,1-1 0,-1 0 0,5 0 0,1-1-1229,1 0 1,-1 0 0,1-1 0,-1 0 0,0-1-1,15-5 1,10-11-7298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3.354"/>
    </inkml:context>
    <inkml:brush xml:id="br0">
      <inkml:brushProperty name="width" value="0.025" units="cm"/>
      <inkml:brushProperty name="height" value="0.025" units="cm"/>
    </inkml:brush>
  </inkml:definitions>
  <inkml:trace contextRef="#ctx0" brushRef="#br0">1 1 16624,'0'0'7495,"5"73"-6983,-5-35-416,-2 0-64,2-3 0,0-4-64,2-9-1249,9-8-705,-1-11 32,-3-3-2306,-1-10-5060</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5.876"/>
    </inkml:context>
    <inkml:brush xml:id="br0">
      <inkml:brushProperty name="width" value="0.025" units="cm"/>
      <inkml:brushProperty name="height" value="0.025" units="cm"/>
    </inkml:brush>
  </inkml:definitions>
  <inkml:trace contextRef="#ctx0" brushRef="#br0">148 0 15022,'0'0'2424,"-11"10"-679,6-5-1679,-68 66 3140,66-63-2869,0 0 0,0 1 0,1-1 0,0 1 0,1 0 0,0 1 0,0-1 0,-5 18 0,10-26-340,0 0 1,0 0-1,0-1 0,1 1 1,-1 0-1,0-1 0,0 1 1,1 0-1,-1-1 0,0 1 1,1-1-1,-1 1 1,1 0-1,-1-1 0,1 1 1,-1-1-1,1 1 0,-1-1 1,1 0-1,0 1 0,-1-1 1,1 1-1,-1-1 0,1 0 1,0 0-1,-1 1 0,1-1 1,0 0-1,-1 0 0,1 0 1,0 0-1,0 0 0,-1 1 1,1-2-1,0 1 0,-1 0 1,2 0-1,44 1-900,-19-1-25,-22 2 878,0-1 1,0 1 0,0 0 0,0 1-1,-1-1 1,1 1 0,0 0-1,-1 0 1,0 1 0,0-1 0,0 1-1,0 0 1,-1 0 0,1 0-1,-1 0 1,0 1 0,0-1 0,-1 1-1,1 0 1,-1 0 0,2 5-1,2 5 52,-1 0 0,0 0-1,-2 0 1,1 1-1,-2-1 1,1 18 0,-2-14 58,-1-1 0,-1 1 0,0-1 0,-2 1 0,0-1 0,-6 20 0,6-28 109,-1-1-1,0 0 0,0 0 0,-1-1 0,0 1 1,0-1-1,-1 0 0,-1 0 0,1-1 1,-1 0-1,0 0 0,0 0 0,-10 6 1,14-11-91,1-1-1,0 1 1,0-1 0,-1 1 0,1-1 0,-1 0 0,1 0 0,-1 0 0,1 0 0,-1-1 0,0 1 0,1 0 0,-1-1 0,0 0 0,1 0 0,-1 0 0,-3 0 0,4-1-53,1 0 1,-1 1-1,1-1 0,-1 0 1,1 0-1,0 0 0,-1 0 1,1-1-1,0 1 0,0 0 1,-1 0-1,1-1 0,0 1 1,1-1-1,-1 1 0,0-1 1,0 1-1,1-1 0,-1 1 1,0-1-1,1 0 0,0 1 1,-1-1-1,1 0 0,0 0 1,0-2-1,-1-11-222,0 0 1,1-1-1,1 1 1,1 0-1,0 0 1,0 0-1,2 0 1,0 1-1,0-1 1,2 1-1,0 0 1,0 0-1,1 1 1,1 0-1,13-18 1,12-8-17,1 0 1,2 2 0,50-39 0,25-25 303,-107 97-112,0 0 1,0 0 0,0-1 0,0 1 0,-1-1 0,1 0 0,-1 0 0,-1 0-1,1 0 1,-1 0 0,1-1 0,1-7 0,-4 12 22,-1 1 1,1-1-1,0 1 1,0-1-1,-1 1 1,1-1-1,0 1 1,-1-1-1,1 1 1,0-1-1,-1 1 1,1-1-1,-1 1 1,1 0-1,0-1 1,-1 1-1,1 0 1,-1-1-1,0 1 1,1 0-1,-1 0 0,1 0 1,-1-1-1,1 1 1,-1 0-1,1 0 1,-1 0-1,0 0 1,1 0-1,-1 0 1,1 0-1,-1 0 1,1 0-1,-1 0 1,0 1-1,1-1 1,-1 0-1,1 0 1,-1 0-1,1 1 1,-1-1-1,0 1 0,-28 8 121,17-2-74,1 0 0,0 1-1,0 0 1,1 0-1,0 1 1,1 1 0,-9 10-1,12-13 23,0 0-1,1 1 1,0 0-1,0 0 0,1 1 1,-1-1-1,2 1 1,0 0-1,0 0 1,-3 17-1,6-25-63,-1 0 1,1 0-1,0 1 0,1-1 0,-1 0 0,0 1 1,0-1-1,0 0 0,1 0 0,-1 1 0,1-1 0,-1 0 1,1 0-1,-1 1 0,1-1 0,0 0 0,0 0 1,-1 0-1,1 0 0,0 0 0,0 0 0,0 0 0,0-1 1,0 1-1,0 0 0,0 0 0,0-1 0,1 1 1,-1-1-1,0 1 0,0-1 0,1 1 0,-1-1 0,0 0 1,0 0-1,2 1 0,54 0 227,-48-2-189,8-1-14,1 0-1,0-1 1,-1-1 0,0-1 0,27-12-1,80-44-406,-38 16 130,-86 45 243,1 0 0,-1 0-1,0-1 1,0 1 0,1 0 0,-1 0-1,0 0 1,1 0 0,-1-1 0,0 1 0,1 0-1,-1 0 1,0 0 0,1 0 0,-1 0-1,0 0 1,1 0 0,-1 0 0,0 0 0,1 0-1,-1 0 1,1 0 0,-1 0 0,0 0-1,1 0 1,-1 0 0,0 0 0,1 0 0,-1 1-1,0-1 1,1 0 0,-1 0 0,0 0-1,0 1 1,1-1 0,-1 0 0,0 0 0,0 1-1,1-1 1,-1 0 0,0 0 0,0 1-1,0-1 1,1 1 0,-4 21 212,-18 31 490,19-48-624,1-5-46,1 1-1,-1 0 0,1 0 1,-1 0-1,1 0 1,-1 0-1,1 0 0,0 0 1,-1 0-1,1 0 1,0 0-1,0 0 0,0 0 1,0 0-1,0 0 1,0 1-1,0-1 0,0 0 1,0 0-1,1 0 1,-1 0-1,0 0 0,1 0 1,-1 0-1,1 1 1,0-2-8,0 1 0,0-1 0,0 1 0,1-1 0,-1 1 0,0-1 0,0 0 0,0 0 0,0 0 0,1 1 0,-1-1 0,0 0 0,0 0 0,0-1 0,1 1 0,-1 0 0,0 0 0,2-1 0,64-25 186,-56 21-201,34-17 49,-30 13-242,1 1 0,-1 1 0,1 1 0,0 0 0,1 1 0,-1 1 0,19-3-1,-35 7 182,1 0-1,-1 0 1,1 1-1,0-1 1,-1 0 0,1 0-1,-1 0 1,1 0-1,-1 1 1,1-1-1,-1 0 1,1 1-1,-1-1 1,1 0-1,-1 1 1,1-1-1,-1 1 1,0-1-1,1 0 1,-1 1-1,0-1 1,1 1-1,-1-1 1,0 1-1,1-1 1,-1 1-1,0 0 1,0-1-1,0 1 1,0-1-1,1 1 1,-1-1-1,0 1 1,0 0 0,0-1-1,0 1 1,0-1-1,-1 1 1,1 0-1,-5 33 343,2-17-284,4-16-35,0-1 0,0 0 0,0 1 0,0-1 1,0 0-1,-1 0 0,1 1 0,0-1 0,0 0 1,0 0-1,0 0 0,0 0 0,0 0 0,0 0 1,0-1-1,0 1 0,0 0 0,0 0 0,-1-1 1,1 1-1,0 0 0,1-2 0,23-6 105,30-18-19,-40 18-393,0 1 1,0 0-1,0 1 0,1 0 0,0 2 1,0 0-1,28-4 0,-43 8 273,0 0 0,0 0 0,-1 0 0,1 0 0,0 0 0,0 0 0,0 1 0,0-1 0,-1 0 0,1 0 0,0 0 0,0 1 0,-1-1 0,1 1 0,0-1 0,0 0 0,-1 1 0,1-1 0,0 1 0,-1-1 1,1 1-1,-1 0 0,1-1 0,-1 1 0,1 0 0,-1-1 0,1 1 0,-1 0 0,0-1 0,1 1 0,-1 0 0,0 0 0,0 0 0,1-1 0,-1 1 0,0 0 0,0 0 0,0 0 0,0-1 0,0 1 0,0 0 0,0 0 0,0 0 0,-1 0 0,1-1 0,0 1 0,-1 1 0,0 1-440,0 1 0,0-1 0,0 0 0,0 1-1,-1-1 1,1 0 0,-1 0 0,0 0 0,-4 4-1,-12 8-6684</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6.825"/>
    </inkml:context>
    <inkml:brush xml:id="br0">
      <inkml:brushProperty name="width" value="0.025" units="cm"/>
      <inkml:brushProperty name="height" value="0.025" units="cm"/>
    </inkml:brush>
  </inkml:definitions>
  <inkml:trace contextRef="#ctx0" brushRef="#br0">63 144 3908,'2'0'11498,"4"0"-6087,24-2-4079,-23-1-1246,0-1 1,0 0 0,0 0-1,0-1 1,0 1-1,-1-2 1,0 1-1,0-1 1,-1 1-1,1-2 1,-1 1-1,-1 0 1,1-1-1,-1 0 1,0 0 0,-1-1-1,1 1 1,2-11-1,-6 17-83,0 0 0,0 1-1,0-1 1,0 0-1,0 0 1,0 0 0,0 0-1,0 0 1,-1 1 0,1-1-1,0 0 1,0 0 0,-1 1-1,1-1 1,-1 0 0,1 0-1,-1 1 1,1-1 0,-1 0-1,1 1 1,-1-1 0,1 1-1,-1-1 1,0 1 0,1-1-1,-1 1 1,0-1 0,0 1-1,1-1 1,-1 1 0,0 0-1,0 0 1,1-1 0,-1 1-1,0 0 1,0 0 0,0 0-1,0 0 1,1 0 0,-1 0-1,0 0 1,0 0 0,0 0-1,0 0 1,1 0 0,-1 1-1,-1-1 1,-3 1-24,-1 0 1,1 0-1,0 1 1,-1-1-1,1 1 1,-7 4-1,1 2 8,1 0 1,-1 1-1,1 0 0,1 1 1,0 0-1,0 1 0,1-1 0,0 2 1,1-1-1,0 1 0,1 0 1,1 1-1,0-1 0,0 1 1,1 0-1,1 0 0,0 0 0,1 1 1,0-1-1,1 19 0,1-28 9,0-1 0,0 0 0,0 0-1,0 0 1,1 0 0,0 0 0,0 0-1,-1 0 1,2 0 0,-1 0 0,0 0-1,1-1 1,-1 1 0,1 0 0,0-1-1,-1 1 1,1-1 0,1 0 0,1 3 0,0-2 9,0-1 0,0 0 0,0 1 0,1-1 0,-1-1 0,0 1 0,1-1 0,-1 1 1,1-1-1,0-1 0,7 2 0,1-2-104,0 0 0,0-1 0,0 0 1,0-1-1,0-1 0,0 0 0,-1 0 0,18-8 0,-11 2-469,1-1-1,-2-1 1,1-1-1,30-25 1,-40 30 552,-1-1 0,0 0 1,0-1-1,-1 0 0,0 0 0,-1 0 0,0-1 1,0 0-1,-1 0 0,7-20 0,-10 6 808,-2 24-773,0-1 0,-1 1 0,1 0 0,0 0 0,-1 0 0,1 0 0,0 0 0,-1 0 0,1 0 0,-1 0 0,1 0-1,0 0 1,-1 0 0,1 0 0,0 0 0,-1 0 0,1 0 0,-1 0 0,1 0 0,0 0 0,-1 0 0,1 0 0,0 1-1,-1-1 1,1 0 0,0 0 0,-1 0 0,1 1 0,0-1 0,0 0 0,-1 1 0,1-1 0,-31 34 555,24-22-424,0 1-1,0 1 0,-5 16 0,10-25-90,1-1 0,-1 0-1,1 1 1,0-1 0,0 1 0,1-1 0,-1 1-1,1-1 1,0 1 0,0-1 0,1 1 0,-1-1 0,1 1-1,2 6 1,-1-9-14,-1 0-1,1 0 1,0-1 0,0 1-1,0-1 1,0 0-1,1 1 1,-1-1 0,0 0-1,0 0 1,1 0 0,-1-1-1,1 1 1,-1-1-1,1 1 1,-1-1 0,1 0-1,-1 0 1,1 0 0,-1 0-1,4 0 1,56-9 740,-38 0-727,0 0 0,-1-2-1,0-1 1,-1 0 0,25-20-1,15-7 131,-62 40-205,1 0 0,-1-1 0,0 1 0,1 0 0,-1 0 0,0 0 0,0 0 0,0 0 0,0 0-1,1-1 1,-1 1 0,0 0 0,-1 0 0,1 0 0,0 0 0,0 0 0,0 0 0,0 0 0,-1 0 0,1-1 0,0 1 0,-1 0 0,1 0 0,-1 1 0,-9 30 43,10-32-24,0 1 0,-1 0 1,1-1-1,0 1 1,-1 0-1,1-1 1,0 1-1,0 0 1,-1 0-1,1-1 0,0 1 1,0 0-1,0 0 1,0-1-1,0 1 1,0 0-1,1 0 1,-1-1-1,0 1 0,0 0 1,0 0-1,1-1 1,-1 1-1,0 0 1,1-1-1,-1 1 1,0 0-1,1-1 0,-1 1 1,1-1-1,-1 1 1,1-1-1,0 1 1,-1-1-1,1 1 1,0 0-1,2-1 15,-1 1 0,1-1 0,-1 0 1,1 0-1,0 0 0,-1 0 0,1 0 0,-1 0 0,1-1 0,-1 0 1,4 0-1,77-33 347,-75 30-352,43-24-88,-32 17 11,0 1-1,33-12 1,-51 22 56,-1-1 1,0 1-1,1 0 0,-1 0 1,1 0-1,-1 0 0,0 0 1,1 0-1,-1 0 0,1 0 1,-1 0-1,1 0 0,-1 0 1,0 0-1,1 0 0,-1 0 1,1 0-1,-1 0 0,0 0 1,1 0-1,-1 1 1,0-1-1,1 0 0,-1 0 1,1 0-1,-1 1 0,0-1 1,0 0-1,1 0 0,-1 1 1,0-1-1,1 0 0,-1 1 1,0-1-1,0 0 0,0 1 1,1-1-1,-1 1 0,0 0 1,0 23 10,-15 29 230,14-50-243,-2 6 12,0 0 0,1 0-1,0 0 1,0 1 0,1-1 0,0 11 0,1-19-503,5-15-5611,-1-2-1617</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7.154"/>
    </inkml:context>
    <inkml:brush xml:id="br0">
      <inkml:brushProperty name="width" value="0.025" units="cm"/>
      <inkml:brushProperty name="height" value="0.025" units="cm"/>
    </inkml:brush>
  </inkml:definitions>
  <inkml:trace contextRef="#ctx0" brushRef="#br0">0 1 17969,'0'0'3619,"43"56"-4227,-12-42-2980,3-1-4227</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7.487"/>
    </inkml:context>
    <inkml:brush xml:id="br0">
      <inkml:brushProperty name="width" value="0.025" units="cm"/>
      <inkml:brushProperty name="height" value="0.025" units="cm"/>
    </inkml:brush>
  </inkml:definitions>
  <inkml:trace contextRef="#ctx0" brushRef="#br0">15 136 12588,'0'0'10549,"10"-3"-9818,12-3-440,0-2 0,27-13 0,-39 17-270,0-1 0,-1-1 0,1 0 0,-1 0 0,0 0 0,-1-1 0,0-1 0,9-9 0,-16 16-9,0 0-1,0 0 1,-1 0-1,1 0 0,0 0 1,-1 1-1,1-1 1,0 0-1,-1 0 0,0-1 1,1 1-1,-1 0 1,1 0-1,-1 0 1,0 0-1,0 0 0,0 0 1,0 0-1,0 0 1,0-1-1,0 1 1,0 0-1,0-1 0,-1 1 3,0 0 0,1 1 0,-1-1 0,0 1 0,0-1 0,1 1 0,-1-1 0,0 1 0,0 0 0,0-1 0,0 1 0,0 0 0,0-1 0,1 1 0,-1 0-1,0 0 1,0 0 0,0 0 0,0 0 0,0 0 0,-1 0 0,-4 1 6,0 0 0,0 0 1,0 0-1,0 1 0,0 0 0,1 0 0,-10 5 0,1 2 36,0 1 0,1 1 0,1 1 1,0-1-1,-21 28 0,28-33-24,1 0 0,-1 0 0,1 1 0,0-1 0,1 1 0,0 0 0,0 0 0,0 0 0,1 1 0,0-1 0,0 0 0,1 1 0,0 0 0,0-1 0,1 13 0,1-18-23,0 0 0,0 0 0,0 1-1,0-1 1,0 0 0,1 0 0,-1 0 0,1 0 0,-1-1 0,1 1-1,0 0 1,0-1 0,0 1 0,0-1 0,0 1 0,0-1-1,0 0 1,0 0 0,0 0 0,1 0 0,-1 0 0,0 0-1,1-1 1,-1 1 0,1-1 0,-1 0 0,0 0 0,4 0-1,8 1-395,-1 0 0,1-2 0,23-2 0,-25 1-901,-1-1 0,1-1-1,-1 1 1,1-2 0,17-9-1,16-13-6185</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7.818"/>
    </inkml:context>
    <inkml:brush xml:id="br0">
      <inkml:brushProperty name="width" value="0.025" units="cm"/>
      <inkml:brushProperty name="height" value="0.025" units="cm"/>
    </inkml:brush>
  </inkml:definitions>
  <inkml:trace contextRef="#ctx0" brushRef="#br0">320 0 15086,'-9'3'1095,"-4"2"-687,0 0 0,1 1 0,-1 0 0,-18 13 1,27-16-219,-1 0 1,1 0-1,0 1 1,0-1 0,0 1-1,1 0 1,-1 0-1,1 0 1,0 0 0,0 1-1,1-1 1,-1 1-1,1 0 1,0 0 0,0 0-1,0 0 1,-1 7-1,3-10-190,1 0 0,-1 0 0,0 0 0,1 0 0,-1 0 0,1 0 0,-1 0 0,1 0 0,0 0 0,0-1 0,0 1 0,0 0 0,0-1 0,0 1 0,1-1 0,-1 1 0,0-1 0,1 1 0,-1-1 0,1 0 0,0 0 0,-1 0 0,1 0 0,0 0 0,0 0 0,0 0 0,1 0 0,61 18-1036,-51-15 594,16 2-344,-20-5 646,0 0 1,0 1 0,-1 0 0,1 0 0,-1 1 0,0 1 0,0-1 0,0 1-1,0 0 1,0 1 0,7 6 0,-14-10 209,0 0 0,0 1 0,0-1-1,0 0 1,0 0 0,-1 1 0,1-1 0,0 1 0,-1-1 0,1 1-1,-1-1 1,0 1 0,0-1 0,1 1 0,-1-1 0,0 1-1,0-1 1,0 1 0,0-1 0,-1 1 0,1-1 0,0 1 0,-1-1-1,1 1 1,-1-1 0,1 1 0,-1-1 0,0 0 0,0 1-1,1-1 1,-1 0 0,0 0 0,0 0 0,0 1 0,0-1 0,-3 1-1,-3 5 405,-1 0 0,-1-1 0,1 0 0,-11 6 0,15-10-463,-25 14 613,-1 0-1,-1-2 1,-56 17 0,64-25-2063,0-1 0,-1 0-1,-33 0 1,3-4-8949</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8.506"/>
    </inkml:context>
    <inkml:brush xml:id="br0">
      <inkml:brushProperty name="width" value="0.025" units="cm"/>
      <inkml:brushProperty name="height" value="0.025" units="cm"/>
    </inkml:brush>
  </inkml:definitions>
  <inkml:trace contextRef="#ctx0" brushRef="#br0">344 6 4068,'0'0'11013,"-12"-2"-8963,6 1-1925,0 0-1,-1 0 1,0 1-1,1 0 1,-1 0 0,1 1-1,-1 0 1,1 0 0,-1 0-1,1 1 1,0 0 0,0 0-1,0 1 1,0 0-1,0 0 1,0 0 0,1 0-1,-1 1 1,1 0 0,0 0-1,0 1 1,-4 5 0,-12 10 215,0 1 1,2 1-1,1 1 0,1 0 1,-23 42-1,31-50-251,2 1-1,0 0 1,0 0-1,2 1 1,0 0-1,1 0 1,0 0-1,2 1 1,0-1-1,0 28 1,3-41-81,-1 0 0,0-1 0,1 1 0,0 0 0,0-1 0,0 1 0,0-1 0,1 1 0,0-1 0,-1 0 0,1 1 0,0-1 0,0 0 0,1 0 0,-1 0 0,1-1 0,-1 1 1,1 0-1,0-1 0,0 0 0,0 0 0,0 0 0,1 0 0,-1 0 0,0-1 0,1 1 0,-1-1 0,1 0 0,-1 0 0,1 0 0,0 0 0,0-1 0,-1 0 0,8 0 0,5 0 49,0 0 0,0-1-1,0-1 1,-1-1-1,1 0 1,28-10 0,-14 2-79,-2-1 1,0-1 0,0-1-1,47-34 1,-73 48 17,-1-1 0,1 0-1,-1 0 1,0 0 0,1 0 0,-1 0-1,0 0 1,1 0 0,-1-1 0,0 1-1,0 0 1,0-1 0,0 1 0,0-1-1,-1 1 1,1-1 0,0 1 0,-1-1-1,1-2 1,-1 3-2,-1 0-1,1 1 1,-1-1-1,0 1 1,1-1-1,-1 0 0,0 1 1,0-1-1,1 1 1,-1 0-1,0-1 1,0 1-1,0 0 1,0-1-1,0 1 1,0 0-1,1 0 1,-1 0-1,0 0 1,0 0-1,0 0 1,0 0-1,0 0 1,-1 0-1,-8 1-19,1 0-1,0 0 1,-1 1 0,1 0 0,-16 6-1,1 4 73,0 2 0,1 0 0,-22 18-1,35-24-3,1 0 0,-1 1 0,2 0 0,-1 1 0,1-1 0,0 1 0,1 1 0,-10 18 0,17-29-41,0 0-1,0 0 1,0 0 0,0 1-1,0-1 1,0 0 0,0 0 0,0 0-1,0 0 1,0 0 0,0 1-1,0-1 1,0 0 0,0 0 0,0 0-1,0 0 1,0 1 0,0-1-1,0 0 1,0 0 0,0 0 0,1 0-1,-1 0 1,0 0 0,0 1-1,0-1 1,0 0 0,0 0 0,0 0-1,0 0 1,0 0 0,1 0 0,-1 0-1,0 0 1,0 0 0,0 1-1,0-1 1,0 0 0,0 0 0,1 0-1,-1 0 1,0 0 0,0 0-1,0 0 1,0 0 0,1 0 0,-1 0-1,0 0 1,0 0 0,0 0-1,0 0 1,0 0 0,1 0 0,-1 0-1,16-3 78,14-7 120,9-13-140,0-1 0,-2-2 0,51-45 0,-13 9-189,-75 62 122,1 0 1,-1-1-1,0 1 0,0 0 0,1 0 1,-1-1-1,0 1 0,1 0 0,-1 0 1,0 0-1,1 0 0,-1-1 0,0 1 1,1 0-1,-1 0 0,0 0 0,1 0 1,-1 0-1,0 0 0,1 0 0,-1 0 1,0 0-1,1 0 0,-1 0 0,1 0 1,-1 0-1,0 0 0,1 0 0,-1 0 0,0 0 1,1 1-1,-1-1 0,0 0 0,1 0 1,-1 0-1,0 1 0,1-1 0,4 17-124,-8 37 193,2-39-11,-10 92 191,5-61-48,2 0 0,3 46 0,1-91-191,-1-1 0,1 0 0,0 1-1,1-1 1,-1 1 0,0-1 0,0 1-1,0-1 1,0 0 0,0 1 0,0-1 0,0 1-1,1-1 1,-1 0 0,0 1 0,0-1-1,1 1 1,-1-1 0,0 0 0,0 1 0,1-1-1,-1 0 1,0 0 0,1 1 0,-1-1-1,1 0 1,-1 0 0,0 1 0,1-1 0,-1 0-1,1 0 1,-1 0 0,0 0 0,1 0-1,-1 0 1,2 0 0,19-6-240,15-21-1766,-25 16-251,0-2 1,-2 1-1,15-24 1,0-12-5646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9.184"/>
    </inkml:context>
    <inkml:brush xml:id="br0">
      <inkml:brushProperty name="width" value="0.025" units="cm"/>
      <inkml:brushProperty name="height" value="0.025" units="cm"/>
    </inkml:brush>
  </inkml:definitions>
  <inkml:trace contextRef="#ctx0" brushRef="#br0">83 0 11018,'0'0'7463,"-6"15"-6571,-11 33 363,2 1-1,-14 90 1,21-74-916,1 72 0,7-135-394,0 0 0,0 1 1,0-1-1,1 1 0,-1-1 1,1 1-1,-1-1 0,1 0 1,0 1-1,0-1 0,0 0 1,0 0-1,0 0 0,0 0 1,1 0-1,-1 0 0,1 0 1,0 0-1,-1 0 0,3 1 1,-1-2-221,-1 1 0,0-1 1,0-1-1,0 1 0,1 0 1,-1 0-1,0-1 0,1 1 1,-1-1-1,0 0 0,1 0 1,-1 0-1,0 0 0,1 0 1,-1 0-1,1-1 0,-1 1 1,0-1-1,1 0 0,-1 1 1,0-1-1,0 0 0,0 0 1,0-1-1,0 1 0,0 0 1,0-1-1,0 1 0,0-1 1,2-2-1,1-2-396,0 0 0,-1-1 0,0 1 0,-1-1-1,1 1 1,-1-1 0,0 0 0,-1 0 0,0-1 0,0 1 0,0 0 0,0-10-1,2-38 670,-3 10 6194,-2 32-1692,1 31-3789,-1-7-325,1 0-1,1 0 1,-1 0-1,6 22 0,-6-31-317,1 0 0,0 1 0,-1-1 0,1 0 0,0 0 0,1 1 0,-1-1-1,0 0 1,1 0 0,-1 0 0,1 0 0,0-1 0,-1 1 0,1 0-1,0-1 1,0 1 0,0-1 0,0 0 0,0 1 0,1-1 0,-1 0 0,0 0-1,0-1 1,1 1 0,-1 0 0,1-1 0,-1 1 0,3-1 0,3 0 87,-1-1 1,1 1-1,-1-1 1,1-1 0,-1 0-1,0 0 1,0 0 0,0-1-1,0 0 1,0 0-1,0-1 1,-1 0 0,1 0-1,-1 0 1,0-1-1,-1 0 1,6-6 0,-5 5-131,0 0 0,-1 0 0,1 0 0,-1-1 0,-1 0 0,1 0 1,-1 0-1,0 0 0,-1-1 0,0 0 0,0 1 0,-1-1 0,0 0 0,0-1 1,1-11-1,-3 20-24,0-1 0,0 1 0,0 0 0,0-1 0,0 1 0,0-1 0,0 1 0,0-1 0,0 1 1,0-1-1,0 1 0,0-1 0,-1 1 0,1-1 0,0 1 0,0-1 0,0 1 0,-1 0 0,1-1 0,0 1 0,0-1 1,-1 1-1,1 0 0,0-1 0,-1 1 0,1 0 0,-1-1 0,1 1 0,0 0 0,-1 0 0,1-1 0,-1 1 0,1 0 1,-1 0-1,1 0 0,0 0 0,-1-1 0,1 1 0,-1 0 0,1 0 0,-1 0 0,1 0 0,-1 0 0,1 0 1,-1 0-1,1 0 0,-1 1 0,1-1 0,-1 0 0,1 0 0,-1 0 0,1 0 0,0 1 0,-1-1 0,0 0 0,-1 2-14,0-1 0,-1 0 0,1 0-1,0 1 1,0 0 0,0-1-1,0 1 1,1 0 0,-1 0 0,-1 2-1,-4 7 17,1 1-1,0-1 1,1 1-1,1 1 1,-1-1-1,2 0 0,0 1 1,1 0-1,0 0 1,1 0-1,0 0 1,2 22-1,-1-33 8,1-1 0,-1 0-1,1 0 1,0 0 0,-1 1 0,1-1-1,0 0 1,0 0 0,0 0-1,0 0 1,0-1 0,0 1 0,0 0-1,0 0 1,0 0 0,0-1 0,0 1-1,0-1 1,1 1 0,-1-1-1,0 1 1,0-1 0,1 0 0,-1 1-1,0-1 1,1 0 0,-1 0-1,0 0 1,1 0 0,-1 0 0,0 0-1,1-1 1,1 0 0,4 1 47,0-1 0,0-1 0,-1 1 0,1-1 0,9-4 0,8-8-7,-2-1 1,0 0-1,0-2 1,-2-1-1,0 0 0,-1-1 1,-1-1-1,23-34 1,-40 68-278,-7 11 128,-5 10 76,4-16 52,1 0-1,1 0 1,1 0 0,0 1 0,-1 27-1,5-46-24,0-1-1,0 0 0,0 0 0,0 1 0,0-1 1,0 0-1,0 1 0,0-1 0,0 0 1,0 1-1,0-1 0,0 0 0,0 1 0,0-1 1,0 0-1,1 0 0,-1 1 0,0-1 0,0 0 1,0 0-1,0 1 0,1-1 0,-1 0 0,0 0 1,0 1-1,1-1 0,-1 0 0,0 0 0,0 0 1,1 0-1,-1 1 0,0-1 0,1 0 0,-1 0 1,0 0-1,0 0 0,1 0 0,0 0 0,13-5 6,12-15-1002,0-30-6550,-13 19 507</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9.532"/>
    </inkml:context>
    <inkml:brush xml:id="br0">
      <inkml:brushProperty name="width" value="0.025" units="cm"/>
      <inkml:brushProperty name="height" value="0.025" units="cm"/>
    </inkml:brush>
  </inkml:definitions>
  <inkml:trace contextRef="#ctx0" brushRef="#br0">9 1 12556,'0'0'3171,"-9"46"-3107,22-22-64,3 0-64,7 0-481,9-2-1569,0-1-1441,2-6-897</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29.924"/>
    </inkml:context>
    <inkml:brush xml:id="br0">
      <inkml:brushProperty name="width" value="0.025" units="cm"/>
      <inkml:brushProperty name="height" value="0.025" units="cm"/>
    </inkml:brush>
  </inkml:definitions>
  <inkml:trace contextRef="#ctx0" brushRef="#br0">67 274 9097,'0'0'5386,"-10"12"-4025,5-5-1185,-30 43 1152,32-46-1128,1 0-1,0 0 0,0 1 0,1-1 0,-1 0 0,1 1 0,0-1 1,0 1-1,0-1 0,1 1 0,0-1 0,-1 1 0,2 8 0,0-12-180,-1 0 0,1 0 0,-1-1 0,1 1 0,-1 0 0,1-1 0,0 1 0,-1 0 0,1-1 0,0 1 0,-1-1 0,1 1 0,0-1 0,0 1 0,0-1 0,-1 0 0,1 1 0,0-1 0,0 0 0,0 0 0,0 1 0,0-1 0,0 0 0,0 0 0,-1 0 0,1 0 0,0 0 0,0 0 0,0-1 0,0 1 0,1 0 0,32-9 393,-11-3-362,-2-1 1,1-1-1,-2-1 0,0-1 0,-1-1 1,0 0-1,-1-1 0,-2-1 0,1-1 1,-2-1-1,24-42 0,-35 54-53,0 0 1,-1-1-1,0 1 0,0-1 0,-1 0 0,0 0 1,-1 0-1,0 0 0,-1-12 0,0 19-1,0 1-1,0 0 1,0-1-1,0 1 1,-1-1-1,1 1 1,-1 0 0,1-1-1,-1 1 1,0 0-1,0-1 1,0 1-1,0 0 1,-1 0 0,1 0-1,0 0 1,-1 0-1,0 0 1,1 1-1,-1-1 1,0 0-1,0 1 1,0-1 0,0 1-1,0 0 1,0 0-1,0-1 1,0 1-1,-1 1 1,1-1 0,0 0-1,-1 1 1,1-1-1,-1 1 1,1 0-1,0-1 1,-1 1 0,1 0-1,-1 1 1,1-1-1,-1 0 1,-2 2-1,-3 0 2,0 1 1,1 0-1,-1 0 0,1 1 0,0 0 0,0 0 0,0 1 0,0 0 0,1 0 0,0 1 1,-7 7-1,4-3 172,0 0 1,0 0 0,0 1-1,2 1 1,-1-1 0,-5 15-1,12-24-133,0 0 0,0 1-1,0-1 1,1 0-1,-1 1 1,1-1-1,-1 1 1,1-1-1,0 1 1,0-1-1,0 1 1,1-1-1,-1 1 1,0-1-1,1 1 1,0-1 0,-1 1-1,1-1 1,0 0-1,0 1 1,1-1-1,-1 0 1,0 0-1,1 0 1,-1 0-1,1 0 1,0 0-1,-1-1 1,1 1-1,0 0 1,0-1 0,2 2-1,9 5-61,0-1 0,1 0 0,0-1 1,21 7-1,5 2-660,-20-4-705,-1 1 0,0 0-1,17 16 1,7 4-3555,-22-18 1663</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0.883"/>
    </inkml:context>
    <inkml:brush xml:id="br0">
      <inkml:brushProperty name="width" value="0.025" units="cm"/>
      <inkml:brushProperty name="height" value="0.025" units="cm"/>
    </inkml:brush>
  </inkml:definitions>
  <inkml:trace contextRef="#ctx0" brushRef="#br0">150 180 14318,'0'0'2252,"-10"-6"-276,2 1-1628,0 1 1,0 0 0,-1 1-1,1-1 1,-1 2 0,-16-4 0,23 5-315,0 1 0,-1-1 0,1 1-1,0 0 1,0 0 0,0 0 0,-1 0 0,1 1 0,0-1 0,0 0 0,0 1 0,-1-1 0,1 1 0,0 0 0,0 0 0,0 0 0,0 0 0,0 0 0,0 0 0,1 1 0,-1-1 0,0 1-1,1-1 1,-1 1 0,1-1 0,-1 1 0,1 0 0,0 0 0,0 0 0,-1 0 0,2 0 0,-1 0 0,0 0 0,0 0 0,0 0 0,1 0 0,0 0 0,-1 1 0,1-1 0,0 4 0,0-1-52,0 0 1,0 0 0,1 0 0,-1-1 0,1 1 0,1 0 0,-1 0 0,1 0 0,0-1 0,0 1 0,0-1 0,0 1 0,4 4 0,46 57-405,-19-26 292,-8-7 167,-9-14 60,-2 1 1,-1 0 0,0 0 0,11 26-1,-22-40-68,1 0 0,-1 0-1,-1 0 1,1 0 0,-1 1-1,0-1 1,0 0 0,-1 1-1,0-1 1,0 1-1,-1-1 1,1 0 0,-1 1-1,-1-1 1,1 0 0,-1 0-1,0 0 1,0 0 0,-1 0-1,-5 9 1,0-1 182,-2 0 1,1-1-1,-2 0 0,1 0 1,-2-1-1,0 0 1,0-1-1,-1-1 0,-19 13 1,31-23-187,0 1 0,0 0 1,-1 0-1,1-1 0,0 1 0,0 0 0,-1-1 1,1 0-1,0 1 0,-1-1 0,1 0 1,0 1-1,-1-1 0,1 0 0,-1 0 1,1 0-1,0 0 0,-1-1 0,1 1 0,0 0 1,-1 0-1,1-1 0,0 1 0,-1-1 1,0 0-1,0 0-4,1-1 0,0 1 0,0-1 0,0 1 0,0-1 0,0 0 0,0 1-1,1-1 1,-1 0 0,0 1 0,1-1 0,0 0 0,-1 0 0,1 0 0,0 0 0,0-2 0,0-8-37,0 0 1,1-1-1,1 1 1,5-19-1,18-46-1332,4 1 0,3 2-1,58-98 1,-47 92 1109,-26 47 156,-4 8 987,-24 48 21,-19 54-193,28-71-676,0 2-1,1-1 1,0 0-1,0 0 0,0 0 1,1 1-1,0-1 0,0 0 1,2 9-1,-1-13-20,1-1-1,-1 0 0,0 0 0,0 0 1,1-1-1,-1 1 0,1 0 0,0 0 1,-1-1-1,1 1 0,0-1 1,0 0-1,0 1 0,0-1 0,0 0 1,0 0-1,0 0 0,0-1 0,1 1 1,-1 0-1,0-1 0,1 1 1,-1-1-1,0 0 0,1 0 0,-1 0 1,0 0-1,5-1 0,3 1 69,0-1 0,1 0 0,-1-1 0,0 0 0,13-5 0,-5 0-106,0-1 0,-1-1-1,0-1 1,0-1 0,-2 0-1,26-22 1,-31 23-65,0 0 1,-1 0-1,0 0 0,-1-1 0,0 0 1,0-1-1,-1 0 0,-1 0 0,0-1 0,5-14 1,-9 8-32,-9 19-106,-13 27 108,14-16 159,2-1-1,0 1 1,0 0 0,1 0-1,0 0 1,1 1-1,0-1 1,0 15 0,2-23-42,-1 0 0,1 0 1,1 0-1,-1 0 0,0 0 1,1 0-1,0 0 0,-1 0 1,1 0-1,0-1 0,0 1 1,1 0-1,-1-1 0,1 1 1,-1-1-1,1 1 0,0-1 1,0 1-1,0-1 0,0 0 1,0 0-1,1 0 0,-1 0 1,0-1-1,1 1 0,0-1 1,-1 1-1,1-1 0,0 0 1,0 0-1,-1 0 1,1 0-1,0-1 0,0 1 1,6-1-1,1 1-21,-1-1 0,1 0-1,0-1 1,-1 0 0,1-1 0,-1 0 0,0 0-1,1-1 1,-1 0 0,0-1 0,-1 0 0,1 0-1,-1-1 1,0 0 0,0-1 0,0 1 0,0-1 0,-1-1-1,0 0 1,-1 0 0,0 0 0,0-1 0,0 1-1,-1-2 1,0 1 0,0 0 0,-1-1 0,0 0-1,-1 0 1,0 0 0,-1 0 0,1-1 0,-2 1 0,1-1-1,-1-10 1,-1 20-7,0-1 1,0 1-1,1 0 0,-1-1 1,0 1-1,0-1 0,0 1 1,0 0-1,-1-1 0,1 1 1,0-1-1,0 1 0,0 0 1,0-1-1,0 1 0,0-1 1,-1 1-1,1 0 0,0-1 1,0 1-1,-1 0 0,1-1 1,0 1-1,0 0 0,-1 0 0,1-1 1,0 1-1,-1 0 0,1 0 1,0-1-1,-1 1 0,1 0 1,0 0-1,-1 0 0,0-1 1,-14 7-156,-13 21 164,25-22 74,0 1-1,0 0 0,1 0 0,0 1 0,0-1 1,0 0-1,1 1 0,-1-1 0,1 13 0,1-18-45,1 0 0,-1 0 0,1 0 0,0 1-1,-1-2 1,1 1 0,0 0 0,0 0 0,-1 0 0,1 0-1,0 0 1,0-1 0,0 1 0,0 0 0,0-1-1,0 1 1,0-1 0,1 1 0,-1-1 0,0 1-1,0-1 1,0 0 0,0 0 0,1 0 0,-1 1-1,0-1 1,0 0 0,0 0 0,1-1 0,-1 1-1,0 0 1,0 0 0,0-1 0,2 1 0,45-10 436,-36 4-460,0 0 0,0 0 0,0-1 0,-1 0 0,-1-1 0,1 0 0,-1-1 0,0 0 0,-1-1 0,0 0 0,-1 0 0,0-1 0,0 0 0,-1 0 0,10-24 0,-15 21-90,-11 18-93,-10 19-77,16-15 300,-1-1 0,1 1 0,0-1 0,0 1 0,1 0 0,0 0 0,-1 10 0,3-16-34,0 0 0,0 0 0,0-1 0,0 1 0,0 0 1,0 0-1,0-1 0,1 1 0,-1 0 0,1-1 0,-1 1 0,1 0 0,-1-1 0,1 1 0,0-1 0,0 1 0,0-1 0,0 1 0,0-1 0,0 0 0,1 1 0,-1-1 0,0 0 0,0 0 0,1 0 0,-1 0 0,1 0 0,-1 0 0,1 0 0,0-1 0,-1 1 0,1-1 0,0 1 0,-1-1 0,1 1 0,0-1 0,-1 0 0,1 0 0,2 0 0,6 1 18,0-2-1,0 1 1,0-1 0,1 0-1,-1-1 1,-1-1 0,1 1-1,0-1 1,-1-1 0,1 0-1,-1 0 1,0-1 0,15-11-1,-17 12-98,-1-1 0,0 0-1,0-1 1,-1 1 0,1-1-1,-1-1 1,-1 1-1,1-1 1,-1 1 0,0-1-1,0 0 1,-1-1 0,0 1-1,-1-1 1,1 1 0,-1-1-1,2-15 1,-5 23 53,1 0 0,0 0 0,0 1 0,0-1-1,0 0 1,-1 0 0,1 1 0,0-1 0,0 0 0,-1 0 0,1 0 0,0 0-1,0 1 1,-1-1 0,1 0 0,0 0 0,0 0 0,-1 0 0,1 0 0,0 0-1,-1 0 1,1 0 0,0 0 0,-1 0 0,1 0 0,0 0 0,-1 0 0,1 0 0,0 0-1,0 0 1,-1 0 0,1 0 0,0 0 0,-1 0 0,1 0 0,0 0 0,0-1-1,-1 1 1,1 0 0,0 0 0,0 0 0,-1-1 0,1 1 0,0 0 0,0 0-1,0-1 1,-1 1 0,1 0 0,0 0 0,0-1 0,0 1 0,0 0 0,0 0-1,0-1 1,0 1 0,-1 0 0,1-1 0,0 1 0,0 0 0,0-1 0,0 1-1,0 0 1,0 0 0,0-1 0,1 1 0,-1 0 0,0-1 0,0 1 0,-19 18-163,11-8 78,1 0 1,-1 0-1,2 1 1,-1-1 0,2 1-1,-1 1 1,1-1-1,1 1 1,0 0-1,1 0 1,0 0 0,-1 16-1,4-27-70,1 0 1,-1 0-1,0 0 0,1 0 1,-1 0-1,1-1 0,-1 1 1,1 0-1,-1 0 0,1-1 1,0 1-1,-1 0 0,1-1 0,0 1 1,-1 0-1,1-1 0,0 1 1,0-1-1,0 1 0,0-1 1,-1 0-1,1 1 0,0-1 0,0 0 1,0 0-1,0 1 0,0-1 1,0 0-1,0 0 0,0 0 1,0 0-1,0 0 0,0 0 0,0-1 1,0 1-1,0 0 0,-1 0 1,1-1-1,0 1 0,0 0 1,0-1-1,1 0 0,16-7-5065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3.697"/>
    </inkml:context>
    <inkml:brush xml:id="br0">
      <inkml:brushProperty name="width" value="0.025" units="cm"/>
      <inkml:brushProperty name="height" value="0.025" units="cm"/>
    </inkml:brush>
  </inkml:definitions>
  <inkml:trace contextRef="#ctx0" brushRef="#br0">1 32 16047,'0'0'4805,"60"-27"-3844,-29 24-289,6 3-223,-1 0-321,3 0-96,0-1 0,-6 1-705,-8 0-1056,-9 0-1506,-11 0-2627</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1.243"/>
    </inkml:context>
    <inkml:brush xml:id="br0">
      <inkml:brushProperty name="width" value="0.025" units="cm"/>
      <inkml:brushProperty name="height" value="0.025" units="cm"/>
    </inkml:brush>
  </inkml:definitions>
  <inkml:trace contextRef="#ctx0" brushRef="#br0">19 0 13613,'-2'0'1890,"-5"0"-929,-2 13-673,9 6-96,0 2-128,0 1-96,0-1-1537,12-3-2403,3-2-6214</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1.623"/>
    </inkml:context>
    <inkml:brush xml:id="br0">
      <inkml:brushProperty name="width" value="0.025" units="cm"/>
      <inkml:brushProperty name="height" value="0.025" units="cm"/>
    </inkml:brush>
  </inkml:definitions>
  <inkml:trace contextRef="#ctx0" brushRef="#br0">219 254 13389,'-12'4'2482,"11"-4"-2424,-29 9 1886,-51 25 0,74-31-1586,0 0-1,1 0 1,-1 1 0,1 0-1,0 0 1,0 1-1,0-1 1,1 1 0,0 1-1,0-1 1,0 1-1,1 0 1,-1 0 0,1 0-1,-6 13 1,10-18-342,0-1 1,0 1-1,-1 0 1,1 0-1,0 0 1,0 0-1,0 0 1,0 0-1,0 0 1,0 0 0,0 0-1,0 0 1,1-1-1,-1 1 1,0 0-1,0 0 1,1 0-1,-1 0 1,1 0-1,-1-1 1,1 1-1,-1 0 1,1 0-1,-1-1 1,1 1-1,0 0 1,-1-1-1,2 2 1,0-1 7,1 1 0,0-1 0,-1 0 0,1 0 0,0 0 0,-1-1 0,1 1 1,0 0-1,4-1 0,5 1 24,0-1 0,-1-1 0,21-2 1,-14-2-207,0 0 1,-1-1-1,0-1 1,0 0 0,-1-2-1,0 0 1,0 0-1,-1-1 1,19-17-1,-15 10-122,0 0 1,-2-1-1,0-1 0,-1 0 0,-1-1 0,16-29 0,-25 38 178,0 0 1,0-1-1,-1 0 1,-1 0 0,0 0-1,0 0 1,-1 0-1,-1-1 1,2-25-1,-4 37 99,0 1 0,0-1 0,0 0 0,0 0 0,0 0 0,-1 0 0,1 0-1,0 0 1,0 1 0,-1-1 0,1 0 0,0 0 0,-1 0 0,1 1 0,-1-1-1,1 0 1,-1 0 0,0 1 0,1-1 0,-1 0 0,0 1 0,1-1 0,-1 1-1,0-1 1,0 1 0,1-1 0,-1 1 0,-1-1 0,-1 1 1,1-1-1,-1 1 1,1 0 0,-1 0 0,1 0 0,-1 0 0,1 0-1,0 1 1,-1-1 0,-3 2 0,-1 0-3,0 1 0,0-1 0,1 1 0,-1 1 0,1-1 0,-10 8 0,11-6 9,-1 1 0,1 0-1,0 0 1,1 0 0,0 1 0,0 0 0,0 0 0,0 0-1,-3 12 1,5-15-10,1 0 0,0-1-1,1 1 1,-1 0 0,0-1-1,1 1 1,0 0 0,0-1-1,0 1 1,0 0 0,1 0-1,0-1 1,-1 1 0,1-1 0,1 1-1,-1 0 1,0-1 0,1 0-1,0 1 1,-1-1 0,1 0-1,3 3 1,11 10-198,0 0 0,1-2-1,1 0 1,28 17 0,84 41-896,-101-57 958,-18-9 189,1-1 1,0 0-1,0-1 1,20 5-1,11-8-1013,-40-1 613,-1-1-1,1 0 0,0 0 0,0 0 0,0 0 0,-1 0 0,1-1 0,0 1 0,-1-1 0,1 1 0,3-4 0,17-20-3479,1-4-1009</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1.954"/>
    </inkml:context>
    <inkml:brush xml:id="br0">
      <inkml:brushProperty name="width" value="0.025" units="cm"/>
      <inkml:brushProperty name="height" value="0.025" units="cm"/>
    </inkml:brush>
  </inkml:definitions>
  <inkml:trace contextRef="#ctx0" brushRef="#br0">288 0 9801,'0'0'6278,"-7"8"-5546,-3 6-395,1 0 0,1 0 0,0 1 0,0 0 1,2 0-1,0 1 0,1 0 0,0 0 0,1 1 1,1-1-1,-1 20 0,2-10-215,2-1 1,1 0-1,1 0 0,7 37 1,12 4-3265,-27-65-3595,-9-7 2001</inkml:trace>
  <inkml:trace contextRef="#ctx0" brushRef="#br0" timeOffset="1">29 235 10634,'0'0'3716,"-29"-62"-706,29 37-1408,0 7-449,6 7 192,15 6-224,11 5-256,6 0-416,7 0-225,8 5-128,-5 4 0,6 0-96,-8-2-1057,-5-7-2819,-1 0-6630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9.929"/>
    </inkml:context>
    <inkml:brush xml:id="br0">
      <inkml:brushProperty name="width" value="0.025" units="cm"/>
      <inkml:brushProperty name="height" value="0.025" units="cm"/>
    </inkml:brush>
  </inkml:definitions>
  <inkml:trace contextRef="#ctx0" brushRef="#br0">0 176 5958,'0'-9'4884,"1"1"-4500,-1 1 0,1-1-1,1 1 1,-1-1 0,1 1-1,1-1 1,-1 1 0,1 0 0,0 0-1,1 0 1,-1 1 0,2-1-1,-1 1 1,1 0 0,-1 0-1,2 0 1,-1 1 0,1 0-1,-1 0 1,1 0 0,1 1 0,-1 0-1,11-5 1,-14 7-295,0 0 0,1 1 1,-1 0-1,1-1 0,-1 2 0,1-1 0,-1 0 0,1 0 1,0 1-1,-1 0 0,1 0 0,0 0 0,-1 0 1,1 1-1,0-1 0,-1 1 0,1 0 0,-1 0 1,1 0-1,-1 1 0,5 1 0,-5 0-44,0 0 1,1 0-1,-1 0 1,-1 1-1,1-1 0,0 1 1,-1 0-1,0-1 0,0 1 1,0 0-1,0 0 0,0 0 1,-1 0-1,0 1 1,1 5-1,1 4 34,-2 0-1,0 0 1,0 1 0,-1-1 0,-1 0-1,0 1 1,-1-1 0,-1 0 0,-8 26-1,0-13 40,-2-1-1,0-1 1,-2-1-1,0 0 0,-2 0 1,-22 22-1,36-42 24,0 0 0,0-1 0,0 1 0,1 0-1,-1 0 1,1 1 0,-2 5 0,42-10 126,-3-8-283,0-2 0,-1-2 0,-1-1 0,0-2 0,46-27 0,-40 14-2080,-38 27 1831,0 0-1,0 0 0,-1 0 1,1 0-1,0 0 0,0 0 1,0 0-1,-1 0 1,1 0-1,0 0 0,-1 0 1,1 0-1,-1-1 1,1 1-1,-1 0 0,0 0 1,1-1-1,-1 1 0,0 0 1,0-1-1,0 1 1,0 0-1,0 0 0,0-1 1,-1 1-1,1 0 0,0-1 1,-1 1-1,1 0 1,0 0-1,-1 0 0,0-1 1,1 1-1,-2-1 0,-20-14-6652</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40.367"/>
    </inkml:context>
    <inkml:brush xml:id="br0">
      <inkml:brushProperty name="width" value="0.025" units="cm"/>
      <inkml:brushProperty name="height" value="0.025" units="cm"/>
    </inkml:brush>
  </inkml:definitions>
  <inkml:trace contextRef="#ctx0" brushRef="#br0">58 8 6951,'0'0'1532,"-9"-1"5,-40-5 1586,97 22-1196,-14-10-1970,1-1-1,62 1 1,12-14-5405,-63-6 2358,-13 2 6954,-32 12-3704,-1 0 0,1 0 1,0 0-1,-1 1 1,1-1-1,-1 0 0,1 0 1,-1 1-1,1-1 0,-1 0 1,1 0-1,-1 1 1,1-1-1,-1 1 0,1-1 1,-1 0-1,0 1 0,1-1 1,-1 1-1,0-1 0,1 1 1,-1-1-1,0 1 1,0-1-1,1 1 0,-1-1 1,0 1-1,0 0 0,0-1 1,0 2-1,7 24 963,-6-16-272,0-8-759,0 1 0,-1 0 0,1 0-1,0-1 1,0 1 0,0 0 0,1-1 0,-1 1 0,0-1 0,1 0 0,0 1 0,0-1-1,-1 0 1,1 0 0,0 0 0,1 0 0,-1 0 0,0-1 0,1 1 0,-1-1 0,1 1-1,-1-1 1,1 0 0,-1 0 0,1 0 0,0 0 0,0-1 0,-1 1 0,1-1 0,0 0-1,0 1 1,0-1 0,0-1 0,-1 1 0,1 0 0,0-1 0,0 1 0,4-2 0,11-4 100,1-1 1,-1-1 0,0-1 0,29-19 0,4 0 15,-50 28-214,0-1 0,0 1 0,-1-1 0,1 1 0,0-1 0,0 1 0,0 0 0,0 0 0,0-1 0,0 1 0,0 0-1,0 0 1,0 0 0,-1 0 0,1 0 0,0 0 0,0 0 0,0 0 0,0 0 0,0 1 0,0-1 0,0 0 0,0 1-1,0-1 1,0 0 0,-1 1 0,1-1 0,0 1 0,0-1 0,1 2 0,-1 0 6,0 0 0,-1 0 0,1 0 0,0 0 1,-1 0-1,1 1 0,-1-1 0,0 0 0,1 0 0,-1 0 1,0 0-1,-1 1 0,1 1 0,-3 16 53,-1-1 0,-9 27-1,10-34-56,0 17 12,3-28-3,0-1 0,0 1 0,0 0 0,0-1 0,1 1 1,-1-1-1,0 1 0,0-1 0,1 1 0,-1 0 0,0-1 0,1 1 0,-1-1 0,1 1 0,-1-1 0,1 0 0,-1 1 0,1-1 0,-1 1 1,1-1-1,-1 0 0,1 1 0,0-1 0,2 0 12,0 0 0,0 0 1,0 0-1,-1 0 0,1-1 0,0 1 1,0-1-1,-1 0 0,1 0 1,0 0-1,-1 0 0,1 0 0,-1-1 1,0 1-1,4-4 0,-2 3-42,64-47-399,-29 8-3643,-19 9-1490</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40.853"/>
    </inkml:context>
    <inkml:brush xml:id="br0">
      <inkml:brushProperty name="width" value="0.025" units="cm"/>
      <inkml:brushProperty name="height" value="0.025" units="cm"/>
    </inkml:brush>
  </inkml:definitions>
  <inkml:trace contextRef="#ctx0" brushRef="#br0">0 11 6374,'0'0'14494,"10"-2"-14521,39-6-652,-40 8-86,0 0 0,-1 0 0,1 0 0,0 1 0,12 4 0,-3-1 769,68 21-12438,-57-13 12422,-27-2 14493,-12-5-14161,0 1-1,0 0 0,1 0 0,0 1 1,0 1-1,1 0 0,-1 0 0,2 0 0,-12 16 1,19-23-316,0-1 1,1 1 0,-1 0-1,0-1 1,1 1 0,-1-1 0,1 1-1,-1-1 1,1 1 0,-1-1-1,1 1 1,-1-1 0,1 0-1,-1 1 1,1-1 0,0 0-1,-1 0 1,1 1 0,0-1 0,-1 0-1,1 0 1,0 0 0,-1 0-1,1 1 1,0-1 0,-1 0-1,2-1 1,32 8 78,-23-5-116,-8-1-12,104 29-824,-98-27 783,1 1 0,-1 0 0,0 0 0,0 1 1,-1 0-1,0 1 0,1 0 0,12 13 0,-20-18 108,1 1 0,-1-1 0,0 0-1,0 1 1,0-1 0,0 1 0,-1 0 0,1-1 0,0 1-1,-1 0 1,1-1 0,-1 1 0,1 0 0,-1 0-1,0-1 1,0 1 0,1 0 0,-1 0 0,-1-1-1,1 1 1,0 0 0,0 0 0,-1 0 0,1-1 0,-1 1-1,1 0 1,-1-1 0,0 1 0,0-1 0,0 1-1,0 0 1,0-1 0,0 0 0,0 1 0,0-1-1,0 0 1,-1 0 0,1 1 0,-1-1 0,-2 1-1,-7 6 237,-1 0 0,0-1 0,0-1-1,-15 6 1,16-7-252,1 0-13,5-3-55,1 1 0,-1-1 0,0 0 0,-1 0 0,1 0 0,0-1 0,0 0 0,-1 0 0,1 0 0,-9-1 0,14 0-70,0-1 0,-1 1 1,1-1-1,0 1 0,0-1 0,-1 1 0,1-1 0,0 1 0,0-1 0,0 0 0,0 1 0,0-1 0,0 1 0,0-1 0,0 0 0,0 1 1,0-1-1,0 1 0,0-1 0,0 1 0,0-1 0,1 1 0,-1-1 0,0 0 0,0 1 0,1-1 0,-1 1 0,0 0 0,1-1 1,0 0-1,9-18-2980,11-5-1100</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41.214"/>
    </inkml:context>
    <inkml:brush xml:id="br0">
      <inkml:brushProperty name="width" value="0.025" units="cm"/>
      <inkml:brushProperty name="height" value="0.025" units="cm"/>
    </inkml:brush>
  </inkml:definitions>
  <inkml:trace contextRef="#ctx0" brushRef="#br0">169 0 11563,'0'0'6961,"-12"4"-6267,-3 1-445,0 2 0,0 0-1,1 0 1,-1 1 0,2 1 0,-1 0 0,1 1-1,1 1 1,-18 18 0,30-29-240,1 1 1,0-1-1,-1 1 1,1 0-1,0-1 1,-1 1-1,1-1 1,0 0-1,-1 1 1,1-1-1,0 1 1,0-1-1,0 0 1,-1 0-1,1 1 1,0-1-1,0 0 1,0 0-1,0 0 1,0 0-1,-1 0 1,1 0-1,0 0 1,0 0-1,1-1 1,34 2 208,-34-1-213,33-2-276,45 3-1219,-75-1 1422,-1 1 0,1 0 0,-1 0 0,0 0 0,1 0 0,-1 1-1,0-1 1,0 1 0,0 0 0,0 1 0,0-1 0,0 1 0,0-1 0,4 6 0,-7-7 76,0 0-1,0 1 1,0-1 0,1 1-1,-1 0 1,-1-1-1,1 1 1,0 0 0,0-1-1,-1 1 1,1 0-1,-1 0 1,1 0-1,-1 0 1,0 0 0,0-1-1,0 1 1,0 0-1,0 0 1,0 0-1,0 0 1,-1 0 0,0 2-1,-1 0 110,0 1 1,0-1-1,0 0 0,-1 0 1,1 0-1,-1 0 0,0 0 0,0-1 1,-5 4-1,-6 6 321,-2-1 0,0 0 0,-24 12 0,22-16-330,13-11-2325,23-22-4658,4 3 597</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41.927"/>
    </inkml:context>
    <inkml:brush xml:id="br0">
      <inkml:brushProperty name="width" value="0.025" units="cm"/>
      <inkml:brushProperty name="height" value="0.025" units="cm"/>
    </inkml:brush>
  </inkml:definitions>
  <inkml:trace contextRef="#ctx0" brushRef="#br0">132 354 8456,'0'0'12252,"-11"9"-11404,7-6-803,-63 58 1709,62-56-1570,0 1-1,0 0 0,0 0 0,1 1 1,0-1-1,0 1 0,0 0 1,1 0-1,0 0 0,1 1 1,-3 9-1,5-16-174,0 0 1,0 0 0,0 0-1,-1-1 1,1 1-1,0 0 1,1 0 0,-1 0-1,0 0 1,0-1-1,0 1 1,0 0 0,1 0-1,-1 0 1,0-1-1,1 1 1,-1 0 0,0-1-1,1 1 1,-1 0-1,1 0 1,-1-1-1,1 1 1,0-1 0,-1 1-1,1-1 1,-1 1-1,1-1 1,0 1 0,0 0-1,2-1 14,-1 1 0,1 0 0,-1-1 0,1 1 0,-1-1 0,1 0 0,-1 0 0,1 0-1,-1 0 1,4-1 0,5-1 51,-1 0-1,1-1 1,20-8-1,-14 4-66,0-1-1,0-1 0,-1-1 1,-1 0-1,1-1 0,-2-1 1,1 0-1,-2-1 0,1-1 1,-2 0-1,0 0 0,-1-1 1,0-1-1,-1 0 0,7-17 1,-16 32-5,0 0 1,-1 0 0,1 0-1,-1 0 1,1 0 0,-1 0 0,1 0-1,-1 0 1,1 0 0,-1 0-1,0 0 1,0 0 0,0 0-1,1 0 1,-1 0 0,0 0-1,0 0 1,0 0 0,-1 0-1,1 0 1,0 0 0,0 0 0,-1 0-1,1 0 1,0 0 0,-1 0-1,1 0 1,-1 0 0,1 0-1,-1 0 1,-1-2 0,0 3-7,1 1-1,-1-1 1,1 0 0,-1 1 0,1-1-1,-1 1 1,1-1 0,0 1 0,-1-1 0,1 1-1,-1 0 1,1 0 0,0 0 0,0 0 0,0 0-1,0 0 1,-1 0 0,1 0 0,0 0 0,1 1-1,-1-1 1,-1 2 0,-5 6-6,0 1 0,0 0 0,1 0 0,0 1 0,1-1 0,0 1 0,1 1 0,0-1 0,1 0 0,0 1 0,0 0 0,2 0 0,-1-1 0,2 1 0,0 15 0,0-26-10,0 0 0,1 0 1,-1 1-1,0-1 0,1 0 1,-1 0-1,1 0 0,-1 1 0,1-1 1,0 0-1,0 0 0,-1 0 1,1 0-1,0 0 0,0-1 0,0 1 1,0 0-1,0 0 0,0 0 1,0-1-1,0 1 0,0-1 0,2 2 1,1-1-59,-1-1 1,0 1 0,0-1 0,0 1-1,0-1 1,1 0 0,-1 0 0,0-1-1,5 0 1,1-1-295,0 0-1,0-1 1,0 0-1,0-1 1,15-8-1,-5-1-537,0-1 0,-1-1 0,-1 0 0,0-1 0,-1-1 0,-1-1 0,0 0-1,-2-1 1,20-36 0,-21 34 1178,-2-1 0,-1-1 0,0 0 0,-2 0 0,0-1 0,-2 1 0,-1-1-1,0-1 1,-1-28 0,-3 52-132,1 0 0,-1 0 0,0 1 0,0-1 0,0 0 0,0 0 0,0 0 0,0 0 0,0 0 0,0 0 0,0 1 0,-1-1 0,1 0 1,0 0-1,0 0 0,-1 0 0,1 1 0,-1-1 0,1 0 0,0 0 0,-1 1 0,1-1 0,-1 0 0,0 1 0,1-1 0,-1 1 0,0-1 0,-1 0 0,1 1-72,0 0-1,0 0 1,-1 1 0,1-1 0,0 0 0,0 1-1,0-1 1,0 1 0,0 0 0,-1-1-1,1 1 1,0 0 0,0 0 0,0-1 0,1 1-1,-3 2 1,-34 45 48,27-33 175,1 0 1,1 1-1,-12 33 1,17-40-222,1-1 0,0 0 1,0 1-1,1 0 0,0-1 1,0 1-1,1-1 0,0 1 1,1 0-1,2 12 0,-2-19-51,0 1 1,0-1-1,0 1 0,1-1 1,-1 0-1,1 1 0,0-1 1,-1 0-1,1 0 0,0 0 1,0 0-1,1-1 0,-1 1 1,0 0-1,0-1 0,1 1 1,-1-1-1,1 0 0,-1 0 1,1 0-1,0 0 0,-1-1 1,1 1-1,5 0 0,9 1 72,-1 0-1,34-2 1,-32 0-116,6-1 41,-18 0-12,1 0 1,0 1-1,0 0 0,0 0 1,-1 1-1,1-1 1,0 2-1,0-1 1,6 3-1,-12-4-1,0 1 0,-1 0 1,1-1-1,0 1 0,-1 0 0,1 0 0,0-1 0,-1 1 0,1 0 1,-1 0-1,0 0 0,1 0 0,-1 0 0,1-1 0,-1 1 0,0 0 1,0 0-1,0 0 0,0 0 0,0 0 0,0 0 0,0 0 0,0 0 1,0 0-1,0 0 0,0 0 0,0 0 0,-1 0 0,1 0 0,0 0 1,-1 0-1,1-1 0,-1 1 0,0 1 0,-18 28 322,19-30-318,-29 31 352,23-26-238,0 1-1,0 0 1,0 0 0,1 0-1,0 1 1,0-1 0,1 1-1,0 1 1,0-1 0,-3 10 0,7-17-79,0 1 1,0-1 0,0 1 0,0-1 0,0 1 0,0-1-1,0 1 1,0-1 0,1 1 0,-1-1 0,0 1 0,0-1 0,0 1-1,1-1 1,-1 0 0,0 1 0,1-1 0,-1 1 0,0-1-1,1 0 1,-1 1 0,0-1 0,1 0 0,-1 1 0,1-1-1,-1 0 1,1 1 0,-1-1 0,2 0 0,22 5 611,31-7-4,-49 2-529,17-2-263,0-1-1,-1-1 1,0-1 0,0-1 0,0-1-1,0-1 1,-1 0 0,-1-2 0,36-22-1,-53 30-377,-1 0 0,1-1 1,0 0-1,-1 0 0,0 0 0,1 0 0,-1 0 0,0 0 0,-1 0 0,1-1 0,0 1 0,-1-1 0,2-6 0,-1-17-6997</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42.272"/>
    </inkml:context>
    <inkml:brush xml:id="br0">
      <inkml:brushProperty name="width" value="0.025" units="cm"/>
      <inkml:brushProperty name="height" value="0.025" units="cm"/>
    </inkml:brush>
  </inkml:definitions>
  <inkml:trace contextRef="#ctx0" brushRef="#br0">1 7 13068,'0'0'7944,"92"-4"-6599,-29 4-544,10 0-96,2-2-257,0 6-352,-2-4-64,-10 0-2050,-4 0-6150</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02.239"/>
    </inkml:context>
    <inkml:brush xml:id="br0">
      <inkml:brushProperty name="width" value="0.025" units="cm"/>
      <inkml:brushProperty name="height" value="0.025" units="cm"/>
    </inkml:brush>
  </inkml:definitions>
  <inkml:trace contextRef="#ctx0" brushRef="#br0">43 0 3683,'0'0'18519,"0"13"-18012,-2 24-129,-3-1 0,-1 1 0,-17 58-1,16-64 124,10-22 0,10-16-179,11-17-177,29-39-1,-39 45-101,0 1 1,1 0-1,1 1 1,0 0-1,1 2 0,22-16 1,-38 30-40,-1-1 0,1 1 0,0-1 0,0 1 0,0-1 0,-1 1 0,1 0 0,0-1 0,0 1 0,0 0 0,0 0 0,-1-1 0,1 1 0,0 0 0,0 0 0,0 0 0,0 0 0,0 0 0,0 0 0,-1 1 0,1-1 0,0 0 0,0 0 0,0 1 0,0-1 0,0 0 0,-1 1 0,1-1 0,0 1 0,0-1 0,-1 1 0,1-1 0,0 1 0,-1-1 0,1 1 0,-1 0 0,1-1 0,0 1 0,-1 0 0,0 0 0,1-1 0,-1 1 0,1 0 0,-1 0 0,0 0 0,0 0 0,1-1 0,-1 1 0,0 0 0,0 0 0,0 0 0,0 0 0,0 1 0,1 60 324,-2-46-274,0-10-40,1 0 0,-1 1 1,-1-1-1,1 0 0,-5 10 1,4-10 103,0 0 0,0 0 0,1 0 1,-1 0-1,0 12 0,23-26-8750,-17 0 2354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4.028"/>
    </inkml:context>
    <inkml:brush xml:id="br0">
      <inkml:brushProperty name="width" value="0.025" units="cm"/>
      <inkml:brushProperty name="height" value="0.025" units="cm"/>
    </inkml:brush>
  </inkml:definitions>
  <inkml:trace contextRef="#ctx0" brushRef="#br0">1 53 17553,'0'0'2882,"73"-4"-1697,-25-6-224,9-3-448,4 4-353,-4-2-160,-7 7-256,-12 3-1570,-19 1-2370,-10 0-2306</inkml:trace>
  <inkml:trace contextRef="#ctx0" brushRef="#br0" timeOffset="1">74 193 10378,'0'0'11851,"54"30"-10954,-6-31-577,4-10-192,3-4-96,-3-2-1057,-11 0-2210,-2-1-1153,-7-1-5830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02.569"/>
    </inkml:context>
    <inkml:brush xml:id="br0">
      <inkml:brushProperty name="width" value="0.025" units="cm"/>
      <inkml:brushProperty name="height" value="0.025" units="cm"/>
    </inkml:brush>
  </inkml:definitions>
  <inkml:trace contextRef="#ctx0" brushRef="#br0">18 1 16271,'0'0'7549,"1"9"-6925,-2 38-220,-2 0 0,-9 47 0,11-92-76,-1 13-2200,11-24-5510,2-9 1222</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02.945"/>
    </inkml:context>
    <inkml:brush xml:id="br0">
      <inkml:brushProperty name="width" value="0.025" units="cm"/>
      <inkml:brushProperty name="height" value="0.025" units="cm"/>
    </inkml:brush>
  </inkml:definitions>
  <inkml:trace contextRef="#ctx0" brushRef="#br0">0 60 12844,'0'0'7356,"5"8"-6283,-3-6-1011,-1 1-1,1 0 0,0-1 1,0 1-1,0-1 0,0 1 1,0-1-1,1 0 0,-1 0 1,0 0-1,1 0 0,0-1 1,-1 1-1,1 0 0,0-1 0,0 0 1,0 0-1,0 0 0,0 0 1,0 0-1,0-1 0,0 1 1,0-1-1,0 0 0,1 0 1,-1 0-1,0 0 0,0-1 1,0 1-1,0-1 0,0 0 1,0 0-1,0 0 0,3-1 0,6-2 74,-1 0 0,0-1 0,-1 0 0,1-1-1,-1 0 1,0-1 0,0 0 0,-1 0 0,0-1-1,-1 0 1,12-13 0,-20 21-100,0 0-1,0-1 1,1 1-1,-1 0 1,0 0 0,0-1-1,0 1 1,1 0-1,-1-1 1,0 1 0,0 0-1,0-1 1,0 1 0,0 0-1,0-1 1,0 1-1,1 0 1,-1-1 0,0 1-1,0 0 1,0-1-1,0 1 1,-1-1 0,1 1-1,0 0 1,0-1-1,0 1 1,0 0 0,0-1-1,0 1 1,0 0-1,-1 0 1,1-1 0,0 1-1,0 0 1,0-1-1,-1 1 1,-14 0 336,-16 13-434,17-3 80,1 1 0,0 0-1,1 1 1,0 0 0,-11 16 0,18-21 30,0 0 0,1 0 1,0 0-1,0 1 0,1-1 0,-1 1 1,2 0-1,-1 0 0,1 0 0,0 0 1,1 1-1,-1 10 0,2-18-42,0 0-1,0 0 1,0 0-1,1 0 1,-1 0 0,0 0-1,0-1 1,1 1-1,-1 0 1,0 0-1,1 0 1,-1 0 0,1-1-1,-1 1 1,1 0-1,-1 0 1,1-1-1,-1 1 1,1-1 0,0 1-1,0 0 1,-1-1-1,1 1 1,0-1-1,0 1 1,-1-1-1,2 1 1,30 2 219,-25-4-282,0 0 0,1 0 0,-1-1 0,0 1 1,-1-2-1,12-4 0,-13 4-360,-1 0 0,0 0 0,0 0-1,0-1 1,-1 1 0,1-1 0,3-5 0,6-19-4800,-8 1-1786</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03.306"/>
    </inkml:context>
    <inkml:brush xml:id="br0">
      <inkml:brushProperty name="width" value="0.025" units="cm"/>
      <inkml:brushProperty name="height" value="0.025" units="cm"/>
    </inkml:brush>
  </inkml:definitions>
  <inkml:trace contextRef="#ctx0" brushRef="#br0">0 1 16752,'0'0'6118,"36"47"-8969,-16-38-1025,-6 3-3907</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03.652"/>
    </inkml:context>
    <inkml:brush xml:id="br0">
      <inkml:brushProperty name="width" value="0.025" units="cm"/>
      <inkml:brushProperty name="height" value="0.025" units="cm"/>
    </inkml:brush>
  </inkml:definitions>
  <inkml:trace contextRef="#ctx0" brushRef="#br0">119 219 13805,'0'0'10639,"-4"-1"-10414,0 2-178,0 0 1,0-1 0,0 1-1,0 1 1,0-1 0,1 0-1,-1 1 1,0 0 0,1 0-1,-1 0 1,1 0-1,0 1 1,0-1 0,0 1-1,0 0 1,0 0 0,1 0-1,-4 5 1,0-1 94,0 0 0,1 0 0,-1 1 0,2-1 0,-1 1 0,1 1 0,0-1 0,-3 11 0,7-19-136,0 0-1,0 1 1,0-1-1,0 1 1,0-1-1,0 1 1,0-1 0,1 1-1,-1-1 1,0 1-1,0-1 1,0 1-1,0-1 1,0 0-1,1 1 1,-1-1-1,0 1 1,1-1 0,-1 0-1,0 1 1,0-1-1,1 0 1,-1 1-1,0-1 1,1 0-1,-1 0 1,1 1 0,-1-1-1,0 0 1,1 0-1,-1 0 1,1 1-1,-1-1 1,1 0-1,-1 0 1,1 0 0,-1 0-1,1 0 1,-1 0-1,0 0 1,1 0-1,-1 0 1,1 0-1,-1 0 1,1 0 0,-1 0-1,1-1 1,-1 1-1,1 0 1,-1 0-1,0 0 1,1-1-1,26-8 256,-9-2-214,-2-1 0,1 0-1,-2-1 1,1 0 0,24-30 0,-8 5 37,31-53 0,-57 83-87,-1 1-13,1-2 0,-1 1 1,0 0-1,0-1 0,-1 0 0,0 0 1,-1 0-1,0-1 0,2-12 1,-17 34-268,-14 19 346,2 1 0,2 1 0,1 1 0,1 0 0,-23 59 1,42-90-51,-1 1 0,1-1 0,0 1 0,0-1 0,0 1 0,1 0 0,0-1 0,-1 1 0,1 0 0,0-1 0,1 7 0,0-9-49,0 0-1,-1 1 1,1-1-1,0 0 1,0 0 0,0 0-1,0 0 1,0 0-1,0-1 1,0 1 0,0 0-1,1 0 1,-1-1-1,0 1 1,0 0-1,0-1 1,1 0 0,-1 1-1,0-1 1,1 0-1,-1 1 1,1-1-1,-1 0 1,0 0 0,1 0-1,-1 0 1,0 0-1,1-1 1,-1 1 0,0 0-1,2-1 1,2 0-549,0 0 1,-1 0-1,1 0 1,-1-1 0,1 1-1,-1-1 1,1 0-1,-1-1 1,5-3 0,32-30-10741,-30 23 6163</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04.427"/>
    </inkml:context>
    <inkml:brush xml:id="br0">
      <inkml:brushProperty name="width" value="0.025" units="cm"/>
      <inkml:brushProperty name="height" value="0.025" units="cm"/>
    </inkml:brush>
  </inkml:definitions>
  <inkml:trace contextRef="#ctx0" brushRef="#br0">1 63 2306,'0'0'4447,"7"-8"-2781,-4 5-1548,29-32 2283,-30 34-1960,0-1 0,-1 1 0,1-1 0,0 1 0,0 0 0,0-1-1,0 1 1,0 0 0,0 0 0,0 1 0,0-1 0,0 0 0,0 1 0,1-1 0,-1 1 0,0 0 0,0-1 0,1 1-1,-1 0 1,0 0 0,3 1 0,-4 0-308,0 0 0,0 0 0,0 0 0,0 0 0,0 0 0,0 0 0,0 1 0,-1-1 0,1 0 0,-1 0 0,1 1 0,-1-1 0,1 0 0,-1 1 0,0-1 0,1 0 0,-1 1 0,0-1 0,0 2 0,1 30 780,-1-30-786,1 5 11,-1 0 0,0 1 0,-1-1 0,0 0 0,-1 0 0,1 0 0,-1 0 0,-1 0 0,0 0 1,0-1-1,0 1 0,-1-1 0,0 0 0,-5 7 0,6-10-71,-13 18 790,15-22-442,8-15-243,-3 4-178,1 1 0,1 0-1,0 0 1,0 1 0,1-1 0,0 1 0,0 1 0,1-1 0,0 1 0,1 1 0,0 0 0,0 0-1,11-6 1,-16 12 82,-1 1 0,1-1-1,0 1 1,0 0 0,0 0-1,0 1 1,0-1 0,0 1 0,0 0-1,5 1 1,-3 0-72,0-1 0,0 0-1,1 0 1,-1 0 0,0-1 0,7 0 0,-5-3 14,0 0 0,0-1 0,0 0 0,-1 0 0,0-1 0,0 0 0,0 0 0,0 0 0,-1-1 0,0 0 1,0-1-1,10-13 0,-61 68-371,37-38 353,1 0-1,0 1 1,0 0 0,1 0-1,1 1 1,0-1-1,0 1 1,1 0-1,0 1 1,2-1-1,-3 14 1,6-25 6,-1-1 0,1 1-1,-1 0 1,1 0 0,-1-1 0,1 1 0,0 0-1,-1-1 1,1 1 0,0-1 0,0 1-1,-1-1 1,1 1 0,0-1 0,0 0 0,0 1-1,0-1 1,-1 0 0,1 0 0,0 1-1,0-1 1,0 0 0,0 0 0,0 0 0,0 0-1,0 0 1,0 0 0,-1-1 0,3 1 0,30-5 119,-27 2-455,-1 0 0,0 1 0,0-2 1,-1 1-1,1-1 0,-1 1 0,0-1 0,0 0 1,0-1-1,0 1 0,4-8 0,-2 2-2427,0 0-1,-1-1 1,0 1 0,6-22-1,-1-4-7887</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04.773"/>
    </inkml:context>
    <inkml:brush xml:id="br0">
      <inkml:brushProperty name="width" value="0.025" units="cm"/>
      <inkml:brushProperty name="height" value="0.025" units="cm"/>
    </inkml:brush>
  </inkml:definitions>
  <inkml:trace contextRef="#ctx0" brushRef="#br0">0 0 12396,'0'0'11819,"0"51"-19314,5-40-1217</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05.826"/>
    </inkml:context>
    <inkml:brush xml:id="br0">
      <inkml:brushProperty name="width" value="0.025" units="cm"/>
      <inkml:brushProperty name="height" value="0.025" units="cm"/>
    </inkml:brush>
  </inkml:definitions>
  <inkml:trace contextRef="#ctx0" brushRef="#br0">224 46 11275,'0'0'12540,"-1"0"-12525,1 0 0,-1 0 0,1-1 0,0 1 0,-1 0 0,1-1 0,-1 1 0,1 0 0,-1 0 0,1 0 0,-1 0 0,1 0 0,-1-1 0,1 1 0,-1 0 1,1 0-1,-1 0 0,1 0 0,-1 0 0,1 0 0,-1 1 0,1-1 0,-1 0 0,1 0 0,-1 0 0,1 0 0,-1 1 0,-5 15 82,1-1-1,0 1 0,2 1 0,0-1 0,0 0 1,2 1-1,0-1 0,1 1 0,3 24 1,-2-21 55,0 0 0,-1 0 1,-1 0-1,-1 0 0,-1-1 1,-7 27-1,4-31 109,0-1 0,0 0-1,-1-1 1,-1 1 0,-14 17 0,20-28-229,0 1 0,-1-1-1,1 0 1,-1 0 0,0 0 0,0-1 0,0 1-1,0-1 1,0 1 0,0-1 0,-1 0 0,1 0-1,-1-1 1,1 1 0,-1-1 0,0 0 0,0 1-1,1-2 1,-1 1 0,0 0 0,0-1 0,0 0-1,0 0 1,0 0 0,0 0 0,-4-1-1,6 0-20,0-1-1,1 1 0,-1 0 0,1 0 0,-1-1 1,1 1-1,0-1 0,0 1 0,0-1 0,-1 0 1,2 1-1,-1-1 0,0 0 0,0 0 0,0 0 1,1 0-1,-1 1 0,1-1 0,0 0 0,-1 0 1,1 0-1,0 0 0,0-3 0,2-49-6,-2 53-2,2-11-65,0 0-1,1 1 0,1-1 0,0 1 1,1-1-1,0 1 0,1 0 1,0 1-1,0-1 0,1 1 0,1 1 1,-1-1-1,2 1 0,9-8 0,19-16-29,1 2-1,47-29 0,-55 39 130,-2 2-26,-15 12-75,-1-1 1,0 0-1,0-1 1,-1-1-1,0 0 0,-1 0 1,11-14-1,-21 24 64,0 0-1,0-1 1,1 1-1,-1 0 1,0 0 0,0-1-1,0 1 1,1 0-1,-1 0 1,0-1-1,0 1 1,0 0-1,0-1 1,0 1 0,0 0-1,0-1 1,0 1-1,1 0 1,-1-1-1,0 1 1,0 0 0,0-1-1,0 1 1,-1 0-1,1-1 1,0 1-1,0 0 1,0-1 0,0 1-1,0 0 1,0-1-1,0 1 1,-1 0-1,1 0 1,0-1 0,0 1-1,0 0 1,-1 0-1,1-1 1,-16 0-83,-19 11 28,29-7 55,-29 19 18,33-21-12,1 0 1,-1 0-1,1 0 1,0 0 0,-1 1-1,1-1 1,0 1 0,0-1-1,0 1 1,0-1-1,0 1 1,0 0 0,0-1-1,1 1 1,-1 0 0,0-1-1,1 1 1,-1 2-1,2-3-1,0 0 0,-1 0 0,1 0 0,0 0 0,0 0 0,0-1 0,0 1 0,0 0 0,0 0 0,0-1 0,0 1 0,0-1 0,0 1 0,0-1 0,0 0 0,0 1 0,0-1 1,0 0-1,0 0 0,1 1 0,-1-1 0,0 0 0,0 0 0,0 0 0,0-1 0,1 1 0,-1 0 0,0 0 0,2-1 0,2 0 25,63-1 65,-35-1-99,0 3 0,0 0 0,57 9 1,-87-8 10,0 0 0,-1 0 0,1 0 0,0 1 1,-1-1-1,1 1 0,-1 0 0,1-1 1,-1 1-1,0 1 0,0-1 0,3 3 1,-5-5 13,1 1 0,-1 0 0,1-1 0,0 1 1,-1 0-1,1 0 0,-1-1 0,0 1 0,1 0 1,-1 0-1,1 0 0,-1 0 0,0-1 1,0 1-1,0 0 0,1 0 0,-1 0 0,0 0 1,0 0-1,0 0 0,0 0 0,-1-1 0,1 1 1,0 0-1,0 0 0,0 0 0,-1 0 1,1 0-1,0 0 0,-1-1 0,1 1 0,-1 0 1,1 0-1,-1-1 0,1 1 0,-1 0 1,0-1-1,1 1 0,-1 0 0,0-1 0,0 1 1,-1 0-1,2-1 13,-1 0 0,1 0 1,-1 0-1,1 0 0,-1 0 1,1 0-1,-1 0 0,1-1 1,-1 1-1,1 0 0,0 0 1,-1 0-1,1-1 0,-1 1 1,1 0-1,-1 0 0,1-1 1,0 1-1,-1 0 0,1-1 1,0 1-1,-1-1 0,1 1 1,0 0-1,0-1 0,-1 1 1,1-1-1,0 1 0,0 0 1,0-1-1,0 1 0,-1-1 1,1 1-1,0-1 0,0 1 1,0-1-1,0 1 0,0-1 1,0 1-1,0-1 0,0 1 1,1-1-1,-1 1 0,0-1 1,0 1-1,0-1 0,0-35-225,0 28 307,2-54-152,-1 61 5,1 1-1,-1 0 1,0 0-1,0 0 1,1 0 0,-1 0-1,0 0 1,0 1 0,1-1-1,-1 0 1,0 0 0,0 1-1,0-1 1,1 1 0,-1-1-1,2 2 1,8 4-26,0-1 1,1-1-1,-1 0 1,1-1-1,0 0 1,0-1-1,1 0 1,20 0-1,-28-1 38,1-1-1,0 0 0,-1 0 1,1-1-1,-1 0 0,1 0 1,-1 0-1,1 0 1,-1-1-1,0 0 0,0 0 1,1 0-1,-2-1 0,1 0 1,0 0-1,0 0 1,-1 0-1,0-1 0,0 0 1,0 0-1,5-6 0,-8 10 20,-1 0-1,0-1 0,0 1 1,1 0-1,-1 0 0,0-1 1,0 1-1,0 0 0,1 0 0,-1-1 1,0 1-1,0 0 0,0-1 1,0 1-1,0 0 0,1 0 1,-1-1-1,0 1 0,0 0 0,0-1 1,0 1-1,0 0 0,0-1 1,0 1-1,0 0 0,0-1 1,0 1-1,-1 0 0,1-1 0,0 1 1,0 0-1,0-1 0,0 1 1,0 0-1,0 0 0,-1-1 1,1 1-1,0 0 0,0 0 1,0-1-1,-1 1 0,1 0 0,0 0 1,0 0-1,-1-1 0,-18 3-168,-23 14-62,3 15 421,38-30-160,-1 1-1,1-1 0,-1 1 1,1-1-1,0 1 0,0-1 0,0 1 1,-1 0-1,1 0 0,1-1 0,-1 1 1,0 0-1,0 0 0,1 0 1,-1 0-1,1 0 0,0 0 0,-1 0 1,1 0-1,0 0 0,1 4 0,1-5 1,0 1 0,0-1-1,0 0 1,1 0 0,-1 0-1,0 0 1,1-1-1,-1 1 1,1 0 0,-1-1-1,1 0 1,0 0 0,-1 1-1,1-2 1,-1 1 0,1 0-1,3-1 1,2 1 59,16-2-39,-1-1 0,0 0 0,0-2 0,42-14 0,33-6-65,-94 28-112,-10 7 144,-3 8 153,9-17-165,0-1 0,0 0 0,0 1 0,0-1 0,0 0 0,0 1-1,0-1 1,0 1 0,0-1 0,0 0 0,0 1 0,0-1 0,0 0 0,0 1 0,1-1 0,-1 0 0,0 1 0,0-1 0,0 0 0,1 0 0,-1 1-1,0-1 1,0 0 0,1 0 0,-1 1 0,0-1 0,1 0 0,-1 0 0,0 0 0,1 1 0,-1-1 0,0 0 0,1 0 0,-1 0 0,0 0 0,1 0-1,-1 0 1,0 0 0,1 0 0,-1 0 0,1 0 0,-1 0 0,0 0 0,1 0 0,-1 0 0,0 0 0,1 0 0,19-2 50,1 0 0,-1-1 0,0-2 1,28-8-1,-29 7-265,1 0 0,0 2-1,0 0 1,29-1 0,-48 38 307,-4-21-48,-1 1-442,3-4-7668</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0.709"/>
    </inkml:context>
    <inkml:brush xml:id="br0">
      <inkml:brushProperty name="width" value="0.025" units="cm"/>
      <inkml:brushProperty name="height" value="0.025" units="cm"/>
    </inkml:brush>
  </inkml:definitions>
  <inkml:trace contextRef="#ctx0" brushRef="#br0">73 1 13421,'0'0'3235,"-7"11"-1516,-5 9-876,0 0 1,-9 25 0,17-36-725,1 1-1,0 0 1,0-1-1,1 1 1,0 0-1,0 0 1,1 0-1,1 21 1,0-30-116,0 0 0,1 1 0,-1-1 0,0 0-1,1 1 1,-1-1 0,1 0 0,0 0 0,-1 1 0,1-1 0,0 0 0,0 0 0,0 0 0,0 0 0,0 0 0,0 0 0,0 0 0,0 0 0,0-1 0,0 1-1,1 0 1,-1-1 0,0 1 0,0 0 0,1-1 0,-1 0 0,0 1 0,1-1 0,-1 0 0,0 0 0,1 1 0,-1-1 0,1 0 0,-1-1 0,0 1-1,1 0 1,1-1 0,4 0 23,-1 0-1,1 0 0,-1-1 0,1 0 1,-1 0-1,11-6 0,-1-2-3,0-1 0,-1 0 0,0-1-1,-1-1 1,15-16 0,-21 20-11,0-1 0,0 1 0,-1-1 0,0-1 0,-1 0 0,0 1 0,0-2 0,6-22 0,-20 42 271,-5 13-244,6-6-10,1 1 0,1 0 1,1 0-1,0 1 0,1-1 1,0 1-1,2-1 0,0 1 1,2 25-1,-1-40-28,0-1 1,0 1-1,1-1 1,-1 1-1,1-1 1,-1 1-1,1-1 1,0 1-1,-1-1 1,1 0-1,0 1 1,0-1-1,0 0 1,0 0-1,0 0 1,0 0-1,0 0 1,0 0-1,1 0 1,-1 0-1,0 0 1,1 0-1,-1-1 1,0 1-1,3 0 1,0 0 1,0 0 1,-1-1 0,1 1 0,0-1 0,0 0 0,0-1 0,0 1-1,0-1 1,7-1 0,5-3 10,-1 0-1,0-1 0,25-14 1,16-15-35,-43 25 13,1 0 0,0 1 0,1 1 0,0 0 0,0 1 1,1 1-1,0 1 0,23-6 0,-38 11 5,0-1-1,0 1 0,0 0 1,-1 0-1,1 0 1,0 0-1,0 0 0,0 0 1,0 0-1,0 1 1,-1-1-1,1 0 0,0 0 1,0 1-1,0-1 1,-1 0-1,1 1 0,0-1 1,0 1-1,-1-1 1,1 1-1,0-1 0,-1 1 1,1 0-1,-1-1 1,1 1-1,-1 0 0,1-1 1,-1 1-1,1 0 1,-1 0-1,1 1 0,1 31-12,1 3 47,-2-35-31,-1 0 0,1 0 0,0-1 0,-1 1 1,1 0-1,0 0 0,0-1 0,0 1 0,-1 0 0,1-1 0,0 1 0,0-1 0,0 1 0,0-1 0,0 0 0,0 1 0,0-1 0,0 0 0,0 0 0,0 1 0,0-1 0,0 0 0,0 0 0,0 0 0,0 0 0,0 0 0,0-1 0,1 1 0,-1 0 0,0 0 0,0-1 0,1 0 0,8-2-55,0-1 0,0 0-1,-1 0 1,11-7 0,-10 6-289,-1 0-1,1 0 1,0 1 0,16-5 0,-23 8 36,0 0 0,0 0-1,0 0 1,0 1 0,1-1 0,-1 1 0,0 0-1,0 0 1,0 0 0,1 0 0,-1 0-1,0 1 1,0 0 0,0-1 0,0 1-1,0 0 1,0 0 0,0 1 0,0-1 0,0 1-1,0-1 1,0 1 0,-1 0 0,1 0-1,-1 0 1,4 5 0,3 3-3279</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1.056"/>
    </inkml:context>
    <inkml:brush xml:id="br0">
      <inkml:brushProperty name="width" value="0.025" units="cm"/>
      <inkml:brushProperty name="height" value="0.025" units="cm"/>
    </inkml:brush>
  </inkml:definitions>
  <inkml:trace contextRef="#ctx0" brushRef="#br0">151 73 14350,'-8'2'2364,"-1"2"-2059,0 0-1,1 0 0,-1 0 1,1 1-1,0 0 0,0 1 0,1 0 1,0 0-1,0 0 0,0 1 1,1 0-1,0 1 0,0-1 1,1 1-1,0 0 0,0 1 0,1-1 1,0 1-1,1-1 0,-1 1 1,-1 13-1,4-20-296,1-1 0,0 0-1,-1 1 1,1-1 0,0 1 0,0-1 0,0 1 0,0-1 0,0 0 0,0 1-1,1-1 1,-1 1 0,0-1 0,1 1 0,-1-1 0,1 0 0,-1 1-1,1-1 1,0 0 0,0 0 0,-1 0 0,1 1 0,0-1 0,0 0 0,0 0-1,0 0 1,1 0 0,-1 0 0,0-1 0,0 1 0,0 0 0,1 0-1,-1-1 1,0 1 0,1-1 0,-1 1 0,0-1 0,1 0 0,-1 1 0,1-1-1,-1 0 1,1 0 0,-1 0 0,1 0 0,-1 0 0,3-1 0,4 0 12,1 0 0,0 0 1,-1-1-1,1 0 1,-1-1-1,13-5 0,2-3-179,-1-2-1,0 0 1,-1-2 0,0 0-1,24-23 1,-34 28 169,-1-1 0,0 0 1,0 0-1,-1-1 0,-1 0 0,0 0 1,0-1-1,-1 0 0,-1-1 1,7-21-1,-17 35 370,-8 11-304,-10 14-100,6 0 32,0 1 0,2 1-1,1 0 1,-9 30 0,2 18-5022,17-49-4937</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1.955"/>
    </inkml:context>
    <inkml:brush xml:id="br0">
      <inkml:brushProperty name="width" value="0.025" units="cm"/>
      <inkml:brushProperty name="height" value="0.025" units="cm"/>
    </inkml:brush>
  </inkml:definitions>
  <inkml:trace contextRef="#ctx0" brushRef="#br0">1 104 6246,'0'-11'3187,"0"-39"-304,0 8 5493,25 494-6903,-25-446-1367,1 0 0,0 1 0,0-1 0,1 0 0,-1 0 0,1-1 0,5 10 0,-6-14-92,0 0 0,0 1 0,0-1 0,0 0 0,0 0 0,0 1 0,1-1 0,-1 0 0,0 0 0,1-1 0,-1 1 0,1 0 0,-1 0 0,1-1 0,-1 1 1,1-1-1,0 1 0,-1-1 0,1 1 0,-1-1 0,1 0 0,0 0 0,0 0 0,-1 0 0,1 0 0,0-1 0,-1 1 0,1 0 0,-1-1 0,1 1 0,2-2 0,10-5 40,-1 0 1,0-2-1,0 1 0,-1-1 0,0-1 1,-1 0-1,0-1 0,17-21 0,0 2-40,-12 13-5,-11 11-10,-1 0 0,1 1-1,1 0 1,-1 0 0,1 0-1,0 0 1,0 1 0,1 0-1,-1 0 1,8-2 0,-14 6-3,1-1 0,0 1 0,-1 0 0,1 0 1,0 0-1,-1 0 0,1 0 0,0 0 0,-1 0 1,1 0-1,0 0 0,-1 0 0,1 0 0,0 1 0,-1-1 1,1 0-1,0 0 0,-1 1 0,1-1 0,-1 0 1,1 1-1,0-1 0,-1 1 0,1-1 0,-1 1 0,1-1 1,-1 1-1,0-1 0,1 1 0,-1-1 0,1 1 1,-1-1-1,0 1 0,0 0 0,1-1 0,-1 2 1,4 27-54,-3-23 73,-1 102 122,-2-76-149,2 1 1,2-1 0,5 35-1,-7-66-45,0 1 1,0-1-1,0 0 0,1 1 0,-1-1 0,0 0 0,1 1 1,-1-1-1,1 0 0,-1 1 0,1-1 0,0 0 1,-1 0-1,1 0 0,0 0 0,0 0 0,0 0 0,0 0 1,0 0-1,0 0 0,0 0 0,2 1 0,-2-2-32,0 0 0,0 0 0,1 0 0,-1-1 0,0 1 0,0 0 0,0-1 0,0 1 0,0 0 0,0-1 0,0 1 0,0-1 0,0 0 0,0 1 0,0-1 0,0 0 0,0 0 0,0 1 1,-1-1-1,2-2 0,7-8-1191,-1 0 1,0-1 0,7-15 0,-12 21 463,20-37-3322,-4-4-390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4.359"/>
    </inkml:context>
    <inkml:brush xml:id="br0">
      <inkml:brushProperty name="width" value="0.025" units="cm"/>
      <inkml:brushProperty name="height" value="0.025" units="cm"/>
    </inkml:brush>
  </inkml:definitions>
  <inkml:trace contextRef="#ctx0" brushRef="#br0">0 50 6566,'0'0'4298,"9"-6"-2179,-2 1-1561,1 0 1,0 0-1,0 1 1,0 0-1,1 0 0,-1 1 1,1 0-1,0 1 1,18-3-1,-17 4-189,3-1-40,-1 2 1,1-1-1,-1 2 0,1 0 1,14 2-1,-25-2-267,-1-1 0,1 0 0,0 1 1,0 0-1,0-1 0,-1 1 0,1 0 0,0 0 0,-1 0 1,1 0-1,-1 0 0,1 0 0,-1 0 0,1 1 0,-1-1 1,0 0-1,1 1 0,-1 0 0,0-1 0,0 1 0,0-1 1,-1 1-1,1 0 0,0 0 0,0-1 0,-1 1 0,1 0 1,-1 0-1,0 0 0,0 0 0,1 0 0,-1 0 0,0-1 1,-1 1-1,1 0 0,0 0 0,0 0 0,-1 0 0,1 0 1,-1 0-1,0-1 0,-1 4 0,-1 1 101,0 1 0,0-1 1,0 0-1,-1 0 0,0-1 0,0 1 1,-1-1-1,0 0 0,0 0 0,-8 7 0,-66 42 654,34-24-317,45-30-500,0 0 0,0 0-1,0 0 1,0 0-1,1 0 1,-1 0 0,0 0-1,0 0 1,0 0 0,0 0-1,0 0 1,0 0-1,0 0 1,0 0 0,1 0-1,-1 0 1,0 0 0,0 1-1,0-1 1,0 0-1,0 0 1,0 0 0,0 0-1,0 0 1,0 0 0,0 0-1,0 0 1,0 0-1,1 1 1,-1-1 0,0 0-1,0 0 1,0 0 0,0 0-1,0 0 1,0 0-1,0 0 1,0 1 0,0-1-1,0 0 1,0 0 0,0 0-1,0 0 1,0 0-1,0 0 1,0 0 0,-1 1-1,1-1 1,0 0 0,0 0-1,0 0 1,0 0-1,0 0 1,0 0 0,0 0-1,0 0 1,0 0 0,0 0-1,-1 1 1,21-2 70,25-7 69,123-51-3523,-60 7-5895,-53 21-4301</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2.286"/>
    </inkml:context>
    <inkml:brush xml:id="br0">
      <inkml:brushProperty name="width" value="0.025" units="cm"/>
      <inkml:brushProperty name="height" value="0.025" units="cm"/>
    </inkml:brush>
  </inkml:definitions>
  <inkml:trace contextRef="#ctx0" brushRef="#br0">59 41 9961,'0'0'2093,"-3"12"-475,-2 7-1150,-11 33 1999,2 0 0,-6 57-1,20-109-2442,0 1 0,0 0 0,-1 0 0,1 0 0,0 0 0,0-1 0,0 1 0,0 0 0,0 0 0,1 0 0,-1 0 0,0-1 0,0 1 0,0 0 0,1 0 0,-1 0 0,0-1 0,1 1 0,-1 0 0,1-1 0,-1 1 0,1 0 0,-1-1-1,1 1 1,-1 0 0,1-1 0,0 1 0,0 0 0,0-1 6,1 0-1,-1 0 1,0 0-1,1 0 1,-1 0-1,1 0 0,-1 0 1,0 0-1,1 0 1,-1-1-1,0 1 1,0 0-1,1-1 1,-1 1-1,2-2 1,42-29 490,-29 16-486,-2 1 0,0-2-1,0 0 1,-2-1-1,12-18 1,-19 25 68,1 0 1,-2 0-1,1 0 1,-1 0-1,-1-1 0,0 1 1,0-1-1,-1 0 1,-1 0-1,0 0 1,0-13-1,-1 24-81,0-1 1,0 0-1,0 0 0,0 0 0,0 1 1,0-1-1,0 0 0,0 0 0,-1 1 1,1-1-1,0 0 0,-1 0 0,1 1 1,0-1-1,-1 0 0,1 1 0,-1-1 1,1 0-1,-1 1 0,1-1 1,-1 1-1,0-1 0,1 1 0,-1-1 1,1 1-1,-1-1 0,0 1 0,0 0 1,1-1-1,-1 1 0,0 0 0,0 0 1,1-1-1,-1 1 0,0 0 0,0 0 1,0 0-1,1 0 0,-1 0 1,0 0-1,0 0 0,0 0 0,1 1 1,-1-1-1,0 0 0,0 0 0,1 1 1,-1-1-1,0 0 0,0 1 0,1-1 1,-1 1-1,1-1 0,-1 1 0,0 0 1,-3 1-34,0 0 0,0 1 0,0 0 1,1-1-1,-1 1 0,1 0 0,0 1 1,0-1-1,-3 5 0,-1 5 1,2 1-1,-1-1 1,2 1-1,-5 21 1,7-28 5,1 0 1,0 1-1,0-1 1,0 0-1,1 1 1,1-1-1,-1 1 1,1-1 0,0 0-1,4 13 1,-4-18-81,0 0 0,1 0 0,-1 1 0,0-1 0,1 0 0,-1 0 1,1 0-1,0 0 0,-1-1 0,1 1 0,0 0 0,0-1 0,0 1 1,0-1-1,1 0 0,-1 1 0,0-1 0,1 0 0,-1-1 0,0 1 1,1 0-1,-1-1 0,1 1 0,-1-1 0,1 0 0,-1 1 0,1-1 1,-1-1-1,1 1 0,-1 0 0,1-1 0,-1 1 0,1-1 0,-1 0 1,1 1-1,-1-1 0,4-3 0,4 0-1117,-1 0 0,1-1 0,-1-1 0,-1 1 0,1-1 0,-1-1 0,15-14 0,7-16-4381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2.629"/>
    </inkml:context>
    <inkml:brush xml:id="br0">
      <inkml:brushProperty name="width" value="0.025" units="cm"/>
      <inkml:brushProperty name="height" value="0.025" units="cm"/>
    </inkml:brush>
  </inkml:definitions>
  <inkml:trace contextRef="#ctx0" brushRef="#br0">99 1 14061,'0'0'3855,"-8"14"-3188,3-4-519,-3 3 175,1 1 0,0 0 0,1 0 1,1 1-1,-8 30 0,-3 60 898,3 2 0,3 136-1,10-242-1201,0 1 0,0-1 0,0 1-1,0-1 1,0 1 0,0-1 0,0 1-1,0-1 1,1 1 0,-1-1 0,1 1-1,-1-1 1,1 0 0,-1 1 0,1-1-1,0 0 1,1 2 0,-2-3-5,1 0-1,0 1 1,-1-1 0,1 0 0,-1 0 0,1 0 0,-1 0-1,1 0 1,0 0 0,-1 0 0,1 0 0,-1 0 0,1-1-1,0 1 1,-1 0 0,1 0 0,-1 0 0,1-1 0,-1 1-1,1 0 1,-1-1 0,1 1 0,-1 0 0,1-1 0,-1 1-1,0-1 1,2 0 0,31-43 430,15-46-343,-31 57-275,0 0 0,43-57 0,-60 89 166,1 1 0,-1 0 1,0-1-1,0 1 0,0 0 1,0-1-1,1 1 1,-1 0-1,0-1 0,0 1 1,1 0-1,-1 0 0,0-1 1,1 1-1,-1 0 0,0 0 1,0-1-1,1 1 0,-1 0 1,1 0-1,-1 0 0,0 0 1,1-1-1,-1 1 1,0 0-1,1 0 0,-1 0 1,1 0-1,-1 0 0,0 0 1,1 0-1,-1 0 0,0 0 1,1 0-1,-1 0 0,1 1 1,-1-1-1,0 0 1,1 0-1,4 18-110,-7 35 146,1-49-22,-3 26 21,-12 42 1,10-45-18,-7 50 0,13-77-46,0 0 0,0 0 0,0 0 0,0 0 0,0 0 1,0 0-1,0 1 0,0-1 0,0 0 0,0 0 0,0 0 0,0 0 1,0 0-1,0 0 0,0 0 0,0 0 0,0 1 0,0-1 0,0 0 1,0 0-1,0 0 0,0 0 0,0 0 0,0 0 0,0 0 0,1 0 1,-1 0-1,0 0 0,0 0 0,0 0 0,0 0 0,0 0 0,0 0 1,0 1-1,0-1 0,0 0 0,1 0 0,-1 0 0,0 0 0,0 0 0,0 0 1,0 0-1,0 0 0,0 0 0,0 0 0,0 0 0,1 0 0,-1-1 1,0 1-1,0 0 0,0 0 0,0 0 0,0 0 0,0 0 0,0 0 1,0 0-1,0 0 0,0 0 0,1 0 0,-1 0 0,0 0 0,0 0 1,0 0-1,0 0 0,0-1 0,0 1 0,11-9-1554,9-14-2147,0-7-2216</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3.779"/>
    </inkml:context>
    <inkml:brush xml:id="br0">
      <inkml:brushProperty name="width" value="0.025" units="cm"/>
      <inkml:brushProperty name="height" value="0.025" units="cm"/>
    </inkml:brush>
  </inkml:definitions>
  <inkml:trace contextRef="#ctx0" brushRef="#br0">71 72 11979,'-4'8'1559,"0"-1"-872,0-2 0,1 0 1,1 0 0,-1 0 0,1 0-1,0 0 1,0 1 0,0-1-1,-1 11 1,3-16-654,1 1 0,-1-1 0,0 0 0,0 0 0,1 1 0,-1-1 0,0 0 0,0 1 0,1-1 0,-1 0 0,0 0 0,1 1 0,-1-1 0,0 0 0,1 0 0,-1 0 0,0 0 1,1 0-1,-1 1 0,0-1 0,1 0 0,-1 0 0,0 0 0,1 0 0,-1 0 0,1 0 0,-1 0 0,0 0 0,1 0 0,-1 0 0,0 0 0,1-1 0,-1 1 0,0 0 0,1 0 0,-1 0 0,1 0 0,-1-1 0,1 1 0,17-7 174,3-4-139,-1-1-1,0 0 1,0-1 0,-1-2-1,25-24 1,-42 38-49,-1 0 0,-1 0 0,1 0 0,0 0 0,0 0 0,0 0 0,0 0 1,-1 0-1,1 0 0,0 0 0,-1 0 0,1 0 0,-1 0 0,1-1 0,-1 1 1,1 0-1,-1 0 0,0-1 0,0 1 0,0 0 0,0-3 0,0 3 17,-1 1-1,1-1 0,-1 0 0,1 0 0,-1 1 1,0-1-1,1 1 0,-1-1 0,0 1 0,0-1 0,1 1 1,-1-1-1,0 1 0,0-1 0,0 1 0,0 0 1,1-1-1,-1 1 0,0 0 0,0 0 0,0 0 1,0 0-1,-1 0 0,-2 0 0,0 0 0,-1 0 0,1 0 0,0 0 0,0 1 0,0 0 0,-1 0 0,1 0 0,0 1 0,0-1 0,0 1 0,1 0 0,-6 3 0,-8 9 27,1 1 0,0 1 1,1 1-1,-13 19 1,21-26 95,0 0-1,0 1 1,1-1 0,1 1-1,0 1 1,1-1 0,0 1 0,-5 23-1,9-34-156,-1 0 0,1 0 0,0 0 0,0 0 0,0 0 1,0 0-1,0-1 0,0 1 0,0 0 0,0 0 0,0 0 0,1 0 0,-1 0 0,0 0 0,0 0 0,1-1 0,-1 1 0,1 0 0,-1 0 0,1-1 0,-1 1 0,1 0 0,-1 0 1,1-1-1,0 1 0,-1 0 0,2 0 0,0 0 5,0-1 0,-1 1 0,1-1 0,0 0 0,0 0 0,-1 0 0,1 0 0,0 0 0,0 0 0,-1 0 0,1 0 0,0-1 0,2 0 0,6-2 29,-1 0 0,0-1 0,0 0 1,10-7-1,46-39 1,-53 39-84,0 1-1,1 0 1,0 1 0,1 0 0,0 1-1,16-7 1,-29 15 39,0-1 1,0 1-1,0 0 0,0 0 0,0-1 1,0 1-1,1 0 0,-1 0 1,0 0-1,0 0 0,0 0 1,0 1-1,0-1 0,0 0 0,0 0 1,0 1-1,0-1 0,0 1 1,0-1-1,0 1 0,0-1 1,0 1-1,0-1 0,-1 1 0,1 0 1,0-1-1,0 1 0,-1 0 1,1 0-1,0 0 0,-1 0 1,1 0-1,-1 0 0,1-1 0,-1 1 1,1 0-1,-1 0 0,0 1 1,1-1-1,-1 0 0,0 0 1,0 0-1,0 0 0,0 2 0,2 59 62,-3-46-44,1 51 70,23-78 326,-3-6-407,-6 6 9,-1-1 1,19-21-1,-29 30 13,0-1 0,0 0 0,0-1 0,-1 1 1,0 0-1,1-1 0,-1 1 0,-1-1 0,1 0 0,-1 1 1,0-1-1,0 0 0,0-10 0,-11 15-85,10 1 57,1-1 0,0 1 0,0 0 0,0-1 0,0 1 0,0-1 0,0 0 0,0 1-1,0-1 1,1 0 0,-1 1 0,0-1 0,0 0 0,0 0 0,0 0 0,0 0 0,0 0 0,1 0 0,-1 0 0,2-1 0,28-4 54,-13-4-66,-15 7 7,0 0 1,0 0-1,1 0 0,-1 1 1,1-1-1,-1 1 0,1 0 1,-1 0-1,1 0 0,0 1 1,0-1-1,-1 1 0,1 0 1,0 0-1,-1 0 0,1 1 1,0-1-1,5 2 0,-4 0 17,0-1-1,0 0 1,1 0-1,-1 0 1,0 0-1,1-1 1,-1 0-1,0 0 0,1-1 1,-1 0-1,7-1 1,3-2 8,-1-2 0,0 1 1,13-9-1,-29 19-30,0 0-1,0 0 1,0 0 0,1 0-1,-1 0 1,1 0 0,0 0-1,1 0 1,-1 1 0,1-1-1,1 6 1,-1-11 20,1 1 0,0 0 0,-1 0 1,1-1-1,0 1 0,0 0 0,0-1 0,-1 1 0,1-1 1,0 1-1,0-1 0,0 0 0,0 1 0,0-1 0,0 0 1,0 0-1,0 1 0,0-1 0,0 0 0,0 0 0,0 0 0,0 0 1,0 0-1,0 0 0,0-1 0,0 1 0,0 0 0,0 0 1,1-1-1,35-7 115,39-29-8,-51 24-108,48-18 1,-66 28-13,1 1 1,-1 0-1,1 0 1,-1 1-1,1 0 1,0 1-1,-1-1 1,1 2-1,0-1 1,0 1-1,9 2 0,-14-1 7,1-1 0,-1 1-1,1 0 1,-1 1 0,0-1-1,0 1 1,0-1-1,-1 1 1,1 0 0,0 0-1,-1 0 1,0 0-1,0 1 1,0-1 0,3 7-1,-3-6 9,0 0 0,0 0-1,1 0 1,-1 0 0,1 0 0,0-1-1,0 0 1,1 1 0,3 2 0,-6-6 1,1 1 1,0 0 0,0-1 0,0 1 0,0-1 0,0 0 0,0 0 0,0 0 0,0 0 0,0 0 0,-1 0 0,1 0 0,0 0 0,0-1 0,0 1 0,0-1 0,0 1 0,0-1 0,-1 0 0,1 0 0,0 0 0,0 0 0,-1 0 0,1 0 0,-1 0 0,3-3 0,3-1-38,44-36-925,-24 11-3668,-24 11-3682,-5 8 2636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4.173"/>
    </inkml:context>
    <inkml:brush xml:id="br0">
      <inkml:brushProperty name="width" value="0.025" units="cm"/>
      <inkml:brushProperty name="height" value="0.025" units="cm"/>
    </inkml:brush>
  </inkml:definitions>
  <inkml:trace contextRef="#ctx0" brushRef="#br0">1 68 16367,'18'-15'1186,"17"-1"-1058,14 5 608,10-1-415,7 6-225,-2 2-1025,-3 0-5253</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4.609"/>
    </inkml:context>
    <inkml:brush xml:id="br0">
      <inkml:brushProperty name="width" value="0.025" units="cm"/>
      <inkml:brushProperty name="height" value="0.025" units="cm"/>
    </inkml:brush>
  </inkml:definitions>
  <inkml:trace contextRef="#ctx0" brushRef="#br0">1 0 15054,'0'0'2435,"2"47"-1731,-2-11 930,3 9-321,-3 5-736,2 2-97,-2-1-352,5-8-96,1-7 32,1-11-32,3-11-288,5-13-1025,-1-1-353,-5-17-1024,-2-11-1794,-7-3-417</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4.938"/>
    </inkml:context>
    <inkml:brush xml:id="br0">
      <inkml:brushProperty name="width" value="0.025" units="cm"/>
      <inkml:brushProperty name="height" value="0.025" units="cm"/>
    </inkml:brush>
  </inkml:definitions>
  <inkml:trace contextRef="#ctx0" brushRef="#br0">26 114 4164,'-4'-9'3411,"-2"-2"-2238,4 7-587,0 0-1,-1 0 0,1-1 1,1 0-1,-1 1 1,1-1-1,-2-7 0,3 11-400,0 0 0,1 0 0,-1 0 0,0 0 0,0 0-1,1 0 1,-1 0 0,1 0 0,-1 1 0,1-1 0,-1 0-1,1 0 1,-1 0 0,1 1 0,0-1 0,0 0 0,-1 1-1,1-1 1,0 1 0,0-1 0,0 1 0,-1-1 0,1 1-1,0-1 1,0 1 0,0 0 0,0-1 0,0 1 0,0 0-1,1 0 1,39-9 1034,-30 7-491,29-5 385,74-4 0,-97 10-1258,-1 1-1,1 1 1,0 0-1,0 2 1,-1-1-1,1 2 1,16 6-1,-29-9-115,0 1 0,-1 0 0,1-1 0,-1 1 0,0 0 0,1 1 0,-1-1 0,0 0 0,0 1 0,2 3 0,-4-5-278,0 0-1,0 1 1,0-1 0,0 1 0,-1 0 0,1-1-1,0 1 1,-1 0 0,0-1 0,1 1 0,-1 0-1,0-1 1,0 1 0,0 0 0,0 0-1,0 2 1,-3 11-9337</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5.311"/>
    </inkml:context>
    <inkml:brush xml:id="br0">
      <inkml:brushProperty name="width" value="0.025" units="cm"/>
      <inkml:brushProperty name="height" value="0.025" units="cm"/>
    </inkml:brush>
  </inkml:definitions>
  <inkml:trace contextRef="#ctx0" brushRef="#br0">24 21 12396,'0'0'10121,"48"14"-8743,-10-24-834,1 0-416,2 0-96,-7 5-32,0 5-1281,-13 0-1762,-8 11-2146,-13 5-832</inkml:trace>
  <inkml:trace contextRef="#ctx0" brushRef="#br0" timeOffset="1">1 210 11787,'0'0'8648,"71"37"-8455,-26-37-65,-1 0-128,5-4-1538,-7-4-2562,1-2-2850</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5.690"/>
    </inkml:context>
    <inkml:brush xml:id="br0">
      <inkml:brushProperty name="width" value="0.025" units="cm"/>
      <inkml:brushProperty name="height" value="0.025" units="cm"/>
    </inkml:brush>
  </inkml:definitions>
  <inkml:trace contextRef="#ctx0" brushRef="#br0">1 0 13485,'0'0'6908,"1"11"-6172,3 230 2991,-4-238-3784,0-1 1,0 1 0,1-1 0,-1 1 0,1-1 0,0 0 0,-1 1 0,1-1 0,0 0 0,0 0 0,2 4 0,10 1-3111,4-13-4151,-6-6 1019</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6.021"/>
    </inkml:context>
    <inkml:brush xml:id="br0">
      <inkml:brushProperty name="width" value="0.025" units="cm"/>
      <inkml:brushProperty name="height" value="0.025" units="cm"/>
    </inkml:brush>
  </inkml:definitions>
  <inkml:trace contextRef="#ctx0" brushRef="#br0">1 292 13132,'0'0'7528,"0"8"-6610,0-1-774,5 32 501,-4-38-629,-1 0 0,1 1 0,0-1 0,0 1 0,0-1-1,0 0 1,0 0 0,0 1 0,0-1 0,0 0 0,0 0-1,1 0 1,-1 0 0,0 0 0,1-1 0,-1 1 0,1 0 0,-1-1-1,1 1 1,-1-1 0,1 1 0,-1-1 0,1 0 0,-1 1-1,1-1 1,0 0 0,1 0 0,64-2 262,-39 0-262,-1 2 0,30 3 0,-56-2 23,0-1 0,0 1 0,0 0 0,1-1 1,-1 1-1,0 0 0,0 0 0,-1 0 0,1-1 0,0 1 1,0 0-1,0 0 0,-1 0 0,1 1 0,0-1 1,-1 0-1,1 0 0,-1 0 0,1 0 0,-1 1 1,0-1-1,0 0 0,1 2 0,7 12 532,-8-15-582,1 0 1,0 0 0,0 0-1,0 0 1,-1-1 0,1 1 0,0 0-1,0 0 1,0-1 0,-1 1 0,1 0-1,0-1 1,-1 1 0,1-1-1,0 1 1,-1-1 0,1 1 0,-1-1-1,1 0 1,-1 1 0,1-1 0,-1 0-1,1 1 1,-1-1 0,1-1-1,4-6-1194,0 1-1,0-1 0,-1 0 0,0 0 0,0 0 1,-1 0-1,4-16 0,-3-8-3503</inkml:trace>
  <inkml:trace contextRef="#ctx0" brushRef="#br0" timeOffset="1">324 1 11435,'0'0'9705,"0"46"-9673,0-32-1185,5-2-3107,3-5-4901</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6.338"/>
    </inkml:context>
    <inkml:brush xml:id="br0">
      <inkml:brushProperty name="width" value="0.025" units="cm"/>
      <inkml:brushProperty name="height" value="0.025" units="cm"/>
    </inkml:brush>
  </inkml:definitions>
  <inkml:trace contextRef="#ctx0" brushRef="#br0">63 1 16560,'0'0'395,"-4"12"566,-10 41 1705,-15 97 1,21-78-1944,1 76 0,7-146-693,0 1-1,0 0 1,0-1-1,0 1 1,1-1 0,-1 1-1,1 0 1,-1-1-1,1 1 1,0-1-1,0 1 1,1-1-1,-1 0 1,0 1-1,1-1 1,-1 0-1,1 0 1,4 4-1,-5-5 36,1 0 0,0-1 0,0 1 0,0 0 0,0 0-1,0-1 1,0 0 0,0 1 0,0-1 0,0 0 0,0 0-1,0 0 1,0 0 0,0 0 0,0 0 0,0 0 0,0-1-1,0 1 1,0-1 0,0 0 0,0 0 0,0 1 0,0-1-1,-1 0 1,1-1 0,2 0 0,9-7 71,0-1 1,-1 0 0,0 0-1,-1-1 1,17-21-1,46-69-11,-58 77-28,95-160-173,-105 174-19,-27 42-14297,6-11 6672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5.669"/>
    </inkml:context>
    <inkml:brush xml:id="br0">
      <inkml:brushProperty name="width" value="0.025" units="cm"/>
      <inkml:brushProperty name="height" value="0.025" units="cm"/>
    </inkml:brush>
  </inkml:definitions>
  <inkml:trace contextRef="#ctx0" brushRef="#br0">1 0 14958,'0'0'6630,"57"28"-5765,0-28 192,7 0-448,4-2-481,0-5-64,-9 3-128,-15 4-545,-10 0-1120,-16 8-1378,-16 5-1698,-2-2-640</inkml:trace>
  <inkml:trace contextRef="#ctx0" brushRef="#br0" timeOffset="1">4 152 11563,'0'0'8040,"93"20"-6311,-34-21-319,14-10-770,4-4-544,1 4-96,-15 5-1249,-11 2-3459,-13 4-8489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4.735"/>
    </inkml:context>
    <inkml:brush xml:id="br0">
      <inkml:brushProperty name="width" value="0.025" units="cm"/>
      <inkml:brushProperty name="height" value="0.025" units="cm"/>
    </inkml:brush>
  </inkml:definitions>
  <inkml:trace contextRef="#ctx0" brushRef="#br0">13 22 19410,'0'0'4741,"50"0"-4389,-7 0-256,7-6-64,0 1-576,-6 2-1346,-8-2-1441,-14 3-3267,-15 2-3556</inkml:trace>
  <inkml:trace contextRef="#ctx0" brushRef="#br0" timeOffset="1">1 135 15695,'0'0'5189,"53"17"-4869,-1-23-192,9-6-96,1-6-3843,-1-2-6407</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6.685"/>
    </inkml:context>
    <inkml:brush xml:id="br0">
      <inkml:brushProperty name="width" value="0.025" units="cm"/>
      <inkml:brushProperty name="height" value="0.025" units="cm"/>
    </inkml:brush>
  </inkml:definitions>
  <inkml:trace contextRef="#ctx0" brushRef="#br0">0 0 10826,'0'0'2915,"11"52"-737,5-39-512,-3 2-737,4-2-609,-1-3-192,8 1-769,-3-7-1921,-3-3-2563</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7.074"/>
    </inkml:context>
    <inkml:brush xml:id="br0">
      <inkml:brushProperty name="width" value="0.025" units="cm"/>
      <inkml:brushProperty name="height" value="0.025" units="cm"/>
    </inkml:brush>
  </inkml:definitions>
  <inkml:trace contextRef="#ctx0" brushRef="#br0">170 0 11147,'0'0'4906,"-11"3"-3396,0 1-1188,-1 0 0,1 1 0,0 0 0,1 1 0,0 0 0,0 1-1,-12 9 1,17-12-183,0 1-1,0-1 0,0 1 1,0 0-1,1 1 1,0-1-1,0 1 0,1-1 1,-1 1-1,1 0 0,0 1 1,1-1-1,0 0 1,0 1-1,0-1 0,-1 13 1,3-18-132,0-1 0,0 1 1,0 0-1,0 0 1,0 0-1,0 0 1,0 0-1,0-1 1,0 1-1,0 0 0,0 0 1,1 0-1,-1-1 1,0 1-1,1 0 1,-1 0-1,1-1 0,-1 1 1,1 0-1,-1-1 1,1 1-1,-1 0 1,1-1-1,0 1 1,-1-1-1,1 1 0,0-1 1,-1 1-1,1-1 1,0 0-1,0 1 1,-1-1-1,2 1 0,1-1 22,0 0-1,1 0 1,-1 0-1,0 0 1,0 0-1,0 0 1,0-1-1,0 1 0,5-3 1,7-2 75,-1-1 0,27-14-1,8-10-81,57-32-4,-96 57-17,0 0-1,1 1 0,-1 0 1,1 1-1,0 0 0,0 1 1,0 0-1,13-1 0,-23 4 20,0 0 0,1-1 0,-1 1-1,0 0 1,0 0 0,0-1 0,0 1 0,0 0 0,0 0-1,0 0 1,0 0 0,0 1 0,0-1 0,-1 0 0,1 0-1,0 0 1,-1 1 0,1-1 0,-1 0 0,1 1-1,-1-1 1,0 0 0,1 1 0,-1-1 0,0 1 0,0-1-1,0 0 1,0 1 0,0-1 0,-1 3 0,-2 47 698,3-51-716,-3 17 73,0 11 561,4-28-622,-1 1 0,0-1 0,0 1 0,1-1 1,-1 1-1,1-1 0,-1 1 0,0-1 0,1 0 0,-1 1 0,1-1 0,-1 0 0,1 1 0,-1-1 0,1 0 0,-1 1 0,1-1 1,-1 0-1,1 0 0,-1 0 0,1 0 0,0 0 0,-1 1 0,1-1 0,-1 0 0,1 0 0,-1 0 0,1-1 0,0 1 0,-1 0 0,1 0 1,-1 0-1,1 0 0,-1 0 0,1-1 0,-1 1 0,1 0 0,0 0 0,-1-1 0,0 1 0,2-1 0,17-7 89,-1-1 0,25-15 0,-29 15-112,1 0 1,-1 2 0,1 0 0,29-10-1,-40 16 0,-1 0 0,0 0 0,1 1 0,-1-1 0,1 0 0,-1 1 0,1 0 0,-1 0 0,1 0 0,-1 0-1,1 1 1,-1-1 0,5 3 0,-6-2 4,-1 0 0,1 1 0,-1-1 1,0 1-1,1-1 0,-1 1 0,0 0 0,0-1 0,0 1 0,-1 0 0,1 0 0,0 0 0,0-1 0,-1 1 0,0 0 0,1 0 1,-1 0-1,0 0 0,0 0 0,0 0 0,0 0 0,-1 4 0,6 21 7,-5-26 3,1-1 0,-1 1 0,0-1 0,1 1 0,-1-1 0,1 1 0,-1-1 0,1 1 0,-1-1 0,1 1 0,-1-1 0,1 0 0,-1 1 0,1-1 0,-1 0 0,1 1 0,0-1 0,-1 0 0,1 0 0,0 0 0,-1 0 0,2 1 1,3-2 24,-1 0 1,1 0 0,-1 0 0,0-1 0,0 1 0,1-1 0,-1 0 0,0 0 0,4-3 0,26-14-7,-20 9-106,1 1-1,1 1 1,0 0-1,0 1 1,1 0-1,-1 2 1,1 0-1,1 1 1,24-3-1,-42 7 77,1 0 0,0 0 0,0 0 0,0 0 0,-1 0 0,1 0 0,0 0 0,-1 0 0,1 1 0,0-1 0,0 0-1,-1 0 1,1 1 0,0-1 0,-1 1 0,1-1 0,0 0 0,-1 1 0,1-1 0,-1 1 0,1 0 0,-1-1 0,1 1 0,-1-1 0,1 1-1,-1 0 1,0-1 0,1 1 0,-1 0 0,1 1 0,-3 28-1,-25 35 109,24-58-121,2-7 23,1 0 1,0 1-1,0-1 0,-1 0 0,1 0 1,0 1-1,0-1 0,-1 0 0,1 0 0,0 1 1,0-1-1,0 0 0,0 1 0,-1-1 1,1 0-1,0 1 0,0-1 0,0 0 0,0 1 1,0-1-1,0 0 0,0 1 0,0-1 1,0 1-1,0-1 0,0 0 0,0 1 0,0-1 1,0 0-1,0 1 0,1-1 0,-1 0 1,0 1-1,0-1 0,0 0 0,0 0 0,1 1 1,-1-1-1,0 0 0,0 1 0,1-1 1,-1 0-1,0 0 0,0 0 0,1 1 0,-1-1 1,1 0-1,20-7-132,24-21-2029,-19 7-4278,31-34-1,-28 25-1705</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7.483"/>
    </inkml:context>
    <inkml:brush xml:id="br0">
      <inkml:brushProperty name="width" value="0.025" units="cm"/>
      <inkml:brushProperty name="height" value="0.025" units="cm"/>
    </inkml:brush>
  </inkml:definitions>
  <inkml:trace contextRef="#ctx0" brushRef="#br0">34 1 13613,'0'0'4650,"-4"8"-2905,0-2-1299,0-1 27,1 0-1,0 0 1,0 1-1,0-1 0,1 1 1,0 0-1,0 0 1,-2 9-1,9-14-398,0 0 0,0-1 0,1 1 0,-1-1 0,0 0 0,0-1 1,7 0-1,55-17-408,-54 13 127,1 1 0,0 0 0,-1 1 1,1 1-1,27-1 0,-41 3 216,1 0 1,-1 0 0,1 0-1,-1 1 1,1-1-1,-1 0 1,0 0-1,1 1 1,-1-1 0,1 0-1,-1 1 1,0-1-1,1 0 1,-1 1-1,0-1 1,1 1 0,-1-1-1,0 1 1,1-1-1,-1 1 1,0-1-1,0 1 1,0-1 0,1 1-1,-1-1 1,0 1-1,0-1 1,0 1-1,0-1 1,0 1 0,0-1-1,0 2 1,-1 27 840,1-26-715,-1 0 0,1 0-1,0 0 1,0 0 0,0 0 0,0 0 0,0 0-1,1 0 1,1 5 0,0-7-109,-1 0 1,1 0-1,-1-1 0,1 1 0,0 0 0,0 0 1,0-1-1,-1 1 0,1-1 0,0 0 0,0 1 1,0-1-1,0 0 0,0 0 0,0 0 0,0-1 1,-1 1-1,1 0 0,3-1 0,37-10 165,40-20-135,-63 22-230,0 1 1,1 1 0,0 1-1,0 0 1,0 1-1,39-3 1,-59 8 171,1 0-1,0 0 1,-1 0-1,1 0 1,-1 0-1,1 0 1,0 1-1,-1-1 1,1 0-1,-1 0 1,1 0-1,-1 1 1,1-1-1,0 0 1,-1 0-1,1 1 1,-1-1-1,1 0 1,-1 1 0,0-1-1,1 1 1,-1-1-1,1 1 1,-1-1-1,0 1 1,1-1-1,-1 1 1,0-1-1,0 1 1,1-1-1,-1 2 1,-2 22 265,-19 25 490,20-46-697,1-3-76,0 0 0,-1 0-1,1 0 1,0 0 0,0 1 0,0-1-1,0 0 1,0 0 0,0 0 0,0 0-1,0 0 1,0 0 0,0 1 0,0-1-1,0 0 1,0 0 0,0 0 0,-1 0-1,1 0 1,0 1 0,0-1 0,0 0-1,1 0 1,-1 0 0,0 0 0,0 0-1,0 1 1,0-1 0,0 0 0,0 0-1,0 0 1,0 0 0,0 0 0,0 1-1,0-1 1,0 0 0,0 0 0,0 0-1,1 0 1,-1 0 0,0 0 0,0 0-1,0 0 1,0 1 0,0-1 0,0 0-1,1 0 1,-1 0 0,0 0 0,0 0-1,0 0 1,0 0 0,0 0 0,1 0-1,-1 0 1,0 0 0,0 0 0,0 0-1,0 0 1,0 0 0,1 0 0,15-5-2123,15-11-3988,-9-2-1551</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7.908"/>
    </inkml:context>
    <inkml:brush xml:id="br0">
      <inkml:brushProperty name="width" value="0.025" units="cm"/>
      <inkml:brushProperty name="height" value="0.025" units="cm"/>
    </inkml:brush>
  </inkml:definitions>
  <inkml:trace contextRef="#ctx0" brushRef="#br0">17 20 288,'0'0'18775,"-3"8"-16340,-10 27-268,13-35-2137,0 1 1,0-1-1,0 1 0,0-1 0,-1 0 0,1 1 1,0-1-1,0 1 0,1-1 0,-1 1 0,0-1 1,0 1-1,0-1 0,0 0 0,0 1 1,0-1-1,1 1 0,-1-1 0,0 0 0,0 1 1,0-1-1,1 0 0,-1 1 0,0-1 1,1 0-1,-1 1 0,0-1 0,1 0 0,-1 1 1,0-1-1,1 0 0,-1 0 0,1 0 1,-1 1-1,0-1 0,1 0 0,-1 0 0,1 0 1,-1 0-1,0 0 0,1 0 0,-1 0 1,1 0-1,0 0 0,22 0-9,-19 0 98,11-1-82,0 0 0,-1-1 0,1 0 0,23-7-1,-31 6-107,1 1-1,-1-1 1,1 0-1,-1-1 0,0 0 1,0 0-1,0 0 1,-1-1-1,0 0 0,7-7 1,-13 12 67,0 0 0,1 0 0,-1 0 0,0 0 1,0 0-1,1 0 0,-1-1 0,0 1 0,0 0 0,0 0 0,1 0 0,-1-1 0,0 1 1,0 0-1,0 0 0,0-1 0,0 1 0,1 0 0,-1 0 0,0-1 0,0 1 1,0 0-1,0 0 0,0-1 0,0 1 0,0 0 0,0-1 0,0 1 0,0 0 1,0 0-1,0-1 0,0 1 0,0 0 0,0-1 0,0 1 0,0 0 0,-1 0 1,1-1-1,0 1 0,0 0 0,0 0 0,0 0 0,0-1 0,-1 1 0,1 0 0,0 0 1,-1-1-1,-17 1-132,-24 10 20,27-2 95,-1 0-1,1 1 0,-20 17 1,30-23 75,0 1 0,0 0 0,0 1 0,1-1 1,0 1-1,0 0 0,1 0 0,-1 0 1,1 0-1,0 1 0,0-1 0,1 1 1,-4 9-1,6-14-45,0-1 0,0 1 1,0 0-1,0 0 0,0 0 0,0 0 1,1-1-1,-1 1 0,0 0 1,0 0-1,1 0 0,-1-1 0,0 1 1,1 0-1,-1-1 0,1 1 1,-1 0-1,1-1 0,-1 1 0,1 0 1,-1-1-1,1 1 0,0-1 1,-1 1-1,1-1 0,0 1 0,0-1 1,-1 0-1,1 1 0,0-1 0,0 0 1,-1 1-1,1-1 0,0 0 1,0 0-1,0 0 0,1 0 0,38 2 212,-32-2-180,16-2-229,-1-1 1,0 0 0,0-2 0,-1-1 0,28-10-1,-22 6-10,0 2-1,43-7 1,-70 15 234,0 0-1,0 0 1,-1 0 0,1 0 0,0 0 0,0 0 0,-1 0 0,1 0 0,0 0-1,-1 1 1,1-1 0,0 0 0,0 0 0,-1 1 0,1-1 0,0 0-1,-1 1 1,1-1 0,-1 1 0,1-1 0,0 1 0,-1-1 0,1 1-1,-1-1 1,1 1 0,-1-1 0,0 1 0,1 0 0,-1-1 0,0 1 0,1 0-1,-1-1 1,0 1 0,0 0 0,1 0 0,2 37 1078,0 9-330,-3-46-778,1 1 0,-1-1-1,1 1 1,-1-1 0,1 1-1,-1-1 1,1 1 0,0-1-1,0 1 1,0-1 0,0 0 0,0 1-1,0-1 1,0 0 0,1 0-1,-1 0 1,0 0 0,0 0-1,1 0 1,-1 0 0,1-1 0,2 2-1,30 2-4334,-15-4-2371</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28.813"/>
    </inkml:context>
    <inkml:brush xml:id="br0">
      <inkml:brushProperty name="width" value="0.025" units="cm"/>
      <inkml:brushProperty name="height" value="0.025" units="cm"/>
    </inkml:brush>
  </inkml:definitions>
  <inkml:trace contextRef="#ctx0" brushRef="#br0">1 13 13068,'0'0'3956,"-1"13"-2707,1-3-956,0 1 1,1 0-1,0 0 0,1 0 0,0 0 0,1-1 0,0 1 0,0-1 0,1 1 1,8 13-1,-9-17-279,1-1-1,0 0 1,0 0 0,0 0 0,0 0 0,1 0 0,0-1 0,1 0 0,-1 0 0,1-1 0,0 1 0,0-1 0,0-1-1,0 1 1,1-1 0,-1 0 0,1 0 0,0-1 0,0 0 0,0 0 0,0-1 0,0 1 0,1-2 0,-1 1-1,0-1 1,1 0 0,-1-1 0,0 1 0,0-1 0,0-1 0,0 0 0,12-4 0,4-2-818,-1-2-1,-1 0 1,0-1 0,0-2 0,27-21 0,-29 19-2277,-1 0 1,30-34-1,-44 44 2369,0 0 0,0 0-1,0 0 1,-1 0 0,0-1 0,3-6 0,-2-10 1469,-4 22-586,0-1 0,0 1 0,0-1 1,-1 1-1,1-1 0,0 0 0,0 1 0,-1-1 0,1 1 0,0-1 0,-1 1 0,1-1 0,0 1 0,-1-1 1,1 1-1,-1 0 0,1-1 0,-1 1 0,1 0 0,-1-1 0,1 1 0,-1 0 0,1-1 0,-1 1 0,1 0 1,-1 0-1,1 0 0,-1 0 0,0 0 0,1-1 0,-1 1 0,1 0 0,-1 0 0,0 0 0,1 0 0,-1 1 1,1-1-1,-1 0 0,1 0 0,-1 0 0,0 0 0,1 1 0,-1-1 0,0 1 0,-28 14 3325,13 3-2718,2 1 0,0 1 0,1 1 1,1 0-1,-13 29 0,-40 120 422,57-145-914,-1 0-210,2 0 1,1 1-1,-3 27 1,5 4-4408,4-43-837</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1.743"/>
    </inkml:context>
    <inkml:brush xml:id="br0">
      <inkml:brushProperty name="width" value="0.025" units="cm"/>
      <inkml:brushProperty name="height" value="0.025" units="cm"/>
    </inkml:brush>
  </inkml:definitions>
  <inkml:trace contextRef="#ctx0" brushRef="#br0">197 56 10794,'9'-55'9321,"-9"54"-8547,-1 10-112,-12 21-80,-1 1 1,-2-2-1,-34 48 0,30-48-187,1 1-1,2 1 1,-17 41 0,31-64-369,6-14 1,-1 0-1,1 0 1,0 1-1,1-1 1,5-8-1,10-15 56,5-52-26,-18 57-78,-4 22-49,-3 8-58,1-2 120,-2 12-31,1-1 0,1 0 0,0 1 0,4 23 0,-4-36 37,0-1 1,1 1 0,0 0 0,-1 0-1,1-1 1,0 1 0,0 0 0,1-1 0,-1 1-1,0-1 1,1 0 0,0 1 0,-1-1-1,1 0 1,0 0 0,0 0 0,0 0 0,0 0-1,1-1 1,-1 1 0,0-1 0,1 1-1,-1-1 1,1 0 0,-1 0 0,1 0 0,0 0-1,0 0 1,-1-1 0,1 1 0,0-1-1,5 0 1,-8 0 1,1-1 1,-1 1-1,1-1 0,-1 1 0,0-1 0,1 1 1,-1-1-1,0 1 0,1-1 0,-1 0 0,0 1 0,0-1 1,0 0-1,1 1 0,-1-1 0,0 0 0,0 1 1,0-1-1,0 0 0,0 1 0,0-1 0,0 0 0,0 1 1,-1-1-1,1 0 0,0 1 0,0-2 0,-6-21-18,-11-8 19,-2 0 0,-1 2 0,-2 0 0,-42-44 0,49 58 59,39 36-161,11 1-88,2-1-1,0-1 1,73 25 0,-12-12-7425,-64-23-905</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2.106"/>
    </inkml:context>
    <inkml:brush xml:id="br0">
      <inkml:brushProperty name="width" value="0.025" units="cm"/>
      <inkml:brushProperty name="height" value="0.025" units="cm"/>
    </inkml:brush>
  </inkml:definitions>
  <inkml:trace contextRef="#ctx0" brushRef="#br0">244 0 16976,'0'0'2376,"-8"9"-1720,-20 23-271,2 2-1,1 0 0,2 1 1,-26 54-1,34-59-305,1 0-1,2 1 1,2 0-1,0 1 1,2 0-1,-6 51 1,13-75-73,1 0 0,0 0 0,0 0 1,0-1-1,1 1 0,0 0 0,3 11 0,-3-17-29,1 1 0,-1-1 0,0 1 0,1-1 0,-1 0 1,1 0-1,0 0 0,0 1 0,0-2 0,0 1 0,0 0 0,0 0 0,1-1 0,-1 1 0,0-1 0,1 1 0,-1-1 0,1 0 0,0 0 0,-1 0 0,1-1 0,0 1 0,4 0 0,8 1-1597,0-1 0,0 0 0,28-2-1,8-6-6701</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3.736"/>
    </inkml:context>
    <inkml:brush xml:id="br0">
      <inkml:brushProperty name="width" value="0.025" units="cm"/>
      <inkml:brushProperty name="height" value="0.025" units="cm"/>
    </inkml:brush>
  </inkml:definitions>
  <inkml:trace contextRef="#ctx0" brushRef="#br0">79 44 13485,'0'0'4799,"-2"11"-3940,-74 276 2654,75-286-3150,2-5-261,0-1-1,0 0 1,0 1-1,1-1 1,0 1-1,-1 0 1,1-1 0,4-4-1,6-15-49,0-14 204,-1 1-1,-1-2 0,-3 1 0,5-55 0,-12 102-263,-1 0-6,1 0-1,0 0 1,1 0 0,0 1 0,1-1-1,4 14 1,-5-21 17,0 0-1,0 1 1,0-1-1,1 0 0,0 0 1,-1 0-1,1 0 1,0 0-1,0 0 1,0 0-1,0 0 0,0-1 1,0 1-1,0-1 1,1 0-1,-1 0 1,1 0-1,-1 0 0,1 0 1,-1 0-1,1 0 1,-1-1-1,1 1 1,0-1-1,-1 0 1,1 0-1,0 0 0,3-1 1,0 1 19,0-1 1,0 0 0,0 0-1,-1-1 1,1 0 0,0 0-1,-1 0 1,1-1-1,-1 0 1,0 0 0,1 0-1,-2 0 1,1-1-1,0 0 1,4-5 0,8-9 37,0 0 0,18-30 0,-17 23 22,-23 60-135,-35 99 106,23-86-140,3 0 0,-15 94 0,29-139-238,-1 18-544,6-13-4578,4-8 50</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4.190"/>
    </inkml:context>
    <inkml:brush xml:id="br0">
      <inkml:brushProperty name="width" value="0.025" units="cm"/>
      <inkml:brushProperty name="height" value="0.025" units="cm"/>
    </inkml:brush>
  </inkml:definitions>
  <inkml:trace contextRef="#ctx0" brushRef="#br0">1 37 15567,'0'0'2802,"9"-6"-1403,-4 2-1176,1 0 0,0 1 0,0-1 0,1 1 0,-1 1 0,1-1 0,-1 1 0,1 1 0,0-1 0,8 0 0,-12 2-161,0 0 1,0 0 0,0 0-1,0 0 1,0 1-1,0-1 1,0 1 0,-1 0-1,1-1 1,0 1-1,0 1 1,0-1 0,-1 0-1,1 1 1,-1-1-1,1 1 1,-1 0 0,1 0-1,-1 0 1,0 0 0,0 0-1,0 1 1,0-1-1,-1 1 1,1-1 0,0 1-1,-1-1 1,0 1-1,0 0 1,2 5 0,-1-2 43,0 1 0,-1-1 0,0 1 0,0-1 0,0 1 1,-1-1-1,0 1 0,0 0 0,-1-1 0,1 1 0,-2-1 0,1 1 1,-1-1-1,-4 12 0,-3 1 175,-1 0 1,-1 0-1,-16 21 1,-15 25 1468,42-65-1747,0 0 0,0 1 0,0-1 0,0 0 0,-1 0 0,1 0 0,0 1 0,0-1 1,0 0-1,0 0 0,0 1 0,0-1 0,0 0 0,0 0 0,0 1 0,0-1 0,0 0 0,0 0 0,0 1 1,0-1-1,0 0 0,0 0 0,0 1 0,0-1 0,0 0 0,1 0 0,-1 0 0,0 1 0,0-1 0,0 0 1,0 0-1,0 1 0,1-1 0,-1 0 0,0 0 0,0 0 0,0 0 0,1 0 0,-1 1 0,0-1 1,0 0-1,0 0 0,1 0 0,-1 0 0,0 0 0,0 0 0,1 0 0,-1 0 0,0 0 0,0 0 0,1 0 1,-1 0-1,0 0 0,0 0 0,1 0 0,-1 0 0,0 0 0,0 0 0,1 0 0,-1 0 0,0 0 0,0 0 1,0 0-1,1 0 0,-1-1 0,0 1 0,0 0 0,1 0 0,19-7 13,3-5-480,-2 0-1,1-2 1,21-19 0,-15 10-4045,40-44 1,-26 15-4541</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4.540"/>
    </inkml:context>
    <inkml:brush xml:id="br0">
      <inkml:brushProperty name="width" value="0.025" units="cm"/>
      <inkml:brushProperty name="height" value="0.025" units="cm"/>
    </inkml:brush>
  </inkml:definitions>
  <inkml:trace contextRef="#ctx0" brushRef="#br0">95 1 14990,'0'0'4548,"-16"67"-2882,16-38-257,9 3-320,0 8-32,5 0-576,-1 3-225,-6 4-64,-2 5-32,-5-2-31,0 2-65,-18-1 0,-5 1-192,-9-8-1506,3-8-1569,-5-13-3716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5.083"/>
    </inkml:context>
    <inkml:brush xml:id="br0">
      <inkml:brushProperty name="width" value="0.025" units="cm"/>
      <inkml:brushProperty name="height" value="0.025" units="cm"/>
    </inkml:brush>
  </inkml:definitions>
  <inkml:trace contextRef="#ctx0" brushRef="#br0">271 1 14734,'-8'2'2952,"-34"8"-1829,-45 19-1,76-25-750,0 0 0,0 1 0,0 1-1,1 0 1,0 0 0,0 1 0,1 0-1,0 1 1,-16 17 0,23-23-364,1-1-1,-1 1 1,1 0-1,0 0 1,-1 0 0,1 0-1,0 0 1,0 0-1,0 1 1,1-1 0,-1 0-1,0 0 1,1 1-1,-1-1 1,1 0 0,0 1-1,0-1 1,0 1-1,0-1 1,0 0 0,1 1-1,-1-1 1,1 0-1,1 4 1,0-2 9,0-1 0,1 0-1,-1 0 1,1-1 0,-1 1 0,1 0 0,0-1-1,0 0 1,0 0 0,1 0 0,-1 0-1,0 0 1,8 2 0,5 1-42,1 0 1,0 0-1,0-2 1,0 0-1,26 0 1,-41-3 5,55-5-35,-56 5 61,0 0 1,0 0-1,0 0 0,0 0 1,0 0-1,-1 0 0,1-1 1,0 1-1,0 0 1,0-1-1,0 1 0,0-1 1,0 1-1,0-1 0,-1 1 1,1-1-1,0 0 1,0 1-1,-1-1 0,1 0 1,0 0-1,-1 1 1,1-1-1,-1 0 0,1 0 1,-1 0-1,0 0 0,1 0 1,-1 0-1,0 0 1,1 0-1,-1 0 0,0 0 1,0 0-1,0 0 0,0 0 1,0 0-1,0 0 1,0 1-1,0-1 0,-1 0 1,1 0-1,0 0 1,0 0-1,-1 0 0,1 0 1,-1 0-1,1 0 0,-1 0 1,1 0-1,-1 1 1,1-1-1,-2-1 0,-1-1 56,0 0 0,0 0 0,0 1-1,-1-1 1,1 1 0,-1 0 0,1 0 0,-1 0-1,0 0 1,0 0 0,0 1 0,0 0-1,0 0 1,0 0 0,0 0 0,-6 1 0,-74-3 430,66 4-442,13-1-47,3 0-9,0-1 0,0 1 1,0 0-1,0 0 0,0 0 0,0 0 1,0 0-1,0 1 0,0-1 0,0 1 0,0-1 1,0 1-1,0 0 0,0-1 0,0 1 1,0 0-1,0 0 0,1 1 0,-1-1 1,0 0-1,-2 3 0,4-3-25,0-1 0,0 1 0,0-1 0,1 1 0,-1 0 0,0-1 0,0 1 0,0-1 0,1 0 0,-1 1 0,0-1 0,0 1 0,1-1 0,-1 1 1,0-1-1,1 1 0,-1-1 0,1 0 0,-1 1 0,1-1 0,-1 0 0,0 0 0,1 1 0,-1-1 0,1 0 0,-1 0 0,1 0 0,-1 1 0,1-1 0,0 0 0,-1 0 0,1 0 0,-1 0 0,1 0 0,-1 0 0,1 0 0,-1 0 0,1 0 0,0 0 0,29 1-1462,-27-1 1188,90-2-8584,-34-4-2750</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4.400"/>
    </inkml:context>
    <inkml:brush xml:id="br0">
      <inkml:brushProperty name="width" value="0.025" units="cm"/>
      <inkml:brushProperty name="height" value="0.025" units="cm"/>
    </inkml:brush>
  </inkml:definitions>
  <inkml:trace contextRef="#ctx0" brushRef="#br0">63 0 10762,'1'10'5135,"-8"27"-3543,-36 164 1401,31-138-2132,11-37-390,1-25-450,0-1 0,0 1-1,1-1 1,-1 1 0,0-1-1,0 1 1,1-1 0,-1 1-1,0-1 1,1 1 0,-1-1-1,0 1 1,1-1 0,-1 0-1,1 1 1,-1-1 0,0 0-1,1 1 1,-1-1 0,1 0-1,-1 0 1,1 0 0,0 1-1,0-1 1,2 0 24,0-1-1,1 1 1,-1-1 0,0 1 0,0-1-1,0 0 1,0 0 0,0 0-1,-1-1 1,1 1 0,0-1 0,3-3-1,47-31 248,33-20-181,-78 51-112,1 1 0,0-1 0,1 2 0,-1-1 0,1 1 0,0 1 0,16-3 0,-24 5-4,-1 0-1,1 0 0,-1 1 0,1-1 1,-1 0-1,1 0 0,-1 1 0,1-1 1,-1 1-1,0-1 0,1 1 0,-1 0 1,1-1-1,-1 1 0,0 0 0,0 0 1,0 0-1,1 0 0,-1 0 0,0 0 1,0 0-1,0 1 0,0-1 0,-1 0 1,1 0-1,0 1 0,0-1 0,-1 1 1,1-1-1,-1 1 0,0-1 0,1 0 1,-1 1-1,1 2 0,0 7 114,0 0-1,0 0 1,-2 21 0,0-15 175,1-6-175,-1 0 1,0 1-1,-1-1 1,0 0-1,0 1 1,-2-1-1,1-1 1,-1 1-1,-1 0 1,0-1-1,-1 0 1,1 0-1,-10 10 1,11-14 7,-1-1 0,0 0 0,0 1 0,-1-2 0,0 1 0,0-1 0,0 1 0,0-2 1,-1 1-1,1-1 0,-1 0 0,0 0 0,0-1 0,0 0 0,0 0 0,0 0 1,0-1-1,-1 0 0,1-1 0,0 0 0,-14-1 0,17 0-110,0 0-1,0-1 1,0 0 0,0 1-1,1-1 1,-1-1 0,0 1-1,1-1 1,-1 1 0,1-1-1,0 0 1,0 0 0,0 0 0,1-1-1,-1 1 1,1-1 0,-1 1-1,1-1 1,0 0 0,1 0-1,-1 0 1,-1-4 0,0-1-421,0 0 0,0 0 0,1 0-1,0 0 1,0 0 0,1 0 0,1-1 0,-1 1 0,2-13 0,0 19-131,0 0-1,0 0 1,0 0-1,1 0 1,-1 1-1,0-1 1,1 1-1,0-1 1,0 1-1,-1-1 1,2 1-1,-1 0 1,0 0-1,0 0 1,1 0-1,-1 0 0,1 1 1,-1-1-1,1 1 1,0-1-1,-1 1 1,1 0-1,4-1 1,18-4-7328</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4.920"/>
    </inkml:context>
    <inkml:brush xml:id="br0">
      <inkml:brushProperty name="width" value="0.025" units="cm"/>
      <inkml:brushProperty name="height" value="0.025" units="cm"/>
    </inkml:brush>
  </inkml:definitions>
  <inkml:trace contextRef="#ctx0" brushRef="#br0">1 103 13613,'0'0'8461,"5"-3"-8466,40-26 38,-42 27-21,-1 0 0,1 0-1,-1 0 1,0 0 0,1-1 0,-1 1 0,0-1 0,0 1 0,-1-1 0,1 0 0,-1 1-1,1-1 1,-1 0 0,0 0 0,0 0 0,1-5 0,-3 31 58,-2 1 0,-7 31 0,6-37-39,1 0 0,0 1 0,1 0-1,1-1 1,3 34 0,-2-49-22,0-1 1,1 1 0,-1-1-1,1 0 1,0 1 0,0-1-1,0 0 1,0 0 0,0 0-1,0 0 1,1 0-1,-1 0 1,1 0 0,-1 0-1,1 0 1,0 0 0,0-1-1,-1 1 1,1-1 0,0 0-1,1 1 1,-1-1-1,0 0 1,0 0 0,0 0-1,1 0 1,-1-1 0,0 1-1,1-1 1,-1 1 0,1-1-1,-1 0 1,1 0 0,-1 0-1,0 0 1,1 0-1,-1-1 1,1 1 0,2-2-1,5 0 123,1 0-1,-1-1 0,0-1 1,0 0-1,0 0 0,0-1 1,14-10-1,1-2-55,0-2 1,-2-1-1,29-30 1,-45 42-64,0 0 1,-1 0 0,0 0-1,0-1 1,-1 0-1,0 0 1,0 0 0,-1-1-1,0 1 1,-1-1-1,0 0 1,-1 0 0,2-17-1,-3 27-16,-1-1 0,0 0-1,0 0 1,0 0-1,0 0 1,1 0 0,-1 0-1,0 0 1,-1 1 0,1-1-1,0 0 1,0 0-1,0 0 1,0 0 0,-1 0-1,1 0 1,0 1-1,-1-1 1,1 0 0,-1 0-1,1 0 1,-1 1 0,1-1-1,-1 0 1,0 1-1,1-1 1,-1 1 0,0-1-1,1 0 1,-1 1 0,0-1-1,0 1 1,1 0-1,-1-1 1,0 1 0,0 0-1,0-1 1,0 1 0,0 0-1,1 0 1,-1 0-1,0 0 1,0 0 0,0 0-1,0 0 1,0 0-1,0 0 1,0 0 0,1 0-1,-1 1 1,0-1 0,0 0-1,0 1 1,0-1-1,1 1 1,-1-1 0,0 1-1,0-1 1,0 1 0,-5 2-27,1 0 1,-1 1-1,1 0 1,0 0 0,0 0-1,0 0 1,-5 6 0,-1 5 12,1 0 0,-16 31 0,23-39 39,-1 0 1,2 0-1,-1 0 0,1 0 0,0 1 0,1-1 0,0 1 0,0-1 0,0 14 0,1-20-19,0 0 0,1 0 0,-1 0 0,0 0 0,1 0 0,-1 0-1,0 0 1,1 0 0,-1 0 0,1 0 0,0 0 0,-1 0 0,1 0-1,0 0 1,0 0 0,0 0 0,-1-1 0,1 1 0,0 0 0,0 0 0,0-1-1,0 1 1,2 0 0,32 5 109,-23-6-298,0-1-1,-1 0 0,1-1 0,11-3 1,-14 2-478,0 0 0,0-1 0,-1 0 0,1 0 1,10-9-1,15-17-5886,-11-1-3518</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5.325"/>
    </inkml:context>
    <inkml:brush xml:id="br0">
      <inkml:brushProperty name="width" value="0.025" units="cm"/>
      <inkml:brushProperty name="height" value="0.025" units="cm"/>
    </inkml:brush>
  </inkml:definitions>
  <inkml:trace contextRef="#ctx0" brushRef="#br0">1 1 19186,'0'0'4613</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6.220"/>
    </inkml:context>
    <inkml:brush xml:id="br0">
      <inkml:brushProperty name="width" value="0.025" units="cm"/>
      <inkml:brushProperty name="height" value="0.025" units="cm"/>
    </inkml:brush>
  </inkml:definitions>
  <inkml:trace contextRef="#ctx0" brushRef="#br0">1 152 4548,'0'0'16891,"9"1"-15882,0 0-898,1-2-1,0 1 1,-1-1 0,1-1-1,-1 0 1,0 0 0,1-1-1,-1 0 1,0 0 0,-1-1-1,1 0 1,-1-1 0,1 0-1,8-8 1,-4 5-107,42-31 386,-52 37-307,-1 0 0,0 0 0,1 0 0,-1-1 0,0 1 0,0-1 0,0 0 0,-1 1 0,1-1 0,-1 0 0,1 0 0,-1 0 0,0 0 0,0 0 0,0 0 0,0-7 0,-1 10-61,0-1 0,-1 1 0,1-1 0,0 1 0,-1 0 0,1-1 0,-1 1 0,1-1 1,-1 1-1,1 0 0,-1-1 0,1 1 0,-1 0 0,1 0 0,-1-1 0,1 1 0,-1 0 1,0 0-1,1 0 0,-1 0 0,1 0 0,-1 0 0,0 0 0,1 0 0,-1 0 1,1 0-1,-1 0 0,1 0 0,-2 0 0,-19 3 30,13 1-58,0 0 1,0 1-1,0 0 1,0 0-1,1 1 1,-1-1-1,1 2 1,1-1-1,-1 1 1,1 0-1,-7 12 1,-6 7 14,-27 57 0,40-72-6,1 0 0,1 0 1,0 1-1,-3 14 0,6-24 0,1 0 0,-1 0 0,1 0 0,-1 0 0,1 0 0,0 0 0,0 0 0,0 0-1,0 0 1,1 0 0,-1 0 0,0 0 0,1 0 0,-1 1 0,1-2 0,0 1 0,0 0-1,0 0 1,0 0 0,0 0 0,0 0 0,0-1 0,0 1 0,1-1 0,-1 1 0,1-1 0,-1 1-1,1-1 1,0 0 0,-1 0 0,1 1 0,2 0 0,5 1 12,1 0-1,0 0 1,-1 0-1,1-1 1,0-1 0,0 0-1,0 0 1,1-1 0,-1 0-1,0-1 1,0 0 0,0 0-1,10-4 1,-7 1 5,-1-1 0,1 0 0,-1 0 0,-1-2 0,1 1 0,-1-1 0,0-1 0,-1 0 1,14-14-1,1-2 21,39-51 1,-56 66 0,-1-1 0,-1 0-1,0-1 1,0 0 0,-1 0 0,0 0-1,-1 0 1,5-23 0,-9 34-32,0 0 0,0 0 0,0 1 0,0-1 0,0 0 0,-1 0 0,1 0 0,0 1 0,0-1 0,0 0 0,-1 0 0,1 0 0,0 0 0,0 0 0,-1 1 0,1-1 0,0 0 0,0 0 0,-1 0 0,1 0 0,0 0 0,0 0 1,-1 0-1,1 0 0,0 0 0,0 0 0,-1 0 0,1 0 0,0 0 0,0 0 0,-1 0 0,1 0 0,0-1 0,0 1 0,-1 0 0,1 0 0,0 0 0,0 0 0,-1 0 0,1 0 0,0-1 0,0 1 0,0 0 0,0 0 0,-1 0 0,1-1 0,0 1 0,0 0 0,0 0 0,0-1 1,0 1-1,0 0 0,-1 0 0,1-1 0,0 1 0,0 0 0,0 0 0,0-1 0,0 1 0,0 0 0,0 0 0,0-1 0,-16 18-39,7-4 18,1 0 1,0 1-1,1 0 0,0 1 1,1-1-1,1 1 0,0 1 1,1-1-1,1 1 0,1-1 1,0 1-1,0 18 0,2-33 10,0 1 0,1-1 0,-1 1 0,1-1 0,-1 1 0,1-1 0,-1 0 0,1 1 0,0-1 0,0 0 0,0 0 0,-1 1 0,1-1 0,0 0-1,1 0 1,-1 0 0,0 0 0,0 0 0,0-1 0,0 1 0,1 0 0,-1 0 0,0-1 0,1 1 0,-1-1 0,1 1 0,-1-1 0,1 0 0,-1 1 0,0-1 0,1 0 0,-1 0 0,1 0 0,-1 0 0,1 0-1,-1-1 1,1 1 0,1-1 0,2 1 0,0-1-1,0 0 1,0 0-1,-1 0 1,1-1-1,0 1 1,-1-1-1,1 0 1,-1-1-1,0 1 1,4-4-1,16-25-1613,-12-7-3709,-9 5-1670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1:36.552"/>
    </inkml:context>
    <inkml:brush xml:id="br0">
      <inkml:brushProperty name="width" value="0.025" units="cm"/>
      <inkml:brushProperty name="height" value="0.025" units="cm"/>
    </inkml:brush>
  </inkml:definitions>
  <inkml:trace contextRef="#ctx0" brushRef="#br0">29 0 21428,'0'0'5542,"-29"58"-6856,29-49-3426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5.138"/>
    </inkml:context>
    <inkml:brush xml:id="br0">
      <inkml:brushProperty name="width" value="0.025" units="cm"/>
      <inkml:brushProperty name="height" value="0.025" units="cm"/>
    </inkml:brush>
  </inkml:definitions>
  <inkml:trace contextRef="#ctx0" brushRef="#br0">29 0 11211,'0'0'11125,"0"9"-10020,-12 60 472,7-52-1331,1 1 0,1 0 1,-1 21-1,4-38-229,0 0 0,1 0-1,-1 0 1,1 1 0,0-1 0,-1 0-1,1 0 1,0 0 0,-1 0 0,1 0-1,0 0 1,0 0 0,0 0 0,0-1-1,0 1 1,0 0 0,0 0 0,0-1-1,0 1 1,1-1 0,-1 1-1,0-1 1,0 1 0,0-1 0,1 0-1,-1 0 1,0 1 0,0-1 0,1 0-1,-1 0 1,0 0 0,2-1 0,54 0 208,-45 0-213,28-5-1038,-35 5 385,-1 0 0,0-1 0,0 0 0,0 0-1,0 0 1,0 0 0,4-4 0,7-10-5423</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5.471"/>
    </inkml:context>
    <inkml:brush xml:id="br0">
      <inkml:brushProperty name="width" value="0.025" units="cm"/>
      <inkml:brushProperty name="height" value="0.025" units="cm"/>
    </inkml:brush>
  </inkml:definitions>
  <inkml:trace contextRef="#ctx0" brushRef="#br0">54 65 14958,'0'0'2851,"-38"-46"-417,26 34-256,8 6 257,18 15-2756,4 1-640,0 3-2786,-2-1-6151</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5.968"/>
    </inkml:context>
    <inkml:brush xml:id="br0">
      <inkml:brushProperty name="width" value="0.025" units="cm"/>
      <inkml:brushProperty name="height" value="0.025" units="cm"/>
    </inkml:brush>
  </inkml:definitions>
  <inkml:trace contextRef="#ctx0" brushRef="#br0">144 0 13261,'0'0'10901,"-7"13"-10517,-78 165 1094,75-153-1326,0 1 1,2-1-1,1 2 0,2-1 0,-6 51 0,11-74-144,0 1 0,0-1 0,0 1-1,0-1 1,1 1 0,-1-1-1,1 0 1,0 1 0,0-1-1,0 0 1,0 1 0,1-1 0,-1 0-1,1 0 1,0 0 0,0 0-1,0-1 1,0 1 0,5 4-1,-2-3-4,1-1-1,-1 0 0,0-1 0,1 1 0,0-1 0,-1 0 0,1 0 0,0-1 0,0 0 0,9 1 0,16 1-1427,47 0 0,-6-9-6402,-32-4-3229</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8.596"/>
    </inkml:context>
    <inkml:brush xml:id="br0">
      <inkml:brushProperty name="width" value="0.025" units="cm"/>
      <inkml:brushProperty name="height" value="0.025" units="cm"/>
    </inkml:brush>
  </inkml:definitions>
  <inkml:trace contextRef="#ctx0" brushRef="#br0">181 0 17296,'0'0'3401,"-7"10"-2921,-6 9-339,-9 15 184,-1-1 0,-50 53 0,73-86-295,0 0 0,0 0 0,0 0 0,0 1 0,0-1 0,0 0 0,0 0 0,0 0-1,0 1 1,0-1 0,0 0 0,0 0 0,0 0 0,-1 0 0,1 1 0,0-1 0,0 0 0,0 0 0,0 0 0,0 0 0,-1 0 0,1 0 0,0 0-1,0 1 1,0-1 0,0 0 0,-1 0 0,1 0 0,0 0 0,0 0 0,0 0 0,0 0 0,-1 0 0,1 0 0,0 0 0,0 0 0,0 0 0,-1 0-1,1 0 1,0 0 0,0 0 0,0 0 0,-1 0 0,1 0 0,0 0 0,0 0 0,0-1 0,0 1 0,-1 0 0,1 0 0,0 0 0,0 0 0,0 0-1,0 0 1,-1-1 0,6-13 267,12-20-466,-1 12 26,-7 10 48,0 0 0,-1-1 0,-1 1-1,10-23 1,-29 69 75,2 1 0,1 0-1,2 1 1,-5 61 0,12-95-18,3-6 74,-1 0 0,0 0 0,0-1 0,-1 1 0,0 0 0,1-1 0,-1 1 0,-1-1 0,2-6-1,-2 10-31,1-3-2,-1 0 0,1 0-1,-1 0 1,0 0-1,0 0 1,0 0 0,0 0-1,0 0 1,-1 0-1,0 0 1,0 0 0,0 0-1,0 0 1,-1 1-1,0-1 1,0 0 0,0 1-1,0-1 1,0 1-1,0 0 1,-1 0 0,0 0-1,0 0 1,0 0-1,0 0 1,0 1 0,0-1-1,-1 1 1,1 0-1,-1 0 1,1 0 0,-1 1-1,0-1 1,0 1-1,0 0 1,0 0 0,0 0-1,0 1 1,-4-1-1,7 1-11,4 0 57,0 1 0,0-1 1,1 0-1,-1-1 0,0 1 1,0-1-1,0 1 0,0-1 1,0 0-1,0 0 0,4-2 1,7-2 83,19-3-43,68-5 1,-44 11-4456,-44 2-2541</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9.530"/>
    </inkml:context>
    <inkml:brush xml:id="br0">
      <inkml:brushProperty name="width" value="0.025" units="cm"/>
      <inkml:brushProperty name="height" value="0.025" units="cm"/>
    </inkml:brush>
  </inkml:definitions>
  <inkml:trace contextRef="#ctx0" brushRef="#br0">12 52 14510,'0'0'2920,"0"11"-1217,-10 189 3267,17-225-4695,-1-1 1,-1 0 0,-1-1-1,-2 1 1,0 0-1,-2-1 1,-4-40 0,-2 55-106,-1 13-117,-2 22-154,8-16 87,1 1-1,0 0 1,0-1 0,1 1-1,-1-1 1,2 1-1,-1-1 1,1 1-1,0-1 1,5 10-1,-6-14 18,1 0 0,0-1 0,0 1 0,0-1 0,0 0 0,0 1 0,1-1 0,-1 0 0,1 0 0,-1-1 0,1 1 0,0 0 0,0-1 0,-1 0 0,1 1 0,0-1 0,0 0 0,0-1 1,1 1-1,-1 0 0,0-1 0,0 0 0,0 0 0,0 0 0,1 0 0,-1 0 0,6-2 0,-2 1 61,0-1 0,0 0 0,0 0 0,0 0 0,0-1 0,0 0 0,-1-1 0,1 1-1,-1-1 1,0 0 0,0-1 0,-1 0 0,9-8 0,3-6 260,-1 0-1,21-34 0,-32 46-235,-6 11-121,0 0-1,0 0 1,1-1-1,0 1 1,-1 0-1,2 0 0,-1 0 1,1 6-1,0 15 27,-15 77 41,7-56-89,-3 72 1,10-116-12,0-1-1,0 1 0,0-1 1,0 1-1,0-1 1,1 1-1,-1-1 0,0 1 1,1-1-1,0 1 1,-1-1-1,1 1 0,0-1 1,-1 0-1,1 1 1,0-1-1,0 0 1,0 0-1,0 0 0,0 0 1,0 0-1,1 0 1,-1 0-1,0 0 0,0 0 1,1 0-1,-1-1 1,0 1-1,1 0 1,1 0-1,-1-1-270,0 0-1,0 0 1,0 0 0,-1 0-1,1 0 1,0 0 0,0-1 0,0 1-1,0-1 1,-1 1 0,1-1-1,0 0 1,0 1 0,-1-1-1,1 0 1,0 0 0,2-3-1,11-12-5892,-3-4-3485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5.426"/>
    </inkml:context>
    <inkml:brush xml:id="br0">
      <inkml:brushProperty name="width" value="0.025" units="cm"/>
      <inkml:brushProperty name="height" value="0.025" units="cm"/>
    </inkml:brush>
  </inkml:definitions>
  <inkml:trace contextRef="#ctx0" brushRef="#br0">196 9 16015,'-11'-1'2872,"-5"-1"-2427,-63-3 1287,74 5-1469,0 0 0,0 0 0,0 1 0,0-1-1,0 1 1,0 1 0,0-1 0,0 0-1,0 1 1,1 0 0,-1 0 0,1 1 0,-7 4-1,9-6-237,1 0 0,0 1 0,-1-1 0,1 0 0,0 1 0,0 0 0,0-1 0,0 1 0,0-1 0,1 1 0,-1 0 0,0 0 0,1-1 0,-1 1 0,1 0 0,0 0 0,-1 0 0,1 0 0,0 0 0,0-1 0,0 1 0,1 0 0,-1 0 0,0 0 0,1 0 0,-1 0 0,1-1 0,-1 1 0,1 0 0,0-1 0,0 1 0,0 0 0,0-1 0,0 1 0,0-1 0,0 1 0,1-1 0,-1 0 0,0 1 0,1-1 0,-1 0 0,1 0 0,2 1 0,5 5 8,0-1 0,1 0 0,-1 0 0,1-1 0,21 7 0,-9-6 5,0 0 0,1-2 0,0 0 0,0-2 0,0-1 0,0 0 0,36-5 0,-57 4-22,0 0 0,0 0 0,1-1 0,-1 1 0,0-1 0,0 1 0,0-1 0,0 0 0,0 0 1,0 0-1,0 0 0,-1 0 0,1 0 0,0-1 0,0 1 0,-1 0 0,1-1 0,-1 0 0,1 1 0,-1-1 0,0 0 0,0 0 0,0 1 0,2-5 0,-3 4 1,0 0-1,1 0 1,-2 0-1,1 0 0,0 0 1,0 0-1,0 0 0,-1 0 1,1 0-1,-1 0 0,0 1 1,0-1-1,1 0 1,-1 0-1,0 1 0,-1-1 1,1 0-1,0 1 0,0-1 1,-1 1-1,1-1 1,-1 1-1,1 0 0,-1 0 1,1-1-1,-4 0 0,-8-5-54,1 0 0,-1 1 0,-27-8 0,-24-13-5351,51 17-1108</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39.907"/>
    </inkml:context>
    <inkml:brush xml:id="br0">
      <inkml:brushProperty name="width" value="0.025" units="cm"/>
      <inkml:brushProperty name="height" value="0.025" units="cm"/>
    </inkml:brush>
  </inkml:definitions>
  <inkml:trace contextRef="#ctx0" brushRef="#br0">0 33 11755,'0'0'5653,"8"-5"-3074,-2 1-2059,1 0-1,0 0 1,0 1-1,0 0 1,0 0 0,8-2-1,-14 5-441,1 0 0,0-1 1,0 1-1,-1 0 0,1-1 0,0 1 0,0 0 0,-1 1 0,1-1 0,0 0 0,-1 0 1,1 1-1,0-1 0,-1 1 0,1-1 0,0 1 0,-1 0 0,1 0 0,-1-1 0,1 1 1,-1 0-1,1 0 0,-1 1 0,0-1 0,0 0 0,1 0 0,-1 1 0,0-1 0,0 0 1,0 1-1,0-1 0,-1 1 0,1 0 0,0-1 0,-1 1 0,1 0 0,-1-1 0,1 3 1,0 2 21,0-1 0,0 1 0,0 0 1,-1-1-1,0 1 0,0-1 1,-1 1-1,1 0 0,-1-1 1,0 1-1,-1-1 0,0 1 1,1-1-1,-2 0 0,-3 7 1,-3 4 2,-1-1 0,-1-1 0,-18 19 0,2 0 42,66-43-322,29-16-865,5-2-1949,-3-5-3508,-25 6-1920</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0.253"/>
    </inkml:context>
    <inkml:brush xml:id="br0">
      <inkml:brushProperty name="width" value="0.025" units="cm"/>
      <inkml:brushProperty name="height" value="0.025" units="cm"/>
    </inkml:brush>
  </inkml:definitions>
  <inkml:trace contextRef="#ctx0" brushRef="#br0">51 0 15727,'0'0'2915,"60"21"-1282,-29 5-320,6 9-159,-3 11-162,-9 10-255,-9 9 96,-16 8-257,-1 6-319,-28 7-129,-14 4-64,-10-3-64,-8-5-2274,-5-13-3235</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5.064"/>
    </inkml:context>
    <inkml:brush xml:id="br0">
      <inkml:brushProperty name="width" value="0.025" units="cm"/>
      <inkml:brushProperty name="height" value="0.025" units="cm"/>
    </inkml:brush>
  </inkml:definitions>
  <inkml:trace contextRef="#ctx0" brushRef="#br0">251 39 8776,'11'-23'4274,"-4"7"2694,-19 32-5211,-15 22-900,-66 67 1,64-75-721,2 1 0,0 2 0,-22 36 1,48-68-132,1-1-1,0 1 1,-1-1 0,1 1 0,0-1 0,-1 1-1,1-1 1,0 1 0,0-1 0,-1 1 0,1-1-1,0 1 1,0-1 0,0 1 0,0 0 0,0-1-1,0 1 1,0-1 0,0 1 0,0 0 0,0-1-1,0 1 1,0-1 0,0 1 0,0-1 0,1 1-1,-1 0 1,0-1 0,0 1 0,1-1-1,-1 1 1,0-1 0,1 1 0,0 0 0,24 4 569,40-14 431,-57 8-997,24-4 418,60-1-1,-38 6-7874,-44 0 4637</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5.616"/>
    </inkml:context>
    <inkml:brush xml:id="br0">
      <inkml:brushProperty name="width" value="0.025" units="cm"/>
      <inkml:brushProperty name="height" value="0.025" units="cm"/>
    </inkml:brush>
  </inkml:definitions>
  <inkml:trace contextRef="#ctx0" brushRef="#br0">45 55 9065,'0'0'2001,"2"-8"722,2-14-1393,1-3 4172,-12 53-3392,-7 20-1646,3 1 1,2 0-1,-5 95 1,14-142-448,0 1 0,1-1 1,-1 1-1,1-1 1,-1 1-1,1-1 1,0 0-1,0 1 1,0-1-1,1 0 0,-1 0 1,0 0-1,1 0 1,-1 0-1,1 0 1,0 0-1,0 0 0,0 0 1,0-1-1,0 1 1,0-1-1,0 0 1,0 1-1,1-1 1,-1 0-1,0 0 0,1-1 1,-1 1-1,1 0 1,-1-1-1,1 0 1,-1 1-1,1-1 1,-1 0-1,4 0 0,-2 0-82,1 0 1,-1-1-1,1 1 0,-1-1 0,0 0 0,1 0 0,-1 0 0,0-1 0,6-2 0,-8 3-181,0 0 0,1-1-1,-1 1 1,0-1 0,0 1 0,0-1 0,0 0-1,0 0 1,-1 0 0,1 0 0,0 0-1,-1 0 1,0 0 0,1-1 0,1-3 0,2-17-4826,-4-6-3149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5.996"/>
    </inkml:context>
    <inkml:brush xml:id="br0">
      <inkml:brushProperty name="width" value="0.025" units="cm"/>
      <inkml:brushProperty name="height" value="0.025" units="cm"/>
    </inkml:brush>
  </inkml:definitions>
  <inkml:trace contextRef="#ctx0" brushRef="#br0">0 24 10730,'0'0'11787,"6"-24"-13773,-3 32-1249,-3-2-3171</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6.519"/>
    </inkml:context>
    <inkml:brush xml:id="br0">
      <inkml:brushProperty name="width" value="0.025" units="cm"/>
      <inkml:brushProperty name="height" value="0.025" units="cm"/>
    </inkml:brush>
  </inkml:definitions>
  <inkml:trace contextRef="#ctx0" brushRef="#br0">132 0 12716,'0'0'11451,"-5"12"-11451,-38 74 202,-39 87 188,81-158-342,11-16 82,14-20 98,-16 12-210,0 0-1,-2-1 0,1 0 1,-1 0-1,0 0 1,-1-1-1,-1 0 1,1 0-1,-2 0 1,0 0-1,0-1 0,-1 0 1,0 1-1,0-24 1,-22 75-499,13-20 473,1-1 0,0 1 0,2 1 0,0-1 0,-1 38 0,5-58 11,0 1-1,0 0 1,0-1-1,0 1 1,0-1-1,0 1 1,0-1-1,1 1 0,-1-1 1,0 1-1,0 0 1,0-1-1,1 1 1,-1-1-1,0 1 1,0-1-1,1 1 1,-1-1-1,0 0 1,1 1-1,-1-1 1,1 1-1,-1-1 1,1 0-1,-1 1 1,0-1-1,1 0 1,-1 0-1,1 1 0,-1-1 1,1 0-1,0 0 1,-1 0-1,1 1 1,-1-1-1,1 0 1,-1 0-1,1 0 1,-1 0-1,1 0 1,0 0-1,-1 0 1,1-1-1,-1 1 1,1 0-1,0 0 1,0-1 7,1 1 0,-1 0 0,0-1 0,0 1 1,0-1-1,1 1 0,-1-1 0,0 0 0,0 0 1,0 1-1,0-1 0,0 0 0,0 0 0,0 0 1,0 0-1,-1 0 0,1 0 0,0 0 0,0-2 1,1-6 15,0 0 0,-1 0 1,0 0-1,0 0 1,-1 0-1,0 0 1,-1-1-1,0 1 1,-1 0-1,0 0 1,0 1-1,0-1 1,-1 0-1,-1 1 0,0-1 1,0 1-1,0 0 1,-1 1-1,0-1 1,-1 1-1,1 0 1,-14-12-1,17 19 267,7 10-288,11 13-89,-4-11-65,2-1 0,-1-1 0,1 0 1,28 15-1,-5-9-3319,-2-5-4273,-25-9 411</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6.852"/>
    </inkml:context>
    <inkml:brush xml:id="br0">
      <inkml:brushProperty name="width" value="0.025" units="cm"/>
      <inkml:brushProperty name="height" value="0.025" units="cm"/>
    </inkml:brush>
  </inkml:definitions>
  <inkml:trace contextRef="#ctx0" brushRef="#br0">99 1 14414,'0'0'891,"-6"11"748,-6 17-763,0 0-1,3 1 1,0 1-1,-6 38 1,2 11-379,5-34-385,1 0 0,2 1 0,2 0 0,4 51 0,-1-96-201,0 1 1,1-1-1,-1 1 1,1 0-1,-1-1 1,1 1-1,0-1 1,-1 0-1,1 1 1,0-1-1,0 0 1,0 1-1,0-1 1,0 0-1,0 0 1,0 0-1,0 0 1,1 0-1,-1 0 1,0 0-1,3 1 1,-2-1-404,-1 0 0,1-1 0,0 1 0,0-1 0,-1 1-1,1-1 1,0 0 0,0 1 0,0-1 0,0 0 0,0 0 0,-1-1 0,1 1 0,0 0 0,0-1 0,0 1 0,-1-1 0,3 0-1,10-11-5945</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7.351"/>
    </inkml:context>
    <inkml:brush xml:id="br0">
      <inkml:brushProperty name="width" value="0.025" units="cm"/>
      <inkml:brushProperty name="height" value="0.025" units="cm"/>
    </inkml:brush>
  </inkml:definitions>
  <inkml:trace contextRef="#ctx0" brushRef="#br0">22 69 12812,'0'0'2312,"-2"12"-673,-9 77 1766,3 173 1,8-270-3123,1 0-1,1 1 0,-1-1 1,6-14-1,3-12-103,-1-12-30,-2-1-1,-2 0 0,-2 1 1,-6-89-1,3 134-149,0 0-1,0 0 0,0 0 0,-1 0 1,1 0-1,0 0 0,0 0 1,0 0-1,-1 0 0,1 0 1,-1 0-1,1 0 0,0 0 1,-1 0-1,0 0 0,1 0 1,-1 0-1,0 0 0,1 1 1,-1-1-1,0 0 0,-1 0 1,1 1-7,1 0 0,-1 1 1,0-1-1,1 1 0,-1-1 1,1 1-1,-1-1 0,1 1 1,-1-1-1,1 1 1,-1-1-1,1 1 0,0 0 1,-1-1-1,1 1 0,0 0 1,0-1-1,-1 1 1,1 0-1,0-1 0,0 1 1,0 0-1,0 0 0,0-1 1,0 1-1,0 0 0,0-1 1,0 1-1,0 0 1,0 0-1,1 0 0,-1 2 1,-1 0 0,1 0 0,0-1 0,1 1 0,-1 0 0,1 0 0,-1 0 0,1-1 0,0 1 0,0 0 0,0-1 0,0 1 0,0-1 0,1 1 0,-1-1 0,1 0 0,-1 1 0,1-1 0,0 0 0,0 0 0,3 2 0,0-1 39,-1-1 0,1 0 0,0-1 0,0 1 0,0-1 0,0 1 0,0-2 0,0 1 0,0 0 0,0-1 0,8 0 0,-5-2 19,1 1 1,-1-1 0,0-1 0,1 1-1,-1-1 1,0-1 0,0 0-1,-1 0 1,1 0 0,-1-1-1,0 0 1,0 0 0,0-1 0,-1 0-1,0 0 1,0-1 0,-1 1-1,8-13 1,-35 62-101,-34 92 0,47-109 54,2 0 1,1 0 0,1 0 0,1 1-1,0 34 1,4-59-81,0-1 0,1 1-1,-1-1 1,0 1 0,1-1 0,-1 1 0,1-1-1,-1 1 1,1-1 0,0 1 0,0-1 0,0 0 0,0 1-1,0-1 1,0 0 0,0 0 0,0 0 0,0 0-1,0 0 1,1 0 0,-1 0 0,0 0 0,1-1-1,-1 1 1,1 0 0,-1-1 0,1 1 0,-1-1-1,1 1 1,-1-1 0,1 0 0,1 0 0,1 1-567,-1-1 0,1 1-1,-1-1 1,1 0 0,0-1 0,-1 1 0,1-1 0,-1 1 0,1-1 0,-1 0 0,1 0 0,-1-1-1,0 1 1,4-3 0,11-11-5145</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7.744"/>
    </inkml:context>
    <inkml:brush xml:id="br0">
      <inkml:brushProperty name="width" value="0.025" units="cm"/>
      <inkml:brushProperty name="height" value="0.025" units="cm"/>
    </inkml:brush>
  </inkml:definitions>
  <inkml:trace contextRef="#ctx0" brushRef="#br0">20 146 8104,'0'0'3678,"-3"8"-1287,-11 28-357,13-36-1965,1 0-1,0 1 0,0-1 0,0 0 1,-1 0-1,1 1 0,0-1 0,0 0 1,0 1-1,0-1 0,0 0 0,0 1 1,0-1-1,0 0 0,0 1 0,0-1 1,0 0-1,0 1 0,0-1 0,0 0 1,0 1-1,0-1 0,0 0 1,0 0-1,0 1 0,0-1 0,1 0 1,-1 1-1,0-1 0,0 0 0,0 0 1,0 1-1,1-1 0,-1 0 0,0 0 1,0 1-1,1-1 0,-1 0 0,0 0 1,0 0-1,1 1 0,-1-1 0,0 0 1,1 0-1,-1 0 0,0 0 0,1 0 1,-1 0-1,0 0 0,1 0 0,-1 0 1,0 0-1,1 0 0,-1 0 1,0 0-1,1 0 0,-1 0 0,0 0 1,0 0-1,1 0 0,-1 0 0,1-1 1,17-5 1241,-9-1-1043,1 0 0,-1-1 1,-1 0-1,0 0 0,0-1 0,0 0 0,-1 0 1,-1-1-1,0 0 0,0 0 0,-1-1 1,0 1-1,0-1 0,-2 0 0,1-1 0,-1 1 1,2-23-1,-23 67-107,-41 103-172,53-118 21,0 1 0,1 0 0,0 0 0,2 0 1,-2 31-1,5-49-15,1 0 1,-1 0-1,0 0 1,0 0-1,1 0 1,-1 0-1,1 0 1,-1-1-1,1 1 1,-1 0-1,1 0 1,0 0-1,-1 0 1,1-1-1,0 1 1,-1 0-1,1-1 0,0 1 1,0 0-1,0-1 1,0 1-1,0-1 1,0 1-1,0-1 1,0 0-1,0 1 1,0-1-1,0 0 1,0 0-1,0 0 1,0 0-1,0 0 1,0 0-1,0 0 1,0 0-1,0 0 1,0 0-1,0 0 1,1-1-1,3 0-180,-1 1-1,0-1 0,0 0 1,0 0-1,0 0 0,0-1 0,0 0 1,0 1-1,3-4 0,2-3-920,-2-1 0,1 0 0,-1 0-1,-1-1 1,0 0 0,0 0 0,-1 0-1,0-1 1,-1 0 0,0 0-1,4-22 1,5-25-4840</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8.108"/>
    </inkml:context>
    <inkml:brush xml:id="br0">
      <inkml:brushProperty name="width" value="0.025" units="cm"/>
      <inkml:brushProperty name="height" value="0.025" units="cm"/>
    </inkml:brush>
  </inkml:definitions>
  <inkml:trace contextRef="#ctx0" brushRef="#br0">260 1 7783,'0'0'14612,"-1"13"-13870,2 8-378,1-1 0,0 1 0,2 0 0,11 38 0,-9-40-289,0 0 0,-2 0 0,-1 0 0,0 1 0,-1-1 0,-1 1 0,-1 0 0,-1-1 0,0 1 1,-2-1-1,0 1 0,-1-1 0,-9 24 0,2-15-548,-1 0 1,-2-1 0,-1 0-1,-1-1 1,-1-1 0,-1 0-1,-41 41 1,-1-8-3099,0-8-2307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37.863"/>
    </inkml:context>
    <inkml:brush xml:id="br0">
      <inkml:brushProperty name="width" value="0.025" units="cm"/>
      <inkml:brushProperty name="height" value="0.025" units="cm"/>
    </inkml:brush>
  </inkml:definitions>
  <inkml:trace contextRef="#ctx0" brushRef="#br0">0 508 13581,'8'-12'3797,"29"-42"-1711,10-8-754,-3-2 1,-3-2-1,-3-1 1,46-115-1,-109 253-778,-18 89 1,17-2-2732,26-157 2013,-1 0-1,1 0 1,0-1-1,0 1 1,0 0-1,0 0 1,0 0-1,0 0 0,0 0 1,0 0-1,0 0 1,0 0-1,0 0 1,0-1-1,1 1 1,-1 0-1,0 0 1,1 0-1,-1 0 0,1-1 1,-1 1-1,1 0 1,0 1-1,0-2-26,0 0 0,-1 0-1,1-1 1,0 1-1,0 0 1,-1 0 0,1 0-1,0 0 1,0-1 0,-1 1-1,1 0 1,0-1 0,-1 1-1,1 0 1,0-1 0,-1 1-1,1-1 1,-1 1 0,1-1-1,0 0 1,30-36-5225,4-12-13</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49.494"/>
    </inkml:context>
    <inkml:brush xml:id="br0">
      <inkml:brushProperty name="width" value="0.025" units="cm"/>
      <inkml:brushProperty name="height" value="0.025" units="cm"/>
    </inkml:brush>
  </inkml:definitions>
  <inkml:trace contextRef="#ctx0" brushRef="#br0">1 2 13389,'0'0'8130,"13"-1"-7938,23 0 5,1 2-1,0 2 1,42 8-1,121 29-53,-180-36-144,48 13 24,-65-17-30,0 1 1,0 1-1,0-1 1,0 0-1,0 1 1,0-1-1,-1 1 1,1 0-1,-1 0 0,1 0 1,-1 0-1,0 1 1,0-1-1,0 1 1,0-1-1,0 1 1,2 3-1,-4-4 9,0 1 0,0-1 0,0 1 0,0-1 0,0 0 0,0 1 0,-1-1-1,1 0 1,-1 1 0,1-1 0,-1 0 0,0 1 0,0-1 0,0 0 0,0 0 0,0 0 0,-1 0 0,1 0 0,-1 0 0,1-1 0,-1 1 0,0 0-1,0-1 1,1 1 0,-5 1 0,-55 38 170,56-38-170,-78 39 1119,-1-5 1,-141 43-1,203-72-1170,17-6-2744,13-3-1444,9-8-2965</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50.392"/>
    </inkml:context>
    <inkml:brush xml:id="br0">
      <inkml:brushProperty name="width" value="0.025" units="cm"/>
      <inkml:brushProperty name="height" value="0.025" units="cm"/>
    </inkml:brush>
  </inkml:definitions>
  <inkml:trace contextRef="#ctx0" brushRef="#br0">1 19 8968,'0'0'12337,"0"8"-11712,0-2-565,1 1 1,-1-1-1,1 0 0,0 0 1,1 0-1,-1 0 0,1 0 1,0 0-1,1 0 0,-1 0 0,1-1 1,0 0-1,1 1 0,-1-1 1,1 0-1,0-1 0,0 1 1,1-1-1,0 1 0,-1-1 0,1-1 1,0 1-1,1-1 0,-1 0 1,1 0-1,11 4 0,-5-4-4,1-2-1,1 1 1,-1-2-1,0 0 0,0 0 1,0-1-1,0-1 1,0 0-1,0-1 0,13-4 1,-15 4-377,-1-1 0,1 0 0,-1-1 0,0 0 1,0-1-1,0 0 0,-1 0 0,1-1 0,-2 0 1,1-1-1,13-15 0,-20 20 173,0 0 0,-1 0 0,1 0 0,-1 0-1,0 0 1,0 0 0,0 0 0,0-1 0,-1 1 0,1 0 0,-1-1 0,0 1 0,0-6 0,0 8 145,0 0 0,0 0 1,0 0-1,-1 0 1,1 0-1,0 0 1,-1 0-1,1 1 1,0-1-1,-1 0 1,1 0-1,-1 0 1,1 0-1,-1 1 1,0-1-1,1 0 1,-1 0-1,0 1 1,0-1-1,0 1 1,1-1-1,-1 1 1,0-1-1,0 1 0,0-1 1,0 1-1,0 0 1,0-1-1,0 1 1,0 0-1,0 0 1,0 0-1,0 0 1,0 0-1,0 0 1,0 0-1,0 0 1,1 0-1,-1 0 1,0 0-1,0 1 1,0-1-1,0 0 1,0 1-1,0-1 1,0 1-1,0-1 0,0 1 1,0 0-1,-4 2 136,1-1-1,-1 1 1,1 1-1,0-1 1,0 0-1,0 1 1,0 0-1,1 0 1,-1 0-1,1 0 1,-3 6-1,-31 59 1136,25-44-906,-121 259 2419,130-279-2762,1 0 0,0 0 0,0 0 0,1 0 0,0 1 1,0-1-1,0 1 0,0-1 0,1 0 0,0 1 0,1 10 0,-1-15-227,1-1-1,-1 0 1,0 1-1,1-1 1,-1 1 0,0-1-1,1 1 1,-1-1-1,0 0 1,1 1-1,-1-1 1,1 0-1,-1 1 1,1-1-1,-1 0 1,1 0-1,-1 1 1,1-1-1,-1 0 1,1 0-1,-1 0 1,1 0 0,-1 0-1,1 0 1,-1 0-1,1 0 1,0 0-1,-1 0 1,2 0-1,-2 0-119,11 0-7541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51.514"/>
    </inkml:context>
    <inkml:brush xml:id="br0">
      <inkml:brushProperty name="width" value="0.025" units="cm"/>
      <inkml:brushProperty name="height" value="0.025" units="cm"/>
    </inkml:brush>
  </inkml:definitions>
  <inkml:trace contextRef="#ctx0" brushRef="#br0">180 0 11115,'0'0'10570,"-9"12"-10191,-120 177 848,127-188-342,6-13-465,14-31-422,4-8-164,0-17-271,-21 61 302,-2 7 14,-15 36-34,3-4 143,-5 10 282,-24 85 0,42-127-262,0 1 0,0-1 0,0 1 0,0-1 0,0 0 0,0 1 0,0-1 0,0 1 0,0-1 0,0 1 0,0-1 0,0 0 0,0 1-1,0-1 1,1 1 0,-1-1 0,0 1 0,0-1 0,0 0 0,1 1 0,-1-1 0,0 0 0,1 1 0,-1-1 0,0 0 0,1 0 0,-1 1 0,0-1 0,1 0 0,-1 0 0,0 1 0,1-1 0,-1 0-1,1 0 1,-1 0 0,1 0 0,-1 0 0,0 0 0,1 1 0,-1-1 0,1 0 0,-1 0 0,1 0 0,-1-1 0,0 1 0,1 0 0,-1 0 0,1 0 0,-1 0 0,1 0 0,-1 0 0,0-1 0,1 1-1,-1 0 1,0 0 0,1 0 0,-1-1 0,1 1 0,-1-1 0,2 0 1,0 1 0,0-1 0,0 0 0,0-1 0,0 1 0,0 0-1,0 0 1,-1-1 0,1 1 0,0-1 0,-1 1 0,3-4 0,-2 1-42,-1 0 1,0 0-1,0 0 0,0 0 1,-1 0-1,1 0 1,-1 0-1,0 0 0,0 0 1,0 0-1,-1 0 1,1 0-1,-1 0 0,0 0 1,-2-5-1,-29-55-147,4 10 230,28 54-34,1 0 1,-1 0-1,1-1 0,0 1 0,-1 0 0,1 0 0,-1 0 0,1 0 0,-1-1 0,1 1 0,0 0 0,-1 0 0,1 0 0,-1 0 0,1 1 0,-1-1 0,1 0 0,0 0 0,-1 0 0,1 0 0,-1 0 1,1 1-1,-1-1 0,1 0 0,-1 1 0,1-1 0,-1 0 0,1 1 0,-1-1 0,1 0 0,0 2 0,23 11-6,71 42 500,-20-13-2041,-31-10-4554,-31-21-1292</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51.890"/>
    </inkml:context>
    <inkml:brush xml:id="br0">
      <inkml:brushProperty name="width" value="0.025" units="cm"/>
      <inkml:brushProperty name="height" value="0.025" units="cm"/>
    </inkml:brush>
  </inkml:definitions>
  <inkml:trace contextRef="#ctx0" brushRef="#br0">336 0 17072,'0'0'7223,"-8"9"-6641,-43 47-289,2 2 1,3 1 0,3 3-1,-51 96 1,85-141-246,1 1-1,1 0 1,-9 37-1,15-52-44,0 1 0,0-1 0,0 1-1,1 0 1,0-1 0,-1 1 0,1 0-1,0-1 1,1 1 0,-1 0-1,1-1 1,-1 1 0,1-1 0,0 1-1,1-1 1,-1 1 0,1-1 0,-1 1-1,1-1 1,0 0 0,0 0-1,0 0 1,1 0 0,-1 0 0,1-1-1,-1 1 1,7 3 0,0-1-77,1-1 0,0 0 0,0-1 0,1 0 0,-1-1 0,1 0 0,-1-1 0,11 1 0,8-1-2204,50-6 1,-18-6-3836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53.382"/>
    </inkml:context>
    <inkml:brush xml:id="br0">
      <inkml:brushProperty name="width" value="0.025" units="cm"/>
      <inkml:brushProperty name="height" value="0.025" units="cm"/>
    </inkml:brush>
  </inkml:definitions>
  <inkml:trace contextRef="#ctx0" brushRef="#br0">124 82 6534,'11'-21'9690,"-8"14"-6533,-7 15-341,-130 297-1359,207-452 866,-59 113-2299,-6 19 18,-2 0 0,0-1 1,-1 1-1,0-1 0,-1-1 1,3-30-1,-7 45-37,-3 42-293,3-38 294,-1 1-1,1-1 1,0 1 0,0-1-1,0 1 1,0 0 0,1-1 0,-1 1-1,1-1 1,0 1 0,-1-1-1,1 1 1,0-1 0,0 0-1,1 1 1,-1-1 0,0 0 0,1 0-1,-1 0 1,1 0 0,0 0-1,0 0 1,0-1 0,-1 1-1,2 0 1,-1-1 0,0 1 0,0-1-1,0 0 1,1 0 0,-1 0-1,1 0 1,-1 0 0,1-1-1,-1 1 1,1-1 0,-1 1 0,1-1-1,-1 0 1,1 0 0,0 0-1,3-1 1,6 0 75,-1 0 1,0-1-1,0 0 0,0-1 1,0 0-1,0-1 0,0 0 1,17-10-1,-17 8-52,0-1 1,0 0-1,-1-1 0,0 0 1,0 0-1,-1-1 0,0 0 1,0-1-1,-1 0 0,-1 0 1,8-14-1,-14 23-2,-11 23-214,-20 47 108,-26 64 147,50-116-122,1 1-1,1 0 1,0 0 0,1 0 0,-1 28 0,4-45-91,0 1 0,0-1 0,0 0 0,0 1 0,0-1 0,0 1 0,1-1 0,-1 0 1,1 1-1,-1-1 0,1 0 0,-1 1 0,1-1 0,-1 0 0,3 2 0,-3-2-163,1-1 1,0 1-1,0 0 0,0-1 1,0 0-1,0 1 0,0-1 1,1 1-1,-1-1 0,0 0 1,0 0-1,0 0 0,0 0 1,0 0-1,0 0 0,0 0 1,0 0-1,1 0 0,0-1 1,17-3-7978</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53.824"/>
    </inkml:context>
    <inkml:brush xml:id="br0">
      <inkml:brushProperty name="width" value="0.025" units="cm"/>
      <inkml:brushProperty name="height" value="0.025" units="cm"/>
    </inkml:brush>
  </inkml:definitions>
  <inkml:trace contextRef="#ctx0" brushRef="#br0">1 294 15439,'0'0'9667,"9"-7"-8583,18-14-721,-1-1 0,0-1 0,32-40 1,65-94 361,-126 186-933,-42 89 229,32-87-269,0 0-1,2 1 1,-12 60 0,23-92 143,0 1 1,-1-1-1,1 1 0,0 0 0,0-1 0,0 1 0,0-1 0,-1 1 0,1-1 0,0 1 0,0 0 0,0-1 1,0 1-1,1-1 0,-1 1 0,0 0 0,0-1 0,0 1 0,0-1 0,1 1 0,-1-1 0,0 1 0,0-1 0,1 1 1,-1-1-1,0 1 0,1-1 0,-1 1 0,1-1 0,-1 1 0,0-1 0,1 0 0,-1 1 0,1-1 0,-1 0 0,1 0 1,-1 1-1,1-1 0,-1 0 0,1 0 0,0 1 0,-1-1 0,1 0 0,-1 0 0,1 0 0,0 0 0,2-1-477,-1 1-1,1-1 1,-1 0-1,1 0 1,-1 0-1,0 0 1,1 0-1,-1 0 1,0 0-1,2-3 1,19-18-6716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54.167"/>
    </inkml:context>
    <inkml:brush xml:id="br0">
      <inkml:brushProperty name="width" value="0.025" units="cm"/>
      <inkml:brushProperty name="height" value="0.025" units="cm"/>
    </inkml:brush>
  </inkml:definitions>
  <inkml:trace contextRef="#ctx0" brushRef="#br0">408 0 11050,'0'0'9642,"-11"76"-8233,11-28-384,0 6-192,0 10-257,0 6 33,-2 4-65,-10 5-255,-12 2-225,-10 5-32,-14 5 0,-7 3 0,-13 1-1121,-7-9-2947,-4-8-6374</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5.142"/>
    </inkml:context>
    <inkml:brush xml:id="br0">
      <inkml:brushProperty name="width" value="0.025" units="cm"/>
      <inkml:brushProperty name="height" value="0.025" units="cm"/>
    </inkml:brush>
  </inkml:definitions>
  <inkml:trace contextRef="#ctx0" brushRef="#br0">0 1 4869,'0'62'2402,"0"-1"-2018,0 3 97,0-4-417,0-5 0,2-3-64,3-10 32,4-4 320,-3-5 289,3-1-289,-1 4-256,3 2-64,-4 3-1281,4 5-2819</inkml:trace>
  <inkml:trace contextRef="#ctx0" brushRef="#br0" timeOffset="1">186 1358 8776,'0'50'545,"0"-5"928,0-5 353,0-5-449,0-8-480,0-6-737,0-9-288,0-4-1858,11-4-544,-8 0-481,2 5-3683</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5.490"/>
    </inkml:context>
    <inkml:brush xml:id="br0">
      <inkml:brushProperty name="width" value="0.025" units="cm"/>
      <inkml:brushProperty name="height" value="0.025" units="cm"/>
    </inkml:brush>
  </inkml:definitions>
  <inkml:trace contextRef="#ctx0" brushRef="#br0">31 0 5669,'-15'284'5891,"0"1"123,26 218-6099,-11-469-2364,0-1-4343,0-22 2996</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6.231"/>
    </inkml:context>
    <inkml:brush xml:id="br0">
      <inkml:brushProperty name="width" value="0.025" units="cm"/>
      <inkml:brushProperty name="height" value="0.025" units="cm"/>
    </inkml:brush>
  </inkml:definitions>
  <inkml:trace contextRef="#ctx0" brushRef="#br0">1 1 10410,'0'0'12332,"3"11"-11340,0-4-854,29 83 1366,-29-82-1451,1 0 1,0-1 0,0 1-1,1-1 1,-1 0 0,2 0-1,-1 0 1,1-1 0,12 12 0,-15-17-254,0 1 0,0-1 1,0 0-1,0 0 0,0 0 1,0 0-1,0 0 0,0-1 1,1 1-1,-1-1 0,0 0 1,7 0-1,-7-1-356,1 1-1,-1-1 1,1 0-1,-1 1 1,1-2-1,-1 1 1,0 0 0,0-1-1,1 1 1,-1-1-1,4-3 1,14-17-6123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38.208"/>
    </inkml:context>
    <inkml:brush xml:id="br0">
      <inkml:brushProperty name="width" value="0.025" units="cm"/>
      <inkml:brushProperty name="height" value="0.025" units="cm"/>
    </inkml:brush>
  </inkml:definitions>
  <inkml:trace contextRef="#ctx0" brushRef="#br0">103 1 10186,'0'0'4313,"-9"10"-2493,-6 11-1024,1 0 0,-15 31-1,23-41-467,1 0-1,0 0 0,1 1 1,0 0-1,1 0 0,0 0 1,1 0-1,-1 15 0,3-25-320,0-1 0,0 0 0,0 0-1,0 0 1,0 0 0,0 0-1,0 0 1,1 0 0,-1 0-1,0 0 1,1 0 0,-1 0-1,0 0 1,1 0 0,0 0-1,-1 0 1,1 0 0,-1-1-1,1 1 1,0 0 0,0 0-1,-1-1 1,1 1 0,0 0 0,0-1-1,0 1 1,1 0 0,0 0 23,1-1 1,-1 1 0,0-1 0,1 0 0,-1 0-1,0 0 1,1 0 0,-1 0 0,1 0 0,-1-1 0,5 0-1,3-3 107,1 0-1,-1 0 0,0-1 1,13-7-1,-9 3-38,1-1 0,-1 0 0,-1-1-1,0-1 1,15-16 0,-24 22 104,1 0 1,-1 0-1,0-1 0,0 0 0,0 1 0,-1-1 0,0 0 0,-1-1 1,0 1-1,0 0 0,0-1 0,-1 1 0,0-1 0,0-9 0,-1 16-166,0 0 0,0 0 0,0 0 0,0 1 0,0-1 0,-1 0 0,1 0 0,0 1 0,0-1 0,-1 0 0,1 1 0,0-1 0,-1 0-1,1 1 1,0-1 0,-1 0 0,1 1 0,-1-1 0,0 1 0,1-1 0,-1 1 0,1-1 0,-1 1 0,0-1 0,1 1 0,-1 0 0,-1-1 0,-25-1 182,20 3-235,0 0-1,1 0 1,-1 1 0,1 0 0,-13 6-1,-1 5 0,1 1 0,0 1 0,1 0 0,-22 25 0,40-40-66,0 0 0,0 0 1,0 0-1,1 0 0,-1 0 0,0 0 1,0 0-1,0 0 0,0 0 1,0 0-1,0 0 0,0 0 0,0 0 1,0 0-1,0 0 0,0 0 1,0 0-1,0 0 0,0 1 0,0-1 1,0 0-1,0 0 0,0 0 1,0 0-1,0 0 0,0 0 0,0 0 1,0 0-1,0 0 0,0 0 1,0 0-1,0 1 0,0-1 1,0 0-1,0 0 0,14-8-2509,20-16-4922,-12 3-1811</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6.594"/>
    </inkml:context>
    <inkml:brush xml:id="br0">
      <inkml:brushProperty name="width" value="0.025" units="cm"/>
      <inkml:brushProperty name="height" value="0.025" units="cm"/>
    </inkml:brush>
  </inkml:definitions>
  <inkml:trace contextRef="#ctx0" brushRef="#br0">159 0 11819,'0'0'2979,"-37"76"-1185,13-28-225,3 4-159,-2 1-1,8-2-160,-4-1-416,8-7-641,4-9-128,5-7-64,2-8-32,0-8-897,0-7-1697</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7.031"/>
    </inkml:context>
    <inkml:brush xml:id="br0">
      <inkml:brushProperty name="width" value="0.025" units="cm"/>
      <inkml:brushProperty name="height" value="0.025" units="cm"/>
    </inkml:brush>
  </inkml:definitions>
  <inkml:trace contextRef="#ctx0" brushRef="#br0">174 1 13196,'0'0'8163,"-1"13"-7245,-7 27-355,-1-1 0,-2 0 1,-30 71-1,26-78-418,3-2 63,-2-1 0,-1 0 0,-26 37 0,41-66-202,0 0 0,0 0 0,0 0 0,0-1 0,0 1 0,0 0 0,0 0 0,0 0 0,0 0 0,0 0 0,0 0 0,0 0 0,0 0 0,0 0 0,0 0 0,0 0 0,0 0 0,0 0 1,-1 0-1,1 0 0,0 0 0,0 0 0,0 0 0,0-1 0,0 1 0,0 0 0,0 0 0,0 0 0,0 0 0,0 0 0,0 0 0,-1 0 0,1 0 0,0 0 0,0 0 0,0 0 0,0 1 0,0-1 0,0 0 0,0 0 0,0 0 0,0 0 0,0 0 0,0 0 0,-1 0 1,1 0-1,0 0 0,0 0 0,0 0 0,0 0 0,0 0 0,0 0 0,0 0 0,0 0 0,0 0 0,0 1 0,0-1 0,0 0 0,0 0 0,1-13 101,6-16-154,105-250-2943,-112 280 2989,0-1 0,0 0-1,0 0 1,0 0 0,0 0 0,0 0-1,1 1 1,-1-1 0,0 0 0,0 0-1,0 0 1,0 0 0,0 0 0,1 0-1,-1 0 1,0 0 0,0 0 0,0 0-1,0 1 1,1-1 0,-1 0 0,0 0 0,0 0-1,0 0 1,0 0 0,1 0 0,-1 0-1,0 0 1,0 0 0,0 0 0,0-1-1,1 1 1,-1 0 0,0 0 0,0 0-1,0 0 1,0 0 0,1 0 0,-1 0-1,0 0 1,0 0 0,0 0 0,0-1-1,0 1 1,0 0 0,1 0 0,-1 0 0,0 0-1,0 0 1,0-1 0,0 1 0,0 0-1,0 0 1,0 0 0,0-1 0,3 31-121,-6 40-45,-2-26 322,-9 113 966,14-157-1112,0 1-1,0-1 0,0 1 0,1-1 1,-1 1-1,0-1 0,0 1 1,0-1-1,1 1 0,-1-1 1,0 0-1,1 1 0,-1-1 1,0 0-1,1 1 0,-1-1 1,0 0-1,1 1 0,-1-1 0,1 0 1,-1 1-1,1-1 0,-1 0 1,1 0-1,-1 0 0,1 0 1,-1 0-1,1 1 0,-1-1 1,1 0-1,-1 0 0,1 0 1,-1 0-1,1 0 0,-1 0 0,1-1 1,-1 1-1,1 0 0,-1 0 1,1 0-1,-1 0 0,0 0 1,1-1-1,-1 1 0,1 0 1,-1-1-1,1 1 0,-1 0 1,0-1-1,1 1 0,-1 0 0,0-1 1,1 1-1,-1 0 0,0-1 1,0 1-1,1-1 0,-1 1 1,0-1-1,0 1 0,0-1 1,1 1-1,-1-1 0,0 1 1,0-1-1,0 1 0,0-1 0,0 1 1,0-2-1,1-5 18,0-1 0,-1 1-1,1-1 1,-2 1 0,1-1 0,-1 0-1,0 1 1,-1-1 0,1 1 0,-1 0 0,-1-1-1,0 1 1,0 0 0,0 0 0,-1 1-1,-4-8 1,0 4-12,0 0-1,0 1 1,-1 0 0,0 0-1,0 0 1,-1 2-1,-1-1 1,-21-11 0,30 19 147,11 7-164,19 10-11,-2-7-104,1-2 1,0-1 0,52 7-1,-9-9-5274,-40-4-1334</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7.675"/>
    </inkml:context>
    <inkml:brush xml:id="br0">
      <inkml:brushProperty name="width" value="0.025" units="cm"/>
      <inkml:brushProperty name="height" value="0.025" units="cm"/>
    </inkml:brush>
  </inkml:definitions>
  <inkml:trace contextRef="#ctx0" brushRef="#br0">142 85 7303,'0'0'2151,"3"-9"454,-2 5-2115,11-34 2310,-9 5 4416,-7 39-4382,-7 8-2881,-20 47 375,-41 115-1,62-145-227,1 0 0,2 1 0,1 0 0,1 1 0,0 60 0,5-91-139,0 0 1,0-1 0,0 1 0,0 0-1,1-1 1,-1 1 0,1-1 0,-1 1-1,1-1 1,-1 1 0,1-1 0,0 1-1,0-1 1,0 1 0,0-1 0,0 0-1,0 0 1,0 1 0,0-1 0,0 0-1,0 0 1,3 1 0,-1 0-145,0-1-1,0 0 1,0 0-1,0 0 1,0-1 0,0 1-1,0-1 1,0 1-1,0-1 1,1 0 0,3-1-1,3 0-533,-1-1 0,1 0-1,0 0 1,-1-1 0,0 0-1,1-1 1,7-4 0,24-16-5796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8.383"/>
    </inkml:context>
    <inkml:brush xml:id="br0">
      <inkml:brushProperty name="width" value="0.025" units="cm"/>
      <inkml:brushProperty name="height" value="0.025" units="cm"/>
    </inkml:brush>
  </inkml:definitions>
  <inkml:trace contextRef="#ctx0" brushRef="#br0">104 1 12780,'0'0'3844,"-7"8"-2334,-3 8-1092,1 0-1,1 1 0,0-1 0,1 2 0,0-1 0,2 1 0,-7 34 0,2-2-11,1 0-1,-2 86 1,12-140-268,0 0 0,0-1 0,1 1 0,-1 1 0,1-1-1,0 0 1,5-7 0,4-8 35,0-14-119,-1 0 0,-2-1 0,-1 0 0,-2 0 0,-1-1 0,-2 1 0,-2-44 0,-1 93-76,1-11-2,0-1 1,0 0 0,0 1-1,0-1 1,0 0 0,1 1-1,-1-1 1,1 0 0,2 5-1,-2-7 18,0 1 0,0-1 0,0 0 0,0 0 0,1 1 0,-1-1 0,1 0 0,-1 0 0,1 0 0,-1 0 0,1-1 0,0 1 0,-1 0 0,1-1 0,0 1 0,0-1 0,-1 1 0,1-1 0,0 0 0,0 0-1,0 0 1,1 0 0,5 1 30,0-1-1,-1-1 1,1 1 0,0-1-1,-1-1 1,1 1-1,-1-1 1,1-1-1,12-5 1,-2-1 6,1-2 0,19-15 1,-12 8-16,-26 18-16,0 0 0,0 0 0,0-1 1,1 1-1,-1 0 0,0 0 0,0 0 0,1-1 0,-1 1 0,0 0 1,0 0-1,1 0 0,-1 0 0,0 0 0,1 0 0,-1 0 0,0 0 1,0 0-1,1 0 0,-1 0 0,0 0 0,1 0 0,-1 0 0,0 0 1,1 0-1,-1 0 0,0 0 0,0 0 0,1 0 0,-1 0 0,0 0 1,1 0-1,-1 1 0,0-1 0,0 0 0,0 0 0,1 0 1,-1 0-1,0 1 0,0-1 0,1 0 0,-1 0 0,0 1 0,0-1 1,0 1-1,2 19-107,-10 27-55,0-22 104,-72 251-5893,75-249 166</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8.824"/>
    </inkml:context>
    <inkml:brush xml:id="br0">
      <inkml:brushProperty name="width" value="0.025" units="cm"/>
      <inkml:brushProperty name="height" value="0.025" units="cm"/>
    </inkml:brush>
  </inkml:definitions>
  <inkml:trace contextRef="#ctx0" brushRef="#br0">0 51 9033,'0'0'12983,"9"-7"-12460,-1 1-427,0 0 1,0 0-1,1 1 1,-1 1 0,16-6-1,-23 9-72,1 0-1,0 0 1,0 0 0,0 1-1,-1-1 1,1 1-1,0-1 1,0 1-1,0 0 1,0 0 0,0 0-1,0 0 1,0 0-1,0 0 1,0 0 0,0 1-1,0-1 1,-1 1-1,1-1 1,0 1 0,0 0-1,0 0 1,-1 0-1,1 0 1,0 0 0,-1 0-1,1 0 1,-1 0-1,0 1 1,1-1-1,-1 1 1,0-1 0,0 1-1,1-1 1,-1 1-1,-1 0 1,1 0 0,0-1-1,0 1 1,-1 0-1,1 0 1,-1 0 0,1 2-1,0 3 45,0 1 0,0-1-1,-1 1 1,1-1 0,-2 1 0,1 0 0,-1-1-1,-1 0 1,1 1 0,-1-1 0,0 0-1,-1 1 1,-5 9 0,-5 7 107,0-1-1,-26 32 1,-1 2 343,40-57-515,0 0 0,-1 0-1,1 1 1,0-1-1,0 0 1,0 0 0,-1 1-1,1-1 1,0 0-1,0 1 1,0-1 0,0 0-1,-1 0 1,1 1-1,0-1 1,0 0 0,0 1-1,0-1 1,0 0-1,0 1 1,0-1 0,0 0-1,0 1 1,0-1-1,0 0 1,0 1 0,0-1-1,0 0 1,0 1-1,1-1 1,-1 0 0,0 1-1,0-1 1,0 0-1,0 1 1,1-1 0,-1 0-1,0 0 1,0 1-1,0-1 1,1 0 0,-1 1-1,19-2 38,23-12 22,-16-1-1142,44-31-1,16-27-6068,-35 21-229</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2:19.166"/>
    </inkml:context>
    <inkml:brush xml:id="br0">
      <inkml:brushProperty name="width" value="0.025" units="cm"/>
      <inkml:brushProperty name="height" value="0.025" units="cm"/>
    </inkml:brush>
  </inkml:definitions>
  <inkml:trace contextRef="#ctx0" brushRef="#br0">222 0 11851,'0'0'1831,"-7"6"144,4-3-1760,-1 0-1,1-1 0,0 1 1,0 1-1,0-1 0,1 0 1,-1 1-1,1-1 0,0 1 0,0 0 1,0-1-1,0 1 0,1 0 1,-1 0-1,1 0 0,0 1 1,0-1-1,1 0 0,-1 0 0,1 6 1,2 29 1195,10 60 1,-6-59-1209,2 45 1,-8-71-166,-1 1 0,0 0 0,-1 0 0,0 0 0,-1-1 1,-8 24-1,-6 6-416,-42 74 0,-5-20-3924,23-49-2076</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53.532"/>
    </inkml:context>
    <inkml:brush xml:id="br0">
      <inkml:brushProperty name="width" value="0.025" units="cm"/>
      <inkml:brushProperty name="height" value="0.025" units="cm"/>
    </inkml:brush>
  </inkml:definitions>
  <inkml:trace contextRef="#ctx0" brushRef="#br0">78 173 8648,'-1'-9'1212,"-1"-26"240,3 33-1165,-1 0 0,0 0 1,0 1-1,0-1 0,-1 0 0,1 0 1,0 0-1,-1 0 0,1 1 0,-1-1 1,0 0-1,1 0 0,-1 1 1,0-1-1,0 1 0,0-1 0,0 1 1,0-1-1,-1 1 0,-1-2 0,2 20 658,19 234 465,-17-197-1141,-3 0 0,-2 0 0,-3 0 0,-2 0 1,-2-1-1,-34 98 0,55-224 313,26-69-461,33-153-137,-59 233 60,-2 0-1,0-117 0,-8 177-35,0 1-1,0 0 1,0 0 0,0 0-1,0 0 1,0 0-1,0 0 1,0 0 0,-1 0-1,1 0 1,0 0 0,-1 0-1,1 0 1,-1 0 0,1 0-1,-1 0 1,1 0 0,-2-1-1,2 2 0,-1 0 0,1 0 0,-1 0 0,1 0 0,0 0-1,-1 0 1,1 0 0,-1 0 0,1 0 0,-1 0 0,1 0-1,-1 1 1,1-1 0,-1 0 0,1 0 0,0 0 0,-1 1 0,1-1-1,-1 0 1,1 0 0,0 1 0,-1-1 0,1 0 0,0 1-1,-1-1 1,1 0 0,0 1 0,-22 34 120,7 17-109,2 0-1,2 1 1,2 1-1,3-1 1,2 1 0,6 93-1,-2-136-30,1-1-1,1 0 1,0 0 0,0 0-1,1-1 1,8 19 0,-9-23-272,0-1 0,1 0 0,0 1 0,0-1 0,0 0 0,7 5 0,-8-6-265,1-1 1,0 0-1,0 0 0,0 0 0,0 0 0,0-1 1,0 1-1,1-1 0,-1 0 0,6 1 0,11 0-4948</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54.267"/>
    </inkml:context>
    <inkml:brush xml:id="br0">
      <inkml:brushProperty name="width" value="0.025" units="cm"/>
      <inkml:brushProperty name="height" value="0.025" units="cm"/>
    </inkml:brush>
  </inkml:definitions>
  <inkml:trace contextRef="#ctx0" brushRef="#br0">71 0 12844,'0'0'8211,"-4"9"-8201,0-2-5,2 0-1,-1 1 1,1-1 0,0 1-1,0-1 1,1 1 0,0 0-1,1 0 1,0 11-1,9 84 41,-1-41-34,-2 11-9,-4 1 0,-2 0 0,-4-1 0,-19 113 0,15-157 45,4-20-87,2-18-244,7-675-677,-28 1214 1177,8-286 465,16-197-520,8-30-972,-9-17 698,1 0-1,0 0 0,0 0 1,-1 0-1,1-1 0,0 1 0,0 0 1,-1 0-1,1 0 0,0-1 1,-1 1-1,1 0 0,0-1 1,-1 1-1,1 0 0,-1-1 0,1 1 1,0-1-1,-1 1 0,1-1 1,-1 1-1,1-1 0,-1 1 1,1-1-1,-1 0 0,0 1 0,1-2 1,8-18-5770,-1-7-5237</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54.976"/>
    </inkml:context>
    <inkml:brush xml:id="br0">
      <inkml:brushProperty name="width" value="0.025" units="cm"/>
      <inkml:brushProperty name="height" value="0.025" units="cm"/>
    </inkml:brush>
  </inkml:definitions>
  <inkml:trace contextRef="#ctx0" brushRef="#br0">185 1420 7751,'-9'3'972,"-64"16"720,55-15 20,-1-1 0,-31 2 0,50-5-1645,-1 0 0,0 0 0,1 0 1,-1 0-1,0 0 0,1 0 0,-1 0 0,0-1 1,1 1-1,-1 0 0,1 0 0,-1-1 1,0 1-1,1 0 0,-1-1 0,1 1 0,-1 0 1,1-1-1,-1 1 0,1-1 0,-1 1 1,1-1-1,0 1 0,-1-1 0,1 1 0,0-1 1,-1 0-1,1 1 0,0-1 0,0 1 1,-1-1-1,1 0 0,0 1 0,0-1 0,0 0 1,0 1-1,0-1 0,0 0 0,0 1 1,0-1-1,0 0 0,0 1 0,1-1 0,-1 1 1,0-1-1,0 0 0,0 1 0,1-1 1,-1 1-1,1-2 0,16-33-196,23-18 195,2 2 0,2 2 0,70-61 0,-103 100-58,107-93 37,4 5-1,4 6 0,4 5 1,4 6-1,218-96 1,-75 62-323,562-152 1,-426 183 250,-325 74-7,1 3 0,152 8 1,-208 1 14,45 11 1,-68-11 42,0 0-1,0 1 1,0 1 0,0 0-1,0 0 1,-1 1 0,1 0-1,9 7 1,-18-11-14,0-1 1,0 1 0,0-1-1,-1 1 1,1-1-1,0 1 1,0-1-1,0 1 1,-1 0 0,1 0-1,0-1 1,-1 1-1,1 0 1,-1 0-1,1 0 1,-1 0 0,1-1-1,-1 1 1,0 0-1,1 0 1,-1 0-1,0 0 1,0 0 0,0 0-1,1 0 1,-1 0-1,0 0 1,0 0-1,-1 0 1,1 0 0,0 0-1,0 0 1,0 0-1,-1 0 1,1 0-1,0 0 1,-1 0 0,1 0-1,-1 0 1,1-1-1,-1 1 1,1 0-1,-1 0 1,0 0 0,0-1-1,1 1 1,-3 1-1,0 0-331,-1 1-1,0-1 1,0 0 0,0-1-1,-1 1 1,1-1-1,0 1 1,-1-1 0,-6 0-1,-26 1-6340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55.807"/>
    </inkml:context>
    <inkml:brush xml:id="br0">
      <inkml:brushProperty name="width" value="0.025" units="cm"/>
      <inkml:brushProperty name="height" value="0.025" units="cm"/>
    </inkml:brush>
  </inkml:definitions>
  <inkml:trace contextRef="#ctx0" brushRef="#br0">374 0 13164,'0'0'9572,"-2"12"-8905,-3 4-433,0 1 0,-2-1 0,0-1-1,0 1 1,-2-1 0,0-1-1,0 1 1,-21 22 0,-254 257 1447,410-428-13009,-81 78 5301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38.676"/>
    </inkml:context>
    <inkml:brush xml:id="br0">
      <inkml:brushProperty name="width" value="0.025" units="cm"/>
      <inkml:brushProperty name="height" value="0.025" units="cm"/>
    </inkml:brush>
  </inkml:definitions>
  <inkml:trace contextRef="#ctx0" brushRef="#br0">129 90 12332,'0'0'3155,"1"-11"-806,0-53 1916,-1 63-4166,0 1-1,0-1 1,0 1-1,0-1 1,0 1 0,0-1-1,0 1 1,0-1-1,0 1 1,0-1 0,-1 1-1,1-1 1,0 1 0,0-1-1,0 1 1,-1-1-1,1 1 1,0 0 0,-1-1-1,1 1 1,0-1 0,-1 1-1,1 0 1,-1-1-1,1 1 1,0 0 0,-1-1-1,1 1 1,-1 0-1,1 0 1,-1 0 0,1-1-1,-1 1 1,0 0 0,-19 8 998,-12 24-1098,22-17 26,1 0 0,1 1 0,0 0-1,1 0 1,-6 26 0,9-31 45,1 0 0,1 0 0,0 1 0,1-1 0,0 0 0,1 1 0,0-1 0,1 1 0,2 16 0,-2-25-60,0 0 1,0-1-1,1 1 1,-1-1-1,0 1 1,1-1-1,0 1 0,0-1 1,-1 0-1,1 0 1,0 0-1,1 0 1,-1 0-1,0-1 0,1 1 1,-1 0-1,0-1 1,1 0-1,0 0 1,-1 0-1,1 0 0,0 0 1,0 0-1,-1-1 1,1 1-1,0-1 1,0 0-1,0 1 0,0-2 1,3 1-1,1 0 45,1-1-1,0 0 1,0 0 0,-1 0-1,1-1 1,0-1-1,-1 1 1,0-1-1,0 0 1,8-5 0,-3 0 26,0-1 1,-1-1 0,1 0-1,-2 0 1,0-1 0,0-1-1,-1 0 1,0 0 0,-1-1-1,10-20 1,-15 28-53,-1 1 0,-1 0 0,1 0-1,-1 0 1,1-1 0,-1 1 0,0-1 0,-1 1 0,1-1-1,-1 0 1,0 1 0,0-1 0,-1 1 0,1-1 0,-1 1 0,0-1-1,0 1 1,0-1 0,-1 1 0,1 0 0,-1 0 0,0 0-1,-1 0 1,1 0 0,-1 0 0,1 0 0,-1 1 0,0-1-1,-1 1 1,1 0 0,0 0 0,-1 0 0,0 0 0,1 1-1,-1 0 1,0-1 0,-1 1 0,-4-1 0,4 0-35,-1 2-1,1-1 1,0 0 0,-1 1 0,1 0-1,-1 1 1,1-1 0,-1 1 0,-10 0 0,13 1-216,1-1 0,-1 1 1,0-1-1,1 1 1,-1 0-1,1 0 1,-1 0-1,1 0 1,-5 3-1,6-2-219,0-1-1,-1 0 0,1 0 1,0 0-1,0 1 0,0-1 1,0 1-1,0-1 1,0 1-1,1-1 0,-1 1 1,0-1-1,1 1 0,-1 0 1,1-1-1,-1 3 1,0 8-8432</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56.155"/>
    </inkml:context>
    <inkml:brush xml:id="br0">
      <inkml:brushProperty name="width" value="0.025" units="cm"/>
      <inkml:brushProperty name="height" value="0.025" units="cm"/>
    </inkml:brush>
  </inkml:definitions>
  <inkml:trace contextRef="#ctx0" brushRef="#br0">2 1 545,'0'0'20595,"1"10"-19810,-1 95 372,-2-71-955,2 1 1,1 0-1,8 49 1,-7-75-187,0 0 1,0 0 0,1 1 0,0-1-1,1-1 1,0 1 0,0-1 0,1 1 0,0-1-1,1-1 1,0 1 0,0-1 0,0 0-1,1 0 1,0-1 0,0 0 0,12 8 0,5-1-937,-16-10-8901,-20-3 4376</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56.515"/>
    </inkml:context>
    <inkml:brush xml:id="br0">
      <inkml:brushProperty name="width" value="0.025" units="cm"/>
      <inkml:brushProperty name="height" value="0.025" units="cm"/>
    </inkml:brush>
  </inkml:definitions>
  <inkml:trace contextRef="#ctx0" brushRef="#br0">49 25 13549,'0'0'3587,"-48"25"-1825,48-20-321,3 0-480,22-2 320,11-3 257,10 0-417,13 0-352,-2-9-257,2-2-224,0-1-192,-5 2-31,-11 5-65,-4 2-481,-5 2-1697,-15-3-2498,-2-4-5446</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57.370"/>
    </inkml:context>
    <inkml:brush xml:id="br0">
      <inkml:brushProperty name="width" value="0.025" units="cm"/>
      <inkml:brushProperty name="height" value="0.025" units="cm"/>
    </inkml:brush>
  </inkml:definitions>
  <inkml:trace contextRef="#ctx0" brushRef="#br0">10 3 9865,'0'0'251,"0"0"-1,0 0 0,0-1 0,0 1 1,-1 0-1,1 0 0,0 0 0,0 0 0,-1-1 1,1 1-1,0 0 0,0 0 0,-1 0 1,1 0-1,0 0 0,0 0 0,-1 0 1,1 0-1,0 0 0,0 0 0,-1 0 1,1 0-1,0 0 0,-1 0 0,1 0 0,0 0 1,0 0-1,-1 0 0,1 0 0,0 0 1,0 0-1,-1 0 0,1 0 0,0 0 1,0 1-1,-1-1 0,1 0 0,0 0 1,0 0-1,-1 1 0,1 13 2297,11 18-1693,-2-16-551,1-1 0,1-1 0,0 0-1,0-1 1,2 0 0,0 0 0,0-2 0,1 1 0,0-2-1,1 0 1,0 0 0,1-2 0,0 0 0,0-1-1,0 0 1,1-1 0,21 4 0,-37-10-463,0 0 0,0 1 0,0-1 0,0 0-1,0 0 1,0 0 0,-1 0 0,1 0 0,0 0 0,0 0 0,0 0 0,0 0 0,0 0 0,0-1 0,-1 1 0,1 0 0,0 0 0,0-1 0,0 1 0,-1-1 0,1 1-1,0-1 1,0 1 0,-1-1 0,1 1 0,0-1 0,-1 0 0,1 1 0,-1-1 0,1 0 0,-1 1 0,1-2 0,4-30-8662,-5 3-766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4:57.718"/>
    </inkml:context>
    <inkml:brush xml:id="br0">
      <inkml:brushProperty name="width" value="0.025" units="cm"/>
      <inkml:brushProperty name="height" value="0.025" units="cm"/>
    </inkml:brush>
  </inkml:definitions>
  <inkml:trace contextRef="#ctx0" brushRef="#br0">195 1 16752,'0'0'4420,"0"47"-2818,0-11 191,-5 10-351,-6 7-610,-3 4-383,-6 7-257,-3 0-32,4 1-128,-6-1-32,1-3 0,6-4-32,2-5-673,6-9-992,3-11-1666,5-16-3428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07.519"/>
    </inkml:context>
    <inkml:brush xml:id="br0">
      <inkml:brushProperty name="width" value="0.025" units="cm"/>
      <inkml:brushProperty name="height" value="0.025" units="cm"/>
    </inkml:brush>
  </inkml:definitions>
  <inkml:trace contextRef="#ctx0" brushRef="#br0">292 2795 8936,'0'0'1864,"9"-1"-1261,-6 1-530,1 0 0,-1-1-1,1 1 1,-1-1 0,0 0 0,1 0 0,-1 0 0,0 0 0,0-1 0,0 1 0,0-1-1,0 0 1,0 0 0,0 0 0,0 0 0,-1 0 0,1-1 0,-1 1 0,0-1 0,0 0-1,0 0 1,0 0 0,0 0 0,-1 0 0,3-5 0,11-25 143,-1-1 1,-2 0-1,-2 0 1,-1-1-1,-1-1 1,-2 0-1,-2 0 1,-1 0-1,-2 0 0,-1 0 1,-2 0-1,-10-56 1,-2 22 39,-3 1 0,-3 1 0,-3 0 0,-3 2 1,-49-91-1,-8 14-2,55 101-221,3 0-1,1-2 0,3-1 1,1-1-1,-21-74 0,32 79-2,2 0 0,2 0 0,1-1 0,4-79 0,3 94-1,0-1 0,2 1 0,1 0 0,1 0 0,2 1 0,0 0 0,2 1 0,19-34 0,-9 25 2,1 2 0,2 0-1,2 2 1,0 1-1,2 1 1,1 1 0,2 1-1,0 2 1,53-31 0,24-4 121,196-76 0,-263 118-149,-13 6-12,50-20-363,119-68 0,-190 95-153,15-9-382,-8 9-5818,-19 4 2503</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07.863"/>
    </inkml:context>
    <inkml:brush xml:id="br0">
      <inkml:brushProperty name="width" value="0.025" units="cm"/>
      <inkml:brushProperty name="height" value="0.025" units="cm"/>
    </inkml:brush>
  </inkml:definitions>
  <inkml:trace contextRef="#ctx0" brushRef="#br0">1 39 12524,'8'-3'1334,"17"-5"-944,0 1 0,1 0 0,0 2-1,0 1 1,0 1 0,0 2 0,0 0-1,32 4 1,-50-2-374,0 0 0,0 0 0,0 1 0,0 0 0,0 0 0,-1 1 0,1 0 0,-1 0 0,0 1 0,0 0 0,0 0 0,0 1 0,-1 0 0,0 0 0,0 0 0,0 1 0,-1 0 0,0 0 0,0 0 0,0 1 0,-1 0 0,0 0 0,0 0 0,0 0 0,-1 0 0,-1 1 0,1 0 0,-1-1 0,0 1 0,-1 0 0,1 13 0,0 12 62,-2 0-1,-1 0 1,-1-1-1,-2 1 0,-2-1 1,0 1-1,-16 42 1,-97 210-3826,115-275 3374,-19 36-4105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1.276"/>
    </inkml:context>
    <inkml:brush xml:id="br0">
      <inkml:brushProperty name="width" value="0.025" units="cm"/>
      <inkml:brushProperty name="height" value="0.025" units="cm"/>
    </inkml:brush>
  </inkml:definitions>
  <inkml:trace contextRef="#ctx0" brushRef="#br0">4 265 9257,'-1'1'392,"1"1"0,-1-1 0,1 1 0,-1-1 0,1 1 0,0 0 0,-1-1 0,1 1 1,0-1-1,0 1 0,0 0 0,0-1 0,1 1 0,-1 0 0,0-1 0,1 1 0,0 2 0,8-3 2357,5-15-2183,-6 3-254,-1-1 0,0-1 0,-1 1 0,0-1-1,-1-1 1,-1 1 0,0 0 0,-1-1 0,0 0 0,-1 0 0,1-24-1,-3 38-290,0 0 0,0 0-1,0 0 1,0 0 0,0 1-1,0-1 1,-1 0-1,1 0 1,0 0 0,0 0-1,0 0 1,0 1-1,0-1 1,-1 0 0,1 0-1,0 0 1,0 0 0,0 0-1,0 0 1,0 0-1,-1 0 1,1 0 0,0 1-1,0-1 1,0 0-1,-1 0 1,1 0 0,0 0-1,0 0 1,0 0-1,-1 0 1,1 0 0,0 0-1,0-1 1,0 1 0,0 0-1,-1 0 1,1 0-1,0 0 1,0 0 0,0 0-1,0 0 1,-1 0-1,1 0 1,0-1 0,0 1-1,0 0 1,0 0 0,0 0-1,0 0 1,-1 0-1,1-1 1,0 1 0,0 0-1,0 0 1,0 0-1,0 0 1,0-1 0,-10 17 17,5-1-52,1 0 1,1 1-1,0-1 0,1 1 1,1 0-1,0-1 0,1 1 1,2 20-1,-2-35 9,1 0 0,-1 1 0,0-1 0,0 0 0,1 0 0,-1 0 0,1 0 0,-1 0 1,1 1-1,-1-1 0,1 0 0,0 0 0,0-1 0,-1 1 0,1 0 0,0 0 0,0 0 0,0 0 0,0-1 0,0 1 0,0 0 0,0-1 0,0 1 0,2 0 0,0 0 7,0-1-1,-1 0 1,1 1-1,0-1 1,0 0-1,0 0 1,-1 0 0,1-1-1,0 1 1,3-2-1,4-1 31,0 0 0,0-1 0,-1 0 1,16-10-1,102-84 944,-126 96-908,0 1 1,0 0-1,0-1 0,0 1 0,0-1 0,0 1 0,-1-1 0,1 1 0,-1-1 0,1 0 0,-1 1 0,1-1 0,-1 0 0,0 1 0,0-1 0,0 0 0,0 1 0,0-1 0,0 0 0,0 0 0,0 1 0,-1-1 0,1 0 0,-1 1 0,1-1 0,-1 1 0,0-1 0,0 0 0,1 1 0,-1 0 0,0-1 0,0 1 0,0-1 0,-1 1 0,0-1 0,-6-8 96,0 0 1,-1 1 0,-13-12-1,18 17-48,-1 0 0,1 0-1,-1 1 1,0-1-1,1 1 1,-1 0-1,-1 1 1,1-1-1,0 1 1,-1 0-1,1 1 1,-1-1-1,-5 0 1,10 2-196,42 8-1420,-24-6 317,0-1 0,0 0 0,17-3 0,-21 1-442,-1-1 1,0 0-1,0-1 1,21-8-1,9-8-3980</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1.833"/>
    </inkml:context>
    <inkml:brush xml:id="br0">
      <inkml:brushProperty name="width" value="0.025" units="cm"/>
      <inkml:brushProperty name="height" value="0.025" units="cm"/>
    </inkml:brush>
  </inkml:definitions>
  <inkml:trace contextRef="#ctx0" brushRef="#br0">80 231 11979,'0'0'5510,"-9"0"-3482,-28-2-741,35 2-1233,1-1 1,0 2 0,-1-1-1,1 0 1,0 0 0,-1 0-1,1 0 1,0 1 0,0-1 0,-1 1-1,1-1 1,0 1 0,0-1-1,0 1 1,0 0 0,0 0-1,0-1 1,0 1 0,0 0-1,0 0 1,0 0 0,0 0-1,0 0 1,0 0 0,1 1-1,-1-1 1,1 0 0,-1 0-1,0 0 1,1 1 0,0-1 0,-1 0-1,1 0 1,0 1 0,0-1-1,0 0 1,0 1 0,0-1-1,0 0 1,0 2 0,0 1-58,1-1 0,-1 0 0,1 1-1,0-1 1,0 0 0,0 0 0,0 0 0,0 1 0,1-1 0,0 0 0,-1-1 0,1 1 0,2 3 0,17 13-127,2 0 60,-2 2 0,32 38 0,-48-51 78,1-1 0,-2 1 0,1 0 0,-1 1 0,0-1 0,-1 1 1,0-1-1,0 1 0,-1 0 0,0 0 0,0 1 0,0 16 0,-2-21 20,0 0 0,-1 0 0,1 0 1,-1 0-1,0 0 0,0-1 0,-1 1 0,1 0 0,-1-1 0,0 1 0,-3 4 0,4-8 54,0 1 0,-1 0 0,1-1 0,0 0-1,-1 1 1,1-1 0,-1 0 0,0 0 0,0 1 0,1-1-1,-1-1 1,0 1 0,0 0 0,0 0 0,0-1 0,0 1-1,0-1 1,0 1 0,0-1 0,0 0 0,0 0 0,0 0-1,0 0 1,0 0 0,0-1 0,0 1 0,0 0 0,0-1-1,-3-1 1,2 1-32,1-1 1,-1 1-1,1-1 0,0 1 1,-1-1-1,1 0 0,0 0 0,0 0 1,0-1-1,0 1 0,0 0 1,1-1-1,-1 1 0,1-1 1,0 1-1,-1-1 0,1 0 0,0 0 1,1 1-1,-1-1 0,0 0 1,1-5-1,-6-70-116,7 69 96,-2-9-39,2 1 1,1-1-1,0 0 0,1 0 0,1 1 1,0 0-1,1 0 0,1 0 0,1 0 1,1 1-1,0 0 0,1 1 0,11-16 0,-3 15-25,-6 16 8,-9 2 25,-1 0 0,1 0 0,-1 0 0,0 0 0,0 0 0,0 0 0,0 0 0,-1 1 0,1-1 0,0 4 0,-1-4 5,0-1 0,1 1 0,-1-1 1,0 1-1,0-1 0,1 1 0,-1-1 0,1 1 0,-1-1 0,1 0 1,0 1-1,0-1 0,-1 0 0,1 1 0,0-1 0,0 0 0,0 0 1,0 0-1,0 0 0,1 0 0,-1 0 0,0 0 0,0 0 0,3 1 1,-2-3 14,0 1 0,0-1 0,0 0 0,0 0 0,0 0 0,0 0 0,0 0 0,0 0 0,0 0 0,-1-1 0,1 1 0,-1-1 0,1 1 0,-1-1 0,1 1 0,1-4 0,24-38 25,-19 30-65,24-51-4342,-1-39-9355,-24 67 7905</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2.214"/>
    </inkml:context>
    <inkml:brush xml:id="br0">
      <inkml:brushProperty name="width" value="0.025" units="cm"/>
      <inkml:brushProperty name="height" value="0.025" units="cm"/>
    </inkml:brush>
  </inkml:definitions>
  <inkml:trace contextRef="#ctx0" brushRef="#br0">72 0 3427,'0'0'15647,"-9"0"-14440,7 0-1143,0 0 0,0 0 0,0 0 0,0 1 0,0-1 1,0 0-1,1 1 0,-1-1 0,0 1 0,0 0 0,0-1 1,0 1-1,1 0 0,-1 0 0,0 0 0,1 1 1,-1-1-1,1 0 0,-1 1 0,1-1 0,-1 0 0,1 1 1,-2 3-1,0 2 157,0 0-1,1 0 1,0 1 0,0-1 0,1 1-1,-2 12 1,3-14-98,-2 2-24,1-1 0,1 1 1,-1-1-1,1 1 0,1 0 0,1 11 0,-1-17-98,-1 0-1,1-1 1,0 1 0,0 0-1,0-1 1,0 1-1,0-1 1,0 1 0,0-1-1,0 0 1,1 0 0,-1 1-1,0-1 1,1 0 0,-1 0-1,1 0 1,-1 0 0,1-1-1,0 1 1,-1 0 0,1-1-1,0 1 1,0-1-1,-1 1 1,1-1 0,0 0-1,0 0 1,0 0 0,-1 0-1,1 0 1,0 0 0,2-1-1,40-6-726,-38 5 607,1 1 0,0 0 0,0 0-1,0 0 1,-1 1 0,1 0 0,12 1-1,-17 0 119,0 0 1,0-1-1,0 1 0,0 0 0,-1 1 0,1-1 0,0 0 0,-1 0 0,1 1 0,-1-1 1,1 1-1,-1-1 0,0 1 0,0 0 0,0 0 0,1-1 0,-2 1 0,1 0 0,0 0 1,0 0-1,-1 0 0,1 0 0,-1 0 0,1 0 0,-1 0 0,0 0 0,0 0 1,0 0-1,0 0 0,0 0 0,-1 3 0,1 4 131,0-1 0,-1 1 1,0-1-1,-1 1 0,-4 15 1,6-22-79,-1 0 1,0 0 0,0 0 0,0 0-1,0 0 1,0 0 0,0 0-1,0-1 1,-1 1 0,1 0 0,-1-1-1,1 1 1,-1-1 0,0 1 0,1-1-1,-1 0 1,0 1 0,0-1-1,0 0 1,0 0 0,0-1 0,0 1-1,0 0 1,0-1 0,-1 1 0,1-1-1,-4 1 1,5-2-105,0 0-1,1 1 1,-1-1-1,0 0 1,1 1 0,-1-1-1,1 0 1,-1 0 0,1 0-1,-1 0 1,1 1-1,0-1 1,-1 0 0,1 0-1,0 0 1,0 0-1,0 0 1,-1 0 0,1 0-1,0 0 1,0 0-1,0 0 1,1 0 0,-1 0-1,0 0 1,0 0-1,0 1 1,1-1 0,-1 0-1,1 0 1,0-1-1,10-35-2546,48-94-8163,-37 76 6876</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2.593"/>
    </inkml:context>
    <inkml:brush xml:id="br0">
      <inkml:brushProperty name="width" value="0.025" units="cm"/>
      <inkml:brushProperty name="height" value="0.025" units="cm"/>
    </inkml:brush>
  </inkml:definitions>
  <inkml:trace contextRef="#ctx0" brushRef="#br0">158 1 8584,'0'0'13992,"-3"11"-13309,-4 14-341,2 1-1,0 0 0,2 0 1,0 28-1,3-41-334,0-1 0,0 1 0,1-1-1,1 1 1,0-1 0,1 0 0,0 0 0,1 0-1,0 0 1,1-1 0,10 19 0,-14-29-35,0 1 0,0-1 0,0 1 0,0-1 0,0 0 0,0 1 0,1-1 0,-1 0 0,0 0 0,1 0 0,-1 0 0,0 0 0,1 0 0,-1 0 0,1-1 0,0 1 0,-1 0 0,1-1 0,-1 1 0,1-1 0,0 0 0,0 0 0,3 1 0,-4-2-9,0 1 0,0-1 0,0 0 0,0 1 0,0-1 0,0 0 0,0 0 0,0 0-1,0 0 1,0 0 0,0 0 0,0 0 0,-1 0 0,1 0 0,0 0 0,-1 0 0,1 0 0,-1-1 0,1 1 0,-1 0 0,0 0 0,1-1 0,-1 1 0,0 0 0,0 0 0,0-1 0,0 1 0,0 0 0,0-3 0,-1-4-77,-1-1 0,1 1 0,-1 0 1,-1 0-1,0 0 0,0 0 0,0 0 1,-1 0-1,0 1 0,0 0 0,-1 0 1,0 0-1,-1 0 0,1 1 0,-8-7 0,-11-9 321,-1 0-1,-40-27 1,55 43 53,6 5-113,1-1 1,0 1 0,0-1 0,0 0 0,0 0 0,1 0-1,-1 0 1,0-1 0,1 1 0,-1-1 0,-2-4-1,27 6-168,32 3-22,28 0-1230,-33-8-4329,-37-1-201,-10-1-3118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39.828"/>
    </inkml:context>
    <inkml:brush xml:id="br0">
      <inkml:brushProperty name="width" value="0.025" units="cm"/>
      <inkml:brushProperty name="height" value="0.025" units="cm"/>
    </inkml:brush>
  </inkml:definitions>
  <inkml:trace contextRef="#ctx0" brushRef="#br0">150 0 12364,'0'0'13009,"-5"10"-12694,-5 10-96,-124 224 587,152-262-5370,15-22 459,-8-1-694,0-2-406</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2.938"/>
    </inkml:context>
    <inkml:brush xml:id="br0">
      <inkml:brushProperty name="width" value="0.025" units="cm"/>
      <inkml:brushProperty name="height" value="0.025" units="cm"/>
    </inkml:brush>
  </inkml:definitions>
  <inkml:trace contextRef="#ctx0" brushRef="#br0">1 0 13741,'0'0'3363</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3.630"/>
    </inkml:context>
    <inkml:brush xml:id="br0">
      <inkml:brushProperty name="width" value="0.025" units="cm"/>
      <inkml:brushProperty name="height" value="0.025" units="cm"/>
    </inkml:brush>
  </inkml:definitions>
  <inkml:trace contextRef="#ctx0" brushRef="#br0">55 49 11883,'0'0'8910,"-8"5"-8787,5-3-113,0 0-1,0-1 1,0 2 0,0-1 0,0 0 0,1 0 0,-1 1-1,1-1 1,-1 1 0,1 0 0,0 0 0,0 0-1,1 0 1,-1 0 0,1 0 0,-1 1 0,1-1 0,0 0-1,0 1 1,0-1 0,1 1 0,-1-1 0,1 1 0,0 5-1,0-3 3,-1-3-9,1 1 1,0 0 0,0 0 0,0-1 0,0 1 0,0 0 0,1 0 0,0-1 0,2 7 0,-2-9 5,0 0 0,0 0 0,0 0 0,1 0 0,-1 0 0,1 0 0,-1 0 0,1 0 0,-1 0 0,1-1 0,-1 1 0,1-1 0,0 1 0,-1-1 0,1 1 0,0-1 0,-1 0 0,1 0 0,0 0 0,-1 0 0,1 0 0,0 0 0,3-1 0,51-19 178,-55 20-230,-17 135 988,18-141-881,-1 0 0,1 1-1,0-1 1,1 0-1,0 0 1,-1 1 0,6-7-1,6-13-6,-1-8 86,-1-2 0,-1 1 0,-2-2 0,7-53 1,-16 104-112,1 0 1,0-1-1,1 1 1,0 0-1,1-1 1,1 0-1,0 0 1,1 0 0,7 14-1,-12-26-14,1-1 0,0 1 0,0-1 0,1 1 0,-1-1 1,0 0-1,0 1 0,1-1 0,-1 0 0,1 0 0,-1 0 0,1 0 0,-1 0 0,1 0 0,0 0 0,-1 0 0,1-1 0,0 1 0,0-1 0,0 1 1,-1-1-1,1 0 0,0 0 0,0 0 0,0 0 0,0 0 0,0 0 0,-1 0 0,1-1 0,0 1 0,0-1 0,0 1 0,-1-1 0,1 0 0,2 0 1,-2-1-142,1 1 0,0-1 0,0 0 0,-1 0 0,1 0-1,-1 0 1,0 0 0,0 0 0,1-1 0,-1 1 0,-1-1 0,1 1 0,0-1 0,-1 0 0,1 0 0,-1 0 0,0 0 0,0 0 0,1-6 0,-1 1-1033,0 0 0,-1 0 0,0 1-1,0-1 1,-1 0 0,0 0-1,0 0 1,-1 0 0,-3-7 0,-12-24-8603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3.997"/>
    </inkml:context>
    <inkml:brush xml:id="br0">
      <inkml:brushProperty name="width" value="0.025" units="cm"/>
      <inkml:brushProperty name="height" value="0.025" units="cm"/>
    </inkml:brush>
  </inkml:definitions>
  <inkml:trace contextRef="#ctx0" brushRef="#br0">1 1 11691,'0'0'7463,"55"44"-14830,-39-39-4356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4.356"/>
    </inkml:context>
    <inkml:brush xml:id="br0">
      <inkml:brushProperty name="width" value="0.025" units="cm"/>
      <inkml:brushProperty name="height" value="0.025" units="cm"/>
    </inkml:brush>
  </inkml:definitions>
  <inkml:trace contextRef="#ctx0" brushRef="#br0">62 311 8168,'0'0'4794,"-2"9"-3193,1-6-1226,-11 41 1335,7-14 4421,7-57-5681,1 1-1,2 0 1,9-37 0,7-33-450,-18 72 34,0-1 0,-2 0 0,0 0 1,-4-26-1,3 50-35,0 1-1,0-1 1,-1 1 0,1-1 0,0 1-1,0-1 1,-1 1 0,1 0 0,0-1-1,-1 1 1,1 0 0,-1-1 0,1 1 0,0 0-1,-1-1 1,1 1 0,-1 0 0,1 0-1,-1-1 1,1 1 0,-1 0 0,1 0-1,-1 0 1,1 0 0,-1 0 0,1 0 0,-1 0-1,1 0 1,-1 0 0,1 0 0,-1 0-1,1 0 1,-1 0 0,1 0 0,-1 0-1,1 0 1,-1 1 0,1-1 0,0 0 0,-1 0-1,1 1 1,-1-1 0,1 0 0,-1 0-1,1 1 1,0-1 0,-1 1 0,1-1-1,0 0 1,-1 1 0,1 0 0,-23 18-111,17-8 98,0-1 0,0 2 0,1-1 1,0 0-1,1 1 0,-5 21 0,7-25 28,0 0-1,1 1 0,0-1 0,0 1 0,1 0 0,0-1 0,1 1 0,0-1 0,0 1 1,4 13-1,-3-19-7,0 0 0,0 0 0,0 0 0,0 0 1,0 0-1,1-1 0,-1 1 0,1-1 0,0 0 0,0 0 1,0 0-1,0 0 0,0 0 0,0-1 0,0 1 1,0-1-1,1 0 0,-1 0 0,1 0 0,-1 0 0,1 0 1,5-1-1,13 2 62,0-1 0,36-3 0,-22 1-83,-35 1 2,0-1 1,1 1 0,-1 0 0,0 0-1,1 0 1,-1 1 0,0-1-1,0 0 1,1 0 0,-1 1 0,0-1-1,0 1 1,0-1 0,1 1 0,-1 0-1,0-1 1,0 1 0,0 0 0,0 0-1,0-1 1,0 1 0,0 0-1,0 2 1,0-2-210,0 1-1,-1 0 0,0 0 1,1 0-1,-1 0 1,0 0-1,0-1 0,0 1 1,0 0-1,0 0 1,-1 0-1,1 0 0,-1 0 1,1 0-1,-1-1 1,-1 4-1,-5 7-4507,-6-3-3726</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6.332"/>
    </inkml:context>
    <inkml:brush xml:id="br0">
      <inkml:brushProperty name="width" value="0.025" units="cm"/>
      <inkml:brushProperty name="height" value="0.025" units="cm"/>
    </inkml:brush>
  </inkml:definitions>
  <inkml:trace contextRef="#ctx0" brushRef="#br0">12 212 10698,'-1'1'117,"-1"7"1042,0-1-1,0 1 1,0-1-1,0 15 1,2-22-1120,0 1 0,0-1 0,1 1 0,-1-1 0,0 0 0,0 1 1,1-1-1,-1 0 0,0 1 0,1-1 0,-1 0 0,0 1 0,1-1 0,-1 0 1,1 0-1,-1 0 0,0 1 0,1-1 0,-1 0 0,1 0 0,-1 0 0,0 0 1,1 0-1,-1 1 0,1-1 0,-1 0 0,1 0 0,-1 0 0,1 0 0,-1-1 1,0 1-1,1 0 0,-1 0 0,1 0 0,-1 0 0,1 0 0,-1 0 0,0-1 1,1 1-1,-1 0 0,1 0 0,-1-1 0,0 1 0,1 0 0,-1 0 1,1-1-1,21-13 620,-13 2-433,0 0-1,-1-1 1,0 0 0,-1-1-1,0 1 1,5-18-1,-8 22-110,-1-1 0,0 1-1,-1-1 1,0 1-1,-1-1 1,1 0 0,-2 0-1,0 0 1,0 1 0,-2-18-1,1 26-94,1 0 0,0 0 0,0 0-1,-1 0 1,1 0 0,0 0 0,-1 0 0,1 0-1,-1 0 1,0 0 0,1 0 0,-1 0 0,0 0-1,1 0 1,-1 1 0,0-1 0,0 0 0,0 0 0,0 1-1,0-1 1,0 1 0,1-1 0,-1 1 0,-1-1-1,1 1 1,0 0 0,0-1 0,0 1 0,0 0-1,0 0 1,0 0 0,0 0 0,0 0 0,0 0 0,0 0-1,-1 0 1,0 0 0,0 1-11,0 0 0,0-1 0,0 1 0,0 0 0,0 0 0,0 0 0,0 0 0,0 0 0,1 1 0,-1-1 0,0 1 0,1-1 0,-1 1 0,1-1 0,0 1 0,0 0 0,-1 0 0,0 1 0,-4 15 5,0 0 0,1 1 0,0-1 0,2 1 0,0 0 0,1-1 0,1 1 0,1 0 0,1 0 0,5 33 0,-6-50-12,0 1-1,0 0 0,1-1 1,0 1-1,-1-1 0,1 1 1,0-1-1,0 1 0,0-1 1,1 0-1,-1 0 0,0 1 1,1-1-1,0 0 0,-1 0 1,1 0-1,0-1 0,0 1 1,0 0-1,0-1 1,0 1-1,1-1 0,-1 0 1,0 1-1,1-1 0,-1 0 1,1-1-1,-1 1 0,1 0 1,-1-1-1,1 1 0,-1-1 1,1 0-1,0 0 0,-1 0 1,1 0-1,0 0 0,-1-1 1,1 1-1,-1-1 0,1 0 1,-1 1-1,3-2 0,6-3 25,-1 1-1,1-1 1,-1-1-1,-1 0 1,1 0-1,-1-1 1,0 0-1,13-14 1,-6 2 27,-1-2 1,0 0-1,-2 0 0,20-42 1,-27 50-28,1 72 305,-7-52-265,0 1-26,1 1-1,0-1 0,0 1 0,1-1 0,2 9 0,-3-15-20,-1-1-1,1 0 1,-1 0 0,1 0-1,-1 0 1,1 0-1,0 1 1,-1-1 0,1 0-1,0 0 1,0 0 0,0-1-1,0 1 1,0 0 0,0 0-1,0 0 1,0-1 0,0 1-1,0-1 1,1 1-1,-1-1 1,0 1 0,0-1-1,0 0 1,1 1 0,-1-1-1,0 0 1,0 0 0,1 0-1,-1 0 1,0 0 0,1 0-1,-1 0 1,0 0 0,0-1-1,1 1 1,-1-1-1,0 1 1,0 0 0,0-1-1,3-1 1,6-5 97,1-1 0,-1 1 1,0-2-1,-1 0 0,0 0 0,-1 0 1,0-1-1,8-12 0,22-24-41,-27 32-49,17-17 39,-27 30-70,0-1-1,1 1 1,-1 0 0,0 0-1,0 0 1,1 0 0,-1 1-1,0-1 1,1 0 0,-1 0-1,1 1 1,-1-1-1,0 1 1,1-1 0,0 1-1,-1 0 1,1 0 0,-1-1-1,2 1 1,-1 2 13,0-1 1,-1 0-1,1 1 0,-1 0 1,0-1-1,1 1 1,-1 0-1,0-1 0,0 1 1,0 0-1,0 0 0,0 0 1,-1 0-1,2 4 0,14 26 65,-15-32-92,-1 1-1,1-1 1,0 1 0,-1-1-1,1 0 1,0 1 0,-1-1-1,1 0 1,0 1 0,0-1 0,-1 0-1,1 0 1,0 0 0,0 1-1,-1-1 1,1 0 0,0 0-1,0 0 1,0 0 0,-1 0-1,1-1 1,0 1 0,0 0-1,-1 0 1,1 0 0,0-1 0,0 1-1,-1 0 1,1-1 0,0 1-1,-1-1 1,1 1 0,-1-1-1,1 1 1,0-1 0,-1 1-1,1-1 1,0-1 0,2-1-611,-1-1 0,1 0 0,-1 0 0,0-1 0,0 1 0,0 0 0,0-1 0,-1 1 0,0-1 1,0 1-1,0-1 0,0-5 0,3-19-6182</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6.724"/>
    </inkml:context>
    <inkml:brush xml:id="br0">
      <inkml:brushProperty name="width" value="0.025" units="cm"/>
      <inkml:brushProperty name="height" value="0.025" units="cm"/>
    </inkml:brush>
  </inkml:definitions>
  <inkml:trace contextRef="#ctx0" brushRef="#br0">27 1 14221,'0'0'7047,"-26"53"-6887,26-44-128,9-2-1473,-4-5-4421</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7.396"/>
    </inkml:context>
    <inkml:brush xml:id="br0">
      <inkml:brushProperty name="width" value="0.025" units="cm"/>
      <inkml:brushProperty name="height" value="0.025" units="cm"/>
    </inkml:brush>
  </inkml:definitions>
  <inkml:trace contextRef="#ctx0" brushRef="#br0">161 59 11435,'0'0'4185,"-5"-9"-2124,-15-26-583,19 34-1408,0 0-1,0-1 0,0 1 0,0 0 1,0 0-1,-1 0 0,1 1 0,0-1 0,0 0 1,-1 0-1,1 1 0,0-1 0,-1 0 1,1 1-1,-1 0 0,1-1 0,-1 1 0,1 0 1,-1 0-1,1 0 0,-1-1 0,1 2 0,-1-1 1,1 0-1,-1 0 0,1 0 0,-1 1 1,1-1-1,0 1 0,-1-1 0,-1 2 0,0-1-32,0 1-1,0 0 1,0 0-1,0 0 1,0 0-1,0 1 1,0-1-1,1 1 0,-1-1 1,-1 4-1,-4 8 26,1 0 0,0 0 0,1 1-1,0 0 1,2 0 0,0 0 0,-4 28-1,3-7 257,3 0-1,2 46 1,0-77-307,0-1 0,0 1 0,0 0 0,1 0 0,0-1 0,0 1 0,1 0 0,-1-1 0,1 1-1,0-1 1,0 1 0,0-1 0,1 0 0,-1 0 0,1 0 0,0 0 0,0-1 0,5 5 0,-4-5 15,1-1-1,-1 1 1,1-1-1,0 0 1,-1 0-1,1-1 1,0 0-1,0 0 1,0 0-1,0 0 1,0-1-1,0 1 1,0-1-1,0-1 1,0 1-1,0-1 1,6-1-1,0 0 9,-1-1 0,-1 0-1,1-1 1,0 0 0,-1 0-1,0-1 1,0 0-1,12-9 1,-18 11 1,1 0 0,0 1 0,-1-1 0,0-1 0,1 1 0,-1 0 0,0-1 0,-1 1 0,1-1 0,-1 0 0,0 0 0,0 0 0,0 0 0,0 0 0,0-1 0,-1 1 0,0-1 0,0 1 0,0-1 0,-1 1 0,1-7 0,-2 10-13,1 0 0,0 1 0,0-1 0,-1 1 0,1-1-1,0 1 1,-1-1 0,1 1 0,-1-1 0,1 1 0,0-1 0,-1 1-1,1-1 1,-1 1 0,0 0 0,1-1 0,-1 1 0,1 0-1,-1 0 1,1-1 0,-1 1 0,0 0 0,1 0 0,-1 0 0,1 0-1,-1 0 1,0-1 0,1 1 0,-1 0 0,0 1 0,1-1 0,-1 0-1,0 0 1,1 0 0,-1 0 0,1 0 0,-1 1 0,0-1 0,1 0-1,-1 0 1,1 1 0,-1-1 0,1 0 0,-1 1 0,1-1 0,-1 1-1,-28 18-7,26-17-13,1 1 0,-1-1 0,1 1 0,-1 0 0,1 0 0,0 0 0,0 0-1,0 0 1,0 1 0,1-1 0,-3 6 0,4-9 1,0 1 0,0-1 0,1 0 0,-1 1 0,0-1 0,0 0 0,0 1 0,0-1 0,0 0 0,0 0 0,1 1 0,-1-1 0,0 0 0,0 0 0,0 1 0,1-1 0,-1 0 0,0 0 1,0 0-1,1 1 0,-1-1 0,0 0 0,1 0 0,-1 0 0,0 0 0,0 0 0,1 1 0,-1-1 0,0 0 0,1 0 0,-1 0 0,0 0 0,1 0 0,-1 0 0,0 0 0,1 0 0,-1 0 0,0 0 0,1 0 0,-1-1 0,0 1 0,1 0 0,-1 0 0,0 0 0,0 0 0,1 0 0,-1-1 0,0 1 0,0 0 0,1 0 0,-1 0 2,7-4 26,0-1 0,-1 1 0,1-1 0,-1 0 1,0 0-1,0-1 0,-1 0 0,0 0 0,9-13 0,-8 11-23,1 0 0,0 0 0,0 0 0,15-12 0,-21 19-4,-1 1 0,0 0 0,1 0 0,-1-1 0,0 1 1,1 0-1,-1 0 0,1 0 0,-1 0 0,1-1 0,-1 1 0,0 0 0,1 0 0,-1 0 0,1 0 0,-1 0 0,1 0 1,-1 0-1,0 0 0,1 0 0,-1 0 0,1 0 0,-1 1 0,1-1 0,-1 0 0,0 0 0,1 0 0,-1 1 0,1-1 0,-1 0 1,0 0-1,1 1 0,-1-1 0,0 0 0,1 1 0,9 20 100,-3 27-23,-6-46-86,1 26 13,6 38 77,-4-66-1166,2-11-145,3-11-2059,-5-2-1198,-1-2-2600</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7.934"/>
    </inkml:context>
    <inkml:brush xml:id="br0">
      <inkml:brushProperty name="width" value="0.025" units="cm"/>
      <inkml:brushProperty name="height" value="0.025" units="cm"/>
    </inkml:brush>
  </inkml:definitions>
  <inkml:trace contextRef="#ctx0" brushRef="#br0">0 413 11755,'0'0'10266,"9"1"-9663,-5 0-577,0-1-1,0 1 1,0-1 0,0 0-1,0-1 1,0 1 0,0-1-1,1 1 1,-1-1 0,0 0-1,-1-1 1,1 1 0,0-1-1,0 0 1,-1 0 0,1 0-1,-1 0 1,1 0 0,-1-1-1,0 0 1,0 0 0,0 0-1,0 0 1,-1 0 0,5-7-1,-2 5 46,-1-1-1,0 1 1,-1-1-1,1 0 1,-1-1-1,0 1 1,0 0-1,-1-1 1,0 1-1,0-1 1,-1 0-1,1 0 0,-2 0 1,1-13-1,-1 19-53,0 1-1,0-1 1,0 1-1,0 0 1,0-1 0,-1 1-1,1-1 1,0 1-1,0 0 1,-1-1-1,1 1 1,0 0-1,-1-1 1,1 1-1,0 0 1,-1-1-1,1 1 1,0 0-1,-1 0 1,1-1 0,-1 1-1,1 0 1,0 0-1,-1 0 1,1 0-1,-1-1 1,1 1-1,-1 0 1,1 0-1,0 0 1,-1 0-1,1 0 1,-1 0-1,1 0 1,-1 0-1,1 0 1,-1 1 0,1-1-1,0 0 1,-1 0-1,1 0 1,-1 0-1,1 1 1,0-1-1,-1 0 1,1 0-1,-1 1 1,1-1-1,0 0 1,-1 1-1,-19 16-4,13-1 4,1 0 1,0 0-1,2 0 1,0 0 0,0 1-1,2-1 1,0 1-1,1 33 1,1-49-9,0 0-1,-1 0 1,2 1-1,-1-1 1,0 0-1,0 0 1,0 0-1,0 0 1,1 0-1,-1 0 1,1 0-1,-1 0 1,1 0-1,-1 0 1,1 0-1,-1 0 1,1 0-1,0 0 1,0 0-1,-1 0 1,1-1-1,0 1 1,0 0-1,0-1 1,0 1-1,0 0 1,0-1-1,0 1 1,0-1-1,0 1 1,0-1-1,0 0 1,0 0 0,0 1-1,0-1 1,0 0-1,1 0 1,-1 0-1,0 0 1,0 0-1,0 0 1,0 0-1,1-1 1,3 0 20,0 0 0,-1 0 1,1 0-1,0-1 0,-1 0 1,0 0-1,1 0 0,-1 0 1,5-4-1,8-8-1,-1-1 0,-1-1 0,0 0 0,-1-1 0,-1 0 0,0-1 0,-1-1 0,-1 0 0,13-32 0,-14 26-5,-1-2 0,-1 1 1,-1-1-1,-1 0 0,-1 0 1,-2-1-1,1-30 0,-4 58-21,0-1 0,0 1 0,0 0 0,0-1-1,0 1 1,1 0 0,-1-1 0,0 1 0,0-1-1,0 1 1,0 0 0,0-1 0,0 1 0,0-1-1,0 1 1,0 0 0,0-1 0,-1 1 0,1 0-1,0-1 1,0 1 0,0 0 0,0-1 0,0 1-1,-1 0 1,1-1 0,0 1 0,0 0 0,-1-1-1,1 1 1,0 0 0,0 0 0,-1-1 0,1 1-1,0 0 1,-1 0 0,1-1 0,0 1 0,-1 0 0,1 0-1,-1 0 1,0 0 0,-12 14-44,-12 30-34,12-19 128,2 0 1,0 0-1,2 1 0,1 0 1,1 1-1,1 0 1,-4 54-1,10-80-48,0 1-1,0 0 1,0 0 0,0 0-1,0 0 1,1-1 0,-1 1-1,1 0 1,-1 0 0,1-1 0,-1 1-1,1 0 1,0-1 0,0 1-1,0-1 1,0 1 0,0-1-1,0 1 1,1-1 0,-1 0-1,0 1 1,1-1 0,2 2-1,0-2 13,-1 1-1,0-1 0,1 0 0,-1-1 0,1 1 0,-1 0 0,1-1 0,-1 0 0,1 0 0,-1 0 0,7-1 0,2-1-184,0 0 0,0-1 1,-1-1-1,1 0 0,-1 0 0,16-10 0,-10 4-1682,-1 0 0,22-21 0,2-12-5441,-18 13 1853</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8.326"/>
    </inkml:context>
    <inkml:brush xml:id="br0">
      <inkml:brushProperty name="width" value="0.025" units="cm"/>
      <inkml:brushProperty name="height" value="0.025" units="cm"/>
    </inkml:brush>
  </inkml:definitions>
  <inkml:trace contextRef="#ctx0" brushRef="#br0">88 123 12172,'0'0'6512,"-8"9"-5807,1-2-521,1 0 0,0 1 0,0 0 0,1 0 0,0 0 0,1 1 0,0-1-1,0 1 1,0 0 0,-2 14 0,2-3 115,-1 1-66,0 1 0,2-1 0,0 1 0,2 0 0,0 0-1,1 0 1,5 27 0,-5-48-222,0 1-1,0-1 0,0 0 1,1 0-1,-1 0 0,1 0 1,-1 0-1,1 0 0,-1 0 1,1 0-1,-1 0 0,1 0 1,0 0-1,0 0 0,0 0 1,-1 0-1,1-1 0,0 1 1,0 0-1,0-1 0,0 1 1,0 0-1,0-1 0,0 0 1,0 1-1,0-1 0,1 1 1,-1-1-1,0 0 0,0 0 1,0 0-1,0 0 1,1 0-1,-1 0 0,0 0 1,0 0-1,0 0 0,0 0 1,0-1-1,1 1 0,-1 0 1,0-1-1,0 1 0,0-1 1,0 1-1,0-1 0,0 0 1,0 1-1,1-2 0,5-3 80,1 0 0,-1 0 0,0-1 0,-1 0 0,7-8 0,6-8-62,-1-2 1,-2 0-1,0-1 0,-1 0 0,-2-1 0,0-1 0,-2 0 0,-1-1 0,-2 0 0,0 0 1,-2-1-1,-1 0 0,-1 0 0,-1-32 0,-4 74-50,-1 0 0,-1 0 0,-1 0 1,1 0-1,-2 0 0,-9 17 0,-7 25 42,16-39-18,-2 5-17,1 0 1,0 1-1,2 0 0,0 0 1,-1 44-1,5-64-107,0 0 1,0 1-1,1-1 0,-1 0 0,1 0 0,-1 0 1,1 0-1,0 0 0,0 0 0,0 0 0,0 0 0,0 0 1,0 0-1,0-1 0,1 1 0,-1 0 0,1-1 1,-1 1-1,1-1 0,0 1 0,0-1 0,-1 0 1,1 0-1,0 0 0,0 0 0,3 1 0,-1-1-784,1 1 0,0-1 0,0 0 0,0-1 0,-1 1 0,1-1 0,0 0 0,0-1 0,0 1 0,8-2 0,13-8-7150</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8.934"/>
    </inkml:context>
    <inkml:brush xml:id="br0">
      <inkml:brushProperty name="width" value="0.025" units="cm"/>
      <inkml:brushProperty name="height" value="0.025" units="cm"/>
    </inkml:brush>
  </inkml:definitions>
  <inkml:trace contextRef="#ctx0" brushRef="#br0">0 109 7783,'0'0'12300,"59"-7"-11980,-20-5-31,1-4-193,3-2-64,1 0-1153,-4-2-2723,-8 2-5028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0.160"/>
    </inkml:context>
    <inkml:brush xml:id="br0">
      <inkml:brushProperty name="width" value="0.025" units="cm"/>
      <inkml:brushProperty name="height" value="0.025" units="cm"/>
    </inkml:brush>
  </inkml:definitions>
  <inkml:trace contextRef="#ctx0" brushRef="#br0">84 10 2242,'1'0'264,"-1"0"-1,1 0 0,-1 0 1,1 1-1,-1-1 1,1 0-1,-1 0 1,1 0-1,-1 0 0,1-1 1,-1 1-1,1 0 1,-1 0-1,1 0 1,-1 0-1,1 0 0,-1-1 1,0 1-1,1 0 1,-1 0-1,1-1 1,-1 1-1,0 0 1,1-1-1,-1 1 0,0 0 1,1-1-1,-1 1 1,0 0-1,1-1 1,-1 1-1,0-1 0,0 1 1,1-1-1,2-1 4182,-3 17-2794,-2 52 778,0-34-1790,2 0 0,6 56-1,-5-86-615,0 1-1,0 0 1,0 0-1,1-1 0,0 1 1,-1-1-1,1 1 0,1-1 1,-1 0-1,0 0 1,1 0-1,-1 0 0,1 0 1,0 0-1,0-1 0,0 1 1,0-1-1,1 0 1,-1 0-1,1 0 0,-1-1 1,1 1-1,5 1 1,32 3-2579,-53-11-5988,6 4 6737,-20-10-4524</inkml:trace>
  <inkml:trace contextRef="#ctx0" brushRef="#br0" timeOffset="1">0 171 11082,'0'0'10795,"88"-41"-10571,-35 41-128,6 0-64,0-1-2658,-7-12-8041</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29.920"/>
    </inkml:context>
    <inkml:brush xml:id="br0">
      <inkml:brushProperty name="width" value="0.025" units="cm"/>
      <inkml:brushProperty name="height" value="0.025" units="cm"/>
    </inkml:brush>
  </inkml:definitions>
  <inkml:trace contextRef="#ctx0" brushRef="#br0">0 57 4901,'0'0'10623,"1"11"-9438,11 70 398,-11-74-1362,1 1 0,0-1 0,1 1 0,-1-1 0,2 0 0,-1 0 0,1 0 1,0 0-1,0-1 0,6 7 0,-9-12-154,0 0 1,-1 0-1,1-1 1,0 1 0,0-1-1,0 1 1,0-1-1,0 1 1,0-1 0,0 1-1,0-1 1,1 0-1,-1 1 1,0-1 0,0 0-1,0 0 1,0 0-1,0 0 1,0 0 0,0 0-1,1 0 1,-1-1-1,0 1 1,0 0 0,0 0-1,0-1 1,0 1-1,0-1 1,0 1 0,0-1-1,0 0 1,0 1-1,0-1 1,0 0 0,-1 1-1,1-1 1,0 0-1,0 0 1,-1 0 0,1 0-1,-1 0 1,2-1-1,26-49 873,-25 45-868,44-117 670,-42 120-253,-1 11-474,1 13-81,-4-12 93,0 8 1,1 0-1,1 0 1,0 0-1,1-1 0,8 20 1,-12-35-22,1 0 1,-1 0-1,0 0 0,1-1 1,-1 1-1,1 0 1,-1 0-1,1-1 0,-1 1 1,1 0-1,-1-1 0,1 1 1,0-1-1,-1 1 1,1 0-1,0-1 0,-1 1 1,1-1-1,0 0 0,0 1 1,0-1-1,0 0 1,-1 1-1,1-1 0,0 0 1,0 0-1,0 0 0,1 0 1,-1 0 24,1-1 0,-1 1 0,0-1 0,1 0 0,-1 0 0,0 0 0,1 1 1,-1-1-1,0 0 0,0-1 0,0 1 0,0 0 0,0 0 0,1-2 0,24-47 508,27-90-325,-53 140-215,0 0 0,0-1 0,0 1-1,0-1 1,0 1 0,0-1 0,0 1 0,0-1 0,0 1 0,0 0-1,0-1 1,1 1 0,-1-1 0,0 1 0,0 0 0,1-1 0,-1 1-1,0 0 1,0-1 0,1 1 0,-1 0 0,0-1 0,1 1 0,-1 0 0,1 0-1,-1-1 1,0 1 0,1 0 0,-1 0 0,1 0 0,-1 0 0,0 0-1,1-1 1,-1 1 0,1 0 0,-1 0 0,1 0 0,-1 0 0,1 0-1,-1 0 1,0 0 0,1 0 0,-1 1 0,1-1 0,-1 0 0,1 0 0,-1 0-1,1 1 1,12 25-121,3 41-47,-16-66 139,0 0 0,0 0 1,0 0-1,0 0 0,0 0 0,0 0 1,0 0-1,1 0 0,-1 0 0,0 0 1,1 0-1,-1 0 0,1 0 0,-1 0 1,1 0-1,-1 0 0,1 0 0,0-1 1,-1 1-1,1 0 0,0 0 0,0-1 1,-1 1-1,1 0 0,0-1 0,2 2 1,-2-3-176,0 1 0,0 0 1,0-1-1,1 1 1,-1-1-1,0 1 0,0-1 1,0 0-1,0 1 0,0-1 1,0 0-1,0 0 1,0 0-1,0 0 0,0 0 1,-1 0-1,1 0 1,0-1-1,32-56-8815,-32 57 8808,12-30-5153</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0.868"/>
    </inkml:context>
    <inkml:brush xml:id="br0">
      <inkml:brushProperty name="width" value="0.025" units="cm"/>
      <inkml:brushProperty name="height" value="0.025" units="cm"/>
    </inkml:brush>
  </inkml:definitions>
  <inkml:trace contextRef="#ctx0" brushRef="#br0">4 488 11531,'0'0'4943,"0"9"-3229,-2-2-1239,2-4-304,-1-1-1,1 1 1,0 0-1,-1-1 0,1 1 1,0 0-1,0-1 1,1 1-1,-1 0 0,1-1 1,-1 1-1,2 3 0,-2-6-114,0 1-1,0-1 1,0 0 0,0 0-1,1 0 1,-1 1-1,0-1 1,0 0-1,0 0 1,0 0-1,0 1 1,0-1-1,0 0 1,1 0-1,-1 0 1,0 0-1,0 1 1,0-1 0,1 0-1,-1 0 1,0 0-1,0 0 1,0 0-1,1 0 1,-1 0-1,0 0 1,0 1-1,0-1 1,1 0-1,-1 0 1,0 0-1,0 0 1,1 0 0,-1 0-1,0 0 1,0 0-1,1-1 1,-1 1-1,0 0 1,0 0-1,1 0 1,7-9 802,3-15-525,-9-2-147,-2 25-184,0 1 1,0-1 0,-1 0 0,1 1 0,0-1 0,0 0 0,0 0-1,0 1 1,-1-1 0,1 0 0,0 1 0,0-1 0,-1 1 0,1-1-1,-1 0 1,1 1 0,0-1 0,-1 1 0,1-1 0,-1 1 0,0-1-1,1 1 1,-1-1 0,1 1 0,-1 0 0,0-1 0,1 1 0,-1 0-1,1 0 1,-1-1 0,0 1 0,0 0 0,0 0 0,-1 6-49,1 0 0,0 0 0,1 0 0,-1 0-1,1 0 1,1 0 0,0 7 0,-1-11 44,0 0 1,0 0-1,0 0 0,0 0 0,0 0 0,0 1 0,1-1 1,-1 0-1,1 0 0,0 0 0,0 0 0,0 0 0,0-1 0,0 1 1,0 0-1,0 0 0,0-1 0,1 1 0,-1 0 0,1-1 1,-1 1-1,1-1 0,-1 0 0,1 0 0,0 1 0,0-1 0,0 0 1,0-1-1,-1 1 0,1 0 0,0 0 0,1-1 0,-1 1 0,0-1 1,0 0-1,0 0 0,0 1 0,0-1 0,0-1 0,0 1 1,0 0-1,3-1 0,2-1 23,1 0 0,-1 0 1,0-1-1,1 0 0,-1 0 1,-1-1-1,1 0 0,0 0 1,-1 0-1,7-7 0,38-44 71,-38 40-85,1 0 1,0 1 0,22-17 0,-35 30-23,0 1 0,0-1 1,0 0-1,0 1 0,1-1 0,-1 1 0,0 0 1,0-1-1,0 1 0,0 0 0,1 0 0,-1-1 1,0 1-1,0 0 0,0 0 0,1 1 0,-1-1 1,0 0-1,0 0 0,0 0 0,1 1 0,-1-1 1,0 1-1,0-1 0,0 1 0,0-1 0,0 1 1,0 0-1,0-1 0,0 1 0,0 0 0,0 0 1,0 0-1,-1 0 0,1-1 0,1 3 0,-1-2-35,0 1-1,0-1 0,1 0 1,-1 0-1,1 1 0,-1-1 1,1 0-1,-1 0 0,1 0 0,0-1 1,-1 1-1,1 0 0,0-1 1,0 1-1,-1-1 0,1 1 0,0-1 1,0 0-1,0 0 0,0 0 1,-1 0-1,1 0 0,0 0 1,4-1-1,-1-1-9,0-1-1,0 1 1,-1-1 0,1 0-1,-1 0 1,1 0 0,-1-1-1,0 0 1,0 1 0,4-7 0,36-50-696,-21 29 365,-15 19 296,7-9-48,-9 22 113,-4 14 42,-2-5 15,0 10 176,0-1-1,7 38 1,-6-50-177,1-1 1,0 1 0,1-1 0,-1 1-1,1-1 1,1 0 0,-1 0 0,1 0-1,0 0 1,0-1 0,1 1-1,4 4 1,-4-7-6,0 1 0,-1 1 0,0-1 0,0 0 0,0 1 0,0 0 0,-1 0 0,0 0 0,0 1 0,0-1 0,0 0 0,-1 1 0,0 0 0,1 8 0,-19-34 1303,9 4-1335,1 0-1,1-1 0,0 0 1,1 0-1,1-1 1,1 1-1,0 0 1,1-1-1,1 0 0,1 1 1,0-1-1,1 1 1,1-1-1,1 1 1,1 0-1,0 0 0,14-30 1,-14 44 3,1 12-10,5 22-18,-6-15 39,-4-14 20,1 0 0,-1 0-1,0 0 1,1 0 0,0 0 0,-1-1 0,1 1-1,0 0 1,0-1 0,0 0 0,0 1-1,0-1 1,0 0 0,0 0 0,0 0-1,1 0 1,-1 0 0,0-1 0,0 1 0,1-1-1,-1 1 1,1-1 0,-1 0 0,0 0-1,1 0 1,-1 0 0,1 0 0,-1-1-1,0 1 1,1-1 0,-1 1 0,0-1 0,1 0-1,-1 0 1,0 0 0,3-2 0,12-6 264,0-1 1,0 0-1,24-21 1,-18 14-172,45-26 730,-39 26-12,49-39 0,-53 36-1092,6-4-2108,-15 6-4875,-11 8-3057</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4.966"/>
    </inkml:context>
    <inkml:brush xml:id="br0">
      <inkml:brushProperty name="width" value="0.025" units="cm"/>
      <inkml:brushProperty name="height" value="0.025" units="cm"/>
    </inkml:brush>
  </inkml:definitions>
  <inkml:trace contextRef="#ctx0" brushRef="#br0">11 667 9417,'-5'-9'4141,"2"15"-856,0 18-1070,4 95 556,-1-118-2761,0 0 0,-1 0 1,1 0-1,0 0 0,0 0 1,1-1-1,-1 1 0,0 0 1,0 0-1,0 0 0,1 0 1,-1 0-1,0 0 0,1 0 1,-1-1-1,1 1 0,-1 0 1,1 0-1,-1-1 0,1 1 1,0 0-1,-1-1 0,1 1 1,0 0-1,-1-1 0,1 1 1,0-1-1,0 1 0,0-1 0,-1 0 1,1 1-1,0-1 0,0 0 1,0 1-1,0-1 0,0 0 1,0 0-1,0 0 0,0 0 1,-1 0-1,1 0 0,0 0 1,0 0-1,0 0 0,0-1 1,0 1-1,0 0 0,0 0 1,0-1-1,-1 1 0,1-1 1,0 1-1,0-1 0,-1 1 1,1-1-1,1 0 0,4-3 59,0-1-1,0 0 0,0 1 0,0-2 1,6-7-1,-1 0 19,-1 0 0,-1-1 0,0 0 0,-1 0 0,0-1 0,-1 1 0,-1-2 0,0 1 0,5-27 0,-11 44-70,-3 22 132,1 0 0,1 1 1,3 24-1,-2-48-139,0 0 0,0 1 1,1-1-1,-1 0 0,0 0 0,1 0 0,-1 1 0,1-1 1,-1 0-1,1 0 0,0 0 0,0 0 0,-1 0 1,1 0-1,0 0 0,0 0 0,0 0 0,0 0 0,0 0 1,0-1-1,0 1 0,0 0 0,0-1 0,0 1 0,1-1 1,-1 1-1,0-1 0,0 0 0,1 1 0,-1-1 1,0 0-1,0 0 0,1 0 0,-1 0 0,0 0 0,0 0 1,1 0-1,-1 0 0,0-1 0,0 1 0,1 0 1,0-1-1,3-1 38,-1 1 1,1-1-1,-1 0 1,0 0-1,0 0 1,0 0-1,0-1 1,0 0 0,-1 1-1,6-6 1,1-6 7,-1-1 0,-1 1 1,0-1-1,-1-1 0,-1 1 1,0-1-1,-1 0 0,4-24 1,-8 32-41,-16 112-96,16-103 89,-1-1 0,0 0 0,0 1 0,0-1 0,0 0 1,0 1-1,0-1 0,0 0 0,1 1 0,-1-1 0,0 0 0,0 1 1,0-1-1,1 0 0,-1 0 0,0 1 0,0-1 0,1 0 0,-1 0 1,0 0-1,1 1 0,-1-1 0,0 0 0,1 0 0,-1 0 0,0 0 1,1 0-1,-1 1 0,0-1 0,1 0 0,-1 0 0,0 0 0,1 0 1,-1 0-1,0 0 0,1 0 0,-1 0 0,0-1 0,1 1 0,-1 0 1,0 0-1,1 0 0,-1 0 0,0 0 0,1 0 0,-1-1 0,0 1 1,1 0-1,-1 0 0,0-1 0,0 1 0,1 0 0,17-12 345,-6-2-288,-1-1 0,-1 0 0,0 0 0,-1-1 0,8-21 0,-7 16-55,1 1-1,16-24 0,-25 81-192,-2-24 200,-1-3 38,1 0-1,0 1 1,1-1 0,3 16-1,-3-24-46,-1-1-1,0 0 0,0 0 0,1 0 0,-1 0 1,1 0-1,-1 0 0,1 0 0,0 0 1,-1 0-1,1 0 0,0 0 0,0-1 1,0 1-1,-1 0 0,1 0 0,0-1 0,0 1 1,2 1-1,-1-2-3,-1 0 0,1 0 1,-1 0-1,1 0 0,0 0 0,-1 0 1,1-1-1,-1 1 0,1 0 1,-1-1-1,1 1 0,-1-1 0,1 0 1,-1 1-1,0-1 0,1 0 0,-1 0 1,0 0-1,2-1 0,5-6 23,0 0-1,0-1 1,-1 0-1,0 0 1,-1-1-1,0 0 1,0 0-1,-1 0 1,0-1-1,-1 1 1,0-1-1,3-17 1,-11 47-115,0-1 0,2 1 1,-1 28-1,3-47 86,0 1 1,0-1-1,1 1 1,-1-1-1,0 1 0,0 0 1,0-1-1,0 1 1,0-1-1,1 1 0,-1-1 1,0 1-1,1-1 1,-1 1-1,0-1 0,1 0 1,-1 1-1,0-1 1,1 1-1,-1-1 0,1 0 1,-1 1-1,1-1 1,-1 0-1,1 1 0,-1-1 1,1 0-1,-1 0 1,1 0-1,-1 1 0,1-1 1,0 0-1,24-4 29,19-20 49,-25 8-135,-2 0-1,0-1 1,0-1 0,-2-1-1,0 0 1,-1-1-1,-1 0 1,-1-1-1,-1-1 1,-1 0-1,-1 0 1,0-1 0,-2 0-1,-1 0 1,-1-1-1,-1 0 1,-1 0-1,1-25 1,-4 49 56,0 0 0,0 0 1,0 0-1,0-1 0,0 1 0,0 0 1,0 0-1,0 0 0,0-1 0,0 1 1,0 0-1,0 0 0,0-1 0,0 1 1,0 0-1,0 0 0,0 0 0,0-1 1,0 1-1,0 0 0,0 0 0,0 0 1,-1-1-1,1 1 0,0 0 0,0 0 1,0 0-1,0-1 0,0 1 0,0 0 1,-1 0-1,1 0 0,0 0 0,0 0 1,0 0-1,-1-1 0,1 1 0,0 0 1,0 0-1,0 0 0,-1 0 0,1 0 1,0 0-1,0 0 0,0 0 0,-1 0 1,-9 9-184,-7 17-114,9-6 316,1 1 1,1 0-1,1 0 0,1 0 1,1 1-1,1-1 1,1 31-1,0-50-11,1 1 0,0 0 0,0-1 0,0 1 0,1 0-1,-1-1 1,1 1 0,-1 0 0,1-1 0,0 1 0,0-1 0,0 1 0,0-1 0,0 1 0,1-1 0,-1 0 0,1 0 0,0 1-1,-1-1 1,1 0 0,0-1 0,0 1 0,0 0 0,1-1 0,-1 1 0,0-1 0,1 1 0,-1-1 0,0 0 0,1 0 0,0 0 0,-1 0-1,1-1 1,-1 1 0,1-1 0,5 1 0,-2-1 6,0-1-1,0 1 1,0-1 0,0 0-1,0-1 1,0 1-1,0-1 1,-1 0 0,1 0-1,0-1 1,-1 0-1,0 0 1,0 0-1,0-1 1,0 0 0,4-4-1,2-4 2,-1-1-1,0 0 1,-1 0-1,0-1 1,-1-1-1,-1 1 1,0-1-1,-1 0 1,5-21-1,-5 15 7,-2 0 0,0 0 0,-1 0-1,-1 0 1,-1-1 0,-2-33 0,1 53-23,0 1 1,0 0-1,-1-1 1,1 1-1,0-1 1,0 1-1,-1-1 1,1 1 0,-1 0-1,1-1 1,-1 1-1,0 0 1,0 0-1,1-1 1,-1 1 0,0 0-1,0 0 1,0 0-1,0 0 1,0 0-1,0 0 1,-1 0 0,1 0-1,0 1 1,0-1-1,-1 0 1,1 1-1,0-1 1,-1 1 0,1-1-1,0 1 1,-4-1-1,4 1-6,-1 0 0,0 1 0,1-1-1,-1 1 1,0-1 0,1 1 0,-1-1-1,1 1 1,-1 0 0,1-1-1,-1 1 1,1 0 0,-1 0 0,1 0-1,0 1 1,0-1 0,0 0 0,-1 0-1,1 1 1,0-1 0,0 0 0,1 1-1,-1-1 1,0 1 0,0-1 0,1 1-1,-1 2 1,-3 10-1,1 0 0,1 0 0,0 1 0,1-1 0,1 0 0,0 1 0,1-1 0,1 0 0,0 0 0,1 0 0,6 21 0,-7-27 14,1-1-1,0 1 1,0-1-1,0 0 0,1 0 1,0 0-1,0 0 1,1-1-1,0 1 1,0-1-1,0 0 1,1-1-1,0 1 1,0-1-1,0-1 1,1 1-1,-1-1 1,1 0-1,0 0 1,1-1-1,-1 0 1,10 3-1,-15-6 3,0 1 0,0-1 0,0 0-1,0 0 1,0 1 0,0-1 0,0 0-1,0-1 1,0 1 0,0 0 0,0-1-1,0 1 1,4-2 0,-6 2-2,1-1-1,0 1 1,-1-1 0,1 1 0,0-1-1,-1 1 1,1-1 0,-1 0-1,1 1 1,-1-1 0,1 0 0,-1 1-1,1-1 1,-1 0 0,0 0-1,1 0 1,-1 1 0,0-1 0,0 0-1,0 0 1,1 0 0,-1 1 0,0-2-1,-1-1-28,1 0 0,-1 0-1,1 0 1,-1 0 0,0 0-1,0 1 1,-1-1 0,1 0 0,0 1-1,-1-1 1,0 1 0,1-1-1,-1 1 1,0 0 0,0 0-1,0 0 1,-4-3 0,-11-7-66,-1 2 1,0 0-1,0 0 1,-1 2 0,0 0-1,-1 2 1,-37-9-1,75 19 303,0-1 0,0-1 0,0 0-1,0-2 1,21-1 0,27-11-1301,-59 9 296,-1 1-1,0-1 1,1 0-1,-1 0 1,0-1-1,10-8 1,-6 0-4512,-4-1-3519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5.360"/>
    </inkml:context>
    <inkml:brush xml:id="br0">
      <inkml:brushProperty name="width" value="0.025" units="cm"/>
      <inkml:brushProperty name="height" value="0.025" units="cm"/>
    </inkml:brush>
  </inkml:definitions>
  <inkml:trace contextRef="#ctx0" brushRef="#br0">1 201 16047,'0'0'2370,"0"4"-1152,0 10-33,0 6-320,0 4-129,0 2 1,5-2-545,2-1-128,2-4 0,2-7-448,-2-6-865,-4-5-705,6-1-192,-6-7-1281,-1-13-2403</inkml:trace>
  <inkml:trace contextRef="#ctx0" brushRef="#br0" timeOffset="1">29 1 11115,'0'0'7591,"-17"45"-18738</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6.129"/>
    </inkml:context>
    <inkml:brush xml:id="br0">
      <inkml:brushProperty name="width" value="0.025" units="cm"/>
      <inkml:brushProperty name="height" value="0.025" units="cm"/>
    </inkml:brush>
  </inkml:definitions>
  <inkml:trace contextRef="#ctx0" brushRef="#br0">1 90 13805,'0'0'3678,"6"8"-2439,5 7-867,0 1 0,-2 0 0,0 0 0,-1 1 1,-1 0-1,0 1 0,4 20 0,24 138 394,-10-37 55,-19-160 1879,14-127-2485,17-203-701,-37 349 478,0 0 0,0 0 0,0 0 0,1 0 0,-1 0 0,0 0 0,1 0 0,0 0 0,-1 0 0,1 0 0,0 0 0,0 1 0,0-1 0,0 0 0,0 0 0,0 1 0,1-1 0,-1 1 0,0-1 0,1 1 0,-1 0 0,1-1 0,0 1 0,-1 0 0,3-1 0,-2 2-9,0 0 1,0 0-1,0 0 1,0 0-1,0 1 1,0-1 0,0 0-1,0 1 1,0 0-1,0-1 1,0 1-1,-1 0 1,1 0 0,0 0-1,0 0 1,-1 0-1,1 1 1,-1-1-1,1 0 1,-1 1-1,1-1 1,-1 1 0,0-1-1,2 3 1,2 3 19,1 0 0,-1 1 0,0 0 0,-1 0 0,0 0 0,0 0 1,-1 1-1,0-1 0,0 1 0,-1 0 0,0 0 0,-1 0 0,0 0 0,0 0 0,-1 0 0,-1 12 1,0-14 32,0 0-1,0 0 1,-1 0 0,0 0 0,-1-1 0,0 1 0,0-1 0,0 0 0,-1 1 0,1-2 0,-1 1 0,-1 0 0,1-1 0,-1 0 0,0 0 0,0 0 0,-1-1-1,1 1 1,-1-1 0,0-1 0,-9 5 0,14-7-35,-1 0 0,1 0 0,-1 0 0,1 0 0,-1-1-1,0 1 1,1 0 0,-1-1 0,0 1 0,1-1 0,-1 0 0,0 0-1,0 0 1,1 0 0,-1 0 0,0 0 0,0 0 0,1 0 0,-1-1 0,0 1-1,1 0 1,-1-1 0,0 0 0,1 1 0,-4-3 0,4 1-169,-1 0 1,0 0 0,1 0 0,0 0 0,0-1-1,-1 1 1,1 0 0,1-1 0,-1 1-1,0-1 1,0 1 0,1-1 0,0 0-1,-1 1 1,1-4 0,0-10-1775,1 1 0,0 0 0,1-1 0,8-27 0,8-8-4235</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6.525"/>
    </inkml:context>
    <inkml:brush xml:id="br0">
      <inkml:brushProperty name="width" value="0.025" units="cm"/>
      <inkml:brushProperty name="height" value="0.025" units="cm"/>
    </inkml:brush>
  </inkml:definitions>
  <inkml:trace contextRef="#ctx0" brushRef="#br0">1 0 10474,'0'0'3870,"0"12"-1841,2 43-388,-3-24-731,2 0 1,1 1 0,1-1 0,2 0-1,14 49 1,-18-77-907,-1-1 0,1 1 0,0-1 0,0 0 0,0 0 0,1 1 0,-1-1 0,0 0 0,1 0 0,-1 0 0,1 0 0,0 0 0,0-1 0,0 1 0,0 0 0,0-1 0,0 0 0,0 1 0,0-1 0,0 0 1,1 0-1,-1 0 0,1 0 0,-1 0 0,0-1 0,1 1 0,-1-1 0,1 0 0,0 0 0,-1 0 0,1 0 0,-1 0 0,1 0 0,-1-1 0,5 0 0,-1-1-20,0-1 0,0 0 1,-1 0-1,1 0 1,0-1-1,-1 0 0,0 0 1,0 0-1,0 0 0,0-1 1,-1 0-1,7-9 0,0-7 36,0-1 0,-1 0-1,-2 0 1,0-1-1,7-35 1,-19 238 754,4-179-761,0 0-1,0 0 1,0-1 0,0 1-1,0 0 1,0 0-1,0-1 1,0 1 0,0 0-1,0 0 1,0-1 0,0 1-1,1 0 1,-1-1 0,0 1-1,1 0 1,-1 0 0,0-1-1,1 1 1,-1-1-1,1 1 1,-1 0 0,1-1-1,-1 1 1,1-1 0,-1 1-1,1-1 1,0 1 0,-1-1-1,1 0 1,-1 1 0,1-1-1,0 0 1,0 0-1,-1 1 1,1-1 0,0 0-1,-1 0 1,1 0 0,0 0-1,0 0 1,-1 0 0,1 0-1,0 0 1,0 0 0,-1 0-1,1 0 1,0 0-1,0-1 1,-1 1 0,1 0-1,0-1 1,-1 1 0,1 0-1,0-1 1,-1 1 0,2-1-1,1-1 12,0 0-1,1-1 0,-1 1 0,0-1 1,0 0-1,0 1 0,-1-1 1,1-1-1,2-3 0,-3 1-583,0 0 1,0 0-1,0 0 0,-1 0 0,0 0 0,0 0 0,-1-1 0,0 1 1,0-7-1,0 4-664,0-28-4355</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6.887"/>
    </inkml:context>
    <inkml:brush xml:id="br0">
      <inkml:brushProperty name="width" value="0.025" units="cm"/>
      <inkml:brushProperty name="height" value="0.025" units="cm"/>
    </inkml:brush>
  </inkml:definitions>
  <inkml:trace contextRef="#ctx0" brushRef="#br0">1 37 16015,'0'0'10314,"18"-29"-18866,-9 22 192</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7.219"/>
    </inkml:context>
    <inkml:brush xml:id="br0">
      <inkml:brushProperty name="width" value="0.025" units="cm"/>
      <inkml:brushProperty name="height" value="0.025" units="cm"/>
    </inkml:brush>
  </inkml:definitions>
  <inkml:trace contextRef="#ctx0" brushRef="#br0">12 0 16624,'0'0'5359,"-3"13"-5033,0 7-59,0 1 0,1 1 0,1-1 0,1 0 0,1 0 0,5 24 0,6 43 461,-7-42-623,1 0 1,3-1-1,2 0 0,26 69 0,-36-112-89,-1 0 0,1 0 1,0 0-1,0 0 0,0-1 0,0 1 0,0 0 0,0-1 1,1 1-1,-1-1 0,1 1 0,-1-1 0,1 0 1,-1 1-1,1-1 0,2 1 0,-3-2 29,0 1 0,0-1 0,0 0-1,0 0 1,0 0 0,0-1 0,-1 1 0,1 0 0,0 0 0,0 0-1,0-1 1,0 1 0,0 0 0,-1-1 0,1 1 0,0-1-1,0 1 1,0-1 0,-1 1 0,1-1 0,0 0 0,-1 1 0,1-1-1,0-1 1,5-6 298,-1-1 1,0 1-1,0-1 0,6-19 0,-7 19-460,15-49 302,-2-1 1,-3-1-1,11-98 1,-24 155-4583,-2 14 1020,-2 19-4437,-2-12 1184</inkml:trace>
  <inkml:trace contextRef="#ctx0" brushRef="#br0" timeOffset="1">216 396 8200,'0'0'2626,"3"57"-31,3-32-321,1 0-737,4-4-416,-1-5-448,5-5-417,1-5-128,1-6-192,8 0-961,0-14-704,4-9-2051,-6-5-1697</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8.052"/>
    </inkml:context>
    <inkml:brush xml:id="br0">
      <inkml:brushProperty name="width" value="0.025" units="cm"/>
      <inkml:brushProperty name="height" value="0.025" units="cm"/>
    </inkml:brush>
  </inkml:definitions>
  <inkml:trace contextRef="#ctx0" brushRef="#br0">110 317 6566,'0'0'5445,"-8"1"-2060,3 1-3192,1-1 0,-1 1 0,0 0 0,0 0 0,1 0 0,-1 1 0,1 0 0,0 0 1,0 0-1,0 0 0,0 1 0,0-1 0,1 1 0,0 0 0,-1 0 0,2 0 0,-1 1 0,0-1 0,1 1 0,0-1 0,0 1 0,0 0 1,-2 9-1,1-6 6,0 1 0,1 0 0,0 0 0,0 0-1,1 0 1,0 0 0,0 0 0,1 0 0,1 0 0,1 13 0,-1-21-183,-1 1-1,1-1 0,0 0 1,0 0-1,0 0 0,0 0 1,0 0-1,0 0 0,0 0 1,0 0-1,0 0 0,1 0 1,-1 0-1,0-1 0,0 1 1,1 0-1,-1-1 1,0 1-1,1-1 0,-1 0 1,1 1-1,-1-1 0,1 0 1,-1 0-1,1 0 0,-1 0 1,1 0-1,-1 0 0,0 0 1,1-1-1,-1 1 0,1-1 1,-1 1-1,0-1 0,1 1 1,1-2-1,4-1 42,0 1 0,-1-2 0,1 1 0,-1 0 0,0-1 0,6-6 0,-2 1-240,0-1 1,-1-1 0,-1 0 0,1 0-1,-2 0 1,0-1 0,0 0-1,-1-1 1,-1 1 0,0-1 0,0 0-1,-2 0 1,3-16 0,-6 36 111,4 24 489,4-26 151,10-16 148,-9 2-633,1-1 0,-1-1 0,-1 1-1,0-1 1,0-1 0,-1 0-1,-1 0 1,0 0 0,0-1 0,5-20-1,-6 14-94,0 1-1,-2-1 0,0 0 0,-1-1 0,-1 1 0,-2-37 1,-2 51-230,-3 11 117,-3 11 19,0 9 171,2 0 0,0 0 0,2 0 0,1 1 0,1 0 0,2 0 0,3 52 0,-2-77-44,0 0-1,1 0 0,-1 0 1,1 0-1,-1 0 1,1 0-1,0 0 0,0-1 1,0 1-1,0 0 1,0 0-1,0-1 1,0 1-1,1-1 0,-1 1 1,0-1-1,1 0 1,0 1-1,-1-1 0,1 0 1,0 0-1,-1 0 1,1 0-1,0 0 0,0-1 1,0 1-1,0 0 1,0-1-1,0 0 0,-1 1 1,1-1-1,0 0 1,0 0-1,1 0 0,1 0 1,-1-1-1,0 1 0,-1 0 1,1-1-1,-1 0 0,1 1 1,-1-1-1,1 0 0,-1 0 0,0-1 1,1 1-1,-1 0 0,0-1 1,0 0-1,0 1 0,0-1 0,0 0 1,0 0-1,-1 0 0,1 0 1,-1 0-1,1 0 0,-1-1 0,0 1 1,0 0-1,0-1 0,2-4 1,-2-1 82,0 0 1,0 0-1,-1 0 1,0 0-1,0 0 1,-1 0 0,-2-11-1,3 17-107,0 1 0,0-1 0,-1 0 0,1 0 0,-1 0 0,0 0 0,0 0 0,1 1-1,-1-1 1,0 0 0,0 1 0,-1-1 0,1 0 0,0 1 0,0-1 0,-1 1 0,1 0 0,-1 0 0,1-1 0,-1 1 0,0 0 0,1 0-1,-1 0 1,0 1 0,0-1 0,0 0 0,1 1 0,-1-1 0,0 1 0,0-1 0,0 1 0,0 0 0,0 0 0,0 0 0,-3 0 0,4 1-9,-1 0 0,0 0 1,0-1-1,1 1 1,-1 0-1,0 0 1,1 1-1,-1-1 1,1 0-1,0 0 1,-1 1-1,1-1 1,0 1-1,0-1 0,0 1 1,0-1-1,0 1 1,0 0-1,0 0 1,0-1-1,1 1 1,-1 3-1,-1-1 16,1-1 1,1 1-1,-1 0 0,0-1 1,1 1-1,0 0 0,0 0 1,0-1-1,0 1 0,0 0 1,2 5-1,-1-8-2,-1 0 0,1 0 0,0 0 0,0-1-1,0 1 1,0 0 0,0 0 0,0 0 0,0-1 0,0 1 0,0 0 0,0-1-1,1 1 1,-1-1 0,0 0 0,0 1 0,0-1 0,1 0 0,-1 1 0,0-1 0,0 0-1,3 0 1,36-1 99,-29 0-69,6 0-121,0-1-1,0-1 1,21-7-1,-23 5-89,-1 2-1,1 0 1,0 0 0,28 0 0,-42 4 182,0 0 1,0 0-1,-1-1 1,1 1-1,0 0 1,-1 0 0,1 0-1,0 0 1,-1 0-1,1 1 1,-1-1-1,0 0 1,1 0 0,-1 0-1,0 0 1,0 0-1,1 1 1,-1-1-1,0 0 1,0 0-1,0 0 1,-1 3 0,1 40 571,-1-33-394,13-108 3306,0 19-3595,-11 65 100,0 0 1,1 0-1,1 1 0,0-1 1,0 1-1,6-12 1,-7 20-43,0 0 1,1 1-1,-1-1 1,0 1-1,1 0 1,0 0-1,0 0 1,0 0-1,0 0 1,1 0-1,-1 1 1,1 0-1,-1 0 1,1 0-1,0 0 1,0 0-1,0 1 1,0-1-1,0 1 1,0 0-1,8 0 1,18-2-1459,26-5-5136,-30 1-371</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9.201"/>
    </inkml:context>
    <inkml:brush xml:id="br0">
      <inkml:brushProperty name="width" value="0.025" units="cm"/>
      <inkml:brushProperty name="height" value="0.025" units="cm"/>
    </inkml:brush>
  </inkml:definitions>
  <inkml:trace contextRef="#ctx0" brushRef="#br0">107 4 15535,'0'0'5626,"0"12"-5321,-2 19 52,-2 1 1,0-1 0,-2-1-1,-17 50 1,-44 96 197,105-275-9390,-33 81 7744,34-148-8150,-31 109 10969,-5 1 5088,4 106-1144,5-10-4648,20 45 1,-28-75-514,2 5-389,1 0-1,0 0 1,1-1 0,0 0 0,1 0 0,1-1 0,12 13 0,28 17-4386,-42-37 463,-5-3-1655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0.663"/>
    </inkml:context>
    <inkml:brush xml:id="br0">
      <inkml:brushProperty name="width" value="0.025" units="cm"/>
      <inkml:brushProperty name="height" value="0.025" units="cm"/>
    </inkml:brush>
  </inkml:definitions>
  <inkml:trace contextRef="#ctx0" brushRef="#br0">1 0 8552,'0'0'16015,"32"69"-15887,-30-35-64,-2-1-32,3-5-32,-1-3-1313,-2-4-865,6-13-769</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9.591"/>
    </inkml:context>
    <inkml:brush xml:id="br0">
      <inkml:brushProperty name="width" value="0.025" units="cm"/>
      <inkml:brushProperty name="height" value="0.025" units="cm"/>
    </inkml:brush>
  </inkml:definitions>
  <inkml:trace contextRef="#ctx0" brushRef="#br0">1 117 12396,'0'0'6310,"71"10"-4997,-30-17-512,4-9-481,2 1-320,1-3 64,-5 0-352,-4 1-2723,-7 0-3395,-9-2-2082</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39.935"/>
    </inkml:context>
    <inkml:brush xml:id="br0">
      <inkml:brushProperty name="width" value="0.025" units="cm"/>
      <inkml:brushProperty name="height" value="0.025" units="cm"/>
    </inkml:brush>
  </inkml:definitions>
  <inkml:trace contextRef="#ctx0" brushRef="#br0">19 60 15214,'0'0'1484,"-4"11"-416,1-5-847,1 1 0,-1 0 0,2 1 0,-1-1 0,1 0 0,0 0 0,0 14 0,1-18-159,1 0 0,-1 0 0,1 0 0,0-1 0,-1 1-1,1 0 1,1 0 0,-1-1 0,0 1 0,1-1 0,-1 1 0,1-1 0,0 0 0,-1 0 0,1 1 0,0-1 0,1 0 0,-1-1 0,0 1 0,1 0 0,-1-1-1,0 1 1,1-1 0,0 0 0,-1 0 0,1 0 0,5 1 0,-1 0-52,0 0 1,1-1-1,-1 0 0,1 0 1,-1 0-1,1-1 0,-1-1 0,1 1 1,-1-1-1,1 0 0,-1-1 1,1 0-1,-1 0 0,0-1 0,0 0 1,0 0-1,-1 0 0,1-1 1,-1 0-1,1 0 0,-1-1 1,8-7-1,-4 2-104,0 0 1,-1-1-1,0 0 1,-1 0-1,0-1 0,-1 0 1,0-1-1,-1 1 1,0-1-1,-1 0 1,4-17-1,-19 86 741,3 1 1,2 0-1,4 81 0,1-137-648,1 0 0,-1 0-1,0 0 1,1 0 0,-1-1-1,0 1 1,1 0 0,-1 0 0,1 0-1,0 0 1,-1-1 0,1 1-1,-1 0 1,1 0 0,0-1 0,0 1-1,0-1 1,-1 1 0,1 0-1,0-1 1,0 0 0,0 1 0,0-1-1,0 0 1,0 1 0,0-1 0,0 0-1,0 0 1,0 0 0,0 0-1,0 1 1,1-2 0,0 2-353,1-1 1,-1-1-1,0 1 0,1 0 1,-1 0-1,0-1 1,1 0-1,-1 1 0,0-1 1,0 0-1,1 0 1,1-1-1,5-8-6095</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40.266"/>
    </inkml:context>
    <inkml:brush xml:id="br0">
      <inkml:brushProperty name="width" value="0.025" units="cm"/>
      <inkml:brushProperty name="height" value="0.025" units="cm"/>
    </inkml:brush>
  </inkml:definitions>
  <inkml:trace contextRef="#ctx0" brushRef="#br0">0 955 10474,'0'0'3112,"12"-3"-1446,17-6-713,0-1 1,-1-1-1,38-22 1,91-58 1356,-84 46-1751,1209-627 317,-1250 656-502,1-1-1,41-31 1,-116 64-1068,1 2-5322,20-11-412</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41.038"/>
    </inkml:context>
    <inkml:brush xml:id="br0">
      <inkml:brushProperty name="width" value="0.025" units="cm"/>
      <inkml:brushProperty name="height" value="0.025" units="cm"/>
    </inkml:brush>
  </inkml:definitions>
  <inkml:trace contextRef="#ctx0" brushRef="#br0">52 72 10570,'0'0'12636,"4"13"-11771,0 6-771,-1 0 0,-1-1 0,-1 1 0,0 0 0,-2 0 0,0 0-1,-1 0 1,0 0 0,-9 27 0,0-1-61,8-27-57,-2 0-1,0 0 1,-10 23 0,15-41-29,0 0 0,0 0 0,-1 0 0,1 0 0,0-1 0,0 1-1,0 0 1,0 0 0,0 0 0,0 0 0,0 0 0,0 0 0,-1 0 0,1 0-1,0-1 1,0 1 0,0 0 0,0 0 0,0 0 0,0 0 0,-1 0 0,1 0-1,0 0 1,0 0 0,0 0 0,0 0 0,0 0 0,-1 0 0,1 0 0,0 0-1,0 0 1,0 0 0,0 0 0,0 0 0,-1 0 0,1 0 0,0 0 0,0 0-1,0 0 1,0 1 0,0-1 0,-1 0 0,1 0 0,0 0 0,0 0 0,0 0-1,0 0 1,0 0 0,0 0 0,0 1 0,0-1 0,0 0 0,-1 0 0,1 0-1,0 0 1,0 0 0,0 0 0,0 1 0,0-1 0,0 0 0,0 0-1,0 0 1,0 0 0,0 0 0,0 1 0,0-1 0,0 0 0,0 0 0,-3-20-2678,2-37-1431,1 47 3147,6-192-6404,-2 161 9858,12-50 0,-16 90-2293,0 0 1,0 0-1,0 0 1,0 1-1,0-1 1,0 0-1,0 0 1,1 0-1,-1 0 1,0 0-1,1 1 0,-1-1 1,1 0-1,-1 0 1,1 1-1,-1-1 1,1 0-1,-1 1 1,1-1-1,0 0 1,-1 1-1,1-1 1,0 1-1,0-1 1,-1 1-1,1-1 1,0 1-1,0 0 1,0-1-1,0 1 1,-1 0-1,1 0 1,0 0-1,0 0 1,0 0-1,0 0 1,0 0-1,0 0 1,0 0-1,1 0 1,0 1 11,0 0 0,0 0 0,0 0 0,0 0 0,0 0 0,0 1 0,0-1 0,-1 1 0,1-1 0,0 1 0,-1 0 0,1 0 0,-1 0 0,2 2 0,11 23 1201,18 51 1,-20-46-469,29 56 1,-36-80-836,-1-1 0,1 0 0,0 0 0,1 0 0,0-1 1,0 1-1,0-1 0,1-1 0,0 1 0,0-1 0,0-1 0,10 6 0,17-4 441,-16-6-1119,-18 0 548,0 0 1,0 0-1,1 0 0,-1 0 1,0 0-1,0 0 0,0 0 1,0 0-1,1 0 1,-1 0-1,0 0 0,0 0 1,0 0-1,0 0 1,0 0-1,1 0 0,-1 0 1,0 0-1,0 0 1,0 0-1,0-1 0,0 1 1,1 0-1,-1 0 1,0 0-1,0 0 0,0 0 1,0 0-1,0 0 1,0-1-1,0 1 0,0 0 1,1 0-1,-1 0 1,0 0-1,0 0 0,0 0 1,0-1-1,0 1 1,0 0-1,0 0 0,0 0 1,0 0-1,0-1 1,0 1-1,0 0 0,0 0 1,0 0-1,0 0 1,0 0-1,0-1 0,0 1 1,0 0-1,-19-9-6577,-1 4 1131</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41.370"/>
    </inkml:context>
    <inkml:brush xml:id="br0">
      <inkml:brushProperty name="width" value="0.025" units="cm"/>
      <inkml:brushProperty name="height" value="0.025" units="cm"/>
    </inkml:brush>
  </inkml:definitions>
  <inkml:trace contextRef="#ctx0" brushRef="#br0">1 209 5445,'0'0'13517,"53"27"-11531,-13-43-321,10-5-383,1-7-354,1-2-287,2 0-353,-10 2-224,-4 5 0,-12 6-96,-8 2-960,-6 6-1571,-8 0-1345,-6 0-4323</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42.280"/>
    </inkml:context>
    <inkml:brush xml:id="br0">
      <inkml:brushProperty name="width" value="0.025" units="cm"/>
      <inkml:brushProperty name="height" value="0.025" units="cm"/>
    </inkml:brush>
  </inkml:definitions>
  <inkml:trace contextRef="#ctx0" brushRef="#br0">40 144 12011,'0'0'8793,"1"12"-8366,11 46 245,2-1 1,37 93 0,-47-142 429,0-9-351,0-22-37,-3-42-552,-1 59-73,-1-11-21,-1 0 0,-1 0 0,0 0 0,-1 1 0,-1-1 0,0 1 0,-1 0 0,-1 0 0,0 1 0,-2 0 0,1 0 0,-2 1 0,0 0 0,-20-21 0,15 26-158,10 20-79,11 25-31,-4-32 200,0 1 0,-1-1 0,2 0 0,-1-1 1,0 1-1,1 0 0,-1-1 0,1 1 0,0-1 0,0 0 1,1 0-1,-1 0 0,1 0 0,-1-1 0,1 1 0,0-1 0,0 0 1,0 0-1,0 0 0,0-1 0,0 1 0,1-1 0,-1 0 0,6 0 1,-4-1 33,0 0 1,1 0 0,-1-1-1,1 0 1,-1 0-1,0-1 1,1 1 0,-1-2-1,0 1 1,0-1 0,-1 1-1,1-1 1,0-1 0,-1 1-1,0-1 1,6-6-1,-2 1 26,0 0-1,-1-1 0,0 0 0,-1 0 0,0-1 1,-1 0-1,0 0 0,8-23 0,-1 6 54,-2 139-588,-11-104 455,11 96 128,-9-95-169,0 1 0,0 0 0,1-1 0,0 0 0,0 1-1,1-1 1,0-1 0,0 1 0,9 10 0,-11-16-155,0 0 1,0 0-1,0 0 0,0 0 0,1 0 0,-1-1 1,0 1-1,1-1 0,0 0 0,-1 0 1,1 0-1,0 0 0,3 1 0,-4-2-411,1 1-1,-1-1 1,1 0-1,-1 0 0,0 0 1,1 0-1,-1-1 1,0 1-1,1-1 1,3 0-1,15-13-11191</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47.481"/>
    </inkml:context>
    <inkml:brush xml:id="br0">
      <inkml:brushProperty name="width" value="0.025" units="cm"/>
      <inkml:brushProperty name="height" value="0.025" units="cm"/>
    </inkml:brush>
  </inkml:definitions>
  <inkml:trace contextRef="#ctx0" brushRef="#br0">1 247 8040,'3'-11'4228,"23"-75"3758,-26 86-7937,0 0 0,0 0-1,0 0 1,0 0 0,0 0 0,0 0 0,0 0 0,0 0 0,0 1-1,0-1 1,0 0 0,0 0 0,0 0 0,0 0 0,0 0 0,0 0 0,0 0-1,0 0 1,1 0 0,-1 0 0,0 0 0,0 0 0,0 0 0,0 0-1,0 0 1,0 0 0,0 0 0,0 0 0,0 1 0,0-1 0,0 0 0,1 0-1,-1 0 1,0 0 0,0 0 0,0 0 0,0-1 0,0 1 0,0 0-1,0 0 1,0 0 0,0 0 0,0 0 0,1 0 0,-1 0 0,0 0 0,0 0-1,0 0 1,0 0 0,0 0 0,0 0 0,0 0 0,0 0 0,0 0-1,0 0 1,0-1 0,3 18 858,0 23-747,-3-36 18,2 33 24,-2 1 1,-1 0-1,-2-1 0,-2 1 0,-1-1 0,-19 62 0,30-158-2321,42-131-3375,-13 52 3027,-6 0 3888,-24 129 959,3 23-1236,5 40-498,-10-40-305,14 61 216,-8-28-179,2-1-1,2 0 1,2 0-1,24 52 1,-22-76-79,-14-19-743,-8-9-1392,-114-117-369,-4-5 4640,153 129-1100,3 6-1980,63 7 0,-11-15-4525,-38-4-1092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47.955"/>
    </inkml:context>
    <inkml:brush xml:id="br0">
      <inkml:brushProperty name="width" value="0.025" units="cm"/>
      <inkml:brushProperty name="height" value="0.025" units="cm"/>
    </inkml:brush>
  </inkml:definitions>
  <inkml:trace contextRef="#ctx0" brushRef="#br0">66 249 13036,'-7'9'1153,"-1"2"-779,1 0 0,1 1-1,0 0 1,0 0 0,1 1 0,1-1-1,0 1 1,0 0 0,2 0-1,-1 0 1,1 20 0,2-31-302,-1 9 166,1 1-1,0-1 0,1 1 1,0-1-1,6 23 1,-6-32-232,0 0 0,0 0 0,0 0 0,0 0 0,0 0 0,0 0 0,0 0 1,1 0-1,-1-1 0,1 1 0,0 0 0,-1-1 0,1 0 0,0 1 0,0-1 0,0 0 0,0 0 1,0 0-1,0 0 0,0 0 0,0 0 0,0-1 0,0 1 0,0-1 0,1 1 0,-1-1 0,0 0 1,0 0-1,1 0 0,-1 0 0,0 0 0,0-1 0,1 1 0,-1-1 0,0 1 0,0-1 0,0 0 1,2-1-1,3-1 27,0 0 1,0 0 0,-1-1-1,0 0 1,1 0-1,-2-1 1,1 0 0,0 0-1,-1 0 1,0-1 0,0 1-1,-1-1 1,8-12-1,3-8 18,24-56-1,-30 58-22,0 0-1,-1 0 1,-2-1 0,-1 0 0,0 0-1,-2 0 1,-1-1 0,-1 1 0,-3-37-1,1 58-7,1 0 0,-1 0-1,0 0 1,0 1 0,0-1-1,-1 0 1,1 1-1,-1-1 1,0 1 0,0-1-1,0 1 1,0 0 0,-1 0-1,1 0 1,-1 0-1,0 0 1,0 0 0,0 1-1,0-1 1,-1 1 0,1 0-1,-5-2 1,5 3-3,1 0 1,-1 1 0,0-1-1,0 0 1,0 1 0,0 0-1,0 0 1,1 0 0,-1 0-1,0 0 1,0 1-1,0-1 1,0 1 0,0 0-1,1 0 1,-1 0 0,0 0-1,1 0 1,-1 0 0,0 1-1,1-1 1,0 1 0,-1 0-1,1 0 1,0 0 0,0 0-1,0 0 1,0 0-1,0 1 1,-1 2 0,-8 12 58,0 0 0,2 0 1,0 1-1,1 1 0,1-1 0,0 1 1,1 0-1,2 1 0,0 0 0,1-1 1,0 1-1,2 0 0,1 22 0,0-40-75,1-1-1,-1 0 1,0 1-1,1-1 1,-1 0-1,1 1 1,-1-1-1,1 0 1,0 0-1,0 0 1,-1 1-1,1-1 1,0 0-1,0 0 1,0 0-1,0 0 0,0-1 1,0 1-1,0 0 1,1 0-1,-1-1 1,0 1-1,0 0 1,1-1-1,-1 1 1,0-1-1,1 0 1,-1 1-1,0-1 1,1 0-1,-1 0 1,0 0-1,1 0 1,-1 0-1,1 0 0,-1 0 1,0-1-1,1 1 1,-1 0-1,3-2 1,3 0 30,1 0-1,-1 0 1,0-1 0,0 0 0,0-1 0,8-4-1,68-59-201,-63 49-44,2 0 0,41-25 0,-61 41 202,1 1 0,-1-1 0,1 1 0,-1-1 0,1 1 1,0 0-1,0 0 0,-1 1 0,1-1 0,0 1 0,0-1 0,0 1 1,0 0-1,0 0 0,0 0 0,0 0 0,0 1 0,0-1 1,2 2-1,-2-1 23,-1 0 1,0 1 0,0-1 0,0 1-1,0 0 1,0 0 0,0 0-1,0 0 1,0 0 0,-1 0-1,1 0 1,-1 0 0,0 1-1,1-1 1,-1 1 0,0-1-1,0 3 1,4 14-85,-2-1-1,0 1 0,-1 0 1,-1 34-1,0-24-689,-1-16-1643,0-9-1133</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48.921"/>
    </inkml:context>
    <inkml:brush xml:id="br0">
      <inkml:brushProperty name="width" value="0.025" units="cm"/>
      <inkml:brushProperty name="height" value="0.025" units="cm"/>
    </inkml:brush>
  </inkml:definitions>
  <inkml:trace contextRef="#ctx0" brushRef="#br0">0 16 11435,'0'0'7703,"3"15"-7388,82 383 2461,-69-324-1949,-12-71-133,1-12-278,2-14-57,-4-6-181,-1 1 0,0-1 1,-3 0-1,0 1 1,-2-1-1,-10-44 1,14 80-214,1 1 0,-1 0-1,1 0 1,0-1 0,1 1 0,3 6 0,-4-9 37,1-1 1,0 0-1,0 0 0,0 0 1,0 0-1,1 0 0,-1-1 1,1 1-1,0-1 0,0 0 1,1 0-1,-1-1 0,0 1 1,1-1-1,0 0 0,-1 0 0,1 0 1,0-1-1,0 0 0,0 0 1,0 0-1,10 0 0,-8-1 16,-1-1 0,1 0-1,0-1 1,-1 1-1,1-1 1,-1-1 0,1 1-1,-1-1 1,0 0-1,0 0 1,0-1-1,-1 0 1,1 0 0,-1 0-1,0-1 1,8-9-1,3-8-12,-2-1 0,0 0-1,-2-1 1,0-1-1,-2 0 1,10-35 0,-20 68-17,-1 2 3,1-1 1,1 1-1,-1 0 0,2-1 0,-1 1 0,5 11 1,-6-19 10,1 0 0,0 0 0,0 0 1,0 0-1,1 0 0,-1-1 0,0 1 0,1 0 1,-1-1-1,1 1 0,0-1 0,-1 1 1,1-1-1,0 0 0,0 0 0,0 0 1,0 0-1,0 0 0,0 0 0,0 0 1,0-1-1,0 1 0,0-1 0,0 0 1,0 1-1,1-1 0,-1 0 0,0 0 0,0 0 1,0-1-1,0 1 0,1 0 0,-1-1 1,2 0-1,5-2 12,0 0-1,0-1 1,-1 1-1,0-2 1,0 1 0,0-1-1,14-11 1,-16 11-111,0 0 1,0 1-1,1-1 0,-1 1 1,1 1-1,0-1 0,0 1 1,0 1-1,1-1 0,-1 1 0,0 0 1,10 0-1,-14 2 75,-1 0 0,1 1-1,-1-1 1,0 1 0,1 0-1,-1 0 1,0 0 0,0 0 0,0 0-1,0 1 1,0-1 0,0 1 0,0-1-1,0 1 1,0 0 0,-1-1-1,1 1 1,0 0 0,-1 0 0,0 0-1,0 0 1,1 1 0,0 2 0,22 60 12,-21-56 4,9 30 95,-2 0-1,-2 0 1,-1 1 0,3 76-1,-10-116-63,0 1-1,0 0 0,0-1 1,0 1-1,0 0 0,0-1 1,0 1-1,0 0 0,-1-1 1,1 1-1,0-1 0,0 1 1,-1 0-1,1-1 0,0 1 1,-1-1-1,1 1 0,0-1 1,-1 1-1,1-1 0,-1 1 1,1-1-1,-1 0 0,1 1 1,-1-1-1,1 1 0,-1-1 1,1 0-1,-1 0 0,0 1 0,1-1 1,-1 0-1,1 0 0,-1 0 1,0 0-1,1 0 0,-1 1 1,0-1-1,1 0 0,-1 0 1,1-1-1,-1 1 0,0 0 1,1 0-1,-1 0 0,0-1 1,-2 1 77,1-1 1,-1 0 0,1 0-1,-1 0 1,1 0 0,0 0-1,0-1 1,-1 1 0,1-1 0,0 1-1,-2-3 1,-5-7-36,1-1 0,0 1-1,1-2 1,0 1 0,0-1 0,1 0 0,1 0-1,1-1 1,-6-23 0,4 3-89,2 0 1,-1-66-1,5 93 23,0 1 0,1-1 0,-1 0 0,2 1 1,-1 0-1,0-1 0,1 1 0,1 0 0,-1-1 0,1 1 0,0 1 0,0-1 0,4-5 0,4-2-1346,0 1-1,0 0 0,26-18 1,-28 22-158,14-12-4375</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49.866"/>
    </inkml:context>
    <inkml:brush xml:id="br0">
      <inkml:brushProperty name="width" value="0.025" units="cm"/>
      <inkml:brushProperty name="height" value="0.025" units="cm"/>
    </inkml:brush>
  </inkml:definitions>
  <inkml:trace contextRef="#ctx0" brushRef="#br0">5 266 7559,'-2'-31'2403,"1"22"-820,0 1 0,1-1 0,0 1 0,0 0 1,1-1-1,2-15 0,4 66 371,-5-21-1799,0 0-1,2-1 1,0 1 0,2-1 0,0 0 0,1 0-1,18 33 1,-25-52-142,1 0-1,-1 0 1,0-1-1,1 1 1,0 0-1,-1 0 1,1 0-1,0-1 1,-1 1-1,1 0 1,0-1-1,0 1 1,-1 0-1,1-1 1,0 1-1,0-1 1,0 0-1,0 1 1,0-1-1,0 0 1,0 1-1,0-1 1,0 0-1,0 0 1,0 0-1,0 0 1,0 0-1,0 0 1,0 0-1,0 0 1,2-1-1,-1 0 48,0 0-1,0-1 1,0 1 0,0-1-1,0 0 1,0 0-1,0 0 1,0 0-1,0 0 1,-1 0-1,3-5 1,4-8 216,-1 0 0,10-28 1,-17 42-283,9-28 139,-1-1-1,-2 1 1,0-1-1,-2-1 1,-1-30 0,1 88-195,-3-15 65,0 0-1,1-1 0,0 1 1,0-1-1,2 0 1,-1 1-1,1-1 0,1-1 1,7 13-1,-11-22 3,-1 0 0,1 0 0,0-1 0,0 1 0,0 0 0,0-1 1,0 1-1,0-1 0,1 1 0,-1-1 0,0 1 0,0-1 0,0 0 0,0 1 0,1-1 0,-1 0 0,0 0 0,0 0 0,0 0 0,1 0 0,-1 0 0,0 0 0,0-1 0,0 1 0,1 0 1,-1-1-1,0 1 0,0-1 0,0 1 0,0-1 0,0 1 0,0-1 0,0 0 0,0 0 0,0 1 0,0-1 0,0 0 0,-1 0 0,1 0 0,0 0 0,0 0 0,-1 0 0,1-1 0,32-48 339,-20 24-258,-1 0 1,-1-1-1,-2 0 0,-1-1 1,6-34-1,-14 78-143,0 1 0,1-1 0,1 0 0,0 0 0,9 30 0,-11-44 53,0 0 0,1 0 0,-1 0 0,1 0-1,-1 0 1,1 0 0,0 0 0,0 0 0,0 0 0,0 0-1,1 0 1,-1 0 0,0-1 0,1 1 0,-1-1-1,3 3 1,-3-4-70,0 0-1,0 1 0,-1-1 0,1 0 0,0 0 1,0 0-1,0 0 0,0 0 0,-1 0 0,1 0 1,0 0-1,0-1 0,0 1 0,0 0 0,-1 0 1,1-1-1,0 1 0,0 0 0,-1-1 0,1 1 1,0-1-1,0 1 0,-1-1 0,1 1 0,-1-1 1,1 0-1,0 0 0,3-4-741,0-1-1,0 1 1,0-1-1,-1 0 1,0 0-1,0 0 1,-1 0-1,0 0 1,2-7-1,3-21-4137,-2-3 251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0.995"/>
    </inkml:context>
    <inkml:brush xml:id="br0">
      <inkml:brushProperty name="width" value="0.025" units="cm"/>
      <inkml:brushProperty name="height" value="0.025" units="cm"/>
    </inkml:brush>
  </inkml:definitions>
  <inkml:trace contextRef="#ctx0" brushRef="#br0">0 59 13357,'0'0'6886,"54"-54"-5829,-26 53-128,6-2-481,2 3-351,-2 0-33,4 0-32,-8 0-32,-2 0-929,-8 0-1089,-7 0-1602,-12 3-2273</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0.260"/>
    </inkml:context>
    <inkml:brush xml:id="br0">
      <inkml:brushProperty name="width" value="0.025" units="cm"/>
      <inkml:brushProperty name="height" value="0.025" units="cm"/>
    </inkml:brush>
  </inkml:definitions>
  <inkml:trace contextRef="#ctx0" brushRef="#br0">0 1 2659,'0'0'16751,"11"51"-19217,3-43-1057,8-2-833</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0.839"/>
    </inkml:context>
    <inkml:brush xml:id="br0">
      <inkml:brushProperty name="width" value="0.025" units="cm"/>
      <inkml:brushProperty name="height" value="0.025" units="cm"/>
    </inkml:brush>
  </inkml:definitions>
  <inkml:trace contextRef="#ctx0" brushRef="#br0">1 433 1313,'0'0'14916,"6"12"-13843,-1 3-677,0 0 1,0-1-1,-1 1 1,-1 1 0,-1-1-1,2 31 1,-4-38-89,4 41 311,-4-49-603,0 1 0,0 0-1,1 0 1,-1 0-1,1-1 1,-1 1 0,0 0-1,1 0 1,-1-1 0,1 1-1,0 0 1,-1-1-1,1 1 1,0-1 0,-1 1-1,1-1 1,0 1-1,-1-1 1,1 1 0,0-1-1,0 0 1,0 1 0,-1-1-1,1 0 1,0 0-1,0 1 1,0-1 0,0 0-1,0 0 1,-1 0 0,1 0-1,0 0 1,0 0-1,0-1 1,0 1 0,0 0-1,-1 0 1,1-1 0,0 1-1,0 0 1,0-1-1,-1 1 1,1-1 0,0 1-1,-1-1 1,1 1-1,0-1 1,-1 1 0,1-1-1,0 0 1,7-5 151,-1-1 0,-1 1 0,1-1 0,-1 0 0,0 0 0,0-1 0,-1 0 0,8-15 1,-1-3-39,17-46 0,-21 47-32,-2 0 0,0 0 1,-2-1-1,-1 0 1,-1 0-1,-1 1 1,-6-53-1,-7 38-54,12 40-49,0-1 1,-1 0-1,1 1 1,0-1-1,0 0 1,-1 1-1,1-1 1,0 0-1,-1 1 1,1-1-1,-1 1 0,1-1 1,0 1-1,-1-1 1,0 1-1,1-1 1,-1 1-1,1 0 1,-1-1-1,1 1 1,-1-1-1,0 1 1,1 0-1,-1 0 0,0 0 1,1-1-1,-1 1 1,0 0-1,1 0 1,-1 0-1,0 0 1,0 0-1,1 0 1,-1 0-1,0 0 1,1 0-1,-1 0 1,0 1-1,1-1 0,-1 0 1,0 0-1,1 1 1,-1-1-1,0 0 1,1 1-1,-1-1 1,1 1-1,-1-1 1,1 1-1,-1-1 1,1 1-1,-1-1 1,1 1-1,-1 0 0,-4 6-10,1 1 0,0-1-1,0 1 1,0 0-1,1 0 1,1 0-1,-4 15 1,-8 61 25,13-73-11,-1 0-12,1 1 0,0-1 1,0 1-1,2-1 0,-1 1 0,3 11 0,-2-21 12,0 0 0,-1 1 0,1-1 0,0 0-1,0 0 1,0-1 0,0 1 0,1 0 0,-1 0 0,0 0-1,1-1 1,-1 1 0,1-1 0,0 1 0,-1-1-1,1 0 1,0 1 0,0-1 0,0 0 0,0 0-1,0 0 1,0-1 0,0 1 0,0 0 0,0-1-1,1 0 1,-1 1 0,0-1 0,0 0 0,0 0-1,1 0 1,-1 0 0,0 0 0,0-1 0,0 1 0,1-1-1,2-1 1,5 0-4,-1-2 1,1 1-1,-1-1 0,0-1 1,0 0-1,0 0 0,0-1 0,-1 0 1,0 0-1,0-1 0,-1 0 1,0 0-1,12-16 0,-9 10 0,0-1 0,0-1 0,-2 1 0,0-1 0,-1-1 0,0 0 0,6-24 0,-11 28 98,0 1 0,-1-1 1,-1 1-1,0-1 0,-3-20 0,2 21-105,0 0-1,1 0 1,0 0 0,0 0-1,1 0 1,2-11-1,0-31-50,-3 52-5,-2 30-481,2-25 549,0 40 343,9 79 0,-6-110-283,-1 1 1,2-1-1,0 0 0,0 0 0,1 0 0,1-1 1,0 1-1,1-2 0,0 1 0,11 13 0,6-7 138,-16-19 22,-10-14-63,-4 5-225,0-1 1,0 1-1,-2 0 1,-13-16-1,-7-8 59,15 17 41,-22-35-29,33 49 76,0 0-1,0-1 1,1 1 0,0 0 0,-1-1-1,1 0 1,0 1 0,1-1 0,-1 0-1,1 1 1,-1-1 0,1 0 0,0-4-1,1 7-73,-1 0 0,1-1 0,0 1-1,-1 0 1,1 0 0,0 0-1,0 0 1,0 0 0,0 0 0,0 0-1,0 0 1,0 0 0,0 0-1,0 0 1,0 0 0,1 1 0,-1-1-1,0 1 1,0-1 0,3 0-1,32-8-138,-27 7 22,-8 1 88,60-14-3193,-22 0-2839,-8-2-3301</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2.068"/>
    </inkml:context>
    <inkml:brush xml:id="br0">
      <inkml:brushProperty name="width" value="0.025" units="cm"/>
      <inkml:brushProperty name="height" value="0.025" units="cm"/>
    </inkml:brush>
  </inkml:definitions>
  <inkml:trace contextRef="#ctx0" brushRef="#br0">7 282 11563,'-4'-40'5172,"2"30"-1675,1 28-2514,2 6-780,2 0-1,0 1 1,2-2 0,0 1 0,2 0 0,0-1 0,2 0 0,1-1-1,21 37 1,-30-57-179,0 0-1,0 0 0,0 0 0,0 0 1,0-1-1,1 1 0,-1 0 0,1-1 0,-1 1 1,1-1-1,0 0 0,-1 1 0,1-1 1,0 0-1,0 0 0,0 0 0,0 0 1,0-1-1,0 1 0,0 0 0,3 0 1,-3-2 47,0 1 1,-1-1-1,1 1 0,0-1 1,0 1-1,0-1 1,0 0-1,-1 0 1,1 0-1,0 0 1,-1 0-1,1-1 0,-1 1 1,1 0-1,-1-1 1,0 1-1,1-1 1,0-1-1,6-9 236,-1-1-1,0 1 0,-1-1 1,8-23-1,-9 19-115,0-1 0,-1 1 0,-1-1 0,0 0 0,-2 0 0,0 0 0,-1 0 0,-4-35 0,4 52-188,0-1 0,0 1 0,0 0 0,0-1 0,-1 1 0,1 0 0,-1 0 1,1-1-1,-1 1 0,1 0 0,-1 0 0,1-1 0,-1 1 0,0 0 0,0 0 0,0 0 0,0 0 0,1 0 0,-1 0 1,-1 0-1,0 0 0,1 1-11,1 0 0,-1 1 0,0-1 0,1 1-1,-1-1 1,0 1 0,1-1 0,-1 1 0,1 0 0,-1-1 0,1 1 0,-1 0 0,1-1 0,-1 1 0,1 0 0,0 0 0,-1-1 0,1 1 0,0 0 0,0 0 0,0 0 0,-1-1 0,1 1 0,0 0 0,0 0 0,0 0 0,0 0 0,0-1-1,1 1 1,-1 0 0,0 0 0,1 1 0,-1 7-10,-1 0 7,1 0 0,1 0-1,-1 1 1,2-1 0,3 15 0,-5-22 12,1-1-1,0 1 1,-1 0 0,1-1-1,0 1 1,0-1 0,0 1 0,0-1-1,0 0 1,0 1 0,0-1-1,1 0 1,-1 0 0,0 0-1,1 0 1,-1 0 0,1 0-1,-1 0 1,1 0 0,-1-1-1,1 1 1,0 0 0,-1-1-1,1 1 1,0-1 0,-1 0-1,1 0 1,0 0 0,0 0-1,-1 0 1,1 0 0,0 0 0,-1 0-1,1-1 1,0 1 0,0 0-1,-1-1 1,3-1 0,1 0 19,1-1 1,-1 1 0,0-2-1,0 1 1,0 0 0,0-1-1,-1 0 1,0 0 0,1-1-1,-1 1 1,-1-1 0,1 0-1,-1 0 1,4-7 0,4-6 28,-2-1 1,13-35 0,-9-22-61,-17 96-46,0 0 0,2 1-1,1-1 1,0 1 0,1-1 0,3 22 0,-2-41 55,-1 0 0,0 0 0,0 1 0,1-1 1,-1 0-1,1 0 0,-1 0 0,1 1 0,-1-1 1,1 0-1,0 0 0,0 0 0,0 0 0,-1 0 0,1 0 1,0 0-1,0 0 0,0-1 0,0 1 0,0 0 1,1-1-1,-1 1 0,0 0 0,0-1 0,2 1 1,0 0 6,0-1-1,1 1 1,-1-1 0,0 0 0,1 0 0,-1 0 0,0-1 0,1 1 0,4-2 0,5-2 25,-1 0 0,1-1 0,20-11 0,-11 4-19,-5 3-1,1-1 1,-2 0 0,1-2 0,28-24-1,-44 34 2,1 0 0,-1 0 0,0 0 0,0 0 0,1 0 0,-1-1 0,0 1 0,-1 0-1,1 0 1,0-1 0,-1 1 0,1 0 0,-1-1 0,0 1 0,0-1 0,0 1 0,0-1-1,0 1 1,0 0 0,-1-1 0,1 1 0,-1 0 0,0-1 0,1 1 0,-1 0 0,0 0-1,-1-1 1,1 1 0,-3-4 0,-4-6 47,-2 0 1,1 0-1,-20-18 0,10 10 271,9 10-24,-4-6-561,17 12-253,11 5-247,13 3-698,-5 0-1474,1 0 0,25-1 1,-18-3-3651</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2.933"/>
    </inkml:context>
    <inkml:brush xml:id="br0">
      <inkml:brushProperty name="width" value="0.025" units="cm"/>
      <inkml:brushProperty name="height" value="0.025" units="cm"/>
    </inkml:brush>
  </inkml:definitions>
  <inkml:trace contextRef="#ctx0" brushRef="#br0">0 209 10570,'0'0'11915,"9"10"-11114,-2-3-655,-3-3-77,0 0 0,0 1 0,0-1 0,-1 1 0,1 0-1,-1 0 1,0 1 0,0-1 0,-1 1 0,0-1 0,0 1 0,0 0 0,1 7-1,-1 19 322,-2-22-231,1 0 0,0 0 0,0-1-1,1 1 1,0 0 0,0-1 0,7 15 0,-9-24-141,0 1 1,1-1-1,-1 0 0,0 1 1,1-1-1,-1 0 1,0 1-1,1-1 1,-1 0-1,0 0 0,1 1 1,-1-1-1,1 0 1,-1 0-1,1 1 1,-1-1-1,0 0 0,1 0 1,-1 0-1,1 0 1,-1 0-1,1 0 1,-1 0-1,1 0 0,-1 0 1,1 0-1,-1 0 1,1 0-1,-1 0 1,1 0-1,-1-1 0,0 1 1,1 0-1,-1 0 1,1 0-1,-1-1 1,1 1-1,-1 0 0,0 0 1,1-1-1,-1 1 1,0 0-1,1-1 1,-1 1-1,0-1 0,0 1 1,1 0-1,-1-1 1,0 1-1,0-1 1,1 0-1,13-23 753,-6 1-697,0 0 1,-1-1-1,-2 0 0,0 0 0,-2-1 0,-1 1 0,0-1 0,-3-25 1,-6 108-278,-1 27 174,8-81 27,0 1-1,1 0 1,-1 0 0,1-1-1,0 1 1,0 0 0,0-1-1,1 1 1,0-1 0,0 0-1,0 1 1,0-1-1,1 0 1,3 4 0,-6-7 11,1 0 1,0 0-1,0 0 1,-1 0 0,1 0-1,0-1 1,0 1 0,0 0-1,0-1 1,0 1-1,0 0 1,0-1 0,1 1-1,-1-1 1,0 0-1,0 1 1,0-1 0,0 0-1,1 0 1,-1 0-1,0 0 1,0 0 0,0 0-1,0 0 1,1 0-1,1-1 1,0 0 26,-1 0 0,1-1 1,-1 1-1,0-1 0,0 0 0,0 1 0,1-1 1,-1 0-1,-1 0 0,1 0 0,2-4 0,3-4 37,-1-1 0,1 0-1,-2-1 1,5-12 0,-3-7-7,6-55 1,-12 81-249,-1 7-138,-3 134 208,2-136 121,1 1-1,0 0 1,0-1 0,0 1-1,-1 0 1,1 0-1,0-1 1,0 1 0,0 0-1,0 0 1,0-1 0,1 1-1,-1 0 1,0 0-1,0-1 1,0 1 0,1 0-1,-1-1 1,0 1-1,1 0 1,-1-1 0,0 1-1,1 0 1,-1-1-1,1 1 1,-1-1 0,1 1-1,-1-1 1,1 1 0,0-1-1,-1 1 1,1-1-1,-1 0 1,1 1 0,0-1-1,0 0 1,-1 1-1,1-1 1,0 0 0,-1 0-1,1 0 1,0 0-1,0 0 1,-1 0 0,1 0-1,0 0 1,0 0 0,-1 0-1,1 0 1,0 0-1,0 0 1,0-1 0,2 0 42,0-1 1,0 1 0,0-1-1,0 0 1,-1 0 0,1 0-1,-1 0 1,1 0 0,-1-1 0,3-3-1,1-3-11,0 0-1,-1 0 1,-1-1 0,0 0-1,0 0 1,0 0-1,-2 0 1,4-17 0,-3-2 16,0-53 1,-3 81-153,2 32-342,-1-29 439,0-1 0,-1 1 0,1-1 0,0 0 0,0 1 0,0-1 0,1 0-1,-1 0 1,0 0 0,0 0 0,1 0 0,-1 0 0,0 0 0,1 0 0,-1 0 0,1-1 0,-1 1 0,1-1 0,-1 1-1,1-1 1,0 1 0,-1-1 0,1 0 0,0 0 0,-1 0 0,1 0 0,-1 0 0,1 0 0,0 0 0,-1-1 0,1 1 0,0-1-1,-1 1 1,1-1 0,2-1 0,1 0 20,-1 0 1,1 0-1,0-1 0,-1 0 0,1 0 1,-1 0-1,0 0 0,0-1 0,6-7 1,-9 10-22,4-5 6,1-1 0,-1 0 1,0 0-1,0-1 0,-1 0 0,0 1 0,-1-1 1,0-1-1,0 1 0,0 0 0,1-9 0,-5 17-23,0 0 0,0 0 0,1 0-1,-1 0 1,0 0 0,1 0-1,-1 0 1,0 1 0,0-1-1,1 0 1,-1 1 0,0-1 0,1 0-1,-1 1 1,1-1 0,-1 1-1,0-1 1,1 1 0,-1-1-1,1 1 1,-1-1 0,1 1 0,0 0-1,-1 1 1,-8 13-16,0 1 0,1 1 0,1-1 0,1 1 0,1 0 0,0 1 1,1 0-1,1-1 0,0 1 0,2 0 0,0 20 0,1-37-58,0 0-1,1 0 1,-1 0 0,0-1-1,0 1 1,1 0 0,-1 0-1,1-1 1,-1 1-1,1 0 1,-1-1 0,1 1-1,-1 0 1,1-1 0,0 1-1,-1-1 1,1 1 0,0-1-1,-1 1 1,1-1 0,0 0-1,0 1 1,-1-1 0,1 0-1,0 1 1,0-1-1,0 0 1,-1 0 0,1 0-1,0 0 1,0 0 0,0 0-1,0 0 1,0 0 0,-1 0-1,2-1 1,32-7-7542,-21-5 511</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3.546"/>
    </inkml:context>
    <inkml:brush xml:id="br0">
      <inkml:brushProperty name="width" value="0.025" units="cm"/>
      <inkml:brushProperty name="height" value="0.025" units="cm"/>
    </inkml:brush>
  </inkml:definitions>
  <inkml:trace contextRef="#ctx0" brushRef="#br0">34 365 9385,'1'-9'2237,"5"-116"9091,-8 123-9906,-5 11-1185,-4 16-353,6-6 203,0 1 0,1 0 1,1 0-1,1 0 1,1 1-1,0-1 0,4 29 1,-3-48-76,0-1 1,0 1-1,1 0 0,-1 0 1,0-1-1,0 1 1,1 0-1,-1-1 1,1 1-1,-1 0 0,0-1 1,1 1-1,-1 0 1,1-1-1,-1 1 0,1-1 1,0 1-1,-1-1 1,1 1-1,0-1 0,-1 1 1,1-1-1,0 0 1,-1 1-1,1-1 0,0 0 1,0 0-1,-1 0 1,1 1-1,0-1 0,0 0 1,0 0-1,-1 0 1,1 0-1,0 0 1,0 0-1,-1 0 0,1-1 1,0 1-1,0 0 1,-1 0-1,1-1 0,0 1 1,0 0-1,0-1 1,33-21 633,-20 7-608,-1 0 0,-1 0 0,0-2 0,-1 1 1,-1-1-1,-1-1 0,0 0 0,12-37 0,-13 26-9,-1-1 0,-1 0 0,-2 0 1,-1-1-1,-1-32 0,-2 61-37,0-1 0,0 1 0,0 0 0,0 0 0,-1 0 0,1 0 0,-1 0 0,1 0 0,-1 0 0,1 0 0,-1 0 0,0 0 0,0 0 0,0 0 0,0 0 0,-1 0 0,1 1 0,0-1 0,-3-2 0,3 4 1,0 0 1,-1-1 0,1 1 0,0 0 0,0 0-1,-1 0 1,1 0 0,0 0 0,0 0-1,0 0 1,-1 0 0,1 0 0,0 1-1,0-1 1,0 0 0,-1 1 0,1-1 0,0 1-1,0-1 1,0 1 0,0 0 0,0 0-1,0-1 1,0 1 0,0 0 0,0 0-1,1 0 1,-1 0 0,0 0 0,0 0 0,1 0-1,-1 0 1,1 0 0,-1 0 0,0 2-1,-13 20 25,1 1 0,1 0 0,1 1 0,1 1 0,1-1 0,2 2 0,0-1 0,2 1 0,1 0 0,-1 45 0,5-71-15,-1 1 0,1-1 0,0 0 1,0 1-1,1-1 0,-1 0 0,0 1 0,0-1 0,1 0 0,-1 1 1,0-1-1,1 0 0,0 0 0,-1 1 0,1-1 0,0 0 0,-1 0 1,1 0-1,0 0 0,0 0 0,0 0 0,0 0 0,0 0 0,0-1 1,0 1-1,0 0 0,0 0 0,1-1 0,-1 1 0,0-1 1,0 1-1,1-1 0,-1 1 0,0-1 0,0 0 0,1 0 0,-1 0 1,0 0-1,1 0 0,-1 0 0,0 0 0,1 0 0,-1 0 0,0 0 1,1-1-1,-1 1 0,0-1 0,0 1 0,2-2 0,6 0-223,-1-2 0,0 1 0,0-1 0,-1 0 0,1 0 0,9-9 0,-9 7-611,-1-1-1,0 0 1,-1-1-1,0 1 1,0-1-1,6-12 1,-4 6-1863,-2 0-1,1-1 1,4-18 0,-2 0-2959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3.908"/>
    </inkml:context>
    <inkml:brush xml:id="br0">
      <inkml:brushProperty name="width" value="0.025" units="cm"/>
      <inkml:brushProperty name="height" value="0.025" units="cm"/>
    </inkml:brush>
  </inkml:definitions>
  <inkml:trace contextRef="#ctx0" brushRef="#br0">6 0 2530,'0'0'16128,"-2"8"-16016,1-5-99,0 0 0,1 0 1,-1 0-1,0 1 0,1-1 1,0 0-1,0 0 1,0 1-1,0-1 0,1 0 1,-1 0-1,1 0 0,0 1 1,0-1-1,0 0 0,0 0 1,1 0-1,-1 0 0,1-1 1,-1 1-1,1 0 0,0-1 1,0 1-1,0-1 0,4 3 1,5 7 191,6 5-291,-1 1 0,23 34 0,-36-49 202,-1 0 0,1 1 0,-1-1 0,0 1 0,-1 0 0,1 0 0,0 0 0,-1 0 0,0 0 0,0 0 0,0 0 0,-1 0 0,1 0 0,-1 0 0,0 0 0,0 0 0,-1 1 0,1-1 0,-1 0 0,0 0 0,0 0 1,-3 7-1,2-8 60,0 0 0,0-1 0,0 1 0,-1-1 0,1 0 1,-1 0-1,0 0 0,1 0 0,-1 0 0,0-1 1,0 1-1,0-1 0,-5 2 0,7-3-157,0 1 0,0-1-1,0 0 1,0 1 0,0-1 0,0 0 0,0 0-1,0 1 1,0-1 0,0 0 0,0 0 0,0 0-1,0-1 1,0 1 0,0 0 0,-1 0 0,1 0-1,0-1 1,0 1 0,0-1 0,1 1 0,-1-1-1,0 1 1,0-1 0,0 1 0,0-1 0,0 0 0,1 1-1,-1-1 1,0 0 0,0 0 0,1 0 0,-1 0-1,1 0 1,-1 1 0,1-1 0,-1 0 0,1 0-1,-1 0 1,1 0 0,0 0 0,0 0 0,-1-2-1,0-8-928,0 0-1,1 0 0,0-1 1,2-10-1,14-45-8554,-4 31 2717</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4.238"/>
    </inkml:context>
    <inkml:brush xml:id="br0">
      <inkml:brushProperty name="width" value="0.025" units="cm"/>
      <inkml:brushProperty name="height" value="0.025" units="cm"/>
    </inkml:brush>
  </inkml:definitions>
  <inkml:trace contextRef="#ctx0" brushRef="#br0">64 6 11883,'0'0'6001,"-8"-2"-5516,8 2-489,-3-1 29,1 0 1,0 1 0,0-1-1,0 1 1,-1 0-1,1 0 1,0 0-1,0 0 1,-1 0 0,1 0-1,0 0 1,-3 2-1,3-1 26,1 0-1,-1 0 0,1 1 1,0-1-1,0 0 0,-1 1 1,1-1-1,0 1 1,0 0-1,1-1 0,-1 1 1,0 0-1,0 0 0,1-1 1,-1 1-1,1 0 1,0 0-1,-1 0 0,1 0 1,0-1-1,0 4 0,-1 4 388,-3 37 1379,4-44-1760,0 1 0,0-1 0,0 1 0,0-1 0,0 1 0,0-1 0,1 1 0,0-1 1,-1 1-1,1-1 0,0 0 0,0 1 0,2 2 0,-3-5-111,0 1 0,1-1 0,-1 0 0,0 1 0,1-1 0,-1 0 0,0 0 0,1 0 0,-1 1 1,1-1-1,-1 0 0,0 0 0,1 0 0,-1 0 0,1 0 0,-1 0 0,1 0 0,-1 0 0,0 0 0,1 0 0,-1 0 0,1 0 0,-1 0 0,0 0 0,1 0 0,-1 0 0,1 0 0,-1 0 1,0 0-1,1-1 0,-1 1 0,1 0 0,-1 0 0,0-1 0,1 1 0,-1 0 0,0 0 0,1-1 0,-1 1 0,0 0 0,0-1 0,1 1 0,-1 0 0,0-1 0,0 1 0,0-1 1,0 1-1,1 0 0,-1-1 0,0 1 0,0-1 0,0 1 0,0-1 0,0 1 0,0-1 0,-12-4-19528</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4.956"/>
    </inkml:context>
    <inkml:brush xml:id="br0">
      <inkml:brushProperty name="width" value="0.025" units="cm"/>
      <inkml:brushProperty name="height" value="0.025" units="cm"/>
    </inkml:brush>
  </inkml:definitions>
  <inkml:trace contextRef="#ctx0" brushRef="#br0">0 453 9129,'0'0'12849,"10"0"-11888,-6 0-928,4 0 159,1 0 0,0 0-1,0-1 1,0-1-1,-1 1 1,1-1 0,-1-1-1,1 1 1,-1-2 0,0 1-1,9-6 1,-10 5-105,0-1 0,0 0 0,-1-1 0,0 0 0,0 0 0,-1 0-1,0 0 1,0-1 0,0 0 0,-1 0 0,0 0 0,0 0 0,-1-1 0,0 0 0,0 0 0,0 1 0,-1-2 0,-1 1 0,1 0 0,-1-14 0,-1 21-85,0 1 1,1-1-1,-2 0 1,1 0-1,0 0 1,0 0-1,0 0 1,0 0-1,-1 0 1,1 0 0,0 0-1,-1 0 1,1 0-1,0 1 1,-1-1-1,1 0 1,-1 0-1,0 0 1,1 1-1,-1-1 1,0 0-1,1 1 1,-1-1 0,0 0-1,0 1 1,0-1-1,1 1 1,-1 0-1,0-1 1,0 1-1,0 0 1,0-1-1,0 1 1,0 0 0,0 0-1,0 0 1,0 0-1,0 0 1,0 0-1,0 0 1,1 0-1,-1 0 1,0 0-1,0 0 1,-2 1-1,-1 0-18,1 0 0,0 0-1,-1 0 1,1 1-1,-1-1 1,1 1 0,0 0-1,0 0 1,0 0-1,0 0 1,-3 4 0,-3 5 13,0 1 0,1 0 0,0 1 0,1-1 0,0 2 1,1-1-1,1 0 0,0 1 0,1 0 0,0 0 0,1 1 1,1-1-1,0 1 0,1-1 0,1 1 0,2 25 1,-1-38 4,-1 0 1,1-1 0,-1 1 0,1 0 0,0 0 0,0-1-1,0 1 1,0-1 0,0 1 0,0-1 0,0 1 0,1-1 0,-1 0-1,1 1 1,-1-1 0,1 0 0,-1 0 0,1 0 0,-1 0-1,1 0 1,0 0 0,0-1 0,-1 1 0,1-1 0,0 1 0,0-1-1,0 1 1,0-1 0,0 0 0,-1 0 0,1 0 0,0 0-1,0 0 1,0-1 0,3 0 0,3 0 20,-1-1 0,1 1 1,-1-2-1,0 1 0,0-1 0,0 0 1,12-7-1,-2-3-12,0-1 0,-1 0 0,-1-2 1,0 1-1,-1-2 0,-1 0 0,0 0 1,-1-2-1,-1 1 0,15-38 0,-15 30-77,-1-1 0,-2 0 0,-1 0 0,-1-1 0,-1 0-1,-1-1 1,-1-47 0,-3 74 55,0 0-1,0 0 1,0 0-1,0 0 1,0 0-1,-1 0 1,1 0-1,-1 0 1,1 0-1,-1 1 1,0-1-1,0 0 1,0 0-1,0 1 1,0-1-1,0 0 1,0 1-1,0-1 1,-1 1-1,1 0 1,-1-1-1,1 1 1,-1 0-1,-2-2 1,2 2-4,-1 1 0,1-1 1,0 1-1,0 0 0,0 0 1,-1 0-1,1 0 0,0 0 1,0 0-1,-1 1 0,1-1 1,0 1-1,0-1 0,0 1 1,0 0-1,0 0 0,-1 0 1,2 0-1,-1 0 0,0 0 1,0 1-1,-2 1 0,-6 6 19,0 0-1,1 1 1,1-1-1,0 2 0,0-1 1,1 1-1,0 1 0,0-1 1,-8 25-1,7-16 65,2 0 0,0 0 1,1 1-1,2 0 0,-3 31 1,6-50-69,-1 1 1,1-1 0,0 1 0,0 0 0,0-1 0,1 1-1,-1-1 1,1 1 0,-1-1 0,1 1 0,0-1 0,0 1-1,0-1 1,0 1 0,1-1 0,-1 0 0,0 0 0,1 0-1,0 0 1,-1 0 0,5 4 0,-3-5 8,0 1 1,0-1 0,1 1-1,-1-1 1,0 0-1,1 0 1,-1-1-1,1 1 1,-1-1-1,1 0 1,-1 0-1,1 0 1,-1 0-1,6-1 1,4-1 19,-1-1 0,1-1 1,0 0-1,-1-1 0,0 0 0,0-1 0,19-12 1,79-70 7,-110 88-36,0-1 1,0 1-1,1 0 0,-1-1 1,0 1-1,1-1 0,-1 1 1,1 0-1,-1-1 0,0 1 1,1 0-1,-1-1 0,1 1 1,-1 0-1,1 0 1,-1 0-1,1-1 0,-1 1 1,1 0-1,-1 0 0,1 0 1,-1 0-1,1 0 0,-1 0 1,1 0-1,-1 0 0,1 0 1,-1 0-1,1 0 0,-1 0 1,1 0-1,-1 1 0,1-1 1,-1 0-1,1 0 0,-1 0 1,1 1-1,-1-1 0,0 0 1,1 1-1,-1-1 0,1 0 1,-1 1-1,0-1 1,1 0-1,-1 1 0,0-1 1,1 1-1,-1-1 0,0 1 1,0-1-1,0 1 0,1-1 1,-1 1-1,0-1 0,0 1 1,0-1-1,0 1 0,0-1 1,0 1-1,0-1 0,0 1 1,3 51 322,-1-15-263,-1-35-63,0 0 0,0 1 0,0-1 1,1 0-1,-1 0 0,1 0 0,-1 0 0,1 0 1,0 0-1,0 0 0,0 0 0,0-1 1,0 1-1,0-1 0,0 0 0,0 1 0,1-1 1,-1 0-1,1 0 0,-1-1 0,1 1 0,-1 0 1,1-1-1,2 1 0,23-6-4971,-18-3-2432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6.523"/>
    </inkml:context>
    <inkml:brush xml:id="br0">
      <inkml:brushProperty name="width" value="0.025" units="cm"/>
      <inkml:brushProperty name="height" value="0.025" units="cm"/>
    </inkml:brush>
  </inkml:definitions>
  <inkml:trace contextRef="#ctx0" brushRef="#br0">11 484 9993,'0'-2'460,"0"0"-108,0 1-1,0 0 1,0-1-1,1 1 0,-1-1 1,0 1-1,-1 0 1,1-1-1,0 1 0,0-1 1,-1 1-1,1 0 1,0-1-1,-1 1 1,0 0-1,1-1 0,-1 1 1,0 0-1,0 0 1,1 0-1,-1-1 0,0 1 1,-1-1-1,3 31 1459,11 22-1322,2-1 1,3 0-1,39 84 1,-55-131-471,2 3 73,0-1-1,0 1 0,0 0 1,1-1-1,6 8 0,-9-12-64,0 0-1,-1 0 0,1 0 0,0 0 0,0-1 0,0 1 0,1 0 0,-1-1 0,0 1 0,0-1 1,0 1-1,0-1 0,0 0 0,1 1 0,-1-1 0,0 0 0,0 0 0,0 0 0,1 0 0,-1 0 1,0 0-1,0 0 0,1 0 0,-1 0 0,0-1 0,0 1 0,0 0 0,1-1 0,-1 1 0,0-1 1,0 0-1,0 1 0,0-1 0,0 0 0,0 1 0,1-3 0,6-5 101,0-1 0,0 0 0,-1 0 1,-1 0-1,0-1 0,0 0 0,-1-1 0,0 1 0,4-14 0,29-105 33,-32 104-141,-2-1 0,3-41 0,-7 93-54,1-1 0,1 0 1,1 0-1,2 0 1,8 27-1,-13-50 41,0-1 0,0 1 1,1-1-1,-1 0 0,0 1 0,1-1 0,-1 0 1,1 1-1,0-1 0,-1 0 0,1 1 0,0-1 1,0 0-1,0 0 0,-1 0 0,1 0 0,0 0 1,1 0-1,-1 0 0,0 0 0,0-1 0,0 1 1,0 0-1,1-1 0,-1 1 0,0-1 0,1 1 1,2 0-1,-2-2 15,0 0-1,0 0 1,-1 0 0,1 0-1,0 0 1,0 0 0,0 0-1,-1-1 1,1 1 0,-1-1 0,1 1-1,-1-1 1,1 1 0,-1-1-1,0 0 1,2-2 0,5-11 109,0 0 1,-1-1-1,9-24 1,-8 9-134,-1-1 1,3-50-1,-10 111-94,-1-14 94,0-1-1,1 0 1,1 0-1,0 0 1,1 0-1,1 0 1,5 17 0,-8-30 3,0-1 0,0 1 1,1-1-1,-1 1 0,0 0 1,0-1-1,1 1 0,-1-1 1,0 1-1,1-1 0,-1 1 1,0-1-1,1 1 0,-1-1 1,1 0-1,-1 1 0,1-1 1,-1 1-1,1-1 0,-1 0 1,1 0-1,-1 1 0,1-1 1,-1 0-1,1 0 0,0 0 1,-1 1-1,1-1 0,-1 0 1,1 0-1,0 0 0,-1 0 1,1 0-1,0 0 0,17-16 150,7-31 73,-14 19-208,-1-1 1,-2 0 0,7-39-1,5 141-799,-17-60 786,21 62 31,-24-73-27,1 1 0,0-1 0,0 0 0,0 1 0,1-1 0,-1 0 0,0 0-1,1 0 1,-1 0 0,1 0 0,0 0 0,0 0 0,0 0 0,0-1 0,0 1-1,0-1 1,0 1 0,0-1 0,1 0 0,-1 0 0,0 0 0,1 0 0,-1-1-1,5 2 1,-5-3 24,0 1 0,1-1 1,-1 1-1,0-1 0,0 0 0,0 0 0,0 0 0,0 0 0,0 0 0,0-1 0,0 1 0,-1 0 0,1-1 0,0 0 0,-1 1 0,1-1 0,-1 0 0,1 0 1,-1 0-1,1-2 0,23-50 267,-18 37-247,7-16-28,-2-1 1,-2 0-1,-1-1 0,-2 1 1,-1-1-1,-2-1 0,-1 1 1,-2-1-1,-6-65 0,-1 72-155,6 28 122,0 0 0,0 0-1,0 0 1,0 0 0,-1 0 0,1 0 0,0 0-1,0 0 1,-1 0 0,1 0 0,-1 0 0,1 0-1,-1 0 1,1 1 0,-1-1 0,0 0 0,1 0 0,-1 1-1,0-1 1,1 0 0,-1 1 0,0-1 0,-1 0-1,1 5-17,-1-1 0,1 1-1,0 0 1,0 0 0,0-1-1,1 1 1,0 0 0,-1 0-1,1 0 1,0 0 0,1-1-1,0 8 1,0 0-13,-1 16 37,-1 19 37,3 1-1,8 55 0,-8-91-23,0 0-1,0 0 1,1 0-1,1 0 0,0 0 1,0-1-1,1 0 0,0 0 1,1 0-1,0 0 1,1-1-1,0 0 0,0 0 1,15 13-1,-20-21-1,-1 0 0,1 1 0,-1-1 0,0 0 0,1 0-1,0 0 1,-1 0 0,1 0 0,0-1 0,-1 1 0,1 0 0,0-1 0,0 1 0,0-1 0,2 1 0,-4-2 0,1 1 0,-1 0 1,1-1-1,-1 1 0,0-1 1,1 1-1,-1-1 1,0 1-1,1 0 0,-1-1 1,0 1-1,0-1 1,1 1-1,-1-1 0,0 1 1,0-1-1,0 0 1,0 1-1,0-1 0,0 1 1,0-1-1,0 1 0,0-1 1,0 1-1,0-1 1,0 1-1,0-1 0,0 0 1,0 1-1,-1-1 1,1 0-1,-3-7 45,0-1 0,0 0 1,0 1-1,-8-13 0,-12-16-265,-1 1 0,-1 1 0,-50-52 0,122 86 167,-10 3-324,36-1-1357,-68-1 1578,0-1 0,0 0 0,0 1 0,0-1 0,0-1 0,0 1 0,-1-1 0,1 0 0,0 0 0,-1-1 0,6-2 0,-10 4-31,1 1-1,0-1 0,-1 1 0,1-1 1,0 1-1,-1-1 0,1 1 0,-1-1 1,1 0-1,-1 1 0,1-1 0,-1 0 0,1 0 1,-1 1-1,0-1 0,1 0 0,-1 0 1,0 0-1,0 1 0,0-1 0,1 0 1,-1 0-1,0 0 0,0 0 0,0 1 1,0-1-1,-1 0 0,1 0 0,0 0 1,0 0-1,0 1 0,-1-1 0,1-1 1,-2 0-455,1 0 0,-1 0 0,0 0 1,1 0-1,-1 0 0,0 0 0,0 1 1,0-1-1,0 1 0,-4-2 1,-21-12-4601</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6.869"/>
    </inkml:context>
    <inkml:brush xml:id="br0">
      <inkml:brushProperty name="width" value="0.025" units="cm"/>
      <inkml:brushProperty name="height" value="0.025" units="cm"/>
    </inkml:brush>
  </inkml:definitions>
  <inkml:trace contextRef="#ctx0" brushRef="#br0">154 59 4036,'0'0'2979,"-75"-32"-673,43 21 0,9 2 385,7 3-417,9 5-320,19 2-2083,10 12 33,4 0-1441,3 2-2179,0-1-2177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6.408"/>
    </inkml:context>
    <inkml:brush xml:id="br0">
      <inkml:brushProperty name="width" value="0.025" units="cm"/>
      <inkml:brushProperty name="height" value="0.025" units="cm"/>
    </inkml:brush>
  </inkml:definitions>
  <inkml:trace contextRef="#ctx0" brushRef="#br0">237 89 4773,'0'0'7100,"5"-10"-4736,-1 1-1672,-1 4-136,0 0-1,-1 0 0,1 0 1,-1 0-1,0-1 1,-1 1-1,0-1 1,0 0-1,1-7 0,-3 12-491,1 0 0,-1 1 0,0-1 0,0 0 0,1 1 0,-1-1 0,0 1 0,0-1 0,0 1 0,0-1 0,0 1 0,0-1 0,0 1 0,0 0-1,0 0 1,0-1 0,0 1 0,0 0 0,0 0 0,0 0 0,0 0 0,0 0 0,0 0 0,0 1 0,0-1 0,0 0 0,0 0 0,0 1 0,0-1 0,-1 1-1,-36 10 69,21 1-89,0 1-1,1 0 0,1 1 1,0 1-1,0 1 0,2 0 0,0 0 1,1 2-1,1-1 0,0 1 1,2 1-1,-12 28 0,19-40-32,-1 0 0,1-1-1,1 1 1,-1 0 0,1 0-1,0 0 1,1 0-1,0 0 1,0 11 0,1-16-10,0 1 0,-1 0 0,1-1 0,0 1 0,0-1 0,1 0 0,-1 1 0,0-1 0,1 0 0,0 0 0,-1 0 0,1 0 0,0 0 0,0 0 0,0 0 0,0 0-1,0-1 1,0 1 0,1-1 0,-1 0 0,1 0 0,-1 0 0,0 0 0,1 0 0,0 0 0,4 0 0,14 3-331,1-1 0,-1 0 0,33-2 0,23-8-4852,-24-4-1848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1.341"/>
    </inkml:context>
    <inkml:brush xml:id="br0">
      <inkml:brushProperty name="width" value="0.025" units="cm"/>
      <inkml:brushProperty name="height" value="0.025" units="cm"/>
    </inkml:brush>
  </inkml:definitions>
  <inkml:trace contextRef="#ctx0" brushRef="#br0">103 42 10442,'0'0'8296,"59"4"-7047,-20-13-512,4-3-609,-4 1-64,-5 2-64,-5 4-417,-13 5-1344,-11 0-1506,-5 5 128,-5 7-225</inkml:trace>
  <inkml:trace contextRef="#ctx0" brushRef="#br0" timeOffset="1">1 240 11339,'0'0'7719,"64"0"-5957,-17-14-385,3-4-672,3-2-513,-5 3-160,-3 2 0,-16 6-1281,-10 6-1858,-8 0-3139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7.242"/>
    </inkml:context>
    <inkml:brush xml:id="br0">
      <inkml:brushProperty name="width" value="0.025" units="cm"/>
      <inkml:brushProperty name="height" value="0.025" units="cm"/>
    </inkml:brush>
  </inkml:definitions>
  <inkml:trace contextRef="#ctx0" brushRef="#br0">75 269 15791,'0'0'4319,"-9"1"-3866,6-1-440,1 0 0,0 0-1,-1 0 1,1 0-1,0 0 1,0 1-1,-1-1 1,1 1-1,0-1 1,0 1 0,0 0-1,0 0 1,-1 0-1,1 0 1,1 1-1,-1-1 1,0 0-1,0 1 1,0-1 0,1 1-1,-1 0 1,1 0-1,-1-1 1,1 1-1,0 0 1,0 0-1,0 0 1,0 0-1,0 0 1,0 1 0,0-1-1,1 0 1,-1 0-1,1 1 1,0-1-1,-1 3 1,-1 7 207,0 0 1,1 0-1,0 0 0,1 0 1,0 0-1,4 20 1,-4-31-216,0 0 1,0 0-1,0 0 0,1-1 1,-1 1-1,0 0 1,1 0-1,-1-1 0,1 1 1,-1 0-1,1-1 1,-1 1-1,1 0 1,0-1-1,-1 1 0,1-1 1,-1 1-1,1-1 1,0 1-1,0-1 1,-1 0-1,1 1 0,0-1 1,0 0-1,-1 1 1,1-1-1,0 0 0,0 0 1,0 0-1,0 0 1,-1 0-1,1 0 1,0 0-1,0 0 0,0 0 1,0 0-1,-1 0 1,1-1-1,0 1 1,1-1-1,1 0 54,-1 0 1,1 0-1,0-1 0,-1 1 1,1-1-1,-1 1 1,0-1-1,1 0 0,-1 0 1,3-4-1,7-11 44,-1-1 0,0 0 0,-2 0 0,0-1 0,-1-1 0,0 1 0,-2-1 0,6-30 0,-4 4-20,-2-1-1,-1-80 1,-19 230-67,9 135 416,5-235-584,0-1 0,0 0 1,0 0-1,0 1 0,0-1 0,1 0 0,-1 0 0,1 0 1,-1 0-1,1 1 0,0-1 0,0 0 0,0 0 0,0 0 1,0 0-1,0-1 0,1 1 0,-1 0 0,1 0 1,-1-1-1,1 1 0,0-1 0,-1 1 0,1-1 0,0 0 1,0 0-1,0 0 0,0 0 0,0 0 0,0 0 0,0 0 1,0-1-1,1 1 0,-1-1 0,0 1 0,0-1 0,1 0 1,-1 0-1,0 0 0,0 0 0,1-1 0,-1 1 0,0 0 1,0-1-1,0 0 0,0 1 0,0-1 0,0 0 1,0 0-1,0 0 0,0-1 0,0 1 0,0 0 0,0-1 1,-1 1-1,1-1 0,0 1 0,1-4 0,20-20-5261</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7.586"/>
    </inkml:context>
    <inkml:brush xml:id="br0">
      <inkml:brushProperty name="width" value="0.025" units="cm"/>
      <inkml:brushProperty name="height" value="0.025" units="cm"/>
    </inkml:brush>
  </inkml:definitions>
  <inkml:trace contextRef="#ctx0" brushRef="#br0">10 129 12748,'0'0'7607,"-2"10"-6774,-5 77 1366,7-88-2189,0 1 0,0 0-1,0-1 1,1 1 0,-1 0-1,0 0 1,0-1-1,0 1 1,1 0 0,-1-1-1,0 1 1,0 0 0,1 0-1,-1 0 1,0-1-1,1 1 1,-1 0 0,0 0-1,1 0 1,-1 0 0,0-1-1,1 1 1,-1 0 0,0 0-1,1 0 1,-1 0-1,1 0 1,-1 0 0,0 0-1,1 0 1,-1 0 0,0 0-1,1 0 1,-1 1-1,0-1 1,1 0 0,-1 0-1,0 0 1,1 0 0,-1 0-1,0 1 1,1-1-1,-1 0 1,0 0 0,0 1-1,1-1 1,-1 0 0,0 0-1,0 1 1,1-1-1,-1 0 1,0 1 0,0-1-1,0 0 1,0 1 0,1-1-1,-1 0 1,0 1-1,0-1 1,0 0 0,0 1-1,0-1 1,0 0 0,0 1-1,0-1 1,0 0-1,0 1 1,0-1 0,0 1-1,18-23 497,-16 19-464,3-6 6,-1 0 0,1-1 1,-2 1-1,0-1 0,3-13 0,-6 41-198,-1-5 142,1 0 0,0 1 0,1-1 1,0 1-1,1-1 0,1 0 0,0 1 0,1-2 0,8 21 0,-11-31 25,0 0 0,0 0 0,1 0 0,-1 0 1,1 0-1,-1 0 0,1 0 0,0-1 0,0 1 0,0-1 1,0 1-1,0-1 0,0 0 0,0 0 0,0 0 1,0 0-1,1 0 0,-1 0 0,0-1 0,1 1 0,-1-1 1,0 1-1,1-1 0,-1 0 0,1 0 0,-1 0 1,0 0-1,1-1 0,-1 1 0,0-1 0,1 1 0,-1-1 1,0 0-1,1 0 0,-1 0 0,0 0 0,0 0 0,0 0 1,0-1-1,2-1 0,7-5 46,-1 1-1,-1-1 1,0-1-1,0 0 1,0 0 0,9-14-1,11-26-9,-23 36-33,1 1 0,0 0 0,14-16 1,-18 92 464,-3-64-473,0 1 0,0-1 0,-1 1-1,1-1 1,0 1 0,0 0 0,0-1-1,0 1 1,0-1 0,0 1 0,0 0-1,0-1 1,1 1 0,-1-1 0,0 1-1,0 0 1,0-1 0,1 1 0,-1-1-1,0 1 1,1-1 0,-1 1-1,0-1 1,1 1 0,-1-1 0,0 0-1,1 1 1,-1-1 0,1 1 0,-1-1-1,1 0 1,-1 1 0,1-1 0,-1 0-1,1 0 1,-1 1 0,1-1 0,0 0-1,-1 0 1,1 0 0,-1 0 0,1 0-1,0 0 1,-1 0 0,1 0 0,-1 0-1,1 0 1,0 0 0,-1 0 0,1 0-1,-1 0 1,1-1 0,-1 1 0,1 0-1,-1 0 1,1-1 0,-1 1 0,1 0-1,-1-1 1,1 1 0,-1 0 0,1-1-1,-1 1 1,1-1 0,-1 1 0,1-1-1,37-36 544,-33 32-583,40-46 63,-33 35-125,1 1-1,0 0 1,1 1-1,1 1 1,0 0-1,22-14 1,-36 27 87,0-1 0,0 0 0,0 1 1,0-1-1,0 1 0,0-1 0,0 1 1,0 0-1,0-1 0,0 1 0,0 0 1,0 0-1,0 0 0,0 0 1,0-1-1,0 2 0,1-1 0,-1 0 1,0 0-1,0 0 0,0 0 0,0 1 1,0-1-1,0 0 0,0 1 0,0-1 1,0 1-1,0 0 0,0-1 0,0 1 1,0-1-1,0 1 0,-1 0 0,1 0 1,0 0-1,0-1 0,-1 1 0,1 0 1,-1 0-1,1 0 0,-1 0 0,1 0 1,-1 0-1,1 0 0,-1 0 0,0 1 1,0-1-1,1 0 0,-1 0 0,0 1 1,4 40-274,-5-15-2920,1-13-1349</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8.368"/>
    </inkml:context>
    <inkml:brush xml:id="br0">
      <inkml:brushProperty name="width" value="0.025" units="cm"/>
      <inkml:brushProperty name="height" value="0.025" units="cm"/>
    </inkml:brush>
  </inkml:definitions>
  <inkml:trace contextRef="#ctx0" brushRef="#br0">136 1 6822,'0'0'15439,"-9"0"-15087,6 0-341,0 0-1,0 0 0,1 0 0,-1 0 0,0 1 0,0-1 0,1 1 0,-1 0 1,0 0-1,1 0 0,-1 0 0,1 0 0,-1 1 0,1-1 0,0 1 1,-3 1-1,1 2 37,0 0 0,1 0 1,0 0-1,0 1 0,0-1 0,0 1 1,1-1-1,-3 12 0,-7 16 392,3 1-1,0 1 1,2 0-1,2 0 1,1 0-1,1 50 1,3-84-438,0 1 1,0-1 0,0 1-1,0-1 1,0 1 0,0-1-1,1 1 1,-1-1 0,1 1-1,-1-1 1,1 0-1,-1 1 1,1-1 0,0 0-1,0 1 1,-1-1 0,1 0-1,0 0 1,0 0-1,0 0 1,0 1 0,1-2-1,-1 1 1,0 0 0,0 0-1,1 0 1,-1 0-1,0-1 1,1 1 0,-1-1-1,0 1 1,1-1 0,-1 0-1,1 1 1,-1-1-1,1 0 1,-1 0 0,1 0-1,-1 0 1,1 0 0,-1 0-1,1 0 1,2-2-1,1 1 26,0 0 0,0-1 0,0 0 0,0 0 0,0 0 0,-1-1 0,1 0 0,-1 0 0,0 0 0,1 0 0,5-7 0,31-45 90,-39 52-102,0 0 0,0 0 0,0-1 0,-1 1 0,1-1 0,-1 1 0,0-1 0,0 0 0,0 0 0,0 1 0,-1-1 0,0 0 0,0 0 0,0 0 1,-1-6-1,0 9-18,0 1 0,-1 0 1,1 0-1,-1 0 0,1 0 1,-1 0-1,1 0 0,-1 0 1,1 0-1,-1 1 0,1-1 1,-1 0-1,1 1 0,0-1 1,-1 1-1,1 0 0,-3 1 1,-41 45-56,33-34 34,31-35 15,85-95 19,-104 117-10,1-1-1,-1 0 0,1 1 0,-1-1 0,1 0 0,0 1 0,-1-1 1,1 1-1,0-1 0,-1 1 0,1-1 0,0 1 0,0-1 0,0 1 1,-1 0-1,1 0 0,0-1 0,0 1 0,0 0 0,0 0 0,0 0 1,-1 0-1,1 0 0,0 0 0,0 0 0,0 0 0,0 0 1,1 1-1,0 0-3,-1 0 0,0 0 0,0 0 0,0 0 0,0 1 1,0-1-1,0 0 0,0 1 0,0-1 0,0 1 0,-1-1 1,1 1-1,0-1 0,0 3 0,10 70-107,-9-60 102,0 14-6,-2-19 18,0 1 0,1-1-1,0 0 1,1 0 0,0 0 0,4 12 0,-5-21-16,-1 1 0,0-1 1,0 1-1,0-1 0,1 1 0,-1-1 0,0 1 1,1-1-1,-1 0 0,0 1 0,1-1 1,-1 0-1,0 1 0,1-1 0,-1 0 0,1 1 1,-1-1-1,1 0 0,-1 0 0,0 1 0,1-1 1,-1 0-1,1 0 0,-1 0 0,1 0 1,-1 0-1,1 0 0,0 0 0,-1 0 0,1 0 1,-1 0-1,1 0 0,0 0 0,14-15-1276,7-27-2456,-22 40 3395,20-66-7711,-16 32 2087</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6:59.278"/>
    </inkml:context>
    <inkml:brush xml:id="br0">
      <inkml:brushProperty name="width" value="0.025" units="cm"/>
      <inkml:brushProperty name="height" value="0.025" units="cm"/>
    </inkml:brush>
  </inkml:definitions>
  <inkml:trace contextRef="#ctx0" brushRef="#br0">1 619 2146,'0'0'17590,"9"-1"-16512,-2 1-1007,0-1 0,-1 0 0,1-1 0,-1 1 0,0-1 0,1 0 0,-1-1-1,0 0 1,0 0 0,-1 0 0,1-1 0,0 1 0,-1-1 0,0-1 0,0 1-1,0-1 1,7-10 0,-6 9 53,0-1 0,0 0 0,-1 0-1,0 0 1,-1-1 0,0 0 0,0 0 0,-1 0-1,0 0 1,0 0 0,0-1 0,-1 1-1,-1-1 1,0 0 0,1-12 0,-2 21-107,0-1 0,0 1 0,0-1 1,0 1-1,-1-1 0,1 1 0,0-1 0,0 1 0,0-1 1,-1 1-1,1-1 0,0 1 0,0-1 0,-1 1 1,1-1-1,-1 1 0,1 0 0,0-1 0,-1 1 0,1 0 1,-1-1-1,1 1 0,0 0 0,-1-1 0,1 1 1,-1 0-1,1 0 0,-1 0 0,0 0 0,1-1 0,-1 1 1,1 0-1,-1 0 0,1 0 0,-1 0 0,1 0 1,-1 0-1,1 0 0,-1 0 0,1 0 0,-1 1 0,0-1 1,1 0-1,-1 0 0,1 0 0,-1 1 0,1-1 1,0 0-1,-1 1 0,1-1 0,-1 0 0,1 1 0,-1-1 1,1 0-1,-1 1 0,-25 22-29,18-6 106,0 1 1,1 0-1,0 0 0,2 1 1,0-1-1,1 1 0,1 1 0,1-1 1,1 0-1,0 1 0,4 26 1,-3-45-87,-1 0 0,2 0 0,-1 0 0,0 1 0,0-1 1,0 0-1,0 0 0,1 0 0,-1 0 0,1 1 0,-1-1 0,1 0 0,-1 0 1,1 0-1,-1 0 0,1 0 0,0 0 0,0 0 0,0 0 0,-1-1 0,1 1 1,0 0-1,0 0 0,0-1 0,0 1 0,0 0 0,0-1 0,1 1 0,-1-1 1,0 0-1,0 1 0,0-1 0,0 0 0,1 1 0,-1-1 0,0 0 0,0 0 1,0 0-1,1 0 0,-1 0 0,0-1 0,0 1 0,0 0 0,1-1 0,-1 1 1,0 0-1,0-1 0,0 1 0,1-2 0,5 0 57,0-1 0,-1-1-1,0 1 1,1-1 0,-1 0-1,10-10 1,6-8-24,-2 0-1,-1-2 1,0 0 0,16-31-1,-27 41-472,0 0 0,-1 0 1,-1-1-1,0 0 0,-1 0 0,-1 0 0,-1-1 0,0 0 0,2-27 0,-23 74-176,9-12 607,-1 3 164,0 1 0,2 0 0,-7 24 0,36-85-598,-16 32 441,-1 0 1,-1 0-1,1 0 1,-1-1-1,0 0 1,3-9-1,9-40 1709,35-87-1,-22 69-1646,-24 64-35,0-1 1,-1 0-1,-1 0 1,1 0-1,-2 0 1,0-1-1,0 1 1,-1 0-1,0-1 1,-3-13-1,3 25-36,0-1 0,0 0-1,-1 0 1,1 0 0,0 1 0,0-1-1,-1 0 1,1 0 0,0 1 0,-1-1-1,1 0 1,-1 1 0,1-1-1,-1 0 1,1 1 0,-1-1 0,1 1-1,-1-1 1,0 1 0,1-1-1,-1 1 1,0-1 0,1 1 0,-1 0-1,0-1 1,1 1 0,-1 0-1,0 0 1,0 0 0,0-1 0,1 1-1,-1 0 1,0 0 0,0 0-1,0 0 1,1 0 0,-2 0 0,1 1-9,-1 0 1,1-1 0,0 1-1,0 0 1,0-1 0,-1 1-1,1 0 1,0 0 0,0 0-1,0 0 1,0 0-1,1 0 1,-1 0 0,0 1-1,0-1 1,1 0 0,-1 0-1,0 1 1,1-1 0,-1 2-1,-15 72 368,3 0-1,4 0 1,3 1-1,4 90 1,2-165-351,-1 1 1,1 0-1,0 0 1,0-1-1,0 1 1,0 0-1,1 0 1,-1-1-1,0 1 1,1 0-1,0-1 1,-1 1-1,1 0 1,0-1-1,-1 1 1,1-1-1,0 1 1,0-1-1,1 1 0,-1-1 1,0 0-1,0 1 1,0-1-1,1 0 1,-1 0-1,1 0 1,-1 0-1,1 0 1,-1-1-1,1 1 1,0 0-1,-1-1 1,1 1-1,0-1 1,-1 1-1,1-1 0,0 0 1,0 0-1,0 0 1,-1 0-1,1 0 1,0 0-1,0 0 1,-1-1-1,4 0 1,0 0-332,0 0 1,0-1 0,-1 0-1,1 0 1,0 0 0,-1-1-1,5-2 1,-6 2-575,1 1 0,-1-1 0,0 0-1,0 1 1,0-2 0,0 1 0,0 0 0,2-5-1,5-11-5457</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0.038"/>
    </inkml:context>
    <inkml:brush xml:id="br0">
      <inkml:brushProperty name="width" value="0.025" units="cm"/>
      <inkml:brushProperty name="height" value="0.025" units="cm"/>
    </inkml:brush>
  </inkml:definitions>
  <inkml:trace contextRef="#ctx0" brushRef="#br0">85 237 10122,'0'0'9849,"-9"8"-8744,4-4-996,1-1-34,-1 0 0,1 1 0,0 0 0,0 0 0,0 0 0,0 0 0,1 1 0,0 0 0,0-1 0,0 1 0,0 0-1,1 1 1,-3 9 0,-1 3 252,2 1-1,0-1 0,2 1 1,0 0-1,1 0 0,0 0 1,3 20-1,-2-38-318,0-1 1,0 1-1,0-1 0,1 1 1,-1 0-1,0-1 1,0 1-1,0-1 0,0 1 1,1-1-1,-1 1 0,0-1 1,1 1-1,-1-1 1,0 1-1,1-1 0,-1 1 1,0-1-1,1 0 0,-1 1 1,1-1-1,-1 1 1,1-1-1,-1 0 0,1 0 1,-1 1-1,1-1 1,-1 0-1,1 0 0,0 0 1,0 1-1,19-8 402,14-24 305,-9-4-704,-1-2 0,-2 0-1,-1-1 1,-2-1 0,-2-1-1,-2-1 1,-1 0 0,-2-1-1,10-74 1,-46 175-548,-11 51 743,27-81-82,1-5 45,1-1-1,1 1 0,1-1 1,1 1-1,1 1 0,2 35 1,0-59-166,0 0 1,0 0 0,0-1 0,1 1-1,-1 0 1,0 0 0,0-1 0,1 1 0,-1 0-1,0 0 1,1-1 0,-1 1 0,1 0 0,-1-1-1,1 1 1,-1-1 0,1 1 0,0-1 0,-1 1-1,1-1 1,0 1 0,-1-1 0,1 0 0,0 1-1,0-1 1,-1 0 0,1 1 0,0-1 0,0 0-1,-1 0 1,1 0 0,0 0 0,0 0 0,0 0-1,-1 0 1,1 0 0,0 0 0,0 0 0,0 0-1,-1-1 1,1 1 0,0 0 0,0 0 0,-1-1-1,1 1 1,0-1 0,-1 1 0,1 0 0,0-1-1,-1 1 1,1-1 0,0-1 0,36-27 376,-11-4-370,-1-2 0,-2-1 0,-1 0 0,-2-2 0,-2 0 0,15-45 0,-35 121-348,2-12 382,-14 50 415,14-75-454,0-1-1,1 0 0,-1 0 1,0 1-1,0-1 1,0 0-1,0 0 0,0 1 1,0-1-1,1 0 0,-1 0 1,0 0-1,0 0 1,0 1-1,1-1 0,-1 0 1,0 0-1,0 0 1,1 0-1,-1 0 0,0 0 1,0 1-1,1-1 0,-1 0 1,0 0-1,0 0 1,1 0-1,-1 0 0,0 0 1,0 0-1,1 0 0,-1 0 1,0 0-1,0 0 1,1 0-1,-1-1 0,0 1 1,0 0-1,1 0 1,-1 0-1,0 0 0,0 0 1,0 0-1,1 0 0,-1-1 1,0 1-1,0 0 1,1 0-1,12-8 176,3-6-121,-1-1-1,0 0 0,21-28 1,-22 25-78,0 0 0,30-25-1,-43 43 9,-1 1 0,1-1-1,-1 1 1,1-1-1,-1 1 1,1 0-1,-1-1 1,0 1-1,1 0 1,-1-1-1,0 1 1,1 0-1,-1 0 1,0-1-1,0 1 1,0 0-1,1 0 1,-1-1-1,0 1 1,0 0-1,0 0 1,0 0-1,-1-1 1,1 1-1,0 0 1,0 0-1,0-1 1,-1 1-1,1 1 1,-3 32 57,-9 26-41,12-59-2,0-1 0,0 0 0,0 1 0,0-1-1,1 1 1,-1-1 0,0 0 0,0 1 0,0-1 0,0 1 0,0-1 0,1 0 0,-1 1 0,0-1 0,0 0-1,0 1 1,1-1 0,-1 0 0,0 0 0,1 1 0,-1-1 0,0 0 0,0 0 0,1 1 0,-1-1-1,1 0 1,-1 0 0,0 0 0,1 0 0,-1 1 0,0-1 0,1 0 0,-1 0 0,1 0 0,-1 0 0,0 0-1,1 0 1,-1 0 0,1 0 0,-1 0 0,0 0 0,1 0 0,-1 0 0,1-1 0,-1 1 0,0 0 0,1 0-1,-1 0 1,0 0 0,1-1 0,-1 1 0,0 0 0,1 0 0,-1-1 0,13-7 29,-1-1 1,0-1-1,-1 0 1,0 0-1,17-21 1,5-5-4,-19 22-95,-12 10 37,0 1-1,1 0 1,-1 0 0,1 0 0,0 1-1,-1-1 1,1 1 0,0-1 0,1 1 0,-1 0-1,0 0 1,1 0 0,-1 1 0,1-1 0,7-1-1,-11 49-530,-7-25-1462,-5-12-4855,-3-8-2957</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1.441"/>
    </inkml:context>
    <inkml:brush xml:id="br0">
      <inkml:brushProperty name="width" value="0.025" units="cm"/>
      <inkml:brushProperty name="height" value="0.025" units="cm"/>
    </inkml:brush>
  </inkml:definitions>
  <inkml:trace contextRef="#ctx0" brushRef="#br0">1 661 9161,'8'-5'2429,"-2"1"-1632,1 1 1,-1-1 0,0-1 0,0 1 0,-1-1-1,1 0 1,-1 0 0,0 0 0,0-1 0,-1 0-1,0 0 1,0 0 0,0 0 0,-1-1 0,0 1-1,0-1 1,3-12 0,-4 7-328,3-37 127,-5 48-596,0 0 0,0 0 0,0 0 0,0 0 0,-1 0 0,1 0 0,0 0 0,0 0 0,-1 0-1,1 0 1,0 0 0,-1 0 0,1 0 0,-1 0 0,1 0 0,-1 1 0,0-1 0,1 0 0,-1 0 0,0 1 0,1-1-1,-1 0 1,0 1 0,0-1 0,0 1 0,1-1 0,-1 1 0,0-1 0,0 1 0,0 0 0,0-1 0,0 1 0,0 0-1,0 0 1,0 0 0,0 0 0,0 0 0,0 0 0,0 0 0,-1 0 0,0 1-15,0-1 1,0 1 0,0 0-1,0 0 1,1 0-1,-1 0 1,0 1-1,0-1 1,1 0-1,-1 1 1,1-1-1,-1 1 1,1 0 0,0-1-1,0 1 1,-1 0-1,1 0 1,0 0-1,1 0 1,-1 0-1,-1 2 1,-15 52-16,14-45 18,-3 18 3,0 0 0,2 0 0,-1 54 0,5-81 7,-1 0 0,1-1 0,0 1 0,0-1 0,1 1 0,-1 0 0,0-1 0,1 1 0,-1-1 0,0 1 0,1-1 0,0 1 0,-1-1 0,1 1 0,0-1 0,0 1 0,0-1 0,0 0 0,1 2 0,0-2 4,-1-1 0,0 1 0,0-1 0,0 1 0,0-1 0,1 0 0,-1 0 0,0 1 0,0-1 0,1 0 0,-1 0 0,0 0 0,0 0-1,1 0 1,-1 0 0,0-1 0,0 1 0,0 0 0,2-1 0,3-2 19,1 0 0,-1 0-1,0 0 1,0-1 0,0 0 0,-1 0-1,8-7 1,19-19 22,-2 0-1,-1-3 1,-2 0 0,-1-1-1,38-67 1,-71 158-295,4-45 263,-1-1-3,1 0-1,1 0 0,0 0 0,-1 15 0,3-25-3,0-1 0,0 0 0,0 0 1,1 0-1,-1 1 0,0-1 0,0 0 0,1 0 0,-1 0 0,0 0 0,0 1 0,1-1 0,-1 0 0,0 0 1,0 0-1,1 0 0,-1 0 0,0 0 0,0 0 0,1 0 0,-1 0 0,0 0 0,1 0 0,-1 0 0,0 0 1,0 0-1,1 0 0,-1 0 0,0 0 0,1-1 0,-1 1 0,0 0 0,0 0 0,1 0 0,-1 0 0,0 0 1,0-1-1,0 1 0,1 0 0,-1 0 0,0 0 0,0-1 0,21-16 80,0-2 1,-2 0-1,0-1 0,-2-1 0,26-39 1,-38 54-85,7-14-1107,0 1 0,10-26 0,-18 38 180,-6 17-2808,-14 43 4206,16-52 120,15-2-336,-11 1-261,-1-1 0,1 1 0,0 0 0,0 0 0,-1 0 1,1 0-1,0 1 0,0-1 0,-1 1 0,1 0 0,0 0 0,-1 1 0,1-1 1,-1 1-1,0-1 0,1 1 0,-1 0 0,0 0 0,0 1 0,0-1 0,0 1 0,-1-1 1,1 1-1,3 5 0,2 4-9,0 0 1,-2 0-1,1 1 0,-1 0 1,-1 0-1,0 0 1,-1 1-1,4 26 0,-4-15 223,-2-1-1,-1 0 0,-1 0 0,-4 34 0,5-56-96,-1-1 0,0 1 0,0 0 0,-1-1 0,1 1-1,0-1 1,0 1 0,-1 0 0,1-1 0,-1 1 0,0-1 0,1 0 0,-1 1 0,0-1 0,0 1 0,0-1 0,0 0-1,0 0 1,0 1 0,0-1 0,0 0 0,0 0 0,-1 0 0,1 0 0,0 0 0,-1-1 0,1 1 0,-1 0 0,1-1-1,-1 1 1,1-1 0,-1 1 0,1-1 0,-1 0 0,-2 1 0,1-2-79,1 1 1,0-1-1,0 0 0,0 0 1,0 0-1,0 0 0,0 0 1,0 0-1,0 0 0,0-1 0,0 1 1,1-1-1,-1 1 0,0-1 1,1 0-1,0 0 0,-1 0 1,1 0-1,0 0 0,0 0 1,0 0-1,0 0 0,0 0 1,1 0-1,-2-3 0,-1-10-92,0 0-1,1 0 1,1-1 0,1 1-1,0 0 1,0-1-1,2 1 1,0 0-1,0 0 1,2 0-1,0 0 1,9-22-1,9-14-57,2 1-1,37-55 1,9-19 207,-64 112-79,-1 4 2,-1 1-1,-1-1 0,0 0 0,0-1 0,0 1 0,1-12 0,-7 18 24,-5 7-7,-6 9-4,-8 13 166,-23 39 0,38-56-137,1 1 0,0 0-1,1 1 1,1-1 0,-1 1-1,2 0 1,-3 14 0,5-25-50,1 0 0,0 0 0,0 0 0,-1 0 0,1 0 0,0-1 0,0 1 0,0 0 0,0 0-1,0 0 1,0 0 0,0 0 0,0 0 0,0 0 0,1-1 0,-1 1 0,0 0 0,1 0 0,-1 0 0,0 0 0,1-1 0,-1 1 0,1 0 0,-1 0 0,1-1 0,0 1 0,-1 0 0,1-1 0,-1 1 0,1-1-1,0 1 1,0-1 0,-1 1 0,1-1 0,0 1 0,0-1 0,0 0 0,0 1 0,-1-1 0,1 0 0,0 0 0,0 0 0,0 0 0,0 0 0,0 0 0,0 0 0,0 0 0,-1 0 0,1 0 0,0 0 0,0 0-1,0-1 1,1 0 0,6-1 41,-1 0-1,-1-1 1,1 0-1,0-1 1,6-3-1,12-11-162,-1-1-1,-1-1 1,-1-1-1,29-36 0,-11 13-2667,-28 69-741,-11-23 3426,0-1 0,0 0 0,0 0 0,0 0 0,0 0 0,0 0 0,0 0-1,0 0 1,0 0 0,1-1 0,-1 1 0,0 0 0,1-1 0,-1 1 0,1-1 0,-1 1-1,0-1 1,1 1 0,-1-1 0,1 0 0,-1 0 0,1 0 0,-1 0 0,1 0 0,-1 0-1,1-1 1,2 0 0,6-4-424,0-1-1,0 0 1,-1-1 0,0 0-1,0-1 1,0 0-1,-1 0 1,0-1-1,-1 0 1,12-18 0,23-25 7617,-23 36-1900,4 8-4837,-21 8-750,-1-1 1,0 1-1,0-1 0,0 1 0,1-1 1,-1 0-1,0 1 0,0-1 1,0 0-1,0 0 0,0 0 1,0 0-1,0 0 0,-1 0 0,2-1 1,4-11-10732</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3.213"/>
    </inkml:context>
    <inkml:brush xml:id="br0">
      <inkml:brushProperty name="width" value="0.025" units="cm"/>
      <inkml:brushProperty name="height" value="0.025" units="cm"/>
    </inkml:brush>
  </inkml:definitions>
  <inkml:trace contextRef="#ctx0" brushRef="#br0">1 321 11179,'2'-25'5339,"4"31"-2019,10 46-813,-12-35-2361,53 179 500,-57-194-642,0-1 1,1 1-1,-1 0 1,1-1-1,-1 1 1,1-1 0,0 0-1,-1 1 1,1-1-1,0 1 1,0-1 0,0 0-1,0 0 1,0 0-1,0 1 1,0-1-1,0 0 1,1 0 0,-1-1-1,0 1 1,1 0-1,-1 0 1,1-1 0,-1 1-1,3 0 1,-2-1 20,0-1 0,0 0 0,-1 0 0,1 0 0,0 0 1,-1 0-1,1 0 0,-1 0 0,1 0 0,-1-1 0,0 1 1,0-1-1,1 1 0,-1-1 0,0 1 0,0-1 0,0 0 1,-1 0-1,1 1 0,0-1 0,0-3 0,11-27 24,-1 0 0,-2-1-1,-1 0 1,-2-1 0,-1 1-1,-1-1 1,-2-47 0,-2 104-18,1 0 0,2 0-1,0 0 1,1-1 0,2 1 0,0-1 0,1 0 0,13 25-1,-20-46 2,0 0 0,1 0 0,-1 1 0,1-1 0,-1 0 0,1 0 0,-1 0 0,1 0 0,0 0 0,0 0 0,-1 0 0,1-1-1,0 1 1,0 0 0,0 0 0,0-1 0,0 1 0,0 0 0,0-1 0,0 1 0,0-1 0,0 1 0,0-1 0,1 0 0,-1 1-1,0-1 1,0 0 0,0 0 0,0 0 0,1 0 0,-1 0 0,0 0 0,0 0 0,0 0 0,1-1 0,-1 1 0,0 0-1,0-1 1,0 1 0,0-1 0,0 1 0,0-1 0,0 1 0,0-1 0,0 0 0,0 0 0,0 1 0,0-1 0,0 0 0,-1 0-1,1 0 1,0 0 0,-1 0 0,2-1 0,5-8 148,0 0 0,0-1 1,9-22-1,-14 29-206,9-20 65,-2 0 1,-1 0-1,0-1 0,-2 0 1,-1-1-1,-1 1 0,1-51 1,-10 162-146,3-60 53,0 1 1,2 0-1,0-1 1,6 34-1,-6-60 55,0 1-1,0-1 1,0 1-1,0-1 1,0 1-1,0-1 0,0 1 1,0-1-1,0 1 1,0-1-1,0 1 0,0-1 1,0 0-1,0 1 1,1-1-1,-1 1 0,0-1 1,0 1-1,1-1 1,-1 0-1,0 1 1,0-1-1,1 1 0,-1-1 1,0 0-1,1 1 1,-1-1-1,1 0 0,-1 0 1,0 1-1,1-1 1,-1 0-1,1 0 1,-1 0-1,1 1 0,-1-1 1,1 0-1,-1 0 1,1 0-1,-1 0 0,1 0 1,-1 0-1,1 0 1,-1 0-1,1 0 1,-1 0-1,0 0 0,1 0 1,-1-1-1,1 1 1,-1 0-1,1 0 0,-1 0 1,1-1-1,-1 1 1,0 0-1,1 0 1,-1-1-1,1 1 0,-1 0 1,0-1-1,0 1 1,1-1-1,-1 0 1,20-26 178,-8 1-142,0 0 0,-2-1 0,-1 0 0,-1 0-1,-2-1 1,0 0 0,-2 0 0,1-50 0,-4 163-168,16 107-1,-17-191 133,0-1 0,0 1 0,0 0 0,0 0 0,0 0 0,0 0 0,0-1 0,0 1 0,1 0 0,-1 0 0,0 0 0,0 0 1,1-1-1,-1 1 0,0 0 0,1 0 0,-1-1 0,1 1 0,-1 0 0,1-1 0,-1 1 0,1 0 0,-1-1 0,1 1 0,0-1 0,-1 1 0,1-1 0,0 1 0,0-1 1,-1 0-1,1 1 0,0-1 0,1 1 0,0-2 11,0 0 0,0 0 1,-1 0-1,1 0 0,0 0 1,-1 0-1,1 0 0,-1 0 1,1-1-1,-1 1 0,1 0 1,-1-1-1,2-2 0,36-61 183,-39 64-205,14-24 9,7-16-16,-1-1 0,21-62 0,-49 211-502,-6-36 577,14-70-6,0-32 305,14-35-353,-16 21-253,1 33 245,0 0 0,1 1 0,0-1-1,0 1 1,1-1 0,1 1 0,0-1 0,1 1 0,0 0-1,9-22 1,-11 33 57,-12 22 26,1 7 93,2 1 0,1 0 0,2 1-1,-4 56 1,8-84-156,1-1-1,0 1 0,-1-1 1,1 1-1,0 0 0,0-1 1,0 1-1,0-1 0,1 1 1,-1-1-1,1 1 0,-1-1 1,1 1-1,0-1 0,0 0 0,0 1 1,2 2-1,0-3-239,0-1-1,0 0 1,0 0-1,0 0 1,1 0-1,-1 0 1,0-1-1,1 1 1,-1-1 0,0 0-1,1 0 1,-1 0-1,4-1 1,4 0-2632,3-9-5896,-8-3 599</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3.671"/>
    </inkml:context>
    <inkml:brush xml:id="br0">
      <inkml:brushProperty name="width" value="0.025" units="cm"/>
      <inkml:brushProperty name="height" value="0.025" units="cm"/>
    </inkml:brush>
  </inkml:definitions>
  <inkml:trace contextRef="#ctx0" brushRef="#br0">1 637 2498,'0'0'276,"0"0"-1,0 1 0,0-1 0,0 0 1,0 0-1,0 1 0,0-1 1,0 0-1,0 1 0,0-1 0,0 0 1,0 0-1,0 1 0,0-1 0,0 0 1,0 0-1,1 1 0,-1-1 1,0 0-1,0 0 0,0 1 0,0-1 1,0 0-1,1 0 0,-1 1 0,0-1 1,0 0-1,0 0 0,1 0 1,-1 0-1,0 1 0,0-1 0,1 0 1,-1 0-1,0 0 0,0 0 0,1 0 1,-1 0-1,12-6 2636,10-19-1648,16-26-664,-3-2 0,-2-1-1,-3-1 1,-1-2-1,-4-1 1,-2-1-1,17-68 1,-36 111-324,-1-2 0,-1 1 0,1-25 0,-7 35 425,-5 15-534,-5 16-135,0 15 276,2 0 1,2 0-1,1 1 1,2 0 0,2 1-1,1-1 1,4 59 0,1-91-301,1 0 0,0-1 0,1 1 0,0-1 0,0 1 1,0-1-1,1 0 0,0 0 0,1-1 0,-1 1 0,11 10 1,-13-15-50,1 1 0,-1-1 0,1 0 0,0 1 0,0-1 1,0-1-1,0 1 0,0 0 0,0-1 0,1 1 0,-1-1 1,6 1-1,-7-1-41,1-1 0,-1 0 0,0 0 0,0-1 0,0 1-1,1 0 1,-1-1 0,0 1 0,0-1 0,0 0 0,0 0 0,0 0 0,0 0 0,0 0 0,0 0 0,0 0 0,0-1 0,-1 1 0,1-1 0,0 1 0,2-4 0,6-8-880,-1 0 1,0 0-1,-1 0 1,10-22-1,-8 11-1954,-1 1-1,7-29 1,-3 1-3019</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4.191"/>
    </inkml:context>
    <inkml:brush xml:id="br0">
      <inkml:brushProperty name="width" value="0.025" units="cm"/>
      <inkml:brushProperty name="height" value="0.025" units="cm"/>
    </inkml:brush>
  </inkml:definitions>
  <inkml:trace contextRef="#ctx0" brushRef="#br0">55 0 11243,'0'0'4468,"-4"10"-3080,-6 17-738,1 1 1,2 0-1,0 0 1,2 0-1,-1 35 1,0 157 1583,6-181-2280,0-36 54,0 0 0,0 0-1,1 0 1,-1 0 0,0 0 0,1 0 0,0 0-1,0 0 1,0 0 0,2 4 0,-2-7-4,-1 1 0,0-1 1,0 0-1,0 0 0,1 0 1,-1 1-1,0-1 0,0 0 1,0 0-1,1 0 0,-1 0 0,0 1 1,0-1-1,1 0 0,-1 0 1,0 0-1,1 0 0,-1 0 1,0 0-1,0 0 0,1 0 0,-1 0 1,0 0-1,1 0 0,-1 0 1,0 0-1,0 0 0,1 0 1,-1 0-1,0 0 0,1 0 0,-1 0 1,0 0-1,0 0 0,1-1 1,12-17 314,-7 1-293,-1 1 0,-1-1 0,0 0 0,-1-1-1,0 1 1,-1-33 0,-1 37-77,-2 0 0,0 0 0,0 0 0,-1 1 1,0-1-1,-1 1 0,-1-1 0,0 1 0,-1 0 0,-6-11 0,11 22 45,0 1 0,0-1 0,0 1-1,0-1 1,0 1 0,0 0 0,0-1-1,-1 1 1,1 0 0,0-1 0,0 1 0,0 0-1,-1-1 1,1 1 0,0 0 0,0-1-1,-1 1 1,1 0 0,0-1 0,-1 1-1,1 0 1,0 0 0,-1 0 0,1-1-1,0 1 1,-1 0 0,1 0 0,-1 0-1,1 0 1,0 0 0,-1-1 0,1 1-1,-1 0 1,1 0 0,0 0 0,-1 0-1,1 0 1,-1 0 0,1 1 0,0-1 0,-1 0-1,1 0 1,-1 0 0,1 0 0,0 0-1,-1 1 1,-7 23-44,5 37 131,3-60-85,0 2 10,0 0 0,0-1 0,0 1 0,0 0 0,1-1 0,-1 1 1,1-1-1,0 1 0,-1-1 0,1 1 0,0-1 0,0 0 0,1 1 0,-1-1 1,1 0-1,-1 0 0,1 0 0,-1 0 0,1 0 0,0 0 0,0 0 1,0-1-1,0 1 0,3 1 0,-2-2 31,0 0-1,1 0 1,-1 0 0,0 0-1,0-1 1,0 0 0,0 0-1,0 0 1,1 0 0,-1 0-1,0 0 1,0-1 0,0 0-1,0 0 1,0 1 0,0-2-1,0 1 1,0 0 0,0-1-1,5-2 1,9-10 30,0 1 1,-1-2-1,0 0 0,-1-1 0,-1 0 1,-1-2-1,0 1 0,-1-2 0,12-23 1,-22 62 9,-4 14 139,-8 11 112,5-26-87,0 0-1,2 1 1,0-1 0,1 1-1,1 0 1,3 32 0,-2-52-233,0 1 1,0 0-1,0-1 1,0 1-1,0-1 1,1 1-1,-1 0 1,0-1-1,1 1 1,-1-1-1,0 1 1,1-1-1,-1 1 1,0-1-1,1 1 1,-1-1-1,1 0 1,-1 1-1,1-1 1,-1 1-1,1-1 1,-1 0-1,1 0 1,0 1-1,-1-1 1,1 0-1,-1 0 1,1 0-1,0 1 1,-1-1-1,1 0 1,0 0-1,-1 0 1,1 0-1,-1 0 1,1 0-1,0-1 1,-1 1-1,1 0 1,-1 0-1,1 0 1,0 0-1,-1-1 1,1 1-1,-1 0 1,1-1-1,0 1 1,25-19-65,4-28-2894,-25 33 636,1 0 1,-2-1 0,5-23 0,-3-6-3426</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4.538"/>
    </inkml:context>
    <inkml:brush xml:id="br0">
      <inkml:brushProperty name="width" value="0.025" units="cm"/>
      <inkml:brushProperty name="height" value="0.025" units="cm"/>
    </inkml:brush>
  </inkml:definitions>
  <inkml:trace contextRef="#ctx0" brushRef="#br0">1 0 13004,'0'0'10859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1.781"/>
    </inkml:context>
    <inkml:brush xml:id="br0">
      <inkml:brushProperty name="width" value="0.025" units="cm"/>
      <inkml:brushProperty name="height" value="0.025" units="cm"/>
    </inkml:brush>
  </inkml:definitions>
  <inkml:trace contextRef="#ctx0" brushRef="#br0">1 166 15503,'0'0'7335,"9"-8"-6230,18-13-409,19-16-129,57-57 1,-103 94-561,0 0 1,0-1-1,1 1 0,-1 0 1,0-1-1,0 1 1,0 0-1,0 0 0,0 0 1,1-1-1,-1 1 1,0 0-1,0 0 0,0-1 1,1 1-1,-1 0 0,0 0 1,0 0-1,1 0 1,-1 0-1,0-1 0,0 1 1,1 0-1,-1 0 1,0 0-1,1 0 0,-1 0 1,0 0-1,0 0 1,1 0-1,-1 0 0,0 0 1,0 0-1,1 0 1,-1 0-1,0 0 0,1 0 1,-1 0-1,0 0 1,0 1-1,1-1 0,-1 0 1,1 0-1,0 17 72,-9 39-179,5-37 164,1-8-469,0 2 609,1-1 1,0 1 0,1 16 0,0-27-302,0 0 1,1-1 0,-1 1-1,0 0 1,1 0 0,-1-1-1,1 1 1,0-1 0,-1 1-1,1 0 1,0-1 0,0 1-1,2 1 1,-3-2-91,1-1 1,0 1 0,0-1-1,0 1 1,0-1-1,0 0 1,-1 1 0,1-1-1,0 0 1,0 0-1,0 1 1,0-1 0,0 0-1,0 0 1,0 0 0,0 0-1,0 0 1,0 0-1,0-1 1,0 1 0,0 0-1,0 0 1,0-1-1,0 1 1,1-1 0,17-10-6114</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4.965"/>
    </inkml:context>
    <inkml:brush xml:id="br0">
      <inkml:brushProperty name="width" value="0.025" units="cm"/>
      <inkml:brushProperty name="height" value="0.025" units="cm"/>
    </inkml:brush>
  </inkml:definitions>
  <inkml:trace contextRef="#ctx0" brushRef="#br0">1 44 10250,'0'0'7046,"-1"9"-4638,1 69-1013,4 0 0,18 108-1,-8-81-400,-11-94-189,2-15-282,6-32-89,9-57-370,29-213 27,-48 298-116,1 1 0,0 0 0,0 0 1,0 0-1,1 0 0,4-8 0,-7 14 19,1 0 0,-1 0 0,1 0-1,0 0 1,0 0 0,-1 1 0,1-1 0,0 0-1,0 0 1,0 1 0,0-1 0,0 0 0,0 1 0,0-1-1,0 1 1,0 0 0,0-1 0,0 1 0,2-1-1,-2 1 4,1 1-1,0-1 0,-1 0 1,1 1-1,0-1 1,-1 1-1,1-1 0,-1 1 1,1 0-1,-1 0 0,1-1 1,-1 1-1,0 0 0,1 0 1,-1 1-1,0-1 0,2 2 1,0 1 2,0-1 1,0 1 0,0 0 0,-1 1-1,1-1 1,-1 0 0,0 1 0,0-1-1,-1 1 1,1 0 0,-1-1 0,0 1-1,0 0 1,-1 0 0,1 0 0,-1 0 0,0 0-1,0 0 1,-1 0 0,0-1 0,0 1-1,0 0 1,-3 8 0,0-1 21,-1 0-1,0 0 1,-1-1 0,0 0 0,-1 0 0,0 0 0,-1-1-1,-9 9 1,13-14-60,-27 25 187,30-29-175,0 0 1,0 0-1,-1 0 1,1 0-1,0 0 0,0 0 1,-1 0-1,1 0 1,0-1-1,-1 1 1,1-1-1,-1 1 1,1-1-1,-1 0 1,1 1-1,-1-1 1,1 0-1,-1 0 1,1 0-1,-1 0 0,1 0 1,-3-1-1,4 0-175,-1 0-1,0 0 0,1 0 1,-1 0-1,0 0 1,1 0-1,-1 0 0,1-1 1,0 1-1,-1 0 1,1 0-1,0-1 0,0 1 1,0 0-1,0 0 0,0-1 1,0 1-1,0 0 1,0-1-1,0 1 0,1-2 1,7-31-4138,5-6-1057,4-7-1239</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5.330"/>
    </inkml:context>
    <inkml:brush xml:id="br0">
      <inkml:brushProperty name="width" value="0.025" units="cm"/>
      <inkml:brushProperty name="height" value="0.025" units="cm"/>
    </inkml:brush>
  </inkml:definitions>
  <inkml:trace contextRef="#ctx0" brushRef="#br0">29 0 12620,'0'0'5648,"0"15"-3993,-13 161 1931,-3 39-1044,16-213-2547,0 1 0,0-1 0,0 1-1,1 0 1,-1-1 0,1 1 0,-1-1-1,1 1 1,0-1 0,0 1 0,0-1 0,0 0-1,0 1 1,1-1 0,1 2 0,-2-3-30,0 0 0,0 0 0,0-1 0,1 1 0,-1 0 0,0-1 0,0 1 0,1-1 0,-1 0-1,1 1 1,-1-1 0,0 0 0,1 0 0,-1 0 0,0 0 0,1 0 0,-1 0 0,1 0 0,-1 0 0,0-1 0,1 1 0,-1 0 0,0-1 0,0 1 0,1-1 0,-1 0 0,0 1 0,0-1 0,0 0 0,2-1 0,7-5-298,-1 0 1,0-1-1,0 0 0,0-1 0,-1 0 0,0 0 1,-1-1-1,7-12 0,46-87-2080,-30 30 1730,-22 58 856,0-1-1,11-21 1,-19 77 2253,1-18-2092,-7 79 673,3-64-341,1 1 0,5 55 0,-3-87-658,0 1 0,-1 0-1,1 0 1,0 0-1,1 0 1,-1 0-1,0 0 1,0 0-1,0 0 1,1-1 0,-1 1-1,0 0 1,1 0-1,-1 0 1,0 0-1,1-1 1,-1 1 0,1 0-1,0 0 1,-1-1-1,1 1 1,-1 0-1,1-1 1,0 1-1,0-1 1,-1 1 0,1-1-1,0 1 1,0-1-1,0 0 1,0 1-1,-1-1 1,1 0 0,0 0-1,0 1 1,0-1-1,0 0 1,0 0-1,0 0 1,0 0-1,0 0 1,-1 0 0,1-1-1,0 1 1,0 0-1,0 0 1,0-1-1,0 1 1,0 0 0,-1-1-1,1 1 1,0-1-1,0 1 1,-1-1-1,1 1 1,0-1-1,0 0 1,5-3 18,0-1-1,-1 1 1,0-1 0,0 0-1,9-11 1,-9 9-669,0-1 1,-1 0-1,0 0 1,0 0-1,0-1 1,-1 1-1,-1-1 1,1 0-1,-1 0 0,1-17 1,-2-19-5914</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5.708"/>
    </inkml:context>
    <inkml:brush xml:id="br0">
      <inkml:brushProperty name="width" value="0.025" units="cm"/>
      <inkml:brushProperty name="height" value="0.025" units="cm"/>
    </inkml:brush>
  </inkml:definitions>
  <inkml:trace contextRef="#ctx0" brushRef="#br0">0 1 16560,'0'0'4068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6.134"/>
    </inkml:context>
    <inkml:brush xml:id="br0">
      <inkml:brushProperty name="width" value="0.025" units="cm"/>
      <inkml:brushProperty name="height" value="0.025" units="cm"/>
    </inkml:brush>
  </inkml:definitions>
  <inkml:trace contextRef="#ctx0" brushRef="#br0">0 46 12748,'0'0'9823,"1"16"-9524,39 281 991,-21-171-877,-18-120-346,6 30 157,-6-35-207,-1-1 0,0 1 0,0-1 0,0 0 0,0 1 0,1-1 0,-1 1 0,0-1-1,1 1 1,-1-1 0,0 0 0,1 1 0,-1-1 0,0 0 0,1 1 0,-1-1 0,0 0-1,1 0 1,-1 1 0,1-1 0,-1 0 0,1 0 0,-1 0 0,1 1 0,-1-1 0,1 0-1,-1 0 1,1 0 0,-1 0 0,1 0 0,-1 0 0,1 0 0,-1 0 0,1 0 0,-1 0 0,1 0-1,-1-1 1,0 1 0,1 0 0,-1 0 0,1 0 0,-1-1 0,1 1 0,-1 0 0,0 0-1,1-1 1,-1 1 0,1 0 0,-1-1 0,0 1 0,1-1 0,-1 1 0,0 0 0,0-1-1,1 1 1,-1-1 0,0 1 0,0-1 0,0 1 0,0-1 0,1 1 0,-1-1 0,12-19 391,-1 0 1,-1-1 0,0 0 0,12-42 0,-6 17-270,6-13-100,5-12-117,33-129-1,-59 196-4622,-2 10-292,-5 9-1424</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6.733"/>
    </inkml:context>
    <inkml:brush xml:id="br0">
      <inkml:brushProperty name="width" value="0.025" units="cm"/>
      <inkml:brushProperty name="height" value="0.025" units="cm"/>
    </inkml:brush>
  </inkml:definitions>
  <inkml:trace contextRef="#ctx0" brushRef="#br0">1 277 6951,'0'10'4446,"0"-4"-4020,0-1 0,0 1-1,1-1 1,0 1-1,0-1 1,0 1-1,1-1 1,0 0-1,0 0 1,3 7-1,-3-9-233,0-1-1,0 1 0,1 0 0,-1-1 1,1 1-1,-1-1 0,1 0 0,0 0 1,0 0-1,0 0 0,0 0 0,0-1 1,0 1-1,0-1 0,1 0 0,-1 0 1,1 0-1,-1 0 0,0-1 0,1 1 1,4-1-1,2 0 56,0 0 0,1-1 0,-1 0 0,0 0 0,0-1 0,9-3 0,-8 1-812,0 0 0,0 0 1,0-1-1,-1-1 0,0 0 0,0 0 1,-1-1-1,13-11 0,-15 11 89,0 1 1,-1-1-1,0-1 0,0 1 0,0-1 0,-1 0 0,0 0 0,-1-1 1,0 1-1,0-1 0,-1 0 0,0 0 0,-1 0 0,1-1 0,-2 1 0,1 0 1,-2-1-1,1 1 0,-2-11 0,1 18 673,0-1-1,0 1 1,-1-1 0,1 1-1,-1 0 1,0-1 0,0 1-1,0-1 1,0 1 0,0 0-1,-1 0 1,1 0 0,-1 0-1,1 0 1,-1 0 0,0 0-1,1 0 1,-1 1 0,0-1-1,0 1 1,0-1 0,-1 1-1,1 0 1,0 0 0,0-1-1,-1 2 1,1-1 0,0 0-1,-1 0 1,1 1 0,-1 0-1,1-1 1,-1 1 0,1 0-1,-1 0 1,0 0 0,1 1-1,-1-1 1,1 1 0,0-1-1,-1 1 1,1 0-1,-1 0 1,1 0 0,0 0-1,0 0 1,-1 0 0,1 1-1,0-1 1,0 1 0,0-1-1,1 1 1,-1 0 0,0 0-1,-1 3 1,-8 10 336,2 1 0,0 0-1,1 1 1,-9 23 0,14-31-383,0 0 1,0 0-1,1 0 1,0 1-1,1-1 1,0 0-1,0 1 0,1-1 1,0 1-1,2 12 1,-1-22-148,-1 1 1,0-1-1,1 1 0,-1-1 0,0 1 1,1-1-1,-1 1 0,1-1 1,-1 1-1,1-1 0,-1 0 1,1 1-1,-1-1 0,1 0 1,0 1-1,-1-1 0,1 0 1,-1 0-1,1 0 0,0 0 1,-1 1-1,1-1 0,0 0 1,-1 0-1,1 0 0,-1 0 1,1 0-1,0 0 0,-1-1 0,1 1 1,0 0-1,-1 0 0,1 0 1,-1-1-1,1 1 0,0 0 1,-1 0-1,1-1 0,-1 1 1,1-1-1,24-14 288,-4-6-166,-1-1 0,-1-1 0,0-1 0,-2-1 0,-1 0 0,20-42 0,-36 66-131,0 1 0,0 0-1,0-1 1,0 1 0,0 0-1,0-1 1,1 1-1,-1-1 1,0 1 0,0 0-1,0-1 1,1 1-1,-1 0 1,0 0 0,0-1-1,1 1 1,-1 0 0,0 0-1,1-1 1,-1 1-1,0 0 1,1 0 0,-1 0-1,0-1 1,1 1-1,-1 0 1,0 0 0,1 0-1,-1 0 1,1 0 0,-1 0-1,1 0 1,5 11-72,0 32 140,-6-35-28,4 46 36,-5-43-48,1 0 1,1 1-1,0-1 1,0 0-1,1 1 0,1-1 1,0 0-1,0 0 0,6 10 1,-9-20 1,1 0 0,-1-1-1,1 1 1,-1-1 0,1 1 0,-1 0 0,1-1-1,-1 0 1,1 1 0,0-1 0,-1 1 0,1-1 0,0 0-1,0 1 1,-1-1 0,1 0 0,0 0 0,-1 0 0,1 1-1,0-1 1,0 0 0,0 0 0,-1 0 0,1 0-1,0 0 1,0 0 0,-1-1 0,1 1 0,0 0 0,0 0-1,-1-1 1,1 1 0,0 0 0,-1-1 0,1 1 0,0 0-1,-1-1 1,1 1 0,0-1 0,-1 1 0,1-1 0,-1 1-1,1-1 1,-1 0 0,0 1 0,1-1 0,-1 0-1,1 1 1,-1-1 0,1-1 0,23-37 666,-23 36-705,7-12 1,-1-1 1,-1-1-1,0 1 0,-1-1 1,-1 0-1,0 0 1,-1 0-1,-1-1 1,-1 1-1,-1-1 1,0 1-1,-5-33 0,5 47-150,-1 0-1,1 1 0,-1-1 0,1 0 0,-1 1 0,0-1 0,0 1 0,0-1 0,-1 1 1,1 0-1,-1-1 0,1 1 0,-1 0 0,0 0 0,1 0 0,-1 0 0,-3-2 0,4 4 8,1 1 1,-1-1-1,1 0 0,-1 1 0,1-1 0,-1 1 0,1-1 0,-1 1 0,1-1 0,0 1 0,-1-1 1,1 1-1,0-1 0,0 1 0,-1-1 0,1 1 0,0 0 0,0-1 0,0 1 0,0-1 0,0 1 1,0 0-1,0-1 0,0 1 0,0-1 0,0 1 0,0 0 0,0 0 0,2 20-4240,-1-20 4078,1 0-1,-1-1 1,1 1-1,0-1 1,-1 1-1,1-1 1,0 0-1,-1 0 1,1 0-1,0 0 1,0 0-1,-1 0 1,1 0-1,0 0 1,0-1-1,-1 1 1,1-1-1,-1 1 1,4-2-1,14-10-3780</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07.454"/>
    </inkml:context>
    <inkml:brush xml:id="br0">
      <inkml:brushProperty name="width" value="0.025" units="cm"/>
      <inkml:brushProperty name="height" value="0.025" units="cm"/>
    </inkml:brush>
  </inkml:definitions>
  <inkml:trace contextRef="#ctx0" brushRef="#br0">48 11 8872,'0'0'12017,"-3"13"-11745,-2 10-77,2 0 0,0 0 0,2 0 0,0 1 0,4 31-1,2-15-68,55 321 1184,-54-349-1511,-6-29-238,-5-32-170,-4 15 824,-1 0-1,-1 0 1,-2 2-1,-2-1 0,-27-45 1,47 84-125,0 1 0,1-1-1,-1 0 1,2-1 0,-1 0 0,0 1 0,1-2 0,0 1-1,0-1 1,1 0 0,-1-1 0,14 5 0,-14-5-245,0-1 0,0-1 1,0 1-1,0-1 0,0-1 0,0 1 1,0-1-1,0 0 0,0-1 0,0 0 1,0 0-1,0 0 0,0-1 0,-1 0 1,1 0-1,0-1 0,-1 0 0,9-4 1,-10 4 125,0 0 1,0 0-1,-1-1 1,1 0-1,-1 1 1,1-1-1,-1-1 1,0 1-1,-1-1 1,1 1-1,-1-1 1,0 0-1,0 0 1,-1-1-1,1 1 1,-1 0-1,0-1 1,0 0 0,-1 1-1,0-1 1,0 0-1,0 0 1,-1-10-1,0 16 38,0-1-1,0 1 1,0 0-1,0 0 1,0 0-1,0-1 1,1 1-1,-1 0 0,0 0 1,0 0-1,0-1 1,0 1-1,0 0 1,-1 0-1,1 0 1,0-1-1,0 1 1,0 0-1,0 0 1,0 0-1,0-1 1,0 1-1,0 0 1,0 0-1,0 0 1,-1 0-1,1-1 0,0 1 1,0 0-1,0 0 1,0 0-1,0 0 1,-1 0-1,1 0 1,0-1-1,0 1 1,0 0-1,-1 0 1,1 0-1,0 0 1,0 0-1,0 0 1,-1 0-1,1 0 1,0 0-1,0 0 0,-1 0 1,-9 8 104,-7 14-8,12-9 20,0 1 1,0 0-1,1 1 1,1-1-1,0 1 1,1 0-1,0 26 0,2-40-120,0 0 0,0-1-1,0 1 1,0 0-1,0 0 1,0 0 0,0 0-1,1 0 1,-1 0 0,0 0-1,0 0 1,1 0-1,-1 0 1,1-1 0,-1 1-1,1 0 1,-1 0-1,1 0 1,-1-1 0,1 1-1,0 0 1,-1-1 0,1 1-1,0 0 1,-1-1-1,1 1 1,0-1 0,0 1-1,0-1 1,0 0-1,1 1 1,0-1 16,1 1 0,0-1 0,0 0 0,0 0-1,-1-1 1,1 1 0,0 0 0,0-1 0,-1 0 0,6-1 0,4-3 49,0-1-1,-1 0 1,18-11 0,-25 14-64,13-8 16,-1-1 1,0 0 0,-1-1 0,0-1 0,-1 0 0,14-19 0,-28 33-16,1-1 1,0 0-1,-1 0 1,1 1 0,-1-1-1,0 0 1,1 0 0,-1 0-1,0 0 1,1 1-1,-1-1 1,0 0 0,0 0-1,0 0 1,0 0 0,0 0-1,0 0 1,0 0-1,0 0 1,0 1 0,0-1-1,0 0 1,0 0 0,-1 0-1,1 0 1,0 0-1,-1 0 1,1 1 0,-1-1-1,1 0 1,-1 0 0,1 1-1,-1-1 1,0 0-1,1 1 1,-1-1 0,0 0-1,1 1 1,-1-1 0,0 1-1,-1-1 1,-43-14 641,20 8-279,22 6-189,0 0-1,0 0 0,0-1 0,-1 0 0,2 1 0,-1-1 0,0 0 0,0-1 0,0 1 0,1 0 1,0-1-1,-1 1 0,-2-5 0,5 7-137,0-1-1,0 0 1,0 1 0,-1-1 0,1 0 0,0 1 0,0-1-1,0 0 1,0 1 0,0-1 0,0 0 0,0 1-1,0-1 1,1 0 0,-1 1 0,0-1 0,0 0-1,0 1 1,1-1 0,-1 0 0,0 1 0,1-1-1,-1 1 1,1-2 0,26-14-74,87-23 103,0 2-1699,-42 1-3672,-21 0-3253</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14.202"/>
    </inkml:context>
    <inkml:brush xml:id="br0">
      <inkml:brushProperty name="width" value="0.025" units="cm"/>
      <inkml:brushProperty name="height" value="0.025" units="cm"/>
    </inkml:brush>
  </inkml:definitions>
  <inkml:trace contextRef="#ctx0" brushRef="#br0">1 583 11627,'0'0'10351,"1"-10"-9411,66-267 3010,-65 271-3813,11-58 1166,-3 0 0,4-98 1,-12 185-1303,1 0 1,2 0 0,0 0 0,1-1 0,10 24 0,-3-8-13,-4-10 15,65 186 72,-74-214-77,0 0 1,0 0 0,0 1-1,0-1 1,0 0 0,1 0-1,-1 1 1,0-1 0,0 0-1,0 0 1,0 1 0,0-1-1,0 0 1,0 0 0,0 1-1,1-1 1,-1 0 0,0 0-1,0 0 1,0 0 0,0 1-1,1-1 1,-1 0 0,0 0-1,0 0 1,0 0 0,1 0-1,-1 1 1,0-1 0,0 0-1,1 0 1,-1 0 0,0 0-1,0 0 1,1 0 0,-1 0-1,0 0 1,0 0 0,1 0-1,-1 0 1,0 0 0,0 0-1,1 0 1,-1 0 0,6-13 26,-1-5-2203,-4 7-4450</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14.678"/>
    </inkml:context>
    <inkml:brush xml:id="br0">
      <inkml:brushProperty name="width" value="0.025" units="cm"/>
      <inkml:brushProperty name="height" value="0.025" units="cm"/>
    </inkml:brush>
  </inkml:definitions>
  <inkml:trace contextRef="#ctx0" brushRef="#br0">45 468 11275,'0'0'2039,"-5"9"11,4-8-1770,-24 35 1599,24-34-1483,-1 0 1,1 0 0,-1 0 0,1 1 0,0-1-1,0 1 1,0-1 0,0 1 0,0-1 0,1 1-1,-1 0 1,1-1 0,0 1 0,-1 0 0,1-1-1,1 5 1,1-7-193,1 0 0,0 0-1,-1 0 1,1 0-1,0 0 1,-1-1 0,1 1-1,-1-1 1,1 0 0,-1 0-1,1 0 1,-1 0-1,5-2 1,28-20 503,0-2 0,-2-1 0,-1-2 0,39-42 0,-4 5-494,-29 28-149,260-224 245,-281 246-344,-29 20 1569,-12 10-4820,12-8-2161,4-2-3601,-3 3-4437</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15.161"/>
    </inkml:context>
    <inkml:brush xml:id="br0">
      <inkml:brushProperty name="width" value="0.025" units="cm"/>
      <inkml:brushProperty name="height" value="0.025" units="cm"/>
    </inkml:brush>
  </inkml:definitions>
  <inkml:trace contextRef="#ctx0" brushRef="#br0">2 1 14510,'0'0'6865,"0"9"-5888,0 16-212,2 0 0,1 0 0,1 0 0,11 43 1,44 107 1148,-23-70-1392,-3-27-725,-45-107-2298,-1 1 0,-2 1 0,0 0 0,-35-45 0,35 51 363,-19-23-2597</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15.521"/>
    </inkml:context>
    <inkml:brush xml:id="br0">
      <inkml:brushProperty name="width" value="0.025" units="cm"/>
      <inkml:brushProperty name="height" value="0.025" units="cm"/>
    </inkml:brush>
  </inkml:definitions>
  <inkml:trace contextRef="#ctx0" brushRef="#br0">49 284 5637,'0'0'8019,"-7"-8"-4784,-23-30-838,28 36-2190,0-1 0,1 0 0,0 0 0,0 1 0,0-1 0,0 0 0,0 0 0,0 0 0,1-1 0,-1 1 0,1 0 0,0 0 1,0 0-1,0 0 0,1 0 0,-1 0 0,1 0 0,-1 0 0,1 0 0,0 0 0,0 0 0,0 0 0,1 0 0,-1 0 0,1 1 1,1-4-1,5-4 156,-1 0 0,1 0 0,0 0 0,12-9 1,-20 19-356,11-10 175,-1 0 1,1 2 0,1-1-1,0 1 1,0 1 0,0 0 0,1 1-1,0 0 1,0 1 0,1 0-1,0 1 1,-1 1 0,1 0-1,0 1 1,1 0 0,15 1 0,-26 1-170,-1 0 0,0 0 0,1 1 1,-1-1-1,0 1 0,1 0 0,-1 0 0,0 0 1,0 0-1,0 1 0,0 0 0,0-1 1,0 1-1,0 0 0,0 0 0,-1 0 1,1 1-1,3 3 0,-3-1 22,1 1 0,0-1 0,-1 1 0,0 0 0,-1 0 0,1 0 0,-1 0 0,0 0 0,1 8 0,0 5 82,-1 0 1,-1 0-1,-1 0 0,0-1 0,-6 38 0,0-34 35,0 0 0,-1-1 0,-1 0 0,-12 20 0,-11 32 641,31-72-793,0-1 0,-1 0 0,1 1 0,0-1 0,0 1 0,0-1 0,0 1 0,0-1 0,0 1 0,0-1 0,0 0 0,0 1 0,0-1 0,0 1 0,0-1 0,0 1 0,0-1 0,0 1 0,1-1 0,-1 0 0,0 1 0,0-1 0,0 1 0,1-1 0,-1 0 0,0 1 0,1-1 0,-1 0 0,0 1 0,1-1 0,-1 0 0,0 1 0,1-1 0,-1 0 0,1 0 0,-1 0 0,0 1 0,1-1 0,-1 0 0,1 0 0,-1 0 0,1 0 0,30 1 10,32-14-22,128-34-2274,-178 39-1211,-10-4-2104,-2-4-5953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2.268"/>
    </inkml:context>
    <inkml:brush xml:id="br0">
      <inkml:brushProperty name="width" value="0.025" units="cm"/>
      <inkml:brushProperty name="height" value="0.025" units="cm"/>
    </inkml:brush>
  </inkml:definitions>
  <inkml:trace contextRef="#ctx0" brushRef="#br0">0 81 18225,'0'0'3460,"61"12"-2051,-15-21-608,6-2-641,7-5-96,-11 1-705,-3-1-2498,-11 2-1505,-20 3-2050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16.217"/>
    </inkml:context>
    <inkml:brush xml:id="br0">
      <inkml:brushProperty name="width" value="0.025" units="cm"/>
      <inkml:brushProperty name="height" value="0.025" units="cm"/>
    </inkml:brush>
  </inkml:definitions>
  <inkml:trace contextRef="#ctx0" brushRef="#br0">1 205 6887,'0'0'18214,"10"-1"-17226,-6 1-881,1 0 0,-1-1 1,1 0-1,-1 0 0,1-1 1,-1 1-1,1-1 0,-1 0 1,0 0-1,0 0 0,0-1 1,0 1-1,0-1 0,-1 0 1,1 0-1,-1 0 0,0-1 1,0 1-1,0-1 0,0 1 1,-1-1-1,1 0 1,-1 0-1,0-1 0,0 1 1,0 0-1,1-6 0,1-3 65,0 1-1,-1-1 1,0 1 0,-1-1-1,-1 0 1,1-18-1,-2 30-162,0 1-1,0-1 1,0 0-1,0 1 1,0-1 0,0 1-1,0-1 1,0 1-1,0-1 1,0 0-1,0 1 1,0-1-1,-1 1 1,1-1-1,0 1 1,0-1-1,0 1 1,-1-1-1,1 1 1,0-1 0,-1 1-1,1-1 1,-1 1-1,1 0 1,0-1-1,-1 1 1,1 0-1,-1-1 1,1 1-1,-1 0 1,1-1-1,-1 1 1,1 0-1,-1 0 1,1 0 0,-1-1-1,1 1 1,-1 0-1,0 0 1,1 0-1,-1 0 1,-1 0-6,1 1 0,0-1 0,-1 1 0,1-1 0,0 1 0,0-1 0,0 1 0,0 0 0,0-1 0,-1 1 0,1 0 0,0 0 0,1 0 0,-1 0 1,0 0-1,0 0 0,0 0 0,0 2 0,-6 9-30,1 1 1,1 0 0,0 0-1,1 0 1,0 1 0,1 0 0,-1 16-1,1 1 5,2 1 0,2 35-1,-1-65 21,0 1 0,0-1 0,0 1 0,1-1 0,-1 1 1,1-1-1,-1 1 0,1-1 0,0 1 0,0-1 0,0 0 0,0 0 0,0 1 0,1-1 0,-1 0 0,0 0 0,1 0 0,0 0 0,0-1 1,-1 1-1,1 0 0,0-1 0,4 3 0,-3-3-54,1 0 0,0 0 0,-1 0 0,1-1-1,0 1 1,0-1 0,-1 0 0,1 0 0,0 0 0,0-1 0,0 1 0,-1-1 0,8-2 0,55-25-2944,-14-3-3691,-23 11-185</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18.077"/>
    </inkml:context>
    <inkml:brush xml:id="br0">
      <inkml:brushProperty name="width" value="0.025" units="cm"/>
      <inkml:brushProperty name="height" value="0.025" units="cm"/>
    </inkml:brush>
  </inkml:definitions>
  <inkml:trace contextRef="#ctx0" brushRef="#br0">111 257 11819,'0'0'4383,"-1"-8"-1538,0 3-2270,0-1 1,0 1-1,0 0 0,-1 0 0,1 0 0,-4-6 0,4 10-486,1 0-1,-1 0 1,1 0-1,-1 0 1,1 0-1,-1 1 1,0-1-1,0 0 1,0 0-1,1 1 1,-1-1-1,0 0 1,0 1-1,0-1 1,0 1-1,0-1 1,0 1-1,0-1 1,0 1-1,0 0 1,0-1-1,0 1 1,0 0-1,0 0 1,-1 0-1,1 0 1,0 0 0,0 0-1,0 0 1,0 0-1,0 1 1,0-1-1,0 0 1,0 0-1,0 1 1,0-1-1,0 1 1,0-1-1,0 1 1,0 0-1,0-1 1,0 1-1,0 0 1,1-1-1,-1 1 1,0 0-1,-1 2 1,-2 2-85,-1 0 1,1 0-1,0 1 0,0-1 0,1 1 1,0 0-1,0 0 0,0 1 1,1-1-1,-3 8 0,2-1 19,0 0-1,0 0 1,1 1-1,0 17 1,32-29-34,-24-2 21,9-1-18,-1 1 0,1 1-1,0 0 1,-1 1 0,28 7 0,-38-7 11,-1-1-1,1 1 1,-1 0 0,0 0 0,0 0 0,1 0 0,-1 0-1,-1 1 1,1-1 0,0 1 0,-1 0 0,1 0 0,-1 0-1,0 0 1,0 0 0,0 0 0,0 1 0,-1-1 0,1 1 0,-1-1-1,0 1 1,0-1 0,0 1 0,-1 0 0,1 0 0,-1-1-1,0 1 1,0 6 0,0-2 193,0-1-1,-1 1 1,0-1 0,0 1-1,0-1 1,-1 0-1,0 1 1,-5 9 0,6-15-135,0 0 1,0 0 0,0 0 0,-1 0 0,1-1 0,-1 1 0,1 0 0,-1-1 0,0 1 0,1-1-1,-1 0 1,0 1 0,0-1 0,0 0 0,0 0 0,0 0 0,0-1 0,0 1 0,0 0-1,-1-1 1,1 1 0,0-1 0,0 0 0,-1 0 0,1 0 0,0 0 0,0 0 0,0 0 0,-1-1-1,1 1 1,0-1 0,0 1 0,-4-3 0,2 2-163,1-1-1,-1 0 1,1-1 0,0 1-1,0-1 1,-1 1 0,2-1-1,-1 0 1,0 0 0,1 0-1,-1-1 1,1 1-1,0 0 1,0-1 0,0 0-1,0 1 1,1-1 0,0 0-1,0 0 1,0 0 0,0 0-1,0 0 1,1 0 0,0-6-1,-1 5-462,0-1 0,1 1 0,0-1-1,1 1 1,-1-1 0,1 1 0,0-1 0,0 1-1,1 0 1,-1-1 0,1 1 0,0 0 0,1 0-1,-1 0 1,1 1 0,0-1 0,6-7 0,-4 8-236,-1 1 0,1-1 1,0 1-1,0 0 0,0 1 0,1-1 1,-1 1-1,0 0 0,1 0 0,11-2 1,7 2 1547,2 1 4535,-26 1-4988,1 0-1,0 0 1,-1-1-1,1 1 1,-1 0-1,1 0 1,0-1-1,-1 1 1,1 0 0,-1 0-1,1-1 1,-1 1-1,1-1 1,-1 1-1,1-1 1,-1 1-1,1-1 1,-1 1-1,1-1 1,-1 1-1,0-1 1,1 1-1,-1-1 1,0 1-1,0-1 1,1 0-1,4-25 2620,-8-24-1832,2 49-1065,1 0 1,0 0 0,-1-1-1,1 1 1,-1 0 0,1 0-1,-1 0 1,1 0 0,-1 0-1,0 0 1,0 0 0,1 0-1,-1 0 1,0 0 0,0 0-1,0 0 1,0 0 0,0 1-1,0-1 1,0 0 0,0 1-1,0-1 1,-1 1 0,1-1 0,0 1-1,0 0 1,0-1 0,-1 1-1,1 0 1,0 0 0,-1 0-1,1 0 1,0 0 0,0 0-1,-1 0 1,1 0 0,0 1-1,0-1 1,0 0 0,-1 1-1,1-1 1,0 1 0,0-1-1,0 1 1,0 0 0,0-1-1,0 1 1,0 0 0,0 0-1,0 0 1,0 0 0,0 0-1,1 0 1,-1 0 0,0 0-1,1 0 1,-2 2 0,-10 64-94,11-62 72,1-1-1,-1 1 1,1 0 0,1 0-1,-1 0 1,0 0-1,1-1 1,0 1 0,0 0-1,1-1 1,3 9 0,-4-12 8,0 0 0,0 1 1,0-2-1,0 1 1,0 0-1,0 0 1,0 0-1,0 0 1,0-1-1,1 1 0,-1 0 1,0-1-1,0 1 1,1-1-1,-1 0 1,0 1-1,1-1 0,-1 0 1,1 0-1,-1 0 1,0 0-1,1 0 1,-1 0-1,0 0 1,1 0-1,-1-1 0,1 1 1,-1 0-1,0-1 1,0 1-1,1-1 1,-1 0-1,0 1 0,0-1 1,0 0-1,1 0 1,-1 0-1,1-1 1,43-40 215,-41 37-213,7-9-7,-9 11-5,-1 0 0,1 0 1,0 0-1,0 0 1,1 0-1,-1 0 0,1 1 1,-1-1-1,1 1 1,0 0-1,0 0 0,0 0 1,0 0-1,5-2 1,-7 6-11,1 1 0,0 0 0,-1-1 1,0 1-1,0 0 0,0 0 0,0 0 1,0 0-1,-1 0 0,1 0 0,-1 0 1,0 0-1,1 0 0,-2 3 0,2 6 34,0-3 55,-1-5-6,0-1 0,0 1 0,1-1 0,-1 1 0,1-1 0,0 1 0,-1-1 0,2 0 0,-1 1 0,2 3 0,-1-13 189,0 1 1,0-1 0,-1 0-1,1 0 1,-1-1-1,-1 1 1,0-12-1,6-166-150,-6 184-288,0 0-426,-1 1 570,1-1 1,0 0 0,0 1-1,0-1 1,-1 0-1,1 1 1,0-1-1,0 1 1,0-1-1,0 1 1,0-1 0,0 0-1,0 1 1,0-1-1,0 1 1,0-1-1,0 0 1,0 1-1,0-1 1,0 1 0,0-1-1,1 0 1,-1 1-1,0-1 1,0 1-1,0-1 1,1 0-1,-1 1 1,0-1 0,0 0-1,1 0 1,-1 1-1,1-1 1,8 15-190,1-4 24,1 0 0,-2 1 0,1 0 0,-2 0 0,0 1 0,9 19 0,-17-32 201,0 1 0,0-1 0,1 0 0,-1 0 0,0 1 0,0-1 0,0 0 0,0 0 0,0 0 0,0 1 0,1-1 0,-1 0 0,0 0 0,0 0 0,0 1 0,1-1 0,-1 0 0,0 0 0,0 0 0,0 0 0,1 1 0,-1-1 0,0 0 0,0 0 0,1 0 0,-1 0 0,0 0 0,0 0 0,1 0 0,-1 0 0,0 0 0,1 0 0,-1 0 0,0 0 0,0 0 0,1 0 0,-1 0 0,0 0 0,0 0 0,1 0 0,-1 0 0,0-1 0,0 1 0,1 0 0,-1 0 0,0 0 0,11-16 26,2-22 23,-7 14 42,-2 0-1,0 0 1,0-47-1,-4 71-83,0 0-1,0 0 1,-1 0-1,1 0 0,0 1 1,0-1-1,0 0 1,0 0-1,0 0 1,0 0-1,0 0 1,-1 0-1,1 1 1,0-1-1,0 0 1,0 0-1,0 0 1,0 0-1,-1 0 1,1 0-1,0 0 1,0 0-1,0 0 1,0 0-1,-1 0 1,1 0-1,0 0 1,0 0-1,0 0 1,0 0-1,-1 0 1,1 0-1,0 0 1,0 0-1,0 0 1,0 0-1,-1 0 1,1 0-1,0 0 1,0 0-1,0 0 0,0 0 1,0-1-1,-1 1 1,1 0-1,0 0 1,0 0-1,0 0 1,0 0-1,0 0 1,0-1-1,0 1 1,-1 0-1,-7 18-103,8-17 104,-1 0 0,1 0 0,0 0 0,-1 1 0,1-1 0,0 0 0,0 0 0,0 1 0,0-1 0,0 0 0,0 0 0,0 1 0,0-1 0,1 0 0,-1 0 0,0 1 0,1-1 0,-1 0 0,1 0 0,0 0 1,-1 0-1,1 0 0,0 0 0,-1 0 0,1 0 0,0 0 0,0 0 0,0 0 0,0 0 0,0-1 0,0 1 0,0 0 0,0-1 0,0 1 0,0 0 0,2 0 0,0-1 12,-1-1 0,1 1 0,-1-1 0,0 1 0,1-1 0,-1 0 0,0 0 0,1 0-1,-1 0 1,0 0 0,0 0 0,0-1 0,0 1 0,0-1 0,0 1 0,-1-1 0,1 0 0,0 0 0,2-3-1,29-49 30,-31 51-31,-1 1 1,1-1-1,-1 0 1,0 0-1,0 0 0,0-1 1,0 1-1,-1 0 1,1 0-1,-1 0 0,0 0 1,0-1-1,0 1 1,0 0-1,-1 0 0,1-1 1,-2-2-1,2 6-17,0-1 0,0 1 0,-1 0-1,1-1 1,0 1 0,-1 0 0,1-1 0,0 1-1,-1 0 1,1 0 0,-1-1 0,1 1 0,0 0-1,-1 0 1,1 0 0,-1 0 0,1 0 0,-1 0 0,1-1-1,0 1 1,-1 0 0,1 0 0,-1 0 0,1 1-1,-1-1 1,1 0 0,-1 0 0,1 0 0,0 0-1,-1 0 1,1 0 0,-1 1 0,1-1 0,0 0 0,-1 0-1,1 0 1,0 1 0,-1-1 0,1 0 0,0 1-1,-1-1 1,1 0 0,0 1 0,-1-1 0,1 0-1,0 1 1,-14 17-82,9-7 129,1 1 1,0-1-1,1 1 0,1 0 0,-1 0 0,2 1 0,0-1 0,0 0 0,1 0 0,2 17 0,-1-27-70,-1 0-1,1 0 1,0 0-1,0 0 1,0 0-1,0 0 0,1-1 1,-1 1-1,0 0 1,1-1-1,-1 1 1,1-1-1,-1 1 0,1-1 1,0 0-1,-1 0 1,1 0-1,0 0 1,0 0-1,0 0 0,0 0 1,0 0-1,0-1 1,0 1-1,0-1 1,0 0-1,1 0 0,-1 1 1,0-1-1,0-1 1,0 1-1,0 0 1,4-1-1,35-9-3245,-10-7-3771,-11 0-1976</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18.915"/>
    </inkml:context>
    <inkml:brush xml:id="br0">
      <inkml:brushProperty name="width" value="0.025" units="cm"/>
      <inkml:brushProperty name="height" value="0.025" units="cm"/>
    </inkml:brush>
  </inkml:definitions>
  <inkml:trace contextRef="#ctx0" brushRef="#br0">104 0 11851,'5'2'3157,"9"4"820,-15-4-1685,-9-1 699,-33 4 65,39-4-3014,0 0-1,1 1 1,-1-1-1,1 1 1,0 0-1,-1 0 1,1 1-1,0-1 0,0 1 1,1-1-1,-1 1 1,0 0-1,1 0 1,0 0-1,-1 0 0,1 1 1,0-1-1,1 0 1,-1 1-1,1 0 1,0-1-1,-2 6 0,2-6-6,-1 1 0,1 0 0,0-1-1,0 1 1,1 0 0,-1 0-1,1 0 1,0-1 0,0 1 0,1 7-1,-1-10-28,0-1 0,0 1 0,0 0-1,1-1 1,-1 1 0,0-1 0,1 1-1,-1-1 1,1 1 0,-1 0 0,1-1-1,-1 1 1,1-1 0,-1 0-1,1 1 1,-1-1 0,1 1 0,-1-1-1,1 0 1,0 1 0,-1-1 0,1 0-1,1 1 1,26-6 110,10-18-282,-34 20 46,0 0 0,0 0 0,1 0 1,-1 1-1,1-1 0,-1 1 0,1 0 0,0 0 0,0 1 0,0-1 0,0 1 0,9-1 0,-13 3 113,1-1-1,-1 0 1,0 1-1,0-1 1,1 1-1,-1 0 1,0-1-1,0 1 1,0 0 0,0-1-1,0 1 1,0 0-1,0 0 1,0 0-1,0 0 1,0 0-1,0 0 1,0 0-1,-1 1 1,1-1-1,-1 0 1,1 0-1,-1 1 1,1-1-1,-1 0 1,1 0-1,-1 1 1,0-1-1,0 0 1,0 1-1,0 1 1,2 53 603,-3-44-307,1-7-147,0 0 1,-1 0-1,0 0 0,0 1 0,0-1 0,0 0 0,-1-1 0,-4 9 0,6-12-105,-1 1 0,0 0 0,0-1 0,0 1 0,0-1-1,0 0 1,0 1 0,0-1 0,0 0 0,-1 0 0,1 1 0,-1-1 0,1 0 0,0 0 0,-1-1 0,0 1-1,1 0 1,-1 0 0,1-1 0,-1 1 0,0-1 0,0 0 0,1 1 0,-1-1 0,0 0 0,0 0-1,1 0 1,-3 0 0,3-1-150,-1 1 0,1-1 0,0 0 0,0 0 0,0 0-1,0 0 1,-1 0 0,1 0 0,0 0 0,1 0 0,-1-1 0,0 1-1,0 0 1,0 0 0,1-1 0,-1 1 0,1 0 0,-1-1 0,1 1-1,-1-1 1,1 1 0,0-1 0,0 1 0,0-1 0,0 1 0,0-2-1,-1-50-5877,1 40 3629,0-18-2982,0 0 305</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19.291"/>
    </inkml:context>
    <inkml:brush xml:id="br0">
      <inkml:brushProperty name="width" value="0.025" units="cm"/>
      <inkml:brushProperty name="height" value="0.025" units="cm"/>
    </inkml:brush>
  </inkml:definitions>
  <inkml:trace contextRef="#ctx0" brushRef="#br0">0 42 1313</inkml:trace>
  <inkml:trace contextRef="#ctx0" brushRef="#br0" timeOffset="1">0 42 1313,'11'7'3187,"7"4"-407,-3-8 6905,-15 2-4797,2 17-3071,0-3-1061,-1-6-610,1 0 1,1 0-1,5 17 1,-8-28-136,0-1-1,1 1 0,-1-1 1,1 1-1,-1-1 1,1 1-1,0-1 1,0 0-1,0 1 1,-1-1-1,1 0 1,1 1-1,-1-1 1,0 0-1,0 0 1,0 0-1,1 0 1,-1 0-1,0 0 1,1-1-1,-1 1 1,1 0-1,-1-1 0,1 1 1,-1-1-1,1 1 1,-1-1-1,1 0 1,0 1-1,-1-1 1,1 0-1,-1 0 1,1 0-1,1-1 1,-1 0 28,0 0 0,0 0-1,-1 0 1,1 0 0,-1-1 0,1 1 0,-1-1 0,1 1 0,-1-1 0,0 1 0,0-1 0,0 0 0,0 1 0,0-1-1,0 0 1,0 0 0,0-2 0,11-35 163,-3-29 203,-8 64-321,-1 0 0,0 0 0,0-1 0,-1 1 0,1 0 0,-1 0 0,0 0 0,0 0 0,0 0 0,-1 0 0,1 0 0,-1 1 0,0-1 0,-3-4 0,5 8-77,0-1 0,-1 1 0,1-1 0,0 1 0,-1-1 0,1 1 0,-1-1 0,1 1 0,0-1 0,-1 1 0,1 0 0,-1-1 0,1 1 0,-1 0 0,0-1 0,1 1 0,-1 0 0,1 0 0,-1 0 0,0-1 0,1 1 0,-1 0 0,1 0 0,-1 0 0,0 0 0,1 0 0,-1 0 0,1 0 0,-1 0 0,0 1 0,0-1 0,-8 19 3,6 34-98,3-49 113,-1 4-7,1 0 0,1 0 0,-1-1 0,2 1 0,-1 0 0,3 8 0,-3-14-81,-1 0-1,1-1 1,0 1-1,0-1 1,0 1-1,0-1 1,0 1-1,0-1 1,0 0-1,1 1 0,-1-1 1,0 0-1,1 0 1,-1 0-1,1 0 1,-1 0-1,1 0 1,0-1-1,-1 1 1,1 0-1,0-1 1,-1 1-1,1-1 1,0 0-1,0 0 1,-1 1-1,1-1 0,0 0 1,0 0-1,0-1 1,-1 1-1,1 0 1,3-1-1,-3 0-358,0 0-1,0 0 0,0-1 0,-1 1 1,1 0-1,0-1 0,0 1 0,-1-1 1,1 0-1,-1 1 0,1-1 0,-1 0 1,0 0-1,0 0 0,1 0 0,-1 0 1,-1 0-1,1 0 0,0 0 0,0 0 1,0-5-1,-1 5 13,8-24-5521</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19.669"/>
    </inkml:context>
    <inkml:brush xml:id="br0">
      <inkml:brushProperty name="width" value="0.025" units="cm"/>
      <inkml:brushProperty name="height" value="0.025" units="cm"/>
    </inkml:brush>
  </inkml:definitions>
  <inkml:trace contextRef="#ctx0" brushRef="#br0">21 1 16496,'0'0'6203,"-3"10"-5344,-2 7-265,1 0 0,1 1 0,-2 28-1,4-39-450,1 1 0,0 0 0,0 0 0,1 0 0,0-1 0,1 1 0,-1 0 0,1-1 0,1 0 0,-1 1 0,2-1 0,5 11 0,-8-17-131,0 1 1,0-1 0,0 0-1,1 1 1,-1-1-1,0 0 1,1 0 0,-1 0-1,1 0 1,-1 0 0,1-1-1,-1 1 1,1 0 0,0-1-1,-1 1 1,1-1-1,0 1 1,0-1 0,-1 0-1,1 0 1,0 0 0,0 0-1,3 0 1,44-15-121,-45 12-16,0 2 1,1-1-1,-1 0 1,1 1-1,-1 0 1,1 0-1,-1 0 0,1 0 1,-1 1-1,8 0 1,-11 3 122,0-1 1,0 1-1,0 0 0,0 0 1,0 0-1,0 0 0,-1 0 1,1 0-1,-1 0 0,0 0 1,0 0-1,0 0 1,0 0-1,-2 4 0,2-1 80,-3 85 1896,4-91-1891,1 0-1,-1 0 0,0 0 1,1-1-1,-1 1 0,1 0 1,-1-1-1,0 1 0,1-1 1,-1 1-1,0-1 1,1 0-1,-1 0 0,0 1 1,0-1-1,0 0 0,1-1 1,9-6-19,-1-1 1,-1 0-1,0 0 1,0-1-1,8-11 1,5-21-1632,-20 37 795,-1-1 0,1 1-1,-1-1 1,0 1 0,0-1-1,-1-6 1,0 11 403,0 0 1,0-1-1,0 1 1,0 0-1,0-1 1,0 1-1,-1 0 1,1 0-1,-1-1 0,1 1 1,-1 0-1,1 0 1,-1 0-1,1 0 1,-1 0-1,0-1 1,0 1-1,0 1 0,0-1 1,1 0-1,-1 0 1,0 0-1,-1 0 1,1 1-1,0-1 1,-2-1-1,-18-8-6102</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20.018"/>
    </inkml:context>
    <inkml:brush xml:id="br0">
      <inkml:brushProperty name="width" value="0.025" units="cm"/>
      <inkml:brushProperty name="height" value="0.025" units="cm"/>
    </inkml:brush>
  </inkml:definitions>
  <inkml:trace contextRef="#ctx0" brushRef="#br0">1 145 12940,'0'0'11275,"78"-22"-10827,-36 6-223,0-3-161,-1-1 0,-7-1-1249,-1-1-2755,-10-3-6054</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24.493"/>
    </inkml:context>
    <inkml:brush xml:id="br0">
      <inkml:brushProperty name="width" value="0.025" units="cm"/>
      <inkml:brushProperty name="height" value="0.025" units="cm"/>
    </inkml:brush>
  </inkml:definitions>
  <inkml:trace contextRef="#ctx0" brushRef="#br0">1 0 9289,'0'0'993,"2"15"-700,12 62 680,4-1 0,3-1 0,4-1-1,2-1 1,4-2 0,47 82 0,11-4-505,189 243 0,140 74 389,-214-251-566,-202-212-307,39 44-989,-20-12-2752,-12-13-780</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7:26.813"/>
    </inkml:context>
    <inkml:brush xml:id="br0">
      <inkml:brushProperty name="width" value="0.025" units="cm"/>
      <inkml:brushProperty name="height" value="0.025" units="cm"/>
    </inkml:brush>
  </inkml:definitions>
  <inkml:trace contextRef="#ctx0" brushRef="#br0">1651 5886 14189,'0'0'561,"11"1"-609,7-2 109,1-1-1,-1-1 1,0 0 0,0-1 0,-1-1-1,1-1 1,31-15 0,604-349 1079,-284 150-535,943-437 367,-582 311-217,-131 58-458,687-374-159,-721 359 330,-163 93-210,-352 183 109,-2-2-1,-1-3 0,-2-1 0,44-42 0,-84 69-353,1-1 0,-2-1 0,1 1 0,-1-1-1,0 0 1,0 0 0,-1 0 0,0 0-1,0 0 1,-1-1 0,0 0 0,-1 1-1,0-1 1,0 0 0,-1 1 0,0-1-1,-2-15 1,-3-11 53,-1-1 0,-19-65 0,10 55-51,-2 0 1,-2 1-1,-2 0 1,-2 2-1,-2 1 1,-2 0 0,-1 2-1,-3 2 1,0 0-1,-3 2 1,-74-62-1,87 80-14,2-1 0,-27-33 0,33 35-2,0 1-1,-2 1 1,0 0 0,-1 1-1,-20-15 1,25 24-6,1-1 1,-1 2-1,0 0 0,-1 0 0,1 1 1,-1 0-1,0 1 0,1 0 0,-17 0 1,-19 2 9,-48 5 1,62-3-8,-97 10 6,68-4 14,1-4-1,-1-1 1,-71-8-1,128 5-12,0-1 0,-1 0 0,1 0 0,0-1 0,0 1 0,0-1 0,0 0 0,0 0 0,1 0 0,-1-1 0,1 0 0,-1 0 0,1 0 0,0 0 0,0-1 0,1 0 0,-1 0 0,1 0 0,-1 0 0,-3-7 0,3 2-21,0 0-1,0-1 0,1 0 1,1 0-1,-1 0 1,2 0-1,-1 0 0,1 0 1,1-17-1,3-6 10,1 0 0,1 0 1,2 0-1,2 1 0,15-40 0,-9 26 1,15-70 0,2-161-83,-21 218 40,22-73 0,-21 95 61,-2 0 1,-2-1 0,-1 0 0,-2-1 0,1-65 0,-6 98-16,-1 0 0,0 0 0,-1 0 0,1 1 0,-1-1 1,0 0-1,0 1 0,-1 0 0,1-1 0,-1 1 0,0 0 0,-1 0 1,1 1-1,-1-1 0,0 1 0,0 0 0,-1 0 0,1 0 0,-1 0 1,0 1-1,0 0 0,0 0 0,0 0 0,0 1 0,-1-1 0,-10-2 1,-13-3-24,0 2 1,-1 0 0,0 2 0,-34 0-1,15 0 45,20 0-39,0 2 1,-1 1 0,1 1-1,0 2 1,-1 0 0,1 2-1,0 2 1,0 0 0,1 2-1,-46 19 1,-197 105-121,-383 252 1,408-222 158,-356 246-29,-331 227-605,530-368 652,-68 34-27,184-121 11,-312 183-9,-145 94 119,143-95-17,561-339-107,-24 11 2,36-20-17,-1 1 0,2 2 0,0 0 0,1 2 0,-34 31 0,60-50-31,-1 1 0,1-1 1,-1 0-1,1 1 0,0-1 0,-1 0 1,1 1-1,-1-1 0,1 1 0,0-1 0,-1 0 1,1 1-1,0-1 0,-1 1 0,1-1 0,0 1 1,0-1-1,0 1 0,-1-1 0,1 1 0,0-1 1,0 1-1,0-1 0,0 1 0,0 0 1,0-1-1,0 1 0,0-1 0,0 1 0,0-1 1,0 1-1,1-1 0,-1 1 0,0 0 0,20 2-1633,28-14-1304,4-19-946,8-16-1516</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39.557"/>
    </inkml:context>
    <inkml:brush xml:id="br0">
      <inkml:brushProperty name="width" value="0.025" units="cm"/>
      <inkml:brushProperty name="height" value="0.025" units="cm"/>
    </inkml:brush>
  </inkml:definitions>
  <inkml:trace contextRef="#ctx0" brushRef="#br0">97 302 22133,'0'0'-1762,"-55"0"1154,13-301-193,42 304-1665,11 10-3620,7-1 0</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1.374"/>
    </inkml:context>
    <inkml:brush xml:id="br0">
      <inkml:brushProperty name="width" value="0.025" units="cm"/>
      <inkml:brushProperty name="height" value="0.025" units="cm"/>
    </inkml:brush>
  </inkml:definitions>
  <inkml:trace contextRef="#ctx0" brushRef="#br0">104 80 4805,'0'0'3331,"8"-8"-1570,-2 2-1298,28-29 1534,-14 4 4490,-140 278-3718,72-153-2281,44-85-671,7-10-309,15-21-1087,25-40-1628,-11 15 1160,20-35 586,-44 68 2310,0-1 0,-1 0 0,7-25 0,-21 67 754,-21 81 1395,25-96-3152,1-1 1,1 1-1,1 0 1,-1 0 0,2 0-1,-1 0 1,5 17-1,-37-61-5771,30 30 5938,-45-48-467,44 47 998,0 0-1,0 0 1,-1 0-1,0 1 1,1-1-1,-1 1 1,-5-2 0,19 8 2583,-2-1-2990,0 0 0,1-1 0,-1 0 1,0 0-1,10 1 0,12-2 213,48 1-3755,-73-2 2685,0 0 0,0-1 0,0 0 0,0 1 0,0-2 0,0 1-1,0-1 1,0 0 0,-1 0 0,1 0 0,7-5 0,-2-7-642,-4-2 13139,-7 33-10475,1-15-1280,0-1 1,0 1-1,0 0 0,0-1 0,0 1 0,0 0 0,0-1 0,1 1 0,-1-1 0,1 1 0,-1-1 0,1 1 1,-1-1-1,1 1 0,0-1 0,0 1 0,0-1 0,0 0 0,0 1 0,0-1 0,1 1 0,0-1-4,-1-1-1,1 1 0,-1-1 1,0 1-1,1-1 0,-1 0 1,1 0-1,-1 0 0,1 0 0,-1 0 1,1 0-1,-1 0 0,1 0 1,-1-1-1,1 1 0,-1 0 1,0-1-1,3 0 0,8-5 37,-1-1-1,0 1 1,0-2-1,11-9 1,-12 9-53,-13 47 42,-1-28 19,1-3-40,1 0-1,-1 0 1,1 1 0,1-1-1,-2 16 1,4-24-96,-1 0 0,1 1 0,-1-1 0,1 0 0,-1 0 0,1 0 0,-1 0 0,0 0 0,1 1 0,-1-1 0,1 0 0,-1 0 0,1 0 1,-1 0-1,1 0 0,-1-1 0,1 1 0,-1 0 0,1 0 0,-1 0 0,1 0 0,-1 0 0,1-1 0,-1 1 0,0 0 0,1 0 0,-1-1 0,1 1 0,-1 0 0,0-1 0,1 1 0,-1 0 0,0-1 0,1 0 0,16-11-2003,2-6-1943,1-5-1596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2.596"/>
    </inkml:context>
    <inkml:brush xml:id="br0">
      <inkml:brushProperty name="width" value="0.025" units="cm"/>
      <inkml:brushProperty name="height" value="0.025" units="cm"/>
    </inkml:brush>
  </inkml:definitions>
  <inkml:trace contextRef="#ctx0" brushRef="#br0">1 55 9577,'0'0'10506,"80"12"-9449,-28-17-384,5-7-609,2-1-64,0-5-2499,-6 0-5124</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1.755"/>
    </inkml:context>
    <inkml:brush xml:id="br0">
      <inkml:brushProperty name="width" value="0.025" units="cm"/>
      <inkml:brushProperty name="height" value="0.025" units="cm"/>
    </inkml:brush>
  </inkml:definitions>
  <inkml:trace contextRef="#ctx0" brushRef="#br0">77 0 10314,'0'0'7436,"-9"7"-5941,6-5-1440,-35 26 1413,36-26-1374,0 0 1,-1 0 0,1 0-1,0 0 1,0 1 0,1-1-1,-1 1 1,0-1 0,1 1-1,-1-1 1,1 1 0,0 0-1,0 0 1,0-1 0,-1 5-1,52-5-1119,-44-2 723,4-1 51,-1 1-1,0 1 0,1 0 1,13 3-1,-22-4 264,0 0 0,0 1 0,0-1 0,1 0 0,-1 1 0,0-1 0,0 0 0,0 1 0,0-1 0,0 1 0,-1 0 0,1-1 0,0 1 0,0 0-1,0 0 1,0-1 0,-1 1 0,1 0 0,0 0 0,-1 0 0,1 0 0,-1 0 0,1 0 0,-1 0 0,1 0 0,-1 0 0,0 0 0,0 0 0,1 0 0,-1 0 0,0 0 0,0 1 0,0-1 0,0 0 0,0 0 0,0 0 0,0 0 0,-1 0 0,1 0 0,0 0 0,-1 0 0,1 0-1,0 0 1,-1 0 0,0 0 0,1 0 0,-1 0 0,1 0 0,-1 0 0,-1 1 0,-2 2 167,-1 1-1,0 0 1,0-1-1,0 0 1,-1-1-1,1 1 1,-1-1-1,0 0 1,0 0-1,0 0 1,0-1-1,-1 0 1,1-1-1,0 1 1,-11 0-1,16-3-686,1-1-1,0 1 1,0-1 0,0 1-1,0 0 1,0-1-1,0 1 1,0 0 0,0-1-1,1 1 1,-1-1-1,1 1 1,-1 0 0,1 0-1,-1-1 1,2-1-1,8-10-3975,3 0-1676</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2.128"/>
    </inkml:context>
    <inkml:brush xml:id="br0">
      <inkml:brushProperty name="width" value="0.025" units="cm"/>
      <inkml:brushProperty name="height" value="0.025" units="cm"/>
    </inkml:brush>
  </inkml:definitions>
  <inkml:trace contextRef="#ctx0" brushRef="#br0">97 1 7271,'0'0'12748,"-7"3"-12652,2-1-87,1 0 0,-1 1-1,1 0 1,0 0 0,0 0 0,0 0-1,1 1 1,-1-1 0,-3 6 0,6-8-11,0 0 0,1 0 0,-1 1 0,0-1-1,1 0 1,-1 1 0,0-1 0,1 0 0,0 1 0,-1-1 0,1 1 0,0-1 0,0 0 0,0 1 0,0-1 0,0 1 0,0-1 0,0 1-1,0-1 1,1 1 0,-1-1 0,0 0 0,1 1 0,0-1 0,-1 0 0,1 1 0,0-1 0,-1 0 0,1 0 0,0 1 0,0-1 0,0 0 0,0 0-1,0 0 1,0 0 0,0 0 0,0-1 0,1 1 0,-1 0 0,0 0 0,1-1 0,-1 1 0,0-1 0,2 1 0,4 3-29,-1 0 1,0 0-1,0 0 1,0 1-1,0 0 1,-1 0 0,0 1-1,0 0 1,-1-1-1,1 1 1,-1 1-1,-1-1 1,1 1-1,-1-1 1,0 1 0,0 0-1,-1 0 1,0 1-1,0-1 1,-1 0-1,0 0 1,0 1-1,-1-1 1,0 1-1,0-1 1,-2 12 0,1-16 210,0-1 1,0 1 0,0 0 0,0 0-1,-1-1 1,1 1 0,-1-1 0,1 1 0,-1-1-1,0 0 1,0 0 0,0 1 0,0-1-1,-1-1 1,1 1 0,0 0 0,-1 0 0,1-1-1,-1 0 1,0 1 0,0-1 0,1 0-1,-1 0 1,0-1 0,-5 2 0,6-1-75,-1-1 0,0 1 1,0-1-1,0 0 0,1 0 0,-1 0 1,0 0-1,0 0 0,0-1 1,0 1-1,1-1 0,-1 1 0,0-1 1,1 0-1,-1 0 0,0-1 1,1 1-1,-1 0 0,1-1 0,0 0 1,0 1-1,-1-1 0,1 0 1,0 0-1,0 0 0,-2-4 0,1 0-166,-1-1 0,1 0 0,1 1 0,0-1 0,0 0-1,0 0 1,0 0 0,1-1 0,0-8 0,1 13-190,0-1 1,0 1-1,0-1 1,1 1-1,-1 0 1,1 0-1,0-1 1,0 1-1,0 0 1,1 0-1,-1 0 1,1 0-1,-1 0 0,1 0 1,0 0-1,0 1 1,0-1-1,1 1 1,-1-1-1,1 1 1,3-3-1,35-18-8190,-19 12 1239</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2.521"/>
    </inkml:context>
    <inkml:brush xml:id="br0">
      <inkml:brushProperty name="width" value="0.025" units="cm"/>
      <inkml:brushProperty name="height" value="0.025" units="cm"/>
    </inkml:brush>
  </inkml:definitions>
  <inkml:trace contextRef="#ctx0" brushRef="#br0">61 19 12684,'0'0'9412,"-9"3"-9322,7-2-93,-32 16 42,33-16-38,0 0 1,-1 0-1,1 1 1,0-1-1,0 0 1,0 0-1,0 0 1,0 1-1,1-1 1,-1 0 0,0 1-1,0-1 1,1 1-1,-1-1 1,1 1-1,0-1 1,-1 1-1,1-1 1,0 1-1,0-1 1,0 1 0,0 0-1,0-1 1,0 1-1,0-1 1,1 1-1,-1-1 1,1 3-1,0-4 8,0 1 0,-1-1 0,1 1 0,0-1 0,0 1 0,0-1 0,0 1 0,0-1 1,0 0-1,0 0 0,0 1 0,0-1 0,0 0 0,0 0 0,0 0 0,0 0 0,0 0 0,0 0 0,0 0 0,0-1 0,0 1 0,1-1 0,25-5 205,11-15-444,-33 17 75,0 1-1,0-1 1,0 1 0,1 1 0,0-1-1,-1 1 1,1 0 0,0 0 0,0 0 0,11-1-1,-16 3 150,-1 1 0,0-1 0,1 0 0,-1 0-1,1 0 1,-1 1 0,1-1 0,-1 0 0,1 1-1,-1-1 1,0 0 0,1 1 0,-1-1 0,0 1-1,1-1 1,-1 0 0,0 1 0,0-1 0,1 1-1,-1-1 1,0 1 0,0-1 0,0 1 0,1-1 0,-1 1-1,0-1 1,0 1 0,0-1 0,0 1 0,0-1-1,0 2 1,0-2 4,0 1-1,0 0 1,0 0-1,0-1 1,0 1-1,0 0 1,0 0-1,0 0 1,1-1-1,-1 1 1,0 0-1,1-1 1,-1 1-1,0 0 1,1-1-1,-1 1 1,1 0-1,-1-1 1,1 1-1,-1-1 1,1 1-1,0-1 1,-1 1-1,1-1 1,0 1-1,-1-1 1,1 0-1,0 1 1,-1-1-1,1 0 1,0 1-1,0-1 1,-1 0-1,1 0 1,1 0-1,4 0-287,0 0-1,-1-1 1,1 0 0,0 0-1,0 0 1,-1-1 0,1 0-1,-1 0 1,10-5 0,26-19-4761,-13 8 1159</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2.883"/>
    </inkml:context>
    <inkml:brush xml:id="br0">
      <inkml:brushProperty name="width" value="0.025" units="cm"/>
      <inkml:brushProperty name="height" value="0.025" units="cm"/>
    </inkml:brush>
  </inkml:definitions>
  <inkml:trace contextRef="#ctx0" brushRef="#br0">80 0 3235,'0'0'9134,"-7"9"-7650,3-4-1187,0-1-52,0 0 1,1 0-1,-1 0 0,1 0 1,0 1-1,1-1 0,-1 1 0,1 0 1,0 0-1,0 0 0,0 0 1,-1 8-1,5-10-282,0 0 0,0-1-1,1 1 1,0-1 0,-1 0 0,1 1 0,0-1-1,0-1 1,0 1 0,0 0 0,4 1 0,11 7-1289,-15-6 1323,1-1 0,-1 1 0,0 0 0,0 0 0,-1 0-1,1 1 1,-1-1 0,0 1 0,0-1 0,0 1 0,0 0 0,-1-1 0,0 1 0,0 0 0,-1 0 0,1 0 0,-1 0 0,0 0 0,0 0 0,0 0 0,-1 0 0,-2 9 0,2-11 313,1 1 0,-1 0 1,0 0-1,-1-1 1,1 1-1,0-1 0,-1 1 1,0-1-1,0 1 0,0-1 1,0 0-1,-1 0 0,1 0 1,-1 0-1,0-1 0,0 1 1,0-1-1,0 1 1,0-1-1,0 0 0,0 0 1,-1-1-1,1 1 0,-1-1 1,0 1-1,1-1 0,-1 0 1,0-1-1,-7 2 0,9-3-273,1 1-1,-1-1 0,1 0 0,-1 1 1,1-1-1,-1 0 0,1 0 0,0 0 1,-1 0-1,1 0 0,0 0 0,0 0 1,0-1-1,-1 1 0,1 0 0,1-1 1,-1 1-1,0 0 0,0-1 0,0 1 0,1-1 1,-1 0-1,1 1 0,-1-1 0,1 1 1,0-1-1,-1 0 0,1 1 0,0-3 1,-4-54-1063,4 55 943,0-3-165,0 0 77,0 0 0,0 0 0,0 0 0,1 0-1,0 0 1,3-10 0,-2 13-289,-1 0 0,1 0 0,0 0 1,0 1-1,0-1 0,1 1 0,-1-1 0,1 1 0,-1 0 0,1 0 1,0 0-1,0 0 0,-1 0 0,6-1 0,6-4-4643,0 0-2681</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3.231"/>
    </inkml:context>
    <inkml:brush xml:id="br0">
      <inkml:brushProperty name="width" value="0.025" units="cm"/>
      <inkml:brushProperty name="height" value="0.025" units="cm"/>
    </inkml:brush>
  </inkml:definitions>
  <inkml:trace contextRef="#ctx0" brushRef="#br0">82 1 8296,'0'0'11194,"-8"0"-9848,7 0-1324,-44 6 1384,43-6-1388,1 0 1,0 1-1,-1-1 0,1 1 1,0-1-1,0 1 1,-1-1-1,1 1 0,0 0 1,0-1-1,0 1 1,0 0-1,0 0 0,0 0 1,0 0-1,0 0 1,0 0-1,0 0 0,1 0 1,-1 0-1,0 1 1,1-1-1,-1 0 0,1 0 1,-1 1-1,1-1 0,0 0 1,-1 1-1,1-1 1,0 0-1,0 1 0,0-1 1,0 0-1,0 1 1,0-1-1,1 3 0,4-2-196,-1-1 0,1 1-1,0-1 1,0 0 0,0 0-1,-1-1 1,1 1-1,0-1 1,7 0 0,-8 0 18,5 0 20,-1 1 0,0 0-1,1 0 1,15 6 0,-24-7 161,1 0 1,0 0 0,-1 0 0,1 1 0,-1-1 0,1 0 0,0 1 0,-1-1 0,1 0-1,-1 1 1,1-1 0,-1 1 0,1-1 0,-1 1 0,1-1 0,-1 1 0,0-1-1,1 1 1,-1-1 0,0 1 0,1-1 0,-1 1 0,0 0 0,0-1 0,0 1-1,1 1 1,-2-1 41,0 1 0,1-1 0,-1 0 0,0 1-1,0-1 1,1 0 0,-1 1 0,0-1 0,0 0-1,-1 0 1,1 0 0,0 0 0,0 0 0,0 0-1,-1 0 1,1-1 0,-2 2 0,-41 18 27,24-17-4723,10-3-4677</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4.431"/>
    </inkml:context>
    <inkml:brush xml:id="br0">
      <inkml:brushProperty name="width" value="0.025" units="cm"/>
      <inkml:brushProperty name="height" value="0.025" units="cm"/>
    </inkml:brush>
  </inkml:definitions>
  <inkml:trace contextRef="#ctx0" brushRef="#br0">143 19 10954,'0'-1'288,"1"0"0,-1 1 0,0-1 0,0 0 0,0 1-1,-1-1 1,1 0 0,0 1 0,0-1 0,0 0 0,0 1 0,-1-1-1,1 1 1,0-1 0,-1 0 0,1 1 0,0-1 0,-1 1-1,1-1 1,-1 1 0,1-1 0,-1 1 0,1-1 0,-1 1 0,1 0-1,-1-1 1,1 1 0,-1 0 0,1-1 0,-1 1 0,0 0 0,1 0-1,-1-1 1,0 1 0,0 0 0,-30 6 1971,21-1-2282,0 0 0,0 0 0,-16 13 0,19-12 124,4-4-83,0-1 1,1 1 0,-1 1-1,1-1 1,-1 0-1,1 1 1,0-1-1,0 1 1,0-1-1,0 1 1,0 0-1,1 0 1,-1 0-1,1 0 1,0 0-1,-1 5 1,30-7 98,-6-2-22,44 2-501,-63-1 359,0 1 1,0-1-1,0 0 0,0 1 1,0 0-1,0 0 0,0 0 1,-1 0-1,1 0 0,0 1 1,0-1-1,-1 1 0,1 0 0,-1 0 1,0 0-1,4 3 0,-5-3 48,0-1 0,0 0 1,0 0-1,-1 0 0,1 1 0,0-1 0,-1 0 0,1 1 0,-1-1 0,1 1 0,-1-1 0,0 0 0,0 1 0,0-1 0,1 1 0,-1-1 0,0 1 0,-1-1 1,1 1-1,0-1 0,0 0 0,-1 1 0,1-1 0,-1 1 0,0 1 0,-1 0 84,0-1-1,0 1 1,0-1-1,0 0 1,-1 0 0,1 0-1,-1 0 1,1 0-1,-1-1 1,1 1 0,-6 1-1,-1 1 221,-1 0 0,1-1 0,-1 0-1,0-1 1,0 0 0,-15 0 0,25-2-350,-1 1-1,1-1 1,0 0 0,0 0 0,-1 0 0,1 0 0,0 1 0,0-1 0,-1 0 0,1 0 0,0 0 0,-1 0-1,1 0 1,0 0 0,0 0 0,-1 0 0,1 0 0,0 0 0,-1 0 0,1 0 0,0 0 0,-1 0 0,1 0-1,0 0 1,0-1 0,-1 1 0,1 0 0,0 0 0,0 0 0,-1 0 0,1 0 0,0-1 0,0 1 0,-1 0-1,1 0 1,0 0 0,0-1 0,0 1 0,0 0 0,-1 0 0,1-1 0,0 1 0,0 0 0,0-1 0,0 1-1,0 0 1,0 0 0,0-1 0,0 1 0,-1 0 0,1-1 0,0 1 0,0 0 0,1-1 0,17-14-2647,33-11-5002,-23 15 3055</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4.779"/>
    </inkml:context>
    <inkml:brush xml:id="br0">
      <inkml:brushProperty name="width" value="0.025" units="cm"/>
      <inkml:brushProperty name="height" value="0.025" units="cm"/>
    </inkml:brush>
  </inkml:definitions>
  <inkml:trace contextRef="#ctx0" brushRef="#br0">34 1 13357,'0'0'9705,"-23"61"-9609,18-41 0,0-2-96,5-3 0,0-5-352,0-1-641,0-7-513,5-2-416,6 0-320,-4-6-1793,-2-4-3236</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5.662"/>
    </inkml:context>
    <inkml:brush xml:id="br0">
      <inkml:brushProperty name="width" value="0.025" units="cm"/>
      <inkml:brushProperty name="height" value="0.025" units="cm"/>
    </inkml:brush>
  </inkml:definitions>
  <inkml:trace contextRef="#ctx0" brushRef="#br0">20 0 8904,'0'0'11531,"-3"8"-11232,-4 35 1378,-3 86-1,14-150-1708,-1 1 0,0-1 0,-2-36 0,-1 60 24,0 1 0,0-1 1,0 1-1,0-1 0,1 1 1,-1-1-1,1 0 0,0 1 0,0-1 1,0 0-1,1 0 0,-1 0 1,1 0-1,0 0 0,0 0 1,3 5-1,-2-6 20,-1-1 1,1 1-1,0-1 1,0 1-1,-1-1 0,1 0 1,0 0-1,0 0 1,0 0-1,0 0 0,0-1 1,1 0-1,-1 1 1,0-1-1,0 0 0,0 0 1,0-1-1,0 1 1,4-2-1,0 0 6,-1 0-1,0 0 1,0-1-1,0 0 1,0 0-1,0-1 1,-1 0-1,1 0 1,-1 0-1,0 0 1,0-1-1,0 0 1,-1 0 0,6-8-1,-5 6-2,-11 48-277,3-29 232,2-10 53,0 0 0,1 0 0,-1 1-1,0-1 1,1 1 0,0-1 0,-1 1 0,1-1 0,0 0 0,1 6-1,0-7-3,-1 0-1,1-1 1,0 1-1,0 0 1,0 0-1,0-1 1,0 1-1,0 0 1,0-1-1,0 1 1,0-1-1,1 0 1,-1 1-1,0-1 1,0 0-1,0 1 1,0-1-1,1 0 1,-1 0-1,0 0 1,0 0-1,0 0 1,1 0-1,-1-1 1,0 1-1,2-1 1,11-1 40,-1-1-1,1 0 1,-1-1 0,14-6 0,-16 5-623,1 1 1,0 0-1,-1 1 0,1 0 1,1 1-1,15-1 0,-20 10-1009,-7-7 1347,-1 1 0,0-1 0,0 0 0,0 1-1,1-1 1,-1 0 0,0 1 0,0-1 0,1 0 0,-1 1 0,0-1-1,1 0 1,-1 1 0,0-1 0,1 0 0,-1 0 0,0 0-1,1 1 1,-1-1 0,1 0 0,-1 0 0,0 0 0,1 0 0,-1 0-1,1 0 1,-1 1 0,1-1 0,-1 0 0,1 0 0,-1-1 0,0 1-1,1 0 1,-1 0 0,1 0 0,-1 0 0,0 0 0,1 0 0,-1 0-1,1-1 1,-1 1 0,0 0 0,1 0 0,-1-1 0,1 1 0,3-7-3805</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6.009"/>
    </inkml:context>
    <inkml:brush xml:id="br0">
      <inkml:brushProperty name="width" value="0.025" units="cm"/>
      <inkml:brushProperty name="height" value="0.025" units="cm"/>
    </inkml:brush>
  </inkml:definitions>
  <inkml:trace contextRef="#ctx0" brushRef="#br0">33 47 12684,'0'0'7303,"-32"-47"-7207,37 47-160,4 0-449,4 0-2081,-3 0-3492</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7.913"/>
    </inkml:context>
    <inkml:brush xml:id="br0">
      <inkml:brushProperty name="width" value="0.025" units="cm"/>
      <inkml:brushProperty name="height" value="0.025" units="cm"/>
    </inkml:brush>
  </inkml:definitions>
  <inkml:trace contextRef="#ctx0" brushRef="#br0">72 117 12075,'0'0'151,"0"-1"-1,1 1 0,-1-1 1,0 1-1,0-1 0,0 0 0,0 1 1,0-1-1,-1 1 0,1-1 1,0 1-1,0-1 0,0 0 0,0 1 1,-1-1-1,1 1 0,0-1 1,0 1-1,-1-1 0,1 1 0,0 0 1,-1-1-1,1 1 0,-1-1 1,1 1-1,0 0 0,-1-1 0,1 1 1,-1 0-1,1-1 0,-1 1 1,1 0-1,-1 0 0,1-1 0,-1 1 1,0 0-1,1 0 0,-1 0 1,1 0-1,-1 0 0,1 0 0,-1 0 1,0 0-1,1 0 0,-2 0 0,1 1-64,-1-1-1,0 1 1,0 0-1,1-1 1,-1 1-1,1 0 0,-1 0 1,0 0-1,1 0 1,0 0-1,-1 1 1,1-1-1,-2 3 0,-2 3-17,1 1-1,0-1 0,0 1 1,1 0-1,-4 11 0,6-16-14,0 1 0,0 0 0,0-1-1,1 1 1,-1 0 0,1-1 0,0 1 0,0 0-1,0 0 1,0 0 0,1-1 0,-1 1 0,1 0-1,2 5 1,-2-8-34,0 0-1,0 0 1,0 0 0,0-1-1,0 1 1,0 0 0,1 0-1,-1-1 1,0 1-1,0-1 1,1 1 0,-1-1-1,0 0 1,1 1 0,-1-1-1,0 0 1,1 0-1,-1 0 1,0 0 0,1 0-1,-1 0 1,0 0 0,1-1-1,-1 1 1,3-1-1,32-13 326,20-31-229,-53 42-125,1-1-1,-1 0 1,1 0-1,-1 0 1,0 0-1,0-1 1,-1 1-1,0-1 1,1 0-1,-2 0 1,3-6-1,-14 34-641,7-19 644,1 1 0,-1 0 0,1-1 0,0 1 0,0 0 0,1 0 0,-1 0 0,1 0 1,0 8-1,1-12-7,0-1-1,0 0 1,0 1 0,0-1 0,0 1 0,0-1 0,1 0 0,-1 1 0,0-1 0,0 0 0,1 1 0,-1-1 0,0 0-1,0 1 1,1-1 0,-1 0 0,0 0 0,1 1 0,-1-1 0,0 0 0,1 0 0,-1 0 0,1 1 0,-1-1 0,0 0 0,1 0-1,-1 0 1,1 0 0,-1 0 0,0 0 0,1 0 0,-1 0 0,1 0 0,-1 0 0,0 0 0,1 0 0,-1 0 0,1 0-1,-1 0 1,0 0 0,1-1 0,-1 1 0,1 0 0,-1 0 0,0 0 0,1-1 0,-1 1 0,0 0 0,1-1 0,19-11-785,-5-1-857,0-1-1,-1 0 0,-1-1 1,-1 0-1,16-24 0,-19 25 1070,-1 0-1,-1 0 1,11-31 0,-24 51 9233,-26 45-6742,3 19-11,27-65-1781,0 1 0,0 0 0,1 0 0,0 0 0,1 0 0,-1 0 0,1 0 0,0 0 0,1 0-1,1 10 1,-2-16-100,1 1 0,-1 0 0,1 0-1,0-1 1,-1 1 0,1 0-1,0-1 1,-1 1 0,1-1-1,0 1 1,0-1 0,-1 1-1,1-1 1,0 1 0,0-1 0,0 0-1,0 1 1,-1-1 0,1 0-1,0 0 1,0 0 0,0 0-1,0 0 1,0 0 0,0 0 0,0 0-1,0 0 1,0 0 0,0 0-1,-1 0 1,1-1 0,0 1-1,0 0 1,0-1 0,0 1-1,0-1 1,32-17-268,-31 15 137,0 0-1,0 0 1,0 0 0,-1 0-1,1 0 1,-1-1-1,1 1 1,-1 0 0,0-1-1,0 1 1,-1-1-1,1 1 1,-1-1 0,0-5-1,0 7 139,0 1 0,0 0-1,0-1 1,0 1 0,0-1 0,-1 1-1,1 0 1,0 0 0,-1-1 0,1 1-1,-1 0 1,0 0 0,1-1 0,-1 1-1,0 0 1,0 0 0,0 0 0,1 0-1,-1 0 1,0 0 0,0 0 0,-1 0-1,1 0 1,0 1 0,0-1 0,0 0-1,0 1 1,-1-1 0,1 1 0,0-1-1,-1 1 1,1 0 0,0 0 0,-1-1-1,1 1 1,0 0 0,-3 0 0,2 1 8,1-1 0,-1 1 1,1 0-1,-1-1 0,1 1 1,0 0-1,0 0 0,-1 0 1,1 0-1,0 0 1,0 0-1,0 0 0,0 0 1,0 0-1,0 0 0,0 1 1,0-1-1,1 0 1,-1 1-1,0-1 0,1 1 1,-1-1-1,1 1 0,-1-1 1,1 1-1,0 2 0,-4 41 400,5-44-411,0 0 0,0 1 1,0-1-1,0 0 0,0 0 1,1 0-1,-1 0 0,0 0 1,0 0-1,1 0 0,-1 0 1,0-1-1,1 1 0,-1 0 1,1-1-1,-1 1 0,1-1 1,-1 0-1,1 1 0,-1-1 1,1 0-1,0 0 0,-1 0 1,1 0-1,-1 0 0,1 0 1,-1-1-1,1 1 0,2-1 1,49-11 255,22-30-2060,-46 24 1224,-29 18 573,0 1 0,1-1 0,-1 1 0,0-1 1,0 1-1,1 0 0,-1-1 0,0 1 0,0-1 0,0 1 0,0 0 1,0-1-1,0 1 0,0 0 0,0-1 0,0 1 0,0-1 1,0 1-1,0 0 0,-1-1 0,1 1 0,0-1 0,0 1 0,-1-1 1,1 1-1,0 0 0,-1-1 0,1 1 0,-11 34 642,8-25-367,-1 1 17,2-1 0,-1 1 0,2-1 0,-2 18 0,3-27-277,1 0 0,-1-1-1,0 1 1,1-1 0,-1 1 0,0-1 0,1 1 0,-1-1 0,1 1-1,-1-1 1,1 0 0,-1 1 0,1-1 0,0 0 0,-1 1 0,1-1-1,-1 0 1,1 1 0,0-1 0,-1 0 0,1 0 0,-1 0 0,1 0-1,0 0 1,-1 0 0,1 0 0,0 0 0,-1 0 0,1 0 0,0 0-1,-1 0 1,1 0 0,-1-1 0,1 1 0,0 0 0,-1 0-1,1-1 1,-1 1 0,1 0 0,-1-1 0,1 1 0,0-1 0,30-14-387,-8-6-2103,-3-6-3474,-11 8 1259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42.944"/>
    </inkml:context>
    <inkml:brush xml:id="br0">
      <inkml:brushProperty name="width" value="0.025" units="cm"/>
      <inkml:brushProperty name="height" value="0.025" units="cm"/>
    </inkml:brush>
  </inkml:definitions>
  <inkml:trace contextRef="#ctx0" brushRef="#br0">182 40 11723,'-8'3'5344,"-6"2"-4863,1 0-1,0 1 1,1 1 0,-1 0 0,1 1 0,0 0 0,1 1-1,0 0 1,1 0 0,0 2 0,0-1 0,1 1 0,-11 17 0,19-28-482,1 1 0,0-1 0,-1 1 0,1-1 0,0 1 0,0-1 0,-1 1 0,1-1 0,0 1 0,0-1 0,0 1 0,0 0 0,-1-1 0,1 1 0,0-1 0,0 1 0,0-1 0,0 1 0,1-1 0,-1 1 0,0 0 0,0-1 0,0 1 0,0-1 0,0 1 0,1-1 0,-1 1 0,0-1 0,1 1 0,-1-1 0,0 1 0,1-1 0,-1 0 0,0 1 0,1-1 0,-1 1 0,1-1 0,0 1 0,26 1 29,34-15-402,-43 8 125,63-17-653,-73 20 827,-1 1 0,1 0 0,-1 1 0,1-1 0,0 1 0,-1 1 0,1 0 0,11 2 0,-17-2 105,0 0 0,0 0 0,0 0 0,0 0 0,0 1 0,0-1 0,0 1 0,-1-1 0,1 1-1,0 0 1,-1-1 0,0 1 0,1 0 0,-1 0 0,0 0 0,0 0 0,0 0 0,0 0 0,0 0-1,-1 1 1,1-1 0,-1 0 0,1 0 0,-1 1 0,0-1 0,0 0 0,0 1 0,0-1 0,0 0-1,0 0 1,-1 1 0,1-1 0,-2 4 0,0 2 302,0-1 0,0 1 0,-1-1 0,1 1 0,-2-1 0,1 0-1,-1-1 1,-8 13 0,5-13-181,0 1-1,0-1 0,0 0 0,0 0 1,-1-1-1,0 0 0,0-1 1,-1 1-1,1-2 0,-1 1 1,0-1-1,0 0 0,0-1 1,0 0-1,-1-1 0,1 0 1,0 0-1,-12-1 0,18 0-515,0-1 0,0 0 0,-1 0 1,1 0-1,0 0 0,0-1 0,0 1 0,0-1 0,0 1 0,1-1 0,-1 0 0,0 0 0,1 0 0,0-1 0,-1 1 1,1-1-1,0 1 0,0-1 0,0 0 0,-1-3 0,1 4-193,-19-27-7113</inkml:trace>
  <inkml:trace contextRef="#ctx0" brushRef="#br0" timeOffset="1">66 64 11243,'0'0'6630,"72"-20"-4932,-37 16-193,8-1-512,0 2-320,11 0-449,-3-3-160,-1-3-1698,-5-4-4580</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8.271"/>
    </inkml:context>
    <inkml:brush xml:id="br0">
      <inkml:brushProperty name="width" value="0.025" units="cm"/>
      <inkml:brushProperty name="height" value="0.025" units="cm"/>
    </inkml:brush>
  </inkml:definitions>
  <inkml:trace contextRef="#ctx0" brushRef="#br0">1 1 6502,'0'0'16207,"55"0"-18993,-35 0-2211,3 0-3683</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8.600"/>
    </inkml:context>
    <inkml:brush xml:id="br0">
      <inkml:brushProperty name="width" value="0.025" units="cm"/>
      <inkml:brushProperty name="height" value="0.025" units="cm"/>
    </inkml:brush>
  </inkml:definitions>
  <inkml:trace contextRef="#ctx0" brushRef="#br0">0 0 9833,'0'0'6107,"12"3"-6096,-3 0-239,1-1 1,0 0-1,1-1 0,-1 0 0,0 0 0,0-1 1,0-1-1,16-2 0,-17 1 362,25-3-255,-33 5 198,0 0 0,0 0 1,-1 0-1,1 0 1,0 0-1,-1 0 1,1 0-1,0 0 0,-1 0 1,1 0-1,0 0 1,-1 1-1,1-1 1,0 0-1,-1 0 0,1 1 1,-1-1-1,1 0 1,-1 1-1,1-1 1,0 1-1,-1-1 0,1 1 1,-1-1-1,0 1 1,1-1-1,-1 1 1,1 0-1,-1-1 0,0 1 1,0-1-1,1 1 1,-1 0-1,0-1 1,0 1-1,0 0 0,1-1 1,-1 2-1,0 2 95,3 14-1198,-1-17-2369</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9.279"/>
    </inkml:context>
    <inkml:brush xml:id="br0">
      <inkml:brushProperty name="width" value="0.025" units="cm"/>
      <inkml:brushProperty name="height" value="0.025" units="cm"/>
    </inkml:brush>
  </inkml:definitions>
  <inkml:trace contextRef="#ctx0" brushRef="#br0">29 0 12684,'0'0'8355,"-3"9"-8051,-4 13 90,2 0-1,0 0 1,-4 43 0,9-64-378,0 0-1,0-1 1,1 1 0,-1 0 0,0-1 0,0 1 0,1 0 0,-1 0-1,0-1 1,1 1 0,-1 0 0,0-1 0,1 1 0,-1-1 0,1 1 0,-1-1-1,1 1 1,-1-1 0,1 1 0,0-1 0,-1 1 0,1-1 0,0 1-1,-1-1 1,1 0 0,0 0 0,-1 1 0,1-1 0,0 0 0,-1 0 0,1 0-1,0 0 1,0 0 0,-1 0 0,1 0 0,0 0 0,0 0 0,-1 0-1,1 0 1,0 0 0,0 0 0,-1-1 0,1 1 0,1-1 0,1 1-172,-1-1-1,1 0 1,0 0 0,0 0 0,-1 0 0,1 0 0,-1-1 0,1 1-1,-1-1 1,4-3 0,-4 2-526,1 0 0,-1 0-1,0 0 1,0-1 0,0 1 0,-1-1-1,1 0 1,-1 1 0,1-5 0,3-17-5538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8:59.612"/>
    </inkml:context>
    <inkml:brush xml:id="br0">
      <inkml:brushProperty name="width" value="0.025" units="cm"/>
      <inkml:brushProperty name="height" value="0.025" units="cm"/>
    </inkml:brush>
  </inkml:definitions>
  <inkml:trace contextRef="#ctx0" brushRef="#br0">8 19 9097,'0'0'12363,"-7"-18"-12555,23 22-545,1 2-1377,0-2-2562,0-2-4453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0.148"/>
    </inkml:context>
    <inkml:brush xml:id="br0">
      <inkml:brushProperty name="width" value="0.025" units="cm"/>
      <inkml:brushProperty name="height" value="0.025" units="cm"/>
    </inkml:brush>
  </inkml:definitions>
  <inkml:trace contextRef="#ctx0" brushRef="#br0">118 1 13869,'0'0'6417,"-7"9"-6097,-69 96 294,88-139-3032,-7 25 1207,-3 5 847,0 1-1,0-1 1,0 0-1,0 0 1,-1 0-1,0 0 1,2-6-1,-4 10 377,1-1 0,0 1 0,0 0 0,-1 0 0,1-1-1,0 1 1,-1 0 0,1 0 0,0 0 0,-1-1 0,1 1 0,0 0 0,-1 0-1,1 0 1,0 0 0,-1 0 0,1 0 0,-1 0 0,1 0 0,0 0 0,-1 0-1,1 0 1,0 0 0,-1 0 0,1 0 0,-1 0 0,1 0 0,0 0-1,-1 0 1,1 1 0,0-1 0,-1 0 0,1 0 0,0 0 0,-1 1 0,1-1-1,0 0 1,-1 1 0,-14 7 486,7-1-26,6-6-282,-1 1 0,0 0 0,1 1 0,-1-1 0,1 0 0,0 1 0,0-1 0,0 1 0,0 0 0,0 0 0,1 0 0,-2 4 0,3-7-4,1 0-188,0 0-1,1 1 0,-1-1 0,0 0 0,1 0 0,-1 0 1,1 0-1,-1-1 0,0 1 0,1 0 0,-1-1 0,0 1 1,1 0-1,-1-1 0,0 0 0,0 1 0,0-1 0,1 0 0,-1 1 1,0-1-1,0 0 0,0 0 0,0 0 0,0 0 0,0 0 1,-1 0-1,1 0 0,0-1 0,0 1 0,-1 0 0,1 0 1,-1 0-1,1-1 0,-1 1 0,1 0 0,-1-1 0,0 1 1,0 0-1,0-1 0,1 1 0,-1-1 0,-1 1 0,1 0 0,0-1 1,0 1-1,-1-2 0,1 2-60,-1 1 0,0-1 0,1 1-1,-1 0 1,0-1 0,1 1 0,-1 0 0,0 0 0,1-1 0,-1 1 0,0 0 0,1 0-1,-1 0 1,0 0 0,0 0 0,1 0 0,-1 0 0,0 0 0,1 0 0,-1 0-1,0 0 1,0 1 0,1-1 0,-2 1 0,2-1 65,0 0 0,1 0 0,-1 0 1,0 0-1,0 0 0,0 0 0,0 1 0,1-1 0,-1 0 1,0 0-1,0 0 0,0 0 0,0 1 0,0-1 0,1 0 0,-1 0 1,0 1-1,0-1 0,0 0 0,0 0 0,0 0 0,0 1 1,0-1-1,0 0 0,0 0 0,0 1 0,0-1 0,0 0 0,0 0 1,0 0-1,0 1 0,0-1 0,0 0 0,0 0 0,0 1 1,-1-1-1,1 0 0,0 0 0,0 0 0,0 1 0,0-1 0,0 0 1,0 0-1,-1 0 0,1 0 0,0 0 0,0 1 0,0-1 1,-1 0-1,1 0 0,52 9 733,-14-8-3926,-13-1-2195</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0.518"/>
    </inkml:context>
    <inkml:brush xml:id="br0">
      <inkml:brushProperty name="width" value="0.025" units="cm"/>
      <inkml:brushProperty name="height" value="0.025" units="cm"/>
    </inkml:brush>
  </inkml:definitions>
  <inkml:trace contextRef="#ctx0" brushRef="#br0">1 0 14798,'0'0'8200,"59"7"-8168,-40-7-32,-1 0-1345,-2 0-1410,-3 0-1986,-8 0-1729</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0.921"/>
    </inkml:context>
    <inkml:brush xml:id="br0">
      <inkml:brushProperty name="width" value="0.025" units="cm"/>
      <inkml:brushProperty name="height" value="0.025" units="cm"/>
    </inkml:brush>
  </inkml:definitions>
  <inkml:trace contextRef="#ctx0" brushRef="#br0">1 19 8296,'0'0'11146,"57"17"-10953,-23-25-161,0-1-449,0-1-3266,0 1-3044</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1.248"/>
    </inkml:context>
    <inkml:brush xml:id="br0">
      <inkml:brushProperty name="width" value="0.025" units="cm"/>
      <inkml:brushProperty name="height" value="0.025" units="cm"/>
    </inkml:brush>
  </inkml:definitions>
  <inkml:trace contextRef="#ctx0" brushRef="#br0">98 16 15310,'0'0'3294,"-8"7"-2578,7-6-704,-33 28 707,32-27-693,1-1-1,0 0 1,0 0-1,-1 1 1,1-1 0,0 0-1,0 1 1,0-1-1,0 1 1,1 0 0,-1-1-1,0 1 1,1 0-1,-1-1 1,1 1-1,-1 0 1,1 0 0,0-1-1,0 1 1,0 0-1,0 0 1,0 0 0,0-1-1,0 1 1,1 0-1,-1 0 1,1-1-1,0 3 1,3-2-83,0-1 0,0 0-1,1 0 1,-1 0 0,0-1 0,0 1-1,1-1 1,-1 0 0,0 0 0,9-2-1,12 2-1196,-24 0 1246,0 0 0,0 0 0,0 0 1,0 0-1,-1 0 0,1 0 1,0 1-1,0-1 0,0 0 1,0 0-1,0 1 0,0-1 0,-1 1 1,1-1-1,0 0 0,0 1 1,-1 0-1,1-1 0,0 1 1,-1-1-1,1 1 0,0 0 0,-1-1 1,1 1-1,-1 0 0,1 0 1,-1 0-1,0-1 0,1 1 1,-1 0-1,0 0 0,1 0 0,-1 0 1,0 0-1,0 0 0,0-1 1,0 1-1,0 0 0,0 0 1,0 0-1,0 0 0,0 0 1,0 0-1,-1 0 0,1-1 0,0 1 1,-1 0-1,1 0 0,0 0 1,-1 0-1,1-1 0,-1 1 1,1 0-1,-1 0 0,0-1 0,0 2 1,-3 3 309,0 0 0,-1 0 0,1 0 0,-1-1 0,0 0 1,-8 6-1,8-7-275,1 0 0,-1 0 0,0 0 0,0-1 0,0 0 0,0 0 0,-1 0 0,1 0 0,0-1 0,-1 0 0,1 0 0,-1 0 0,1-1 0,-8 0 1,13-1-299,-1 1 1,0-1-1,0 0 1,1 1-1,-1-1 1,0 0-1,1 1 1,-1-1-1,0 0 1,1 0 0,-1 0-1,1 0 1,0 0-1,-1 1 1,1-1-1,0 0 1,-1 0-1,1 0 1,0 0-1,0 0 1,0-2 0,-1 2-379,-1-20-5063</inkml:trace>
  <inkml:trace contextRef="#ctx0" brushRef="#br0" timeOffset="1">41 0 11403,'0'0'6630,"54"4"-6246,-35-1-191,-1-1-161,2 0-1922,3-2-4580</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1.580"/>
    </inkml:context>
    <inkml:brush xml:id="br0">
      <inkml:brushProperty name="width" value="0.025" units="cm"/>
      <inkml:brushProperty name="height" value="0.025" units="cm"/>
    </inkml:brush>
  </inkml:definitions>
  <inkml:trace contextRef="#ctx0" brushRef="#br0">136 1 11979,'0'0'6663,"-25"51"-5062,11-31-704,-1-1-352,-1 2-353,2 0-128,2 0 0,1-4 32,0-3-480,8-3-577,-6-7-673,3-4-1601</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1.936"/>
    </inkml:context>
    <inkml:brush xml:id="br0">
      <inkml:brushProperty name="width" value="0.025" units="cm"/>
      <inkml:brushProperty name="height" value="0.025" units="cm"/>
    </inkml:brush>
  </inkml:definitions>
  <inkml:trace contextRef="#ctx0" brushRef="#br0">82 21 10474,'0'0'4164,"-8"-1"-2424,0 0-1560,5 1 56,-1-1 0,0 1-1,0 0 1,0 0 0,0 0 0,0 1 0,0-1 0,-6 2-1,8-1-173,1 0 1,0 0-1,-1 0 0,1 0 0,-1 0 0,1 0 0,0 0 0,0 0 0,0 1 0,0-1 1,0 0-1,0 1 0,0-1 0,0 1 0,1-1 0,-1 1 0,0-1 0,1 1 0,-1-1 0,1 1 1,0 0-1,-1-1 0,1 1 0,0 0 0,0-1 0,0 1 0,1 3 0,-1-4-48,1 0-1,0 0 0,0 0 1,0 1-1,0-1 0,-1 0 1,2 0-1,-1 0 0,0 0 1,0 0-1,0-1 0,0 1 1,1 0-1,-1 0 0,0-1 1,0 1-1,1-1 0,-1 1 1,1-1-1,-1 0 0,0 1 1,1-1-1,-1 0 0,1 0 1,-1 0-1,1 0 0,-1 0 1,1 0-1,-1-1 0,3 0 1,2 1 11,1 0 1,-1-1-1,0 0 1,1 0 0,-1 0-1,8-4 1,-8 1-134,0-1 0,-1 1 1,1-1-1,-1 0 0,6-7 0,-1-10-305,-10 21 407,-1 1 0,1-1 0,0 1 0,0-1 0,0 1-1,-1-1 1,1 1 0,0-1 0,0 1 0,-1-1-1,1 1 1,0-1 0,-1 1 0,1-1 0,-1 1 0,1 0-1,0-1 1,-1 1 0,1-1 0,-1 1 0,1 0-1,-1 0 1,1-1 0,-1 1 0,0 0 0,1 0-1,-1 0 1,1 0 0,-1-1 0,1 1 0,-1 0 0,0 0-1,1 0 1,-2 0 0,-5 0 10,0 0 0,-1 0 0,1 0 0,0 1 0,-1 0 0,1 1 0,0-1 0,0 1 0,0 1 0,-10 4 0,14-6-61,1 0 0,-1 1 1,1-1-1,0 1 0,-1-1 0,1 1 1,0 0-1,0 0 0,0 0 0,0 0 1,1 0-1,-1 0 0,0 0 0,1 1 1,0-1-1,-1 1 0,1-1 0,0 1 1,0 0-1,1-1 0,-1 1 0,0 0 0,1-1 1,0 1-1,-1 0 0,1 0 0,0-1 1,0 1-1,1 0 0,-1 0 0,2 4 1,4 1-3649,8-4-1586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2.543"/>
    </inkml:context>
    <inkml:brush xml:id="br0">
      <inkml:brushProperty name="width" value="0.025" units="cm"/>
      <inkml:brushProperty name="height" value="0.025" units="cm"/>
    </inkml:brush>
  </inkml:definitions>
  <inkml:trace contextRef="#ctx0" brushRef="#br0">1 338 16496,'0'0'6438,"12"-5"-5339,5-5-949,1 0-1,-1-2 1,-1 0-1,0 0 1,-1-2-1,-1 0 1,20-24-1,20-26-79,54-83-1,-146 248-1852,34-91 1359,1-1 0,0 1 0,1 0 0,0-1-1,1 1 1,0 0 0,0 0 0,2 11 0,-1-20 252,0 0 0,0 0-1,0 0 1,0 0 0,1 0 0,-1 0-1,0-1 1,1 1 0,-1 0 0,1 0-1,-1 0 1,1-1 0,-1 1 0,1 0 0,-1-1-1,1 1 1,0 0 0,-1-1 0,1 1-1,0-1 1,0 1 0,-1-1 0,1 1-1,0-1 1,0 1 0,0-1 0,0 0 0,0 0-1,-1 1 1,1-1 0,0 0 0,0 0-1,0 0 1,0 0 0,0 0 0,0 0-1,1 0 1,22 0-4499</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2.284"/>
    </inkml:context>
    <inkml:brush xml:id="br0">
      <inkml:brushProperty name="width" value="0.025" units="cm"/>
      <inkml:brushProperty name="height" value="0.025" units="cm"/>
    </inkml:brush>
  </inkml:definitions>
  <inkml:trace contextRef="#ctx0" brushRef="#br0">63 1 7911,'0'0'9759,"-8"9"-8141,-2 2-1095,6-7-273,0 0-1,0 0 1,1 0 0,-1 0-1,1 1 1,0-1 0,1 1-1,-5 9 1,7-13-214,-1-1 0,1 1 0,-1 0 0,1 0 0,0 0 0,-1-1 0,1 1 0,0 0 0,0 0 0,-1 0-1,1 0 1,0-1 0,0 1 0,0 0 0,0 0 0,0 0 0,0 0 0,1 0 0,-1 0 0,0-1 0,0 1 0,1 0 0,-1 0 0,0 0-1,1 1 1,0-2-17,0 0-1,0 1 0,0-1 0,0 0 0,0 1 0,0-1 0,-1 0 1,1 0-1,0 0 0,0 0 0,0 0 0,0 0 0,0 0 1,0 0-1,0 0 0,0 0 0,0 0 0,1-1 0,41-19 123,-12-8-112,-30 27-11,0 1 1,0-1 0,0 0 0,0 0-1,0 0 1,0 0 0,-1 0-1,1 0 1,0-1 0,-1 1 0,1 0-1,-1 0 1,1 0 0,-1-1-1,1 1 1,-1 0 0,0 0 0,0-1-1,0 1 1,0 0 0,0-1-1,0 1 1,0 0 0,0 0 0,0-1-1,0 1 1,-1 0 0,0-3-1,-1 3 2,0 0 0,0 0-1,0 0 1,0 1 0,0-1-1,0 0 1,0 1 0,0-1-1,0 1 1,0 0 0,-1 0-1,1 0 1,0 0 0,0 0-1,0 0 1,-4 1 0,-34 11-552,14 8-3904,18-13-1912</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2.872"/>
    </inkml:context>
    <inkml:brush xml:id="br0">
      <inkml:brushProperty name="width" value="0.025" units="cm"/>
      <inkml:brushProperty name="height" value="0.025" units="cm"/>
    </inkml:brush>
  </inkml:definitions>
  <inkml:trace contextRef="#ctx0" brushRef="#br0">3 5 13036,'0'0'6284,"-1"9"-5073,1-5-1167,-1-1 0,1 1-1,-1-1 1,1 1-1,0-1 1,0 1-1,1-1 1,-1 1-1,1-1 1,0 1-1,0-1 1,0 1 0,0-1-1,1 0 1,-1 0-1,1 0 1,0 0-1,0 0 1,0 0-1,0 0 1,0 0 0,1-1-1,-1 1 1,1-1-1,0 0 1,-1 1-1,1-1 1,0-1-1,0 1 1,1 0-1,-1-1 1,0 1 0,1-1-1,-1 0 1,0 0-1,1-1 1,4 1-1,-3 0-142,1-1 0,-1 0 0,1-1 0,0 1-1,-1-1 1,1 0 0,-1-1 0,8-2-1,-8 2-300,-1 0-1,1 0 1,-1 0-1,0-1 1,0 0-1,0 1 1,0-1-1,0-1 1,-1 1-1,1-1 1,-1 1-1,0-1 1,0 0-1,0 0 0,-1 0 1,1 0-1,-1-1 1,0 1-1,0-1 1,-1 1-1,1-1 1,-1 0-1,0 0 1,0 1-1,0-11 1565,-2 18 635,-47 87 3772,32-64-4792,2 1-1,1 0 1,-16 46-1,30-68-2224,5-12-1426,4-10-2926</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3.547"/>
    </inkml:context>
    <inkml:brush xml:id="br0">
      <inkml:brushProperty name="width" value="0.025" units="cm"/>
      <inkml:brushProperty name="height" value="0.025" units="cm"/>
    </inkml:brush>
  </inkml:definitions>
  <inkml:trace contextRef="#ctx0" brushRef="#br0">88 1 8232,'0'0'14611,"-5"9"-14440,3-4-140,-6 12 64,-1-1-1,0-1 0,-1 0 1,-1 0-1,-17 19 1,25-36 193,6-9-682,8-13-910,0 4-53,-7 12 867,0 1 0,1 0 0,-1 0 0,2 0 0,7-9 0,-17 23 590,0 0 0,0 0 1,0 1-1,1-1 0,0 1 0,0-1 0,1 1 1,0 0-1,1 0 0,-1 0 0,1 1 0,1 12 1,1-39 511,0-35-712,-1 51 168,0 1 0,0 0-1,-1-1 1,1 1 0,0 0 0,-1-1 0,1 1 0,-1 0-1,1 0 1,-1 0 0,0-1 0,0 1 0,1 0 0,-1 0-1,0 0 1,0 0 0,0 0 0,0 0 0,0 0 0,0 1-1,0-1 1,-1 0 0,1 1 0,0-1 0,0 0 0,0 1-1,-1-1 1,1 1 0,0 0 0,-1 0 0,1-1-1,0 1 1,-3 0 0,4 0 204,0 1-247,1 0-1,-1 0 1,1 0-1,-1 0 0,1 0 1,0 0-1,0 0 0,-1 0 1,1 0-1,0-1 0,0 1 1,0 0-1,0-1 1,0 1-1,0-1 0,0 1 1,0-1-1,0 1 0,0-1 1,0 1-1,2-1 0,29 10-511,-28-9 230,29 5-2776,-9-3-1771,9 0-5317</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3.879"/>
    </inkml:context>
    <inkml:brush xml:id="br0">
      <inkml:brushProperty name="width" value="0.025" units="cm"/>
      <inkml:brushProperty name="height" value="0.025" units="cm"/>
    </inkml:brush>
  </inkml:definitions>
  <inkml:trace contextRef="#ctx0" brushRef="#br0">0 1 4644,'0'0'16496,"50"23"-16432,-32-23-32,-2 0-1441,-3 0-2883,-6-1-3267</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4.226"/>
    </inkml:context>
    <inkml:brush xml:id="br0">
      <inkml:brushProperty name="width" value="0.025" units="cm"/>
      <inkml:brushProperty name="height" value="0.025" units="cm"/>
    </inkml:brush>
  </inkml:definitions>
  <inkml:trace contextRef="#ctx0" brushRef="#br0">0 12 10250,'0'0'10345,"54"12"-10184,-29-15-129,3-4-321,1 2-1376,-4 1-2275,-7-1-3107</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4.584"/>
    </inkml:context>
    <inkml:brush xml:id="br0">
      <inkml:brushProperty name="width" value="0.025" units="cm"/>
      <inkml:brushProperty name="height" value="0.025" units="cm"/>
    </inkml:brush>
  </inkml:definitions>
  <inkml:trace contextRef="#ctx0" brushRef="#br0">17 1 13261,'0'0'9011,"0"11"-8488,0 4-301,0 0 0,-2 0 0,0 0 0,-5 21 0,6-32-186,0-1-1,0 1 0,0 0 0,0 0 1,1-1-1,0 1 0,0 0 0,0 0 1,0 0-1,1 4 0,0-7-46,-1 0-1,1 0 1,0 0 0,0 0-1,-1 0 1,1 0 0,0-1-1,0 1 1,0 0-1,0 0 1,0-1 0,0 1-1,0-1 1,0 1 0,0-1-1,1 1 1,-1-1 0,0 1-1,0-1 1,0 0-1,1 0 1,-1 0 0,0 0-1,0 0 1,0 0 0,1 0-1,-1 0 1,0 0 0,0 0-1,1-1 1,-1 1-1,0 0 1,0-1 0,0 1-1,2-2 1,29-13-3064,-1-7-5328,-12 7-1248</inkml:trace>
  <inkml:trace contextRef="#ctx0" brushRef="#br0" timeOffset="1">133 75 12524,'0'0'6950,"-40"56"-5572,31-41-513,4 0-385,5 2-352,0 0-96,0-1-416,4-3-1794,6-4-2819,-1-4-3459</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4.931"/>
    </inkml:context>
    <inkml:brush xml:id="br0">
      <inkml:brushProperty name="width" value="0.025" units="cm"/>
      <inkml:brushProperty name="height" value="0.025" units="cm"/>
    </inkml:brush>
  </inkml:definitions>
  <inkml:trace contextRef="#ctx0" brushRef="#br0">1 29 3075,'0'0'13010,"9"-4"-11350,-8 4-1662,56-20 2014,-53 19-1892,-1 0-1,1 0 1,-1 1 0,1-1-1,0 1 1,-1 0 0,1 0-1,0 0 1,-1 0 0,1 1-1,0-1 1,-1 1-1,1 0 1,-1 0 0,1 1-1,-1-1 1,6 4 0,-8-4-104,0 0 1,0 0-1,0 1 0,0-1 1,0 0-1,-1 1 1,1-1-1,0 1 1,-1-1-1,1 1 0,-1-1 1,0 1-1,1-1 1,-1 1-1,0-1 1,0 1-1,0 0 0,0-1 1,0 1-1,0-1 1,-1 1-1,1 0 1,0-1-1,-1 1 1,1-1-1,-1 1 0,0-1 1,1 0-1,-1 1 1,0-1-1,0 1 1,0-1-1,0 0 0,0 0 1,-2 2-1,-46 47 872,42-44-638,-2 2 113,6-6-238,0 0 0,0 0 0,1 0 0,-1 1 0,0-1 0,1 1 0,0 0 0,-1 0-1,1 0 1,0 0 0,1 0 0,-1 0 0,0 0 0,0 4 0,5-6-203,0 0 1,0 0-1,0-1 1,1 0-1,-1 1 0,0-1 1,0 0-1,1-1 0,-1 1 1,4-1-1,0-2-1059,0 1 0,-1-1 0,1 0 0,-1 0-1,0-1 1,0 0 0,8-6 0,-5 3-2076,16-11-7192</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05.303"/>
    </inkml:context>
    <inkml:brush xml:id="br0">
      <inkml:brushProperty name="width" value="0.025" units="cm"/>
      <inkml:brushProperty name="height" value="0.025" units="cm"/>
    </inkml:brush>
  </inkml:definitions>
  <inkml:trace contextRef="#ctx0" brushRef="#br0">70 25 14958,'0'0'6331,"-9"4"-5343,-30 13-321,37-16-635,0 0-1,1 0 0,-1 0 0,1 0 0,-1 0 0,1 0 0,-1 0 1,1 0-1,0 1 0,0-1 0,-1 1 0,-1 2 0,3-4-26,0 1 0,0-1 0,0 1 0,0-1 0,0 1 0,0-1 0,0 0 0,0 1 0,0-1 0,0 1 0,0-1 0,0 0-1,0 1 1,1-1 0,-1 1 0,0-1 0,0 0 0,0 1 0,1-1 0,-1 0 0,0 1 0,0-1 0,1 0 0,-1 1 0,0-1 0,0 0 0,1 1 0,-1-1 0,1 0-1,-1 0 1,1 1 0,2 0-17,0 1 0,1-1 0,-1 0 0,1 0 0,-1-1 0,1 1-1,-1 0 1,5-1 0,13 0-513,54 2-789,-71-2 1303,0 1 0,-1 0 0,1-1 0,-1 1 1,1 0-1,-1 1 0,1-1 0,-1 0 0,0 1 1,0 0-1,0 0 0,0 0 0,0 0 0,0 0 1,0 1-1,4 4 0,-6-5 84,-1-1 1,1 1-1,-1 0 0,1-1 1,-1 1-1,1 0 1,-1 0-1,0-1 0,0 1 1,0 0-1,0-1 1,0 1-1,0 0 0,-1 0 1,1-1-1,0 1 0,-1 0 1,1-1-1,-1 1 1,0-1-1,0 1 0,1 0 1,-1-1-1,0 0 1,0 1-1,-1-1 0,1 0 1,-2 3-1,-45 39 1913,32-31-1296,12-7-616,0-1 0,-1 0-1,1-1 1,-1 1 0,0-1-1,0 0 1,0 0 0,-1 0-1,1-1 1,0 1 0,-1-1-1,0-1 1,1 1 0,-8 0-1,12-2-183,0 0-1,1-1 0,-1 1 1,0 0-1,0 0 0,1-1 1,-1 1-1,1-1 0,-1 1 1,0 0-1,1-1 0,-1 1 1,1-1-1,-1 0 0,1 1 1,-1-1-1,1 1 0,0-1 1,-1 0-1,1 1 0,0-1 0,-1 0 1,1 1-1,0-1 0,0 0 1,0 0-1,-1 1 0,1-1 1,0-1-1,-2-30-4950,2 22 2451,-1-20-5675</inkml:trace>
  <inkml:trace contextRef="#ctx0" brushRef="#br0" timeOffset="1">56 14 16047,'0'0'3748,"43"0"-2147,-13 0-320,-1 0-512,5 0-641,5 0-352,-3-2-2851,3-9-4804</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11.840"/>
    </inkml:context>
    <inkml:brush xml:id="br0">
      <inkml:brushProperty name="width" value="0.025" units="cm"/>
      <inkml:brushProperty name="height" value="0.025" units="cm"/>
    </inkml:brush>
  </inkml:definitions>
  <inkml:trace contextRef="#ctx0" brushRef="#br0">136 13 5189,'0'0'2819,"-10"0"-1351,-3-1-1174,1 0 446,0 0-1,-1 1 0,1 0 0,-1 1 0,-22 4 0,34-4-712,0-1-1,0 0 0,1 1 0,-1-1 0,0 1 0,0-1 0,0 1 0,1 0 0,-1-1 0,0 1 0,0 0 0,1-1 0,-1 1 0,1 0 0,-1 0 0,1 0 0,-1-1 0,1 1 1,-1 0-1,1 0 0,0 0 0,-1 0 0,1 0 0,0 0 0,0 0 0,0 0 0,0 0 0,0 0 0,0 0 0,0 0 0,0 0 0,0 0 0,0 0 0,1 0 0,-1-1 1,0 1-1,1 0 0,-1 0 0,0 0 0,1 0 0,-1 0 0,1 0 0,-1-1 0,1 1 0,0 0 0,-1-1 0,1 1 0,0 0 0,0-1 0,-1 1 0,1-1 0,0 1 1,0-1-1,0 1 0,0-1 0,0 1 0,0-1 0,1 0 0,13 6 122,1 0 0,-1-2 0,1 0 1,0 0-1,23 1 0,89 0 442,-110-4-553,836-42 47,-360 8-4236,-482 33 3579,-9 0 322,-1 0 0,0 0 0,1 0 1,-1 0-1,1 0 0,-1 0 0,1 0 1,-1-1-1,1 0 0,-1 1 0,0-1 1,1 0-1,-1 0 0,0 0 0,4-2 0,-4-8-4414</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20.981"/>
    </inkml:context>
    <inkml:brush xml:id="br0">
      <inkml:brushProperty name="width" value="0.025" units="cm"/>
      <inkml:brushProperty name="height" value="0.025" units="cm"/>
    </inkml:brush>
  </inkml:definitions>
  <inkml:trace contextRef="#ctx0" brushRef="#br0">1 93 4292,'0'0'8499,"8"-4"-8078,9-2-289,0 0 0,0 1 0,1 1 0,-1 0 0,1 2 0,20-1 0,123 1 947,-88 4-898,223 15-108,-12 0 19,362-50 15,-456 18-67,-88 8 36,116-21 0,-201 22-7,-29 2-48,-29 5-559,8 14-698,17-5-758,5-7-419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2.876"/>
    </inkml:context>
    <inkml:brush xml:id="br0">
      <inkml:brushProperty name="width" value="0.025" units="cm"/>
      <inkml:brushProperty name="height" value="0.025" units="cm"/>
    </inkml:brush>
  </inkml:definitions>
  <inkml:trace contextRef="#ctx0" brushRef="#br0">61 784 11979,'0'0'7853,"-4"8"-6844,-7 13-317,2 0 0,-14 44-1,19-53-470,1 0 0,1 0 0,0 1 0,0-1-1,1 1 1,1-1 0,0 1 0,2 12 0,-1-23-211,-1 0 1,0-1 0,1 1 0,0-1 0,-1 1 0,1-1 0,0 1 0,0-1-1,-1 1 1,1-1 0,0 0 0,1 1 0,-1-1 0,0 0 0,0 0 0,0 0-1,1 0 1,-1 0 0,1 0 0,-1 0 0,0 0 0,1-1 0,0 1 0,-1 0-1,1-1 1,-1 0 0,1 1 0,0-1 0,-1 0 0,1 0 0,0 0 0,-1 0-1,1 0 1,0 0 0,-1 0 0,1 0 0,0-1 0,-1 1 0,1-1 0,-1 1 0,3-2-1,5-1 40,-1 0 0,0 0 0,-1-1 0,1 0 0,-1 0 0,13-11 0,-11 8-1,-1-1 1,0 1 0,0-2-1,-1 1 1,-1-1 0,1-1-1,-1 1 1,-1-1-1,0 0 1,0 0 0,-1 0-1,0-1 1,-1 0 0,0 1-1,-1-1 1,0 0 0,-1-1-1,0 1 1,-1-14 0,1 23-37,-1 1 1,0-1 0,0 1 0,0-1 0,0 1 0,-1-1 0,1 1 0,0-1-1,-1 1 1,1 0 0,-1-1 0,1 1 0,-1 0 0,0-1 0,1 1 0,-1 0-1,0 0 1,0-1 0,0 1 0,0 0 0,0 0 0,0 0 0,0 0 0,-1 0-1,1 1 1,0-1 0,0 0 0,-1 0 0,1 1 0,0-1 0,-1 1 0,1-1-1,-1 1 1,1 0 0,-1-1 0,1 1 0,0 0 0,-1 0 0,1 0 0,-1 0-1,1 0 1,-1 1 0,-1-1 0,-1 2-22,0-1 0,0 1 0,0-1-1,0 1 1,0 0 0,1 0 0,-1 1 0,1-1 0,-1 1 0,1 0 0,0 0-1,0 0 1,-5 6 0,5-4-57,0-1 0,-1 0 0,1 1 0,1-1 0,-1 1 0,1 0 0,0 0 0,0 0 0,0 0 0,1 1 0,-1-1 0,1 0 0,1 1 0,-1-1 0,1 1 0,0 5 0,0-10-71,1 0-1,0 0 1,-1 0-1,1-1 1,-1 1-1,1 0 1,0 0-1,0-1 1,-1 1-1,1 0 1,0-1-1,0 1 1,0-1-1,0 1 1,0-1-1,-1 0 1,1 1-1,0-1 1,0 0-1,0 0 1,0 0-1,0 1 1,0-1-1,0 0 1,0 0-1,0 0 1,2-1-1,30-2-2837,5-12-1590,6-7-1394</inkml:trace>
  <inkml:trace contextRef="#ctx0" brushRef="#br0" timeOffset="1">519 698 14542,'-7'10'2135,"1"1"-1716,-52 92 3117,52-91-2935,0 0-1,2 0 1,-1 0 0,1 0-1,1 1 1,1 0 0,-3 21-1,5-33-583,0 0 0,0-1-1,0 1 1,0 0-1,0 0 1,0 0 0,0 0-1,0 0 1,1-1-1,-1 1 1,0 0-1,1 0 1,-1 0 0,0-1-1,1 1 1,-1 0-1,1 0 1,-1-1 0,1 1-1,-1 0 1,1-1-1,0 1 1,-1-1 0,1 1-1,0 0 1,-1-1-1,1 0 1,0 1-1,0-1 1,1 1 0,0-1 5,0 1 1,1-1-1,-1 0 1,0 0-1,1 0 1,-1-1 0,0 1-1,1 0 1,-1-1-1,0 0 1,3 0-1,4-3 26,0 0 0,-1 0 0,0 0 0,0-1 0,9-7 0,-5 1 3,0-1 0,0 0 0,-1 0 0,-1-2 0,11-16 0,-18 24 58,1 1 0,-1-1 0,0 0 1,0 0-1,-1 0 0,0 0 0,0-1 0,0 1 1,-1-1-1,0 1 0,0-1 0,-1 0 1,0 1-1,0-1 0,0 1 0,-2-9 0,1 14-97,1 0-1,-1-1 0,0 1 0,0 0 1,1 0-1,-1-1 0,0 1 0,0 0 1,0 0-1,0 0 0,-1 0 0,1 0 0,0 0 1,0 1-1,-1-1 0,1 0 0,0 1 1,-1-1-1,1 1 0,0-1 0,-1 1 1,1-1-1,-1 1 0,1 0 0,-1 0 0,1 0 1,-1 0-1,1 0 0,-1 0 0,1 0 1,-1 0-1,1 1 0,0-1 0,-1 1 1,1-1-1,-3 2 0,0-1-141,0 0 0,0 0 0,1 1 0,-1-1-1,0 1 1,1 0 0,-1 1 0,1-1 0,0 0 0,-1 1 0,1 0 0,-3 4 0,0 7-1781,5-5-2552</inkml:trace>
  <inkml:trace contextRef="#ctx0" brushRef="#br0" timeOffset="2">1374 619 18898,'0'0'3299,"78"5"-2018,-33-5-544,10-2-545,6-9-160,-4 0 32,-5-1-128,-11 3-1826,-12 4-1121,-15 3-800,-32 5-7143</inkml:trace>
  <inkml:trace contextRef="#ctx0" brushRef="#br0" timeOffset="3">1395 742 9225,'0'0'10378,"63"-1"-9386,-13-14-287,10 0-545,5-1-160,1 3 32,-4 1 0,-6-1-1793,-12-2-5190</inkml:trace>
  <inkml:trace contextRef="#ctx0" brushRef="#br0" timeOffset="4">2593 126 6822,'0'0'14863,"0"57"-14863,6-26 32,4-1 0,6-2-96,2-6-1090,0-8-415,2-8-1250,-8-6-800,-5-4-1570</inkml:trace>
  <inkml:trace contextRef="#ctx0" brushRef="#br0" timeOffset="5">2609 71 12268,'0'0'8199,"73"-53"-7366,-30 47-64,0 1-289,7 2-320,-5 0-127,-6 2-1,-7 1-97,-12 0-1248,-9 0-801,-8 0-1249,-23 0-4100</inkml:trace>
  <inkml:trace contextRef="#ctx0" brushRef="#br0" timeOffset="6">2661 159 13068,'0'0'2979,"50"3"-897,-11-3-256,4-6-257,4-3-384,-1-1-928,-3 1-225,-9 3-64,-15 4-1410,-4 2-1504</inkml:trace>
  <inkml:trace contextRef="#ctx0" brushRef="#br0" timeOffset="7">2636 297 13741,'0'0'6887,"70"-12"-6055,-20-2 65,7-2-545,5-1-287,4-1-65,-5 3-1474,-7 1-2626,-4 2-1281</inkml:trace>
  <inkml:trace contextRef="#ctx0" brushRef="#br0" timeOffset="8">2415 490 9801,'0'0'9006,"12"-3"-7613,522-99 3492,-199 46-5250,-8-24-3562,-326 80 3880,12-4-1447,-1 0 0,1-1 0,-1 0 0,13-8 1,-8-1-6179</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19:23.995"/>
    </inkml:context>
    <inkml:brush xml:id="br0">
      <inkml:brushProperty name="width" value="0.025" units="cm"/>
      <inkml:brushProperty name="height" value="0.025" units="cm"/>
    </inkml:brush>
  </inkml:definitions>
  <inkml:trace contextRef="#ctx0" brushRef="#br0">45 214 3683,'-7'1'797,"3"-1"-475,1 1 1,-1-1-1,1 0 0,0 1 1,-1 0-1,1 0 0,0 0 1,0 0-1,-4 2 0,9-2-178,0 0 0,0 0-1,0 0 1,0 0 0,0-1-1,1 1 1,-1-1-1,0 0 1,0 1 0,5-1-1,695 11 2284,-454-14-2318,517-36 53,-1-44-192,-451 47 53,-152 17-13,619-42-137,-756 84-2180,-13-22-682,1-1-2483</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84"/>
    </inkml:context>
    <inkml:brush xml:id="br0">
      <inkml:brushProperty name="width" value="0.025" units="cm"/>
      <inkml:brushProperty name="height" value="0.025" units="cm"/>
    </inkml:brush>
  </inkml:definitions>
  <inkml:trace contextRef="#ctx0" brushRef="#br0">0 67 10025,'0'0'6134,"2"-10"-3539,5-30-898,0 23 675,2 18-1246,6 18-433,-5 14 155,10 47-1,9 28-716,-29-105-127,1-1-1,0 0 1,0 1 0,0-1 0,0 0 0,0 0-1,1 0 1,-1 0 0,1 0 0,-1 0 0,1 0 0,0 0-1,0-1 1,0 1 0,0-1 0,0 1 0,0-1-1,0 0 1,0 0 0,1 1 0,3 0 0,-3-2-82,1 1 0,0-1 0,0 0 0,0 0 1,-1-1-1,1 1 0,0-1 0,-1 1 0,1-1 0,0-1 1,-1 1-1,7-3 0,5-5-990,0 0 0,0-1 0,-1 0 0,0-1 1,12-13-1,6-8-5576,42-57 1,-34 34 7321,-30 43 2810,-8 20 482,-11 24-453,-69 131 965,48-104-3493,-34 91 0,62-145-995,0 0 1,1 1 0,-1-1-1,1 1 1,0 0 0,1-1-1,-1 11 1,1-16-41,0 1-1,1-1 1,-1 0 0,0 0 0,0 1-1,0-1 1,0 0 0,1 0 0,-1 1-1,0-1 1,0 0 0,1 0 0,-1 1-1,0-1 1,0 0 0,1 0 0,-1 0-1,0 0 1,1 0 0,-1 0 0,0 1-1,1-1 1,-1 0 0,0 0 0,1 0-1,-1 0 1,0 0 0,1 0 0,-1 0-1,0 0 1,0 0 0,1 0 0,-1 0-1,0-1 1,1 1 0,-1 0 0,0 0-1,1 0 1,-1 0 0,0 0 0,1-1-1,12-6-2382,10-18-4431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85"/>
    </inkml:context>
    <inkml:brush xml:id="br0">
      <inkml:brushProperty name="width" value="0.025" units="cm"/>
      <inkml:brushProperty name="height" value="0.025" units="cm"/>
    </inkml:brush>
  </inkml:definitions>
  <inkml:trace contextRef="#ctx0" brushRef="#br0">1 1 14926,'0'0'7271,"86"16"-6278,-37-12-160,5 1-513,5-2-288,-7 2 0,-2 1-576,-13-2-1218,-10-1-1665,-16-3-2083</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86"/>
    </inkml:context>
    <inkml:brush xml:id="br0">
      <inkml:brushProperty name="width" value="0.025" units="cm"/>
      <inkml:brushProperty name="height" value="0.025" units="cm"/>
    </inkml:brush>
  </inkml:definitions>
  <inkml:trace contextRef="#ctx0" brushRef="#br0">1 13 13997,'0'0'4773,"50"47"-3524,-4-46-128,11-1-224,13 0-385,0-7-384,-1-4-128,-4-2-1217,-12 0-2658,-5-4-3492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87"/>
    </inkml:context>
    <inkml:brush xml:id="br0">
      <inkml:brushProperty name="width" value="0.025" units="cm"/>
      <inkml:brushProperty name="height" value="0.025" units="cm"/>
    </inkml:brush>
  </inkml:definitions>
  <inkml:trace contextRef="#ctx0" brushRef="#br0">24 4 16816,'0'0'710,"-3"8"411,2-6-1075,-3 5 240,1 1 0,0 0 0,1 0-1,-1 0 1,0 11 0,2-17-251,1 0-1,0-1 0,0 1 1,0 0-1,0 0 0,0 0 1,0 0-1,0 0 0,1-1 1,-1 1-1,1 0 0,-1 0 1,1-1-1,0 1 0,0 0 1,0-1-1,0 1 0,0 0 1,0-1-1,0 1 0,0-1 1,0 0-1,1 1 0,-1-1 1,1 0-1,-1 0 0,1 0 1,-1 0-1,1 0 0,0 0 1,-1-1-1,1 1 0,0 0 0,3 0 1,4 1-45,0-1 0,0 0-1,0 0 1,0-1 0,0 0 0,0 0 0,0-1 0,0 0 0,-1-1 0,1 0-1,0 0 1,-1-1 0,1 0 0,-1-1 0,13-7 0,0-3-550,0 0-1,-1-2 1,0 0 0,20-23 0,-66 81 1342,13-18-347,3-8-180,-67 120 881,70-122-1065,1 0 1,1 1 0,0-1 0,0 1-1,2 0 1,0 0 0,-2 29 0,5-43-79,0 0 0,0-1 0,0 1 0,0 0-1,0 0 1,0 0 0,0-1 0,0 1 0,1 0 0,-1 0 0,0 0 0,0-1 0,1 1 0,-1 0 0,1 0 0,-1-1 0,1 1 0,-1 0 0,1-1 0,-1 1 0,1-1 0,-1 1 0,1-1 0,0 1 0,-1-1 0,1 1 0,0-1 0,-1 0 0,1 1 0,0-1 0,0 0 0,0 1 0,-1-1 0,1 0 0,0 0-1,0 0 1,1 0 0,0 0-378,0 0 0,1 0 0,-1-1 0,1 1 0,-1-1-1,1 1 1,-1-1 0,0 0 0,1 0 0,-1 0 0,0 0-1,3-3 1,18-16-8578</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88"/>
    </inkml:context>
    <inkml:brush xml:id="br0">
      <inkml:brushProperty name="width" value="0.025" units="cm"/>
      <inkml:brushProperty name="height" value="0.025" units="cm"/>
    </inkml:brush>
  </inkml:definitions>
  <inkml:trace contextRef="#ctx0" brushRef="#br0">29 0 16912,'0'0'8136,"0"66"-7336,-4-37-447,-10-2-225,8-2-96,5-9-32,1-5-705,0-8-1088,-4-16-11916</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89"/>
    </inkml:context>
    <inkml:brush xml:id="br0">
      <inkml:brushProperty name="width" value="0.025" units="cm"/>
      <inkml:brushProperty name="height" value="0.025" units="cm"/>
    </inkml:brush>
  </inkml:definitions>
  <inkml:trace contextRef="#ctx0" brushRef="#br0">6 116 9033,'-1'-8'2541,"1"3"-2241,-1 2-89,0 0-1,0 0 0,1 0 0,-1 0 1,1 0-1,0 0 0,0 0 0,0-1 1,0 1-1,0 0 0,1 0 1,0 0-1,-1 0 0,1 0 0,0 0 1,0 1-1,1-1 0,-1 0 0,1 0 1,-1 1-1,1-1 0,0 1 1,0-1-1,0 1 0,0 0 0,0 0 1,1 0-1,-1 0 0,4-2 1,4 0-36,0 1 1,0 0-1,1 0 1,0 1-1,-1 1 1,1-1 0,0 2-1,0-1 1,0 2-1,0-1 1,-1 2-1,1-1 1,0 1 0,-1 1-1,16 6 1,-8-3 24,-1 1-1,0 0 1,0 2 0,0 0 0,-1 1-1,-1 0 1,0 2 0,17 15 0,-30-25-128,1 0 1,-1 0-1,1 0 1,-1 1 0,0-1-1,0 1 1,0-1 0,0 1-1,-1 0 1,1 0 0,-1 0-1,1 0 1,-1 0 0,0 0-1,0 0 1,-1 1 0,1-1-1,-1 0 1,1 0 0,-1 1-1,0-1 1,0 0 0,0 1-1,-1-1 1,1 0-1,-1 0 1,0 1 0,0-1-1,0 0 1,0 0 0,-1 0-1,1 0 1,-1 0 0,1 0-1,-1-1 1,0 1 0,0 0-1,-1-1 1,1 0 0,0 1-1,-5 2 1,-7 6 270,-1-1 1,0 0-1,0-1 1,-1 0-1,0-2 1,-24 9-1,16-7-246,0-1 0,-1-1 0,0-1 0,0-2 0,-38 3 0,63-6-149,-1-1 0,1 0 0,-1 0 0,0 0 0,1 0 0,-1 0 0,1 0 0,-1 0 0,1 0 0,-1 0 0,1 0 0,-1 0 0,1 0 0,-1 0 0,1 0-1,-1 0 1,1 0 0,-1 0 0,1-1 0,-1 1 0,1 0 0,-1 0 0,1-1 0,-1 1 0,1 0 0,-1-1 0,1 1 0,0-1 0,-1 1 0,1 0 0,0-1 0,-1 1 0,1-1 0,0 1 0,0-1 0,-1 1-1,1-1 1,0 1 0,0-1 0,0 1 0,0-1 0,0 1 0,0-1 0,0 1 0,0-1 0,0 1 0,0-1 0,0 0 0,0 1 0,0-1 0,0 1 0,0-1 0,0 1 0,0-1 0,1 1 0,-1-1-1,0 1 1,1-1 0,-1 0 0,12-24-5729</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0"/>
    </inkml:context>
    <inkml:brush xml:id="br0">
      <inkml:brushProperty name="width" value="0.025" units="cm"/>
      <inkml:brushProperty name="height" value="0.025" units="cm"/>
    </inkml:brush>
  </inkml:definitions>
  <inkml:trace contextRef="#ctx0" brushRef="#br0">1 1 10090,'0'0'12299,"80"9"-10825,-25-5-738,8 1-479,8-1-161,-3 0-96,-5 0 0,-8 1-1442,-14-4-1216,-14-1-1122,-22 0-4388</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1"/>
    </inkml:context>
    <inkml:brush xml:id="br0">
      <inkml:brushProperty name="width" value="0.025" units="cm"/>
      <inkml:brushProperty name="height" value="0.025" units="cm"/>
    </inkml:brush>
  </inkml:definitions>
  <inkml:trace contextRef="#ctx0" brushRef="#br0">1 23 13997,'0'0'1602,"53"13"672,-3-12-1217,18-1-192,14 0-673,4-5-160,-1-9-1922,-4-3-9352</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2"/>
    </inkml:context>
    <inkml:brush xml:id="br0">
      <inkml:brushProperty name="width" value="0.025" units="cm"/>
      <inkml:brushProperty name="height" value="0.025" units="cm"/>
    </inkml:brush>
  </inkml:definitions>
  <inkml:trace contextRef="#ctx0" brushRef="#br0">1 32 13773,'0'0'4692,"8"-4"-3288,8-2-1144,-1 1 0,1 1 0,0 0-1,0 1 1,0 1 0,1 0-1,-1 1 1,1 1 0,-1 0-1,33 6 1,24 6 111,76 23 0,-125-29-365,-6-3 9,0 2 1,-1 0 0,0 1 0,0 1 0,31 17 0,-46-23-17,-1 0 0,1 0-1,-1 1 1,0-1 0,0 0 0,1 1 0,-1-1-1,0 0 1,0 1 0,0 0 0,-1-1 0,1 1 0,0 0-1,-1-1 1,1 1 0,-1 0 0,1 0 0,-1-1-1,0 1 1,0 0 0,0 0 0,0 0 0,0-1 0,0 1-1,0 0 1,-1 0 0,1-1 0,0 1 0,-1 0-1,0 0 1,1-1 0,-2 3 0,-2 3 48,0 0 1,0 0-1,-1 0 1,0-1 0,0 1-1,-6 5 1,-66 59 1347,-140 101 1,42-38-835,165-126-763,-27 24 488,35-30-533,0 0 1,0 0-1,1 0 0,-1 0 0,1 0 0,-1 0 0,1 0 0,0 0 0,-1 0 0,1 1 0,1-1 0,-1 0 0,0 1 1,0 2-1,7-4-5572,18-10-5007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3.230"/>
    </inkml:context>
    <inkml:brush xml:id="br0">
      <inkml:brushProperty name="width" value="0.025" units="cm"/>
      <inkml:brushProperty name="height" value="0.025" units="cm"/>
    </inkml:brush>
  </inkml:definitions>
  <inkml:trace contextRef="#ctx0" brushRef="#br0">26 309 10730,'-6'8'1372,"4"-6"-962,0 1-1,0 0 1,0 0 0,0 0 0,0 0-1,1 0 1,-1 0 0,1 1 0,0-1-1,0 0 1,0 7 2231,26-51 3819,-23 38-6292,1 1 0,-1-1 0,1 1 0,-1-1 0,1 1 1,0 0-1,0 0 0,0 0 0,0 1 0,0-1 0,0 1 0,5-2 0,21-12 156,14-19-11,55-55-1,-82 71-274,0 0 1,-1-1-1,0 0 0,-2-2 0,20-37 0,-42 117-120,2-1 0,4 118 0,3-174 69,3 35-1493,-3-35 1391,0-1 1,0 0-1,1 0 1,-1 0-1,0 0 1,0 0 0,0 1-1,1-1 1,-1 0-1,1 0 1,-1 0-1,1 0 1,-1 0 0,1 0-1,0 0 1,-1 0-1,1 0 1,0-1-1,0 1 1,-1 0 0,1 0-1,0-1 1,0 1-1,0 0 1,2 0-1,0-3-4123,0-8-2307</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3"/>
    </inkml:context>
    <inkml:brush xml:id="br0">
      <inkml:brushProperty name="width" value="0.025" units="cm"/>
      <inkml:brushProperty name="height" value="0.025" units="cm"/>
    </inkml:brush>
  </inkml:definitions>
  <inkml:trace contextRef="#ctx0" brushRef="#br0">1 0 18001,'0'0'3491,"28"57"-3106,-17-28-193,3 2-128,6-2 32,8-8-64,10-9 0,12-11 32,3-1-448,4-16-641,-1-9-705,-6-5-1761,-9-1-2082,-9 1-3972</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4"/>
    </inkml:context>
    <inkml:brush xml:id="br0">
      <inkml:brushProperty name="width" value="0.025" units="cm"/>
      <inkml:brushProperty name="height" value="0.025" units="cm"/>
    </inkml:brush>
  </inkml:definitions>
  <inkml:trace contextRef="#ctx0" brushRef="#br0">254 0 10122,'0'0'6694,"-39"68"-5349,20-30-352,-8 5 0,-5 12 0,1-2-448,-1 2-161,4-4-64,10-5-160,2-7-96,8-8-32,5-6-32,3-4-1761,0-9-3268,0-4-4900</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5"/>
    </inkml:context>
    <inkml:brush xml:id="br0">
      <inkml:brushProperty name="width" value="0.025" units="cm"/>
      <inkml:brushProperty name="height" value="0.025" units="cm"/>
    </inkml:brush>
  </inkml:definitions>
  <inkml:trace contextRef="#ctx0" brushRef="#br0">1 1 9641,'0'0'10602,"62"6"-9385,-12-1-224,9-2-192,14-1-513,4-2-224,-7 0-32,-8 0-480,-10 1-1570,-18-1-1281,-18 1-1762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6"/>
    </inkml:context>
    <inkml:brush xml:id="br0">
      <inkml:brushProperty name="width" value="0.025" units="cm"/>
      <inkml:brushProperty name="height" value="0.025" units="cm"/>
    </inkml:brush>
  </inkml:definitions>
  <inkml:trace contextRef="#ctx0" brushRef="#br0">20 0 13453,'0'0'4740,"-20"52"-4099,50-46 63,24-5 514,5-1-514,14 0-512,0-5-127,-7-2-578,-7 3-4676,-14-1-6053</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7"/>
    </inkml:context>
    <inkml:brush xml:id="br0">
      <inkml:brushProperty name="width" value="0.025" units="cm"/>
      <inkml:brushProperty name="height" value="0.025" units="cm"/>
    </inkml:brush>
  </inkml:definitions>
  <inkml:trace contextRef="#ctx0" brushRef="#br0">176 0 17136,'0'0'5915,"-6"12"-5402,-7 8-396,-26 47 162,36-61-285,0 0 1,0 0 0,1 0-1,0 0 1,0 0-1,0 1 1,1-1-1,0 0 1,0 9-1,1-14 7,0-1 0,1 1-1,-1 0 1,1-1 0,-1 1 0,1-1-1,-1 1 1,1-1 0,-1 1-1,1-1 1,0 1 0,-1-1 0,1 0-1,0 1 1,-1-1 0,1 0-1,0 1 1,0-1 0,-1 0 0,1 0-1,0 0 1,0 0 0,-1 0 0,1 0-1,0 0 1,0 0 0,0 0-1,32 0 104,-23-1-68,-5 1-36,7 0-32,1 0 0,-1 0 0,1 1 0,-1 1 0,1 0 0,15 5 0,-25-5 23,1-1 0,-1 1 0,0 0 0,0-1 0,-1 1 0,1 1 0,0-1 0,-1 0 0,1 1 0,-1-1 0,0 1 0,0 0 0,0 0 0,0 0 0,0 0 0,-1 0 0,1 0 0,-1 0 0,0 0 0,0 1 0,0-1 0,0 0 0,0 1 0,-1-1 0,0 1 0,0-1 0,0 1 0,0 3 0,0-3 14,-1 1 0,1-1 1,-1 0-1,0 1 0,0-1 1,0 0-1,-1 0 0,1 0 1,-1 0-1,0 0 0,0 0 1,-1-1-1,1 1 0,-6 5 1,2-2 23,0-1 1,0-1 0,-1 1-1,0-1 1,0-1-1,-1 1 1,-9 4 0,4-4-25,1 1 0,-1-2 0,0 0 0,-1-1 0,1 0 0,0-1 1,-1 0-1,0-1 0,-22-1 0,33-1-226,0 1 0,1 0-1,-1-1 1,0 0 0,0 0 0,1 1 0,-1-2-1,0 1 1,1 0 0,-1 0 0,1-1 0,-1 1-1,1-1 1,0 0 0,0 0 0,0 0 0,0 0 0,0 0-1,0 0 1,0-1 0,1 1 0,-3-5 0,-10-30-6597</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8"/>
    </inkml:context>
    <inkml:brush xml:id="br0">
      <inkml:brushProperty name="width" value="0.025" units="cm"/>
      <inkml:brushProperty name="height" value="0.025" units="cm"/>
    </inkml:brush>
  </inkml:definitions>
  <inkml:trace contextRef="#ctx0" brushRef="#br0">0 8 15471,'0'0'1633,"52"-8"-95,-22 8 287,10 0-1216,4 8-481,4 4-128,1-3-2274,6-5-3652</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799"/>
    </inkml:context>
    <inkml:brush xml:id="br0">
      <inkml:brushProperty name="width" value="0.025" units="cm"/>
      <inkml:brushProperty name="height" value="0.025" units="cm"/>
    </inkml:brush>
  </inkml:definitions>
  <inkml:trace contextRef="#ctx0" brushRef="#br0">181 1 16335,'-12'10'881,"-16"16"111,-38 45 0,57-61-731,0 1 0,1 1 1,0-1-1,1 1 0,1 1 0,0-1 1,0 1-1,-7 27 0,12-38-259,1 1-1,-1 0 1,1-1-1,0 1 0,0-1 1,0 1-1,0 0 1,0-1-1,0 1 1,1-1-1,-1 1 1,1-1-1,0 1 1,0-1-1,0 1 1,0-1-1,0 1 1,0-1-1,1 0 1,-1 0-1,1 0 1,-1 0-1,3 2 1,0-1 18,-1-1 0,1 0 0,0 0 0,0 0 0,0 0 0,0-1 0,0 1 0,0-1 0,0 0 0,0-1 0,1 1 0,7 0-1,0-1 19,-1-1 0,0 1 0,0-2-1,0 1 1,0-2 0,0 1-1,-1-2 1,1 1 0,-1-2-1,14-6 1,-18 7 53,1-1 0,-1 0 1,0 0-1,0 0 0,0 0 0,-1-1 0,0 0 0,0-1 1,-1 1-1,1-1 0,-1 1 0,-1-1 0,1-1 1,-1 1-1,-1 0 0,1-1 0,-1 1 0,0-1 0,-1 0 1,0 0-1,0 0 0,-1 1 0,0-1 0,-1-13 1,0 18-77,0 0 0,0 1 1,0-1-1,0 0 1,0 0-1,-1 1 1,1-1-1,-1 1 0,0-1 1,1 1-1,-1 0 1,0-1-1,0 1 1,-1 0-1,1 0 1,0 1-1,-1-1 0,1 0 1,-1 1-1,0-1 1,1 1-1,-1 0 1,0 0-1,0 0 0,0 0 1,0 1-1,0-1 1,1 1-1,-1 0 1,0 0-1,0 0 1,0 0-1,0 0 0,0 0 1,0 1-1,-3 1 1,4-2-128,1 0 1,0 1 0,0 0-1,-1-1 1,1 1 0,0 0-1,0 0 1,0-1-1,0 1 1,0 0 0,0 0-1,0 0 1,0 0 0,0 0-1,1 1 1,-1-1-1,0 0 1,1 0 0,-1 0-1,1 1 1,-1-1-1,1 0 1,-1 1 0,1-1-1,0 2 1,0-2-174,0 0 0,0 0-1,0 0 1,0 0 0,0 0 0,0 0 0,0 0-1,0 0 1,0 0 0,1 0 0,-1 0 0,0 0 0,1 0-1,-1 0 1,1 0 0,-1-1 0,1 1 0,-1 0-1,1 0 1,0-1 0,-1 1 0,1 0 0,0-1-1,0 2 1,21 5-6345</inkml:trace>
  <inkml:trace contextRef="#ctx0" brushRef="#br0" timeOffset="1">758 4 12844,'0'0'9129,"-9"70"-8136,-6-38-513,8 3-95,2-4-289,1-1-32,4-4-128,0-6-1666,0-5-544,0-8-1153</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01"/>
    </inkml:context>
    <inkml:brush xml:id="br0">
      <inkml:brushProperty name="width" value="0.025" units="cm"/>
      <inkml:brushProperty name="height" value="0.025" units="cm"/>
    </inkml:brush>
  </inkml:definitions>
  <inkml:trace contextRef="#ctx0" brushRef="#br0">0 278 12172,'0'0'8456,"74"-46"-8296,-30 36-128,12 0 32,3 0-64,3-3-2114,4 0-3844,-3-4-3587</inkml:trace>
  <inkml:trace contextRef="#ctx0" brushRef="#br0" timeOffset="1">741 0 4100,'0'0'10170,"-12"0"-6551,1 1-3371,0-1 0,0 2 1,0-1-1,0 2 0,0-1 0,0 2 1,1-1-1,-1 1 0,1 1 0,0 0 1,-15 10-1,11-5 120,0 0-1,1 1 1,1 1 0,0 0 0,-18 22 0,26-28-322,0 0 1,0 0-1,0 0 0,1 0 1,0 1-1,0-1 0,0 1 1,1 0-1,0 0 0,1 0 1,0 0-1,0 0 0,0 0 1,1 0-1,-1 1 0,2 7 1,0-12-34,0 0 1,-1 0 0,1-1-1,0 1 1,0 0 0,1 0 0,-1-1-1,0 1 1,1 0 0,0-1-1,0 0 1,0 1 0,0-1-1,0 0 1,0 0 0,0 0 0,1 0-1,-1 0 1,1-1 0,-1 1-1,1-1 1,0 1 0,-1-1 0,1 0-1,0 0 1,0 0 0,0-1-1,0 1 1,0-1 0,0 0-1,0 1 1,0-1 0,0-1 0,0 1-1,6-1 1,0 0 77,1-1-1,-1 0 1,0 0-1,1-1 1,-1 0-1,0 0 1,0-1-1,-1-1 1,1 1-1,8-8 1,-4 1-21,0 0-1,-1-2 1,0 1 0,-1-1 0,-1-1-1,11-18 1,-16 24-29,0 0-1,-1 0 1,0-1 0,-1 0-1,0 1 1,0-1-1,-1 0 1,0 0 0,0-1-1,-1 1 1,0 0 0,-1 0-1,-1-11 1,1 20-56,0-1 0,0 0 0,0 0 0,0 0 1,0 0-1,-1 0 0,1 0 0,0 0 0,-1 1 0,1-1 0,-1 0 0,1 0 1,-1 0-1,1 1 0,-1-1 0,0 0 0,1 1 0,-1-1 0,0 0 0,1 1 1,-1-1-1,0 1 0,0-1 0,0 1 0,1-1 0,-1 1 0,0 0 0,0 0 1,0-1-1,0 1 0,0 0 0,0 0 0,0 0 0,0 0 0,0 0 0,1 0 1,-1 0-1,0 0 0,0 0 0,0 0 0,0 1 0,0-1 0,0 0 0,0 1 1,0-1-1,0 1 0,-2 0-271,0 0 0,1 1 0,-1-1 0,0 0 0,1 1 0,0 0 0,-1 0 0,1 0 0,0 0 0,0 0 0,0 0 0,0 0 0,-2 5 0,-3 16-4780,6 1-2798</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03"/>
    </inkml:context>
    <inkml:brush xml:id="br0">
      <inkml:brushProperty name="width" value="0.025" units="cm"/>
      <inkml:brushProperty name="height" value="0.025" units="cm"/>
    </inkml:brush>
  </inkml:definitions>
  <inkml:trace contextRef="#ctx0" brushRef="#br0">24 1 15118,'0'0'1474,"-5"48"608,1-22-673,-5 2-1057,4-2 65,5-5-353,5-4-256,11-8-2083,7-9-1120,4 0-865,4-20-5829</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04"/>
    </inkml:context>
    <inkml:brush xml:id="br0">
      <inkml:brushProperty name="width" value="0.025" units="cm"/>
      <inkml:brushProperty name="height" value="0.025" units="cm"/>
    </inkml:brush>
  </inkml:definitions>
  <inkml:trace contextRef="#ctx0" brushRef="#br0">82 35 12748,'0'0'3486,"-9"6"-3080,3-1-214,-1 0-1,1 0 1,0 0 0,0 1 0,1 0 0,-8 10 0,12-14-160,-1 0 0,1 0 0,0 0 0,-1 1-1,1-1 1,0 1 0,0-1 0,1 1 0,-1-1 0,1 1 0,-1-1 0,1 1 0,0-1 0,0 1 0,0 0 0,0-1 0,0 1-1,0-1 1,1 1 0,-1-1 0,1 1 0,0-1 0,0 1 0,0-1 0,0 1 0,0-1 0,1 0 0,-1 0 0,4 4 0,6 6 30,2 0 0,-1-1 0,1-1 0,1 0 0,23 12 0,-23-14-54,-1 0-1,0 1 1,0 0-1,-1 0 1,-1 2-1,1-1 1,9 14-1,-19-22-13,0 0 0,-1 1 1,1-1-1,-1 0 0,1 1 0,-1-1 0,0 1 0,0 0 1,0-1-1,0 1 0,-1 0 0,1-1 0,-1 1 0,0 0 1,1 0-1,-1 0 0,0-1 0,-1 1 0,1 0 1,0 0-1,-3 5 0,2-4 33,-1-1 0,-1 1-1,1-1 1,-1 1 0,1-1 0,-1 0 0,0 0 0,0 0-1,0 0 1,0-1 0,-1 1 0,1-1 0,-6 2 0,-5 4 300,-1-2 1,0 0 0,0-1-1,-1-1 1,1 0-1,-26 3 1,35-6-123,1-1-1,0 1 1,-1-1-1,1 0 1,0 0-1,-1-1 1,-8-2 0,13 3-173,-1-1 0,1 0 0,0 0 1,-1 0-1,1 0 0,0 0 1,0 0-1,0 0 0,-1 0 1,1-1-1,1 1 0,-1 0 0,0-1 1,0 1-1,0-1 0,1 1 1,-1-1-1,1 1 0,-1-1 1,1 1-1,-1-1 0,1 0 0,0 1 1,0-1-1,0 1 0,0-1 1,0 0-1,1-1 0,-1-7-14,1 0 0,1 0 0,0 0 0,0 1 0,1-1 0,1 1 0,-1 0-1,8-14 1,48-73-3,-38 64-36,12-14-207,47-52 1,-33 43 458,-47 55-206,1 0-1,-1 0 1,0 0 0,0 0 0,0 0 0,1 0 0,-1-1-1,0 1 1,0 0 0,0 0 0,0 0 0,0 0-1,1 0 1,-1 0 0,0 0 0,0-1 0,0 1 0,0 0-1,0 0 1,0 0 0,0 0 0,1-1 0,-1 1 0,0 0-1,0 0 1,0 0 0,0 0 0,0-1 0,0 1 0,0 0-1,0 0 1,0 0 0,0-1 0,0 1 0,0 0-1,0 0 1,0 0 0,0 0 0,0-1 0,0 1 0,0 0-1,0 0 1,-1 0 0,1 0 0,0-1 0,0 1 0,0 0-1,0 0 1,0 0 0,0 0 0,0 0 0,-1-1 0,1 1-1,-13 3 207,-17 12-420,-9 18 22,37-31-149,1 1 0,-1-1 0,1 0 0,-1 0 1,1 1-1,0-1 0,0 1 0,0-1 0,-2 6 1,3-8 183,0 0 1,0 1 0,0-1 0,0 0 0,0 0 0,0 1 0,0-1-1,0 0 1,0 1 0,0-1 0,0 0 0,0 0 0,0 1 0,0-1-1,0 0 1,0 1 0,0-1 0,0 0 0,0 1 0,0-1 0,0 0-1,1 0 1,-1 1 0,0-1 0,0 0 0,0 0 0,1 0 0,-1 1-1,0-1 1,0 0 0,0 0 0,1 0 0,-1 1 0,0-1 0,0 0-1,1 0 1,-1 0 0,0 0 0,1 0 0,-1 0 0,0 0 0,0 1-1,1-1 1,-1 0 0,0 0 0,1 0 0,-1 0 0,0 0 0,0 0-1,1-1 1,-1 1 0,1 0 0,15 1-4503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3.558"/>
    </inkml:context>
    <inkml:brush xml:id="br0">
      <inkml:brushProperty name="width" value="0.025" units="cm"/>
      <inkml:brushProperty name="height" value="0.025" units="cm"/>
    </inkml:brush>
  </inkml:definitions>
  <inkml:trace contextRef="#ctx0" brushRef="#br0">32 0 13004,'0'0'8504,"1"11"-6683,-7 227 2508,3-175-4310,2-36-3417,-10-31-4455,-1-11-21</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05"/>
    </inkml:context>
    <inkml:brush xml:id="br0">
      <inkml:brushProperty name="width" value="0.025" units="cm"/>
      <inkml:brushProperty name="height" value="0.025" units="cm"/>
    </inkml:brush>
  </inkml:definitions>
  <inkml:trace contextRef="#ctx0" brushRef="#br0">26 0 17905,'0'0'4388,"-24"59"-2626,23-38-257,1 0-832,0-4-417,19-3-96,15-5 64,14-4-31,8-4-386,3-1-1152,-2 0-1634,-4-10-1249,-10-1-961,-9 0-544</inkml:trace>
  <inkml:trace contextRef="#ctx0" brushRef="#br0" timeOffset="1">431 102 1185,'0'0'6951,"-7"1"-2948,-17 19 225,-9 6-800,-7 11-1250,-3 7-801,2 3-224,9 0-608,13 1-353,4-6-160,8-5 64,7-10-1698,0-6-2690,0-13-4516</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07"/>
    </inkml:context>
    <inkml:brush xml:id="br0">
      <inkml:brushProperty name="width" value="0.025" units="cm"/>
      <inkml:brushProperty name="height" value="0.025" units="cm"/>
    </inkml:brush>
  </inkml:definitions>
  <inkml:trace contextRef="#ctx0" brushRef="#br0">29 0 21204,'0'0'2050,"-9"75"-1505,4-38-353,-1 4-96,6-4-64,0-5-32,0-6-32,11-5-641,-7-8-256,-1-6-672,-3-5-1314,-7-2-2658,-12 0-865</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08"/>
    </inkml:context>
    <inkml:brush xml:id="br0">
      <inkml:brushProperty name="width" value="0.025" units="cm"/>
      <inkml:brushProperty name="height" value="0.025" units="cm"/>
    </inkml:brush>
  </inkml:definitions>
  <inkml:trace contextRef="#ctx0" brushRef="#br0">1 15 14798,'0'0'7815,"66"-11"-6790,-25 11-160,9 3-705,2-1-96,0 0-576,-2-2-2819,-11 0-2531,-5-10-5989</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09"/>
    </inkml:context>
    <inkml:brush xml:id="br0">
      <inkml:brushProperty name="width" value="0.025" units="cm"/>
      <inkml:brushProperty name="height" value="0.025" units="cm"/>
    </inkml:brush>
  </inkml:definitions>
  <inkml:trace contextRef="#ctx0" brushRef="#br0">59 33 18866,'0'0'870,"9"-5"-213,1 0-394,0 1-1,1 0 1,-1 0 0,21-4 0,-29 8-220,0-1-1,0 1 1,0-1-1,1 1 1,-1-1-1,0 1 1,1 0-1,-1 0 1,0 0-1,0 1 1,1-1-1,-1 0 1,0 1-1,0 0 1,1-1-1,-1 1 1,0 0 0,0 0-1,0 0 1,0 0-1,0 1 1,0-1-1,-1 0 1,1 1-1,0-1 1,-1 1-1,1 0 1,-1 0-1,1-1 1,-1 1-1,0 0 1,0 0-1,0 0 1,0 0-1,1 5 1,-1-2-11,0 0 0,-1 0 0,0 1 1,0-1-1,0 0 0,0 0 0,-1 0 0,0 0 0,0 0 0,0 0 1,-1 0-1,0 0 0,0 0 0,0 0 0,0-1 0,-1 1 0,0-1 0,0 0 1,-7 8-1,-5 5 58,-2-1 0,0-1 0,-24 17 0,18-14-79,27-17-90,1 0 0,-1 0-1,1-1 1,0 1 0,-1-1-1,9-1 1,6 0-45,7-2 48,0 2 0,35 3 0,-56-2 71,0 0-1,1 1 1,-1 0 0,0 0-1,0 0 1,0 1-1,0 0 1,0 0 0,0 0-1,-1 0 1,1 1 0,-1 0-1,1 0 1,-1 0 0,0 0-1,0 1 1,-1 0 0,5 4-1,-7-6 32,0 0 0,0 0-1,0 0 1,0 0 0,-1 0-1,1 0 1,-1 0 0,1 0-1,-1 0 1,0 0 0,1 0-1,-1 0 1,0 1-1,-1-1 1,1 0 0,0 0-1,-1 0 1,1 0 0,-1 0-1,1 0 1,-1 0 0,0 0-1,0 0 1,0 0 0,0 0-1,0 0 1,-1-1 0,1 1-1,0 0 1,-1-1 0,1 1-1,-1-1 1,0 0 0,1 1-1,-1-1 1,0 0 0,0 0-1,-2 1 1,-10 6 687,-1 0 0,0-1 1,-28 9-1,35-13-542,-201 63 1527,302-97-17008,-43 8 5914</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10"/>
    </inkml:context>
    <inkml:brush xml:id="br0">
      <inkml:brushProperty name="width" value="0.025" units="cm"/>
      <inkml:brushProperty name="height" value="0.025" units="cm"/>
    </inkml:brush>
  </inkml:definitions>
  <inkml:trace contextRef="#ctx0" brushRef="#br0">245 3 18001,'0'0'2119,"-8"-2"-432,3 2-1618,1 0 0,0 0 0,-1 0 0,1 0 0,0 0 0,-1 1 0,1 0 0,0 0 0,0 0-1,0 1 1,0-1 0,-5 3 0,-1 2 13,0 1-1,0-1 0,0 2 1,-9 9-1,1-1 287,0 2 1,2 0 0,-16 23-1,28-36-330,0 0 0,1 0 1,-1 0-1,1 0 0,1 1 0,-1 0 0,1-1 0,0 1 1,0 0-1,1 0 0,0 0 0,0 0 0,0 0 0,1 1 1,0-1-1,0 0 0,0 0 0,2 7 0,-1-11-16,0 1 0,1-1 0,-1 0 0,1 0 0,0 0 0,-1 0-1,1 0 1,0-1 0,0 1 0,0 0 0,0-1 0,0 0 0,1 1 0,-1-1-1,0 0 1,1 0 0,-1 0 0,1 0 0,-1-1 0,1 1 0,-1-1 0,1 1-1,-1-1 1,1 0 0,4-1 0,5 2 215,-1-1-1,0-1 0,1 0 1,18-5-1,-20 3-219,-1 0-1,1-1 0,-1 0 1,0 0-1,0-1 0,0-1 1,0 1-1,-1-1 0,0-1 1,0 1-1,-1-1 0,0-1 1,0 1-1,-1-1 1,0-1-1,0 1 0,-1-1 1,0 0-1,0 0 0,-1 0 1,0-1-1,-1 1 0,0-1 1,0 0-1,-1 0 0,-1 0 1,0-1-1,0 1 0,-1 0 1,0 0-1,-3-18 0,3 27-241,0 0-1,-1-1 1,1 1-1,-1 0 1,1 0-1,-1-1 0,0 1 1,1 0-1,-1 0 1,0 0-1,0 0 0,0 0 1,0 0-1,0 0 1,0 0-1,0 0 0,0 0 1,0 1-1,0-1 1,-1 0-1,1 1 1,0-1-1,0 1 0,-1-1 1,1 1-1,0 0 1,-1-1-1,1 1 0,0 0 1,-1 0-1,1 0 1,-1 0-1,1 0 1,-2 1-1,-13-1-6073</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11"/>
    </inkml:context>
    <inkml:brush xml:id="br0">
      <inkml:brushProperty name="width" value="0.025" units="cm"/>
      <inkml:brushProperty name="height" value="0.025" units="cm"/>
    </inkml:brush>
  </inkml:definitions>
  <inkml:trace contextRef="#ctx0" brushRef="#br0">0 14 15887,'0'0'12268,"74"3"-11660,-32 2-480,7-1-96,6-4-1057,-3-5-4452,-2-15-8424</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12"/>
    </inkml:context>
    <inkml:brush xml:id="br0">
      <inkml:brushProperty name="width" value="0.025" units="cm"/>
      <inkml:brushProperty name="height" value="0.025" units="cm"/>
    </inkml:brush>
  </inkml:definitions>
  <inkml:trace contextRef="#ctx0" brushRef="#br0">0 0 15855,'0'0'464,"13"3"364,111 16 2041,44 7-1008,-164-25-1856,0 0 1,1 1-1,-1-1 1,0 1-1,-1 0 1,1 0-1,0 0 1,0 0-1,-1 0 1,0 1-1,7 5 1,-10-6-3,1-1 0,0 0 0,0 0 1,-1 1-1,1-1 0,-1 1 0,0-1 0,1 0 0,-1 1 1,0-1-1,0 1 0,1-1 0,-1 1 0,-1-1 0,1 1 1,0-1-1,0 1 0,0-1 0,-1 0 0,1 1 1,-1-1-1,1 1 0,-1-1 0,1 0 0,-1 0 0,0 1 1,0-1-1,0 0 0,0 0 0,0 0 0,0 0 1,0 0-1,0 0 0,0 0 0,0 0 0,0 0 0,-3 1 1,-16 12 131,-1 0 1,0-2-1,-1 0 1,-46 17 0,36-16-80,-52 29 0,82-41-69,0 0 1,0 0-1,1 0 1,-1 0-1,0 0 1,1 1-1,-1-1 1,1 0-1,-1 1 1,1 0-1,0-1 1,-2 4-1,3-5 11,0 1 1,0-1-1,0 1 0,0-1 0,0 0 1,0 1-1,0-1 0,1 1 0,-1-1 1,0 0-1,0 1 0,0-1 0,1 0 1,-1 1-1,0-1 0,0 0 0,1 1 1,-1-1-1,0 0 0,1 1 0,-1-1 1,0 0-1,1 0 0,-1 0 0,1 1 1,-1-1-1,0 0 0,1 0 0,-1 0 1,1 0-1,-1 0 0,0 0 0,1 0 1,-1 0-1,1 0 0,63 2 92,-40-3 14,-22 1-104,19 0-4,-1 1 0,1 2 1,-1 0-1,23 6 0,-40-8-4,1-1 0,-1 1 0,0 0-1,1 1 1,-1-1 0,0 0 0,0 1 0,0 0 0,0 0-1,0 0 1,0 0 0,0 0 0,-1 1 0,1-1-1,-1 1 1,0-1 0,0 1 0,0 0 0,0 0 0,0 0-1,0 0 1,-1 0 0,1 1 0,-1-1 0,0 0 0,0 1-1,-1-1 1,1 1 0,-1-1 0,1 1 0,-1-1-1,0 5 1,-2-2 154,1-1 0,-1 0-1,0 0 1,0 0-1,-1 0 1,0 0 0,0 0-1,0-1 1,0 1-1,0-1 1,-1 0 0,0 0-1,0 0 1,0-1-1,-1 1 1,1-1 0,-1 0-1,1 0 1,-1 0-1,-8 2 1,1 1 155,0-1 0,0-1 0,-1 1 0,0-2 1,1 0-1,-1-1 0,-23 2 0,35-4-317,0 0 1,1 0 0,-1 0-1,0 0 1,0 0 0,1 0-1,-1 0 1,0 0 0,1 0-1,-1 0 1,0-1-1,0 1 1,1 0 0,-1 0-1,0-1 1,1 1 0,-1-1-1,0 1 1,1 0-1,-1-1 1,1 1 0,-1-1-1,1 1 1,-1-1 0,1 0-1,-1 1 1,1-1 0,0 1-1,-1-1 1,1 0-1,0 1 1,-1-2 0,1-1-182,0 1 0,0 0 1,0 0-1,0 0 0,1 0 0,-1 0 1,1 0-1,-1 0 0,1 0 0,0 0 1,1-3-1,3-4-975,0 1 0,0 1 0,0-1 0,13-13 0,21-11-4861,9 1-1248</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13"/>
    </inkml:context>
    <inkml:brush xml:id="br0">
      <inkml:brushProperty name="width" value="0.025" units="cm"/>
      <inkml:brushProperty name="height" value="0.025" units="cm"/>
    </inkml:brush>
  </inkml:definitions>
  <inkml:trace contextRef="#ctx0" brushRef="#br0">242 100 13901,'0'0'9599,"-8"-4"-8975,5 3-618,-1 0 0,1 0 0,0 0 0,-1 0 0,1 0 0,-1 1 0,1 0 0,-1 0 0,1 0 0,-1 0 0,1 0 0,0 1 0,-1-1 0,1 1 0,-1 0 0,-4 2 0,-2 2 23,-1 1-1,1 0 1,1 0 0,-17 14 0,10-7 38,0 1 0,-19 22 0,31-31-65,0 0 1,0 0 0,0 1 0,1 0 0,0-1 0,0 1-1,0 0 1,1 1 0,0-1 0,0 0 0,-1 12 0,3-16 2,0 0 0,0-1 0,0 1 1,0 0-1,1-1 0,-1 1 1,1 0-1,-1 0 0,1-1 0,0 1 1,-1-1-1,1 1 0,0-1 1,0 1-1,0-1 0,1 1 0,-1-1 1,0 0-1,0 0 0,1 0 1,-1 1-1,0-1 0,1 0 0,-1-1 1,1 1-1,0 0 0,-1 0 1,1-1-1,0 1 0,-1-1 0,1 1 1,0-1-1,0 0 0,-1 0 1,5 0-1,7 2 166,1-2 0,0 1 1,19-3-1,-19-1-61,1 1 1,-1-2-1,0 1 1,-1-2-1,1 0 0,-1-1 1,0 0-1,0-1 0,0 0 1,-1-1-1,0-1 0,14-13 1,-20 17-72,0 0 0,0-1 1,-1 0-1,0 0 1,0 0-1,-1 0 0,1-1 1,-2 0-1,1 1 0,-1-2 1,0 1-1,0 0 0,0-1 1,-1 1-1,-1-1 0,1 0 1,-1 1-1,-1-1 0,1 0 1,-1 0-1,0 0 0,-1 1 1,0-1-1,-3-11 0,3 16-145,-1 0-1,1 0 0,-1 0 0,1 0 0,-1 0 0,0 0 1,0 1-1,0-1 0,-1 1 0,1 0 0,-1-1 0,1 1 1,-1 0-1,0 0 0,1 1 0,-1-1 0,0 1 0,0-1 1,0 1-1,-1 0 0,1 0 0,0 0 0,0 0 0,-6 0 1,7 1-110,-1 0 0,1 0 0,-1 0 0,0 0 0,1 0 0,-1 0 0,1 1 0,-1-1 0,1 1 0,-1 0 0,1 0 0,-1 0 0,1 0 0,0 0 0,0 0 0,-1 1 0,1-1 0,0 1 0,0-1 0,0 1 0,0 0 0,1 0 0,-1 0 0,0 0 0,1 0 0,0 0 0,-1 0 0,1 1 0,0-1 0,0 0 0,-1 5 0,0 0-736,1-1 0,1 0-1,-1 1 1,1-1 0,0 1 0,1-1-1,1 11 1,8 10-5422</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14"/>
    </inkml:context>
    <inkml:brush xml:id="br0">
      <inkml:brushProperty name="width" value="0.025" units="cm"/>
      <inkml:brushProperty name="height" value="0.025" units="cm"/>
    </inkml:brush>
  </inkml:definitions>
  <inkml:trace contextRef="#ctx0" brushRef="#br0">224 124 11179,'4'-7'3421,"-4"6"-3336,14-30 3084,-14 31-3067,1-1 0,-1 0 0,1 0 0,-1 0 0,1 0 0,-1 0 0,0 0 0,1 0 0,-1 0 0,0-1 0,0 1 0,0 0 0,0 0-1,0 0 1,0 0 0,0 0 0,0 0 0,-1 0 0,1 0 0,0 0 0,0 0 0,-1 0 0,1 0 0,-1 0 0,1 0 0,-1 0 0,1 0-1,-1 0 1,0 0 0,0 1 0,1-1 0,-1 0 0,0 0 0,0 1 0,0-1 0,-1 0 0,-4 0-51,-1 0 1,-1 1 0,1 0-1,0 0 1,0 1-1,0 0 1,1 0 0,-1 0-1,0 1 1,0 0-1,1 1 1,-1-1-1,1 1 1,0 1 0,-1-1-1,1 1 1,1 0-1,-10 8 1,4-4 2,2 1 0,-1 0 0,2 0 0,-1 0 1,1 1-1,0 1 0,1-1 0,0 1 0,-8 19 0,14-28-32,0 0-1,0 0 1,0 0-1,1 0 1,-1 0-1,1 0 1,-1-1-1,1 1 1,0 0-1,0 0 1,0 0-1,0 0 1,0 0-1,0 0 1,0 0-1,1 0 1,-1 0-1,1 0 1,0 0-1,-1 0 1,1 0-1,0 0 1,0-1-1,0 1 1,0 0-1,0-1 1,1 1-1,-1-1 1,0 1-1,1-1 1,-1 1-1,1-1 1,-1 0-1,1 0 1,0 0-1,0 0 0,-1 0 1,1 0-1,0-1 1,0 1-1,0 0 1,0-1-1,0 0 1,0 1-1,0-1 1,3 0-1,8 1 250,0 0 0,0-1-1,0 0 1,0-1-1,-1-1 1,17-3-1,-14 1-136,-1-1 0,1 0 0,-1-1 0,-1-1 0,1 0 0,-1-1 0,0 0 0,22-19 0,-31 23-112,1 0 0,-1 0-1,1-1 1,-1 1 0,0-1 0,-1 0 0,1 0-1,-1 0 1,0 0 0,0 0 0,-1-1 0,1 1 0,-1-1-1,-1 0 1,1 0 0,-1 0 0,0 0 0,0 0-1,-1 0 1,1 0 0,-1 0 0,-1 0 0,1 0 0,-3-11-1,1 13-156,1 2 0,-1-1 0,1 0 0,-1 0 0,0 0 0,0 1 0,0-1 0,-1 1 0,1 0 0,-1-1 1,1 1-1,-1 0 0,1 1 0,-1-1 0,0 0 0,0 1 0,0-1 0,0 1 0,0 0 0,0 0 0,-1 0 0,1 1 0,0-1 0,-6 1 0,4-1-351,1 1 1,-1 0-1,1 0 1,-1 1-1,1-1 1,0 1-1,-1 0 1,-4 2-1,6-2-96,1 0-1,-1 1 0,1-1 0,-1 0 0,1 1 1,0-1-1,-1 1 0,1 0 0,0 0 0,0 0 1,1 0-1,-1 0 0,-2 3 0,-5 20-7024</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15"/>
    </inkml:context>
    <inkml:brush xml:id="br0">
      <inkml:brushProperty name="width" value="0.025" units="cm"/>
      <inkml:brushProperty name="height" value="0.025" units="cm"/>
    </inkml:brush>
  </inkml:definitions>
  <inkml:trace contextRef="#ctx0" brushRef="#br0">65 331 13421,'0'0'11328,"-3"11"-10666,-17 39 21,13-33-420,0 0 0,0 0 0,2 0 0,0 1 1,1-1-1,-2 23 0,6-38-236,1 1 0,-1 0 0,1 0 1,0 0-1,0-1 0,0 1 0,0 0 0,0-1 1,1 1-1,-1-1 0,1 1 0,0-1 0,0 0 1,0 0-1,0 0 0,0 0 0,0 0 0,0 0 1,1 0-1,-1-1 0,1 1 0,-1-1 0,1 0 1,-1 0-1,1 0 0,0 0 0,0 0 0,-1 0 1,1-1-1,5 1 0,11 2 20,0 0 0,0-2 1,25-1-1,-43 0-60,3 0-251,0 0-1,0 0 0,0 0 1,0-1-1,-1 0 0,1 0 1,0 0-1,0 0 0,-1-1 1,1 1-1,-1-1 0,7-4 1,-7 4-540,0-1 1,-1 1-1,1-1 1,0 0 0,-1 0-1,0-1 1,1 1-1,1-4 1,10-27-11748</inkml:trace>
  <inkml:trace contextRef="#ctx0" brushRef="#br0" timeOffset="1">181 0 19026,'0'0'6150,"9"21"-19187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3.889"/>
    </inkml:context>
    <inkml:brush xml:id="br0">
      <inkml:brushProperty name="width" value="0.025" units="cm"/>
      <inkml:brushProperty name="height" value="0.025" units="cm"/>
    </inkml:brush>
  </inkml:definitions>
  <inkml:trace contextRef="#ctx0" brushRef="#br0">0 254 15278,'0'0'4517,"49"-6"-2948,-23 4-95,8-3-65,0-1-704,2-2-417,-2 2-224,-2-3 0,-3 2-801,-8-1-2049,-5 2-1795,-7-5-3907</inkml:trace>
  <inkml:trace contextRef="#ctx0" brushRef="#br0" timeOffset="1">486 1 17168,'0'0'4308,"-5"11"-3229,-3 9-278,1 1 1,-8 40-1,13-47-651,0-1 0,0 0 0,1 1 0,1-1-1,0 1 1,1-1 0,3 16 0,-3-26-134,-1-1 0,1 0 0,0 0 0,0 0-1,1 0 1,-1 0 0,0 0 0,1 0 0,-1 0 0,1-1 0,-1 1 0,1 0 0,0-1-1,0 1 1,0-1 0,0 0 0,0 0 0,0 0 0,0 0 0,0 0 0,0 0-1,1 0 1,-1-1 0,0 1 0,1-1 0,-1 1 0,0-1 0,1 0 0,-1 0-1,0 0 1,1 0 0,-1-1 0,0 1 0,1-1 0,-1 1 0,4-2 0,40-17-891,-41 17 345,-2 0-1,1-1 0,0 0 1,0 0-1,-1 0 0,0 0 0,4-4 1,5-15-4398,-3-3-3186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17"/>
    </inkml:context>
    <inkml:brush xml:id="br0">
      <inkml:brushProperty name="width" value="0.025" units="cm"/>
      <inkml:brushProperty name="height" value="0.025" units="cm"/>
    </inkml:brush>
  </inkml:definitions>
  <inkml:trace contextRef="#ctx0" brushRef="#br0">1 1 14318</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18"/>
    </inkml:context>
    <inkml:brush xml:id="br0">
      <inkml:brushProperty name="width" value="0.025" units="cm"/>
      <inkml:brushProperty name="height" value="0.025" units="cm"/>
    </inkml:brush>
  </inkml:definitions>
  <inkml:trace contextRef="#ctx0" brushRef="#br0">88 1 20628,'0'0'1217,"-52"81"-1249,34-39 480,5 3 33,8-1-129,5-3-192,0-5-64,14-5-64,8-5 96,-10-6-160,4-6-256,-7-9-321,-7-5-223,-13-5-2756,-12-11-2177,-7-7-1987</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19"/>
    </inkml:context>
    <inkml:brush xml:id="br0">
      <inkml:brushProperty name="width" value="0.025" units="cm"/>
      <inkml:brushProperty name="height" value="0.025" units="cm"/>
    </inkml:brush>
  </inkml:definitions>
  <inkml:trace contextRef="#ctx0" brushRef="#br0">1 55 10025,'0'0'11627,"57"-21"-10441,3 21-738,12 0-384,5-2-128,-1-4-2915,-6-6-2050,-9-2-3427</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0"/>
    </inkml:context>
    <inkml:brush xml:id="br0">
      <inkml:brushProperty name="width" value="0.025" units="cm"/>
      <inkml:brushProperty name="height" value="0.025" units="cm"/>
    </inkml:brush>
  </inkml:definitions>
  <inkml:trace contextRef="#ctx0" brushRef="#br0">68 18 15983,'0'0'2119,"9"-3"-21,-3 2-1861,1-2 93,0 1 1,0 1 0,0 0 0,0 0 0,11 0 0,-16 1-296,-1 0 0,1 0 0,0 0 0,-1 0 0,1 1 0,0-1 1,-1 0-1,1 1 0,0 0 0,-1-1 0,1 1 0,-1 0 0,1 0 0,-1 0 0,0 0 0,1 0 0,-1 0 0,0 0 1,0 0-1,0 1 0,0-1 0,0 0 0,0 1 0,0-1 0,0 1 0,0-1 0,-1 1 0,1 0 0,0-1 0,-1 1 0,0-1 1,1 4-1,0 0-4,-1 0 1,1 0 0,-1 0-1,0 1 1,-1-1 0,1 0 0,-1 0-1,0 0 1,0 0 0,-1 0-1,1 0 1,-1 0 0,0-1 0,-1 1-1,1-1 1,-5 7 0,-4 2 260,0 0 0,-1-1 0,-22 19 0,22-22-133,2 0-1,-1 1 1,1 1-1,0-1 1,-14 23-1,23-32-158,0 0 0,0 0 0,0 1 0,1-1 0,-1 0 0,0 1 0,0-1 0,1 1 0,-1-1 0,1 1 0,-1 0 0,1-1 0,0 1 0,0-1 0,0 1 0,-1-1 0,2 1 0,-1 0 0,0-1 0,0 1 0,0-1 0,1 1 0,-1 0 0,1-1 0,-1 1 0,1-1 0,0 1 0,-1-1 0,1 0 0,0 1 0,0-1 0,0 0 0,0 0 0,0 1 0,0-1 0,0 0 0,1 0 0,-1 0 0,0 0 0,1-1 0,-1 1 0,1 0 0,-1 0 0,1-1 0,-1 1 0,1-1 0,-1 1 0,3-1 0,11 3-43,-1 0-1,1-2 1,-1 0 0,21-1-1,-20 0-107,37-1-1429,1-1 0,0-4 1,87-19-1,-101 14-732,0-1 0,-1-1 0,0-3 1,-1-1-1,49-31 0,-51 24-715,3-10 4068,-35 32-620,0-1-1,-1 1 0,0 0 0,0-1 0,1 0 1,-2 1-1,1-1 0,0 0 0,0 0 1,-1 0-1,0 0 0,1 0 0,-1 0 1,-1-1-1,1 1 0,0 0 0,-1 0 0,1-1 1,-1 1-1,0 0 0,0-1 0,0 1 1,-1 0-1,-1-6 0,1 6-205,-1 1-1,0 0 1,0 0 0,0-1-1,0 1 1,0 0 0,-1 1-1,1-1 1,-1 0 0,1 1-1,-1-1 1,1 1 0,-1 0-1,0 0 1,0 0 0,0 0-1,1 1 1,-1-1 0,0 1-1,0-1 1,0 1 0,0 0-1,0 0 1,0 0 0,-4 1 0,-4 0-57,0 0 1,1 1 0,-1 0 0,0 1-1,-19 7 1,18-4-6,1 0-1,0 1 0,0 0 0,0 1 1,0 0-1,2 0 0,-1 1 0,-10 13 0,16-18-115,0 1-1,0 0 1,1 0-1,0 0 0,0 0 1,0 1-1,0 0 1,1-1-1,0 1 0,0 0 1,0 0-1,1 0 1,0 0-1,0 0 0,1 0 1,-1 0-1,1 1 0,1-1 1,1 11-1,-1-13-15,1 1 1,0-1-1,1 0 0,-1 1 0,1-1 1,0 0-1,-1-1 0,2 1 0,-1 0 0,0-1 1,1 0-1,0 0 0,0 0 0,-1 0 1,2 0-1,-1-1 0,0 0 0,0 0 0,1 0 1,0 0-1,-1-1 0,1 0 0,6 1 1,9 2 378,-1-1-1,1-1 1,-1-1 0,29-2 0,-33-1-202,0 0 1,0-1-1,-1 0 0,1-1 0,-1-1 0,0 0 0,0-1 0,-1-1 1,1 0-1,-1-1 0,16-12 0,-21 14-190,-1 1 0,-1-1-1,1-1 1,-1 1 0,0-1 0,0 0 0,-1 0-1,0-1 1,0 1 0,0-1 0,-1 0-1,-1 0 1,1-1 0,-1 1 0,-1-1 0,0 0-1,0 0 1,0 0 0,-1 0 0,-1-9-1,0 14-300,0 0-1,-1 0 1,0 1-1,0-1 0,0 0 1,0 0-1,0 1 0,-1-1 1,1 1-1,-1-1 1,0 1-1,-1 0 0,1 0 1,0 0-1,-1 0 1,1 0-1,-1 0 0,0 1 1,0 0-1,0-1 1,0 1-1,-1 0 0,1 0 1,-1 1-1,1-1 0,-1 1 1,-5-2-1,-34-9-7548</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1"/>
    </inkml:context>
    <inkml:brush xml:id="br0">
      <inkml:brushProperty name="width" value="0.025" units="cm"/>
      <inkml:brushProperty name="height" value="0.025" units="cm"/>
    </inkml:brush>
  </inkml:definitions>
  <inkml:trace contextRef="#ctx0" brushRef="#br0">1 26 16143,'18'0'1057,"5"0"-224,16 0 608,11 0-544,11-7-224,3-1-417,9 2-160,-5 3-64,-12 3-1217,-17-1-1890,-18 3-2466,-21 10-1025</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2"/>
    </inkml:context>
    <inkml:brush xml:id="br0">
      <inkml:brushProperty name="width" value="0.025" units="cm"/>
      <inkml:brushProperty name="height" value="0.025" units="cm"/>
    </inkml:brush>
  </inkml:definitions>
  <inkml:trace contextRef="#ctx0" brushRef="#br0">20 1 11627,'0'0'9289,"-20"51"-8008,65-49 160,18 0-416,15-2-736,11 0-193,6-10-256,-9-3-2467,-11-5-3683</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3"/>
    </inkml:context>
    <inkml:brush xml:id="br0">
      <inkml:brushProperty name="width" value="0.025" units="cm"/>
      <inkml:brushProperty name="height" value="0.025" units="cm"/>
    </inkml:brush>
  </inkml:definitions>
  <inkml:trace contextRef="#ctx0" brushRef="#br0">1 389 17809,'0'0'235,"12"-7"683,67-40 473,-3-3 0,136-118 0,-74 55-797,-138 113-601,0 0 1,1-1-1,-1 1 0,0 0 0,0 0 1,0 0-1,0 0 0,0-1 0,0 1 0,0 0 1,1 0-1,-1 0 0,0 0 0,0 0 1,0 0-1,0-1 0,1 1 0,-1 0 1,0 0-1,0 0 0,0 0 0,0 0 1,1 0-1,-1 0 0,0 0 0,0 0 0,0 0 1,1 0-1,-1 0 0,0 0 0,0 0 1,0 0-1,1 0 0,-1 0 0,0 0 1,0 0-1,0 0 0,0 0 0,1 0 0,-1 0 1,0 1-1,0-1 0,0 0 0,0 0 1,1 0-1,-1 0 0,0 0 0,0 0 1,0 1-1,0-1 0,0 0 0,0 0 1,0 0-1,1 0 0,-1 1 0,0-1 0,0 0 1,0 0-1,0 0 0,0 0 0,0 1 1,0-1-1,-3 21-151,-11 23 176,5-22-221,0 1 1,2 0-1,1 0 0,1 0 0,1 1 0,-2 45 0,5-66-81,2 0-1,-1 0 0,0 0 0,0 0 1,1 0-1,0 0 0,-1 0 0,1 0 1,0 0-1,1-1 0,-1 1 0,0 0 1,1-1-1,-1 1 0,4 3 0,-2-4-259,-1 0 0,1 0 0,0 0 0,0 0 0,0-1 0,0 1 0,0-1 0,0 0 0,0 0 0,1 0 0,-1 0 0,0 0 0,1-1 0,3 1 0,39 0-7586</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4"/>
    </inkml:context>
    <inkml:brush xml:id="br0">
      <inkml:brushProperty name="width" value="0.025" units="cm"/>
      <inkml:brushProperty name="height" value="0.025" units="cm"/>
    </inkml:brush>
  </inkml:definitions>
  <inkml:trace contextRef="#ctx0" brushRef="#br0">230 26 13485,'0'0'3358,"-11"1"-1170,2 2-2114,-1 0 0,1 0-1,0 1 1,0 0 0,0 1-1,1 0 1,-1 0 0,1 1-1,1 0 1,-1 0 0,1 1-1,0 0 1,0 0 0,-7 11-1,-2 2-10,1 0-1,-14 25 1,25-37-3,0 0-1,0 0 1,1 1 0,0-1 0,0 1-1,1 0 1,0 0 0,1-1-1,-1 14 1,1-20-39,1 0 0,1 0 0,-1 1 0,0-1 0,0 0 0,1 0 0,-1 0 0,1 0 1,0 0-1,0 0 0,0 0 0,0-1 0,0 1 0,0 0 0,0 0 0,0-1 0,1 1 0,-1 0 0,1-1 0,-1 1 0,1-1 0,3 2 0,-1-1 59,0 0 0,0 0 0,0-1 0,1 1-1,-1-1 1,0 0 0,1-1 0,-1 1 0,1-1 0,6 0 0,0-1 33,0 0 0,-1 0 0,1-1 0,-1 0 0,0-1 1,1 0-1,-1-1 0,18-9 0,-18 5-84,-1 0 1,0 0-1,0-1 1,0 0-1,-1 0 0,-1-1 1,1 0-1,-2 0 1,1-1-1,-2 0 0,1 0 1,6-20-1,-10 25-68,0 0 1,0 1-1,-1-1 0,1 0 0,-1 0 0,-1 0 1,1 0-1,-1 0 0,0 0 0,0-1 0,-1 1 0,1 0 1,-1 0-1,-1 0 0,1 0 0,-1 1 0,0-1 1,-1 0-1,1 1 0,-1-1 0,0 1 0,0 0 0,-1 0 1,0 0-1,0 1 0,0-1 0,-6-5 0,8 8-53,-1 0-1,0 1 1,1-1-1,-1 1 0,0-1 1,0 1-1,0 0 1,0 0-1,0 0 0,0 0 1,0 0-1,0 1 1,0 0-1,0-1 0,0 1 1,-1 0-1,1 1 1,0-1-1,0 0 0,0 1 1,0 0-1,0 0 1,0 0-1,0 0 0,-5 3 1,6-3-188,0 1 0,-1-1 1,1 1-1,1 0 0,-1 0 1,0 0-1,0 0 0,1 1 1,-1-1-1,1 0 1,0 0-1,0 1 0,0-1 1,0 1-1,0-1 0,0 1 1,1 0-1,-1-1 0,1 1 1,-1 0-1,1-1 0,0 1 1,0 0-1,1-1 0,-1 1 1,0 0-1,1-1 0,0 1 1,-1-1-1,3 5 0,15 23-4033</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5"/>
    </inkml:context>
    <inkml:brush xml:id="br0">
      <inkml:brushProperty name="width" value="0.025" units="cm"/>
      <inkml:brushProperty name="height" value="0.025" units="cm"/>
    </inkml:brush>
  </inkml:definitions>
  <inkml:trace contextRef="#ctx0" brushRef="#br0">233 100 11787,'0'0'4036,"-3"-10"-934,3 8-3033,-1-1 0,0 1 0,0-1 0,1 1 0,-2-1-1,1 1 1,0-1 0,0 1 0,-1 0 0,1 0 0,-1 0 0,0 0 0,0 0 0,1 0 0,-1 0 0,-1 0 0,1 1 0,0-1 0,0 1 0,0 0 0,-1 0 0,1-1 0,-1 1 0,1 1 0,-1-1 0,1 0 0,-1 1 0,0-1 0,1 1 0,-1 0 0,0 0 0,1 0 0,-1 0 0,1 0 0,-1 1 0,0-1 0,1 1 0,-4 1 0,-3 0-12,-1 1-1,1 1 0,0 0 1,1 0-1,-1 1 1,1 0-1,0 0 1,0 1-1,0 0 1,-8 9-1,12-11-38,0 0-1,0 0 1,0 0-1,1 0 1,-1 0-1,1 1 1,0 0-1,1-1 1,-1 1-1,1 0 1,0 0-1,0 0 1,0 1 0,1-1-1,0 0 1,0 1-1,0-1 1,1 1-1,0 7 1,1-10-8,0 0 1,0-1-1,0 1 1,1-1-1,-1 1 1,1-1 0,0 0-1,-1 1 1,1-1-1,0 0 1,1 0-1,-1 0 1,0-1-1,0 1 1,1 0 0,-1-1-1,1 0 1,-1 1-1,1-1 1,0 0-1,-1 0 1,1-1-1,0 1 1,0-1 0,0 1-1,5-1 1,12 2 91,-1-1 0,35-2 0,-41 0-95,8 0 6,-1-2 0,1 0 0,-1-1 0,0-1 0,23-9 0,-32 10 6,0-1 1,0 0-1,0-1 0,0 0 1,-1 0-1,0-1 1,0-1-1,-1 1 0,16-19 1,-22 24 37,-1-1 1,0 1-1,0-1 1,-1 1 0,1-1-1,0 0 1,-1 0-1,0 1 1,1-1-1,-1 0 1,0 0-1,-1-1 1,1 1-1,0 0 1,-1 0-1,0 0 1,0 0-1,0-1 1,0 1-1,-1-6 1,-1 6-10,1 0-1,-1 0 1,0 0 0,1 0 0,-1 0-1,-1 1 1,1-1 0,0 1-1,-1-1 1,1 1 0,-1 0 0,0 0-1,0 0 1,0 0 0,-6-3-1,-5-1-26,-1 1-1,1 0 1,-1 1-1,0 0 1,-1 1-1,1 1 1,-18 0-1,13 1-153,-64 2 176,79-1-288,0 1-1,0-1 0,0 1 1,0 1-1,0-1 0,0 1 1,0 0-1,0 0 1,1 0-1,-1 1 0,1 0 1,0-1-1,-5 5 1,1 7-3973,6-5-3442</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6"/>
    </inkml:context>
    <inkml:brush xml:id="br0">
      <inkml:brushProperty name="width" value="0.025" units="cm"/>
      <inkml:brushProperty name="height" value="0.025" units="cm"/>
    </inkml:brush>
  </inkml:definitions>
  <inkml:trace contextRef="#ctx0" brushRef="#br0">0 0 15535,'0'0'4452,"74"24"-4164,-23-22-96,17-2-128,5 0-1345,1-5-2787,-1-7-3203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6.771"/>
    </inkml:context>
    <inkml:brush xml:id="br0">
      <inkml:brushProperty name="width" value="0.025" units="cm"/>
      <inkml:brushProperty name="height" value="0.025" units="cm"/>
    </inkml:brush>
  </inkml:definitions>
  <inkml:trace contextRef="#ctx0" brushRef="#br0">50 1 14798,'0'0'4805,"-32"46"-4677,27-16-64,3 5 0,-3 2 0,5-2-64,-6-1 32,6-6-32,0-4-128,0-7-577,0-8-928,0-4-2692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4.263"/>
    </inkml:context>
    <inkml:brush xml:id="br0">
      <inkml:brushProperty name="width" value="0.025" units="cm"/>
      <inkml:brushProperty name="height" value="0.025" units="cm"/>
    </inkml:brush>
  </inkml:definitions>
  <inkml:trace contextRef="#ctx0" brushRef="#br0">11 1 18193,'0'0'8328,"-11"6"-10378,16-6-2498</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7"/>
    </inkml:context>
    <inkml:brush xml:id="br0">
      <inkml:brushProperty name="width" value="0.025" units="cm"/>
      <inkml:brushProperty name="height" value="0.025" units="cm"/>
    </inkml:brush>
  </inkml:definitions>
  <inkml:trace contextRef="#ctx0" brushRef="#br0">38 1 18193,'0'0'4773,"-11"62"-4805,4-23 416,-2 11 0,7 4-159,-7-1-161,9-2 0,0-5-64,6-8-1570,4-11-992,1-15-1954,2-12-4133</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8"/>
    </inkml:context>
    <inkml:brush xml:id="br0">
      <inkml:brushProperty name="width" value="0.025" units="cm"/>
      <inkml:brushProperty name="height" value="0.025" units="cm"/>
    </inkml:brush>
  </inkml:definitions>
  <inkml:trace contextRef="#ctx0" brushRef="#br0">200 116 11755,'1'-11'3908,"0"5"-3492,0-4 369,0 1 0,-1-1 0,0 0 0,-1 0 0,-1-12 0,1 21-673,1-1-1,0 1 1,-1-1-1,1 1 1,-1-1-1,1 1 1,-1-1-1,0 1 1,0 0-1,0 0 1,1-1-1,-1 1 1,0 0-1,-1 0 1,1 0 0,0 0-1,0 0 1,-3-2-1,2 3-79,0 0 1,0-1-1,0 1 0,1 0 0,-1 0 1,0 0-1,0 0 0,0 0 0,0 0 0,0 1 1,0-1-1,0 1 0,0-1 0,0 1 1,0 0-1,1 0 0,-1 0 0,0 0 1,-2 2-1,-4 3-32,0 0 1,0 1-1,0 1 0,1-1 0,0 1 1,1 0-1,-12 18 0,5-3 16,0 0-1,-9 25 0,17-36-17,1-1 1,0 1-1,1 0 1,0 0-1,1 0 0,0 1 1,1-1-1,1 0 1,0 14-1,1-23 6,-1 0 0,1 0-1,-1 1 1,1-1 0,0 0 0,0-1 0,1 1-1,-1 0 1,1 0 0,-1 0 0,1-1-1,0 1 1,0-1 0,0 1 0,0-1 0,4 3-1,-3-3 20,1 0 0,-1 0-1,1-1 1,0 1-1,0-1 1,0 0 0,0 0-1,0 0 1,0-1-1,0 1 1,0-1-1,0 0 1,0 0 0,0-1-1,0 1 1,4-2-1,-1 1 55,-1-1-1,1 0 1,-1 0-1,0-1 1,1 0-1,-1 0 1,-1-1-1,1 1 1,0-1-1,-1-1 1,0 1-1,0-1 1,0 1-1,0-1 0,-1-1 1,0 1-1,0-1 1,-1 0-1,1 1 1,-1-2-1,0 1 1,2-9-1,0 2-12,-1 1-1,0-1 0,-1 0 1,-1 0-1,0-1 0,-1 1 1,0 0-1,-1-1 0,-1 1 1,-2-21-1,2 33-147,1 0 1,-1-1-1,1 1 1,-1 0-1,0-1 1,1 1-1,-1 0 0,0 0 1,0 0-1,0 0 1,0 0-1,0 0 1,0 0-1,0 0 0,0 0 1,-1 0-1,1 0 1,0 1-1,0-1 0,-1 0 1,1 1-1,0-1 1,-3 0-1,3 1-119,0 0 0,0 0-1,1 0 1,-1 0 0,0 0-1,0 0 1,0 0 0,1 0 0,-1 1-1,0-1 1,0 0 0,0 0 0,1 1-1,-1-1 1,0 1 0,0-1 0,1 0-1,-1 1 1,0-1 0,1 1-1,-1 0 1,1-1 0,-1 1 0,1-1-1,-1 1 1,1 0 0,-1-1 0,0 2-1,-5 14-5700</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29"/>
    </inkml:context>
    <inkml:brush xml:id="br0">
      <inkml:brushProperty name="width" value="0.025" units="cm"/>
      <inkml:brushProperty name="height" value="0.025" units="cm"/>
    </inkml:brush>
  </inkml:definitions>
  <inkml:trace contextRef="#ctx0" brushRef="#br0">0 1 17168,'0'0'3107,"0"55"-1762,0-36-768,0 0-417,0-3-96,11-5-64,2-8-2274,8-3-1954,2-13-2338</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30"/>
    </inkml:context>
    <inkml:brush xml:id="br0">
      <inkml:brushProperty name="width" value="0.025" units="cm"/>
      <inkml:brushProperty name="height" value="0.025" units="cm"/>
    </inkml:brush>
  </inkml:definitions>
  <inkml:trace contextRef="#ctx0" brushRef="#br0">136 14 5157,'0'0'14317,"-9"3"-14098,3-1-193,4-1 28,-1-1 0,1 1 0,-1-1 0,1 1 1,-1 0-1,1 0 0,0 0 0,-1 1 0,1-1 1,0 0-1,0 1 0,0 0 0,0-1 0,0 1 1,0 0-1,1 0 0,-1 0 0,1 0 0,-1 0 1,1 0-1,0 1 0,-1-1 0,1 0 0,0 1 0,1-1 1,-1 1-1,-1 4 0,2-2-31,0 0 0,0 0 0,1 0 0,-1 0 0,1 1-1,0-1 1,1 0 0,-1-1 0,1 1 0,0 0 0,0 0 0,0-1 0,6 9-1,3 2 32,1 0 0,22 20 0,22 29 19,-53-60-69,0 1 0,0 0 0,0 0 0,-1 1 0,1-1 1,-1 1-1,-1-1 0,1 1 0,-1-1 0,0 1 0,0 0 1,0 5-1,-2-7 1,1-1 1,-1 1 0,1-1-1,-1 0 1,0 1-1,-1-1 1,1 0 0,0 0-1,-1 0 1,1 0 0,-1 0-1,0 0 1,0 0-1,-1-1 1,1 1 0,0-1-1,-1 0 1,1 1 0,-1-1-1,0 0 1,0 0-1,0-1 1,0 1 0,0-1-1,0 1 1,0-1 0,-7 2-1,0 0 5,-1-1 0,0 1-1,-1-1 1,1-1 0,0 0-1,0-1 1,-17-2 0,25 2 47,0 0 0,0-1 0,0 0 0,0 1 0,0-1 0,1 0 0,-1 0 0,0-1 0,1 1-1,-1-1 1,1 1 0,-1-1 0,1 0 0,0 0 0,0 0 0,-1 0 0,2 0 0,-1-1 0,0 1 0,0 0 0,1-1 0,-1 1 0,1-1 0,0 0 0,0 0 0,0 1 0,0-1 0,0 0 0,0 0 0,1 0 0,0 0 0,-1 0 0,2-4 0,-2-1-14,2-1 1,-1 1-1,1 0 0,1 0 0,0 0 0,0 0 0,0 0 1,1 0-1,0 1 0,0-1 0,6-8 0,19-22-57,0 2 0,35-34 0,28-34 270,-84 94-152,-10 13-1007,-11 17-2526,8-5-468,6-1-2637</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31"/>
    </inkml:context>
    <inkml:brush xml:id="br0">
      <inkml:brushProperty name="width" value="0.025" units="cm"/>
      <inkml:brushProperty name="height" value="0.025" units="cm"/>
    </inkml:brush>
  </inkml:definitions>
  <inkml:trace contextRef="#ctx0" brushRef="#br0">30 1 17745,'0'0'1334,"-4"8"113,0 2-1111,1-2 53,-1 0 0,1 1 1,0-1-1,1 1 0,0 0 0,0 0 0,1 0 1,0 0-1,0 9 0,2-16-379,0 0-1,0-1 1,0 1-1,0 0 1,0-1-1,0 1 1,0-1-1,0 0 1,1 1-1,-1-1 1,1 0 0,-1 0-1,1 0 1,-1 1-1,1-2 1,0 1-1,-1 0 1,1 0-1,0-1 1,0 1-1,0-1 1,0 1-1,-1-1 1,1 0-1,0 1 1,4-1 0,60 0-813,-54-1 350,1 0-73,-1-1 0,0 0 0,-1-1 0,1 0 0,20-9 0,-9 4 142,-40 40 1233,6-18-896,0 2-1,2-1 0,0 1 1,0 1-1,2-1 1,0 2-1,1-1 0,1 1 1,0-1-1,1 1 1,-1 25-1,4-21-4143</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32"/>
    </inkml:context>
    <inkml:brush xml:id="br0">
      <inkml:brushProperty name="width" value="0.025" units="cm"/>
      <inkml:brushProperty name="height" value="0.025" units="cm"/>
    </inkml:brush>
  </inkml:definitions>
  <inkml:trace contextRef="#ctx0" brushRef="#br0">1 47 15727,'0'0'4260,"50"14"-2915,-7-14-64,14 0-736,7-3-417,9-7-96,4-5-1858,-9 0-2818,-4-3-6439</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33"/>
    </inkml:context>
    <inkml:brush xml:id="br0">
      <inkml:brushProperty name="width" value="0.025" units="cm"/>
      <inkml:brushProperty name="height" value="0.025" units="cm"/>
    </inkml:brush>
  </inkml:definitions>
  <inkml:trace contextRef="#ctx0" brushRef="#br0">1 31 15214,'0'0'1725,"10"-4"-300,5-1-932,1 0-1,0 0 1,1 2 0,16-2 0,-25 4-369,1 0-1,-1 0 1,0 1 0,1 0 0,-1 1 0,0 0 0,1 0 0,-1 0 0,0 1 0,0 1 0,13 4-1,-20-6-108,0 0 0,1-1 0,-1 1 0,0 0 0,1 0 0,-1 0 0,0-1 0,0 1 0,0 1 0,0-1 0,0 0 0,0 0 0,0 0 0,0 0 0,-1 1 0,1-1 0,0 0 0,-1 1 0,1-1-1,-1 0 1,1 1 0,-1-1 0,0 1 0,0-1 0,1 3 0,-2-1 62,0-1 0,0 1 0,1-1 0,-2 0-1,1 1 1,0-1 0,0 0 0,-1 0 0,1 0 0,-1 0 0,1 0-1,-1 0 1,-4 3 0,-8 5 292,0 0 0,-1 0 0,-23 10 0,29-15-496,0-1 146,-27 16 68,35-19-98,0 0-1,-1 0 1,1 0 0,-1 0 0,1 0 0,0 0-1,0 0 1,0 0 0,0 0 0,0 1 0,0-1-1,0 1 1,0-1 0,0 0 0,1 1 0,-1-1-1,0 1 1,0 2 0,2-2-30,1-1 1,-1 1-1,0-1 0,1 1 0,-1-1 1,1 0-1,0 0 0,-1 0 1,1 1-1,0-2 0,0 1 0,0 0 1,0 0-1,-1 0 0,1-1 1,0 1-1,0-1 0,0 0 1,0 1-1,3-1 0,0 1-65,27 6-512,63 17-68,-86-21 680,0 1 0,0-1 0,-1 1 1,1 1-1,-1 0 0,0 0 0,13 12 0,-20-16 25,1-1-1,-1 1 0,0 0 1,0 0-1,0 0 0,0 0 1,0 0-1,0 0 0,-1 0 0,1 0 1,0 1-1,0-1 0,-1 0 1,1 0-1,-1 1 0,1-1 0,-1 0 1,0 1-1,1-1 0,-1 1 1,0-1-1,0 0 0,0 1 0,0-1 1,0 1-1,0-1 0,-1 0 1,1 1-1,0-1 0,-1 0 1,1 1-1,-1-1 0,1 0 0,-1 0 1,1 1-1,-1-1 0,0 0 1,0 0-1,0 0 0,0 0 0,0 0 1,0 0-1,0 0 0,0 0 1,-2 1-1,-5 4 320,-1-1 0,-1 0 0,1-1 0,-20 7 0,17-7-275,-101 31 1476,67-22-2159,36-10-1149,13-4-1396,38-12-1121,7-6-1763</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34"/>
    </inkml:context>
    <inkml:brush xml:id="br0">
      <inkml:brushProperty name="width" value="0.025" units="cm"/>
      <inkml:brushProperty name="height" value="0.025" units="cm"/>
    </inkml:brush>
  </inkml:definitions>
  <inkml:trace contextRef="#ctx0" brushRef="#br0">219 64 13773,'0'0'6497,"-9"-4"-5125,3 3-1343,1-1 1,0 1 0,0 0-1,-1 1 1,1-1-1,0 1 1,-1 0-1,1 0 1,-1 1 0,1 0-1,0 0 1,0 0-1,-1 0 1,1 1 0,0 0-1,0 0 1,0 0-1,1 1 1,-1 0-1,1 0 1,-1 0 0,1 0-1,-5 5 1,-1 0 36,1 0 0,0 0 0,0 1 0,-11 16-1,17-21-46,0 1 0,0-1-1,0 1 1,1 0-1,-1 0 1,1 0 0,0 1-1,1-1 1,-1 0-1,1 1 1,0-1-1,0 7 1,1-9-10,1-1 1,0 1-1,-1-1 0,1 1 1,0-1-1,0 0 0,0 1 0,0-1 1,0 0-1,1 0 0,-1 0 1,1 0-1,-1 0 0,1 0 0,0 0 1,0-1-1,0 1 0,0 0 1,0-1-1,0 0 0,0 1 1,0-1-1,1 0 0,-1 0 0,0-1 1,1 1-1,-1 0 0,1-1 1,-1 1-1,0-1 0,4 0 1,11 3 83,1-1 0,-1-1 0,21-2 1,-34 1-87,5 0 25,-1-1 0,1 0 0,0-1-1,0 0 1,-1 0 0,1-1 0,-1 0 0,0 0 0,0-1-1,0 0 1,0 0 0,-1-1 0,0 0 0,0-1 0,9-7-1,-12 8 5,1 0 0,-1-1 0,0 1 0,0-1 0,0 0 0,-1 0 0,0 0 0,0-1 0,0 1 0,-1-1 0,0 1 0,-1-1 0,1 0 0,-1 1 0,0-1 0,-1 0 0,0 0 0,0 0 0,0 0 0,-2-8 0,1 11-102,-1-1 0,0 1 0,1 0 0,-1 0 0,-1 0 0,1 0 0,0 0 0,-1 1 0,0-1 0,0 1 0,0 0 0,0-1 0,-1 1 0,1 1-1,-6-4 1,6 4-197,0 0 0,-1 0 0,1 0 0,-1 1 0,1-1 0,-1 1 0,1 0 0,-7-1 0,8 2-105,0 0 0,0 0 0,0 0 0,0 0 0,0 0 1,-1 0-1,1 1 0,0-1 0,0 1 0,0 0 0,0-1 0,0 1 1,0 0-1,0 0 0,-2 2 0,-5 8-4906</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35"/>
    </inkml:context>
    <inkml:brush xml:id="br0">
      <inkml:brushProperty name="width" value="0.025" units="cm"/>
      <inkml:brushProperty name="height" value="0.025" units="cm"/>
    </inkml:brush>
  </inkml:definitions>
  <inkml:trace contextRef="#ctx0" brushRef="#br0">287 22 15951,'-11'-1'694,"-2"0"-483,0 0 1,0 1-1,0 0 1,-1 1-1,1 0 0,0 1 1,0 1-1,0 0 1,-17 7-1,17-3 245,0 0 1,1 0-1,0 1 0,1 1 0,-12 11 1,18-16-365,1 0-1,1 0 1,-1 0 0,1 1 0,-1 0 0,1 0-1,0 0 1,1 0 0,-1 0 0,1 0 0,0 1-1,1-1 1,-1 1 0,1-1 0,-1 9 0,2-12-77,0 0 1,0-1 0,0 1-1,1 0 1,-1-1-1,0 1 1,1-1 0,-1 1-1,1 0 1,-1-1-1,1 1 1,0-1 0,0 1-1,0-1 1,0 0-1,0 1 1,0-1 0,0 0-1,0 0 1,0 0-1,1 0 1,-1 0 0,3 2-1,1-1 77,-1 0-1,1 0 0,-1 0 1,1-1-1,0 1 1,0-1-1,0-1 1,6 2-1,4-2 152,0 0 0,0-1 0,0 0 1,26-6-1,-30 4-171,-1-1 1,0 0 0,0-1-1,0 0 1,-1 0 0,0-1 0,0 0-1,0 0 1,-1-1 0,10-10-1,-12 11-38,-1 1 1,-1-1-1,1 0 0,-1 0 0,0-1 0,0 1 0,-1-1 0,1 0 0,-2 0 0,1 0 0,-1 0 1,0 0-1,0-1 0,-1 1 0,1-10 0,-3 15-69,1 0 0,0 0-1,0 0 1,-1 1 0,1-1 0,-1 0-1,1 1 1,-1-1 0,0 0 0,1 1-1,-1-1 1,0 1 0,0-1 0,0 1 0,0 0-1,-1-1 1,1 1 0,0 0 0,-1 0-1,1 0 1,0 0 0,-1 0 0,1 0 0,-1 0-1,0 0 1,1 0 0,-1 1 0,0-1-1,1 1 1,-1-1 0,0 1 0,1 0 0,-1 0-1,0 0 1,-3 0 0,1 0-420,0 0 1,0 0-1,-1 0 0,1 1 1,0-1-1,0 1 0,0 0 1,0 0-1,0 1 0,0-1 1,1 1-1,-1 0 1,0 0-1,-6 5 0,-4 8-5817</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36"/>
    </inkml:context>
    <inkml:brush xml:id="br0">
      <inkml:brushProperty name="width" value="0.025" units="cm"/>
      <inkml:brushProperty name="height" value="0.025" units="cm"/>
    </inkml:brush>
  </inkml:definitions>
  <inkml:trace contextRef="#ctx0" brushRef="#br0">52 185 11435,'0'0'10960,"-7"8"-9984,0 1-645,1 0-1,0 0 0,1 1 0,0-1 0,-4 11 0,7-17-285,1 0 1,0 0-1,1 0 0,-1 0 1,0 0-1,1 0 0,-1 0 0,1 0 1,0 0-1,0 0 0,0 0 0,1 0 1,-1 0-1,1 0 0,0 0 1,-1 0-1,1 0 0,1 0 0,-1 0 1,0-1-1,1 1 0,-1 0 0,1-1 1,0 1-1,0-1 0,3 4 0,2-1-20,1 0-1,1 0 0,-1 0 0,0-1 0,1 0 0,0-1 1,0 1-1,0-2 0,0 0 0,1 0 0,-1 0 0,1-1 1,-1-1-1,1 1 0,-1-2 0,1 1 0,-1-1 0,16-4 1,-22 3-414,0 0 0,0 0 0,0-1 1,0 1-1,0-1 0,-1 0 0,1 0 1,-1 0-1,0 0 0,1 0 1,-2 0-1,1-1 0,0 1 0,-1-1 1,1 1-1,-1-1 0,0 0 0,0 0 1,-1 1-1,1-1 0,0-6 0,3-32-7746</inkml:trace>
  <inkml:trace contextRef="#ctx0" brushRef="#br0" timeOffset="1">153 0 16496,'0'0'2818,"-48"6"-2209,45 5-321,3 3-288,0-2 128,8-6-1601,1-3-6311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5.285"/>
    </inkml:context>
    <inkml:brush xml:id="br0">
      <inkml:brushProperty name="width" value="0.025" units="cm"/>
      <inkml:brushProperty name="height" value="0.025" units="cm"/>
    </inkml:brush>
  </inkml:definitions>
  <inkml:trace contextRef="#ctx0" brushRef="#br0">0 129 12332,'0'0'1868,"4"-11"-501,-2 4-1105,20-54 2122,-20 58-1965,0-1 0,-1 0 0,1 1-1,0-1 1,1 1 0,-1 0 0,0 0 0,1 0 0,0 0-1,0 0 1,0 0 0,0 1 0,0-1 0,0 1-1,5-2 1,-7 44 2368,-1-30-2578,-1 0 0,0 0-1,0 0 1,-1 0 0,0 0 0,0 0 0,-5 9 0,10-22-112,1 9-7020,-1 5 917,-4-3 16984,0-14-6951,-1-3-6496,1 2-7768</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38"/>
    </inkml:context>
    <inkml:brush xml:id="br0">
      <inkml:brushProperty name="width" value="0.025" units="cm"/>
      <inkml:brushProperty name="height" value="0.025" units="cm"/>
    </inkml:brush>
  </inkml:definitions>
  <inkml:trace contextRef="#ctx0" brushRef="#br0">1 43 13004,'0'5'3011,"9"-2"-1954,25-3-96,16-1 192,21 1-512,17-3-193,13-6-256,12 0-160,-6 1 0,-11 0-32,-17 4-1121,-25 0-3011,-31-1-5797</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39"/>
    </inkml:context>
    <inkml:brush xml:id="br0">
      <inkml:brushProperty name="width" value="0.025" units="cm"/>
      <inkml:brushProperty name="height" value="0.025" units="cm"/>
    </inkml:brush>
  </inkml:definitions>
  <inkml:trace contextRef="#ctx0" brushRef="#br0">1 92 16944,'0'0'3395,"98"-11"-3139,-21-1 97,14-4-33,5 6-224,1 1-64,-3 1-160,-10 3-1377,-14-3-1186,-13-5-2530</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40"/>
    </inkml:context>
    <inkml:brush xml:id="br0">
      <inkml:brushProperty name="width" value="0.025" units="cm"/>
      <inkml:brushProperty name="height" value="0.025" units="cm"/>
    </inkml:brush>
  </inkml:definitions>
  <inkml:trace contextRef="#ctx0" brushRef="#br0">87 1 16143,'0'0'3395,"-16"57"-3010,19-27 95,4 1 257,-1 1-321,-6-1-255,0 2-97,0 1 0,-11-1 32,-9-1-352,-8-7-2307,1-4-5220</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41"/>
    </inkml:context>
    <inkml:brush xml:id="br0">
      <inkml:brushProperty name="width" value="0.025" units="cm"/>
      <inkml:brushProperty name="height" value="0.025" units="cm"/>
    </inkml:brush>
  </inkml:definitions>
  <inkml:trace contextRef="#ctx0" brushRef="#br0">0 1 13741,'0'0'4063,"5"9"-2515,0 0-1222,0 1 0,-1 1 0,-1-1 1,0 0-1,0 1 0,-1 0 0,0-1 1,0 18-1,-2-13-204,0-10-85,-1 1 0,1-1 0,1 0 1,-1 1-1,1-1 0,0 0 0,0 0 1,2 6-1,-2-9-28,0-1 0,0 1 0,1-1 0,-1 1 1,1-1-1,-1 1 0,1-1 0,-1 0 0,1 1 0,-1-1 0,1 0 0,0 0 0,0 0 0,0-1 1,0 1-1,-1 0 0,1-1 0,0 1 0,0-1 0,0 0 0,0 1 0,0-1 0,0 0 1,1 0-1,2-1 0,8 0-137,0 0 0,0-2 0,0 1 0,0-2 0,0 1 0,-1-2 0,1 0 0,-1 0 0,0-1 0,13-9 0,-11 6-355,0-1 1,0 0-1,-1-1 0,0 0 1,-1-2-1,0 1 0,15-22 1,-19 17 397,-10 11 324,0 7-198,0-1 0,0 1-1,0-1 1,0 1 0,0 0 0,0 0 0,0 0 0,1 0 0,-1 0-1,0 0 1,1 0 0,-1 1 0,-1 1 0,-21 21 234,2 1 1,0 1-1,2 1 1,0 1-1,2 1 1,2 0-1,0 1 0,2 1 1,-13 42-1,23-59-453,0-1-1,2 1 1,-1-1-1,2 1 1,0 0-1,1 0 1,0 0-1,3 22 1,6-12-3138</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42"/>
    </inkml:context>
    <inkml:brush xml:id="br0">
      <inkml:brushProperty name="width" value="0.025" units="cm"/>
      <inkml:brushProperty name="height" value="0.025" units="cm"/>
    </inkml:brush>
  </inkml:definitions>
  <inkml:trace contextRef="#ctx0" brushRef="#br0">0 35 12332,'0'0'5637,"46"19"-4035,6-19 63,16 0-640,20 0-673,4-1-223,3-8-97,-4-2-97,-12 2-1344,-15-4-1410,-25 3-2978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43"/>
    </inkml:context>
    <inkml:brush xml:id="br0">
      <inkml:brushProperty name="width" value="0.025" units="cm"/>
      <inkml:brushProperty name="height" value="0.025" units="cm"/>
    </inkml:brush>
  </inkml:definitions>
  <inkml:trace contextRef="#ctx0" brushRef="#br0">1 46 15375,'0'0'2402,"68"5"-1441,3-5-481,24-9 33,10 0-97,13 1-320,0-4-192,-7-1-4068</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44"/>
    </inkml:context>
    <inkml:brush xml:id="br0">
      <inkml:brushProperty name="width" value="0.025" units="cm"/>
      <inkml:brushProperty name="height" value="0.025" units="cm"/>
    </inkml:brush>
  </inkml:definitions>
  <inkml:trace contextRef="#ctx0" brushRef="#br0">4 0 7175,'0'0'11824,"0"9"-10372,-3 40 38,4 67-1,-1-114-1483,1 0 0,0 0 0,-1 0-1,1 0 1,0 0 0,0 0 0,0-1 0,0 1-1,0 0 1,1-1 0,-1 1 0,0-1 0,1 1-1,-1-1 1,1 0 0,0 0 0,-1 1 0,1-1-1,0 0 1,0-1 0,0 1 0,-1 0 0,1 0-1,0-1 1,0 1 0,0-1 0,0 0 0,0 1-1,3-1 1,10 1 61,0 0 0,30-2 0,-22 0-41,6 1-65,-18-1-29,0 0 1,0 1 0,0 1 0,-1 0-1,1 0 1,21 6 0,-30-6 52,0 0 0,0 0 0,0 0 0,0 0 0,0 1 0,0-1 0,0 0 0,-1 1 0,1 0 0,0-1 0,-1 1 0,1 0 0,-1 0 0,0 0 0,2 3 0,-2-1 7,1-1 1,-1 1-1,-1 0 0,1 0 1,0 0-1,-1 0 0,0-1 1,0 1-1,0 0 1,-1 0-1,1 0 0,-2 4 1,-1 1 65,0 0 1,0 0-1,-1 0 1,-1-1-1,1 1 1,-1-1-1,-1 0 1,1-1-1,-1 1 1,-1-1-1,-8 8 0,6-7 104,0 0 0,0-1-1,-1 0 1,1 0 0,-2-1-1,1 0 1,-1-1 0,-19 7-1,28-11-243,-1 0-1,1 0 0,-1-1 0,1 0 0,-1 1 0,1-1 0,-1 0 0,0 0 1,1 0-1,-1 0 0,1-1 0,-1 1 0,1-1 0,-1 1 0,1-1 0,-1 0 1,1 0-1,0 0 0,-1 0 0,1-1 0,0 1 0,0-1 0,0 1 1,0-1-1,0 0 0,0 1 0,-1-3 0,-1-2-1082,1 0 1,-1 0-1,1-1 1,1 1-1,-1-1 1,1 1-1,0-1 1,-1-14-1,-1-24-5086</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45"/>
    </inkml:context>
    <inkml:brush xml:id="br0">
      <inkml:brushProperty name="width" value="0.025" units="cm"/>
      <inkml:brushProperty name="height" value="0.025" units="cm"/>
    </inkml:brush>
  </inkml:definitions>
  <inkml:trace contextRef="#ctx0" brushRef="#br0">0 180 3555,'0'-47'3844,"4"9"-961,7 11 160,-4 6-673,5 4-416,12 3-545,6 6-448,4 3-449,3 3-191,13 2-225,7 0-64,2 2-160,0 3-1762,4 0-2498,-1 1-3299</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46"/>
    </inkml:context>
    <inkml:brush xml:id="br0">
      <inkml:brushProperty name="width" value="0.025" units="cm"/>
      <inkml:brushProperty name="height" value="0.025" units="cm"/>
    </inkml:brush>
  </inkml:definitions>
  <inkml:trace contextRef="#ctx0" brushRef="#br0">340 0 18193,'-13'0'769,"-1"2"-513,0-1 0,0 2 1,1 0-1,-1 0 0,1 2 0,-1-1 1,2 2-1,-1 0 0,0 0 0,-17 13 1,10-6 182,1 2 0,1 0 1,-29 31-1,40-39-329,1 1-1,0 0 0,1 0 1,0 0-1,0 1 0,1 0 1,0-1-1,0 2 0,1-1 1,0 0-1,-2 19 0,4-26-101,1 1 0,0 0 0,0-1 1,0 1-1,0 0 0,0-1 0,1 1 0,-1 0 0,1-1 0,0 1 0,0-1 0,0 1 0,0-1 1,0 1-1,0-1 0,0 0 0,1 0 0,-1 1 0,1-1 0,2 2 0,0-1 9,-1 0 1,1-1-1,0 0 0,0 1 0,0-1 0,0 0 1,0-1-1,0 1 0,1-1 0,-1 0 0,6 1 1,1 0 29,1-1 1,0-1 0,-1 0 0,1 0-1,0-1 1,-1-1 0,1 0 0,21-7-1,-21 5-6,-1-1-1,0-1 1,0 0-1,0-1 1,-1 0-1,0 0 1,-1-1-1,1 0 1,-1-1-1,10-12 1,-14 14 12,0 0-1,0 0 1,-1 0 0,0-1 0,0 0 0,0 1 0,-1-1 0,0 0 0,-1-1 0,0 1 0,0 0 0,-1-1-1,0 1 1,0-1 0,-2-15 0,1 22-67,0 0-1,0 1 0,-1-1 1,1 0-1,-1 1 1,1-1-1,-1 1 0,0-1 1,0 1-1,1-1 0,-1 1 1,0 0-1,0-1 1,0 1-1,0 0 0,-1 0 1,1 0-1,0-1 1,-1 1-1,1 1 0,0-1 1,-1 0-1,-1-1 1,-1 1-79,1 0 0,0 0 1,-1 0-1,1 1 0,-1-1 1,1 1-1,-1 0 0,0 0 1,1 0-1,-1 0 0,-3 1 1,4-1-163,-1 1 0,1-1 0,-1 1 0,1 0 0,0 0 0,-1 0 0,1 1 0,0-1 0,0 1 0,0-1 0,0 1 0,0 0 0,0 0 0,1 1 0,-1-1 0,1 0 0,-1 1 0,1 0 0,0-1 0,0 1 0,0 0 0,0 0 0,1 0 0,-3 7 0,4-9 55,0 0 0,-1 0 0,1 0 0,0 0 0,0 0 0,1 0-1,-1 0 1,0 0 0,0 0 0,0 0 0,1 0 0,-1 0 0,0 0-1,1 0 1,-1 0 0,1 0 0,-1 0 0,1 0 0,0 0 0,-1 0 0,1 0-1,0-1 1,0 1 0,-1 0 0,1 0 0,0-1 0,0 1 0,0-1-1,2 2 1,33 6-4205,10-4-453</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47"/>
    </inkml:context>
    <inkml:brush xml:id="br0">
      <inkml:brushProperty name="width" value="0.025" units="cm"/>
      <inkml:brushProperty name="height" value="0.025" units="cm"/>
    </inkml:brush>
  </inkml:definitions>
  <inkml:trace contextRef="#ctx0" brushRef="#br0">184 40 11403,'0'0'9977,"-14"1"-9299,6 0-602,-1 0 0,1 1-1,0 0 1,-1 0 0,1 1 0,0 0-1,0 0 1,1 1 0,-1 0 0,1 0-1,0 1 1,0 0 0,0 1 0,0-1 0,1 1-1,0 0 1,1 1 0,-1-1 0,1 1-1,-7 13 1,10-17-50,0 1 1,0 0-1,1-1 0,-1 1 0,1 0 1,0 0-1,0 0 0,1 0 0,-1 0 1,1 0-1,0 0 0,0 0 1,0 0-1,1 6 0,0-7-14,0-1 0,0 1 0,0-1-1,1 0 1,-1 1 0,0-1 0,1 0 0,0 0 0,-1 0-1,1 0 1,0 0 0,0 0 0,0-1 0,0 1 0,0-1-1,1 1 1,-1-1 0,0 0 0,1 0 0,-1 0 0,1 0-1,-1 0 1,3 0 0,10 2 84,-1 0-1,1-1 1,-1-1 0,1 0-1,-1-1 1,1 0 0,0-1-1,-1-1 1,1-1 0,24-7-1,-20 4-19,0-1 0,-1-1 0,0 0 0,-1-2 0,0 0 0,0 0 0,22-21 0,-34 27-33,-1 0-1,1-1 0,-1 0 1,0 0-1,0 0 0,-1 0 1,0-1-1,0 1 0,0-1 1,0 0-1,-1 0 0,2-7 1,-4 12-42,1-1 1,-1 0 0,0 0-1,0 0 1,0 0-1,0 0 1,0 0 0,-1 0-1,1 0 1,0 0 0,-1 0-1,1 0 1,-1 1 0,0-1-1,0 0 1,0 0 0,0 1-1,0-1 1,0 0-1,0 1 1,0-1 0,-1 1-1,1-1 1,0 1 0,-1 0-1,0 0 1,1 0 0,-1 0-1,0 0 1,1 0-1,-1 0 1,0 0 0,0 0-1,0 1 1,1-1 0,-1 1-1,0 0 1,0-1 0,0 1-1,0 0 1,-3 0-1,-4-1-68,0 0-1,0 1 0,1-1 0,-1 2 0,0-1 0,0 1 0,0 1 0,0-1 0,1 1 0,-1 1 0,1 0 1,0 0-1,-1 1 0,1 0 0,1 0 0,-1 0 0,-11 11 0,18-15-65,0 1 0,0-1-1,0 1 1,1 0 0,-1 0 0,0-1 0,0 1-1,1 0 1,-1 0 0,1 0 0,-1 0 0,1 0-1,-1 0 1,1 0 0,-1 0 0,1 0 0,0 0-1,0 0 1,0 0 0,-1 0 0,1 0 0,0 0-1,0 0 1,0 0 0,0 0 0,1 0 0,-1 1-1,1-1-248,0 0 0,0 0 0,-1 0-1,1 0 1,0-1 0,0 1 0,0 0-1,0-1 1,1 1 0,-1-1-1,0 1 1,0-1 0,0 1 0,0-1-1,0 0 1,1 0 0,-1 1 0,0-1-1,0 0 1,1 0 0,1 0 0,29 0-9788</inkml:trace>
  <inkml:trace contextRef="#ctx0" brushRef="#br0" timeOffset="1">760 144 19250,'0'0'6534,"73"-42"-6213,-15 28 223,13 0 33,4 4-33,7 1-287,0 1-193,0 1-96,-7-2-1154,-3-4-4163,-15-4-6918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5.832"/>
    </inkml:context>
    <inkml:brush xml:id="br0">
      <inkml:brushProperty name="width" value="0.025" units="cm"/>
      <inkml:brushProperty name="height" value="0.025" units="cm"/>
    </inkml:brush>
  </inkml:definitions>
  <inkml:trace contextRef="#ctx0" brushRef="#br0">176 79 10698,'0'0'5467,"0"-8"-3049,4-25-123,-4 32-2206,0 0 0,0 1 0,0-1-1,0 1 1,0-1 0,-1 0 0,1 1-1,0-1 1,0 1 0,-1-1 0,1 0-1,0 1 1,-1-1 0,1 1 0,0-1-1,-1 1 1,1-1 0,-1 1 0,1 0-1,-1-1 1,1 1 0,-1-1 0,1 1-1,-1 0 1,1 0 0,-1-1-1,1 1 1,-1 0 0,0 0 0,1 0-1,-1-1 1,1 1 0,-1 0 0,0 0-1,1 0 1,-1 0 0,0 0 0,1 0-1,-1 0 1,1 0 0,-1 1 0,0-1-1,1 0 1,-1 0 0,-1 1 0,-27 8-24,20-4 10,0 0 0,0 1 0,1 0 0,0 0 0,0 1 0,1 0 0,-1 0 0,2 0 0,-1 1 0,1 0 0,0 1 0,1-1 0,0 1 0,0 0 0,1 1 0,0-1 0,1 1 0,0 0 0,0-1 0,-2 19 0,5-26-64,0 0 0,0 0-1,0 0 1,0 0 0,1 0 0,-1 0-1,0 0 1,1 0 0,0 0 0,-1 0 0,1 0-1,0 0 1,0 0 0,0 0 0,0-1-1,0 1 1,1 0 0,-1-1 0,0 1-1,1-1 1,-1 1 0,4 1 0,-1-1 12,0 1 1,1-1-1,-1 0 1,1 0-1,0-1 1,0 0-1,-1 1 1,1-2 0,7 2-1,6-1 53,-1-1 1,1-1-1,0 0 1,25-6-1,-26 3-49,-1-1-1,0-1 1,0 0-1,0-1 1,-1-1-1,0-1 1,20-14-1,-28 18 9,-1 0 0,0 0-1,0-1 1,-1 0 0,1 0-1,-1-1 1,8-13 0,-11 16 8,0 0 1,-1 0-1,1 0 0,-1 0 1,0 0-1,0 0 1,-1 0-1,1 0 1,-1 0-1,0-1 0,0 1 1,0 0-1,0 0 1,-1 0-1,0 0 0,-1-6 1,1 7-58,-1-1 1,0 1 0,1-1-1,-1 1 1,-1 0 0,1-1-1,0 1 1,-1 0 0,1 1-1,-1-1 1,0 0 0,0 1-1,0-1 1,-1 1 0,1 0-1,0 0 1,-1 0 0,1 1-1,-1-1 1,0 1 0,1 0-1,-7-1 1,-7-1-1826,0 0 1,0 1-1,-29 1 1,45 1 1683,-30 0-6341</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49"/>
    </inkml:context>
    <inkml:brush xml:id="br0">
      <inkml:brushProperty name="width" value="0.025" units="cm"/>
      <inkml:brushProperty name="height" value="0.025" units="cm"/>
    </inkml:brush>
  </inkml:definitions>
  <inkml:trace contextRef="#ctx0" brushRef="#br0">1 556 12812,'0'0'5979,"12"-6"-4671,40-21-101,-1-2-1,78-59 1,91-92-546,-56 21 103,-98 93-524,-73 89-181,-25 44-167,-37 91 154,61-135-94,1 1 1,0 0 0,2 0-1,-4 49 1,9-71-46,0 1 0,0-1 1,0 0-1,0 0 0,0 0 1,0 1-1,1-1 0,-1 0 0,1 0 1,-1 0-1,1 0 0,0 0 1,0 0-1,0 0 0,0 0 0,0 0 1,1 0-1,-1 0 0,0-1 1,1 1-1,-1-1 0,1 1 0,0-1 1,0 1-1,-1-1 0,1 0 1,0 0-1,0 0 0,0 0 0,0 0 1,0 0-1,0-1 0,0 1 1,1 0-1,-1-1 0,0 0 0,0 0 1,0 0-1,1 0 0,-1 0 1,4 0-1,4-1-623,0 0 0,0-1 1,1 0-1,-1-1 0,-1 0 0,1 0 1,17-9-1,-7 0-1267,-1 0 1,0-1-1,20-17 0,-17 9 905,-1 0-1,20-25 0,-19 18 1514,25-44-1,-29 41 1758,16-42-1,-31 67-1337,-1-1 0,1 1 1,-1-1-1,0 1 0,-1-1 0,1-8 0,-7 13 1940,-15 9-2182,4 4-567,1 1 0,0 1-1,0 1 1,2 0 0,0 1 0,0 0 0,2 1 0,0 0 0,-14 30-1,23-44-21,1 1-1,-1-1 0,1 1 1,0-1-1,0 1 0,1 0 0,-1 0 1,0 0-1,1-1 0,0 1 1,-1 0-1,1 0 0,1 0 0,-1 0 1,0 0-1,1-1 0,0 4 1,0-4-2,0 0-1,0-1 1,1 1 0,-1-1 0,1 1 0,-1-1 0,1 0 0,0 1 0,-1-1-1,1 0 1,0 0 0,0 0 0,0 0 0,-1-1 0,1 1 0,0 0-1,0-1 1,0 1 0,0-1 0,1 0 0,-1 0 0,0 0 0,3 0 0,104 2 525,-80-4-629,-1 2 0,1 1 0,-1 1 0,0 1 0,0 2 0,0 0 0,28 11 0,-52-15 50,-1 1 0,1 0 0,0 0 0,-1 0-1,1 0 1,-1 1 0,0-1 0,0 1 0,4 3 0,-7-5 24,1 0 1,0 0-1,-1 0 1,1 0-1,-1 0 1,1 1-1,-1-1 1,1 0-1,-1 0 1,0 0-1,0 0 1,1 1-1,-1-1 1,0 0-1,0 0 1,0 0-1,0 1 1,-1-1-1,1 0 1,0 0-1,0 0 1,-1 1-1,1-1 1,-1 0-1,1 0 1,-1 0-1,1 0 1,-1 0-1,0 0 1,1 0-1,-1 0 1,0 0-1,0 0 1,0 0-1,0-1 1,-1 2-1,-9 7 154,0-1-1,0 0 1,-1-1-1,0-1 1,0 0-1,-1 0 0,-13 4 1,-99 26 1808,112-33-1688,1 0-123,-58 13 781,64-15-1036,0 0 1,1-1 0,-1 0-1,0 0 1,0 0 0,0 0-1,0-1 1,0 0 0,-7-3-1,-2-10-3431,5-9-3092</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50"/>
    </inkml:context>
    <inkml:brush xml:id="br0">
      <inkml:brushProperty name="width" value="0.025" units="cm"/>
      <inkml:brushProperty name="height" value="0.025" units="cm"/>
    </inkml:brush>
  </inkml:definitions>
  <inkml:trace contextRef="#ctx0" brushRef="#br0">0 46 13196,'0'0'2114,"59"-29"225,-25 20-1507,0 4-639,7 2-161,6 3-353,1 0-2305,5 0-3236</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51"/>
    </inkml:context>
    <inkml:brush xml:id="br0">
      <inkml:brushProperty name="width" value="0.025" units="cm"/>
      <inkml:brushProperty name="height" value="0.025" units="cm"/>
    </inkml:brush>
  </inkml:definitions>
  <inkml:trace contextRef="#ctx0" brushRef="#br0">284 0 11755,'-26'13'1681,"-11"4"424,1 2-1,-59 42 0,88-57-1973,0 2 0,1-1 0,-1 1 0,1 0 0,0 0-1,0 1 1,1-1 0,0 1 0,0 1 0,1-1 0,0 1 0,0-1 0,1 1 0,-1 0 0,2 0 0,-1 1 0,1-1 0,1 1 0,-1 9 0,2-16-122,0 0 0,0 1 1,0-1-1,1 0 0,-1 0 1,1 1-1,-1-1 0,1 0 1,0 0-1,0 0 0,0 0 0,0 0 1,0 0-1,0 0 0,1 0 1,-1-1-1,1 1 0,-1 0 1,1-1-1,3 3 0,-1-1 13,1 0 1,0-1-1,0 0 0,0 0 0,0 0 1,0 0-1,0-1 0,9 1 0,5 0 41,1-1 0,-1-1 0,0 0 0,20-4 0,-23 1-12,-1 0 0,1-1 0,-1-1-1,0-1 1,-1 0 0,0 0 0,1-2 0,-2 0 0,24-18 0,-28 20 89,-2 0 0,1-1 1,-1 0-1,0 0 0,0-1 0,-1 1 1,0-2-1,0 1 0,-1-1 0,0 0 1,-1 0-1,0 0 0,0 0 0,-1-1 1,0 0-1,2-12 0,-5 19-138,0 0 1,0 0-1,0 0 0,0-1 0,0 1 0,-1 0 1,1 0-1,-1 0 0,0 0 0,0 0 0,0 0 1,-1 0-1,1 0 0,0 1 0,-1-1 0,0 0 1,0 1-1,0-1 0,0 1 0,0 0 1,0 0-1,-1-1 0,1 2 0,-1-1 0,-4-3 1,3 3-152,-1 0 0,1 0 0,-1 1 0,0-1 1,1 1-1,-1 0 0,0 0 0,0 1 1,0-1-1,0 1 0,1 0 0,-1 1 1,0-1-1,0 1 0,0 0 0,-6 2 1,9-3 25,1 0 0,-1 1 0,1-1 0,0 1 0,-1-1 0,1 1 0,0-1 0,0 1 0,-1 0 0,1 0 0,0-1 0,0 1 0,0 0 0,0 0 0,0 0 0,0 0 0,0 1 0,0-1 0,0 0 0,1 0 0,-1 0 0,0 1 0,1-1 0,-1 0 0,1 1 0,-1-1 0,1 1 0,0-1 1,0 0-1,-1 1 0,1-1 0,0 1 0,0-1 0,0 1 0,1 1 0,0-1-150,-1 0 1,1 0-1,0 0 1,1 0 0,-1 1-1,0-1 1,1-1-1,-1 1 1,1 0-1,-1 0 1,1-1-1,0 1 1,0 0 0,0-1-1,0 0 1,0 1-1,0-1 1,0 0-1,0 0 1,0 0-1,3 0 1,9 2-1324,0 0 0,0-1 0,27 1-1,10-2-5097</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52"/>
    </inkml:context>
    <inkml:brush xml:id="br0">
      <inkml:brushProperty name="width" value="0.025" units="cm"/>
      <inkml:brushProperty name="height" value="0.025" units="cm"/>
    </inkml:brush>
  </inkml:definitions>
  <inkml:trace contextRef="#ctx0" brushRef="#br0">232 126 11050,'0'0'6609,"-11"-2"-5610,4 1-933,0 1 1,0-1 0,0 1 0,0 0-1,0 1 1,1 0 0,-1 0-1,0 0 1,0 1 0,0 0 0,1 0-1,-1 1 1,1 0 0,0 0 0,0 0-1,0 1 1,0 0 0,1 0 0,-8 7-1,6-6 66,1 0 0,-1 1-1,1 0 1,0 0 0,0 0-1,1 1 1,-1 0 0,2 0-1,-1 1 1,1-1 0,0 1-1,0 0 1,1 0 0,0 0-1,1 0 1,0 1 0,-2 12-1,5-18-102,-1-1 0,0 1 0,1-1 0,0 0 0,0 1 0,-1-1-1,1 1 1,1-1 0,-1 0 0,0 0 0,1 0 0,-1 0 0,1 0 0,-1 0-1,1 0 1,0 0 0,0-1 0,0 1 0,0 0 0,0-1 0,0 0-1,0 0 1,1 1 0,-1-1 0,0 0 0,1-1 0,-1 1 0,1 0-1,-1-1 1,1 1 0,-1-1 0,1 0 0,3 0 0,7 1 111,1 0 1,0-1 0,-1-1 0,1 0-1,13-4 1,-11 1-115,0 0-1,-1-2 1,1 0 0,-1-1-1,-1 0 1,0-1 0,0-1-1,0 0 1,19-18-1,-26 22 42,0-1 0,0-1-1,-1 1 1,0-1-1,0 0 1,-1 0 0,0-1-1,0 0 1,-1 0-1,0 0 1,-1 0 0,1-1-1,-1 1 1,-1-1-1,0 0 1,0 1-1,-1-1 1,1-15 0,-2 22-66,0 0 0,-1 1 1,1-1-1,-1 1 1,1-1-1,-1 0 0,1 1 1,-1-1-1,0 1 1,0 0-1,0-1 0,0 1 1,0-1-1,0 1 1,0 0-1,0 0 0,0 0 1,-1 0-1,1 0 1,0 0-1,-1 0 0,-1-1 1,-1 0-16,-1 0 1,0 1-1,0-1 1,1 1-1,-1 0 0,0 0 1,-8 0-1,3 0-10,0 1-1,0 1 1,0-1-1,0 2 1,0-1-1,0 1 1,-13 5-1,18-4-95,0 0 0,0 0 0,0 0-1,1 0 1,0 1 0,-1 0-1,-5 7 1,9-10-44,0 0-1,0 0 1,0 0-1,1 0 1,-1 0 0,0 0-1,1 0 1,-1 0 0,1 0-1,-1 0 1,1 0-1,-1 0 1,1 0 0,0 1-1,-1-1 1,1 0-1,0 0 1,0 0 0,0 1-1,0-1 1,0 0-1,0 0 1,0 0 0,0 1-1,1-1 1,-1 0-1,0 0 1,1 0 0,-1 0-1,1 0 1,-1 0 0,1 0-1,0 0 1,-1 0-1,1 0 1,0 0 0,0 0-1,0 0 1,0 0-1,0 0 1,-1-1 0,1 1-1,0 0 1,2 0-1,27 9-3940,10-4-1468</inkml:trace>
  <inkml:trace contextRef="#ctx0" brushRef="#br0" timeOffset="1">923 1 11115,'0'0'5946,"-11"4"-3869,-8 5-1587,0 0 1,1 2-1,0 0 0,1 1 1,0 0-1,1 2 1,-19 18-1,26-22-275,1 0 0,-1 0 1,2 1-1,-1 0 0,2 1 1,-7 12-1,11-18-196,-1 0 0,1 1 1,0-1-1,1 1 0,-1-1 0,1 1 1,1-1-1,-1 1 0,1 0 0,0-1 1,1 1-1,2 12 0,-2-16-9,0 0 0,1 0 0,-1 0 0,1 0 0,0-1 0,0 1 0,0 0 0,0-1 0,0 0 0,1 1-1,-1-1 1,1 0 0,-1 0 0,1 0 0,0-1 0,0 1 0,0-1 0,0 1 0,0-1 0,0 0 0,0 0 0,5 1 0,7 1 65,1 0 0,-1-1 0,24 0 0,-23-1-67,1-2 1,-1 0-1,1-1 1,-1-1-1,0 0 1,0-1-1,0-1 1,0 0-1,-1-1 1,21-12-1,-25 12-573,0-1-1,0-1 1,-1 0-1,-1 0 0,1-1 1,-1 0-1,-1-1 1,14-19-1,8-24-4602</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54"/>
    </inkml:context>
    <inkml:brush xml:id="br0">
      <inkml:brushProperty name="width" value="0.025" units="cm"/>
      <inkml:brushProperty name="height" value="0.025" units="cm"/>
    </inkml:brush>
  </inkml:definitions>
  <inkml:trace contextRef="#ctx0" brushRef="#br0">1 0 17521,'0'0'5253,"48"33"-7944,-32-33-6117</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55"/>
    </inkml:context>
    <inkml:brush xml:id="br0">
      <inkml:brushProperty name="width" value="0.025" units="cm"/>
      <inkml:brushProperty name="height" value="0.025" units="cm"/>
    </inkml:brush>
  </inkml:definitions>
  <inkml:trace contextRef="#ctx0" brushRef="#br0">138 1 18225,'0'0'6438,"-39"61"-6470,15-19 32,7 8 32,-1 1-800,9-2-1090,2-5-512,-4-6-2563,-2-9-5061</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56"/>
    </inkml:context>
    <inkml:brush xml:id="br0">
      <inkml:brushProperty name="width" value="0.025" units="cm"/>
      <inkml:brushProperty name="height" value="0.025" units="cm"/>
    </inkml:brush>
  </inkml:definitions>
  <inkml:trace contextRef="#ctx0" brushRef="#br0">0 129 16720,'0'0'961,"45"0"-64,-1-3 608,12-7 0,13-1-319,5 1-610,4-2-480,-6 2-64,-14-1-833,-8-1-1441,-14-1-576,-20-2-1186,-16-6-3043</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57"/>
    </inkml:context>
    <inkml:brush xml:id="br0">
      <inkml:brushProperty name="width" value="0.025" units="cm"/>
      <inkml:brushProperty name="height" value="0.025" units="cm"/>
    </inkml:brush>
  </inkml:definitions>
  <inkml:trace contextRef="#ctx0" brushRef="#br0">22 137 14670,'0'0'3235,"-22"-48"-1153,35 33-1089,19 0-417,13 0-95,10 4-97,9 0-192,13 5-192,0 6-256,-4 0-2082,4 0-2178,-4 0-2915</inkml:trace>
  <inkml:trace contextRef="#ctx0" brushRef="#br0" timeOffset="1">1141 2 10794,'0'0'7271,"-9"-1"-5712,-1 1-1459,1 0 0,-1 1 0,0 0 1,1 1-1,-1 0 0,1 0 0,0 1 0,0 1 0,0-1 1,0 1-1,1 1 0,-1 0 0,-7 6 0,0-1-61,0 2 1,0 0-1,1 1 0,1 1 0,1 0 0,-13 17 0,24-29-40,-1 1-1,1 0 1,0 0 0,0 0-1,1 0 1,-1 0 0,0 0-1,1 0 1,0 1 0,0-1-1,0 0 1,0 1 0,1-1-1,-1 1 1,1-1-1,0 1 1,0-1 0,0 1-1,0-1 1,1 1 0,0-1-1,-1 1 1,3 5 0,0-5 8,0 1 1,0-1 0,0-1-1,0 1 1,1 0 0,-1-1 0,1 0-1,0 0 1,0 0 0,0 0-1,1 0 1,-1-1 0,0 0-1,1 0 1,9 3 0,55 15 76,85 13 1,-88-21-180,107 35 0,-169-46 88,-1 0 1,1 0-1,-1 1 1,1 0-1,-1-1 1,1 1 0,-1 0-1,0 1 1,0-1-1,0 1 1,3 2-1,-6-4 10,0-1 0,0 1-1,1-1 1,-1 1-1,0-1 1,0 1 0,0-1-1,1 1 1,-1-1-1,0 1 1,0 0 0,0-1-1,0 1 1,0-1-1,0 1 1,0-1 0,0 1-1,-1 0 1,1-1-1,0 1 1,0-1 0,0 1-1,0-1 1,-1 1-1,0 0 1,-21 16 498,-35 10 1496,-118 37 0,-69 1-1779,206-56-3448,10-5-3278</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59"/>
    </inkml:context>
    <inkml:brush xml:id="br0">
      <inkml:brushProperty name="width" value="0.025" units="cm"/>
      <inkml:brushProperty name="height" value="0.025" units="cm"/>
    </inkml:brush>
  </inkml:definitions>
  <inkml:trace contextRef="#ctx0" brushRef="#br0">141 0 9769,'0'0'9006,"4"9"-7292,-2-5-1561,0 0 1,-1 0 0,0 1-1,0-1 1,0 0-1,0 1 1,-1-1-1,0 1 1,1-1 0,-2 0-1,1 1 1,-1 5-1,-2-1 28,1 1 0,-2 0-1,1-1 1,-1 1-1,-9 13 1,-20 33 186,19-35-340,1 1 0,1 0 0,1 1 0,1 0 0,1 0-1,-10 41 1,18-60-106,0 0 0,1 0 0,0 1 0,0-1 0,0 0 0,0 0 0,1 1 1,0-1-1,-1 0 0,2 0 0,-1 0 0,0 0 0,1 0 0,0 0 0,0 0 0,3 4 0,-3-5-219,1 0-1,-1 0 1,1 0 0,0-1 0,0 1 0,0-1-1,1 0 1,-1 0 0,1 0 0,-1 0-1,1-1 1,0 1 0,-1-1 0,1 0-1,0 0 1,0 0 0,5 0 0,32 1-5681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60"/>
    </inkml:context>
    <inkml:brush xml:id="br0">
      <inkml:brushProperty name="width" value="0.025" units="cm"/>
      <inkml:brushProperty name="height" value="0.025" units="cm"/>
    </inkml:brush>
  </inkml:definitions>
  <inkml:trace contextRef="#ctx0" brushRef="#br0">332 0 16047,'-12'5'454,"-14"7"-133,1 1 1,1 1-1,0 1 0,1 0 1,1 2-1,0 1 1,1 1-1,1 1 0,-18 23 1,36-41-293,1 0 1,-1 1 0,1-1 0,-1 0 0,1 1 0,0-1 0,0 1-1,0 0 1,0-1 0,0 1 0,0 0 0,1-1 0,-1 1-1,1 0 1,0 0 0,0 0 0,0-1 0,1 5 0,0-5-14,0 0 0,0 0 1,0 0-1,0 0 0,0 0 1,1-1-1,-1 1 0,0 0 1,1-1-1,0 1 0,-1-1 1,1 1-1,0-1 0,0 0 1,0 0-1,0 0 0,0 0 1,2 1-1,12 3 9,-1-1-1,1 0 1,0-1-1,0-1 1,18 0 0,-18-1-31,19 2-206,-19-3 134,0 1 0,0 0 1,0 1-1,0 1 0,0 0 0,-1 2 0,1-1 0,24 13 0,-39-17 77,0 1-1,0 0 0,0-1 0,1 1 0,-1 0 1,0 0-1,0 0 0,0 0 0,0 0 0,0 0 0,0 0 1,-1 0-1,1 0 0,0 0 0,-1 0 0,1 1 1,0-1-1,-1 0 0,0 1 0,1-1 0,-1 0 1,0 1-1,1-1 0,-1 0 0,0 1 0,0-1 0,0 2 1,-1 0 43,0-1 0,0 1 1,0-1-1,-1 1 0,1-1 0,-1 0 1,1 0-1,-1 0 0,0 1 0,0-1 1,0-1-1,0 1 0,-2 1 1,-10 8 307,-1-2 1,0 0-1,-21 9 1,33-16-309,-7 2 58,-142 63 1965,126-57-1797,-1-1-1,-1-1 1,-49 8-1,63-18-369,15-5-594,20-12-1216,-19 17 1750,44-34-3697,11-8-2441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6.537"/>
    </inkml:context>
    <inkml:brush xml:id="br0">
      <inkml:brushProperty name="width" value="0.025" units="cm"/>
      <inkml:brushProperty name="height" value="0.025" units="cm"/>
    </inkml:brush>
  </inkml:definitions>
  <inkml:trace contextRef="#ctx0" brushRef="#br0">113 1 7623,'0'0'12081,"-6"8"-10794,3-5-1451,-24 36 2279,25-37-1904,1 1-1,0 0 0,-1 0 1,1-1-1,0 1 1,1 0-1,-1 0 0,0 0 1,1 0-1,0 0 1,0 1-1,0-1 0,0 0 1,0 0-1,0 0 0,1 0 1,1 4-1,-1-6-209,0 0-1,0 0 1,0 0 0,0 0-1,0 0 1,0-1-1,1 1 1,-1 0-1,0-1 1,1 1 0,-1 0-1,0-1 1,1 0-1,-1 1 1,1-1-1,-1 0 1,1 0 0,-1 0-1,2 0 1,38 2 26,-31-2-7,11 0 42,-6-1-53,0 2-1,0 0 1,24 4 0,-36-4-13,-1-1-1,1 1 1,-1 0-1,1-1 1,-1 1 0,1 0-1,-1 1 1,0-1-1,1 0 1,-1 1-1,0-1 1,0 1 0,0-1-1,0 1 1,0 0-1,0 0 1,-1 0-1,1 0 1,-1 0 0,1 1-1,-1-1 1,0 0-1,0 1 1,0-1 0,0 1-1,0-1 1,0 4-1,0 7 149,-1 0 0,-1-1 0,0 1 0,-1 0-1,0 0 1,-1-1 0,0 1 0,-1-1 0,0 0-1,-1 0 1,0-1 0,-1 1 0,-1-1 0,-8 12-1,9-15 70,1-1 0,-1 0 0,-1-1 0,1 1 0,-1-1 0,0 0 0,-1-1 0,1 0 0,-12 6 0,13-9-122,1 1 0,-1-1 0,0-1 0,0 1 0,0-1 0,0 0 1,0 0-1,0-1 0,0 1 0,0-1 0,0-1 0,0 1 0,0-1 0,0 0 0,-6-2 0,8 1-186,0-1-1,0 1 1,0 0-1,0-1 0,0 0 1,0 0-1,1 0 1,-1-1-1,1 1 0,0-1 1,0 0-1,0 0 1,1 0-1,-1 0 0,1 0 1,0 0-1,0-1 1,1 1-1,-1-1 0,1 1 1,0-1-1,0 0 1,0-5-1,-1-2-1363,1 1 0,0-1 0,2-20 0,-1 24-296,1 1 1,1-1-1,-1 0 1,1 0-1,3-7 1,11-17-6521</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61"/>
    </inkml:context>
    <inkml:brush xml:id="br0">
      <inkml:brushProperty name="width" value="0.025" units="cm"/>
      <inkml:brushProperty name="height" value="0.025" units="cm"/>
    </inkml:brush>
  </inkml:definitions>
  <inkml:trace contextRef="#ctx0" brushRef="#br0">84 0 19603,'0'0'480,"-46"31"0,24-12 1,10 0-353,8-3-96,4-5-1409,9-5-2659,11-6-4484</inkml:trace>
  <inkml:trace contextRef="#ctx0" brushRef="#br0" timeOffset="1">164 278 17809,'0'0'1697,"-50"63"-479,32-35-546,6 1-480,7-4-160,3-9-2626</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63"/>
    </inkml:context>
    <inkml:brush xml:id="br0">
      <inkml:brushProperty name="width" value="0.025" units="cm"/>
      <inkml:brushProperty name="height" value="0.025" units="cm"/>
    </inkml:brush>
  </inkml:definitions>
  <inkml:trace contextRef="#ctx0" brushRef="#br0">233 1 14478,'0'0'331,"1"13"283,-1-7-468,0 6 168,1 0 0,-2 0 0,0 0 0,0 0 0,-2 0 0,1-1 0,-6 16 0,-92 180 1916,4-11-1817,91-185-382,1 1 0,1-1 0,-1 1 0,2 0 0,-2 15 0,3-24-22,1-1 0,0 1 0,0 0 1,0 0-1,0-1 0,1 1 0,-1 0 0,1 0 0,-1-1 0,1 1 0,0 0 0,0-1 0,0 1 0,0-1 0,1 0 1,-1 1-1,1-1 0,-1 0 0,1 0 0,0 1 0,0-2 0,0 1 0,0 0 0,0 0 0,0 0 0,1-1 0,-1 0 1,0 1-1,4 0 0,12 4 56,0-2 0,1 0 0,-1-1 0,1 0 1,-1-2-1,1 0 0,20-3 0,7-1-667,79-18-1,-98 15-1212,-1-1 0,42-18 0,-17 0-3310</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64"/>
    </inkml:context>
    <inkml:brush xml:id="br0">
      <inkml:brushProperty name="width" value="0.025" units="cm"/>
      <inkml:brushProperty name="height" value="0.025" units="cm"/>
    </inkml:brush>
  </inkml:definitions>
  <inkml:trace contextRef="#ctx0" brushRef="#br0">198 186 15535,'0'0'2578,"-10"7"-2113,-7 7-332,0 1 0,1 1 0,1 1 0,0 0 0,2 1 0,-18 29 0,22-33 83,1 1 0,0 0 0,1 1 0,1 0 0,0 0 0,1 0 0,1 1 0,0-1 0,-2 33 0,6-48-211,0 0 1,0 1 0,-1-1 0,1 0 0,0 0 0,0 1 0,0-1 0,1 0 0,-1 0 0,0 0 0,0 1 0,1-1 0,-1 0 0,1 0 0,-1 0 0,1 0 0,-1 0 0,1 0 0,0 0 0,-1 0 0,1 0 0,0 0 0,0 0 0,0 0-1,0 0 1,0 0 0,0-1 0,0 1 0,0 0 0,0-1 0,0 1 0,0-1 0,0 1 0,0-1 0,1 0 0,-1 1 0,0-1 0,0 0 0,0 0 0,1 0 0,-1 0 0,0 0 0,0 0 0,0 0 0,1 0 0,-1-1 0,0 1 0,0 0-1,0-1 1,1 1 0,-1-1 0,1 0 0,6-2-54,-1 0 0,0-1 0,1 0 0,-1 0-1,-1-1 1,12-9 0,-3-2-312,0-1 0,-1 0 0,-1-1 0,0 0 1,-1-1-1,-2 0 0,0-1 0,-1 0 0,0-1 0,-2 0 0,-1 0 0,0-1 0,-2 1 0,0-1 0,-2 0 0,0-1 1,-1 1-1,-3-28 0,2 48 391,-1-1 0,1 1 0,0 0 0,-1 0 0,1 0 0,-1 0-1,1 0 1,-1 0 0,0 0 0,0 0 0,0 0 0,0 0 0,0 0 0,0 1 0,-1-1 0,-2-3 0,3 5 25,0-1-1,-1 0 1,1 1-1,0-1 1,0 1 0,0-1-1,-1 1 1,1 0-1,0 0 1,0-1 0,-1 1-1,1 0 1,0 0-1,-1 0 1,1 0-1,0 1 1,0-1 0,-1 0-1,1 0 1,-2 2-1,-1-1 50,0 1 0,1 0 0,-1 0 0,1 1-1,0-1 1,-1 1 0,1-1 0,0 1 0,1 0-1,-1 0 1,0 0 0,1 0 0,0 1 0,0-1-1,0 1 1,-2 4 0,3-6-78,0 0 1,0 0-1,0 1 1,0-1-1,0 0 0,1 1 1,-1-1-1,1 1 1,0-1-1,0 1 1,-1-1-1,2 1 0,-1-1 1,0 1-1,0-1 1,1 1-1,-1-1 1,1 0-1,0 1 0,0-1 1,0 0-1,0 1 1,2 2-1,0-3 0,-1 0 1,1 0-1,-1-1 1,1 1-1,-1-1 0,1 1 1,0-1-1,0 0 0,0 0 1,0-1-1,0 1 0,0-1 1,-1 1-1,2-1 1,-1 0-1,4 0 0,9-1 23,0-1 0,0 0 0,-1-2 0,1 1 0,-1-2 0,18-7 0,1-6-27,-1 0 0,0-3 0,58-47 0,-32 22 184,-59 64 551,-36 83 923,21-62-1358,-15 60-1,27-85-317,0 0 1,1 1 0,1-1-1,1 1 1,0-1-1,0 0 1,2 1-1,3 17 1,-4-27-247,0 0 0,1 0 0,0 0-1,0 0 1,0 0 0,1 0 0,-1 0 0,1-1 0,1 1 0,-1-1 0,8 8 0,11 4-4810</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65"/>
    </inkml:context>
    <inkml:brush xml:id="br0">
      <inkml:brushProperty name="width" value="0.025" units="cm"/>
      <inkml:brushProperty name="height" value="0.025" units="cm"/>
    </inkml:brush>
  </inkml:definitions>
  <inkml:trace contextRef="#ctx0" brushRef="#br0">74 0 15983,'0'0'3171,"-54"4"-1185,42 2-1474,5 2-479,7-1-33,0-2-1602,9-5-2946,10 0-2115</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66"/>
    </inkml:context>
    <inkml:brush xml:id="br0">
      <inkml:brushProperty name="width" value="0.025" units="cm"/>
      <inkml:brushProperty name="height" value="0.025" units="cm"/>
    </inkml:brush>
  </inkml:definitions>
  <inkml:trace contextRef="#ctx0" brushRef="#br0">58 1 14862,'0'0'1473,"-37"51"545,24-28-865,6-5-352,7-6-320,0-4-449,14-6 0,18-2-897,4-16-2979,9-11-3939</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67"/>
    </inkml:context>
    <inkml:brush xml:id="br0">
      <inkml:brushProperty name="width" value="0.025" units="cm"/>
      <inkml:brushProperty name="height" value="0.025" units="cm"/>
    </inkml:brush>
  </inkml:definitions>
  <inkml:trace contextRef="#ctx0" brushRef="#br0">88 0 11403,'-1'0'4250,"-5"10"-2660,-6 7-1019,2 0-1,0 0 1,1 2-1,1-1 1,0 1 0,2 0-1,0 0 1,-5 34 0,11-52-561,-1 1 0,1-1 1,0 0-1,1 1 0,-1-1 1,0 0-1,0 0 1,0 1-1,1-1 0,-1 0 1,1 1-1,-1-1 1,1 0-1,-1 0 0,1 0 1,0 0-1,-1 1 0,1-1 1,0 0-1,0 0 1,0 0-1,2 1 0,0 0 15,0-1 1,-1 1-1,1-1 0,0 0 0,0 0 0,1 0 0,-1 0 0,0 0 0,5 0 0,8 0 41,1-1 0,-1-1-1,18-2 1,-24 2-87,43-6-594,-9 1-1392,-1 3-3886,-33 3 683</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68"/>
    </inkml:context>
    <inkml:brush xml:id="br0">
      <inkml:brushProperty name="width" value="0.025" units="cm"/>
      <inkml:brushProperty name="height" value="0.025" units="cm"/>
    </inkml:brush>
  </inkml:definitions>
  <inkml:trace contextRef="#ctx0" brushRef="#br0">104 1 10858,'0'0'9689,"4"8"-8487,-2-4-1067,0-2-50,0 0 0,-1 1-1,0-1 1,1 1 0,-1-1-1,0 1 1,0-1 0,0 1-1,-1 0 1,1 0 0,-1-1-1,1 1 1,-1 0 0,0 0-1,0 0 1,0-1 0,0 1 0,-1 0-1,1 0 1,-1-1 0,0 1-1,0 0 1,0-1 0,-1 4-1,-26 43 885,6-10-502,-19 47 0,36-73-436,0 0 0,1 1 0,0-1 0,2 1 1,-1 0-1,2 0 0,-1 27 0,3-39-10,-1 0-1,1 0 1,-1 0 0,1 0 0,0 0 0,0 0 0,0-1 0,0 1-1,0 0 1,0 0 0,0-1 0,1 1 0,-1-1 0,0 1 0,1-1 0,0 0-1,-1 1 1,1-1 0,0 0 0,-1 0 0,1 0 0,0 0 0,0-1-1,0 1 1,0 0 0,0-1 0,0 1 0,0-1 0,3 1 0,8 1 97,1-1 0,-1 0 0,17-1 0,-22 0-36,23-1 17,-1-1 1,0-2 0,0-1-1,0-1 1,-1-2 0,31-12-1,34-23-3631,-81 33-226,-6-1-2344</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69"/>
    </inkml:context>
    <inkml:brush xml:id="br0">
      <inkml:brushProperty name="width" value="0.025" units="cm"/>
      <inkml:brushProperty name="height" value="0.025" units="cm"/>
    </inkml:brush>
  </inkml:definitions>
  <inkml:trace contextRef="#ctx0" brushRef="#br0">9 0 14029,'0'0'4581,"-9"54"-4037,9-32-352,9-1-96,11 2 0,6-2-160,10-6-1217,9-2-1377,-1-6-385,6-9 833,0 2-1602</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70"/>
    </inkml:context>
    <inkml:brush xml:id="br0">
      <inkml:brushProperty name="width" value="0.025" units="cm"/>
      <inkml:brushProperty name="height" value="0.025" units="cm"/>
    </inkml:brush>
  </inkml:definitions>
  <inkml:trace contextRef="#ctx0" brushRef="#br0">228 175 7079,'3'-10'2290,"9"-37"475,-11 47-2627,-1-1 0,0 0 0,1 0 0,-1 0 0,0 0 0,0 0 0,0 0 0,0 0 0,0 0 0,0 0-1,0 0 1,0 0 0,0 0 0,0 0 0,-1 0 0,1 0 0,0 0 0,-1 0 0,1 1 0,0-1 0,-1 0 0,1 0 0,-1 0 0,0 0 0,1 1 0,-1-1 0,1 0-1,-1 1 1,-1-2 0,0 1-21,0 1-1,0-1 0,0 1 1,0-1-1,0 1 1,0 0-1,0 0 0,0 0 1,0 0-1,0 0 0,0 1 1,0-1-1,-3 1 1,-4 2-27,0 0 0,1 0 1,-1 1-1,1 0 1,-9 5-1,1 3 156,1 0 1,1 1-1,0 1 0,1 0 1,-22 29-1,31-37-153,-1 1 1,1 0-1,0-1 1,1 1-1,-1 1 1,1-1-1,1 0 1,0 1-1,0-1 1,0 1-1,1 0 1,0 0-1,0-1 1,1 1-1,0 0 1,1 0-1,1 10 0,-1-15-75,0 0 0,0 1 0,1-1 0,-1 0 0,1 0 0,0 0-1,0 0 1,0 0 0,0-1 0,0 1 0,0-1 0,1 1-1,-1-1 1,1 0 0,0 0 0,4 2 0,0 0 17,-1-1 1,2 0-1,-1 0 0,0-1 1,0 1-1,1-2 0,9 2 1,-3-2 1,1 0-1,0 0 1,-1-2 0,1 0 0,-1 0 0,1-2-1,21-5 1,-26 4-18,1 0 0,-1-1-1,0 0 1,0-1-1,0 0 1,-1 0 0,0-1-1,0 0 1,-1-1 0,11-12-1,-15 15-10,0 0 1,0 0-1,0-1 0,-1 1 0,0-1 0,0 0 0,-1 0 1,1 0-1,-1 0 0,-1 0 0,1 0 0,-1-1 0,0 1 1,0-1-1,-1 1 0,0-1 0,0 1 0,-1 0 0,-1-11 1,1 14-44,0 0 0,-1 0 1,1 0-1,-1 0 0,1 0 1,-1 0-1,0 1 1,0-1-1,0 1 0,-1-1 1,1 1-1,-1 0 0,1 0 1,-1 0-1,0 0 0,1 0 1,-1 1-1,0-1 1,0 1-1,0 0 0,-4-2 1,-1 1-548,1 0 1,-1 0-1,0 1 1,0 0 0,0 0-1,0 0 1,-12 2-1,27 6-5634,15 0 3859,17-5-3275</inkml:trace>
  <inkml:trace contextRef="#ctx0" brushRef="#br0" timeOffset="1">918 50 11243,'0'0'3416,"3"-8"54,-1 6-3229,-1-1 0,0 1-1,0 0 1,0-1 0,-1 1-1,1-1 1,-1 1 0,1-1 0,-1 1-1,0-1 1,0-3 0,0 5-191,0 1 0,0-1 0,0 1 0,-1-1 0,1 1-1,0-1 1,-1 1 0,1 0 0,0-1 0,-1 1 0,1 0 0,0-1 0,-1 1 0,1 0 0,0-1 0,-1 1 0,1 0 0,-1 0 0,1-1 0,-1 1 0,1 0 0,-1 0 0,1 0 0,-1 0-1,1 0 1,-1-1 0,0 1 0,-29 7 521,16-2-452,1 2 0,0 0 0,1 0 0,0 2-1,0-1 1,1 1 0,0 1 0,0 0 0,1 0 0,0 1 0,1 1-1,1 0 1,0 0 0,-11 21 0,18-31-106,0 0-1,0 0 1,1 0-1,-1 1 1,1-1-1,-1 0 1,1 0 0,0 1-1,0-1 1,0 0-1,0 0 1,0 1-1,1-1 1,-1 0 0,1 0-1,-1 1 1,1-1-1,0 0 1,0 0-1,0 0 1,0 0-1,0 0 1,0 0 0,0 0-1,1-1 1,-1 1-1,1 0 1,-1-1-1,1 1 1,0-1 0,0 1-1,0-1 1,-1 0-1,1 0 1,1 0-1,-1 0 1,0 0-1,0 0 1,0 0 0,0-1-1,0 1 1,4-1-1,11 3 63,0 0 0,0-2 0,0 0-1,24-1 1,-31-1-71,3 1 14,1-2-1,-1 0 0,0 0 1,0-1-1,0-1 0,0 0 0,0-1 1,22-12-1,-28 13-3,-1 1-1,0-1 0,0 0 1,0-1-1,-1 0 1,1 0-1,-1 0 1,0 0-1,-1-1 0,1 0 1,-1 0-1,0 0 1,-1 0-1,0-1 1,0 1-1,0-1 1,0 0-1,1-9 0,-3 14-12,-1 0 0,0-1 0,1 1 0,-1 0 0,0-1 0,0 1-1,-1-1 1,1 1 0,0 0 0,-1-1 0,1 1 0,-1 0 0,0-1-1,0 1 1,0 0 0,0 0 0,0 0 0,0 0 0,-1 0 0,1 0 0,-1 0-1,-1-2 1,-1 1-60,0 1-1,1-1 1,-1 1-1,0 0 1,0 0-1,-1 0 1,1 0-1,0 1 1,-1 0-1,1 0 1,-6-1-1,-3 1-546,-1 0 0,1 1 1,-1 0-1,1 1 0,-1 0 0,1 1 0,-16 5 0,22-5-578,0 1-1,1 0 1,-1 0 0,1 0-1,0 1 1,-11 8 0,-2 5-5799</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72"/>
    </inkml:context>
    <inkml:brush xml:id="br0">
      <inkml:brushProperty name="width" value="0.025" units="cm"/>
      <inkml:brushProperty name="height" value="0.025" units="cm"/>
    </inkml:brush>
  </inkml:definitions>
  <inkml:trace contextRef="#ctx0" brushRef="#br0">50 101 10634,'-10'2'2248,"-30"8"-108,41-7 210,12-1-1840,22 0-332,482-23 3040,-62-1-2758,-243 21-410,-21 2 26,253-32 1,-416 28-257,-12 1-92,0 0 0,-1 0 1,1-2-1,-1 0 0,1-1 0,-1 0 0,18-10 1,-33 15 201,0 0 0,0 0 0,0 0 0,0 0 1,0 0-1,0 0 0,0 0 0,-1 0 1,1 0-1,0 0 0,0 0 0,0 0 0,0 0 1,0 0-1,0 0 0,0 0 0,0 0 1,0 0-1,0 0 0,0 0 0,0 0 1,-1 0-1,1 0 0,0 0 0,0 0 0,0 0 1,0 0-1,0-1 0,0 1 0,0 0 1,0 0-1,0 0 0,0 0 0,0 0 0,0 0 1,0 0-1,0 0 0,0 0 0,0 0 1,0-1-1,0 1 0,0 0 0,0 0 1,0 0-1,0 0 0,0 0 0,0 0 0,0 0 1,0 0-1,0 0 0,0 0 0,0-1 1,0 1-1,0 0 0,0 0 0,0 0 0,-20 0-6026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6.898"/>
    </inkml:context>
    <inkml:brush xml:id="br0">
      <inkml:brushProperty name="width" value="0.025" units="cm"/>
      <inkml:brushProperty name="height" value="0.025" units="cm"/>
    </inkml:brush>
  </inkml:definitions>
  <inkml:trace contextRef="#ctx0" brushRef="#br0">0 89 13677,'0'0'7239,"18"-52"-5766,-3 41-31,1 4-257,3 0-641,8 2-384,2 0-96,4 3-32,7 2-32,-1 0-576,6 0-2179,-4 0-1441,0 0-3779</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73"/>
    </inkml:context>
    <inkml:brush xml:id="br0">
      <inkml:brushProperty name="width" value="0.025" units="cm"/>
      <inkml:brushProperty name="height" value="0.025" units="cm"/>
    </inkml:brush>
  </inkml:definitions>
  <inkml:trace contextRef="#ctx0" brushRef="#br0">0 12 13965,'0'0'2637,"9"1"-1820,38 2-173,0-3-1,50-6 1,27-1 927,-97 7-1344,-15-1-136,0 0 0,0 1 0,0 0 0,0 1 0,0 1 0,0 0 0,0 0 0,-1 1 0,1 1 0,12 5 0,-22-8-76,0 0 0,0 0 0,0 1 0,-1-1 0,1 1 0,-1-1-1,1 1 1,-1-1 0,0 1 0,1 0 0,-1-1 0,0 1 0,0 0 0,0 0 0,0 0 0,-1 0 0,1 0 0,0 0 0,-1 0-1,0 0 1,1 1 0,-1-1 0,0 0 0,0 0 0,0 0 0,0 0 0,-1 0 0,1 0 0,0 1 0,-1-1 0,0 0 0,1 0-1,-1 0 1,0 0 0,0 0 0,0-1 0,-2 3 0,-3 6 194,0 0 0,-1-1 0,0 0 0,-1 0-1,-14 13 1,-33 22 1049,-115 71 0,105-74-400,46-25-574,19-16-282,0 0 1,0 0-1,-1 0 0,1 0 0,0 1 1,0-1-1,0 0 0,0 0 0,0 0 1,0 1-1,0-1 0,0 0 0,0 0 1,0 0-1,0 1 0,0-1 0,0 0 1,0 0-1,0 0 0,0 1 0,0-1 1,0 0-1,0 0 0,0 0 0,0 1 0,0-1 1,0 0-1,1 0 0,-1 0 0,0 0 1,0 1-1,0-1 0,0 0 0,0 0 1,0 0-1,1 0 0,-1 0 0,0 1 1,0-1-1,0 0 0,0 0 0,1 0 1,-1 0-1,0 0 0,0 0 0,0 0 1,1 0-1,42 1 103,16-10-269,-1-2 1,91-30 0,-100 27-564,15-6-3016,65-29 1,-41 7-6620</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74"/>
    </inkml:context>
    <inkml:brush xml:id="br0">
      <inkml:brushProperty name="width" value="0.025" units="cm"/>
      <inkml:brushProperty name="height" value="0.025" units="cm"/>
    </inkml:brush>
  </inkml:definitions>
  <inkml:trace contextRef="#ctx0" brushRef="#br0">0 9 20083,'0'0'1473,"68"0"-992,-7 0-129,14 0-256,14-3-64,2 0 0,-7 2-32,-9-1-640,-16 2-674,-25 0-928,-25 4-1505,-13 1-1154</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75"/>
    </inkml:context>
    <inkml:brush xml:id="br0">
      <inkml:brushProperty name="width" value="0.025" units="cm"/>
      <inkml:brushProperty name="height" value="0.025" units="cm"/>
    </inkml:brush>
  </inkml:definitions>
  <inkml:trace contextRef="#ctx0" brushRef="#br0">0 9 16367,'0'0'4581,"93"39"-4165,-25-39-256,14 0-96,-1-4-64,-1-7-256,-12-2-2242,-7-6-5894</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76"/>
    </inkml:context>
    <inkml:brush xml:id="br0">
      <inkml:brushProperty name="width" value="0.025" units="cm"/>
      <inkml:brushProperty name="height" value="0.025" units="cm"/>
    </inkml:brush>
  </inkml:definitions>
  <inkml:trace contextRef="#ctx0" brushRef="#br0">325 95 12524,'0'0'6022,"-9"0"-3892,-13 1-1906,0 0 0,0 2 1,1 1-1,-1 0 0,-26 10 1,33-9-200,1 1 1,0 0-1,0 1 1,1 0-1,0 1 1,0 0-1,1 1 1,0 1 0,-11 11-1,22-20-17,-1 0 0,1 0 1,0 1-1,0-1 0,0 0 0,-1 1 0,1-1 1,1 1-1,-1 0 0,0-1 0,0 1 0,0 0 1,1-1-1,-1 1 0,1 0 0,0 0 0,-1 2 0,1-3 2,1 0-1,-1-1 0,0 1 0,1 0 0,-1-1 0,1 1 0,-1 0 0,1-1 0,-1 1 0,1-1 0,-1 1 0,1-1 0,0 1 0,-1-1 0,1 1 0,0-1 0,-1 0 0,1 1 0,0-1 0,0 0 0,-1 0 0,1 1 0,0-1 0,0 0 0,-1 0 0,2 0 0,6 1 80,-1-1 0,1 0 0,-1-1 0,0 0 0,1 0 0,12-3 0,1-4 52,1-1 0,-1-1 0,-1-1 0,0-1 0,-1 0 0,0-2 0,-1 0 0,0-1 0,30-34 0,-22 9 682,-25 38-793,0 0-1,0 0 0,0 0 1,0 0-1,-1 0 1,1 0-1,-1 0 1,1 0-1,-1-1 0,0 1 1,0 0-1,0 0 1,0 0-1,0-1 1,-1 1-1,1 0 1,-1 0-1,0-3 0,0 4-73,1 1-1,-1-1 0,1 1 0,-1-1 0,0 1 0,1-1 1,-1 1-1,1-1 0,-1 1 0,0 0 0,1-1 0,-1 1 1,0 0-1,0 0 0,1-1 0,-1 1 0,0 0 1,0 0-1,1 0 0,-1 0 0,0 0 0,0 0 0,1 0 1,-1 0-1,0 0 0,0 0 0,1 1 0,-1-1 0,0 0 1,1 0-1,-1 1 0,0-1 0,1 1 0,-1-1 1,0 0-1,1 1 0,-1-1 0,1 1 0,-1-1 0,0 2 1,-21 22-3580,15-3-748,6 2-1148</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77"/>
    </inkml:context>
    <inkml:brush xml:id="br0">
      <inkml:brushProperty name="width" value="0.025" units="cm"/>
      <inkml:brushProperty name="height" value="0.025" units="cm"/>
    </inkml:brush>
  </inkml:definitions>
  <inkml:trace contextRef="#ctx0" brushRef="#br0">46 0 17649,'0'0'4324,"0"61"-3043,-10-30-288,-3 5-705,3 0-192,2-4-32,3-5-64,5-8 0,0-11-1185,16-8-833,4-5-160,7-21-2850,1-12-6664</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78"/>
    </inkml:context>
    <inkml:brush xml:id="br0">
      <inkml:brushProperty name="width" value="0.025" units="cm"/>
      <inkml:brushProperty name="height" value="0.025" units="cm"/>
    </inkml:brush>
  </inkml:definitions>
  <inkml:trace contextRef="#ctx0" brushRef="#br0">87 69 10602,'0'0'6951,"-5"11"-6071,-23 41 960,14-29-209,2 0-1,-15 37 1,27-59-1623,0 0 0,0 0 0,0 0 1,0 0-1,0 0 0,0 0 0,0 0 0,0 0 0,0 0 0,0 0 0,1 0 1,-1 0-1,0 0 0,1 0 0,-1 0 0,1 0 0,-1 0 0,1 0 0,-1-1 1,1 1-1,0 0 0,-1 0 0,1 0 0,0-1 0,0 1 0,-1 0 0,1-1 0,0 1 1,0-1-1,0 1 0,0-1 0,0 1 0,0-1 0,0 0 0,0 1 0,0-1 1,0 0-1,0 0 0,0 0 0,2 0 0,53 5 336,-43-5-300,12 1-33,83 9-9,-99-9-10,-1 1 0,1 0 0,-1 1 0,0 0 0,0 0 0,0 0 0,0 1 0,-1 1 0,1-1 0,6 7 0,-12-10 0,-1 0-1,0 0 1,0 0-1,0 0 1,1 0 0,-1 0-1,0 1 1,0-1-1,-1 0 1,1 1-1,0-1 1,0 1 0,-1-1-1,1 1 1,-1-1-1,1 1 1,-1-1 0,0 1-1,1 0 1,-1-1-1,0 1 1,0 0-1,0-1 1,0 1 0,-1 1-1,0 0 9,0 0 0,-1 0 0,1 0 0,-1-1-1,1 1 1,-1-1 0,0 1 0,0-1 0,0 0 0,-1 0 0,1 0 0,-4 3-1,-7 4 25,-1-1 0,0 0 0,0-1 0,-16 5 0,10-4-70,1-1 0,-42 7 0,56-13-258,0 0 1,0 0 0,1-1 0,-1 1 0,0-1-1,0 0 1,0-1 0,0 1 0,0-1 0,1 0-1,-1 0 1,0-1 0,1 1 0,-1-1 0,1 0-1,-1 0 1,1-1 0,-8-5 0,-8-20-5927</inkml:trace>
  <inkml:trace contextRef="#ctx0" brushRef="#br0" timeOffset="1">42 52 14221,'0'0'3684,"52"-34"-1218,-16 24-1281,8 3-512,5 7-289,2 0-255,-1 3-65,-3 7-64,-6-2-1410,-4-7-4099</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80"/>
    </inkml:context>
    <inkml:brush xml:id="br0">
      <inkml:brushProperty name="width" value="0.025" units="cm"/>
      <inkml:brushProperty name="height" value="0.025" units="cm"/>
    </inkml:brush>
  </inkml:definitions>
  <inkml:trace contextRef="#ctx0" brushRef="#br0">1 0 17392,'0'0'2755,"39"61"-1826,-25-36-513,2 1-191,7-5-129,1-4 0,8-7-32,7-7 32,2-3-224,-2-3-641,4-12-865,-9-6-1312,-5-2-1891,-6-4-192</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81"/>
    </inkml:context>
    <inkml:brush xml:id="br0">
      <inkml:brushProperty name="width" value="0.025" units="cm"/>
      <inkml:brushProperty name="height" value="0.025" units="cm"/>
    </inkml:brush>
  </inkml:definitions>
  <inkml:trace contextRef="#ctx0" brushRef="#br0">196 0 7399,'0'0'10794,"-28"78"-9384,1-35-546,4 4 33,-7 3-256,-1 0-129,8-1-159,3-2-161,10-8-128,6-6-32,4-10-352,0-11-1474,14-12-1537,1 0-4837</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82"/>
    </inkml:context>
    <inkml:brush xml:id="br0">
      <inkml:brushProperty name="width" value="0.025" units="cm"/>
      <inkml:brushProperty name="height" value="0.025" units="cm"/>
    </inkml:brush>
  </inkml:definitions>
  <inkml:trace contextRef="#ctx0" brushRef="#br0">124 0 17969,'0'0'5765,"5"71"-4740,-5-30-544,-5 4-321,-1 0-96,-1 1 0,2-7-64,-4-3-512,7-6-1538,-7-9-897,-3-10-2178,-1-9-3939</inkml:trace>
  <inkml:trace contextRef="#ctx0" brushRef="#br0" timeOffset="1">0 175 10890,'0'0'4356,"68"-26"-3491,-30 26-737,3 0-96,9 0-32,2-1-1697,-1-5-3748</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84"/>
    </inkml:context>
    <inkml:brush xml:id="br0">
      <inkml:brushProperty name="width" value="0.025" units="cm"/>
      <inkml:brushProperty name="height" value="0.025" units="cm"/>
    </inkml:brush>
  </inkml:definitions>
  <inkml:trace contextRef="#ctx0" brushRef="#br0">62 13 15022,'8'-2'2077,"5"-1"-1515,-1 1 0,0 0-1,1 0 1,0 1 0,-1 1 0,14 1 0,-23-1-515,0 0 0,0 1 0,0-1 0,0 1 1,0 0-1,-1 0 0,1 0 0,0 0 0,0 0 0,-1 1 1,1-1-1,-1 1 0,1 0 0,-1-1 0,0 1 0,0 0 1,1 0-1,-1 1 0,-1-1 0,1 0 0,0 1 1,-1-1-1,1 1 0,-1-1 0,0 1 0,1 0 0,-1 0 1,-1 0-1,1-1 0,0 1 0,-1 0 0,1 0 0,-1 0 1,0 4-1,0 0 82,-1 0 0,1 0-1,-1-1 1,-1 1 0,1 0 0,-1-1 0,0 1 0,0-1 0,-1 0 0,0 1-1,0-1 1,-1-1 0,0 1 0,-7 9 0,-7 4 371,0-1 1,-36 28-1,40-36-327,0 1 0,0 1 0,1 0 0,1 1-1,0 0 1,-11 18 0,22-30-167,0 0 0,1 0 1,-1-1-1,1 1 0,-1 0 0,1 0 0,0 0 0,-1 0 1,1 0-1,0 0 0,0 0 0,0 0 0,-1 0 0,1 0 0,0 0 1,0 0-1,0 0 0,1 0 0,-1 0 0,0 0 0,0 0 1,0 0-1,1 0 0,-1 0 0,2 1 0,-1 0 5,0-1 0,0 0-1,1 0 1,-1 0 0,1 0 0,-1 0 0,1 0-1,-1 0 1,1-1 0,0 1 0,-1-1-1,1 1 1,0-1 0,1 1 0,12 1 36,-1-1 0,1-1 1,16-1-1,-13 0-61,14 1-1007,55-8 0,-7-10-3733,-11-4-3142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7.229"/>
    </inkml:context>
    <inkml:brush xml:id="br0">
      <inkml:brushProperty name="width" value="0.025" units="cm"/>
      <inkml:brushProperty name="height" value="0.025" units="cm"/>
    </inkml:brush>
  </inkml:definitions>
  <inkml:trace contextRef="#ctx0" brushRef="#br0">157 6 14606,'0'0'1927,"-8"6"64,-7 7-986,-1 1 0,2 1 0,0 0 0,1 1 0,-21 33 0,28-40-860,1-1 0,0 1 0,0 1 0,1-1 0,0 1 0,1-1 0,0 1 0,1 0 0,0 0 0,0 1 0,1-1 0,1 0 0,-1 0 0,3 19 0,-1-27-136,0 1-1,1-1 0,-1 1 1,0-1-1,1 1 1,0-1-1,0 0 0,0 0 1,-1 0-1,2 0 0,-1 0 1,0 0-1,0-1 1,1 1-1,-1-1 0,1 1 1,-1-1-1,1 0 0,-1 0 1,1 0-1,0 0 1,0-1-1,-1 1 0,1-1 1,0 0-1,0 1 0,3-1 1,6 0 64,-1 1 0,1-2 0,0 1 0,-1-2 0,18-3 0,-18 2-44,-1 0 1,0-1-1,0 0 0,-1-1 1,1 0-1,-1 0 0,0-1 0,0 0 1,-1-1-1,0 0 0,0 0 1,9-11-1,-13 12 70,1 0-1,-1 0 1,0 0-1,0-1 1,-1 0-1,0 1 1,0-1-1,-1 0 1,0-1-1,0 1 1,0 0-1,-1-1 1,0 1-1,-1-1 1,1 1-1,-2-1 1,1 1-1,-2-11 1,-1 11-46,1 1 1,-1 0 0,0 0-1,0 0 1,-1 0-1,0 0 1,0 1 0,0 0-1,-1-1 1,1 2-1,-1-1 1,0 0 0,-1 1-1,-8-6 1,9 7-233,0 0-1,-1 0 1,1 1 0,0 0-1,-1-1 1,0 2 0,-10-3-1,13 3-228,0 1-1,0 0 0,0 0 0,0 0 0,1 0 0,-1 0 1,0 1-1,0-1 0,1 1 0,-1 0 0,0 0 0,1 0 1,-1 0-1,0 0 0,1 1 0,-4 2 0,-7 6-5650</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85"/>
    </inkml:context>
    <inkml:brush xml:id="br0">
      <inkml:brushProperty name="width" value="0.025" units="cm"/>
      <inkml:brushProperty name="height" value="0.025" units="cm"/>
    </inkml:brush>
  </inkml:definitions>
  <inkml:trace contextRef="#ctx0" brushRef="#br0">134 160 17392,'0'0'1634,"-10"-1"165,4 0-1518,-49-2 568,53 3-830,1 0-1,0 0 0,-1 0 0,1 0 1,-1 0-1,1 1 0,0-1 0,-1 0 0,1 1 1,-1-1-1,1 1 0,0 0 0,0-1 0,-1 1 1,1 0-1,0 0 0,0 0 0,0 0 1,0 0-1,0 0 0,0 0 0,0 0 0,0 0 1,0 0-1,1 0 0,-1 1 0,0-1 0,1 0 1,-1 0-1,1 1 0,-1-1 0,1 1 1,0-1-1,-1 0 0,1 1 0,0 2 0,1-2-12,-1-1 0,1 1 0,0 0 0,-1-1 0,1 1 0,0-1 0,0 1 0,0-1 0,0 0 0,0 1 0,0-1 0,1 0 0,-1 0 0,0 0 0,1 0 0,-1 0 0,1 0 0,-1 0 0,1 0 0,-1 0 0,1-1 0,2 1 0,45 14-106,-35-11-130,21 6-473,52 17 80,-81-25 628,0 1 0,-1 0 0,1 0 0,-1 0 0,0 1 0,0 0 0,0 0 1,0 0-1,-1 0 0,1 1 0,5 8 0,-9-11 56,0-1-1,0 1 1,0 0 0,0 0-1,0 0 1,0 0 0,0 0-1,-1 0 1,1 1 0,-1-1-1,0 0 1,1 0 0,-1 0-1,0 0 1,0 1 0,0-1-1,-1 0 1,1 0 0,0 0 0,-1 0-1,0 3 1,-1-2 23,0 0-1,0 0 1,0 1 0,-1-1 0,1-1 0,0 1-1,-1 0 1,0-1 0,0 1 0,0-1 0,-4 3-1,-9 4 83,0-1-1,-1-1 0,-35 11 0,48-16-193,-75 18-124,36-17-1582,7-11-3528,18-8-3471</inkml:trace>
  <inkml:trace contextRef="#ctx0" brushRef="#br0" timeOffset="1">209 9 16239,'0'0'3524,"52"-9"-2980,-20 9-480,2 13-32,5 1 0,2 2-832,6-3-2532,-3-4-3394</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87"/>
    </inkml:context>
    <inkml:brush xml:id="br0">
      <inkml:brushProperty name="width" value="0.025" units="cm"/>
      <inkml:brushProperty name="height" value="0.025" units="cm"/>
    </inkml:brush>
  </inkml:definitions>
  <inkml:trace contextRef="#ctx0" brushRef="#br0">264 0 9513,'-7'7'4484,"-20"14"-2831,-17 13 1114,-45 47 0,78-70-2441,1 0 1,1 0 0,0 1-1,0 0 1,1 0-1,1 1 1,0 0 0,0 1-1,-7 25 1,13-36-308,0 0 0,0 0 0,0 0 0,1 0 0,-1 0 1,1 0-1,0 0 0,0 0 0,0 0 0,0 0 0,1 0 0,-1 0 1,1 0-1,0 0 0,0 0 0,0-1 0,0 1 0,0 0 0,0 0 1,1-1-1,-1 1 0,1-1 0,0 1 0,0-1 0,0 0 0,0 1 1,0-1-1,1 0 0,-1-1 0,1 1 0,3 2 0,0-1 31,1-1-1,0 0 0,1 0 1,-1 0-1,0-1 1,0 0-1,1 0 0,-1-1 1,0 0-1,1 0 1,-1-1-1,8-1 0,-8 0-18,0 1 0,0-2 1,-1 1-1,1-1 0,-1 0 0,1 0 0,-1 0 0,0-1 0,0 0 0,-1 0 0,1-1 0,-1 0 0,0 0 0,0 0 1,-1 0-1,1-1 0,-1 0 0,0 1 0,-1-2 0,6-11 0,-3 5-202,-1 0 0,-1-1 0,0 1 0,-1-1 0,-1 0 0,0 1 0,0-1 0,-1 0 0,-2-22 0,0 33-97,1 0-1,-1 0 1,1 0-1,-1 0 1,0 0-1,0 0 0,0 0 1,-1 0-1,1 1 1,-3-4-1,-9-3-3115,-4 11-3506,11 4-461</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88"/>
    </inkml:context>
    <inkml:brush xml:id="br0">
      <inkml:brushProperty name="width" value="0.025" units="cm"/>
      <inkml:brushProperty name="height" value="0.025" units="cm"/>
    </inkml:brush>
  </inkml:definitions>
  <inkml:trace contextRef="#ctx0" brushRef="#br0">84 381 17040,'0'0'8456,"-62"69"-8264,51-45-128,4-1 0,3-2-160,4-1-1761,6-10-1635,4-7-2754</inkml:trace>
  <inkml:trace contextRef="#ctx0" brushRef="#br0" timeOffset="1">84 0 20884,'0'0'4868</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90"/>
    </inkml:context>
    <inkml:brush xml:id="br0">
      <inkml:brushProperty name="width" value="0.025" units="cm"/>
      <inkml:brushProperty name="height" value="0.025" units="cm"/>
    </inkml:brush>
  </inkml:definitions>
  <inkml:trace contextRef="#ctx0" brushRef="#br0">1 13 15375,'0'0'3235,"59"12"-1954,-15-11-224,8-1-705,7-1-256,4 1-64,-6 0-128,-11-4-1121,-12-1-1538,-12-2-2594,-21-1-4740</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91"/>
    </inkml:context>
    <inkml:brush xml:id="br0">
      <inkml:brushProperty name="width" value="0.025" units="cm"/>
      <inkml:brushProperty name="height" value="0.025" units="cm"/>
    </inkml:brush>
  </inkml:definitions>
  <inkml:trace contextRef="#ctx0" brushRef="#br0">0 27 10954,'0'0'7880,"75"31"-6759,-3-31-609,8 0-384,11-5-128,4-7-1185,-4-6-3491,-9-4-3716</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92"/>
    </inkml:context>
    <inkml:brush xml:id="br0">
      <inkml:brushProperty name="width" value="0.025" units="cm"/>
      <inkml:brushProperty name="height" value="0.025" units="cm"/>
    </inkml:brush>
  </inkml:definitions>
  <inkml:trace contextRef="#ctx0" brushRef="#br0">52 1 10186,'0'0'8477,"12"2"-8258,120 30 442,-119-28-601,1 1 0,-1 0 0,0 1 0,0 0 0,-1 1 0,0 1 0,0 0 0,17 15 0,-26-20-50,0 0 1,0 1-1,-1-1 0,1 1 0,-1-1 1,0 1-1,0 0 0,0 0 0,-1 0 1,1 0-1,-1 1 0,0-1 0,0 0 1,-1 0-1,1 1 0,-1 6 0,0-3 34,-1 0 0,-1-1-1,1 1 1,-1 0 0,-1 0-1,1-1 1,-1 0 0,-6 11-1,-5 6 121,-2 0 0,-1-1 0,-37 40-1,28-34-235,-1-1-1,-1-1 1,-1-2-1,-64 44 0,71-60-2777,15-7-4192</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93"/>
    </inkml:context>
    <inkml:brush xml:id="br0">
      <inkml:brushProperty name="width" value="0.025" units="cm"/>
      <inkml:brushProperty name="height" value="0.025" units="cm"/>
    </inkml:brush>
  </inkml:definitions>
  <inkml:trace contextRef="#ctx0" brushRef="#br0">0 0 21076,'6'14'192,"-1"-1"-512,6 4 320,3 3 224,14-1 192,5-1-159,6-3-97,2-6-96,7 0-1441,-7-6-1346,-7-3-1857,-2-5-2531</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94"/>
    </inkml:context>
    <inkml:brush xml:id="br0">
      <inkml:brushProperty name="width" value="0.025" units="cm"/>
      <inkml:brushProperty name="height" value="0.025" units="cm"/>
    </inkml:brush>
  </inkml:definitions>
  <inkml:trace contextRef="#ctx0" brushRef="#br0">186 1 14382,'0'0'3107,"-48"76"-2050,28-34 0,-5 7 64,2 3-609,0-1-320,1-4-128,8-3-32,5-11-352,7-11-1794,2-14-4036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95"/>
    </inkml:context>
    <inkml:brush xml:id="br0">
      <inkml:brushProperty name="width" value="0.025" units="cm"/>
      <inkml:brushProperty name="height" value="0.025" units="cm"/>
    </inkml:brush>
  </inkml:definitions>
  <inkml:trace contextRef="#ctx0" brushRef="#br0">45 41 17969,'0'0'5990,"79"4"-4421,-35-8-1024,1-4-417,1-4-96,-8 4-417,-8 0-1056,-7 5-705,-12 2-929,-7 1-2306</inkml:trace>
  <inkml:trace contextRef="#ctx0" brushRef="#br0" timeOffset="1">1 122 10858,'0'0'10410,"73"19"-8200,-25-19-768,2 0-834,2 0-480,-2 0-96,-7 0-64,-4 0-1793,-11 0-2724,-6 0-7911</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97"/>
    </inkml:context>
    <inkml:brush xml:id="br0">
      <inkml:brushProperty name="width" value="0.025" units="cm"/>
      <inkml:brushProperty name="height" value="0.025" units="cm"/>
    </inkml:brush>
  </inkml:definitions>
  <inkml:trace contextRef="#ctx0" brushRef="#br0">1 0 17553,'0'0'3101,"7"3"-1969,-4-2-1033,-1-1-1,1 1 1,-1 0-1,0 1 1,1-1-1,-1 0 1,0 1-1,0-1 1,0 1 0,0-1-1,0 1 1,0 0-1,2 3 1,-3-2 47,1 1 0,-1 0 0,1-1 0,-1 1 1,0 0-1,0 0 0,-1 0 0,1 0 0,-1 0 0,0-1 0,0 6 1,-1 10 195,-1-1 1,-1 1 0,-1-1 0,-6 19-1,5-19-252,0 0-1,2 0 1,-3 37-1,6-53-85,0-1 0,0 0-1,0 0 1,0 0 0,1 0 0,-1 0 0,0 0 0,1 0-1,-1 0 1,1 0 0,-1 0 0,1 0 0,-1 0 0,1 0 0,0-1-1,-1 1 1,1 0 0,0 0 0,0 0 0,0-1 0,0 1-1,-1-1 1,1 1 0,2 0 0,34 8 62,35-13-2390,-29-9-2449,-3-6-3720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8.173"/>
    </inkml:context>
    <inkml:brush xml:id="br0">
      <inkml:brushProperty name="width" value="0.025" units="cm"/>
      <inkml:brushProperty name="height" value="0.025" units="cm"/>
    </inkml:brush>
  </inkml:definitions>
  <inkml:trace contextRef="#ctx0" brushRef="#br0">0 1 14029,'2'8'6332,"1"25"-3555,6 101-1844,-8-108-1126,7 74 623,-7-92-882,1-1 1,0 1-1,0 0 1,1-1 0,5 12-1,-7-18 211,0 3-4985,-6-8 80,-9-9-3438</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98"/>
    </inkml:context>
    <inkml:brush xml:id="br0">
      <inkml:brushProperty name="width" value="0.025" units="cm"/>
      <inkml:brushProperty name="height" value="0.025" units="cm"/>
    </inkml:brush>
  </inkml:definitions>
  <inkml:trace contextRef="#ctx0" brushRef="#br0">116 0 12684,'0'0'4644,"-48"58"-3491,23-24 353,2 4 31,12 5-95,2-5-866,9-2-384,4-5-160,26-12-64,11-11-1761,9-8-1699,7-13-3426</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899"/>
    </inkml:context>
    <inkml:brush xml:id="br0">
      <inkml:brushProperty name="width" value="0.025" units="cm"/>
      <inkml:brushProperty name="height" value="0.025" units="cm"/>
    </inkml:brush>
  </inkml:definitions>
  <inkml:trace contextRef="#ctx0" brushRef="#br0">188 137 10826,'0'0'6727,"-11"-6"-4848,5 2-1637,4 2-191,-1 0 0,1 0 0,0 0 0,-1 1 0,1-1 0,-1 1 0,0 0 0,1 0 1,-1 0-1,0 0 0,0 0 0,0 0 0,0 1 0,1 0 0,-1-1 0,0 1 0,0 0 0,0 0 0,0 1 0,0-1 0,0 0 0,0 1 0,0 0 0,1 0 0,-6 2 0,-1 3 63,0 0 0,1 1 0,0 0 0,0 1 0,0 0 0,-8 12 0,12-15-43,1 0-1,0 0 0,0 0 1,0 0-1,1 1 0,0-1 1,0 1-1,0-1 0,1 1 1,-1 0-1,2 0 1,-1 0-1,0 6 0,1-10-51,1-1 0,-1 1 0,0 0 0,0-1 0,1 1 0,-1-1 0,1 1 0,0 0 0,-1-1 0,1 1 0,0-1 0,0 0 0,0 1 0,0-1 0,0 0 0,0 1 0,0-1 0,1 0 0,-1 0 0,0 0 0,3 2 0,1-1 28,-1 0 0,0 0 0,1-1 0,0 1 0,-1-1-1,1 0 1,8 1 0,3-1 69,0-1-1,-1 0 0,31-5 1,-33 2-99,0-1 1,0 0-1,-1 0 0,0-1 1,0-1-1,0 0 1,-1-1-1,1 0 0,-2 0 1,1-1-1,10-11 1,-15 14-7,0-1 0,-1 0 0,1-1 0,-1 1 1,0-1-1,-1 0 0,1 0 0,-1-1 0,-1 1 1,0-1-1,0 0 0,0 0 0,-1 0 0,0 0 1,0 0-1,-1-1 0,-1 1 0,1-12 0,-1 17-17,-1 0 0,1 0 0,-1 0 0,0 0-1,0 0 1,0 0 0,0 1 0,-1-1-1,1 0 1,0 1 0,-1-1 0,0 1 0,0-1-1,0 1 1,0 0 0,0 0 0,-4-4-1,2 4-337,1 0-1,-1 0 0,0 0 0,0 0 0,0 0 1,0 1-1,0-1 0,0 1 0,-1 0 0,1 1 1,-8-1-1,9 0-32,0 1 0,-1 0 0,1 0 1,0 0-1,-1 1 0,1-1 0,0 1 0,-1 0 0,1 0 1,0 0-1,0 0 0,0 0 0,0 1 0,0-1 1,0 1-1,0 0 0,0 0 0,1 0 0,-1 0 0,1 1 1,0-1-1,-1 1 0,1-1 0,0 1 0,0 0 1,1 0-1,-1 0 0,1 0 0,-1 0 0,1 0 0,0 0 1,0 0-1,-1 6 0,1 14-2378</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00"/>
    </inkml:context>
    <inkml:brush xml:id="br0">
      <inkml:brushProperty name="width" value="0.025" units="cm"/>
      <inkml:brushProperty name="height" value="0.025" units="cm"/>
    </inkml:brush>
  </inkml:definitions>
  <inkml:trace contextRef="#ctx0" brushRef="#br0">235 126 11403,'0'0'9475,"-9"-2"-8759,4 1-702,1 1 0,-1-1 0,1 1 0,-1 0 1,0 0-1,1 0 0,-1 1 0,1 0 0,-1-1 0,1 2 1,-1-1-1,-4 2 0,-1 2 23,1 0 0,0 0 0,0 1 0,1 0 0,-12 10-1,-41 45 1095,57-57-1012,0 1 0,0-1 0,1 1-1,0 0 1,0 0 0,1 1 0,-1-1-1,1 0 1,0 1 0,1 0 0,-1-1-1,0 9 1,2-13-102,0 1 0,1 0-1,-1-1 1,0 1 0,1-1 0,-1 1 0,1-1 0,0 1-1,0-1 1,-1 1 0,1-1 0,0 0 0,0 1-1,0-1 1,0 0 0,1 0 0,-1 0 0,0 0 0,0 0-1,1 0 1,-1 0 0,1 0 0,-1-1 0,1 1-1,-1 0 1,1-1 0,-1 1 0,1-1 0,-1 0-1,1 1 1,0-1 0,-1 0 0,4 0 0,64 0 334,-58 0-302,9-2-3,-1-1 1,0 0 0,0-1-1,0-1 1,-1-1 0,0-1-1,20-10 1,-24 10 43,-1 0-1,0-1 1,0 0 0,-1-1 0,0-1-1,-1 0 1,0 0 0,0-1-1,14-21 1,-21 28-65,-1-1 0,-1 0-1,1 0 1,-1 0 0,1 0 0,-1 0-1,-1 0 1,1-1 0,-1 1 0,0-1-1,0 1 1,-1-1 0,1 1-1,-1-1 1,0 0 0,-1 1 0,0-1-1,1 1 1,-4-8 0,3 9-35,-1 0 0,0 0 1,-1 0-1,1 0 0,-1 0 1,1 0-1,-1 1 0,0 0 0,-1-1 1,1 1-1,-1 0 0,1 1 1,-1-1-1,0 0 0,0 1 0,0 0 1,0 0-1,0 0 0,0 1 1,-1-1-1,1 1 0,-1 0 0,-6-1 1,-2 1-153,0-1 0,0 2-1,0-1 1,1 2 0,-16 2 0,24-3-109,0 1 0,0-1 0,0 1 0,0 0 0,1 1 0,-1-1 1,0 1-1,1-1 0,-1 1 0,1 0 0,0 1 0,0-1 0,0 0 0,0 1 0,0 0 0,0 0 0,1-1 0,-1 2 0,1-1 0,-4 6 0,1 10-5702</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01"/>
    </inkml:context>
    <inkml:brush xml:id="br0">
      <inkml:brushProperty name="width" value="0.025" units="cm"/>
      <inkml:brushProperty name="height" value="0.025" units="cm"/>
    </inkml:brush>
  </inkml:definitions>
  <inkml:trace contextRef="#ctx0" brushRef="#br0">26 1 13164,'0'0'5510,"-15"73"-4678,10-42 1,0 3-352,5 0-353,0-4-64,0-5 0,5-1 0,0-5-320,6-2-321,-6-4-992,-5-4-2019,0-1-2594</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02"/>
    </inkml:context>
    <inkml:brush xml:id="br0">
      <inkml:brushProperty name="width" value="0.025" units="cm"/>
      <inkml:brushProperty name="height" value="0.025" units="cm"/>
    </inkml:brush>
  </inkml:definitions>
  <inkml:trace contextRef="#ctx0" brushRef="#br0">1 22 14221,'0'0'8745,"68"-20"-8617,-27 20-64,11 2-64,6-1-128,-4-1-1858,5 0-2082,-16-4-6630</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03"/>
    </inkml:context>
    <inkml:brush xml:id="br0">
      <inkml:brushProperty name="width" value="0.025" units="cm"/>
      <inkml:brushProperty name="height" value="0.025" units="cm"/>
    </inkml:brush>
  </inkml:definitions>
  <inkml:trace contextRef="#ctx0" brushRef="#br0">183 63 2626,'0'0'14500,"-10"0"-10977,2-1-3373,0 2-1,0-1 1,0 1 0,0 0-1,0 1 1,0 0 0,1 0 0,-1 1-1,0 0 1,1 0 0,0 1-1,0-1 1,0 2 0,0-1 0,1 1-1,0 0 1,0 0 0,0 1 0,0 0-1,1 0 1,-8 11 0,12-15-143,0 0 1,0 0-1,-1 0 1,1 0-1,1 0 1,-1 0-1,0 0 1,0 0-1,1 1 1,-1-1-1,1 0 1,0 0-1,0 1 1,0-1-1,0 0 1,0 0-1,0 1 1,1 1-1,0-2 5,0 0 1,-1-1-1,1 0 0,0 1 1,0-1-1,1 1 0,-1-1 0,0 0 1,0 0-1,1 0 0,-1 0 1,1 0-1,-1 0 0,1 0 1,-1 0-1,1 0 0,-1-1 0,3 1 1,9 2 40,0 0 1,0-1-1,1-1 0,-1 0 1,14-2-1,-8 1-82,-4 0-146,0 1 1,-1 0-1,1 1 0,-1 0 0,1 1 1,16 7-1,-28-9 166,-1 0 1,1 0-1,0 1 1,0-1-1,0 1 0,-1 0 1,1 0-1,-1 0 1,0 0-1,1 0 1,-1 0-1,0 1 0,0-1 1,-1 1-1,1-1 1,0 1-1,-1 0 0,1 0 1,-1 0-1,0 0 1,0 0-1,0 0 0,-1 0 1,1 0-1,-1 0 1,1 0-1,-1 0 1,0 1-1,0-1 0,-1 0 1,1 0-1,-1 0 1,1 0-1,-1 0 0,-2 4 1,1-1 62,-1 0-1,0-1 1,0 1 0,0-1-1,-1 0 1,0 0 0,0 0-1,0 0 1,-1-1 0,1 0-1,-1 0 1,0 0 0,0 0-1,-1-1 1,-5 3 0,-2 2-15,-1-1 0,0-1 1,-1 0-1,1-1 0,-16 3 0,-29-1-71,57-6-236,0-1 0,-1 0 0,1 0 0,-1 0 0,1 0 0,0 0 0,-1-1 0,1 1 1,0-1-1,-1 1 0,1-1 0,0 0 0,0 0 0,-1 0 0,1 0 0,0 0 0,0-1 0,0 1 0,0-1 0,-2-2 1,-4-18-6236</inkml:trace>
  <inkml:trace contextRef="#ctx0" brushRef="#br0" timeOffset="1">140 30 10378,'0'0'3908,"67"-30"-3108,-39 30-736,2 0-96,10 4-1793,-1 3-2243</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05"/>
    </inkml:context>
    <inkml:brush xml:id="br0">
      <inkml:brushProperty name="width" value="0.025" units="cm"/>
      <inkml:brushProperty name="height" value="0.025" units="cm"/>
    </inkml:brush>
  </inkml:definitions>
  <inkml:trace contextRef="#ctx0" brushRef="#br0">341 14 13997,'-9'-1'1959,"-2"0"-1488,-1 1 0,1 0 0,-1 0 0,1 1 0,-1 1 0,1 0-1,0 0 1,0 1 0,-19 8 0,9 0 140,0 2 0,1 0 1,1 1-1,-25 23 0,37-30-481,0-1 0,1 1 1,-1 0-1,1 1 0,1-1 0,-1 1 1,2 0-1,-1 1 0,1-1 0,0 1 0,1 0 1,0 0-1,-4 18 0,7-26-119,0 1-1,0 0 1,0 0 0,0-1-1,0 1 1,0 0 0,1-1-1,-1 1 1,0 0 0,1-1-1,0 1 1,-1 0 0,1-1-1,0 1 1,0-1 0,0 0-1,0 1 1,0-1 0,0 1-1,0-1 1,0 0 0,1 0-1,1 1 1,0 1 28,1-1 1,0 0-1,0 0 1,0-1-1,1 1 1,-1-1-1,0 0 1,0 0 0,5 0-1,7 0 74,0 0 1,0-1-1,0-1 0,18-3 0,-22 2-82,-1-1-1,1-1 1,-1 0-1,0 0 1,0-1-1,-1-1 1,1 1-1,-1-2 1,0 0-1,-1 0 1,0 0-1,0-1 1,10-12 0,-14 15-48,0-1 1,-1 0-1,1 0 1,-1 0-1,0-1 1,-1 1-1,0-1 1,0 0-1,0 0 1,-1 0-1,0 0 1,0 0-1,0-1 1,-1 1-1,-1 0 1,1-1-1,-1 1 1,0-1-1,-1 1 1,0-1-1,0 1 1,-2-8-1,1 12-149,0 0 0,0 0 0,0 0 0,0 0-1,-1 1 1,1-1 0,-1 1 0,1-1 0,-1 1-1,0 0 1,0 0 0,0 0 0,0 0 0,0 1-1,-5-2 1,7 2 3,0 0 0,0 1-1,0-1 1,0 1 0,0-1-1,-1 1 1,1-1 0,0 1-1,0 0 1,0-1 0,0 1-1,-1 0 1,1 0-1,0 0 1,0 0 0,0 0-1,-1 0 1,1 1 0,0-1-1,0 0 1,0 0 0,-1 1-1,1-1 1,0 1 0,0-1-1,0 1 1,0-1 0,0 1-1,0 0 1,0 0 0,0-1-1,0 1 1,0 0 0,1 0-1,-1 0 1,0 0 0,0 0-1,1 0 1,-1 0 0,1 0-1,-1 0 1,1 0 0,-1 1-1,1 0 1,-1 1-412,1-1 1,-1 0-1,1 1 1,0-1-1,0 1 1,0-1-1,0 1 1,1-1-1,-1 0 1,1 1-1,-1-1 1,2 3-1,14 12-5521</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06"/>
    </inkml:context>
    <inkml:brush xml:id="br0">
      <inkml:brushProperty name="width" value="0.025" units="cm"/>
      <inkml:brushProperty name="height" value="0.025" units="cm"/>
    </inkml:brush>
  </inkml:definitions>
  <inkml:trace contextRef="#ctx0" brushRef="#br0">233 54 11179,'0'0'11146,"-11"-5"-10415,9 4-716,-1-1 3,-1 0-1,0 0 1,1 1-1,-1 0 1,0-1 0,0 1-1,0 0 1,0 1 0,0-1-1,0 1 1,0 0 0,0 0-1,0 0 1,0 0-1,0 1 1,0 0 0,0 0-1,0 0 1,0 0 0,1 0-1,-1 1 1,0-1 0,-6 5-1,-6 6 272,0 0-1,1 0 1,-20 22-1,31-31-230,1 1-1,-1 0 1,1 1-1,0-1 1,0 0-1,0 1 1,1 0-1,-1 0 1,1-1-1,0 1 1,1 1-1,-1-1 1,1 0-1,0 0 1,0 0-1,1 1 0,0 9 1,1-12-29,0-1 1,0 0-1,0 1 0,0-1 1,1 1-1,-1-1 0,1 0 1,0 0-1,0 0 0,0 0 0,0 0 1,0-1-1,0 1 0,0 0 1,0-1-1,1 0 0,-1 1 1,1-1-1,-1 0 0,1 0 1,-1 0-1,1-1 0,0 1 1,-1-1-1,1 1 0,0-1 1,-1 0-1,5 0 0,6 1 173,1-1-1,0 0 1,0-1-1,16-3 1,-18 1-145,0 0 1,-1-1-1,0-1 0,1 0 1,-2 0-1,1-1 1,-1 0-1,0-1 0,0 0 1,14-14-1,-18 15-55,1 0-1,-2 0 0,1-1 0,-1 0 0,0 0 1,0 0-1,0 0 0,-1-1 0,-1 0 1,1 0-1,-1 0 0,-1 0 0,1-1 1,-1 1-1,1-12 0,-3 18-39,0 0-1,0 1 0,0-1 1,0 0-1,0 0 1,0 0-1,0 0 1,-1 1-1,1-1 1,-1 0-1,1 0 1,-1 1-1,0-1 1,0 0-1,0 1 1,0-1-1,0 0 1,0 1-1,0 0 1,0-1-1,-1 1 1,1 0-1,0-1 1,-4-1-1,1 2-261,1-1 1,-1 1-1,0 0 0,0 0 0,0 0 1,0 1-1,0-1 0,0 1 0,0 0 1,-6 1-1,10-1 110,-1 0 1,0 0-1,0 0 0,0 0 1,0 0-1,1 0 1,-1 0-1,0 1 0,0-1 1,0 0-1,0 1 0,1-1 1,-1 1-1,0-1 1,1 0-1,-1 1 0,0 0 1,1-1-1,-1 1 0,0-1 1,1 1-1,-1 0 1,1-1-1,-1 1 0,1 0 1,0 0-1,-1-1 0,1 1 1,0 0-1,-1 0 0,1 0 1,0-1-1,0 1 1,0 0-1,0 0 0,0 0 1,0 0-1,0 0 0,0-1 1,0 1-1,0 0 1,0 0-1,0 0 0,1 0 1,-1 1-1,8 10-4673</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07"/>
    </inkml:context>
    <inkml:brush xml:id="br0">
      <inkml:brushProperty name="width" value="0.025" units="cm"/>
      <inkml:brushProperty name="height" value="0.025" units="cm"/>
    </inkml:brush>
  </inkml:definitions>
  <inkml:trace contextRef="#ctx0" brushRef="#br0">92 292 10442,'0'0'14099,"-6"10"-13123,-13 22-65,-25 44 838,41-68-1642,-1 0 0,1 0-1,0 0 1,0 1-1,1-1 1,1 1 0,-2 16-1,3-23-87,0 0 1,0 0-1,0 1 0,0-1 0,0 0 1,1 0-1,-1 0 0,1 0 0,0-1 1,-1 1-1,1 0 0,0 0 0,0 0 1,0 0-1,1-1 0,-1 1 0,0 0 1,0-1-1,1 1 0,-1-1 0,1 0 0,2 3 1,0-3-14,-1 1 1,0-1-1,1 0 1,-1 0-1,1 0 1,-1 0-1,1-1 1,0 1-1,-1-1 0,1 0 1,-1 0-1,6-1 1,-3 1-373,0-1 1,0 0-1,0 0 1,1-1-1,-1 0 0,-1 0 1,1-1-1,0 1 1,-1-1-1,1 0 1,-1-1-1,0 1 0,0-1 1,0 0-1,6-7 1,10-27-5684,-1-8-3795</inkml:trace>
  <inkml:trace contextRef="#ctx0" brushRef="#br0" timeOffset="1">195 0 18289,'0'0'3652,"-12"59"-5414,12-52-9096</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09"/>
    </inkml:context>
    <inkml:brush xml:id="br0">
      <inkml:brushProperty name="width" value="0.025" units="cm"/>
      <inkml:brushProperty name="height" value="0.025" units="cm"/>
    </inkml:brush>
  </inkml:definitions>
  <inkml:trace contextRef="#ctx0" brushRef="#br0">193 127 3075,'0'-8'3908,"3"-48"1712,-2 48-3532,1-1 0,-1 0 1,1 1-1,0-1 1,6-11-1,-9 56 138,-6-12-2123,0 1 0,-2-1 0,-1-1-1,-1 0 1,-1 0 0,-1-1 0,-25 33-1,20-31-95,1 2-1,1 0 1,2 1-1,-19 49 0,32-75-8,0 1 0,1-1 0,-1 1 0,0-1 0,1 1-1,-1 0 1,1-1 0,0 1 0,-1 0 0,1 0 0,0-1 0,0 1-1,0 0 1,0 0 0,1-1 0,-1 1 0,0 0 0,1-1-1,-1 1 1,1 0 0,0-1 0,-1 1 0,1 0 0,0-1-1,0 1 1,0-1 0,1 2 0,2-2 7,-1 1 1,1-1-1,-1 0 1,1 0-1,0 0 1,0 0-1,-1-1 1,1 1-1,0-1 1,0 0-1,4-1 1,5 0-114,0 0 0,0-1 0,0-1 0,0 0 0,-1-1 0,1 0 0,-1-1 0,0 0 0,21-14 0,-22 13-1197,0-1 0,-1-1 0,0 0 0,-1-1 0,17-18 0,-5-4-4968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8.566"/>
    </inkml:context>
    <inkml:brush xml:id="br0">
      <inkml:brushProperty name="width" value="0.025" units="cm"/>
      <inkml:brushProperty name="height" value="0.025" units="cm"/>
    </inkml:brush>
  </inkml:definitions>
  <inkml:trace contextRef="#ctx0" brushRef="#br0">0 86 13997,'0'0'8104,"59"-24"-7560,-19 19-255,11 1-225,3-4 0,-1-2-192,-3-6-3203,-3-2-6150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10"/>
    </inkml:context>
    <inkml:brush xml:id="br0">
      <inkml:brushProperty name="width" value="0.025" units="cm"/>
      <inkml:brushProperty name="height" value="0.025" units="cm"/>
    </inkml:brush>
  </inkml:definitions>
  <inkml:trace contextRef="#ctx0" brushRef="#br0">67 106 13004,'0'0'5269,"-1"8"-3822,-26 87 1528,18-72-2865,2 1-1,0 0 0,2 1 0,1 0 0,-2 26 0,6-51-114,0 0-1,0 1 1,0-1-1,0 0 1,0 1 0,0-1-1,0 0 1,0 1 0,0-1-1,0 0 1,0 1-1,0-1 1,0 0 0,0 1-1,0-1 1,1 0-1,-1 0 1,0 1 0,0-1-1,0 0 1,0 1-1,1-1 1,-1 0 0,0 0-1,0 1 1,1-1-1,-1 0 1,0 0 0,0 0-1,1 1 1,-1-1-1,0 0 1,1 0 0,-1 0-1,0 0 1,1 0-1,-1 0 1,0 0 0,1 1-1,-1-1 1,17-8 70,12-19 187,-14 4-218,0 0 0,-1-2 0,-2 0 0,0 0 0,-2-1 0,-1 0 0,-1-1 0,-1 0 0,-1 0 0,3-44 0,-9 71-28,0 0 1,0 0-1,0 0 1,0 0-1,0 0 1,0 0-1,1-1 0,-1 1 1,0 0-1,0 0 1,0 0-1,0 0 1,0-1-1,0 1 1,0 0-1,0 0 0,0 0 1,0-1-1,0 1 1,0 0-1,0 0 1,0 0-1,0 0 1,0-1-1,0 1 0,0 0 1,0 0-1,0 0 1,0-1-1,0 1 1,0 0-1,0 0 1,0 0-1,-1 0 0,1-1 1,0 1-1,0 0 1,0 0-1,0 0 1,0 0-1,0 0 1,-1 0-1,1-1 0,0 1 1,0 0-1,0 0 1,0 0-1,-1 0 1,1 0-1,0 0 1,0 0-1,0 0 0,-1 0 1,1 0-1,0 0 1,0 0-1,0 0 1,0 0-1,-1 0 1,1 0-1,0 0 0,0 0 1,-11 14 51,-7 25-100,16-35 48,0 1 0,1 0 0,0 0-1,0-1 1,0 1 0,1 0 0,0 0 0,0 0 0,0 0 0,0 0 0,3 8 0,-3-11 8,1 0 0,0 0 0,0 0 0,1 0-1,-1 0 1,0 0 0,1 0 0,-1 0 0,1-1 0,0 1-1,-1-1 1,1 1 0,0-1 0,0 0 0,0 1 0,0-1-1,0 0 1,0 0 0,0 0 0,1-1 0,-1 1 0,0-1 0,0 1-1,1-1 1,-1 0 0,0 1 0,3-1 0,7-1 203,0 1 1,0-1 0,0-1 0,0 0-1,-1-1 1,1 0 0,-1-1-1,0 0 1,0-1 0,0 0-1,0-1 1,14-10 0,-12 7-31,0 0-1,-1 0 1,-1-1 0,0-1 0,0 0-1,-1 0 1,0-1 0,-1-1 0,11-18-1,-99 155-538,59-86 452,-27 72 0,41-92-521,1-1-1,0 1 1,2 1 0,0-1 0,1 0-1,0 34 1,7-24-2890,4-13-3222,0-5-8447</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11"/>
    </inkml:context>
    <inkml:brush xml:id="br0">
      <inkml:brushProperty name="width" value="0.025" units="cm"/>
      <inkml:brushProperty name="height" value="0.025" units="cm"/>
    </inkml:brush>
  </inkml:definitions>
  <inkml:trace contextRef="#ctx0" brushRef="#br0">187 1 7815,'0'0'15252,"-8"12"-14932,-22 35 765,3 1-1,-38 91 0,53-107-909,1-1-1,2 2 0,2-1 1,0 1-1,3 0 1,-2 46-1,6-75-279,0-1 0,1 1 0,-1-1 0,1 1-1,0-1 1,0 1 0,0-1 0,0 0 0,1 1 0,-1-1 0,1 0-1,0 0 1,0 0 0,4 4 0,-6-6-107,1 0 0,0 0 0,0 0 0,0 0 0,1-1 0,-1 1 0,0 0 0,0-1 0,0 1 0,0-1-1,1 1 1,-1-1 0,0 0 0,1 1 0,-1-1 0,0 0 0,2 0 0,-1 0-233,0-1 0,0 1 0,0-1 0,0 1 0,0-1 0,-1 0 0,1 1 0,0-1 1,-1 0-1,1 0 0,0-1 0,-1 1 0,1 0 0,-1 0 0,2-3 0,14-21-11027</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12"/>
    </inkml:context>
    <inkml:brush xml:id="br0">
      <inkml:brushProperty name="width" value="0.025" units="cm"/>
      <inkml:brushProperty name="height" value="0.025" units="cm"/>
    </inkml:brush>
  </inkml:definitions>
  <inkml:trace contextRef="#ctx0" brushRef="#br0">1 36 8904,'0'0'11377,"15"-4"-9979,52-8-428,1 3 0,122-1 0,-126 10-3184,31 0-5705,-89 0-451</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13"/>
    </inkml:context>
    <inkml:brush xml:id="br0">
      <inkml:brushProperty name="width" value="0.025" units="cm"/>
      <inkml:brushProperty name="height" value="0.025" units="cm"/>
    </inkml:brush>
  </inkml:definitions>
  <inkml:trace contextRef="#ctx0" brushRef="#br0">1 264 18193,'0'0'1570,"60"14"672,-2-29-737,15-8-768,9-6-32,11-4-513,0-2-160,3 2-961,-3-1-2530,-7-1-1890,-6-5-5061</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14"/>
    </inkml:context>
    <inkml:brush xml:id="br0">
      <inkml:brushProperty name="width" value="0.025" units="cm"/>
      <inkml:brushProperty name="height" value="0.025" units="cm"/>
    </inkml:brush>
  </inkml:definitions>
  <inkml:trace contextRef="#ctx0" brushRef="#br0">436 2 12524,'-11'-1'5974,"-3"0"-5713,1 1 1,0 0-1,-1 2 1,1-1-1,0 1 1,0 1 0,0 0-1,0 1 1,0 1-1,1 0 1,-13 6-1,-109 67 87,120-69-261,1 1 0,0 0 1,1 1-1,0 0 1,0 1-1,1 0 0,-12 18 1,22-28-103,-1-1 1,1 1-1,0-1 1,0 1-1,0-1 1,1 1-1,-1-1 1,0 1-1,0 0 1,1 0-1,-1-1 1,1 1-1,0 0 1,-1 0-1,1 0 1,0-1-1,0 1 1,0 0-1,0 0 1,1 0-1,-1-1 1,0 1-1,1 0 1,-1 0-1,1-1 1,0 1-1,-1 0 1,1-1-1,0 1 1,0 0-1,0-1 1,0 0-1,0 1 1,1-1-1,-1 0 1,0 1-1,1-1 1,-1 0-1,1 0 1,-1 0-1,1 0 1,-1 0-1,1 0 1,2 0-1,9 4-323,1-1 0,-1-1 0,0 0-1,27 2 1,-22-3 18,10 2-348,15 0 357,0 3 1,0 1-1,0 2 1,71 28-1,-109-36 400,0 0 0,-1 1 0,1 0 0,-1 0 0,1 0 0,-1 1 0,0-1 0,7 8 0,-10-9-36,0-1 0,0 1 0,0 0 0,0-1 0,0 1 0,-1 0 0,1-1 1,0 1-1,-1 0 0,1 0 0,-1 0 0,0 0 0,0-1 0,0 1 0,0 0 0,0 0 0,0 0 0,0 0 0,0 0 0,-1 0 0,1-1 0,-1 1 0,1 0 0,-1 0 0,0-1 0,0 1 0,1 0 0,-1-1 0,-2 3 0,-3 3 127,-1 1 1,0-1-1,0-1 0,-1 1 1,0-1-1,0-1 1,-17 10-1,-66 27 225,91-42-401,-7 3-179,-52 17 399,57-20-354,1 0 0,-1 1-1,0-1 1,0 0 0,1 0 0,-1 0 0,0-1 0,0 1 0,1 0 0,-1-1 0,0 1 0,-2-2 0,3 2-80,0-1 1,1 0 0,-1 1-1,0-1 1,0 0-1,1 1 1,-1-1 0,0 0-1,1 0 1,-1 0-1,1 0 1,-1 0 0,1 0-1,-1 0 1,1 1 0,0-1-1,0 0 1,-1 0-1,1 0 1,0 0 0,0-1-1,0 1 1,0-1 0,2-35-10137</inkml:trace>
  <inkml:trace contextRef="#ctx0" brushRef="#br0" timeOffset="1">998 92 18802,'0'0'4356,"54"39"-6951,-47-36-2401,0 1-6407</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16"/>
    </inkml:context>
    <inkml:brush xml:id="br0">
      <inkml:brushProperty name="width" value="0.025" units="cm"/>
      <inkml:brushProperty name="height" value="0.025" units="cm"/>
    </inkml:brush>
  </inkml:definitions>
  <inkml:trace contextRef="#ctx0" brushRef="#br0">1 60 12236,'0'0'9801,"89"33"-9193,-26-41-287,12-7-225,0-5-128,-2-4-1954,-7-2-5990</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17"/>
    </inkml:context>
    <inkml:brush xml:id="br0">
      <inkml:brushProperty name="width" value="0.025" units="cm"/>
      <inkml:brushProperty name="height" value="0.025" units="cm"/>
    </inkml:brush>
  </inkml:definitions>
  <inkml:trace contextRef="#ctx0" brushRef="#br0">63 1 12011,'0'0'1218,"-7"8"-439,1 2-593,-1 0 1,2 1-1,-1 0 0,1 0 1,1 0-1,0 0 0,1 1 1,0 0-1,0 0 0,0 18 1,1-14 145,0-3-169,1 0-1,0 1 1,1-1-1,0 0 1,4 21-1,-4-31-151,1-1 1,0 1-1,0-1 0,-1 0 1,2 1-1,-1-1 0,0 0 0,0 0 1,1 1-1,-1-1 0,1 0 1,0 0-1,-1 0 0,1-1 1,0 1-1,0 0 0,0-1 1,0 1-1,1-1 0,-1 0 0,0 0 1,1 0-1,-1 0 0,0 0 1,1 0-1,-1-1 0,1 1 1,-1-1-1,1 1 0,0-1 1,-1 0-1,1 0 0,-1-1 1,6 0-1,5-1 33,0-1 0,0 0 0,0-1 0,0-1 1,-1 0-1,0-1 0,0 0 0,0-1 0,0 0 1,-1-1-1,16-14 0,-2 0-7,-1-1 0,-1-2 0,31-41 0,-40 47 363,-1 0 1,15-29-1,-28 49-404,-1-1 0,2 0 0,-1 1 0,0-1 0,0 0 0,0 1 0,0-1 0,0 0 0,0 0 0,0 1 0,0-1 0,0 0 0,0 1 0,1-1 0,-1 0-1,0 0 1,0 1 0,0-1 0,1 0 0,-1 0 0,0 0 0,0 1 0,0-1 0,1 0 0,-1 0 0,0 0 0,0 0 0,1 1 0,-1-1 0,0 0 0,1 0 0,-1 0 0,0 0 0,1 0 0,-1 0 0,0 0 0,0 0 0,1 0 0,-1 0 0,0 0 0,1 0 0,-1 0 0,0 0 0,1 0 0,-1 0 0,0 0 0,0-1 0,1 1 0,-1 0 0,0 0 0,0 0 0,1 0-1,-1 0 1,0-1 0,0 1 0,1 0 0,-1 0 0,0-1 0,0 1 0,0 0 0,1 0 0,-1-1 0,0 1 0,0 0 0,0 0 0,0-1 0,0 1 0,0-1 0,10 34-670,-6-21 398,13 28-1817,9 3-2695</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18"/>
    </inkml:context>
    <inkml:brush xml:id="br0">
      <inkml:brushProperty name="width" value="0.025" units="cm"/>
      <inkml:brushProperty name="height" value="0.025" units="cm"/>
    </inkml:brush>
  </inkml:definitions>
  <inkml:trace contextRef="#ctx0" brushRef="#br0">0 1 18930,'0'0'3299,"40"63"-3107,-40-22 64,-2 5-127,-9 2-65,1-4-32,4-6 0,4-5-32,2-5-481,0-10-1024,0-10-1922</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19"/>
    </inkml:context>
    <inkml:brush xml:id="br0">
      <inkml:brushProperty name="width" value="0.025" units="cm"/>
      <inkml:brushProperty name="height" value="0.025" units="cm"/>
    </inkml:brush>
  </inkml:definitions>
  <inkml:trace contextRef="#ctx0" brushRef="#br0">0 133 9865,'0'0'14606,"90"-26"-13805,-33 5 32,5 0-385,10 2-256,-3 2-160,-1 6 32,-7 3-96,-9 7-96,-9 1-961,-10 0-704,-8 0-1378,-3 0-2435,-6-8-4547</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20"/>
    </inkml:context>
    <inkml:brush xml:id="br0">
      <inkml:brushProperty name="width" value="0.025" units="cm"/>
      <inkml:brushProperty name="height" value="0.025" units="cm"/>
    </inkml:brush>
  </inkml:definitions>
  <inkml:trace contextRef="#ctx0" brushRef="#br0">119 43 19667,'0'0'1035,"-8"9"-549,-6 8-200,2 1 0,0 1 1,1 0-1,1 0 0,1 1 0,0 0 1,2 1-1,0 0 0,1 0 0,2 0 0,0 1 1,-1 26-1,5-47-312,0 0 1,0 0 0,0 0-1,0 0 1,0 0-1,0 0 1,0-1-1,1 1 1,-1 0-1,0 0 1,1 0 0,-1-1-1,0 1 1,1 0-1,-1 0 1,1-1-1,-1 1 1,1 0-1,0-1 1,-1 1 0,1 0-1,0-1 1,-1 1-1,1-1 1,0 1-1,0-1 1,0 0-1,-1 1 1,1-1 0,0 0-1,0 1 1,0-1-1,0 0 1,-1 0-1,1 0 1,0 0-1,0 0 1,0 0 0,0 0-1,0 0 1,0 0-1,0 0 1,-1 0-1,1-1 1,1 1-1,1-1-102,0 0-1,0 0 0,0 0 0,0 0 1,-1 0-1,1 0 0,0-1 0,-1 0 0,1 1 1,-1-1-1,0 0 0,0 0 0,3-2 0,0-5-165,0 0 0,-1 1-1,0-2 1,0 1 0,-1 0 0,0-1-1,-1 1 1,0-1 0,1-18-1,-1-13-456,-3-43 0,-1 31-409,3 34 535,-1-5 3008,-6 42-575,4-9-1685,0 0 0,1 0 1,0 1-1,1-1 0,0 0 0,0 1 0,1-1 0,0 0 0,0 1 0,6 16 1,-5-22-53,0 0 0,0-1 0,0 1 0,0 0 0,1-1 0,-1 1 0,1-1 0,0 0 0,0 0 1,1 0-1,-1 0 0,0-1 0,1 1 0,0-1 0,-1 0 0,1 0 0,0 0 0,0 0 0,0-1 1,1 0-1,-1 1 0,0-2 0,0 1 0,1 0 0,6-1 0,2 1 85,0-1 1,1-1-1,-1 0 0,0-1 1,0 0-1,0-1 0,-1-1 1,1 0-1,-1 0 0,22-12 1,1-4-223,-2-2 1,38-31 0,26-17-1069,-97 69 1092,1 1 1,-1 0 0,0 0-1,0 0 1,0 0-1,1 0 1,-1 0-1,0-1 1,0 1-1,0 0 1,1 0-1,-1 0 1,0 0 0,0 0-1,0 0 1,1 0-1,-1 0 1,0 0-1,0 0 1,1 0-1,-1 0 1,0 0-1,0 0 1,0 0-1,1 0 1,-1 0 0,0 0-1,0 0 1,0 0-1,1 1 1,-1-1-1,0 0 1,0 0-1,0 0 1,1 0-1,-1 0 1,0 0 0,0 1-1,0-1 1,0 0-1,0 0 1,1 0-1,-1 1 1,0-1-1,0 0 1,0 0-1,0 0 1,0 1 0,0-1-1,0 0 1,0 0-1,0 0 1,0 1-1,0-1 1,0 0-1,-1 23-503,-10 23 641,-41 130 398,36-85-1619,14-1-4943,7-55-5421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9.163"/>
    </inkml:context>
    <inkml:brush xml:id="br0">
      <inkml:brushProperty name="width" value="0.025" units="cm"/>
      <inkml:brushProperty name="height" value="0.025" units="cm"/>
    </inkml:brush>
  </inkml:definitions>
  <inkml:trace contextRef="#ctx0" brushRef="#br0">0 321 8872,'0'0'10560,"3"-9"-9130,52-95 4944,-50 95-6230,1 0 0,0 0 0,13-14-1,2-3-13,6-10-105,-12 18 18,-1-1 0,22-40 1,-41 65-70,0 0 1,1 0-1,0 0 1,0 0-1,0 1 1,1-1-1,0 1 1,-2 8-1,5-15-11,-1-5-7006,7-8-595,3 1-3076</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21"/>
    </inkml:context>
    <inkml:brush xml:id="br0">
      <inkml:brushProperty name="width" value="0.025" units="cm"/>
      <inkml:brushProperty name="height" value="0.025" units="cm"/>
    </inkml:brush>
  </inkml:definitions>
  <inkml:trace contextRef="#ctx0" brushRef="#br0">8 53 16592,'0'0'4169,"-1"8"-3747,-1 7-325,0-4-10,1 1 0,0-1 0,0 1-1,2 14 1,-1-24-78,0 0-1,0 0 0,0-1 0,1 1 1,-1 0-1,0 0 0,1 0 1,0 0-1,0 0 0,-1 0 1,1-1-1,0 1 0,0 0 1,0-1-1,1 1 0,-1 0 1,0-1-1,1 0 0,-1 1 1,1-1-1,-1 0 0,1 0 1,-1 0-1,1 0 0,0 0 1,0 0-1,0 0 0,-1 0 1,1-1-1,0 1 0,0-1 0,4 1 1,6-1 36,0-1 0,0 0 0,0-1 0,0 0 1,0-1-1,0 0 0,0-1 0,-1 0 0,0-1 0,1 0 0,17-12 1,12-10-674,57-49 1,-85 65 299,6-5 6,2-1 436,-20 22 29,-10 14-73,-64 146-7,50-91-2608,13-38-3626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22"/>
    </inkml:context>
    <inkml:brush xml:id="br0">
      <inkml:brushProperty name="width" value="0.025" units="cm"/>
      <inkml:brushProperty name="height" value="0.025" units="cm"/>
    </inkml:brush>
  </inkml:definitions>
  <inkml:trace contextRef="#ctx0" brushRef="#br0">0 85 14510,'6'-9'1473,"-5"8"-1547,6-10 1109,0-1 0,1 2-1,14-15 1,-21 24-804,1-1 0,0 0-1,0 1 1,0 0 0,0-1-1,0 1 1,0 0 0,0 0-1,0 0 1,0 0-1,0 0 1,1 0 0,2 0-1,-4 1-163,1 0 0,-1 1 0,0-1 0,0 0 0,0 0 0,0 1 0,1-1 0,-1 1 0,0-1 0,0 1 0,0 0 0,0-1 0,0 1 0,0 0-1,0 0 1,0 0 0,0-1 0,-1 1 0,1 0 0,0 0 0,-1 0 0,1 0 0,0 1 0,-1-1 0,1 0 0,-1 0 0,0 0 0,1 2 0,4 16 85,0 0 1,-2 1 0,0 0 0,-1 0 0,-2-1 0,0 1 0,0 0 0,-8 38 0,1 40-622,7-97 334,0 0 0,0 0 0,0 0 0,0 0 0,0 0 0,0 0 0,0 0 0,1 0 0,-1 0 0,0 0 1,1 0-1,-1 0 0,0 0 0,1 0 0,0 0 0,-1 0 0,1 0 0,-1 0 0,1 0 0,0-1 0,1 2 0,-2-2-162,1 1 0,0-1-1,0 0 1,0 0 0,0 1 0,0-1 0,0 0-1,1 0 1,-1 0 0,0 0 0,0 0 0,0 0-1,0 0 1,0-1 0,0 1 0,0 0-1,0 0 1,0-1 0,0 1 0,-1-1 0,3 0-1,18-18-10555</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23"/>
    </inkml:context>
    <inkml:brush xml:id="br0">
      <inkml:brushProperty name="width" value="0.025" units="cm"/>
      <inkml:brushProperty name="height" value="0.025" units="cm"/>
    </inkml:brush>
  </inkml:definitions>
  <inkml:trace contextRef="#ctx0" brushRef="#br0">77 0 9257,'0'0'9961,"-34"60"-8840,17-30-224,1 3-64,7-3-321,9-4-223,1-9-161,28-12-96,17-5-385,19-13-1889,10-17-1986,5-11-3875</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24"/>
    </inkml:context>
    <inkml:brush xml:id="br0">
      <inkml:brushProperty name="width" value="0.025" units="cm"/>
      <inkml:brushProperty name="height" value="0.025" units="cm"/>
    </inkml:brush>
  </inkml:definitions>
  <inkml:trace contextRef="#ctx0" brushRef="#br0">229 1 16239,'-11'6'1367,"-9"6"-1046,1 1 0,0 0 0,1 2 1,1 0-1,-20 23 0,27-27-95,1-1 1,0 2 0,1-1-1,0 1 1,1 0 0,0 1-1,1 0 1,1 0 0,0 0-1,-6 27 1,10-38-203,1 1-1,-1-1 1,1 1-1,0 0 1,0-1-1,0 1 1,0 0-1,0-1 1,1 1-1,-1-1 1,1 1-1,0-1 1,-1 1-1,1-1 1,0 1-1,1-1 1,-1 0 0,0 1-1,1-1 1,-1 0-1,1 0 1,3 3-1,-2-3 0,1 0 1,-1 0-1,1 0 0,0 0 0,-1-1 1,1 1-1,0-1 0,0 0 1,0 0-1,0 0 0,0-1 0,0 0 1,5 1-1,4-2 8,1 0 0,-1 0 1,0-1-1,0-1 0,0 0 0,-1-1 0,1 0 1,14-7-1,-17 5-39,1 0 0,0-1-1,-1-1 1,-1 1 0,1-1 0,-1-1 0,-1 0 0,1 0-1,-1-1 1,9-14 0,-13 16 10,0 1-1,0-1 1,-1 1-1,0-1 1,-1 0-1,1 0 1,-1 0-1,-1-1 1,0 1-1,0 0 1,0-1-1,-1 1 1,0 0-1,-1-1 1,0 1-1,-3-12 1,3 17-102,0-1-1,-1 1 1,1 0 0,-1-1 0,0 1-1,0 0 1,0 0 0,0 0 0,0 0-1,-1 0 1,0 1 0,1-1-1,-1 1 1,0 0 0,0 0 0,0 0-1,0 0 1,-1 0 0,1 0 0,0 1-1,-1 0 1,1 0 0,-1 0 0,0 0-1,1 0 1,-1 1 0,0-1 0,1 1-1,-1 0 1,0 0 0,-3 1 0,6 0-91,0-1 1,1 0 0,-1 0-1,1 1 1,-1-1 0,0 1-1,1-1 1,-1 1 0,1-1 0,0 1-1,-1-1 1,1 1 0,-1-1-1,1 1 1,0-1 0,-1 1-1,1 0 1,0-1 0,-1 1 0,1-1-1,0 1 1,0 0 0,0-1-1,0 1 1,0 0 0,0 0-1,0-1 1,0 1 0,0 0 0,0-1-1,0 1 1,0 0 0,0-1-1,1 1 1,-1 0 0,0-1-1,0 1 1,1-1 0,-1 1 0,0 0-1,1-1 1,-1 1 0,1-1-1,-1 1 1,1-1 0,-1 1 0,1-1-1,-1 0 1,1 1 0,0 0-1,19 6-6770</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25"/>
    </inkml:context>
    <inkml:brush xml:id="br0">
      <inkml:brushProperty name="width" value="0.025" units="cm"/>
      <inkml:brushProperty name="height" value="0.025" units="cm"/>
    </inkml:brush>
  </inkml:definitions>
  <inkml:trace contextRef="#ctx0" brushRef="#br0">201 52 15086,'0'0'2824,"-12"4"-1196,-4 2-1316,1 1-1,-1 0 1,2 1-1,-1 0 1,-21 18-1,29-22-150,1 1 0,0 1 1,0-1-1,1 1 0,-1 0 0,1 0 0,1 1 0,-1-1 0,1 1 0,0 0 0,0 0 0,1 1 0,0-1 0,1 1 0,-1-1 0,0 10 1,2-15-145,1-1 1,0 1 0,0-1 0,0 1-1,0 0 1,1-1 0,-1 1 0,0-1-1,1 1 1,-1-1 0,1 1 0,-1-1-1,1 1 1,0-1 0,0 1 0,-1-1-1,1 0 1,0 0 0,0 1-1,0-1 1,0 0 0,3 2 0,-1-1 12,1 0-1,-1 0 1,1-1 0,-1 1 0,1-1-1,-1 0 1,1 0 0,0 0 0,5 0-1,7 0 65,-1 0-1,0-2 0,30-3 0,-27 0-68,1 0 1,-1-2-1,0 0 1,-1-1-1,0 0 0,0-2 1,21-13-1,-29 16-10,-1 0 0,0 0 0,-1-1 0,0 0 0,0 0 0,0 0 0,5-9 0,-9 11 0,-1 1 1,1 0-1,-1-1 1,0 1-1,-1-1 1,1 1-1,-1-1 1,0 0-1,0 0 1,0 0-1,0 0 1,-1 0-1,0 0 1,-1-8-1,0 10 2,0-1-1,0 1 1,0 0-1,0 0 1,-1 0-1,1 1 1,-1-1-1,0 0 1,0 1 0,0-1-1,0 1 1,-1-1-1,1 1 1,0 0-1,-1 0 1,0 0-1,1 0 1,-1 1 0,0-1-1,0 1 1,0-1-1,0 1 1,0 0-1,0 0 1,0 1-1,-6-2 1,-2 0-60,0 1 1,0 0-1,0 0 1,0 1 0,0 0-1,-18 3 1,26-2-44,1 0 0,0 0 1,-1 0-1,1 0 1,0 0-1,0 0 1,0 1-1,0-1 1,0 1-1,0-1 0,-3 4 1,-2 10-2703,12 0-4896,8-6-2198</inkml:trace>
  <inkml:trace contextRef="#ctx0" brushRef="#br0" timeOffset="1">823 1 12588,'0'0'3940,"0"48"-1442,-11-15 32,0 6-576,1 4-576,1-1-450,5-3-415,2-3-257,2-8-160,0-5-64,0-8-160,6-7-833,-5-8-1537,-1-13-5606,-10-5 321</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27"/>
    </inkml:context>
    <inkml:brush xml:id="br0">
      <inkml:brushProperty name="width" value="0.025" units="cm"/>
      <inkml:brushProperty name="height" value="0.025" units="cm"/>
    </inkml:brush>
  </inkml:definitions>
  <inkml:trace contextRef="#ctx0" brushRef="#br0">0 24 8968,'0'0'12749,"70"-8"-12461,-29 8-192,5-1-64,6-2-993,3-9-4516</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28"/>
    </inkml:context>
    <inkml:brush xml:id="br0">
      <inkml:brushProperty name="width" value="0.025" units="cm"/>
      <inkml:brushProperty name="height" value="0.025" units="cm"/>
    </inkml:brush>
  </inkml:definitions>
  <inkml:trace contextRef="#ctx0" brushRef="#br0">104 30 14574,'0'0'7377,"1"10"-5887,-1 3-1088,-1 0-1,-1 0 1,1 0 0,-2-1-1,0 1 1,-1-1 0,-8 22 0,10-30-370,0 0 0,0 1 1,1-1-1,-1 1 0,1-1 1,0 1-1,0 0 0,1 0 0,0-1 1,0 1-1,1 9 0,-1-12-33,1 0 0,0 0 0,0 0 0,0 0 0,0 0-1,0 0 1,1 0 0,-1 0 0,1 0 0,-1-1 0,1 1 0,0 0-1,-1-1 1,1 0 0,0 1 0,0-1 0,0 0 0,0 0-1,0 0 1,0 0 0,0 0 0,1-1 0,-1 1 0,0-1-1,5 1 1,72 7-721,-66-8 357,1 1 0,-1 0 0,1 0 0,-1 1 0,0 1 0,0 1 0,0-1 0,0 2 0,19 9 0,-31-13 349,1-1 0,-1 1-1,0 0 1,0-1 0,0 1 0,0 0-1,0 0 1,0 0 0,0 0 0,0 0 0,0 0-1,0 0 1,0 0 0,-1 0 0,1 0-1,0 1 1,-1-1 0,1 0 0,-1 0 0,1 1-1,-1-1 1,0 0 0,0 1 0,1-1-1,-1 0 1,0 1 0,0 2 0,-1-2 34,0 0 1,-1 0-1,1 0 1,0 0 0,-1 0-1,1 0 1,-1 0 0,0 0-1,1-1 1,-1 1-1,0-1 1,0 1 0,0-1-1,-3 2 1,-9 4 318,0-1 1,0 0-1,-25 7 1,19-8-87,1-1 0,-1-1 0,1 0 0,-1-1 0,-33-2 0,47-1-382,0 0 1,0 0 0,0 0 0,0-1 0,0 1 0,0-2 0,0 1 0,0 0 0,-8-7 0,11 7-223,0 0 0,0-1 1,1 1-1,-1-1 0,1 1 0,-1-1 0,1 0 1,0 0-1,0 0 0,1-1 0,-1 1 1,0 0-1,1-1 0,0 1 0,0-1 1,0 1-1,0-7 0,-1-32-6843</inkml:trace>
  <inkml:trace contextRef="#ctx0" brushRef="#br0" timeOffset="1">94 47 7847,'0'0'2627,"67"-33"640,-22 26-737,3 2-1280,15 3-610,5 2-448,5 0-128,4 0-64,-4 5-1601,-5-1-2819,-11-2-1025</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30"/>
    </inkml:context>
    <inkml:brush xml:id="br0">
      <inkml:brushProperty name="width" value="0.025" units="cm"/>
      <inkml:brushProperty name="height" value="0.025" units="cm"/>
    </inkml:brush>
  </inkml:definitions>
  <inkml:trace contextRef="#ctx0" brushRef="#br0">277 0 10922,'-9'0'5066,"-2"0"-4697,0 1 0,1 0 0,-1 1-1,1 0 1,-1 0 0,1 1-1,0 1 1,0-1 0,0 2-1,1-1 1,-1 1 0,1 1-1,0 0 1,1 0 0,-16 15-1,13-9-91,1 0-1,0 0 0,1 1 1,0 0-1,1 1 0,1 0 0,0 0 1,1 0-1,-6 22 0,10-31-227,1 0-1,0 0 0,0 0 1,1 1-1,-1-1 0,1 0 1,0 1-1,1-1 0,-1 0 1,1 1-1,0-1 0,1 0 1,2 7-1,-2-8-43,0-1 1,0 1-1,1-1 0,0 0 0,-1 0 1,1 0-1,0 0 0,0 0 0,1 0 1,-1-1-1,0 0 0,1 0 0,0 0 1,-1 0-1,1 0 0,0-1 0,0 1 1,0-1-1,6 1 0,1 0-6,-1-1 1,1 0-1,0 0 0,-1-1 1,1-1-1,0 0 1,-1 0-1,1-1 0,-1 0 1,1-1-1,-1 0 0,0-1 1,0 0-1,-1-1 0,1 1 1,-1-2-1,0 0 0,12-9 1,-14 9 0,0 0 0,0 0 1,0-1-1,-1 0 0,0 0 1,0 0-1,-1-1 0,0 0 1,-1 0-1,1-1 0,-2 1 1,1-1-1,-1 1 0,0-1 1,-1 0-1,0-1 0,-1 1 0,1 0 1,-2 0-1,1-1 0,-2-10 1,1 18-24,-1-1 0,1 1-1,-1 0 1,1 0 0,-1 0 0,0 0 0,0 0 0,0 0 0,0 0 0,0 0 0,0 0-1,0 0 1,-1 0 0,1 1 0,-1-1 0,1 0 0,-1 1 0,1 0 0,-1-1 0,0 1-1,0 0 1,0 0 0,0 0 0,0 0 0,0 0 0,0 0 0,0 1 0,0-1 0,-1 1 0,1-1-1,0 1 1,0 0 0,0 0 0,-1 0 0,1 0 0,0 0 0,0 0 0,0 1 0,-1-1-1,1 1 1,-2 0 0,2 0-134,1-1 0,-1 0 0,0 1-1,1-1 1,-1 0 0,1 1 0,-1 0 0,1-1-1,-1 1 1,1 0 0,0 0 0,-1 0 0,1 0 0,0 0-1,0 0 1,0 0 0,0 0 0,0 1 0,0-1-1,0 0 1,0 1 0,0-1 0,0 0 0,1 1-1,-1-1 1,0 1 0,1-1 0,0 1 0,-1 0-1,1-1 1,0 1 0,0-1 0,0 1 0,0 0-1,0-1 1,0 1 0,0-1 0,1 1 0,-1 0-1,0-1 1,1 1 0,-1-1 0,1 1 0,0-1-1,0 1 1,-1-1 0,1 0 0,0 1 0,0-1 0,0 0-1,2 2 1,2 1-655,0-1-1,0 1 1,0-1-1,0 0 1,1 0 0,-1-1-1,1 1 1,0-1-1,-1-1 1,8 2 0,34 6-5285</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31"/>
    </inkml:context>
    <inkml:brush xml:id="br0">
      <inkml:brushProperty name="width" value="0.025" units="cm"/>
      <inkml:brushProperty name="height" value="0.025" units="cm"/>
    </inkml:brush>
  </inkml:definitions>
  <inkml:trace contextRef="#ctx0" brushRef="#br0">182 81 10666,'0'0'4047,"3"-9"-481,-3 6-3397,1 0 64,0 1 1,0-1 0,-1 1 0,1-1-1,-1 0 1,0 0 0,0 1-1,0-1 1,0 0 0,-1-4 0,1 6-180,-1 0 1,0 0 0,0 0-1,0 0 1,0 0 0,0 0 0,0 0-1,0 0 1,0 0 0,0 0-1,0 1 1,-1-1 0,1 0 0,0 1-1,0-1 1,-1 1 0,1-1-1,0 1 1,-1 0 0,1 0 0,0-1-1,-1 1 1,1 0 0,-1 0-1,1 0 1,0 1 0,-1-1 0,1 0-1,0 0 1,-3 2 0,-4-1 9,1 1 1,-1 1-1,1-1 0,0 1 1,0 0-1,0 1 1,0 0-1,1 0 1,-1 1-1,1-1 0,0 1 1,0 1-1,1-1 1,-1 1-1,-8 12 0,10-13-9,1 0-1,-1 0 1,1 1-1,-1-1 1,2 1-1,-1 0 0,1 0 1,0 0-1,0 0 1,0 1-1,1-1 1,0 0-1,0 1 1,1-1-1,0 1 0,0-1 1,0 0-1,1 1 1,2 11-1,-1-14-34,0-1 0,1 1 0,-1-1 0,1 0 0,-1 0 0,1 0 0,0 0 0,0 0 0,0-1 0,1 1 0,-1-1 0,0 0 0,1 0 0,0 0 0,-1-1 0,1 1 0,0-1 0,0 0 0,0 0 0,0 0 0,0 0 0,0-1 1,0 0-1,6 0 0,0 1 11,-1-1 1,0 0-1,0-1 1,0 0 0,1 0-1,-1-1 1,0 0 0,0-1-1,15-7 1,-16 5-10,-1 0-1,0 0 1,0-1 0,-1 0 0,1-1-1,-1 1 1,-1-1 0,1 0 0,-1 0-1,-1-1 1,1 0 0,-1 0-1,-1 0 1,1 0 0,3-14 0,-6 16-236,0 1 1,0 0 0,0-1 0,-1 1-1,0 0 1,0-1 0,0 1 0,-1-1-1,0 1 1,0 0 0,-3-9 0,3 10-330,-1 0 0,0 0 0,0 0 0,-1 1 0,1-1 0,-1 1 1,1 0-1,-1-1 0,0 1 0,-1 0 0,1 1 0,0-1 0,-1 1 0,0-1 1,1 1-1,-5-2 0,-13-4-5308</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32"/>
    </inkml:context>
    <inkml:brush xml:id="br0">
      <inkml:brushProperty name="width" value="0.025" units="cm"/>
      <inkml:brushProperty name="height" value="0.025" units="cm"/>
    </inkml:brush>
  </inkml:definitions>
  <inkml:trace contextRef="#ctx0" brushRef="#br0">92 276 15855,'0'0'5445,"-14"45"-4356,-6-17 385,2 3 255,-3 3-864,8-4-385,8-1-351,5-6-33,0-7 0,18-4 64,7-10-96,0-2-609,3-13-768,1-11-1057,1-12-417,-12-8-2722</inkml:trace>
  <inkml:trace contextRef="#ctx0" brushRef="#br0" timeOffset="1">147 1 15919,'0'0'1505,"-16"50"-1280,16-29-161,5-4-385,6-7-4996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9.511"/>
    </inkml:context>
    <inkml:brush xml:id="br0">
      <inkml:brushProperty name="width" value="0.025" units="cm"/>
      <inkml:brushProperty name="height" value="0.025" units="cm"/>
    </inkml:brush>
  </inkml:definitions>
  <inkml:trace contextRef="#ctx0" brushRef="#br0">232 0 13869,'0'0'6492,"-8"1"-5014,-1 1-1334,0 1 0,1 0 0,0 0 0,0 1-1,0 0 1,0 1 0,0 0 0,1 0 0,0 0-1,0 1 1,1 0 0,-1 0 0,1 1 0,1 0-1,-7 10 1,0-2-41,0 1-1,2 1 1,0 0-1,1 0 1,0 1-1,2 0 1,0 0-1,1 1 1,1 0-1,0 0 1,2 0-1,0 1 1,2-1-1,0 34 1,1-50-72,1 0 1,0 1 0,-1-1-1,1 0 1,1 0 0,-1 0-1,0 1 1,1-1 0,-1-1-1,1 1 1,0 0 0,0 0-1,0-1 1,1 1 0,-1-1-1,0 1 1,1-1 0,0 0-1,-1 0 1,1 0 0,0 0 0,0-1-1,0 1 1,0-1 0,0 0-1,1 0 1,-1 0 0,0 0-1,1 0 1,-1-1 0,0 0-1,1 1 1,-1-1 0,0-1-1,1 1 1,-1 0 0,1-1-1,2 0 1,-1 0 38,0 1 1,-1-1-1,1 0 1,-1 0-1,1-1 1,-1 1-1,1-1 1,-1 0-1,0 0 1,0-1-1,0 1 1,0-1-1,0 0 1,-1 0-1,1 0 0,-1 0 1,0 0-1,0-1 1,0 0-1,0 0 1,-1 1-1,0-2 1,1 1-1,-1 0 1,-1 0-1,1-1 1,2-8-1,-4 11-26,0-1 0,0 0 0,0 1 0,0-1 0,-1 0 0,1 1 0,0-1 0,-1 1 0,0-1 0,0 1 0,0-1 0,0 1 0,0-1 0,0 1 0,-1 0 0,1 0 0,-1 0 0,1 0 0,-1 0 1,0 0-1,0 0 0,0 0 0,0 1 0,0-1 0,0 1 0,-1-1 0,1 1 0,0 0 0,-5-2 0,0 1-152,1 0 0,-1 1 0,0-1 0,1 1 0,-1 0 0,0 1 0,0 0 0,0 0 0,0 0 0,-12 3 0,19-3 1,-1 0-1,1 0 0,0 0 1,-1 0-1,1 0 0,0 0 1,-1 1-1,1-1 0,-1 0 1,1 0-1,0 0 0,-1 0 1,1 0-1,0 0 0,-1 1 0,1-1 1,0 0-1,0 0 0,-1 0 1,1 1-1,0-1 0,0 0 1,-1 1-1,1-1 0,0 0 1,0 0-1,0 1 0,-1-1 1,1 0-1,0 1 0,0-1 1,0 0-1,0 1 0,0-1 0,0 1 1,0-1-1,0 1-235,0-1 1,1 1-1,-1-1 0,1 1 1,-1-1-1,1 0 0,-1 1 1,1-1-1,-1 0 0,1 1 1,-1-1-1,1 0 0,-1 0 0,1 0 1,0 1-1,-1-1 0,1 0 1,-1 0-1,1 0 0,0 0 1,-1 0-1,1 0 0,1 0 1,20-1-5867</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34"/>
    </inkml:context>
    <inkml:brush xml:id="br0">
      <inkml:brushProperty name="width" value="0.025" units="cm"/>
      <inkml:brushProperty name="height" value="0.025" units="cm"/>
    </inkml:brush>
  </inkml:definitions>
  <inkml:trace contextRef="#ctx0" brushRef="#br0">1 47 14446,'0'0'7783,"76"-5"-7591,-29 5-32,8 0-32,10 0-63,1-5-97,1-2-1346,-8-1-1280,-14-2-1602,-22-2-1218</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35"/>
    </inkml:context>
    <inkml:brush xml:id="br0">
      <inkml:brushProperty name="width" value="0.025" units="cm"/>
      <inkml:brushProperty name="height" value="0.025" units="cm"/>
    </inkml:brush>
  </inkml:definitions>
  <inkml:trace contextRef="#ctx0" brushRef="#br0">24 1 8488,'0'0'7143,"-23"47"-5734,46-35-32,20-7-127,12-2-129,15-3-481,5 0-480,4-1-224,-8-9-5541</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36"/>
    </inkml:context>
    <inkml:brush xml:id="br0">
      <inkml:brushProperty name="width" value="0.025" units="cm"/>
      <inkml:brushProperty name="height" value="0.025" units="cm"/>
    </inkml:brush>
  </inkml:definitions>
  <inkml:trace contextRef="#ctx0" brushRef="#br0">1 414 6342,'0'0'10324,"9"-2"-8589,2 0-1301,0-1-1,0 0 1,0-1-1,0-1 1,-1 1-1,1-2 1,9-6-1,77-55 1078,-56 36-1183,-37 29-306,66-48 671,115-104 1,-177 147-586,-5 4-58,0 1 1,0-1 0,0 0-1,0 0 1,0-1 0,0 1-1,-1 0 1,0-1 0,0 0-1,0 1 1,0-1 0,0 0-1,-1 0 1,1 0 0,0-7-1,-23 28-135,3 1-41,2 2 0,0 0-1,2 1 1,0 1 0,1 0 0,1 1 0,2 0-1,0 1 1,1 0 0,-7 32 0,15-54-16,1 1 0,-1 0 0,0-1 0,1 1 0,0 0 0,-1-1 0,1 1 0,0 0 0,1 0 0,-1-1 0,0 1 0,1 0 0,-1 0-1,1-1 1,0 1 0,0-1 0,0 1 0,0-1 0,4 5 0,-3-5-80,0-1 1,1 1-1,-1-1 0,1 0 0,-1 0 0,1 0 0,-1 0 0,1-1 0,0 1 0,0-1 0,-1 1 1,1-1-1,0 0 0,-1 0 0,1 0 0,0-1 0,0 1 0,-1-1 0,1 1 0,4-3 0,43-16-4603,7-12-2062</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37"/>
    </inkml:context>
    <inkml:brush xml:id="br0">
      <inkml:brushProperty name="width" value="0.025" units="cm"/>
      <inkml:brushProperty name="height" value="0.025" units="cm"/>
    </inkml:brush>
  </inkml:definitions>
  <inkml:trace contextRef="#ctx0" brushRef="#br0">152 42 10666,'2'-8'3470,"7"-16"-273,-8 15-530,-11 19-1249,-2 8-1301,-55 84 227,61-91-305,0 0 0,0 1 0,1 0 0,1 0 1,0 0-1,1 1 0,-3 14 0,6-25-29,0 0-1,0 0 1,0 0 0,0 0 0,1 0 0,-1-1 0,0 1-1,1 0 1,-1 0 0,1 0 0,0-1 0,0 1 0,0 0-1,0 0 1,0-1 0,0 1 0,0-1 0,0 1 0,0-1 0,1 0-1,-1 1 1,1-1 0,-1 0 0,1 0 0,-1 0 0,1 0-1,0 0 1,0 0 0,-1-1 0,1 1 0,0 0 0,0-1 0,0 0-1,0 1 1,2-1 0,10 2-5,1 0-1,0-1 1,26-2-1,-12 0-392,-26 1 315,10 0-158,-1 1 0,0 0 0,24 6 1,-34-6 209,0-1 0,1 1 0,-1 0 0,0-1 0,0 1 0,0 0 1,0 1-1,0-1 0,0 0 0,0 0 0,0 1 0,0 0 0,-1-1 1,1 1-1,0 0 0,-1-1 0,0 1 0,1 0 0,-1 0 0,0 0 1,0 0-1,0 1 0,0-1 0,-1 0 0,1 0 0,0 1 0,0 3 0,-2-4 57,1 0-1,-1 1 0,1-1 0,-1 0 1,0 0-1,0 0 0,0 0 0,0 0 1,0 0-1,0 0 0,0-1 0,-1 1 1,1 0-1,-1-1 0,1 1 0,-1-1 1,0 1-1,1-1 0,-1 0 0,0 0 1,0 1-1,-3 0 0,-49 21 477,52-22-516,-18 6 50,0-1 0,-42 6 0,7-12-1568,52 0 1100,-1-1 0,0 0 0,1 0 0,-1 0 0,1-1 0,0 1 0,-1-1 0,1 1 0,0-1 0,0 0-1,-3-3 1,-17-22-6010</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38"/>
    </inkml:context>
    <inkml:brush xml:id="br0">
      <inkml:brushProperty name="width" value="0.025" units="cm"/>
      <inkml:brushProperty name="height" value="0.025" units="cm"/>
    </inkml:brush>
  </inkml:definitions>
  <inkml:trace contextRef="#ctx0" brushRef="#br0">0 47 5189,'0'0'8488,"64"-34"-7207,-39 24-32,9 7-960,0 3-289,0 0-64,0 4-2723,5 0-2914</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39"/>
    </inkml:context>
    <inkml:brush xml:id="br0">
      <inkml:brushProperty name="width" value="0.025" units="cm"/>
      <inkml:brushProperty name="height" value="0.025" units="cm"/>
    </inkml:brush>
  </inkml:definitions>
  <inkml:trace contextRef="#ctx0" brushRef="#br0">301 0 13421,'-24'11'753,"0"2"1,1 0 0,0 1-1,1 1 1,0 1-1,1 1 1,1 1 0,1 1-1,1 1 1,0 0-1,-22 35 1,36-48-698,1-1 1,-1 1 0,1 0-1,0 0 1,1 0-1,0 1 1,0-1-1,-1 9 1,3-14-46,0 1 0,0-1 0,0 1 0,0-1 0,0 1 0,0-1 0,1 1 0,-1-1 0,1 0 0,0 1 0,-1-1 0,1 1 0,0-1 0,1 0 0,-1 0 0,0 0 0,1 1 0,-1-1 0,1-1 0,-1 1 0,1 0 0,0 0 0,0-1 0,0 1 0,0 0 0,0-1 0,3 2 0,8 2 59,0-1 1,1 0 0,0-1-1,0 0 1,-1-1-1,1-1 1,1 0 0,-1-1-1,0-1 1,0 0-1,0 0 1,0-2 0,-1 1-1,1-2 1,-1 0-1,1-1 1,-1 0 0,0-1-1,-1 0 1,0-1 0,18-13-1,-18 10-7,-1 0-1,-1-2 1,0 1-1,0-1 1,-1 0-1,0-1 1,-2 0-1,1 0 1,-1-1-1,-1 0 1,-1 0-1,0-1 1,0 0-1,-2 1 1,0-1-1,2-23 1,-5 35-62,0 1 1,1-1-1,-1 1 1,0 0-1,-1-1 1,1 1-1,0 0 1,-1-1-1,1 1 1,-1 0-1,0-1 1,0 1-1,0 0 1,0 0-1,0 0 1,0 0-1,0 0 1,-1 0-1,1 0 1,-1 0-1,1 1 1,-1-1-1,0 0 1,0 1-1,0 0 1,0-1-1,0 1 1,0 0-1,0 0 1,0 0-1,0 0 1,0 0-1,-1 1 1,1-1-1,0 1 1,-1-1 0,1 1-1,-4 0 1,1 0-397,0 0 0,0 0 0,0 0 0,-1 1 0,1 0 0,0 0 0,-8 4 0,9-4-653,0 1 0,0 0 0,0 0 0,1 0 0,-1 0 0,1 1 0,-1-1 0,1 1 0,-4 4 0,4 0-11268</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40"/>
    </inkml:context>
    <inkml:brush xml:id="br0">
      <inkml:brushProperty name="width" value="0.025" units="cm"/>
      <inkml:brushProperty name="height" value="0.025" units="cm"/>
    </inkml:brush>
  </inkml:definitions>
  <inkml:trace contextRef="#ctx0" brushRef="#br0">396 54 4420,'0'-1'12801,"-7"3"-11167,-22 12-767,1 1 1,0 1-1,-32 24 0,-8 6-508,65-44-374,-63 39 222,59-35-70,43-25-269,-27 14 16,5-4-12,1 0 1,1 1-1,0 1 1,0 1-1,0 0 0,1 1 1,26-5-1,-43 10 136,0 0-1,1 0 0,-1 0 1,0 0-1,1 0 0,-1 0 1,0 0-1,1 0 0,-1 0 1,0 0-1,1 0 1,-1 0-1,0 0 0,1 0 1,-1 0-1,0 1 0,0-1 1,1 0-1,-1 0 0,0 0 1,1 0-1,-1 1 0,0-1 1,0 0-1,1 0 0,-1 1 1,0-1-1,0 0 1,1 0-1,-1 1 0,0-1 1,0 0-1,0 0 0,0 1 1,0-1-1,1 0 0,-1 1 1,0-1-1,0 0 0,0 1 1,-6 16 512,-17 14 644,-130 104 1624,119-107-2261,68-52-465,1 1 0,1 2 0,46-19 0,-82 39-64,7-2-25,0-1-1,0 1 1,1 0 0,-1 0 0,1 1 0,-1 0 0,1 1-1,0-1 1,0 1 0,10 1 0,-18 0 22,1 0 0,0 0 0,-1 0 1,1 0-1,-1 1 0,1-1 0,0 0 1,-1 0-1,1 1 0,-1-1 0,1 0 0,-1 1 1,1-1-1,-1 1 0,1-1 0,-1 0 0,1 1 1,-1-1-1,0 1 0,1-1 0,-1 1 0,0 0 1,1-1-1,-1 1 0,0-1 0,0 1 1,0-1-1,1 1 0,-1 0 0,0-1 0,0 1 1,0 0-1,0-1 0,0 1 0,0-1 0,0 1 1,0 0-1,0-1 0,-1 1 0,1 0 0,0-1 1,0 1-1,-1 0 0,-12 30 66,-8-2 206,-2 0 0,0-2 0,-2-1 0,-36 29 0,58-52-124,0 0 0,0-1-1,0 1 1,-1-1 0,1 0 0,-1 0 0,-5 3-1,8-6-103,1 0 0,0 1 0,-1-1-1,1 0 1,0 0 0,0 1-1,0-1 1,0 0 0,0 0-1,0 1 1,0-1 0,0 0 0,0 0-1,0 1 1,0-1 0,0 0-1,1 0 1,-1 1 0,1-2-1,9-19-137,2 0-1,0 2 1,1-1-1,1 2 1,20-21-1,4-7-392,-22 26 375,6-8-455,23-38-1,-40 57 484,0 0 1,-1 1-1,0-1 0,0-1 0,-1 1 0,0-1 0,-1 1 0,0-1 0,0-13 0,-2 21 85,0 0-1,0 0 1,0 0-1,0 0 1,0 1-1,-1-1 1,1 0-1,-1 0 1,1 0-1,-1 1 1,0-1-1,0 0 1,0 1-1,0-1 1,0 1-1,0-1 1,0 1-1,0 0 1,-1-1-1,1 1 1,0 0-1,-3-2 1,0 1-14,0 0 0,0 0 1,-1 0-1,1 0 0,-1 1 0,1 0 1,-1 0-1,-8-1 0,-6 1-21,0 1-1,0 0 0,-26 5 0,0 4 254,0 2-1,0 2 1,2 3-1,-44 21 1,148-47-321,59-18-485,214-21-1,-393 58 1127,-110 30 0,83-17-427,54-16-104,21-4-19,0 0-1,0 0 0,0 1 1,0 1-1,-17 8 0,27-12-8,1 0-1,0 0 0,0 0 0,0 0 1,-1 0-1,1 0 0,0 1 0,0-1 1,0 0-1,0 0 0,-1 0 0,1 0 1,0 0-1,0 1 0,0-1 0,0 0 1,0 0-1,0 0 0,-1 1 0,1-1 1,0 0-1,0 0 0,0 0 0,0 1 1,0-1-1,0 0 0,0 0 0,0 0 0,0 1 1,0-1-1,0 0 0,0 0 0,0 1 1,0-1-1,0 0 0,0 0 0,0 0 1,0 1-1,1-1 0,-1 0 0,0 0 1,0 0-1,0 1 0,0-1 0,0 0 1,0 0-1,1 1 0,14 8-496,26 4 291,-35-11 112,22 5-283,-18-5 219,-1 0 0,1 1 1,-1 0-1,0 0 1,0 1-1,0 0 0,10 7 1,-18-11 187,-1 1 0,1-1 0,-1 1 0,0-1 0,1 1 1,-1-1-1,0 1 0,1-1 0,-1 1 0,0-1 0,0 1 0,1 0 0,-1-1 1,0 1-1,0-1 0,0 1 0,0 0 0,0-1 0,0 1 0,0-1 0,0 1 1,0 0-1,0-1 0,0 1 0,0-1 0,0 1 0,0 0 0,-1-1 1,1 1-1,0-1 0,0 1 0,-1-1 0,1 1 0,0-1 0,-1 1 0,1-1 1,-1 1-1,1-1 0,-1 1 0,1-1 0,-1 0 0,1 1 0,-1-1 0,0 1 1,-29 16 638,24-14-516,-59 36 632,-33 16-3660,82-49-3869</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41"/>
    </inkml:context>
    <inkml:brush xml:id="br0">
      <inkml:brushProperty name="width" value="0.025" units="cm"/>
      <inkml:brushProperty name="height" value="0.025" units="cm"/>
    </inkml:brush>
  </inkml:definitions>
  <inkml:trace contextRef="#ctx0" brushRef="#br0">202 129 6150,'4'-1'1295,"18"-6"4515,-14-3 2684,-17 8-5593,-28 8-2001,27-1-869,0 0 1,1 1 0,0 1-1,0-1 1,0 2 0,1-1 0,0 1-1,-14 17 1,6-4-8,2-1 0,-23 44 0,31-53-2,1 0 0,1 1 0,-5 21 0,8-32-18,0 1-1,1 0 1,-1-1 0,1 1 0,-1 0-1,1 0 1,0 0 0,0-1 0,0 1-1,0 0 1,0 0 0,0 0 0,0-1-1,1 1 1,-1 0 0,1 0 0,-1 0-1,1-1 1,0 1 0,-1 0 0,1-1-1,0 1 1,0-1 0,0 1 0,1-1-1,-1 0 1,0 1 0,0-1 0,1 0-1,-1 0 1,1 0 0,-1 0 0,1 0-1,2 1 1,7 0 65,0 0 0,1-1 0,-1-1 0,1 0 0,0-1 0,-1 0 0,1 0 0,-1-1 0,0-1 0,0 0 0,0-1 0,0 0 0,0 0 0,-1-1 0,14-9 0,-7 4-11,0 0 0,-1-1-1,-1-1 1,0-1-1,0 0 1,-2-1 0,0 0-1,18-25 1,-27 31-14,1-1-1,-1 1 1,-1-1-1,0 0 1,0 0-1,-1 0 1,0 0 0,0 0-1,-1 0 1,0-1-1,-1 1 1,0 0 0,-1-1-1,-2-17 1,2 22-129,-1 0-1,1-1 1,-1 1 0,0 0 0,-1 0 0,1 0-1,-1 0 1,0 0 0,0 1 0,0-1-1,-6-5 1,6 7-168,-1 0-1,1 0 1,-1 1 0,0 0-1,1-1 1,-1 1-1,0 1 1,0-1 0,0 1-1,0-1 1,-1 1 0,1 0-1,0 1 1,-1-1-1,1 1 1,-5 0 0,-9 3-4403,8 13-3511</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42"/>
    </inkml:context>
    <inkml:brush xml:id="br0">
      <inkml:brushProperty name="width" value="0.025" units="cm"/>
      <inkml:brushProperty name="height" value="0.025" units="cm"/>
    </inkml:brush>
  </inkml:definitions>
  <inkml:trace contextRef="#ctx0" brushRef="#br0">0 111 16592,'0'0'12299,"45"-52"-12267,-22 42-64,6-3-1281,3-2-2755,2-5-5701</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43"/>
    </inkml:context>
    <inkml:brush xml:id="br0">
      <inkml:brushProperty name="width" value="0.025" units="cm"/>
      <inkml:brushProperty name="height" value="0.025" units="cm"/>
    </inkml:brush>
  </inkml:definitions>
  <inkml:trace contextRef="#ctx0" brushRef="#br0">106 1 9993,'0'0'12364,"-23"57"-11467,7-15-192,1 8-353,-3 3-352,2-2 64,7-4-64,4-4-1121,1-11-1570,4-13-1440,4-13-2340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7.103"/>
    </inkml:context>
    <inkml:brush xml:id="br0">
      <inkml:brushProperty name="width" value="0.025" units="cm"/>
      <inkml:brushProperty name="height" value="0.025" units="cm"/>
    </inkml:brush>
  </inkml:definitions>
  <inkml:trace contextRef="#ctx0" brushRef="#br0">0 304 8360,'0'0'13965,"56"-6"-14029,-10 1 128,4-1-32,4 1-801,-3 0-1441,1-3-1665,-6-1-1442</inkml:trace>
  <inkml:trace contextRef="#ctx0" brushRef="#br0" timeOffset="1">761 0 13132,'0'0'4869,"-36"51"-4613,20-17 129,2 8-321,5 1 0,3 4-32,3-3-32,3-3-801,0-6-1729,-2-5-1314,-2-7 1057,-1-8-5412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59.840"/>
    </inkml:context>
    <inkml:brush xml:id="br0">
      <inkml:brushProperty name="width" value="0.025" units="cm"/>
      <inkml:brushProperty name="height" value="0.025" units="cm"/>
    </inkml:brush>
  </inkml:definitions>
  <inkml:trace contextRef="#ctx0" brushRef="#br0">198 40 13837,'0'0'8333,"-8"-5"-6742,5 3-1553,1 1 0,-1-1 0,1 1 0,-1-1 0,1 1 0,-1 0 0,0 0 0,0 0 0,1 1 0,-1-1 0,0 0 0,0 1-1,0 0 1,0 0 0,0 0 0,0 0 0,1 0 0,-1 1 0,0-1 0,0 1 0,0-1 0,0 1 0,1 0 0,-1 1 0,0-1 0,1 0 0,-1 1 0,1-1 0,-1 1 0,1 0-1,0 0 1,0 0 0,0 0 0,0 0 0,0 0 0,-3 5 0,-3 3 29,0 0-1,1 0 1,0 1-1,0 0 1,1 1-1,1 0 1,0-1-1,-4 14 1,8-22-54,0 1 0,0-1 1,0 0-1,0 0 0,0 0 1,1 1-1,0-1 0,-1 0 1,1 1-1,1-1 0,-1 0 1,0 1-1,1-1 0,-1 0 1,1 0-1,0 1 0,0-1 1,1 0-1,-1 0 0,1 0 1,-1 0-1,1 0 0,0-1 1,0 1-1,0 0 0,0-1 1,1 0-1,-1 1 0,1-1 0,-1 0 1,1 0-1,0 0 0,0-1 1,0 1-1,5 1 0,2 0 60,1-1 0,-1 0-1,0 0 1,1-2 0,-1 1-1,1-1 1,-1-1 0,1 0-1,-1 0 1,0-1 0,1 0-1,-1-1 1,0 0 0,0-1-1,-1 0 1,16-8 0,-17 8 11,-1 0 0,0-1-1,0 1 1,0-1 0,0-1 0,-1 1 0,0-1 0,0 0 0,0-1-1,-1 1 1,0-1 0,0 0 0,-1 0 0,0-1 0,0 1 0,-1-1-1,0 0 1,0 0 0,0 0 0,-1 0 0,1-9 0,-3 13-62,0 1 0,0 0 1,0 0-1,-1-1 1,1 1-1,-1 0 0,1 0 1,-1-1-1,0 1 0,0 0 1,-1 0-1,1 0 1,-1 0-1,1 1 0,-1-1 1,0 0-1,0 1 0,0-1 1,-4-3-1,2 3-10,-1 0 0,0 0-1,1 0 1,-1 0 0,0 1-1,0 0 1,0 0 0,0 0-1,-1 1 1,1 0 0,-7-1-1,3 1-309,-1 0-1,1 1 1,-1 0-1,1 0 0,-1 1 1,1 0-1,-1 1 1,1 0-1,0 0 0,0 1 1,0 1-1,0-1 1,-13 8-1,-43 45-6191,25-14-1257,6-6-3074</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44"/>
    </inkml:context>
    <inkml:brush xml:id="br0">
      <inkml:brushProperty name="width" value="0.025" units="cm"/>
      <inkml:brushProperty name="height" value="0.025" units="cm"/>
    </inkml:brush>
  </inkml:definitions>
  <inkml:trace contextRef="#ctx0" brushRef="#br0">131 1 9641,'0'0'9289,"-8"5"-8558,7-5-731,-36 32 1508,35-31-1354,1 1 0,-1 0 0,0 0 0,1-1 1,0 1-1,-1 0 0,1 0 0,0 1 0,0-1 0,0 0 0,0 0 0,1 1 0,-1-1 0,1 0 0,-1 1 0,1-1 0,0 0 0,0 1 0,0-1 0,0 1 0,0-1 0,0 0 0,2 5 0,0-6-111,-1 1 0,1-1 1,0 0-1,-1 0 0,1 0 0,0-1 0,0 1 0,0 0 0,0-1 0,0 1 1,0-1-1,0 0 0,0 1 0,0-1 0,0 0 0,0 0 0,0 0 0,2-1 1,5 1 65,6 2-95,1 1 1,0 0-1,-1 1 0,0 1 0,0 0 1,0 1-1,-1 0 0,1 1 1,14 11-1,-23-15-22,-1 1 0,0-1 0,0 1 0,-1 0 1,1 0-1,-1 1 0,0-1 0,0 1 0,0 0 0,-1 0 0,0 0 1,0 0-1,0 1 0,0-1 0,-1 1 0,0 0 0,0 0 0,-1 0 1,0 0-1,0 0 0,0 0 0,0 0 0,-1 0 0,0 0 0,-1 0 1,-1 11-1,0-12 82,0-1-1,0 0 1,0 1 0,0-1 0,-1 0 0,0 0 0,0 0 0,0 0 0,-1-1 0,1 1-1,-1-1 1,0 0 0,0 0 0,0 0 0,0-1 0,0 1 0,-1-1 0,1 0 0,-1 0-1,1 0 1,-7 0 0,-6 4 195,-2-2-1,1 0 1,0-1-1,-24 1 1,31-3-294,0-1 1,0 0-1,0 0 0,0-1 1,0 0-1,0-1 0,-15-4 1,23 5-259,1-1 0,-1 1 0,0-1 0,0 0 0,1 1 1,-1-1-1,1 0 0,-1 0 0,1-1 0,0 1 0,0 0 0,-2-4 1,2 2-706,-1-1 0,1 1 0,0-1 1,1 1-1,-1-1 0,1 0 0,0 0 1,0 0-1,0-8 0,0-31-12705</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45"/>
    </inkml:context>
    <inkml:brush xml:id="br0">
      <inkml:brushProperty name="width" value="0.025" units="cm"/>
      <inkml:brushProperty name="height" value="0.025" units="cm"/>
    </inkml:brush>
  </inkml:definitions>
  <inkml:trace contextRef="#ctx0" brushRef="#br0">1 40 13453,'0'0'6374,"52"-18"-4773,-29 13-416,11 0 1,-2 3-770,4 1-320,1 1-320,-3 0-2435,0-4-2786,-4-1-6662</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46"/>
    </inkml:context>
    <inkml:brush xml:id="br0">
      <inkml:brushProperty name="width" value="0.025" units="cm"/>
      <inkml:brushProperty name="height" value="0.025" units="cm"/>
    </inkml:brush>
  </inkml:definitions>
  <inkml:trace contextRef="#ctx0" brushRef="#br0">218 12 6470,'0'0'11702,"-11"5"-9636,-6 4-1511,1 0 0,0 1 0,0 1 1,1 0-1,1 1 0,0 1 0,1 0 0,-23 28 1,-2 23 329,36-61-864,0 1 0,1-1 1,0 1-1,-1 0 1,1 0-1,1-1 1,-1 1-1,0 0 0,1 0 1,0 0-1,0 0 1,0 0-1,1 0 0,-1 0 1,1 0-1,1 4 1,-1-6 8,1 0 1,-1 0-1,1 0 1,0-1-1,0 1 1,0 0-1,0-1 1,0 1-1,0-1 1,0 0-1,1 0 1,-1 0-1,0 0 1,1 0-1,-1 0 1,1 0-1,-1-1 1,0 1-1,1-1 1,0 0-1,-1 0 1,1 0-1,3 0 1,5-1 123,1 1 1,-1-1 0,0-1-1,12-2 1,-13 0-87,0 1 0,1-2 0,-1 1 0,-1-2 0,1 1 0,-1-1 0,0-1 0,0 1 0,-1-2 0,0 1 0,0-1 0,-1 0 0,11-15 0,-13 16-75,0-1-1,0 0 1,0 0 0,-1-1-1,-1 1 1,1-1 0,-1 0 0,-1 0-1,1 0 1,-2 0 0,1 0-1,-1-1 1,-1 1 0,0 0-1,0 0 1,-2-13 0,1 20-159,0 0 0,0 0 1,0 0-1,0 0 0,-1 0 0,1 0 1,-1 0-1,1 0 0,-1 0 1,0 1-1,1-1 0,-1 1 1,0-1-1,-4-1 0,-13-3-3808,18 6 3599,0 0 1,1 0-1,-1 0 0,0 1 0,0-1 0,0 0 0,1 0 0,-1 1 1,0-1-1,1 0 0,-1 1 0,0-1 0,1 1 0,-1-1 0,0 1 1,1-1-1,-1 1 0,1-1 0,-1 1 0,1-1 0,-1 1 1,1 0-1,-5 11-7019</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47"/>
    </inkml:context>
    <inkml:brush xml:id="br0">
      <inkml:brushProperty name="width" value="0.025" units="cm"/>
      <inkml:brushProperty name="height" value="0.025" units="cm"/>
    </inkml:brush>
  </inkml:definitions>
  <inkml:trace contextRef="#ctx0" brushRef="#br0">182 37 10378,'0'0'11403,"-9"-3"-10800,6 1-581,0 1-1,0 0 1,-1 0 0,1 0-1,0 0 1,0 1 0,-1 0 0,1-1-1,0 1 1,-1 0 0,1 1-1,0-1 1,-1 0 0,1 1 0,-6 2-1,3-1-4,1 1-1,-1 1 1,1-1-1,0 1 1,0 0-1,0 0 1,0 0-1,1 1 1,-7 8-1,3-3 15,0 1 0,1 0 0,0 0 0,1 0 1,-5 14-1,9-21-10,1 0 1,-1 0 0,1 1-1,-1-1 1,1 0 0,1 1-1,-1-1 1,1 0 0,-1 1-1,1-1 1,1 1 0,-1-1-1,1 1 1,-1-1 0,1 0-1,0 1 1,1-1 0,2 7-1,-2-9 63,0 0-1,0 0 0,0 0 1,0 0-1,1 0 0,-1-1 0,1 1 1,-1-1-1,1 1 0,-1-1 1,1 0-1,0 0 0,-1 0 1,1 0-1,0-1 0,0 1 1,0-1-1,0 0 0,0 0 1,0 0-1,-1 0 0,1 0 1,4-1-1,1 0 169,-1 0 1,1-1-1,0 1 1,0-2-1,-1 1 1,1-1 0,9-5-1,-4 0-154,0-1 0,-1-1 0,0 1-1,-1-2 1,0 0 0,12-15 0,-18 20-236,0-1 0,0-1 0,-1 1 0,0-1 0,5-12 0,-8 15-256,1 0 1,-1 1-1,0-1 0,-1 0 1,1 1-1,-1-1 0,0 0 1,0 0-1,0 1 0,-2-10 0,-10-6-4165,-6 6-2391</inkml:trace>
  <inkml:trace contextRef="#ctx0" brushRef="#br0" timeOffset="1">655 0 10250,'0'0'13837,"-55"42"-13389,37-12-63,8 4-97,8-4-128,2-1-96,18-8 192,10-4-160,11-7 65,-5-7-97,4-3-1217,-10-7-1666,-3-15-1729,-8-8-5606</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49"/>
    </inkml:context>
    <inkml:brush xml:id="br0">
      <inkml:brushProperty name="width" value="0.025" units="cm"/>
      <inkml:brushProperty name="height" value="0.025" units="cm"/>
    </inkml:brush>
  </inkml:definitions>
  <inkml:trace contextRef="#ctx0" brushRef="#br0">108 0 7111,'0'0'2594,"-70"8"-2466,33 3-704</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0"/>
    </inkml:context>
    <inkml:brush xml:id="br0">
      <inkml:brushProperty name="width" value="0.025" units="cm"/>
      <inkml:brushProperty name="height" value="0.025" units="cm"/>
    </inkml:brush>
  </inkml:definitions>
  <inkml:trace contextRef="#ctx0" brushRef="#br0">64 64 4452,'0'0'17697,"10"-1"-15957,133-28 1228,31-5-3058,-444 83-87,233-46 228,25-2-4,1-1-1,-1 2 1,1-1 0,-1 2 0,-14 4-1,71-3-136,256-4-22,-300-1 52,1 1 1,-1 0 0,0 0-1,1 0 1,-1 0 0,1 0-1,-1 0 1,1 1 0,-1-1-1,0 0 1,1 1 0,-1-1 0,0 1-1,1 0 1,1 1 0,-3-2 14,0 1 1,0-1 0,0 0-1,0 1 1,0-1 0,0 1-1,0-1 1,0 1-1,0-1 1,0 1 0,0-1-1,-1 0 1,1 1 0,0-1-1,0 1 1,0-1 0,-1 0-1,1 1 1,0-1 0,-1 0-1,1 1 1,0-1 0,-1 0-1,1 1 1,0-1 0,-1 0-1,1 0 1,0 1 0,-1-1-1,0 0 1,-4 4-596,-1-1-1,1 0 1,-1 0-1,0-1 1,-11 4 0,-16-1-4154</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1"/>
    </inkml:context>
    <inkml:brush xml:id="br0">
      <inkml:brushProperty name="width" value="0.025" units="cm"/>
      <inkml:brushProperty name="height" value="0.025" units="cm"/>
    </inkml:brush>
  </inkml:definitions>
  <inkml:trace contextRef="#ctx0" brushRef="#br0">0 37 15022,'0'0'5125,"47"6"-3972,4-6-352,15-1-577,9-7-128,9 2-96,4-2-352,-11 4-1122,-10 0-992,-13 0-1442,-24 1-480,-15-2-2274</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2"/>
    </inkml:context>
    <inkml:brush xml:id="br0">
      <inkml:brushProperty name="width" value="0.025" units="cm"/>
      <inkml:brushProperty name="height" value="0.025" units="cm"/>
    </inkml:brush>
  </inkml:definitions>
  <inkml:trace contextRef="#ctx0" brushRef="#br0">0 72 12748,'0'0'5862,"77"13"-4934,-16-14-575,7-10-257,8-2-160,3-3-2242,0-4-2563,-6-4-3971</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3"/>
    </inkml:context>
    <inkml:brush xml:id="br0">
      <inkml:brushProperty name="width" value="0.025" units="cm"/>
      <inkml:brushProperty name="height" value="0.025" units="cm"/>
    </inkml:brush>
  </inkml:definitions>
  <inkml:trace contextRef="#ctx0" brushRef="#br0">234 0 11755,'0'0'4773,"-14"65"-3588,7-39-352,3 0-129,-1-2-127,3-2-1,-5 0-255,-2-2-129,-9 2 32,-9-1 0,-1-3-96,-6 0-32,3-4-832,5-6-2788,4-6-10473</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4"/>
    </inkml:context>
    <inkml:brush xml:id="br0">
      <inkml:brushProperty name="width" value="0.025" units="cm"/>
      <inkml:brushProperty name="height" value="0.025" units="cm"/>
    </inkml:brush>
  </inkml:definitions>
  <inkml:trace contextRef="#ctx0" brushRef="#br0">0 15 8456,'0'0'6566,"13"-2"-3827,32-4-1493,77 0 1,-103 5-1009,1 2 0,0 1 0,-1 0 1,1 2-1,-1 0 0,0 1 0,22 9 1,-39-13-234,1 0 0,0 0 1,-1 0-1,1 0 0,-1 1 1,1-1-1,-1 1 1,0 0-1,0 0 0,0 0 1,0 0-1,0 0 0,0 0 1,0 0-1,-1 1 0,1-1 1,-1 1-1,1-1 1,-1 1-1,0 0 0,1 2 1,-2-1 47,0-1 0,0 0 0,-1 0 0,1 0 1,-1 0-1,1 1 0,-1-1 0,0 0 0,0 0 1,-1 0-1,1-1 0,0 1 0,-1 0 0,0 0 1,-3 4-1,-9 9 248,-1-1-1,0-1 1,-1 0 0,-26 17 0,32-24-313,-2 2 74,7-6-42,-1 1-1,0 0 1,1 0 0,0 0 0,0 1-1,0 0 1,1 0 0,0 0-1,0 1 1,0-1 0,-3 7 0,7-11-28,-1 0 0,1-1 1,0 1-1,0 0 1,0-1-1,1 1 0,-1 0 1,0 0-1,0-1 1,0 1-1,0 0 0,1-1 1,-1 1-1,0 0 1,1-1-1,-1 1 0,0-1 1,1 1-1,-1 0 0,1-1 1,-1 1-1,1-1 1,-1 1-1,1-1 0,-1 0 1,1 1-1,-1-1 1,1 1-1,0-1 0,-1 0 1,1 0-1,0 1 1,-1-1-1,1 0 0,0 0 1,-1 0-1,1 0 1,0 0-1,0 0 0,-1 0 1,1 0-1,0 0 1,-1 0-1,1 0 0,1 0 1,41-1-394,-38 0 303,19-1-1032,0-2 0,-1-1 0,41-14 0,24-16-6415,0-3-3532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0.216"/>
    </inkml:context>
    <inkml:brush xml:id="br0">
      <inkml:brushProperty name="width" value="0.025" units="cm"/>
      <inkml:brushProperty name="height" value="0.025" units="cm"/>
    </inkml:brush>
  </inkml:definitions>
  <inkml:trace contextRef="#ctx0" brushRef="#br0">0 316 6822,'0'0'14772,"14"-1"-14559,68-11 1160,-1-3 0,120-39 0,-96 25-1264,665-165-904,-757 190 437,-10 3 147,0 0-1,0 0 1,1 0-1,-1 0 1,0 0-1,1 1 1,-1 0-1,0 0 1,1 0-1,-1 0 1,1 0-1,5 2 1,-9-2 130,0 1 1,0 0-1,0 0 1,0 0-1,-1 0 0,1 0 1,0-1-1,-1 1 1,1 0-1,0 0 0,-1-1 1,1 1-1,-1 0 1,0 0-1,1-1 0,-1 1 1,1-1-1,-1 1 1,0-1-1,1 1 0,-1-1 1,0 1-1,0-1 1,0 1-1,1-1 1,-3 1-1,-21 14-1133,-60 17-6035,33-17 976</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5"/>
    </inkml:context>
    <inkml:brush xml:id="br0">
      <inkml:brushProperty name="width" value="0.025" units="cm"/>
      <inkml:brushProperty name="height" value="0.025" units="cm"/>
    </inkml:brush>
  </inkml:definitions>
  <inkml:trace contextRef="#ctx0" brushRef="#br0">253 39 16720,'-38'17'1757,"-51"30"0,74-38-1324,0 1 0,1 0 0,0 1 0,1 1 0,-22 24 0,33-33-364,0-1 0,0 0 0,0 0 1,1 1-1,-1-1 0,1 1 0,0-1 0,0 1 0,0 0 0,0 0 0,0-1 0,0 1 0,1 0 0,-1 0 0,1 0 0,0 0 0,0 0 1,0 0-1,0 3 0,1-4-51,0 0 0,0 0 0,0 0 0,0-1 0,0 1 0,1 0 0,-1-1 0,0 1 0,1-1 0,-1 1 0,1-1 0,0 0 0,-1 0 0,1 0 0,0 0 0,0 0 0,0 0 0,0 0 0,0 0 0,0-1 0,0 1 1,0-1-1,0 1 0,0-1 0,0 0 0,2 0 0,21 2 74,0-1 1,0-1 0,0-1 0,0-1 0,0-2-1,33-8 1,-44 9-81,-1-1 1,0-1-1,0 0 0,0 0 1,-1-2-1,1 1 0,-1-2 1,-1 1-1,0-2 0,0 1 1,0-2-1,-1 1 0,9-13 1,-16 18-13,0 0 0,0 0 0,0-1 0,-1 1 0,1-1 0,-1 1 1,0-1-1,-1 0 0,1 0 0,-1 0 0,0 0 0,0 0 0,-1 0 0,0 0 0,1 0 1,-2 0-1,1-1 0,-1-4 0,0 7-81,0 0 1,-1 0-1,1 0 1,-1 0-1,1 0 1,-1 0-1,0 0 1,0 1-1,0-1 1,0 1-1,-1-1 0,1 1 1,-1 0-1,1 0 1,-1 0-1,0 0 1,1 0-1,-1 1 1,0-1-1,0 1 1,-1 0-1,1 0 1,0 0-1,0 0 1,0 1-1,-1-1 1,-4 1-1,1-1-416,0 0-1,0 1 1,0 0-1,0 0 0,-9 2 1,14-2 225,0 1 0,1-1-1,-1 1 1,0-1 0,1 1 0,-1 0-1,1-1 1,-1 1 0,1 0 0,-1 0 0,1 0-1,-1 1 1,1-1 0,0 0 0,0 0-1,0 1 1,-1-1 0,1 0 0,1 1 0,-1-1-1,0 1 1,0 0 0,0-1 0,1 1-1,-1 2 1,-1 13-3806</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6"/>
    </inkml:context>
    <inkml:brush xml:id="br0">
      <inkml:brushProperty name="width" value="0.025" units="cm"/>
      <inkml:brushProperty name="height" value="0.025" units="cm"/>
    </inkml:brush>
  </inkml:definitions>
  <inkml:trace contextRef="#ctx0" brushRef="#br0">229 100 9001,'0'0'15785,"-13"-4"-15715,6 1-85,3 2 10,0-1 0,0 1 0,0 0 0,0 0 0,0 0 0,0 0 0,0 1 0,0-1 0,0 1 1,0 0-1,0 0 0,0 1 0,0-1 0,0 1 0,0 0 0,0 0 0,0 0 0,0 1 0,1-1 1,-1 1-1,-6 4 0,-5 5 23,1 0 0,1 2 0,-17 18 0,25-25-14,0 0-1,1 0 1,-1 0 0,2 1 0,-1-1-1,1 1 1,0 0 0,0 0 0,1 0 0,-1 1-1,0 7 1,3-14-1,0 1-1,0-1 1,0 0 0,0 0-1,0 1 1,0-1-1,0 0 1,1 0-1,-1 1 1,0-1 0,1 0-1,-1 0 1,1 0-1,-1 1 1,1-1 0,-1 0-1,1 0 1,0 0-1,0 0 1,0 0 0,0 0-1,-1-1 1,1 1-1,0 0 1,0 0-1,0-1 1,1 1 0,-1 0-1,0-1 1,0 1-1,0-1 1,0 0 0,1 1-1,-1-1 1,0 0-1,2 1 1,53 0 252,-49-2-227,14-2-22,0 0-1,-1-2 0,1 0 1,-1-1-1,0-1 1,-1-1-1,35-20 1,-30 14-6,-2 0 1,0-2 0,0 0 0,-2-2-1,32-33 1,-51 50 3,28-38 71,-27 37-59,-1 1-1,0-1 0,0 0 0,0 0 0,0 0 0,0 0 1,0 0-1,-1 0 0,1 0 0,-1-1 0,1 1 1,-1 0-1,0 0 0,0 0 0,0-1 0,0 1 0,-1-4 1,0 5-18,0 0 1,0-1 0,0 1 0,0 1-1,0-1 1,0 0 0,0 0-1,-1 0 1,1 1 0,0-1 0,-1 0-1,1 1 1,-1-1 0,1 1 0,0 0-1,-1-1 1,1 1 0,-1 0-1,1 0 1,-1 0 0,1 0 0,-3 1-1,-36 3-219,29-1 215,0 1 0,0 0 1,1 1-1,-1 0 0,1 0 1,0 1-1,-12 10 0,17-13 9,0 1-1,0 0 0,0 1 1,1-1-1,-1 1 0,1 0 1,0 0-1,0 0 0,1 1 0,0-1 1,0 1-1,0 0 0,0 0 1,-2 10-1,5-15-1,0 0-1,0 0 1,0 0 0,0 0-1,0 0 1,0 0-1,0 0 1,1 0 0,-1 0-1,0 0 1,1-1 0,-1 1-1,0 0 1,1 0-1,-1 0 1,1 0 0,0 0-1,-1-1 1,1 1 0,0 0-1,-1 0 1,1-1 0,0 1-1,0-1 1,-1 1-1,1 0 1,0-1 0,0 0-1,0 1 1,0-1 0,0 1-1,0-1 1,0 0-1,0 0 1,0 0 0,0 0-1,1 1 1,46 0-246,-38-2 76,-1 1-466,0-1 0,1 0-1,-1-1 1,0 0 0,0 0 0,-1-1-1,17-7 1,19-15-6193</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7"/>
    </inkml:context>
    <inkml:brush xml:id="br0">
      <inkml:brushProperty name="width" value="0.025" units="cm"/>
      <inkml:brushProperty name="height" value="0.025" units="cm"/>
    </inkml:brush>
  </inkml:definitions>
  <inkml:trace contextRef="#ctx0" brushRef="#br0">103 75 6726,'0'0'6054,"10"-6"-2013,34-21-549,-23 9-646,-21 17-2756,0 1 1,0 0-1,1-1 0,-1 1 0,0 0 0,0-1 0,0 1 0,0 0 0,0-1 0,1 1 1,-1 0-1,0-1 0,0 1 0,0 0 0,0-1 0,0 1 0,0-1 0,0 1 1,0 0-1,0-1 0,0 1 0,0 0 0,-1-1 0,1 1 0,0 0 0,0-1 0,0 1 1,0 0-1,-1-1 0,1 1 0,0-1 0,-2 1-9,1-1 0,-1 0 0,1 1 0,-1-1 0,0 1 0,1-1 1,-1 1-1,1 0 0,-1 0 0,0 0 0,1 0 0,-1 0 0,0 0 0,1 0 0,-1 1 0,0-1 0,1 0 0,-4 2 0,-5 2-90,0 1 0,1 0-1,-1 0 1,1 1-1,0 1 1,0-1-1,1 1 1,0 1-1,-10 11 1,14-15 9,-1 1-1,1-1 1,1 1 0,-1 0-1,1 0 1,0 1-1,0-1 1,0 1 0,1-1-1,0 1 1,0 0 0,0 0-1,1 0 1,0 0-1,0 0 1,1 0 0,-1 0-1,2 8 1,-1-12 5,1 0 1,0 0-1,0-1 0,0 1 0,1 0 1,-1 0-1,0-1 0,1 1 0,-1 0 1,1-1-1,-1 0 0,1 1 0,0-1 1,0 0-1,-1 0 0,1 0 0,0 0 1,0 0-1,0 0 0,0 0 0,0-1 1,0 1-1,1-1 0,-1 0 0,0 1 1,3-1-1,59 0 200,-54-1-186,0-1 0,0 0-1,0-1 1,0 0 0,-1 0 0,1-1 0,-1-1 0,0 1-1,0-2 1,13-9 0,-17 12-44,-1 0-1,0-1 1,1 0 0,-1 0-1,-1 0 1,1 0-1,-1-1 1,1 1 0,-1-1-1,0 0 1,-1 0 0,1 0-1,-1 0 1,0 0 0,-1-1-1,1 1 1,-1-1-1,0 1 1,0-1 0,0-9-1,-1 13-115,-1 0 0,1-1-1,-1 1 1,1 0 0,-1-1 0,0 1-1,0 0 1,0 0 0,0 0-1,0 0 1,0 0 0,-1 0-1,1 0 1,-1 0 0,1 0-1,-1 1 1,0-1 0,1 1 0,-5-3-1,-1 0-1560,0 0-1,0 1 1,0 0-1,-15-4 1,-7-1-8025</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8"/>
    </inkml:context>
    <inkml:brush xml:id="br0">
      <inkml:brushProperty name="width" value="0.025" units="cm"/>
      <inkml:brushProperty name="height" value="0.025" units="cm"/>
    </inkml:brush>
  </inkml:definitions>
  <inkml:trace contextRef="#ctx0" brushRef="#br0">138 0 11307,'0'0'14125,"-48"23"-13741,19 5 225,3 3-97,8 0 33,5-1-353,10-4-128,3-5 0,14-6 0,6-9-320,6-6-1441,3-2-1218,-11-21-1153,-2-8-5477</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59"/>
    </inkml:context>
    <inkml:brush xml:id="br0">
      <inkml:brushProperty name="width" value="0.025" units="cm"/>
      <inkml:brushProperty name="height" value="0.025" units="cm"/>
    </inkml:brush>
  </inkml:definitions>
  <inkml:trace contextRef="#ctx0" brushRef="#br0">0 1 15791,'0'0'3235,"24"59"-3459,8-39-1730,2-3-3235</inkml:trace>
  <inkml:trace contextRef="#ctx0" brushRef="#br0" timeOffset="1">611 205 1217,'0'0'21813,"52"9"-21781,-13-9 288,6 0-192,6 0-352,3 0-1666,-11-4 97,-9 2-2916,-15 1-2690</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61"/>
    </inkml:context>
    <inkml:brush xml:id="br0">
      <inkml:brushProperty name="width" value="0.025" units="cm"/>
      <inkml:brushProperty name="height" value="0.025" units="cm"/>
    </inkml:brush>
  </inkml:definitions>
  <inkml:trace contextRef="#ctx0" brushRef="#br0">1 10 7207,'0'0'14542,"87"22"-13485,-26-25-417,5-6-512,3 4-96,-1 1-64,-2 0-1890,-8-3-4355</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62"/>
    </inkml:context>
    <inkml:brush xml:id="br0">
      <inkml:brushProperty name="width" value="0.025" units="cm"/>
      <inkml:brushProperty name="height" value="0.025" units="cm"/>
    </inkml:brush>
  </inkml:definitions>
  <inkml:trace contextRef="#ctx0" brushRef="#br0">1 387 8200,'0'0'13084,"13"-8"-11664,197-134 472,-174 114-1803,-2-2 0,-2 0 0,58-71 0,-60 53 60,-54 74-603,9-2 429,2 0-1,0 0 0,2 1 1,0 1-1,2 0 1,1 0-1,1 1 0,1 0 1,-2 34-1,8-59-49,-1 0 1,1 0-1,0 0 1,1-1-1,-1 1 1,0 0-1,0 0 0,1 0 1,-1-1-1,1 1 1,-1 0-1,1-1 1,0 1-1,0 0 0,0-1 1,0 1-1,0-1 1,0 1-1,0-1 0,0 0 1,0 1-1,1-1 1,-1 0-1,1 0 1,-1 0-1,1 0 0,-1 0 1,1 0-1,0 0 1,-1-1-1,1 1 1,0 0-1,-1-1 0,1 0 1,4 1-1,1 0-468,0-1 1,0 0-1,0-1 0,0 1 0,0-1 1,0 0-1,0-1 0,11-4 0,38-20-5003</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63"/>
    </inkml:context>
    <inkml:brush xml:id="br0">
      <inkml:brushProperty name="width" value="0.025" units="cm"/>
      <inkml:brushProperty name="height" value="0.025" units="cm"/>
    </inkml:brush>
  </inkml:definitions>
  <inkml:trace contextRef="#ctx0" brushRef="#br0">275 1 16464,'-10'4'1462,"-8"5"-1267,0 1 0,1 1-1,0 1 1,1 0 0,0 1 0,1 1-1,0 1 1,1 0 0,-13 18 0,16-19-58,1 0 1,0 1-1,1 0 1,1 1-1,0 0 1,1 0 0,0 1-1,2 0 1,0 0-1,1 0 1,-3 25-1,7-40-125,0 0 0,0 1-1,0-1 1,0 0 0,1 0-1,-1 0 1,0 0 0,1 1-1,0-1 1,-1 0 0,1 0-1,0 0 1,0 0 0,0 0 0,1-1-1,-1 1 1,0 0 0,1 0-1,-1-1 1,1 1 0,1 1-1,1-1 14,-1 0 1,1 0-1,0 0 0,0 0 0,0-1 1,0 1-1,0-1 0,0 0 0,0 0 0,7 0 1,-1 0 10,1-1 1,-1 0 0,1-1 0,-1 0-1,0-1 1,1 0 0,-1 0-1,15-6 1,-16 3 3,0-1-1,0 0 1,0 0-1,-1-1 1,0 0-1,0 0 1,-1 0 0,0-1-1,0-1 1,-1 1-1,0-1 1,0 0-1,-1 0 1,6-14-1,-6 11 38,0-1 0,-1 1-1,0-1 1,-1 0 0,0 0-1,-1 0 1,0-1-1,-1 1 1,-1 0 0,-2-26-1,2 37-86,0 0 0,-1 0 0,1-1-1,-1 1 1,1 0 0,-1 0 0,0 0 0,0 0-1,0 0 1,0 0 0,0 0 0,0 1 0,-1-1-1,1 0 1,0 0 0,-1 1 0,0-1 0,1 1 0,-1 0-1,0-1 1,0 1 0,1 0 0,-1 0 0,0 0-1,0 0 1,0 0 0,-1 1 0,1-1 0,0 1-1,0-1 1,0 1 0,0 0 0,0 0 0,-1 0-1,1 0 1,0 0 0,0 0 0,0 0 0,-1 1-1,1-1 1,0 1 0,0 0 0,-2 1 0,-4 0-158,1 1 0,0 0 0,0 0 0,0 1 0,0 0 0,1 0 0,-1 1 0,1 0 1,0 0-1,-10 11 0,12-10-130,-1 1 0,1-1 0,1 1 0,-1 0 0,1 0 0,0 0 0,-1 8 1,3-13 49,0 1 0,0 0 0,1-1 0,0 1 0,-1 0 0,1 0 0,0-1 0,0 1 0,1 0 0,-1-1 0,0 1 1,1 0-1,0-1 0,0 1 0,-1 0 0,2-1 0,-1 1 0,0-1 0,0 0 0,1 1 0,-1-1 0,1 0 0,2 2 0,24 14-3563</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64"/>
    </inkml:context>
    <inkml:brush xml:id="br0">
      <inkml:brushProperty name="width" value="0.025" units="cm"/>
      <inkml:brushProperty name="height" value="0.025" units="cm"/>
    </inkml:brush>
  </inkml:definitions>
  <inkml:trace contextRef="#ctx0" brushRef="#br0">262 18 12332,'0'0'8984,"-14"-2"-8487,9 1-467,0 0 1,0 0 0,0 0 0,-1 1 0,1 0 0,0 0-1,-1 0 1,1 1 0,0 0 0,0 0 0,-1 0-1,1 0 1,0 1 0,0 0 0,0 0 0,1 0 0,-1 1-1,0 0 1,1 0 0,0 0 0,-5 5 0,-10 10 363,0 0 1,2 2 0,-20 29 0,31-42-292,1 1 1,1 0-1,0 0 1,0 1-1,0-1 1,1 1 0,0 0-1,1 0 1,0 0-1,0 0 1,1 0-1,0 18 1,1-24-86,0-1 0,1 1 0,-1-1 0,1 1 0,0-1-1,-1 0 1,1 1 0,0-1 0,1 0 0,-1 0 0,0 0 0,0 1 0,1-1 0,0-1-1,-1 1 1,1 0 0,0 0 0,3 2 0,0-1 14,-1 0 0,1-1 0,0 0 0,0 0 0,0 0 0,0 0 0,0-1 0,8 1 0,6 0 79,0-1 1,0 0-1,38-5 0,-37 0 33,0 0 1,0-1-1,-1-2 0,0 1 1,0-2-1,0-1 0,-1 0 0,-1-1 1,22-16-1,-30 20-76,1-1 0,-1-1-1,0 1 1,-1-1 0,0-1 0,0 0 0,-1 0 0,0 0-1,0-1 1,-1 0 0,-1 0 0,0 0 0,0-1 0,-1 0-1,0 0 1,-1 0 0,3-16 0,-6 25-88,0 0 1,0-1-1,0 1 1,0 0-1,0 0 0,0 0 1,-1-1-1,1 1 1,-1 0-1,0 0 1,0 0-1,0 0 0,0 0 1,0 0-1,0 0 1,0 0-1,0 0 1,-1 0-1,-2-2 0,1 1-79,-1 1-1,1-1 0,-1 1 1,0 0-1,0 0 0,0 1 1,0-1-1,0 1 0,-8-2 1,-7 0-1992,0 1 1,0 1-1,-33 2 0,40 0-207,-21 1-6574</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65"/>
    </inkml:context>
    <inkml:brush xml:id="br0">
      <inkml:brushProperty name="width" value="0.025" units="cm"/>
      <inkml:brushProperty name="height" value="0.025" units="cm"/>
    </inkml:brush>
  </inkml:definitions>
  <inkml:trace contextRef="#ctx0" brushRef="#br0">0 33 10666,'0'0'8648,"72"10"-8327,-11-10 63,15 0-128,17-1-128,-2-7-64,-3 1-96,-10-1-2114,-10-1-2466,-23 0-769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0.544"/>
    </inkml:context>
    <inkml:brush xml:id="br0">
      <inkml:brushProperty name="width" value="0.025" units="cm"/>
      <inkml:brushProperty name="height" value="0.025" units="cm"/>
    </inkml:brush>
  </inkml:definitions>
  <inkml:trace contextRef="#ctx0" brushRef="#br0">0 387 16047,'0'0'4282,"8"-3"-2628,11-6-1128,-1 0-1,0-1 0,0-1 0,-1-1 1,-1 0-1,0-1 0,23-26 0,98-117 840,-136 155-1353,80-110 282,-102 163-483,10-18 105,-41 101 274,46-118-573,1 1 0,1 0 0,1-1 0,0 1 0,1 35 0,2-52 311,0-1 1,-1 1-1,1-1 1,1 1-1,-1-1 0,0 1 1,0 0-1,0-1 1,0 1-1,0-1 1,0 1-1,0-1 1,1 1-1,-1-1 0,0 0 1,0 1-1,1-1 1,-1 1-1,0-1 1,1 1-1,-1-1 1,1 0-1,-1 1 0,0-1 1,1 0-1,-1 1 1,1-1-1,-1 0 1,1 0-1,-1 1 1,1-1-1,-1 0 0,1 0 1,19-6-2616,16-21-4301,-7-7-1318</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66"/>
    </inkml:context>
    <inkml:brush xml:id="br0">
      <inkml:brushProperty name="width" value="0.025" units="cm"/>
      <inkml:brushProperty name="height" value="0.025" units="cm"/>
    </inkml:brush>
  </inkml:definitions>
  <inkml:trace contextRef="#ctx0" brushRef="#br0">0 93 11179,'0'0'6310,"84"-2"-5446,-20-9 386,9 0-546,11-3-31,2 3-449,3-1-192,-5 3-384,-11-2-2627,-12 0-3587</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67"/>
    </inkml:context>
    <inkml:brush xml:id="br0">
      <inkml:brushProperty name="width" value="0.025" units="cm"/>
      <inkml:brushProperty name="height" value="0.025" units="cm"/>
    </inkml:brush>
  </inkml:definitions>
  <inkml:trace contextRef="#ctx0" brushRef="#br0">1 41 8712,'0'0'8323,"12"-6"-7528,-7 3-726,3-1 29,1-1 1,0 1-1,0 1 0,0-1 1,0 2-1,0-1 0,1 1 0,-1 1 1,10-1-1,11 1 220,0 1 0,53 8 0,-74-7-308,-1 1 0,1 0 1,-1 1-1,1 0 0,-1 0 0,0 0 0,0 1 0,-1 1 0,1-1 0,-1 1 0,0 0 0,0 1 0,-1 0 0,9 8 0,-13-10 0,1-1 0,-1 1 1,0 0-1,0-1 0,0 1 0,0 0 1,-1 0-1,1 1 0,-1-1 0,0 0 1,0 0-1,-1 0 0,0 1 1,1-1-1,-1 0 0,-1 1 0,1-1 1,0 0-1,-1 1 0,0-1 0,0 0 1,-1 0-1,1 0 0,-1 0 0,1 0 1,-1 0-1,-1 0 0,1-1 0,0 1 1,-1-1-1,-5 6 0,-9 10 244,-1 0-1,-1-2 1,-1 0-1,-25 16 1,26-19 56,-10 7-439,-87 71 1150,99-77-2694,1 1 0,-16 21 0,24-24-6452</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68"/>
    </inkml:context>
    <inkml:brush xml:id="br0">
      <inkml:brushProperty name="width" value="0.025" units="cm"/>
      <inkml:brushProperty name="height" value="0.025" units="cm"/>
    </inkml:brush>
  </inkml:definitions>
  <inkml:trace contextRef="#ctx0" brushRef="#br0">16 0 8008,'0'0'12684,"-16"78"-11563,16-39 64,6-2-128,13-6-481,6-5-319,4-6 95,5-10-64,0-5-192,3-5-32,-6 0-1025,-6-13-4099,-8-10-8970</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69"/>
    </inkml:context>
    <inkml:brush xml:id="br0">
      <inkml:brushProperty name="width" value="0.025" units="cm"/>
      <inkml:brushProperty name="height" value="0.025" units="cm"/>
    </inkml:brush>
  </inkml:definitions>
  <inkml:trace contextRef="#ctx0" brushRef="#br0">312 1 7399,'0'0'12172,"-43"47"-10603,19-20 321,-1 5-32,-1 7-801,-3 7-417,2 6-384,2 4-192,0-1-64,6 7 32,-1-6-160,8-3-544,-1-4-962,4-9-640,2-9-737,0-16-2306</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70"/>
    </inkml:context>
    <inkml:brush xml:id="br0">
      <inkml:brushProperty name="width" value="0.025" units="cm"/>
      <inkml:brushProperty name="height" value="0.025" units="cm"/>
    </inkml:brush>
  </inkml:definitions>
  <inkml:trace contextRef="#ctx0" brushRef="#br0">267 1 9545,'0'0'11109,"-1"8"-10431,-1 4-234,-1 0 0,-1-1 0,1 1-1,-2 0 1,0-1 0,0 0 0,-1 0-1,0-1 1,-1 0 0,-13 16 0,-18 17 318,-45 41 0,11-13-676,66-64-230,16-19-578,45-55-2667,14-47-495,-62 100 3713,0-1 0,0-1-1,-1 1 1,-1-1 0,5-29 0,-37 99 2835,14-16-2191,-12 72 0,23-95-338,0 0 0,1 0 1,0 0-1,1 1 0,1-1 0,0 0 0,1 0 0,5 16 0,-6-28-95,0 1 0,1 0 0,-1-1 0,1 1 1,0-1-1,0 1 0,0-1 0,0 0 1,1 0-1,-1 0 0,1 0 0,0 0 0,0-1 1,0 1-1,0-1 0,0 0 0,1 0 0,-1 0 1,1 0-1,-1-1 0,1 1 0,0-1 1,-1 0-1,1 0 0,0 0 0,0-1 0,0 1 1,0-1-1,5 0 0,-8 0-26,1-1-1,-1 1 1,1-1-1,-1 1 1,1-1-1,-1 0 1,0 1 0,1-1-1,-1 0 1,0 0-1,0 0 1,0 0-1,0 0 1,1 0-1,-1 0 1,-1-1 0,1 1-1,0 0 1,0-1-1,0 1 1,-1 0-1,1-1 1,-1 1 0,1-1-1,-1 1 1,1-1-1,-1 1 1,0-1-1,0 1 1,0-1-1,0 1 1,0-1 0,0-2-1,0-5 19,0 0-1,-1 0 1,0 0 0,-3-13-1,0 9-43,-1 0 1,-1 1-1,0-1 0,-1 1 0,0 0 0,-1 1 1,-1 0-1,1 0 0,-2 1 0,1 0 0,-2 0 0,1 1 1,-18-11-1,27 19 2,1 0 1,-1 1-1,0-1 1,0 1-1,1-1 0,-1 0 1,0 1-1,0 0 1,0-1-1,1 1 1,-1 0-1,0-1 0,0 1 1,0 0-1,0 0 1,0 0-1,0-1 1,0 1-1,0 0 1,0 1-1,0-1 0,0 0 1,1 0-1,-1 0 1,-1 1-1,2 0 1,0 0-1,0 0 1,0-1 0,0 1-1,0 0 1,1 0-1,-1 0 1,0 0 0,1 0-1,-1 0 1,0-1 0,1 1-1,-1 0 1,1 0-1,0-1 1,-1 1 0,1 0-1,0-1 1,-1 1 0,1 0-1,0-1 1,-1 1-1,1-1 1,0 0 0,0 1-1,1 0 1,17 11-97,1 0 0,0-2 0,1 0 0,0-1 1,0-1-1,28 6 0,-8-4-2147,0-2 0,62 3 0,-40-9-3999</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71"/>
    </inkml:context>
    <inkml:brush xml:id="br0">
      <inkml:brushProperty name="width" value="0.025" units="cm"/>
      <inkml:brushProperty name="height" value="0.025" units="cm"/>
    </inkml:brush>
  </inkml:definitions>
  <inkml:trace contextRef="#ctx0" brushRef="#br0">1 15 18033,'0'0'6694,"48"-6"-5380,-20 1-578,17 3-415,5 0-193,5 2-96,3 0 0,-7 0-32,1 0-32,-13 4-801,-14 0-1665,-16 0-1730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72"/>
    </inkml:context>
    <inkml:brush xml:id="br0">
      <inkml:brushProperty name="width" value="0.025" units="cm"/>
      <inkml:brushProperty name="height" value="0.025" units="cm"/>
    </inkml:brush>
  </inkml:definitions>
  <inkml:trace contextRef="#ctx0" brushRef="#br0">0 5 9865,'0'0'13293,"61"13"-11916,-14-13-704,6 0-353,1-1-256,-4-3-64,-4 1-801,-12-2-2209,-9 1-4421</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73"/>
    </inkml:context>
    <inkml:brush xml:id="br0">
      <inkml:brushProperty name="width" value="0.025" units="cm"/>
      <inkml:brushProperty name="height" value="0.025" units="cm"/>
    </inkml:brush>
  </inkml:definitions>
  <inkml:trace contextRef="#ctx0" brushRef="#br0">29 1 16784,'0'0'587,"-1"9"241,-9 40 551,5-26-725,0 1 1,2 0 0,-1 42 0,4-63-642,1-1 0,0 0 0,-1 1 0,1-1 0,0 1 0,1-1 0,-1 0 0,0 0 0,1 0 0,-1 0 1,1 0-1,-1 0 0,1 0 0,0 0 0,0-1 0,0 1 0,0-1 0,0 1 0,0-1 0,1 0 0,-1 0 0,0 0 0,1 0 0,-1 0 0,1 0 0,-1-1 0,1 1 0,-1-1 0,1 0 0,-1 0 1,5 0-1,8 1 15,0-1 1,0 0-1,0-1 1,17-3 0,-14 0-569,-1 0 0,1-1 1,-1-1-1,0 0 0,-1-1 1,1-1-1,-2-1 0,1 0 1,-1-1-1,21-18 0,-36 28 566,0 0-1,1 0 0,-1 0 1,1 0-1,-1-1 1,0 1-1,1 0 0,-1 0 1,0-1-1,1 1 0,-1 0 1,0 0-1,1-1 1,-1 1-1,0 0 0,0-1 1,1 1-1,-1 0 0,0-1 1,0 1-1,0-1 1,1 1-1,-1 0 0,0-1 1,0 1-1,0-1 0,0 1 1,0 0-1,0-1 1,0 1-1,0-1 0,0 1 1,0-1-1,0 1 0,0 0 1,0-1-1,0 1 1,0-1-1,-1 1 0,1 0 1,0-1-1,0 1 0,0-1 1,-1 0-1,-19 5 1428,12 2-1224,0-1 1,0 1 0,1 1-1,-1-1 1,1 1 0,1 0 0,-10 14-1,13-17-220,0-1 1,0 1-1,1 0 0,-1 0 0,1 0 1,0 0-1,1 0 0,-1 0 0,1 0 0,-1 1 1,1-1-1,0 1 0,1-1 0,-1 1 0,1-1 1,0 1-1,0-1 0,2 10 0,0-12-80,-1 0 0,1 0 0,0 0-1,0 0 1,1 0 0,-1 0 0,0 0-1,0 0 1,1-1 0,-1 0 0,1 1 0,0-1-1,-1 0 1,1 0 0,0 0 0,0 0-1,0-1 1,-1 1 0,1-1 0,0 0 0,0 0-1,0 0 1,5-1 0,9 1-1448,-1-1-1,30-5 1,12-13-3099,4-7-320</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74"/>
    </inkml:context>
    <inkml:brush xml:id="br0">
      <inkml:brushProperty name="width" value="0.025" units="cm"/>
      <inkml:brushProperty name="height" value="0.025" units="cm"/>
    </inkml:brush>
  </inkml:definitions>
  <inkml:trace contextRef="#ctx0" brushRef="#br0">122 90 6086,'3'-9'3470,"7"-29"384,-9 37-3693,-1 1 0,0 0-1,0-1 1,1 1 0,-1 0-1,0-1 1,0 1 0,0-1 0,0 1-1,0-1 1,0 1 0,0 0 0,0-1-1,0 1 1,0-1 0,0 1 0,0-1-1,0 1 1,0-1 0,0 1 0,0 0-1,0-1 1,0 1 0,0-1 0,-1 1-1,1 0 1,0-1 0,0 1 0,-1-1-1,1 1 1,0 0 0,0-1-1,-1 1 1,1 0 0,0 0 0,-1-1-1,-15 8 1284,-14 19-1505,22-17 93,-1 0 0,1 1 1,0 0-1,1 1 1,1-1-1,-1 1 0,2 1 1,-1-1-1,2 1 0,-1 0 1,2 0-1,-1 0 1,2 1-1,-2 19 0,4-30-19,0 0-1,0 0 0,0 0 0,0 0 0,1 0 0,-1 0 1,1-1-1,-1 1 0,1 0 0,0 0 0,-1-1 0,1 1 0,0 0 1,0-1-1,0 1 0,1-1 0,-1 1 0,0-1 0,1 1 1,-1-1-1,1 0 0,1 2 0,1-1 16,0 0 0,0-1 0,1 1 0,-1-1 0,0 0 1,0 0-1,1 0 0,-1 0 0,8-1 0,0 0 5,1 0-1,-1-2 1,0 1 0,0-1 0,0-1 0,19-7 0,-18 4-111,0 0 0,-1-1 1,0 0-1,0-1 1,0-1-1,-1 0 0,-1 0 1,19-22-1,-24 26 16,-1 0 0,0 0 0,-1 0 0,1-1-1,-1 0 1,0 0 0,0 0 0,-1 0 0,0 0 0,0 0-1,0-1 1,-1 1 0,0 0 0,0-1 0,-1 1 0,0-1-1,0 0 1,0 1 0,-1-1 0,0 1 0,-3-11 0,3 14-84,-1 0 0,0 0 1,0 0-1,-1 1 1,1-1-1,0 0 0,-1 1 1,0 0-1,1 0 1,-1 0-1,0 0 0,0 0 1,0 0-1,0 1 1,-1-1-1,1 1 1,0 0-1,-1 0 0,1 0 1,0 1-1,-1-1 1,-3 1-1,5-1 44,1 1 1,-1-1-1,0 1 0,1 0 0,-1 0 1,0 0-1,1 0 0,-1 0 0,0 0 1,0 1-1,1-1 0,-1 0 0,1 1 1,-1-1-1,0 1 0,1 0 0,-1 0 1,1-1-1,-1 1 0,1 0 0,0 0 1,-1 0-1,1 0 0,0 1 0,0-1 1,0 0-1,0 0 0,0 1 0,0-1 1,0 1-1,0-1 0,0 1 0,1-1 1,-1 1-1,1-1 0,-1 1 0,1 0 1,-1-1-1,1 1 0,0 0 0,0-1 1,0 1-1,0 0 0,0-1 0,1 3 1,6 12-3006,15-4-4009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75"/>
    </inkml:context>
    <inkml:brush xml:id="br0">
      <inkml:brushProperty name="width" value="0.025" units="cm"/>
      <inkml:brushProperty name="height" value="0.025" units="cm"/>
    </inkml:brush>
  </inkml:definitions>
  <inkml:trace contextRef="#ctx0" brushRef="#br0">251 26 17328,'-14'1'1725,"-2"2"-1352,1 1 0,-1 0 0,0 1 0,1 1 0,0 0 0,-26 15 0,34-17-216,-1 0 0,1 1-1,0 0 1,0 0-1,1 1 1,-1 0 0,1 0-1,1 0 1,-1 1 0,1 0-1,0 0 1,0 0 0,1 0-1,0 1 1,1 0-1,-5 14 1,7-20-136,1 0 0,-1 0 1,1 0-1,0 0 0,0 0 0,0 0 1,0 0-1,0 0 0,0 0 0,1 0 0,-1 1 1,1-1-1,-1-1 0,1 1 0,0 0 1,-1 0-1,1 0 0,0 0 0,1 0 0,-1-1 1,0 1-1,3 2 0,-1-1 2,1-1 1,-1 1-1,1-1 1,-1 0-1,1-1 0,0 1 1,0-1-1,-1 1 0,1-1 1,0 0-1,5 0 0,9 1 31,1-1-1,-1-1 1,1-1-1,21-2 1,-26 0-38,0 0 0,0-1 0,-1 0 0,1-1 0,-1-1 0,0 0 0,0 0 0,-1-1 0,0-1 0,15-12 0,-22 16-7,1 0 0,-1-1 0,0 0 0,0 0 0,0 0 0,-1 0 0,0-1 1,0 0-1,0 0 0,-1 0 0,0 0 0,0 0 0,0-1 0,-1 0 0,0 1 0,0-1 0,-1 0 0,0 0 0,0 0 0,-1 0 0,1 0 0,-3-13 0,1 17-23,-1 0 1,1 1-1,-1-1 0,0 1 0,0-1 1,0 1-1,-1 0 0,1 0 1,0 0-1,-1 0 0,0 1 1,1-1-1,-1 0 0,0 1 0,0 0 1,1 0-1,-1 0 0,0 0 1,0 0-1,0 1 0,0-1 0,0 1 1,-6 0-1,5-1-296,-1 1 1,1 0-1,-1 0 0,1 0 0,-1 1 1,1-1-1,-8 3 0,11-3-16,0 1 0,-1-1 0,1 1 1,0-1-1,-1 1 0,1 0 0,0-1 0,0 1 0,0 0 0,0 0 0,0 0 0,0 0 0,0 0 0,0 0 0,0 0 0,0 0 0,0 0 1,1 1-1,-1-1 0,0 0 0,1 0 0,-1 2 0,0 9-6117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0.916"/>
    </inkml:context>
    <inkml:brush xml:id="br0">
      <inkml:brushProperty name="width" value="0.025" units="cm"/>
      <inkml:brushProperty name="height" value="0.025" units="cm"/>
    </inkml:brush>
  </inkml:definitions>
  <inkml:trace contextRef="#ctx0" brushRef="#br0">190 0 13068,'0'0'8649,"-34"67"-7464,14-28-385,1 4-255,-1 1-385,2 3-128,7-2 32,4-3-96,2-8-1537,5-7-1058,0-11-1248</inkml:trace>
  <inkml:trace contextRef="#ctx0" brushRef="#br0" timeOffset="1">0 205 11659,'0'0'10474,"72"-25"-10346,-31 28-64,5-3-352,4 0-2883,0-9-6278</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76"/>
    </inkml:context>
    <inkml:brush xml:id="br0">
      <inkml:brushProperty name="width" value="0.025" units="cm"/>
      <inkml:brushProperty name="height" value="0.025" units="cm"/>
    </inkml:brush>
  </inkml:definitions>
  <inkml:trace contextRef="#ctx0" brushRef="#br0">152 1 16912,'0'0'3299,"-20"58"-2626,8-24-289,-4 1-256,9 0-32,1-1-32,4 0-32,2-5-32,0-6-1281,2-5-1345,2-9-3140</inkml:trace>
  <inkml:trace contextRef="#ctx0" brushRef="#br0" timeOffset="1">0 205 16400,'0'0'5477,"70"5"-4452,-31-1-481,9 0-352,0 0-64,2 0-128,-1-4-1377,-12 0-3523,2-1-7913</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78"/>
    </inkml:context>
    <inkml:brush xml:id="br0">
      <inkml:brushProperty name="width" value="0.025" units="cm"/>
      <inkml:brushProperty name="height" value="0.025" units="cm"/>
    </inkml:brush>
  </inkml:definitions>
  <inkml:trace contextRef="#ctx0" brushRef="#br0">154 1 1730,'0'0'18102,"1"11"-16981,-1 16-314,-2-1 0,-1 1 1,-1-1-1,-11 40 0,13-59-711,0-1-43,1 0-1,0 0 0,0 0 1,0 1-1,0 9 1,1-14-49,1-1-1,-1 0 1,0 1 0,0-1 0,1 0 0,-1 0 0,1 1 0,-1-1 0,1 0 0,-1 0 0,1 0 0,0 0 0,0 0 0,-1 0 0,1 0 0,0 0 0,0 0-1,0 0 1,0 0 0,0-1 0,0 1 0,0 0 0,0-1 0,1 1 0,-1 0 0,0-1 0,0 0 0,1 1 0,-1-1 0,0 0 0,0 1 0,1-1 0,1 0-1,17 0-302,0 0-1,1-1 0,-1-1 0,26-6 0,32-3-3475,-77 11 3705,1 0 0,0-1 0,-1 1 0,1 0 0,0 0 0,-1 0 0,1 0 0,0 0 0,-1 1 0,1-1 0,-1 0 0,1 1 0,0-1 0,-1 1 0,1-1 0,-1 1 0,1 0 0,-1 0 0,0 0 0,1 0 0,-1 0-1,0 0 1,3 2 0,-4-1 71,1-1 1,-1 1-1,0 0 0,1-1 0,-1 1 0,0 0 0,0-1 0,0 1 0,0 0 0,-1 0 0,1-1 0,0 1 0,-1 0 0,1-1 0,-1 1 0,1-1 0,-1 1 0,-1 2 1,-4 6 353,0 0 1,-1-1 0,0 1 0,0-1 0,-13 12 0,5-7-26,-1-1-1,0-1 1,-1 0-1,0-1 1,0 0-1,-2-2 0,1 0 1,-1-1-1,0-1 1,0-1-1,-1 0 1,0-2-1,-33 4 1,51-8-431,0 1 0,-1-2 1,1 1-1,-1 0 1,1 0-1,0-1 0,-1 1 1,1-1-1,-1 0 1,1 1-1,0-1 1,0 0-1,0-1 0,-4-1 1,4 1-274,1 0-1,-1 1 1,1-1 0,0 0 0,0 0 0,0 0 0,0 0 0,0 0 0,0 0-1,0 0 1,0-1 0,1 1 0,-1 0 0,1 0 0,0-4 0,-2-32-7965</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79"/>
    </inkml:context>
    <inkml:brush xml:id="br0">
      <inkml:brushProperty name="width" value="0.025" units="cm"/>
      <inkml:brushProperty name="height" value="0.025" units="cm"/>
    </inkml:brush>
  </inkml:definitions>
  <inkml:trace contextRef="#ctx0" brushRef="#br0">0 3 13229,'0'0'1601,"63"-3"417,-29 3-481,5 0-1216,4 7-257,-2-1-96,5-3-1249,3-3-2339,1-1-3234</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80"/>
    </inkml:context>
    <inkml:brush xml:id="br0">
      <inkml:brushProperty name="width" value="0.025" units="cm"/>
      <inkml:brushProperty name="height" value="0.025" units="cm"/>
    </inkml:brush>
  </inkml:definitions>
  <inkml:trace contextRef="#ctx0" brushRef="#br0">278 0 10410,'-16'8'3940,"-10"6"-3021,1 2 0,0 0 0,1 1 0,1 2 0,-27 27 0,35-30-145,2 1 0,-24 36 0,34-47-664,0 1 0,0-1 0,0 0 1,0 1-1,1-1 0,0 1 0,1 0 1,-1 0-1,1 0 0,1 0 0,-1 0 1,1 0-1,1 8 0,-1-13-94,1 1 0,-1-1 0,1 0 0,0 1 0,0-1 0,0 0-1,0 0 1,0 0 0,1 0 0,-1 0 0,0 0 0,1 0 0,0 0 0,-1-1 0,1 1-1,0 0 1,0-1 0,3 3 0,0-2 15,0 1-1,0-1 1,1 0-1,-1-1 1,0 1 0,1-1-1,-1 0 1,6 0-1,3 0 14,0-1-1,0 0 0,0-1 1,-1-1-1,1 0 1,13-4-1,-17 2-21,0 0 0,-1 0 0,1-1 0,-1 0 0,-1-1 0,1 0 0,-1 0 0,0-1 0,0 0 0,-1 0 0,1-1 0,-2 1 0,1-2 0,-1 1 0,5-12 0,-6 12-6,0 0 1,-1-1-1,-1 1 1,0-1 0,0 0-1,0 0 1,-1 0 0,0 0-1,-1-1 1,0 1 0,-1-1-1,0 1 1,0 0 0,-1-1-1,0 1 1,-1 0 0,-3-11-1,4 17-30,0 0 0,0 1 0,0-1 0,-1 0-1,0 1 1,1-1 0,-1 1 0,0-1 0,0 1 0,0 0-1,-1 0 1,1 0 0,0 0 0,-1 0 0,0 1 0,1-1 0,-1 1-1,0-1 1,0 1 0,1 0 0,-1 0 0,0 1 0,0-1-1,0 0 1,0 1 0,0 0 0,0 0 0,0 0 0,-1 0-1,1 0 1,-3 1 0,4-1-131,-1 1-1,1 0 0,-1-1 1,1 1-1,-1 0 1,1 0-1,0 1 1,-1-1-1,1 0 1,0 1-1,0-1 0,0 1 1,0 0-1,0 0 1,-2 3-1,2-3-165,1 1 0,0-1 0,0 1 0,0-1 0,0 1 0,0-1 0,0 1 0,1-1 0,-1 1 0,1 0 0,0-1 0,0 1 0,0 0 0,0-1 0,0 1 0,0 0 0,1-1 0,0 4 0,10 14-4210,10-3-834</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81"/>
    </inkml:context>
    <inkml:brush xml:id="br0">
      <inkml:brushProperty name="width" value="0.025" units="cm"/>
      <inkml:brushProperty name="height" value="0.025" units="cm"/>
    </inkml:brush>
  </inkml:definitions>
  <inkml:trace contextRef="#ctx0" brushRef="#br0">129 63 737,'8'-7'10618,"0"2"-8517,-5 4-1670,0-1 1,0 0-1,0 0 1,0 0-1,0 0 1,-1 0-1,1-1 1,-1 1-1,0-1 1,1 0-1,-1 0 1,0 1-1,-1-1 1,4-7-1,-5 10-363,0 0-1,0-1 1,0 1 0,0 0-1,0 0 1,0-1 0,0 1-1,0 0 1,0-1-1,0 1 1,0 0 0,0-1-1,0 1 1,-1 0 0,1-1-1,0 1 1,0 0 0,0 0-1,0-1 1,0 1-1,-1 0 1,1 0 0,0-1-1,0 1 1,-1 0 0,1 0-1,0-1 1,0 1-1,-1 0 1,1 0 0,0 0-1,0 0 1,-1 0 0,1-1-1,0 1 1,-1 0 0,1 0-1,0 0 1,-1 0-1,1 0 1,0 0 0,-1 0-1,1 0 1,0 0 0,-1 0-1,1 0 1,0 0-1,-1 0 1,1 1 0,0-1-1,0 0 1,-1 0 0,1 0-1,0 0 1,-1 0 0,1 1-1,0-1 1,-22 8 61,11-1-115,0 0 1,0 1-1,0 1 0,1 0 1,0 0-1,1 1 0,0 0 1,1 1-1,0 0 0,0 0 1,1 0-1,1 1 0,0 0 1,0 1-1,2-1 0,-1 1 1,2 0-1,-4 18 0,7-29-6,0 0 0,0 0 0,0 1 1,0-1-1,0 0 0,0 1 0,1-1 0,-1 0 0,1 0 0,0 0 0,-1 1 0,1-1 0,0 0 0,0 0 0,0 0 0,1 0 0,-1 0 1,0-1-1,1 1 0,0 0 0,2 2 0,-1-2 16,1 0 1,-1 0-1,1 0 1,0 0-1,0 0 1,0-1 0,0 0-1,0 0 1,0 0-1,9 1 1,1-2 19,0 0 1,0 0-1,0-1 0,0-1 1,0 0-1,17-6 0,-15 3-30,0-1-1,-1-1 1,0 0-1,0-1 1,-1-1-1,0 0 1,20-18-1,-28 23-3,-1-1 0,1-1 0,-1 1 0,0-1 1,0 0-1,-1 0 0,0 0 0,0-1 0,0 1 0,-1-1 0,0 0 0,0 0 0,0 0 0,-1-1 0,-1 1 0,1-1 0,-1 1 0,0-14 0,-1 19-3,0 0-1,0 0 1,-1 0-1,1 0 1,-1 0-1,0 0 1,1 0-1,-1 1 1,0-1-1,0 0 1,0 0-1,0 1 1,-1-1-1,1 1 1,0-1-1,-1 1 1,1 0-1,-1-1 1,1 1-1,-4-2 1,0 1-3,0-1 0,1 1 0,-1 0 0,0 1 0,-1-1-1,1 1 1,0 0 0,-6 0 0,3 0-53,-1 1-1,0 0 0,0 0 0,1 1 0,-1 0 1,0 1-1,1-1 0,-1 2 0,-15 5 1,21-6-137,1 0 1,-1 0 0,0 0 0,1 0-1,-1 0 1,1 1 0,0-1-1,0 1 1,0-1 0,0 1 0,-3 6-1,4-8-118,0 1 1,1-1-1,-1 1 0,1 0 0,0-1 1,-1 1-1,1 0 0,0 0 0,0-1 0,0 1 1,0 0-1,0-1 0,0 1 0,1 0 0,0 2 1,9 12-5778</inkml:trace>
  <inkml:trace contextRef="#ctx0" brushRef="#br0" timeOffset="1">695 97 5157,'0'0'18642,"-45"56"-17361,36-39-32,0-2-1025,9 0-192,0-8 0,9-7-2466,0-1-5638</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83"/>
    </inkml:context>
    <inkml:brush xml:id="br0">
      <inkml:brushProperty name="width" value="0.025" units="cm"/>
      <inkml:brushProperty name="height" value="0.025" units="cm"/>
    </inkml:brush>
  </inkml:definitions>
  <inkml:trace contextRef="#ctx0" brushRef="#br0">93 0 17392,'0'0'6593,"0"11"-6513,-1 7-21,0-7 6,1 1 0,0-1 0,2 21-1,-1-30-57,-1 1 0,1 0 0,-1-1 0,1 1-1,0-1 1,0 1 0,0-1 0,0 0-1,0 1 1,1-1 0,-1 0 0,1 0-1,-1 0 1,1 0 0,0 0 0,0 0 0,0 0-1,0-1 1,0 1 0,0-1 0,1 1-1,-1-1 1,3 1 0,20 5-3,1 0 1,0-2-1,33 2 1,-36-5-525,0 1 1,-1 1 0,1 1 0,37 13-1,-56-16 461,0 0-1,0 0 0,0 1 1,-1-1-1,1 1 0,-1 0 1,0 0-1,1 0 0,3 5 1,-6-6 69,0-1 0,0 0 0,0 1 0,0-1-1,-1 0 1,1 1 0,0-1 0,-1 1 0,1-1 0,-1 1 0,0-1 0,1 1 0,-1-1 0,0 1 0,0 0 0,0-1 0,0 1 0,0-1 0,-1 1 0,1-1 0,0 1 0,-1-1 0,1 1 0,-1-1-1,1 1 1,-1-1 0,0 1 0,1-1 0,-1 0 0,-2 2 0,-2 2 249,-1 0 0,0 0 0,0-1 0,0 1 0,0-2 0,-1 1 0,0-1 0,1 0-1,-2 0 1,1-1 0,0 0 0,-12 2 0,-13 2 671,-48 3 0,63-8-1235,-5 1 627,-1 0 0,1-2 0,-44-5 0,60 4-541,0-1 0,0 1 0,0-1 0,1-1 0,-1 1 0,0-1 0,1 0 0,-6-3 0,8 3-322,0 0 0,-1 0 1,2 1-1,-1-2 1,0 1-1,1 0 0,-1 0 1,1-1-1,0 0 1,0 1-1,0-1 0,1 0 1,-2-5-1,-5-28-9031</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84"/>
    </inkml:context>
    <inkml:brush xml:id="br0">
      <inkml:brushProperty name="width" value="0.025" units="cm"/>
      <inkml:brushProperty name="height" value="0.025" units="cm"/>
    </inkml:brush>
  </inkml:definitions>
  <inkml:trace contextRef="#ctx0" brushRef="#br0">0 13 7015,'0'0'8904,"64"-9"-6470,-21 6-1088,4 3-546,5 0-159,1 0-449,1 4-192,5 5-320,-6-4-1954,2-2-3300</inkml:trace>
  <inkml:trace contextRef="#ctx0" brushRef="#br0" timeOffset="1">1002 18 13036,'0'0'5702,"-81"58"-4261,37-26-192,-6 5 193,-2 5-578,2-1-159,7 0-353,11-9-255,9-4-33,10-8-64,8-7-1250,5-11-1152</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86"/>
    </inkml:context>
    <inkml:brush xml:id="br0">
      <inkml:brushProperty name="width" value="0.025" units="cm"/>
      <inkml:brushProperty name="height" value="0.025" units="cm"/>
    </inkml:brush>
  </inkml:definitions>
  <inkml:trace contextRef="#ctx0" brushRef="#br0">185 1 13933,'-9'0'1591,"0"0"-1302,-1 0 1,0 1-1,0 1 0,0-1 1,0 2-1,1-1 1,-1 1-1,1 1 0,-10 4 1,15-6-118,-1 1 1,1-1-1,-1 1 1,1 0-1,0 0 1,0 0-1,0 0 1,1 1-1,-1-1 1,1 1-1,0 0 1,0 0-1,0 0 1,0 1-1,1-1 1,0 1-1,0-1 1,0 1-1,0 0 1,1 0-1,-2 9 1,3-11-113,1 0 0,0 0 0,-1 0 0,1 0 0,0-1 0,1 1 0,-1 0 0,0-1 0,1 1 0,-1-1 0,1 1 0,0-1 0,0 0-1,0 0 1,0 1 0,0-2 0,0 1 0,1 0 0,-1 0 0,1-1 0,-1 1 0,1-1 0,-1 0 0,1 0 0,0 0 0,5 1 0,9 5 117,0-2 1,36 6-1,36-2-26,-84-9-129,0 0-1,0 0 0,0 0 0,-1-1 1,1 1-1,0-1 0,-1 0 0,1-1 1,0 1-1,-1-1 0,0 0 1,1 0-1,-1 0 0,0 0 0,0-1 1,4-3-1,-6 5-22,-1 0 0,0-1 0,0 1 0,0 0 0,0 0 0,0-1 0,0 1 0,0 0 0,0-1 0,0 1 0,-1-1 0,1 0 0,-1 1 0,1-1 0,-1 1 0,1-1 0,-1 0 0,0 1 0,0-1 0,0 0 0,0 1 0,0-1 0,0 0 0,0 1 0,-1-3 0,0 3-58,-1-1 1,1 0 0,0 1-1,-1-1 1,0 1 0,1 0 0,-1-1-1,0 1 1,1 0 0,-1 0-1,0 0 1,0 0 0,0 0 0,0 0-1,0 1 1,-3-1 0,-8-2-865,0 1 0,1 0 0,-1 1 0,-25 2 0,8 5-3060,2 7-1286</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87"/>
    </inkml:context>
    <inkml:brush xml:id="br0">
      <inkml:brushProperty name="width" value="0.025" units="cm"/>
      <inkml:brushProperty name="height" value="0.025" units="cm"/>
    </inkml:brush>
  </inkml:definitions>
  <inkml:trace contextRef="#ctx0" brushRef="#br0">114 1 12844,'0'0'10485,"-10"10"-9946,-6 5-387,-42 45 1115,54-56-1184,1 0 0,1 0 0,-1 0-1,0 0 1,1 0 0,0 1 0,0-1 0,0 1-1,1-1 1,-1 1 0,1 0 0,0 0-1,1-1 1,-1 1 0,1 8 0,1-11-34,-1 0 0,1 0 0,0 0 0,0 0 0,0 0 0,0-1 1,0 1-1,1 0 0,-1 0 0,1-1 0,-1 1 0,1-1 0,-1 1 0,1-1 0,0 0 1,0 0-1,0 1 0,-1-1 0,1 0 0,0-1 0,0 1 0,0 0 0,1-1 0,-1 1 0,0-1 1,0 1-1,0-1 0,3 0 0,12 1 247,-1 0 0,28-2 1,-30 0-277,-3 1 12,0-2 1,0 1 0,0-1 0,-1-1 0,1 0-1,0-1 1,9-4 0,-16 6-24,0 0-1,0 1 1,-1-1 0,1 0-1,-1-1 1,0 1 0,1-1 0,-1 1-1,0-1 1,0 0 0,-1 0-1,1-1 1,-1 1 0,1 0 0,-1-1-1,0 1 1,-1-1 0,1 0-1,0 0 1,-1 0 0,2-6-1,-3 8-27,0 1 0,0-1 0,-1 1-1,1-1 1,0 1 0,0 0-1,-1-1 1,1 1 0,-1-1 0,1 1-1,-1 0 1,0-1 0,1 1-1,-1 0 1,0 0 0,0 0 0,0-1-1,0 1 1,0 0 0,0 0 0,0 0-1,-2 0 1,-32-18-2446,18 11-45,-8-6-3181</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88"/>
    </inkml:context>
    <inkml:brush xml:id="br0">
      <inkml:brushProperty name="width" value="0.025" units="cm"/>
      <inkml:brushProperty name="height" value="0.025" units="cm"/>
    </inkml:brush>
  </inkml:definitions>
  <inkml:trace contextRef="#ctx0" brushRef="#br0">0 1 20275,'0'0'3491,"88"23"-2081,-35-21-353,10-2-417,4 0-447,3 0-161,-4 2-481,-11 0-2658,-19-1-2402,-20-1-3203</inkml:trace>
  <inkml:trace contextRef="#ctx0" brushRef="#br0" timeOffset="1">171 120 11403,'0'0'11467,"86"41"-11051,-30-41-256,6-3-288,0-12-3619,-1-3-4453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1.275"/>
    </inkml:context>
    <inkml:brush xml:id="br0">
      <inkml:brushProperty name="width" value="0.025" units="cm"/>
      <inkml:brushProperty name="height" value="0.025" units="cm"/>
    </inkml:brush>
  </inkml:definitions>
  <inkml:trace contextRef="#ctx0" brushRef="#br0">63 0 15791,'0'0'8744,"-45"73"-7847,36-38-481,2-1-351,5-2-33,2-4 0,6-9 32,8-8-64,13-9 64,1-2-192,4-14-929,-7-12-1346,2-5-1825,-11-9-4324</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0"/>
    </inkml:context>
    <inkml:brush xml:id="br0">
      <inkml:brushProperty name="width" value="0.025" units="cm"/>
      <inkml:brushProperty name="height" value="0.025" units="cm"/>
    </inkml:brush>
  </inkml:definitions>
  <inkml:trace contextRef="#ctx0" brushRef="#br0">201 0 6502,'0'0'18209,"-7"9"-16849,4-7 1727,2-2-3065,-9 2-14,10-2-7,-1 0-1,1-1 1,0 1-1,-1 0 1,1 0-1,-1 0 1,1 0-1,0 0 0,-1 0 1,1 0-1,-1 0 1,1 0-1,0 0 1,-1 0-1,1 0 1,-1 1-1,1-1 0,0 0 1,-1 0-1,1 0 1,0 0-1,-1 1 1,1-1-1,0 0 1,-1 0-1,1 1 0,0-1 1,-1 0-1,1 1 1,0-1-1,0 0 1,-1 1-1,1-1 1,0 0-1,0 1 0,0-1 1,0 0-1,-1 1 1,1 0-1,-15 5 102,-14 14 223,29-20-298,0 1 101,13-7 116,-13 5-247,0 1-1,0 0 1,1-1 0,-1 1 0,0 0 0,0-1-1,1 1 1,-1 0 0,0-1 0,1 1 0,-1 0 0,0-1-1,1 1 1,-1 0 0,1 0 0,-1-1 0,0 1-1,1 0 1,-1 0 0,1 0 0,-1 0 0,1 0 0,-1 0-1,0-1 1,1 1 0,-1 0 0,1 0 0,-1 0-1,1 1 1,-1-1 0,1 0 0,-1 0 0,0 0 0,1 0-1,-1 0 1,1 0 0,-1 1 0,1-1 0,-1 0-1,0 0 1,1 1 0,-1-1 0,0 0 0,1 0 0,-1 1-1,0-1 1,1 1 0,2 25-58,-2-1 1,-2 50-1,-1-16 24,2-58 39,0-1-1,0 1 0,0-1 1,0 1-1,1 0 1,-1-1-1,0 1 1,0-1-1,1 1 1,-1-1-1,0 1 0,1-1 1,-1 1-1,1-1 1,-1 1-1,0-1 1,1 1-1,-1-1 1,1 0-1,0 1 0,-1-1 1,1 0-1,-1 1 1,1-1-1,-1 0 1,1 0-1,0 0 1,-1 1-1,2-1 0,27 3 95,26-10 43,-53 6-153,0 1 0,1-1 0,-1 1 0,0-1 0,0 1 1,0 0-1,0 0 0,1 0 0,-1 0 0,0 0 0,0 1 1,0-1-1,0 1 0,0-1 0,0 1 0,0 0 0,0-1 1,0 1-1,0 0 0,0 1 0,0-1 0,0 0 0,0 0 1,-1 1-1,1-1 0,2 4 0,-3-3-4,0 1 0,0 0 1,-1 0-1,1 0 0,-1 0 0,1 0 0,-1 0 1,0-1-1,0 1 0,0 0 0,-1 0 0,1 0 1,-1 0-1,1 0 0,-1 0 0,0 0 0,0-1 1,0 1-1,-1 0 0,-1 3 0,-1 0 31,0-1 0,0 1 0,-1-1 0,0 0-1,1 0 1,-2 0 0,1-1 0,0 0 0,-1 0 0,0 0-1,0 0 1,0-1 0,-1 0 0,1-1 0,0 1 0,-1-1-1,-13 2 1,0 0 30,1-1-1,0-1 1,-1-1-1,1-1 1,-25-2-1,42 2-118,0 0 0,0-1-1,-1 1 1,1-1 0,0 1 0,0-1 0,0 0-1,0 0 1,0 0 0,0 0 0,0 0-1,0 0 1,0-1 0,1 1 0,-1 0 0,0-1-1,1 0 1,0 1 0,-1-1 0,1 0-1,0 0 1,-1 0 0,1 1 0,0-1 0,1-1-1,-1 1 1,0 0 0,0-3 0,0-2-876,0 1 1,0 0 0,1 0 0,0-1-1,0 1 1,1 0 0,0 0 0,0-1-1,3-9 1,13-25-6624</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1"/>
    </inkml:context>
    <inkml:brush xml:id="br0">
      <inkml:brushProperty name="width" value="0.025" units="cm"/>
      <inkml:brushProperty name="height" value="0.025" units="cm"/>
    </inkml:brush>
  </inkml:definitions>
  <inkml:trace contextRef="#ctx0" brushRef="#br0">1 63 12684,'28'-9'1762,"1"-3"-1378,0 4-160,5 2-224,-1-2-1249,1-2-1922,4 1-4772</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2"/>
    </inkml:context>
    <inkml:brush xml:id="br0">
      <inkml:brushProperty name="width" value="0.025" units="cm"/>
      <inkml:brushProperty name="height" value="0.025" units="cm"/>
    </inkml:brush>
  </inkml:definitions>
  <inkml:trace contextRef="#ctx0" brushRef="#br0">270 1 16271,'-12'6'1506,"-15"7"-811,1 3 0,1 0 0,0 1 0,-22 22 0,36-31-532,1 1-1,1 1 1,0 0 0,0 0-1,1 0 1,0 1-1,1 1 1,0-1 0,1 1-1,0 0 1,1 1-1,-6 19 1,11-30-160,-1 0-1,1 0 0,0 0 1,-1 0-1,1 1 1,0-1-1,1 0 1,-1 0-1,0 0 1,0 0-1,1 0 1,0 0-1,-1 0 1,1 0-1,0 0 1,0-1-1,0 1 0,0 0 1,0 0-1,0-1 1,0 1-1,3 2 1,-1-2 14,0 0 1,0 0 0,0 0-1,0 0 1,1-1 0,-1 1-1,0-1 1,1 0 0,0 0 0,-1 0-1,7 0 1,3 0 24,0-1 1,0 0-1,0 0 1,0-2-1,0 0 1,17-4-1,-21 3-29,0 0-1,0-1 1,0 1 0,-1-2-1,0 1 1,0-1 0,0 0 0,0-1-1,-1 0 1,0 0 0,0 0-1,-1-1 1,0 0 0,0-1-1,0 1 1,-1-1 0,0 0 0,-1 0-1,1-1 1,-2 0 0,1 1-1,-1-1 1,-1 0 0,0 0 0,0-1-1,0 1 1,-1 0 0,-1-17-1,0 24-12,0 1-1,0 0 0,0-1 1,0 1-1,-1 0 0,1-1 0,-1 1 1,1 0-1,-1 0 0,1-1 1,-1 1-1,0 0 0,1 0 1,-1 0-1,0 0 0,0 0 0,0 0 1,0 0-1,0 0 0,0 0 1,0 0-1,0 1 0,0-1 1,0 0-1,-2 0 0,0 0-52,0 0 0,0 0-1,0 1 1,0-1 0,0 1 0,0 0-1,-1 0 1,1 0 0,0 0 0,0 0-1,-4 1 1,4 0-112,0-1 0,0 0 0,1 1 0,-1 0 1,0 0-1,1 0 0,-1 0 0,0 0 0,1 0 0,0 1 0,-1-1 0,1 1 0,0 0 0,0-1 0,-1 1 0,2 0 1,-1 0-1,0 1 0,0-1 0,1 0 0,-1 1 0,1-1 0,-1 1 0,1-1 0,0 1 0,0-1 0,0 1 0,0 3 1,1-1-478,0-5 504,0 1-1,-1-1 1,1 1 0,0-1 0,0 1 0,0-1 0,0 1 0,0-1 0,0 1 0,0-1 0,0 1-1,0-1 1,0 1 0,0 0 0,1-1 0,-1 1 0,0-1 0,0 1 0,0-1 0,1 0-1,-1 1 1,0-1 0,0 1 0,1-1 0,-1 1 0,1-1 0,-1 0 0,0 1 0,1-1 0,-1 0-1,1 1 1,-1-1 0,1 0 0,-1 0 0,1 1 0,-1-1 0,1 0 0,-1 0 0,1 0-1,-1 0 1,1 1 0,-1-1 0,1 0 0,-1 0 0,1 0 0,-1 0 0,2-1 0,16 2-2740</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3"/>
    </inkml:context>
    <inkml:brush xml:id="br0">
      <inkml:brushProperty name="width" value="0.025" units="cm"/>
      <inkml:brushProperty name="height" value="0.025" units="cm"/>
    </inkml:brush>
  </inkml:definitions>
  <inkml:trace contextRef="#ctx0" brushRef="#br0">323 29 16464,'0'0'7537,"-12"-7"-6565,6 3-888,3 2-63,0 0 0,0 0 0,-1 0 0,1 1 0,0-1 0,-1 1 0,1-1 0,-1 1 0,1 0 0,-1 1 0,0-1 0,1 0 0,-1 1 0,0 0 0,0 0 0,1 0 0,-1 1 0,0-1 0,1 1 0,-1 0 0,0 0 0,1 0 0,-1 0 0,1 1 0,-6 2 0,-9 9 124,0 1 0,0 0-1,1 2 1,1 0 0,-24 31 0,29-34-74,2 1 1,-1 0-1,2 1 0,0 0 0,1 0 1,0 1-1,2 0 0,-6 22 1,10-35-67,0-1 1,0 1 0,1-1-1,-1 1 1,1 0-1,-1-1 1,1 1 0,0 0-1,0-1 1,1 1 0,-1 0-1,0-1 1,1 1 0,0-1-1,-1 1 1,1-1 0,0 1-1,0-1 1,1 1-1,-1-1 1,0 0 0,1 1-1,0-1 1,-1 0 0,1 0-1,0 0 1,0-1 0,0 1-1,0 0 1,0-1-1,0 1 1,1-1 0,-1 0-1,4 2 1,5 0 47,1-1 1,-1 0-1,0-1 1,0 0-1,1-1 0,20-2 1,-16 1-35,0-2 1,0 0 0,-1-1-1,1 0 1,-1-1-1,1-1 1,-2 0-1,1-1 1,-1-1 0,0 0-1,0-1 1,13-12-1,-19 15 31,0-1-1,-1 0 1,0 0-1,0-1 0,-1 1 1,0-1-1,0-1 1,-1 1-1,0-1 0,0 0 1,-1 0-1,0 0 1,-1-1-1,0 1 0,-1-1 1,1 0-1,-2 0 1,0 0-1,0 0 0,-1-18 1,-1 24-52,1 1 0,-1-1 0,-1 0-1,1 1 1,0-1 0,-1 1 0,1 0 0,-1-1 0,0 1 0,0 0 0,-1 0 0,1 0 0,-1 0 0,1 1 0,-1-1 0,0 1-1,0-1 1,0 1 0,0 0 0,0 0 0,-1 0 0,1 1 0,-1-1 0,1 1 0,-1 0 0,1 0 0,-1 0 0,0 0 0,1 1-1,-1-1 1,-4 1 0,-2-1-203,0 1 1,1 0-1,-1 1 0,0-1 0,1 2 0,-1-1 0,1 2 0,-1-1 0,1 1 0,0 0 1,-11 7-1,-43 31-6335,39-22-464</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4"/>
    </inkml:context>
    <inkml:brush xml:id="br0">
      <inkml:brushProperty name="width" value="0.025" units="cm"/>
      <inkml:brushProperty name="height" value="0.025" units="cm"/>
    </inkml:brush>
  </inkml:definitions>
  <inkml:trace contextRef="#ctx0" brushRef="#br0">82 164 15118,'-2'-12'972,"-1"-5"-762,-4-17 1361,-4-66 0,-22 138-1592,20-18 486,3-7-1661,7-9-3289</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5"/>
    </inkml:context>
    <inkml:brush xml:id="br0">
      <inkml:brushProperty name="width" value="0.025" units="cm"/>
      <inkml:brushProperty name="height" value="0.025" units="cm"/>
    </inkml:brush>
  </inkml:definitions>
  <inkml:trace contextRef="#ctx0" brushRef="#br0">1 58 16400,'0'0'6352,"8"0"-4601,69-5 137,89-18 0,-90 11-1841,125-5 1,-195 17-62,0 0 0,0 1 0,0 0 0,0 0 0,0 0 0,6 3 0,-9-4 7,-1 1 0,0 0 0,0 0 0,0 0 0,-1 0 0,1 0 0,0 1 0,0-1 0,-1 0 0,1 1 0,0-1 0,-1 1 0,0 0-1,1 0 1,-1-1 0,0 1 0,0 0 0,0 0 0,0 0 0,1 3 0,-2-5-143,0 1-1,0-1 1,-1 1 0,1-1 0,0 0-1,0 1 1,0-1 0,-1 0-1,1 1 1,0-1 0,-1 0 0,1 1-1,0-1 1,0 0 0,-1 0-1,1 1 1,-1-1 0,1 0 0,0 0-1,-1 0 1,1 1 0,0-1-1,-1 0 1,1 0 0,-1 0 0,1 0-1,-1 0 1,1 0 0,0 0-1,-1 0 1,1 0 0,-1 0-1,1 0 1,0 0 0,-1 0 0,1 0-1,-1 0 1,1-1 0,0 1-1,-1 0 1,1 0 0,-1 0 0,1-1-1,0 1 1,-1-1 0,-15-6-7933</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6"/>
    </inkml:context>
    <inkml:brush xml:id="br0">
      <inkml:brushProperty name="width" value="0.025" units="cm"/>
      <inkml:brushProperty name="height" value="0.025" units="cm"/>
    </inkml:brush>
  </inkml:definitions>
  <inkml:trace contextRef="#ctx0" brushRef="#br0">97 1 11147,'0'0'11082,"-32"63"-9961,8-24-640,5 1-321,3 1-64,10-4-96,6-6 0,2-9 0,20-9 128,6-10 64,4-3-64,-1-14-160,1-11-1441,-7-9-1538,-9-8-4004</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7"/>
    </inkml:context>
    <inkml:brush xml:id="br0">
      <inkml:brushProperty name="width" value="0.025" units="cm"/>
      <inkml:brushProperty name="height" value="0.025" units="cm"/>
    </inkml:brush>
  </inkml:definitions>
  <inkml:trace contextRef="#ctx0" brushRef="#br0">0 1 16400,'0'0'4292,"46"43"-10474,-17-35-1570</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8"/>
    </inkml:context>
    <inkml:brush xml:id="br0">
      <inkml:brushProperty name="width" value="0.025" units="cm"/>
      <inkml:brushProperty name="height" value="0.025" units="cm"/>
    </inkml:brush>
  </inkml:definitions>
  <inkml:trace contextRef="#ctx0" brushRef="#br0">351 0 2210,'0'0'19795,"-9"9"-19389,-98 100 855,65-63-1114,-1-2 0,-60 46 0,101-88-192,0-1-1,0 1 0,0-1 0,0 0 0,-1 1 0,1-1 0,0 0 0,-1 0 0,1-1 0,-1 1 0,-3 0 0,5-1-44,0 0-1,0 0 1,1-1 0,-1 1-1,0 0 1,0-1-1,1 1 1,-1-1-1,0 1 1,1-1 0,-1 1-1,0-1 1,1 1-1,-1-1 1,1 1-1,-1-1 1,1 0 0,-1 1-1,1-1 1,0 0-1,-1 0 1,1 1-1,0-1 1,-1 0 0,1 0-1,0 0 1,0 1-1,0-1 1,0 0-1,0 0 1,0 0 0,0 1-1,0-1 1,0 0-1,0 0 1,1-1-1,7-126-13754,0 73 10296,0 17 5073,1-1 4972,-10 45-5388,0 0 1,0 0-1,1 0 0,0 1 0,1 10 1,2 2-703,1-1 0,0 0 0,2 0 0,10 25 0,-12-34-331,0-1 0,0 0-1,1-1 1,0 1-1,0-1 1,1 0-1,0 0 1,0-1-1,1 0 1,-1 0-1,1 0 1,1-1-1,-1 0 1,1 0-1,0-1 1,0 0 0,0 0-1,0-1 1,1 0-1,-1-1 1,1 1-1,0-2 1,0 1-1,0-1 1,11-1-1,-19 0-64,-1 0-1,1 0 0,-1 0 1,1 0-1,-1 0 1,1 0-1,-1 0 0,1-1 1,-1 1-1,1 0 1,-1 0-1,1-1 0,-1 1 1,0 0-1,1-1 1,-1 1-1,1 0 0,-1-1 1,0 1-1,1 0 0,-1-1 1,0 1-1,1-1 1,-1 1-1,0-1 0,0 1 1,0-1-1,1 1 1,-1-1-1,0 1 0,0-1 1,0 1-1,0-1 1,0 1-1,0-1 0,0 1 1,0-1-1,0 1 0,0-1 1,0 1-1,0-1 1,-1 1-1,1-1 0,0 1 1,0-1-1,0 1 1,-1-1-1,1 1 0,0-1 1,-1 1-1,1-1 0,-16-25 48,-13-3-602,-45-34 1,103 62-86,131 30 611,23 3-5898,-124-29 1592</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4.999"/>
    </inkml:context>
    <inkml:brush xml:id="br0">
      <inkml:brushProperty name="width" value="0.025" units="cm"/>
      <inkml:brushProperty name="height" value="0.025" units="cm"/>
    </inkml:brush>
  </inkml:definitions>
  <inkml:trace contextRef="#ctx0" brushRef="#br0">245 1 1858,'0'0'544</inkml:trace>
  <inkml:trace contextRef="#ctx0" brushRef="#br0" timeOffset="1">0 141 7815,'0'0'10634,"75"12"-8488,-30-12-544,8-5-545,-1-6-448,0 2-385,-6-2-160,-6 5-64,-12 1 32,-12 5-737,-12 0-1953,-20 4-10635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1.666"/>
    </inkml:context>
    <inkml:brush xml:id="br0">
      <inkml:brushProperty name="width" value="0.025" units="cm"/>
      <inkml:brushProperty name="height" value="0.025" units="cm"/>
    </inkml:brush>
  </inkml:definitions>
  <inkml:trace contextRef="#ctx0" brushRef="#br0">211 0 16303,'0'0'6567,"-39"62"-6535,53-44-32,6-5-1506,3-5-992,2-7-2467,-6-1-3843</inkml:trace>
  <inkml:trace contextRef="#ctx0" brushRef="#br0" timeOffset="1">395 38 14798,'0'0'2306,"5"68"-352,-3-33-673,3 3-160,-3 6-128,3 2-576,-5 4-161,0 3-128,-14 3 32,-11 2-32,-5 1 32,-15-3-96,-5-2-64,-7-8-960,-4-10-1443,-6-14-1793,2-13-4708</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01"/>
    </inkml:context>
    <inkml:brush xml:id="br0">
      <inkml:brushProperty name="width" value="0.025" units="cm"/>
      <inkml:brushProperty name="height" value="0.025" units="cm"/>
    </inkml:brush>
  </inkml:definitions>
  <inkml:trace contextRef="#ctx0" brushRef="#br0">0 58 11435,'0'0'10762,"75"-12"-9321,-39 3-448,9 0-416,-6 4-417,0 0-160,-5 2-801,4-5-2850,-3 1-4133</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02"/>
    </inkml:context>
    <inkml:brush xml:id="br0">
      <inkml:brushProperty name="width" value="0.025" units="cm"/>
      <inkml:brushProperty name="height" value="0.025" units="cm"/>
    </inkml:brush>
  </inkml:definitions>
  <inkml:trace contextRef="#ctx0" brushRef="#br0">211 0 14798,'0'0'7986,"-1"11"-7660,-10 89-283,11-99-130,0 1 0,0-1 1,1 0-1,-1 0 0,0 1 1,1-1-1,-1 0 1,1 0-1,0 0 0,-1 1 1,1-1-1,0 0 1,0 0-1,-1 0 0,1 0 1,0 0-1,0 0 0,0-1 1,0 1-1,1 0 1,-1 0-1,0-1 0,0 1 1,0-1-1,0 1 1,1-1-1,-1 1 0,2-1 1,48 10-1470,-14-4 611,-33-5 1006,-1 0 0,0 1 0,0-1 1,0 1-1,0-1 0,0 1 0,-1 0 0,1 0 0,0 1 1,-1-1-1,0 0 0,1 1 0,-1-1 0,0 1 1,0 0-1,0 0 0,-1 0 0,1 0 0,-1 0 1,0 0-1,0 0 0,0 0 0,0 1 0,0-1 0,0 0 1,-1 1-1,0-1 0,0 1 0,0 5 0,-1-3 199,0 0-1,0 0 0,-1 0 1,1 0-1,-1-1 0,-1 1 0,1 0 1,-1-1-1,0 0 0,0 1 1,0-1-1,-1-1 0,0 1 1,0 0-1,-8 7 0,-3-2-163,0 0 0,0-1 0,-1 0 1,0-1-1,0-1 0,-1 0 0,0-2 0,0 0 0,0 0 0,-1-2 0,0 0 0,0-1 0,-31-1 0,46-1-243,1 0 0,0 0-1,0-1 1,-1 1-1,1 0 1,0-1 0,0 0-1,0 1 1,0-1-1,0 0 1,0 0 0,0 0-1,0-1 1,0 1-1,0 0 1,1-1-1,-1 1 1,0-1 0,1 1-1,-1-1 1,1 0-1,0 0 1,-1 0 0,1 0-1,0 0 1,0 0-1,0 0 1,1 0 0,-1 0-1,0 0 1,1 0-1,-1-4 1,0-2-1028,1-1 0,0 0 0,0 0 0,1 0 0,0 1 0,1-1 0,4-13 0,18-43-5898</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03"/>
    </inkml:context>
    <inkml:brush xml:id="br0">
      <inkml:brushProperty name="width" value="0.025" units="cm"/>
      <inkml:brushProperty name="height" value="0.025" units="cm"/>
    </inkml:brush>
  </inkml:definitions>
  <inkml:trace contextRef="#ctx0" brushRef="#br0">1 56 4805,'0'0'9096,"55"-48"-5412,-32 40-1250,6 8-768,3 0-706,4 8-415,1 9-385,4 1-64,6 2-384,-2-4-2723,-3-5-2915</inkml:trace>
  <inkml:trace contextRef="#ctx0" brushRef="#br0" timeOffset="1">967 55 15150,'0'0'5349,"-47"69"-3299,13-30 160,-5 3-512,0 5-1025,-2 0-577,3 0-64,8-6 0,3-6-224,6-8-897,8-6-1089,8-5-673,0-10-1025</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05"/>
    </inkml:context>
    <inkml:brush xml:id="br0">
      <inkml:brushProperty name="width" value="0.025" units="cm"/>
      <inkml:brushProperty name="height" value="0.025" units="cm"/>
    </inkml:brush>
  </inkml:definitions>
  <inkml:trace contextRef="#ctx0" brushRef="#br0">272 16 10154,'-11'-3'6512,"2"0"-6278,0 0 0,-1 1-1,1 0 1,-1 1 0,0 0-1,1 1 1,-1 0-1,0 0 1,0 1 0,1 0-1,-1 1 1,1 0-1,-1 0 1,1 1 0,0 0-1,0 1 1,0 0 0,0 0-1,1 1 1,-12 8-1,15-8-170,-1 1-1,1 0 0,0-1 0,1 2 0,-1-1 0,1 0 0,0 1 0,1 0 1,-6 14-1,8-19-59,1 0 0,-1-1 0,1 1 0,-1 0 0,1 0 1,0 0-1,0-1 0,0 1 0,0 0 0,0 0 0,0 0 1,0 0-1,0-1 0,1 1 0,-1 0 0,1 0 0,-1 0 0,1-1 1,0 1-1,0 0 0,0-1 0,0 1 0,0-1 0,0 1 1,0-1-1,0 0 0,0 1 0,1-1 0,-1 0 0,1 0 1,-1 0-1,1 0 0,-1 0 0,1 0 0,0 0 0,-1 0 0,1-1 1,0 1-1,0-1 0,-1 1 0,1-1 0,0 0 0,0 1 1,3-1-1,8 1 52,0 0 0,0-1 1,0-1-1,0 0 0,-1 0 1,1-1-1,0-1 0,20-7 1,-25 8-35,1-2 0,-1 1 0,0-1 1,-1 0-1,1-1 0,-1 0 0,0 0 1,0 0-1,0-1 0,-1 0 0,0 0 1,0-1-1,8-12 0,-13 18-11,0-1 0,0 1 0,0-1 0,0 1 0,0-1 1,-1 0-1,1 1 0,0-1 0,-1 0 0,0 1 0,1-1 0,-1 0 0,0 1 0,0-1 0,0 0 0,0 0 0,0 1 0,0-1 0,0 0 0,-1-2 0,0 3-5,0 0-1,0 0 1,0 0-1,0 0 1,0 0-1,0 0 1,0 0-1,0 0 1,0 0-1,0 1 1,0-1-1,0 1 1,-1-1-1,1 0 1,0 1-1,0 0 1,-1-1-1,1 1 1,0 0 0,-2 0-1,-3-1-22,1 1 0,-1 0-1,1 0 1,0 1 0,-1 0 0,1 0 0,0 0 0,-1 0-1,1 1 1,0 0 0,0 0 0,-5 3 0,2 1-243,0 0 1,0 1-1,0 0 1,1 1-1,0-1 1,0 2-1,0-1 1,1 0 0,1 1-1,0 0 1,0 1-1,-4 9 1,5-6-914,0-1 1,0 1 0,1 0-1,1 0 1,-2 18 0,3 13-4011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06"/>
    </inkml:context>
    <inkml:brush xml:id="br0">
      <inkml:brushProperty name="width" value="0.025" units="cm"/>
      <inkml:brushProperty name="height" value="0.025" units="cm"/>
    </inkml:brush>
  </inkml:definitions>
  <inkml:trace contextRef="#ctx0" brushRef="#br0">194 0 9001,'0'0'8023,"-9"5"-5546,-16 8-1218,-47 33-1,63-40-937,0 1 0,1 0-1,0 0 1,0 1-1,1 0 1,0 0-1,1 1 1,-1-1-1,-7 16 1,14-23-303,-1 0-1,1 0 1,-1-1 0,1 1-1,-1 0 1,1 0 0,0 0 0,0 0-1,-1-1 1,1 1 0,0 0 0,0 0-1,0 0 1,0 0 0,0 0-1,0 0 1,0 0 0,0 0 0,0-1-1,0 1 1,1 0 0,-1 0 0,0 0-1,0 0 1,1 0 0,-1-1-1,1 1 1,-1 0 0,1 0 0,-1-1-1,1 1 1,-1 0 0,2 0-1,0 0 44,0 0 0,1-1 0,-1 1 0,0-1 0,0 1-1,1-1 1,-1 0 0,0 0 0,0 0 0,1 0-1,-1-1 1,0 1 0,3-1 0,6-2 179,-1 0 0,1 0-1,0-1 1,17-10 0,-16 6-75,0-1-1,0 0 0,15-16 1,-24 22-193,0-1-1,0 1 1,0-1 0,0 0 0,0 0 0,-1 0-1,0 0 1,1-1 0,-2 1 0,1 0 0,0-1 0,-1 1-1,0-1 1,1-8 0,-2 12-175,0 1 0,0-1 0,0 0 0,0 1 1,0-1-1,0 0 0,0 1 0,0-1 0,-1 0 0,1 1 0,0-1 1,0 1-1,-1-1 0,1 1 0,0-1 0,-1 0 0,1 1 0,0-1 1,-1 1-1,1 0 0,-1-1 0,1 1 0,-1-1 0,1 1 0,-1 0 1,1-1-1,-1 1 0,1 0 0,-1-1 0,0 1 0,1 0 0,-2 0 1,-13-6-8820</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07"/>
    </inkml:context>
    <inkml:brush xml:id="br0">
      <inkml:brushProperty name="width" value="0.025" units="cm"/>
      <inkml:brushProperty name="height" value="0.025" units="cm"/>
    </inkml:brush>
  </inkml:definitions>
  <inkml:trace contextRef="#ctx0" brushRef="#br0">92 0 9289,'0'0'14061,"-34"57"-13516,20-17 159,-6 4-512,7 3-127,6-1-33,4-6-32,3-2 32,0-8-32,0-5-673,10-11-1153,7-10-672,-1-4-737,3-2-1346,-3-16-1152</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08"/>
    </inkml:context>
    <inkml:brush xml:id="br0">
      <inkml:brushProperty name="width" value="0.025" units="cm"/>
      <inkml:brushProperty name="height" value="0.025" units="cm"/>
    </inkml:brush>
  </inkml:definitions>
  <inkml:trace contextRef="#ctx0" brushRef="#br0">181 31 8968,'0'0'10960,"0"-7"-10389,2-17 107,-6 52 1447,3-24-1924,-3 43 1512,4-44-1685,0-1 0,0 0 0,0 1 0,1-1 0,-1 0 0,1 1 0,-1-1 0,1 0 0,0 0 0,0 0 0,0 1 0,0-1 0,0 0 0,1 0 0,-1-1 0,1 1 0,1 2 0,13 10 7,0 1 0,-1 0 1,15 22-1,-25-31-38,0 0 1,-1 1 0,0-1 0,0 1 0,-1 0 0,0 1-1,0-1 1,-1 0 0,0 1 0,0-1 0,0 1 0,0 9-1,-3-14 51,0 0-1,0 0 0,0 0 0,-1 0 0,1 0 0,-1 0 0,1 0 1,-1 0-1,0-1 0,0 1 0,0-1 0,0 1 0,-1-1 0,1 0 1,-1 0-1,1 0 0,-1 0 0,0 0 0,0-1 0,0 1 0,0-1 1,0 0-1,-5 2 0,-13 5 274,0-1 1,-24 4-1,41-10-340,-81 12 233,40-17-307,44 4 56,-1 0-1,1-1 1,-1 1 0,1-1-1,-1 0 1,1 1 0,0-1 0,0 0-1,-1 0 1,1 0 0,0 0 0,0 0-1,0 0 1,0 0 0,0 0-1,0 0 1,0 0 0,0-1 0,0 1-1,0-3 1,-1-1-754,1-1 1,0 0-1,0 1 1,1-1-1,-1 0 0,1 0 1,1 1-1,-1-1 1,2-7-1,12-30-6731</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09"/>
    </inkml:context>
    <inkml:brush xml:id="br0">
      <inkml:brushProperty name="width" value="0.025" units="cm"/>
      <inkml:brushProperty name="height" value="0.025" units="cm"/>
    </inkml:brush>
  </inkml:definitions>
  <inkml:trace contextRef="#ctx0" brushRef="#br0">0 59 13325,'8'-2'2978,"134"-10"2119,10 11-5260,-57 0-4002,-91 2 4074,0-1 0,-1 0-1,1 0 1,0 0 0,0-1 0,-1 1-1,1-1 1,0 0 0,-1 0 0,1 0 0,0 0-1,-1-1 1,0 0 0,1 1 0,-1-1-1,0-1 1,0 1 0,0 0 0,0-1-1,0 1 1,2-4 0,-5 5 147,1 1 0,-1 0 0,0-1-1,0 1 1,0 0 0,0-1 0,0 1 0,0 0 0,0-1 0,1 1 0,-1 0 0,0-1-1,0 1 1,-1 0 0,1-1 0,0 1 0,0-1 0,0 1 0,0 0 0,0-1-1,0 1 1,0 0 0,0-1 0,-1 1 0,1 0 0,0 0 0,0-1 0,0 1 0,-1 0-1,1 0 1,0-1 0,0 1 0,-1 0 0,1 0 0,0-1 0,-1 1 0,1 0-1,0 0 1,-1 0 0,1 0 0,0 0 0,-1-1 0,1 1 0,0 0 0,-1 0 0,1 0-1,0 0 1,-1 0 0,1 0 0,0 0 0,-1 0 0,0 0 0,-19 2 1189,11 0-1055,1 1 1,0 0-1,0 1 1,0-1 0,0 2-1,0-1 1,1 1 0,0 0-1,0 1 1,0 0-1,-7 7 1,-2 4 235,0 1 0,-26 38 1,36-47-315,0 0 1,0 0-1,1 0 1,0 1-1,0 0 1,1 0-1,1 0 1,0 0-1,0 0 1,1 1-1,0 0 1,0 17-1,2-27-90,0 1-1,0-1 1,1 0 0,-1 1-1,1-1 1,-1 0-1,1 0 1,0 1-1,-1-1 1,1 0-1,0 0 1,0 0 0,0 0-1,0 0 1,0 0-1,0 0 1,0 0-1,0 0 1,0 0 0,0 0-1,1-1 1,1 2-1,1 0 64,1-1 0,-1 0 0,1 0-1,-1 0 1,1 0 0,0-1 0,5 0 0,2 0 63,0-1 1,0 0-1,0-1 0,23-7 1,-24 5-94,1-1 1,-1-1 0,0 0-1,0 0 1,-1-1 0,0-1-1,0 0 1,-1 0 0,0 0-1,0-1 1,-1-1 0,0 0-1,-1 0 1,0 0-1,0-1 1,-1 0 0,-1 0-1,0-1 1,0 1 0,-1-1-1,-1 0 1,0 0 0,-1-1-1,0 1 1,1-18 0,-3 29-57,0 0 0,0-1 0,1 1 0,-1-1 0,0 1 0,0-1 0,0 1 0,0 0 0,-1-1 0,1 1 0,0-1 0,-1 1 0,1 0 0,-1-1 0,1 1 0,-1 0 0,1-1 0,-1 1 0,0 0 0,0 0 0,0 0 0,0-1 0,0 1 0,0 0 0,0 0 0,0 0 0,0 1 0,0-1 0,0 0 0,-1 0 0,1 1 1,0-1-1,-1 1 0,1-1 0,0 1 0,-1-1 0,1 1 0,-1 0 0,1 0 0,0-1 0,-1 1 0,1 0 0,-4 1 0,2 0-102,0 0 0,-1 0 0,1 0 1,0 0-1,0 1 0,0 0 0,0 0 0,0-1 0,0 2 1,1-1-1,-1 0 0,1 0 0,-1 1 0,1-1 0,0 1 0,0 0 1,0 0-1,-2 4 0,2-2-488,0 0 0,0 0 0,0 0-1,1 0 1,0 0 0,-1 8 0,5 16-5083,6-12-348</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10"/>
    </inkml:context>
    <inkml:brush xml:id="br0">
      <inkml:brushProperty name="width" value="0.025" units="cm"/>
      <inkml:brushProperty name="height" value="0.025" units="cm"/>
    </inkml:brush>
  </inkml:definitions>
  <inkml:trace contextRef="#ctx0" brushRef="#br0">216 92 7815,'0'0'14820,"-9"-7"-13528,7 6-1247,0-1-19,0 0 0,0 0-1,0 0 1,0 1 0,0-1 0,-1 1-1,1 0 1,0 0 0,-1-1-1,0 1 1,1 1 0,-1-1-1,1 0 1,-1 1 0,0-1 0,1 1-1,-1 0 1,0 0 0,0 0-1,1 0 1,-1 1 0,0-1 0,1 0-1,-1 1 1,0 0 0,1 0-1,-1 0 1,1 0 0,-5 2-1,-8 7 251,-1 1 1,1 0-1,-16 16 0,26-23-206,0 1 1,1 0 0,0 0-1,0 0 1,0 0 0,1 1-1,-1-1 1,1 1 0,1 0 0,-1 0-1,1 0 1,-3 12 0,5-17-62,0 0 1,0 0 0,0 1-1,0-1 1,0 0 0,0 0 0,1 0-1,-1 0 1,0 1 0,1-1-1,-1 0 1,1 0 0,-1 0 0,1 0-1,0 0 1,-1 0 0,1 0-1,0-1 1,0 1 0,0 0 0,-1 0-1,1 0 1,0-1 0,0 1-1,0 0 1,0-1 0,0 1 0,0-1-1,1 1 1,-1-1 0,0 0-1,0 1 1,0-1 0,0 0-1,0 0 1,3 0 0,50 1 498,-45-1-393,2-1-65,-1-1 0,1 1 0,0-2 1,0 0-1,-1 0 0,0-1 0,1 0 0,-1 0 0,-1-1 0,1-1 1,-1 0-1,15-12 0,-19 14-47,1-1 1,-1 0-1,-1 0 1,1 0-1,-1-1 1,1 1 0,-2-1-1,1 0 1,-1 0-1,1-1 1,-2 1-1,1-1 1,-1 1-1,0-1 1,0 0-1,-1 0 1,0 0-1,0 0 1,-1 0-1,0-11 1,0 16-84,-1 0-1,1 0 1,0 1 0,-1-1 0,1 0 0,-1 0-1,1 1 1,-1-1 0,0 0 0,0 1-1,0-1 1,0 1 0,0-1 0,0 1 0,0-1-1,-1 1 1,1 0 0,0-1 0,-1 1-1,1 0 1,-1 0 0,1 0 0,-1 0-1,0 1 1,1-1 0,-4-1 0,-3 0-1351,1 1 1,0 0 0,-1 0-1,1 1 1,-10 0-1,7 0-1449,-12 0-8571</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11"/>
    </inkml:context>
    <inkml:brush xml:id="br0">
      <inkml:brushProperty name="width" value="0.025" units="cm"/>
      <inkml:brushProperty name="height" value="0.025" units="cm"/>
    </inkml:brush>
  </inkml:definitions>
  <inkml:trace contextRef="#ctx0" brushRef="#br0">1 64 9673,'0'0'17713,"18"-47"-16432,-11 46-352,-2 1-705,0 0-256,1 0 32,1 0-352,4 0-2339,-1-3-3362,3-10-7336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2.013"/>
    </inkml:context>
    <inkml:brush xml:id="br0">
      <inkml:brushProperty name="width" value="0.025" units="cm"/>
      <inkml:brushProperty name="height" value="0.025" units="cm"/>
    </inkml:brush>
  </inkml:definitions>
  <inkml:trace contextRef="#ctx0" brushRef="#br0">287 1 5605,'0'0'11841,"-8"5"-11185,-17 15-446,1 0 0,0 2 0,2 1 0,0 0 0,2 2 0,-26 39 0,33-44-86,0 1-1,2 0 1,0 1 0,2 0-1,0 1 1,1 0 0,2 0 0,0 1-1,-3 35 1,8-54-121,1 0 0,0 0 0,0-1 1,1 1-1,-1 0 0,1-1 0,0 1 0,1 0 0,-1-1 0,1 0 1,0 1-1,0-1 0,0 0 0,0 0 0,1 0 0,5 7 0,-3-6 6,1 0 0,-1-1 0,1 0 0,0 0 0,0 0 0,0 0-1,0-1 1,1 0 0,-1-1 0,10 3 0,9 1-19,1-2 0,0 0 0,1-2 0,51-1 0,-43-3-1001,0-1-1,0-2 1,67-18-1,5-13-4545</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12"/>
    </inkml:context>
    <inkml:brush xml:id="br0">
      <inkml:brushProperty name="width" value="0.025" units="cm"/>
      <inkml:brushProperty name="height" value="0.025" units="cm"/>
    </inkml:brush>
  </inkml:definitions>
  <inkml:trace contextRef="#ctx0" brushRef="#br0">154 0 20083,'0'0'972,"-6"8"26,-8 10-483,2-5-197,1 1-1,1 0 1,0 1 0,1 0-1,0 0 1,-8 22-1,17-36-316,0 0 0,-1 0 0,1 0 1,0 0-1,0 0 0,1 0 0,-1-1 0,0 1 0,0 0 0,0 0 0,1 0 0,-1 0 0,0 0 0,1 0 0,-1-1 0,0 1 0,1 0 0,-1 0 0,1-1 0,0 1 0,-1 0 0,1-1 0,0 1 0,-1 0 0,1-1 0,0 1 0,-1-1 0,1 1 0,0-1 0,0 1 0,0-1 0,0 0 0,-1 0 0,1 1 0,0-1 0,0 0 0,0 0 0,0 0 0,0 0 0,0 0 0,0 0 0,1 0 0,48-1-101,-41 0 2,58-8-723,-52 5 684,0 2 0,1-1 0,-1 2 0,1 0 0,-1 1 0,1 1 0,16 3 0,-30-4 134,0 0 1,-1 1-1,1-1 0,-1 1 0,1-1 0,-1 1 0,1 0 1,-1 0-1,1 0 0,-1 0 0,1 0 0,-1 0 1,0 0-1,0 0 0,0 0 0,1 1 0,-1-1 0,0 0 1,-1 1-1,1-1 0,0 1 0,0-1 0,-1 1 1,1-1-1,0 1 0,-1-1 0,0 1 0,1 0 0,-1-1 1,0 1-1,0 0 0,0 0 0,0-1 0,-1 4 1,1-1 34,-1 0 1,0 0-1,0-1 1,0 1 0,-1 0-1,1-1 1,-1 1-1,0-1 1,0 1-1,-1-1 1,1 0 0,0 0-1,-6 5 1,-7 4 95,0-1 0,-1-1 0,0-1 0,0 0 0,-1-1 1,0-1-1,-1 0 0,0-1 0,0-1 0,0-1 0,0 0 0,-1-2 0,-35 1 1,51-3-323,1 1 0,-1-1 0,0 0 0,0 0 0,1-1 0,-1 1 0,0-1 0,1 1 0,-1-1 0,0 0 0,1 0 0,-1 0 0,1 0 0,-1-1 0,1 1 0,0-1 0,-1 1 0,1-1 0,0 0 0,-4-4 0,-11-21-5774</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13"/>
    </inkml:context>
    <inkml:brush xml:id="br0">
      <inkml:brushProperty name="width" value="0.025" units="cm"/>
      <inkml:brushProperty name="height" value="0.025" units="cm"/>
    </inkml:brush>
  </inkml:definitions>
  <inkml:trace contextRef="#ctx0" brushRef="#br0">1 47 7719,'0'0'6951,"62"-20"-5286,-31 10 129,8 2-705,6 3-672,1 2-353,9 3-481,-3 0-2562,5 0-3331</inkml:trace>
  <inkml:trace contextRef="#ctx0" brushRef="#br0" timeOffset="1">772 30 13421,'0'0'4452,"-39"50"-2434,5-19-321,-4 3-383,-10 5-129,-2-1-833,7-4-288,6-3-32,6-6-320,12-7-1890,8-10-673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15"/>
    </inkml:context>
    <inkml:brush xml:id="br0">
      <inkml:brushProperty name="width" value="0.025" units="cm"/>
      <inkml:brushProperty name="height" value="0.025" units="cm"/>
    </inkml:brush>
  </inkml:definitions>
  <inkml:trace contextRef="#ctx0" brushRef="#br0">212 18 8552,'-13'0'7100,"-5"1"-6281,1 0-1,-1 1 1,-23 7-1,32-7-500,0 1-1,0 0 0,0 0 1,1 1-1,-1 0 1,1 1-1,0 0 1,0 0-1,-12 10 1,20-14-306,-1-1-1,1 0 1,-1 0 0,1 1-1,-1-1 1,1 1 0,0-1 0,-1 0-1,1 1 1,-1-1 0,1 1-1,0-1 1,0 1 0,-1-1-1,1 1 1,0 0 0,0-1 0,-1 1-1,1-1 1,0 1 0,0-1-1,0 1 1,0 0 0,0-1-1,0 1 1,0-1 0,0 1 0,0-1-1,0 1 1,0 0 0,0-1-1,1 1 1,-1-1 0,0 1-1,1 0 1,21 7 232,48-7-19,-58-1-165,13-1-52,0-1 0,0-1-1,0-1 1,-1-1 0,1-1-1,-1-1 1,-1-1 0,42-21 0,-62 27 2,1 0 1,-1 0 0,0 0-1,0 0 1,-1-1 0,1 0-1,4-5 1,-5-4 35,-19 5-60,5 8 12,1-1 0,-1 2-1,1-1 1,0 2 0,-1-1 0,1 2 0,0-1 0,1 1-1,-1 1 1,1 0 0,0 1 0,0 0 0,0 0 0,1 1-1,-11 10 1,12-10-193,-1 0 1,2 1-1,-1 0 0,1 0 0,1 0 0,-1 1 0,1 0 1,1 1-1,0-1 0,0 1 0,1 0 0,0 0 0,1 1 0,0-1 1,0 1-1,0 14 0,2-23-111,1 0 0,0 0 0,-1-1 1,1 1-1,0 0 0,1 0 0,-1 0 0,0-1 1,0 1-1,1 0 0,-1 0 0,1-1 0,-1 1 0,1 0 1,0-1-1,0 1 0,-1-1 0,1 1 0,1-1 1,-1 1-1,0-1 0,0 0 0,0 1 0,1-1 0,-1 0 1,0 0-1,4 2 0,26 6-7146</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16"/>
    </inkml:context>
    <inkml:brush xml:id="br0">
      <inkml:brushProperty name="width" value="0.025" units="cm"/>
      <inkml:brushProperty name="height" value="0.025" units="cm"/>
    </inkml:brush>
  </inkml:definitions>
  <inkml:trace contextRef="#ctx0" brushRef="#br0">150 39 5157,'-12'10'6539,"-7"5"-5367,2-2 35,0 0 0,1 1 0,0 0 0,1 1 0,-18 25 0,32-39-1145,1-1 1,-1 1 0,1-1 0,-1 1-1,1-1 1,0 1 0,0 0-1,-1-1 1,1 1 0,0 0 0,0-1-1,0 1 1,-1-1 0,1 1-1,0 0 1,0-1 0,0 1 0,0 0-1,0-1 1,0 1 0,1 0-1,-1-1 1,0 1 0,0 0 0,0-1-1,1 1 1,-1-1 0,0 1-1,0 0 1,1-1 0,-1 1 0,1 0-1,22 5 1014,32-12 194,-43 3-1145,0-1 1,0 0-1,0-1 1,-1-1-1,0 0 1,0 0 0,12-11-1,-18 14-34,-1 0 0,0-1-1,0 1 1,0-1 0,0 0-1,-1-1 1,1 1 0,-1-1-1,0 1 1,0-1 0,-1 0 0,0 0-1,0 0 1,0 0 0,0-1-1,-1 1 1,0 0 0,1-10-1,-2 13-72,0 0-1,0 1 0,0-1 0,0 0 0,-1 1 0,1-1 0,-1 0 0,1 1 0,-1-1 0,0 1 0,0-1 0,1 1 0,-1-1 0,0 1 1,0-1-1,0 1 0,-1 0 0,1-1 0,0 1 0,0 0 0,-1 0 0,-2-2 0,0 1-2,0 1 0,0-1 0,0 1 0,0-1-1,-1 1 1,1 0 0,0 1 0,0-1 0,-7 1 0,5-1-82,-1 1 0,1 1 0,0-1 0,-1 1 0,1 0 0,0 1 1,0-1-1,0 1 0,0 1 0,0-1 0,0 1 0,0 0 0,-8 6 0,-4 10-2397,9-5-2305,6-3-4285</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17"/>
    </inkml:context>
    <inkml:brush xml:id="br0">
      <inkml:brushProperty name="width" value="0.025" units="cm"/>
      <inkml:brushProperty name="height" value="0.025" units="cm"/>
    </inkml:brush>
  </inkml:definitions>
  <inkml:trace contextRef="#ctx0" brushRef="#br0">69 293 13805,'-10'3'1415,"-32"8"63,26-3-794,23-2-467,24-2 36,92 0 1801,140-15 1,123-31-1695,-149 14-158,152-12-245,858-110-2114,-1031 110-5466,-144 22 1874</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18"/>
    </inkml:context>
    <inkml:brush xml:id="br0">
      <inkml:brushProperty name="width" value="0.025" units="cm"/>
      <inkml:brushProperty name="height" value="0.025" units="cm"/>
    </inkml:brush>
  </inkml:definitions>
  <inkml:trace contextRef="#ctx0" brushRef="#br0">409 304 8040,'-245'36'1289,"81"-13"4303,258-27-1154,-6 1-3821,463-53 2531,187-17-2554,-465 51-548,487-52-433,-518 34-2173,-91 2-2130,-1-15-5191</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19"/>
    </inkml:context>
    <inkml:brush xml:id="br0">
      <inkml:brushProperty name="width" value="0.025" units="cm"/>
      <inkml:brushProperty name="height" value="0.025" units="cm"/>
    </inkml:brush>
  </inkml:definitions>
  <inkml:trace contextRef="#ctx0" brushRef="#br0">3968 197 9353,'0'0'464,"-9"-1"-85,2 1-192,-1-1 0,1 0 0,0-1 0,-1 0 0,1 0-1,0 0 1,0-1 0,0 0 0,1 0 0,-9-6 0,-20-14 658,-1 1 0,0 2 0,-2 2 0,0 2 0,-46-14 0,47 19-820,-1 2-1,0 2 1,-1 2 0,1 1-1,-1 2 1,0 1 0,0 2-1,0 2 1,-56 12 0,-275 64-3198,-99 22 3169,-53 18 1232,-812 299 0,1244-386-1207,52-21-30,1 2 0,1 1 0,0 2 1,1 1-1,-49 34 0,74-43 10,1 1 1,0 0-1,1 0 0,0 1 0,1 1 1,0-1-1,0 1 0,1 0 1,0 0-1,1 1 0,1 0 1,-4 15-1,2-7 41,2 1 0,0 0-1,1 0 1,1 1 0,2-1 0,1 31 0,1-41-35,0 0 1,1 0 0,0 0-1,1-1 1,0 1 0,1-1-1,0 0 1,0 0 0,1 0-1,1-1 1,-1 0 0,2 0-1,-1-1 1,1 0 0,0 0 0,1-1-1,0 0 1,0 0 0,0-1-1,12 6 1,4 1 15,2 0 1,0-1-1,0-2 1,1-1-1,0-1 1,48 7-1,-3-7 14,1-3 0,0-3 0,84-9-1,219-41 155,-286 34-123,1554-313 140,-1332 258-219,-20 9-139,134-31-28,-307 59 136,170-68 1,-279 96 49,26-11-24,-2-2 0,44-26 1,-71 38 45,-1 1 0,0-1 1,0-1-1,0 1 0,-1-1 0,0 0 1,0-1-1,0 1 0,-1-1 1,0 0-1,0-1 0,-1 1 0,0-1 1,0 0-1,-1 0 0,4-14 0,-6 17 17,-1 0 0,0 0 0,0 0 0,-1 0 0,1 0 0,-1 0 0,0 0 0,0 0 0,-1 0 0,0 1-1,0-1 1,0 0 0,0 1 0,0-1 0,-1 1 0,0 0 0,0 0 0,0 0 0,-1 0 0,-7-6 0,-4-3 13,-1 0 0,0 2 0,-1 0 1,-20-11-1,-27-9 14,-2 3 1,-1 2-1,-1 3 1,-1 3-1,-118-17 0,22 16-41,-222 1 1,226 22-401,-174 24 1,-152 53-4219,255-34-246</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20"/>
    </inkml:context>
    <inkml:brush xml:id="br0">
      <inkml:brushProperty name="width" value="0.025" units="cm"/>
      <inkml:brushProperty name="height" value="0.025" units="cm"/>
    </inkml:brush>
  </inkml:definitions>
  <inkml:trace contextRef="#ctx0" brushRef="#br0">0 46 9833,'0'0'11339,"68"10"-10570,-14-12-65,10-9-319,9 1-257,0-1-32,-5-1-64,-13 6-32,-13 3-32,-21 3-1089,-28 0-8008</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21"/>
    </inkml:context>
    <inkml:brush xml:id="br0">
      <inkml:brushProperty name="width" value="0.025" units="cm"/>
      <inkml:brushProperty name="height" value="0.025" units="cm"/>
    </inkml:brush>
  </inkml:definitions>
  <inkml:trace contextRef="#ctx0" brushRef="#br0">1 104 17232,'0'0'4324,"71"2"-2978,-16-14-321,8-6-321,8 1-640,3 1-32,-7 0-768,-4 2-3076,-11 2-5413</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22"/>
    </inkml:context>
    <inkml:brush xml:id="br0">
      <inkml:brushProperty name="width" value="0.025" units="cm"/>
      <inkml:brushProperty name="height" value="0.025" units="cm"/>
    </inkml:brush>
  </inkml:definitions>
  <inkml:trace contextRef="#ctx0" brushRef="#br0">42 43 3587,'0'0'8942,"5"-8"-6422,20-27 5019,-24 42-6514,-4 10-872,-23 49 1122,19-49-1158,0 0 0,0 0 0,2 0 0,0 1 0,1 0 0,1 0 0,-2 36 0,5-52-115,0 0 1,0 0-1,0 0 0,0 0 1,1 0-1,-1 0 1,1 0-1,-1 0 1,1 0-1,0 0 1,0-1-1,0 1 1,0 0-1,0-1 0,0 1 1,0 0-1,0-1 1,1 1-1,-1-1 1,1 0-1,-1 1 1,4 1-1,-2-2 25,1 1 0,-1-1 0,1 0 0,0 0 0,-1 0 0,1-1-1,0 1 1,-1-1 0,1 0 0,0 0 0,5-1 0,3 0-211,-1-1 1,1-1-1,-1 0 1,0-1-1,0 0 1,0 0-1,11-7 1,-8 2-2405,-1-1 0,0 1 0,21-23 0,-5-2-6759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2.473"/>
    </inkml:context>
    <inkml:brush xml:id="br0">
      <inkml:brushProperty name="width" value="0.025" units="cm"/>
      <inkml:brushProperty name="height" value="0.025" units="cm"/>
    </inkml:brush>
  </inkml:definitions>
  <inkml:trace contextRef="#ctx0" brushRef="#br0">2 90 10346,'0'0'1607,"0"-10"266,0 6-1798,-1 2 73,1-1 0,0 1 0,0-1 1,0 1-1,0-1 0,0 1 0,0-1 1,1 1-1,-1-1 0,1 1 0,0-1 0,-1 1 1,1 0-1,0-1 0,1 1 0,-1 0 1,0 0-1,1 0 0,-1 0 0,1 0 1,-1 0-1,1 0 0,0 0 0,0 0 1,0 1-1,0-1 0,0 1 0,0 0 0,1 0 1,-1-1-1,0 1 0,1 1 0,4-3 1,8 1 343,-1 0 0,1 0 0,0 2 0,0 0 0,22 2-1,-31-1-376,0 0-1,0 0 0,0 1 0,-1 0 0,1 0 0,0 0 0,7 5 0,-11-6-67,0 1 1,0-1-1,0 0 1,-1 1-1,1 0 1,0-1 0,-1 1-1,1 0 1,-1 0-1,0 0 1,1 0-1,-1 0 1,0 0-1,0 0 1,0 1 0,-1-1-1,1 0 1,0 0-1,-1 3 1,1-2 60,-1 0 0,0 0-1,0-1 1,0 1 0,0 0 0,-1 0 0,1 0 0,-1-1 0,0 1 0,0 0 0,0 0 0,0-1-1,0 1 1,0-1 0,-1 1 0,1-1 0,-5 5 0,-39 29 758,40-33-817,0 0 1,0 1-1,1-1 0,-1 1 0,1 0 1,-1 0-1,1 0 0,0 0 0,1 1 1,-1-1-1,1 1 0,-4 7 0,7-12-49,0 1-1,0 0 0,0-1 1,0 1-1,0-1 0,-1 1 1,1 0-1,0-1 0,0 1 0,0-1 1,1 1-1,-1-1 0,0 1 1,0 0-1,0-1 0,0 1 1,0-1-1,1 1 0,-1-1 1,0 1-1,0-1 0,1 1 0,-1-1 1,1 1-1,-1-1 0,0 1 1,1-1-1,-1 0 0,1 1 1,-1-1-1,1 1 0,-1-1 1,1 0-1,-1 0 0,1 1 0,-1-1 1,1 0-1,-1 0 0,1 0 1,0 1-1,26 2 20,-23-3-10,25 1-673,0-1 0,51-8 0,10-13-6841,-20-4-7031</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23"/>
    </inkml:context>
    <inkml:brush xml:id="br0">
      <inkml:brushProperty name="width" value="0.025" units="cm"/>
      <inkml:brushProperty name="height" value="0.025" units="cm"/>
    </inkml:brush>
  </inkml:definitions>
  <inkml:trace contextRef="#ctx0" brushRef="#br0">88 0 13325,'0'0'3779,"-37"62"-1345,21-23-1152,1 4-514,1 3-287,9-4-225,5-7-96,10-7-96,17-13-640,7-9-2723,5-6-3876</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24"/>
    </inkml:context>
    <inkml:brush xml:id="br0">
      <inkml:brushProperty name="width" value="0.025" units="cm"/>
      <inkml:brushProperty name="height" value="0.025" units="cm"/>
    </inkml:brush>
  </inkml:definitions>
  <inkml:trace contextRef="#ctx0" brushRef="#br0">36 7 16912,'0'0'6235,"8"-2"-5781,-2 1-325,0 0 0,0 0-1,0 0 1,0 1 0,0 0 0,0 0-1,12 2 1,-16-1-100,1-1 0,-1 1 0,1 0-1,-1 1 1,0-1 0,1 0 0,-1 1 0,0-1 0,0 1-1,0-1 1,0 1 0,0 0 0,0 0 0,0 0 0,-1 0-1,1 1 1,-1-1 0,1 0 0,-1 0 0,0 1 0,0-1-1,0 1 1,0-1 0,0 5 0,1 2-20,0-1 0,-1 0 0,-1 0 0,1 1 0,-1-1 0,-1 1 0,1-1 0,-2 0 0,1 1 0,-1-1 1,0 0-1,0 0 0,-1 0 0,-4 7 0,-7 11 214,0-1 1,-32 40-1,6-8 989,37-53-1140,0 1-1,0 0 1,1 0 0,0-1-1,0 1 1,-2 9 0,4-13-66,-1 0 0,1 0 0,0 0 0,0 0 0,0 0 0,0 0 1,0 0-1,0 0 0,0 0 0,0 0 0,1 0 0,-1 0 0,0 0 0,0 0 0,1 0 0,-1 0 1,1 0-1,-1 0 0,1-1 0,-1 1 0,1 0 0,0 0 0,-1 0 0,1-1 0,0 1 0,0 0 0,-1-1 1,1 1-1,0-1 0,0 1 0,0-1 0,0 1 0,0-1 0,0 1 0,0-1 0,0 0 0,0 0 1,0 1-1,0-1 0,0 0 0,1 0 0,28 2-106,-1-1 0,0-1 0,1-2 0,-1-1 0,0-1 0,0-2 0,42-13 0,-38 8-1963,0-1-1,-1-2 1,41-24-1,-15 0-6696</inkml:trace>
  <inkml:trace contextRef="#ctx0" brushRef="#br0" timeOffset="1">637 98 14446,'0'0'3069,"-9"2"-1051,8-2-2003,-6 1 249,1 1 0,-1-1 1,0 1-1,1 1 0,-9 3 1,13-5-228,0 0 0,1 0-1,-1 0 1,1 0 0,0 0 0,-1 0 0,1 0 0,0 0 0,-1 0 0,1 1 0,0-1 0,0 0 0,0 1 0,0-1 0,0 1 0,0-1 0,1 1 0,-1 0-1,1-1 1,-1 1 0,1 0 0,-1-1 0,1 1 0,0 0 0,0-1 0,0 1 0,0 0 0,0 0 0,0-1 0,0 1 0,0 0 0,1 0 0,-1-1 0,2 3 0,-1-2-41,0-1 1,0 1 0,1-1-1,-1 1 1,1-1 0,-1 0-1,1 0 1,0 1 0,-1-1 0,1 0-1,0 0 1,0-1 0,0 1-1,0 0 1,0-1 0,0 1 0,0-1-1,0 1 1,2-1 0,50 6-725,-39-5 363,-5 0 97,95 15-1257,-96-14 1551,-1 1 0,1-1 1,-1 1-1,0 1 0,0 0 0,0 0 0,0 0 0,-1 1 0,12 10 0,-17-14 88,-1 1-1,1-1 1,-1 1 0,1 0 0,-1-1-1,1 1 1,-1 0 0,0 0-1,0 0 1,0 0 0,0 0-1,0 0 1,0 0 0,-1 1-1,1-1 1,-1 0 0,0 0 0,1 1-1,-1-1 1,0 0 0,-1 4-1,1-2 123,-2-1 0,1 0 1,0 1-1,-1-1 0,1 0 0,-1 0 0,0 0 0,0 0 0,0-1 0,0 1 0,-1-1 0,-4 5 0,-5 3 279,-1-1 0,0-1 0,0 0-1,-1 0 1,-16 5 0,13-6-464,-1 0-1,0-1 1,0-1 0,0-1-1,-1 0 1,1-2 0,-1 0 0,0-1-1,-37-3 1,53 2-260,0-1 0,1 1 0,-1-1-1,1 1 1,-1-1 0,1 0 0,0 0 0,-1-1 0,1 1 0,0 0-1,0-1 1,0 1 0,0-1 0,0 0 0,-2-2 0,1 1-716,0-1 0,1 0 0,0 0 0,0 0 1,0 0-1,0 0 0,1 0 0,-2-6 0,-6-26-8652</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26"/>
    </inkml:context>
    <inkml:brush xml:id="br0">
      <inkml:brushProperty name="width" value="0.025" units="cm"/>
      <inkml:brushProperty name="height" value="0.025" units="cm"/>
    </inkml:brush>
  </inkml:definitions>
  <inkml:trace contextRef="#ctx0" brushRef="#br0">0 90 12364,'0'0'7174,"84"-23"-4963,-37 13-578,6 1-320,10 2 1,-4 2-898,7 0-384,-4-1-128,1-4-2723,-6-5-4099</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27"/>
    </inkml:context>
    <inkml:brush xml:id="br0">
      <inkml:brushProperty name="width" value="0.025" units="cm"/>
      <inkml:brushProperty name="height" value="0.025" units="cm"/>
    </inkml:brush>
  </inkml:definitions>
  <inkml:trace contextRef="#ctx0" brushRef="#br0">76 122 4708,'-10'4'5691,"-56"19"571,90-21-2349,50-9-2328,112-23 0,-33 2-1248,704-50-459,-486 71-5622,-275 7-492,-81 0 983</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28"/>
    </inkml:context>
    <inkml:brush xml:id="br0">
      <inkml:brushProperty name="width" value="0.025" units="cm"/>
      <inkml:brushProperty name="height" value="0.025" units="cm"/>
    </inkml:brush>
  </inkml:definitions>
  <inkml:trace contextRef="#ctx0" brushRef="#br0">280 82 15278,'-65'14'1860,"-150"26"1630,333-51-79,32-3-3523,1022-71-251,-1152 84 13,19 1-2246,67-11 0,-54-3-3799</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15.029"/>
    </inkml:context>
    <inkml:brush xml:id="br0">
      <inkml:brushProperty name="width" value="0.025" units="cm"/>
      <inkml:brushProperty name="height" value="0.025" units="cm"/>
    </inkml:brush>
  </inkml:definitions>
  <inkml:trace contextRef="#ctx0" brushRef="#br0">4520 126 5029,'-12'-6'6561,"-29"-13"-6108,-1 3 1,0 1 0,-49-10 0,-61 4-151,-289-3 0,-158 46-528,271-5 281,327-17-55,-1106 73 412,914-49-423,2 9 0,2 9 0,-315 112 0,439-129-5,0 3-1,2 2 1,-109 73 0,150-87 11,0 2 1,1 0-1,1 2 0,1 0 1,-22 30-1,31-36-10,1 1 0,0 1 0,1 0 0,0 0-1,1 0 1,1 1 0,1 0 0,1 0 0,-4 23 0,7-30-13,0 1 0,0 0 0,2 0 1,-1 0-1,1 0 0,1 0 0,0 0 0,0-1 1,1 1-1,0-1 0,9 18 0,-5-15-35,1 1-1,1-2 1,0 1-1,0-1 1,2-1-1,-1 1 1,19 13 0,9 4-10,2-3 0,1-1 0,1-2 1,59 24-1,86 32 400,269 77 0,-325-122-93,1-5 0,1-7 0,148 6 0,-52-22-131,0-11-1,0-9 0,300-59 0,-277 21-37,-3-12-1,419-166 0,-257 45 17,-339 147 114,-2-2 0,-2-4-1,94-79 1,-145 108-102,-1 0 1,-1-1 0,0 0 0,-1-2-1,-1 1 1,16-29 0,-25 38-17,0-1 0,0 1 1,-1-1-1,0 0 0,0 0 0,-1 0 0,-1 0 1,1 0-1,-1 0 0,-1-1 0,0 1 1,0 0-1,-1-1 0,0 1 0,0 0 1,-1 0-1,-6-17 0,3 14 24,-1 0-1,-1 0 1,0 1 0,0 0-1,-1 0 1,-1 1 0,1 0 0,-2 0-1,1 1 1,-21-15 0,2 4 37,-1 2 0,-1 1 1,-41-17-1,8 10-36,-2 2 0,0 2 0,-1 4 0,-111-13 0,-283 3-329,-158 48-3629,294 3-453</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37.999"/>
    </inkml:context>
    <inkml:brush xml:id="br0">
      <inkml:brushProperty name="width" value="0.025" units="cm"/>
      <inkml:brushProperty name="height" value="0.025" units="cm"/>
      <inkml:brushProperty name="color" value="#66CC00"/>
    </inkml:brush>
  </inkml:definitions>
  <inkml:trace contextRef="#ctx0" brushRef="#br0">47 0 21268,'0'0'1794,"-46"10"-5093,46-5 320</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0:39.935"/>
    </inkml:context>
    <inkml:brush xml:id="br0">
      <inkml:brushProperty name="width" value="0.025" units="cm"/>
      <inkml:brushProperty name="height" value="0.025" units="cm"/>
      <inkml:brushProperty name="color" value="#66CC00"/>
    </inkml:brush>
  </inkml:definitions>
  <inkml:trace contextRef="#ctx0" brushRef="#br0">1 141 5830,'0'0'8696,"12"-1"-7634,464-44 3159,669-9-3216,-709 52-877,-2319 51-912,1872-50 924,38-3 107,46-2 92,395 7-296,443-14 74,-672 0-100,400-26 62,-556 30-74,-171 5 81,-1114 64-722,464 56 610,710-107-820,69-18-2243,16-11-2665,11-10-3076</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08.271"/>
    </inkml:context>
    <inkml:brush xml:id="br0">
      <inkml:brushProperty name="width" value="0.025" units="cm"/>
      <inkml:brushProperty name="height" value="0.025" units="cm"/>
      <inkml:brushProperty name="color" value="#66CC00"/>
    </inkml:brush>
  </inkml:definitions>
  <inkml:trace contextRef="#ctx0" brushRef="#br0">228 35 4004,'14'-10'6202,"11"-5"4830,-22 16-7252,-12 14-2939,-27 27-73,-3-1 1,-51 43-1,-1 0-644,86-80-124,40-37-2272,-2-2 0,-2-1 0,-1-2 0,38-62 0,-63 93 2400,-3 5 119,-1 0-1,1-1 1,0 1-1,-1-1 1,0 1-1,1-1 1,-1 0 0,0 1-1,0-1 1,0-4 1067,-1 25-183,-1 5-791,2 0-1,0 0 1,1 0-1,1 0 0,1-1 1,13 39-1,-9-33-79,-8-7-4835,-1-20 4086,0 1 1,0-1 0,0 1 0,0-1-1,0 1 1,0-1 0,-1 0-1,1 0 1,0 0 0,-1 1 0,1-1-1,-1-1 1,1 1 0,-1 0-1,0 0 1,1-1 0,-1 1 0,0 0-1,0-1 1,1 0 0,-1 1 0,0-1-1,0 0 1,-2 0 0,-20 3-4739</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08.649"/>
    </inkml:context>
    <inkml:brush xml:id="br0">
      <inkml:brushProperty name="width" value="0.025" units="cm"/>
      <inkml:brushProperty name="height" value="0.025" units="cm"/>
      <inkml:brushProperty name="color" value="#66CC00"/>
    </inkml:brush>
  </inkml:definitions>
  <inkml:trace contextRef="#ctx0" brushRef="#br0">76 38 6790,'-8'1'2616,"-1"-1"-1721,-25 3 1882,9 2 2835,59-3 353,5 0-5247,-5-2-947,1-2-1,36-7 0,21-15-9042,-53 9 1419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5.382"/>
    </inkml:context>
    <inkml:brush xml:id="br0">
      <inkml:brushProperty name="width" value="0.025" units="cm"/>
      <inkml:brushProperty name="height" value="0.025" units="cm"/>
    </inkml:brush>
  </inkml:definitions>
  <inkml:trace contextRef="#ctx0" brushRef="#br0">3 1 14990,'0'0'2045,"-1"9"-1421,0-2-403,0 0 0,1 0 0,0 0-1,1 0 1,0 0 0,0 0-1,0 0 1,1-1 0,0 1 0,0 0-1,0-1 1,1 1 0,0-1 0,1 0-1,-1 0 1,1 0 0,0-1 0,1 1-1,-1-1 1,1 0 0,0 0-1,9 6 1,-6-6-120,0-1-1,0-1 1,1 1 0,-1-2-1,1 1 1,0-1 0,0 0-1,0-1 1,0 0 0,0 0-1,0-1 1,0 0 0,0-1-1,0 0 1,0 0 0,16-5-1,-6 0-486,-1 0 0,0-1-1,0-1 1,-1-1 0,0 0 0,28-21-1,-24 10-3588,-11 6-2609,-4 0-4536</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08.998"/>
    </inkml:context>
    <inkml:brush xml:id="br0">
      <inkml:brushProperty name="width" value="0.025" units="cm"/>
      <inkml:brushProperty name="height" value="0.025" units="cm"/>
      <inkml:brushProperty name="color" value="#66CC00"/>
    </inkml:brush>
  </inkml:definitions>
  <inkml:trace contextRef="#ctx0" brushRef="#br0">148 10 10218,'0'0'13201,"-9"-3"-12544,7 2-640,-1 0-1,1 0 1,0 0 0,-1 0-1,1 1 1,0-1-1,-1 1 1,1 0 0,-1-1-1,1 1 1,-1 0 0,1 0-1,-1 1 1,1-1-1,-1 0 1,1 1 0,0 0-1,-1-1 1,1 1 0,0 0-1,-1 0 1,1 0-1,0 1 1,0-1 0,0 0-1,0 1 1,0 0 0,0-1-1,0 1 1,1 0-1,-1 0 1,1 0 0,-1 0-1,-1 4 1,-8 11 345,1 0-1,-16 37 1,24-49-294,0 1 1,-1 0-1,2 0 1,-1 0 0,1 0-1,0 0 1,0 0-1,1 0 1,0 0-1,0 1 1,0-1-1,1 0 1,2 12 0,-1-16-48,-1 0 1,1 1 0,0-1 0,0 0 0,0 0 0,0-1 0,0 1-1,0 0 1,0-1 0,0 1 0,1-1 0,-1 0 0,1 1 0,-1-1 0,1 0-1,-1-1 1,1 1 0,0 0 0,-1-1 0,1 0 0,0 1 0,3-1-1,62-2 437,-66 2-420,-1 1 0,0-1 0,0 0 0,1-1 0,-1 1 0,0 0-1,0 0 1,0 0 0,1-1 0,-1 1 0,0-1 0,0 1-1,0-1 1,0 1 0,0-1 0,0 0 0,0 1 0,0-1-1,0 0 1,0 0 0,0 0 0,0 0 0,0 0 0,0 0-1,-1 0 1,1 0 0,-1 0 0,1 0 0,0 0 0,-1 0-1,0 0 1,1-1 0,-1 1 0,1-1 0,-2 0 16,1 1 0,-1-1 0,0 1 1,1-1-1,-1 1 0,0-1 0,0 1 0,0 0 1,0-1-1,0 1 0,0 0 0,0 0 0,0 0 0,0 0 1,-1 0-1,1 0 0,0 0 0,-1 0 0,1 0 1,-1 1-1,1-1 0,-1 0 0,1 1 0,-1 0 1,-2-1-1,-16-4 36,6 1-84,38-3-33,25-7 102,-34 9-192,1 1-1,-1 0 1,1 2-1,24-3 1,-39 6 104,0 0 0,0 0 0,0 0 0,0 0 0,0 1 0,-1-1 0,1 0 0,0 0 1,0 1-1,-1-1 0,1 0 0,-1 1 0,1-1 0,-1 1 0,0-1 0,0 0 0,1 1 0,-1-1 0,0 1 1,0-1-1,0 1 0,-1-1 0,1 1 0,0-1 0,-1 3 0,-6 44 146,1-32-129,4-10-34,-1 0 0,1 0 0,0 1 0,1-1 0,-2 14 0,3-20-159,1 0 1,-1 0 0,0 1-1,1-1 1,-1 0 0,1 0-1,-1 0 1,0 1 0,1-1-1,-1 0 1,1 0 0,-1 0-1,1 0 1,-1 0 0,0 0-1,1 0 1,-1 0 0,1 0 0,-1 0-1,1 0 1,-1 0 0,0-1-1,1 1 1,-1 0 0,1 0-1,-1 0 1,0 0 0,1-1-1,-1 1 1,1 0 0,-1 0-1,0-1 1,1 1 0,-1 0-1,0-1 1,0 1 0,1 0-1,-1-1 1,18-13-7276,-1-6-5252</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09.345"/>
    </inkml:context>
    <inkml:brush xml:id="br0">
      <inkml:brushProperty name="width" value="0.025" units="cm"/>
      <inkml:brushProperty name="height" value="0.025" units="cm"/>
      <inkml:brushProperty name="color" value="#66CC00"/>
    </inkml:brush>
  </inkml:definitions>
  <inkml:trace contextRef="#ctx0" brushRef="#br0">1 2 5573,'0'0'21076,"62"11"-20755,-37-13-193,4 0-64,1-2-64,-7 1-257,-3 2-1088,-1 1-1441,-10 0-546,-5 0-1664</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09.704"/>
    </inkml:context>
    <inkml:brush xml:id="br0">
      <inkml:brushProperty name="width" value="0.025" units="cm"/>
      <inkml:brushProperty name="height" value="0.025" units="cm"/>
      <inkml:brushProperty name="color" value="#66CC00"/>
    </inkml:brush>
  </inkml:definitions>
  <inkml:trace contextRef="#ctx0" brushRef="#br0">0 30 3812,'0'0'20115,"75"9"-18578,-37-9-832,-3-4-513,-1-1-128,0 2-64,0 1-897,-11-3-1922,2-3-2786,-5-4-7559</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10.205"/>
    </inkml:context>
    <inkml:brush xml:id="br0">
      <inkml:brushProperty name="width" value="0.025" units="cm"/>
      <inkml:brushProperty name="height" value="0.025" units="cm"/>
      <inkml:brushProperty name="color" value="#66CC00"/>
    </inkml:brush>
  </inkml:definitions>
  <inkml:trace contextRef="#ctx0" brushRef="#br0">12 67 2114,'0'0'13533,"-4"-8"-11382,3 6-1977,0-1 0,0 1-1,0 0 1,0-1 0,0 1-1,1-1 1,-1 1 0,1-1-1,-1 1 1,1-1 0,0 1-1,0-3 1,1 3-54,0 1 0,0-1 0,0 1 0,0 0 0,0-1 0,0 1 0,0 0 0,0 0 0,1 0 0,-1 0 0,0 0 0,1 0 0,-1 0 0,1 0 0,-1 0 0,1 1 0,0-1 0,-1 1 0,1-1 1,-1 1-1,1 0 0,0-1 0,-1 1 0,1 0 0,0 0 0,2 1 0,4-3 156,-1 2 0,0-1-1,1 1 1,-1 0 0,0 1 0,1-1 0,-1 1 0,0 1 0,12 3 0,-17-3-239,1-1 0,-1 1 0,1 0 1,-1-1-1,0 1 0,0 1 0,0-1 0,0 0 1,0 0-1,0 1 0,-1-1 0,1 1 0,-1-1 1,0 1-1,1 0 0,-1-1 0,0 1 0,-1 0 1,1 0-1,0 0 0,-1 0 0,0 0 0,0 0 1,1 0-1,-2 0 0,1 3 0,0 0 8,-1-1-1,0 1 1,0 0-1,0 0 1,0-1 0,-1 1-1,0-1 1,0 1-1,0-1 1,-1 0-1,0 0 1,0 0-1,-5 6 1,-1-1 120,0 1-1,-1-2 1,0 0-1,-18 13 1,28-22-165,-1 1 1,0-1-1,1 0 1,-1 0-1,0 1 1,1-1-1,-1 1 1,1-1-1,-1 1 1,0-1-1,1 0 0,-1 1 1,1 0-1,0-1 1,-1 1-1,1-1 1,-1 1-1,1 0 1,0-1-1,0 1 1,-1 0-1,1-1 0,0 1 1,0 0-1,0-1 1,0 1-1,-1 0 1,1 1-1,18 3-709,34-9-1312,-25-1-1340,-1-2 1,49-19-1,-69 24 2616,42-17-5410</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10.570"/>
    </inkml:context>
    <inkml:brush xml:id="br0">
      <inkml:brushProperty name="width" value="0.025" units="cm"/>
      <inkml:brushProperty name="height" value="0.025" units="cm"/>
      <inkml:brushProperty name="color" value="#66CC00"/>
    </inkml:brush>
  </inkml:definitions>
  <inkml:trace contextRef="#ctx0" brushRef="#br0">132 85 11819,'0'0'9321,"-10"-5"-7944,8 4-1339,0-1 7,1 1-1,-1-1 1,0 1-1,0 0 1,0 0 0,-1 0-1,1 0 1,0 0-1,0 0 1,-1 1-1,1-1 1,0 1 0,0-1-1,-1 1 1,1 0-1,-1 0 1,1 0-1,0 0 1,-1 0-1,1 1 1,0-1 0,-1 1-1,1 0 1,0-1-1,0 1 1,-1 0-1,1 0 1,0 1-1,0-1 1,0 0 0,0 1-1,1-1 1,-1 1-1,0-1 1,0 1-1,1 0 1,-1 0 0,1 0-1,-2 2 1,-2 4 69,1 1 0,-1 0 0,1 0 0,0 0 1,1 0-1,0 1 0,1-1 0,0 1 0,-1 11 0,3-18-82,0-1 0,0 1 0,0 0-1,0-1 1,0 1 0,1 0 0,-1-1 0,1 1-1,-1 0 1,1-1 0,0 1 0,0-1-1,1 1 1,-1-1 0,0 0 0,1 1-1,-1-1 1,1 0 0,0 0 0,0 0-1,0 0 1,0 0 0,0-1 0,0 1-1,0-1 1,1 1 0,-1-1 0,1 0 0,-1 1-1,1-2 1,-1 1 0,1 0 0,-1 0-1,1-1 1,0 1 0,4-1 0,11 2 190,-1-2 1,1 0 0,-1 0-1,1-2 1,-1 0-1,1-1 1,24-8 0,-31 7-149,0 1 0,0-2 0,-1 1 0,0-2 0,0 1 0,0-1 0,-1-1 0,0 0 0,0 0 0,0-1 0,-1 0 0,12-14 0,-18 18-29,1 0 0,-1 0-1,1 0 1,-1 0 0,0 0-1,-1 0 1,1 0 0,-1-1-1,0 1 1,0-1 0,0 1-1,0-1 1,-1 1 0,0-1-1,0 1 1,0-1-1,-1 0 1,-1-8 0,1 9-54,-1 1 1,1-1 0,-1 1-1,0 0 1,0 0 0,0-1-1,0 1 1,-1 1 0,1-1-1,-1 0 1,0 0 0,1 1-1,-1 0 1,-1-1 0,1 1-1,0 1 1,0-1 0,-1 0-1,1 1 1,-1-1 0,1 1-1,-6-1 1,-4-1-412,0 1 0,0 0 0,0 1 0,0 1 0,0 0 0,-16 2 0,17-1-794,0 2 1,0-1-1,-21 9 1,-12 8-4424</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47.707"/>
    </inkml:context>
    <inkml:brush xml:id="br0">
      <inkml:brushProperty name="width" value="0.025" units="cm"/>
      <inkml:brushProperty name="height" value="0.025" units="cm"/>
      <inkml:brushProperty name="color" value="#66CC00"/>
    </inkml:brush>
  </inkml:definitions>
  <inkml:trace contextRef="#ctx0" brushRef="#br0">0 180 8680,'0'0'5643,"10"-4"-3972,15-7-1112,1 1-1,0 2 1,0 1 0,1 0 0,35-2 0,156-8 479,-137 12-801,490-47 175,-346 29-301,-227 23-103,-565 42 326,55-12 280,507-29-730,9 0 63,20 2 76,37 0 91,513-48 142,-381 23-219,131-17-106,-903 87-243,322-34 416,180-8 19,-191 8 725,265-14-810,7-1-59,0 0 0,0 1 0,0-1 1,0 1-1,0 0 0,0 0 0,-1 0 0,8 2 1,6-1 36,1017-27-443,-981 24 186,-36 1 5,-27 2-141,-661 69 436,185-48-91,502-35-6060,19-5-2246</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1.563"/>
    </inkml:context>
    <inkml:brush xml:id="br0">
      <inkml:brushProperty name="width" value="0.025" units="cm"/>
      <inkml:brushProperty name="height" value="0.025" units="cm"/>
      <inkml:brushProperty name="color" value="#66CC00"/>
    </inkml:brush>
  </inkml:definitions>
  <inkml:trace contextRef="#ctx0" brushRef="#br0">12 59 3716,'12'-30'12724,"-1"1"-4244,-6 73-6761,-5 200-1367,-4-239-8393,-7-9 3504,6 1 2205,-14-6-4592</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1.909"/>
    </inkml:context>
    <inkml:brush xml:id="br0">
      <inkml:brushProperty name="width" value="0.025" units="cm"/>
      <inkml:brushProperty name="height" value="0.025" units="cm"/>
      <inkml:brushProperty name="color" value="#66CC00"/>
    </inkml:brush>
  </inkml:definitions>
  <inkml:trace contextRef="#ctx0" brushRef="#br0">0 97 5445,'0'0'19731,"73"-47"-18706,-30 36-224,0-2-193,2 4-384,-6 1-192,-5 3-32,-6 2-448,-1 3-1410,-9 0-1153,-2 0-768,-3 0-2723</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2.284"/>
    </inkml:context>
    <inkml:brush xml:id="br0">
      <inkml:brushProperty name="width" value="0.025" units="cm"/>
      <inkml:brushProperty name="height" value="0.025" units="cm"/>
      <inkml:brushProperty name="color" value="#66CC00"/>
    </inkml:brush>
  </inkml:definitions>
  <inkml:trace contextRef="#ctx0" brushRef="#br0">204 0 15983,'0'0'9647,"2"11"-9439,-2-5-190,1 1-1,-1 0 1,0 0 0,0 0 0,-1-1 0,0 1-1,0 0 1,-1 0 0,0-1 0,0 1 0,-1-1-1,1 0 1,-1 0 0,-1 0 0,1 0-1,-1 0 1,-7 8 0,-61 77 206,-23 33-3544,102-135-2033,3-5 1937,5-9 254,8-8-1435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2.647"/>
    </inkml:context>
    <inkml:brush xml:id="br0">
      <inkml:brushProperty name="width" value="0.025" units="cm"/>
      <inkml:brushProperty name="height" value="0.025" units="cm"/>
      <inkml:brushProperty name="color" value="#66CC00"/>
    </inkml:brush>
  </inkml:definitions>
  <inkml:trace contextRef="#ctx0" brushRef="#br0">247 1 10282,'0'0'13549,"5"4"-13218,-1 0-304,0 0 0,-1 1 0,0-1 0,0 1 1,0 0-1,0 0 0,-1 0 0,0 0 0,0 0 1,0 0-1,-1 1 0,0-1 0,0 1 1,0-1-1,0 9 0,2 5-3,1 0-34,0 0 0,1-1 0,8 19 0,-9-27-583,0-1 0,1 0-1,0-1 1,10 12 0,-6-3-4969,-9-12 303</inkml:trace>
  <inkml:trace contextRef="#ctx0" brushRef="#br0" timeOffset="1">0 287 14253,'0'0'10442,"82"13"-9545,-33-13-416,-1 0-257,2-4-96,-6-2-128,-3 0-224,-1 0-1666,-10-2-1441,-5 0-1794,2-2-3235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5.725"/>
    </inkml:context>
    <inkml:brush xml:id="br0">
      <inkml:brushProperty name="width" value="0.025" units="cm"/>
      <inkml:brushProperty name="height" value="0.025" units="cm"/>
    </inkml:brush>
  </inkml:definitions>
  <inkml:trace contextRef="#ctx0" brushRef="#br0">1 9 9993,'0'0'7346,"10"-1"-6326,-7 0-976,10-1 607,1 0-1,-1 0 1,1 2 0,27 1 0,-38-1-593,1 1 1,-1-1 0,1 1-1,-1 0 1,0 0-1,0 0 1,1 0-1,-1 0 1,0 1 0,0 0-1,0-1 1,0 1-1,-1 0 1,1 0-1,0 1 1,-1-1 0,1 1-1,-1-1 1,0 1-1,0 0 1,0-1 0,0 1-1,-1 0 1,1 0-1,-1 1 1,1-1-1,-1 0 1,0 0 0,0 5-1,0 0 40,0 1 0,-1-1 1,0 1-1,-1-1 0,0 0 0,0 1 0,-1-1 0,0 0 0,0 0 0,-1 0 1,0 0-1,-4 9 0,-8 10-87,-35 50 1,30-48-366,17-24-409,0-1-1,0 0 1,0 0-1,-1 0 1,1-1 0,-7 6-1,5-7-6079</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3.044"/>
    </inkml:context>
    <inkml:brush xml:id="br0">
      <inkml:brushProperty name="width" value="0.025" units="cm"/>
      <inkml:brushProperty name="height" value="0.025" units="cm"/>
      <inkml:brushProperty name="color" value="#66CC00"/>
    </inkml:brush>
  </inkml:definitions>
  <inkml:trace contextRef="#ctx0" brushRef="#br0">162 2 18962,'0'0'3299,"-10"-1"-2455,6 1-825,0 0 0,0-1 1,0 1-1,0 1 1,0-1-1,0 1 1,0-1-1,0 1 1,0 0-1,0 1 0,1-1 1,-1 1-1,0-1 1,1 1-1,-1 0 1,1 1-1,0-1 1,-1 1-1,1-1 0,0 1 1,1 0-1,-1 0 1,0 0-1,1 0 1,0 1-1,-1-1 1,-1 6-1,-5 7 258,0 1 1,1 0-1,1 1 1,-6 23-1,11-32-150,0 0-1,0 0 0,1 0 1,0 0-1,1 0 1,-1 0-1,2 0 0,-1 0 1,2 0-1,-1 0 1,3 9-1,-1-13-78,0-1 1,0 1-1,0-1 0,1 0 0,-1 0 0,1 0 1,0-1-1,0 1 0,0-1 0,1 0 1,-1 0-1,1-1 0,-1 1 0,1-1 0,0 0 1,0 0-1,0-1 0,0 1 0,1-1 0,-1 0 1,0 0-1,0-1 0,1 0 0,-1 0 1,0 0-1,1-1 0,-1 1 0,0-1 0,0 0 1,7-3-1,-10 3 14,1-1-1,-1 0 1,0 0-1,0 0 1,0 0 0,0 0-1,0 0 1,0-1 0,-1 1-1,1-1 1,-1 1-1,0-1 1,0 1 0,0-1-1,0 0 1,0 0 0,0 0-1,-1 1 1,1-1-1,-1 0 1,0 0 0,0 0-1,0 0 1,0 0 0,0 0-1,-2-4 1,2 5-62,0-1 1,0 1 0,-1-1-1,0 1 1,1-1-1,-1 1 1,0-1 0,0 1-1,0 0 1,-1-1-1,1 1 1,-1 0-1,1 0 1,-1 0 0,0 0-1,1 0 1,-1 0-1,0 1 1,0-1 0,0 1-1,-1-1 1,1 1-1,0 0 1,0-1 0,-1 1-1,1 0 1,-1 1-1,1-1 1,-4 0-1,-28 6-22,24 4 59,10-9-37,0 1 0,1 0 0,-1-1 0,0 1 0,0 0-1,1-1 1,-1 1 0,1-1 0,-1 1 0,0 0-1,1-1 1,-1 1 0,1-1 0,-1 1 0,1-1 0,-1 1-1,1-1 1,0 0 0,-1 1 0,1-1 0,-1 0-1,1 1 1,0-1 0,6 3 32,-1-1 1,1 0-1,-1 0 0,1-1 1,0 0-1,0 0 0,-1 0 0,12-1 1,55-4 130,-62 3-160,1-1-1,-1 0 1,0-1 0,0 0-1,0-1 1,0 0 0,12-7-1,-30 37-423,-2-11 703,0 0 0,-11 26 0,10-1-2237,12 0-8836</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4.503"/>
    </inkml:context>
    <inkml:brush xml:id="br0">
      <inkml:brushProperty name="width" value="0.025" units="cm"/>
      <inkml:brushProperty name="height" value="0.025" units="cm"/>
      <inkml:brushProperty name="color" value="#66CC00"/>
    </inkml:brush>
  </inkml:definitions>
  <inkml:trace contextRef="#ctx0" brushRef="#br0">56 524 4228,'0'0'8178,"-8"-1"-6581,-25-7 282,32 8-1788,0-1 1,0 1-1,0-1 1,1 1-1,-1-1 1,0 1-1,0-1 1,1 0-1,-1 1 1,0-1-1,1 0 1,-1 0-1,0 1 1,1-1-1,-1 0 1,1 0-1,-1 0 1,1 0-1,0 0 1,-1 1-1,1-1 1,0 0-1,0 0 1,0 0-1,0 0 1,0 0-1,-1 0 1,2 0-1,-1 0 1,0 0-1,0-2 1,10-25 231,6 9-110,0 1 0,1 1-1,1 1 1,0 1 0,2 0 0,31-18 0,-35 22-176,23-15-20,2 2 1,1 2-1,0 1 1,2 3 0,70-21-1,-81 30 5,1 2 0,0 2 0,0 1 0,1 1 1,-1 2-1,0 2 0,1 1 0,47 9 0,-70-9 63,91 19 326,1-5 0,175 6 0,-242-23-290,0-2-1,-1-1 1,1-2-1,55-16 0,-67 14 100,-1-2 0,-1 0-1,1-1 1,-2-1 0,0-2 0,0 0-1,29-25 1,-48 37-184,-1 0 0,1 0 0,-1 0 0,1 0 1,-1-1-1,0 1 0,0-1 0,0 1 0,0-1 0,-1 0 0,1 0 0,-1 1 0,1-1 1,-1 0-1,0-1 0,1-5 0,-2 9-45,0-1 0,-1 0 0,1 1 1,-1-1-1,1 1 0,-1-1 0,1 1 1,-1 0-1,1-1 0,-1 1 0,1-1 0,-1 1 1,0 0-1,1-1 0,-1 1 0,0 0 0,1 0 1,-1 0-1,1-1 0,-1 1 0,0 0 0,0 0 1,1 0-1,-1 0 0,0 0 0,1 0 0,-1 0 1,0 1-1,0-1 0,-24 3-1110,19-1 642,0 0 0,1 1-1,-1 0 1,0 0 0,1 1 0,0-1-1,-1 1 1,-3 5 0,-21 21-5558,18-17 980</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4.837"/>
    </inkml:context>
    <inkml:brush xml:id="br0">
      <inkml:brushProperty name="width" value="0.025" units="cm"/>
      <inkml:brushProperty name="height" value="0.025" units="cm"/>
      <inkml:brushProperty name="color" value="#66CC00"/>
    </inkml:brush>
  </inkml:definitions>
  <inkml:trace contextRef="#ctx0" brushRef="#br0">13 0 14798,'0'0'3534,"-4"9"-3278,3-6-203,0-1-1,-1 1 0,1-1 0,1 1 1,-1 0-1,0-1 0,1 1 0,-1 0 1,1 0-1,0 0 0,0-1 0,0 1 1,0 0-1,0 0 0,1 0 0,-1-1 1,1 1-1,0 0 0,0-1 0,0 1 1,0 0-1,0-1 0,1 1 0,-1-1 1,1 0-1,-1 1 0,1-1 1,0 0-1,0 0 0,0 0 0,0 0 1,0-1-1,1 1 0,-1 0 0,0-1 1,1 0-1,4 2 0,7 4 209,1 0 1,0-2-1,0 0 1,0 0-1,1-2 0,-1 1 1,24 0-1,118-2 377,-87-4-559,216-10 422,-167-7-2876,-96 11-1687,-4-4-2814</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5.621"/>
    </inkml:context>
    <inkml:brush xml:id="br0">
      <inkml:brushProperty name="width" value="0.025" units="cm"/>
      <inkml:brushProperty name="height" value="0.025" units="cm"/>
      <inkml:brushProperty name="color" value="#66CC00"/>
    </inkml:brush>
  </inkml:definitions>
  <inkml:trace contextRef="#ctx0" brushRef="#br0">31 1 15278,'0'0'11478,"-2"12"-11243,-7 31-101,3-15 312,0 1 1,-1 38-1,7-65-416,0-1 0,0 0 0,0 1 0,0-1 0,0 0 0,1 0 0,-1 1 0,0-1 0,1 0 0,-1 0 0,1 1 0,0-1-1,-1 0 1,1 0 0,0 0 0,0 0 0,0 0 0,0 0 0,-1 0 0,1 0 0,1 0 0,-1-1 0,0 1 0,1 1 0,2-1 37,-1 1-1,1-1 1,-1 0 0,1 0 0,-1-1 0,1 1-1,0-1 1,7 1 0,0-2-25,-1 1 0,1-2 0,0 0 0,0 0 0,16-6 0,-16 4-442,35-17-2450,-44 20 2164,-1-1 0,1 1 0,0-1 0,0 1 0,-1-1 0,1 0-1,-1 1 1,1-1 0,-1 0 0,0 0 0,2-3 0,-1-8-7519</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5.997"/>
    </inkml:context>
    <inkml:brush xml:id="br0">
      <inkml:brushProperty name="width" value="0.025" units="cm"/>
      <inkml:brushProperty name="height" value="0.025" units="cm"/>
      <inkml:brushProperty name="color" value="#66CC00"/>
    </inkml:brush>
  </inkml:definitions>
  <inkml:trace contextRef="#ctx0" brushRef="#br0">13 0 16111,'0'0'6855,"-13"59"-5638,13-42-769,0-2-288,2 3-128,7-4 1,4-2-386,3-3-1280,2-4-97,3-5 64,2 0 225,4 0-1185,3-12-866,3-5 65,0 0-1057</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1:56.343"/>
    </inkml:context>
    <inkml:brush xml:id="br0">
      <inkml:brushProperty name="width" value="0.025" units="cm"/>
      <inkml:brushProperty name="height" value="0.025" units="cm"/>
      <inkml:brushProperty name="color" value="#66CC00"/>
    </inkml:brush>
  </inkml:definitions>
  <inkml:trace contextRef="#ctx0" brushRef="#br0">83 140 7655,'8'-7'3054,"0"2"-2135,30-25 2079,-20 4 1973,-18 25-4901,0 1 0,0 0 0,0 0 0,0-1 0,0 1 0,0 0 1,0 0-1,0-1 0,0 1 0,0 0 0,0 0 0,0 0 0,0-1 0,0 1 0,-1 0 0,1 0 0,0-1 0,0 1 0,0 0 0,0 0 0,0 0 0,0 0 0,-1-1 0,1 1 0,0 0 0,0 0 1,0 0-1,-1 0 0,1 0 0,0-1 0,0 1 0,0 0 0,-1 0 0,1 0 0,0 0 0,0 0 0,-1 0 0,1 0 0,0 0 0,0 0 0,0 0 0,-1 0 0,1 0 0,0 0 0,0 0 0,-1 0 0,1 0 1,0 0-1,0 0 0,-1 0 0,1 1 0,0-1 0,0 0 0,-15 4 204,7 1-222,0 0-1,0 1 1,1-1-1,0 2 0,0-1 1,0 1-1,1 0 1,0 0-1,-10 16 0,8-11 196,1 1-1,0 0 0,1 1 0,0 0 0,-6 23 1,11-34-213,0 0 1,0 0-1,0 0 1,1 0 0,-1 0-1,1 0 1,-1 0 0,1 0-1,0 0 1,1 0 0,-1 1-1,0-1 1,1 0-1,0 0 1,-1 0 0,1 0-1,1 0 1,-1 0 0,0-1-1,1 1 1,-1 0-1,1-1 1,0 1 0,0-1-1,0 1 1,0-1 0,3 3-1,1-2 73,0 0-1,0-1 1,1 0-1,-1 0 1,1 0-1,0-1 1,-1 0-1,1 0 1,0 0-1,0-1 1,11-1-1,-8 0-23,1 0 0,-1-1 0,1 0 0,-1 0 0,0-1 0,0-1 0,0 0 0,0 0 0,-1-1 0,1 0 0,-1-1 0,-1 0 0,1 0 0,-1-1 0,0 0 0,8-9 0,-10 10-24,-1-1 0,1 0 0,-1 0 0,0 0 1,-1 0-1,0-1 0,0 0 0,0 0 0,-1 0 0,-1-1 1,1 1-1,-1 0 0,-1-1 0,1 0 0,-1 1 0,-1-1 1,0 0-1,0 0 0,-1 1 0,-1-10 0,1 13-220,-1 0 0,0 0 0,0 1 0,0-1 0,0 0 0,-1 1 0,0 0 0,0-1 0,0 1-1,0 0 1,-1 1 0,1-1 0,-1 1 0,0-1 0,0 1 0,0 0 0,-1 1 0,1-1 0,-1 1 0,1 0 0,-1 0-1,-7-2 1,6 2-184,1 0 0,-1 1 0,0 0 0,0 0 0,0 1 0,0 0 0,0 0 0,0 0 0,0 0 0,0 1 0,0 0 0,0 1 0,0-1 0,1 1 0,-1 0 0,0 0 0,1 1 0,-10 5 0,-9 12-6488</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2:08.415"/>
    </inkml:context>
    <inkml:brush xml:id="br0">
      <inkml:brushProperty name="width" value="0.025" units="cm"/>
      <inkml:brushProperty name="height" value="0.025" units="cm"/>
      <inkml:brushProperty name="color" value="#66CC00"/>
    </inkml:brush>
  </inkml:definitions>
  <inkml:trace contextRef="#ctx0" brushRef="#br0">77 246 8360,'0'0'5189,"-7"6"-2936,0 0-1847,-32 26 2344,37-29-2356,0-1 0,0 1 0,0-1 0,0 1 0,0 0 0,0-1-1,1 1 1,-1 0 0,1 0 0,0 0 0,0 1 0,0-1-1,0 0 1,0 6 0,1-8-333,0-1 0,0 0 0,1 1 0,-1-1-1,0 0 1,1 1 0,-1-1 0,0 0 0,1 0 0,-1 1 0,1-1-1,-1 0 1,0 0 0,1 0 0,-1 1 0,1-1 0,-1 0 0,1 0-1,-1 0 1,0 0 0,1 0 0,-1 0 0,1 0 0,-1 0-1,1 0 1,-1 0 0,1 0 0,-1 0 0,0 0 0,1-1 0,-1 1-1,1 0 1,-1 0 0,0 0 0,1-1 0,-1 1 0,1 0 0,-1 0-1,0-1 1,1 1 0,-1 0 0,0-1 0,1 0 0,20-11 891,25-30-448,-3-2-1,-1-2 0,64-92 0,-87 113-359,-8 9-133,1 1 419,-11 36-396,-7 18-35,-14 52-1,11-61 59,2-1 0,2 2 0,-4 54-1,9-85-56,0 1 0,1-1 0,-1 1 0,0-1 0,1 1 0,-1-1-1,0 1 1,1-1 0,-1 1 0,0-1 0,1 1 0,-1-1 0,1 0 0,-1 1-1,1-1 1,-1 0 0,1 1 0,-1-1 0,1 0 0,-1 0 0,1 1 0,-1-1-1,1 0 1,-1 0 0,1 0 0,0 0 0,-1 0 0,1 0 0,-1 0 0,1 0-1,0 0 1,-1 0 0,1 0 0,-1 0 0,1 0 0,-1 0 0,1-1 0,0 1-1,-1 0 1,1 0 0,-1-1 0,1 1 0,-1 0 0,1-1 0,-1 1 0,1-1-1,28-15-874,1-13-3161,-3-3-3672,-11 10-1058</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2:08.814"/>
    </inkml:context>
    <inkml:brush xml:id="br0">
      <inkml:brushProperty name="width" value="0.025" units="cm"/>
      <inkml:brushProperty name="height" value="0.025" units="cm"/>
      <inkml:brushProperty name="color" value="#66CC00"/>
    </inkml:brush>
  </inkml:definitions>
  <inkml:trace contextRef="#ctx0" brushRef="#br0">1 96 10282,'0'0'5893,"0"-9"-3736,0 6-1926,0 0 0,-1 0 0,1 0 0,0 0 0,1 0 0,-1 0 0,0 0 0,1 0 0,0 1 0,0-1 0,-1 0 0,2 0 0,-1 0 0,0 1-1,0-1 1,1 1 0,0-1 0,-1 1 0,1 0 0,0-1 0,0 1 0,0 0 0,1 0 0,-1 0 0,0 1 0,1-1 0,-1 0 0,1 1 0,-1 0 0,1 0 0,0 0 0,0 0 0,5-1 0,-1 0 31,-1 0-1,1 0 1,0 1 0,0 0 0,0 1 0,0 0 0,0 0 0,0 0-1,8 2 1,-13-1-246,1-1 0,-1 1 1,0 0-1,0 0 0,0 0 0,0 0 0,0 0 0,0 0 0,0 1 0,0-1 0,-1 1 0,1-1 1,-1 1-1,1-1 0,-1 1 0,1 0 0,-1 0 0,0 0 0,0 0 0,0 0 0,0 0 0,0 0 1,0 0-1,0 1 0,-1-1 0,1 0 0,-1 0 0,0 1 0,0-1 0,0 4 0,0 1 32,0 0 0,-1 0 0,0 0-1,0 0 1,-1 0 0,1-1-1,-2 1 1,1-1 0,-1 1 0,0-1-1,0 0 1,-1 0 0,-4 7 0,-8 6 179,0 0 0,-27 24 0,-16 18 468,59-61-699,0 0 1,-1 1-1,1-1 0,0 0 0,-1 0 1,1 0-1,0 0 0,0 1 0,-1-1 1,1 0-1,0 0 0,0 1 0,-1-1 1,1 0-1,0 0 0,0 1 1,0-1-1,0 0 0,-1 1 0,1-1 1,0 0-1,0 1 0,0-1 0,0 0 1,0 1-1,0-1 0,0 0 0,0 1 1,0-1-1,0 0 0,0 1 1,0-1-1,0 0 0,0 1 0,0-1 1,0 0-1,1 1 0,-1-1 0,0 0 1,0 1-1,0-1 0,0 0 0,1 0 1,-1 1-1,0-1 0,0 0 1,1 0-1,-1 1 0,0-1 0,0 0 1,1 0-1,24-2-290,32-16-1109,-56 18 1351,135-56-10935,-87 34 2948</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2:09.157"/>
    </inkml:context>
    <inkml:brush xml:id="br0">
      <inkml:brushProperty name="width" value="0.025" units="cm"/>
      <inkml:brushProperty name="height" value="0.025" units="cm"/>
      <inkml:brushProperty name="color" value="#66CC00"/>
    </inkml:brush>
  </inkml:definitions>
  <inkml:trace contextRef="#ctx0" brushRef="#br0">107 55 416,'0'0'20596,"-9"2"-18808,7-2-1747,-2 1 62,0-1 0,0 1 1,0 0-1,0 1 0,0-1 0,0 0 1,0 1-1,1 0 0,-1 0 0,0 0 0,1 1 1,0-1-1,-1 1 0,1-1 0,0 1 0,0 0 1,1 1-1,-1-1 0,0 0 0,1 1 1,-4 6-1,3-1 94,0-1 0,0 1 0,1 0 0,0 0 0,0 0 0,1 0 0,0 0 0,1 0 0,1 14 0,-1-19-154,0-1 1,1 0 0,0 0-1,0 1 1,-1-1-1,2 0 1,-1 0-1,0 0 1,1 0 0,-1 0-1,1-1 1,0 1-1,0 0 1,0-1 0,0 1-1,0-1 1,1 0-1,-1 0 1,1 0 0,0 0-1,-1 0 1,1 0-1,0-1 1,0 1 0,0-1-1,0 0 1,0 0-1,0 0 1,5 0 0,4 1 142,1-1 0,0 0 0,-1-2 0,1 1 0,0-1 0,-1-1 0,1 0 1,-1-1-1,0 0 0,21-9 0,-26 9-93,-1 1 0,0-1 1,-1 0-1,1 0 0,0-1 0,-1 0 0,0 0 0,0 0 1,0-1-1,0 1 0,-1-1 0,0 0 0,0 0 1,0-1-1,0 1 0,-1-1 0,0 0 0,0 0 0,-1 0 1,1 0-1,-2-1 0,3-9 0,-3 12-84,-1 1 1,0-1-1,0 1 0,-1 0 0,1-1 0,-1 1 0,1 0 1,-1-1-1,0 1 0,0 0 0,-1 0 0,1 0 1,-1 0-1,1 0 0,-1 0 0,-4-5 0,1 3 1,0 0-1,-1 0 1,1 0-1,-1 1 1,0 0-1,0 0 1,-10-5-1,-8-1-103,0 1 0,-1 1 0,-32-7 0,28 11 91,17 6-2898,17 5-8956,12 3-2327</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2:32.504"/>
    </inkml:context>
    <inkml:brush xml:id="br0">
      <inkml:brushProperty name="width" value="0.025" units="cm"/>
      <inkml:brushProperty name="height" value="0.025" units="cm"/>
      <inkml:brushProperty name="color" value="#66CC00"/>
    </inkml:brush>
  </inkml:definitions>
  <inkml:trace contextRef="#ctx0" brushRef="#br0">204 83 3683,'0'0'3380,"6"-8"-1613,-2 3-1270,22-33 1166,-17 6 4793,-34 33-4700,18 2-1732,-1 0-1,1 1 1,0 0 0,0 0-1,1 1 1,-1 0-1,1 0 1,0 0-1,-9 11 1,-47 61 231,56-69-185,-4 5 25,1 0 0,1 0 1,0 1-1,1 0 0,0 0 0,1 1 1,0 0-1,2 0 0,0 0 0,0 0 1,1 1-1,0 22 0,3-36-89,0 0-1,0 0 0,0-1 1,0 1-1,1 0 1,-1-1-1,0 1 0,1 0 1,0-1-1,-1 1 1,1-1-1,0 1 1,0-1-1,0 1 0,0-1 1,0 0-1,0 1 1,0-1-1,0 0 0,1 0 1,2 2-1,-1-1 9,1 0-1,-1-1 0,1 1 1,0-1-1,-1 0 1,1 0-1,0 0 0,0 0 1,6-1-1,0 1 40,-1-1 0,0-1 1,0 0-1,1 0 0,-1-1 0,0 0 0,0-1 0,10-4 1,-7 1 118,0 0 0,0-1 1,0-1-1,12-10 0,-21 16-59,0 0-1,-1 0 1,1 0-1,-1-1 1,0 0-1,0 1 1,0-1-1,0 0 0,0 0 1,0 0-1,-1 0 1,1 0-1,-1 0 1,0 0-1,0-1 1,0 1-1,0 0 1,-1-1-1,0 1 0,1 0 1,-1-1-1,0 1 1,-1-5-1,0 6-69,0 0 0,0-1 0,-1 1 0,1 0 0,-1 0 0,1 0 0,-1 0 0,0 0-1,1 1 1,-1-1 0,0 0 0,0 1 0,0-1 0,-1 1 0,1 0 0,0 0 0,0 0 0,-1 0 0,1 0-1,-1 0 1,1 1 0,-1-1 0,1 1 0,-3-1 0,-65-4-75,68 5 48,-1 0-40,-57 5-5,59-5 8,-1 0-1,1 0 0,-1 1 1,1-1-1,-1 0 0,1 1 1,0-1-1,-1 1 0,1-1 1,0 1-1,-1 0 0,1-1 1,0 1-1,0 0 0,-1 0 1,1 0-1,0 0 0,0 0 1,0 0-1,0 0 0,1 0 1,-1 1-1,0-1 0,0 0 1,1 0-1,-1 1 0,0-1 1,1 1-1,0-1 0,-1 0 1,1 1-1,0-1 0,0 1 1,-1-1-1,1 2 0,1-2-105,0 0-1,0 0 1,-1 0 0,1 0-1,0 0 1,0 0-1,0 0 1,0-1-1,0 1 1,0 0-1,0-1 1,0 1-1,0-1 1,0 1-1,1-1 1,-1 1-1,0-1 1,0 0-1,0 0 1,1 0-1,-1 1 1,0-1-1,0 0 1,0 0-1,2-1 1,40 0-1868,-35 1 1342,47-6-2988,6-10-2312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7.555"/>
    </inkml:context>
    <inkml:brush xml:id="br0">
      <inkml:brushProperty name="width" value="0.025" units="cm"/>
      <inkml:brushProperty name="height" value="0.025" units="cm"/>
    </inkml:brush>
  </inkml:definitions>
  <inkml:trace contextRef="#ctx0" brushRef="#br0">0 406 9513,'0'0'8296,"54"1"-7784,-15-1-31,13-5-193,3-8-192,2 0-64,-1-1-32,-6-3-160,-9 1-2306,-13-3-3652</inkml:trace>
  <inkml:trace contextRef="#ctx0" brushRef="#br0" timeOffset="1">41 43 8616,'0'0'9289,"47"-12"-8168,-3 6 96,6-2-704,7 0-385,1 2-96,-1 4 0,-2 2-641,-8 0-1857,-8 0-3748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7.005"/>
    </inkml:context>
    <inkml:brush xml:id="br0">
      <inkml:brushProperty name="width" value="0.025" units="cm"/>
      <inkml:brushProperty name="height" value="0.025" units="cm"/>
    </inkml:brush>
  </inkml:definitions>
  <inkml:trace contextRef="#ctx0" brushRef="#br0">244 92 13933,'0'0'3385,"-6"-8"-1506,4 5-1766,0-1 1,-1 1-1,0 0 1,1 0-1,-1 1 0,0-1 1,0 0-1,0 1 1,-1 0-1,1 0 1,-1 0-1,1 0 1,-1 0-1,0 1 0,1-1 1,-1 1-1,0 0 1,0 0-1,0 1 1,0-1-1,0 1 1,0 0-1,0 0 0,0 0 1,0 1-1,0-1 1,0 1-1,1 0 1,-1 0-1,0 0 0,0 1 1,0-1-1,1 1 1,-1 0-1,-5 4 1,0 1-11,0 0 0,1 0 0,0 1 0,0 1 0,1-1 0,0 1 0,0 1 0,1-1 1,0 1-1,1 0 0,0 1 0,0-1 0,1 1 0,1 0 0,-5 21 0,8-31-97,0 0 0,0-1 0,0 1-1,0 0 1,0 0 0,0-1 0,0 1-1,0 0 1,0 0 0,0-1 0,0 1-1,0 0 1,1 0 0,-1-1 0,0 1-1,0 0 1,1-1 0,-1 1 0,0 0-1,1-1 1,-1 1 0,1 0 0,-1-1 0,1 1-1,-1-1 1,1 1 0,0-1 0,-1 1-1,1-1 1,-1 0 0,1 1 0,0-1-1,-1 0 1,1 1 0,0-1 0,0 0-1,-1 0 1,1 0 0,0 1 0,0-1-1,-1 0 1,1 0 0,0 0 0,0 0 0,-1 0-1,1-1 1,0 1 0,0 0 0,0 0-1,4-1 28,0-1 0,-1 1 0,1-1-1,-1 0 1,0 0 0,1 0-1,4-4 1,11-8 6,-1-1 0,-1-1 0,0-1-1,-2 0 1,0-1 0,0-1 0,-2 0 0,0-1 0,-2-1-1,17-35 1,-56 99-130,-3 31 238,3 2-1,3 2 1,-25 141 0,35-149-162,38-136-13812,-5 22 6935</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2:33.067"/>
    </inkml:context>
    <inkml:brush xml:id="br0">
      <inkml:brushProperty name="width" value="0.025" units="cm"/>
      <inkml:brushProperty name="height" value="0.025" units="cm"/>
      <inkml:brushProperty name="color" value="#66CC00"/>
    </inkml:brush>
  </inkml:definitions>
  <inkml:trace contextRef="#ctx0" brushRef="#br0">173 94 7271,'0'0'2925,"0"-9"-1350,1 1-1479,-1-38 3025,0 45-2974,0-1 0,0 1-1,0 0 1,-1-1 0,1 1 0,0 0 0,-1-1 0,1 1 0,-1 0 0,0 0 0,1-1-1,-1 1 1,0 0 0,0 0 0,0 0 0,0 0 0,1 0 0,-2 0 0,1 0-1,0 0 1,0 0 0,0 1 0,0-1 0,0 0 0,-1 1 0,1-1 0,0 1-1,-1-1 1,1 1 0,0 0 0,-3-1 0,0 1-73,0 0 1,0 1-1,0-1 1,0 1-1,1 0 1,-1 0-1,0 0 0,0 0 1,1 0-1,-1 1 1,1 0-1,-1 0 1,1 0-1,0 0 1,-5 4-1,1 0 6,1 0 1,1 1-1,-1 0 1,1-1-1,0 2 1,0-1-1,-3 8 1,2-3 7,1 0 0,0 1 0,1-1 1,0 1-1,1 0 0,0 0 0,1 0 1,1 0-1,0 20 0,1-30-81,0 0 0,1 0 0,0 0 0,-1-1 0,1 1 0,0 0 0,0-1 0,0 1 0,0-1 0,1 1 0,-1-1 0,1 1 0,0-1 1,-1 0-1,1 0 0,0 0 0,0 0 0,4 3 0,-1-2 23,-1-1 0,1 1 0,0-1 0,0 0 1,0-1-1,0 1 0,0-1 0,0 0 0,8 1 0,1-1 92,-1-1 0,1 0 0,-1-1-1,1 0 1,-1-1 0,1-1 0,15-5 0,-16 3 20,0-1 1,-1 0 0,1-1 0,-1 0-1,-1-1 1,1 0 0,-1-1 0,12-13-1,-19 19-75,0-1 0,0 0 0,0-1 0,-1 1-1,1-1 1,-1 1 0,0-1 0,-1 0 0,1 0-1,-1 0 1,0-1 0,0 1 0,-1 0 0,0-1-1,1 1 1,-2-1 0,1 0 0,-1 1 0,0-1-1,0 0 1,0 1 0,-1-1 0,-2-8 0,1 11-62,0-1 1,0 1-1,0-1 1,-1 1-1,0 0 1,1 0-1,-1 0 1,0 0 0,-1 1-1,1-1 1,0 1-1,-1 0 1,1 0-1,-1 0 1,0 0-1,0 0 1,1 1 0,-1 0-1,0 0 1,0 0-1,0 0 1,-1 1-1,-6-1 1,0 0-156,0 0 1,-1 1 0,1 1-1,0 0 1,0 0-1,0 1 1,-18 5-1,24-5-56,2 0 0,-1-1 1,0 2-1,0-1 0,1 0 0,-1 1 0,1-1 0,-1 1 0,1 0 0,0 0 0,0 1 1,1-1-1,-3 4 0,4-6 65,1 0 0,-1-1 0,1 1 0,0 0 0,-1 0 0,1-1 0,0 1 0,0 0 0,0 0 0,-1 0 0,1 0 0,0-1 0,0 1 0,0 0 0,0 0 0,1 0 0,-1 0 0,0-1 0,0 1 0,0 0 0,1 0 0,-1 0 0,0-1 0,1 1 0,0 1 0,0-1-156,1 1 0,0-1 0,0 0 0,-1 0 0,1 0 0,0 0-1,0 0 1,0 0 0,0 0 0,0-1 0,0 1 0,0-1 0,0 0 0,1 1 0,1-1 0,30 1-3942,8-1-2145</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2:33.478"/>
    </inkml:context>
    <inkml:brush xml:id="br0">
      <inkml:brushProperty name="width" value="0.025" units="cm"/>
      <inkml:brushProperty name="height" value="0.025" units="cm"/>
      <inkml:brushProperty name="color" value="#66CC00"/>
    </inkml:brush>
  </inkml:definitions>
  <inkml:trace contextRef="#ctx0" brushRef="#br0">64 45 10634,'0'0'7949,"-1"-3"-7730,1 2-214,0 1 1,0 0-1,0-1 0,0 1 1,0 0-1,0 0 1,0-1-1,-1 1 0,1 0 1,0 0-1,0-1 1,0 1-1,0 0 0,0 0 1,0 0-1,-1-1 0,1 1 1,0 0-1,0 0 1,0 0-1,0-1 0,-1 1 1,1 0-1,0 0 1,0 0-1,-1 0 0,1 0 1,0 0-1,0-1 1,-1 1-1,1 0 0,0 0 1,0 0-1,-1 0 1,1 0-1,0 0 0,0 0 1,-1 0-1,1 0 0,0 0 1,0 0-1,-1 0 1,1 0-1,0 0 0,0 1 1,-1-1-1,1 0 1,0 0-1,0 0 0,-1 0 1,1 0-1,0 0 1,0 1-1,0-1 0,-1 0 1,1 0-1,0 0 1,0 1-1,0-1 0,0 0 1,0 0-1,-1 0 1,1 1-1,0-1 0,0 0 1,0 0-1,0 1 0,-17 32 268,-9 50 593,24-75-747,0 0 0,0 0 0,1 1 0,1-1 0,-1 1 0,1-1 0,2 14-1,-2-20-101,1 1-1,0-1 0,-1 1 0,1-1 0,0 1 0,0-1 1,1 0-1,-1 0 0,0 1 0,1-1 0,-1 0 0,1 0 1,0 0-1,-1-1 0,1 1 0,0 0 0,0-1 0,0 1 1,1-1-1,-1 0 0,0 1 0,0-1 0,1 0 0,-1 0 1,1-1-1,-1 1 0,1-1 0,3 1 0,5 0 169,1-1 0,-1 0 0,0-1 0,1 0 0,-1 0 0,0-2-1,0 1 1,0-1 0,-1-1 0,1 0 0,-1-1 0,0 0 0,16-10 0,-19 11-52,0-1 1,0 1-1,0-2 1,0 1-1,-1-1 1,0 0-1,0 0 1,-1-1-1,1 0 1,-1 0-1,-1 0 1,1-1-1,-2 1 1,1-1-1,-1 0 1,0 0-1,0 0 1,2-15-1,-5 20-107,0-1 0,0 0 0,0 1 0,-1-1 0,1 1 0,-1-1 0,0 1 0,0-1 0,0 1 1,0-1-1,-1 1 0,0 0 0,1-1 0,-1 1 0,0 0 0,0 0 0,-1 1 0,1-1 0,-1 0 0,1 1 0,-1-1 0,0 1 0,0 0 0,0 0 0,0 0 0,0 0 0,-1 1 0,-3-2 0,-1 0-39,-1 0 0,1 0-1,-1 1 1,0 0 0,0 0-1,0 1 1,0 1 0,0-1-1,0 1 1,-13 2 0,20-1-62,0-1 1,0 0-1,0 1 0,0 0 1,0-1-1,0 1 1,0 0-1,0 0 1,0 0-1,0 0 0,1 0 1,-1 0-1,0 1 1,1-1-1,-1 1 1,1-1-1,0 1 0,-1-1 1,1 1-1,0 0 1,0 0-1,0 0 1,0-1-1,-1 4 1,-3 21-3335,4 2-3298,1-14-1663</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2:50.470"/>
    </inkml:context>
    <inkml:brush xml:id="br0">
      <inkml:brushProperty name="width" value="0.025" units="cm"/>
      <inkml:brushProperty name="height" value="0.025" units="cm"/>
      <inkml:brushProperty name="color" value="#66CC00"/>
    </inkml:brush>
  </inkml:definitions>
  <inkml:trace contextRef="#ctx0" brushRef="#br0">158 483 3075,'-10'1'1676,"-34"5"2539,-59 0 1943,123-7-5507,1147-109 214,-799 67-817,1136-121 186,0 37 413,-1421 122-552,140-15 167,-170 1-8301,-42 12 1611</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2:56.826"/>
    </inkml:context>
    <inkml:brush xml:id="br0">
      <inkml:brushProperty name="width" value="0.025" units="cm"/>
      <inkml:brushProperty name="height" value="0.025" units="cm"/>
      <inkml:brushProperty name="color" value="#66CC00"/>
    </inkml:brush>
  </inkml:definitions>
  <inkml:trace contextRef="#ctx0" brushRef="#br0">478 0 2434,'0'0'219,"-9"2"64,-45 6 1005,30-5-774,0 1 0,0 1 0,0 1 0,0 0 0,-38 18 0,-161 92 3922,214-109-2851,9-4-419,18-2-30,-4 0-1174,70 0 724,133-13 0,81-30 103,2 0-718,233-1 311,-159 16-332,-343 24 22,-25 1 118,-21 0 39,-21 2 25,24 0-1123,27 0-2877,-5 0-423</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2:59.586"/>
    </inkml:context>
    <inkml:brush xml:id="br0">
      <inkml:brushProperty name="width" value="0.025" units="cm"/>
      <inkml:brushProperty name="height" value="0.025" units="cm"/>
      <inkml:brushProperty name="color" value="#66CC00"/>
    </inkml:brush>
  </inkml:definitions>
  <inkml:trace contextRef="#ctx0" brushRef="#br0">210 68 6278,'0'-15'1552,"1"11"-665,-1 0 0,0-1 0,0 1 1,0 0-1,-1 0 0,1 0 1,-3-6-1,3 9-775,-1 1 1,1-1-1,-1 0 0,1 0 0,-1 0 0,0 0 1,1 1-1,-1-1 0,0 0 0,0 1 0,0-1 1,0 0-1,0 1 0,0-1 0,1 1 0,-1 0 1,0-1-1,0 1 0,0 0 0,0-1 0,-1 1 1,1 0-1,0 0 0,0 0 0,0 0 0,0 0 1,0 0-1,0 0 0,0 0 0,0 1 0,0-1 1,0 0-1,0 0 0,-1 1 0,-3 1-45,0 0-1,0 1 1,1-1 0,-1 1-1,1 0 1,0 0-1,0 0 1,0 0 0,0 1-1,0 0 1,1 0-1,-4 5 1,-36 53 856,32-44-753,1 0 1,1 0 0,1 1 0,1 0 0,0 1 0,2-1-1,0 1 1,1 0 0,1 1 0,1-1 0,0 29-1,2-46-163,0 1-1,1-1 0,-1 1 0,1-1 1,0 0-1,0 0 0,0 1 0,0-1 1,0 0-1,1 0 0,-1 0 0,1 0 1,0-1-1,0 1 0,0 0 0,0-1 1,1 1-1,-1-1 0,5 3 0,-3-2 12,1 0-1,0 0 0,0 0 1,0-1-1,1 0 1,-1 0-1,0-1 1,1 0-1,-1 1 0,1-2 1,7 1-1,-7 0 70,0-1 0,0 0-1,-1 0 1,1 0-1,0-1 1,0 0 0,0 0-1,0-1 1,-1 1 0,1-1-1,-1 0 1,1-1-1,-1 0 1,0 0 0,0 0-1,0 0 1,0-1 0,0 1-1,-1-1 1,0 0 0,0-1-1,0 1 1,5-8-1,-7 9-24,-1 0-1,0 0 0,0 0 0,0 0 0,0 0 1,0-1-1,-1 1 0,0 0 0,1 0 0,-1 0 0,0-1 1,0 1-1,-1 0 0,1 0 0,-1 0 0,1 0 1,-1-1-1,0 1 0,0 0 0,-1 0 0,1 1 1,-1-1-1,1 0 0,-1 0 0,0 1 0,0-1 0,0 1 1,0-1-1,-1 1 0,1 0 0,0 0 0,-1 0 1,0 0-1,1 0 0,-1 1 0,0-1 0,0 1 1,0 0-1,0 0 0,-5-1 0,3 0-66,0 0-1,0 1 1,1-1-1,-1 1 0,0 0 1,0 1-1,0-1 1,0 1-1,0 0 1,-1 0-1,1 1 1,0-1-1,0 1 1,1 0-1,-1 1 1,0-1-1,0 1 1,0 0-1,1 0 0,-1 1 1,1-1-1,0 1 1,0 0-1,0 0 1,-4 4-1,7-7-55,1 1-1,-1-1 1,1 1-1,-1-1 1,1 1-1,-1-1 1,1 1-1,0 0 0,-1-1 1,1 1-1,0-1 1,0 1-1,-1 0 1,1-1-1,0 1 1,0 0-1,0-1 1,0 1-1,0 0 0,0-1 1,0 1-1,0 0 1,0-1-1,0 1 1,0 0-1,0-1 1,0 1-1,1 0 1,-1-1-1,0 1 0,1 1 1,21 5-2668,36-11-2278,-17-8 736,3-4-1409</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3:00.008"/>
    </inkml:context>
    <inkml:brush xml:id="br0">
      <inkml:brushProperty name="width" value="0.025" units="cm"/>
      <inkml:brushProperty name="height" value="0.025" units="cm"/>
      <inkml:brushProperty name="color" value="#66CC00"/>
    </inkml:brush>
  </inkml:definitions>
  <inkml:trace contextRef="#ctx0" brushRef="#br0">170 57 11435,'0'0'3651,"0"-8"-2418,-1-27-149,1 34-1029,0 1 0,-1-1 0,1 0 0,0 1 0,0-1 0,0 1-1,0-1 1,0 1 0,-1-1 0,1 1 0,0-1 0,-1 1 0,1-1 0,0 1 0,-1-1-1,1 1 1,0 0 0,-1-1 0,1 1 0,-1-1 0,1 1 0,-1 0 0,1 0 0,-1-1 0,1 1-1,-1 0 1,1 0 0,-1-1 0,1 1 0,-1 0 0,1 0 0,-1 0 0,0 0 0,1 0 0,-1 0-1,1 0 1,-2 0 0,-15 5 715,9 0-603,1 0 0,0 0 0,0 1 0,0 0 0,1 0 0,0 0 0,0 1 1,-9 14-1,2-1 282,1 0 0,-10 25 0,18-37-332,1-1-1,0 1 1,1 0 0,0 0 0,0 0 0,1 0-1,0 1 1,0-1 0,1 0 0,0 0-1,1 12 1,0-17-100,0 0 0,0 0 0,0 0-1,0 1 1,0-1 0,1-1 0,-1 1 0,1 0-1,0 0 1,0-1 0,0 1 0,0-1-1,0 1 1,1-1 0,-1 0 0,1 0 0,-1 0-1,1 0 1,0 0 0,0-1 0,0 1 0,0-1-1,0 0 1,0 0 0,0 0 0,0 0 0,1-1-1,-1 1 1,0-1 0,5 0 0,2 1 96,0-1 1,0 0 0,1 0-1,-1-1 1,0-1 0,0 0-1,0 0 1,0-1 0,0 0-1,-1-1 1,1 0 0,-1 0-1,0-1 1,13-10 0,-17 11-3,0 0 0,0 0 0,0-1 0,-1 0 0,0 0 1,0 0-1,0 0 0,0-1 0,-1 1 0,0-1 0,0 0 1,-1 0-1,0 0 0,0 0 0,0-1 0,-1 1 1,1 0-1,-2-1 0,1 1 0,-1-1 0,0 1 0,0-1 1,-1 1-1,-1-8 0,1 9-98,-1 0 0,0 0 1,0 0-1,0 0 0,0 1 0,-1-1 1,0 1-1,0 0 0,0 0 0,0 0 0,-1 0 1,0 0-1,0 1 0,0-1 0,0 1 1,0 0-1,0 1 0,-1-1 0,0 1 1,1 0-1,-7-2 0,5 1-71,-1 1 1,0-1-1,0 2 1,0-1-1,0 1 1,0 0-1,0 1 0,0-1 1,0 1-1,0 1 1,-1 0-1,1 0 1,0 0-1,0 0 1,-8 4-1,13-4-97,-1 1-1,1-1 1,0 1 0,0-1 0,0 1-1,0 0 1,0 0 0,0 0 0,0 0-1,1 0 1,-1 0 0,1 0 0,-2 4 0,2-6 18,1 1 0,0 0 1,-1-1-1,1 1 1,0 0-1,0 0 0,0-1 1,0 1-1,-1 0 1,1-1-1,0 1 0,0 0 1,0 0-1,1-1 1,-1 1-1,0 0 1,0-1-1,0 1 0,0 0 1,1-1-1,-1 1 1,0 0-1,1-1 0,-1 1 1,0 0-1,1-1 1,-1 1-1,1-1 1,-1 1-1,1-1 0,-1 1 1,1-1-1,0 1 1,-1-1-1,1 0 0,-1 1 1,1-1-1,0 0 1,-1 1-1,1-1 1,0 0-1,0 0 0,-1 0 1,1 0-1,0 0 1,-1 1-1,1-1 0,0 0 1,0-1-1,0 1 1,24 1-5016,5-1-1596</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3:00.451"/>
    </inkml:context>
    <inkml:brush xml:id="br0">
      <inkml:brushProperty name="width" value="0.025" units="cm"/>
      <inkml:brushProperty name="height" value="0.025" units="cm"/>
      <inkml:brushProperty name="color" value="#66CC00"/>
    </inkml:brush>
  </inkml:definitions>
  <inkml:trace contextRef="#ctx0" brushRef="#br0">163 43 10954,'0'0'11328,"-10"11"-11077,-18 26-35,-34 57-1,52-78-91,1 1-1,1-1 1,1 1 0,0 1-1,1-1 1,1 1 0,-5 31-1,10-47-104,0 0-1,0 0 0,0 0 0,0 0 0,0 0 0,0 0 1,0 0-1,1 0 0,-1 0 0,1 0 0,-1 0 1,1 0-1,0 0 0,0 0 0,0 0 0,0 0 1,0-1-1,0 1 0,1 0 0,-1-1 0,0 1 0,1-1 1,-1 1-1,3 0 0,0 0 43,0 0 0,0 0 0,0-1 0,0 0 0,0 0 0,0 0-1,0 0 1,0-1 0,0 1 0,0-1 0,7-1 0,3 0 88,1-1-1,-1 0 1,0-1 0,0-1-1,-1 0 1,18-8-1,-15 3 28,0 0 0,0-1-1,-1-1 1,0 0-1,-1-1 1,0 0-1,-1-1 1,14-18-1,-20 23-89,-1 0-1,-1-1 1,1 0-1,-1 0 0,-1 0 1,0 0-1,0-1 1,0 0-1,-2 1 1,1-1-1,-1 0 0,-1-1 1,1 1-1,-2 0 1,1 0-1,-3-14 1,2 20-103,-1 0 0,0 0 0,0 0 0,0 1 0,0-1 0,-1 0 1,0 1-1,1-1 0,-1 1 0,-1 0 0,1-1 0,0 1 0,-1 0 0,0 0 1,1 1-1,-1-1 0,-6-4 0,3 4 45,0-1 1,0 1-1,-1 1 0,1-1 0,0 1 1,-1 0-1,0 1 0,1-1 0,-14 0 1,9 2-511,0-1 0,0 2 0,0 0 0,0 0 0,-20 6 1,24-5-611,0 0 0,0 1 1,1 0-1,-1 0 0,1 0 0,0 1 1,0 0-1,-10 7 0,8-1-9104</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3:24.524"/>
    </inkml:context>
    <inkml:brush xml:id="br0">
      <inkml:brushProperty name="width" value="0.025" units="cm"/>
      <inkml:brushProperty name="height" value="0.025" units="cm"/>
      <inkml:brushProperty name="color" value="#66CC00"/>
    </inkml:brush>
  </inkml:definitions>
  <inkml:trace contextRef="#ctx0" brushRef="#br0">0 269 3651,'0'0'9850,"13"-2"-9578,318-45 797,-74 14-862,587-148 610,-838 179-831,10-1 443,-25 13-124,7-8-495,1 0 0,0-1 0,0 1 0,1 0 0,-1 0 0,0-1-1,1 1 1,-1 0 0,1 0 0,-1 0 0,1 0 0,0 0 0,0 0 0,0 0-1,0 0 1,0 0 0,1 2 0,-1 3-2949</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3:28.614"/>
    </inkml:context>
    <inkml:brush xml:id="br0">
      <inkml:brushProperty name="width" value="0.025" units="cm"/>
      <inkml:brushProperty name="height" value="0.025" units="cm"/>
      <inkml:brushProperty name="color" value="#66CC00"/>
    </inkml:brush>
  </inkml:definitions>
  <inkml:trace contextRef="#ctx0" brushRef="#br0">0 53 9321,'0'0'11595,"11"-5"-10650,16-5-386,1 1 0,0 1 0,0 2 0,0 1 0,0 1 0,47-1 0,-73 5-546,-1 0 1,1 0-1,0 0 0,-1 0 1,1 0-1,-1 1 1,1-1-1,0 1 0,-1-1 1,1 1-1,-1-1 1,1 1-1,-1 0 0,0 0 1,1 0-1,-1 0 1,0 0-1,1 0 0,-1 0 1,0 0-1,0 1 1,0-1-1,0 0 0,0 1 1,0-1-1,-1 0 1,1 1-1,0-1 0,-1 1 1,1 0-1,-1-1 1,1 1-1,-1-1 0,0 1 1,0 0-1,0-1 1,0 1-1,0-1 0,0 1 1,0 2-1,-1 0 33,0 1 0,0-1 0,0 0 0,-1 0 0,1 0 0,-1 0 0,0 0 0,0 0 0,0 0 0,-1-1 0,1 1-1,-1-1 1,0 0 0,-4 4 0,-5 2 331,0-1 0,-1 0 0,0-1 0,-19 6 0,18-7 90,0 1 0,0 0 0,-19 14 0,32-21-456,1 0-1,-1 1 0,1-1 1,-1 0-1,1 1 1,-1-1-1,1 1 1,-1-1-1,1 1 1,-1-1-1,1 1 1,-1-1-1,1 1 1,0-1-1,-1 1 1,1-1-1,0 1 0,-1 0 1,1-1-1,0 1 1,0 0-1,0-1 1,0 1-1,0 1 1,13 4 96,36-5-40,-38-1-6,38-2-1189,60-11 0,-34 3-10811,-57 8 5122</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3:29.023"/>
    </inkml:context>
    <inkml:brush xml:id="br0">
      <inkml:brushProperty name="width" value="0.025" units="cm"/>
      <inkml:brushProperty name="height" value="0.025" units="cm"/>
      <inkml:brushProperty name="color" value="#66CC00"/>
    </inkml:brush>
  </inkml:definitions>
  <inkml:trace contextRef="#ctx0" brushRef="#br0">147 69 12268,'0'0'4398,"1"-9"-2294,0-29-604,-1 37-1446,0 0 1,0 0-1,0 0 0,0 0 1,-1 0-1,1 0 0,-1 0 1,1 0-1,0 0 0,-1 0 1,0 1-1,1-1 0,-1 0 1,1 0-1,-1 0 0,0 1 1,0-1-1,1 0 0,-1 1 1,0-1-1,0 1 0,0-1 1,0 1-1,0-1 0,0 1 1,1 0-1,-1-1 1,0 1-1,0 0 0,0 0 1,0 0-1,0 0 0,0 0 1,0 0-1,0 0 0,0 0 1,0 0-1,0 0 0,0 0 1,0 1-1,0-1 0,0 0 1,-1 1-1,-37 16 496,32-12-390,1-1 1,1 1-1,-1 1 0,1-1 0,-1 1 0,2 0 0,-1 0 1,1 0-1,0 1 0,0-1 0,0 1 0,1 0 0,0 0 0,1 0 1,0 1-1,0-1 0,0 1 0,-1 12 0,4-18-133,-1 0-1,1 0 0,-1-1 1,1 1-1,0 0 1,0-1-1,-1 1 1,1 0-1,0-1 1,0 1-1,1-1 0,-1 0 1,0 1-1,0-1 1,1 0-1,-1 0 1,1 0-1,-1 0 0,1 0 1,-1 0-1,1 0 1,0 0-1,-1-1 1,1 1-1,0-1 0,0 1 1,-1-1-1,1 0 1,0 1-1,0-1 1,2 0-1,67 2 791,-60-3-740,3 1-24,0-2 0,-1 0 0,1-1 0,-1 0-1,21-8 1,-27 9 29,-1-1 0,1 0 0,-1 0 0,0 0 0,0-1 0,0 0 0,-1 0 0,1 0 0,-1-1 0,0 0 0,0 0 0,7-10 0,-11 13-34,0 1-1,0-1 1,0 0-1,0 1 1,-1-1-1,1 0 1,0 0-1,-1 0 1,1 0-1,-1 0 1,0 0 0,0 1-1,0-1 1,0 0-1,0 0 1,0 0-1,0 0 1,0 0-1,-1 0 1,1 0-1,-1 0 1,1 0-1,-1 0 1,-1-2-1,-1 1-23,1 0 0,-1 1 0,1-1 0,-1 0 0,0 1 0,0 0 0,0 0 0,0 0 0,0 0 0,-1 0 0,1 1 0,-4-2 0,-7-2-35,0 1 1,-1 1-1,1 0 0,-1 1 1,-18 0-1,21 1-43,-45 4 62,55-3-31,0 0 1,0 1-1,0-1 0,0 1 1,0-1-1,0 1 1,0 0-1,0 0 1,0 0-1,0 0 0,1 0 1,-1 0-1,0 0 1,1 0-1,-1 1 0,1-1 1,-1 1-1,1 0 1,0-1-1,-1 1 0,1 0 1,-1 2-1,2-3-72,0 0 1,0-1-1,0 1 0,0 0 0,0 0 0,0 0 0,0 0 1,0 0-1,0-1 0,0 1 0,1 0 0,-1 0 0,0 0 0,0-1 1,1 1-1,-1 0 0,1 0 0,-1-1 0,1 1 0,-1 0 1,1-1-1,-1 1 0,1 0 0,0-1 0,-1 1 0,1-1 0,0 1 1,0-1-1,-1 0 0,1 1 0,0-1 0,0 0 0,-1 1 0,1-1 1,0 0-1,0 0 0,0 0 0,0 0 0,1 1 0,38 4-2614,-37-5 2331,39 2-3263,4-2-2183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7.381"/>
    </inkml:context>
    <inkml:brush xml:id="br0">
      <inkml:brushProperty name="width" value="0.025" units="cm"/>
      <inkml:brushProperty name="height" value="0.025" units="cm"/>
    </inkml:brush>
  </inkml:definitions>
  <inkml:trace contextRef="#ctx0" brushRef="#br0">22 74 4612,'0'0'17745,"-2"13"-17019,-2 2-555,0-2-99,1 1-1,0 0 0,1 0 1,0 0-1,1 1 0,1-1 1,1 19-1,-1-32-67,0-1 1,0 1-1,1 0 0,-1-1 0,0 1 0,0-1 0,0 1 1,1 0-1,-1-1 0,0 1 0,1-1 0,-1 1 0,0-1 1,1 1-1,-1-1 0,1 1 0,-1-1 0,1 0 0,-1 1 1,1-1-1,-1 0 0,1 1 0,-1-1 0,1 0 0,-1 1 1,1-1-1,0 0 0,-1 0 0,1 0 0,0 0 0,0 0 1,22-8 174,15-26 101,-25 19-153,-1-1 0,0 0 0,-1-1 0,-1 0 0,0-1 0,-2 0 0,0 0 0,-1-1 0,8-30 0,-38 123 434,17-58-503,0 0-1,2 0 0,-5 24 0,9-39-63,-1 5 37,0 1 0,0-1-1,1 0 1,0 1-1,1-1 1,0 7-1,0-12-39,-1 0-1,0 0 1,1 0-1,-1 0 1,1 0 0,-1 0-1,1 0 1,0-1-1,-1 1 1,1 0-1,0 0 1,-1-1-1,1 1 1,0 0-1,0-1 1,0 1-1,0-1 1,-1 1-1,1-1 1,0 1-1,0-1 1,0 0-1,0 1 1,0-1-1,0 0 1,0 0-1,0 0 1,0 0-1,0 0 1,0 0-1,0 0 1,1 0-1,-1 0 1,0 0-1,0-1 1,0 1-1,-1 0 1,1-1-1,0 1 1,0-1-1,0 1 1,0-1-1,0 1 1,1-2 0,2 0-654,0-1 0,0 0 0,0 0 0,0 0 0,-1-1 0,1 1 0,3-6 0,-5 6-279,17-22-7957</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3:29.437"/>
    </inkml:context>
    <inkml:brush xml:id="br0">
      <inkml:brushProperty name="width" value="0.025" units="cm"/>
      <inkml:brushProperty name="height" value="0.025" units="cm"/>
      <inkml:brushProperty name="color" value="#66CC00"/>
    </inkml:brush>
  </inkml:definitions>
  <inkml:trace contextRef="#ctx0" brushRef="#br0">177 0 11018,'0'0'11184,"-8"3"-10340,-4 2-409,0 0-1,0 1 1,1 0 0,-1 1-1,2 1 1,-1 0 0,-10 10 0,15-13-241,0 1 0,0 0-1,0 0 1,0 1 0,1 0 0,1 0 0,-1 0 0,1 1 0,0-1 0,0 1 0,1 0 0,0 0-1,-2 10 1,5-16-182,0-1 0,0 0 0,0 1-1,0-1 1,0 1 0,0-1 0,0 0-1,0 1 1,1-1 0,-1 1 0,0-1-1,1 0 1,-1 1 0,1-1-1,0 0 1,-1 0 0,1 1 0,0-1-1,0 0 1,0 0 0,0 0 0,0 0-1,1 1 1,0 0 23,1-1-1,0 1 1,0-1-1,0 1 1,0-1 0,0 0-1,0 0 1,0 0-1,0-1 1,3 1-1,10 0 106,-1-1-1,0 0 1,21-3-1,-35 3-136,13-2 90,-1-1 1,0 0-1,0-1 1,0 0 0,-1-1-1,20-10 1,-28 13-35,0 0 0,-1 1 1,1-2-1,-1 1 1,1 0-1,-1-1 0,0 1 1,0-1-1,0 0 0,-1 0 1,1 0-1,-1-1 1,1 1-1,-1-1 0,0 1 1,0-1-1,-1 1 1,1-1-1,-1 0 0,0 0 1,0 0-1,0 0 0,0 0 1,-1 0-1,1 0 1,-1-5-1,-1 6-55,-1-1 0,1 1 1,-1 0-1,1-1 0,-1 1 0,0 0 0,0 0 1,0 0-1,0 0 0,-1 1 0,1-1 0,-1 1 1,0-1-1,0 1 0,0 0 0,0 0 0,0 0 1,0 0-1,0 1 0,-1-1 0,1 1 0,-1 0 1,1 0-1,-1 0 0,-4 0 0,-4-2-131,0 1 0,0 0 0,-1 1 0,1 0 0,0 1 1,-16 2-1,25-1-72,0-1-1,1 1 1,-1 0 0,1-1 0,-1 1 0,1 0 0,-1 0 0,1 1 0,0-1 0,-4 3 0,5-3-167,0-1 1,1 1-1,-1 0 0,0 0 0,0 0 0,1 0 1,-1 0-1,1 0 0,-1 0 0,1 0 0,-1 0 1,1 0-1,-1 0 0,1 0 0,0 0 0,0 2 1,-1 5-7024</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3:58.945"/>
    </inkml:context>
    <inkml:brush xml:id="br0">
      <inkml:brushProperty name="width" value="0.025" units="cm"/>
      <inkml:brushProperty name="height" value="0.025" units="cm"/>
      <inkml:brushProperty name="color" value="#66CC00"/>
    </inkml:brush>
  </inkml:definitions>
  <inkml:trace contextRef="#ctx0" brushRef="#br0">42 64 4484,'0'0'4063,"5"-8"-1223,3-2-1767,11-16 77,-1 6 7496,-23 64-6223,-5-14-1792,-18 42 0,20-56-406,0 0 0,2 1 1,0 0-1,1 1 0,0-1 0,2 1 0,0 0 1,-1 30-1,4-47-200,1 0 1,0 1-1,-1-1 1,1 0 0,0 0-1,0 0 1,0 1-1,0-1 1,0 0-1,0 0 1,0-1 0,0 1-1,0 0 1,0 0-1,1 0 1,-1-1-1,0 1 1,1-1-1,-1 1 1,0-1 0,1 1-1,-1-1 1,0 0-1,1 0 1,-1 1-1,1-1 1,-1 0-1,1 0 1,-1-1 0,0 1-1,1 0 1,1-1-1,50-8 477,-34 2-456,-1-1-1,0-1 0,0-1 1,27-20-1,8-17-2257,-47 41 1064,-1-1-1,0 0 0,0 0 0,-1 0 0,6-12 0,-3-6-6068,-6 0-5008</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3:59.276"/>
    </inkml:context>
    <inkml:brush xml:id="br0">
      <inkml:brushProperty name="width" value="0.025" units="cm"/>
      <inkml:brushProperty name="height" value="0.025" units="cm"/>
      <inkml:brushProperty name="color" value="#66CC00"/>
    </inkml:brush>
  </inkml:definitions>
  <inkml:trace contextRef="#ctx0" brushRef="#br0">0 15 8392,'0'0'18065,"38"-15"-18161,-26 21-1506,-5 1-1729,-1-6-3043</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0.506"/>
    </inkml:context>
    <inkml:brush xml:id="br0">
      <inkml:brushProperty name="width" value="0.025" units="cm"/>
      <inkml:brushProperty name="height" value="0.025" units="cm"/>
      <inkml:brushProperty name="color" value="#66CC00"/>
    </inkml:brush>
  </inkml:definitions>
  <inkml:trace contextRef="#ctx0" brushRef="#br0">152 47 5093,'0'0'5701,"8"-8"-3245,22-24-508,-30 31-1830,0 1 0,0-1 0,1 1-1,-1 0 1,0-1 0,0 1-1,1 0 1,-1 0 0,0-1 0,0 1-1,1 0 1,-1 0 0,0-1-1,1 1 1,-1 0 0,0 0 0,1 0-1,-1-1 1,1 1 0,-1 0-1,0 0 1,1 0 0,-1 0 0,0 0-1,1 0 1,-1 0 0,1 0-1,-1 0 1,0 0 0,1 0 0,-1 0-1,1 0 1,-1 0 0,0 0-1,1 0 1,-1 1 0,0-1 0,1 0-1,4 17 1586,-7 22-256,-2-21-948,-1 0 1,-1 0-1,-1-1 0,-1 1 0,0-2 0,-1 1 1,-21 28-1,-6 14 1369,36-59-1851,0 0 0,0 0 0,0 0 0,0-1 0,0 1 0,0 0 0,0 0 0,0 0 0,0 0 0,0 0 0,-1 0 0,1 0 0,0 0 0,0-1 0,0 1 0,0 0 0,0 0 0,0 0 0,0 0 0,0 0 0,0 0 0,0 0 0,-1 0 0,1 0 0,0 0 0,0 0 0,0 0 0,0 0 0,0 0 0,0 0 0,0 0 0,-1-1 0,1 1 0,0 0 0,0 0 0,0 0 0,0 1 0,0-1 0,0 0 0,0 0 0,-1 0 0,1 0 0,0 0 0,0 0 0,0 0 0,0 0 0,0 0 0,0 0 0,0 0 0,0 0 0,-1 0 0,1 0 0,0 0 0,0 0 0,0 1 0,0-1 0,0 0 0,0 0 0,-1-20 188,4-27-319,0 28 57,1 1-1,0 0 1,2 0-1,0 0 1,1 1 0,0 0-1,12-19 1,-19 36 55,1 0 1,-1 0-1,0 0 1,0-1-1,0 1 1,0 0 0,0 0-1,0 0 1,0 0-1,0 0 1,0 0-1,0 0 1,0-1-1,1 1 1,-1 0-1,0 0 1,0 0-1,0 0 1,0 0-1,0 0 1,0 0-1,1 0 1,-1 0 0,0 0-1,0 0 1,0 0-1,0 0 1,0 0-1,1 0 1,-1 0-1,0 0 1,0 0-1,0 0 1,0 0-1,1 0 1,-1 0-1,0 0 1,0 0-1,0 0 1,0 0-1,0 0 1,0 0 0,1 0-1,-1 0 1,0 0-1,0 0 1,0 1-1,0-1 1,0 0-1,0 0 1,0 0-1,1 0 1,-1 0-1,0 0 1,0 0-1,0 1 1,0-1-1,0 0 1,3 15-155,-2 23-97,-1-35 247,-2 50 3,0-37 3,1 1 0,1-1-1,0 0 1,1 1 0,0-1-1,2 0 1,5 22 0,0-24 141,-3-14 252,-4-2-373,-1 1 0,0-1 0,0 0 0,0 1 0,0-1 0,0 1 0,-1-1 0,1 1 1,0-1-1,-1 1 0,1-1 0,-1 1 0,1-1 0,-1 1 0,0 0 0,0-2 0,-14-22-95,-2 1-1,0 0 1,-1 1-1,-1 1 1,-1 1-1,-46-37 1,86 59 30,-1 0 1,37 8-1,4 0-246,-35-6 428,48 11 1,-66-12-1382,1 0-1,-1 1 0,0 0 1,0 1-1,0 0 1,6 4-1</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1.850"/>
    </inkml:context>
    <inkml:brush xml:id="br0">
      <inkml:brushProperty name="width" value="0.025" units="cm"/>
      <inkml:brushProperty name="height" value="0.025" units="cm"/>
      <inkml:brushProperty name="color" value="#66CC00"/>
    </inkml:brush>
  </inkml:definitions>
  <inkml:trace contextRef="#ctx0" brushRef="#br0">73 148 3299,'0'0'1409,"7"-9"-1248,1 0-276,53-64 3254,-27 17 8747,-39 64-7746,-8 6-2842,-8 11-1494,-4 18 1027,2 2-1,-35 94 1,49-111-716,1 0 1,1 1-1,2-1 0,1 1 1,1 0-1,1 47 0,2-73-114,1 0 1,-1 0-1,0 0 0,1 0 1,-1 0-1,1 0 0,0 0 1,0 0-1,0-1 0,1 1 1,-1 0-1,1-1 0,-1 1 1,1-1-1,0 1 0,0-1 1,0 0-1,0 0 0,0 0 1,1 0-1,-1 0 0,0-1 1,1 1-1,0-1 0,-1 1 1,1-1-1,0 0 0,-1 0 1,1 0-1,0 0 0,0-1 1,0 1-1,0-1 0,0 0 1,0 1-1,0-1 0,0-1 1,0 1-1,4-1 0,2 0-532,1 0 1,-1-1-1,1 0 0,17-8 0,-18 7-1147,0-1 0,0-1 0,0 0 0,9-7-1,2-5-5880</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2.445"/>
    </inkml:context>
    <inkml:brush xml:id="br0">
      <inkml:brushProperty name="width" value="0.025" units="cm"/>
      <inkml:brushProperty name="height" value="0.025" units="cm"/>
      <inkml:brushProperty name="color" value="#66CC00"/>
    </inkml:brush>
  </inkml:definitions>
  <inkml:trace contextRef="#ctx0" brushRef="#br0">146 55 1569,'0'0'9241,"4"-7"-5440,3-5-2682,10-24 3576,-18 38-3786,-10 27 4177,-33 67-3907,-3-25-310,29-46-523,2 1 0,-20 40-1,37-63-472,8-7-66,7-7-389,2-10-1108,-1 0 0,-1-1 0,-1-1 0,-1 0-1,-1-1 1,15-40 0,-20 44 1094,-2-1 1,6-33-1,-12 84 7783,0-13-7124,1-1 0,1 1 0,1-1 0,0 1 0,1-1 0,9 22 0,19 19-314,-8-22-6534,-22-29 2990</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2.807"/>
    </inkml:context>
    <inkml:brush xml:id="br0">
      <inkml:brushProperty name="width" value="0.025" units="cm"/>
      <inkml:brushProperty name="height" value="0.025" units="cm"/>
      <inkml:brushProperty name="color" value="#66CC00"/>
    </inkml:brush>
  </inkml:definitions>
  <inkml:trace contextRef="#ctx0" brushRef="#br0">0 35 9641,'0'0'15092,"10"1"-14430,22 1-391,1-1 1,64-6-1,-27-10-5191,-54 7-55,-2-2-2883</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3.248"/>
    </inkml:context>
    <inkml:brush xml:id="br0">
      <inkml:brushProperty name="width" value="0.025" units="cm"/>
      <inkml:brushProperty name="height" value="0.025" units="cm"/>
      <inkml:brushProperty name="color" value="#66CC00"/>
    </inkml:brush>
  </inkml:definitions>
  <inkml:trace contextRef="#ctx0" brushRef="#br0">165 8 11243,'0'0'11509,"-9"-3"-10527,7 2-960,-1 0-1,0 0 0,0 1 1,0-1-1,1 1 1,-1-1-1,0 1 0,0 0 1,0 0-1,0 0 0,0 1 1,0-1-1,-3 1 0,3 1-1,0 0 0,-1 0-1,1 0 1,0 1 0,0-1 0,0 1-1,0 0 1,1-1 0,-1 1-1,1 0 1,-1 1 0,-2 5 0,-5 6 256,1 0 1,0 1 0,1 0 0,1 0 0,1 1-1,0 0 1,1 0 0,1 1 0,1-1-1,0 1 1,1 0 0,1 30 0,2-46-270,-1 1 0,1 0 1,0 0-1,0-1 0,0 1 1,0 0-1,1-1 1,-1 1-1,1-1 0,-1 1 1,1-1-1,0 0 0,0 0 1,0 0-1,0 0 0,1 0 1,-1 0-1,0-1 0,1 1 1,-1-1-1,1 0 0,0 1 1,-1-1-1,1 0 1,0 0-1,0-1 0,4 2 1,1-1 20,0 1 0,0-1 0,1 0 0,-1-1 0,0 0 0,0 0 1,0-1-1,16-3 0,-22 3-6,1 0 0,0-1 0,-1 1 0,1-1 0,-1 1 0,0-1-1,1 0 1,-1 0 0,0 0 0,0 0 0,0 0 0,0 0 0,-1-1 0,1 1 0,-1-1 0,1 1 0,-1-1 0,0 0 0,0 1 0,0-1 0,0 0 0,0 0 0,-1 0 0,1 1 0,-1-7 0,0 7 10,1-1 0,-1 1 0,0-1 0,0 1 0,-1-1 0,1 1 0,0-1 0,-1 1 0,0-1 0,1 1 0,-1-1 0,0 1 0,0 0 0,0-1 0,-1 1 0,1 0 0,-1 0 0,1 0 0,-1 0 0,1 0 1,-1 0-1,0 1 0,0-1 0,0 1 0,0-1 0,0 1 0,0-1 0,-1 1 0,-3-1 0,2 0-24,0 1 0,0 1 0,0-1 1,0 0-1,0 1 0,0 0 0,0 0 0,0 0 0,-1 0 1,1 1-1,0 0 0,0 0 0,-5 2 0,7-2 0,0 0 1,0 0-1,0 0 0,0 0 0,0 1 1,0-1-1,0 1 0,0 0 0,1-1 1,-1 1-1,1 0 0,-1 0 0,1 0 1,0 0-1,0 0 0,0 0 0,0 0 1,0 0-1,0 1 0,1-1 0,-1 0 1,1 1-1,-1-1 0,1 4 0,0-5-6,1 0 1,-1 0-1,0 0 0,1 0 0,0 0 0,-1 0 0,1 0 1,0 0-1,-1 0 0,1 0 0,0 0 0,0-1 1,0 1-1,-1 0 0,1 0 0,0-1 0,0 1 0,0-1 1,0 1-1,1-1 0,-1 1 0,0-1 0,0 0 0,0 1 1,0-1-1,0 0 0,0 0 0,1 0 0,-1 0 1,0 0-1,0 0 0,0 0 0,0 0 0,1 0 0,0-1 1,47-6 142,-36 3-145,-1-2 0,-1 1 0,1-2 0,-1 1 0,0-1 0,0-1 0,-1 0 0,0-1 0,-1 0 0,13-14 0,-28 50-427,-19 21 400,20-41 26,1 0 1,-1 1-1,1-1 1,1 1-1,-1 0 1,1 0 0,1 1-1,0-1 1,-2 13-1,4-20-129,0-1-1,1 1 0,-1 0 0,1-1 1,-1 1-1,1 0 0,-1-1 0,1 1 0,-1-1 1,1 1-1,-1-1 0,1 1 0,0-1 1,-1 1-1,1-1 0,0 0 0,-1 1 1,1-1-1,0 0 0,0 0 0,-1 1 1,1-1-1,0 0 0,0 0 0,0 0 0,-1 0 1,1 0-1,0 0 0,0 0 0,1 0 1,27-3-7454,-11-4 916</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3.596"/>
    </inkml:context>
    <inkml:brush xml:id="br0">
      <inkml:brushProperty name="width" value="0.025" units="cm"/>
      <inkml:brushProperty name="height" value="0.025" units="cm"/>
      <inkml:brushProperty name="color" value="#66CC00"/>
    </inkml:brush>
  </inkml:definitions>
  <inkml:trace contextRef="#ctx0" brushRef="#br0">86 1 15631,'0'0'6758,"-2"11"-5589,1-4-963,0 1-1,1 0 0,0 0 1,1 0-1,0 0 0,0-1 1,0 1-1,1 0 0,0-1 1,0 0-1,1 1 0,6 10 0,-1-1-69,-1 1 0,-1 0 0,0 0 0,-1 0-1,-1 1 1,0 0 0,-2 0 0,0 0 0,-2 35-1,-1-41-223,-1 0 0,0 0 0,-1-1-1,0 1 1,-1-1 0,0 0 0,-1 0 0,0 0-1,-1 0 1,0-1 0,-1 0 0,0 0 0,-1-1 0,0 0-1,-14 12 1,-5-4-1382,10-14-913,17-4 2159,-1 0 1,1 0-1,-1 0 1,1 0-1,0 0 1,-1-1-1,1 1 1,-1 0-1,1 0 1,-1 0-1,1-1 1,0 1-1,-1 0 1,1 0-1,0-1 1,-1 1-1,1 0 1,0-1-1,-1 1 1,1 0-1,0-1 1,-1 1-1,1-1 0,0 1 1,0 0-1,0-1 1,0 1-1,-1-2 1,0-15-6904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3.940"/>
    </inkml:context>
    <inkml:brush xml:id="br0">
      <inkml:brushProperty name="width" value="0.025" units="cm"/>
      <inkml:brushProperty name="height" value="0.025" units="cm"/>
      <inkml:brushProperty name="color" value="#66CC00"/>
    </inkml:brush>
  </inkml:definitions>
  <inkml:trace contextRef="#ctx0" brushRef="#br0">1 26 13645,'0'0'12812,"57"11"-11851,-23-16-224,5-3-321,-1-2-288,-4 3-96,-6 2-64,-5 3-961,-7 2-897,-8 0-1249,-5 2-672,-3 5-2147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7.995"/>
    </inkml:context>
    <inkml:brush xml:id="br0">
      <inkml:brushProperty name="width" value="0.025" units="cm"/>
      <inkml:brushProperty name="height" value="0.025" units="cm"/>
    </inkml:brush>
  </inkml:definitions>
  <inkml:trace contextRef="#ctx0" brushRef="#br0">161 0 11050,'0'0'11563,"-11"2"-11077,5-1-447,1 0 1,-1 1-1,0 0 0,1 0 1,-1 1-1,1-1 0,-1 1 1,1 0-1,0 1 0,1-1 1,-1 1-1,0 0 0,1 0 1,0 0-1,0 1 0,0 0 0,1-1 1,-1 1-1,1 1 0,0-1 1,-2 7-1,3-8-2,-6 9 97,1 1 1,0 0 0,1 0-1,-8 28 1,14-42-131,0 1-1,-1-1 1,1 1-1,0-1 1,0 1-1,-1 0 1,1-1 0,0 1-1,0-1 1,0 1-1,0-1 1,0 1-1,0 0 1,0-1 0,0 1-1,0-1 1,0 1-1,0-1 1,0 1-1,0 0 1,0-1-1,0 1 1,1-1 0,-1 1-1,0-1 1,0 1-1,1-1 1,-1 1-1,0-1 1,1 1 0,-1-1-1,1 0 1,-1 1-1,0-1 1,1 1-1,-1-1 1,1 0 0,-1 1-1,1-1 1,-1 0-1,1 0 1,-1 1-1,1-1 1,0 0-1,-1 0 1,1 0 0,-1 0-1,1 0 1,-1 0-1,1 0 1,0 0-1,-1 0 1,1 0 0,-1 0-1,1 0 1,-1 0-1,1 0 1,0-1-1,-1 1 1,1 0 0,-1 0-1,1-1 1,-1 1-1,1-1 1,35-21 330,-13-4-253,-1 0-1,-2-1 1,0-1 0,20-41 0,-38 67-74,-12 49-391,2-26 154,1-1 0,1 1 1,0 0-1,2 1 1,1-1-1,1 1 1,0 37-1,2-58 117,0 1 1,0-1-1,1 0 0,-1 0 1,0 0-1,1 0 0,-1 0 1,1 0-1,-1 0 0,1 0 1,-1 0-1,1 0 0,0 0 1,0-1-1,-1 1 0,1 0 1,0 0-1,0-1 0,0 1 1,0 0-1,0-1 0,0 1 1,0-1-1,0 1 0,0-1 1,0 0-1,0 1 0,0-1 1,0 0-1,0 0 0,0 0 1,0 0-1,0 1 0,1-2 1,-1 1-1,0 0 0,0 0 0,0 0 1,0 0-1,0-1 0,0 1 1,0-1-1,0 1 0,0 0 1,0-1-1,0 0 0,0 1 1,1-2-1,6-2-901,-1 1 0,0-2 0,0 1 0,-1-1 0,9-8 0,24-27-5782</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4.333"/>
    </inkml:context>
    <inkml:brush xml:id="br0">
      <inkml:brushProperty name="width" value="0.025" units="cm"/>
      <inkml:brushProperty name="height" value="0.025" units="cm"/>
      <inkml:brushProperty name="color" value="#66CC00"/>
    </inkml:brush>
  </inkml:definitions>
  <inkml:trace contextRef="#ctx0" brushRef="#br0">1 43 15054,'0'0'3107,"50"5"-640,-15-8-450,12-7-767,-3 0-546,-4 2-512,-1 1-192,-5 3-1185,-7 2-1826,-4-1-5733</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4.898"/>
    </inkml:context>
    <inkml:brush xml:id="br0">
      <inkml:brushProperty name="width" value="0.025" units="cm"/>
      <inkml:brushProperty name="height" value="0.025" units="cm"/>
      <inkml:brushProperty name="color" value="#66CC00"/>
    </inkml:brush>
  </inkml:definitions>
  <inkml:trace contextRef="#ctx0" brushRef="#br0">0 484 11115,'0'0'10868,"9"-7"-9389,8-10-998,-1 0 0,-1-1 0,-1-1 0,0-1 0,-1 0 0,-1 0-1,17-43 1,56-171 904,-79 212-1320,2-5-148,-6 28-50,-1 17-69,-6 484 341,5-501-150,0 0 0,0 0-1,0 0 1,0 0 0,0 0-1,0 0 1,0 0 0,0 0-1,0 0 1,0 0 0,1 0-1,-1 0 1,0 0 0,1 0-1,-1-1 1,1 1 0,-1 0-1,1 0 1,-1 0 0,1 0-1,0-1 1,-1 1 0,2 1-1,-1-2-76,0 0-1,0 0 0,0 0 1,0 0-1,-1 0 0,1 0 1,0 0-1,0 0 0,0 0 0,0 0 1,0-1-1,0 1 0,-1 0 1,1-1-1,0 1 0,0 0 1,0-1-1,-1 1 0,1-1 1,1 0-1,2-2-596,0-1-1,0 1 1,0-1-1,-1 0 1,1 0-1,-1 0 1,4-6-1,8-27-6339,1-8-3737</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5.227"/>
    </inkml:context>
    <inkml:brush xml:id="br0">
      <inkml:brushProperty name="width" value="0.025" units="cm"/>
      <inkml:brushProperty name="height" value="0.025" units="cm"/>
      <inkml:brushProperty name="color" value="#66CC00"/>
    </inkml:brush>
  </inkml:definitions>
  <inkml:trace contextRef="#ctx0" brushRef="#br0">90 46 14638,'0'0'6566,"-6"10"-4959,-7 13-1415,2 0 0,1 1 0,0 0 1,2 0-1,1 1 0,1 0 0,-5 43 0,9-43-102,0-11 20,0-1 0,1 1 0,0-1 0,1 1-1,1 0 1,0-1 0,1 1 0,4 14 0,-5-27-54,-1 1 1,1 0 0,0-1-1,0 1 1,0 0 0,0-1-1,0 0 1,0 1-1,0-1 1,0 0 0,1 1-1,-1-1 1,0 0 0,1 0-1,-1 0 1,1 0 0,-1 0-1,1 0 1,0-1-1,-1 1 1,1 0 0,0-1-1,-1 0 1,1 1 0,2-1-1,0 0 71,0 0 0,0-1 0,0 0 0,0 1 0,0-2 0,0 1 1,0 0-1,0-1 0,-1 1 0,7-5 0,4-4 200,0 0 0,-1-1 0,0 0 0,14-16 0,-12 10-151,-1-1-1,-1-1 0,0 0 0,-1-1 1,11-26-1,-17 33-119,0-2-1,-1 1 1,-1-1 0,-1 1 0,0-1-1,0 0 1,-2-1 0,0-28 0,-1 40-66,-1-1-1,1 1 1,-1-1 0,0 1 0,-1-1 0,1 1 0,-1-1-1,0 1 1,0 0 0,0 0 0,-1 0 0,1 0 0,-1 1-1,0-1 1,0 1 0,0-1 0,0 1 0,-1 0 0,1 0-1,-1 0 1,0 1 0,-5-3 0,6 4-93,0-1-1,-1 1 1,1 0 0,0 0-1,-1 0 1,1 1 0,-1-1-1,0 1 1,1 0 0,-1 0-1,1 0 1,-1 0 0,1 1 0,-1-1-1,1 1 1,-1 0 0,1 0-1,-1 1 1,1-1 0,0 0-1,0 1 1,0 0 0,0 0 0,0 0-1,0 0 1,0 0 0,1 1-1,-5 4 1,1 0-676,0 0-1,1 1 1,-1 0 0,-7 16-1,1 15-6405,11-24 645</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5.685"/>
    </inkml:context>
    <inkml:brush xml:id="br0">
      <inkml:brushProperty name="width" value="0.025" units="cm"/>
      <inkml:brushProperty name="height" value="0.025" units="cm"/>
      <inkml:brushProperty name="color" value="#66CC00"/>
    </inkml:brush>
  </inkml:definitions>
  <inkml:trace contextRef="#ctx0" brushRef="#br0">230 0 9961,'0'0'17372,"-5"11"-16828,-213 395 2221,212-394-3460,10-15-2056,13-20-1506,-1-8-510,0-6-2483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6.045"/>
    </inkml:context>
    <inkml:brush xml:id="br0">
      <inkml:brushProperty name="width" value="0.025" units="cm"/>
      <inkml:brushProperty name="height" value="0.025" units="cm"/>
      <inkml:brushProperty name="color" value="#66CC00"/>
    </inkml:brush>
  </inkml:definitions>
  <inkml:trace contextRef="#ctx0" brushRef="#br0">139 68 13613,'0'0'1831,"-9"-2"1020,2 0-2398,-36-5 2018,41 7-2398,0 0 1,0 1 0,-1-1 0,1 0 0,0 1 0,0-1 0,0 1 0,0 0-1,0 0 1,0 0 0,0 0 0,0 0 0,0 0 0,1 0 0,-1 1 0,0-1-1,1 1 1,-1-1 0,1 1 0,-1 0 0,1-1 0,-1 3 0,-4 4 150,2 1-1,-1 0 1,1 0 0,0 1 0,1-1 0,0 1-1,1-1 1,0 1 0,0 0 0,1 0 0,0 0-1,1 12 1,1-20-176,-1-1-1,1 1 1,-1-1 0,1 1-1,0-1 1,-1 0-1,1 1 1,0-1 0,0 0-1,0 0 1,0 0 0,0 1-1,0-1 1,0 0-1,1 0 1,-1 0 0,0-1-1,0 1 1,1 0 0,-1 0-1,1-1 1,-1 1-1,1-1 1,-1 1 0,1-1-1,-1 0 1,1 1 0,-1-1-1,1 0 1,-1 0-1,1 0 1,-1 0 0,1 0-1,-1-1 1,1 1-1,0 0 1,-1-1 0,0 1-1,2-2 1,5 1 100,-1-1-1,0-1 1,0 1-1,0-1 1,0 0 0,-1-1-1,8-4 1,-5 1-71,0-1 0,-1 0 0,1-1 0,-2 0 0,1 0 0,-1 0 0,6-12 0,-10 16-35,0-1 0,0 1 0,-1-1 1,0 1-1,0-1 0,0 0 1,-1 0-1,1 1 0,-2-1 0,1 0 1,-1 0-1,0 0 0,0 0 0,0 0 1,-1 0-1,-1-6 0,2 10-48,0 1 0,-1-1-1,1 1 1,-1 0 0,1-1 0,-1 1-1,1 0 1,-1-1 0,0 1 0,1 0-1,-1 0 1,0-1 0,0 1 0,0 0-1,0 0 1,0 0 0,0 0 0,0 0-1,-1 1 1,1-1 0,0 0 0,0 0-1,-1 1 1,1-1 0,0 1-1,-1-1 1,1 1 0,-1-1 0,1 1-1,0 0 1,-1 0 0,1 0 0,-1 0-1,1 0 1,-1 0 0,1 0 0,-1 0-1,1 1 1,0-1 0,-1 1 0,-1 0-1,-1 0-96,0 1 0,0 0-1,0 0 1,1 1-1,-1-1 1,0 1 0,1-1-1,0 1 1,0 0 0,0 1-1,0-1 1,-3 5-1,-3 8-352,1 0-1,0 0 0,1 0 0,1 1 0,1 0 0,0 1 0,1-1 0,-2 23 0,5-25-773,0 0 1,1 0-1,1 0 0,0 0 0,1 0 0,4 15 0,7 3-4824,7-4-3395</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06.393"/>
    </inkml:context>
    <inkml:brush xml:id="br0">
      <inkml:brushProperty name="width" value="0.025" units="cm"/>
      <inkml:brushProperty name="height" value="0.025" units="cm"/>
      <inkml:brushProperty name="color" value="#66CC00"/>
    </inkml:brush>
  </inkml:definitions>
  <inkml:trace contextRef="#ctx0" brushRef="#br0">135 71 11627,'0'0'9582,"-9"-1"-7420,6 0-2083,0 0 32,1 0 0,-1 1 0,0-1 0,0 0 0,0 1 0,0 0 0,0 0 0,0 0 0,0 0-1,0 0 1,0 1 0,0-1 0,0 1 0,0 0 0,1 0 0,-1 0 0,0 0 0,0 1-1,1-1 1,-1 0 0,1 1 0,-1 0 0,1 0 0,0 0 0,0 0 0,0 0 0,0 0 0,0 0-1,-2 4 1,-1 1-45,1-1 0,0 1 0,1-1 0,0 1 0,0 0 0,0 0 0,1 0 0,0 1 0,0-1 0,1 0 0,0 1 0,0-1 0,1 1 0,0-1 0,0 1-1,1 7 1,0-13-37,0-1-1,0 1 0,1-1 1,-1 1-1,0-1 0,0 0 1,1 1-1,-1-1 1,1 0-1,-1 0 0,1 0 1,-1 0-1,1 0 0,0 0 1,0-1-1,-1 1 0,1-1 1,0 1-1,0-1 0,0 1 1,-1-1-1,1 0 0,0 0 1,0 0-1,0 0 0,0 0 1,0-1-1,-1 1 0,1 0 1,0-1-1,0 1 0,1-2 1,6 0 70,-1 0 1,0 0-1,1-1 1,-1 0-1,11-7 1,-9 4-39,-1 0 1,0-1 0,0 0 0,0 0 0,-1-1 0,0 0 0,-1-1 0,0 1 0,0-1 0,-1-1 0,0 1 0,-1-1 0,0 0 0,-1-1 0,1 1 0,-2-1 0,5-20 0,-8 29-55,1 1-1,-1-1 0,0 1 0,0-1 1,0 1-1,0-1 0,0 1 1,0-1-1,0 1 0,-1-1 0,1 1 1,-1-1-1,1 1 0,-1-1 1,1 1-1,-1-1 0,0 1 0,0 0 1,1-1-1,-1 1 0,0 0 1,0 0-1,0-1 0,-1 1 0,1 0 1,0 0-1,-2-1 0,0 1-9,0 0-1,0 0 0,0 1 0,0-1 0,0 1 1,-1-1-1,1 1 0,0 0 0,0 0 0,0 1 1,0-1-1,-6 2 0,-3 1-54,1 0 1,-1 1-1,1 1 0,0 0 0,0 0 0,-11 8 1,9-3-60,1 0 1,0 1-1,-20 22 1,28-28-154,1 1 0,-1-1 0,1 0 1,0 1-1,-4 10 0,6-14-141,0 1 0,1 0-1,-1 0 1,1-1 0,-1 1 0,1 0-1,0 0 1,0 0 0,0 0 0,0 0-1,1-1 1,-1 1 0,2 4 0,6 2-6225</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17.404"/>
    </inkml:context>
    <inkml:brush xml:id="br0">
      <inkml:brushProperty name="width" value="0.025" units="cm"/>
      <inkml:brushProperty name="height" value="0.025" units="cm"/>
      <inkml:brushProperty name="color" value="#66CC00"/>
    </inkml:brush>
  </inkml:definitions>
  <inkml:trace contextRef="#ctx0" brushRef="#br0">1 433 5285,'0'0'6796,"14"-6"-6257,295-91 1031,25 20-1430,-258 60-88,705-127-12,-318 63 16,-457 80-102,22-5 247,-23 4-8,-17 1-50,3 1-198,-1 1 0,1 0 0,0 1 0,0 0 0,0 0 0,-12 6-1,-8 2-2532,15-9-503</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0.332"/>
    </inkml:context>
    <inkml:brush xml:id="br0">
      <inkml:brushProperty name="width" value="0.025" units="cm"/>
      <inkml:brushProperty name="height" value="0.025" units="cm"/>
      <inkml:brushProperty name="color" value="#66CC00"/>
    </inkml:brush>
  </inkml:definitions>
  <inkml:trace contextRef="#ctx0" brushRef="#br0">63 247 10186,'0'0'2904,"-8"4"-1570,-3 0-976,7-3-200,1 0-1,-1 0 0,1 0 1,-1 1-1,1-1 1,0 1-1,-1 0 1,1 0-1,0 0 1,0 1-1,-3 2 1,6 2 2151,11-4-1221,17-2-153,-25-1-676,115-6 2119,168-30 0,-154 17-1892,398-67 417,-8-47-60,-498 125-675,-36 11-13,-37 13-1162,4-6-5244,25-9-587</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1.093"/>
    </inkml:context>
    <inkml:brush xml:id="br0">
      <inkml:brushProperty name="width" value="0.025" units="cm"/>
      <inkml:brushProperty name="height" value="0.025" units="cm"/>
      <inkml:brushProperty name="color" value="#66CC00"/>
    </inkml:brush>
  </inkml:definitions>
  <inkml:trace contextRef="#ctx0" brushRef="#br0">1 395 5733,'0'0'16912,"5"-11"-16287,7-9-479,1 0 0,1 2 0,1 0 0,1 0 0,30-26 0,22-18 868,102-121 0,-179 196-810,0 1 0,2 1 0,-10 23 0,5-12-118,12-26-86,-9 18 54,1 0-1,0 0 1,1 0-1,1 1 0,1 0 1,1 0-1,-3 26 0,8-44-110,-1-1-1,0 1 0,1 0 0,-1-1 0,0 1 1,1-1-1,-1 1 0,1 0 0,-1-1 0,1 1 1,-1-1-1,1 0 0,-1 1 0,1-1 0,0 1 1,-1-1-1,1 0 0,0 1 0,-1-1 0,1 0 1,0 0-1,-1 0 0,1 1 0,0-1 0,0 0 1,-1 0-1,1 0 0,0 0 0,-1 0 0,1 0 1,0-1-1,0 1 0,-1 0 0,1 0 0,0 0 1,-1-1-1,1 1 0,0 0 0,-1-1 0,2 0 1,32-12-3996,-2-11-1082,1-7-2259</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1.426"/>
    </inkml:context>
    <inkml:brush xml:id="br0">
      <inkml:brushProperty name="width" value="0.025" units="cm"/>
      <inkml:brushProperty name="height" value="0.025" units="cm"/>
      <inkml:brushProperty name="color" value="#66CC00"/>
    </inkml:brush>
  </inkml:definitions>
  <inkml:trace contextRef="#ctx0" brushRef="#br0">131 1 13741,'0'0'2765,"-9"8"-891,-3 3-1438,1 0 1,0 0-1,1 2 0,0-1 0,1 1 0,0 0 1,1 1-1,1 0 0,0 0 0,1 1 1,1 0-1,0 0 0,-5 25 0,10-36-391,-1 0 0,0 0 0,1 0 0,0 1 0,0-1-1,0 0 1,1 0 0,0 0 0,-1 0 0,1 0 0,0 0 0,1 0-1,-1 0 1,1 0 0,0 0 0,0 0 0,0-1 0,0 1 0,5 4 0,-3-5 27,0 0-1,-1-1 1,1 0 0,1 0 0,-1 0 0,0 0 0,0-1 0,1 0 0,-1 0 0,1 0-1,-1 0 1,1-1 0,-1 1 0,1-1 0,-1 0 0,1-1 0,-1 1 0,6-2 0,-4 1 11,-1 0 0,0-1 0,0 0 0,0 0-1,0 0 1,0 0 0,-1-1 0,1 0 0,-1 0 0,1 0 0,-1-1 0,0 1 0,0-1 0,-1 0 0,1 0 0,-1 0 0,0 0 0,0-1 0,0 0 0,-1 1 0,1-1 0,-1 0 0,0 0 0,2-9 0,-3 9-35,1 0-1,-1 0 1,0 1 0,-1-1 0,1 0-1,-1-1 1,0 1 0,0 0 0,-1 0-1,1 0 1,-1 0 0,0 1 0,-1-1-1,1 0 1,-1 0 0,0 0-1,0 1 1,0-1 0,-1 1 0,1 0-1,-1 0 1,0 0 0,-1 0 0,1 0-1,0 1 1,-7-6 0,6 7-187,1-1 1,-1 1 0,0 0-1,0 0 1,0 0 0,0 1-1,0-1 1,0 1 0,-1 0-1,1 0 1,-8 0 0,12 1 1,0 0 1,-1 0 0,1 0 0,0 0-1,0 1 1,-1-1 0,1 0 0,0 0-1,0 1 1,0-1 0,-1 0 0,1 0 0,0 1-1,0-1 1,0 0 0,0 1 0,0-1-1,-1 0 1,1 1 0,0-1 0,0 0-1,0 1 1,0-1 0,0 0 0,0 1-1,0-1 1,0 0 0,0 1 0,0-1 0,0 0-1,1 0 1,-1 1 0,0-1 0,0 0-1,0 1 1,0-1 0,0 0 0,1 1-1,-1-1 1,0 0 0,0 0 0,0 1-1,1-1 1,-1 0 0,0 0 0,0 0-1,1 1 1,-1-1 0,12 15-3161,9-4-1043,8-2-865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8.514"/>
    </inkml:context>
    <inkml:brush xml:id="br0">
      <inkml:brushProperty name="width" value="0.025" units="cm"/>
      <inkml:brushProperty name="height" value="0.025" units="cm"/>
    </inkml:brush>
  </inkml:definitions>
  <inkml:trace contextRef="#ctx0" brushRef="#br0">136 42 9513,'0'0'5312,"-8"4"-3551,-2 3-1391,1 0 0,0 0 0,0 1 0,0 0 0,1 1 0,0 0 0,-12 20 0,14-21-187,0 1 0,1-1-1,0 1 1,1 1 0,0-1 0,1 1-1,-1-1 1,2 1 0,-1 0 0,0 17-1,3-27-177,0 1-1,0-1 0,0 1 1,0-1-1,0 1 0,1-1 1,-1 1-1,0-1 0,0 1 1,1-1-1,-1 0 0,0 1 1,0-1-1,1 1 0,-1-1 1,1 0-1,-1 1 0,0-1 1,1 0-1,-1 0 0,1 1 1,-1-1-1,1 0 0,-1 0 1,1 0-1,-1 1 0,1-1 1,-1 0-1,1 0 0,-1 0 1,1 0-1,-1 0 0,1 0 1,-1 0-1,1 0 0,-1 0 1,1 0-1,-1 0 0,1 0 1,-1-1-1,0 1 0,1 0 1,-1 0-1,1 0 0,-1-1 1,1 1-1,-1 0 0,1-1 1,-1 1-1,1-1 0,25-14 251,-7-2-219,0 0 1,-1-1 0,-1-1 0,-1 0-1,-1-1 1,-1-1 0,-1-1 0,17-34-1,-22 28 48,-8 28-81,0 0 0,0-1 1,0 1-1,0 0 0,0 0 0,0 0 0,-1 0 0,1 0 0,0-1 0,0 1 1,0 0-1,0 0 0,0 0 0,-1 0 0,1 0 0,0 0 0,0 0 1,0 0-1,0 0 0,-1 0 0,1 0 0,0-1 0,0 1 0,0 0 1,-1 0-1,1 0 0,0 0 0,0 0 0,0 0 0,0 1 0,-1-1 0,1 0 1,0 0-1,0 0 0,0 0 0,-1 0 0,1 0 0,0 0 0,0 0 1,0 0-1,0 0 0,0 0 0,-1 1 0,1-1 0,0 0 0,0 0 1,0 0-1,0 0 0,0 0 0,0 1 0,0-1 0,-1 0 0,1 0 0,0 0 1,0 0-1,0 1 0,0-1 0,-5 5 52,1 0-1,-1 1 1,1 0-1,0 0 1,-4 8-1,-2 6 58,0-2 60,1 0 0,0 0 0,1 1 0,2 1 0,0-1 0,0 1 0,2 0 0,-2 21 0,6-40-162,0-1 0,0 1 0,0-1 0,0 1 0,0 0 0,0-1 0,0 1-1,1-1 1,-1 1 0,0-1 0,0 1 0,0-1 0,1 0 0,-1 1 0,0-1 0,1 1-1,-1-1 1,0 1 0,1-1 0,-1 0 0,0 1 0,1-1 0,-1 0 0,1 1 0,-1-1-1,1 0 1,-1 0 0,1 1 0,-1-1 0,1 0 0,-1 0 0,1 0 0,-1 0-1,1 0 1,-1 0 0,1 1 0,27-6 302,24-19 57,-22 4-300,-21 12-73,1 1 0,0 1-1,0 0 1,0 0-1,1 1 1,-1 0 0,1 1-1,1 0 1,-1 1-1,13-3 1,-23 6-3,0 0 0,-1 0 0,1 0 0,0 1-1,-1-1 1,1 0 0,-1 0 0,1 1 0,0-1 0,-1 0 0,1 0 0,-1 1 0,1-1 0,-1 1 0,1-1-1,-1 0 1,1 1 0,-1-1 0,1 1 0,-1-1 0,0 1 0,1 0 0,-1-1 0,0 1 0,1-1-1,-1 1 1,0 0 0,0-1 0,1 2 0,2 28 166,-12 25 370,8-53 403,2-8-259,5-21 39,3-18-864,5-53 0,-14 98-141,1 0 1,0 0-1,0 0 1,-1 0 0,1 0-1,0 0 1,0 0-1,-1 0 1,1 0-1,0 0 1,0 0 0,-1 1-1,1-1 1,0 0-1,-1 1 1,1-1-1,0 0 1,-1 1 0,1-1-1,-1 1 1,1-1-1,0 1 1,-1-1 0,1 1-1,-1-1 1,1 2-1,10 5-3935,6-4-1954</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1.762"/>
    </inkml:context>
    <inkml:brush xml:id="br0">
      <inkml:brushProperty name="width" value="0.025" units="cm"/>
      <inkml:brushProperty name="height" value="0.025" units="cm"/>
      <inkml:brushProperty name="color" value="#66CC00"/>
    </inkml:brush>
  </inkml:definitions>
  <inkml:trace contextRef="#ctx0" brushRef="#br0">200 1 17040,'0'0'7821,"-10"9"-6962,-16 18-526,1 0 1,2 2-1,0 1 0,-36 64 0,50-76-264,5-12-75,1 0-1,0 0 1,0 1-1,0-1 1,1 1-1,0-1 1,0 1-1,-1 9 1,3-15-1105,1-35-10398,0 8 1601</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2.167"/>
    </inkml:context>
    <inkml:brush xml:id="br0">
      <inkml:brushProperty name="width" value="0.025" units="cm"/>
      <inkml:brushProperty name="height" value="0.025" units="cm"/>
      <inkml:brushProperty name="color" value="#66CC00"/>
    </inkml:brush>
  </inkml:definitions>
  <inkml:trace contextRef="#ctx0" brushRef="#br0">139 30 15214,'-8'0'1677,"4"0"-1503,0 0 0,0 0 0,0 0 0,-1 0 0,1 0 0,0 1 0,0 0 0,0 0 0,0 0 0,0 0 0,0 1 0,1-1 0,-1 1 0,0 0 0,1 0 0,-1 1 0,1-1 0,0 1 0,0-1 0,0 1 0,0 0 0,0 0 0,0 1 0,1-1 0,0 0 0,-1 1 1,1 0-1,1-1 0,-1 1 0,0 0 0,1 0 0,0 0 0,0 0 0,-1 6 0,2-7-123,-1 0 1,1 0-1,0 0 1,-1 0 0,1 0-1,1-1 1,-1 1-1,0 0 1,1 0-1,0 0 1,-1 0-1,1 0 1,0 0 0,0-1-1,1 1 1,-1 0-1,1-1 1,-1 1-1,1-1 1,0 0 0,0 1-1,0-1 1,0 0-1,0 0 1,0 0-1,1 0 1,-1-1-1,1 1 1,-1-1 0,4 2-1,1-1 80,1 0 0,-1 0 0,0-1 0,0 0 0,1 0 0,-1 0 0,1-1 1,-1-1-1,1 1 0,-1-1 0,10-2 0,-10 1-108,0-1 0,0 1 0,-1-1 0,1-1 0,-1 1 0,0-1 0,0 0 0,0 0 0,-1-1 0,1 0 0,-1 0 0,0 0 0,0-1 0,-1 1 0,1-1 0,-2 0 0,5-8 0,-6 12-13,-1-1 0,0 0 0,0 1 1,1-1-1,-2 0 0,1 0 0,0 0 0,0 0 0,-1 1 0,0-1 0,0 0 0,1 0 0,-2 0 1,1 0-1,0 0 0,-1 0 0,1 0 0,-1 0 0,0 0 0,0 0 0,0 1 0,0-1 1,0 0-1,-1 1 0,1-1 0,-1 1 0,0-1 0,0 1 0,0 0 0,0 0 0,0 0 0,0 0 1,0 0-1,-1 0 0,1 0 0,-1 1 0,0-1 0,1 1 0,-1 0 0,0 0 0,0 0 0,-5-1 1,0 0-21,1 0 1,-2 0 0,1 1 0,0 1 0,0-1 0,0 1 0,0 0 0,0 1 0,-1 0 0,1 0-1,0 1 1,1 0 0,-1 0 0,0 1 0,-13 6 0,16-6-2,0 0-1,0-1 1,0 2 0,0-1-1,1 0 1,-1 1 0,1 0-1,0 0 1,0 1 0,0-1 0,1 1-1,-1-1 1,1 1 0,0 0-1,1 0 1,-1 1 0,1-1-1,0 1 1,0-1 0,1 1-1,0-1 1,-2 12 0,4-14-137,-1 0-1,0-1 1,1 1 0,-1 0 0,1 0 0,0 0 0,0 0-1,0-1 1,0 1 0,0 0 0,1-1 0,-1 1-1,1-1 1,0 0 0,0 1 0,0-1 0,0 0-1,0 0 1,0 0 0,0 0 0,1-1 0,-1 1-1,1 0 1,-1-1 0,1 0 0,0 0 0,-1 0-1,5 1 1,7 3-1402,-1-2 0,1 0 0,-1-1-1,25 2 1,22-3-4413</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2.547"/>
    </inkml:context>
    <inkml:brush xml:id="br0">
      <inkml:brushProperty name="width" value="0.025" units="cm"/>
      <inkml:brushProperty name="height" value="0.025" units="cm"/>
      <inkml:brushProperty name="color" value="#66CC00"/>
    </inkml:brush>
  </inkml:definitions>
  <inkml:trace contextRef="#ctx0" brushRef="#br0">100 0 11115,'0'0'2081,"-10"11"-538,3-4-1474,-6 6 883,0 1 0,1 0 1,-10 17-1,19-27-809,0 0-1,1 0 1,0 0 0,-1 0-1,1 1 1,1-1 0,-1 1 0,1-1-1,0 1 1,0 0 0,0-1-1,1 1 1,-1 0 0,1 0-1,0 0 1,1-1 0,-1 1 0,1 0-1,1 6 1,0-8-97,0 0 1,0-1-1,0 0 1,1 1-1,-1-1 1,1 0-1,-1 0 0,1 0 1,-1 0-1,1-1 1,0 1-1,0-1 1,0 0-1,0 1 1,0-1-1,0-1 0,0 1 1,1 0-1,-1-1 1,0 0-1,0 1 1,4-2-1,9 2 149,0-1 0,-1 0-1,20-4 1,-24 2-71,1-1-1,0 0 1,-1-1-1,0-1 1,0 0 0,0 0-1,0-1 1,11-8-1,-18 11-11,-1 1 0,1-1 0,0 1 0,-1-1 0,0 0-1,0-1 1,0 1 0,0 0 0,0-1 0,-1 0-1,1 1 1,-1-1 0,0 0 0,0 0 0,-1 0 0,1-1-1,-1 1 1,0 0 0,0-1 0,0 1 0,0-1 0,-1 1-1,0-1 1,0 1 0,-1-5 0,0 5-95,0 1 1,-1-1-1,0 1 1,0 0-1,0 0 1,0 0-1,0 0 1,0 0-1,-1 0 1,0 1-1,1-1 1,-1 1-1,0-1 1,0 1-1,0 0 1,-1 0-1,1 1 1,0-1-1,-1 1 1,1-1-1,-1 1 1,1 0-1,-1 1 1,-5-2-1,-10-1-436,0 1 0,-1 0 0,-21 1 0,35 1-582,1 0 0,-1 1-1,0 0 1,0 0 0,0 0-1,-7 3 1,-1 1-8064</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3.362"/>
    </inkml:context>
    <inkml:brush xml:id="br0">
      <inkml:brushProperty name="width" value="0.025" units="cm"/>
      <inkml:brushProperty name="height" value="0.025" units="cm"/>
      <inkml:brushProperty name="color" value="#66CC00"/>
    </inkml:brush>
  </inkml:definitions>
  <inkml:trace contextRef="#ctx0" brushRef="#br0">0 115 9513,'0'0'8034,"15"5"-6197,-1 1-1466,1-2 0,0 0 1,0 0-1,1-1 0,-1-1 1,1-1-1,-1 0 0,17-2 0,254-26 2411,243-16-1565,-407 38-892,199-13 818,-230 8-876,134-31 0,-224 41-315,-40 3-6780,22-2-171,3-1-6795</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4.412"/>
    </inkml:context>
    <inkml:brush xml:id="br0">
      <inkml:brushProperty name="width" value="0.025" units="cm"/>
      <inkml:brushProperty name="height" value="0.025" units="cm"/>
      <inkml:brushProperty name="color" value="#66CC00"/>
    </inkml:brush>
  </inkml:definitions>
  <inkml:trace contextRef="#ctx0" brushRef="#br0">66 233 9161,'0'0'3774,"-9"8"-1441,-4 2-1525,9-8-473,0 1 0,0 1-1,0-1 1,0 1 0,0-1-1,1 1 1,-1 0-1,1 0 1,0 1 0,-3 6-1,7-8 2426,6-5-1911,9-7-230,20-20 195,-2-1 0,-1-2-1,-1-2 1,38-52 0,-11 13-19,-59 73-794,0 0 1,1-1 0,-1 1 0,0 0-1,0 0 1,0-1 0,0 1 0,0 0-1,0 0 1,0 0 0,0-1-1,1 1 1,-1 0 0,0 0 0,0-1-1,0 1 1,0 0 0,1 0 0,-1 0-1,0 0 1,0 0 0,1-1 0,-1 1-1,0 0 1,0 0 0,0 0 0,1 0-1,-1 0 1,0 0 0,0 0 0,1 0-1,-1 0 1,0 0 0,1 0-1,-1 0 1,0 0 0,0 0 0,1 0-1,-1 0 1,0 0 0,0 0 0,1 0-1,-1 0 1,0 0 0,0 0 0,0 1-1,1-1 1,-1 0 0,0 0 0,0 0-1,1 0 1,-1 1 0,0-1-1,0 0 1,0 0 0,0 0 0,0 1-1,1-1 1,-1 0 0,0 1 0,1 24 21,-10 36 24,-23 50 16,-8 34-35,40-145-96,-1 1 0,1-1 1,0 0-1,0 0 0,0 1 1,0-1-1,0 0 0,0 1 1,0-1-1,-1 0 1,1 0-1,0 1 0,0-1 1,0 0-1,0 1 0,0-1 1,0 0-1,1 0 0,-1 1 1,0-1-1,0 0 1,0 1-1,0-1 0,0 0 1,0 0-1,0 1 0,1-1 1,-1 0-1,0 0 0,0 1 1,0-1-1,1 0 0,-1 0 1,0 0-1,0 1 1,1-1-1,-1 0 0,12-5-2175,11-15-2643,-2-4-1846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4.808"/>
    </inkml:context>
    <inkml:brush xml:id="br0">
      <inkml:brushProperty name="width" value="0.025" units="cm"/>
      <inkml:brushProperty name="height" value="0.025" units="cm"/>
      <inkml:brushProperty name="color" value="#66CC00"/>
    </inkml:brush>
  </inkml:definitions>
  <inkml:trace contextRef="#ctx0" brushRef="#br0">46 33 6406,'0'0'17793,"-2"13"-17441,-14 45 71,10-40-161,1-1 0,0 1 0,1 0 0,1 0 1,0 0-1,2 0 0,1 34 0,0-51-239,1 0-1,-1 1 1,1-1 0,0 0 0,0 0 0,-1 0-1,1 0 1,0 0 0,0 0 0,0 0-1,0-1 1,0 1 0,0 0 0,0 0-1,0-1 1,1 1 0,-1-1 0,0 1-1,0-1 1,1 1 0,-1-1 0,0 0 0,0 1-1,1-1 1,-1 0 0,0 0 0,1 0-1,-1 0 1,0 0 0,1 0 0,-1-1-1,2 0 1,3 1 102,-1-1 1,1 0-1,-1-1 0,0 1 1,0-1-1,10-5 0,-4-1 26,0 0 1,0-1-1,-1-1 0,0 1 0,0-2 1,-1 1-1,-1-1 0,11-18 0,-14 22-52,-1 0-1,0 0 1,-1-1-1,0 1 1,0-1-1,0 0 0,-1 0 1,0 0-1,-1 0 1,0 0-1,0-1 1,0 1-1,-1 0 0,-1 0 1,-1-14-1,1 20-99,0 0 0,0-1-1,-1 1 1,1 0 0,0-1-1,-1 1 1,1 0 0,-1 0-1,0 0 1,0 1 0,0-1-1,0 0 1,0 1 0,0-1 0,0 1-1,0-1 1,-1 1 0,1 0-1,0 0 1,-1 0 0,1 1-1,-1-1 1,1 0 0,-1 1-1,1 0 1,-1-1 0,0 1-1,1 0 1,-1 0 0,1 1 0,-1-1-1,-4 2 1,3-2-155,0 1 1,1 0-1,-1 0 0,1 1 1,0-1-1,-1 1 1,1-1-1,0 1 0,0 0 1,-6 5-1,8-6-131,-1 1 0,0 0 1,1-1-1,-1 1 0,1 0 0,0 0 0,0 0 0,0 0 0,-1 0 1,2 1-1,-1-1 0,0 0 0,0 0 0,1 1 0,-1-1 0,1 0 1,0 4-1,0-5 82,0 0 0,0-1 1,0 1-1,0-1 1,0 1-1,0 0 0,0-1 1,0 1-1,0 0 0,0-1 1,0 1-1,0-1 0,1 1 1,-1-1-1,0 1 1,1 0-1,-1-1 0,0 1 1,1-1-1,-1 1 0,0-1 1,1 1-1,-1-1 0,1 0 1,-1 1-1,1-1 0,-1 0 1,1 1-1,-1-1 1,1 0-1,-1 1 0,1-1 1,0 0-1,-1 0 0,1 0 1,15 2-5935</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5.184"/>
    </inkml:context>
    <inkml:brush xml:id="br0">
      <inkml:brushProperty name="width" value="0.025" units="cm"/>
      <inkml:brushProperty name="height" value="0.025" units="cm"/>
      <inkml:brushProperty name="color" value="#66CC00"/>
    </inkml:brush>
  </inkml:definitions>
  <inkml:trace contextRef="#ctx0" brushRef="#br0">149 0 17521,'0'0'9342,"-1"11"-8504,0 2-590,-1-1 0,0 1 0,-1-1 0,0 1 0,-1-1 0,-1 0-1,0-1 1,-8 16 0,-96 159 1327,114-227-7202,2-24-3832,-4 24 1494</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5.560"/>
    </inkml:context>
    <inkml:brush xml:id="br0">
      <inkml:brushProperty name="width" value="0.025" units="cm"/>
      <inkml:brushProperty name="height" value="0.025" units="cm"/>
      <inkml:brushProperty name="color" value="#66CC00"/>
    </inkml:brush>
  </inkml:definitions>
  <inkml:trace contextRef="#ctx0" brushRef="#br0">147 36 4388,'0'0'15994,"0"0"-15910,0-1 0,-1 1 0,1 0 0,0-1 0,-1 1 0,1 0 0,-1-1 0,1 1 0,-1 0 0,1-1 0,-1 1 0,1 0 0,-1 0 0,1-1 0,-1 1 0,1 0 0,-1 0 0,0 0 0,1 0 0,-1 0-1,1 0 1,-1 0 0,1 0 0,-1 0 0,-1 0 0,0 9 724,-1-1 0,2 1 0,-1-1 0,1 1 0,-1 9 0,3-18-767,-1 1 1,1-1-1,-1 0 1,1 0-1,-1 1 1,1-1-1,-1 0 1,0 0-1,1 0 1,-1 1 0,1-1-1,-1 0 1,1 0-1,0 0 1,-1 0-1,1 0 1,-1 0-1,1 0 1,-1 0-1,1 0 1,-1 0-1,1 0 1,-1 0 0,1-1-1,-1 1 1,1 0-1,-1 0 1,1-1-1,-1 1 1,1 0-1,-1 0 1,0-1-1,1 1 1,-1 0-1,0-1 1,1 0 0,19-11 700,6-23 50,-25 33-745,0 1 1,0-1 0,0 0 0,0 0-1,0 1 1,0-1 0,-1 0-1,1 0 1,-1 0 0,1 0 0,-1 0-1,0 0 1,1 0 0,-1 0-1,0 0 1,-1 0 0,1 0 0,0 0-1,0 0 1,-1-2 0,-2 4-37,-1-1 1,1 1-1,0 0 1,0 0-1,0 0 0,0 1 1,0-1-1,0 1 1,0-1-1,0 1 1,0 0-1,0 0 0,-4 2 1,6-2-12,-16 6 11,1 1 1,1 1-1,-1 0 0,2 1 1,-1 0-1,1 1 0,-16 17 1,30-28-64,-1 1 1,0-1 0,1 1-1,-1-1 1,1 1 0,-1 0 0,1-1-1,-1 1 1,1 0 0,-1-1-1,1 1 1,-1 0 0,1-1-1,0 1 1,-1 0 0,1 0-1,0 0 1,0-1 0,0 1-1,0 0 1,0 0 0,-1 0-1,1-1 1,1 1 0,-1 0 0,0 0-1,0 0 1,0-1 0,0 1-1,0 0 1,1 0 0,-1-1-1,0 1 1,1 0 0,-1 0-1,1-1 1,-1 1 0,1 0-1,-1-1 1,1 1 0,-1-1 0,1 1-1,0 0 1,-1-1 0,1 0-1,0 1 1,-1-1 0,1 1-1,0-1 1,-1 0 0,1 1-1,0-1 1,0 0 0,0 0-1,-1 0 1,2 1 0,54 1-6574,-45-2 4932,18-2-4281,1-4-2140</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4:25.954"/>
    </inkml:context>
    <inkml:brush xml:id="br0">
      <inkml:brushProperty name="width" value="0.025" units="cm"/>
      <inkml:brushProperty name="height" value="0.025" units="cm"/>
      <inkml:brushProperty name="color" value="#66CC00"/>
    </inkml:brush>
  </inkml:definitions>
  <inkml:trace contextRef="#ctx0" brushRef="#br0">137 0 15471,'0'0'1542,"-8"7"749,5-3-1871,-18 14 1705,2 1-1,-30 39 0,45-53-1968,0 0 0,0 0 0,1 0 0,0 0 0,0 1 0,0-1 0,1 1 0,0 0 0,0 0-1,0 0 1,1 0 0,0 0 0,0 0 0,0 0 0,1 0 0,0 0 0,0 0 0,1 0 0,-1 0 0,3 10 0,-1-14-120,0 1 0,-1-1 0,1 0-1,0 0 1,0 0 0,0 0 0,0-1 0,0 1 0,0 0 0,1-1 0,-1 0 0,0 1 0,1-1 0,-1 0 0,1 0-1,0-1 1,-1 1 0,1 0 0,0-1 0,-1 1 0,1-1 0,0 0 0,5 0 0,2 0 71,-1-1 0,1 1 0,-1-2 1,1 1-1,15-5 0,-10 0-17,-1 0-1,-1-1 1,1 0-1,-1-1 1,21-17-1,-29 21-24,0 0 0,-1 0 0,1 0 0,-1 0 0,0-1 1,0 1-1,0-1 0,-1 0 0,0 0 0,0-1 0,0 1 0,-1-1 0,1 1 0,-1-1 0,-1 0 0,1 0 0,0-8 0,-2 12-58,0 1 0,0-1 0,0 1 0,-1-1 0,1 1 0,0-1 0,-1 1 0,1-1 0,-1 1-1,0-1 1,1 1 0,-1 0 0,0-1 0,0 1 0,0 0 0,0 0 0,0-1 0,0 1-1,0 0 1,0 0 0,-1 0 0,-1-1 0,-1 0 0,0 0 0,-1 0 0,1 1 1,-1-1-1,1 1 0,-1 0 0,-7-1 0,-5 1-117,0 0 0,0 2 0,-21 2 0,35-2 0,-1-1 0,1 1 0,0 0 0,0 0 0,0 0 1,0 1-1,0-1 0,0 1 0,-4 3 0,6-5-167,0 1 0,0 0 0,0 0 0,0-1-1,1 1 1,-1 0 0,0 0 0,1 0 0,-1 0 0,1 0 0,-1 0 0,1 0 0,-1 0 0,1 0 0,0 0 0,-1 0 0,1 0 0,0 2 0</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5:12.876"/>
    </inkml:context>
    <inkml:brush xml:id="br0">
      <inkml:brushProperty name="width" value="0.025" units="cm"/>
      <inkml:brushProperty name="height" value="0.025" units="cm"/>
      <inkml:brushProperty name="color" value="#66CC00"/>
    </inkml:brush>
  </inkml:definitions>
  <inkml:trace contextRef="#ctx0" brushRef="#br0">334 189 1890,'0'0'2471,"9"-8"-1969,1-3-393,14-11-546,7 8 3029,-17 11-1963,1 1 0,0 1 0,-1 0 0,1 1 1,21 2-1,43-2-326,15-13-381,-57 6 488,-32 5 437,-13 1 633,-76 7-641,0 3 0,-146 35-1,131-23-413,57-13-339,-143 35 309,185-43-401,0 0 0,0 0 0,0 0 0,1 0 0,-1 0 0,0 0 0,0 0 0,0 0 0,0 1 0,0-1 0,0 0 0,0 0 0,0 0 0,0 0 0,0 0 0,0 0 0,1 0 0,-1 0 0,0 1 0,0-1 0,0 0 0,0 0 0,0 0 0,0 0 0,0 0 0,0 0 0,0 0 0,0 1 0,0-1 0,0 0 0,0 0 0,0 0 0,0 0 0,0 0 0,0 0 0,0 0 0,-1 1 0,1-1 0,0 0 0,0 0 0,0 0 0,0 0 0,0 0 0,0 0 0,25 3 30,38-2 190,67-14-360,171-41 0,-149 24-59,-79 17 80,-24 6 100,-1-3 0,0-1 1,61-23-1,-96 24 268,-24 4 230,-25 4-132,-37 4-254,-1 4 0,-89 18 0,-144 46 132,245-54-192,205-47-59,301-56 121,-179 40-76,-248 43 13,-17 2 28,-31 1 4,-38 6-13,1 3 0,-106 26 0,93-16 103,2-2 12,-11 1-108,0 3 0,-101 40-1,228-64-2003,-6 4 1134,25-14-1590,13-9-1003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9.318"/>
    </inkml:context>
    <inkml:brush xml:id="br0">
      <inkml:brushProperty name="width" value="0.025" units="cm"/>
      <inkml:brushProperty name="height" value="0.025" units="cm"/>
    </inkml:brush>
  </inkml:definitions>
  <inkml:trace contextRef="#ctx0" brushRef="#br0">215 199 13357,'-11'2'4249,"-1"0"-3830,1 1 0,-1 0 0,1 1 0,0 1 0,1-1 0,-1 2 0,1-1 0,0 2 1,0-1-1,0 1 0,1 1 0,0 0 0,-13 15 0,-12 26 753,33-48-1138,-1 2 0,1-1 0,0 0-1,0 0 1,0 0 0,0 0 0,0 1 0,0-1 0,1 0 0,-1 1 0,1-1 0,-1 1 0,1-1 0,0 1 0,0-1 0,0 1 0,1-1 0,-1 0-1,0 1 1,2 4 0,-1-6-29,0 0 1,0-1-1,1 1 0,-1 0 0,0 0 0,0-1 0,0 1 0,1-1 0,-1 1 0,0-1 1,1 1-1,-1-1 0,0 0 0,1 0 0,-1 0 0,1 0 0,-1 0 0,0 0 1,1 0-1,-1 0 0,1 0 0,-1-1 0,0 1 0,1 0 0,1-2 0,34-14 177,-22 8-281,0-2-1,-1 0 0,-1 0 0,1-2 0,-2 1 1,0-2-1,0 0 0,-1 0 0,-1-1 0,0 0 1,-1-1-1,13-28 0,-26 53-463,-22 56 140,24-60 416,0-1-1,0 0 0,1 1 0,0 0 0,0-1 0,1 1 0,-1 0 0,1-1 0,1 1 0,0 8 0,-1-13 3,1-1 0,-1 1 0,1-1 0,-1 1 0,1-1-1,-1 1 1,1-1 0,0 1 0,-1-1 0,1 0 0,-1 1 0,1-1 0,0 0 0,-1 1 0,1-1 0,0 0-1,0 0 1,-1 0 0,1 0 0,0 1 0,-1-1 0,1 0 0,0 0 0,0 0 0,-1-1 0,1 1-1,0 0 1,0 0 0,-1 0 0,1 0 0,0-1 0,-1 1 0,1 0 0,0-1 0,-1 1 0,1-1 0,0 0-1,26-14 125,-7-2-121,-1 0-1,-1-1 0,-1 0 1,-1-2-1,0 0 0,-2-1 1,0 0-1,-1-1 0,-2-1 1,0 0-1,-1 0 0,-1-1 1,8-40-1,-48 119 318,7-3-321,-25 64 267,44-101-130,0-1 0,1 1 0,1 1 0,0-1 0,-1 25 0,4-39-122,0-1-1,0 0 1,0 1 0,0-1-1,0 1 1,0-1-1,0 0 1,0 1 0,0-1-1,0 0 1,1 1 0,-1-1-1,0 0 1,0 1 0,0-1-1,0 0 1,0 1 0,1-1-1,-1 0 1,0 1 0,0-1-1,1 0 1,-1 0 0,0 1-1,0-1 1,1 0 0,-1 0-1,0 1 1,0-1 0,1 0-1,-1 0 1,0 0 0,1 0-1,-1 0 1,1 1-1,-1-1 1,0 0 0,1 0-1,-1 0 1,0 0 0,1 0-1,0 0 1,19-9 401,16-19-7,-24 15-388,-2 1 0,0-2 0,0 0 0,-1 0-1,-1 0 1,0-1 0,-1 0 0,-1-1 0,0 0 0,-1 0 0,-1 0-1,0 0 1,1-23 0,-6 48-48,0 0-1,-1-1 0,0 1 1,-1-1-1,0 1 0,-5 10 0,-10 35 99,17-50-46,0 0-1,0 1 0,1-1 0,0 0 1,-1 1-1,2-1 0,-1 0 0,0 1 0,1-1 1,0 0-1,1 5 0,-1-8-8,0 1-1,0-1 1,1 1 0,-1-1 0,0 0-1,1 0 1,-1 0 0,1 0-1,-1 0 1,1 0 0,-1 0-1,1 0 1,0 0 0,-1-1 0,1 1-1,0-1 1,0 1 0,-1-1-1,1 0 1,0 0 0,0 0-1,0 0 1,-1 0 0,1 0-1,0 0 1,3-1 0,4-1 16,0 0 1,-1 0 0,1-1-1,-1 0 1,0 0 0,0-1-1,0 0 1,0 0-1,-1-1 1,1 0 0,-1 0-1,0-1 1,6-7 0,-1 1-13,0 0 0,-1-2 1,0 1-1,-1-1 1,14-27-1,-61 146 34,36-102-33,-5 10 89,0-1 0,1 2 0,1-1-1,0 0 1,1 1 0,-3 25 0,6-38-110,0 0 1,0-1-1,0 1 1,0-1-1,0 1 0,0-1 1,0 1-1,0-1 1,0 1-1,1-1 0,-1 1 1,0-1-1,0 1 1,0-1-1,1 1 0,-1-1 1,0 1-1,1-1 1,-1 0-1,0 1 1,1-1-1,-1 1 0,1-1 1,-1 0-1,0 1 1,1-1-1,-1 0 0,1 0 1,-1 1-1,1-1 1,-1 0-1,1 0 0,-1 0 1,1 0-1,-1 0 1,1 1-1,-1-1 0,1 0 1,0 0-1,-1 0 1,1 0-1,-1-1 0,1 1 1,-1 0-1,1 0 1,-1 0-1,1 0 0,-1 0 1,1-1-1,-1 1 1,1 0-1,-1 0 0,1-1 1,-1 1-1,0 0 1,1-1-1,-1 1 0,1-1 1,-1 0-1,31-22-1799,-23 13-5,1-1 0,-1 1-1,-1-1 1,0 0-1,0-1 1,-1 0 0,8-24-1,1-13-6725</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5:52.789"/>
    </inkml:context>
    <inkml:brush xml:id="br0">
      <inkml:brushProperty name="width" value="0.025" units="cm"/>
      <inkml:brushProperty name="height" value="0.025" units="cm"/>
      <inkml:brushProperty name="color" value="#66CC00"/>
    </inkml:brush>
  </inkml:definitions>
  <inkml:trace contextRef="#ctx0" brushRef="#br0">269 1 4773,'0'0'13842,"-11"0"-13095,3 0-587,0 0 1,1 1-1,-1 0 0,0 0 0,0 1 0,1 0 0,-1 0 1,1 1-1,0-1 0,0 2 0,0-1 0,-10 8 0,3 0 160,1 0 1,0 1-1,1 1 0,1 0 0,0 1 0,1 0 0,0 0 0,1 1 0,-8 17 1,12-20-199,0 0 0,0 0 0,1 1 0,1-1 0,0 1 0,1 0 0,0 0 0,1 0 0,0 0 1,1 0-1,1 0 0,3 23 0,-3-32-106,1 0 1,-1 0-1,1 0 1,-1 0-1,1-1 1,0 1-1,1-1 1,-1 1-1,1-1 1,-1 0-1,1 0 1,0 0-1,0 0 1,0 0-1,7 4 1,-3-3 23,0 0-1,1 0 1,-1-1-1,1 0 1,0 0-1,-1-1 1,1 0 0,10 1-1,-11-2 38,0 0 0,0 0 0,1 0-1,-1-1 1,0-1 0,1 1 0,-1-1 0,0 0 0,0 0-1,0-1 1,0 0 0,0-1 0,0 1 0,0-1-1,-1-1 1,1 1 0,-1-1 0,0 0 0,9-8 0,-13 10 7,0 0 1,0-1 0,0 1 0,0-1 0,-1 1 0,1-1 0,-1 0 0,1 1 0,-1-1 0,0 0 0,0 0-1,0 0 1,-1 0 0,1 0 0,-1 0 0,1 0 0,-1 0 0,0 0 0,0 0 0,0 0 0,-1-4 0,-1 4-34,1 0 1,-1 0-1,0-1 1,0 1 0,0 0-1,0 1 1,0-1-1,0 0 1,-1 1 0,0-1-1,1 1 1,-1 0-1,0 0 1,0 0 0,-4-2-1,-5-2-48,0 1-1,-1 0 1,1 1 0,-1 0-1,0 1 1,0 0 0,0 1-1,-19 0 1,19 1-108,-23 2-114,34-1 104,1 1-1,-1-1 1,1 0 0,0 1-1,0-1 1,-1 1 0,1-1-1,0 1 1,0-1 0,-1 1-1,1 0 1,0 0 0,0-1-1,0 1 1,0 0 0,0 0-1,0 0 1,0 0-1,1 0 1,-1 1 0,-1 1-1,2-2-69,0-1-1,0 1 1,1-1-1,-1 1 1,0-1-1,0 1 1,1-1-1,-1 1 1,0-1-1,0 1 1,1-1-1,-1 1 1,1-1-1,-1 1 1,0-1-1,1 0 1,-1 1-1,1-1 1,-1 0-1,1 1 1,-1-1-1,1 0 1,-1 0-1,1 0 1,0 1-1,-1-1 1,1 0-1,-1 0 1,1 0-1,-1 0 1,1 0-1,0 0 1,-1 0-1,1 0 1,-1 0-1,1 0 1,-1 0-1,2-1 1,29 1-3782,-28-1 3221,30-2-4918</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5:53.226"/>
    </inkml:context>
    <inkml:brush xml:id="br0">
      <inkml:brushProperty name="width" value="0.025" units="cm"/>
      <inkml:brushProperty name="height" value="0.025" units="cm"/>
      <inkml:brushProperty name="color" value="#66CC00"/>
    </inkml:brush>
  </inkml:definitions>
  <inkml:trace contextRef="#ctx0" brushRef="#br0">159 35 12107,'0'0'8184,"-8"-6"-6721,-28-19-209,35 25-1214,0-1 0,0 1 0,0-1 0,0 1-1,0-1 1,0 1 0,0 0 0,0 0 0,0-1 0,0 1-1,0 0 1,0 0 0,0 0 0,-1 0 0,1 0-1,0 1 1,0-1 0,0 0 0,0 0 0,0 1-1,0-1 1,0 1 0,0-1 0,0 1 0,0-1-1,0 1 1,-1 0 0,-18 24 192,15-19-68,-2 4 22,0 1-1,0-1 1,1 1 0,1 1-1,0-1 1,0 1-1,1 0 1,1 0-1,0 0 1,0 0 0,1 1-1,1-1 1,0 1-1,1-1 1,0 1 0,4 22-1,-3-31-169,1-1 0,-1 1 0,1-1 1,0 0-1,0 1 0,1-1 0,-1 0 0,1 0 0,-1-1 0,1 1 0,0 0 0,0-1 0,0 0 0,0 0 1,0 0-1,1 0 0,-1 0 0,1 0 0,-1-1 0,1 0 0,0 0 0,-1 0 0,1 0 0,0 0 1,0-1-1,7 0 0,-1 1 26,1-1 1,-1 0-1,0-1 1,0 0-1,0 0 1,0-1-1,0 0 1,0-1-1,11-5 1,-11 3 61,1-1 0,-1 0 0,-1 0 0,1-1 1,-1-1-1,0 0 0,-1 0 0,0 0 1,11-15-1,-16 19-33,0-1 1,0 1-1,-1-1 1,1 0-1,-1 0 0,0 0 1,0 0-1,-1 0 1,1 0-1,-1 0 1,0-1-1,-1 1 0,1-1 1,-1 1-1,0 0 1,0-1-1,-1 1 1,0 0-1,0-1 1,0 1-1,0 0 0,-5-10 1,2 9-62,0 0 0,-1 0 1,0 1-1,0-1 0,0 1 1,-1 0-1,0 1 0,1-1 1,-2 1-1,1 1 0,0-1 1,-1 1-1,0 0 0,0 0 1,0 1-1,0 0 0,-13-2 1,15 3-121,0 0 1,1 1 0,-1-1 0,0 1 0,0 0 0,1 1-1,-1-1 1,0 1 0,0 0 0,1 0 0,-1 1 0,-7 2-1,10-2-107,-1-1 0,1 1-1,-1 0 1,1 0-1,0 0 1,0 0 0,-1 1-1,2-1 1,-1 0-1,0 1 1,0-1 0,1 1-1,-1 0 1,1 0-1,0-1 1,0 1 0,0 0-1,0 0 1,1 0-1,-1 0 1,1 4 0,-1-3-787,0 0 1,1 1 0,0-1 0,0 0 0,0 0 0,0 0 0,1 1 0,1 5 0,12 7-6940</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5:53.668"/>
    </inkml:context>
    <inkml:brush xml:id="br0">
      <inkml:brushProperty name="width" value="0.025" units="cm"/>
      <inkml:brushProperty name="height" value="0.025" units="cm"/>
      <inkml:brushProperty name="color" value="#66CC00"/>
    </inkml:brush>
  </inkml:definitions>
  <inkml:trace contextRef="#ctx0" brushRef="#br0">165 68 12684,'0'0'15225,"-9"7"-14691,-8 4-280,1 2 1,1 0-1,0 1 1,1 0-1,-15 20 0,24-27-178,-1 0 0,1 0-1,1 0 1,-1 0 0,1 1 0,0-1-1,1 1 1,0 0 0,0 0-1,1 1 1,0-1 0,1 0-1,-1 1 1,2-1 0,-1 1 0,2 12-1,-1-19-68,1 0 0,0 1 1,0-1-1,0 0 0,0 0 0,0 0 0,1 0 0,-1 0 0,1 0 0,-1 0 1,1-1-1,0 1 0,0-1 0,0 1 0,0-1 0,0 1 0,0-1 0,0 0 1,0 0-1,0 0 0,0 0 0,1-1 0,-1 1 0,0 0 0,1-1 0,-1 0 1,3 1-1,10 0 30,0 0 0,-1 0 0,18-3 0,-28 2-27,13-2 12,0 0 0,-1-1 1,1-1-1,-1 0 0,0-1 0,0-1 1,0-1-1,-1 0 0,0-1 0,0 0 1,-1-2-1,0 1 0,0-2 0,-1 0 1,-1 0-1,0-1 0,20-27 0,-29 34-20,0 1-1,0-1 1,-1 0 0,0 0-1,0 0 1,0 0-1,0 0 1,-1 0-1,0-1 1,0 1 0,0 0-1,-1-1 1,0 1-1,0-1 1,0 1-1,-1 0 1,0-1 0,0 1-1,0 0 1,-1 0-1,1-1 1,-1 1-1,-1 0 1,-3-6 0,2 5-157,0 1 0,0 0 1,-1 0-1,1 0 0,-1 1 1,-1 0-1,1 0 0,0 0 1,-1 0-1,0 1 1,0 0-1,0 0 0,0 1 1,0 0-1,-1 0 0,1 0 1,-1 1-1,1 0 0,-10-1 1,-42 2-3889,21 8-2714,16 3-3364</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06.220"/>
    </inkml:context>
    <inkml:brush xml:id="br0">
      <inkml:brushProperty name="width" value="0.025" units="cm"/>
      <inkml:brushProperty name="height" value="0.025" units="cm"/>
      <inkml:brushProperty name="color" value="#66CC00"/>
    </inkml:brush>
  </inkml:definitions>
  <inkml:trace contextRef="#ctx0" brushRef="#br0">122 25 9065,'4'-24'8197,"-4"39"-3832,-6 41-2177,-59 180 949,13-54-1897,51-179-1209,1-1-1,-1 0 1,1 1-1,0-1 1,0 0-1,0 1 1,0-1 0,0 0-1,0 1 1,1 4-1,-1-7-9,1 1-1,-1 0 1,0 0-1,1-1 1,-1 1-1,1 0 1,-1-1-1,1 1 1,-1 0-1,1-1 1,-1 1-1,1-1 1,0 1-1,-1-1 1,1 1-1,0-1 1,-1 0-1,1 1 1,0-1-1,0 0 1,-1 0-1,2 1 1,3-1 67,0 0 1,-1 0 0,1-1-1,-1 1 1,1-1 0,0 0-1,-1 0 1,0-1 0,1 1-1,5-4 1,69-29 369,79-30-49,-137 56-565,1 2 0,0 1 0,0 1 0,0 0 0,31 0 0,-53 4-50,1 0 1,0 1-1,0-1 1,-1 0 0,1 0-1,0 0 1,-1 1 0,1-1-1,0 0 1,-1 1-1,1-1 1,-1 0 0,1 1-1,0-1 1,-1 1 0,1-1-1,-1 1 1,1-1-1,-1 1 1,0-1 0,1 1-1,-1 0 1,1-1 0,-1 1-1,0 0 1,0-1-1,1 1 1,-1 0 0,0-1-1,0 2 1,-3 13-7991,-6-10 1661</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06.583"/>
    </inkml:context>
    <inkml:brush xml:id="br0">
      <inkml:brushProperty name="width" value="0.025" units="cm"/>
      <inkml:brushProperty name="height" value="0.025" units="cm"/>
      <inkml:brushProperty name="color" value="#66CC00"/>
    </inkml:brush>
  </inkml:definitions>
  <inkml:trace contextRef="#ctx0" brushRef="#br0">22 1 14542,'0'0'10025,"-2"8"-9486,-8 68 859,4-1-1,2 1 0,10 106 1,-5-173-1357,0 1 0,0-1 1,0 1-1,2-1 1,-1 0-1,1 0 0,0 0 1,1 0-1,0-1 0,0 1 1,8 10-1,-12-19-77,1 1 0,-1 0 0,0-1 1,1 1-1,-1-1 0,1 1 0,-1-1 0,1 1 0,-1-1 0,1 1 0,-1-1 0,1 0 0,0 1 1,-1-1-1,1 0 0,0 1 0,-1-1 0,1 0 0,0 0 0,-1 1 0,1-1 0,1 0 0,5-11-2755,-5-26-4021,-2 33 6020,0-24-6431</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07.160"/>
    </inkml:context>
    <inkml:brush xml:id="br0">
      <inkml:brushProperty name="width" value="0.025" units="cm"/>
      <inkml:brushProperty name="height" value="0.025" units="cm"/>
      <inkml:brushProperty name="color" value="#66CC00"/>
    </inkml:brush>
  </inkml:definitions>
  <inkml:trace contextRef="#ctx0" brushRef="#br0">87 1 13261,'0'0'10319,"-2"11"-9118,-4 12-614,1-8-128,2 1 1,0-1 0,0 1 0,1-1 0,1 1 0,2 25 0,-1-40-454,1 0 0,0 0 0,-1 1 0,1-1 0,0 0 0,0 0 0,0 0 0,0 0 0,0 0 0,0 0 0,1 0 0,-1 0 0,0 0 0,0-1 0,1 1 0,-1 0 0,0-1 0,1 1 0,-1-1 0,1 0 0,-1 1 0,0-1 0,4 0-1,38 3 131,-41-3-121,53-2 43,45 1-10,-93 2-88,0-1 0,0 1 1,0 0-1,0 1 0,-1 0 0,1 0 1,0 0-1,-1 1 0,1 0 0,10 7 1,-15-8 30,0 0 1,1 1-1,-1-1 1,-1 1 0,1-1-1,0 1 1,-1 0 0,1 0-1,-1-1 1,0 1-1,0 0 1,0 0 0,0 0-1,0 0 1,-1 1-1,1-1 1,-1 0 0,0 0-1,0 0 1,0 0-1,0 0 1,-1 1 0,1-1-1,-2 4 1,0 0 71,0 0 1,0 0 0,-1 0 0,0 0-1,0 0 1,-1-1 0,1 1-1,-1-1 1,-7 7 0,-4 4 342,-1-2 0,-1 0 0,0-1 1,-37 23-1,46-32-280,-1 0-1,0 0 1,0-1 0,0-1-1,-1 1 1,1-2-1,-1 1 1,0-1 0,0-1-1,0 0 1,0 0 0,0-1-1,-14-1 1,20 0-232,0 0 0,0-1 1,0 0-1,1 1 0,-1-1 0,1-1 0,-1 1 1,1 0-1,0-1 0,0 0 0,0 0 0,0 0 1,0 0-1,1 0 0,-1 0 0,1-1 0,0 1 1,0-1-1,0 0 0,0 1 0,-1-8 0,-3-7-916,0 0 0,1-1 0,-2-23-1,2-55-9947,5 47-22</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07.536"/>
    </inkml:context>
    <inkml:brush xml:id="br0">
      <inkml:brushProperty name="width" value="0.025" units="cm"/>
      <inkml:brushProperty name="height" value="0.025" units="cm"/>
      <inkml:brushProperty name="color" value="#66CC00"/>
    </inkml:brush>
  </inkml:definitions>
  <inkml:trace contextRef="#ctx0" brushRef="#br0">1 36 16784,'0'0'9929,"46"-27"-8551,-12 23-289,11 0-481,3 4-416,4 0-160,-6-1 0,0 1-32,-1 1-576,-6 4-1218,-5-5-448,-5 0-737,-2 0-1377,-4-5-2659</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07.914"/>
    </inkml:context>
    <inkml:brush xml:id="br0">
      <inkml:brushProperty name="width" value="0.025" units="cm"/>
      <inkml:brushProperty name="height" value="0.025" units="cm"/>
      <inkml:brushProperty name="color" value="#66CC00"/>
    </inkml:brush>
  </inkml:definitions>
  <inkml:trace contextRef="#ctx0" brushRef="#br0">243 0 7655,'0'0'14905,"-7"9"-14136,-12 14-38,2 1 1,1 0-1,1 1 0,-19 43 1,26-51-461,2 1 0,0 0 0,1 0 0,0 0 0,2 1 0,0-1 0,1 1 0,1 35 0,1-48-241,1-1 1,0 1-1,0-1 0,0 0 1,0 0-1,1 1 0,0-1 1,0 0-1,0-1 0,1 1 1,0 0-1,0-1 0,0 1 1,0-1-1,1 0 0,-1 0 1,1 0-1,0 0 0,0-1 1,1 0-1,-1 0 0,1 0 1,-1 0-1,1-1 0,0 1 1,0-1-1,0-1 0,0 1 0,0-1 1,1 0-1,5 1 0,0-1 25,-1 0 0,1-1 0,-1 0 0,0 0-1,1-2 1,-1 1 0,0-1 0,0 0 0,0-1-1,0-1 1,0 1 0,0-1 0,-1-1 0,0 0-1,14-9 1,-13 5 21,-1 0 0,1 0 0,-1 0 0,-1-1 0,0-1 0,0 1 0,-1-1 0,0-1 0,-1 1 0,-1-1-1,0 0 1,0-1 0,-1 1 0,-1-1 0,0 0 0,2-22 0,-4 28-92,0-1-1,-1 1 1,-1 0 0,1-1-1,-1 1 1,0-1 0,-1 1-1,0 0 1,0 0 0,0 0-1,-1 0 1,0 0 0,-1 0-1,1 1 1,-1-1 0,0 1 0,-1 0-1,0 0 1,0 1 0,0 0-1,0-1 1,-1 2 0,0-1-1,0 1 1,0 0 0,-1 0-1,1 0 1,-1 1 0,0 0-1,-9-3 1,7 4-124,0 0 1,0 0-1,1 0 1,-1 1-1,-1 1 1,1-1-1,0 2 1,0-1-1,0 1 1,0 0-1,0 1 1,1 0-1,-1 1 1,0 0-1,-11 5 1,-7 6-2209,0 1 1,0 2-1,-27 22 1,21-15-2548,-17 13-8211</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08.595"/>
    </inkml:context>
    <inkml:brush xml:id="br0">
      <inkml:brushProperty name="width" value="0.025" units="cm"/>
      <inkml:brushProperty name="height" value="0.025" units="cm"/>
      <inkml:brushProperty name="color" value="#66CC00"/>
    </inkml:brush>
  </inkml:definitions>
  <inkml:trace contextRef="#ctx0" brushRef="#br0">0 468 13741,'0'0'5765,"13"0"-4056,9 0-1089,0-1 0,0-1 0,0-2 0,25-6 1,103-32 752,-89 23-1069,178-52 405,673-185-383,-890 251-329,12-4 1,0 1 0,0 2 0,48-2 1,-101 24 38,-71 16-184,-1-4 0,-1-4 1,-102 13-1,78-15 136,-4 0 39,-170 38-34,233-45-10,0 2 0,-102 47-1,123-40-24,26-9-179,10-15 202,0 1-1,1 0 1,-1-1 0,0 1 0,1-1-1,-1 0 1,0 1 0,1-1 0,-1 1-1,1-1 1,-1 1 0,1-1 0,-1 0-1,1 1 1,-1-1 0,1 0-1,-1 0 1,1 1 0,-1-1 0,1 0-1,0 0 1,-1 0 0,1 0 0,-1 0-1,1 0 1,0 0 0,-1 0 0,1 0-1,-1 0 1,2 0 0,28 1-70,0-1 1,0-1-1,-1-1 1,56-13-1,119-42-347,-122 32 379,31-9 58,689-225 44,-770 244-56,-31 12 11,-9 3 4,-60 12 63,-612 177 772,312-83-794,225-71-1425,47-23-3189,49-11-679</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19.148"/>
    </inkml:context>
    <inkml:brush xml:id="br0">
      <inkml:brushProperty name="width" value="0.025" units="cm"/>
      <inkml:brushProperty name="height" value="0.025" units="cm"/>
      <inkml:brushProperty name="color" value="#66CC00"/>
    </inkml:brush>
  </inkml:definitions>
  <inkml:trace contextRef="#ctx0" brushRef="#br0">503 184 2594,'-124'14'1520,"-238"38"4221,345-44-5250,17-7-485,0-1 0,1 1 1,-1-1-1,0 1 1,0-1-1,1 1 0,-1-1 1,0 1-1,1-1 0,-1 0 1,0 1-1,1-1 0,-1 1 1,0-1-1,1 0 0,-1 0 1,1 1-1,-1-1 0,1 0 1,-1 0-1,1 1 0,-1-1 1,1 0-1,-1 0 1,1 0-1,-1 0 0,1 0 1,-1 0-1,1 0 0,-1 0 1,1 0-1,-1 0 0,1 0 1,0 0-1,-1 0 0,1 0 1,66 4 171,125-6 0,-124-1-102,563-44 108,-312 18-144,1412-133-61,-1726 161 24,1 1 1,1-1 0,-1 0 0,0 0 0,0-1 0,12-4 0,-18 6-1,0 1 1,-1-1-1,1 0 0,0 0 1,0 0-1,0 0 1,0 0-1,-1 0 1,1 0-1,0 0 1,0 0-1,0 0 0,0-1 1,-1 1-1,1 0 1,0 0-1,0 0 1,0 0-1,0 0 1,-1 0-1,1 0 0,0 0 1,0 0-1,0-1 1,0 1-1,0 0 1,0 0-1,-1 0 1,1 0-1,0 0 0,0-1 1,0 1-1,0 0 1,0 0-1,0 0 1,0 0-1,0-1 1,0 1-1,0 0 0,0 0 1,0 0-1,0 0 1,0-1-1,0 1 1,0 0-1,0 0 1,0 0-1,0 0 0,0-1 1,0 1-1,0 0 1,0 0-1,0 0 1,0 0-1,0-1 1,0 1-1,1 0 0,-1 0 1,0 0-1,0 0 1,0-1-1,-37-3-241,-1 1 0,0 2 0,1 1 0,-43 7 0,24 0-1198,10 1-604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09.713"/>
    </inkml:context>
    <inkml:brush xml:id="br0">
      <inkml:brushProperty name="width" value="0.025" units="cm"/>
      <inkml:brushProperty name="height" value="0.025" units="cm"/>
    </inkml:brush>
  </inkml:definitions>
  <inkml:trace contextRef="#ctx0" brushRef="#br0">41 1 11691,'0'0'5653,"-7"10"-5055,2-4-508,2-3-50,1 0 1,-1 0-1,0 1 1,1-1 0,0 1-1,0-1 1,0 1-1,0 0 1,0 0-1,1 0 1,0 0-1,0 0 1,0 0-1,0 0 1,1 1-1,-1-1 1,1 0-1,1 6 1,0-9-97,0 0 1,0 1-1,0-1 1,1 0-1,-1 0 1,0 0-1,1 0 1,-1 0-1,1 0 1,-1 0-1,1-1 1,-1 1 0,1-1-1,0 1 1,-1-1-1,1 1 1,0-1-1,-1 0 1,1 0-1,0 0 1,0 0-1,-1 0 1,1 0-1,0 0 1,2-1-1,45-8-1368,-25-1 775,-2 2 2531,-22 13-599,-11 9-249,-25 34 1191,35-45-2150,-1 0 0,0-1 0,1 1 0,0 0 0,-1 0 0,1 0 1,0 0-1,1 0 0,-1 0 0,1 0 0,-1 0 0,1 1 1,0-1-1,0 0 0,0 0 0,1 4 0,2-5-46,-1-1 1,1 0-1,-1-1 0,1 1 1,0 0-1,0-1 0,0 0 1,-1 1-1,1-1 0,0 0 1,0 0-1,0-1 0,-1 1 1,6-2-1,-8 2-21,47-14-51,-41 12-26,-1 0-1,0-1 0,1 2 0,-1-1 1,1 1-1,0-1 0,-1 1 0,1 1 1,0-1-1,0 1 0,0 0 0,-1 1 1,12 1-1,-17-1 74,1-1-1,0 1 1,-1 0 0,1-1-1,0 1 1,-1 0 0,1-1 0,-1 1-1,1 0 1,-1 0 0,1-1 0,-1 1-1,0 0 1,1 0 0,-1 0-1,0 0 1,0 0 0,0 0 0,0-1-1,0 1 1,0 0 0,0 0 0,0 0-1,0 0 1,0 0 0,0 0-1,0 0 1,-1 0 0,1-1 0,0 1-1,-1 0 1,1 0 0,0 0-1,-2 1 1,-16 27 923,9-20-745,0 0 0,-1-1 0,1 0 0,-2-1 0,1 0 0,-1-1 0,0 0 0,-1 0 0,1-1 0,-18 4 0,28-9-208,1 0 1,0 1 0,0-1 0,-1 0-1,1 0 1,0 0 0,0 0-1,0 0 1,-1 0 0,1 0 0,0 0-1,0 0 1,-1 0 0,1 0-1,0 0 1,0-1 0,0 1 0,-1 0-1,1 0 1,0 0 0,0 0-1,0 0 1,-1 0 0,1 0 0,0-1-1,0 1 1,0 0 0,0 0-1,-1 0 1,1 0 0,0-1-1,0 1 1,0 0 0,0 0 0,0 0-1,0-1 1,0 1 0,-1 0-1,1 0 1,0 0 0,0-1 0,0 1-1,0 0 1,4-14-1578,9-10-1836,9-1-837,7-4-935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38.363"/>
    </inkml:context>
    <inkml:brush xml:id="br0">
      <inkml:brushProperty name="width" value="0.025" units="cm"/>
      <inkml:brushProperty name="height" value="0.025" units="cm"/>
    </inkml:brush>
  </inkml:definitions>
  <inkml:trace contextRef="#ctx0" brushRef="#br0">47 1 8104,'0'0'7137,"-2"11"-6881,0 7 52,-41 474 3014,62 646-1349,-14-943-1298,11 282-130,5 317-172,-28 22 543,2-407-1603,3-1-4437,1-411 1275,-2-14-1228</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39.077"/>
    </inkml:context>
    <inkml:brush xml:id="br0">
      <inkml:brushProperty name="width" value="0.025" units="cm"/>
      <inkml:brushProperty name="height" value="0.025" units="cm"/>
    </inkml:brush>
  </inkml:definitions>
  <inkml:trace contextRef="#ctx0" brushRef="#br0">0 438 14798,'0'0'881,"8"-8"-785,10-7-109,0 1 0,1 1 0,1 0 0,0 2 0,0 0 0,1 1 0,1 1-1,42-12 1,199-38-741,-254 58 724,1438-158-1709,13 124 3479,-1196 32-1410,2774-21 2627,-596-5-1927,-2284 27-1011,302 6-70,-451-3-37,32 6-1292,-84 3-1967,39-10 3184,-34 4-1741,-1-1 0,1-3 1,-45-4-1,52-4-530</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39.424"/>
    </inkml:context>
    <inkml:brush xml:id="br0">
      <inkml:brushProperty name="width" value="0.025" units="cm"/>
      <inkml:brushProperty name="height" value="0.025" units="cm"/>
    </inkml:brush>
  </inkml:definitions>
  <inkml:trace contextRef="#ctx0" brushRef="#br0">22 1 6566,'0'0'10624,"10"7"-9557,13 9-677,0-2 0,1 0-1,0-2 1,38 14 0,-25-17-294,67 7 0,-76-14-84,1 2 1,-1 1 0,0 2 0,37 12 0,-64-18-14,1-1 0,0 1 0,-1 0 0,1-1 0,-1 1 0,1 0 0,-1 0 0,1 0 0,-1 0 0,0 0 0,1 1 0,-1-1 0,0 0 0,0 1 0,0-1 0,0 0 0,0 1 0,0-1 0,0 1 0,0 0 0,-1-1 0,1 1 0,0 2 0,-1-1 43,0-1 0,-1 1-1,1-1 1,0 0 0,-1 1-1,0-1 1,0 0 0,1 1-1,-1-1 1,-1 0 0,1 0-1,0 0 1,0 0-1,-4 4 1,-6 5 330,0 1-1,-1-1 1,-27 18-1,33-25-291,-181 121 1179,-12 8-2277,168-112-1806,6-7-2488</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0.243"/>
    </inkml:context>
    <inkml:brush xml:id="br0">
      <inkml:brushProperty name="width" value="0.025" units="cm"/>
      <inkml:brushProperty name="height" value="0.025" units="cm"/>
    </inkml:brush>
  </inkml:definitions>
  <inkml:trace contextRef="#ctx0" brushRef="#br0">1 916 7303,'0'0'6182,"3"9"-5333,9 26 106,-11-34-896,-1 0 1,1 0-1,-1 0 0,1-1 1,0 1-1,0 0 0,-1 0 0,1 0 1,0-1-1,0 1 0,0 0 1,0-1-1,-1 1 0,1-1 0,0 1 1,0-1-1,0 0 0,0 1 1,0-1-1,0 0 0,0 0 0,1 1 1,-1-1-1,0 0 0,0 0 1,0 0-1,0 0 0,0-1 0,0 1 1,2 0-1,27-14 1237,9-19-290,-2-2 0,-1-1 1,61-81-1,-35 42-675,181-237 26,-204 254-318,-2-2-1,-3-1 1,43-108 0,-74 166-98,-1 13 56,-2 16 39,-4 35-73,-1-8 65,3 0 0,5 61 0,-1-96-61,0-1-1,1 0 1,1 0-1,1 0 1,1-1 0,0 0-1,1 0 1,0 0-1,1-1 1,19 26-1,29 23-2996,-15-26-3970,-17-16-3544</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1.790"/>
    </inkml:context>
    <inkml:brush xml:id="br0">
      <inkml:brushProperty name="width" value="0.025" units="cm"/>
      <inkml:brushProperty name="height" value="0.025" units="cm"/>
    </inkml:brush>
  </inkml:definitions>
  <inkml:trace contextRef="#ctx0" brushRef="#br0">0 0 10442,'0'0'3475,"13"10"-3571,203 122 294,-41-29-166,-65-29 441,-3 4 0,-4 5 0,-3 5 0,107 120 0,-199-199-447,332 355 972,-247-274-605,195 144-1,694 395 2079,-373-251-1894,-99-67-110,165 109 988,-543-326-1567,-124-90-367</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2.819"/>
    </inkml:context>
    <inkml:brush xml:id="br0">
      <inkml:brushProperty name="width" value="0.025" units="cm"/>
      <inkml:brushProperty name="height" value="0.025" units="cm"/>
    </inkml:brush>
  </inkml:definitions>
  <inkml:trace contextRef="#ctx0" brushRef="#br0">144 3155 6534,'-28'17'1339,"-42"23"-308,65-38-582,0 0 0,0-1 0,0 1 0,0-1 1,0 0-1,0 0 0,-6 0 0,18-19 2258,14-6-2125,2 1-1,1 1 1,1 1 0,0 1 0,41-24 0,-20 13-406,140-98 102,876-620 79,1227-805 55,-2143 1463-399,570-372 128,-705 456-224,18-18-1344,-51 23-5887,-10 4-539</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3.721"/>
    </inkml:context>
    <inkml:brush xml:id="br0">
      <inkml:brushProperty name="width" value="0.025" units="cm"/>
      <inkml:brushProperty name="height" value="0.025" units="cm"/>
    </inkml:brush>
  </inkml:definitions>
  <inkml:trace contextRef="#ctx0" brushRef="#br0">15 184 13965,'-11'0'673,"8"0"544,3-4-352,16-7-449,12 0-95,17-4 95,16-5-320,15-2-64,24-1-128,13-2-1442,12-2-1600,3 1-770</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4.099"/>
    </inkml:context>
    <inkml:brush xml:id="br0">
      <inkml:brushProperty name="width" value="0.025" units="cm"/>
      <inkml:brushProperty name="height" value="0.025" units="cm"/>
    </inkml:brush>
  </inkml:definitions>
  <inkml:trace contextRef="#ctx0" brushRef="#br0">0 0 14638,'0'0'192,"59"32"64,-25-17-192,9-5-224,7-7-3075,7-3-256</inkml:trace>
  <inkml:trace contextRef="#ctx0" brushRef="#br0" timeOffset="1">903 58 15407,'0'0'3555,"47"-4"-3395,-45-2-352,-2-4-1602,0-4-3235</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4.711"/>
    </inkml:context>
    <inkml:brush xml:id="br0">
      <inkml:brushProperty name="width" value="0.025" units="cm"/>
      <inkml:brushProperty name="height" value="0.025" units="cm"/>
    </inkml:brush>
  </inkml:definitions>
  <inkml:trace contextRef="#ctx0" brushRef="#br0">43 0 11050,'0'0'4869,"-14"79"-4837,5-37 256,0 4 33,-2 3 95,11 1-32,0 0-320,0-2-64,11 0 0,10 1-320,1 0-1730,-8 3-1505,0 1-3428</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5.040"/>
    </inkml:context>
    <inkml:brush xml:id="br0">
      <inkml:brushProperty name="width" value="0.025" units="cm"/>
      <inkml:brushProperty name="height" value="0.025" units="cm"/>
    </inkml:brush>
  </inkml:definitions>
  <inkml:trace contextRef="#ctx0" brushRef="#br0">2 1 13741,'0'13'224,"-1"9"-100,0 1-840,1 1 1,1-1-1,1 0 1,1 0-1,7 26 1,23 69-4562,-9 0 4186,-11-47 2201,2-3-852,-3-16-61,-3-1 0,6 106-1,-14-114 1232,0-20 1209,0 1-1,-7 46 0,3-60-639,1-14-1965,1-21-3754,1 15 669,-3-9-5579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0.231"/>
    </inkml:context>
    <inkml:brush xml:id="br0">
      <inkml:brushProperty name="width" value="0.025" units="cm"/>
      <inkml:brushProperty name="height" value="0.025" units="cm"/>
    </inkml:brush>
  </inkml:definitions>
  <inkml:trace contextRef="#ctx0" brushRef="#br0">130 93 14286,'0'0'5156,"-12"12"-3901,0 0-1044,-51 51 1885,58-58-1892,1 0 0,-1 0 0,1 1 0,1-1 0,-1 1 0,1 0 1,0 0-1,0 0 0,1 1 0,-1-1 0,0 8 0,3-13-196,1 0-1,-1-1 1,0 1-1,1 0 1,-1-1-1,1 1 1,0 0 0,-1-1-1,1 1 1,-1-1-1,1 1 1,0-1-1,-1 0 1,1 1-1,0-1 1,0 0-1,-1 1 1,1-1-1,0 0 1,0 0-1,-1 1 1,1-1-1,0 0 1,0 0-1,0 0 1,-1 0-1,1 0 1,0 0-1,0-1 1,0 1-1,-1 0 1,1 0-1,1-1 1,31-4 233,-16-2-312,0-1 1,0 0-1,-1-1 1,0 0-1,0-2 0,-1 1 1,15-16-1,1-3-152,-2-1 1,28-35-1,-56 63 223,2 0 1,-1-1-1,0 0 1,1 0 0,-1 0 0,-1 0 0,1 0 0,0 0-1,-1-1 1,1 1 0,-1-1 0,0 1 0,1-6-1,-17 23-213,-2 7 645,0 0 1,-23 43-1,33-52-250,1 0 0,0 0 1,1 1-1,1 0 0,0 0 0,1 0 0,-3 21 0,6-33-172,0 0 0,0 0 0,0 0 0,0 0 0,0 1-1,0-1 1,0 0 0,0 0 0,1 0 0,-1 0 0,0 0-1,1 0 1,-1 0 0,1 0 0,-1 0 0,1 0-1,0 0 1,-1 0 0,1 0 0,0 0 0,0 0 0,-1 0-1,1-1 1,0 1 0,0 0 0,2 0 0,0 0 12,-1 1 1,1-2-1,0 1 1,0 0 0,0-1-1,0 1 1,0-1 0,0 0-1,1 0 1,2 0-1,6-1 37,0-1-1,0-1 1,0 0-1,15-6 1,-1-1-76,0-2 0,0-1 1,-2-1-1,0-2 1,0 0-1,-2-1 1,0-1-1,-1-1 1,21-25-1,-42 44 18,1 0-1,0-1 1,-1 1-1,1-1 1,-1 1-1,0-1 1,1 1 0,-1-1-1,1 1 1,-1-1-1,0 1 1,1-1-1,-1 1 1,0-1 0,1 0-1,-1 1 1,0-1-1,0 0 1,0 1-1,0-1 1,0 1 0,0-1-1,0 0 1,0 1-1,0-1 1,0 0-1,0 1 1,0-1-1,0-1 1,-19 4 38,-26 20 33,39-18-56,-52 36 232,54-37-182,0 0 0,0 1 0,0-1 0,1 1 0,0-1 0,0 1 1,0 0-1,0 0 0,1 0 0,-1 1 0,-2 5 0,5-8-57,0-1-1,0 0 1,0 0-1,0 0 1,1 1-1,-1-1 1,0 0-1,1 0 1,-1 0-1,0 0 1,1 0-1,-1 0 1,1 1 0,0-1-1,-1 0 1,1 0-1,0-1 1,0 1-1,-1 0 1,1 0-1,0 0 1,0 0-1,0-1 1,0 1-1,0 0 1,0-1-1,0 1 1,0-1-1,1 1 1,-1-1-1,0 0 1,0 1-1,0-1 1,0 0-1,1 0 1,-1 0 0,0 0-1,0 0 1,2 0-1,59 2-24,-52-2-111,10 0-338,50-2-3209,-26-8-2570,-8-6-4209</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7.554"/>
    </inkml:context>
    <inkml:brush xml:id="br0">
      <inkml:brushProperty name="width" value="0.025" units="cm"/>
      <inkml:brushProperty name="height" value="0.025" units="cm"/>
    </inkml:brush>
  </inkml:definitions>
  <inkml:trace contextRef="#ctx0" brushRef="#br0">40 0 15855,'0'0'3267,"4"11"-2391,0 5-634,0 0 0,-1 0 0,0 1 0,-1-1 0,-1 1 0,-1 0 0,0-1 0,-1 1 0,-1 0 0,-1-1 0,-5 21 0,-9 6 27,12-30-77,-1 0 1,2 0 0,0 1-1,0-1 1,1 1 0,-1 15-1,5-27-164,-1-1 0,1 0 1,-1 0-1,1 0 0,-1 0 0,1 0 0,0 0 0,-1 0 1,1 0-1,0 0 0,0 0 0,0 0 0,0-1 0,0 1 0,0 0 1,0 0-1,0-1 0,0 1 0,0-1 0,0 1 0,0-1 0,0 1 1,0-1-1,1 0 0,-1 0 0,0 1 0,0-1 0,0 0 0,1 0 1,-1 0-1,0 0 0,0-1 0,1 1 0,-1 0 0,2-1 0,48-8 422,153-54-1875,-169 52-1661,-12 1-1943,-1 0-4815</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8.120"/>
    </inkml:context>
    <inkml:brush xml:id="br0">
      <inkml:brushProperty name="width" value="0.025" units="cm"/>
      <inkml:brushProperty name="height" value="0.025" units="cm"/>
    </inkml:brush>
  </inkml:definitions>
  <inkml:trace contextRef="#ctx0" brushRef="#br0">49 65 17072,'0'0'5541,"-5"12"-5082,-5 21-103,1 0 0,1 0 0,2 1 0,1 1 0,0 39 0,5-74-330,0 0 0,0 0 1,0 0-1,1-1 0,-1 1 1,0 0-1,0 0 0,0 0 0,0 0 1,1 0-1,-1 0 0,0 0 0,0 0 1,0 0-1,0 0 0,1 0 1,-1 0-1,0 0 0,0 0 0,0 0 1,1 0-1,-1 0 0,0 0 1,0 0-1,0 0 0,0 0 0,1 0 1,-1 0-1,0 1 0,0-1 1,0 0-1,0 0 0,0 0 0,0 0 1,1 0-1,-1 0 0,0 1 1,0-1-1,0 0 0,0 0 0,0 0 1,0 0-1,0 0 0,0 1 0,0-1 1,1 0-1,-1 0 0,8-18 805,-2-22-674,0-1 0,-3 0 0,-2 0 0,-4-58 0,-6 76-142,4 19-77,6 13-131,0-6 194,0-1 0,1 0 0,-1 0 1,0 1-1,1-1 0,0 0 0,-1 0 0,1 0 0,0-1 1,0 1-1,0 0 0,0-1 0,0 1 0,1-1 0,-1 0 0,0 1 1,1-1-1,-1 0 0,1-1 0,-1 1 0,1 0 0,-1-1 1,1 1-1,2-1 0,70 5 172,-70-5-167,6 0 57,-1-1 0,0 0 0,0-1 0,0 0 1,0-1-1,0 0 0,-1 0 0,1-1 0,-1 0 0,0-1 0,0 0 0,0 0 0,-1-1 0,1 0 0,8-9 0,-17 16-55,1 0-1,-1-1 1,1 1-1,-1 0 1,0 0-1,1 0 1,-1-1-1,0 1 1,0 0-1,1 0 1,-1 0-1,0-1 1,0 1-1,0 0 1,0 0-1,0 0 1,0 0-1,0 0 1,-1 1-1,1-2-7,-12 61 28,6-41-37,2 0-1,1 0 1,-2 35 0,5-50-20,0 0-1,0 1 1,1-1 0,0 0 0,0 0 0,0 0 0,0 0-1,1-1 1,0 1 0,0 0 0,0-1 0,1 1-1,0-1 1,-1 0 0,2 1 0,-1-1 0,0-1-1,1 1 1,6 5 0,18 6-2530,-8-9-2051,0-5-3611</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9.133"/>
    </inkml:context>
    <inkml:brush xml:id="br0">
      <inkml:brushProperty name="width" value="0.025" units="cm"/>
      <inkml:brushProperty name="height" value="0.025" units="cm"/>
    </inkml:brush>
  </inkml:definitions>
  <inkml:trace contextRef="#ctx0" brushRef="#br0">0 122 3171,'7'-8'432,"2"-4"-314,33-43 2997,-37 49-1844,0 0-1,1 1 0,0-1 0,0 1 0,0 0 0,13-7 0,-19 12-1137,0 0 1,1 0-1,-1-1 1,0 1-1,1 0 1,-1 0-1,1 0 1,-1 0-1,0 0 1,1 0-1,-1 0 1,1 0-1,-1 0 1,0 0-1,1 0 1,-1 0-1,1 0 1,-1 0-1,0 0 1,1 0-1,-1 0 1,0 1-1,1-1 1,-1 0-1,0 0 1,1 0-1,-1 1 1,0-1-1,1 0 1,-1 1-1,0-1 1,1 0-1,-1 1 1,6 17 2016,-6 32-1040,0-38-533,-1 126 1354,0-69-2817,1 0-5145,-1-64 1125,-3-5-1394</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9.498"/>
    </inkml:context>
    <inkml:brush xml:id="br0">
      <inkml:brushProperty name="width" value="0.025" units="cm"/>
      <inkml:brushProperty name="height" value="0.025" units="cm"/>
    </inkml:brush>
  </inkml:definitions>
  <inkml:trace contextRef="#ctx0" brushRef="#br0">0 103 11691,'0'0'8760,"10"3"-7601,10 0-877,0 0-1,0-1 1,0-1 0,0-1 0,0 0-1,0-2 1,39-8 0,146-44-38,-202 53-512,32-12-156,-25 2-2865,-10 11 2953,0-1-1,0 0 1,-1 1 0,1-1-1,0 1 1,0-1 0,0 1-1,0-1 1,-1 1-1,1-1 1,0 1 0,-1-1-1,1 1 1,0-1 0,-1 1-1,1-1 1,0 1-1,-1-1 1,1 1 0,-1 0-1,1-1 1,-1 1 0,1 0-1,-1-1 1,0 1-1,-21-11-8418</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49.846"/>
    </inkml:context>
    <inkml:brush xml:id="br0">
      <inkml:brushProperty name="width" value="0.025" units="cm"/>
      <inkml:brushProperty name="height" value="0.025" units="cm"/>
    </inkml:brush>
  </inkml:definitions>
  <inkml:trace contextRef="#ctx0" brushRef="#br0">0 94 13645,'0'0'6246,"88"-37"-4773,-29 27-160,5-1-800,4-2-353,0 4-128,0 4 0,-11 2-1185,-13 1-1922,-10-2-3075</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0.714"/>
    </inkml:context>
    <inkml:brush xml:id="br0">
      <inkml:brushProperty name="width" value="0.025" units="cm"/>
      <inkml:brushProperty name="height" value="0.025" units="cm"/>
    </inkml:brush>
  </inkml:definitions>
  <inkml:trace contextRef="#ctx0" brushRef="#br0">122 90 2787,'0'0'1350,"8"-6"1442,-5 4-2334,34-28 1373,-18 7 1777,-11-2 4097,-8 25-7556,-1-1 0,1 1 0,-1 0 0,0-1 0,1 1 0,-1 0 0,1-1 0,-1 1 0,0 0 0,1 0 0,-1 0 0,1-1-1,-1 1 1,0 0 0,1 0 0,-1 0 0,0 0 0,1 0 0,-1 0 0,0 1 0,1-1 0,-1 0 0,1 0 0,-1 0 0,0 0 0,1 1-1,-2 0 1,-20 6-144,8-2 7,1 1 0,0 1 0,1 0 0,-1 1 0,2 1 0,-1 0 0,1 0 0,0 1 0,1 0 0,0 1 0,-8 12 0,17-22-16,0 1-1,0-1 1,0 0-1,1 1 1,-1-1-1,0 1 1,1-1-1,-1 1 1,1 0-1,-1-1 1,1 1-1,0-1 1,0 1-1,-1 0 1,1-1-1,0 1 0,1 0 1,-1-1-1,0 1 1,0 0-1,1-1 1,-1 1-1,1-1 1,-1 1-1,1-1 1,0 1-1,0-1 1,-1 1-1,1-1 1,0 0-1,0 1 1,0-1-1,1 0 1,-1 0-1,0 0 1,0 0-1,1 0 1,-1 0-1,0 0 1,1 0-1,-1 0 1,1-1-1,-1 1 1,3 0-1,8 3-11,-1-2 0,1 1 1,0-1-1,24 0 0,-20-1-22,5 1-19,-3-2 35,1 2 1,-1 0-1,1 1 0,-1 0 1,29 11-1,-46-14 24,0 1 0,0-1 0,1 0 0,-1 1 0,0-1 0,0 1 0,0-1 0,0 1 0,0-1 0,0 1 0,0 0 0,0 0 0,0-1-1,0 1 1,0 0 0,-1 0 0,1 0 0,0 0 0,0 0 0,-1 0 0,1 0 0,-1 0 0,1 0 0,-1 0 0,1 1 0,-1-1 0,0 0 0,0 0 0,1 0 0,-1 1 0,0-1 0,0 0 0,0 0 0,0 0 0,0 1 0,-1-1 0,1 0-1,0 0 1,0 0 0,-1 1 0,1-1 0,-1 0 0,1 0 0,-1 0 0,0 0 0,1 0 0,-1 0 0,0 0 0,0 0 0,1 0 0,-1 0 0,-2 1 0,-3 4 155,-1 0 0,0-1 0,-1 1 0,1-1 0,-14 6 0,3-3 51,0-1 0,-1-1-1,0-1 1,0 0-1,-1-1 1,1-1 0,-1-1-1,-22-1 1,42-1-312,-1 0 0,1 0 0,-1 0 0,1 0 0,0 0 0,-1 0 0,1 0 0,-1 0 0,1 0 0,-1 0 0,1 0 0,-1 0 0,1 0 0,-1-1 0,1 1 0,0 0 0,-1 0 1,1 0-1,-1-1 0,1 1 0,0 0 0,-1-1 0,1 1 0,0 0 0,-1-1 0,1 1 0,0 0 0,-1-1 0,1 1 0,0-1 0,0 1 0,0-1 0,-1 1 0,1 0 0,0-1 0,0 1 0,0-1 0,0 1 0,0-1 0,0 1 0,0-1 0,0 1 1,0-1-1,0 1 0,0-1 0,0 1 0,0 0 0,0-1 0,1 1 0,-1-2 0,14-19-7396,4 7 219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1.075"/>
    </inkml:context>
    <inkml:brush xml:id="br0">
      <inkml:brushProperty name="width" value="0.025" units="cm"/>
      <inkml:brushProperty name="height" value="0.025" units="cm"/>
    </inkml:brush>
  </inkml:definitions>
  <inkml:trace contextRef="#ctx0" brushRef="#br0">166 0 11082,'0'0'12279,"-8"15"-11404,3-8-752,-30 53 1033,-38 86 0,64-126-1097,2 0 0,0 0 1,1 1-1,1 0 0,1 0 0,1 0 0,1 1 1,0-1-1,3 33 0,0-50-143,0 0 0,0 0 0,0-1 0,0 1 0,0-1 1,1 1-1,0-1 0,0 1 0,0-1 0,0 0 0,0 0 0,1 0 0,-1 0 0,1 0 0,0-1 0,0 1 0,0-1 0,0 1 0,0-1 1,0 0-1,1 0 0,-1-1 0,1 1 0,-1-1 0,7 2 0,-3-1-894,1 0-1,0-1 1,0 0 0,0 0-1,-1-1 1,1 0-1,0 0 1,0-1 0,0 0-1,0 0 1,13-4 0,17-12-6341</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1.562"/>
    </inkml:context>
    <inkml:brush xml:id="br0">
      <inkml:brushProperty name="width" value="0.025" units="cm"/>
      <inkml:brushProperty name="height" value="0.025" units="cm"/>
    </inkml:brush>
  </inkml:definitions>
  <inkml:trace contextRef="#ctx0" brushRef="#br0">224 13 8872,'0'0'8435,"-11"-3"-6513,8 2-1753,0-1-64,1 1 1,-1 0-1,0 0 1,0 0 0,0 0-1,0 1 1,0-1 0,0 1-1,0 0 1,0 0-1,0 0 1,0 0 0,0 1-1,0-1 1,0 1-1,0 0 1,0-1 0,0 1-1,0 1 1,0-1 0,0 0-1,1 1 1,-1-1-1,1 1 1,-4 2 0,-10 11 344,1 0 0,0 0 0,2 2 0,-1-1 0,-11 21 0,21-29-380,-1-1 1,1 1-1,1 0 1,-1 0-1,1 1 1,1-1-1,0 1 1,0-1-1,0 1 0,1 0 1,0-1-1,1 1 1,0 0-1,0 0 1,3 9-1,-2-15-61,0 0-1,1-1 1,-1 0-1,1 1 1,0-1 0,-1 0-1,1 0 1,0 0-1,0 0 1,1 0-1,-1 0 1,0 0 0,1-1-1,-1 1 1,1-1-1,-1 0 1,1 0-1,0 0 1,-1 0-1,1 0 1,0-1 0,0 1-1,0-1 1,-1 1-1,1-1 1,0 0-1,4-1 1,-1 2 16,0-1 1,0 0-1,1-1 1,-1 1-1,0-1 0,0-1 1,0 1-1,0-1 1,0 0-1,0 0 0,10-6 1,-12 5-5,-1 0 0,0 0 0,0 0 0,0 0 0,0-1 0,0 0 0,-1 1 0,0-1 0,1 0 0,-2 0 1,1 0-1,0 0 0,-1-1 0,1 1 0,-1 0 0,-1-1 0,1 1 0,0-8 0,-1 11-9,0 1 1,0-1-1,0 1 0,0-1 1,0 0-1,0 1 0,0-1 1,-1 1-1,1-1 0,0 1 1,0-1-1,0 1 0,-1-1 1,1 1-1,0-1 0,-1 1 1,1-1-1,0 1 0,-1-1 1,1 1-1,-1 0 0,1-1 1,-1 1-1,1 0 0,-1-1 1,1 1-1,-1 0 0,1-1 1,-1 1-1,1 0 0,-2 0 1,-22 1 92,19 0-95,0 1 0,0 0-1,1 0 1,-1 0-1,0 0 1,1 1-1,-6 3 1,9-5-7,0 0 1,0-1 0,0 1-1,0 0 1,0 0-1,0 0 1,0 0 0,0 0-1,0 0 1,1 1-1,-1-1 1,0 0 0,1 0-1,-1 0 1,1 1 0,-1-1-1,1 0 1,0 1-1,-1-1 1,1 0 0,0 1-1,0-1 1,0 1-1,0 1 1,1-2 3,0 0-1,0-1 1,0 1-1,0 0 1,0 0-1,0 0 1,0-1-1,0 1 1,0 0-1,0-1 1,1 1-1,-1-1 1,0 0-1,0 1 1,1-1-1,-1 0 1,0 0-1,0 0 1,1 0-1,0 0 1,9 0 28,1 0 1,-1-1 0,0 0 0,20-5-1,6-8-199,-28 10 88,0 1 1,1 0-1,-1 0 0,0 0 1,1 1-1,15-1 0,-25 4 71,1-1-1,-1 0 0,1 0 1,-1 1-1,1-1 0,-1 0 1,1 1-1,-1-1 1,0 1-1,1-1 0,-1 1 1,1-1-1,-1 1 0,0-1 1,1 1-1,-1-1 0,0 1 1,0-1-1,0 1 0,1 0 1,-1-1-1,0 1 0,0-1 1,0 1-1,0 0 0,0-1 1,0 1-1,0-1 0,0 1 1,0 0-1,0-1 0,0 1 1,-1-1-1,1 1 0,0-1 1,0 1-1,0 0 0,-1-1 1,1 1-1,0-1 1,-1 1-1,-10 27-184,1-11-113,5-8-685,0-1-1,1 1 0,0 0 0,0 0 0,1 0 1,0 1-1,1-1 0,0 1 0,-1 15 0</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2.001"/>
    </inkml:context>
    <inkml:brush xml:id="br0">
      <inkml:brushProperty name="width" value="0.025" units="cm"/>
      <inkml:brushProperty name="height" value="0.025" units="cm"/>
    </inkml:brush>
  </inkml:definitions>
  <inkml:trace contextRef="#ctx0" brushRef="#br0">0 0 13805,'0'0'8104,"68"9"-6983,-25-7-545,0-2-319,5 0-193,-3 0-32,-6 1-64,-11 0-1282,-10 2-1216,-16 2-1442</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2.346"/>
    </inkml:context>
    <inkml:brush xml:id="br0">
      <inkml:brushProperty name="width" value="0.025" units="cm"/>
      <inkml:brushProperty name="height" value="0.025" units="cm"/>
    </inkml:brush>
  </inkml:definitions>
  <inkml:trace contextRef="#ctx0" brushRef="#br0">0 64 7687,'0'0'9225,"54"5"-7495,-13-14-609,5-3-481,12 4-480,0-2-192,1 2-640,-2 0-1090,-7 3-3651,-7-3-2723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1.119"/>
    </inkml:context>
    <inkml:brush xml:id="br0">
      <inkml:brushProperty name="width" value="0.025" units="cm"/>
      <inkml:brushProperty name="height" value="0.025" units="cm"/>
    </inkml:brush>
  </inkml:definitions>
  <inkml:trace contextRef="#ctx0" brushRef="#br0">225 220 4068,'8'-2'2765,"1"-1"-2653,1-1 1,-1 0-1,0 0 0,0-1 1,0 0-1,0-1 0,8-7 1,12-23 3109,-24 27-1876,-1 0 0,0-1 0,0 0 0,-1 1 0,0-1-1,2-12 1,-5 20-1212,1 0-1,-1 0 1,0 0-1,0 0 1,1 0-1,-2 0 1,1 0-1,0 0 1,0 0-1,0 0 1,-1 0-1,1 1 1,-1-1-1,0 0 1,1 0-1,-1 0 1,0 0-1,0 1 1,0-1-1,0 0 1,-1 1-1,1-1 1,0 1-1,-1-1 1,1 1-1,-1 0 1,1-1-1,-1 1 1,0 0-1,1 0 1,-1 0-1,0 0 1,0 1-1,0-1 1,0 0-1,0 1 1,0-1-1,-2 1 1,-5-1-67,-1 1 1,1 0-1,-1 1 1,1 0-1,-1 1 1,1 0-1,0 0 1,0 1-1,0 0 1,0 0-1,0 1 1,1 0-1,-1 1 1,1 0-1,1 0 1,-13 11-1,-1 2-42,0 1 0,1 1-1,2 1 1,-24 32-1,36-44 1,0 0-1,0 0 0,1 0 1,1 1-1,-1 0 1,2 0-1,-1 0 1,-2 13-1,6-21-13,0 0-1,-1 1 0,1-1 1,0 1-1,0-1 0,1 1 1,-1-1-1,0 0 1,1 1-1,-1-1 0,1 0 1,0 1-1,0-1 0,0 0 1,0 0-1,3 4 1,-2-4 1,0 0 0,1 0 1,-1 0-1,0 0 0,1-1 1,0 1-1,-1-1 1,1 0-1,0 1 0,0-1 1,0 0-1,0-1 0,0 1 1,0-1-1,0 1 1,0-1-1,3 0 0,15 1 50,-1-1-1,1 0 1,0-2 0,36-8-1,-48 8-45,-1 0 0,1 0 1,-1-1-1,1-1 0,-1 1 0,0-1 0,-1-1 0,1 0 0,-1 0 0,0 0 1,0-1-1,0 0 0,-1 0 0,6-7 0,-11 12-7,0 0 1,0 0-1,0 0 0,0-1 0,-1 1 0,1 0 0,0 0 1,-1 0-1,1-1 0,-1 1 0,1 0 0,-1 0 0,0-1 1,1 1-1,-1 0 0,0-1 0,0 1 0,0-1 1,0 1-1,0 0 0,0-1 0,-1-1 0,0 2-6,1 0-1,-1 0 0,0 0 1,0 1-1,0-1 0,0 0 1,0 1-1,0-1 0,0 1 1,0-1-1,0 1 0,0-1 1,0 1-1,0 0 0,0 0 1,0-1-1,0 1 0,-1 0 1,1 0-1,-2 0 0,-3 0-10,0 1 0,0-1-1,0 1 1,0 1-1,0-1 1,1 1 0,-1 0-1,0 0 1,-5 3-1,7-3 18,1 0-1,-1 0 1,1 1-1,-1-1 1,1 1-1,0 0 1,0 0-1,0 0 1,0 0-1,1 1 1,-1-1-1,1 1 1,0-1-1,0 1 1,0 0-1,-2 7 0,4-10-3,1 0 0,0 0-1,0 0 1,0 0-1,0 0 1,0 0-1,0 0 1,0 0-1,0-1 1,0 1 0,0-1-1,0 1 1,0-1-1,1 1 1,-1-1-1,0 1 1,0-1-1,1 0 1,-1 0-1,0 0 1,0 1 0,1-1-1,-1-1 1,0 1-1,1 0 1,-1 0-1,0 0 1,2-1-1,43-4 158,-30 1-123,-1-1-1,31-15 1,24-7-582,-70 27 516,1 0 0,-1 0-1,0 0 1,1 0 0,-1 0 0,1 0 0,-1-1-1,1 1 1,-1 0 0,0 0 0,1 0 0,-1 0-1,1 1 1,-1-1 0,1 0 0,-1 0 0,0 0-1,1 0 1,-1 0 0,1 0 0,-1 1 0,0-1-1,1 0 1,-1 0 0,0 1 0,1-1 0,-1 0-1,0 0 1,1 1 0,-1-1 0,0 0 0,1 1-1,-1-1 1,0 1 0,0 18-461,-18 31-1695,13-37-344,3-2-189</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2.678"/>
    </inkml:context>
    <inkml:brush xml:id="br0">
      <inkml:brushProperty name="width" value="0.025" units="cm"/>
      <inkml:brushProperty name="height" value="0.025" units="cm"/>
    </inkml:brush>
  </inkml:definitions>
  <inkml:trace contextRef="#ctx0" brushRef="#br0">0 67 11755,'0'0'6486,"5"-9"-4831,-3 5-1528,0 1 0,0-1 0,0 1 1,0 0-1,1-1 0,-1 1 0,1 0 0,0 1 0,0-1 0,0 0 0,0 1 0,0 0 0,0-1 0,1 1 1,-1 1-1,1-1 0,0 0 0,0 1 0,-1 0 0,1 0 0,0 0 0,0 0 0,0 1 0,0-1 1,7 1-1,-1 0 64,0-1-75,-1 0 1,0 1 0,0 0-1,0 1 1,17 3 0,-24-3-113,0-1 0,-1 1 0,1-1 0,0 1 0,-1 0 1,1 0-1,-1 0 0,1 0 0,-1 0 0,0 0 0,1 0 0,-1 0 0,0 1 0,0-1 1,0 0-1,0 1 0,0-1 0,0 1 0,0-1 0,0 1 0,-1 0 0,1-1 0,-1 1 1,1 0-1,-1-1 0,0 1 0,1 0 0,-1 0 0,0-1 0,0 1 0,0 0 0,0 0 1,-1-1-1,1 1 0,0 0 0,-1 0 0,1-1 0,-2 3 0,-1 3 19,0 0-1,0 0 0,-1 0 1,0 0-1,-1 0 1,0-1-1,0 0 0,0 0 1,0 0-1,-1-1 1,0 0-1,-11 8 0,9-8-17,1 1 0,1-1 1,-1 1-1,1 1 0,0-1 0,0 1 0,1 0 0,0 1 0,-5 8 0,10-15-11,0-1 0,0 1 0,0-1 0,0 1 0,0-1 0,0 1 1,0-1-1,0 1 0,0-1 0,0 1 0,1-1 0,-1 1 0,0-1 0,0 1 0,0-1 0,1 1 0,-1-1 0,0 1 1,1-1-1,-1 0 0,0 1 0,1-1 0,-1 0 0,1 1 0,-1-1 0,0 0 0,1 1 0,-1-1 0,1 0 0,-1 0 1,1 0-1,-1 1 0,1-1 0,-1 0 0,1 0 0,-1 0 0,1 0 0,-1 0 0,1 0 0,-1 0 0,1 0 0,-1 0 1,1 0-1,0-1 0,33 2-836,-26-1 316,5-1-806,0 1-1,0-2 1,0 0 0,21-5-1,14-11-4940</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3.012"/>
    </inkml:context>
    <inkml:brush xml:id="br0">
      <inkml:brushProperty name="width" value="0.025" units="cm"/>
      <inkml:brushProperty name="height" value="0.025" units="cm"/>
    </inkml:brush>
  </inkml:definitions>
  <inkml:trace contextRef="#ctx0" brushRef="#br0">165 26 16015,'-8'0'1756,"-3"1"-1130,-1 0-1,1 1 0,0 0 0,0 1 0,1 0 0,-15 6 0,21-8-460,0 1 0,0-1 0,1 1 0,-1 0-1,1 0 1,-1 0 0,1 1 0,0-1 0,0 1 0,0-1 0,0 1 0,0 0 0,1 0 0,-1 1-1,1-1 1,0 0 0,0 1 0,0-1 0,0 1 0,0 0 0,1 0 0,0 0 0,-1 4 0,2-6-156,0-1 1,0 0 0,0 0-1,0 0 1,0 1 0,1-1-1,-1 0 1,0 0 0,1 0-1,-1 0 1,1 0 0,-1 0-1,1 0 1,-1 0 0,1 0-1,0 0 1,0 0 0,-1 0-1,1 0 1,0 0-1,0 0 1,0-1 0,0 1-1,2 1 1,0 0 12,1-1-1,0 1 1,0-1-1,0 0 1,0 0-1,0 0 1,6 0-1,5 0 27,-1 0-1,0-2 1,20-2-1,-27 2-31,0-1 0,0 1 0,-1-2 0,1 1 0,0-1 0,-1 0 0,0 0 0,0 0-1,0-1 1,8-7 0,-11 9-6,-1 0 0,1-1 0,-1 1 0,0 0 0,0-1-1,0 0 1,0 1 0,0-1 0,-1 0 0,1 0 0,-1 0 0,0 0-1,0 0 1,0 0 0,0 0 0,0-1 0,-1 1 0,0 0 0,1 0-1,-1-1 1,0 1 0,-1 0 0,1 0 0,-1-5 0,0 6-65,-1-1 1,1 1-1,0 0 1,0 0-1,-1 0 0,1 0 1,-1 0-1,0 0 1,1 1-1,-1-1 1,0 0-1,0 1 1,0-1-1,0 1 1,0 0-1,-1 0 1,1 0-1,0 0 1,-5-1-1,3 0-281,0 1 1,0 0-1,0 0 0,0 1 0,0-1 1,-1 1-1,1 0 0,0 0 0,0 0 1,0 0-1,-7 2 0,11-2 188,-1 1 0,0-1-1,1 0 1,-1 0 0,1 0-1,-1 0 1,1 1 0,-1-1-1,1 0 1,-1 0 0,1 1-1,-1-1 1,1 1 0,-1-1-1,1 0 1,-1 1 0,1-1-1,-1 1 1,1-1 0,0 1-1,-1-1 1,1 1 0,0-1-1,0 1 1,-1-1 0,1 1-1,0 0 1,0-1 0,0 1-1,0-1 1,0 1 0,0 0-1,0-1 1,0 1 0,0-1-1,0 1 1,0 0 0,0-1-1,0 1 1,0-1 0,0 1-1,1-1 1,-1 1 0,0 0-1,0-1 1,1 1 0,-1-1-1,0 1 1,1-1 0,0 1-1,0 1-411,1 0-1,-1 0 1,1-1-1,0 1 1,0 0-1,0-1 1,-1 0-1,1 1 1,1-1-1,-1 0 1,0 0-1,3 1 1,19 3-3940</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3.343"/>
    </inkml:context>
    <inkml:brush xml:id="br0">
      <inkml:brushProperty name="width" value="0.025" units="cm"/>
      <inkml:brushProperty name="height" value="0.025" units="cm"/>
    </inkml:brush>
  </inkml:definitions>
  <inkml:trace contextRef="#ctx0" brushRef="#br0">218 4 14157,'0'0'5558,"-14"-1"-3855,0-1-1305,-1 2 1,0 0-1,1 1 0,-1 0 1,-26 6-1,36-6-310,1 0 0,-1 0 0,1 0 0,0 1 0,-1-1 0,1 1 0,0 0 0,0 0 0,0 1 0,1-1-1,-1 1 1,0 0 0,1 0 0,0 0 0,-1 0 0,1 1 0,0-1 0,1 1 0,-1 0 0,1 0 0,0 0 0,0 0 0,0 0-1,0 0 1,1 0 0,-1 1 0,0 4 0,2-7-79,0 0 1,1 0-1,-1-1 0,0 1 0,1 0 0,-1 0 1,1-1-1,0 1 0,-1 0 0,1-1 0,0 1 0,0 0 1,0-1-1,0 1 0,0-1 0,0 0 0,1 1 1,-1-1-1,0 0 0,1 0 0,-1 0 0,1 0 1,-1 0-1,1 0 0,0 0 0,-1 0 0,1-1 0,0 1 1,0-1-1,-1 1 0,1-1 0,0 0 0,3 1 1,10 1 38,0 0 0,-1-1 0,17-1 0,-21 0-14,-3-1-11,0 1-1,0-1 1,0-1-1,0 1 0,-1-1 1,1 0-1,0-1 1,10-5-1,-15 8-23,-1-1 0,1 0-1,0 0 1,-1 0 0,1 0-1,0 0 1,-1 0 0,0-1 0,1 1-1,-1 0 1,0-1 0,0 1 0,1-1-1,-1 1 1,0-1 0,-1 0 0,1 1-1,0-1 1,0 0 0,-1 0-1,1 0 1,-1 1 0,1-1 0,-1 0-1,0 0 1,0 0 0,0 0 0,0 0-1,0 0 1,0 0 0,0 1 0,-1-1-1,1 0 1,-1 0 0,0 0-1,0-2 1,-2 1-482,1 1-1,0-1 1,-1 1-1,1 0 0,-1-1 1,0 1-1,1 1 1,-1-1-1,0 0 1,0 1-1,-1-1 1,-3 0-1,-5-4-3875,-8-3-7604</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4.492"/>
    </inkml:context>
    <inkml:brush xml:id="br0">
      <inkml:brushProperty name="width" value="0.025" units="cm"/>
      <inkml:brushProperty name="height" value="0.025" units="cm"/>
    </inkml:brush>
  </inkml:definitions>
  <inkml:trace contextRef="#ctx0" brushRef="#br0">108 0 5157,'0'0'16752,"1"9"-15514,3 9-756,0 1-1,2-1 0,1 0 1,0-1-1,1 1 0,0-2 0,15 22 1,-10-19-286,-2 1 1,0 1-1,-2 0 1,0 0-1,-1 1 1,5 25 0,-11-32-69,-1 1 1,0-1-1,-1 1 1,-1-1-1,0 1 1,-1-1-1,-1 0 1,0 0 0,-2 0-1,1 0 1,-2-1-1,0 1 1,0-2-1,-1 1 1,-1 0 0,-1-1-1,1-1 1,-2 0-1,0 0 1,0-1-1,-1 0 1,-1 0 0,-21 14-1,29-23-103,0 0 1,0 0-1,-1-1 0,1 1 1,0-1-1,-1 0 0,1-1 1,-1 1-1,1-1 0,-1 0 1,1 0-1,-6-1 0,9 1-35,-1 0 0,1 0-1,-1 0 1,1 0 0,-1 0 0,1 0 0,0-1-1,-1 1 1,1 0 0,-1-1 0,1 0-1,0 1 1,-1-1 0,1 0 0,0 0-1,0 1 1,0-1 0,0 0 0,-1 0 0,1 0-1,0 0 1,1-1 0,-1 1 0,0 0-1,0 0 1,0 0 0,1-1 0,-1 1 0,1 0-1,-1-1 1,1 1 0,-1-1 0,1 1-1,0-1 1,0 1 0,0-1 0,0 1-1,0 0 1,0-3 0,2 0-121,1-1-1,0 1 1,0 0-1,0 0 1,1 0 0,-1 0-1,1 1 1,0-1 0,0 1-1,0 0 1,5-3-1,9-8-400,-10 5 461,0 0-1,0-1 0,-1 1 0,0-2 1,-1 1-1,0-1 0,0 0 0,-1 0 0,-1 0 1,0-1-1,-1 1 0,5-25 0,-3-8 106,-1 0 0,-4-55-1,0 59-92,0 28 59,-1 1 0,0-1 0,-1 0 0,-1 1 1,0-1-1,-7-18 0,8 24-7,0 1 1,-1-1-1,0 1 1,0-1-1,-1 1 1,1 0 0,-1 0-1,0 0 1,-1 1-1,1 0 1,-1 0-1,0 0 1,1 0-1,-8-4 1,12 8-1,-1 0 0,1 0 0,0 0 0,0 0 0,-1 0 0,1 0 0,0 0 0,0 0 0,0 0 0,-1 0 0,1 0 0,0 0 0,0 0 0,-1 0 0,1 0 0,0 0 0,0 0 0,-1 0 0,1 0 0,0 0 0,0 0 0,0 1 0,-1-1 0,1 0 0,0 0 0,0 0 0,0 0 0,0 0 0,-1 1 0,1-1 0,0 0 0,0 0 0,0 0 0,0 1 0,0-1 0,-1 0 0,1 0 0,0 0 0,0 1 0,0-1 0,0 0 0,0 0 0,0 1 0,0-1 0,0 0 0,-2 20-70,7 18 65,5-11 13,2 0 0,0 0 1,23 34-1,-24-43 1,0-1 1,-1 2-1,-1-1 1,-1 1-1,0 1 0,-2-1 1,0 1-1,6 40 0,-11-40 94,-1 0 1,0 0-1,-2 0 0,0 0 0,-1 0 0,-1 0 0,-8 23 0,9-35-61,1-1 0,-1 0 0,0 0-1,-1 0 1,0-1 0,0 1 0,0-1 0,-1 0-1,0 0 1,0-1 0,0 1 0,-1-1 0,0 0 0,0-1-1,0 1 1,0-1 0,-1-1 0,0 1 0,1-1-1,-1 0 1,-1 0 0,-8 1 0,14-3-112,0 0 0,0-1 0,-1 1-1,1-1 1,0 1 0,0-1 0,0 0 0,-1 0 0,1 0 0,0 0 0,0 0 0,-1-1-1,1 1 1,0-1 0,0 0 0,0 1 0,0-1 0,-4-2 0,5 1-524,0 0-1,0 0 1,-1 0 0,1 0 0,0 0-1,1-1 1,-1 1 0,0 0 0,1-1 0,-1 1-1,1 0 1,0-1 0,0 1 0,0 0 0,0-1-1,0-2 1,0-14-7412</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6.810"/>
    </inkml:context>
    <inkml:brush xml:id="br0">
      <inkml:brushProperty name="width" value="0.025" units="cm"/>
      <inkml:brushProperty name="height" value="0.025" units="cm"/>
    </inkml:brush>
  </inkml:definitions>
  <inkml:trace contextRef="#ctx0" brushRef="#br0">1 0 4869,'0'0'4793,"0"5"-3415,1-1-1184,0 0 0,0-1 1,1 1-1,-1-1 0,1 1 0,-1-1 1,1 0-1,0 0 0,0 0 0,1 0 1,-1 0-1,1 0 0,-1 0 1,1-1-1,0 1 0,0-1 0,0 0 1,0 0-1,0 0 0,1 0 0,-1-1 1,4 2-1,65 28 739,75 44 0,-98-49-818,-41-21-106,55 27 189,-1 3 0,-2 2-1,77 64 1,97 82 1285,-37-33-446,165 161-348,-161-144-293,268 168 0,-416-299-393,381 229 342,-72-48-167,547 323 1002,-491-316 10,-372-205-1042,0 1 3281,-45-13-3236,-2-3-2859</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7.704"/>
    </inkml:context>
    <inkml:brush xml:id="br0">
      <inkml:brushProperty name="width" value="0.025" units="cm"/>
      <inkml:brushProperty name="height" value="0.025" units="cm"/>
    </inkml:brush>
  </inkml:definitions>
  <inkml:trace contextRef="#ctx0" brushRef="#br0">10 1 17296,'0'0'2499,"-6"64"-1602,6-32 192,-3 8-257,3 1-671,0 0-97,0-1-32,3-6 0,3-4-64,1-5-865,-2-3-256,2-10-609,2-8-1441,-2-4-1409,0-3-6631</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8.081"/>
    </inkml:context>
    <inkml:brush xml:id="br0">
      <inkml:brushProperty name="width" value="0.025" units="cm"/>
      <inkml:brushProperty name="height" value="0.025" units="cm"/>
    </inkml:brush>
  </inkml:definitions>
  <inkml:trace contextRef="#ctx0" brushRef="#br0">27 1 7239,'0'0'14963,"-1"7"-14813,-1 2-131,-5 35-19,7-42 0,0-1-1,0 1 0,-1 0 1,1-1-1,0 1 0,1 0 1,-1-1-1,0 1 1,0 0-1,1-1 0,-1 1 1,1 0-1,0-1 0,-1 1 1,1-1-1,0 1 0,0-1 1,0 1-1,0-1 0,0 0 1,1 2-1,20 9-22,0-2 0,34 13-1,-37-17 6,0 2 0,0 0 0,-1 1 0,24 16 0,-41-25 18,0 1 0,0-1 0,0 1 0,0 0 0,0 0 0,0 0 0,0-1 0,0 1-1,0 0 1,0 0 0,-1 0 0,1 0 0,0 0 0,-1 1 0,1-1 0,-1 0 0,1 0 0,-1 0 0,0 0 0,1 1 0,-1-1 0,0 0 0,0 0 0,0 1 0,0-1-1,0 0 1,0 0 0,0 2 0,-1-1 32,0 0 0,-1 0-1,1 0 1,0 0-1,-1 0 1,1 0 0,-1 0-1,0-1 1,0 1 0,1 0-1,-1-1 1,0 0 0,-4 2-1,-6 4 401,-1-1-1,0-1 1,-23 7-1,15-7-13,0-1-1,0-1 0,0 0 1,0-2-1,-22-1 0,43 0-439,0 0 0,-1 0 0,1 0 1,-1 0-1,1 0 0,-1 0 0,1 0 0,-1 0 0,1 0 0,-1 0 0,1 0 1,-1 0-1,1 0 0,0-1 0,-1 1 0,1 0 0,-1 0 0,1 0 0,0-1 0,-1 1 1,1 0-1,0-1 0,-1 1 0,1 0 0,0-1 0,-1 1 0,1 0 0,0-1 1,0 1-1,-1-1 0,1 1 0,0-1 0,6-14-2100,21-11-2310,4 9 12,4-1-1816</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8.411"/>
    </inkml:context>
    <inkml:brush xml:id="br0">
      <inkml:brushProperty name="width" value="0.025" units="cm"/>
      <inkml:brushProperty name="height" value="0.025" units="cm"/>
    </inkml:brush>
  </inkml:definitions>
  <inkml:trace contextRef="#ctx0" brushRef="#br0">134 5 12780,'0'0'10832,"-10"-2"-10549,7 1-278,-1 0 1,1 1 0,0 0 0,0-1 0,-1 1 0,1 0-1,0 1 1,-1-1 0,1 0 0,0 1 0,-6 2 0,5-1 19,1 0 0,0 0 0,0 1 0,0-1 0,0 1 0,1 0 0,-1 0 1,1 0-1,-1 0 0,1 0 0,0 0 0,0 1 0,-2 6 0,-3 4 235,0 1-1,2-1 0,0 1 0,0 0 0,1 1 0,-2 18 1,6-30-242,-1 1 0,1-1 0,0 0-1,0 0 1,1 1 0,-1-1 0,1 0 0,0 0 0,0 0 0,0 0 0,1 0 0,-1 0 0,1 0 0,0 0 0,0 0 0,0-1 0,1 1 0,-1-1 0,1 0 0,0 1 0,0-1 0,0 0-1,0-1 1,1 1 0,-1-1 0,1 1 0,5 1 0,0 1-349,1-1 1,-1 0-1,1-1 0,1 0 0,-1-1 0,12 2 0,36-5-6834,-24-5-3613</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6:59.103"/>
    </inkml:context>
    <inkml:brush xml:id="br0">
      <inkml:brushProperty name="width" value="0.025" units="cm"/>
      <inkml:brushProperty name="height" value="0.025" units="cm"/>
    </inkml:brush>
  </inkml:definitions>
  <inkml:trace contextRef="#ctx0" brushRef="#br0">176 60 9801,'0'0'3091,"1"-8"-838,1 2-1642,-1 3-419,0 1 0,0-1 0,0 1 0,-1-1 0,1 1 0,-1-1 0,0 1 0,0-1 0,0 0 0,0 1 0,0-1 0,0 1 0,-1-4 0,0 6-117,1-1 0,-1 0 0,0 1 0,1-1 0,-1 1 0,1-1 0,-1 1 0,0 0 0,0-1 0,1 1-1,-1-1 1,0 1 0,0 0 0,1 0 0,-1-1 0,0 1 0,0 0 0,1 0 0,-1 0 0,0 0 0,0 0 0,0 0 0,1 0 0,-1 0 0,0 0 0,0 1 0,0-1-1,1 0 1,-1 0 0,0 1 0,0-1 0,1 0 0,-1 1 0,0-1 0,1 1 0,-2 0 0,-25 16 88,12-3 22,2 2-1,0 0 1,0 0 0,2 1-1,0 0 1,-9 21 0,14-28-47,2 1 1,-1 0 0,1 0 0,1 1-1,0-1 1,1 1 0,0-1 0,1 1-1,0 0 1,0 0 0,4 22 0,-3-32-134,1 0 1,-1 0-1,1 0 1,0-1-1,0 1 1,0 0 0,0 0-1,0-1 1,0 1-1,0-1 1,0 1-1,1-1 1,-1 1-1,1-1 1,-1 0-1,1 0 1,-1 0 0,1 0-1,3 2 1,1-1 17,-1 0-1,1 0 1,0 0 0,0-1 0,0 0 0,11 1 0,-9-1 0,0-1-1,0 0 1,1 0 0,-1-1 0,0 0 0,0-1 0,0 0 0,0 0 0,0 0 0,8-5 0,-14 6 19,0 0 0,0 0 0,1 0 0,-2-1 0,1 1 0,0 0 0,0-1 0,0 0 0,-1 1 0,1-1 0,-1 0 0,1 0 0,-1 0 0,0 0 0,0 0 0,0 0 0,0 0 0,0-1 0,0 1 0,0 0 0,-1-1 0,1 1 0,-1 0 0,0-1 0,0 1 0,0 0 0,0-1 0,0 1 0,0-1 0,0 1 0,-2-3 0,1 2 8,0 1-1,-1-1 1,0 1 0,1 0 0,-1 0 0,0 0 0,0 0 0,0 0 0,0 0 0,0 0 0,-1 1 0,1-1 0,-1 1 0,1-1 0,-1 1 0,1 0 0,-1 0 0,0 0 0,1 0 0,-1 1 0,0-1 0,0 1 0,1 0-1,-1 0 1,-4 0 0,5 0-44,-27 3 38,28-3-46,1 0 1,-1 0-1,0 0 0,1 1 1,-1-1-1,1 0 1,-1 0-1,1 1 0,-1-1 1,1 0-1,-1 1 1,1-1-1,-1 1 0,1-1 1,-1 0-1,1 1 0,0-1 1,-1 1-1,1-1 1,0 1-1,0 0 0,-1-1 1,1 1-1,0-1 1,0 1-1,0-1 0,-1 1 1,1 0-1,0-1 1,0 1-1,0-1 0,0 1 1,0 0-1,0-1 0,1 1 1,-1-1-1,0 1 1,0 0-1,0-1 0,0 1 1,1-1-1,-1 1 1,1 0-1,1 1 2,0-1 1,0 1-1,1-1 1,-1 0-1,0 0 0,1 0 1,-1 0-1,1 0 1,-1-1-1,1 1 1,0-1-1,-1 1 0,1-1 1,-1 0-1,1 0 1,0 0-1,4-1 0,1 1-7,209-11-650,-216 11 632,0 0-1,0 0 0,0 0 1,0 0-1,0 1 0,0-1 1,0 0-1,0 0 0,0 1 0,-1-1 1,1 0-1,0 1 0,0-1 1,0 1-1,0-1 0,0 1 1,-1-1-1,1 1 0,0 0 0,0-1 1,-1 1-1,1 0 0,-1 0 1,1-1-1,0 1 0,-1 0 1,1 1-1,0 1 63,-1-1 1,1 1-1,-1-1 1,1 1 0,-1-1-1,0 1 1,0-1-1,0 1 1,-1 0-1,0 3 1,-13 37-1586,4-22-2731,6-15-2256</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1.770"/>
    </inkml:context>
    <inkml:brush xml:id="br0">
      <inkml:brushProperty name="width" value="0.025" units="cm"/>
      <inkml:brushProperty name="height" value="0.025" units="cm"/>
    </inkml:brush>
  </inkml:definitions>
  <inkml:trace contextRef="#ctx0" brushRef="#br0">0 41 11147,'0'2'3363,"6"-2"-1089,11 0-833,8 0 225,6-2-417,6-5-865,2-2-256,-1 1-63,1 2-33,-5 0 0,-7 3-897,-9 1-1345,-13 2-2307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1.464"/>
    </inkml:context>
    <inkml:brush xml:id="br0">
      <inkml:brushProperty name="width" value="0.025" units="cm"/>
      <inkml:brushProperty name="height" value="0.025" units="cm"/>
    </inkml:brush>
  </inkml:definitions>
  <inkml:trace contextRef="#ctx0" brushRef="#br0">28 26 8520,'0'0'6107,"-4"2"-5925,4-1 15,-1-1 1,0 0 0,1 1-1,-1-1 1,0 0 0,1 0-1,-1 1 1,0-1 0,1 0 0,-1 0-1,0 0 1,0 0 0,1 0-1,-1 0 1,0 0 0,0 0-1,1 0 1,-1 0 0,0-1-1,0 1 1,1 0 0,-1 0-1,0-1 1,1 1 0,-1 0 0,1-1-1,-1 1 1,0-1 0,1 1-1,-1-1 1,1 1 0,-1-1-1,1 1 1,-1-2 0,7-15-599,-6 17 382,0 0 0,0-1-1,0 1 1,0 0 0,0 0 0,0-1 0,0 1 0,0 0-1,1 0 1,-1-1 0,0 1 0,0 0 0,0 0 0,0 0-1,1-1 1,-1 1 0,0 0 0,0 0 0,0 0 0,1 0-1,-1-1 1,0 1 0,0 0 0,1 0 0,-1 0-1,0 0 1,0 0 0,1 0 0,-1 0 0,0 0 0,0 0-1,1-1 1,-1 1 0,0 0 0,0 0 0,1 1 0,-1-1-1,0 0 1,1 0 0,-1 0 0,0 0 0,0 0 0,1 0-1,-1 0 1,0 0 0,0 0 0,0 1 0,1-1 0,-1 0-1,0 0 1,0 0 0,0 0 0,1 1 0,-1-1 0,0 0-1,0 0 1,0 0 0,0 1 0,1-1 0,3 17-7234,-4-12 1728</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2.148"/>
    </inkml:context>
    <inkml:brush xml:id="br0">
      <inkml:brushProperty name="width" value="0.025" units="cm"/>
      <inkml:brushProperty name="height" value="0.025" units="cm"/>
    </inkml:brush>
  </inkml:definitions>
  <inkml:trace contextRef="#ctx0" brushRef="#br0">1 28 11627,'0'0'5894,"70"9"-4549,-28-9-320,3-2-705,1-2-256,-1 1-64,-4-1-1057,-3-7-3363,-13-1-5990</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2.710"/>
    </inkml:context>
    <inkml:brush xml:id="br0">
      <inkml:brushProperty name="width" value="0.025" units="cm"/>
      <inkml:brushProperty name="height" value="0.025" units="cm"/>
    </inkml:brush>
  </inkml:definitions>
  <inkml:trace contextRef="#ctx0" brushRef="#br0">0 1 12908,'0'0'10629,"6"9"-10207,-4-5-350,1 0 1,-1 0 0,1 0 0,-1 0 0,-1 0-1,1 1 1,-1-1 0,1 1 0,-1-1-1,-1 1 1,1 0 0,0-1 0,-1 1-1,0 0 1,0-1 0,-1 1 0,1 0 0,-3 6-1,2-8-25,0 1 1,0 0-1,0-1 0,1 1 0,-1-1 0,1 1 0,0 0 0,0-1 0,0 1 0,0 0 1,1-1-1,1 5 0,-1-7-38,0 1 1,0-1 0,0 1-1,0-1 1,1 0 0,-1 1-1,0-1 1,1 0 0,-1 0-1,1 0 1,0 0 0,-1 0-1,1 0 1,0-1 0,-1 1-1,1-1 1,0 1 0,0-1-1,0 1 1,0-1 0,-1 0-1,1 0 1,0 0 0,3 0-1,3 0-570,0 1 0,0-2 0,0 1 0,0-1 0,13-2 0,-18 2-356,1-1-1,-1 1 1,0-1 0,1 1-1,-1-1 1,0 0 0,0 0-1,0-1 1,3-2 0,8-8-5628</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3.043"/>
    </inkml:context>
    <inkml:brush xml:id="br0">
      <inkml:brushProperty name="width" value="0.025" units="cm"/>
      <inkml:brushProperty name="height" value="0.025" units="cm"/>
    </inkml:brush>
  </inkml:definitions>
  <inkml:trace contextRef="#ctx0" brushRef="#br0">52 1 11691,'0'0'4452,"-34"58"-2786,24-33-385,3 0-32,7-3-384,0-2-609,10-10-256,17-2 0,9-8-1281,5 0-1409,2-9-2243,1-11 192</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3.415"/>
    </inkml:context>
    <inkml:brush xml:id="br0">
      <inkml:brushProperty name="width" value="0.025" units="cm"/>
      <inkml:brushProperty name="height" value="0.025" units="cm"/>
    </inkml:brush>
  </inkml:definitions>
  <inkml:trace contextRef="#ctx0" brushRef="#br0">155 1 12364,'-10'7'1260,"9"-6"-1227,-22 17 1144,2 0 0,-23 25 0,38-37-917,1 0-1,0 0 1,0 0-1,0 1 1,1 0-1,0 0 1,1 0-1,-1 0 1,1 0 0,1 1-1,-1 0 1,1-1-1,1 1 1,-2 11-1,3-18-252,0 1-1,0-1 1,0 1 0,1-1-1,-1 1 1,0 0-1,1-1 1,-1 1 0,1-1-1,-1 1 1,1-1-1,0 0 1,0 1 0,0-1-1,0 0 1,0 1-1,0-1 1,0 0 0,0 0-1,0 0 1,0 0-1,1 0 1,1 1 0,1 0 19,-1 0 0,1-1 1,0 0-1,0 0 1,-1 0-1,1 0 0,0-1 1,0 1-1,7-1 0,-3-1 32,0 1-1,-1-1 0,1 0 0,0-1 1,-1 0-1,0 0 0,1 0 0,-1-1 0,0 0 1,8-5-1,-10 3 111,0 0 0,0 0-1,-1 0 1,1-1 0,-1 0 0,0 0-1,-1 0 1,1 0 0,-1 0 0,0-1 0,-1 1-1,1-1 1,-2 0 0,1 0 0,-1 0 0,0 0-1,0 0 1,0 0 0,-2-11 0,1 15-165,0 0 0,0-1 0,-1 1 0,1 0 0,-1-1 0,0 1 0,0 0 1,0 0-1,-1 0 0,1 0 0,-1 0 0,0 0 0,1 0 0,-1 0 0,-1 1 0,1-1 0,0 0 0,-1 1 1,1 0-1,-1 0 0,1 0 0,-1 0 0,0 0 0,0 0 0,0 1 0,0 0 0,0-1 0,-1 1 1,1 0-1,0 0 0,0 1 0,-1-1 0,1 1 0,0 0 0,-1-1 0,1 1 0,-1 1 0,1-1 1,0 1-1,-1-1 0,-5 3 0,8-3-233,-1 0 0,1 1 0,0-1 0,-1 1-1,1-1 1,-1 1 0,1 0 0,0 0 0,0 0 0,-1-1 0,1 1 0,0 0 0,0 1 0,0-1 0,0 0 0,0 0-1,0 0 1,0 0 0,1 1 0,-1-1 0,0 0 0,1 1 0,-1-1 0,1 1 0,-1-1 0,1 1 0,0-1 0,-1 1-1,1 1 1,0 11-5033</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3.778"/>
    </inkml:context>
    <inkml:brush xml:id="br0">
      <inkml:brushProperty name="width" value="0.025" units="cm"/>
      <inkml:brushProperty name="height" value="0.025" units="cm"/>
    </inkml:brush>
  </inkml:definitions>
  <inkml:trace contextRef="#ctx0" brushRef="#br0">40 3 7944,'0'0'1468,"10"-1"-225,8 0-376,0 0-1,-1 2 0,1 0 0,-1 1 0,1 0 0,-1 2 0,22 7 1,-29-8-559,0 1 0,-1 0 0,0 1 0,0 0 0,0 0 0,-1 1 0,0 0 1,0 1-1,0 0 0,13 15 0,-17-16-187,0 1 0,0-1-1,-1 1 1,0 0 0,0 0 0,-1 0 0,1 0-1,-2 1 1,1-1 0,-1 0 0,0 1 0,0-1 0,-1 1-1,0-1 1,-2 15 0,-1-7 28,-1 0 0,0-1 0,-1 1 0,0-1 0,-1 0 0,0 0 0,-2-1 0,1 0 0,-15 17 0,-13 15-156,-45 45 1,69-79-30,-16 17-2614,-52 41-1,31-34-5121</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4.733"/>
    </inkml:context>
    <inkml:brush xml:id="br0">
      <inkml:brushProperty name="width" value="0.025" units="cm"/>
      <inkml:brushProperty name="height" value="0.025" units="cm"/>
    </inkml:brush>
  </inkml:definitions>
  <inkml:trace contextRef="#ctx0" brushRef="#br0">0 1 12588,'0'0'3715,"6"80"-2754,-3-35-224,-1 6-224,3 7-321,4 4-96,0 4-32,2 6 0,8 5-256,-4 3-1250,4 3-1889,-4-3-1794</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5.062"/>
    </inkml:context>
    <inkml:brush xml:id="br0">
      <inkml:brushProperty name="width" value="0.025" units="cm"/>
      <inkml:brushProperty name="height" value="0.025" units="cm"/>
    </inkml:brush>
  </inkml:definitions>
  <inkml:trace contextRef="#ctx0" brushRef="#br0">25 0 10698,'-4'57'705,"-6"-2"-257,3 0-63,3-4-1,4 1-320,0-7-576,5-4-1923,6-4-6597</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5.410"/>
    </inkml:context>
    <inkml:brush xml:id="br0">
      <inkml:brushProperty name="width" value="0.025" units="cm"/>
      <inkml:brushProperty name="height" value="0.025" units="cm"/>
    </inkml:brush>
  </inkml:definitions>
  <inkml:trace contextRef="#ctx0" brushRef="#br0">11 0 9961,'0'53'2755,"0"-5"-193,-4-2-319,-1-5-802,3-4-608,2-8-353,0-8-31,0-7-97,0-8 32,2-3 65,3-3 95,1 0-384,-6-7-512,0-2-1634,0-4-2434,0-2-5189</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5.946"/>
    </inkml:context>
    <inkml:brush xml:id="br0">
      <inkml:brushProperty name="width" value="0.025" units="cm"/>
      <inkml:brushProperty name="height" value="0.025" units="cm"/>
    </inkml:brush>
  </inkml:definitions>
  <inkml:trace contextRef="#ctx0" brushRef="#br0">0 81 12684,'0'0'-192,"74"1"384,-21-1-128,15-11 64,10 1-96,12-4-96,4 4-1409,-1-2-801,4 0 192,-5-1-1890</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6.294"/>
    </inkml:context>
    <inkml:brush xml:id="br0">
      <inkml:brushProperty name="width" value="0.025" units="cm"/>
      <inkml:brushProperty name="height" value="0.025" units="cm"/>
    </inkml:brush>
  </inkml:definitions>
  <inkml:trace contextRef="#ctx0" brushRef="#br0">0 77 2755,'68'-9'2434,"-6"2"-512,-1-1-97,-2 0-31,2 1-288,3-1-513,2 1-577,4 2-288,8 0-64,6 1-865,0 0-1761,0-1-2018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1.869"/>
    </inkml:context>
    <inkml:brush xml:id="br0">
      <inkml:brushProperty name="width" value="0.025" units="cm"/>
      <inkml:brushProperty name="height" value="0.025" units="cm"/>
    </inkml:brush>
  </inkml:definitions>
  <inkml:trace contextRef="#ctx0" brushRef="#br0">101 1 11723,'0'0'6785,"-2"8"-5899,-9 49 1073,-22 63-1,20-77-1213,1 0-1,2 0 1,2 1-1,-3 62 1,10-106-798,1 1 0,0-1 0,0 0 1,0 1-1,0-1 0,0 0 1,0 1-1,0-1 0,0 0 1,0 0-1,0 1 0,0-1 0,0 0 1,1 1-1,-1-1 0,0 0 1,0 1-1,0-1 0,0 0 0,0 0 1,1 1-1,-1-1 0,0 0 1,0 0-1,0 0 0,1 1 1,-1-1-1,0 0 0,0 0 0,1 0 1,-1 1-1,0-1 0,0 0 1,1 0-1,-1 0 0,0 0 0,1 0 1,-1 0-1,0 0 0,0 0 1,1 0-1,-1 0 0,0 0 1,1 0-1,-1 0 0,0 0 0,1 0 1,-1 0-1,0 0 0,1 0 1,-1 0-1,0 0 0,0 0 0,1 0 1,-1-1-1,0 1 0,0 0 1,1 0-1,-1 0 0,0-1 1,0 1-1,1 0 0,-1 0 0,0-1 1,18-15-3265,1-9-2091,-1-8-3133</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6.628"/>
    </inkml:context>
    <inkml:brush xml:id="br0">
      <inkml:brushProperty name="width" value="0.025" units="cm"/>
      <inkml:brushProperty name="height" value="0.025" units="cm"/>
    </inkml:brush>
  </inkml:definitions>
  <inkml:trace contextRef="#ctx0" brushRef="#br0">1 4 6598,'155'-1'737,"38"-1"-497,-65 6 7213,-70 7-2763,-7-1-3773,-46-9-1251,1-1 0,0 1 0,-1-1 0,1-1 1,-1 1-1,1-1 0,6-2 0,14-9-4209</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7.178"/>
    </inkml:context>
    <inkml:brush xml:id="br0">
      <inkml:brushProperty name="width" value="0.025" units="cm"/>
      <inkml:brushProperty name="height" value="0.025" units="cm"/>
    </inkml:brush>
  </inkml:definitions>
  <inkml:trace contextRef="#ctx0" brushRef="#br0">1 0 13901,'0'0'6278,"3"9"-5221,5 10-723,0-1 0,1-1-1,1 0 1,1 0 0,0-1-1,24 26 1,-30-36-478,1-1 1,-1 0-1,1-1 0,0 1 1,1-1-1,-1 0 0,1-1 1,0 0-1,13 5 0,-15-7-298,0 0-1,0 0 0,1 0 0,-1-1 0,1 0 0,-1 0 0,0-1 0,1 1 0,-1-1 0,0 0 0,0 0 1,1-1-1,-1 0 0,0 0 0,7-4 0,13-11-5098,-2-4-3551</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7.508"/>
    </inkml:context>
    <inkml:brush xml:id="br0">
      <inkml:brushProperty name="width" value="0.025" units="cm"/>
      <inkml:brushProperty name="height" value="0.025" units="cm"/>
    </inkml:brush>
  </inkml:definitions>
  <inkml:trace contextRef="#ctx0" brushRef="#br0">123 1 11339,'0'0'6662,"-46"22"-6214,26 4 65,6 4 480,-6 4-128,10 4-225,2 2-223,3 1-289,5-3-64,0-3-513,0-9-2465,5-10-3492</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8.656"/>
    </inkml:context>
    <inkml:brush xml:id="br0">
      <inkml:brushProperty name="width" value="0.025" units="cm"/>
      <inkml:brushProperty name="height" value="0.025" units="cm"/>
    </inkml:brush>
  </inkml:definitions>
  <inkml:trace contextRef="#ctx0" brushRef="#br0">0 433 5317,'0'0'16490,"11"3"-15054,-4-1-1233,-1 0-1,1-1 0,0 0 0,0 0 0,0 0 1,0-1-1,0 0 0,0-1 0,0 0 1,0 0-1,0 0 0,0-1 0,0 0 1,-1 0-1,1-1 0,9-4 0,34-22 351,-2-2 0,83-68 0,-102 73-469,0-1 1,-2-2 0,-1-1 0,-1-1 0,21-35 0,-46 65-77,3-3 75,-1 1 0,1-1-1,-1 0 1,0 0 0,-1 0-1,1 0 1,-1 0 0,0 0-1,0-1 1,1-6 0,-2 11-75,0 0 0,0-1 1,0 1-1,0 0 0,0 0 0,-1 0 1,1-1-1,0 1 0,0 0 0,0 0 1,0 0-1,-1-1 0,1 1 0,0 0 1,0 0-1,0 0 0,-1 0 0,1 0 1,0 0-1,0-1 0,0 1 0,-1 0 1,1 0-1,0 0 0,0 0 0,-1 0 1,1 0-1,0 0 0,0 0 1,0 0-1,-1 0 0,1 0 0,0 0 1,0 0-1,-1 0 0,1 0 0,0 1 1,0-1-1,-1 0 0,1 0 0,0 0 1,0 0-1,0 0 0,-1 0 0,1 0 1,0 1-1,0-1 0,0 0 0,0 0 1,-1 1-1,-12 7-120,-3 10 93,1 0-1,1 0 0,1 2 0,0-1 0,2 2 1,0 0-1,-9 26 0,2-9 18,9-20 2,1-1 0,0 1 0,2 0 0,0 1 0,1 0 0,0 0 0,2 0 0,-2 29 0,5-47 3,0 1 0,0-1 0,1 0 0,-1 1 0,0-1 0,0 0 0,1 1-1,-1-1 1,1 0 0,-1 0 0,1 1 0,0-1 0,-1 0 0,1 0 0,0 0 0,0 0 0,0 0-1,0 0 1,0 0 0,0 0 0,0 0 0,0 0 0,2 1 0,1-1 12,-1 1 1,1-1-1,0 0 1,-1 0 0,1 0-1,0 0 1,0-1-1,6 1 1,-2-1 1,0 0 1,0-1 0,0 0-1,0 0 1,-1-1 0,1 1-1,0-2 1,10-4 0,-5 0-501,0-2 0,-1 1 0,-1-2 0,1 1 0,14-18 0,-14 13-1538,-1 0-1,0-1 1,-1 0 0,10-21-1,2-15-6962</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9.031"/>
    </inkml:context>
    <inkml:brush xml:id="br0">
      <inkml:brushProperty name="width" value="0.025" units="cm"/>
      <inkml:brushProperty name="height" value="0.025" units="cm"/>
    </inkml:brush>
  </inkml:definitions>
  <inkml:trace contextRef="#ctx0" brushRef="#br0">70 0 16656,'0'0'4228,"-54"0"-2210,49 0-769,-1 7-320,1 4 64,5 5-353,0 2-383,0 3-129,4 0-32,8 0-32,6-5-64,2-6-2082,-2-10-3748</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09.832"/>
    </inkml:context>
    <inkml:brush xml:id="br0">
      <inkml:brushProperty name="width" value="0.025" units="cm"/>
      <inkml:brushProperty name="height" value="0.025" units="cm"/>
    </inkml:brush>
  </inkml:definitions>
  <inkml:trace contextRef="#ctx0" brushRef="#br0">11 0 17072,'0'0'4260,"-10"67"-2818,10-44-161,12-1-64,6-1-480,5-4-513,8-2-128,3-6 0,3-5-96,6-4-801,2-4-1569,-1-14-1121,-8-7-1666,-8-3-1409</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0.177"/>
    </inkml:context>
    <inkml:brush xml:id="br0">
      <inkml:brushProperty name="width" value="0.025" units="cm"/>
      <inkml:brushProperty name="height" value="0.025" units="cm"/>
    </inkml:brush>
  </inkml:definitions>
  <inkml:trace contextRef="#ctx0" brushRef="#br0">120 0 15054,'0'0'2050,"-45"81"-512,22-38 832,3 3-448,1-6-737,10 0-192,5-4-737,4-5-192,4-5-128,8-5-1345,6-6-1410,-2-9-3011,0-6-7975</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3.853"/>
    </inkml:context>
    <inkml:brush xml:id="br0">
      <inkml:brushProperty name="width" value="0.025" units="cm"/>
      <inkml:brushProperty name="height" value="0.025" units="cm"/>
    </inkml:brush>
  </inkml:definitions>
  <inkml:trace contextRef="#ctx0" brushRef="#br0">120 1 11883,'-1'0'234,"-1"1"0,0-1 0,0 1 0,0 0 0,0 0 0,1 0 0,-1 0 0,1 0 0,-1 0 0,0 1-1,1-1 1,0 0 0,-1 1 0,1-1 0,0 1 0,0-1 0,0 1 0,0 0 0,-2 2 0,-19 42 1621,18-37-1171,1-2-550,1 1 0,-1-1 0,1 1 0,0-1 0,1 1 0,0 0 0,0-1 0,0 12 0,2-18-130,-1 0 0,1 0 0,-1 0-1,1 0 1,-1 0 0,1 0 0,-1 0 0,1 0-1,0-1 1,0 1 0,-1 0 0,1 0 0,0-1-1,0 1 1,0 0 0,0-1 0,0 1 0,0-1-1,0 1 1,0-1 0,0 0 0,0 1-1,0-1 1,0 0 0,3 1 0,41 7-405,-16-3-220,-27-5 625,0 1 1,0-1 0,0 0 0,0 1 0,0 0-1,0-1 1,0 1 0,-1 0 0,1 0 0,0 0-1,0 0 1,-1 0 0,1 1 0,-1-1 0,1 1-1,-1-1 1,0 0 0,1 1 0,-1 0-1,0-1 1,0 1 0,0 0 0,0 0 0,-1 0-1,1-1 1,0 1 0,-1 0 0,1 0 0,-1 0-1,1 0 1,-1 0 0,0 0 0,0 0-1,0 0 1,0 0 0,-1 0 0,1 0 0,0 0-1,-1 0 1,1 0 0,-1 0 0,-1 2 0,0 1 260,-1 0 1,-1 0-1,1 0 1,0 0-1,-1-1 1,0 0 0,0 1-1,-1-1 1,1-1-1,-1 1 1,0-1-1,0 0 1,-7 4-1,6-4-98,-1 0 0,1-1 0,-1 0 0,1 0 0,-1-1-1,0 1 1,1-2 0,-10 1 0,14-1-275,0 0 0,0 0 0,1 0 0,-1 0 0,0-1-1,0 1 1,0-1 0,1 1 0,-1-1 0,0 0 0,0 0 0,1 0 0,-1 0 0,1 0 0,-1 0 0,1 0 0,-1 0 0,1 0 0,0-1 0,-1 1 0,1-1-1,0 1 1,0-1 0,0 1 0,0-1 0,1 0 0,-1 0 0,0 1 0,1-1 0,-1 0 0,1 0 0,-1 0 0,1-2 0,-6-57-8626,6 22 2259</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4.214"/>
    </inkml:context>
    <inkml:brush xml:id="br0">
      <inkml:brushProperty name="width" value="0.025" units="cm"/>
      <inkml:brushProperty name="height" value="0.025" units="cm"/>
    </inkml:brush>
  </inkml:definitions>
  <inkml:trace contextRef="#ctx0" brushRef="#br0">1 21 11018,'0'0'4453,"48"-14"-2820,-21 13-640,7 1-224,5 0-193,6 0-447,5 0-65,-8 0-929,3 0-1954,-2 0-1889,-7 0-1634</inkml:trace>
  <inkml:trace contextRef="#ctx0" brushRef="#br0" timeOffset="1">526 0 8680,'0'0'8777,"-11"55"-7464,-3-31 64,-1 1-448,-1-1-481,0 2-223,0-2-161,9-2 0,-2-3-32,6-2-160,-1-5-1154,4-5-1120</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4.674"/>
    </inkml:context>
    <inkml:brush xml:id="br0">
      <inkml:brushProperty name="width" value="0.025" units="cm"/>
      <inkml:brushProperty name="height" value="0.025" units="cm"/>
    </inkml:brush>
  </inkml:definitions>
  <inkml:trace contextRef="#ctx0" brushRef="#br0">134 34 10858,'0'0'2264,"-10"-7"314,5 4-2238,0-1 1,0 1-1,-1-1 0,0 2 0,1-1 1,-1 1-1,-10-3 0,13 4-283,1 1-1,0 0 1,0 0 0,0 0-1,0 0 1,-1 1 0,1-1-1,0 1 1,0-1-1,0 1 1,0 0 0,0-1-1,0 1 1,0 0 0,0 1-1,0-1 1,1 0 0,-1 0-1,0 1 1,1-1 0,-1 1-1,1-1 1,-1 1-1,1 0 1,0 0 0,0-1-1,0 1 1,0 0 0,0 0-1,0 0 1,0 0 0,0 3-1,-1 0-37,0 0 0,0 0 1,0 0-1,1 0 0,-1 0 0,1 0 0,1 1 0,-1-1 0,1 0 0,0 0 0,0 1 0,0-1 1,1 0-1,0 1 0,0-1 0,0 0 0,1 0 0,0 0 0,0 0 0,0 0 0,0 0 1,1-1-1,0 1 0,0-1 0,0 0 0,0 0 0,1 0 0,0 0 0,-1 0 0,1-1 0,1 1 1,-1-1-1,0 0 0,1-1 0,0 1 0,-1-1 0,10 3 0,1-1-455,0-1 0,0-1 0,0 0 0,22-1 0,-34-1 20,1 0-1,-1 1 1,1-2 0,-1 1 0,1 0 0,-1-1 0,0 1 0,1-1 0,-1 0 0,0 0 0,1 0 0,-1-1-1,0 1 1,0-1 0,0 0 0,0 0 0,0 0 0,-1 0 0,1 0 0,0-1 0,-1 1 0,0-1 0,1 1-1,-1-1 1,1-3 0,-2 5 294,-1 0 1,1 0-1,-1 0 0,0 0 0,0 0 0,1 0 1,-1-1-1,0 1 0,0 0 0,0 0 0,0 0 1,-1 0-1,1 0 0,0 0 0,0 0 0,0 0 0,-1 0 1,0-2-1,0 2 172,0 0 1,0 0-1,0 0 1,-1 0-1,1 0 1,0 0-1,0 0 1,-1 0-1,1 1 1,0-1-1,-1 1 0,1-1 1,-1 1-1,1-1 1,0 1-1,-1 0 1,1 0-1,-1 0 1,-1 0-1,-2 0 271,1 0 0,-1 0 0,1 0 0,0 1 0,0 0 0,-1 0 0,1 0 0,0 0 0,0 1 0,0-1 0,-6 5 0,5-2 17,0 0 1,1 0-1,-1 1 1,1 0-1,1 0 1,-1 0-1,1 0 1,-1 0-1,1 1 1,1 0-1,-1-1 1,1 1-1,0 0 1,1 0-1,-2 9 1,2-11-308,1-1 1,0 1-1,0 0 0,0-1 1,0 1-1,1 0 0,-1-1 1,1 1-1,0-1 0,0 1 1,1-1-1,-1 1 0,1-1 1,-1 0-1,1 0 0,0 0 1,0 0-1,0 0 1,1 0-1,-1 0 0,1-1 1,0 1-1,-1-1 0,1 0 1,0 0-1,0 0 0,4 2 1,16 6-616,1 0 0,0-2 0,0 0 1,38 6-1,7-3 6070,-76-18-4526,-1 2 0,0-1 0,0 1 0,-1 1 0,1-1 0,-1 1 0,0 1 0,-15-4-1,-20-4-1775,18 7-4524,45 4-586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7.887"/>
    </inkml:context>
    <inkml:brush xml:id="br0">
      <inkml:brushProperty name="width" value="0.025" units="cm"/>
      <inkml:brushProperty name="height" value="0.025" units="cm"/>
    </inkml:brush>
  </inkml:definitions>
  <inkml:trace contextRef="#ctx0" brushRef="#br0">263 1 8776,'0'0'7656,"-34"65"-6824,25-36-191,3 5-193,6 0-416,0 1-128,0-2-1986,0-7-961,6-5-192,-6-11 1250,0-6-2147</inkml:trace>
  <inkml:trace contextRef="#ctx0" brushRef="#br0" timeOffset="1">0 180 14894,'0'0'3075,"54"-8"-2595,-11 6 97,12 0-449,2 2-96,2 0-416,3 0-1410,-6 4-2978,-4-1-2403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2.351"/>
    </inkml:context>
    <inkml:brush xml:id="br0">
      <inkml:brushProperty name="width" value="0.025" units="cm"/>
      <inkml:brushProperty name="height" value="0.025" units="cm"/>
    </inkml:brush>
  </inkml:definitions>
  <inkml:trace contextRef="#ctx0" brushRef="#br0">5 112 15599,'0'0'1196,"-1"8"304,-1-1-1326,0 31 2217,3-37-2302,-1 0 0,1 1 0,-1-1 0,1 0 0,-1 1 0,1-1 0,0 0 0,0 0 0,0 0 0,-1 0 0,1 1 0,0-1 0,1 0 0,-1-1 0,0 1 0,0 0 0,0 0 0,0 0 0,1-1 0,-1 1 0,0-1 0,1 1 0,-1-1 0,0 1 0,1-1 0,-1 0 0,1 1 0,1-1 0,4 1-53,-1 0 1,0-1 0,1 0-1,-1 0 1,1 0-1,-1-1 1,0 0 0,1 0-1,-1-1 1,0 1-1,0-1 1,0-1-1,0 1 1,0-1 0,0 0-1,-1 0 1,1-1-1,-1 0 1,0 1 0,0-2-1,-1 1 1,1-1-1,-1 1 1,0-1 0,0-1-1,0 1 1,-1 0-1,0-1 1,0 0-1,0 0 1,-1 0 0,0 0-1,0 0 1,0 0-1,-1 0 1,0-1 0,0 1-1,-1 0 1,0-1-1,0-8 1,-1 13-38,1 1 1,0 0 0,0-1-1,0 1 1,-1 0-1,1-1 1,-1 1-1,1 0 1,-1 0-1,1-1 1,-1 1-1,0 0 1,0 0 0,1 0-1,-1 0 1,0 0-1,0 0 1,0 0-1,0 0 1,0 0-1,0 1 1,0-1-1,-1 0 1,1 1 0,0-1-1,0 1 1,-1-1-1,1 1 1,0-1-1,0 1 1,-1 0-1,1 0 1,0 0-1,-1 0 1,-2 0 0,2 0-5,-1 0 0,1 1 0,-1-1-1,1 1 1,-1 0 0,1 0 0,-1-1 0,1 2 0,0-1 0,-1 0 0,1 0 0,0 1 0,0-1 0,0 1 0,0 0 0,0 0 0,-2 2 0,-2 4 47,1 0-1,0 1 1,0-1 0,1 1-1,0 0 1,0 0 0,1 0-1,1 0 1,-1 1 0,1-1-1,1 1 1,0-1-1,0 1 1,1 11 0,1-19-30,-1-1 0,0 1 0,0-1-1,1 1 1,-1-1 0,1 1 0,0-1 0,-1 0 0,1 1 0,0-1 0,0 0 0,0 0 0,0 1 0,0-1 0,0 0 0,0 0 0,0 0-1,0 0 1,0 0 0,1 0 0,-1-1 0,2 2 0,1-1 20,0 1 1,0-1-1,0 0 0,0 0 0,0 0 1,0-1-1,0 1 0,5-1 0,5-1 45,-1 0 1,0 0-1,0-1 0,18-6 0,-7 0-59,-1-2 0,0 0 0,-1-1 1,0-2-1,-1 0 0,-1-1 0,0-1 0,0-1 0,17-19 0,-53 79-402,13-38 437,0 1 0,0-1-1,0 0 1,1 1 0,0-1 0,0 1 0,1 0-1,-2 12 1,4-18-32,0 0-1,-1-1 0,1 1 0,-1 0 1,1-1-1,0 1 0,0-1 1,-1 1-1,1-1 0,0 1 0,0-1 1,0 0-1,-1 1 0,1-1 1,0 0-1,0 1 0,0-1 1,0 0-1,0 0 0,0 0 0,0 0 1,0 0-1,-1 0 0,1 0 1,0 0-1,1-1 0,29-1 190,-26 0-390,0 1 0,0-1 0,0 0-1,0 0 1,-1 0 0,1-1 0,-1 0 0,0 0-1,0 0 1,6-5 0,-7 5-534,0-1 1,0 1-1,0-1 1,0 1-1,-1-1 1,1 0-1,-1 0 0,0 0 1,0 0-1,0 0 1,-1 0-1,2-6 1,2-19-5795</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5.530"/>
    </inkml:context>
    <inkml:brush xml:id="br0">
      <inkml:brushProperty name="width" value="0.025" units="cm"/>
      <inkml:brushProperty name="height" value="0.025" units="cm"/>
    </inkml:brush>
  </inkml:definitions>
  <inkml:trace contextRef="#ctx0" brushRef="#br0">114 0 15150,'0'0'1831,"-9"9"-149,-4 5-697,0 1 0,1 0 0,-14 24 1,20-30-709,1 1 1,0-1-1,0 1 1,1 0-1,1 1 1,0-1-1,0 1 1,1-1-1,-1 14 1,2-21-265,1-1 0,-1 1 0,1 0 0,0-1 0,0 1 0,1-1 0,-1 1 0,0-1 0,1 1 0,-1-1 0,1 1 0,0-1 0,0 0 0,0 1 0,0-1 0,0 0 0,1 0 0,-1 1 0,1-1 0,-1 0 1,3 1-1,0-1 4,0 0 0,0 0 0,1-1 0,-1 0 0,1 0 0,-1 0 0,1 0 0,-1-1 0,1 0 0,-1 0 0,7 0 0,-3-1-334,1 1 1,0-2 0,-1 1-1,0-1 1,1 0 0,-1-1-1,0 0 1,10-5 0,-11 5-687,-1-1 1,0 1-1,-1-1 1,1 0-1,0-1 1,-1 1-1,0-1 1,0 0-1,-1 0 1,8-11-1,-7 4 3695,-14 20-325,-14 21-11,14-15-1929,1 0 1,1 0-1,1 0 0,0 1 0,1 0 0,0 0 0,1 0 0,1 1 0,-2 24 0,5-39-443,0 0 0,0 0 0,0 0 0,0 0 0,1 1 0,-1-1 0,0 0 0,1 0 0,-1 0 0,0 0 0,1-1 0,-1 1 0,1 0 0,-1 0 0,1 0 0,0 0 0,-1 0 0,1-1 0,0 1 0,0 0 0,0 0 0,-1-1 0,1 1-1,0-1 1,0 1 0,0-1 0,0 1 0,0-1 0,0 0 0,0 1 0,0-1 0,0 0 0,0 0 0,0 0 0,0 1 0,0-1 0,0 0 0,0-1 0,1 1 0,-1 0 0,0 0 0,0 0 0,0-1 0,0 1 0,0 0 0,1-2 0,3 1-739,-1 0 0,0-1 0,0 1 0,0-1-1,0 0 1,0 0 0,0-1 0,-1 1 0,1-1 0,5-6 0,8-14-6948</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5.876"/>
    </inkml:context>
    <inkml:brush xml:id="br0">
      <inkml:brushProperty name="width" value="0.025" units="cm"/>
      <inkml:brushProperty name="height" value="0.025" units="cm"/>
    </inkml:brush>
  </inkml:definitions>
  <inkml:trace contextRef="#ctx0" brushRef="#br0">1 62 12460,'0'0'5114,"6"-8"-2840,1 2-1845,0 0 0,0 0 0,0 1 0,1 0 0,-1 0 0,16-6 0,-21 10-364,1-1 1,0 1 0,0 0-1,0 0 1,0 0 0,0 0 0,1 1-1,-1-1 1,0 1 0,0 0-1,0 0 1,0 0 0,1 0-1,-1 0 1,0 1 0,0-1-1,0 1 1,0 0 0,0 0 0,0 0-1,0 0 1,0 1 0,0-1-1,-1 1 1,1 0 0,0 0-1,2 2 1,-3 0-4,1-1 1,-1 1-1,0 0 0,0-1 1,0 1-1,0 0 0,-1 1 1,1-1-1,-1 0 0,0 0 1,0 1-1,-1-1 0,0 0 0,1 1 1,-1-1-1,-1 0 0,1 1 1,0-1-1,-1 0 0,0 1 1,0-1-1,-1 0 0,-1 5 1,-3 5 163,0-1 1,0 0 0,-1 0 0,-1 0-1,-14 18 1,-4-2 141,18-22-271,1 0-1,0 1 1,1 0 0,0 0 0,0 0-1,1 1 1,0 0 0,-4 10 0,9-18-150,0 0 0,1 0 0,-1-1 0,1 1 0,-1 0 0,1-1 0,0 1 0,-1 0 0,1-1 1,0 1-1,-1-1 0,1 1 0,0-1 0,0 1 0,-1-1 0,1 0 0,0 1 0,0-1 0,0 0 1,0 0-1,0 1 0,-1-1 0,1 0 0,0 0 0,0 0 0,0 0 0,0 0 0,0 0 0,0-1 1,-1 1-1,1 0 0,1-1 0,34-2-3070,-28 0 1713,0 0 0,-1-1-1,1 1 1,-1-2 0,8-5 0,11-11-5173</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6.223"/>
    </inkml:context>
    <inkml:brush xml:id="br0">
      <inkml:brushProperty name="width" value="0.025" units="cm"/>
      <inkml:brushProperty name="height" value="0.025" units="cm"/>
    </inkml:brush>
  </inkml:definitions>
  <inkml:trace contextRef="#ctx0" brushRef="#br0">93 0 11723,'0'0'8125,"-10"9"-7201,3-3-832,0 0 1,0 1-1,1 0 0,0 0 1,0 1-1,0 0 1,1 0-1,0 0 1,1 0-1,0 1 0,0 0 1,0-1-1,2 2 1,-1-1-1,1 0 1,0 0-1,1 1 1,-1 10-1,3-19-120,-1 1-1,1-1 1,-1 1 0,1 0-1,0-1 1,-1 1-1,1-1 1,0 1 0,0-1-1,0 0 1,0 1 0,0-1-1,1 0 1,-1 0 0,0 0-1,0 0 1,1 0 0,-1 0-1,1 0 1,-1 0-1,1-1 1,-1 1 0,1 0-1,2 0 1,50 13-1599,-21-6 803,-30-7 820,0 0 0,0 0 0,0 1 0,0-1 0,0 1 0,-1 0 0,1 0 0,0 0 0,-1 0 0,1 0 0,-1 0 1,0 1-1,0-1 0,0 1 0,0 0 0,3 4 0,-5-4 121,1-1 0,0 1 1,-1-1-1,1 0 0,-1 1 0,0-1 1,0 1-1,0-1 0,0 1 0,0-1 1,-1 1-1,1-1 0,-1 1 1,1-1-1,-1 0 0,0 1 0,-2 2 1,1 0 32,-1-1 0,0 1 0,0-1 1,0 0-1,-1 0 0,1-1 1,-1 1-1,0-1 0,0 0 1,0 0-1,-1 0 0,1 0 1,-1-1-1,1 1 0,-1-1 1,0-1-1,0 1 0,0-1 0,-9 2 1,-13-6-1673,25 3 1099,0-2 0,0 1 0,1 0-1,-1 0 1,1 0 0,-1-1 0,1 1 0,-1-1 0,1 1 0,0-1 0,0 0 0,0 1-1,0-1 1,0 0 0,0 0 0,0 0 0,1 0 0,-1-2 0,-7-25-6619</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6.581"/>
    </inkml:context>
    <inkml:brush xml:id="br0">
      <inkml:brushProperty name="width" value="0.025" units="cm"/>
      <inkml:brushProperty name="height" value="0.025" units="cm"/>
    </inkml:brush>
  </inkml:definitions>
  <inkml:trace contextRef="#ctx0" brushRef="#br0">1 33 12172,'0'0'5701,"64"-19"-3683,-32 17-993,2 2-609,5 0-320,1 0-256,-6-2-3107,-1-7-6182</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8.597"/>
    </inkml:context>
    <inkml:brush xml:id="br0">
      <inkml:brushProperty name="width" value="0.025" units="cm"/>
      <inkml:brushProperty name="height" value="0.025" units="cm"/>
    </inkml:brush>
  </inkml:definitions>
  <inkml:trace contextRef="#ctx0" brushRef="#br0">90 28 13164,'0'0'16784,"1"-4"-16261,-1 2-381,1-11 1135,0 10-661,0 11-355,-1-8-261,0 1 0,0-1 0,0 0 0,0 0 0,0 0 0,0 0 0,-1 0 0,1 1 0,0-1 0,0 0 0,0 0 0,0 0 0,0 0 0,0 0 0,0 0 0,0 0 0,0 1 0,0-1 0,0 0 0,0 0 0,-1 0 0,1 0 0,0 0 0,0 0 0,0 0 0,0 0 0,0 0 0,0 0 0,-1 0 0,1 1 0,0-1 0,0 0 0,0 0 0,0 0 0,0 0 0,0 0 0,-1 0 0,1 0 0,0 0 0,0 0 0,0 0 0,0 0 0,0 0 0,-1-1 0,1 1 0,0 0 0,0 0 0,0 0 0,0 0 0,0 0 0,0 0 0,0 0 0,-1 0 0,1 0 0,0-1 0,0 1 0,0 0 0,-1-1 0,1 1 0,0-1 0,0 1 0,0 0 0,-1-1 0,1 1 0,0-1 0,0 1 0,0-1 0,0 1 0,0-1 0,0 1 0,0 0 0,0-1 0,0 1 0,0-1 0,0 1 0,1-1 0,-1 1 0,0-1 0,0 1 0,0 0 0,0-1 0,1 1 0,-1-1 0,0 1 0,0 0 0,1-1 0,1-1 0,-3 8 0,-10 26 0,-19 42 0,15-44 0,10-21 0,0 0 0,1 1 0,0 0 0,0 0 0,1 0 0,0 0 0,-2 19 0,10-28 0,1 0 0,0-1 0,0 1 0,-1-1 0,12-1 0,29-7-1937,-33 5 67,-1-1-1,1 0 0,22-12 0,-30 14 1440,-1 0-1,0 0 0,0-1 0,0 0 0,0 1 0,0-1 0,0-1 1,-1 1-1,0 0 0,1-1 0,-1 0 0,-1 0 0,1 0 0,0 0 1,-1 0-1,0 0 0,0-1 0,0 1 0,-1-1 0,0 1 0,1-1 1,-1 1-1,0-7 0,-1 8 145,-2-31-1130,-3 22 3172,5 12-1601,0 0 0,-1 0 0,1 0 0,-1 0 0,1 0 0,0 0 0,-1 0 1,1 0-1,0 0 0,-1 0 0,1 0 0,0 0 0,-1 0 0,1 0 0,0 0 0,-1 0 1,1 1-1,0-1 0,-1 0 0,1 0 0,0 0 0,-1 1 0,1-1 0,0 0 0,-1 0 0,1 0 1,0 1-1,0-1 0,0 0 0,-1 1 0,1-1 0,0 0 0,0 1 0,-6 9 433,1 0-1,1 0 1,0 1 0,0-1-1,1 1 1,1 0-1,-2 11 1,-4 11-53,5-21-373,0 0 1,1 0 0,1 0-1,-1 0 1,2 0 0,1 20-1,-1-31-221,0-1 0,0 1 0,0 0 0,0 0 0,0-1 0,1 1 0,-1 0 0,0 0 0,1-1 0,-1 1 0,1 0 0,-1-1 0,0 1 0,1 0 0,-1-1 0,1 1 0,0-1 0,-1 1 0,1-1 0,-1 1 0,1-1 0,0 1 0,1 0 0,18-1-4980,-7-5-1804</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8.927"/>
    </inkml:context>
    <inkml:brush xml:id="br0">
      <inkml:brushProperty name="width" value="0.025" units="cm"/>
      <inkml:brushProperty name="height" value="0.025" units="cm"/>
    </inkml:brush>
  </inkml:definitions>
  <inkml:trace contextRef="#ctx0" brushRef="#br0">76 1 1986,'-2'0'14562,"-11"2"-12842,9 1-1470,-1 0 0,1 1 1,0-1-1,0 1 0,0 0 0,0 0 0,1 0 1,-1 0-1,1 1 0,0-1 0,1 1 0,-1 0 1,1 0-1,0 0 0,0 0 0,0 0 0,1 1 1,0-1-1,0 0 0,0 1 0,1-1 1,0 11-1,0-15-254,1 0-1,0 1 1,0-1 0,0 0 0,0 0 0,0 0 0,0 1 0,1-1 0,-1 0 0,0-1-1,1 1 1,-1 0 0,0 0 0,1 0 0,-1-1 0,1 1 0,-1-1 0,1 1-1,-1-1 1,1 0 0,1 1 0,42 4-751,-32-3 426,-8-2 282,0 1 0,0 0-1,0 1 1,0-1-1,0 1 1,0 0 0,-1 0-1,1 0 1,-1 1-1,1 0 1,-1 0 0,0 0-1,0 0 1,5 6 0,-7-7 79,-1 0 1,0 0 0,0 0 0,0 0 0,0 0 0,0 0-1,0 0 1,0 1 0,-1-1 0,1 0 0,-1 1 0,0-1-1,0 0 1,0 1 0,0-1 0,0 0 0,0 1 0,0-1-1,-1 0 1,0 0 0,1 1 0,-1-1 0,0 0 0,0 0-1,0 0 1,0 0 0,0 0 0,0 0 0,-1 0 0,1 0-1,-1 0 1,1-1 0,-5 4 0,2 0 10,-1-1 0,-1 0 0,1 0 0,0 0 0,-1-1 0,0 1 0,0-1 0,0-1 0,0 1 0,0-1 0,-1 0 0,1 0 0,-1-1 0,1 0 0,-1 0 0,1-1 0,-1 1 0,-7-2 0,13 1-255,0 0 0,0-1 0,-1 1-1,1-1 1,0 1 0,0-1 0,0 1 0,0-1 0,0 1 0,0-1 0,0 0 0,0 0 0,0 0 0,0 1 0,0-1-1,0 0 1,1 0 0,-1 0 0,0 0 0,1 0 0,-1-1 0,0 1 0,1 0 0,0 0 0,-1-2 0,0 2 46,-6-21-6822</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9.298"/>
    </inkml:context>
    <inkml:brush xml:id="br0">
      <inkml:brushProperty name="width" value="0.025" units="cm"/>
      <inkml:brushProperty name="height" value="0.025" units="cm"/>
    </inkml:brush>
  </inkml:definitions>
  <inkml:trace contextRef="#ctx0" brushRef="#br0">1 0 12908,'0'0'2851,"55"0"-1762,-35 3-801,8 1-352,1-4-1698,3 0-2658,2 0-5029</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19.629"/>
    </inkml:context>
    <inkml:brush xml:id="br0">
      <inkml:brushProperty name="width" value="0.025" units="cm"/>
      <inkml:brushProperty name="height" value="0.025" units="cm"/>
    </inkml:brush>
  </inkml:definitions>
  <inkml:trace contextRef="#ctx0" brushRef="#br0">89 24 11531,'-8'9'2012,"3"-3"-1661,-10 14 2099,-24 41 0,36-56-2155,0 0-1,0-1 1,1 1-1,0 0 0,0 1 1,0-1-1,1 0 0,0 0 1,0 1-1,0-1 0,0 1 1,1-1-1,0 1 0,0-1 1,1 1-1,1 9 1,-1-14-257,0 1 0,1 0 0,-1-1 1,0 0-1,1 1 0,-1-1 1,1 0-1,-1 1 0,1-1 1,-1 0-1,1 0 0,0 0 1,0 0-1,-1-1 0,1 1 1,0 0-1,0-1 0,0 1 1,0-1-1,0 0 0,0 0 1,0 0-1,0 0 0,0 0 0,0 0 1,0 0-1,0 0 0,2-2 1,3 1 37,-1 0 1,0 0 0,0-1-1,0 0 1,0 0 0,0 0-1,9-6 1,-9 3 7,1 0 1,-1-1 0,0 0-1,-1 0 1,1 0-1,-1-1 1,0 1-1,-1-1 1,0 0 0,0-1-1,0 1 1,-1-1-1,0 1 1,0-1-1,2-13 1,-5 18-52,1-1 1,-1 1-1,0-1 0,0 1 1,0-1-1,-1 1 0,1-1 1,-1 1-1,0-1 0,1 1 1,-2 0-1,1-1 0,0 1 1,-1 0-1,1 0 0,-1 0 1,0 0-1,0 0 0,0 0 1,-1 1-1,1-1 0,-1 1 1,1-1-1,-1 1 0,0 0 1,0 0-1,0 0 0,0 0 1,0 1-1,0-1 0,0 1 1,-1 0-1,1 0 0,0 0 1,-1 0-1,1 1 0,-1-1 1,-3 1-1,-1-1-204,1 0-1,-1 0 1,1 1 0,-1 0-1,-12 1 1,2 5-2803,1 4-3519,6-4-4430</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2.731"/>
    </inkml:context>
    <inkml:brush xml:id="br0">
      <inkml:brushProperty name="width" value="0.025" units="cm"/>
      <inkml:brushProperty name="height" value="0.025" units="cm"/>
    </inkml:brush>
  </inkml:definitions>
  <inkml:trace contextRef="#ctx0" brushRef="#br0">21 241 11819,'-5'7'567,"-11"13"2627,17-12-1334,12-7-327,-3-3-1345,1-1 0,-1 0 0,0-1 0,0 0 0,0 0 0,0-1 0,16-12 0,60-47-102,-78 57-78,78-68 34,-75 65-2,-1-1 1,-1 0 0,0 0 0,0-1-1,11-21 1,-50 89 673,20-41-697,1 0-1,0 1 1,2 0 0,0 1-1,0 0 1,2 0 0,0 0 0,1 1-1,-3 32 1,6-49-57,1 1-1,0-1 1,0 0 0,0 0-1,0 1 1,1-1 0,-1 0-1,0 0 1,1 1 0,-1-1 0,0 0-1,1 0 1,-1 0 0,1 0-1,0 0 1,-1 0 0,1 0-1,0 0 1,0 0 0,0 0-1,-1 0 1,1 0 0,0 0 0,0 0-1,0-1 1,0 1 0,1 0-1,-1-1 1,0 1 0,0-1-1,0 0 1,0 1 0,1-1-1,-1 0 1,0 1 0,0-1 0,1 0-1,-1 0 1,0 0 0,0 0-1,2-1 1,2 1-502,0-1 0,-1 0 1,1 0-1,0 0 0,-1-1 0,1 0 1,-1 0-1,0 0 0,9-6 0,16-16-4092</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3.097"/>
    </inkml:context>
    <inkml:brush xml:id="br0">
      <inkml:brushProperty name="width" value="0.025" units="cm"/>
      <inkml:brushProperty name="height" value="0.025" units="cm"/>
    </inkml:brush>
  </inkml:definitions>
  <inkml:trace contextRef="#ctx0" brushRef="#br0">95 1 13421,'-8'9'619,"-47"73"222,50-75-457,1 1-1,0 0 1,1 1 0,-1-1-1,2 1 1,-1-1-1,1 1 1,0 0 0,1 0-1,-1 13 1,2-22-374,0 1 0,0 0 0,1-1 0,-1 1-1,0-1 1,0 1 0,0 0 0,0-1 0,1 1 0,-1-1 0,0 1 0,1-1 0,-1 1 0,0-1 0,1 1 0,-1-1 0,0 1 0,1-1 0,-1 1 0,1-1 0,-1 0-1,1 1 1,-1-1 0,1 0 0,0 0 0,-1 1 0,1-1 0,-1 0 0,1 0 0,-1 0 0,2 1 0,23-4 370,20-17 198,-39 15-514,-1 0 1,-1 0 0,1 0 0,-1-1 0,0 0-1,0 0 1,0 0 0,-1 0 0,0 0-1,0-1 1,-1 1 0,0-1 0,0 0 0,0 1-1,-1-1 1,0 0 0,-1 0 0,1 0 0,-1 0-1,0 0 1,-2-11 0,1 16-46,1 0 0,-1 0 0,0 0 0,0 0 0,1 0 0,-1 0 0,0 0 0,-1 1 0,1-1 0,0 0 0,-1 1 0,1-1 0,0 0 0,-1 1 0,0 0 0,1-1 0,-1 1 0,0 0 0,0 0 0,0 0 0,0 0 0,0 0 0,0 0 0,0 1 0,0-1 0,0 1 0,0-1 0,0 1 0,0 0 0,0 0 0,-1 0 0,1 0 0,0 0 0,0 0 0,0 0 0,0 1 0,-3 0 0,3 0-93,-1-1 0,1 1 0,0-1 0,0 1 1,0 0-1,-1 0 0,1 0 0,0 0 1,0 0-1,1 0 0,-1 1 0,0-1 0,0 1 1,0-1-1,1 1 0,-1 0 0,1-1 1,0 1-1,-1 0 0,1 0 0,0 0 0,0 0 1,0 0-1,0 0 0,0 1 0,1-1 1,-1 0-1,1 0 0,-1 1 0,1-1 0,0 0 1,0 0-1,0 1 0,0-1 0,0 0 1,1 1-1,0 3 0,0-5-236,0 1 0,-1-1 1,1 0-1,0 1 0,0-1 0,0 0 0,0 0 0,0 0 1,0 0-1,0 0 0,0 0 0,0 0 0,0 0 0,1-1 1,-1 1-1,0 0 0,1-1 0,-1 1 0,0-1 1,1 1-1,-1-1 0,1 1 0,-1-1 0,1 0 0,-1 0 1,2 0-1,25 3-8643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2.696"/>
    </inkml:context>
    <inkml:brush xml:id="br0">
      <inkml:brushProperty name="width" value="0.025" units="cm"/>
      <inkml:brushProperty name="height" value="0.025" units="cm"/>
    </inkml:brush>
  </inkml:definitions>
  <inkml:trace contextRef="#ctx0" brushRef="#br0">0 0 10570,'0'0'8584,"50"43"-16656,-25-39-2498</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3.429"/>
    </inkml:context>
    <inkml:brush xml:id="br0">
      <inkml:brushProperty name="width" value="0.025" units="cm"/>
      <inkml:brushProperty name="height" value="0.025" units="cm"/>
    </inkml:brush>
  </inkml:definitions>
  <inkml:trace contextRef="#ctx0" brushRef="#br0">171 1 18385,'0'0'1186,"-47"43"-162,26-14-63,-1 5 128,-1 1 97,3-2-706,4-2-448,2-6-32,11-1 0,-1-7-256,4-4-833,0-9-353</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3.774"/>
    </inkml:context>
    <inkml:brush xml:id="br0">
      <inkml:brushProperty name="width" value="0.025" units="cm"/>
      <inkml:brushProperty name="height" value="0.025" units="cm"/>
    </inkml:brush>
  </inkml:definitions>
  <inkml:trace contextRef="#ctx0" brushRef="#br0">108 0 15471,'-9'3'656,"4"-1"-506,0 0-1,-1 0 1,1 1-1,0-1 1,0 1-1,0 0 1,1 1-1,-1-1 1,1 1-1,0 0 0,0 0 1,0 0-1,0 1 1,1-1-1,0 1 1,-1 0-1,2 0 1,-1 0-1,1 0 1,0 1-1,0-1 1,0 0-1,1 1 1,-1 0-1,1-1 1,0 10-1,1-13-121,0 1 0,1 0-1,-1 0 1,0 0 0,1-1 0,0 1-1,-1 0 1,1-1 0,0 1 0,1 0 0,-1-1-1,0 1 1,1-1 0,-1 0 0,1 1-1,0-1 1,0 0 0,0 0 0,0 0-1,0 0 1,0-1 0,0 1 0,1 0 0,2 0-1,0 1-2,1-1-1,-1 0 1,1 0-1,0-1 1,0 1-1,0-1 1,0-1-1,0 1 1,0-1-1,0 0 1,8-1-1,-6 0-8,0 0 0,-1-1 0,1 0 0,0 0 0,-1-1 0,0 0 0,0 0-1,14-8 1,-18 9-3,0 0 0,0-1-1,0 1 1,-1-1 0,1 1-1,0-1 1,-1 0 0,0 0-1,0 0 1,0 0 0,0 0-1,0 0 1,0-1 0,-1 1-1,0 0 1,1-1 0,-1 0-1,0-4 1,-1 5 22,0 1 0,0 0-1,0-1 1,0 1 0,0 0 0,-1 0 0,1 0-1,-1-1 1,0 1 0,0 0 0,0 0-1,0 0 1,0 0 0,0 0 0,0 0 0,-1 0-1,1 1 1,-1-1 0,1 0 0,-1 1-1,0-1 1,1 1 0,-1 0 0,0-1 0,0 1-1,0 0 1,0 0 0,0 0 0,0 1 0,0-1-1,-1 0 1,1 1 0,0-1 0,0 1-1,-1 0 1,1 0 0,0 0 0,-3 0 0,-3-1-20,0 1 0,1 1 0,-1-1 0,0 1 0,1 0 0,-1 1 0,1 0 0,-1 0-1,1 1 1,-12 5 0,12-3-14,0 0 0,0 1 0,1-1 0,-1 2-1,1-1 1,1 0 0,-1 1 0,1 0 0,0 1-1,1-1 1,0 1 0,-6 15 0,8-19-80,0 1 0,1-1 0,0 0 0,0 0 0,0 1 0,0-1 0,1 0 1,0 1-1,0-1 0,0 0 0,0 1 0,1-1 0,-1 0 0,1 1 0,0-1 0,1 0 0,-1 0 0,1 0 0,0 0 0,0 0 1,0 0-1,0 0 0,1-1 0,-1 1 0,1-1 0,0 0 0,4 4 0,-1-2-732,1 0-1,-1-1 1,1 1-1,1-2 1,-1 1-1,0-1 1,1 0 0,11 3-1,29 4-6048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4.150"/>
    </inkml:context>
    <inkml:brush xml:id="br0">
      <inkml:brushProperty name="width" value="0.025" units="cm"/>
      <inkml:brushProperty name="height" value="0.025" units="cm"/>
    </inkml:brush>
  </inkml:definitions>
  <inkml:trace contextRef="#ctx0" brushRef="#br0">151 71 17745,'-8'2'1126,"-23"6"74,5-2 918,0 1 0,-34 15 0,74-24-2287,21-6-142,-30 6 247,57-36-595,-59 36 655,0 0-1,0 0 0,-1 0 1,1-1-1,-1 1 0,0-1 0,0 1 1,0-1-1,0 0 0,0 1 1,0-1-1,-1 0 0,1-1 1,-1 1-1,0 0 0,0 0 1,0 0-1,1-4 0,-3 6 8,1 0 0,0 1 0,0-1 0,-1 1 0,1-1 0,0 1 0,0-1 0,-1 1 0,1-1 0,-1 1 0,1-1 1,0 1-1,-1 0 0,1-1 0,-1 1 0,1 0 0,-1-1 0,1 1 0,-1 0 0,1-1 0,-1 1 0,0 0 0,1 0 0,-1 0 0,1 0 0,-1 0 0,0 0 0,1-1 0,-1 1 0,1 0 0,-1 1 0,0-1 0,1 0 0,-1 0 0,1 0 0,-1 0 0,1 0 0,-1 1 0,0-1 1,0 0-1,-27 11-112,22-5 119,0-1 0,1 1 0,-1-1 0,1 1 0,0 1 0,1-1-1,0 1 1,-5 9 0,8-13-144,-1 0 1,1-1-1,-1 1 0,1 1 0,0-1 0,0 0 0,0 0 1,1 0-1,-1 0 0,1 1 0,0-1 0,0 0 0,0 0 1,0 1-1,0-1 0,1 0 0,0 0 0,-1 0 0,1 1 1,0-1-1,1 0 0,-1 0 0,2 3 0,14 7-4948</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8.254"/>
    </inkml:context>
    <inkml:brush xml:id="br0">
      <inkml:brushProperty name="width" value="0.025" units="cm"/>
      <inkml:brushProperty name="height" value="0.025" units="cm"/>
    </inkml:brush>
  </inkml:definitions>
  <inkml:trace contextRef="#ctx0" brushRef="#br0">190 1 16367,'0'0'1015,"-11"0"-166,0-1-616,0 2-1,0 0 1,1 0 0,-1 1 0,0 0 0,1 1 0,-1 0 0,1 1 0,0 0 0,-12 7 0,17-8-152,0 0 1,0 0-1,1 1 0,-1 0 0,1 0 1,-1 0-1,1 0 0,-6 9 0,10-12-83,-1 0 0,1 0 0,-1-1 0,1 1 0,-1 0 0,1 0-1,0 0 1,0 0 0,-1 0 0,1 1 0,0-1 0,0 0 0,0 0-1,0 0 1,0 0 0,0 0 0,1 0 0,-1 0 0,0 0 0,0 0-1,1 1 1,0 0 8,0-1 0,1 1 0,-1-1 0,0 0 0,1 1 0,-1-1 0,1 0 0,-1 0 0,1 0 0,0 0 0,-1 0 0,1 0 0,0 0 0,0-1-1,3 2 1,66 15 235,19 5-196,-83-20-53,0 1 1,-1 0-1,1 0 0,-1 0 0,1 1 1,-1 0-1,0 0 0,-1 1 0,10 9 1,-13-12 6,0 0 0,0 0 0,-1 0 0,1 0 0,-1 0 0,0 0 1,0 1-1,0-1 0,0 0 0,0 1 0,0-1 0,0 1 1,-1-1-1,1 1 0,-1-1 0,0 1 0,0 0 0,0-1 0,0 1 1,-1 4-1,0-3 64,-1 0 1,0 0 0,1 0 0,-1-1 0,-1 1-1,1 0 1,0-1 0,-1 0 0,0 0-1,0 0 1,-5 5 0,-5 2 241,-1-1 0,0 0 0,0-1 1,0 0-1,-23 8 0,26-12-207,1 0 0,-1-1 0,0 0 0,0-1 1,0 0-1,0 0 0,-18-1 0,28-1-144,0 0 0,1 0 0,-1 0 0,1-1 0,-1 1 0,1 0 0,-1-1 0,1 1 0,-1-1 0,1 1 0,-1 0 0,1-1 0,-1 1 0,1-1 0,0 1 0,-1-1 0,1 0 0,0 1 0,0-1 0,-1 1 0,1-1 0,0 1 0,0-1 0,0 0 0,0 1 0,-1-1 0,1 0 0,0 1 0,0-1 0,0 1 0,0-1 0,1 0 0,-1 1 0,0-1 0,0 0 0,0 1 0,0-1 0,1 1 0,-1-1 0,0 1 0,1-1 1,-1 0-1,14-29-3374,14-11-3120,12-11-3144</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8.617"/>
    </inkml:context>
    <inkml:brush xml:id="br0">
      <inkml:brushProperty name="width" value="0.025" units="cm"/>
      <inkml:brushProperty name="height" value="0.025" units="cm"/>
    </inkml:brush>
  </inkml:definitions>
  <inkml:trace contextRef="#ctx0" brushRef="#br0">110 1 14958,'-2'8'1377,"-6"25"249,0-7-493,1 0-1,2 1 1,-4 45-1,9-64-1092,0 0 0,0 0 0,1 1-1,0-1 1,1-1 0,-1 1-1,1 0 1,1 0 0,0-1-1,0 1 1,0-1 0,1 0-1,0 0 1,0 0 0,1-1 0,0 1-1,9 8 1,-12-13 442,7 8-183,3 2-4096,-13-8-425,-14-12 1792,-5-4 1965,-37-28-1,51 36 889,1-1 0,0 1 0,0-1-1,0 0 1,1 0 0,0-1 0,0 1 0,0-1-1,1 0 1,-1 0 0,-2-10 0,6 15-395,0 0 0,0 0 0,0 0 1,1 0-1,-1-1 0,0 1 0,1 0 0,-1 0 1,1 0-1,0 0 0,-1 0 0,1 0 0,0 0 1,-1 0-1,1 1 0,0-1 0,0 0 0,0 0 1,0 0-1,0 1 0,0-1 0,0 1 0,0-1 1,0 1-1,0-1 0,0 1 0,0-1 0,0 1 1,0 0-1,1 0 0,-1-1 0,2 1 0,45-8 476,-45 8-497,119-4-4065,-89 4 2313,9 0-2509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8.963"/>
    </inkml:context>
    <inkml:brush xml:id="br0">
      <inkml:brushProperty name="width" value="0.025" units="cm"/>
      <inkml:brushProperty name="height" value="0.025" units="cm"/>
    </inkml:brush>
  </inkml:definitions>
  <inkml:trace contextRef="#ctx0" brushRef="#br0">163 1 12172,'0'0'3101,"-9"0"-565,0 1-2134,-1 1 0,1 0 1,-1 0-1,1 1 0,0 0 1,0 1-1,0 0 0,-12 7 0,17-9-302,0 0 0,0 1 0,1-1 0,-1 1 0,0 0 0,1 0 0,0 0 0,0 0 0,0 1 0,0-1 0,1 1 0,-1 0 0,1 0 0,0 0 0,0 0 0,0 0 0,0 0 0,1 0 0,0 1 0,0-1 0,0 0 0,0 10 0,1-13-98,0 0 0,0 0 0,0-1 0,1 1-1,-1 0 1,0 0 0,1 0 0,-1-1 0,1 1 0,-1 0-1,1 0 1,-1-1 0,1 1 0,0 0 0,-1-1 0,1 1 0,0 0-1,-1-1 1,1 1 0,0-1 0,0 0 0,-1 1 0,1-1-1,2 1 1,30 5 132,31-8 103,-56 1-235,-1 0 1,1-1-1,-1 0 1,0 0-1,0 0 1,0-1-1,0 0 1,0-1-1,0 1 1,-1-1-1,0-1 1,0 1-1,0-1 1,0 0-1,-1 0 1,1-1 0,-2 0-1,9-11 1,-13 17-5,0 0 0,-1 0 0,1-1 0,0 1 0,0 0 0,0 0 0,-1-1 0,1 1 0,0 0 1,0 0-1,-1 0 0,1-1 0,0 1 0,-1 0 0,1 0 0,0 0 0,0 0 0,-1 0 0,1 0 1,0 0-1,-1-1 0,1 1 0,0 0 0,-1 0 0,1 0 0,0 0 0,-1 0 0,1 0 0,0 1 0,0-1 1,-1 0-1,1 0 0,0 0 0,-1 0 0,1 0 0,0 0 0,0 0 0,-1 1 0,1-1 0,-1 0-7,-2 2-2,-1 1 1,1-1-1,-1 1 0,1-1 1,0 1-1,0 0 0,0 0 1,1 0-1,-1 1 0,1-1 1,0 1-1,0-1 0,0 1 1,0 0-1,0 0 0,1 0 1,0 0-1,0 0 0,0 0 1,0 0-1,1 0 0,-1 0 1,1 7-1,1-10-64,-1 0-1,1 0 1,0 0 0,0 0-1,0 0 1,0 0 0,-1-1-1,1 1 1,0 0 0,0 0-1,1-1 1,-1 1 0,0-1-1,0 1 1,0-1 0,0 1-1,0-1 1,1 0 0,-1 1-1,0-1 1,0 0 0,1 0-1,-1 0 1,1 0 0,39 0-2084,-30 0 1231,-4-1-99,1 1-1,-1-1 1,0 0 0,0-1 0,1 0-1,12-5 1,13-6-3265</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9.309"/>
    </inkml:context>
    <inkml:brush xml:id="br0">
      <inkml:brushProperty name="width" value="0.025" units="cm"/>
      <inkml:brushProperty name="height" value="0.025" units="cm"/>
    </inkml:brush>
  </inkml:definitions>
  <inkml:trace contextRef="#ctx0" brushRef="#br0">117 1 6406,'0'0'10314,"-12"0"-8916,8 0-1286,0 0 0,0 0 0,-1 0 0,1 0-1,0 1 1,0 0 0,0 0 0,0 0 0,0 0-1,0 1 1,0 0 0,0 0 0,1 0 0,-1 0-1,1 0 1,-1 1 0,1-1 0,0 1 0,0 0-1,0 0 1,0 0 0,1 0 0,-1 1-1,1-1 1,0 1 0,0-1 0,0 1 0,0 0-1,0 0 1,1 0 0,0 0 0,0 0 0,-1 8-1,2-11-100,0 0 0,0 0 0,0 0 0,0 0-1,0 0 1,0 1 0,0-1 0,1 0 0,-1 0-1,0 0 1,1 0 0,-1 0 0,1 0 0,-1 0-1,1 0 1,-1 0 0,1 0 0,0 0 0,-1 0-1,1 0 1,0-1 0,0 1 0,0 0 0,0 0-1,1 0 1,1 1 15,0-1 0,0 0-1,0 0 1,0 0 0,0 0 0,0 0-1,1-1 1,-1 1 0,4-1 0,0 1 6,0-1 0,0-1 0,1 1 0,-1-1 0,0 0 1,0-1-1,14-4 0,-14 2-8,0-1 0,-1 1 0,1-1 0,-1 0 0,7-8 0,-11 11-10,0 0 0,0 0 0,0 1 0,-1-1 0,1-1 0,-1 1 0,1 0 0,-1 0 0,0 0 0,0-1 0,0 1 0,0-1 0,0 1 0,-1-1 0,1 1 0,-1-1 0,1 1 0,-1-1 0,0 1 0,0-4 0,-1 5-12,1 1-1,0 0 1,0 0 0,-1 0 0,1-1 0,0 1 0,-1 0 0,1 0 0,0 0 0,-1 0 0,1 0 0,0-1 0,-1 1 0,1 0 0,0 0 0,-1 0 0,1 0 0,0 0 0,-1 0 0,1 0 0,0 0 0,-1 0 0,1 1 0,0-1-1,-1 0 1,1 0 0,0 0 0,-1 0 0,1 0 0,0 1 0,-1-1 0,1 0 0,0 0 0,0 0 0,-1 1 0,1-1 0,0 0 0,0 0 0,0 1 0,-1-1 0,-11 11-40,9-8 34,1 0 1,-1 1-1,1-1 0,0 1 0,0 0 1,0-1-1,0 1 0,1 0 0,-1 0 0,1 0 1,0 0-1,1 0 0,-1 1 0,0-1 0,1 8 1,1-10-28,-1 0 0,1 0 1,0-1-1,-1 1 0,1 0 1,0 0-1,0 0 0,0-1 1,1 1-1,-1 0 0,0-1 1,1 1-1,-1-1 0,1 0 1,-1 1-1,1-1 0,-1 0 0,1 0 1,0 0-1,0 0 0,0 0 1,0 0-1,-1-1 0,1 1 1,0-1-1,0 1 0,0-1 1,0 0-1,0 1 0,0-1 1,0 0-1,4-1 0,-6 1 15,7 1-891,-1-1 0,1 0 0,-1 0 0,1 0 0,-1-1 0,1 0 0,-1-1 0,0 1 0,9-4 0,9-10-6396</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29.674"/>
    </inkml:context>
    <inkml:brush xml:id="br0">
      <inkml:brushProperty name="width" value="0.025" units="cm"/>
      <inkml:brushProperty name="height" value="0.025" units="cm"/>
    </inkml:brush>
  </inkml:definitions>
  <inkml:trace contextRef="#ctx0" brushRef="#br0">76 1 12107,'0'0'7923,"-6"12"-6477,-1 2-1044,1 1 0,1 0-1,0 0 1,1 0 0,0 1 0,1-1-1,-1 24 1,3-18-309,1 0 1,0 0-1,2 0 1,0 0-1,1-1 1,1 1-1,2-1 0,-1 0 1,2 0-1,1 0 1,10 18-1,-4-16-175,-8-16-384,-6-15-635,-7-11 978,0 0 1,-2 1 0,-20-37-1,18 39 213,1-2-1,1 1 0,1-1 1,-8-26-1,17 45-89,0-1 1,-1 1-1,1-1 1,0 1-1,-1-1 1,1 1 0,0 0-1,0 0 1,-1-1-1,1 1 1,0 0-1,0 0 1,0 0-1,-1 0 1,1 0-1,0 0 1,0 0-1,0 0 1,0 0-1,-1 0 1,1 0 0,0 1-1,0-1 1,-1 0-1,1 0 1,0 1-1,1 0 1,26 7-43,66 16-3816,-69-20-979,47 2-1,-34-6-436</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0.063"/>
    </inkml:context>
    <inkml:brush xml:id="br0">
      <inkml:brushProperty name="width" value="0.025" units="cm"/>
      <inkml:brushProperty name="height" value="0.025" units="cm"/>
    </inkml:brush>
  </inkml:definitions>
  <inkml:trace contextRef="#ctx0" brushRef="#br0">112 34 5285,'0'0'14520,"-10"-5"-12673,5 2-1645,1 0-37,-1 0 1,1 0-1,-1 0 1,0 1 0,0 0-1,0 0 1,0 0-1,0 1 1,0 0 0,-1 0-1,1 0 1,0 0-1,0 1 1,-1 0 0,-5 0-1,10 1-166,1-1 0,-1 0 0,1 0 0,-1 0 1,1 0-1,0 0 0,-1 1 0,1-1 0,-1 0 0,1 0 0,-1 1 0,1-1 0,0 0 0,-1 1 0,1-1 0,-1 0 0,1 1 0,0-1 0,-1 1 1,1-1-1,0 0 0,0 1 0,-1-1 0,1 1 0,0-1 0,0 1 0,0-1 0,0 1 0,0-1 0,0 1 0,-1-1 0,1 1 0,0-1 1,0 1-1,0-1 0,1 1 0,-1-1 0,0 1 0,0-1 0,0 1 0,0-1 0,0 1 0,1-1 0,-1 1 0,0-1 0,0 1 0,1-1 0,-1 0 1,0 1-1,1-1 0,-1 1 0,1-1 0,21 19-35,46 6-167,-52-21 182,0 1 0,-1 1 1,0 0-1,0 1 0,0 1 1,-1 0-1,16 13 0,-30-21 25,1 1-1,-1-1 0,1 0 1,-1 1-1,1-1 1,-1 1-1,1-1 0,-1 1 1,1-1-1,-1 1 0,1 0 1,-1-1-1,0 1 0,1-1 1,-1 1-1,0 0 0,0-1 1,1 1-1,-1 0 0,0-1 1,0 1-1,0 0 1,0 0-1,0-1 0,0 1 1,0 0-1,0-1 0,0 1 1,0 0-1,-1 0 0,-18 13 353,-38-2 126,53-11-527,-83 10-212,48-8-3452,17-2-3274</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0.944"/>
    </inkml:context>
    <inkml:brush xml:id="br0">
      <inkml:brushProperty name="width" value="0.025" units="cm"/>
      <inkml:brushProperty name="height" value="0.025" units="cm"/>
    </inkml:brush>
  </inkml:definitions>
  <inkml:trace contextRef="#ctx0" brushRef="#br0">102 86 8776,'0'0'2995,"4"-8"400,-4 7-3407,13-49 5008,-13 48-4832,0 1-1,0 0 1,0 0-1,0 0 0,0 0 1,0 0-1,0-1 1,0 1-1,0 0 1,-1 0-1,1 0 0,0 0 1,-1 0-1,1 0 1,-1 0-1,1 0 0,-1 0 1,0 0-1,0-2 1,-1 3-115,1-1 1,0 1 0,0 0-1,-1-1 1,1 1 0,0 0-1,-1 0 1,1 0-1,0 0 1,-1 0 0,1 0-1,0 0 1,0 0 0,-1 0-1,1 1 1,0-1 0,-1 1-1,1-1 1,0 1-1,0-1 1,0 1 0,0 0-1,-2 0 1,-2 2-46,0 1 1,0 0-1,0 0 1,1 0 0,-1 0-1,1 1 1,0-1-1,0 1 1,1 0-1,-1 1 1,1-1-1,-4 11 1,2-7-2,2 0 0,0 0 1,0 0-1,0 1 0,1 0 1,1-1-1,-2 17 0,3-25 0,0-1 0,0 1 0,0 0-1,0-1 1,0 1 0,0 0 0,0 0-1,0-1 1,1 1 0,-1 0 0,0-1 0,0 1-1,1 0 1,-1 0 0,0-1 0,1 1-1,-1-1 1,0 1 0,1 0 0,-1-1-1,1 1 1,-1-1 0,1 1 0,-1-1-1,1 1 1,0-1 0,-1 0 0,1 1 0,0-1-1,0 1 1,24-5 189,-18 0-130,0 1 0,0-1 0,0-1 0,11-9 0,-9 7-46,-1-1 1,0 0-1,-1-1 1,0 0-1,0 0 1,-1 0-1,0-1 1,-1 0-1,0 0 1,4-13-1,-20 58-407,8-26 387,-1 0 0,2 0 0,-1 0-1,1 0 1,-1 16 0,2-23-1,1 1 0,0-1 0,0 1 0,0-1 1,0 1-1,1 0 0,-1-1 0,0 1 0,1-1 0,0 1 1,0-1-1,0 0 0,0 1 0,0-1 0,0 0 0,0 0 1,1 0-1,-1 1 0,4 2 0,-1-3 11,0-1 1,0 1-1,0-1 0,0 0 0,0 0 1,0 0-1,0 0 0,0-1 1,1 0-1,-1 1 0,7-2 0,-2 0 9,0 0 0,0-1 0,0 0 0,0 0 0,0-1 0,0 0 0,-1 0 0,1-1 0,-1 0 0,0-1 0,13-9 0,-15 10 3,0-1-1,0 0 1,0 0 0,-1 0-1,1-1 1,-1 0-1,-1 0 1,1 0-1,-1 0 1,0-1-1,-1 0 1,0 0-1,0 0 1,4-11-1,-7 18-19,0-1 0,0 1 0,0 0 0,0 0 0,0 0 0,0 0 0,0 0-1,0-1 1,0 1 0,0 0 0,0 0 0,0 0 0,0 0 0,0 0 0,0-1-1,0 1 1,0 0 0,0 0 0,0 0 0,0 0 0,0 0 0,0-1 0,0 1-1,0 0 1,0 0 0,0 0 0,0 0 0,0 0 0,0-1 0,0 1 0,0 0-1,0 0 1,-1 0 0,1 0 0,0 0 0,0 0 0,0 0 0,0-1 0,0 1 0,0 0-1,-1 0 1,1 0 0,0 0 0,0 0 0,0 0 0,0 0 0,0 0 0,-1 0-1,1 0 1,0 0 0,0 0 0,0 0 0,0 0 0,-1 0 0,1 0 0,-12 7-74,-9 13 36,19-18 39,1 0 1,-1 1-1,1-1 1,-1 0-1,1 1 1,0-1-1,0 1 1,0-1-1,0 1 1,1 0-1,-1-1 1,1 1-1,-1 0 1,1-1-1,0 1 1,0 0-1,1 4 1,0-6 16,0 1 0,0-1-1,0 0 1,0 0 0,0 0 0,1 0 0,-1 0 0,1 0 0,-1 0 0,0 0 0,1-1 0,0 1 0,-1 0 0,1-1 0,-1 0 0,1 1 0,0-1 0,-1 0 0,1 0 0,0 0 0,-1 0 0,1 0 0,0 0 0,-1 0-1,1 0 1,0-1 0,-1 1 0,4-2 0,1 1 21,0-1 1,0 0-1,0 0 0,0 0 0,0-1 0,0 0 1,-1 0-1,1-1 0,-1 1 0,6-7 0,46-47 83,-46 45-45,-21 82-294,10-68 138,-1 0 1,1 0 0,0-1 0,0 1 0,0 0 0,0 0-1,0 0 1,0 0 0,0-1 0,1 1 0,-1 0 0,0 0-1,1 0 1,0-1 0,-1 1 0,1 0 0,0-1-1,0 1 1,0 0 0,0-1 0,0 1 0,1-1 0,-1 0-1,0 1 1,3 1 0,0-1-284,1-1 0,-1 1 1,1-1-1,0 0 0,-1-1 0,1 1 0,0-1 1,-1 0-1,7 0 0,17-2-3645,2-7-1890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3.044"/>
    </inkml:context>
    <inkml:brush xml:id="br0">
      <inkml:brushProperty name="width" value="0.025" units="cm"/>
      <inkml:brushProperty name="height" value="0.025" units="cm"/>
    </inkml:brush>
  </inkml:definitions>
  <inkml:trace contextRef="#ctx0" brushRef="#br0">104 207 14862,'0'0'2546,"-10"8"-1243,1 0-1083,0-2 364,0 1 0,0 0 0,1 0-1,0 1 1,0 0 0,1 0 0,0 1 0,0 0 0,-6 11 0,13-19-576,0 0-1,0-1 1,0 1-1,0-1 1,0 1-1,0-1 1,0 1-1,0-1 1,0 1-1,1-1 1,-1 1-1,0-1 1,0 1-1,0-1 1,1 1 0,-1-1-1,0 1 1,0-1-1,1 0 1,-1 1-1,0-1 1,1 1-1,-1-1 1,1 0-1,-1 1 1,0-1-1,1 0 1,-1 1-1,1-1 1,-1 0-1,1 0 1,-1 0-1,1 1 1,-1-1-1,1 0 1,-1 0 0,1 0-1,-1 0 1,1 0-1,-1 0 1,1 0-1,-1 0 1,1 0-1,0 0 1,31-1 191,-29 0-160,15-1-145,-1-2 1,0 0 0,0-1 0,0 0 0,-1-2 0,1 0-1,25-15 1,-30 15 3,0-1 0,-1 0 0,0 0 0,0-1 0,-1-1 0,0 0-1,-1 0 1,0-1 0,0 0 0,9-15 0,-16 20 96,1 0-1,-1 0 1,0 0-1,0 0 1,0 0-1,-1 0 1,0-1-1,0 1 1,-1 0-1,0-1 1,0 1-1,0 0 1,-1-1 0,0 1-1,0 0 1,-4-11-1,5 15 7,-1 0-1,-1-1 1,1 1-1,0 0 1,0 0-1,-1 1 1,1-1 0,-1 0-1,1 0 1,-1 1-1,0-1 1,0 1-1,0-1 1,0 1-1,0 0 1,0 0-1,0 0 1,-4-2 0,3 3 1,-1-1 1,0 1 0,0 0 0,1 0-1,-1 0 1,0 0 0,0 0-1,1 1 1,-1 0 0,0 0 0,1 0-1,-1 0 1,1 1 0,-1-1 0,-4 3-1,-4 3 49,0 0-1,0 1 0,-11 9 0,20-15-22,0 0 1,1 0-1,-1 0 0,1 0 0,0 1 1,0-1-1,0 1 0,0-1 0,0 1 1,1 0-1,-1 0 0,1 0 0,-1 0 0,1 0 1,0 0-1,1 0 0,-1 0 0,0 0 1,1 0-1,-1 4 0,2-6-22,-1 0 0,1 0-1,-1 1 1,1-1 0,-1 0 0,1 0-1,0 0 1,-1 0 0,1 0 0,0-1-1,0 1 1,0 0 0,0 0 0,0 0-1,0-1 1,0 1 0,0 0 0,0-1-1,0 1 1,0-1 0,0 0 0,1 1-1,-1-1 1,1 1 0,35 5 103,-28-5-84,41 4 74,44 8-982,-85-12 815,0 2 1,0-1-1,-1 1 1,1 0-1,-1 1 1,1 0-1,12 9 0,-18-11 120,-1 0-1,0 1 0,0-1 1,0 0-1,0 1 0,0-1 1,-1 1-1,1 0 0,-1-1 0,0 1 1,1 0-1,-1 0 0,-1 0 1,1 0-1,0 0 0,-1 0 1,1 0-1,-1 0 0,0 0 0,0 0 1,0 0-1,-1 0 0,1 0 1,-1 0-1,1 0 0,-1 0 1,0 0-1,0 0 0,-2 3 0,-1 4 53,-1-1 0,1 1 0,-2-1 0,1-1 0,-1 1 0,-1-1 0,-9 10 0,6-10-858,0-6-4559,0-2-6111</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1.276"/>
    </inkml:context>
    <inkml:brush xml:id="br0">
      <inkml:brushProperty name="width" value="0.025" units="cm"/>
      <inkml:brushProperty name="height" value="0.025" units="cm"/>
    </inkml:brush>
  </inkml:definitions>
  <inkml:trace contextRef="#ctx0" brushRef="#br0">70 6 14382,'0'0'7441,"-8"-1"-6704,6 0-763,-32-3 1051,33 4-1002,0 0 0,0 0 0,0 0 0,0 0-1,0 1 1,0-1 0,0 0 0,0 0 0,0 1 0,0-1 0,0 0 0,0 1 0,1-1 0,-1 1 0,0-1 0,0 1 0,0-1-1,0 1 1,1 0 0,-1-1 0,0 1 0,0 0 0,1 0 0,-1 0 0,1-1 0,-1 1 0,1 0 0,-1 0 0,1 0 0,0 0 0,-1 0-1,1 0 1,0 0 0,-1 0 0,1 0 0,0 2 0,1-2-68,-1 0 0,1 1 0,-1-1 0,1 0 0,-1 0 0,1 0 1,0 0-1,0 1 0,0-1 0,-1 0 0,1 0 0,0-1 0,0 1 0,1 0 0,-1 0 0,0 0 0,0-1 0,0 1 0,0 0 0,1-1 0,1 1 0,35 13-1253,-28-11 857,16 5-655,-12-4 742,0 0 0,0 1 0,-1 1-1,0 0 1,0 0 0,-1 2 0,16 10 0,-28-18 402,1 1-1,0-1 1,0 1-1,-1 0 1,1-1-1,0 1 1,-1-1-1,1 1 1,0 0-1,-1 0 1,1-1-1,-1 1 1,1 0-1,-1 0 1,0 0-1,1 0 1,-1-1-1,0 1 1,1 0-1,-1 0 1,0 0-1,0 0 1,0 0-1,0 0 1,0 0-1,0 0 1,0 0 0,0-1-1,-1 3 1,0-2 102,0 0 0,0 1 0,0-1 0,0 0 0,0 0 0,-1 0 1,1 0-1,-1 0 0,1 0 0,0 0 0,-1 0 0,0-1 1,1 1-1,-3 0 0,-56 12 2301,38-11-2165,0-1 1,-34-3-1,55 2-357,1 0 1,-1 0-1,0 0 0,1 0 1,-1 0-1,0-1 0,1 1 0,-1 0 1,1 0-1,-1-1 0,0 1 1,1 0-1,-1-1 0,1 1 1,-1-1-1,1 1 0,-1 0 0,1-1 1,0 1-1,-1-1 0,1 1 1,-1-1-1,1 1 0,0-1 0,0 0 1,-1 1-1,1-1 0,0 1 1,0-1-1,0 0 0,-1 1 1,1-1-1,0 0 0,0 1 0,0-1 1,0 0-1,0 1 0,1-2 1,9-22-6131,6 6-66</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1.695"/>
    </inkml:context>
    <inkml:brush xml:id="br0">
      <inkml:brushProperty name="width" value="0.025" units="cm"/>
      <inkml:brushProperty name="height" value="0.025" units="cm"/>
    </inkml:brush>
  </inkml:definitions>
  <inkml:trace contextRef="#ctx0" brushRef="#br0">72 1 14510,'0'0'5365,"-8"9"-4036,-25 29-256,33-38-1043,-1 1 1,0 0-1,0 0 0,0 0 0,1-1 1,-1 1-1,0 0 0,1 0 0,-1 0 1,1 0-1,-1 0 0,1 0 0,0 0 1,-1 1-1,1-1 0,0 0 0,0 0 1,0 0-1,-1 0 0,1 0 0,1 0 1,-1 1-1,0-1 0,0 0 1,1 2-1,0-2-17,0 0 0,0-1 0,0 1 0,0 0 0,0-1 0,0 1 0,0 0 0,0-1 0,0 1 0,0-1 0,1 0 0,-1 1 0,0-1 0,0 0 0,1 0 0,-1 0 1,0 0-1,2 0 0,5 0-135,0-1 0,-1 1 0,1-1 1,0-1-1,8-2 0,-14 3 55,-1 0-1,0 0 0,0 0 1,1 1-1,-1-1 0,1 0 1,-1 1-1,1 0 0,-1-1 1,1 1-1,-1 0 1,1-1-1,-1 1 0,1 0 1,-1 0-1,1 0 0,-1 1 1,1-1-1,2 1 0,-3 0 44,-1 1-1,1 0 1,0-1 0,-1 1-1,0 0 1,1-1 0,-1 1-1,0 0 1,0 0-1,1-1 1,-2 1 0,1 0-1,0 0 1,0 1 0,-1 11 136,1 23 467,-10 62 0,8-84-334,-1 0 1,-1 0-1,-1 0 1,0 0 0,0-1-1,-14 25 1,17-37-157,1 1 1,-1-1-1,1 0 0,-1 0 0,0 0 1,0 0-1,0 0 0,0 0 1,0 0-1,0-1 0,-1 1 1,-4 1-1,6-2-48,0-1 1,0 0-1,0 1 1,-1-1-1,1 0 1,0 0-1,0 0 1,0 0-1,-1 0 1,1 0-1,0 0 1,0-1-1,0 1 1,-1 0-1,1 0 1,0-1-1,0 1 1,0-1-1,0 0 1,-2 0-1,1-2-34,-1 1 0,1 0 0,0-1 0,0 0-1,0 1 1,0-1 0,0 0 0,1 0 0,-1 0-1,1 0 1,0 0 0,0-1 0,0 1 0,0 0 0,1-1-1,-1 1 1,1 0 0,0-7 0,0 2-475,1 0 1,-1-1-1,2 1 1,-1 0-1,1 0 1,1 0-1,0 0 1,0 0-1,0 1 1,1-1-1,0 1 1,0 0-1,1 0 1,0 0-1,0 1 0,1-1 1,-1 1-1,11-7 1,5-7-2647,0 1 0,48-30 0,-29 25-1632</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2.297"/>
    </inkml:context>
    <inkml:brush xml:id="br0">
      <inkml:brushProperty name="width" value="0.025" units="cm"/>
      <inkml:brushProperty name="height" value="0.025" units="cm"/>
    </inkml:brush>
  </inkml:definitions>
  <inkml:trace contextRef="#ctx0" brushRef="#br0">121 128 3203,'0'0'15844,"-9"1"-13991,0-1-1466,1 2-1,-1 0 1,1 0 0,0 0 0,0 1-1,-13 6 1,19-8-320,-1 0 1,1 0-1,-1 0 0,1 0 0,0 1 0,0-1 1,0 1-1,0 0 0,0 0 0,0-1 0,0 1 1,1 0-1,-1 0 0,1 1 0,-1-1 0,1 0 1,0 0-1,0 1 0,0-1 0,0 1 0,0-1 1,0 1-1,1-1 0,-1 1 0,1 0 0,0-1 1,0 1-1,0-1 0,0 1 0,0 0 0,1 2 1,0-3-58,0-1 1,1 1 0,-1-1-1,0 0 1,1 0 0,-1 0-1,1 0 1,-1 0-1,1 0 1,-1 0 0,1 0-1,0 0 1,-1-1 0,1 1-1,0-1 1,0 1-1,0-1 1,-1 0 0,1 0-1,0 1 1,0-1 0,0-1-1,2 1 1,45-3 49,-41 1-210,-1 0 0,1 0 0,-1-1 0,0 0 1,1-1-1,-2 1 0,1-2 0,0 1 0,-1-1 0,0 1 1,0-2-1,0 1 0,0-1 0,6-9 0,-12 15 81,-2 4 15,-1 0 1,0 0 0,1 1-1,0-1 1,0 1-1,-2 6 1,3-9 21,0 0 23,0 0 0,0 0 0,1 0 0,-1-1 1,0 1-1,1 0 0,0 0 0,-1 1 0,1-1 0,0 0 0,0 0 0,0 0 0,0 0 0,0 0 0,1 0 1,0 3-1,-1-5-93,1 1 0,-1-1 0,1 1 0,-1-1 0,1 1 1,0 0-1,-1-1 0,1 0 0,0 1 0,-1-1 0,1 1 1,0-1-1,-1 0 0,1 0 0,0 1 0,0-1 0,0 0 0,-1 0 1,1 0-1,0 0 0,0 0 0,-1 0 0,1 0 0,0 0 1,0 0-1,0 0 0,1-1 0,3 0-760,0-1 1,1 0-1,-1 0 0,0 0 1,0-1-1,0 0 1,0 0-1,-1 0 0,1-1 1,5-5-1,18-25-6341,-7-3 5615,-5-10 4769,-13 33-873,-1-1-1,0 0 0,-1-18 0,-1 33-2183,0-1-1,0 1 0,0-1 1,0 1-1,0-1 0,0 1 1,0-1-1,0 1 0,0-1 1,0 1-1,0-1 0,0 1 0,0-1 1,-1 1-1,1-1 0,0 1 1,0-1-1,-1 1 0,1-1 1,0 1-1,0-1 0,-1 1 1,1 0-1,-1-1 0,1 1 1,0 0-1,-1-1 0,1 1 1,-1 0-1,1-1 0,-1 1 0,1 0 1,-1 0-1,1 0 0,-1-1 1,1 1-1,-1 0 0,1 0 1,-1 0-1,1 0 0,-1 0 1,1 0-1,-1 0 0,1 0 1,-1 0-1,1 0 0,-1 0 1,1 0-1,-1 1 0,1-1 1,-2 0-1,0 1-67,1 0 0,-1 0 0,0 0 0,1 0 1,-1 0-1,0 0 0,1 0 0,-1 1 0,1-1 0,0 0 1,-1 1-1,1-1 0,0 1 0,-1 2 0,1-2-36,0 1-1,0 0 1,0 0-1,0 0 1,0 0-1,1 0 1,-1 0-1,1 0 1,0 0-1,0 0 1,0 0-1,1 0 1,-1 0-1,1 0 1,-1 0-1,1 0 1,0 0-1,0-1 1,0 1-1,1 0 1,-1 0-1,1-1 1,-1 1-1,1-1 0,0 1 1,0-1-1,0 0 1,3 3-1,8 6-145,1 0 0,0-1 0,0 0 0,18 8 0,16 12-321,-46-28 447,1-1-1,-1 1 1,0 0 0,-1 0 0,1 0-1,0 0 1,0 0 0,-1 0 0,1 0 0,-1 0-1,0 1 1,0-1 0,0 0 0,0 1-1,0-1 1,1 5 0,-2-5 38,0 0-1,-1 0 1,1 0-1,0-1 1,-1 1-1,1 0 1,-1-1-1,0 1 1,1 0-1,-1-1 1,0 1-1,0-1 1,0 1-1,0-1 1,0 1-1,-1-1 1,1 0-1,0 0 1,-1 1-1,1-1 1,-1 0-1,1 0 1,-1 0-1,-2 1 1,-58 26 1059,58-26-1101,-1-1 1,1 0 0,-1 1-1,0-2 1,0 1 0,0 0-1,1-1 1,-1 0 0,0 0 0,0-1-1,-8-1 1,12 1-423,0-1-1,0 1 1,0-1 0,1 1-1,-1-1 1,1 0-1,-1 1 1,1-1 0,-1 0-1,1 1 1,0-1 0,0 0-1,0 0 1,0 1 0,0-1-1,0 0 1,0 0-1,0 1 1,2-4 0,-2 2-667,4-22-7416</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2.661"/>
    </inkml:context>
    <inkml:brush xml:id="br0">
      <inkml:brushProperty name="width" value="0.025" units="cm"/>
      <inkml:brushProperty name="height" value="0.025" units="cm"/>
    </inkml:brush>
  </inkml:definitions>
  <inkml:trace contextRef="#ctx0" brushRef="#br0">1 46 11979,'0'0'4890,"9"0"-3112,-6 0-1792,49 2 2052,-51-2-2005,0 0-1,0 0 1,0 0-1,0 0 1,0 0-1,0 0 0,0 0 1,0 0-1,0-1 1,0 1-1,0 0 1,1-1-1,-2 1 1,1-1-1,0 1 0,0-1 1,0 1-1,0-1 1,0 0-1,0 0 1,-1 1-1,1-1 1,0 0-1,0 0 0,-1 0 1,1 0-1,-1 1 1,1-1-1,-1 0 1,1 0-1,-1 0 1,0 0-1,1 0 0,-1-1 1,0 1-1,0 0 1,0 0-1,1 0 1,-1 0-1,0 0 1,-1 0-1,1 0 0,0 0 1,0 0-1,0 0 1,-1 0-1,1 0 1,-1-2-1,0 2-33,1 1-1,-1-1 1,0 0-1,1 0 1,-1 0-1,0 1 1,0-1-1,0 0 1,1 1-1,-1-1 1,0 1-1,0-1 1,0 1-1,0-1 1,0 1-1,0 0 1,0-1-1,0 1 1,0 0-1,-1 0 1,1 0-1,0 0 1,0 0-1,0 0 1,0 0-1,0 0 1,0 0-1,0 0 1,0 1-1,0-1 1,0 0-1,-1 1 1,-1 0-5,1-1 1,0 1 0,0 0 0,0 0-1,0 0 1,0 0 0,0 0 0,0 0-1,0 1 1,1-1 0,-1 1 0,0-1-1,1 1 1,-3 2 0,4-3 10,-1 0 1,1 0-1,-1 0 1,1 0-1,-1 1 0,1-1 1,0 0-1,0 0 1,-1 0-1,1 0 1,0 0-1,0 1 0,0-1 1,0 0-1,1 0 1,-1 0-1,0 0 1,0 1-1,1-1 0,-1 0 1,1 0-1,-1 0 1,1 0-1,-1 0 0,1 0 1,0 0-1,-1 0 1,1 0-1,0 0 1,0-1-1,0 1 0,-1 0 1,1 0-1,0-1 1,0 1-1,0 0 1,0-1-1,0 1 0,0-1 1,1 0-1,-1 1 1,0-1-1,0 0 0,2 1 1,8 1 38,-1 0 1,0-1 0,1 0-1,10 0 1,-13-1-10,222-12 93,-208 10-112,-18 1-100,-2 1 186,1-1 0,-1 0 0,0 1 0,1 0 0,-1-1 0,0 1 1,1 0-1,-1 0 0,0 0 0,1 0 0,-1 1 0,0-1 0,1 1 0,-1-1 0,0 1 0,0 0 1,1 0-1,-1 0 0,0 0 0,0 0 0,0 1 0,0-1 0,0 0 0,-1 1 0,1 0 0,0-1 0,-1 1 1,1 0-1,1 2 0,-2-3-84,1 1 1,0 0-1,0-1 1,0 1-1,0-1 1,0 0-1,0 0 1,0 0-1,0 0 1,1 0-1,-1 0 1,0 0-1,1-1 1,-1 1-1,0-1 0,1 0 1,-1 0-1,1 1 1,3-2-1,17 0-2373,1-3-2231</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4.973"/>
    </inkml:context>
    <inkml:brush xml:id="br0">
      <inkml:brushProperty name="width" value="0.025" units="cm"/>
      <inkml:brushProperty name="height" value="0.025" units="cm"/>
    </inkml:brush>
  </inkml:definitions>
  <inkml:trace contextRef="#ctx0" brushRef="#br0">1 37 11147,'0'6'11082,"14"-6"-10730,13 0-224,12-1 33,7-6-65,8 1-64,0-1-897,-4-2-2434,-9-3-5317</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6.991"/>
    </inkml:context>
    <inkml:brush xml:id="br0">
      <inkml:brushProperty name="width" value="0.025" units="cm"/>
      <inkml:brushProperty name="height" value="0.025" units="cm"/>
    </inkml:brush>
  </inkml:definitions>
  <inkml:trace contextRef="#ctx0" brushRef="#br0">12 141 9897,'0'0'6956,"-1"11"-5584,-8 232 3961,8-241-5316,1 0-1,0 0 1,0-1-1,-1 1 1,2 0-1,-1 0 1,0 0-1,0 0 1,0 0-1,1-1 1,-1 1-1,1 0 1,0 0-1,-1 0 0,1-1 1,0 1-1,0 0 1,0-1-1,0 1 1,0-1-1,1 1 1,-1-1-1,0 0 1,1 0-1,-1 1 1,1-1-1,-1 0 1,1 0-1,0 0 1,-1 0-1,1-1 1,0 1-1,0 0 1,-1-1-1,1 1 1,0-1-1,0 0 1,0 0-1,0 1 0,-1-1 1,4-1-1,1 1 34,0-2 0,0 1 0,0-1 0,0 0 0,0 0 0,0 0 0,0-1 0,-1 0 0,1 0 0,-1-1 0,8-6 0,1-2-2,-1-1-1,-1 0 0,-1 0 1,1-1-1,-2-1 0,0 0 1,9-20-1,-31 99-260,11-61 236,0 1 1,1 0 0,-1-1 0,1 1-1,0 0 1,0-1 0,0 1 0,0 0-1,0-1 1,1 1 0,0 0-1,0-1 1,1 5 0,-1-7-11,0 0-1,1 0 1,-1 0 0,0 0 0,0 0-1,1 0 1,-1 0 0,1 0 0,-1-1-1,0 1 1,1 0 0,-1-1 0,1 1-1,0-1 1,-1 0 0,1 1 0,-1-1-1,1 0 1,0 0 0,-1 0 0,1 0-1,-1-1 1,1 1 0,0 0-1,-1-1 1,1 1 0,-1-1 0,1 1-1,-1-1 1,1 1 0,-1-1 0,2-1-1,8-4 29,0 0-1,0-1 1,0 0-1,-1-1 1,0 0-1,-1-1 1,0 0-1,0 0 1,-1-1-1,0 0 1,12-21-1,-17 25-13,-11 29-293,5-14 266,0 0 0,0 0-1,1 0 1,0 0 0,0 13 0,2-21 8,0 0-1,1 0 1,-1-1 0,0 1-1,1 0 1,-1 0-1,1-1 1,-1 1 0,1 0-1,-1-1 1,1 1 0,0-1-1,-1 1 1,1-1 0,-1 1-1,1-1 1,0 1 0,0-1-1,-1 1 1,1-1 0,0 0-1,0 0 1,-1 1-1,1-1 1,0 0 0,0 0-1,0 0 1,0 0 0,-1 0-1,1 0 1,0 0 0,0 0-1,0 0 1,0 0 0,-1 0-1,1-1 1,0 1 0,0 0-1,-1-1 1,1 1-1,0 0 1,1-1 0,36-15 282,-27 7-253,-1 0-1,0 0 1,0-1-1,0 0 1,10-16 0,4-4 106,-23 29-132,-4 12-283,-4 9 233,3-13 41,0 1-1,1 0 1,0 1-1,1-1 1,-1 1-1,2-1 1,-1 1 0,1 0-1,1-1 1,0 18-1,1-25 8,-1 0 0,1 0-1,0 1 1,0-1 0,0 0 0,-1 0-1,1 0 1,0 0 0,0-1 0,0 1-1,1 0 1,-1 0 0,0-1-1,0 1 1,0 0 0,1-1 0,-1 1-1,0-1 1,0 0 0,1 1 0,-1-1-1,0 0 1,1 0 0,-1 0-1,0 0 1,1 0 0,-1 0 0,0 0-1,1 0 1,-1 0 0,0-1 0,1 1-1,1-2 1,44-13 223,-37 8-216,0 0-1,0-1 1,-1 1 0,11-12 0,-17 15-5,1 1 1,-1 0 0,-1-1 0,1 0 0,-1 0 0,1 0-1,-1 0 1,0 0 0,0 0 0,-1 0 0,1-1 0,-1 1-1,0 0 1,1-7 0,-2 10-113,-8 15-161,-9 34 213,16-45 41,0 0 0,1 0 0,-1 0 0,1 1 0,-1-1 0,1 0 1,0 1-1,0-1 0,1 0 0,-1 0 0,1 1 0,0-1 0,1 5 0,-1-7 11,1 0-1,-1 0 1,1 0 0,-1-1-1,1 1 1,0 0 0,-1-1-1,1 1 1,0-1 0,-1 1 0,1-1-1,0 0 1,0 0 0,-1 0-1,1 0 1,0 0 0,0 0-1,3-1 1,34-6 42,-26 1-47,0 0 0,0-1 0,0-1 0,-1 0 0,-1 0 0,1-1 0,-1-1 0,-1 0 0,0-1 0,17-21 0,-17 19 3,-1-1 0,0 1 0,-1-1 0,-1-1 0,0 0 1,-1 0-1,-1 0 0,0 0 0,4-27 0,-9 41-6,1 0-1,-1-1 1,0 1-1,0 0 1,1 0-1,-1-1 1,0 1-1,0 0 1,-1-1-1,1 1 0,0 0 1,0-1-1,-1 1 1,1 0-1,0 0 1,-1-1-1,0 1 1,1 0-1,-1 0 1,0-1-1,0 1-1,0 1 0,0 0 0,1 0 1,-1 0-1,0 0 0,0 0 0,1-1 0,-1 2 0,0-1 0,0 0 0,1 0 0,-1 0 1,0 0-1,0 0 0,1 1 0,-1-1 0,0 0 0,0 0 0,1 1 0,-1-1 0,1 1 0,-1-1 1,0 1-1,0 0 0,-5 4-15,0 0 1,0 0 0,0 1 0,1 0-1,-5 7 1,1 0 17,0 1 1,1 1-1,0-1 1,-5 17 0,11-25 2,0 0 0,0 0 1,0 1-1,1-1 0,0 0 1,0 1-1,1-1 0,0 0 1,0 1-1,0-1 0,1 0 1,0 1-1,3 9 0,-3-13 5,1 0-1,0 0 1,0-1-1,0 1 1,0-1 0,0 1-1,0-1 1,1 0-1,-1 0 1,1 0 0,0 0-1,-1-1 1,1 1-1,0-1 1,0 1-1,0-1 1,0 0 0,0 0-1,0 0 1,0-1-1,1 1 1,-1-1-1,0 1 1,6-2 0,-1 2 5,0-1 1,0-1 0,0 1 0,0-1-1,0-1 1,0 1 0,0-2 0,-1 1-1,9-4 1,2-5 7,0-1-1,-1-1 1,-1 0-1,0-1 1,-1 0 0,0-2-1,-1 0 1,-1 0-1,-1-1 1,0-1 0,-1 0-1,-1 0 1,-1-1 0,0 0-1,-2-1 1,0 0-1,4-23 1,-11 21 17,-11 26-147,-13 30-27,13-10 138,2 0 0,0 0 0,2 1 0,0 0-1,-5 47 1,11-63 12,0 0-1,0 0 1,1 0-1,0 0 1,1 0-1,0 0 1,0 0-1,1 0 1,0 0-1,1 0 1,0-1-1,0 1 1,1-1-1,0 0 1,0 0-1,1 0 1,0 0-1,0-1 1,1 0-1,6 6 1,-11-11-3,1-1-1,0 1 1,-1-1 0,1 0 0,0 1-1,0-1 1,-1 0 0,1 0 0,0 0-1,0-1 1,0 1 0,0 0-1,0-1 1,1 1 0,-1-1 0,0 0-1,0 0 1,0 0 0,0 0 0,3 0-1,-3-1 6,-1 0 0,1 1 0,0-1 0,-1 0 0,1 0 0,-1 0 0,1-1 0,-1 1 0,1 0 0,-1 0 0,0-1 0,0 1 0,1-1-1,-1 1 1,0-1 0,-1 1 0,1-1 0,1-2 0,0-2-21,0 1 0,-1 0-1,1-1 1,-1 1 0,-1 0 0,1-1-1,-1 1 1,0-1 0,0 1 0,0-1-1,-1 1 1,0-1 0,0 1 0,-3-10-1,0 9-63,0-1 0,0 1 0,0 0 0,-1 0 0,0 0 0,0 1 0,-1-1 0,1 1 0,-1 1 0,-1-1 0,1 1 0,-9-5 0,6 4 50,0 1 0,0 0 0,0 0 0,0 1 0,-1 0 0,1 1 0,-1 0 0,1 1 0,-12-1 0,21 2 28,0 1 1,-1-1 0,1 0-1,0 1 1,-1-1-1,1 1 1,0-1 0,0 1-1,-1-1 1,1 1-1,0 0 1,0-1 0,0 1-1,0-1 1,0 1 0,0-1-1,0 1 1,0 0-1,0-1 1,0 1 0,0-1-1,0 1 1,0-1-1,0 1 1,0-1 0,1 1-1,-1-1 1,0 1-1,0-1 1,1 1 0,-1-1-1,0 1 1,1-1 0,-1 1-1,0-1 1,1 1-1,-1-1 1,1 1 0,4 2 20,0 0 1,0-1-1,1 1 1,-1-1 0,0 0-1,1-1 1,0 1-1,-1-1 1,1 0-1,7 0 1,67 0 115,-50-2-117,-11 1-51,0-1 0,-1 0 0,28-7-1,-40 7-160,0-1 0,0 0-1,0 0 1,0 0 0,0-1-1,-1 0 1,1 0 0,-1 0-1,0-1 1,0 0-1,0 0 1,0 0 0,-1 0-1,6-7 1,-15 21 281,0 0-1,1 1 1,0-1-1,1 0 1,0 1 0,0 0-1,1 0 1,1 0 0,0 0-1,0 0 1,1 0-1,3 21 1,-2-31-124,-1 0 1,1 0-1,0 0 1,-1-1-1,1 1 0,0 0 1,0 0-1,0-1 0,0 1 1,0-1-1,0 1 0,0-1 1,0 1-1,0-1 1,0 1-1,0-1 0,0 0 1,0 1-1,0-1 0,0 0 1,1 0-1,-1 0-222,0 0 0,0 0 0,-1 0 0,1 0 0,0 0 0,0 0 0,-1 0 0,1 0 0,0 0 0,-1-1 0,1 1 0,0 0 0,-1-1 0,1 1 0,0 0 0,-1-1 0,1 1-1,-1 0 1,1-1 0,-1 1 0,1-1 0,0 0 0,6-16-7670</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7.384"/>
    </inkml:context>
    <inkml:brush xml:id="br0">
      <inkml:brushProperty name="width" value="0.025" units="cm"/>
      <inkml:brushProperty name="height" value="0.025" units="cm"/>
    </inkml:brush>
  </inkml:definitions>
  <inkml:trace contextRef="#ctx0" brushRef="#br0">18 1 19250,'-7'0'1474,"0"0"-257,4 0 96,3 7-1025,0 3-128,3 5-96,6 0-31,2 1-1635,5-2-2722,-4-5-5958</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7.793"/>
    </inkml:context>
    <inkml:brush xml:id="br0">
      <inkml:brushProperty name="width" value="0.025" units="cm"/>
      <inkml:brushProperty name="height" value="0.025" units="cm"/>
    </inkml:brush>
  </inkml:definitions>
  <inkml:trace contextRef="#ctx0" brushRef="#br0">91 1 6278,'0'0'14125,"0"9"-13217,-6 48 1117,-2 0 0,-20 70 0,-9 51-669,32-144-1137,-1 2 254,13-60-23,7-41-1240,3 2 0,3 0 0,3 1 0,46-91 0,-66 148 777,-1 1 0,1 0 1,0 0-1,0 1 0,1-1 0,-1 1 0,1-1 1,0 1-1,0 0 0,7-4 0,-10 7 9,-1-1 0,1 1-1,0 0 1,0 0 0,0-1-1,-1 1 1,1 0 0,0 0-1,0 0 1,0 0 0,0 0-1,0 0 1,-1 0 0,1 0-1,0 0 1,0 0 0,0 0-1,0 1 1,-1-1 0,1 0-1,0 1 1,0-1 0,0 0 0,0 1-1,0 1 6,1 0-1,-1-1 1,0 1-1,0-1 1,0 1-1,0 0 1,-1 0-1,1 0 1,0 0-1,-1-1 1,1 1 0,-1 0-1,0 0 1,1 0-1,-1 3 1,0 2 15,0 1 1,0-1 0,-1 0-1,1 0 1,-2 0 0,1 0-1,-1 0 1,0 0 0,0 0 0,-1 0-1,0-1 1,-6 11 0,6-13-9,0 0 0,0 0 0,0-1-1,0 1 1,0-1 0,-1 1 0,1-1 0,-1 0 0,0 0 0,0-1 0,0 1 0,0-1 0,-1 0 0,1 0 0,0 0 0,-1-1 0,0 0 0,1 0 0,-1 0 0,-6 1 0,11-2-74,0 0 0,-1-1-1,1 1 1,0 0 0,-1 0 0,1 0 0,0 0 0,-1 0-1,1-1 1,0 1 0,0 0 0,-1 0 0,1 0 0,0-1-1,-1 1 1,1 0 0,0 0 0,0-1 0,0 1 0,-1 0-1,1-1 1,0 1 0,0 0 0,0-1 0,0 1-1,0 0 1,0-1 0,0 1 0,0 0 0,-1-1 0,1 1-1,0 0 1,0-1 0,0 1 0,1 0 0,-1-1 0,0 1-1,0 0 1,0-1 0,0 1 0,0 0 0,0-1 0,0 1-1,1 0 1,-1-1 0,8-20-3677,-7 19 3003,12-28-7017</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8.157"/>
    </inkml:context>
    <inkml:brush xml:id="br0">
      <inkml:brushProperty name="width" value="0.025" units="cm"/>
      <inkml:brushProperty name="height" value="0.025" units="cm"/>
    </inkml:brush>
  </inkml:definitions>
  <inkml:trace contextRef="#ctx0" brushRef="#br0">74 1 15983,'-4'11'1639,"-16"38"342,11-31-917,1 1 0,0 1-1,1-1 1,2 1 0,0 0 0,-3 22 0,9-40-1060,-1-1 0,0 1 0,1 0 0,-1-1 1,1 1-1,-1-1 0,1 1 0,0-1 0,0 1 1,-1-1-1,1 0 0,0 1 0,0-1 0,0 0 1,1 0-1,-1 1 0,0-1 0,0 0 0,1 0 1,-1-1-1,0 1 0,1 0 0,-1 0 0,1-1 1,-1 1-1,1 0 0,0-1 0,-1 0 0,1 1 1,-1-1-1,1 0 0,0 0 0,-1 0 0,1 0 0,0 0 1,2-1-1,1 1-135,0 0 1,1 0-1,-1-1 1,0 0-1,0 0 0,0 0 1,0-1-1,0 0 1,0 0-1,8-5 0,-5-1-221,-1 0-1,0-1 1,0 1-1,-1-2 0,-1 1 1,7-15-1,-11 24 900,-5 7-382,1 0 0,0 0 0,0 1 0,1 0 0,0-1 0,0 1 0,1 0 0,0 0 1,0 0-1,1 0 0,0 0 0,0 0 0,2 10 0,-1-17-151,-1 0 0,1 0-1,0 0 1,0 0 0,0 0-1,0 0 1,0 0 0,0 0 0,0 0-1,0 0 1,0-1 0,0 1-1,0 0 1,1-1 0,-1 1 0,0-1-1,0 1 1,1-1 0,-1 0-1,0 0 1,1 1 0,-1-1 0,0 0-1,1 0 1,-1 0 0,0 0-1,1-1 1,-1 1 0,0 0 0,1 0-1,-1-1 1,0 1 0,3-2-1,0 1-204,0 0 0,0-1 0,0 0-1,0 1 1,0-2 0,0 1-1,-1 0 1,1-1 0,3-3-1,8-15-3331,-3-5-2643</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8.549"/>
    </inkml:context>
    <inkml:brush xml:id="br0">
      <inkml:brushProperty name="width" value="0.025" units="cm"/>
      <inkml:brushProperty name="height" value="0.025" units="cm"/>
    </inkml:brush>
  </inkml:definitions>
  <inkml:trace contextRef="#ctx0" brushRef="#br0">24 0 15439,'0'0'6918,"-24"56"-6758,40-41-96,0-1-800,4-3-2692,0-6-2914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3.466"/>
    </inkml:context>
    <inkml:brush xml:id="br0">
      <inkml:brushProperty name="width" value="0.025" units="cm"/>
      <inkml:brushProperty name="height" value="0.025" units="cm"/>
    </inkml:brush>
  </inkml:definitions>
  <inkml:trace contextRef="#ctx0" brushRef="#br0">0 1 16143,'0'0'4586,"2"11"-3545,3 56 891,-4 102 0,-2-80-1947,1-86 20,0-1 1,0 1-1,0 0 1,0 0 0,1 0-1,-1 0 1,1 0-1,0 0 1,0-1-1,0 1 1,0 0-1,0-1 1,1 1-1,-1-1 1,1 1-1,-1-1 1,4 3-1,-4-3 13,2-1 0,-1 0 0,0 0 0,0 0 1,0 0-1,0 0 0,1-1 0,-1 1 0,0 0 0,1-1 0,-1 0 0,0 0 0,1 0 0,-1 0 0,1 0 0,-1 0 0,0 0 0,1-1 0,-1 1 0,0-1 0,5-1 0,3-2-356,0 0 0,0-1-1,-1 0 1,15-10-1,34-29-6614,-50 38 5327,21-19-7748</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8.893"/>
    </inkml:context>
    <inkml:brush xml:id="br0">
      <inkml:brushProperty name="width" value="0.025" units="cm"/>
      <inkml:brushProperty name="height" value="0.025" units="cm"/>
    </inkml:brush>
  </inkml:definitions>
  <inkml:trace contextRef="#ctx0" brushRef="#br0">100 1 16047,'0'0'838,"-7"12"572,6-12-1402,-19 33 2811,-24 54 0,39-78-2544,1 1 0,0 0 0,1 1 0,0-1-1,0 1 1,1-1 0,1 1 0,0 0 0,0 0 0,1-1-1,0 1 1,2 14 0,-1-23-265,0-1-1,-1 0 1,1 1-1,0-1 1,0 1-1,0-1 1,0 0 0,0 0-1,0 1 1,0-1-1,0 0 1,0 0-1,1 0 1,-1 0 0,0 0-1,1-1 1,-1 1-1,1 0 1,-1-1-1,1 1 1,-1-1 0,1 1-1,-1-1 1,1 0-1,-1 1 1,1-1-1,0 0 1,-1 0 0,1 0-1,-1 0 1,1-1-1,0 1 1,-1 0-1,3-1 1,1 0 8,1-1-1,-1 1 1,0-1 0,0 0 0,0 0 0,0 0-1,0-1 1,-1 0 0,6-3 0,8-10-256,-1-1 1,-1 0 0,0-1 0,-1-1 0,-1-1-1,23-41 1,-37 59-526,-3 8-3190,-8 3 2363,6-5 49,-8 13-3627,-3 3-784</inkml:trace>
  <inkml:trace contextRef="#ctx0" brushRef="#br0" timeOffset="1">156 237 1505,'0'0'7175,"-8"58"-4484,8-44-193,9-3-640,7-5-385,2-3-704,9-3-545,-4 0-128,4-6-128,-2-8-2274,2-3-2819,-4-1-5509</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9.345"/>
    </inkml:context>
    <inkml:brush xml:id="br0">
      <inkml:brushProperty name="width" value="0.025" units="cm"/>
      <inkml:brushProperty name="height" value="0.025" units="cm"/>
    </inkml:brush>
  </inkml:definitions>
  <inkml:trace contextRef="#ctx0" brushRef="#br0">112 167 13581,'0'0'5258,"-10"4"-3672,2 0-1225,-1 0-1,1 0 1,0 1 0,0 0 0,1 0 0,-12 11 0,15-13-208,1 0 0,0 0 0,1 0 0,-1 0 0,0 1 0,1-1 0,0 1 0,0 0 0,0 0 0,0 0 0,1 0 0,0 0 0,-1 0 0,1 0 0,1 0 0,-1 0-1,1 1 1,-1-1 0,1 0 0,1 7 0,0-9-139,-1 0-1,1 0 0,0 0 0,1 0 1,-1 0-1,0 0 0,0 0 0,1 0 1,-1 0-1,1 0 0,0-1 0,-1 1 1,1 0-1,0-1 0,0 0 0,0 1 1,0-1-1,0 0 0,0 0 0,1 0 1,-1-1-1,0 1 0,0 0 0,1-1 1,-1 1-1,0-1 0,1 0 0,-1 0 1,0 0-1,1 0 0,2-1 0,2 1-210,1 0 0,0 0 0,0-1 0,0-1-1,-1 1 1,1-1 0,-1-1 0,10-3 0,-3-2-1007,0-1 1,-1-1-1,24-20 1,-30 24 395,-1 0 0,0 0 0,-1-1 0,0 0 1,0 0-1,0 0 0,-1-1 0,0 1 0,4-9 1,-33 34 5382,24-15-4349,-1-1 0,1 0 1,-1 1-1,1-1 1,0 1-1,0 0 1,0-1-1,0 1 0,0 0 1,1-1-1,-1 1 1,1 0-1,0 0 1,0 0-1,0 0 0,0 3 1,1-5-181,0 1 0,-1-1-1,1 0 1,0 0 0,0 1 0,0-1 0,0 0 0,1 0-1,-1 0 1,0 0 0,0 0 0,1 0 0,-1 0-1,0-1 1,1 1 0,-1 0 0,1-1 0,-1 1 0,1-1-1,-1 0 1,1 1 0,-1-1 0,1 0 0,0 0 0,-1 0-1,1 0 1,-1 0 0,3-1 0,6 0-68,-1 0-1,0-1 1,0 0 0,0 0-1,0-1 1,0 0 0,-1-1 0,1 0-1,-1-1 1,0 1 0,0-1 0,-1-1-1,1 0 1,12-13 0,-8 8-77,-1-1 0,0-1 0,-1 0 0,0-1 0,-1 1 0,-1-2-1,11-23 1,-17 31 52,1 0 0,-2-1-1,1 1 1,-1-1 0,0 1-1,0-1 1,-1-11-1,0 19 47,0 0 0,0 0-1,0 0 1,0-1 0,0 1-1,0 0 1,0 0 0,0 0-1,0-1 1,0 1 0,0 0-1,0 0 1,0 0 0,0-1-1,0 1 1,0 0 0,0 0-1,0 0 1,0 0 0,0-1-1,0 1 1,0 0-1,0 0 1,0 0 0,-1 0-1,1-1 1,0 1 0,0 0-1,0 0 1,0 0 0,0 0-1,-1 0 1,1-1 0,0 1-1,0 0 1,0 0 0,-1 0-1,1 0 1,0 0 0,0 0-1,0 0 1,0 0 0,-1 0-1,1 0 1,0 0 0,0 0-1,0 0 1,-1 0-1,-10 8 70,-7 13 96,9-4 190,0 0 1,2 1 0,0-1-1,0 2 1,2-1-1,0 0 1,2 1-1,0 0 1,1 0-1,0 0 1,3 32 0,-1-50-347,0 1 1,0-1-1,1 0 1,-1 1-1,0-1 1,1 1-1,-1-1 1,1 1-1,0-1 0,-1 0 1,1 0-1,0 1 1,0-1-1,0 0 1,0 0-1,0 0 1,0 0-1,0 0 1,0 0-1,0 0 1,1 0-1,-1 0 1,0-1-1,1 1 1,-1 0-1,0-1 1,1 1-1,-1-1 1,1 0-1,-1 1 1,1-1-1,-1 0 1,1 0-1,1 0 1,-1 0 5,0 0 1,0 0-1,0 0 0,0-1 1,1 1-1,-1-1 0,0 1 1,0-1-1,-1 0 1,1 0-1,0 0 0,0 0 1,0 0-1,0 0 0,-1 0 1,1-1-1,-1 1 1,1-1-1,-1 1 0,1-1 1,-1 0-1,0 1 0,0-1 1,1-2-1,1-2-20,-1 1 1,-1-1-1,1 0 0,-1 0 0,0 0 0,-1-1 1,1 1-1,-1 0 0,0 0 0,-1 0 0,1 0 1,-1 0-1,-1 0 0,1 0 0,-1 0 0,0 0 1,0 0-1,-1 0 0,1 1 0,-1 0 0,0-1 1,-7-6-1,10 11-4,0 1 1,0 0 0,0-1 0,0 1-1,0 0 1,0-1 0,-1 1-1,1 0 1,0-1 0,0 1 0,0 0-1,-1 0 1,1-1 0,0 1-1,0 0 1,-1 0 0,1-1 0,0 1-1,0 0 1,-1 0 0,1 0-1,0 0 1,-1 0 0,1-1 0,0 1-1,-1 0 1,1 0 0,0 0-1,-1 0 1,1 0 0,0 0 0,-1 0-1,1 0 1,0 0 0,-1 0-1,1 0 1,0 0 0,-1 0-1,1 0 1,0 1 0,-1-1 0,1 0-1,0 0 1,0 0 0,-1 0-1,1 1 1,0-1 0,0 0 0,-1 0-1,1 0 1,0 1 0,0-1-1,-1 0 1,1 1 0,0-1 0,0 0-1,0 0 1,0 1 0,-1-1-1,1 0 1,0 1 0,0-1 0,0 1-1,0 0-59,0 0-1,0 1 1,0-1-1,1 0 0,-1 1 1,0-1-1,0 0 1,1 0-1,-1 0 1,1 1-1,0-1 0,-1 0 1,1 0-1,0 0 1,-1 0-1,1 0 0,0 0 1,1 1-1,3 2-485,1 0 0,-1 0-1,1-1 1,0 0 0,0 0-1,0-1 1,0 0 0,9 3-1,-3-3-1880,1 1-1,-1-2 0,19 1 1,-1-2-5310</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39.693"/>
    </inkml:context>
    <inkml:brush xml:id="br0">
      <inkml:brushProperty name="width" value="0.025" units="cm"/>
      <inkml:brushProperty name="height" value="0.025" units="cm"/>
    </inkml:brush>
  </inkml:definitions>
  <inkml:trace contextRef="#ctx0" brushRef="#br0">101 77 9737,'0'0'9529,"-10"0"-8872,5-1-481,0 1 0,0 1 0,-1-1 1,1 1-1,0 0 0,0 0 0,0 1 0,0-1 1,-9 5-1,12-5-104,0 0 1,0 0 0,0 1-1,1-1 1,-1 0 0,0 1-1,0-1 1,1 1-1,-1 0 1,1-1 0,-1 1-1,1 0 1,0 0 0,0 0-1,0 0 1,0 0-1,0 0 1,0 0 0,1 0-1,-1 1 1,1-1 0,-1 0-1,1 0 1,0 1-1,0-1 1,0 0 0,0 0-1,0 1 1,1-1 0,-1 0-1,0 0 1,2 3-1,-1-3-57,0 0 0,0 0 0,1 0 0,-1 0 0,0 0 0,1 0 0,0 0 0,-1 0 0,1-1 0,0 1 0,0-1 0,0 1 0,0-1 0,0 0 0,0 0 0,1 0 0,-1 0-1,0 0 1,1 0 0,-1-1 0,0 1 0,1-1 0,4 1 0,66 2-167,-59-3-23,2 0 54,-7 1 120,1 0 1,-1-1-1,1-1 0,-1 1 1,1-1-1,-1-1 1,0 0-1,1 0 1,-1-1-1,0 0 1,16-9-1,-24 11 84,1-1 0,-1 0 0,1 0 0,-1 0 0,0 0 0,1 0 0,-1 0 0,0 0-1,0 0 1,-1-1 0,1 1 0,0 0 0,-1-1 0,0 1 0,1 0 0,-1-1 0,0 1 0,0 0-1,0-1 1,-1 1 0,1 0 0,0-1 0,-1 1 0,0 0 0,1-1 0,-1 1 0,-1-3 0,-3-6 250,0-1 1,0 1 0,-11-17 0,-1 10 94,3 1-156,16 13-18,13 3 191,21 6-318,54 14 0,-57-11-888,2-1 0,34 3 0,-13-9-4049,-1-4-3651</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0.571"/>
    </inkml:context>
    <inkml:brush xml:id="br0">
      <inkml:brushProperty name="width" value="0.025" units="cm"/>
      <inkml:brushProperty name="height" value="0.025" units="cm"/>
    </inkml:brush>
  </inkml:definitions>
  <inkml:trace contextRef="#ctx0" brushRef="#br0">273 0 16207,'0'0'1725,"-1"13"-615,-1 0-781,-1 1 0,0-1 0,0 1-1,-1-1 1,-1 0 0,0-1 0,-1 1 0,-1-1 0,-10 16-1,-13 15-72,-1-1-1,-2-1 0,-1-2 0,-55 47 0,91-101-4098,34-51-4491,-10 22 2414</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0.996"/>
    </inkml:context>
    <inkml:brush xml:id="br0">
      <inkml:brushProperty name="width" value="0.025" units="cm"/>
      <inkml:brushProperty name="height" value="0.025" units="cm"/>
    </inkml:brush>
  </inkml:definitions>
  <inkml:trace contextRef="#ctx0" brushRef="#br0">238 1 11659,'0'0'6086,"12"58"-5029,-6-27-417,-6 3-223,10 0-161,1 0-96,2-2 32,8-1-128,2-4 33,1 1-33,1-5-993,-6-5-737,-8-1-1409,-2-5-2690</inkml:trace>
  <inkml:trace contextRef="#ctx0" brushRef="#br0" timeOffset="1">0 336 12236,'0'0'9160,"81"2"-7718,-28 1-738,6 0-544,4-1-96,3 1-96,-5-2-1505,-13-1-1730,-4 0-3459</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1.344"/>
    </inkml:context>
    <inkml:brush xml:id="br0">
      <inkml:brushProperty name="width" value="0.025" units="cm"/>
      <inkml:brushProperty name="height" value="0.025" units="cm"/>
    </inkml:brush>
  </inkml:definitions>
  <inkml:trace contextRef="#ctx0" brushRef="#br0">35 1 12139,'0'0'1730,"-6"11"-417,4-7-1242,-3 5 457,1-1 1,0 1-1,1 0 0,0 0 0,-3 14 1,5-21-438,1 1 1,0-1 0,0 0-1,-1 1 1,1-1 0,1 0 0,-1 1-1,0-1 1,1 0 0,-1 1 0,1-1-1,-1 0 1,1 0 0,0 1 0,0-1-1,0 0 1,0 0 0,1 0-1,-1 0 1,0 0 0,1-1 0,0 1-1,-1 0 1,1-1 0,0 1 0,0-1-1,0 1 1,0-1 0,0 0-1,0 0 1,0 0 0,3 1 0,3 1-121,0-1 1,0 1-1,1-2 0,-1 1 1,1-1-1,-1-1 1,1 1-1,-1-1 1,1-1-1,-1 0 1,1 0-1,-1 0 0,0-1 1,14-5-1,-16 5-64,0-1-1,0 0 1,0 0-1,-1 0 0,1-1 1,-1 0-1,1 0 0,-1-1 1,0 1-1,-1-1 0,1 0 1,-1 0-1,0-1 1,-1 1-1,1-1 0,-1 0 1,0 0-1,0 0 0,2-8 1,-27 52 1700,-14 38-502,28-53-252,0 1 0,1-1 0,-5 41 0,10-54-896,2 1-1,0 0 1,0-1 0,3 17-1,-2-21-644,0 0-1,1 0 1,0 0 0,0 0-1,0-1 1,1 1-1,0-1 1,6 10 0,-1-7-7219</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1.705"/>
    </inkml:context>
    <inkml:brush xml:id="br0">
      <inkml:brushProperty name="width" value="0.025" units="cm"/>
      <inkml:brushProperty name="height" value="0.025" units="cm"/>
    </inkml:brush>
  </inkml:definitions>
  <inkml:trace contextRef="#ctx0" brushRef="#br0">0 162 10858,'0'0'7784,"12"4"-6391,12 1-875,-1-1 0,1-1 1,0-1-1,-1-1 0,42-3 0,134-24 892,-139 17-916,282-39 447,306-47-1001,-738 102-2357,18-2-5256,35-1-575</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2.055"/>
    </inkml:context>
    <inkml:brush xml:id="br0">
      <inkml:brushProperty name="width" value="0.025" units="cm"/>
      <inkml:brushProperty name="height" value="0.025" units="cm"/>
    </inkml:brush>
  </inkml:definitions>
  <inkml:trace contextRef="#ctx0" brushRef="#br0">320 1 15855,'0'0'7559,"-6"8"-7020,-34 47-256,-4-3 0,-1-1 0,-3-3 0,-67 54 0,114-101-434,1 0 1,-1-1-1,0 1 0,1 0 1,-1-1-1,0 1 0,0-1 1,1 1-1,-1-1 0,0 1 1,0-1-1,0 1 0,0-1 1,0 0-1,0 0 0,0 1 1,1-1-1,-1 0 0,-2 0 0,2-1-144,1 0 0,0 0 0,-1 1-1,1-1 1,0 0 0,-1 0 0,1 0-1,0 0 1,0 0 0,0 1 0,0-1-1,0 0 1,0 0 0,0 0 0,0 0-1,0 0 1,0 0 0,0 0-1,0 1 1,1-2 0,5-26-7275</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2.433"/>
    </inkml:context>
    <inkml:brush xml:id="br0">
      <inkml:brushProperty name="width" value="0.025" units="cm"/>
      <inkml:brushProperty name="height" value="0.025" units="cm"/>
    </inkml:brush>
  </inkml:definitions>
  <inkml:trace contextRef="#ctx0" brushRef="#br0">215 1 13453,'0'0'5391,"5"11"-4376,5 10-397,-2 1 0,0 0 0,4 25-1,-7-32-457,0 0-1,1 0 1,1-1-1,0 1 0,1-1 1,0-1-1,1 0 0,1 0 1,18 19-1,10 14-3434,-25-18-4706,-13-17 1815</inkml:trace>
  <inkml:trace contextRef="#ctx0" brushRef="#br0" timeOffset="1">1 404 10794,'0'0'10474,"53"2"-9161,-12-8-544,11-1-417,5-2-255,2 3-65,0 2-353,-2 1-1601,-3 0-1793,-6-2-3844</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3.063"/>
    </inkml:context>
    <inkml:brush xml:id="br0">
      <inkml:brushProperty name="width" value="0.025" units="cm"/>
      <inkml:brushProperty name="height" value="0.025" units="cm"/>
    </inkml:brush>
  </inkml:definitions>
  <inkml:trace contextRef="#ctx0" brushRef="#br0">261 60 11147,'0'0'6646,"-2"-9"-4068,2 7-2495,-1 0 0,1-1 0,0 1 0,-1 0 0,0 0 0,0-1 0,1 1 0,-1 0 0,0 0-1,-1 0 1,1 0 0,0 0 0,-1 0 0,1 0 0,-1 0 0,1 1 0,-1-1 0,0 1 0,0-1 0,0 1-1,0-1 1,0 1 0,0 0 0,0 0 0,0 0 0,0 0 0,-1 1 0,1-1 0,0 1 0,-1-1 0,1 1 0,0 0-1,-1-1 1,1 1 0,0 0 0,-1 1 0,1-1 0,0 0 0,-1 1 0,1-1 0,0 1 0,0 0 0,-1 0 0,1 0-1,0 0 1,-3 2 0,-7 3 29,-1 1 0,1 1 0,1-1 0,-1 2 0,1 0 0,1 0 0,0 1-1,-16 20 1,19-22 32,1 0 0,0 1 0,1 0 0,0 0 0,0 0 0,1 0-1,0 1 1,0 0 0,2-1 0,-1 1 0,1 0 0,-2 19 0,4-27-133,1 1 1,-1-1-1,0 1 1,1-1 0,0 1-1,-1-1 1,1 1-1,0-1 1,0 0 0,0 0-1,1 1 1,-1-1-1,1 0 1,-1 0 0,1 0-1,-1 0 1,1-1-1,0 1 1,0 0 0,0-1-1,0 1 1,4 1-1,0 0 12,-1 0-1,1-1 0,0 0 0,1 0 0,-1 0 0,0-1 1,0 1-1,1-2 0,8 1 0,-7-1-8,-1 0-1,0 0 1,0-1-1,0 0 1,1-1-1,-1 1 1,0-1-1,9-5 1,-13 6-16,0 0 0,0-1 1,-1 1-1,1-1 0,-1 0 1,1 0-1,-1 0 0,0 0 1,0 0-1,1 0 0,-2-1 1,1 1-1,0-1 0,0 1 1,-1-1-1,1 1 0,-1-1 1,0 0-1,1-4 0,-1 5-1,-1 0 0,1 0 0,-1 0 1,1-1-1,-1 1 0,0 0 0,0-1 0,0 1 0,0 0 0,0 0 0,-1-1 0,1 1 0,-1 0 0,1 0 0,-1 0 0,0 0 0,0 0 1,0-1-1,0 1 0,0 1 0,0-1 0,-1 0 0,1 0 0,-1 0 0,-3-2 0,2 2-9,0 1 0,0-1 0,0 1 0,0 0 0,0 0 0,-1 0 0,1 1-1,0-1 1,-1 1 0,1 0 0,0 0 0,-1 0 0,1 0 0,0 0 0,-1 1 0,1-1 0,-6 3 0,8-3 13,-1 1 0,1 0 0,-1 0 0,1-1 0,-1 1 1,1 0-1,0 0 0,-1 0 0,1 0 0,0 1 0,0-1 0,0 0 1,0 0-1,0 1 0,0-1 0,0 1 0,1-1 0,-2 2 1,2-2 0,0 0 1,-1-1-1,1 1 0,0 0 1,0 0-1,0-1 1,0 1-1,0 0 1,0 0-1,0 0 1,0-1-1,0 1 1,0 0-1,0 0 0,0 0 1,1-1-1,-1 1 1,0 0-1,0-1 1,1 1-1,-1 0 1,1 0-1,-1-1 1,0 1-1,1-1 1,0 1-1,-1 0 0,1-1 1,-1 1-1,1-1 1,-1 1-1,1-1 1,0 0-1,0 1 1,-1-1-1,1 0 1,0 1-1,-1-1 0,1 0 1,1 1-1,16 2 4,-1-1 1,1 0-1,0-1 0,-1-1 0,1-1 0,0 0 0,20-5 0,50-1-1229,-87 7 1209,0 1-1,0-1 1,-1 1-1,1-1 1,0 1-1,-1-1 1,1 1-1,0-1 1,-1 1 0,1 0-1,0-1 1,-1 1-1,1 0 1,-1 0-1,1-1 1,-1 1-1,0 0 1,1 0 0,-1 0-1,0-1 1,0 1-1,1 0 1,-1 0-1,0 0 1,0 0-1,0 0 1,0 0 0,0 0-1,0-1 1,0 1-1,-1 0 1,1 0-1,0 0 1,-1 1-1,-6 37-2,-4 0 7,-3 12-675,1-22-7332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3.794"/>
    </inkml:context>
    <inkml:brush xml:id="br0">
      <inkml:brushProperty name="width" value="0.025" units="cm"/>
      <inkml:brushProperty name="height" value="0.025" units="cm"/>
    </inkml:brush>
  </inkml:definitions>
  <inkml:trace contextRef="#ctx0" brushRef="#br0">85 1 16848,'0'0'1126,"-9"3"385,5-2-1377,0 0 1,0 1-1,0-1 0,0 1 0,0 0 0,0 0 1,1 0-1,-1 1 0,1-1 0,-1 1 1,1 0-1,0 0 0,0 0 0,1 0 0,-1 1 1,1-1-1,-1 1 0,1-1 0,0 1 1,0 0-1,1 0 0,-1 0 0,1 0 0,0 0 1,0 0-1,0 0 0,0 9 0,1-13-124,0 0-1,-1 1 1,1-1 0,0 0-1,0 0 1,0 1-1,0-1 1,0 0 0,0 1-1,0-1 1,0 0-1,0 0 1,0 1-1,1-1 1,-1 0 0,0 0-1,0 1 1,0-1-1,0 0 1,0 0-1,0 0 1,0 1 0,1-1-1,-1 0 1,0 0-1,0 0 1,0 1-1,1-1 1,-1 0 0,0 0-1,0 0 1,0 0-1,1 1 1,-1-1-1,0 0 1,0 0 0,1 0-1,-1 0 1,0 0-1,0 0 1,1 0 0,11-7 592,8-16 246,-8-10-720,-12 33-156,0 0 0,0 0 0,0 0 0,0 0 0,0 1 0,0-1 0,-1 0 0,1 0 0,0 0 0,0 0 0,0 0 0,0 0 0,0 0 0,0 0 0,0 0 0,0 0 0,0 0 0,0 0 0,0 0 0,0 0 0,0 0 0,0 0 0,-1 0 0,1 0 0,0 0 0,0 0 0,0 0 0,0 0 0,0 0 0,0 0 0,0 0 0,0 0 0,0 0 0,0 0 0,-1 0 0,1 0 0,0 0 0,0 0 0,0 0 0,0 0 0,0 0 0,0 0 0,0 0 0,0 0 0,0 0 0,0 0 0,0 0 0,0 0 0,-1 0 0,1 0 0,0 0 0,0 0 0,0 0 0,0-1 0,0 1 0,0 0 0,0 0 0,0 0 0,0 0 0,0 0 0,0 0 0,0 0 0,0 0 0,0 0 0,0-1 0,-11 19-3495,10-15 2837,-5 2-9214</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3.581"/>
    </inkml:context>
    <inkml:brush xml:id="br0">
      <inkml:brushProperty name="width" value="0.025" units="cm"/>
      <inkml:brushProperty name="height" value="0.025" units="cm"/>
    </inkml:brush>
  </inkml:definitions>
  <inkml:trace contextRef="#ctx0" brushRef="#br0">1 15 12748,'0'0'7175,"53"15"-5702,-5-15 33,15 0-385,10 0-897,9-7-160,-3-1-64,-11-1-352,-11 5-1506,-18 2-833,-19 2-2177</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3.928"/>
    </inkml:context>
    <inkml:brush xml:id="br0">
      <inkml:brushProperty name="width" value="0.025" units="cm"/>
      <inkml:brushProperty name="height" value="0.025" units="cm"/>
    </inkml:brush>
  </inkml:definitions>
  <inkml:trace contextRef="#ctx0" brushRef="#br0">1 82 15759,'0'0'5605,"75"23"-4356,-9-30-416,9-6-673,14-3-128,-3-3-800,-1-4-3588,-6-3-9225</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6.974"/>
    </inkml:context>
    <inkml:brush xml:id="br0">
      <inkml:brushProperty name="width" value="0.025" units="cm"/>
      <inkml:brushProperty name="height" value="0.025" units="cm"/>
    </inkml:brush>
  </inkml:definitions>
  <inkml:trace contextRef="#ctx0" brushRef="#br0">40 0 8072,'0'0'13741,"-2"10"-12327,-12 60 320,6-39-1214,2-1 0,-4 53 0,10-81-503,0 0 1,0 1-1,1-1 0,-1 0 0,0 0 0,1 0 1,-1 0-1,1 1 0,0-1 0,0 0 0,0 0 1,0 0-1,0-1 0,0 1 0,0 0 0,1 0 1,-1-1-1,1 1 0,-1 0 0,1-1 0,3 3 1,-2-2-63,1 0 1,0-1 0,0 1 0,-1-1-1,1 0 1,0 0 0,0 0-1,0 0 1,1-1 0,-1 1 0,5-1-1,-1 0-393,0-1 0,1 0 0,-1 0 0,0-1 0,11-4 1,-14 5-220,0-1 0,0 0 0,-1-1 1,1 1-1,-1-1 0,1 0 1,-1 0-1,4-4 0,-4 4 197,-1-1 0,0 0 0,-1 0 0,1 0 0,-1 0 0,1 0 0,-1-1 0,-1 1-1,1-1 1,1-6 0,2-29 2665,-5 40-2132,0-1 1,0 1-1,0 0 0,0 0 1,0 0-1,0 0 0,0 0 0,0-1 1,0 1-1,0 0 0,-1 0 0,1 0 1,0 0-1,0 0 0,0-1 1,0 1-1,0 0 0,0 0 0,0 0 1,0 0-1,0 0 0,0 0 0,-1 0 1,1-1-1,0 1 0,0 0 0,0 0 1,0 0-1,0 0 0,0 0 1,-1 0-1,1 0 0,0 0 0,0 0 1,0 0-1,0 0 0,0 0 0,-1 0 1,1 0-1,0 0 0,0 0 1,0 0-1,0 0 0,0 0 0,-1 0 1,1 0-1,0 0 0,0 0 0,0 0 1,0 0-1,0 0 0,-1 0 1,1 1-1,-12 6 1411,-7 10-754,16-12-586,0 0-1,0 0 0,0 1 1,0-1-1,1 1 0,0 0 0,0 0 1,0 0-1,1 0 0,0 0 1,0 0-1,1 0 0,0 0 1,0 12-1,1-15-212,0 1 1,1-1 0,-1 1-1,1-1 1,-1 1-1,1-1 1,0 0-1,1 0 1,-1 0-1,0 0 1,1 0-1,-1-1 1,1 1-1,0-1 1,0 1-1,0-1 1,0 0-1,1 0 1,-1-1-1,0 1 1,1-1 0,-1 1-1,1-1 1,6 1-1,22 3-3230,-2-4-2301</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8.006"/>
    </inkml:context>
    <inkml:brush xml:id="br0">
      <inkml:brushProperty name="width" value="0.025" units="cm"/>
      <inkml:brushProperty name="height" value="0.025" units="cm"/>
    </inkml:brush>
  </inkml:definitions>
  <inkml:trace contextRef="#ctx0" brushRef="#br0">101 25 11499,'0'-24'6909,"0"37"-1850,0 40-2875,0-50-2178,-1 0 1,1 0-1,1 1 1,-1-1-1,0 0 1,1 0-1,0 0 1,-1 0-1,1 0 1,0 0-1,1 0 1,-1 0-1,0 0 1,1-1-1,0 1 1,3 3-1,-1-2-103,1 0 0,0-1 0,0 0 0,0 0 0,0-1 0,0 0 0,1 1 0,7 1 0,-8-3-34,0 1 1,-1 0 0,1 0 0,-1 0 0,1 0 0,-1 1 0,0 0 0,0 0 0,0 0 0,0 0-1,-1 1 1,1 0 0,-1-1 0,3 6 0,-5-7 120,1 1 0,-1-1 0,-1 1 0,1-1 0,0 1 0,-1 0 0,1-1 0,-1 1 0,0 0 0,0 0 0,0-1 0,0 1 0,0 0 0,0-1 0,-1 1 0,0 0 0,1-1 0,-1 1 0,0-1 0,0 1 0,-1-1 0,1 1 0,0-1 0,-1 0 0,1 1 0,-1-1 0,-3 3 0,-2 3 102,0 1-1,-1-1 1,0-1 0,-1 0-1,0 0 1,0 0 0,-1-1-1,1-1 1,-1 1 0,0-2-1,-1 1 1,1-1-1,-1-1 1,0 0 0,0-1-1,0 0 1,-15 1 0,24-3-151,1 0 0,0 0 0,0 0 0,-1 0 0,1 0 0,0 0 0,0 0 0,-1-1 0,1 1 0,0 0 0,0-1 0,0 1 0,0-1 0,0 0 0,-1 1 0,1-1 0,0 0 0,0 0 0,1 1 0,-1-1 0,0 0 0,0 0 0,0 0 1,0 0-1,1 0 0,-1 0 0,1 0 0,-2-2 0,-2-38-6883,4 39 6582,0-34-7791</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8.381"/>
    </inkml:context>
    <inkml:brush xml:id="br0">
      <inkml:brushProperty name="width" value="0.025" units="cm"/>
      <inkml:brushProperty name="height" value="0.025" units="cm"/>
    </inkml:brush>
  </inkml:definitions>
  <inkml:trace contextRef="#ctx0" brushRef="#br0">0 0 11211,'0'0'3075,"48"20"-1506,-21-10-1089,2-1-415,-1-1-65,4-3-2947,4-5-4132</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8.710"/>
    </inkml:context>
    <inkml:brush xml:id="br0">
      <inkml:brushProperty name="width" value="0.025" units="cm"/>
      <inkml:brushProperty name="height" value="0.025" units="cm"/>
    </inkml:brush>
  </inkml:definitions>
  <inkml:trace contextRef="#ctx0" brushRef="#br0">127 9 12268,'-11'10'1147,"5"-5"-1174,-11 11 1413,0 1 0,-24 31-1,37-44-1091,1 1 0,-1 0 0,1 1 0,0-1 0,0 1 0,0-1 0,1 1 0,0 0 0,0 0 0,0 0 0,1 0 0,0 0 0,0 0 1,1 0-1,0 1 0,0-1 0,1 9 0,0-13-274,0 0 1,0 0-1,0 0 1,1 0-1,-1 0 1,1 0-1,-1 0 1,1-1-1,-1 1 1,1-1-1,0 1 1,0-1-1,0 1 1,0-1-1,0 0 1,0 0-1,0 0 1,0 0-1,1-1 1,-1 1-1,0-1 1,1 1-1,-1-1 1,0 0-1,1 1 1,-1-1 0,0-1-1,1 1 1,2 0-1,1-1 43,1 1 0,0-1 0,-1 0-1,1 0 1,-1-1 0,0 1 0,1-2 0,-1 1 0,7-4-1,-7 2-25,-1 0 0,0 0-1,-1 0 1,1 0 0,-1-1-1,0 0 1,0 0 0,0 0 0,-1 0-1,0-1 1,0 1 0,0-1-1,0 0 1,2-10 0,-4 12 1,0 0 1,0-1-1,-1 1 1,0 0-1,0 0 1,0-1-1,0 1 1,0 0-1,-1 0 1,0-1-1,0 1 1,0 0-1,0 0 1,-1 0-1,0 0 1,1 0-1,-1 1 1,-1-1-1,1 0 1,-1 1-1,1 0 1,-5-5-1,-1 1-178,1 0 0,-1 1-1,0-1 1,-11-5-1,16 11-521,0-1 0,0 0 0,0 1-1,-1 0 1,1 0 0,-1 0 0,1 0 0,-1 1-1,-4-1 1,7 12-7858</inkml:trace>
  <inkml:trace contextRef="#ctx0" brushRef="#br0" timeOffset="1">452 120 17489,'0'0'9352,"45"-4"-9704,-22 2-1057,4-1-705,-6-2-1346,-1-2-1985,-4-3-3043</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9.041"/>
    </inkml:context>
    <inkml:brush xml:id="br0">
      <inkml:brushProperty name="width" value="0.025" units="cm"/>
      <inkml:brushProperty name="height" value="0.025" units="cm"/>
    </inkml:brush>
  </inkml:definitions>
  <inkml:trace contextRef="#ctx0" brushRef="#br0">72 1 10602,'0'0'8718,"-3"9"-6845,-9 18-376,-29 81 1920,37-96-3314,1-1 0,0 1 0,1 0 0,1 0 1,-1 0-1,2 0 0,1 18 0,-1-28-98,0-1-1,0 1 0,1-1 1,-1 1-1,1-1 1,0 0-1,-1 1 1,1-1-1,0 0 1,0 1-1,-1-1 0,1 0 1,0 0-1,0 0 1,1 0-1,-1 0 1,0 0-1,0 0 1,0 0-1,1 0 0,2 0 1,-1 1-13,1-1 1,0 0-1,0 0 1,0 0-1,0 0 1,0-1-1,1 0 1,3 0-1,1 0-575,-1-1-1,1 0 0,-1 0 1,0-1-1,0 0 0,0-1 1,14-5-1,28-27-6112,-47 33 6449,0 0 1,-1 0-1,1 0 1,-1 0 0,0-1-1,0 1 1,0-1 0,0 0-1,0 0 1,0 1-1,-1-1 1,1 0 0,-1-1-1,0 1 1,0 0-1,1-4 1,-6 5 5986,-5 9-3913,-5 8-586,8-6-802,1-1-1,0 0 0,1 1 0,0 0 0,0 0 0,0 0 1,2 0-1,-1 1 0,1-1 0,-1 16 0,2-21-485,1-1 0,0 1 0,0-1 0,1 1 0,-1-1 0,1 1 0,0 0-1,0-1 1,0 0 0,0 1 0,1-1 0,-1 0 0,4 6 0,-3-7-271,0 1-1,1-1 1,-1 0 0,0 0 0,1 0 0,0-1 0,-1 1 0,1 0-1,0-1 1,0 0 0,0 0 0,-1 1 0,2-2 0,-1 1 0,0 0-1,0-1 1,0 1 0,4-1 0,13 0-4823,-3 0-1163</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9.403"/>
    </inkml:context>
    <inkml:brush xml:id="br0">
      <inkml:brushProperty name="width" value="0.025" units="cm"/>
      <inkml:brushProperty name="height" value="0.025" units="cm"/>
    </inkml:brush>
  </inkml:definitions>
  <inkml:trace contextRef="#ctx0" brushRef="#br0">3 84 4837,'0'-9'5632,"-1"-4"-3832,0 4 123,0-1-1,1 1 1,0-1-1,2-12 1,27 20-177,-24 2-1721,1 0 0,-1 0 0,0 1 1,1 0-1,-1 0 0,0 0 0,0 0 1,0 1-1,0 0 0,0 0 0,0 0 1,0 1-1,0-1 0,-1 1 0,0 0 1,1 1-1,-1-1 0,0 1 0,-1 0 1,1 0-1,-1 0 0,1 0 0,-1 0 1,-1 1-1,1 0 0,0-1 0,-1 1 1,0 0-1,0 0 0,-1 0 0,0 1 1,1-1-1,-2 0 0,1 0 0,0 1 1,-1-1-1,0 0 0,-1 1 0,1-1 1,-1 0-1,0 1 0,0-1 0,0 0 0,-1 0 1,0 0-1,0 0 0,-4 7 1,-21 27 434,21-31-436,0 1-1,0-1 1,1 1 0,0 0 0,0 0 0,1 1 0,-4 12 0,8-21-30,0 0 0,0-1-1,0 1 1,-1-1 0,1 1 0,0 0 0,0-1 0,0 1 0,1-1-1,-1 1 1,0 0 0,0-1 0,0 1 0,0-1 0,0 1 0,1 0-1,-1-1 1,0 1 0,0-1 0,1 1 0,-1-1 0,1 1 0,-1-1 0,0 1-1,1-1 1,-1 0 0,1 1 0,-1-1 0,1 0 0,-1 1 0,1-1-1,-1 0 1,1 1 0,0-1 0,27 2-1306,-20-3 281,0 0 0,0-1-1,0 0 1,0-1 0,7-3 0,13-12-5530,-2-5-1612</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49.782"/>
    </inkml:context>
    <inkml:brush xml:id="br0">
      <inkml:brushProperty name="width" value="0.025" units="cm"/>
      <inkml:brushProperty name="height" value="0.025" units="cm"/>
    </inkml:brush>
  </inkml:definitions>
  <inkml:trace contextRef="#ctx0" brushRef="#br0">63 91 6406,'0'0'14825,"-5"-4"-14761,5 3-65,-20-11 17,11 12-6,12 15-19,0-12-7,-1 0 0,1 0 1,0-1-1,1 1 0,-1-1 1,0 1-1,1-1 0,-1 0 0,1-1 1,-1 1-1,1-1 0,7 3 0,1 0-132,4 2 87,0 2 0,-1 0-1,1 0 1,21 17 0,-35-24 94,-1 0 0,1 1 0,0-1 0,0 0 0,-1 1 0,1-1 1,0 1-1,-1 0 0,0 0 0,1-1 0,-1 1 0,0 0 0,0 0 0,0 0 0,0 0 0,0 0 1,-1 0-1,1 1 0,-1-1 0,1 0 0,-1 0 0,0 0 0,0 1 0,0-1 0,0 0 1,0 0-1,0 1 0,-1-1 0,1 0 0,-1 0 0,1 0 0,-1 0 0,0 0 0,0 0 0,0 0 1,0 0-1,0 0 0,0 0 0,-1 0 0,1 0 0,-1-1 0,1 1 0,-1-1 0,0 1 1,1-1-1,-4 2 0,-4 5 130,0-2 1,-1 1-1,0-2 1,0 1 0,0-1-1,-1-1 1,1 1-1,-1-2 1,0 0 0,0 0-1,0-1 1,-1 0-1,-11 0 1,22-2-316,0 0 0,-1 0 1,1 0-1,-1 0 0,1-1 1,0 1-1,-1 0 0,1-1 0,0 1 1,-1-1-1,1 1 0,0-1 0,0 1 1,0-1-1,-1 0 0,1 0 1,0 0-1,0 0 0,0 1 0,0-1 1,0-1-1,1 1 0,-1 0 1,0 0-1,0 0 0,1 0 0,-1 0 1,0-1-1,1 1 0,-1 0 0,1-1 1,0 1-1,0 0 0,-1-1 1,1 1-1,0 0 0,0-3 0,-2-22-6953</inkml:trace>
  <inkml:trace contextRef="#ctx0" brushRef="#br0" timeOffset="1">94 1 14926,'0'0'2979,"55"0"-1954,-28 0-256,3 0-129,2 5-448,-1-1-160,-3 3-416,-3-4-2146,-2-3-3556</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0.574"/>
    </inkml:context>
    <inkml:brush xml:id="br0">
      <inkml:brushProperty name="width" value="0.025" units="cm"/>
      <inkml:brushProperty name="height" value="0.025" units="cm"/>
    </inkml:brush>
  </inkml:definitions>
  <inkml:trace contextRef="#ctx0" brushRef="#br0">104 129 11147,'-10'0'2162,"-41"0"-49,8 0 2868,53 9-3071,11 1-1898,18-2 141,1-1 0,1-2 0,-1-3-1,0 0 1,41-6 0,8 3 8,11 1-66,704-15 175,-614 1-228,0-7 0,226-57 1,-392 73-29,-12 2 9,1 0 1,-1 0 0,0-1 0,22-11 0,-33 11 9,-8 3-173,-94 1-5796,59 0-1127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4.142"/>
    </inkml:context>
    <inkml:brush xml:id="br0">
      <inkml:brushProperty name="width" value="0.025" units="cm"/>
      <inkml:brushProperty name="height" value="0.025" units="cm"/>
    </inkml:brush>
  </inkml:definitions>
  <inkml:trace contextRef="#ctx0" brushRef="#br0">1 1 9065</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1.386"/>
    </inkml:context>
    <inkml:brush xml:id="br0">
      <inkml:brushProperty name="width" value="0.025" units="cm"/>
      <inkml:brushProperty name="height" value="0.025" units="cm"/>
    </inkml:brush>
  </inkml:definitions>
  <inkml:trace contextRef="#ctx0" brushRef="#br0">212 19 7143,'-11'-2'203,"-85"-6"2716,-9 0 6621,149 7-5225,56 2-3941,-91-1-380,0 1-1,0 0 0,-1 1 1,1 0-1,-1 1 1,0-1-1,1 2 1,-1-1-1,12 8 0,-18-10 8,-1 1 0,1 0-1,0-1 1,-1 1 0,1 0-1,-1 0 1,1 0-1,-1 0 1,0 0 0,0 1-1,0-1 1,0 0-1,0 0 1,0 1 0,-1-1-1,1 0 1,-1 1 0,0-1-1,0 1 1,0-1-1,0 0 1,0 1 0,0-1-1,0 1 1,-1-1 0,0 0-1,1 1 1,-1-1-1,0 0 1,0 0 0,0 1-1,-2 2 1,-5 9 64,0 0-1,-1-1 1,-18 22 0,22-29-72,-9 10 42,9-10-5,-1-1 0,1 1 0,1 0 0,-1 1 1,1-1-1,1 1 0,-1-1 0,1 1 0,-4 12 0,7-18-28,0 0 0,0 0 0,0 0 0,1 0 0,-1 0 0,0 0 0,1 0 0,-1-1 0,1 1 0,-1 0 0,1 0 0,-1 0 0,1-1 0,0 1 1,-1 0-1,1-1 0,0 1 0,-1 0 0,1-1 0,0 1 0,0-1 0,0 0 0,0 1 0,-1-1 0,1 1 0,0-1 0,0 0 0,0 0 0,0 0 0,0 1 0,0-1 0,0 0 0,0 0 0,0 0 0,0 0 0,0-1 0,1 1 0,47-1 58,-40 1-80,8-2-574,0 0 0,33-8 0,33-19-5087,-26 2-1728</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1.767"/>
    </inkml:context>
    <inkml:brush xml:id="br0">
      <inkml:brushProperty name="width" value="0.025" units="cm"/>
      <inkml:brushProperty name="height" value="0.025" units="cm"/>
    </inkml:brush>
  </inkml:definitions>
  <inkml:trace contextRef="#ctx0" brushRef="#br0">196 30 10922,'0'0'11553,"-12"-7"-10187,5 3-1163,4 2-159,1 0 0,-1 0-1,0 0 1,0 0 0,1 1 0,-1-1-1,0 1 1,0 0 0,0 0 0,-1 0-1,1 0 1,0 1 0,0-1-1,0 1 1,-1 0 0,1 0 0,0 0-1,0 0 1,-1 1 0,1-1 0,0 1-1,0 0 1,0 0 0,0 0-1,-5 3 1,-2 3 169,1 0-1,0 1 0,0 1 1,1-1-1,0 1 0,1 1 1,-10 15-1,15-21-123,0 0-1,0 0 1,0 0-1,0 0 1,1 0 0,0 1-1,0-1 1,0 0-1,0 1 1,0 6 0,2-9-63,-1 0 1,0 0-1,1 1 1,-1-1-1,1 0 1,-1 0-1,1 0 1,0 0-1,0 0 1,0-1-1,0 1 1,0 0-1,1 0 1,-1-1-1,1 1 1,-1 0-1,1-1 1,-1 0-1,1 1 1,0-1-1,-1 0 1,4 2-1,6 2 22,0-1 0,0 0 0,0-1 0,0 0 0,1 0 0,0-2 0,-1 1 0,1-1 0,21-2 0,-16 1-25,0-2-1,1 0 0,-1-1 1,-1-1-1,33-11 0,-42 11-3,0 0 0,0 0-1,0 0 1,-1-1 0,1 0-1,-1 0 1,0 0 0,7-10 0,-12 14-21,1-1 0,-1 1 1,0 0-1,0-1 0,0 1 1,0 0-1,0-1 0,0 0 1,-1 1-1,1-1 0,0 1 1,-1-1-1,1 0 1,-1 1-1,0-1 0,1 0 1,-1 1-1,0-1 0,0 0 1,0 0-1,0 1 0,0-1 1,-1 0-1,1 0 0,0 1 1,-1-1-1,1 0 1,-1 1-1,0-1 0,0 1 1,1-1-1,-1 1 0,0-1 1,0 1-1,-1-1 0,1 1 1,0 0-1,0 0 0,0 0 1,-1 0-1,1 0 1,-1 0-1,-2-2 0,-3 0-240,-1-1 0,0 1 0,0 0 0,0 1 0,-1 0 0,1 0 0,-1 1 0,-14-1 0,-41 1-4961,34 2-9,-3-1-6981</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2.729"/>
    </inkml:context>
    <inkml:brush xml:id="br0">
      <inkml:brushProperty name="width" value="0.025" units="cm"/>
      <inkml:brushProperty name="height" value="0.025" units="cm"/>
    </inkml:brush>
  </inkml:definitions>
  <inkml:trace contextRef="#ctx0" brushRef="#br0">0 19 15567,'0'2'1857,"9"-2"-1280,14 0-97,13 0 385,12 0 160,9 0 96,11-4-800,0-2-289,-4 2-32,2 1-96,-14 2-1025,-18 1-1186,-11-1-3106,-17 0-1153</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3.061"/>
    </inkml:context>
    <inkml:brush xml:id="br0">
      <inkml:brushProperty name="width" value="0.025" units="cm"/>
      <inkml:brushProperty name="height" value="0.025" units="cm"/>
    </inkml:brush>
  </inkml:definitions>
  <inkml:trace contextRef="#ctx0" brushRef="#br0">79 6 4164,'0'0'11595,"-63"24"-10378,47-16-96,16-1 64,7-3-192,27-2 352,14-2-512,17 0-609,11-2-192,7-7 1,0 0-322,-6 0-2305,-12 0-2243,-14-4-6502</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3.577"/>
    </inkml:context>
    <inkml:brush xml:id="br0">
      <inkml:brushProperty name="width" value="0.025" units="cm"/>
      <inkml:brushProperty name="height" value="0.025" units="cm"/>
    </inkml:brush>
  </inkml:definitions>
  <inkml:trace contextRef="#ctx0" brushRef="#br0">1 82 12364,'0'0'3795,"6"-9"-2257,-2 3-1318,1 1 0,-1 0 0,1 0 1,0 0-1,0 1 0,1-1 0,-1 1 0,1 1 1,0-1-1,0 1 0,0 0 0,1 0 0,-1 0 1,1 1-1,9-2 0,6 0 249,0 1-1,0 2 0,42 0 1,-63 1-459,0 0 0,0 1 0,0-1 0,0 0 0,0 0 0,0 0 0,0 1 0,0-1 0,0 1 0,0-1 0,0 1 0,0-1 0,0 1 0,0-1 0,0 1 0,-1 0 0,1-1 0,0 1 0,0 0 0,-1 0 0,1 0 0,-1 0 0,1-1 0,-1 1 0,1 0 1,-1 0-1,1 0 0,-1 0 0,0 0 0,1 0 0,-1 0 0,0 0 0,0 0 0,0 0 0,0 1 0,0-1 0,0 0 0,0 0 0,0 0 0,0 0 0,-1 0 0,1 0 0,0 0 0,-1 0 0,1 0 0,0 0 0,-1 0 0,0 1 0,-2 5 81,0 0 0,-1 0-1,0 0 1,0 0 0,-6 7-1,-28 26 120,30-33-137,0 0 0,1 0 1,0 0-1,0 1 0,1 0 1,0 1-1,0-1 0,1 1 1,0 0-1,1 0 0,-5 12 1,9-20-66,0 0 0,0 0 0,0 0 0,0 1 0,0-1 0,0 0 0,0 0 0,0 0 0,1 1 0,-1-1 0,0 0 0,1 0 0,-1 0-1,1 0 1,-1 0 0,1 0 0,-1 0 0,1 0 0,0 0 0,0 0 0,-1 0 0,1 0 0,2 1 0,-1 0 9,1-1 0,0 1 0,0-1-1,0 1 1,0-1 0,0 0-1,0 0 1,6 1 0,8 0 30,0-1 1,30 0-1,-33-2-51,19 1-1396,60-8 0,-78 6-965,0-2-1,-1 0 0,23-9 1,7-9-10560</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3.955"/>
    </inkml:context>
    <inkml:brush xml:id="br0">
      <inkml:brushProperty name="width" value="0.025" units="cm"/>
      <inkml:brushProperty name="height" value="0.025" units="cm"/>
    </inkml:brush>
  </inkml:definitions>
  <inkml:trace contextRef="#ctx0" brushRef="#br0">39 0 13229,'0'0'9961,"1"9"-9780,-1-6-174,0 0-1,1 0 1,-1 0 0,0 0-1,1 0 1,0 0-1,0 0 1,0 0-1,0 0 1,0 0-1,1 0 1,-1-1-1,1 1 1,-1 0-1,1-1 1,0 0-1,0 1 1,1-1-1,-1 0 1,0 0-1,1 0 1,-1 0 0,1 0-1,-1-1 1,1 1-1,4 1 1,15 4-33,1-1 0,28 5 0,-29-8-237,0 2 1,29 10 0,-49-14 250,0-1 0,0 1 0,0 0 0,-1 0 0,1 0 0,0 0 1,-1 0-1,1 0 0,-1 0 0,1 0 0,-1 0 0,1 1 0,-1-1 0,0 1 0,0-1 1,0 1-1,2 2 0,-3-3 38,0 0 1,1 1-1,-1-1 0,0 0 1,0 0-1,0 0 1,0 0-1,-1 1 0,1-1 1,0 0-1,0 0 1,-1 0-1,1 0 0,-1 0 1,1 0-1,-1 0 1,1 0-1,-1 0 0,1 0 1,-1 0-1,-1 1 1,-2 3 163,-1-1 1,1 0-1,-1 0 1,-1 0-1,1 0 1,0-1 0,-1 0-1,-9 4 1,-7 1-2,-1-1 1,0-1-1,0-1 1,0-1-1,0-1 1,-1-1-1,-27-2 1,50 0-307,-1 0 1,1 0-1,0 0 1,-1 0-1,1 0 1,0-1-1,-1 1 1,1 0-1,0-1 0,0 1 1,-1-1-1,1 0 1,0 1-1,0-1 1,0 0-1,0 0 1,0 0-1,0 0 1,0 0-1,0 0 0,0 0 1,1 0-1,-1 0 1,0 0-1,1 0 1,-1 0-1,0-1 1,1 1-1,0 0 1,-1 0-1,1-1 1,0 1-1,-1 0 0,1-1 1,0 1-1,0 0 1,0-1-1,0 1 1,1-3-1,0-3-1562,0-1-1,1 1 0,-1-1 1,2 1-1,4-12 1,7-14-5923</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4.346"/>
    </inkml:context>
    <inkml:brush xml:id="br0">
      <inkml:brushProperty name="width" value="0.025" units="cm"/>
      <inkml:brushProperty name="height" value="0.025" units="cm"/>
    </inkml:brush>
  </inkml:definitions>
  <inkml:trace contextRef="#ctx0" brushRef="#br0">0 19 6726,'0'0'11435,"54"-18"-9897,-33 17-289,3 1-96,2 0-577,3 0-511,1 0-65,1 0-1218,-6 0-2561,-2 0-4998</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4.693"/>
    </inkml:context>
    <inkml:brush xml:id="br0">
      <inkml:brushProperty name="width" value="0.025" units="cm"/>
      <inkml:brushProperty name="height" value="0.025" units="cm"/>
    </inkml:brush>
  </inkml:definitions>
  <inkml:trace contextRef="#ctx0" brushRef="#br0">0 122 11435,'0'0'9283,"16"1"-7873,43 0-344,-1-2 1,61-10 0,137-27 115,-104 14-1144,-62 13-28,23-4-1519,-41 0-4397,-50 6-553</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5.317"/>
    </inkml:context>
    <inkml:brush xml:id="br0">
      <inkml:brushProperty name="width" value="0.025" units="cm"/>
      <inkml:brushProperty name="height" value="0.025" units="cm"/>
    </inkml:brush>
  </inkml:definitions>
  <inkml:trace contextRef="#ctx0" brushRef="#br0">50 49 10186,'0'0'5237,"-8"-3"-2654,-24-11-671,32 14-1863,-1 0 0,1 0 0,-1 0 1,1 0-1,0 0 0,-1 0 1,1 0-1,-1 0 0,1 0 1,0-1-1,-1 1 0,1 0 1,0 0-1,-1 0 0,1-1 0,0 1 1,-1 0-1,1 0 0,0-1 1,0 1-1,-1 0 0,1-1 1,0 1-1,0 0 0,-1-1 1,1 1-1,0 0 0,0-1 0,0 1 1,0-1-1,0 1 0,0 0 1,-1-1-1,1 1 0,0-1 1,0 1-1,0 0 0,0-1 1,1 1-1,-1-1 0,0 1 0,0 0 1,0-1-1,0 1 0,0-1 1,0 1-1,1 0 0,-1-1 1,0 1-1,0 0 0,0-1 1,1 1-1,-1 0 0,0-1 1,1 1-1,-1 0 0,0 0 0,0-1 1,1 1-1,-1 0 0,1 0 1,0-1-1,18-7 90,-11 6-72,0 1 0,0 0 0,0 0 0,1 0 0,-1 1 0,0 1 0,0-1 0,0 1 0,0 1 0,12 2 0,-17-3-47,0 1-1,0-1 1,0 1 0,0-1-1,-1 1 1,1 0 0,0 0-1,-1 0 1,0 0 0,1 0 0,-1 1-1,0-1 1,0 1 0,0 0-1,0-1 1,-1 1 0,1 0-1,-1 0 1,0 0 0,0 0 0,0 0-1,0 0 1,0 1 0,-1-1-1,1 0 1,-1 0 0,0 1-1,0 3 1,-1 2 75,0-1 1,-1 0-1,0 1 0,0-1 1,-1 0-1,0 0 0,0-1 1,-1 1-1,0-1 0,0 1 1,-1-1-1,0 0 0,-11 11 1,-12 21 614,27-39-710,1 0 1,0 1 0,-1-1 0,1 1 0,0-1-1,-1 1 1,1-1 0,0 1 0,-1 0-1,1-1 1,0 1 0,0-1 0,0 1-1,0-1 1,-1 1 0,1 0 0,0-1-1,0 1 1,0-1 0,0 1 0,0 0-1,1-1 1,-1 1 0,0-1 0,0 1-1,0 0 1,0-1 0,1 1 0,-1-1-1,0 1 1,1-1 0,-1 1 0,0-1-1,1 1 1,-1-1 0,0 1 0,2 0-1,26 6-216,40-12-1769,-46 1-453,-1-2-1,1-1 1,21-9 0,15-10-8212</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5.682"/>
    </inkml:context>
    <inkml:brush xml:id="br0">
      <inkml:brushProperty name="width" value="0.025" units="cm"/>
      <inkml:brushProperty name="height" value="0.025" units="cm"/>
    </inkml:brush>
  </inkml:definitions>
  <inkml:trace contextRef="#ctx0" brushRef="#br0">210 1 3844,'-11'3'11664,"-8"3"-10679,1 2 0,-1-1-1,2 2 1,-23 14 0,33-19-695,1 1 0,-1-1 0,1 1 1,0 0-1,0 1 0,1-1 0,0 1 0,0 1 0,0-1 0,0 0 1,1 1-1,0 0 0,1 0 0,0 1 0,-4 12 0,6-18-272,1 0-1,0 0 0,-1 0 0,1 0 0,1 0 0,-1 0 0,0 0 1,0 0-1,1 0 0,-1 0 0,1 0 0,-1 0 0,1 0 0,0-1 1,0 1-1,0 0 0,0 0 0,0-1 0,0 1 0,1 0 0,-1-1 1,0 1-1,1-1 0,-1 0 0,1 1 0,0-1 0,-1 0 0,1 0 1,0 0-1,0 0 0,-1 0 0,1-1 0,0 1 0,0 0 0,0-1 1,4 1-1,7 2 29,1-1 0,0-1 0,0 0 0,15 0 0,-23-1-19,18-1-4,0 0 0,0-1 0,0-1 0,30-8 0,-47 8-11,1 1 0,-1-1 0,1 0 1,-1-1-1,0 0 0,-1 0 0,12-8 0,-15 9 6,0 0 0,-1 1 0,1-1 0,-1 0 0,1-1 0,-1 1 0,0 0 0,0-1 0,0 1 0,-1-1 0,1 0 0,-1 1 0,0-1 0,0 0 0,0 0 0,0-5 0,-1 7-2,0-1 0,0 1-1,0-1 1,0 1 0,0-1 0,-1 1 0,1-1 0,-1 1 0,0 0 0,0-1 0,0 1 0,0 0 0,0 0 0,0 0 0,0 0-1,-1 0 1,1 0 0,-1 0 0,-2-2 0,0 0-50,0 1-1,0 0 1,-1 0-1,1 1 1,-1-1-1,0 1 0,0 0 1,-8-2-1,-5 0-1014,0 0 1,0 1-1,0 2 0,-22-1 0,6 4-3692,5 4-3565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4.504"/>
    </inkml:context>
    <inkml:brush xml:id="br0">
      <inkml:brushProperty name="width" value="0.025" units="cm"/>
      <inkml:brushProperty name="height" value="0.025" units="cm"/>
    </inkml:brush>
  </inkml:definitions>
  <inkml:trace contextRef="#ctx0" brushRef="#br0">160 75 9065,'50'20'4852,"-49"-20"-4755,-1 0-1,0 0 1,1 0-1,-1 0 1,0 0-1,1 0 1,-1 0-1,1 0 1,-1 0-1,0 0 1,1 0-1,-1 0 1,1 0-1,-1 0 1,0 0-1,1-1 1,-1 1-1,0 0 1,1 0-1,-1 0 1,0-1-1,1 1 1,-1 0-1,0 0 1,0-1-1,1 1 1,-1 0-1,0 0 1,0-1-1,1 1 1,-1 0-1,0-1 1,0 1-1,0 0 1,0-1-1,1 1 1,-1-1-1,0 1 1,0 0-1,0-1 1,0 1-1,0-1 1,0 1-1,0 0 1,0-1-1,0 1 1,0 0-1,-1-1 1,-5-17 3870,2 17-3844,1-1-1,-1 1 1,0-1-1,0 1 1,0 1-1,0-1 1,0 0-1,0 1 0,0 0 1,0 0-1,0 0 1,0 1-1,0-1 1,0 1-1,0 0 1,1 0-1,-1 0 0,0 1 1,0-1-1,1 1 1,-1 0-1,1 0 1,-1 0-1,1 0 1,-6 6-1,-2 1-108,0 1 0,1 0 0,0 0 0,0 1 0,-15 23-1,20-25 16,0-1 0,1 1-1,0 0 1,0 0 0,1 0-1,-4 16 1,7-24-26,-1 1 0,1-1 0,0 1 1,-1-1-1,1 1 0,0-1 0,0 1 0,0-1 1,0 1-1,1-1 0,-1 1 0,0-1 1,1 1-1,-1-1 0,1 1 0,-1-1 0,1 0 1,0 1-1,-1-1 0,1 0 0,0 0 0,0 1 1,0-1-1,0 0 0,0 0 0,0 0 1,1 0-1,-1 0 0,0 0 0,0 0 0,1-1 1,-1 1-1,0 0 0,1-1 0,-1 1 0,1-1 1,-1 1-1,1-1 0,-1 0 0,1 0 0,-1 0 1,1 0-1,-1 0 0,1 0 0,-1 0 1,1 0-1,-1 0 0,4-2 0,3 1 24,1-1 1,0-1-1,-1 1 0,0-2 0,1 1 1,-1-1-1,-1 0 0,1-1 1,0 0-1,-1 0 0,0 0 0,0-1 1,5-7-1,3-1 5,-2-1 1,0 0 0,-1-1-1,17-30 1,-26 41 1,0-1 0,-1 0 0,0 0 1,-1 0-1,1 0 0,0-9 0,-2 15-73,0-1-1,1 0 1,-1 0-1,0 1 1,0-1-1,0 0 1,0 1-1,0-1 1,1 0-1,-2 0 1,1 1-1,0-1 1,0 0-1,0 0 1,0 1-1,0-1 1,-1 0-1,1 1 1,0-1-1,0 0 1,-1 1-1,1-1 1,-1 0-1,1 1 0,0-1 1,-1 1-1,1-1 1,-1 1-1,1-1 1,-1 1-1,0-1 1,1 1-1,-1 0 1,0-1-1,1 1 1,-1 0-1,0-1 1,1 1-1,-1 0 1,0 0-1,1 0 1,-1 0-1,0-1 1,0 1-1,1 0 1,-1 0-1,0 0 1,1 1-1,-1-1 1,0 0-1,0 0 1,1 0-1,-1 0 1,0 1-1,1-1 1,-1 0-1,0 1 1,1-1-1,-1 0 1,1 1-1,-2 0 1,0 0-256,1 1 0,-1-1 0,1 1 0,-1-1 1,1 1-1,-1-1 0,1 1 0,0 0 1,0-1-1,0 1 0,0 0 0,0 0 1,0 0-1,1 0 0,-2 4 0,0 18-5719,5-15 1429</inkml:trace>
  <inkml:trace contextRef="#ctx0" brushRef="#br0" timeOffset="1">383 0 9449,'0'0'8536,"-9"6"-7554,-38 34-191,44-37-735,0 1 1,0-1-1,0 1 1,1 0 0,-1-1-1,1 1 1,0 0-1,0 0 1,0 1-1,1-1 1,-1 0-1,1 0 1,0 1 0,-1 7-1,37-10 398,-14-3-384,-6 1-97,1 0 0,-1 0 0,17 4 0,-28-3 15,0 0-1,-1 0 0,1 0 1,-1 0-1,1 0 0,-1 1 1,1-1-1,-1 1 1,0 0-1,0 0 0,0 1 1,0-1-1,0 0 0,-1 1 1,1 0-1,-1 0 1,1-1-1,1 5 0,-3-5 31,0-1 0,-1 0-1,1 1 1,0-1-1,-1 1 1,0-1 0,1 1-1,-1-1 1,0 1 0,0 0-1,1-1 1,-1 1 0,-1-1-1,1 1 1,0-1-1,0 1 1,0 0 0,-1-1-1,1 1 1,-1-1 0,1 0-1,-1 1 1,-1 1-1,0 0 62,0 0 0,-1 1 0,0-1 0,0 0-1,0 0 1,0-1 0,0 1 0,-7 3 0,-1 1 28,-1-1 1,0 0 0,0-1-1,-22 6 1,33-11-163,0 1-1,0-1 1,0 0-1,0 1 1,-1-1-1,1 0 1,0 0-1,0 0 1,0 0-1,-1 0 0,1 0 1,0 0-1,0 0 1,-1 0-1,1 0 1,0-1-1,0 1 1,0-1-1,-2 0 1,3 0-274,-1 0 0,0-1 0,1 1-1,-1 0 1,1-1 0,0 1 0,0-1 0,-1 1 0,1-1 0,0 1 0,0-1 0,0 1 0,0-1 0,1 1-1,-1 0 1,1-4 0,5-21-4849</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6.986"/>
    </inkml:context>
    <inkml:brush xml:id="br0">
      <inkml:brushProperty name="width" value="0.025" units="cm"/>
      <inkml:brushProperty name="height" value="0.025" units="cm"/>
    </inkml:brush>
  </inkml:definitions>
  <inkml:trace contextRef="#ctx0" brushRef="#br0">0 37 18161,'0'0'993,"43"0"-897,5 0 385,11 0 191,14-5-544,4-1-96,2 1-64,-4-2-1697,-13 2-1506,-10 1-705,-15-1-2306</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7.349"/>
    </inkml:context>
    <inkml:brush xml:id="br0">
      <inkml:brushProperty name="width" value="0.025" units="cm"/>
      <inkml:brushProperty name="height" value="0.025" units="cm"/>
    </inkml:brush>
  </inkml:definitions>
  <inkml:trace contextRef="#ctx0" brushRef="#br0">1 30 13164,'0'0'5029,"69"14"-3748,-8-14-288,14-7-736,5 1-225,4 0 32,0 0-385,-9-2-2081,-12-3-5285</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7.879"/>
    </inkml:context>
    <inkml:brush xml:id="br0">
      <inkml:brushProperty name="width" value="0.025" units="cm"/>
      <inkml:brushProperty name="height" value="0.025" units="cm"/>
    </inkml:brush>
  </inkml:definitions>
  <inkml:trace contextRef="#ctx0" brushRef="#br0">1 510 5189,'0'0'12598,"10"-9"-11124,3-3-1043,179-161 4236,-175 160-4591,147-127 232,-138 116-261,-2-1 0,0-1 0,-2-2 0,20-31 0,-69 129-324,3-16 279,3 2 1,3 0-1,-21 105 1,33-122-1818,0 67 0,7-91-1324,8-11-2215</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8.211"/>
    </inkml:context>
    <inkml:brush xml:id="br0">
      <inkml:brushProperty name="width" value="0.025" units="cm"/>
      <inkml:brushProperty name="height" value="0.025" units="cm"/>
    </inkml:brush>
  </inkml:definitions>
  <inkml:trace contextRef="#ctx0" brushRef="#br0">81 1 16816,'0'0'0,"-22"48"192,6-17 769,2 5 320,0-1-96,5 0-576,3-3-513,6-4-320,0-4-1730,9-8-1345,7-7-2627</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8.558"/>
    </inkml:context>
    <inkml:brush xml:id="br0">
      <inkml:brushProperty name="width" value="0.025" units="cm"/>
      <inkml:brushProperty name="height" value="0.025" units="cm"/>
    </inkml:brush>
  </inkml:definitions>
  <inkml:trace contextRef="#ctx0" brushRef="#br0">1 78 17136,'5'-9'1009,"-1"3"-686,0 0-1,0 0 1,1 0-1,0 1 1,0-1-1,0 1 1,1 0-1,11-7 1,-15 10-242,1 1 1,0-1 0,0 1-1,0 0 1,0 0-1,0 0 1,0 0 0,0 1-1,0-1 1,0 1-1,0 0 1,0 0 0,0 0-1,1 0 1,-1 0-1,0 1 1,0-1 0,0 1-1,0 0 1,0 0-1,0 0 1,0 0 0,-1 1-1,1-1 1,0 1-1,-1 0 1,1-1 0,2 4-1,-1-2-72,0 1 0,-1-1 0,1 1-1,-1 0 1,1 0 0,-1 1 0,-1-1 0,1 0-1,-1 1 1,1 0 0,-1 0 0,-1 0-1,1 0 1,-1 0 0,0 0 0,0 0 0,0 0-1,0 0 1,-1 0 0,0 1 0,0-1 0,-1 0-1,0 0 1,0 0 0,0 1 0,0-1 0,-1 0-1,-3 8 1,-6 11 56,0 0-1,-2-1 1,-1-1 0,-23 29-1,21-28 20,10-15 144,1 0 1,0 0-1,0 1 0,1-1 1,-5 15-1,8-21-205,1-1 0,-1 0 0,1 1-1,0-1 1,0 0 0,-1 1 0,1-1 0,0 0 0,0 1-1,0-1 1,0 1 0,1-1 0,-1 0 0,0 1 0,0-1-1,1 0 1,-1 1 0,1-1 0,-1 0 0,1 0 0,0 1 0,0-1-1,-1 0 1,1 0 0,0 0 0,0 0 0,0 0 0,0 0-1,0 0 1,0 0 0,0 0 0,0-1 0,1 1 0,-1 0-1,0-1 1,0 1 0,1-1 0,-1 1 0,0-1 0,1 0 0,-1 1-1,1-1 1,-1 0 0,0 0 0,1 0 0,-1 0 0,2 0-1,17 1-163,1-1 0,-1-1-1,1 0 1,-1-2-1,0 0 1,36-11-1,-34 6-2125,1-1 1,-2 0-1,24-15 0,4-8-7748</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8.965"/>
    </inkml:context>
    <inkml:brush xml:id="br0">
      <inkml:brushProperty name="width" value="0.025" units="cm"/>
      <inkml:brushProperty name="height" value="0.025" units="cm"/>
    </inkml:brush>
  </inkml:definitions>
  <inkml:trace contextRef="#ctx0" brushRef="#br0">140 43 15759,'-8'-1'1628,"0"2"-1220,-1-1 0,1 1 0,0 1 0,-1-1 0,1 1 0,0 1 0,0 0 0,-12 5 0,17-6-337,0-1 0,1 0 0,-1 1-1,0 0 1,1-1 0,-1 1 0,1 0 0,0 0-1,0 1 1,-1-1 0,1 0 0,1 1 0,-1-1-1,0 1 1,1-1 0,-1 1 0,1 0 0,0 0-1,0 0 1,0 0 0,0 0 0,0 0 0,1 0-1,-1 0 1,1 0 0,0 0 0,0 0 0,0 0-1,0 0 1,2 6 0,-1-7-63,0 1 0,0 0 0,1-1 0,-1 1 0,1-1 0,-1 0 0,1 1 0,0-1 0,0 0 0,0 0 0,0 0 0,1 0 0,-1-1 0,1 1 0,-1-1 0,1 1 0,-1-1 0,1 0 0,0 0 0,4 1 0,64 14 117,-57-14-146,4 1-111,85 17-694,-91-17 787,-1 1 0,0 0-1,0 0 1,-1 1 0,1 0-1,17 13 1,-26-17 38,0 1-1,-1-1 1,1 1 0,0-1-1,0 1 1,-1 0 0,1-1-1,-1 1 1,1 0 0,-1 0-1,0 0 1,0 1 0,0-1-1,0 0 1,0 0 0,0 1-1,0-1 1,-1 0 0,1 1-1,-1-1 1,0 0-1,0 4 1,0-3 78,-1 0 0,0 0 1,0 1-1,-1-1 0,1 0 0,-1 0 0,1 0 1,-1 0-1,0-1 0,0 1 0,0 0 0,0-1 1,-1 0-1,-2 3 0,-6 4 217,0 0 1,-1-1-1,0-1 0,-1 0 0,1 0 1,-17 5-1,15-7-164,0 0 0,0-1 0,-1-1 0,1 0 0,-19 1 1,28-4-305,1 0 1,0-1 0,-1 1 0,1-1 0,0 1 0,0-1 0,-1-1 0,1 1-1,-7-4 1,9 4-218,-1-1 0,1 1 0,0-1-1,0 0 1,0 0 0,0 0 0,0 0-1,0 0 1,1 0 0,-1 0 0,0-1-1,1 1 1,0-1 0,0 1 0,0-1-1,-2-4 1,-2-23-5828,2-7-2621</inkml:trace>
  <inkml:trace contextRef="#ctx0" brushRef="#br0" timeOffset="1">155 5 9449,'0'0'7975,"55"-5"-6373,-16 5-257,11 0 161,11 11-417,1 5 32,6 0-673,-3 3-384,1-2-96,-9-4-2498,-13-5-2499,-8-5-10474</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9.310"/>
    </inkml:context>
    <inkml:brush xml:id="br0">
      <inkml:brushProperty name="width" value="0.025" units="cm"/>
      <inkml:brushProperty name="height" value="0.025" units="cm"/>
    </inkml:brush>
  </inkml:definitions>
  <inkml:trace contextRef="#ctx0" brushRef="#br0">0 179 13100,'0'0'1474,"11"2"-108,8 2-714,1-1 0,0 0-1,0-2 1,0-1-1,23-2 1,116-16 800,-78 6-1096,803-65 988,-175 19-3505,-561 37-38,-137 17-1746</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7:59.646"/>
    </inkml:context>
    <inkml:brush xml:id="br0">
      <inkml:brushProperty name="width" value="0.025" units="cm"/>
      <inkml:brushProperty name="height" value="0.025" units="cm"/>
    </inkml:brush>
  </inkml:definitions>
  <inkml:trace contextRef="#ctx0" brushRef="#br0">293 43 13389,'-30'9'103,"-13"2"42,2 2 0,0 2 0,-76 40 0,115-54-95,1 0 1,-1-1-1,1 1 0,0 0 0,-1 0 1,1 0-1,0 0 0,0 0 0,-1 1 1,1-1-1,0 0 0,0 0 1,0 1-1,1-1 0,-3 3 0,4-3-33,-1-1-1,0 1 1,0-1-1,0 1 1,1-1-1,-1 1 1,0-1-1,1 1 0,-1-1 1,0 0-1,1 1 1,-1-1-1,0 0 1,1 1-1,-1-1 1,1 0-1,-1 1 0,1-1 1,-1 0-1,1 0 1,-1 1-1,1-1 1,-1 0-1,1 0 1,-1 0-1,1 0 1,-1 0-1,1 0 0,0 0 1,62 2 982,-50-2-483,148-9 1848,222-41 0,-144 15-1945,652-35-238,-750 62-4292,-102 4-2620</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31.423"/>
    </inkml:context>
    <inkml:brush xml:id="br0">
      <inkml:brushProperty name="width" value="0.025" units="cm"/>
      <inkml:brushProperty name="height" value="0.025" units="cm"/>
    </inkml:brush>
  </inkml:definitions>
  <inkml:trace contextRef="#ctx0" brushRef="#br0">546 70 2498,'0'0'726,"-9"-7"-448,-3 1-145,1-1 1,-1 1-1,0 1 1,0 0-1,0 1 1,-1 0-1,-20-3 1,-199-12 5902,80 23 1332,128 4-5557,20-2-886,16 0-580,43 1-141,0-2 1,0-3 0,60-4 0,-9 0-176,-69 2-26,-9-1 3,0 1 0,0 2 0,0 0 0,48 12-1,-74-14-9,-1 0 0,0 0-1,0 1 1,0-1 0,1 0-1,-1 1 1,0-1 0,0 1-1,0-1 1,0 1 0,0 0-1,0-1 1,0 1 0,0 0-1,0 0 1,0 0 0,-1 0-1,1 0 1,0 0 0,0 0-1,-1 0 1,1 0 0,-1 0-1,1 0 1,-1 0 0,1 1-1,-1 0 7,0 0 0,-1-1-1,1 1 1,-1-1 0,1 1-1,-1-1 1,0 1 0,1-1-1,-1 0 1,0 1-1,0-1 1,0 0 0,0 1-1,0-1 1,0 0 0,-3 2-1,-7 6 59,-1-1-1,0 0 0,-16 8 0,25-15-41,-314 148 1967,113-59-778,196-86-1197,5-3-16,0 0 0,0 0 0,0 0 0,0 0 1,0 1-1,1-1 0,-1 1 0,1-1 0,-1 1 0,1 0 0,-1 0 0,1 0 0,0 1 0,0-1 0,0 0 0,-2 5 1,10-5-668,9-1-498,0-2 1,0 0-1,1 0 0,-1-1 1,0-1-1,22-8 0,24-11-6388</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31.896"/>
    </inkml:context>
    <inkml:brush xml:id="br0">
      <inkml:brushProperty name="width" value="0.025" units="cm"/>
      <inkml:brushProperty name="height" value="0.025" units="cm"/>
    </inkml:brush>
  </inkml:definitions>
  <inkml:trace contextRef="#ctx0" brushRef="#br0">0 273 15503,'0'0'3731,"12"4"-2215,-5-1-1401,0 0-1,0-1 0,0-1 0,0 1 1,1-1-1,-1 0 0,0-1 0,1 1 0,-1-2 1,1 1-1,-1-1 0,0 0 0,1 0 1,9-4-1,276-96 207,-234 76-261,-1-3 0,99-63 1,-127 68 18,-12 10-171,-31 40 163,-2-3 147,1 1 0,2 0 0,0 1 0,2 1 0,1 0 0,1 0 0,-7 43-1,13-54-421,1 0-1,0 0 0,1 0 0,1 0 0,0 1 0,6 19 0,-5-25-637,1 0 0,1 0-1,0-1 1,1 0 0,0 1-1,0-2 1,1 1 0,0-1-1,15 17 1,7 0-11217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4.913"/>
    </inkml:context>
    <inkml:brush xml:id="br0">
      <inkml:brushProperty name="width" value="0.025" units="cm"/>
      <inkml:brushProperty name="height" value="0.025" units="cm"/>
    </inkml:brush>
  </inkml:definitions>
  <inkml:trace contextRef="#ctx0" brushRef="#br0">0 18 10282,'0'0'10383,"1"0"-10339,-1 0 0,1 1 0,-1-1 1,1 0-1,-1 0 0,1 0 0,-1 0 1,1 0-1,0 1 0,-1-1 0,1 0 0,-1 0 1,1 0-1,-1 0 0,1-1 0,0 1 0,-1 0 1,1 0-1,-1 0 0,1 0 0,-1-1 0,1 1 1,-1 0-1,2-1 0,-2 1-4,-1 0-1,1 0 1,0 0-1,0 0 1,0 0-1,0 0 1,0 0 0,0 0-1,-1 0 1,1 0-1,0 0 1,0 0-1,0 0 1,0 0 0,0 0-1,0 0 1,0 0-1,-1 0 1,1 0 0,0 0-1,0 0 1,0 0-1,0 0 1,0 0-1,0-1 1,0 1 0,0 0-1,-1 0 1,1 0-1,0 0 1,-6 26 138,5-24-174,0-1 0,1 1-1,0-1 1,-1 1-1,1 0 1,0-1-1,0 1 1,0 0 0,0-1-1,0 1 1,0-1-1,0 1 1,1 0-1,-1-1 1,0 1 0,1-1-1,0 1 1,-1-1-1,1 1 1,0-1-1,0 1 1,0-1-1,0 0 1,0 1 0,0-1-1,0 0 1,0 0-1,0 0 1,0 0-1,1 0 1,-1 0 0,1 0-1,-1 0 1,0 0-1,1-1 1,2 2-1,5-3 61,0 1-1,1-1 1,-1-1-1,0 0 1,0 0-1,-1-1 1,1 0-1,0 0 1,-1-1-1,0 0 1,0 0-1,13-10 1,-12 8-66,1 0 1,-1 1-1,1 0 0,0 0 1,0 1-1,1 1 1,-1 0-1,17-3 1,-25 6 18,-1 0-1,0 0 1,0 0 0,0 1 0,0-1 0,0 0 0,1 1-1,-1-1 1,0 1 0,0-1 0,0 1 0,0 0 0,0-1-1,0 1 1,0 0 0,-1 0 0,1 0 0,0-1 0,0 1-1,-1 0 1,1 0 0,0 0 0,-1 0 0,1 1 0,-1-1-1,1 0 1,-1 0 0,0 0 0,1 0 0,-1 0 0,0 0-1,0 1 1,0-1 0,0 0 0,0 0 0,0 2 0,-3 58 1601,1-39-1211,2-21-393,1-1 1,-1 1-1,0-1 0,0 1 1,1-1-1,-1 1 1,0-1-1,1 1 1,-1-1-1,1 0 1,-1 1-1,0-1 1,1 0-1,-1 1 0,1-1 1,-1 0-1,1 0 1,-1 1-1,1-1 1,-1 0-1,1 0 1,-1 0-1,1 0 0,-1 0 1,1 1-1,0-1 1,-1 0-1,1 0 1,-1 0-1,1-1 1,-1 1-1,1 0 0,-1 0 1,1 0-1,-1 0 1,1 0-1,-1-1 1,1 1-1,-1 0 1,2-1-1,23-9 189,-20 8-384,54-37-75,-36 12-3329,-22 25 2892,0 0 1,0 0 0,0 0 0,0 0-1,-1 0 1,1 0 0,-1 0-1,0 0 1,1 0 0,-1 0 0,0 0-1,0 0 1,0-3 0,-5-13-9344</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32.478"/>
    </inkml:context>
    <inkml:brush xml:id="br0">
      <inkml:brushProperty name="width" value="0.025" units="cm"/>
      <inkml:brushProperty name="height" value="0.025" units="cm"/>
    </inkml:brush>
  </inkml:definitions>
  <inkml:trace contextRef="#ctx0" brushRef="#br0">176 193 11403,'-48'10'83,"28"-6"38,1 1-1,-1 0 1,-31 14 0,50-19-67,0 1 1,0-1 0,0 1 0,0-1-1,0 1 1,0-1 0,0 1-1,0-1 1,1 1 0,-1 0 0,0 0-1,0-1 1,1 1 0,-1 0-1,0 0 1,1 0 0,-1 0 0,1 0-1,-1 0 1,1 0 0,-1 1-1,1-1 2,1 0-1,-1-1 0,1 1 0,0 0 0,-1 0 1,1-1-1,-1 1 0,1-1 0,0 1 0,0 0 1,-1-1-1,1 1 0,0-1 0,0 0 0,0 1 1,0-1-1,-1 0 0,1 1 0,0-1 0,0 0 1,0 0-1,0 0 0,0 0 0,0 0 0,0 0 1,0 0-1,1 0 0,121 3 1666,0-5 0,132-19 0,-112 8-1428,358-26-70,904-97 13,-1348 128-213,-4 2-13,-1-3 0,72-20 0,-124 29-24,0 0 0,0 0 0,0 0 1,0 0-1,0-1 0,0 1 0,0 0 0,0 0 0,0 0 0,0 0 0,-1 0 0,1 0 0,0 0 0,0 0 0,0 0 0,0 0 1,0 0-1,0 0 0,0 0 0,0 0 0,0 0 0,0 0 0,0 0 0,0-1 0,0 1 0,0 0 0,0 0 0,0 0 0,0 0 0,0 0 1,0 0-1,0 0 0,0 0 0,0 0 0,0 0 0,0 0 0,0-1 0,0 1 0,0 0 0,0 0 0,0 0 0,0 0 0,-15-1-369,-36 4-1347,-85 17-1,68-9-2228,0-1-3008</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492"/>
    </inkml:context>
    <inkml:brush xml:id="br0">
      <inkml:brushProperty name="width" value="0.025" units="cm"/>
      <inkml:brushProperty name="height" value="0.025" units="cm"/>
    </inkml:brush>
  </inkml:definitions>
  <inkml:trace contextRef="#ctx0" brushRef="#br0">0 67 10025,'0'0'6134,"2"-10"-3539,5-30-898,0 23 675,2 18-1246,6 18-433,-5 14 155,10 47-1,9 28-716,-29-105-127,1-1-1,0 0 1,0 1 0,0-1 0,0 0 0,0 0-1,1 0 1,-1 0 0,1 0 0,-1 0 0,1 0 0,0 0-1,0-1 1,0 1 0,0-1 0,0 1 0,0-1-1,0 0 1,0 0 0,1 1 0,3 0 0,-3-2-82,1 1 0,0-1 0,0 0 0,0 0 1,-1-1-1,1 1 0,0-1 0,-1 1 0,1-1 0,0-1 1,-1 1-1,7-3 0,5-5-990,0 0 0,0-1 0,-1 0 0,0-1 1,12-13-1,6-8-5576,42-57 1,-34 34 7321,-30 43 2810,-8 20 482,-11 24-453,-69 131 965,48-104-3493,-34 91 0,62-145-995,0 0 1,1 1 0,-1-1-1,1 1 1,0 0 0,1-1-1,-1 11 1,1-16-41,0 1-1,1-1 1,-1 0 0,0 0 0,0 1-1,0-1 1,0 0 0,1 0 0,-1 1-1,0-1 1,0 0 0,1 0 0,-1 1-1,0-1 1,0 0 0,1 0 0,-1 0-1,0 0 1,1 0 0,-1 0 0,0 1-1,1-1 1,-1 0 0,0 0 0,1 0-1,-1 0 1,0 0 0,1 0 0,-1 0-1,0 0 1,0 0 0,1 0 0,-1 0-1,0-1 1,1 1 0,-1 0 0,0 0-1,1 0 1,-1 0 0,0 0 0,1-1-1,12-6-2382,10-18-4431</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493"/>
    </inkml:context>
    <inkml:brush xml:id="br0">
      <inkml:brushProperty name="width" value="0.025" units="cm"/>
      <inkml:brushProperty name="height" value="0.025" units="cm"/>
    </inkml:brush>
  </inkml:definitions>
  <inkml:trace contextRef="#ctx0" brushRef="#br0">1 1 14926,'0'0'7271,"86"16"-6278,-37-12-160,5 1-513,5-2-288,-7 2 0,-2 1-576,-13-2-1218,-10-1-1665,-16-3-2083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494"/>
    </inkml:context>
    <inkml:brush xml:id="br0">
      <inkml:brushProperty name="width" value="0.025" units="cm"/>
      <inkml:brushProperty name="height" value="0.025" units="cm"/>
    </inkml:brush>
  </inkml:definitions>
  <inkml:trace contextRef="#ctx0" brushRef="#br0">1 13 13997,'0'0'4773,"50"47"-3524,-4-46-128,11-1-224,13 0-385,0-7-384,-1-4-128,-4-2-1217,-12 0-2658,-5-4-3492</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495"/>
    </inkml:context>
    <inkml:brush xml:id="br0">
      <inkml:brushProperty name="width" value="0.025" units="cm"/>
      <inkml:brushProperty name="height" value="0.025" units="cm"/>
    </inkml:brush>
  </inkml:definitions>
  <inkml:trace contextRef="#ctx0" brushRef="#br0">24 4 16816,'0'0'710,"-3"8"411,2-6-1075,-3 5 240,1 1 0,0 0 0,1 0-1,-1 0 1,0 11 0,2-17-251,1 0-1,0-1 0,0 1 1,0 0-1,0 0 0,0 0 1,0 0-1,0 0 0,1-1 1,-1 1-1,1 0 0,-1 0 1,1-1-1,0 1 0,0 0 1,0-1-1,0 1 0,0 0 1,0-1-1,0 1 0,0-1 1,0 0-1,1 1 0,-1-1 1,1 0-1,-1 0 0,1 0 1,-1 0-1,1 0 0,0 0 1,-1-1-1,1 1 0,0 0 0,3 0 1,4 1-45,0-1 0,0 0-1,0 0 1,0-1 0,0 0 0,0 0 0,0-1 0,0 0 0,-1-1 0,1 0-1,0 0 1,-1-1 0,1 0 0,-1-1 0,13-7 0,0-3-550,0 0-1,-1-2 1,0 0 0,20-23 0,-66 81 1342,13-18-347,3-8-180,-67 120 881,70-122-1065,1 0 1,1 1 0,0-1 0,0 1-1,2 0 1,0 0 0,-2 29 0,5-43-79,0 0 0,0-1 0,0 1 0,0 0-1,0 0 1,0 0 0,0-1 0,0 1 0,1 0 0,-1 0 0,0 0 0,0-1 0,1 1 0,-1 0 0,1 0 0,-1-1 0,1 1 0,-1 0 0,1-1 0,-1 1 0,1-1 0,-1 1 0,1-1 0,0 1 0,-1-1 0,1 1 0,0-1 0,-1 0 0,1 1 0,0-1 0,0 0 0,0 1 0,-1-1 0,1 0 0,0 0-1,0 0 1,1 0 0,0 0-378,0 0 0,1 0 0,-1-1 0,1 1 0,-1-1-1,1 1 1,-1-1 0,0 0 0,1 0 0,-1 0 0,0 0-1,3-3 1,18-16-8578</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496"/>
    </inkml:context>
    <inkml:brush xml:id="br0">
      <inkml:brushProperty name="width" value="0.025" units="cm"/>
      <inkml:brushProperty name="height" value="0.025" units="cm"/>
    </inkml:brush>
  </inkml:definitions>
  <inkml:trace contextRef="#ctx0" brushRef="#br0">29 0 16912,'0'0'8136,"0"66"-7336,-4-37-447,-10-2-225,8-2-96,5-9-32,1-5-705,0-8-1088,-4-16-11916</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497"/>
    </inkml:context>
    <inkml:brush xml:id="br0">
      <inkml:brushProperty name="width" value="0.025" units="cm"/>
      <inkml:brushProperty name="height" value="0.025" units="cm"/>
    </inkml:brush>
  </inkml:definitions>
  <inkml:trace contextRef="#ctx0" brushRef="#br0">6 116 9033,'-1'-8'2541,"1"3"-2241,-1 2-89,0 0-1,0 0 0,1 0 0,-1 0 1,1 0-1,0 0 0,0 0 0,0-1 1,0 1-1,0 0 0,1 0 1,0 0-1,-1 0 0,1 0 0,0 0 1,0 1-1,1-1 0,-1 0 0,1 0 1,-1 1-1,1-1 0,0 1 1,0-1-1,0 1 0,0 0 0,0 0 1,1 0-1,-1 0 0,4-2 1,4 0-36,0 1 1,0 0-1,1 0 1,0 1-1,-1 1 1,1-1 0,0 2-1,0-1 1,0 2-1,0-1 1,-1 2-1,1-1 1,0 1 0,-1 1-1,16 6 1,-8-3 24,-1 1-1,0 0 1,0 2 0,0 0 0,-1 1-1,-1 0 1,0 2 0,17 15 0,-30-25-128,1 0 1,-1 0-1,1 0 1,-1 1 0,0-1-1,0 1 1,0-1 0,0 1-1,-1 0 1,1 0 0,-1 0-1,1 0 1,-1 0 0,0 0-1,0 0 1,-1 1 0,1-1-1,-1 0 1,1 0 0,-1 1-1,0-1 1,0 0 0,0 1-1,-1-1 1,1 0-1,-1 0 1,0 1 0,0-1-1,0 0 1,0 0 0,-1 0-1,1 0 1,-1 0 0,1 0-1,-1-1 1,0 1 0,0 0-1,-1-1 1,1 0 0,0 1-1,-5 2 1,-7 6 270,-1-1 1,0 0-1,0-1 1,-1 0-1,0-2 1,-24 9-1,16-7-246,0-1 0,-1-1 0,0-1 0,0-2 0,-38 3 0,63-6-149,-1-1 0,1 0 0,-1 0 0,0 0 0,1 0 0,-1 0 0,1 0 0,-1 0 0,1 0 0,-1 0 0,1 0 0,-1 0 0,1 0 0,-1 0 0,1 0-1,-1 0 1,1 0 0,-1 0 0,1-1 0,-1 1 0,1 0 0,-1 0 0,1-1 0,-1 1 0,1 0 0,-1-1 0,1 1 0,0-1 0,-1 1 0,1 0 0,0-1 0,-1 1 0,1-1 0,0 1 0,0-1 0,-1 1-1,1-1 1,0 1 0,0-1 0,0 1 0,0-1 0,0 1 0,0-1 0,0 1 0,0-1 0,0 1 0,0-1 0,0 0 0,0 1 0,0-1 0,0 1 0,0-1 0,0 1 0,0-1 0,1 1 0,-1-1-1,0 1 1,1-1 0,-1 0 0,12-24-5729</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498"/>
    </inkml:context>
    <inkml:brush xml:id="br0">
      <inkml:brushProperty name="width" value="0.025" units="cm"/>
      <inkml:brushProperty name="height" value="0.025" units="cm"/>
    </inkml:brush>
  </inkml:definitions>
  <inkml:trace contextRef="#ctx0" brushRef="#br0">1 1 10090,'0'0'12299,"80"9"-10825,-25-5-738,8 1-479,8-1-161,-3 0-96,-5 0 0,-8 1-1442,-14-4-1216,-14-1-1122,-22 0-4388</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499"/>
    </inkml:context>
    <inkml:brush xml:id="br0">
      <inkml:brushProperty name="width" value="0.025" units="cm"/>
      <inkml:brushProperty name="height" value="0.025" units="cm"/>
    </inkml:brush>
  </inkml:definitions>
  <inkml:trace contextRef="#ctx0" brushRef="#br0">1 23 13997,'0'0'1602,"53"13"672,-3-12-1217,18-1-192,14 0-673,4-5-160,-1-9-1922,-4-3-9352</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00"/>
    </inkml:context>
    <inkml:brush xml:id="br0">
      <inkml:brushProperty name="width" value="0.025" units="cm"/>
      <inkml:brushProperty name="height" value="0.025" units="cm"/>
    </inkml:brush>
  </inkml:definitions>
  <inkml:trace contextRef="#ctx0" brushRef="#br0">1 32 13773,'0'0'4692,"8"-4"-3288,8-2-1144,-1 1 0,1 1 0,0 0-1,0 1 1,0 1 0,1 0-1,-1 1 1,1 1 0,-1 0-1,33 6 1,24 6 111,76 23 0,-125-29-365,-6-3 9,0 2 1,-1 0 0,0 1 0,0 1 0,31 17 0,-46-23-17,-1 0 0,1 0-1,-1 1 1,0-1 0,0 0 0,1 1 0,-1-1-1,0 0 1,0 1 0,0 0 0,-1-1 0,1 1 0,0 0-1,-1-1 1,1 1 0,-1 0 0,1 0 0,-1-1-1,0 1 1,0 0 0,0 0 0,0 0 0,0-1 0,0 1-1,0 0 1,-1 0 0,1-1 0,0 1 0,-1 0-1,0 0 1,1-1 0,-2 3 0,-2 3 48,0 0 1,0 0-1,-1 0 1,0-1 0,0 1-1,-6 5 1,-66 59 1347,-140 101 1,42-38-835,165-126-763,-27 24 488,35-30-533,0 0 1,0 0-1,1 0 0,-1 0 0,1 0 0,-1 0 0,1 0 0,0 0 0,-1 0 0,1 1 0,1-1 0,-1 0 0,0 1 1,0 2-1,7-4-5572,18-10-5007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5.245"/>
    </inkml:context>
    <inkml:brush xml:id="br0">
      <inkml:brushProperty name="width" value="0.025" units="cm"/>
      <inkml:brushProperty name="height" value="0.025" units="cm"/>
    </inkml:brush>
  </inkml:definitions>
  <inkml:trace contextRef="#ctx0" brushRef="#br0">0 28 14125,'0'0'5381,"47"-21"-5381,-22 18-2210,-2 0-7078</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01"/>
    </inkml:context>
    <inkml:brush xml:id="br0">
      <inkml:brushProperty name="width" value="0.025" units="cm"/>
      <inkml:brushProperty name="height" value="0.025" units="cm"/>
    </inkml:brush>
  </inkml:definitions>
  <inkml:trace contextRef="#ctx0" brushRef="#br0">1 0 18001,'0'0'3491,"28"57"-3106,-17-28-193,3 2-128,6-2 32,8-8-64,10-9 0,12-11 32,3-1-448,4-16-641,-1-9-705,-6-5-1761,-9-1-2082,-9 1-3972</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02"/>
    </inkml:context>
    <inkml:brush xml:id="br0">
      <inkml:brushProperty name="width" value="0.025" units="cm"/>
      <inkml:brushProperty name="height" value="0.025" units="cm"/>
    </inkml:brush>
  </inkml:definitions>
  <inkml:trace contextRef="#ctx0" brushRef="#br0">254 0 10122,'0'0'6694,"-39"68"-5349,20-30-352,-8 5 0,-5 12 0,1-2-448,-1 2-161,4-4-64,10-5-160,2-7-96,8-8-32,5-6-32,3-4-1761,0-9-3268,0-4-4900</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03"/>
    </inkml:context>
    <inkml:brush xml:id="br0">
      <inkml:brushProperty name="width" value="0.025" units="cm"/>
      <inkml:brushProperty name="height" value="0.025" units="cm"/>
    </inkml:brush>
  </inkml:definitions>
  <inkml:trace contextRef="#ctx0" brushRef="#br0">1 1 9641,'0'0'10602,"62"6"-9385,-12-1-224,9-2-192,14-1-513,4-2-224,-7 0-32,-8 0-480,-10 1-1570,-18-1-1281,-18 1-1762</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04"/>
    </inkml:context>
    <inkml:brush xml:id="br0">
      <inkml:brushProperty name="width" value="0.025" units="cm"/>
      <inkml:brushProperty name="height" value="0.025" units="cm"/>
    </inkml:brush>
  </inkml:definitions>
  <inkml:trace contextRef="#ctx0" brushRef="#br0">20 0 13453,'0'0'4740,"-20"52"-4099,50-46 63,24-5 514,5-1-514,14 0-512,0-5-127,-7-2-578,-7 3-4676,-14-1-6053</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05"/>
    </inkml:context>
    <inkml:brush xml:id="br0">
      <inkml:brushProperty name="width" value="0.025" units="cm"/>
      <inkml:brushProperty name="height" value="0.025" units="cm"/>
    </inkml:brush>
  </inkml:definitions>
  <inkml:trace contextRef="#ctx0" brushRef="#br0">176 0 17136,'0'0'5915,"-6"12"-5402,-7 8-396,-26 47 162,36-61-285,0 0 1,0 0 0,1 0-1,0 0 1,0 0-1,0 1 1,1-1-1,0 0 1,0 9-1,1-14 7,0-1 0,1 1-1,-1 0 1,1-1 0,-1 1 0,1-1-1,-1 1 1,1-1 0,-1 1-1,1-1 1,0 1 0,-1-1 0,1 0-1,0 1 1,-1-1 0,1 0-1,0 1 1,0-1 0,-1 0 0,1 0-1,0 0 1,0 0 0,-1 0 0,1 0-1,0 0 1,0 0 0,0 0-1,32 0 104,-23-1-68,-5 1-36,7 0-32,1 0 0,-1 0 0,1 1 0,-1 1 0,1 0 0,15 5 0,-25-5 23,1-1 0,-1 1 0,0 0 0,0-1 0,-1 1 0,1 1 0,0-1 0,-1 0 0,1 1 0,-1-1 0,0 1 0,0 0 0,0 0 0,0 0 0,0 0 0,-1 0 0,1 0 0,-1 0 0,0 0 0,0 1 0,0-1 0,0 0 0,0 1 0,-1-1 0,0 1 0,0-1 0,0 1 0,0 3 0,0-3 14,-1 1 0,1-1 1,-1 0-1,0 1 0,0-1 1,0 0-1,-1 0 0,1 0 1,-1 0-1,0 0 0,0 0 1,-1-1-1,1 1 0,-6 5 1,2-2 23,0-1 1,0-1 0,-1 1-1,0-1 1,0-1-1,-1 1 1,-9 4 0,4-4-25,1 1 0,-1-2 0,0 0 0,-1-1 0,1 0 0,0-1 1,-1 0-1,0-1 0,-22-1 0,33-1-226,0 1 0,1 0-1,-1-1 1,0 0 0,0 0 0,1 1 0,-1-2-1,0 1 1,1 0 0,-1 0 0,1-1 0,-1 1-1,1-1 1,0 0 0,0 0 0,0 0 0,0 0 0,0 0-1,0 0 1,0-1 0,1 1 0,-3-5 0,-10-30-6597</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06"/>
    </inkml:context>
    <inkml:brush xml:id="br0">
      <inkml:brushProperty name="width" value="0.025" units="cm"/>
      <inkml:brushProperty name="height" value="0.025" units="cm"/>
    </inkml:brush>
  </inkml:definitions>
  <inkml:trace contextRef="#ctx0" brushRef="#br0">0 8 15471,'0'0'1633,"52"-8"-95,-22 8 287,10 0-1216,4 8-481,4 4-128,1-3-2274,6-5-3652</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07"/>
    </inkml:context>
    <inkml:brush xml:id="br0">
      <inkml:brushProperty name="width" value="0.025" units="cm"/>
      <inkml:brushProperty name="height" value="0.025" units="cm"/>
    </inkml:brush>
  </inkml:definitions>
  <inkml:trace contextRef="#ctx0" brushRef="#br0">181 1 16335,'-12'10'881,"-16"16"111,-38 45 0,57-61-731,0 1 0,1 1 1,0-1-1,1 1 0,1 1 0,0-1 1,0 1-1,-7 27 0,12-38-259,1 1-1,-1 0 1,1-1-1,0 1 0,0-1 1,0 1-1,0 0 1,0-1-1,0 1 1,1-1-1,-1 1 1,1-1-1,0 1 1,0-1-1,0 1 1,0-1-1,0 1 1,0-1-1,1 0 1,-1 0-1,1 0 1,-1 0-1,3 2 1,0-1 18,-1-1 0,1 0 0,0 0 0,0 0 0,0 0 0,0-1 0,0 1 0,0-1 0,0 0 0,0-1 0,1 1 0,7 0-1,0-1 19,-1-1 0,0 1 0,0-2-1,0 1 1,0-2 0,0 1-1,-1-2 1,1 1 0,-1-2-1,14-6 1,-18 7 53,1-1 0,-1 0 1,0 0-1,0 0 0,0 0 0,-1-1 0,0 0 0,0-1 1,-1 1-1,1-1 0,-1 1 0,-1-1 0,1-1 1,-1 1-1,-1 0 0,1-1 0,-1 1 0,0-1 0,-1 0 1,0 0-1,0 0 0,-1 1 0,0-1 0,-1-13 1,0 18-77,0 0 0,0 1 1,0-1-1,0 0 1,0 0-1,-1 1 1,1-1-1,-1 1 0,0-1 1,1 1-1,-1 0 1,0-1-1,0 1 1,-1 0-1,1 0 1,0 1-1,-1-1 0,1 0 1,-1 1-1,0-1 1,1 1-1,-1 0 1,0 0-1,0 0 0,0 0 1,0 1-1,0-1 1,1 1-1,-1 0 1,0 0-1,0 0 1,0 0-1,0 0 0,0 0 1,0 1-1,-3 1 1,4-2-128,1 0 1,0 1 0,0 0-1,-1-1 1,1 1 0,0 0-1,0 0 1,0-1-1,0 1 1,0 0 0,0 0-1,0 0 1,0 0 0,0 0-1,1 1 1,-1-1-1,0 0 1,1 0 0,-1 0-1,1 1 1,-1-1-1,1 0 1,-1 1 0,1-1-1,0 2 1,0-2-174,0 0 0,0 0-1,0 0 1,0 0 0,0 0 0,0 0 0,0 0-1,0 0 1,0 0 0,1 0 0,-1 0 0,0 0 0,1 0-1,-1 0 1,1 0 0,-1-1 0,1 1 0,-1 0-1,1 0 1,0-1 0,-1 1 0,1 0 0,0-1-1,0 2 1,21 5-6345</inkml:trace>
  <inkml:trace contextRef="#ctx0" brushRef="#br0" timeOffset="1">758 4 12844,'0'0'9129,"-9"70"-8136,-6-38-513,8 3-95,2-4-289,1-1-32,4-4-128,0-6-1666,0-5-544,0-8-1153</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09"/>
    </inkml:context>
    <inkml:brush xml:id="br0">
      <inkml:brushProperty name="width" value="0.025" units="cm"/>
      <inkml:brushProperty name="height" value="0.025" units="cm"/>
    </inkml:brush>
  </inkml:definitions>
  <inkml:trace contextRef="#ctx0" brushRef="#br0">0 278 12172,'0'0'8456,"74"-46"-8296,-30 36-128,12 0 32,3 0-64,3-3-2114,4 0-3844,-3-4-3587</inkml:trace>
  <inkml:trace contextRef="#ctx0" brushRef="#br0" timeOffset="1">741 0 4100,'0'0'10170,"-12"0"-6551,1 1-3371,0-1 0,0 2 1,0-1-1,0 2 0,0-1 0,0 2 1,1-1-1,-1 1 0,1 1 0,0 0 1,-15 10-1,11-5 120,0 0-1,1 1 1,1 1 0,0 0 0,-18 22 0,26-28-322,0 0 1,0 0-1,0 0 0,1 0 1,0 1-1,0-1 0,0 1 1,1 0-1,0 0 0,1 0 1,0 0-1,0 0 0,0 0 1,1 0-1,-1 1 0,2 7 1,0-12-34,0 0 1,-1 0 0,1-1-1,0 1 1,0 0 0,1 0 0,-1-1-1,0 1 1,1 0 0,0-1-1,0 0 1,0 1 0,0-1-1,0 0 1,0 0 0,0 0 0,1 0-1,-1 0 1,1-1 0,-1 1-1,1-1 1,0 1 0,-1-1 0,1 0-1,0 0 1,0 0 0,0-1-1,0 1 1,0-1 0,0 0-1,0 1 1,0-1 0,0-1 0,0 1-1,6-1 1,0 0 77,1-1-1,-1 0 1,0 0-1,1-1 1,-1 0-1,0 0 1,0-1-1,-1-1 1,1 1-1,8-8 1,-4 1-21,0 0-1,-1-2 1,0 1 0,-1-1 0,-1-1-1,11-18 1,-16 24-29,0 0-1,-1 0 1,0-1 0,-1 0-1,0 1 1,0-1-1,-1 0 1,0 0 0,0-1-1,-1 1 1,0 0 0,-1 0-1,-1-11 1,1 20-56,0-1 0,0 0 0,0 0 0,0 0 1,0 0-1,-1 0 0,1 0 0,0 0 0,-1 1 0,1-1 0,-1 0 0,1 0 1,-1 0-1,1 1 0,-1-1 0,0 0 0,1 1 0,-1-1 0,0 0 0,1 1 1,-1-1-1,0 1 0,0-1 0,0 1 0,1-1 0,-1 1 0,0 0 0,0 0 1,0-1-1,0 1 0,0 0 0,0 0 0,0 0 0,0 0 0,0 0 0,1 0 1,-1 0-1,0 0 0,0 0 0,0 0 0,0 1 0,0-1 0,0 0 0,0 1 1,0-1-1,0 1 0,-2 0-271,0 0 0,1 1 0,-1-1 0,0 0 0,1 1 0,0 0 0,-1 0 0,1 0 0,0 0 0,0 0 0,0 0 0,0 0 0,-2 5 0,-3 16-4780,6 1-2798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11"/>
    </inkml:context>
    <inkml:brush xml:id="br0">
      <inkml:brushProperty name="width" value="0.025" units="cm"/>
      <inkml:brushProperty name="height" value="0.025" units="cm"/>
    </inkml:brush>
  </inkml:definitions>
  <inkml:trace contextRef="#ctx0" brushRef="#br0">24 1 15118,'0'0'1474,"-5"48"608,1-22-673,-5 2-1057,4-2 65,5-5-353,5-4-256,11-8-2083,7-9-1120,4 0-865,4-20-5829</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12"/>
    </inkml:context>
    <inkml:brush xml:id="br0">
      <inkml:brushProperty name="width" value="0.025" units="cm"/>
      <inkml:brushProperty name="height" value="0.025" units="cm"/>
    </inkml:brush>
  </inkml:definitions>
  <inkml:trace contextRef="#ctx0" brushRef="#br0">82 35 12748,'0'0'3486,"-9"6"-3080,3-1-214,-1 0-1,1 0 1,0 0 0,0 1 0,1 0 0,-8 10 0,12-14-160,-1 0 0,1 0 0,0 0 0,-1 1-1,1-1 1,0 1 0,0-1 0,1 1 0,-1-1 0,1 1 0,-1-1 0,1 1 0,0-1 0,0 1 0,0 0 0,0-1 0,0 1-1,0-1 1,1 1 0,-1-1 0,1 1 0,0-1 0,0 1 0,0-1 0,0 1 0,0-1 0,1 0 0,-1 0 0,4 4 0,6 6 30,2 0 0,-1-1 0,1-1 0,1 0 0,23 12 0,-23-14-54,-1 0-1,0 1 1,0 0-1,-1 0 1,-1 2-1,1-1 1,9 14-1,-19-22-13,0 0 0,-1 1 1,1-1-1,-1 0 0,1 1 0,-1-1 0,0 1 0,0 0 1,0-1-1,0 1 0,-1 0 0,1-1 0,-1 1 0,0 0 1,1 0-1,-1 0 0,0-1 0,-1 1 0,1 0 1,0 0-1,-3 5 0,2-4 33,-1-1 0,-1 1-1,1-1 1,-1 1 0,1-1 0,-1 0 0,0 0 0,0 0-1,0 0 1,0-1 0,-1 1 0,1-1 0,-6 2 0,-5 4 300,-1-2 1,0 0 0,0-1-1,-1-1 1,1 0-1,-26 3 1,35-6-123,1-1-1,0 1 1,-1-1-1,1 0 1,0 0-1,-1-1 1,-8-2 0,13 3-173,-1-1 0,1 0 0,0 0 1,-1 0-1,1 0 0,0 0 1,0 0-1,0 0 0,-1 0 1,1-1-1,1 1 0,-1 0 0,0-1 1,0 1-1,0-1 0,1 1 1,-1-1-1,1 1 0,-1-1 1,1 1-1,-1-1 0,1 0 0,0 1 1,0-1-1,0 1 0,0-1 1,0 0-1,1-1 0,-1-7-14,1 0 0,1 0 0,0 0 0,0 1 0,1-1 0,1 1 0,-1 0-1,8-14 1,48-73-3,-38 64-36,12-14-207,47-52 1,-33 43 458,-47 55-206,1 0-1,-1 0 1,0 0 0,0 0 0,0 0 0,1 0 0,-1-1-1,0 1 1,0 0 0,0 0 0,0 0 0,0 0-1,1 0 1,-1 0 0,0 0 0,0-1 0,0 1 0,0 0-1,0 0 1,0 0 0,0 0 0,1-1 0,-1 1 0,0 0-1,0 0 1,0 0 0,0 0 0,0-1 0,0 1 0,0 0-1,0 0 1,0 0 0,0-1 0,0 1 0,0 0-1,0 0 1,0 0 0,0 0 0,0-1 0,0 1 0,0 0-1,0 0 1,-1 0 0,1 0 0,0-1 0,0 1 0,0 0-1,0 0 1,0 0 0,0 0 0,0 0 0,-1-1 0,1 1-1,-13 3 207,-17 12-420,-9 18 22,37-31-149,1 1 0,-1-1 0,1 0 0,-1 0 1,1 1-1,0-1 0,0 1 0,0-1 0,-2 6 1,3-8 183,0 0 1,0 1 0,0-1 0,0 0 0,0 0 0,0 1 0,0-1-1,0 0 1,0 1 0,0-1 0,0 0 0,0 0 0,0 1 0,0-1-1,0 0 1,0 1 0,0-1 0,0 0 0,0 1 0,0-1 0,0 0-1,1 0 1,-1 1 0,0-1 0,0 0 0,0 0 0,1 0 0,-1 1-1,0-1 1,0 0 0,0 0 0,1 0 0,-1 1 0,0-1 0,0 0-1,1 0 1,-1 0 0,0 0 0,1 0 0,-1 0 0,0 0 0,0 1-1,1-1 1,-1 0 0,0 0 0,1 0 0,-1 0 0,0 0 0,0 0-1,1-1 1,-1 1 0,1 0 0,15 1-4503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5.687"/>
    </inkml:context>
    <inkml:brush xml:id="br0">
      <inkml:brushProperty name="width" value="0.025" units="cm"/>
      <inkml:brushProperty name="height" value="0.025" units="cm"/>
    </inkml:brush>
  </inkml:definitions>
  <inkml:trace contextRef="#ctx0" brushRef="#br0">1 25 12460,'0'0'9636,"0"11"-8537,0 127 1389,0-137-2476,0 0 1,0 0-1,0 0 0,0 0 1,0 0-1,0 0 0,0 0 1,1 0-1,-1 1 1,0-1-1,1 0 0,-1 0 1,1 0-1,-1 0 0,1 0 1,-1-1-1,1 1 0,0 0 1,-1 0-1,1 0 0,0 0 1,0-1-1,-1 1 1,1 0-1,0-1 0,0 1 1,0-1-1,0 1 0,0-1 1,0 1-1,0-1 0,0 0 1,0 1-1,0-1 0,1 0 1,-1 0-1,0 0 1,0 0-1,0 0 0,0 0 1,0 0-1,0 0 0,0 0 1,0-1-1,0 1 0,0 0 1,0-1-1,2 0 0,4-1 46,0 0 0,0-1-1,-1 0 1,1 0 0,-1-1-1,7-4 1,27-24 46,39-40-1,-7 6-27,-72 65-75,0 1 0,0 0 0,0 0 0,0 0 0,0 0 1,0-1-1,0 1 0,0 0 0,0 0 0,1 0 0,-1 0 0,0 0 0,0-1 0,0 1 1,0 0-1,0 0 0,1 0 0,-1 0 0,0 0 0,0 0 0,0 0 0,0 0 0,1 0 1,-1 0-1,0 0 0,0 0 0,0 0 0,1-1 0,-1 1 0,0 0 0,0 1 0,0-1 1,0 0-1,1 0 0,-1 0 0,0 0 0,0 0 0,0 0 0,1 0 0,-1 0 0,0 0 1,0 0-1,0 0 0,0 0 0,0 1 0,1-1 0,-1 0 0,0 0 0,0 0 1,0 0-1,0 0 0,0 1 0,0-1 0,1 0 0,-1 0 0,0 0 0,0 0 0,0 1 1,0-1-1,-1 18 133,-10 23 300,-1-6-39,7-22-322,0 1 0,1 0 0,0 0 0,1 0 0,-2 23 0,6-37-67,-1 1-1,1-1 1,-1 0-1,1 0 1,-1 1 0,1-1-1,-1 0 1,1 0-1,-1 0 1,1 0 0,-1 0-1,1 0 1,-1 0 0,1 0-1,0 0 1,-1 0-1,1 0 1,-1 0 0,1 0-1,-1 0 1,1 0 0,-1 0-1,1-1 1,-1 1-1,1 0 1,-1 0 0,1-1-1,-1 1 1,1 0-1,0-1 1,16-8 28,31-30-2773,-5-6-5161,-23 19 682</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13"/>
    </inkml:context>
    <inkml:brush xml:id="br0">
      <inkml:brushProperty name="width" value="0.025" units="cm"/>
      <inkml:brushProperty name="height" value="0.025" units="cm"/>
    </inkml:brush>
  </inkml:definitions>
  <inkml:trace contextRef="#ctx0" brushRef="#br0">26 0 17905,'0'0'4388,"-24"59"-2626,23-38-257,1 0-832,0-4-417,19-3-96,15-5 64,14-4-31,8-4-386,3-1-1152,-2 0-1634,-4-10-1249,-10-1-961,-9 0-544</inkml:trace>
  <inkml:trace contextRef="#ctx0" brushRef="#br0" timeOffset="1">431 102 1185,'0'0'6951,"-7"1"-2948,-17 19 225,-9 6-800,-7 11-1250,-3 7-801,2 3-224,9 0-608,13 1-353,4-6-160,8-5 64,7-10-1698,0-6-2690,0-13-4516</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15"/>
    </inkml:context>
    <inkml:brush xml:id="br0">
      <inkml:brushProperty name="width" value="0.025" units="cm"/>
      <inkml:brushProperty name="height" value="0.025" units="cm"/>
    </inkml:brush>
  </inkml:definitions>
  <inkml:trace contextRef="#ctx0" brushRef="#br0">29 0 21204,'0'0'2050,"-9"75"-1505,4-38-353,-1 4-96,6-4-64,0-5-32,0-6-32,11-5-641,-7-8-256,-1-6-672,-3-5-1314,-7-2-2658,-12 0-865</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16"/>
    </inkml:context>
    <inkml:brush xml:id="br0">
      <inkml:brushProperty name="width" value="0.025" units="cm"/>
      <inkml:brushProperty name="height" value="0.025" units="cm"/>
    </inkml:brush>
  </inkml:definitions>
  <inkml:trace contextRef="#ctx0" brushRef="#br0">1 15 14798,'0'0'7815,"66"-11"-6790,-25 11-160,9 3-705,2-1-96,0 0-576,-2-2-2819,-11 0-2531,-5-10-5989</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17"/>
    </inkml:context>
    <inkml:brush xml:id="br0">
      <inkml:brushProperty name="width" value="0.025" units="cm"/>
      <inkml:brushProperty name="height" value="0.025" units="cm"/>
    </inkml:brush>
  </inkml:definitions>
  <inkml:trace contextRef="#ctx0" brushRef="#br0">59 33 18866,'0'0'870,"9"-5"-213,1 0-394,0 1-1,1 0 1,-1 0 0,21-4 0,-29 8-220,0-1-1,0 1 1,0-1-1,1 1 1,-1-1-1,0 1 1,1 0-1,-1 0 1,0 0-1,0 1 1,1-1-1,-1 0 1,0 1-1,0 0 1,1-1-1,-1 1 1,0 0 0,0 0-1,0 0 1,0 0-1,0 1 1,0-1-1,-1 0 1,1 1-1,0-1 1,-1 1-1,1 0 1,-1 0-1,1-1 1,-1 1-1,0 0 1,0 0-1,0 0 1,0 0-1,1 5 1,-1-2-11,0 0 0,-1 0 0,0 1 1,0-1-1,0 0 0,0 0 0,-1 0 0,0 0 0,0 0 0,0 0 1,-1 0-1,0 0 0,0 0 0,0 0 0,0-1 0,-1 1 0,0-1 0,0 0 1,-7 8-1,-5 5 58,-2-1 0,0-1 0,-24 17 0,18-14-79,27-17-90,1 0 0,-1 0-1,1-1 1,0 1 0,-1-1-1,9-1 1,6 0-45,7-2 48,0 2 0,35 3 0,-56-2 71,0 0-1,1 1 1,-1 0 0,0 0-1,0 0 1,0 1-1,0 0 1,0 0 0,0 0-1,-1 0 1,1 1 0,-1 0-1,1 0 1,-1 0 0,0 0-1,0 1 1,-1 0 0,5 4-1,-7-6 32,0 0 0,0 0-1,0 0 1,0 0 0,-1 0-1,1 0 1,-1 0 0,1 0-1,-1 0 1,0 0 0,1 0-1,-1 0 1,0 1-1,-1-1 1,1 0 0,0 0-1,-1 0 1,1 0 0,-1 0-1,1 0 1,-1 0 0,0 0-1,0 0 1,0 0 0,0 0-1,0 0 1,-1-1 0,1 1-1,0 0 1,-1-1 0,1 1-1,-1-1 1,0 0 0,1 1-1,-1-1 1,0 0 0,0 0-1,-2 1 1,-10 6 687,-1 0 0,0-1 1,-28 9-1,35-13-542,-201 63 1527,302-97-17008,-43 8 5914</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18"/>
    </inkml:context>
    <inkml:brush xml:id="br0">
      <inkml:brushProperty name="width" value="0.025" units="cm"/>
      <inkml:brushProperty name="height" value="0.025" units="cm"/>
    </inkml:brush>
  </inkml:definitions>
  <inkml:trace contextRef="#ctx0" brushRef="#br0">245 3 18001,'0'0'2119,"-8"-2"-432,3 2-1618,1 0 0,0 0 0,-1 0 0,1 0 0,0 0 0,-1 1 0,1 0 0,0 0 0,0 0-1,0 1 1,0-1 0,-5 3 0,-1 2 13,0 1-1,0-1 0,0 2 1,-9 9-1,1-1 287,0 2 1,2 0 0,-16 23-1,28-36-330,0 0 0,1 0 1,-1 0-1,1 0 0,1 1 0,-1 0 0,1-1 0,0 1 1,0 0-1,1 0 0,0 0 0,0 0 0,0 0 0,1 1 1,0-1-1,0 0 0,0 0 0,2 7 0,-1-11-16,0 1 0,1-1 0,-1 0 0,1 0 0,0 0 0,-1 0-1,1 0 1,0-1 0,0 1 0,0 0 0,0-1 0,0 0 0,1 1 0,-1-1-1,0 0 1,1 0 0,-1 0 0,1 0 0,-1-1 0,1 1 0,-1-1 0,1 1-1,-1-1 1,1 0 0,4-1 0,5 2 215,-1-1-1,0-1 0,1 0 1,18-5-1,-20 3-219,-1 0-1,1-1 0,-1 0 1,0 0-1,0-1 0,0-1 1,0 1-1,-1-1 0,0-1 1,0 1-1,-1-1 0,0-1 1,0 1-1,-1-1 1,0-1-1,0 1 0,-1-1 1,0 0-1,0 0 0,-1 0 1,0-1-1,-1 1 0,0-1 1,0 0-1,-1 0 0,-1 0 1,0-1-1,0 1 0,-1 0 1,0 0-1,-3-18 0,3 27-241,0 0-1,-1-1 1,1 1-1,-1 0 1,1 0-1,-1-1 0,0 1 1,1 0-1,-1 0 1,0 0-1,0 0 0,0 0 1,0 0-1,0 0 1,0 0-1,0 0 0,0 0 1,0 1-1,0-1 1,-1 0-1,1 1 1,0-1-1,0 1 0,-1-1 1,1 1-1,0 0 1,-1-1-1,1 1 0,0 0 1,-1 0-1,1 0 1,-1 0-1,1 0 1,-2 1-1,-13-1-6073</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19"/>
    </inkml:context>
    <inkml:brush xml:id="br0">
      <inkml:brushProperty name="width" value="0.025" units="cm"/>
      <inkml:brushProperty name="height" value="0.025" units="cm"/>
    </inkml:brush>
  </inkml:definitions>
  <inkml:trace contextRef="#ctx0" brushRef="#br0">0 14 15887,'0'0'12268,"74"3"-11660,-32 2-480,7-1-96,6-4-1057,-3-5-4452,-2-15-8424</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20"/>
    </inkml:context>
    <inkml:brush xml:id="br0">
      <inkml:brushProperty name="width" value="0.025" units="cm"/>
      <inkml:brushProperty name="height" value="0.025" units="cm"/>
    </inkml:brush>
  </inkml:definitions>
  <inkml:trace contextRef="#ctx0" brushRef="#br0">0 0 15855,'0'0'464,"13"3"364,111 16 2041,44 7-1008,-164-25-1856,0 0 1,1 1-1,-1-1 1,0 1-1,-1 0 1,1 0-1,0 0 1,0 0-1,-1 0 1,0 1-1,7 5 1,-10-6-3,1-1 0,0 0 0,0 0 1,-1 1-1,1-1 0,-1 1 0,0-1 0,1 0 0,-1 1 1,0-1-1,0 1 0,1-1 0,-1 1 0,-1-1 0,1 1 1,0-1-1,0 1 0,0-1 0,-1 0 0,1 1 1,-1-1-1,1 1 0,-1-1 0,1 0 0,-1 0 0,0 1 1,0-1-1,0 0 0,0 0 0,0 0 0,0 0 1,0 0-1,0 0 0,0 0 0,0 0 0,0 0 0,-3 1 1,-16 12 131,-1 0 1,0-2-1,-1 0 1,-46 17 0,36-16-80,-52 29 0,82-41-69,0 0 1,0 0-1,1 0 1,-1 0-1,0 0 1,1 1-1,-1-1 1,1 0-1,-1 1 1,1 0-1,0-1 1,-2 4-1,3-5 11,0 1 1,0-1-1,0 1 0,0-1 0,0 0 1,0 1-1,0-1 0,1 1 0,-1-1 1,0 0-1,0 1 0,0-1 0,1 0 1,-1 1-1,0-1 0,0 0 0,1 1 1,-1-1-1,0 0 0,1 1 0,-1-1 1,0 0-1,1 0 0,-1 0 0,1 1 1,-1-1-1,0 0 0,1 0 0,-1 0 1,1 0-1,-1 0 0,0 0 0,1 0 1,-1 0-1,1 0 0,63 2 92,-40-3 14,-22 1-104,19 0-4,-1 1 0,1 2 1,-1 0-1,23 6 0,-40-8-4,1-1 0,-1 1 0,0 0-1,1 1 1,-1-1 0,0 0 0,0 1 0,0 0 0,0 0-1,0 0 1,0 0 0,0 0 0,-1 1 0,1-1-1,-1 1 1,0-1 0,0 1 0,0 0 0,0 0 0,0 0-1,0 0 1,-1 0 0,1 1 0,-1-1 0,0 0 0,0 1-1,-1-1 1,1 1 0,-1-1 0,1 1 0,-1-1-1,0 5 1,-2-2 154,1-1 0,-1 0-1,0 0 1,0 0-1,-1 0 1,0 0 0,0 0-1,0-1 1,0 1-1,0-1 1,-1 0 0,0 0-1,0 0 1,0-1-1,-1 1 1,1-1 0,-1 0-1,1 0 1,-1 0-1,-8 2 1,1 1 155,0-1 0,0-1 0,-1 1 0,0-2 1,1 0-1,-1-1 0,-23 2 0,35-4-317,0 0 1,1 0 0,-1 0-1,0 0 1,0 0 0,1 0-1,-1 0 1,0 0 0,1 0-1,-1 0 1,0-1-1,0 1 1,1 0 0,-1 0-1,0-1 1,1 1 0,-1-1-1,0 1 1,1 0-1,-1-1 1,1 1 0,-1-1-1,1 1 1,-1-1 0,1 0-1,-1 1 1,1-1 0,0 1-1,-1-1 1,1 0-1,0 1 1,-1-2 0,1-1-182,0 1 0,0 0 1,0 0-1,0 0 0,1 0 0,-1 0 1,1 0-1,-1 0 0,1 0 0,0 0 1,1-3-1,3-4-975,0 1 0,0 1 0,0-1 0,13-13 0,21-11-4861,9 1-1248</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21"/>
    </inkml:context>
    <inkml:brush xml:id="br0">
      <inkml:brushProperty name="width" value="0.025" units="cm"/>
      <inkml:brushProperty name="height" value="0.025" units="cm"/>
    </inkml:brush>
  </inkml:definitions>
  <inkml:trace contextRef="#ctx0" brushRef="#br0">242 100 13901,'0'0'9599,"-8"-4"-8975,5 3-618,-1 0 0,1 0 0,0 0 0,-1 0 0,1 0 0,-1 1 0,1 0 0,-1 0 0,1 0 0,-1 0 0,1 0 0,0 1 0,-1-1 0,1 1 0,-1 0 0,-4 2 0,-2 2 23,-1 1-1,1 0 1,1 0 0,-17 14 0,10-7 38,0 1 0,-19 22 0,31-31-65,0 0 1,0 0 0,0 1 0,1 0 0,0-1 0,0 1-1,0 0 1,1 1 0,0-1 0,0 0 0,-1 12 0,3-16 2,0 0 0,0-1 0,0 1 1,0 0-1,1-1 0,-1 1 1,1 0-1,-1 0 0,1-1 0,0 1 1,-1-1-1,1 1 0,0-1 1,0 1-1,0-1 0,1 1 0,-1-1 1,0 0-1,0 0 0,1 0 1,-1 1-1,0-1 0,1 0 0,-1-1 1,1 1-1,0 0 0,-1 0 1,1-1-1,0 1 0,-1-1 0,1 1 1,0-1-1,0 0 0,-1 0 1,5 0-1,7 2 166,1-2 0,0 1 1,19-3-1,-19-1-61,1 1 1,-1-2-1,0 1 1,-1-2-1,1 0 0,-1-1 1,0 0-1,0-1 0,0 0 1,-1-1-1,0-1 0,14-13 1,-20 17-72,0 0 0,0-1 1,-1 0-1,0 0 1,0 0-1,-1 0 0,1-1 1,-2 0-1,1 1 0,-1-2 1,0 1-1,0 0 0,0-1 1,-1 1-1,-1-1 0,1 0 1,-1 1-1,-1-1 0,1 0 1,-1 0-1,0 0 0,-1 1 1,0-1-1,-3-11 0,3 16-145,-1 0-1,1 0 0,-1 0 0,1 0 0,-1 0 0,0 0 1,0 1-1,0-1 0,-1 1 0,1 0 0,-1-1 0,1 1 1,-1 0-1,0 0 0,1 1 0,-1-1 0,0 1 0,0-1 1,0 1-1,-1 0 0,1 0 0,0 0 0,0 0 0,-6 0 1,7 1-110,-1 0 0,1 0 0,-1 0 0,0 0 0,1 0 0,-1 0 0,1 1 0,-1-1 0,1 1 0,-1 0 0,1 0 0,-1 0 0,1 0 0,0 0 0,0 0 0,-1 1 0,1-1 0,0 1 0,0-1 0,0 1 0,0 0 0,1 0 0,-1 0 0,0 0 0,1 0 0,0 0 0,-1 0 0,1 1 0,0-1 0,0 0 0,-1 5 0,0 0-736,1-1 0,1 0-1,-1 1 1,1-1 0,0 1 0,1-1-1,1 11 1,8 10-5422</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22"/>
    </inkml:context>
    <inkml:brush xml:id="br0">
      <inkml:brushProperty name="width" value="0.025" units="cm"/>
      <inkml:brushProperty name="height" value="0.025" units="cm"/>
    </inkml:brush>
  </inkml:definitions>
  <inkml:trace contextRef="#ctx0" brushRef="#br0">224 124 11179,'4'-7'3421,"-4"6"-3336,14-30 3084,-14 31-3067,1-1 0,-1 0 0,1 0 0,-1 0 0,1 0 0,-1 0 0,0 0 0,1 0 0,-1 0 0,0-1 0,0 1 0,0 0 0,0 0-1,0 0 1,0 0 0,0 0 0,0 0 0,-1 0 0,1 0 0,0 0 0,0 0 0,-1 0 0,1 0 0,-1 0 0,1 0 0,-1 0 0,1 0-1,-1 0 1,0 0 0,0 1 0,1-1 0,-1 0 0,0 0 0,0 1 0,0-1 0,-1 0 0,-4 0-51,-1 0 1,-1 1 0,1 0-1,0 0 1,0 1-1,0 0 1,1 0 0,-1 0-1,0 1 1,0 0-1,1 1 1,-1-1-1,1 1 1,0 1 0,-1-1-1,1 1 1,1 0-1,-10 8 1,4-4 2,2 1 0,-1 0 0,2 0 0,-1 0 1,1 1-1,0 1 0,1-1 0,0 1 0,-8 19 0,14-28-32,0 0-1,0 0 1,0 0-1,1 0 1,-1 0-1,1 0 1,-1-1-1,1 1 1,0 0-1,0 0 1,0 0-1,0 0 1,0 0-1,0 0 1,0 0-1,1 0 1,-1 0-1,1 0 1,0 0-1,-1 0 1,1 0-1,0 0 1,0-1-1,0 1 1,0 0-1,0-1 1,1 1-1,-1-1 1,0 1-1,1-1 1,-1 1-1,1-1 1,-1 0-1,1 0 1,0 0-1,0 0 0,-1 0 1,1 0-1,0-1 1,0 1-1,0 0 1,0-1-1,0 0 1,0 1-1,0-1 1,3 0-1,8 1 250,0 0 0,0-1-1,0 0 1,0-1-1,-1-1 1,17-3-1,-14 1-136,-1-1 0,1 0 0,-1-1 0,-1-1 0,1 0 0,-1-1 0,0 0 0,22-19 0,-31 23-112,1 0 0,-1 0-1,1-1 1,-1 1 0,0-1 0,-1 0 0,1 0-1,-1 0 1,0 0 0,0 0 0,-1-1 0,1 1 0,-1-1-1,-1 0 1,1 0 0,-1 0 0,0 0 0,0 0-1,-1 0 1,1 0 0,-1 0 0,-1 0 0,1 0 0,-3-11-1,1 13-156,1 2 0,-1-1 0,1 0 0,-1 0 0,0 0 0,0 1 0,0-1 0,-1 1 0,1 0 0,-1-1 1,1 1-1,-1 0 0,1 1 0,-1-1 0,0 0 0,0 1 0,0-1 0,0 1 0,0 0 0,0 0 0,-1 0 0,1 1 0,0-1 0,-6 1 0,4-1-351,1 1 1,-1 0-1,1 0 1,-1 1-1,1-1 1,0 1-1,-1 0 1,-4 2-1,6-2-96,1 0-1,-1 1 0,1-1 0,-1 0 0,1 1 1,0-1-1,-1 1 0,1 0 0,0 0 0,0 0 1,1 0-1,-1 0 0,-2 3 0,-5 20-7024</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23"/>
    </inkml:context>
    <inkml:brush xml:id="br0">
      <inkml:brushProperty name="width" value="0.025" units="cm"/>
      <inkml:brushProperty name="height" value="0.025" units="cm"/>
    </inkml:brush>
  </inkml:definitions>
  <inkml:trace contextRef="#ctx0" brushRef="#br0">65 331 13421,'0'0'11328,"-3"11"-10666,-17 39 21,13-33-420,0 0 0,0 0 0,2 0 0,0 1 1,1-1-1,-2 23 0,6-38-236,1 1 0,-1 0 0,1 0 1,0 0-1,0-1 0,0 1 0,0 0 0,0-1 1,1 1-1,-1-1 0,1 1 0,0-1 0,0 0 1,0 0-1,0 0 0,0 0 0,0 0 0,0 0 1,1 0-1,-1-1 0,1 1 0,-1-1 0,1 0 1,-1 0-1,1 0 0,0 0 0,0 0 0,-1 0 1,1-1-1,5 1 0,11 2 20,0 0 0,0-2 1,25-1-1,-43 0-60,3 0-251,0 0-1,0 0 0,0 0 1,0-1-1,-1 0 0,1 0 1,0 0-1,0 0 0,-1-1 1,1 1-1,-1-1 0,7-4 1,-7 4-540,0-1 1,-1 1-1,1-1 1,0 0 0,-1 0-1,0-1 1,1 1-1,1-4 1,10-27-11748</inkml:trace>
  <inkml:trace contextRef="#ctx0" brushRef="#br0" timeOffset="1">181 0 19026,'0'0'6150,"9"21"-19187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08.235"/>
    </inkml:context>
    <inkml:brush xml:id="br0">
      <inkml:brushProperty name="width" value="0.025" units="cm"/>
      <inkml:brushProperty name="height" value="0.025" units="cm"/>
    </inkml:brush>
  </inkml:definitions>
  <inkml:trace contextRef="#ctx0" brushRef="#br0">319 17 3299,'0'0'16517,"-11"-4"-15289,4 1-1087,4 2-98,0-1 0,-1 1 0,1 0 0,0 0 1,-1 0-1,1 0 0,0 0 0,-1 1 0,1 0 0,-1-1 0,1 2 0,-1-1 0,1 0 0,-1 0 0,1 1 0,-1 0 1,1 0-1,0 0 0,-1 0 0,1 0 0,-6 4 0,-13 10 9,1 1 0,1 1 0,0 1 0,1 1 0,-19 25 1,29-33-39,0 0 0,0 1 0,1 1 1,1-1-1,0 1 0,1 1 1,1-1-1,0 1 0,0 0 0,-4 28 1,9-39-15,-1 0 0,1 0 1,0-1-1,0 1 1,0 0-1,0-1 0,1 1 1,-1 0-1,1-1 0,0 1 1,-1-1-1,1 1 1,0-1-1,1 1 0,-1-1 1,0 1-1,1-1 1,-1 0-1,1 0 0,0 0 1,0 0-1,0 0 0,0 0 1,0 0-1,0-1 1,3 3-1,0-2 28,1 0 1,-1 0-1,0-1 0,0 0 1,0 0-1,1 0 1,-1 0-1,1-1 0,-1 0 1,1 0-1,-1 0 0,8-2 1,-9 0 15,0 0 0,0 0 0,0 0 0,0 0 1,0-1-1,-1 1 0,1-1 0,-1 0 0,0 0 0,0 0 1,0-1-1,0 1 0,0-1 0,-1 1 0,0-1 0,1 0 1,-1 0-1,-1 0 0,1 0 0,-1-1 0,1 1 0,-1 0 0,-1 0 1,1-1-1,0 1 0,-1-1 0,0 1 0,0-1 0,0 1 1,-1 0-1,0-1 0,-1-7 0,1 12-43,1-1 1,0 1-1,-1 0 0,1-1 0,0 1 1,-1 0-1,1-1 0,0 1 0,-1 0 1,1-1-1,-1 1 0,1 0 0,0 0 1,-1 0-1,1-1 0,-1 1 0,1 0 1,-1 0-1,1 0 0,-1 0 0,1 0 1,-1 0-1,1 0 0,-1 0 0,1 0 1,0 0-1,-1 0 0,1 0 0,-1 0 1,1 0-1,-1 1 0,1-1 0,-1 0 1,1 0-1,-1 0 0,1 1 0,0-1 1,-1 0-1,1 0 0,0 1 0,-1-1 1,1 0-1,0 1 0,-1-1 0,1 1 1,0-1-1,-1 0 0,1 1 0,0-1 1,0 1-1,-1 0-12,0 0-1,1 0 1,-1-1 0,1 1 0,-1 0 0,1 0 0,-1 0-1,1-1 1,0 1 0,0 0 0,-1 0 0,1 0 0,0 0-1,0 0 1,0 0 0,0 0 0,0 0 0,0 0 0,0-1-1,0 1 1,0 0 0,0 0 0,0 0 0,1 0 0,-1 0-1,0 0 1,1 0 0,-1-1 0,1 1 0,-1 0 0,1 1 0,3 0 15,-1-1 1,0 1 0,1-1 0,-1 1 0,1-1 0,0 0 0,-1 0 0,1-1 0,0 1 0,-1-1 0,1 0 0,0 0 0,5 0 0,54-7 155,13-14-104,-57 15-60,-1 0-1,29-5 1,-47 12-2,0-1-1,0 0 1,1 0 0,-1 0 0,0 0 0,0 0-1,1 1 1,-1-1 0,0 0 0,0 0 0,0 0-1,1 1 1,-1-1 0,0 0 0,0 0 0,0 1-1,0-1 1,0 0 0,0 0 0,1 1 0,-1-1-1,0 0 1,0 1 0,0-1 0,0 0 0,0 0-1,0 1 1,0-1 0,0 0 0,0 1 0,0-1-1,0 0 1,-1 0 0,1 1 0,0-1 0,0 0-1,0 0 1,0 1 0,0-1 0,0 0 0,-1 0-1,1 1 1,0-1 0,-5 14-239,-17 22-355,14-26-434,1 2-1,1-1 1,0 0 0,-4 14 0,7-9-5372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6.065"/>
    </inkml:context>
    <inkml:brush xml:id="br0">
      <inkml:brushProperty name="width" value="0.025" units="cm"/>
      <inkml:brushProperty name="height" value="0.025" units="cm"/>
    </inkml:brush>
  </inkml:definitions>
  <inkml:trace contextRef="#ctx0" brushRef="#br0">118 68 15567,'0'0'4735,"1"-8"-3176,0-26 37,-1 34-1521,0-1 0,0 1 0,0-1 0,1 1 1,-1-1-1,0 1 0,0-1 0,0 1 0,0-1 0,0 1 0,-1-1 0,1 1 1,0 0-1,0-1 0,0 1 0,0-1 0,0 1 0,-1-1 0,1 1 1,0 0-1,0-1 0,0 1 0,-1-1 0,1 1 0,0 0 0,-1-1 1,1 1-1,0 0 0,-1 0 0,1-1 0,-1 1 0,1 0 0,0 0 0,-1-1 1,-15 8 457,-12 20-874,28-26 402,-8 7-33,1 1 0,0 0 0,0 0 0,1 0 0,0 1 0,1 0 0,0 0 0,1 1 0,0-1 0,1 1 0,-4 18 0,7-28-21,0 0 1,0 0 0,0 0-1,1 0 1,-1 0-1,0-1 1,0 1-1,1 0 1,-1 0-1,1 0 1,-1-1-1,1 1 1,-1 0 0,1 0-1,-1-1 1,1 1-1,0 0 1,-1-1-1,1 1 1,0-1-1,-1 1 1,1-1-1,0 1 1,0-1 0,0 0-1,0 1 1,-1-1-1,1 0 1,0 1-1,0-1 1,0 0-1,0 0 1,0 0-1,0 0 1,0 0 0,-1 0-1,1 0 1,0 0-1,0 0 1,0-1-1,0 1 1,0 0-1,0-1 1,0 1-1,44-14 246,-27 4-253,0 0-1,-2-1 0,1-1 0,-1 0 0,-1-1 0,0-1 0,-1 0 0,-1-1 0,0-1 0,16-25 0,-20 24-715,-17 27-697,-18 29-510,25-38 1752,-20 49-1912,19-25-405,2-24 2286,1-1 0,-1 1 0,0 0 0,0-1 0,1 1 0,-1-1 0,0 1 0,1-1-1,-1 1 1,0-1 0,1 1 0,-1-1 0,1 1 0,-1-1 0,1 1 0,-1-1 0,1 1-1,0-1 1,-1 0 0,1 1 0,-1-1 0,1 0 0,0 0 0,-1 0 0,1 1-1,-1-1 1,1 0 0,0 0 0,0 0 0,18 0-5184</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25"/>
    </inkml:context>
    <inkml:brush xml:id="br0">
      <inkml:brushProperty name="width" value="0.025" units="cm"/>
      <inkml:brushProperty name="height" value="0.025" units="cm"/>
    </inkml:brush>
  </inkml:definitions>
  <inkml:trace contextRef="#ctx0" brushRef="#br0">1 1 14318</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26"/>
    </inkml:context>
    <inkml:brush xml:id="br0">
      <inkml:brushProperty name="width" value="0.025" units="cm"/>
      <inkml:brushProperty name="height" value="0.025" units="cm"/>
    </inkml:brush>
  </inkml:definitions>
  <inkml:trace contextRef="#ctx0" brushRef="#br0">88 1 20628,'0'0'1217,"-52"81"-1249,34-39 480,5 3 33,8-1-129,5-3-192,0-5-64,14-5-64,8-5 96,-10-6-160,4-6-256,-7-9-321,-7-5-223,-13-5-2756,-12-11-2177,-7-7-1987</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27"/>
    </inkml:context>
    <inkml:brush xml:id="br0">
      <inkml:brushProperty name="width" value="0.025" units="cm"/>
      <inkml:brushProperty name="height" value="0.025" units="cm"/>
    </inkml:brush>
  </inkml:definitions>
  <inkml:trace contextRef="#ctx0" brushRef="#br0">1 55 10025,'0'0'11627,"57"-21"-10441,3 21-738,12 0-384,5-2-128,-1-4-2915,-6-6-2050,-9-2-3427</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28"/>
    </inkml:context>
    <inkml:brush xml:id="br0">
      <inkml:brushProperty name="width" value="0.025" units="cm"/>
      <inkml:brushProperty name="height" value="0.025" units="cm"/>
    </inkml:brush>
  </inkml:definitions>
  <inkml:trace contextRef="#ctx0" brushRef="#br0">68 18 15983,'0'0'2119,"9"-3"-21,-3 2-1861,1-2 93,0 1 1,0 1 0,0 0 0,0 0 0,11 0 0,-16 1-296,-1 0 0,1 0 0,0 0 0,-1 0 0,1 1 0,0-1 1,-1 0-1,1 1 0,0 0 0,-1-1 0,1 1 0,-1 0 0,1 0 0,-1 0 0,0 0 0,1 0 0,-1 0 0,0 0 1,0 0-1,0 1 0,0-1 0,0 0 0,0 1 0,0-1 0,0 1 0,0-1 0,-1 1 0,1 0 0,0-1 0,-1 1 0,0-1 1,1 4-1,0 0-4,-1 0 1,1 0 0,-1 0-1,0 1 1,-1-1 0,1 0 0,-1 0-1,0 0 1,0 0 0,-1 0-1,1 0 1,-1 0 0,0-1 0,-1 1-1,1-1 1,-5 7 0,-4 2 260,0 0 0,-1-1 0,-22 19 0,22-22-133,2 0-1,-1 1 1,1 1-1,0-1 1,-14 23-1,23-32-158,0 0 0,0 0 0,0 1 0,1-1 0,-1 0 0,0 1 0,0-1 0,1 1 0,-1-1 0,1 1 0,-1 0 0,1-1 0,0 1 0,0-1 0,0 1 0,-1-1 0,2 1 0,-1 0 0,0-1 0,0 1 0,0-1 0,1 1 0,-1 0 0,1-1 0,-1 1 0,1-1 0,0 1 0,-1-1 0,1 0 0,0 1 0,0-1 0,0 0 0,0 0 0,0 1 0,0-1 0,0 0 0,1 0 0,-1 0 0,0 0 0,1-1 0,-1 1 0,1 0 0,-1 0 0,1-1 0,-1 1 0,1-1 0,-1 1 0,3-1 0,11 3-43,-1 0-1,1-2 1,-1 0 0,21-1-1,-20 0-107,37-1-1429,1-1 0,0-4 1,87-19-1,-101 14-732,0-1 0,-1-1 0,0-3 1,-1-1-1,49-31 0,-51 24-715,3-10 4068,-35 32-620,0-1-1,-1 1 0,0 0 0,0-1 0,1 0 1,-2 1-1,1-1 0,0 0 0,0 0 1,-1 0-1,0 0 0,1 0 0,-1 0 1,-1-1-1,1 1 0,0 0 0,-1 0 0,1-1 1,-1 1-1,0 0 0,0-1 0,0 1 1,-1 0-1,-1-6 0,1 6-205,-1 1-1,0 0 1,0 0 0,0-1-1,0 1 1,0 0 0,-1 1-1,1-1 1,-1 0 0,1 1-1,-1-1 1,1 1 0,-1 0-1,0 0 1,0 0 0,0 0-1,1 1 1,-1-1 0,0 1-1,0-1 1,0 1 0,0 0-1,0 0 1,0 0 0,-4 1 0,-4 0-57,0 0 1,1 1 0,-1 0 0,0 1-1,-19 7 1,18-4-6,1 0-1,0 1 0,0 0 0,0 1 1,0 0-1,2 0 0,-1 1 0,-10 13 0,16-18-115,0 1-1,0 0 1,1 0-1,0 0 0,0 0 1,0 1-1,0 0 1,1-1-1,0 1 0,0 0 1,0 0-1,1 0 1,0 0-1,0 0 0,1 0 1,-1 0-1,1 1 0,1-1 1,1 11-1,-1-13-15,1 1 1,0-1-1,1 0 0,-1 1 0,1-1 1,0 0-1,-1-1 0,2 1 0,-1 0 0,0-1 1,1 0-1,0 0 0,0 0 0,-1 0 1,2 0-1,-1-1 0,0 0 0,0 0 0,1 0 1,0 0-1,-1-1 0,1 0 0,6 1 1,9 2 378,-1-1-1,1-1 1,-1-1 0,29-2 0,-33-1-202,0 0 1,0-1-1,-1 0 0,1-1 0,-1-1 0,0 0 0,0-1 0,-1-1 1,1 0-1,-1-1 0,16-12 0,-21 14-190,-1 1 0,-1-1-1,1-1 1,-1 1 0,0-1 0,0 0 0,-1 0-1,0-1 1,0 1 0,0-1 0,-1 0-1,-1 0 1,1-1 0,-1 1 0,-1-1 0,0 0-1,0 0 1,0 0 0,-1 0 0,-1-9-1,0 14-300,0 0-1,-1 0 1,0 1-1,0-1 0,0 0 1,0 0-1,0 1 0,-1-1 1,1 1-1,-1-1 1,0 1-1,-1 0 0,1 0 1,0 0-1,-1 0 1,1 0-1,-1 0 0,0 1 1,0 0-1,0-1 1,0 1-1,-1 0 0,1 0 1,-1 1-1,1-1 0,-1 1 1,-5-2-1,-34-9-7548</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29"/>
    </inkml:context>
    <inkml:brush xml:id="br0">
      <inkml:brushProperty name="width" value="0.025" units="cm"/>
      <inkml:brushProperty name="height" value="0.025" units="cm"/>
    </inkml:brush>
  </inkml:definitions>
  <inkml:trace contextRef="#ctx0" brushRef="#br0">1 26 16143,'18'0'1057,"5"0"-224,16 0 608,11 0-544,11-7-224,3-1-417,9 2-160,-5 3-64,-12 3-1217,-17-1-1890,-18 3-2466,-21 10-1025</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0"/>
    </inkml:context>
    <inkml:brush xml:id="br0">
      <inkml:brushProperty name="width" value="0.025" units="cm"/>
      <inkml:brushProperty name="height" value="0.025" units="cm"/>
    </inkml:brush>
  </inkml:definitions>
  <inkml:trace contextRef="#ctx0" brushRef="#br0">20 1 11627,'0'0'9289,"-20"51"-8008,65-49 160,18 0-416,15-2-736,11 0-193,6-10-256,-9-3-2467,-11-5-3683</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1"/>
    </inkml:context>
    <inkml:brush xml:id="br0">
      <inkml:brushProperty name="width" value="0.025" units="cm"/>
      <inkml:brushProperty name="height" value="0.025" units="cm"/>
    </inkml:brush>
  </inkml:definitions>
  <inkml:trace contextRef="#ctx0" brushRef="#br0">1 389 17809,'0'0'235,"12"-7"683,67-40 473,-3-3 0,136-118 0,-74 55-797,-138 113-601,0 0 1,1-1-1,-1 1 0,0 0 0,0 0 1,0 0-1,0 0 0,0-1 0,0 1 0,0 0 1,1 0-1,-1 0 0,0 0 0,0 0 1,0 0-1,0-1 0,1 1 0,-1 0 1,0 0-1,0 0 0,0 0 0,0 0 1,1 0-1,-1 0 0,0 0 0,0 0 0,0 0 1,1 0-1,-1 0 0,0 0 0,0 0 1,0 0-1,1 0 0,-1 0 0,0 0 1,0 0-1,0 0 0,0 0 0,1 0 0,-1 0 1,0 1-1,0-1 0,0 0 0,0 0 1,1 0-1,-1 0 0,0 0 0,0 0 1,0 1-1,0-1 0,0 0 0,0 0 1,0 0-1,1 0 0,-1 1 0,0-1 0,0 0 1,0 0-1,0 0 0,0 0 0,0 1 1,0-1-1,-3 21-151,-11 23 176,5-22-221,0 1 1,2 0-1,1 0 0,1 0 0,1 1 0,-2 45 0,5-66-81,2 0-1,-1 0 0,0 0 0,0 0 1,1 0-1,0 0 0,-1 0 0,1 0 1,0 0-1,1-1 0,-1 1 0,0 0 1,1-1-1,-1 1 0,4 3 0,-2-4-259,-1 0 0,1 0 0,0 0 0,0 0 0,0-1 0,0 1 0,0-1 0,0 0 0,0 0 0,1 0 0,-1 0 0,0 0 0,1-1 0,3 1 0,39 0-7586</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2"/>
    </inkml:context>
    <inkml:brush xml:id="br0">
      <inkml:brushProperty name="width" value="0.025" units="cm"/>
      <inkml:brushProperty name="height" value="0.025" units="cm"/>
    </inkml:brush>
  </inkml:definitions>
  <inkml:trace contextRef="#ctx0" brushRef="#br0">230 26 13485,'0'0'3358,"-11"1"-1170,2 2-2114,-1 0 0,1 0-1,0 1 1,0 0 0,0 1-1,1 0 1,-1 0 0,1 1-1,1 0 1,-1 0 0,1 1-1,0 0 1,0 0 0,-7 11-1,-2 2-10,1 0-1,-14 25 1,25-37-3,0 0-1,0 0 1,1 1 0,0-1 0,0 1-1,1 0 1,0 0 0,1-1-1,-1 14 1,1-20-39,1 0 0,1 0 0,-1 1 0,0-1 0,0 0 0,1 0 0,-1 0 0,1 0 1,0 0-1,0 0 0,0 0 0,0-1 0,0 1 0,0 0 0,0 0 0,0-1 0,1 1 0,-1 0 0,1-1 0,-1 1 0,1-1 0,3 2 0,-1-1 59,0 0 0,0 0 0,0-1 0,1 1-1,-1-1 1,0 0 0,1-1 0,-1 1 0,1-1 0,6 0 0,0-1 33,0 0 0,-1 0 0,1-1 0,-1 0 0,0-1 1,1 0-1,-1-1 0,18-9 0,-18 5-84,-1 0 1,0 0-1,0-1 1,0 0-1,-1 0 0,-1-1 1,1 0-1,-2 0 1,1-1-1,-2 0 0,1 0 1,6-20-1,-10 25-68,0 0 1,0 1-1,-1-1 0,1 0 0,-1 0 0,-1 0 1,1 0-1,-1 0 0,0 0 0,0-1 0,-1 1 0,1 0 1,-1 0-1,-1 0 0,1 0 0,-1 1 0,0-1 1,-1 0-1,1 1 0,-1-1 0,0 1 0,0 0 0,-1 0 1,0 0-1,0 1 0,0-1 0,-6-5 0,8 8-53,-1 0-1,0 1 1,1-1-1,-1 1 0,0-1 1,0 1-1,0 0 1,0 0-1,0 0 0,0 0 1,0 0-1,0 1 1,0 0-1,0-1 0,0 1 1,-1 0-1,1 1 1,0-1-1,0 0 0,0 1 1,0 0-1,0 0 1,0 0-1,0 0 0,-5 3 1,6-3-188,0 1 0,-1-1 1,1 1-1,1 0 0,-1 0 1,0 0-1,0 0 0,1 1 1,-1-1-1,1 0 1,0 0-1,0 1 0,0-1 1,0 1-1,0-1 0,0 1 1,1 0-1,-1-1 0,1 1 1,-1 0-1,1-1 0,0 1 1,0 0-1,1-1 0,-1 1 1,0 0-1,1-1 0,0 1 1,-1-1-1,3 5 0,15 23-4033</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3"/>
    </inkml:context>
    <inkml:brush xml:id="br0">
      <inkml:brushProperty name="width" value="0.025" units="cm"/>
      <inkml:brushProperty name="height" value="0.025" units="cm"/>
    </inkml:brush>
  </inkml:definitions>
  <inkml:trace contextRef="#ctx0" brushRef="#br0">233 100 11787,'0'0'4036,"-3"-10"-934,3 8-3033,-1-1 0,0 1 0,0-1 0,1 1 0,-2-1-1,1 1 1,0-1 0,0 1 0,-1 0 0,1 0 0,-1 0 0,0 0 0,0 0 0,1 0 0,-1 0 0,-1 0 0,1 1 0,0-1 0,0 1 0,0 0 0,-1 0 0,1-1 0,-1 1 0,1 1 0,-1-1 0,1 0 0,-1 1 0,0-1 0,1 1 0,-1 0 0,0 0 0,1 0 0,-1 0 0,1 0 0,-1 1 0,0-1 0,1 1 0,-4 1 0,-3 0-12,-1 1-1,1 1 0,0 0 1,1 0-1,-1 1 1,1 0-1,0 0 1,0 1-1,0 0 1,-8 9-1,12-11-38,0 0-1,0 0 1,0 0-1,1 0 1,-1 0-1,1 1 1,0 0-1,1-1 1,-1 1-1,1 0 1,0 0-1,0 0 1,0 1 0,1-1-1,0 0 1,0 1-1,0-1 1,1 1-1,0 7 1,1-10-8,0 0 1,0-1-1,0 1 1,1-1-1,-1 1 1,1-1 0,0 0-1,-1 1 1,1-1-1,0 0 1,1 0-1,-1 0 1,0-1-1,0 1 1,1 0 0,-1-1-1,1 0 1,-1 1-1,1-1 1,0 0-1,-1 0 1,1-1-1,0 1 1,0-1 0,0 1-1,5-1 1,12 2 91,-1-1 0,35-2 0,-41 0-95,8 0 6,-1-2 0,1 0 0,-1-1 0,0-1 0,23-9 0,-32 10 6,0-1 1,0 0-1,0-1 0,0 0 1,-1 0-1,0-1 1,0-1-1,-1 1 0,16-19 1,-22 24 37,-1-1 1,0 1-1,0-1 1,-1 1 0,1-1-1,0 0 1,-1 0-1,0 1 1,1-1-1,-1 0 1,0 0-1,-1-1 1,1 1-1,0 0 1,-1 0-1,0 0 1,0 0-1,0-1 1,0 1-1,-1-6 1,-1 6-10,1 0-1,-1 0 1,0 0 0,1 0 0,-1 0-1,-1 1 1,1-1 0,0 1-1,-1-1 1,1 1 0,-1 0 0,0 0-1,0 0 1,0 0 0,-6-3-1,-5-1-26,-1 1-1,1 0 1,-1 1-1,0 0 1,-1 1-1,1 1 1,-18 0-1,13 1-153,-64 2 176,79-1-288,0 1-1,0-1 0,0 1 1,0 1-1,0-1 0,0 1 1,0 0-1,0 0 1,1 0-1,-1 1 0,1 0 1,0-1-1,-5 5 1,1 7-3973,6-5-3442</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4"/>
    </inkml:context>
    <inkml:brush xml:id="br0">
      <inkml:brushProperty name="width" value="0.025" units="cm"/>
      <inkml:brushProperty name="height" value="0.025" units="cm"/>
    </inkml:brush>
  </inkml:definitions>
  <inkml:trace contextRef="#ctx0" brushRef="#br0">0 0 15535,'0'0'4452,"74"24"-4164,-23-22-96,17-2-128,5 0-1345,1-5-2787,-1-7-3203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6.454"/>
    </inkml:context>
    <inkml:brush xml:id="br0">
      <inkml:brushProperty name="width" value="0.025" units="cm"/>
      <inkml:brushProperty name="height" value="0.025" units="cm"/>
    </inkml:brush>
  </inkml:definitions>
  <inkml:trace contextRef="#ctx0" brushRef="#br0">115 143 12716,'0'0'2338,"-12"10"-427,5-4-1655,-45 42 1115,47-43-1177,0 0-1,1 0 1,0 1-1,0-1 0,0 1 1,0 0-1,1 0 0,0 0 1,-3 13-1,5-18-167,1-1-1,0 1 1,0 0 0,-1-1-1,1 1 1,0-1 0,0 1-1,0 0 1,0-1 0,0 1-1,0-1 1,0 1 0,0 0-1,0-1 1,1 1-1,-1-1 1,0 1 0,0 0-1,0-1 1,1 1 0,-1-1-1,0 1 1,1-1 0,-1 1-1,0-1 1,1 1 0,-1-1-1,1 1 1,-1-1 0,1 0-1,-1 1 1,1-1-1,-1 1 1,1-1 0,-1 0-1,1 0 1,0 1 0,29-5 572,28-22-174,-29 8-421,0-2 1,-1 0 0,-1-2 0,-1-1 0,-1-1 0,38-48-1,-60 69 6,0-1-1,-1 0 0,0 0 0,0 0 0,0 0 1,0 0-1,0 0 0,-1 0 0,1-6 0,-2 9-8,0 1 0,0-1 0,0 0-1,0 0 1,0 0 0,0 0-1,0 0 1,-1 0 0,1 0 0,0 1-1,-1-1 1,1 0 0,-1 0 0,1 0-1,-1 1 1,1-1 0,-1 0 0,1 0-1,-1 1 1,0-1 0,1 1-1,-1-1 1,0 1 0,0-1 0,1 1-1,-1-1 1,0 1 0,0-1 0,0 1-1,0 0 1,0 0 0,1-1-1,-1 1 1,0 0 0,0 0 0,0 0-1,0 0 1,0 0 0,0 0 0,0 0-1,0 0 1,0 1 0,1-1-1,-1 0 1,0 0 0,-1 1 0,-6 1-4,1 0 1,-1 0 0,1 1-1,0-1 1,0 2-1,0-1 1,1 1 0,-1 0-1,-11 9 1,-56 53 302,56-48-36,-3 5 714,45-22-566,69-16-235,-55 8-1401,68-4 0,-91 11 676,-1 0 1,1 1-1,0 0 1,23 6-1,-34-6 420,-1 0 1,0 0-1,0 0 1,1 0-1,-1 0 1,0 1-1,0-1 1,-1 1-1,1 0 0,0 0 1,0 0-1,-1 1 1,1-1-1,-1 0 1,0 1-1,0 0 1,0-1-1,0 1 1,0 0-1,-1 0 0,1 0 1,-1 0-1,0 0 1,0 1-1,0-1 1,1 5-1,-1-1 8,-1-1 0,1 1 0,-1-1 0,-1 1 0,1-1 0,-1 1 0,0-1 0,-3 9 0,3-11-370,0-1 0,-1 1 1,0-1-1,0 1 1,0-1-1,0 0 1,0 0-1,-1 0 1,-4 4-1,-8 4-5237</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5"/>
    </inkml:context>
    <inkml:brush xml:id="br0">
      <inkml:brushProperty name="width" value="0.025" units="cm"/>
      <inkml:brushProperty name="height" value="0.025" units="cm"/>
    </inkml:brush>
  </inkml:definitions>
  <inkml:trace contextRef="#ctx0" brushRef="#br0">38 1 18193,'0'0'4773,"-11"62"-4805,4-23 416,-2 11 0,7 4-159,-7-1-161,9-2 0,0-5-64,6-8-1570,4-11-992,1-15-1954,2-12-4133</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6"/>
    </inkml:context>
    <inkml:brush xml:id="br0">
      <inkml:brushProperty name="width" value="0.025" units="cm"/>
      <inkml:brushProperty name="height" value="0.025" units="cm"/>
    </inkml:brush>
  </inkml:definitions>
  <inkml:trace contextRef="#ctx0" brushRef="#br0">200 116 11755,'1'-11'3908,"0"5"-3492,0-4 369,0 1 0,-1-1 0,0 0 0,-1 0 0,-1-12 0,1 21-673,1-1-1,0 1 1,-1-1-1,1 1 1,-1-1-1,1 1 1,-1-1-1,0 1 1,0 0-1,0 0 1,1-1-1,-1 1 1,0 0-1,-1 0 1,1 0 0,0 0-1,0 0 1,-3-2-1,2 3-79,0 0 1,0-1-1,0 1 0,1 0 0,-1 0 1,0 0-1,0 0 0,0 0 0,0 0 0,0 1 1,0-1-1,0 1 0,0-1 0,0 1 1,0 0-1,1 0 0,-1 0 0,0 0 1,-2 2-1,-4 3-32,0 0 1,0 1-1,0 1 0,1-1 0,0 1 1,1 0-1,-12 18 0,5-3 16,0 0-1,-9 25 0,17-36-17,1-1 1,0 1-1,1 0 1,0 0-1,1 0 0,0 1 1,1-1-1,1 0 1,0 14-1,1-23 6,-1 0 0,1 0-1,-1 1 1,1-1 0,0 0 0,0-1 0,1 1-1,-1 0 1,1 0 0,-1 0 0,1-1-1,0 1 1,0-1 0,0 1 0,0-1 0,4 3-1,-3-3 20,1 0 0,-1 0-1,1-1 1,0 1-1,0-1 1,0 0 0,0 0-1,0 0 1,0-1-1,0 1 1,0-1-1,0 0 1,0 0 0,0-1-1,0 1 1,4-2-1,-1 1 55,-1-1-1,1 0 1,-1 0-1,0-1 1,1 0-1,-1 0 1,-1-1-1,1 1 1,0-1-1,-1-1 1,0 1-1,0-1 1,0 1-1,0-1 0,-1-1 1,0 1-1,0-1 1,-1 0-1,1 1 1,-1-2-1,0 1 1,2-9-1,0 2-12,-1 1-1,0-1 0,-1 0 1,-1 0-1,0-1 0,-1 1 1,0 0-1,-1-1 0,-1 1 1,-2-21-1,2 33-147,1 0 1,-1-1-1,1 1 1,-1 0-1,0-1 1,1 1-1,-1 0 0,0 0 1,0 0-1,0 0 1,0 0-1,0 0 1,0 0-1,0 0 0,0 0 1,-1 0-1,1 0 1,0 1-1,0-1 0,-1 0 1,1 1-1,0-1 1,-3 0-1,3 1-119,0 0 0,0 0-1,1 0 1,-1 0 0,0 0-1,0 0 1,0 0 0,1 0 0,-1 1-1,0-1 1,0 0 0,0 0 0,1 1-1,-1-1 1,0 1 0,0-1 0,1 0-1,-1 1 1,0-1 0,1 1-1,-1 0 1,1-1 0,-1 1 0,1-1-1,-1 1 1,1 0 0,-1-1 0,0 2-1,-5 14-5700</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7"/>
    </inkml:context>
    <inkml:brush xml:id="br0">
      <inkml:brushProperty name="width" value="0.025" units="cm"/>
      <inkml:brushProperty name="height" value="0.025" units="cm"/>
    </inkml:brush>
  </inkml:definitions>
  <inkml:trace contextRef="#ctx0" brushRef="#br0">0 1 17168,'0'0'3107,"0"55"-1762,0-36-768,0 0-417,0-3-96,11-5-64,2-8-2274,8-3-1954,2-13-2338</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8"/>
    </inkml:context>
    <inkml:brush xml:id="br0">
      <inkml:brushProperty name="width" value="0.025" units="cm"/>
      <inkml:brushProperty name="height" value="0.025" units="cm"/>
    </inkml:brush>
  </inkml:definitions>
  <inkml:trace contextRef="#ctx0" brushRef="#br0">136 14 5157,'0'0'14317,"-9"3"-14098,3-1-193,4-1 28,-1-1 0,1 1 0,-1-1 0,1 1 1,-1 0-1,1 0 0,0 0 0,-1 1 0,1-1 1,0 0-1,0 1 0,0 0 0,0-1 0,0 1 1,0 0-1,1 0 0,-1 0 0,1 0 0,-1 0 1,1 0-1,0 1 0,-1-1 0,1 0 0,0 1 0,1-1 1,-1 1-1,-1 4 0,2-2-31,0 0 0,0 0 0,1 0 0,-1 0 0,1 1-1,0-1 1,1 0 0,-1-1 0,1 1 0,0 0 0,0 0 0,0-1 0,6 9-1,3 2 32,1 0 0,22 20 0,22 29 19,-53-60-69,0 1 0,0 0 0,0 0 0,-1 1 0,1-1 1,-1 1-1,-1-1 0,1 1 0,-1-1 0,0 1 0,0 0 1,0 5-1,-2-7 1,1-1 1,-1 1 0,1-1-1,-1 0 1,0 1-1,-1-1 1,1 0 0,0 0-1,-1 0 1,1 0 0,-1 0-1,0 0 1,0 0-1,-1-1 1,1 1 0,0-1-1,-1 0 1,1 1 0,-1-1-1,0 0 1,0 0-1,0-1 1,0 1 0,0-1-1,0 1 1,0-1 0,-7 2-1,0 0 5,-1-1 0,0 1-1,-1-1 1,1-1 0,0 0-1,0-1 1,-17-2 0,25 2 47,0 0 0,0-1 0,0 0 0,0 1 0,0-1 0,1 0 0,-1 0 0,0-1 0,1 1-1,-1-1 1,1 1 0,-1-1 0,1 0 0,0 0 0,0 0 0,-1 0 0,2 0 0,-1-1 0,0 1 0,0 0 0,1-1 0,-1 1 0,1-1 0,0 0 0,0 0 0,0 1 0,0-1 0,0 0 0,0 0 0,1 0 0,0 0 0,-1 0 0,2-4 0,-2-1-14,2-1 1,-1 1-1,1 0 0,1 0 0,0 0 0,0 0 0,0 0 1,1 0-1,0 1 0,0-1 0,6-8 0,19-22-57,0 2 0,35-34 0,28-34 270,-84 94-152,-10 13-1007,-11 17-2526,8-5-468,6-1-2637</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39"/>
    </inkml:context>
    <inkml:brush xml:id="br0">
      <inkml:brushProperty name="width" value="0.025" units="cm"/>
      <inkml:brushProperty name="height" value="0.025" units="cm"/>
    </inkml:brush>
  </inkml:definitions>
  <inkml:trace contextRef="#ctx0" brushRef="#br0">30 1 17745,'0'0'1334,"-4"8"113,0 2-1111,1-2 53,-1 0 0,1 1 1,0-1-1,1 1 0,0 0 0,0 0 0,1 0 1,0 0-1,0 9 0,2-16-379,0 0-1,0-1 1,0 1-1,0 0 1,0-1-1,0 1 1,0-1-1,0 0 1,1 1-1,-1-1 1,1 0 0,-1 0-1,1 0 1,-1 1-1,1-2 1,0 1-1,-1 0 1,1 0-1,0-1 1,0 1-1,0-1 1,0 1-1,-1-1 1,1 0-1,0 1 1,4-1 0,60 0-813,-54-1 350,1 0-73,-1-1 0,0 0 0,-1-1 0,1 0 0,20-9 0,-9 4 142,-40 40 1233,6-18-896,0 2-1,2-1 0,0 1 1,0 1-1,2-1 1,0 2-1,1-1 0,1 1 1,0-1-1,1 1 1,-1 25-1,4-21-4143</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40"/>
    </inkml:context>
    <inkml:brush xml:id="br0">
      <inkml:brushProperty name="width" value="0.025" units="cm"/>
      <inkml:brushProperty name="height" value="0.025" units="cm"/>
    </inkml:brush>
  </inkml:definitions>
  <inkml:trace contextRef="#ctx0" brushRef="#br0">1 47 15727,'0'0'4260,"50"14"-2915,-7-14-64,14 0-736,7-3-417,9-7-96,4-5-1858,-9 0-2818,-4-3-6439</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41"/>
    </inkml:context>
    <inkml:brush xml:id="br0">
      <inkml:brushProperty name="width" value="0.025" units="cm"/>
      <inkml:brushProperty name="height" value="0.025" units="cm"/>
    </inkml:brush>
  </inkml:definitions>
  <inkml:trace contextRef="#ctx0" brushRef="#br0">1 31 15214,'0'0'1725,"10"-4"-300,5-1-932,1 0-1,0 0 1,1 2 0,16-2 0,-25 4-369,1 0-1,-1 0 1,0 1 0,1 0 0,-1 1 0,0 0 0,1 0 0,-1 0 0,0 1 0,0 1 0,13 4-1,-20-6-108,0 0 0,1-1 0,-1 1 0,0 0 0,1 0 0,-1 0 0,0-1 0,0 1 0,0 1 0,0-1 0,0 0 0,0 0 0,0 0 0,0 0 0,-1 1 0,1-1 0,0 0 0,-1 1 0,1-1-1,-1 0 1,1 1 0,-1-1 0,0 1 0,0-1 0,1 3 0,-2-1 62,0-1 0,0 1 0,1-1 0,-2 0-1,1 1 1,0-1 0,0 0 0,-1 0 0,1 0 0,-1 0 0,1 0-1,-1 0 1,-4 3 0,-8 5 292,0 0 0,-1 0 0,-23 10 0,29-15-496,0-1 146,-27 16 68,35-19-98,0 0-1,-1 0 1,1 0 0,-1 0 0,1 0 0,0 0-1,0 0 1,0 0 0,0 0 0,0 1 0,0-1-1,0 1 1,0-1 0,0 0 0,1 1 0,-1-1-1,0 1 1,0 2 0,2-2-30,1-1 1,-1 1-1,0-1 0,1 1 0,-1-1 1,1 0-1,0 0 0,-1 0 1,1 1-1,0-2 0,0 1 0,0 0 1,0 0-1,-1 0 0,1-1 1,0 1-1,0-1 0,0 0 1,0 1-1,3-1 0,0 1-65,27 6-512,63 17-68,-86-21 680,0 1 0,0-1 0,-1 1 1,1 1-1,-1 0 0,0 0 0,13 12 0,-20-16 25,1-1-1,-1 1 0,0 0 1,0 0-1,0 0 0,0 0 1,0 0-1,0 0 0,-1 0 0,1 0 1,0 1-1,0-1 0,-1 0 1,1 0-1,-1 1 0,1-1 0,-1 0 1,0 1-1,1-1 0,-1 1 1,0-1-1,0 0 0,0 1 0,0-1 1,0 1-1,0-1 0,-1 0 1,1 1-1,0-1 0,-1 0 1,1 1-1,-1-1 0,1 0 0,-1 0 1,1 1-1,-1-1 0,0 0 1,0 0-1,0 0 0,0 0 0,0 0 1,0 0-1,0 0 0,0 0 1,-2 1-1,-5 4 320,-1-1 0,-1 0 0,1-1 0,-20 7 0,17-7-275,-101 31 1476,67-22-2159,36-10-1149,13-4-1396,38-12-1121,7-6-1763</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42"/>
    </inkml:context>
    <inkml:brush xml:id="br0">
      <inkml:brushProperty name="width" value="0.025" units="cm"/>
      <inkml:brushProperty name="height" value="0.025" units="cm"/>
    </inkml:brush>
  </inkml:definitions>
  <inkml:trace contextRef="#ctx0" brushRef="#br0">219 64 13773,'0'0'6497,"-9"-4"-5125,3 3-1343,1-1 1,0 1 0,0 0-1,-1 1 1,1-1-1,0 1 1,-1 0-1,1 0 1,-1 1 0,1 0-1,0 0 1,0 0-1,-1 0 1,1 1 0,0 0-1,0 0 1,0 0-1,1 1 1,-1 0-1,1 0 1,-1 0 0,1 0-1,-5 5 1,-1 0 36,1 0 0,0 0 0,0 1 0,-11 16-1,17-21-46,0 1 0,0-1-1,0 1 1,1 0-1,-1 0 1,1 0 0,0 1-1,1-1 1,-1 0-1,1 1 1,0-1-1,0 7 1,1-9-10,1-1 1,0 1-1,-1-1 0,1 1 1,0-1-1,0 0 0,0 1 0,0-1 1,0 0-1,1 0 0,-1 0 1,1 0-1,-1 0 0,1 0 0,0 0 1,0-1-1,0 1 0,0 0 1,0-1-1,0 0 0,0 1 1,0-1-1,1 0 0,-1 0 0,0-1 1,1 1-1,-1 0 0,1-1 1,-1 1-1,0-1 0,4 0 1,11 3 83,1-1 0,-1-1 0,21-2 1,-34 1-87,5 0 25,-1-1 0,1 0 0,0-1-1,0 0 1,-1 0 0,1-1 0,-1 0 0,0 0 0,0-1-1,0 0 1,0 0 0,-1-1 0,0 0 0,0-1 0,9-7-1,-12 8 5,1 0 0,-1-1 0,0 1 0,0-1 0,0 0 0,-1 0 0,0 0 0,0-1 0,0 1 0,-1-1 0,0 1 0,-1-1 0,1 0 0,-1 1 0,0-1 0,-1 0 0,0 0 0,0 0 0,0 0 0,-2-8 0,1 11-102,-1-1 0,0 1 0,1 0 0,-1 0 0,-1 0 0,1 0 0,0 0 0,-1 1 0,0-1 0,0 1 0,0 0 0,0-1 0,-1 1 0,1 1-1,-6-4 1,6 4-197,0 0 0,-1 0 0,1 0 0,-1 1 0,1-1 0,-1 1 0,1 0 0,-7-1 0,8 2-105,0 0 0,0 0 0,0 0 0,0 0 0,0 0 1,-1 0-1,1 1 0,0-1 0,0 1 0,0 0 0,0-1 0,0 1 1,0 0-1,0 0 0,-2 2 0,-5 8-4906</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43"/>
    </inkml:context>
    <inkml:brush xml:id="br0">
      <inkml:brushProperty name="width" value="0.025" units="cm"/>
      <inkml:brushProperty name="height" value="0.025" units="cm"/>
    </inkml:brush>
  </inkml:definitions>
  <inkml:trace contextRef="#ctx0" brushRef="#br0">287 22 15951,'-11'-1'694,"-2"0"-483,0 0 1,0 1-1,0 0 1,-1 1-1,1 0 0,0 1 1,0 1-1,0 0 1,-17 7-1,17-3 245,0 0 1,1 0-1,0 1 0,1 1 0,-12 11 1,18-16-365,1 0-1,1 0 1,-1 0 0,1 1 0,-1 0 0,1 0-1,0 0 1,1 0 0,-1 0 0,1 0 0,0 1-1,1-1 1,-1 1 0,1-1 0,-1 9 0,2-12-77,0 0 1,0-1 0,0 1-1,1 0 1,-1-1-1,0 1 1,1-1 0,-1 1-1,1 0 1,-1-1-1,1 1 1,0-1 0,0 1-1,0-1 1,0 0-1,0 1 1,0-1 0,0 0-1,0 0 1,0 0-1,1 0 1,-1 0 0,3 2-1,1-1 77,-1 0-1,1 0 0,-1 0 1,1-1-1,0 1 1,0-1-1,0-1 1,6 2-1,4-2 152,0 0 0,0-1 0,0 0 1,26-6-1,-30 4-171,-1-1 1,0 0 0,0-1-1,0 0 1,-1 0 0,0-1 0,0 0-1,0 0 1,-1-1 0,10-10-1,-12 11-38,-1 1 1,-1-1-1,1 0 0,-1 0 0,0-1 0,0 1 0,-1-1 0,1 0 0,-2 0 0,1 0 0,-1 0 1,0 0-1,0-1 0,-1 1 0,1-10 0,-3 15-69,1 0 0,0 0-1,0 0 1,-1 1 0,1-1 0,-1 0-1,1 1 1,-1-1 0,0 0 0,1 1-1,-1-1 1,0 1 0,0-1 0,0 1 0,0 0-1,-1-1 1,1 1 0,0 0 0,-1 0-1,1 0 1,0 0 0,-1 0 0,1 0 0,-1 0-1,0 0 1,1 0 0,-1 1 0,0-1-1,1 1 1,-1-1 0,0 1 0,1 0 0,-1 0-1,0 0 1,-3 0 0,1 0-420,0 0 1,0 0-1,-1 0 0,1 1 1,0-1-1,0 1 0,0 0 1,0 0-1,0 1 0,0-1 1,1 1-1,-1 0 1,0 0-1,-6 5 0,-4 8-5817</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44"/>
    </inkml:context>
    <inkml:brush xml:id="br0">
      <inkml:brushProperty name="width" value="0.025" units="cm"/>
      <inkml:brushProperty name="height" value="0.025" units="cm"/>
    </inkml:brush>
  </inkml:definitions>
  <inkml:trace contextRef="#ctx0" brushRef="#br0">52 185 11435,'0'0'10960,"-7"8"-9984,0 1-645,1 0-1,0 0 0,1 1 0,0-1 0,-4 11 0,7-17-285,1 0 1,0 0-1,1 0 0,-1 0 1,0 0-1,1 0 0,-1 0 0,1 0 1,0 0-1,0 0 0,0 0 0,1 0 1,-1 0-1,1 0 0,0 0 1,-1 0-1,1 0 0,1 0 0,-1 0 1,0-1-1,1 1 0,-1 0 0,1-1 1,0 1-1,0-1 0,3 4 0,2-1-20,1 0-1,1 0 0,-1 0 0,0-1 0,1 0 0,0-1 1,0 1-1,0-2 0,0 0 0,1 0 0,-1 0 0,1-1 1,-1-1-1,1 1 0,-1-2 0,1 1 0,-1-1 0,16-4 1,-22 3-414,0 0 0,0 0 0,0-1 1,0 1-1,0-1 0,-1 0 0,1 0 1,-1 0-1,0 0 0,1 0 1,-2 0-1,1-1 0,0 1 0,-1-1 1,1 1-1,-1-1 0,0 0 0,0 0 1,-1 1-1,1-1 0,0-6 0,3-32-7746</inkml:trace>
  <inkml:trace contextRef="#ctx0" brushRef="#br0" timeOffset="1">153 0 16496,'0'0'2818,"-48"6"-2209,45 5-321,3 3-288,0-2 128,8-6-1601,1-3-6311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6.798"/>
    </inkml:context>
    <inkml:brush xml:id="br0">
      <inkml:brushProperty name="width" value="0.025" units="cm"/>
      <inkml:brushProperty name="height" value="0.025" units="cm"/>
    </inkml:brush>
  </inkml:definitions>
  <inkml:trace contextRef="#ctx0" brushRef="#br0">142 1 17328,'0'0'1944,"-9"8"-850,1 0-952,-15 16 2044,-37 44 0,56-62-1967,-1-1 1,1 1 0,0 0-1,0 0 1,1 0 0,0 1-1,0-1 1,1 1-1,-1-1 1,1 1 0,1 0-1,-1 0 1,1 0 0,1 0-1,-1 0 1,1 8 0,1-13-200,1-1 0,-1 1 1,0 0-1,1-1 1,-1 1-1,1-1 0,-1 0 1,1 1-1,0-1 0,-1 0 1,1 0-1,0 0 0,0 0 1,0-1-1,0 1 1,0 0-1,0-1 0,0 1 1,0-1-1,0 0 0,0 0 1,0 0-1,0 0 0,0 0 1,0 0-1,3-1 1,59-5 368,-47 3-1298,0-1-1,-1-1 0,0-1 1,20-9-1,-30 12 380,0 0 1,0 0-1,-1 0 1,1-1-1,-1 0 1,0 0-1,0-1 0,0 1 1,-1-1-1,1 0 1,-1 0-1,0-1 1,-1 1-1,4-7 0,1-20-7691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46"/>
    </inkml:context>
    <inkml:brush xml:id="br0">
      <inkml:brushProperty name="width" value="0.025" units="cm"/>
      <inkml:brushProperty name="height" value="0.025" units="cm"/>
    </inkml:brush>
  </inkml:definitions>
  <inkml:trace contextRef="#ctx0" brushRef="#br0">1 43 13004,'0'5'3011,"9"-2"-1954,25-3-96,16-1 192,21 1-512,17-3-193,13-6-256,12 0-160,-6 1 0,-11 0-32,-17 4-1121,-25 0-3011,-31-1-5797</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47"/>
    </inkml:context>
    <inkml:brush xml:id="br0">
      <inkml:brushProperty name="width" value="0.025" units="cm"/>
      <inkml:brushProperty name="height" value="0.025" units="cm"/>
    </inkml:brush>
  </inkml:definitions>
  <inkml:trace contextRef="#ctx0" brushRef="#br0">1 92 16944,'0'0'3395,"98"-11"-3139,-21-1 97,14-4-33,5 6-224,1 1-64,-3 1-160,-10 3-1377,-14-3-1186,-13-5-2530</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48"/>
    </inkml:context>
    <inkml:brush xml:id="br0">
      <inkml:brushProperty name="width" value="0.025" units="cm"/>
      <inkml:brushProperty name="height" value="0.025" units="cm"/>
    </inkml:brush>
  </inkml:definitions>
  <inkml:trace contextRef="#ctx0" brushRef="#br0">87 1 16143,'0'0'3395,"-16"57"-3010,19-27 95,4 1 257,-1 1-321,-6-1-255,0 2-97,0 1 0,-11-1 32,-9-1-352,-8-7-2307,1-4-5220</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49"/>
    </inkml:context>
    <inkml:brush xml:id="br0">
      <inkml:brushProperty name="width" value="0.025" units="cm"/>
      <inkml:brushProperty name="height" value="0.025" units="cm"/>
    </inkml:brush>
  </inkml:definitions>
  <inkml:trace contextRef="#ctx0" brushRef="#br0">0 1 13741,'0'0'4063,"5"9"-2515,0 0-1222,0 1 0,-1 1 0,-1-1 1,0 0-1,0 1 0,-1 0 0,0-1 1,0 18-1,-2-13-204,0-10-85,-1 1 0,1-1 0,1 0 1,-1 1-1,1-1 0,0 0 0,0 0 1,2 6-1,-2-9-28,0-1 0,0 1 0,1-1 0,-1 1 1,1-1-1,-1 1 0,1-1 0,-1 0 0,1 1 0,-1-1 0,1 0 0,0 0 0,0 0 0,0-1 1,0 1-1,-1 0 0,1-1 0,0 1 0,0-1 0,0 0 0,0 1 0,0-1 0,0 0 1,1 0-1,2-1 0,8 0-137,0 0 0,0-2 0,0 1 0,0-2 0,0 1 0,-1-2 0,1 0 0,-1 0 0,0-1 0,13-9 0,-11 6-355,0-1 1,0 0-1,-1-1 0,0 0 1,-1-2-1,0 1 0,15-22 1,-19 17 397,-10 11 324,0 7-198,0-1 0,0 1-1,0-1 1,0 1 0,0 0 0,0 0 0,0 0 0,1 0 0,-1 0-1,0 0 1,1 0 0,-1 1 0,-1 1 0,-21 21 234,2 1 1,0 1-1,2 1 1,0 1-1,2 1 1,2 0-1,0 1 0,2 1 1,-13 42-1,23-59-453,0-1-1,2 1 1,-1-1-1,2 1 1,0 0-1,1 0 1,0 0-1,3 22 1,6-12-3138</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50"/>
    </inkml:context>
    <inkml:brush xml:id="br0">
      <inkml:brushProperty name="width" value="0.025" units="cm"/>
      <inkml:brushProperty name="height" value="0.025" units="cm"/>
    </inkml:brush>
  </inkml:definitions>
  <inkml:trace contextRef="#ctx0" brushRef="#br0">0 35 12332,'0'0'5637,"46"19"-4035,6-19 63,16 0-640,20 0-673,4-1-223,3-8-97,-4-2-97,-12 2-1344,-15-4-1410,-25 3-2978</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51"/>
    </inkml:context>
    <inkml:brush xml:id="br0">
      <inkml:brushProperty name="width" value="0.025" units="cm"/>
      <inkml:brushProperty name="height" value="0.025" units="cm"/>
    </inkml:brush>
  </inkml:definitions>
  <inkml:trace contextRef="#ctx0" brushRef="#br0">1 46 15375,'0'0'2402,"68"5"-1441,3-5-481,24-9 33,10 0-97,13 1-320,0-4-192,-7-1-4068</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52"/>
    </inkml:context>
    <inkml:brush xml:id="br0">
      <inkml:brushProperty name="width" value="0.025" units="cm"/>
      <inkml:brushProperty name="height" value="0.025" units="cm"/>
    </inkml:brush>
  </inkml:definitions>
  <inkml:trace contextRef="#ctx0" brushRef="#br0">4 0 7175,'0'0'11824,"0"9"-10372,-3 40 38,4 67-1,-1-114-1483,1 0 0,0 0 0,-1 0-1,1 0 1,0 0 0,0 0 0,0-1 0,0 1-1,0 0 1,1-1 0,-1 1 0,0-1 0,1 1-1,-1-1 1,1 0 0,0 0 0,-1 1 0,1-1-1,0 0 1,0-1 0,0 1 0,-1 0 0,1 0-1,0-1 1,0 1 0,0-1 0,0 0 0,0 1-1,3-1 1,10 1 61,0 0 0,30-2 0,-22 0-41,6 1-65,-18-1-29,0 0 1,0 1 0,0 1 0,-1 0-1,1 0 1,21 6 0,-30-6 52,0 0 0,0 0 0,0 0 0,0 0 0,0 1 0,0-1 0,0 0 0,-1 1 0,1 0 0,0-1 0,-1 1 0,1 0 0,-1 0 0,0 0 0,2 3 0,-2-1 7,1-1 1,-1 1-1,-1 0 0,1 0 1,0 0-1,-1 0 0,0-1 1,0 1-1,0 0 1,-1 0-1,1 0 0,-2 4 1,-1 1 65,0 0 1,0 0-1,-1 0 1,-1-1-1,1 1 1,-1-1-1,-1 0 1,1-1-1,-1 1 1,-1-1-1,-8 8 0,6-7 104,0 0 0,0-1-1,-1 0 1,1 0 0,-2-1-1,1 0 1,-1-1 0,-19 7-1,28-11-243,-1 0-1,1 0 0,-1-1 0,1 0 0,-1 1 0,1-1 0,-1 0 0,0 0 1,1 0-1,-1 0 0,1-1 0,-1 1 0,1-1 0,-1 1 0,1-1 0,-1 0 1,1 0-1,0 0 0,-1 0 0,1-1 0,0 1 0,0-1 0,0 1 1,0-1-1,0 0 0,0 1 0,-1-3 0,-1-2-1082,1 0 1,-1 0-1,1-1 1,1 1-1,-1-1 1,1 1-1,0-1 1,-1-14-1,-1-24-5086</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53"/>
    </inkml:context>
    <inkml:brush xml:id="br0">
      <inkml:brushProperty name="width" value="0.025" units="cm"/>
      <inkml:brushProperty name="height" value="0.025" units="cm"/>
    </inkml:brush>
  </inkml:definitions>
  <inkml:trace contextRef="#ctx0" brushRef="#br0">0 180 3555,'0'-47'3844,"4"9"-961,7 11 160,-4 6-673,5 4-416,12 3-545,6 6-448,4 3-449,3 3-191,13 2-225,7 0-64,2 2-160,0 3-1762,4 0-2498,-1 1-3299</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54"/>
    </inkml:context>
    <inkml:brush xml:id="br0">
      <inkml:brushProperty name="width" value="0.025" units="cm"/>
      <inkml:brushProperty name="height" value="0.025" units="cm"/>
    </inkml:brush>
  </inkml:definitions>
  <inkml:trace contextRef="#ctx0" brushRef="#br0">340 0 18193,'-13'0'769,"-1"2"-513,0-1 0,0 2 1,1 0-1,-1 0 0,1 2 0,-1-1 1,2 2-1,-1 0 0,0 0 0,-17 13 1,10-6 182,1 2 0,1 0 1,-29 31-1,40-39-329,1 1-1,0 0 0,1 0 1,0 0-1,0 1 0,1 0 1,0-1-1,0 2 0,1-1 1,0 0-1,-2 19 0,4-26-101,1 1 0,0 0 0,0-1 1,0 1-1,0 0 0,0-1 0,1 1 0,-1 0 0,1-1 0,0 1 0,0-1 0,0 1 0,0-1 1,0 1-1,0-1 0,0 0 0,1 0 0,-1 1 0,1-1 0,2 2 0,0-1 9,-1 0 1,1-1-1,0 0 0,0 1 0,0-1 0,0 0 1,0-1-1,0 1 0,1-1 0,-1 0 0,6 1 1,1 0 29,1-1 1,0-1 0,-1 0 0,1 0-1,0-1 1,-1-1 0,1 0 0,21-7-1,-21 5-6,-1-1-1,0-1 1,0 0-1,0-1 1,-1 0-1,0 0 1,-1-1-1,1 0 1,-1-1-1,10-12 1,-14 14 12,0 0-1,0 0 1,-1 0 0,0-1 0,0 0 0,0 1 0,-1-1 0,0 0 0,-1-1 0,0 1 0,0 0 0,-1-1-1,0 1 1,0-1 0,-2-15 0,1 22-67,0 0-1,0 1 0,-1-1 1,1 0-1,-1 1 1,1-1-1,-1 1 0,0-1 1,0 1-1,1-1 0,-1 1 1,0 0-1,0-1 1,0 1-1,0 0 0,-1 0 1,1 0-1,0-1 1,-1 1-1,1 1 0,0-1 1,-1 0-1,-1-1 1,-1 1-79,1 0 0,0 0 1,-1 0-1,1 1 0,-1-1 1,1 1-1,-1 0 0,0 0 1,1 0-1,-1 0 0,-3 1 1,4-1-163,-1 1 0,1-1 0,-1 1 0,1 0 0,0 0 0,-1 0 0,1 1 0,0-1 0,0 1 0,0-1 0,0 1 0,0 0 0,0 0 0,1 1 0,-1-1 0,1 0 0,-1 1 0,1 0 0,0-1 0,0 1 0,0 0 0,0 0 0,1 0 0,-3 7 0,4-9 55,0 0 0,-1 0 0,1 0 0,0 0 0,0 0 0,1 0-1,-1 0 1,0 0 0,0 0 0,0 0 0,1 0 0,-1 0 0,0 0-1,1 0 1,-1 0 0,1 0 0,-1 0 0,1 0 0,0 0 0,-1 0 0,1 0-1,0-1 1,0 1 0,-1 0 0,1 0 0,0-1 0,0 1 0,0-1-1,2 2 1,33 6-4205,10-4-453</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55"/>
    </inkml:context>
    <inkml:brush xml:id="br0">
      <inkml:brushProperty name="width" value="0.025" units="cm"/>
      <inkml:brushProperty name="height" value="0.025" units="cm"/>
    </inkml:brush>
  </inkml:definitions>
  <inkml:trace contextRef="#ctx0" brushRef="#br0">184 40 11403,'0'0'9977,"-14"1"-9299,6 0-602,-1 0 0,1 1-1,0 0 1,-1 0 0,1 1 0,0 0-1,0 0 1,1 1 0,-1 0 0,1 0-1,0 1 1,0 0 0,0 1 0,0-1 0,1 1-1,0 0 1,1 1 0,-1-1 0,1 1-1,-7 13 1,10-17-50,0 1 1,0 0-1,1-1 0,-1 1 0,1 0 1,0 0-1,0 0 0,1 0 0,-1 0 1,1 0-1,0 0 0,0 0 1,0 0-1,1 6 0,0-7-14,0-1 0,0 1 0,0-1-1,1 0 1,-1 1 0,0-1 0,1 0 0,0 0 0,-1 0-1,1 0 1,0 0 0,0 0 0,0-1 0,0 1 0,0-1-1,1 1 1,-1-1 0,0 0 0,1 0 0,-1 0 0,1 0-1,-1 0 1,3 0 0,10 2 84,-1 0-1,1-1 1,-1-1 0,1 0-1,-1-1 1,1 0 0,0-1-1,-1-1 1,1-1 0,24-7-1,-20 4-19,0-1 0,-1-1 0,0 0 0,-1-2 0,0 0 0,0 0 0,22-21 0,-34 27-33,-1 0-1,1-1 0,-1 0 1,0 0-1,0 0 0,-1 0 1,0-1-1,0 1 0,0-1 1,0 0-1,-1 0 0,2-7 1,-4 12-42,1-1 1,-1 0 0,0 0-1,0 0 1,0 0-1,0 0 1,0 0 0,-1 0-1,1 0 1,0 0 0,-1 0-1,1 0 1,-1 1 0,0-1-1,0 0 1,0 0 0,0 1-1,0-1 1,0 0-1,0 1 1,0-1 0,-1 1-1,1-1 1,0 1 0,-1 0-1,0 0 1,1 0 0,-1 0-1,0 0 1,1 0-1,-1 0 1,0 0 0,0 0-1,0 1 1,1-1 0,-1 1-1,0 0 1,0-1 0,0 1-1,0 0 1,-3 0-1,-4-1-68,0 0-1,0 1 0,1-1 0,-1 2 0,0-1 0,0 1 0,0 1 0,0-1 0,1 1 0,-1 1 0,1 0 1,0 0-1,-1 1 0,1 0 0,1 0 0,-1 0 0,-11 11 0,18-15-65,0 1 0,0-1-1,0 1 1,1 0 0,-1 0 0,0-1 0,0 1-1,1 0 1,-1 0 0,1 0 0,-1 0 0,1 0-1,-1 0 1,1 0 0,-1 0 0,1 0 0,0 0-1,0 0 1,0 0 0,-1 0 0,1 0 0,0 0-1,0 0 1,0 0 0,0 0 0,1 0 0,-1 1-1,1-1-248,0 0 0,0 0 0,-1 0-1,1 0 1,0-1 0,0 1 0,0 0-1,0-1 1,1 1 0,-1-1-1,0 1 1,0-1 0,0 1 0,0-1-1,0 0 1,1 0 0,-1 1 0,0-1-1,0 0 1,1 0 0,1 0 0,29 0-9788</inkml:trace>
  <inkml:trace contextRef="#ctx0" brushRef="#br0" timeOffset="1">760 144 19250,'0'0'6534,"73"-42"-6213,-15 28 223,13 0 33,4 4-33,7 1-287,0 1-193,0 1-96,-7-2-1154,-3-4-4163,-15-4-6918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7.162"/>
    </inkml:context>
    <inkml:brush xml:id="br0">
      <inkml:brushProperty name="width" value="0.025" units="cm"/>
      <inkml:brushProperty name="height" value="0.025" units="cm"/>
    </inkml:brush>
  </inkml:definitions>
  <inkml:trace contextRef="#ctx0" brushRef="#br0">1 0 19346,'0'0'4388,"51"2"-19506</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57"/>
    </inkml:context>
    <inkml:brush xml:id="br0">
      <inkml:brushProperty name="width" value="0.025" units="cm"/>
      <inkml:brushProperty name="height" value="0.025" units="cm"/>
    </inkml:brush>
  </inkml:definitions>
  <inkml:trace contextRef="#ctx0" brushRef="#br0">1 556 12812,'0'0'5979,"12"-6"-4671,40-21-101,-1-2-1,78-59 1,91-92-546,-56 21 103,-98 93-524,-73 89-181,-25 44-167,-37 91 154,61-135-94,1 1 1,0 0 0,2 0-1,-4 49 1,9-71-46,0 1 0,0-1 1,0 0-1,0 0 0,0 0 1,0 1-1,1-1 0,-1 0 0,1 0 1,-1 0-1,1 0 0,0 0 1,0 0-1,0 0 0,0 0 0,0 0 1,1 0-1,-1 0 0,0-1 1,1 1-1,-1-1 0,1 1 0,0-1 1,0 1-1,-1-1 0,1 0 1,0 0-1,0 0 0,0 0 0,0 0 1,0 0-1,0-1 0,0 1 1,1 0-1,-1-1 0,0 0 0,0 0 1,0 0-1,1 0 0,-1 0 1,4 0-1,4-1-623,0 0 0,0-1 1,1 0-1,-1-1 0,-1 0 0,1 0 1,17-9-1,-7 0-1267,-1 0 1,0-1-1,20-17 0,-17 9 905,-1 0-1,20-25 0,-19 18 1514,25-44-1,-29 41 1758,16-42-1,-31 67-1337,-1-1 0,1 1 1,-1-1-1,0 1 0,-1-1 0,1-8 0,-7 13 1940,-15 9-2182,4 4-567,1 1 0,0 1-1,0 1 1,2 0 0,0 1 0,0 0 0,2 1 0,0 0 0,-14 30-1,23-44-21,1 1-1,-1-1 0,1 1 1,0-1-1,0 1 0,1 0 0,-1 0 1,0 0-1,1-1 0,0 1 1,-1 0-1,1 0 0,1 0 0,-1 0 1,0 0-1,1-1 0,0 4 1,0-4-2,0 0-1,0-1 1,1 1 0,-1-1 0,1 1 0,-1-1 0,1 0 0,0 1 0,-1-1-1,1 0 1,0 0 0,0 0 0,0 0 0,-1-1 0,1 1 0,0 0-1,0-1 1,0 1 0,0-1 0,1 0 0,-1 0 0,0 0 0,3 0 0,104 2 525,-80-4-629,-1 2 0,1 1 0,-1 1 0,0 1 0,0 2 0,0 0 0,28 11 0,-52-15 50,-1 1 0,1 0 0,0 0 0,-1 0-1,1 0 1,-1 1 0,0-1 0,0 1 0,4 3 0,-7-5 24,1 0 1,0 0-1,-1 0 1,1 0-1,-1 0 1,1 1-1,-1-1 1,1 0-1,-1 0 1,0 0-1,0 0 1,1 1-1,-1-1 1,0 0-1,0 0 1,0 0-1,0 1 1,-1-1-1,1 0 1,0 0-1,0 0 1,-1 1-1,1-1 1,-1 0-1,1 0 1,-1 0-1,1 0 1,-1 0-1,0 0 1,1 0-1,-1 0 1,0 0-1,0 0 1,0 0-1,0-1 1,-1 2-1,-9 7 154,0-1-1,0 0 1,-1-1-1,0-1 1,0 0-1,-1 0 0,-13 4 1,-99 26 1808,112-33-1688,1 0-123,-58 13 781,64-15-1036,0 0 1,1-1 0,-1 0-1,0 0 1,0 0 0,0 0-1,0-1 1,0 0 0,-7-3-1,-2-10-3431,5-9-3092</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58"/>
    </inkml:context>
    <inkml:brush xml:id="br0">
      <inkml:brushProperty name="width" value="0.025" units="cm"/>
      <inkml:brushProperty name="height" value="0.025" units="cm"/>
    </inkml:brush>
  </inkml:definitions>
  <inkml:trace contextRef="#ctx0" brushRef="#br0">0 46 13196,'0'0'2114,"59"-29"225,-25 20-1507,0 4-639,7 2-161,6 3-353,1 0-2305,5 0-3236</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59"/>
    </inkml:context>
    <inkml:brush xml:id="br0">
      <inkml:brushProperty name="width" value="0.025" units="cm"/>
      <inkml:brushProperty name="height" value="0.025" units="cm"/>
    </inkml:brush>
  </inkml:definitions>
  <inkml:trace contextRef="#ctx0" brushRef="#br0">284 0 11755,'-26'13'1681,"-11"4"424,1 2-1,-59 42 0,88-57-1973,0 2 0,1-1 0,-1 1 0,1 0 0,0 0-1,0 1 1,1-1 0,0 1 0,0 1 0,1-1 0,0 1 0,0-1 0,1 1 0,-1 0 0,2 0 0,-1 1 0,1-1 0,1 1 0,-1 9 0,2-16-122,0 0 0,0 1 1,0-1-1,1 0 0,-1 0 1,1 1-1,-1-1 0,1 0 1,0 0-1,0 0 0,0 0 0,0 0 1,0 0-1,0 0 0,1 0 1,-1-1-1,1 1 0,-1 0 1,1-1-1,3 3 0,-1-1 13,1 0 1,0-1-1,0 0 0,0 0 0,0 0 1,0 0-1,0-1 0,9 1 0,5 0 41,1-1 0,-1-1 0,0 0 0,20-4 0,-23 1-12,-1 0 0,1-1 0,-1-1-1,0-1 1,-1 0 0,0 0 0,1-2 0,-2 0 0,24-18 0,-28 20 89,-2 0 0,1-1 1,-1 0-1,0 0 0,0-1 0,-1 1 1,0-2-1,0 1 0,-1-1 0,0 0 1,-1 0-1,0 0 0,0 0 0,-1-1 1,0 0-1,2-12 0,-5 19-138,0 0 1,0 0-1,0 0 0,0-1 0,0 1 0,-1 0 1,1 0-1,-1 0 0,0 0 0,0 0 0,0 0 1,-1 0-1,1 0 0,0 1 0,-1-1 0,0 0 1,0 1-1,0-1 0,0 1 0,0 0 1,0 0-1,-1-1 0,1 2 0,-1-1 0,-4-3 1,3 3-152,-1 0 0,1 0 0,-1 1 0,0-1 1,1 1-1,-1 0 0,0 0 0,0 1 1,0-1-1,0 1 0,1 0 0,-1 1 1,0-1-1,0 1 0,0 0 0,-6 2 1,9-3 25,1 0 0,-1 1 0,1-1 0,0 1 0,-1-1 0,1 1 0,0-1 0,0 1 0,-1 0 0,1 0 0,0-1 0,0 1 0,0 0 0,0 0 0,0 0 0,0 0 0,0 1 0,0-1 0,0 0 0,1 0 0,-1 0 0,0 1 0,1-1 0,-1 0 0,1 1 0,-1-1 0,1 1 0,0-1 1,0 0-1,-1 1 0,1-1 0,0 1 0,0-1 0,0 1 0,1 1 0,0-1-150,-1 0 1,1 0-1,0 0 1,1 0 0,-1 1-1,0-1 1,1-1-1,-1 1 1,1 0-1,-1 0 1,1-1-1,0 1 1,0 0 0,0-1-1,0 0 1,0 1-1,0-1 1,0 0-1,0 0 1,0 0-1,3 0 1,9 2-1324,0 0 0,0-1 0,27 1-1,10-2-5097</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60"/>
    </inkml:context>
    <inkml:brush xml:id="br0">
      <inkml:brushProperty name="width" value="0.025" units="cm"/>
      <inkml:brushProperty name="height" value="0.025" units="cm"/>
    </inkml:brush>
  </inkml:definitions>
  <inkml:trace contextRef="#ctx0" brushRef="#br0">232 126 11050,'0'0'6609,"-11"-2"-5610,4 1-933,0 1 1,0-1 0,0 1 0,0 0-1,0 1 1,1 0 0,-1 0-1,0 0 1,0 1 0,0 0 0,1 0-1,-1 1 1,1 0 0,0 0 0,0 0-1,0 1 1,0 0 0,1 0 0,-8 7-1,6-6 66,1 0 0,-1 1-1,1 0 1,0 0 0,0 0-1,1 1 1,-1 0 0,2 0-1,-1 1 1,1-1 0,0 1-1,0 0 1,1 0 0,0 0-1,1 0 1,0 1 0,-2 12-1,5-18-102,-1-1 0,0 1 0,1-1 0,0 0 0,0 1 0,-1-1-1,1 1 1,1-1 0,-1 0 0,0 0 0,1 0 0,-1 0 0,1 0 0,-1 0-1,1 0 1,0 0 0,0-1 0,0 1 0,0 0 0,0-1 0,0 0-1,0 0 1,1 1 0,-1-1 0,0 0 0,1-1 0,-1 1 0,1 0-1,-1-1 1,1 1 0,-1-1 0,1 0 0,3 0 0,7 1 111,1 0 1,0-1 0,-1-1 0,1 0-1,13-4 1,-11 1-115,0 0-1,-1-2 1,1 0 0,-1-1-1,-1 0 1,0-1 0,0-1-1,0 0 1,19-18-1,-26 22 42,0-1 0,0-1-1,-1 1 1,0-1-1,0 0 1,-1 0 0,0-1-1,0 0 1,-1 0-1,0 0 1,-1 0 0,1-1-1,-1 1 1,-1-1-1,0 0 1,0 1-1,-1-1 1,1-15 0,-2 22-66,0 0 0,-1 1 1,1-1-1,-1 1 1,1-1-1,-1 0 0,1 1 1,-1-1-1,0 1 1,0 0-1,0-1 0,0 1 1,0-1-1,0 1 1,0 0-1,0 0 0,0 0 1,-1 0-1,1 0 1,0 0-1,-1 0 0,-1-1 1,-1 0-16,-1 0 1,0 1-1,0-1 1,1 1-1,-1 0 0,0 0 1,-8 0-1,3 0-10,0 1-1,0 1 1,0-1-1,0 2 1,0-1-1,0 1 1,-13 5-1,18-4-95,0 0 0,0 0 0,0 0-1,1 0 1,0 1 0,-1 0-1,-5 7 1,9-10-44,0 0-1,0 0 1,0 0-1,1 0 1,-1 0 0,0 0-1,1 0 1,-1 0 0,1 0-1,-1 0 1,1 0-1,-1 0 1,1 0 0,0 1-1,-1-1 1,1 0-1,0 0 1,0 0 0,0 1-1,0-1 1,0 0-1,0 0 1,0 0 0,0 1-1,1-1 1,-1 0-1,0 0 1,1 0 0,-1 0-1,1 0 1,-1 0 0,1 0-1,0 0 1,-1 0-1,1 0 1,0 0 0,0 0-1,0 0 1,0 0-1,0 0 1,-1-1 0,1 1-1,0 0 1,2 0-1,27 9-3940,10-4-1468</inkml:trace>
  <inkml:trace contextRef="#ctx0" brushRef="#br0" timeOffset="1">923 1 11115,'0'0'5946,"-11"4"-3869,-8 5-1587,0 0 1,1 2-1,0 0 0,1 1 1,0 0-1,1 2 1,-19 18-1,26-22-275,1 0 0,-1 0 1,2 1-1,-1 0 0,2 1 1,-7 12-1,11-18-196,-1 0 0,1 1 1,0-1-1,1 1 0,-1-1 0,1 1 1,1-1-1,-1 1 0,1 0 0,0-1 1,1 1-1,2 12 0,-2-16-9,0 0 0,1 0 0,-1 0 0,1 0 0,0-1 0,0 1 0,0 0 0,0-1 0,0 0 0,1 1-1,-1-1 1,1 0 0,-1 0 0,1 0 0,0-1 0,0 1 0,0-1 0,0 1 0,0-1 0,0 0 0,0 0 0,5 1 0,7 1 65,1 0 0,-1-1 0,24 0 0,-23-1-67,1-2 1,-1 0-1,1-1 1,-1-1-1,0 0 1,0-1-1,0-1 1,0 0-1,-1-1 1,21-12-1,-25 12-573,0-1-1,0-1 1,-1 0-1,-1 0 0,1-1 1,-1 0-1,-1-1 1,14-19-1,8-24-4602</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62"/>
    </inkml:context>
    <inkml:brush xml:id="br0">
      <inkml:brushProperty name="width" value="0.025" units="cm"/>
      <inkml:brushProperty name="height" value="0.025" units="cm"/>
    </inkml:brush>
  </inkml:definitions>
  <inkml:trace contextRef="#ctx0" brushRef="#br0">1 0 17521,'0'0'5253,"48"33"-7944,-32-33-6117</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63"/>
    </inkml:context>
    <inkml:brush xml:id="br0">
      <inkml:brushProperty name="width" value="0.025" units="cm"/>
      <inkml:brushProperty name="height" value="0.025" units="cm"/>
    </inkml:brush>
  </inkml:definitions>
  <inkml:trace contextRef="#ctx0" brushRef="#br0">138 1 18225,'0'0'6438,"-39"61"-6470,15-19 32,7 8 32,-1 1-800,9-2-1090,2-5-512,-4-6-2563,-2-9-5061</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64"/>
    </inkml:context>
    <inkml:brush xml:id="br0">
      <inkml:brushProperty name="width" value="0.025" units="cm"/>
      <inkml:brushProperty name="height" value="0.025" units="cm"/>
    </inkml:brush>
  </inkml:definitions>
  <inkml:trace contextRef="#ctx0" brushRef="#br0">0 129 16720,'0'0'961,"45"0"-64,-1-3 608,12-7 0,13-1-319,5 1-610,4-2-480,-6 2-64,-14-1-833,-8-1-1441,-14-1-576,-20-2-1186,-16-6-3043</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65"/>
    </inkml:context>
    <inkml:brush xml:id="br0">
      <inkml:brushProperty name="width" value="0.025" units="cm"/>
      <inkml:brushProperty name="height" value="0.025" units="cm"/>
    </inkml:brush>
  </inkml:definitions>
  <inkml:trace contextRef="#ctx0" brushRef="#br0">22 137 14670,'0'0'3235,"-22"-48"-1153,35 33-1089,19 0-417,13 0-95,10 4-97,9 0-192,13 5-192,0 6-256,-4 0-2082,4 0-2178,-4 0-2915</inkml:trace>
  <inkml:trace contextRef="#ctx0" brushRef="#br0" timeOffset="1">1141 2 10794,'0'0'7271,"-9"-1"-5712,-1 1-1459,1 0 0,-1 1 0,0 0 1,1 1-1,-1 0 0,1 0 0,0 1 0,0 1 0,0-1 1,0 1-1,1 1 0,-1 0 0,-7 6 0,0-1-61,0 2 1,0 0-1,1 1 0,1 1 0,1 0 0,-13 17 0,24-29-40,-1 1-1,1 0 1,0 0 0,0 0-1,1 0 1,-1 0 0,0 0-1,1 0 1,0 1 0,0-1-1,0 0 1,0 1 0,1-1-1,-1 1 1,1-1-1,0 1 1,0-1 0,0 1-1,0-1 1,1 1 0,0-1-1,-1 1 1,3 5 0,0-5 8,0 1 1,0-1 0,0-1-1,0 1 1,1 0 0,-1-1 0,1 0-1,0 0 1,0 0 0,0 0-1,1 0 1,-1-1 0,0 0-1,1 0 1,9 3 0,55 15 76,85 13 1,-88-21-180,107 35 0,-169-46 88,-1 0 1,1 0-1,-1 1 1,1 0-1,-1-1 1,1 1 0,-1 0-1,0 1 1,0-1-1,0 1 1,3 2-1,-6-4 10,0-1 0,0 1-1,1-1 1,-1 1-1,0-1 1,0 1 0,0-1-1,1 1 1,-1-1-1,0 1 1,0 0 0,0-1-1,0 1 1,0-1-1,0 1 1,0-1 0,0 1-1,-1 0 1,1-1-1,0 1 1,0-1 0,0 1-1,0-1 1,-1 1-1,0 0 1,-21 16 498,-35 10 1496,-118 37 0,-69 1-1779,206-56-3448,10-5-3278</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67"/>
    </inkml:context>
    <inkml:brush xml:id="br0">
      <inkml:brushProperty name="width" value="0.025" units="cm"/>
      <inkml:brushProperty name="height" value="0.025" units="cm"/>
    </inkml:brush>
  </inkml:definitions>
  <inkml:trace contextRef="#ctx0" brushRef="#br0">141 0 9769,'0'0'9006,"4"9"-7292,-2-5-1561,0 0 1,-1 0 0,0 1-1,0-1 1,0 0-1,0 1 1,-1-1-1,0 1 1,1-1 0,-2 0-1,1 1 1,-1 5-1,-2-1 28,1 1 0,-2 0-1,1-1 1,-1 1-1,-9 13 1,-20 33 186,19-35-340,1 1 0,1 0 0,1 1 0,1 0 0,1 0-1,-10 41 1,18-60-106,0 0 0,1 0 0,0 1 0,0-1 0,0 0 0,0 0 0,1 1 1,0-1-1,-1 0 0,2 0 0,-1 0 0,0 0 0,1 0 0,0 0 0,0 0 0,3 4 0,-3-5-219,1 0-1,-1 0 1,1 0 0,0-1 0,0 1 0,0-1-1,1 0 1,-1 0 0,1 0 0,-1 0-1,1-1 1,0 1 0,-1-1 0,1 0-1,0 0 1,0 0 0,5 0 0,32 1-5681</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68"/>
    </inkml:context>
    <inkml:brush xml:id="br0">
      <inkml:brushProperty name="width" value="0.025" units="cm"/>
      <inkml:brushProperty name="height" value="0.025" units="cm"/>
    </inkml:brush>
  </inkml:definitions>
  <inkml:trace contextRef="#ctx0" brushRef="#br0">332 0 16047,'-12'5'454,"-14"7"-133,1 1 1,1 1-1,0 1 0,1 0 1,1 2-1,0 1 1,1 1-1,1 1 0,-18 23 1,36-41-293,1 0 1,-1 1 0,1-1 0,-1 0 0,1 1 0,0-1 0,0 1-1,0 0 1,0-1 0,0 1 0,0 0 0,1-1 0,-1 1-1,1 0 1,0 0 0,0 0 0,0-1 0,1 5 0,0-5-14,0 0 0,0 0 1,0 0-1,0 0 0,0 0 1,1-1-1,-1 1 0,0 0 1,1-1-1,0 1 0,-1-1 1,1 1-1,0-1 0,0 0 1,0 0-1,0 0 0,0 0 1,2 1-1,12 3 9,-1-1-1,1 0 1,0-1-1,0-1 1,18 0 0,-18-1-31,19 2-206,-19-3 134,0 1 0,0 0 1,0 1-1,0 1 0,0 0 0,-1 2 0,1-1 0,24 13 0,-39-17 77,0 1-1,0 0 0,0-1 0,1 1 0,-1 0 1,0 0-1,0 0 0,0 0 0,0 0 0,0 0 0,0 0 1,-1 0-1,1 0 0,0 0 0,-1 0 0,1 1 1,0-1-1,-1 0 0,0 1 0,1-1 0,-1 0 1,0 1-1,1-1 0,-1 0 0,0 1 0,0-1 0,0 2 1,-1 0 43,0-1 0,0 1 1,0-1-1,-1 1 0,1-1 0,-1 0 1,1 0-1,-1 0 0,0 1 0,0-1 1,0-1-1,0 1 0,-2 1 1,-10 8 307,-1-2 1,0 0-1,-21 9 1,33-16-309,-7 2 58,-142 63 1965,126-57-1797,-1-1-1,-1-1 1,-49 8-1,63-18-369,15-5-594,20-12-1216,-19 17 1750,44-34-3697,11-8-2441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17.542"/>
    </inkml:context>
    <inkml:brush xml:id="br0">
      <inkml:brushProperty name="width" value="0.025" units="cm"/>
      <inkml:brushProperty name="height" value="0.025" units="cm"/>
    </inkml:brush>
  </inkml:definitions>
  <inkml:trace contextRef="#ctx0" brushRef="#br0">1 787 12908,'0'0'2605,"9"5"-3267,3 0 668,-1 0-1,1-1 0,0-1 1,0 0-1,1 0 0,-1-2 1,1 1-1,-1-1 0,1-1 1,23-2-1,63-12 1221,146-38-1,-120 23-649,577-131-255,477-103 1090,10 54 33,-713 159-1500,-321 36-1270,-63 3-2833,-20-3-4975</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69"/>
    </inkml:context>
    <inkml:brush xml:id="br0">
      <inkml:brushProperty name="width" value="0.025" units="cm"/>
      <inkml:brushProperty name="height" value="0.025" units="cm"/>
    </inkml:brush>
  </inkml:definitions>
  <inkml:trace contextRef="#ctx0" brushRef="#br0">84 0 19603,'0'0'480,"-46"31"0,24-12 1,10 0-353,8-3-96,4-5-1409,9-5-2659,11-6-4484</inkml:trace>
  <inkml:trace contextRef="#ctx0" brushRef="#br0" timeOffset="1">164 278 17809,'0'0'1697,"-50"63"-479,32-35-546,6 1-480,7-4-160,3-9-2626</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71"/>
    </inkml:context>
    <inkml:brush xml:id="br0">
      <inkml:brushProperty name="width" value="0.025" units="cm"/>
      <inkml:brushProperty name="height" value="0.025" units="cm"/>
    </inkml:brush>
  </inkml:definitions>
  <inkml:trace contextRef="#ctx0" brushRef="#br0">233 1 14478,'0'0'331,"1"13"283,-1-7-468,0 6 168,1 0 0,-2 0 0,0 0 0,0 0 0,-2 0 0,1-1 0,-6 16 0,-92 180 1916,4-11-1817,91-185-382,1 1 0,1-1 0,-1 1 0,2 0 0,-2 15 0,3-24-22,1-1 0,0 1 0,0 0 1,0 0-1,0-1 0,1 1 0,-1 0 0,1 0 0,-1-1 0,1 1 0,0 0 0,0-1 0,0 1 0,0-1 0,1 0 1,-1 1-1,1-1 0,-1 0 0,1 0 0,0 1 0,0-2 0,0 1 0,0 0 0,0 0 0,0 0 0,1-1 0,-1 0 1,0 1-1,4 0 0,12 4 56,0-2 0,1 0 0,-1-1 0,1 0 1,-1-2-1,1 0 0,20-3 0,7-1-667,79-18-1,-98 15-1212,-1-1 0,42-18 0,-17 0-3310</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72"/>
    </inkml:context>
    <inkml:brush xml:id="br0">
      <inkml:brushProperty name="width" value="0.025" units="cm"/>
      <inkml:brushProperty name="height" value="0.025" units="cm"/>
    </inkml:brush>
  </inkml:definitions>
  <inkml:trace contextRef="#ctx0" brushRef="#br0">198 186 15535,'0'0'2578,"-10"7"-2113,-7 7-332,0 1 0,1 1 0,1 1 0,0 0 0,2 1 0,-18 29 0,22-33 83,1 1 0,0 0 0,1 1 0,1 0 0,0 0 0,1 0 0,1 1 0,0-1 0,-2 33 0,6-48-211,0 0 1,0 1 0,-1-1 0,1 0 0,0 0 0,0 1 0,0-1 0,1 0 0,-1 0 0,0 0 0,0 1 0,1-1 0,-1 0 0,1 0 0,-1 0 0,1 0 0,-1 0 0,1 0 0,0 0 0,-1 0 0,1 0 0,0 0 0,0 0 0,0 0-1,0 0 1,0 0 0,0-1 0,0 1 0,0 0 0,0-1 0,0 1 0,0-1 0,0 1 0,0-1 0,1 0 0,-1 1 0,0-1 0,0 0 0,0 0 0,1 0 0,-1 0 0,0 0 0,0 0 0,0 0 0,1 0 0,-1-1 0,0 1 0,0 0-1,0-1 1,1 1 0,-1-1 0,1 0 0,6-2-54,-1 0 0,0-1 0,1 0 0,-1 0-1,-1-1 1,12-9 0,-3-2-312,0-1 0,-1 0 0,-1-1 0,0 0 1,-1-1-1,-2 0 0,0-1 0,-1 0 0,0-1 0,-2 0 0,-1 0 0,0-1 0,-2 1 0,0-1 0,-2 0 0,0-1 1,-1 1-1,-3-28 0,2 48 391,-1-1 0,1 1 0,0 0 0,-1 0 0,1 0 0,-1 0-1,1 0 1,-1 0 0,0 0 0,0 0 0,0 0 0,0 0 0,0 0 0,0 1 0,-1-1 0,-2-3 0,3 5 25,0-1-1,-1 0 1,1 1-1,0-1 1,0 1 0,0-1-1,-1 1 1,1 0-1,0 0 1,0-1 0,-1 1-1,1 0 1,0 0-1,-1 0 1,1 0-1,0 1 1,0-1 0,-1 0-1,1 0 1,-2 2-1,-1-1 50,0 1 0,1 0 0,-1 0 0,1 1-1,0-1 1,-1 1 0,1-1 0,0 1 0,1 0-1,-1 0 1,0 0 0,1 0 0,0 1 0,0-1-1,0 1 1,-2 4 0,3-6-78,0 0 1,0 0-1,0 1 1,0-1-1,0 0 0,1 1 1,-1-1-1,1 1 1,0-1-1,0 1 1,-1-1-1,2 1 0,-1-1 1,0 1-1,0-1 1,1 1-1,-1-1 1,1 0-1,0 1 0,0-1 1,0 0-1,0 1 1,2 2-1,0-3 0,-1 0 1,1 0-1,-1-1 1,1 1-1,-1-1 0,1 1 1,0-1-1,0 0 0,0 0 1,0-1-1,0 1 0,0-1 1,-1 1-1,2-1 1,-1 0-1,4 0 0,9-1 23,0-1 0,0 0 0,-1-2 0,1 1 0,-1-2 0,18-7 0,1-6-27,-1 0 0,0-3 0,58-47 0,-32 22 184,-59 64 551,-36 83 923,21-62-1358,-15 60-1,27-85-317,0 0 1,1 1 0,1-1-1,1 1 1,0-1-1,0 0 1,2 1-1,3 17 1,-4-27-247,0 0 0,1 0 0,0 0-1,0 0 1,0 0 0,1 0 0,-1 0 0,1-1 0,1 1 0,-1-1 0,8 8 0,11 4-4810</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73"/>
    </inkml:context>
    <inkml:brush xml:id="br0">
      <inkml:brushProperty name="width" value="0.025" units="cm"/>
      <inkml:brushProperty name="height" value="0.025" units="cm"/>
    </inkml:brush>
  </inkml:definitions>
  <inkml:trace contextRef="#ctx0" brushRef="#br0">74 0 15983,'0'0'3171,"-54"4"-1185,42 2-1474,5 2-479,7-1-33,0-2-1602,9-5-2946,10 0-2115</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74"/>
    </inkml:context>
    <inkml:brush xml:id="br0">
      <inkml:brushProperty name="width" value="0.025" units="cm"/>
      <inkml:brushProperty name="height" value="0.025" units="cm"/>
    </inkml:brush>
  </inkml:definitions>
  <inkml:trace contextRef="#ctx0" brushRef="#br0">58 1 14862,'0'0'1473,"-37"51"545,24-28-865,6-5-352,7-6-320,0-4-449,14-6 0,18-2-897,4-16-2979,9-11-3939</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75"/>
    </inkml:context>
    <inkml:brush xml:id="br0">
      <inkml:brushProperty name="width" value="0.025" units="cm"/>
      <inkml:brushProperty name="height" value="0.025" units="cm"/>
    </inkml:brush>
  </inkml:definitions>
  <inkml:trace contextRef="#ctx0" brushRef="#br0">88 0 11403,'-1'0'4250,"-5"10"-2660,-6 7-1019,2 0-1,0 0 1,1 2-1,1-1 1,0 1 0,2 0-1,0 0 1,-5 34 0,11-52-561,-1 1 0,1-1 1,0 0-1,1 1 0,-1-1 1,0 0-1,0 0 1,0 1-1,1-1 0,-1 0 1,1 1-1,-1-1 1,1 0-1,-1 0 0,1 0 1,0 0-1,-1 1 0,1-1 1,0 0-1,0 0 1,0 0-1,2 1 0,0 0 15,0-1 1,-1 1-1,1-1 0,0 0 0,0 0 0,1 0 0,-1 0 0,0 0 0,5 0 0,8 0 41,1-1 0,-1-1-1,18-2 1,-24 2-87,43-6-594,-9 1-1392,-1 3-3886,-33 3 683</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76"/>
    </inkml:context>
    <inkml:brush xml:id="br0">
      <inkml:brushProperty name="width" value="0.025" units="cm"/>
      <inkml:brushProperty name="height" value="0.025" units="cm"/>
    </inkml:brush>
  </inkml:definitions>
  <inkml:trace contextRef="#ctx0" brushRef="#br0">104 1 10858,'0'0'9689,"4"8"-8487,-2-4-1067,0-2-50,0 0 0,-1 1-1,0-1 1,1 1 0,-1-1-1,0 1 1,0-1 0,0 1-1,-1 0 1,1 0 0,-1-1-1,1 1 1,-1 0 0,0 0-1,0 0 1,0-1 0,0 1 0,-1 0-1,1 0 1,-1-1 0,0 1-1,0 0 1,0-1 0,-1 4-1,-26 43 885,6-10-502,-19 47 0,36-73-436,0 0 0,1 1 0,0-1 0,2 1 1,-1 0-1,2 0 0,-1 27 0,3-39-10,-1 0-1,1 0 1,-1 0 0,1 0 0,0 0 0,0 0 0,0-1 0,0 1-1,0 0 1,0 0 0,0-1 0,1 1 0,-1-1 0,0 1 0,1-1 0,0 0-1,-1 1 1,1-1 0,0 0 0,-1 0 0,1 0 0,0 0 0,0-1-1,0 1 1,0 0 0,0-1 0,0 1 0,0-1 0,3 1 0,8 1 97,1-1 0,-1 0 0,17-1 0,-22 0-36,23-1 17,-1-1 1,0-2 0,0-1-1,0-1 1,-1-2 0,31-12-1,34-23-3631,-81 33-226,-6-1-2344</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77"/>
    </inkml:context>
    <inkml:brush xml:id="br0">
      <inkml:brushProperty name="width" value="0.025" units="cm"/>
      <inkml:brushProperty name="height" value="0.025" units="cm"/>
    </inkml:brush>
  </inkml:definitions>
  <inkml:trace contextRef="#ctx0" brushRef="#br0">9 0 14029,'0'0'4581,"-9"54"-4037,9-32-352,9-1-96,11 2 0,6-2-160,10-6-1217,9-2-1377,-1-6-385,6-9 833,0 2-1602</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78"/>
    </inkml:context>
    <inkml:brush xml:id="br0">
      <inkml:brushProperty name="width" value="0.025" units="cm"/>
      <inkml:brushProperty name="height" value="0.025" units="cm"/>
    </inkml:brush>
  </inkml:definitions>
  <inkml:trace contextRef="#ctx0" brushRef="#br0">228 175 7079,'3'-10'2290,"9"-37"475,-11 47-2627,-1-1 0,0 0 0,1 0 0,-1 0 0,0 0 0,0 0 0,0 0 0,0 0 0,0 0 0,0 0-1,0 0 1,0 0 0,0 0 0,0 0 0,-1 0 0,1 0 0,0 0 0,-1 0 0,1 1 0,0-1 0,-1 0 0,1 0 0,-1 0 0,0 0 0,1 1 0,-1-1 0,1 0-1,-1 1 1,-1-2 0,0 1-21,0 1-1,0-1 0,0 1 1,0-1-1,0 1 1,0 0-1,0 0 0,0 0 1,0 0-1,0 0 0,0 1 1,0-1-1,-3 1 1,-4 2-27,0 0 0,1 0 1,-1 1-1,1 0 1,-9 5-1,1 3 156,1 0 1,1 1-1,0 1 0,1 0 1,-22 29-1,31-37-153,-1 1 1,1 0-1,0-1 1,1 1-1,-1 1 1,1-1-1,1 0 1,0 1-1,0-1 1,0 1-1,1 0 1,0 0-1,0-1 1,1 1-1,0 0 1,1 0-1,1 10 0,-1-15-75,0 0 0,0 1 0,1-1 0,-1 0 0,1 0 0,0 0-1,0 0 1,0 0 0,0-1 0,0 1 0,0-1 0,1 1-1,-1-1 1,1 0 0,0 0 0,4 2 0,0 0 17,-1-1 1,2 0-1,-1 0 0,0-1 1,0 1-1,1-2 0,9 2 1,-3-2 1,1 0-1,0 0 1,-1-2 0,1 0 0,-1 0 0,1-2-1,21-5 1,-26 4-18,1 0 0,-1-1-1,0 0 1,0-1-1,0 0 1,-1 0 0,0-1-1,0 0 1,-1-1 0,11-12-1,-15 15-10,0 0 1,0 0-1,0-1 0,-1 1 0,0-1 0,0 0 0,-1 0 1,1 0-1,-1 0 0,-1 0 0,1 0 0,-1-1 0,0 1 1,0-1-1,-1 1 0,0-1 0,0 1 0,-1 0 0,-1-11 1,1 14-44,0 0 0,-1 0 1,1 0-1,-1 0 0,1 0 1,-1 0-1,0 1 1,0-1-1,0 1 0,-1-1 1,1 1-1,-1 0 0,1 0 1,-1 0-1,0 0 0,1 0 1,-1 1-1,0-1 1,0 1-1,0 0 0,-4-2 1,-1 1-548,1 0 1,-1 0-1,0 1 1,0 0 0,0 0-1,0 0 1,-12 2-1,27 6-5634,15 0 3859,17-5-3275</inkml:trace>
  <inkml:trace contextRef="#ctx0" brushRef="#br0" timeOffset="1">918 50 11243,'0'0'3416,"3"-8"54,-1 6-3229,-1-1 0,0 1-1,0 0 1,0-1 0,-1 1-1,1-1 1,-1 1 0,1-1 0,-1 1-1,0-1 1,0-3 0,0 5-191,0 1 0,0-1 0,0 1 0,-1-1 0,1 1-1,0-1 1,-1 1 0,1 0 0,0-1 0,-1 1 0,1 0 0,0-1 0,-1 1 0,1 0 0,0-1 0,-1 1 0,1 0 0,-1 0 0,1-1 0,-1 1 0,1 0 0,-1 0 0,1 0 0,-1 0-1,1 0 1,-1-1 0,0 1 0,-29 7 521,16-2-452,1 2 0,0 0 0,1 0 0,0 2-1,0-1 1,1 1 0,0 1 0,0 0 0,1 0 0,0 1 0,1 1-1,1 0 1,0 0 0,-11 21 0,18-31-106,0 0-1,0 0 1,1 0-1,-1 1 1,1-1-1,-1 0 1,1 0 0,0 1-1,0-1 1,0 0-1,0 0 1,0 1-1,1-1 1,-1 0 0,1 0-1,-1 1 1,1-1-1,0 0 1,0 0-1,0 0 1,0 0-1,0 0 1,0 0 0,0 0-1,1-1 1,-1 1-1,1 0 1,-1-1-1,1 1 1,0-1 0,0 1-1,0-1 1,-1 0-1,1 0 1,1 0-1,-1 0 1,0 0-1,0 0 1,0 0 0,0-1-1,0 1 1,4-1-1,11 3 63,0 0 0,0-2 0,0 0-1,24-1 1,-31-1-71,3 1 14,1-2-1,-1 0 0,0 0 1,0-1-1,0-1 0,0 0 0,0-1 1,22-12-1,-28 13-3,-1 1-1,0-1 0,0 0 1,0-1-1,-1 0 1,1 0-1,-1 0 1,0 0-1,-1-1 0,1 0 1,-1 0-1,0 0 1,-1 0-1,0-1 1,0 1-1,0-1 1,0 0-1,1-9 0,-3 14-12,-1 0 0,0-1 0,1 1 0,-1 0 0,0-1 0,0 1-1,-1-1 1,1 1 0,0 0 0,-1-1 0,1 1 0,-1 0 0,0-1-1,0 1 1,0 0 0,0 0 0,0 0 0,0 0 0,-1 0 0,1 0 0,-1 0-1,-1-2 1,-1 1-60,0 1-1,1-1 1,-1 1-1,0 0 1,0 0-1,-1 0 1,1 0-1,0 1 1,-1 0-1,1 0 1,-6-1-1,-3 1-546,-1 0 0,1 1 1,-1 0-1,1 1 0,-1 0 0,1 1 0,-16 5 0,22-5-578,0 1-1,1 0 1,-1 0 0,1 0-1,0 1 1,-11 8 0,-2 5-5799</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80"/>
    </inkml:context>
    <inkml:brush xml:id="br0">
      <inkml:brushProperty name="width" value="0.025" units="cm"/>
      <inkml:brushProperty name="height" value="0.025" units="cm"/>
    </inkml:brush>
  </inkml:definitions>
  <inkml:trace contextRef="#ctx0" brushRef="#br0">50 101 10634,'-10'2'2248,"-30"8"-108,41-7 210,12-1-1840,22 0-332,482-23 3040,-62-1-2758,-243 21-410,-21 2 26,253-32 1,-416 28-257,-12 1-92,0 0 0,-1 0 1,1-2-1,-1 0 0,1-1 0,-1 0 0,18-10 1,-33 15 201,0 0 0,0 0 0,0 0 0,0 0 1,0 0-1,0 0 0,0 0 0,-1 0 1,1 0-1,0 0 0,0 0 0,0 0 0,0 0 1,0 0-1,0 0 0,0 0 0,0 0 1,0 0-1,0 0 0,0 0 0,0 0 1,-1 0-1,1 0 0,0 0 0,0 0 0,0 0 1,0 0-1,0-1 0,0 1 0,0 0 1,0 0-1,0 0 0,0 0 0,0 0 0,0 0 1,0 0-1,0 0 0,0 0 0,0 0 1,0-1-1,0 1 0,0 0 0,0 0 1,0 0-1,0 0 0,0 0 0,0 0 0,0 0 1,0 0-1,0 0 0,0 0 0,0-1 1,0 1-1,0 0 0,0 0 0,0 0 0,-20 0-6026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3.939"/>
    </inkml:context>
    <inkml:brush xml:id="br0">
      <inkml:brushProperty name="width" value="0.025" units="cm"/>
      <inkml:brushProperty name="height" value="0.025" units="cm"/>
    </inkml:brush>
  </inkml:definitions>
  <inkml:trace contextRef="#ctx0" brushRef="#br0">64 1 12364,'0'0'10324,"3"11"-9598,0 2-680,0 1-1,-1 0 1,-1 0 0,-1 0 0,0 0-1,0 0 1,-2 0 0,-2 16-1,-12 84 117,12-74-1722,-10 43 1,13-80 822,0 1-1,0-1 1,0 1 0,-1-1 0,1 0 0,-1 1-1,0-1 1,0 0 0,0 0 0,-5 5 0,-7 5-6321</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81"/>
    </inkml:context>
    <inkml:brush xml:id="br0">
      <inkml:brushProperty name="width" value="0.025" units="cm"/>
      <inkml:brushProperty name="height" value="0.025" units="cm"/>
    </inkml:brush>
  </inkml:definitions>
  <inkml:trace contextRef="#ctx0" brushRef="#br0">0 12 13965,'0'0'2637,"9"1"-1820,38 2-173,0-3-1,50-6 1,27-1 927,-97 7-1344,-15-1-136,0 0 0,0 1 0,0 0 0,0 1 0,0 1 0,0 0 0,0 0 0,-1 1 0,1 1 0,12 5 0,-22-8-76,0 0 0,0 0 0,0 1 0,-1-1 0,1 1 0,-1-1-1,1 1 1,-1-1 0,0 1 0,1 0 0,-1-1 0,0 1 0,0 0 0,0 0 0,0 0 0,-1 0 0,1 0 0,0 0 0,-1 0-1,0 0 1,1 1 0,-1-1 0,0 0 0,0 0 0,0 0 0,0 0 0,-1 0 0,1 0 0,0 1 0,-1-1 0,0 0 0,1 0-1,-1 0 1,0 0 0,0 0 0,0-1 0,-2 3 0,-3 6 194,0 0 0,-1-1 0,0 0 0,-1 0-1,-14 13 1,-33 22 1049,-115 71 0,105-74-400,46-25-574,19-16-282,0 0 1,0 0-1,-1 0 0,1 0 0,0 1 1,0-1-1,0 0 0,0 0 0,0 0 1,0 1-1,0-1 0,0 0 0,0 0 1,0 0-1,0 1 0,0-1 0,0 0 1,0 0-1,0 0 0,0 1 0,0-1 1,0 0-1,0 0 0,0 0 0,0 1 0,0-1 1,0 0-1,1 0 0,-1 0 0,0 0 1,0 1-1,0-1 0,0 0 0,0 0 1,0 0-1,1 0 0,-1 0 0,0 1 1,0-1-1,0 0 0,0 0 0,1 0 1,-1 0-1,0 0 0,0 0 0,0 0 1,1 0-1,42 1 103,16-10-269,-1-2 1,91-30 0,-100 27-564,15-6-3016,65-29 1,-41 7-6620</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82"/>
    </inkml:context>
    <inkml:brush xml:id="br0">
      <inkml:brushProperty name="width" value="0.025" units="cm"/>
      <inkml:brushProperty name="height" value="0.025" units="cm"/>
    </inkml:brush>
  </inkml:definitions>
  <inkml:trace contextRef="#ctx0" brushRef="#br0">0 9 20083,'0'0'1473,"68"0"-992,-7 0-129,14 0-256,14-3-64,2 0 0,-7 2-32,-9-1-640,-16 2-674,-25 0-928,-25 4-1505,-13 1-1154</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83"/>
    </inkml:context>
    <inkml:brush xml:id="br0">
      <inkml:brushProperty name="width" value="0.025" units="cm"/>
      <inkml:brushProperty name="height" value="0.025" units="cm"/>
    </inkml:brush>
  </inkml:definitions>
  <inkml:trace contextRef="#ctx0" brushRef="#br0">0 9 16367,'0'0'4581,"93"39"-4165,-25-39-256,14 0-96,-1-4-64,-1-7-256,-12-2-2242,-7-6-5894</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84"/>
    </inkml:context>
    <inkml:brush xml:id="br0">
      <inkml:brushProperty name="width" value="0.025" units="cm"/>
      <inkml:brushProperty name="height" value="0.025" units="cm"/>
    </inkml:brush>
  </inkml:definitions>
  <inkml:trace contextRef="#ctx0" brushRef="#br0">325 95 12524,'0'0'6022,"-9"0"-3892,-13 1-1906,0 0 0,0 2 1,1 1-1,-1 0 0,-26 10 1,33-9-200,1 1 1,0 0-1,0 1 1,1 0-1,0 1 1,0 0-1,1 1 1,0 1 0,-11 11-1,22-20-17,-1 0 0,1 0 1,0 1-1,0-1 0,0 0 0,-1 1 0,1-1 1,1 1-1,-1 0 0,0-1 0,0 1 0,0 0 1,1-1-1,-1 1 0,1 0 0,0 0 0,-1 2 0,1-3 2,1 0-1,-1-1 0,0 1 0,1 0 0,-1-1 0,1 1 0,-1 0 0,1-1 0,-1 1 0,1-1 0,-1 1 0,1-1 0,0 1 0,-1-1 0,1 1 0,0-1 0,-1 0 0,1 1 0,0-1 0,0 0 0,-1 0 0,1 1 0,0-1 0,0 0 0,-1 0 0,2 0 0,6 1 80,-1-1 0,1 0 0,-1-1 0,0 0 0,1 0 0,12-3 0,1-4 52,1-1 0,-1-1 0,-1-1 0,0-1 0,-1 0 0,0-2 0,-1 0 0,0-1 0,30-34 0,-22 9 682,-25 38-793,0 0-1,0 0 0,0 0 1,0 0-1,-1 0 1,1 0-1,-1 0 1,1 0-1,-1-1 0,0 1 1,0 0-1,0 0 1,0 0-1,0-1 1,-1 1-1,1 0 1,-1 0-1,0-3 0,0 4-73,1 1-1,-1-1 0,1 1 0,-1-1 0,0 1 0,1-1 1,-1 1-1,1-1 0,-1 1 0,0 0 0,1-1 0,-1 1 1,0 0-1,0 0 0,1-1 0,-1 1 0,0 0 1,0 0-1,1 0 0,-1 0 0,0 0 0,0 0 0,1 0 1,-1 0-1,0 0 0,0 0 0,1 1 0,-1-1 0,0 0 1,1 0-1,-1 1 0,0-1 0,1 1 0,-1-1 1,0 0-1,1 1 0,-1-1 0,1 1 0,-1-1 0,0 2 1,-21 22-3580,15-3-748,6 2-1148</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85"/>
    </inkml:context>
    <inkml:brush xml:id="br0">
      <inkml:brushProperty name="width" value="0.025" units="cm"/>
      <inkml:brushProperty name="height" value="0.025" units="cm"/>
    </inkml:brush>
  </inkml:definitions>
  <inkml:trace contextRef="#ctx0" brushRef="#br0">46 0 17649,'0'0'4324,"0"61"-3043,-10-30-288,-3 5-705,3 0-192,2-4-32,3-5-64,5-8 0,0-11-1185,16-8-833,4-5-160,7-21-2850,1-12-6664</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86"/>
    </inkml:context>
    <inkml:brush xml:id="br0">
      <inkml:brushProperty name="width" value="0.025" units="cm"/>
      <inkml:brushProperty name="height" value="0.025" units="cm"/>
    </inkml:brush>
  </inkml:definitions>
  <inkml:trace contextRef="#ctx0" brushRef="#br0">87 69 10602,'0'0'6951,"-5"11"-6071,-23 41 960,14-29-209,2 0-1,-15 37 1,27-59-1623,0 0 0,0 0 0,0 0 1,0 0-1,0 0 0,0 0 0,0 0 0,0 0 0,0 0 0,0 0 0,1 0 1,-1 0-1,0 0 0,1 0 0,-1 0 0,1 0 0,-1 0 0,1 0 0,-1-1 1,1 1-1,0 0 0,-1 0 0,1 0 0,0-1 0,0 1 0,-1 0 0,1-1 0,0 1 1,0-1-1,0 1 0,0-1 0,0 1 0,0-1 0,0 0 0,0 1 0,0-1 1,0 0-1,0 0 0,0 0 0,2 0 0,53 5 336,-43-5-300,12 1-33,83 9-9,-99-9-10,-1 1 0,1 0 0,-1 1 0,0 0 0,0 0 0,0 0 0,0 1 0,-1 1 0,1-1 0,6 7 0,-12-10 0,-1 0-1,0 0 1,0 0-1,0 0 1,1 0 0,-1 0-1,0 1 1,0-1-1,-1 0 1,1 1-1,0-1 1,0 1 0,-1-1-1,1 1 1,-1-1-1,1 1 1,-1-1 0,0 1-1,1 0 1,-1-1-1,0 1 1,0 0-1,0-1 1,0 1 0,-1 1-1,0 0 9,0 0 0,-1 0 0,1 0 0,-1-1-1,1 1 1,-1-1 0,0 1 0,0-1 0,0 0 0,-1 0 0,1 0 0,-4 3-1,-7 4 25,-1-1 0,0 0 0,0-1 0,-16 5 0,10-4-70,1-1 0,-42 7 0,56-13-258,0 0 1,0 0 0,1-1 0,-1 1 0,0-1-1,0 0 1,0-1 0,0 1 0,0-1 0,1 0-1,-1 0 1,0-1 0,1 1 0,-1-1 0,1 0-1,-1 0 1,1-1 0,-8-5 0,-8-20-5927</inkml:trace>
  <inkml:trace contextRef="#ctx0" brushRef="#br0" timeOffset="1">42 52 14221,'0'0'3684,"52"-34"-1218,-16 24-1281,8 3-512,5 7-289,2 0-255,-1 3-65,-3 7-64,-6-2-1410,-4-7-4099</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88"/>
    </inkml:context>
    <inkml:brush xml:id="br0">
      <inkml:brushProperty name="width" value="0.025" units="cm"/>
      <inkml:brushProperty name="height" value="0.025" units="cm"/>
    </inkml:brush>
  </inkml:definitions>
  <inkml:trace contextRef="#ctx0" brushRef="#br0">1 0 17392,'0'0'2755,"39"61"-1826,-25-36-513,2 1-191,7-5-129,1-4 0,8-7-32,7-7 32,2-3-224,-2-3-641,4-12-865,-9-6-1312,-5-2-1891,-6-4-192</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89"/>
    </inkml:context>
    <inkml:brush xml:id="br0">
      <inkml:brushProperty name="width" value="0.025" units="cm"/>
      <inkml:brushProperty name="height" value="0.025" units="cm"/>
    </inkml:brush>
  </inkml:definitions>
  <inkml:trace contextRef="#ctx0" brushRef="#br0">196 0 7399,'0'0'10794,"-28"78"-9384,1-35-546,4 4 33,-7 3-256,-1 0-129,8-1-159,3-2-161,10-8-128,6-6-32,4-10-352,0-11-1474,14-12-1537,1 0-4837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90"/>
    </inkml:context>
    <inkml:brush xml:id="br0">
      <inkml:brushProperty name="width" value="0.025" units="cm"/>
      <inkml:brushProperty name="height" value="0.025" units="cm"/>
    </inkml:brush>
  </inkml:definitions>
  <inkml:trace contextRef="#ctx0" brushRef="#br0">124 0 17969,'0'0'5765,"5"71"-4740,-5-30-544,-5 4-321,-1 0-96,-1 1 0,2-7-64,-4-3-512,7-6-1538,-7-9-897,-3-10-2178,-1-9-3939</inkml:trace>
  <inkml:trace contextRef="#ctx0" brushRef="#br0" timeOffset="1">0 175 10890,'0'0'4356,"68"-26"-3491,-30 26-737,3 0-96,9 0-32,2-1-1697,-1-5-3748</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92"/>
    </inkml:context>
    <inkml:brush xml:id="br0">
      <inkml:brushProperty name="width" value="0.025" units="cm"/>
      <inkml:brushProperty name="height" value="0.025" units="cm"/>
    </inkml:brush>
  </inkml:definitions>
  <inkml:trace contextRef="#ctx0" brushRef="#br0">62 13 15022,'8'-2'2077,"5"-1"-1515,-1 1 0,0 0-1,1 0 1,0 1 0,-1 1 0,14 1 0,-23-1-515,0 0 0,0 1 0,0-1 0,0 1 1,0 0-1,-1 0 0,1 0 0,0 0 0,0 0 0,-1 1 1,1-1-1,-1 1 0,1 0 0,-1-1 0,0 1 0,0 0 1,1 0-1,-1 1 0,-1-1 0,1 0 0,0 1 1,-1-1-1,1 1 0,-1-1 0,0 1 0,1 0 0,-1 0 1,-1 0-1,1-1 0,0 1 0,-1 0 0,1 0 0,-1 0 1,0 4-1,0 0 82,-1 0 0,1 0-1,-1-1 1,-1 1 0,1 0 0,-1-1 0,0 1 0,0-1 0,-1 0 0,0 1-1,0-1 1,-1-1 0,0 1 0,-7 9 0,-7 4 371,0-1 1,-36 28-1,40-36-327,0 1 0,0 1 0,1 0 0,1 1-1,0 0 1,-11 18 0,22-30-167,0 0 0,1 0 1,-1-1-1,1 1 0,-1 0 0,1 0 0,0 0 0,-1 0 1,1 0-1,0 0 0,0 0 0,0 0 0,-1 0 0,1 0 0,0 0 1,0 0-1,0 0 0,1 0 0,-1 0 0,0 0 0,0 0 1,0 0-1,1 0 0,-1 0 0,2 1 0,-1 0 5,0-1 0,0 0-1,1 0 1,-1 0 0,1 0 0,-1 0 0,1 0-1,-1 0 1,1-1 0,0 1 0,-1-1-1,1 1 1,0-1 0,1 1 0,12 1 36,-1-1 0,1-1 1,16-1-1,-13 0-61,14 1-1007,55-8 0,-7-10-3733,-11-4-3142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4.332"/>
    </inkml:context>
    <inkml:brush xml:id="br0">
      <inkml:brushProperty name="width" value="0.025" units="cm"/>
      <inkml:brushProperty name="height" value="0.025" units="cm"/>
    </inkml:brush>
  </inkml:definitions>
  <inkml:trace contextRef="#ctx0" brushRef="#br0">0 416 9513,'0'0'11435,"73"-17"-10538,-23 12-257,6-2-416,2-4-127,1 0-97,-10-2-161,-5 1-1280,-12-2-1506,-12-1-1409,-11-1-1826</inkml:trace>
  <inkml:trace contextRef="#ctx0" brushRef="#br0" timeOffset="1">48 18 14990,'0'0'6054,"59"0"-5061,-14 0-64,7-1-705,3-3-160,-3 2-416,-2-3-2371,-11 2-2818,-10 0-3876</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93"/>
    </inkml:context>
    <inkml:brush xml:id="br0">
      <inkml:brushProperty name="width" value="0.025" units="cm"/>
      <inkml:brushProperty name="height" value="0.025" units="cm"/>
    </inkml:brush>
  </inkml:definitions>
  <inkml:trace contextRef="#ctx0" brushRef="#br0">134 160 17392,'0'0'1634,"-10"-1"165,4 0-1518,-49-2 568,53 3-830,1 0-1,0 0 0,-1 0 0,1 0 1,-1 0-1,1 1 0,0-1 0,-1 0 0,1 1 1,-1-1-1,1 1 0,0 0 0,0-1 0,-1 1 1,1 0-1,0 0 0,0 0 0,0 0 1,0 0-1,0 0 0,0 0 0,0 0 0,0 0 1,0 0-1,1 0 0,-1 1 0,0-1 0,1 0 1,-1 0-1,1 1 0,-1-1 0,1 1 1,0-1-1,-1 0 0,1 1 0,0 2 0,1-2-12,-1-1 0,1 1 0,0 0 0,-1-1 0,1 1 0,0-1 0,0 1 0,0-1 0,0 0 0,0 1 0,0-1 0,1 0 0,-1 0 0,0 0 0,1 0 0,-1 0 0,1 0 0,-1 0 0,1 0 0,-1 0 0,1-1 0,2 1 0,45 14-106,-35-11-130,21 6-473,52 17 80,-81-25 628,0 1 0,-1 0 0,1 0 0,-1 0 0,0 1 0,0 0 0,0 0 1,0 0-1,-1 0 0,1 1 0,5 8 0,-9-11 56,0-1-1,0 1 1,0 0 0,0 0-1,0 0 1,0 0 0,0 0-1,-1 0 1,1 1 0,-1-1-1,0 0 1,1 0 0,-1 0-1,0 0 1,0 1 0,0-1-1,-1 0 1,1 0 0,0 0 0,-1 0-1,0 3 1,-1-2 23,0 0-1,0 0 1,0 1 0,-1-1 0,1-1 0,0 1-1,-1 0 1,0-1 0,0 1 0,0-1 0,-4 3-1,-9 4 83,0-1-1,-1-1 0,-35 11 0,48-16-193,-75 18-124,36-17-1582,7-11-3528,18-8-3471</inkml:trace>
  <inkml:trace contextRef="#ctx0" brushRef="#br0" timeOffset="1">209 9 16239,'0'0'3524,"52"-9"-2980,-20 9-480,2 13-32,5 1 0,2 2-832,6-3-2532,-3-4-3394</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95"/>
    </inkml:context>
    <inkml:brush xml:id="br0">
      <inkml:brushProperty name="width" value="0.025" units="cm"/>
      <inkml:brushProperty name="height" value="0.025" units="cm"/>
    </inkml:brush>
  </inkml:definitions>
  <inkml:trace contextRef="#ctx0" brushRef="#br0">264 0 9513,'-7'7'4484,"-20"14"-2831,-17 13 1114,-45 47 0,78-70-2441,1 0 1,1 0 0,0 1-1,0 0 1,1 0-1,1 1 1,0 0 0,0 1-1,-7 25 1,13-36-308,0 0 0,0 0 0,0 0 0,1 0 0,-1 0 1,1 0-1,0 0 0,0 0 0,0 0 0,0 0 0,1 0 0,-1 0 1,1 0-1,0 0 0,0 0 0,0-1 0,0 1 0,0 0 0,0 0 1,1-1-1,-1 1 0,1-1 0,0 1 0,0-1 0,0 0 0,0 1 1,0-1-1,1 0 0,-1-1 0,1 1 0,3 2 0,0-1 31,1-1-1,0 0 0,1 0 1,-1 0-1,0-1 1,0 0-1,1 0 0,-1-1 1,0 0-1,1 0 1,-1-1-1,8-1 0,-8 0-18,0 1 0,0-2 1,-1 1-1,1-1 0,-1 0 0,1 0 0,-1 0 0,0-1 0,0 0 0,-1 0 0,1-1 0,-1 0 0,0 0 0,0 0 1,-1 0-1,1-1 0,-1 0 0,0 1 0,-1-2 0,6-11 0,-3 5-202,-1 0 0,-1-1 0,0 1 0,-1-1 0,-1 0 0,0 1 0,0-1 0,-1 0 0,-2-22 0,0 33-97,1 0-1,-1 0 1,1 0-1,-1 0 1,0 0-1,0 0 0,0 0 1,-1 0-1,1 1 1,-3-4-1,-9-3-3115,-4 11-3506,11 4-461</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96"/>
    </inkml:context>
    <inkml:brush xml:id="br0">
      <inkml:brushProperty name="width" value="0.025" units="cm"/>
      <inkml:brushProperty name="height" value="0.025" units="cm"/>
    </inkml:brush>
  </inkml:definitions>
  <inkml:trace contextRef="#ctx0" brushRef="#br0">84 381 17040,'0'0'8456,"-62"69"-8264,51-45-128,4-1 0,3-2-160,4-1-1761,6-10-1635,4-7-2754</inkml:trace>
  <inkml:trace contextRef="#ctx0" brushRef="#br0" timeOffset="1">84 0 20884,'0'0'4868</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98"/>
    </inkml:context>
    <inkml:brush xml:id="br0">
      <inkml:brushProperty name="width" value="0.025" units="cm"/>
      <inkml:brushProperty name="height" value="0.025" units="cm"/>
    </inkml:brush>
  </inkml:definitions>
  <inkml:trace contextRef="#ctx0" brushRef="#br0">1 13 15375,'0'0'3235,"59"12"-1954,-15-11-224,8-1-705,7-1-256,4 1-64,-6 0-128,-11-4-1121,-12-1-1538,-12-2-2594,-21-1-4740</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599"/>
    </inkml:context>
    <inkml:brush xml:id="br0">
      <inkml:brushProperty name="width" value="0.025" units="cm"/>
      <inkml:brushProperty name="height" value="0.025" units="cm"/>
    </inkml:brush>
  </inkml:definitions>
  <inkml:trace contextRef="#ctx0" brushRef="#br0">0 27 10954,'0'0'7880,"75"31"-6759,-3-31-609,8 0-384,11-5-128,4-7-1185,-4-6-3491,-9-4-3716</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00"/>
    </inkml:context>
    <inkml:brush xml:id="br0">
      <inkml:brushProperty name="width" value="0.025" units="cm"/>
      <inkml:brushProperty name="height" value="0.025" units="cm"/>
    </inkml:brush>
  </inkml:definitions>
  <inkml:trace contextRef="#ctx0" brushRef="#br0">52 1 10186,'0'0'8477,"12"2"-8258,120 30 442,-119-28-601,1 1 0,-1 0 0,0 1 0,0 0 0,-1 1 0,0 1 0,0 0 0,17 15 0,-26-20-50,0 0 1,0 1-1,-1-1 0,1 1 0,-1-1 1,0 1-1,0 0 0,0 0 0,-1 0 1,1 0-1,-1 1 0,0-1 0,0 0 1,-1 0-1,1 1 0,-1 6 0,0-3 34,-1 0 0,-1-1-1,1 1 1,-1 0 0,-1 0-1,1-1 1,-1 0 0,-6 11-1,-5 6 121,-2 0 0,-1-1 0,-37 40-1,28-34-235,-1-1-1,-1-1 1,-1-2-1,-64 44 0,71-60-2777,15-7-4192</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01"/>
    </inkml:context>
    <inkml:brush xml:id="br0">
      <inkml:brushProperty name="width" value="0.025" units="cm"/>
      <inkml:brushProperty name="height" value="0.025" units="cm"/>
    </inkml:brush>
  </inkml:definitions>
  <inkml:trace contextRef="#ctx0" brushRef="#br0">0 0 21076,'6'14'192,"-1"-1"-512,6 4 320,3 3 224,14-1 192,5-1-159,6-3-97,2-6-96,7 0-1441,-7-6-1346,-7-3-1857,-2-5-2531</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02"/>
    </inkml:context>
    <inkml:brush xml:id="br0">
      <inkml:brushProperty name="width" value="0.025" units="cm"/>
      <inkml:brushProperty name="height" value="0.025" units="cm"/>
    </inkml:brush>
  </inkml:definitions>
  <inkml:trace contextRef="#ctx0" brushRef="#br0">186 1 14382,'0'0'3107,"-48"76"-2050,28-34 0,-5 7 64,2 3-609,0-1-320,1-4-128,8-3-32,5-11-352,7-11-1794,2-14-4036</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03"/>
    </inkml:context>
    <inkml:brush xml:id="br0">
      <inkml:brushProperty name="width" value="0.025" units="cm"/>
      <inkml:brushProperty name="height" value="0.025" units="cm"/>
    </inkml:brush>
  </inkml:definitions>
  <inkml:trace contextRef="#ctx0" brushRef="#br0">45 41 17969,'0'0'5990,"79"4"-4421,-35-8-1024,1-4-417,1-4-96,-8 4-417,-8 0-1056,-7 5-705,-12 2-929,-7 1-2306</inkml:trace>
  <inkml:trace contextRef="#ctx0" brushRef="#br0" timeOffset="1">1 122 10858,'0'0'10410,"73"19"-8200,-25-19-768,2 0-834,2 0-480,-2 0-96,-7 0-64,-4 0-1793,-11 0-2724,-6 0-7911</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05"/>
    </inkml:context>
    <inkml:brush xml:id="br0">
      <inkml:brushProperty name="width" value="0.025" units="cm"/>
      <inkml:brushProperty name="height" value="0.025" units="cm"/>
    </inkml:brush>
  </inkml:definitions>
  <inkml:trace contextRef="#ctx0" brushRef="#br0">1 0 17553,'0'0'3101,"7"3"-1969,-4-2-1033,-1-1-1,1 1 1,-1 0-1,0 1 1,1-1-1,-1 0 1,0 1-1,0-1 1,0 1 0,0-1-1,0 1 1,0 0-1,2 3 1,-3-2 47,1 1 0,-1 0 0,1-1 0,-1 1 1,0 0-1,0 0 0,-1 0 0,1 0 0,-1 0 0,0-1 0,0 6 1,-1 10 195,-1-1 1,-1 1 0,-1-1 0,-6 19-1,5-19-252,0 0-1,2 0 1,-3 37-1,6-53-85,0-1 0,0 0-1,0 0 1,0 0 0,1 0 0,-1 0 0,0 0 0,1 0-1,-1 0 1,1 0 0,-1 0 0,1 0 0,-1 0 0,1 0 0,0-1-1,-1 1 1,1 0 0,0 0 0,0 0 0,0-1 0,0 1-1,-1-1 1,1 1 0,2 0 0,34 8 62,35-13-2390,-29-9-2449,-3-6-3720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4.692"/>
    </inkml:context>
    <inkml:brush xml:id="br0">
      <inkml:brushProperty name="width" value="0.025" units="cm"/>
      <inkml:brushProperty name="height" value="0.025" units="cm"/>
    </inkml:brush>
  </inkml:definitions>
  <inkml:trace contextRef="#ctx0" brushRef="#br0">15 1 11979,'-1'8'2403,"-2"2"-1390,1-3-181,0 0 0,0 0 0,0 0-1,1 0 1,0 0 0,1 1 0,0-1 0,0 0-1,1 11 1,1-16-775,-1-1 0,1 0-1,-1 0 1,1 1 0,-1-1 0,1 0-1,0 0 1,-1 0 0,1-1 0,0 1-1,0 0 1,0-1 0,-1 1 0,1-1-1,0 1 1,0-1 0,0 0 0,0 0-1,0 0 1,0 0 0,0 0 0,0 0-1,0-1 1,2 0 0,50-9-13,-30 0-143,0-1 0,37-21-1,18-10-574,-78 42 674,0-1 0,1 0 0,-1 1 0,0-1 0,1 1 0,-1-1 0,0 1 0,1-1 0,-1 1 0,1 0 0,-1 0 0,0 0 0,1 0 0,-1 0 0,1 0 0,-1 0 0,1 0 1,-1 1-1,0-1 0,1 0 0,-1 1 0,1 0 0,1 0 0,-2 1 47,0-1 0,0 0 1,0 1-1,-1-1 0,1 0 0,0 1 1,-1-1-1,1 1 0,-1-1 1,1 1-1,-1 0 0,0-1 1,0 1-1,1-1 0,-1 1 1,0 0-1,-1 2 0,-1 11 477,-1 0 0,0 0 1,-9 22-1,9-28-355,1-1-256,0-1-1,0 1 1,0 0 0,1 0 0,0 12 0,6-21-7942</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06"/>
    </inkml:context>
    <inkml:brush xml:id="br0">
      <inkml:brushProperty name="width" value="0.025" units="cm"/>
      <inkml:brushProperty name="height" value="0.025" units="cm"/>
    </inkml:brush>
  </inkml:definitions>
  <inkml:trace contextRef="#ctx0" brushRef="#br0">116 0 12684,'0'0'4644,"-48"58"-3491,23-24 353,2 4 31,12 5-95,2-5-866,9-2-384,4-5-160,26-12-64,11-11-1761,9-8-1699,7-13-3426</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07"/>
    </inkml:context>
    <inkml:brush xml:id="br0">
      <inkml:brushProperty name="width" value="0.025" units="cm"/>
      <inkml:brushProperty name="height" value="0.025" units="cm"/>
    </inkml:brush>
  </inkml:definitions>
  <inkml:trace contextRef="#ctx0" brushRef="#br0">188 137 10826,'0'0'6727,"-11"-6"-4848,5 2-1637,4 2-191,-1 0 0,1 0 0,0 0 0,-1 1 0,1-1 0,-1 1 0,0 0 0,1 0 1,-1 0-1,0 0 0,0 0 0,0 0 0,0 1 0,1 0 0,-1-1 0,0 1 0,0 0 0,0 0 0,0 1 0,0-1 0,0 0 0,0 1 0,0 0 0,1 0 0,-6 2 0,-1 3 63,0 0 0,1 1 0,0 0 0,0 1 0,0 0 0,-8 12 0,12-15-43,1 0-1,0 0 0,0 0 1,0 0-1,1 1 0,0-1 1,0 1-1,0-1 0,1 1 1,-1 0-1,2 0 1,-1 0-1,0 6 0,1-10-51,1-1 0,-1 1 0,0 0 0,0-1 0,1 1 0,-1-1 0,1 1 0,0 0 0,-1-1 0,1 1 0,0-1 0,0 0 0,0 1 0,0-1 0,0 0 0,0 1 0,0-1 0,1 0 0,-1 0 0,0 0 0,3 2 0,1-1 28,-1 0 0,0 0 0,1-1 0,0 1 0,-1-1-1,1 0 1,8 1 0,3-1 69,0-1-1,-1 0 0,31-5 1,-33 2-99,0-1 1,0 0-1,-1 0 0,0-1 1,0-1-1,0 0 1,-1-1-1,1 0 0,-2 0 1,1-1-1,10-11 1,-15 14-7,0-1 0,-1 0 0,1-1 0,-1 1 1,0-1-1,-1 0 0,1 0 0,-1-1 0,-1 1 1,0-1-1,0 0 0,0 0 0,-1 0 0,0 0 1,0 0-1,-1-1 0,-1 1 0,1-12 0,-1 17-17,-1 0 0,1 0 0,-1 0 0,0 0-1,0 0 1,0 0 0,0 1 0,-1-1-1,1 0 1,0 1 0,-1-1 0,0 1 0,0-1-1,0 1 1,0 0 0,0 0 0,-4-4-1,2 4-337,1 0-1,-1 0 0,0 0 0,0 0 0,0 0 1,0 1-1,0-1 0,0 1 0,-1 0 0,1 1 1,-8-1-1,9 0-32,0 1 0,-1 0 0,1 0 1,0 0-1,-1 1 0,1-1 0,0 1 0,-1 0 0,1 0 1,0 0-1,0 0 0,0 0 0,0 1 0,0-1 1,0 1-1,0 0 0,0 0 0,1 0 0,-1 0 0,1 1 1,0-1-1,-1 1 0,1-1 0,0 1 0,0 0 1,1 0-1,-1 0 0,1 0 0,-1 0 0,1 0 0,0 0 1,0 0-1,-1 6 0,1 14-2378</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08"/>
    </inkml:context>
    <inkml:brush xml:id="br0">
      <inkml:brushProperty name="width" value="0.025" units="cm"/>
      <inkml:brushProperty name="height" value="0.025" units="cm"/>
    </inkml:brush>
  </inkml:definitions>
  <inkml:trace contextRef="#ctx0" brushRef="#br0">235 126 11403,'0'0'9475,"-9"-2"-8759,4 1-702,1 1 0,-1-1 0,1 1 0,-1 0 1,0 0-1,1 0 0,-1 1 0,1 0 0,-1-1 0,1 2 1,-1-1-1,-4 2 0,-1 2 23,1 0 0,0 0 0,0 1 0,1 0 0,-12 10-1,-41 45 1095,57-57-1012,0 1 0,0-1 0,1 1-1,0 0 1,0 0 0,1 1 0,-1-1-1,1 0 1,0 1 0,1 0 0,-1-1-1,0 9 1,2-13-102,0 1 0,1 0-1,-1-1 1,0 1 0,1-1 0,-1 1 0,1-1 0,0 1-1,0-1 1,-1 1 0,1-1 0,0 0 0,0 1-1,0-1 1,0 0 0,1 0 0,-1 0 0,0 0 0,0 0-1,1 0 1,-1 0 0,1 0 0,-1-1 0,1 1-1,-1 0 1,1-1 0,-1 1 0,1-1 0,-1 0-1,1 1 1,0-1 0,-1 0 0,4 0 0,64 0 334,-58 0-302,9-2-3,-1-1 1,0 0 0,0-1-1,0-1 1,-1-1 0,0-1-1,20-10 1,-24 10 43,-1 0-1,0-1 1,0 0 0,-1-1 0,0-1-1,-1 0 1,0 0 0,0-1-1,14-21 1,-21 28-65,-1-1 0,-1 0-1,1 0 1,-1 0 0,1 0 0,-1 0-1,-1 0 1,1-1 0,-1 1 0,0-1-1,0 1 1,-1-1 0,1 1-1,-1-1 1,0 0 0,-1 1 0,0-1-1,1 1 1,-4-8 0,3 9-35,-1 0 0,0 0 1,-1 0-1,1 0 0,-1 0 1,1 0-1,-1 1 0,0 0 0,-1-1 1,1 1-1,-1 0 0,1 1 1,-1-1-1,0 0 0,0 1 0,0 0 1,0 0-1,0 0 0,0 1 1,-1-1-1,1 1 0,-1 0 0,-6-1 1,-2 1-153,0-1 0,0 2-1,0-1 1,1 2 0,-16 2 0,24-3-109,0 1 0,0-1 0,0 1 0,0 0 0,1 1 0,-1-1 1,0 1-1,1-1 0,-1 1 0,1 0 0,0 1 0,0-1 0,0 0 0,0 1 0,0 0 0,0 0 0,1-1 0,-1 2 0,1-1 0,-4 6 0,1 10-5702</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09"/>
    </inkml:context>
    <inkml:brush xml:id="br0">
      <inkml:brushProperty name="width" value="0.025" units="cm"/>
      <inkml:brushProperty name="height" value="0.025" units="cm"/>
    </inkml:brush>
  </inkml:definitions>
  <inkml:trace contextRef="#ctx0" brushRef="#br0">26 1 13164,'0'0'5510,"-15"73"-4678,10-42 1,0 3-352,5 0-353,0-4-64,0-5 0,5-1 0,0-5-320,6-2-321,-6-4-992,-5-4-2019,0-1-2594</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10"/>
    </inkml:context>
    <inkml:brush xml:id="br0">
      <inkml:brushProperty name="width" value="0.025" units="cm"/>
      <inkml:brushProperty name="height" value="0.025" units="cm"/>
    </inkml:brush>
  </inkml:definitions>
  <inkml:trace contextRef="#ctx0" brushRef="#br0">1 22 14221,'0'0'8745,"68"-20"-8617,-27 20-64,11 2-64,6-1-128,-4-1-1858,5 0-2082,-16-4-6630</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11"/>
    </inkml:context>
    <inkml:brush xml:id="br0">
      <inkml:brushProperty name="width" value="0.025" units="cm"/>
      <inkml:brushProperty name="height" value="0.025" units="cm"/>
    </inkml:brush>
  </inkml:definitions>
  <inkml:trace contextRef="#ctx0" brushRef="#br0">183 63 2626,'0'0'14500,"-10"0"-10977,2-1-3373,0 2-1,0-1 1,0 1 0,0 0-1,0 1 1,0 0 0,1 0 0,-1 1-1,0 0 1,1 0 0,0 1-1,0-1 1,0 2 0,0-1 0,1 1-1,0 0 1,0 0 0,0 1 0,0 0-1,1 0 1,-8 11 0,12-15-143,0 0 1,0 0-1,-1 0 1,1 0-1,1 0 1,-1 0-1,0 0 1,0 0-1,1 1 1,-1-1-1,1 0 1,0 0-1,0 1 1,0-1-1,0 0 1,0 0-1,0 1 1,1 1-1,0-2 5,0 0 1,-1-1-1,1 0 0,0 1 1,0-1-1,1 1 0,-1-1 0,0 0 1,0 0-1,1 0 0,-1 0 1,1 0-1,-1 0 0,1 0 1,-1 0-1,1 0 0,-1-1 0,3 1 1,9 2 40,0 0 1,0-1-1,1-1 0,-1 0 1,14-2-1,-8 1-82,-4 0-146,0 1 1,-1 0-1,1 1 0,-1 0 0,1 1 1,16 7-1,-28-9 166,-1 0 1,1 0-1,0 1 1,0-1-1,0 1 0,-1 0 1,1 0-1,-1 0 1,0 0-1,1 0 1,-1 0-1,0 1 0,0-1 1,-1 1-1,1-1 1,0 1-1,-1 0 0,1 0 1,-1 0-1,0 0 1,0 0-1,0 0 0,-1 0 1,1 0-1,-1 0 1,1 0-1,-1 0 1,0 1-1,0-1 0,-1 0 1,1 0-1,-1 0 1,1 0-1,-1 0 0,-2 4 1,1-1 62,-1 0-1,0-1 1,0 1 0,0-1-1,-1 0 1,0 0 0,0 0-1,0 0 1,-1-1 0,1 0-1,-1 0 1,0 0 0,0 0-1,-1-1 1,-5 3 0,-2 2-15,-1-1 0,0-1 1,-1 0-1,1-1 0,-16 3 0,-29-1-71,57-6-236,0-1 0,-1 0 0,1 0 0,-1 0 0,1 0 0,0 0 0,-1-1 0,1 1 1,0-1-1,-1 1 0,1-1 0,0 0 0,0 0 0,-1 0 0,1 0 0,0 0 0,0-1 0,0 1 0,0-1 0,-2-2 1,-4-18-6236</inkml:trace>
  <inkml:trace contextRef="#ctx0" brushRef="#br0" timeOffset="1">140 30 10378,'0'0'3908,"67"-30"-3108,-39 30-736,2 0-96,10 4-1793,-1 3-2243</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13"/>
    </inkml:context>
    <inkml:brush xml:id="br0">
      <inkml:brushProperty name="width" value="0.025" units="cm"/>
      <inkml:brushProperty name="height" value="0.025" units="cm"/>
    </inkml:brush>
  </inkml:definitions>
  <inkml:trace contextRef="#ctx0" brushRef="#br0">341 14 13997,'-9'-1'1959,"-2"0"-1488,-1 1 0,1 0 0,-1 0 0,1 1 0,-1 1 0,1 0-1,0 0 1,0 1 0,-19 8 0,9 0 140,0 2 0,1 0 1,1 1-1,-25 23 0,37-30-481,0-1 0,1 1 1,-1 0-1,1 1 0,1-1 0,-1 1 1,2 0-1,-1 1 0,1-1 0,0 1 0,1 0 1,0 0-1,-4 18 0,7-26-119,0 1-1,0 0 1,0 0 0,0-1-1,0 1 1,0 0 0,1-1-1,-1 1 1,0 0 0,1-1-1,0 1 1,-1 0 0,1-1-1,0 1 1,0-1 0,0 0-1,0 1 1,0-1 0,0 1-1,0-1 1,0 0 0,1 0-1,1 1 1,0 1 28,1-1 1,0 0-1,0 0 1,0-1-1,1 1 1,-1-1-1,0 0 1,0 0 0,5 0-1,7 0 74,0 0 1,0-1-1,0-1 0,18-3 0,-22 2-82,-1-1-1,1-1 1,-1 0-1,0 0 1,0-1-1,-1-1 1,1 1-1,-1-2 1,0 0-1,-1 0 1,0 0-1,0-1 1,10-12 0,-14 15-48,0-1 1,-1 0-1,1 0 1,-1 0-1,0-1 1,-1 1-1,0-1 1,0 0-1,0 0 1,-1 0-1,0 0 1,0 0-1,0-1 1,-1 1-1,-1 0 1,1-1-1,-1 1 1,0-1-1,-1 1 1,0-1-1,0 1 1,-2-8-1,1 12-149,0 0 0,0 0 0,0 0 0,0 0-1,-1 1 1,1-1 0,-1 1 0,1-1 0,-1 1-1,0 0 1,0 0 0,0 0 0,0 0 0,0 1-1,-5-2 1,7 2 3,0 0 0,0 1-1,0-1 1,0 1 0,0-1-1,-1 1 1,1-1 0,0 1-1,0 0 1,0-1 0,0 1-1,-1 0 1,1 0-1,0 0 1,0 0 0,0 0-1,-1 0 1,1 1 0,0-1-1,0 0 1,0 0 0,-1 1-1,1-1 1,0 1 0,0-1-1,0 1 1,0-1 0,0 1-1,0 0 1,0 0 0,0-1-1,0 1 1,0 0 0,1 0-1,-1 0 1,0 0 0,0 0-1,1 0 1,-1 0 0,1 0-1,-1 0 1,1 0 0,-1 1-1,1 0 1,-1 1-412,1-1 1,-1 0-1,1 1 1,0-1-1,0 1 1,0-1-1,0 1 1,1-1-1,-1 0 1,1 1-1,-1-1 1,2 3-1,14 12-5521</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14"/>
    </inkml:context>
    <inkml:brush xml:id="br0">
      <inkml:brushProperty name="width" value="0.025" units="cm"/>
      <inkml:brushProperty name="height" value="0.025" units="cm"/>
    </inkml:brush>
  </inkml:definitions>
  <inkml:trace contextRef="#ctx0" brushRef="#br0">233 54 11179,'0'0'11146,"-11"-5"-10415,9 4-716,-1-1 3,-1 0-1,0 0 1,1 1-1,-1 0 1,0-1 0,0 1-1,0 0 1,0 1 0,0-1-1,0 1 1,0 0 0,0 0-1,0 0 1,0 0-1,0 1 1,0 0 0,0 0-1,0 0 1,0 0 0,1 0-1,-1 1 1,0-1 0,-6 5-1,-6 6 272,0 0-1,1 0 1,-20 22-1,31-31-230,1 1-1,-1 0 1,1 1-1,0-1 1,0 0-1,0 1 1,1 0-1,-1 0 1,1-1-1,0 1 1,1 1-1,-1-1 1,1 0-1,0 0 1,0 0-1,1 1 0,0 9 1,1-12-29,0-1 1,0 0-1,0 1 0,0-1 1,1 1-1,-1-1 0,1 0 1,0 0-1,0 0 0,0 0 0,0 0 1,0-1-1,0 1 0,0 0 1,0-1-1,1 0 0,-1 1 1,1-1-1,-1 0 0,1 0 1,-1 0-1,1-1 0,0 1 1,-1-1-1,1 1 0,0-1 1,-1 0-1,5 0 0,6 1 173,1-1-1,0 0 1,0-1-1,16-3 1,-18 1-145,0 0 1,-1-1-1,0-1 0,1 0 1,-2 0-1,1-1 1,-1 0-1,0-1 0,0 0 1,14-14-1,-18 15-55,1 0-1,-2 0 0,1-1 0,-1 0 0,0 0 1,0 0-1,0 0 0,-1-1 0,-1 0 1,1 0-1,-1 0 0,-1 0 0,1-1 1,-1 1-1,1-12 0,-3 18-39,0 0-1,0 1 0,0-1 1,0 0-1,0 0 1,0 0-1,0 0 1,-1 1-1,1-1 1,-1 0-1,1 0 1,-1 1-1,0-1 1,0 0-1,0 1 1,0-1-1,0 0 1,0 1-1,0 0 1,0-1-1,-1 1 1,1 0-1,0-1 1,-4-1-1,1 2-261,1-1 1,-1 1-1,0 0 0,0 0 0,0 0 1,0 1-1,0-1 0,0 1 0,0 0 1,-6 1-1,10-1 110,-1 0 1,0 0-1,0 0 0,0 0 1,0 0-1,1 0 1,-1 0-1,0 1 0,0-1 1,0 0-1,0 1 0,1-1 1,-1 1-1,0-1 1,1 0-1,-1 1 0,0 0 1,1-1-1,-1 1 0,0-1 1,1 1-1,-1 0 1,1-1-1,-1 1 0,1 0 1,0 0-1,-1-1 0,1 1 1,0 0-1,-1 0 0,1 0 1,0-1-1,0 1 1,0 0-1,0 0 0,0 0 1,0 0-1,0 0 0,0-1 1,0 1-1,0 0 1,0 0-1,0 0 0,1 0 1,-1 1-1,8 10-4673</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15"/>
    </inkml:context>
    <inkml:brush xml:id="br0">
      <inkml:brushProperty name="width" value="0.025" units="cm"/>
      <inkml:brushProperty name="height" value="0.025" units="cm"/>
    </inkml:brush>
  </inkml:definitions>
  <inkml:trace contextRef="#ctx0" brushRef="#br0">92 292 10442,'0'0'14099,"-6"10"-13123,-13 22-65,-25 44 838,41-68-1642,-1 0 0,1 0-1,0 0 1,0 1-1,1-1 1,1 1 0,-2 16-1,3-23-87,0 0 1,0 0-1,0 1 0,0-1 0,0 0 1,1 0-1,-1 0 0,1 0 0,0-1 1,-1 1-1,1 0 0,0 0 0,0 0 1,0 0-1,1-1 0,-1 1 0,0 0 1,0-1-1,1 1 0,-1-1 0,1 0 0,2 3 1,0-3-14,-1 1 1,0-1-1,1 0 1,-1 0-1,1 0 1,-1 0-1,1-1 1,0 1-1,-1-1 0,1 0 1,-1 0-1,6-1 1,-3 1-373,0-1 1,0 0-1,0 0 1,1-1-1,-1 0 0,-1 0 1,1-1-1,0 1 1,-1-1-1,1 0 1,-1-1-1,0 1 0,0-1 1,0 0-1,6-7 1,10-27-5684,-1-8-3795</inkml:trace>
  <inkml:trace contextRef="#ctx0" brushRef="#br0" timeOffset="1">195 0 18289,'0'0'3652,"-12"59"-5414,12-52-9096</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17"/>
    </inkml:context>
    <inkml:brush xml:id="br0">
      <inkml:brushProperty name="width" value="0.025" units="cm"/>
      <inkml:brushProperty name="height" value="0.025" units="cm"/>
    </inkml:brush>
  </inkml:definitions>
  <inkml:trace contextRef="#ctx0" brushRef="#br0">193 127 3075,'0'-8'3908,"3"-48"1712,-2 48-3532,1-1 0,-1 0 1,1 1-1,0-1 1,6-11-1,-9 56 138,-6-12-2123,0 1 0,-2-1 0,-1-1-1,-1 0 1,-1 0 0,-1-1 0,-25 33-1,20-31-95,1 2-1,1 0 1,2 1-1,-19 49 0,32-75-8,0 1 0,1-1 0,-1 1 0,0-1 0,1 1-1,-1 0 1,1-1 0,0 1 0,-1 0 0,1 0 0,0-1 0,0 1-1,0 0 1,0 0 0,1-1 0,-1 1 0,0 0 0,1-1-1,-1 1 1,1 0 0,0-1 0,-1 1 0,1 0 0,0-1-1,0 1 1,0-1 0,1 2 0,2-2 7,-1 1 1,1-1-1,-1 0 1,1 0-1,0 0 1,0 0-1,-1-1 1,1 1-1,0-1 1,0 0-1,4-1 1,5 0-114,0 0 0,0-1 0,0-1 0,0 0 0,-1-1 0,1 0 0,-1-1 0,0 0 0,21-14 0,-22 13-1197,0-1 0,-1-1 0,0 0 0,-1-1 0,17-18 0,-5-4-4968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5.987"/>
    </inkml:context>
    <inkml:brush xml:id="br0">
      <inkml:brushProperty name="width" value="0.025" units="cm"/>
      <inkml:brushProperty name="height" value="0.025" units="cm"/>
    </inkml:brush>
  </inkml:definitions>
  <inkml:trace contextRef="#ctx0" brushRef="#br0">8 38 8200,'-3'24'10474,"-2"10"-5727,5 25-3163,0-56-1550,1 0 1,-1 0-1,1 0 0,-1-1 1,1 1-1,0 0 0,0 0 1,0-1-1,1 1 0,-1-1 1,1 1-1,-1-1 1,1 1-1,0-1 0,0 0 1,0 0-1,0 0 0,0 0 1,0 0-1,1 0 1,-1-1-1,1 1 0,-1-1 1,1 0-1,0 0 0,-1 0 1,1 0-1,0 0 1,0 0-1,-1-1 0,4 1 1,4 0 7,-1-1 0,1 0 0,-1-1 0,0 0 0,1 0 0,-1-1-1,0 0 1,0-1 0,0 0 0,0 0 0,0-1 0,13-8 0,-17 9-4,0 0-1,0 0 1,0-1 0,-1 0-1,0 1 1,1-2-1,-2 1 1,1 0-1,0-1 1,-1 0-1,0 1 1,0-1 0,0-1-1,-1 1 1,1 0-1,-1-1 1,-1 1-1,1-1 1,-1 0 0,0 1-1,1-12 1,-3 16-15,1-1 0,-1 1 0,1-1 1,-1 1-1,1-1 0,-1 1 0,0 0 1,0-1-1,0 1 0,0 0 0,0 0 1,0-1-1,0 1 0,0 0 0,0 0 1,-1 0-1,1 0 0,0 1 0,-1-1 0,1 0 1,-1 1-1,1-1 0,0 0 0,-1 1 1,1 0-1,-1-1 0,0 1 0,1 0 1,-1 0-1,1 0 0,-1 0 0,1 0 1,-1 0-1,1 0 0,-1 0 0,0 1 1,-1 0-1,2-1-22,-1 0 1,0 0-1,1 0 1,-1 0-1,1 1 1,-1-1-1,1 0 0,-1 1 1,1-1-1,-1 1 1,1 0-1,-1-1 1,1 1-1,0 0 1,0 0-1,-1 0 0,1 0 1,0 0-1,0 0 1,0 0-1,0 1 1,0-1-1,0 0 1,0 1-1,0-1 0,1 0 1,-1 1-1,0-1 1,1 1-1,-1-1 1,1 1-1,0-1 1,-1 1-1,1-1 0,0 1 1,0 0-1,0-1 1,1 4-1,1-4 2,0 0-1,0 0 1,0 0-1,0 0 1,1 0 0,-1-1-1,0 1 1,1-1-1,-1 0 1,0 1-1,1-1 1,-1 0 0,0 0-1,1-1 1,-1 1-1,3-1 1,2 1 7,19 0-39,0-2 0,0 0 0,0-2 0,-1-1 0,0-1 0,49-17 0,-73 22 29,0 1 0,0 0-1,0-1 1,0 1 0,0-1 0,0 1 0,0-1 0,-1 1 0,1-1 0,0 0 0,0 1 0,0-1-1,-1 0 1,1 0 0,0 1 0,-1-1 0,1 0 0,-1 0 0,1 0 0,-1 0 0,1 0 0,-1 0-1,0 0 1,1 0 0,-1 0 0,0 0 0,0 0 0,0 0 0,0 0 0,0 0 0,0 0-1,0 0 1,0 0 0,0 0 0,0 0 0,0 0 0,-1 0 0,1-1 0,-1 0 1,0 1-1,0 0 1,0-1 0,0 1 0,0 0 0,0 0 0,-1 0 0,1 0 0,0-1-1,0 2 1,-1-1 0,1 0 0,-1 0 0,1 0 0,-1 1 0,1-1 0,-1 1-1,1-1 1,-1 1 0,0-1 0,1 1 0,-4 0 0,-1 1 28,-1 0 0,1 0 1,0 1-1,0-1 1,0 1-1,0 1 0,0-1 1,0 1-1,1 0 0,-1 1 1,-7 5-1,10-7-15,1 0 0,-1 0 0,1 0 0,-1 0 1,1 1-1,0-1 0,-1 0 0,1 1 0,1 0 0,-1 0 0,0-1 0,1 1 0,-1 0 0,1 0 0,0 0 1,0 1-1,0-1 0,0 0 0,1 0 0,-1 0 0,1 1 0,0-1 0,0 0 0,0 6 0,2-5-38,0-1-1,0 0 1,0 1-1,0-1 1,1 0 0,-1 0-1,1-1 1,0 1-1,-1 0 1,1-1-1,1 0 1,4 4-1,-1-2-873,0 1-1,1-1 1,0 0 0,13 4 0,0-5-3389,1-3-1927</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18"/>
    </inkml:context>
    <inkml:brush xml:id="br0">
      <inkml:brushProperty name="width" value="0.025" units="cm"/>
      <inkml:brushProperty name="height" value="0.025" units="cm"/>
    </inkml:brush>
  </inkml:definitions>
  <inkml:trace contextRef="#ctx0" brushRef="#br0">67 106 13004,'0'0'5269,"-1"8"-3822,-26 87 1528,18-72-2865,2 1-1,0 0 0,2 1 0,1 0 0,-2 26 0,6-51-114,0 0-1,0 1 1,0-1-1,0 0 1,0 1 0,0-1-1,0 0 1,0 1 0,0-1-1,0 0 1,0 1-1,0-1 1,0 0 0,0 1-1,0-1 1,1 0-1,-1 0 1,0 1 0,0-1-1,0 0 1,0 1-1,1-1 1,-1 0 0,0 0-1,0 1 1,1-1-1,-1 0 1,0 0 0,0 0-1,1 1 1,-1-1-1,0 0 1,1 0 0,-1 0-1,0 0 1,1 0-1,-1 0 1,0 0 0,1 1-1,-1-1 1,17-8 70,12-19 187,-14 4-218,0 0 0,-1-2 0,-2 0 0,0 0 0,-2-1 0,-1 0 0,-1-1 0,-1 0 0,-1 0 0,3-44 0,-9 71-28,0 0 1,0 0-1,0 0 1,0 0-1,0 0 1,0 0-1,1-1 0,-1 1 1,0 0-1,0 0 1,0 0-1,0 0 1,0-1-1,0 1 1,0 0-1,0 0 0,0 0 1,0-1-1,0 1 1,0 0-1,0 0 1,0 0-1,0 0 1,0-1-1,0 1 0,0 0 1,0 0-1,0 0 1,0-1-1,0 1 1,0 0-1,0 0 1,0 0-1,-1 0 0,1-1 1,0 1-1,0 0 1,0 0-1,0 0 1,0 0-1,0 0 1,-1 0-1,1-1 0,0 1 1,0 0-1,0 0 1,0 0-1,-1 0 1,1 0-1,0 0 1,0 0-1,0 0 0,-1 0 1,1 0-1,0 0 1,0 0-1,0 0 1,0 0-1,-1 0 1,1 0-1,0 0 0,0 0 1,-11 14 51,-7 25-100,16-35 48,0 1 0,1 0 0,0 0-1,0-1 1,0 1 0,1 0 0,0 0 0,0 0 0,0 0 0,0 0 0,3 8 0,-3-11 8,1 0 0,0 0 0,0 0 0,1 0-1,-1 0 1,0 0 0,1 0 0,-1 0 0,1-1 0,0 1-1,-1-1 1,1 1 0,0-1 0,0 0 0,0 1 0,0-1-1,0 0 1,0 0 0,0 0 0,1-1 0,-1 1 0,0-1 0,0 1-1,1-1 1,-1 0 0,0 1 0,3-1 0,7-1 203,0 1 1,0-1 0,0-1 0,0 0-1,-1-1 1,1 0 0,-1-1-1,0 0 1,0-1 0,0 0-1,0-1 1,14-10 0,-12 7-31,0 0-1,-1 0 1,-1-1 0,0-1 0,0 0-1,-1 0 1,0-1 0,-1-1 0,11-18-1,-99 155-538,59-86 452,-27 72 0,41-92-521,1-1-1,0 1 1,2 1 0,0-1 0,1 0-1,0 34 1,7-24-2890,4-13-3222,0-5-8447</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19"/>
    </inkml:context>
    <inkml:brush xml:id="br0">
      <inkml:brushProperty name="width" value="0.025" units="cm"/>
      <inkml:brushProperty name="height" value="0.025" units="cm"/>
    </inkml:brush>
  </inkml:definitions>
  <inkml:trace contextRef="#ctx0" brushRef="#br0">187 1 7815,'0'0'15252,"-8"12"-14932,-22 35 765,3 1-1,-38 91 0,53-107-909,1-1-1,2 2 0,2-1 1,0 1-1,3 0 1,-2 46-1,6-75-279,0-1 0,1 1 0,-1-1 0,1 1-1,0-1 1,0 1 0,0-1 0,0 0 0,1 1 0,-1-1 0,1 0-1,0 0 1,0 0 0,4 4 0,-6-6-107,1 0 0,0 0 0,0 0 0,0 0 0,1-1 0,-1 1 0,0 0 0,0-1 0,0 1 0,0-1-1,1 1 1,-1-1 0,0 0 0,1 1 0,-1-1 0,0 0 0,2 0 0,-1 0-233,0-1 0,0 1 0,0-1 0,0 1 0,0-1 0,-1 0 0,1 1 0,0-1 1,-1 0-1,1 0 0,0-1 0,-1 1 0,1 0 0,-1 0 0,2-3 0,14-21-11027</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20"/>
    </inkml:context>
    <inkml:brush xml:id="br0">
      <inkml:brushProperty name="width" value="0.025" units="cm"/>
      <inkml:brushProperty name="height" value="0.025" units="cm"/>
    </inkml:brush>
  </inkml:definitions>
  <inkml:trace contextRef="#ctx0" brushRef="#br0">1 36 8904,'0'0'11377,"15"-4"-9979,52-8-428,1 3 0,122-1 0,-126 10-3184,31 0-5705,-89 0-451</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21"/>
    </inkml:context>
    <inkml:brush xml:id="br0">
      <inkml:brushProperty name="width" value="0.025" units="cm"/>
      <inkml:brushProperty name="height" value="0.025" units="cm"/>
    </inkml:brush>
  </inkml:definitions>
  <inkml:trace contextRef="#ctx0" brushRef="#br0">1 264 18193,'0'0'1570,"60"14"672,-2-29-737,15-8-768,9-6-32,11-4-513,0-2-160,3 2-961,-3-1-2530,-7-1-1890,-6-5-5061</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22"/>
    </inkml:context>
    <inkml:brush xml:id="br0">
      <inkml:brushProperty name="width" value="0.025" units="cm"/>
      <inkml:brushProperty name="height" value="0.025" units="cm"/>
    </inkml:brush>
  </inkml:definitions>
  <inkml:trace contextRef="#ctx0" brushRef="#br0">436 2 12524,'-11'-1'5974,"-3"0"-5713,1 1 1,0 0-1,-1 2 1,1-1-1,0 1 1,0 1 0,0 0-1,0 1 1,0 1-1,1 0 1,-13 6-1,-109 67 87,120-69-261,1 1 0,0 0 1,1 1-1,0 0 1,0 1-1,1 0 0,-12 18 1,22-28-103,-1-1 1,1 1-1,0-1 1,0 1-1,0-1 1,1 1-1,-1-1 1,0 1-1,0 0 1,1 0-1,-1-1 1,1 1-1,0 0 1,-1 0-1,1 0 1,0-1-1,0 1 1,0 0-1,0 0 1,1 0-1,-1-1 1,0 1-1,1 0 1,-1 0-1,1-1 1,0 1-1,-1 0 1,1-1-1,0 1 1,0 0-1,0-1 1,0 0-1,0 1 1,1-1-1,-1 0 1,0 1-1,1-1 1,-1 0-1,1 0 1,-1 0-1,1 0 1,-1 0-1,1 0 1,2 0-1,9 4-323,1-1 0,-1-1 0,0 0-1,27 2 1,-22-3 18,10 2-348,15 0 357,0 3 1,0 1-1,0 2 1,71 28-1,-109-36 400,0 0 0,-1 1 0,1 0 0,-1 0 0,1 0 0,-1 1 0,0-1 0,7 8 0,-10-9-36,0-1 0,0 1 0,0 0 0,0-1 0,0 1 0,-1 0 0,1-1 1,0 1-1,-1 0 0,1 0 0,-1 0 0,0 0 0,0-1 0,0 1 0,0 0 0,0 0 0,0 0 0,0 0 0,0 0 0,-1 0 0,1-1 0,-1 1 0,1 0 0,-1 0 0,0-1 0,0 1 0,1 0 0,-1-1 0,-2 3 0,-3 3 127,-1 1 1,0-1-1,0-1 0,-1 1 1,0-1-1,0-1 1,-17 10-1,-66 27 225,91-42-401,-7 3-179,-52 17 399,57-20-354,1 0 0,-1 1-1,0-1 1,0 0 0,1 0 0,-1 0 0,0-1 0,0 1 0,1 0 0,-1-1 0,0 1 0,-2-2 0,3 2-80,0-1 1,1 0 0,-1 1-1,0-1 1,0 0-1,1 1 1,-1-1 0,0 0-1,1 0 1,-1 0-1,1 0 1,-1 0 0,1 0-1,-1 0 1,1 1 0,0-1-1,0 0 1,-1 0-1,1 0 1,0 0 0,0-1-1,0 1 1,0-1 0,2-35-10137</inkml:trace>
  <inkml:trace contextRef="#ctx0" brushRef="#br0" timeOffset="1">998 92 18802,'0'0'4356,"54"39"-6951,-47-36-2401,0 1-6407</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24"/>
    </inkml:context>
    <inkml:brush xml:id="br0">
      <inkml:brushProperty name="width" value="0.025" units="cm"/>
      <inkml:brushProperty name="height" value="0.025" units="cm"/>
    </inkml:brush>
  </inkml:definitions>
  <inkml:trace contextRef="#ctx0" brushRef="#br0">1 60 12236,'0'0'9801,"89"33"-9193,-26-41-287,12-7-225,0-5-128,-2-4-1954,-7-2-5990</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25"/>
    </inkml:context>
    <inkml:brush xml:id="br0">
      <inkml:brushProperty name="width" value="0.025" units="cm"/>
      <inkml:brushProperty name="height" value="0.025" units="cm"/>
    </inkml:brush>
  </inkml:definitions>
  <inkml:trace contextRef="#ctx0" brushRef="#br0">63 1 12011,'0'0'1218,"-7"8"-439,1 2-593,-1 0 1,2 1-1,-1 0 0,1 0 1,1 0-1,0 0 0,1 1 1,0 0-1,0 0 0,0 18 1,1-14 145,0-3-169,1 0-1,0 1 1,1-1-1,0 0 1,4 21-1,-4-31-151,1-1 1,0 1-1,0-1 0,-1 0 1,2 1-1,-1-1 0,0 0 0,0 0 1,1 1-1,-1-1 0,1 0 1,0 0-1,-1 0 0,1-1 1,0 1-1,0 0 0,0-1 1,0 1-1,1-1 0,-1 0 0,0 0 1,1 0-1,-1 0 0,0 0 1,1 0-1,-1-1 0,1 1 1,-1-1-1,1 1 0,0-1 1,-1 0-1,1 0 0,-1-1 1,6 0-1,5-1 33,0-1 0,0 0 0,0-1 0,0-1 1,-1 0-1,0-1 0,0 0 0,0-1 0,0 0 1,-1-1-1,16-14 0,-2 0-7,-1-1 0,-1-2 0,31-41 0,-40 47 363,-1 0 1,15-29-1,-28 49-404,-1-1 0,2 0 0,-1 1 0,0-1 0,0 0 0,0 1 0,0-1 0,0 0 0,0 0 0,0 1 0,0-1 0,0 0 0,0 1 0,1-1 0,-1 0-1,0 0 1,0 1 0,0-1 0,1 0 0,-1 0 0,0 0 0,0 1 0,0-1 0,1 0 0,-1 0 0,0 0 0,0 0 0,1 1 0,-1-1 0,0 0 0,1 0 0,-1 0 0,0 0 0,1 0 0,-1 0 0,0 0 0,0 0 0,1 0 0,-1 0 0,0 0 0,1 0 0,-1 0 0,0 0 0,1 0 0,-1 0 0,0 0 0,0-1 0,1 1 0,-1 0 0,0 0 0,0 0 0,1 0-1,-1 0 1,0-1 0,0 1 0,1 0 0,-1 0 0,0-1 0,0 1 0,0 0 0,1 0 0,-1-1 0,0 1 0,0 0 0,0 0 0,0-1 0,0 1 0,0-1 0,10 34-670,-6-21 398,13 28-1817,9 3-2695</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26"/>
    </inkml:context>
    <inkml:brush xml:id="br0">
      <inkml:brushProperty name="width" value="0.025" units="cm"/>
      <inkml:brushProperty name="height" value="0.025" units="cm"/>
    </inkml:brush>
  </inkml:definitions>
  <inkml:trace contextRef="#ctx0" brushRef="#br0">0 1 18930,'0'0'3299,"40"63"-3107,-40-22 64,-2 5-127,-9 2-65,1-4-32,4-6 0,4-5-32,2-5-481,0-10-1024,0-10-1922</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27"/>
    </inkml:context>
    <inkml:brush xml:id="br0">
      <inkml:brushProperty name="width" value="0.025" units="cm"/>
      <inkml:brushProperty name="height" value="0.025" units="cm"/>
    </inkml:brush>
  </inkml:definitions>
  <inkml:trace contextRef="#ctx0" brushRef="#br0">0 133 9865,'0'0'14606,"90"-26"-13805,-33 5 32,5 0-385,10 2-256,-3 2-160,-1 6 32,-7 3-96,-9 7-96,-9 1-961,-10 0-704,-8 0-1378,-3 0-2435,-6-8-4547</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28"/>
    </inkml:context>
    <inkml:brush xml:id="br0">
      <inkml:brushProperty name="width" value="0.025" units="cm"/>
      <inkml:brushProperty name="height" value="0.025" units="cm"/>
    </inkml:brush>
  </inkml:definitions>
  <inkml:trace contextRef="#ctx0" brushRef="#br0">119 43 19667,'0'0'1035,"-8"9"-549,-6 8-200,2 1 0,0 1 1,1 0-1,1 0 0,1 1 0,0 0 1,2 1-1,0 0 0,1 0 0,2 0 0,0 1 1,-1 26-1,5-47-312,0 0 1,0 0 0,0 0-1,0 0 1,0 0-1,0 0 1,0-1-1,1 1 1,-1 0-1,0 0 1,1 0 0,-1-1-1,0 1 1,1 0-1,-1 0 1,1-1-1,-1 1 1,1 0-1,0-1 1,-1 1 0,1 0-1,0-1 1,-1 1-1,1-1 1,0 1-1,0-1 1,0 0-1,-1 1 1,1-1 0,0 0-1,0 1 1,0-1-1,0 0 1,-1 0-1,1 0 1,0 0-1,0 0 1,0 0 0,0 0-1,0 0 1,0 0-1,0 0 1,-1 0-1,1-1 1,1 1-1,1-1-102,0 0-1,0 0 0,0 0 0,0 0 1,-1 0-1,1 0 0,0-1 0,-1 0 0,1 1 1,-1-1-1,0 0 0,0 0 0,3-2 0,0-5-165,0 0 0,-1 1-1,0-2 1,0 1 0,-1 0 0,0-1-1,-1 1 1,0-1 0,1-18-1,-1-13-456,-3-43 0,-1 31-409,3 34 535,-1-5 3008,-6 42-575,4-9-1685,0 0 0,1 0 1,0 1-1,1-1 0,0 0 0,0 1 0,1-1 0,0 0 0,0 1 0,6 16 1,-5-22-53,0 0 0,0-1 0,0 1 0,0 0 0,1-1 0,-1 1 0,1-1 0,0 0 0,0 0 1,1 0-1,-1 0 0,0-1 0,1 1 0,0-1 0,-1 0 0,1 0 0,0 0 0,0 0 0,0-1 1,1 0-1,-1 1 0,0-2 0,0 1 0,1 0 0,6-1 0,2 1 85,0-1 1,1-1-1,-1 0 0,0-1 1,0 0-1,0-1 0,-1-1 1,1 0-1,-1 0 0,22-12 1,1-4-223,-2-2 1,38-31 0,26-17-1069,-97 69 1092,1 1 1,-1 0 0,0 0-1,0 0 1,0 0-1,1 0 1,-1 0-1,0-1 1,0 1-1,0 0 1,1 0-1,-1 0 1,0 0 0,0 0-1,0 0 1,1 0-1,-1 0 1,0 0-1,0 0 1,1 0-1,-1 0 1,0 0-1,0 0 1,0 0-1,1 0 1,-1 0 0,0 0-1,0 0 1,0 0-1,1 1 1,-1-1-1,0 0 1,0 0-1,0 0 1,1 0-1,-1 0 1,0 0 0,0 1-1,0-1 1,0 0-1,0 0 1,1 0-1,-1 1 1,0-1-1,0 0 1,0 0-1,0 0 1,0 1 0,0-1-1,0 0 1,0 0-1,0 0 1,0 1-1,0-1 1,0 0-1,-1 23-503,-10 23 641,-41 130 398,36-85-1619,14-1-4943,7-55-5421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6.363"/>
    </inkml:context>
    <inkml:brush xml:id="br0">
      <inkml:brushProperty name="width" value="0.025" units="cm"/>
      <inkml:brushProperty name="height" value="0.025" units="cm"/>
    </inkml:brush>
  </inkml:definitions>
  <inkml:trace contextRef="#ctx0" brushRef="#br0">161 17 12620,'0'0'10218,"-9"-5"-9514,5 4-669,1-1 0,0 0 1,-1 1-1,1 0 0,-1 0 0,1 0 0,-1 0 0,0 0 0,1 1 0,-1 0 0,0-1 1,0 1-1,1 1 0,-1-1 0,0 1 0,1-1 0,-1 1 0,1 0 0,-1 0 0,1 0 1,-1 1-1,1 0 0,-1-1 0,1 1 0,-4 4 0,2-4 51,-29 22 359,33-23-432,-1 1-1,1-1 0,0 0 1,0 0-1,0 1 1,0-1-1,0 1 1,0-1-1,0 1 0,0-1 1,0 1-1,0-1 1,1 1-1,-1 0 0,1-1 1,0 1-1,-1 0 1,1-1-1,0 4 1,2-3-11,-1-1 0,1 0 0,0 0 0,0-1 0,0 1 0,0 0 0,0-1 0,1 1 1,-1-1-1,0 1 0,0-1 0,0 0 0,0 0 0,0 0 0,1 0 0,-1-1 0,3 0 1,1 1-4,157 0-1723,-162 0 1725,0 0 1,0 0 0,0 0-1,0 0 1,0 0 0,0 0 0,0 0-1,0 0 1,0 1 0,0-1 0,0 0-1,0 1 1,0-1 0,0 0-1,0 1 1,0-1 0,0 1 0,0 0-1,-1-1 1,1 1 0,0 0-1,0-1 1,-1 1 0,1 0 0,0 0-1,-1 0 1,1-1 0,-1 1-1,1 0 1,-1 0 0,0 0 0,1 0-1,-1 0 1,0 0 0,1 0-1,-1 0 1,0 0 0,0 0 0,0 0-1,0 0 1,0 0 0,0 0 0,0 0-1,-1 0 1,1 0 0,0 0-1,0 0 1,-1 0 0,1 0 0,-1 0-1,1 0 1,-1 0 0,1 0-1,-2 1 1,-1 4 116,0 0-1,0-1 1,0 1 0,-1 0-1,0-1 1,0 0 0,-6 6-1,8-10-92,-10 10 113,0 0 1,-1-1-1,0 0 1,-1-1-1,0-1 0,0 0 1,-1-1-1,-20 8 1,35-15-164,-1 0 0,1 0 1,0 0-1,0 0 0,0 0 1,-1 0-1,1 0 0,0 0 0,0 0 1,0 0-1,0 0 0,-1 0 1,1 0-1,0 0 0,0 0 1,0 0-1,0 0 0,-1 0 0,1-1 1,0 1-1,0 0 0,0 0 1,0 0-1,-1 0 0,1 0 1,0 0-1,0 0 0,0-1 0,0 1 1,0 0-1,0 0 0,-1 0 1,1 0-1,0 0 0,0-1 1,0 1-1,0 0 0,0 0 0,0 0 1,0-1-1,0 1 0,0 0 1,0 0-1,0 0 0,0 0 0,0-1 1,0 1-1,4-14-1360,11-13-1767,11-6-1610,1-7-1703</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29"/>
    </inkml:context>
    <inkml:brush xml:id="br0">
      <inkml:brushProperty name="width" value="0.025" units="cm"/>
      <inkml:brushProperty name="height" value="0.025" units="cm"/>
    </inkml:brush>
  </inkml:definitions>
  <inkml:trace contextRef="#ctx0" brushRef="#br0">8 53 16592,'0'0'4169,"-1"8"-3747,-1 7-325,0-4-10,1 1 0,0-1 0,0 1-1,2 14 1,-1-24-78,0 0-1,0 0 0,0-1 0,1 1 1,-1 0-1,0 0 0,1 0 1,0 0-1,0 0 0,-1 0 1,1-1-1,0 1 0,0 0 1,0-1-1,1 1 0,-1 0 1,0-1-1,1 0 0,-1 1 1,1-1-1,-1 0 0,1 0 1,-1 0-1,1 0 0,0 0 1,0 0-1,0 0 0,-1 0 1,1-1-1,0 1 0,0-1 0,4 1 1,6-1 36,0-1 0,0 0 0,0-1 0,0 0 1,0-1-1,0 0 0,0-1 0,-1 0 0,0-1 0,1 0 0,17-12 1,12-10-674,57-49 1,-85 65 299,6-5 6,2-1 436,-20 22 29,-10 14-73,-64 146-7,50-91-2608,13-38-3626</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30"/>
    </inkml:context>
    <inkml:brush xml:id="br0">
      <inkml:brushProperty name="width" value="0.025" units="cm"/>
      <inkml:brushProperty name="height" value="0.025" units="cm"/>
    </inkml:brush>
  </inkml:definitions>
  <inkml:trace contextRef="#ctx0" brushRef="#br0">0 85 14510,'6'-9'1473,"-5"8"-1547,6-10 1109,0-1 0,1 2-1,14-15 1,-21 24-804,1-1 0,0 0-1,0 1 1,0 0 0,0-1-1,0 1 1,0 0 0,0 0-1,0 0 1,0 0-1,0 0 1,1 0 0,2 0-1,-4 1-163,1 0 0,-1 1 0,0-1 0,0 0 0,0 0 0,0 1 0,1-1 0,-1 1 0,0-1 0,0 1 0,0 0 0,0-1 0,0 1 0,0 0-1,0 0 1,0 0 0,0-1 0,-1 1 0,1 0 0,0 0 0,-1 0 0,1 0 0,0 1 0,-1-1 0,1 0 0,-1 0 0,0 0 0,1 2 0,4 16 85,0 0 1,-2 1 0,0 0 0,-1 0 0,-2-1 0,0 1 0,0 0 0,-8 38 0,1 40-622,7-97 334,0 0 0,0 0 0,0 0 0,0 0 0,0 0 0,0 0 0,0 0 0,1 0 0,-1 0 0,0 0 1,1 0-1,-1 0 0,0 0 0,1 0 0,0 0 0,-1 0 0,1 0 0,-1 0 0,1 0 0,0-1 0,1 2 0,-2-2-162,1 1 0,0-1-1,0 0 1,0 0 0,0 1 0,0-1 0,0 0-1,1 0 1,-1 0 0,0 0 0,0 0 0,0 0-1,0 0 1,0-1 0,0 1 0,0 0-1,0 0 1,0-1 0,0 1 0,-1-1 0,3 0-1,18-18-10555</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31"/>
    </inkml:context>
    <inkml:brush xml:id="br0">
      <inkml:brushProperty name="width" value="0.025" units="cm"/>
      <inkml:brushProperty name="height" value="0.025" units="cm"/>
    </inkml:brush>
  </inkml:definitions>
  <inkml:trace contextRef="#ctx0" brushRef="#br0">77 0 9257,'0'0'9961,"-34"60"-8840,17-30-224,1 3-64,7-3-321,9-4-223,1-9-161,28-12-96,17-5-385,19-13-1889,10-17-1986,5-11-3875</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32"/>
    </inkml:context>
    <inkml:brush xml:id="br0">
      <inkml:brushProperty name="width" value="0.025" units="cm"/>
      <inkml:brushProperty name="height" value="0.025" units="cm"/>
    </inkml:brush>
  </inkml:definitions>
  <inkml:trace contextRef="#ctx0" brushRef="#br0">229 1 16239,'-11'6'1367,"-9"6"-1046,1 1 0,0 0 0,1 2 1,1 0-1,-20 23 0,27-27-95,1-1 1,0 2 0,1-1-1,0 1 1,1 0 0,0 1-1,1 0 1,1 0 0,0 0-1,-6 27 1,10-38-203,1 1-1,-1-1 1,1 1-1,0 0 1,0-1-1,0 1 1,0 0-1,0-1 1,1 1-1,-1-1 1,1 1-1,0-1 1,-1 1-1,1-1 1,0 1-1,1-1 1,-1 0 0,0 1-1,1-1 1,-1 0-1,1 0 1,3 3-1,-2-3 0,1 0 1,-1 0-1,1 0 0,0 0 0,-1-1 1,1 1-1,0-1 0,0 0 1,0 0-1,0 0 0,0-1 0,0 0 1,5 1-1,4-2 8,1 0 0,-1 0 1,0-1-1,0-1 0,0 0 0,-1-1 0,1 0 1,14-7-1,-17 5-39,1 0 0,0-1-1,-1-1 1,-1 1 0,1-1 0,-1-1 0,-1 0 0,1 0-1,-1-1 1,9-14 0,-13 16 10,0 1-1,0-1 1,-1 1-1,0-1 1,-1 0-1,1 0 1,-1 0-1,-1-1 1,0 1-1,0 0 1,0-1-1,-1 1 1,0 0-1,-1-1 1,0 1-1,-3-12 1,3 17-102,0-1-1,-1 1 1,1 0 0,-1-1 0,0 1-1,0 0 1,0 0 0,0 0 0,0 0-1,-1 0 1,0 1 0,1-1-1,-1 1 1,0 0 0,0 0 0,0 0-1,0 0 1,-1 0 0,1 0 0,0 1-1,-1 0 1,1 0 0,-1 0 0,0 0-1,1 0 1,-1 1 0,0-1 0,1 1-1,-1 0 1,0 0 0,-3 1 0,6 0-91,0-1 1,1 0 0,-1 0-1,1 1 1,-1-1 0,0 1-1,1-1 1,-1 1 0,1-1 0,0 1-1,-1-1 1,1 1 0,-1-1-1,1 1 1,0-1 0,-1 1-1,1 0 1,0-1 0,-1 1 0,1-1-1,0 1 1,0 0 0,0-1-1,0 1 1,0 0 0,0 0-1,0-1 1,0 1 0,0 0 0,0-1-1,0 1 1,0 0 0,0-1-1,1 1 1,-1 0 0,0-1-1,0 1 1,1-1 0,-1 1 0,0 0-1,1-1 1,-1 1 0,1-1-1,-1 1 1,1-1 0,-1 1 0,1-1-1,-1 0 1,1 1 0,0 0-1,19 6-6770</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33"/>
    </inkml:context>
    <inkml:brush xml:id="br0">
      <inkml:brushProperty name="width" value="0.025" units="cm"/>
      <inkml:brushProperty name="height" value="0.025" units="cm"/>
    </inkml:brush>
  </inkml:definitions>
  <inkml:trace contextRef="#ctx0" brushRef="#br0">201 52 15086,'0'0'2824,"-12"4"-1196,-4 2-1316,1 1-1,-1 0 1,2 1-1,-1 0 1,-21 18-1,29-22-150,1 1 0,0 1 1,0-1-1,1 1 0,-1 0 0,1 0 0,1 1 0,-1-1 0,1 1 0,0 0 0,0 0 0,1 1 0,0-1 0,1 1 0,-1-1 0,0 10 1,2-15-145,1-1 1,0 1 0,0-1 0,0 1-1,0 0 1,1-1 0,-1 1 0,0-1-1,1 1 1,-1-1 0,1 1 0,-1-1-1,1 1 1,0-1 0,0 1 0,-1-1-1,1 0 1,0 0 0,0 1-1,0-1 1,0 0 0,3 2 0,-1-1 12,1 0-1,-1 0 1,1-1 0,-1 1 0,1-1-1,-1 0 1,1 0 0,0 0 0,5 0-1,7 0 65,-1 0-1,0-2 0,30-3 0,-27 0-68,1 0 1,-1-2-1,0 0 1,-1-1-1,0 0 0,0-2 1,21-13-1,-29 16-10,-1 0 0,0 0 0,-1-1 0,0 0 0,0 0 0,0 0 0,5-9 0,-9 11 0,-1 1 1,1 0-1,-1-1 1,0 1-1,-1-1 1,1 1-1,-1-1 1,0 0-1,0 0 1,0 0-1,0 0 1,-1 0-1,0 0 1,-1-8-1,0 10 2,0-1-1,0 1 1,0 0-1,0 0 1,-1 0-1,1 1 1,-1-1-1,0 0 1,0 1 0,0-1-1,0 1 1,-1-1-1,1 1 1,0 0-1,-1 0 1,0 0-1,1 0 1,-1 1 0,0-1-1,0 1 1,0-1-1,0 1 1,0 0-1,0 0 1,0 1-1,-6-2 1,-2 0-60,0 1 1,0 0-1,0 0 1,0 1 0,0 0-1,-18 3 1,26-2-44,1 0 0,0 0 1,-1 0-1,1 0 1,0 0-1,0 0 1,0 1-1,0-1 1,0 1-1,0-1 0,-3 4 1,-2 10-2703,12 0-4896,8-6-2198</inkml:trace>
  <inkml:trace contextRef="#ctx0" brushRef="#br0" timeOffset="1">823 1 12588,'0'0'3940,"0"48"-1442,-11-15 32,0 6-576,1 4-576,1-1-450,5-3-415,2-3-257,2-8-160,0-5-64,0-8-160,6-7-833,-5-8-1537,-1-13-5606,-10-5 321</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35"/>
    </inkml:context>
    <inkml:brush xml:id="br0">
      <inkml:brushProperty name="width" value="0.025" units="cm"/>
      <inkml:brushProperty name="height" value="0.025" units="cm"/>
    </inkml:brush>
  </inkml:definitions>
  <inkml:trace contextRef="#ctx0" brushRef="#br0">0 24 8968,'0'0'12749,"70"-8"-12461,-29 8-192,5-1-64,6-2-993,3-9-4516</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36"/>
    </inkml:context>
    <inkml:brush xml:id="br0">
      <inkml:brushProperty name="width" value="0.025" units="cm"/>
      <inkml:brushProperty name="height" value="0.025" units="cm"/>
    </inkml:brush>
  </inkml:definitions>
  <inkml:trace contextRef="#ctx0" brushRef="#br0">104 30 14574,'0'0'7377,"1"10"-5887,-1 3-1088,-1 0-1,-1 0 1,1 0 0,-2-1-1,0 1 1,-1-1 0,-8 22 0,10-30-370,0 0 0,0 1 1,1-1-1,-1 1 0,1-1 1,0 1-1,0 0 0,1 0 0,0-1 1,0 1-1,1 9 0,-1-12-33,1 0 0,0 0 0,0 0 0,0 0 0,0 0-1,0 0 1,1 0 0,-1 0 0,1 0 0,-1-1 0,1 1 0,0 0-1,-1-1 1,1 0 0,0 1 0,0-1 0,0 0 0,0 0-1,0 0 1,0 0 0,0 0 0,1-1 0,-1 1 0,0-1-1,5 1 1,72 7-721,-66-8 357,1 1 0,-1 0 0,1 0 0,-1 1 0,0 1 0,0 1 0,0-1 0,0 2 0,19 9 0,-31-13 349,1-1 0,-1 1-1,0 0 1,0-1 0,0 1 0,0 0-1,0 0 1,0 0 0,0 0 0,0 0 0,0 0-1,0 0 1,0 0 0,-1 0 0,1 0-1,0 1 1,-1-1 0,1 0 0,-1 0 0,1 1-1,-1-1 1,0 0 0,0 1 0,1-1-1,-1 0 1,0 1 0,0 2 0,-1-2 34,0 0 1,-1 0-1,1 0 1,0 0 0,-1 0-1,1 0 1,-1 0 0,0 0-1,1-1 1,-1 1-1,0-1 1,0 1 0,0-1-1,-3 2 1,-9 4 318,0-1 1,0 0-1,-25 7 1,19-8-87,1-1 0,-1-1 0,1 0 0,-1-1 0,-33-2 0,47-1-382,0 0 1,0 0 0,0 0 0,0-1 0,0 1 0,0-2 0,0 1 0,0 0 0,-8-7 0,11 7-223,0 0 0,0-1 1,1 1-1,-1-1 0,1 1 0,-1-1 0,1 0 1,0 0-1,0 0 0,1-1 0,-1 1 1,0 0-1,1-1 0,0 1 0,0-1 1,0 1-1,0-7 0,-1-32-6843</inkml:trace>
  <inkml:trace contextRef="#ctx0" brushRef="#br0" timeOffset="1">94 47 7847,'0'0'2627,"67"-33"640,-22 26-737,3 2-1280,15 3-610,5 2-448,5 0-128,4 0-64,-4 5-1601,-5-1-2819,-11-2-1025</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38"/>
    </inkml:context>
    <inkml:brush xml:id="br0">
      <inkml:brushProperty name="width" value="0.025" units="cm"/>
      <inkml:brushProperty name="height" value="0.025" units="cm"/>
    </inkml:brush>
  </inkml:definitions>
  <inkml:trace contextRef="#ctx0" brushRef="#br0">277 0 10922,'-9'0'5066,"-2"0"-4697,0 1 0,1 0 0,-1 1-1,1 0 1,-1 0 0,1 1-1,0 1 1,0-1 0,0 2-1,1-1 1,-1 1 0,1 1-1,0 0 1,1 0 0,-16 15-1,13-9-91,1 0-1,0 0 0,1 1 1,0 0-1,1 1 0,1 0 0,0 0 1,1 0-1,-6 22 0,10-31-227,1 0-1,0 0 0,0 0 1,1 1-1,-1-1 0,1 0 1,0 1-1,1-1 0,-1 0 1,1 1-1,0-1 0,1 0 1,2 7-1,-2-8-43,0-1 1,0 1-1,1-1 0,0 0 0,-1 0 1,1 0-1,0 0 0,0 0 0,1 0 1,-1-1-1,0 0 0,1 0 0,0 0 1,-1 0-1,1 0 0,0-1 0,0 1 1,0-1-1,6 1 0,1 0-6,-1-1 1,1 0-1,0 0 0,-1-1 1,1-1-1,0 0 1,-1 0-1,1-1 0,-1 0 1,1-1-1,-1 0 0,0-1 1,0 0-1,-1-1 0,1 1 1,-1-2-1,0 0 0,12-9 1,-14 9 0,0 0 0,0 0 1,0-1-1,-1 0 0,0 0 1,0 0-1,-1-1 0,0 0 1,-1 0-1,1-1 0,-2 1 1,1-1-1,-1 1 0,0-1 1,-1 0-1,0-1 0,-1 1 0,1 0 1,-2 0-1,1-1 0,-2-10 1,1 18-24,-1-1 0,1 1-1,-1 0 1,1 0 0,-1 0 0,0 0 0,0 0 0,0 0 0,0 0 0,0 0 0,0 0-1,0 0 1,-1 0 0,1 1 0,-1-1 0,1 0 0,-1 1 0,1 0 0,-1-1 0,0 1-1,0 0 1,0 0 0,0 0 0,0 0 0,0 0 0,0 0 0,0 1 0,0-1 0,-1 1 0,1-1-1,0 1 1,0 0 0,0 0 0,-1 0 0,1 0 0,0 0 0,0 0 0,0 1 0,-1-1-1,1 1 1,-2 0 0,2 0-134,1-1 0,-1 0 0,0 1-1,1-1 1,-1 0 0,1 1 0,-1 0 0,1-1-1,-1 1 1,1 0 0,0 0 0,-1 0 0,1 0 0,0 0-1,0 0 1,0 0 0,0 0 0,0 1 0,0-1-1,0 0 1,0 1 0,0-1 0,0 0 0,1 1-1,-1-1 1,0 1 0,1-1 0,0 1 0,-1 0-1,1-1 1,0 1 0,0-1 0,0 1 0,0 0-1,0-1 1,0 1 0,0-1 0,1 1 0,-1 0-1,0-1 1,1 1 0,-1-1 0,1 1 0,0-1-1,0 1 1,-1-1 0,1 0 0,0 1 0,0-1 0,0 0-1,2 2 1,2 1-655,0-1-1,0 1 1,0-1-1,0 0 1,1 0 0,-1-1-1,1 1 1,0-1-1,-1-1 1,8 2 0,34 6-5285</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39"/>
    </inkml:context>
    <inkml:brush xml:id="br0">
      <inkml:brushProperty name="width" value="0.025" units="cm"/>
      <inkml:brushProperty name="height" value="0.025" units="cm"/>
    </inkml:brush>
  </inkml:definitions>
  <inkml:trace contextRef="#ctx0" brushRef="#br0">182 81 10666,'0'0'4047,"3"-9"-481,-3 6-3397,1 0 64,0 1 1,0-1 0,-1 1 0,1-1-1,-1 0 1,0 0 0,0 1-1,0-1 1,0 0 0,-1-4 0,1 6-180,-1 0 1,0 0 0,0 0-1,0 0 1,0 0 0,0 0 0,0 0-1,0 0 1,0 0 0,0 0-1,0 1 1,-1-1 0,1 0 0,0 1-1,0-1 1,-1 1 0,1-1-1,0 1 1,-1 0 0,1 0 0,0-1-1,-1 1 1,1 0 0,-1 0-1,1 0 1,0 1 0,-1-1 0,1 0-1,0 0 1,-3 2 0,-4-1 9,1 1 1,-1 1-1,1-1 0,0 1 1,0 0-1,0 1 1,0 0-1,1 0 1,-1 1-1,1-1 0,0 1 1,0 1-1,1-1 1,-1 1-1,-8 12 0,10-13-9,1 0-1,-1 0 1,1 1-1,-1-1 1,2 1-1,-1 0 0,1 0 1,0 0-1,0 0 1,0 1-1,1-1 1,0 0-1,0 1 1,1-1-1,0 1 0,0-1 1,0 0-1,1 1 1,2 11-1,-1-14-34,0-1 0,1 1 0,-1-1 0,1 0 0,-1 0 0,1 0 0,0 0 0,0 0 0,0-1 0,1 1 0,-1-1 0,0 0 0,1 0 0,0 0 0,-1-1 0,1 1 0,0-1 0,0 0 0,0 0 0,0 0 0,0 0 0,0-1 1,0 0-1,6 0 0,0 1 11,-1-1 1,0 0-1,0-1 1,0 0 0,1 0-1,-1-1 1,0 0 0,0-1-1,15-7 1,-16 5-10,-1 0-1,0 0 1,0-1 0,-1 0 0,1-1-1,-1 1 1,-1-1 0,1 0 0,-1 0-1,-1-1 1,1 0 0,-1 0-1,-1 0 1,1 0 0,3-14 0,-6 16-236,0 1 1,0 0 0,0-1 0,-1 1-1,0 0 1,0-1 0,0 1 0,-1-1-1,0 1 1,0 0 0,-3-9 0,3 10-330,-1 0 0,0 0 0,0 0 0,-1 1 0,1-1 0,-1 1 1,1 0-1,-1-1 0,0 1 0,-1 0 0,1 1 0,0-1 0,-1 1 0,0-1 1,1 1-1,-5-2 0,-13-4-5308</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40"/>
    </inkml:context>
    <inkml:brush xml:id="br0">
      <inkml:brushProperty name="width" value="0.025" units="cm"/>
      <inkml:brushProperty name="height" value="0.025" units="cm"/>
    </inkml:brush>
  </inkml:definitions>
  <inkml:trace contextRef="#ctx0" brushRef="#br0">92 276 15855,'0'0'5445,"-14"45"-4356,-6-17 385,2 3 255,-3 3-864,8-4-385,8-1-351,5-6-33,0-7 0,18-4 64,7-10-96,0-2-609,3-13-768,1-11-1057,1-12-417,-12-8-2722</inkml:trace>
  <inkml:trace contextRef="#ctx0" brushRef="#br0" timeOffset="1">147 1 15919,'0'0'1505,"-16"50"-1280,16-29-161,5-4-385,6-7-4996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24:44.972"/>
    </inkml:context>
    <inkml:brush xml:id="br0">
      <inkml:brushProperty name="width" value="0.035" units="cm"/>
      <inkml:brushProperty name="height" value="0.035" units="cm"/>
    </inkml:brush>
  </inkml:definitions>
  <inkml:trace contextRef="#ctx0" brushRef="#br0">12 562 13187,'-8'0'1592,"4"0"-1016,4-13-192,6-4 1153,11-19-681,6-8-120,13-12-216,7-4-88,8-9-96,4-1-48,2 10-368,-1 4-320,-6 14 352,0 13-80,-8 19-56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23.119"/>
    </inkml:context>
    <inkml:brush xml:id="br0">
      <inkml:brushProperty name="width" value="0.025" units="cm"/>
      <inkml:brushProperty name="height" value="0.025" units="cm"/>
    </inkml:brush>
  </inkml:definitions>
  <inkml:trace contextRef="#ctx0" brushRef="#br0">382 77 6342,'0'0'10703,"-8"-8"-9010,-26-24-289,32 30-1275,-1 0-1,0 1 1,1 0 0,-1-1 0,0 1 0,1 0-1,-1 0 1,0 1 0,0-1 0,0 0 0,0 1-1,0 0 1,0 0 0,0 0 0,0 0 0,0 0-1,0 0 1,-3 2 0,-5-1 178,-82 5 1230,69-3-1336,0-1 0,0-1 0,0-1 0,-35-5-1,58 5-280,0 0 0,0 0 0,0-1 0,0 1-1,0 0 1,0 0 0,0-1 0,0 1 0,0-1-1,0 1 1,0-1 0,0 1 0,0-1 0,1 1-1,-1-1 1,0 0 0,0 1 0,1-1 0,-1 0 0,0 0-1,1 0 1,-1 0 0,0 1 0,1-1 0,-1 0-1,1 0 1,0 0 0,-1 0 0,1 0 0,0-2-1,0 2-211,0 1 1,0-1-1,1 0 0,-1 1 0,0-1 0,1 0 0,-1 1 0,1-1 0,-1 0 0,1 1 0,-1-1 0,1 1 0,0-1 1,-1 1-1,1-1 0,0 1 0,-1 0 0,1-1 0,0 1 0,-1 0 0,1-1 0,0 1 0,0 0 0,-1 0 0,1 0 1,0 0-1,0-1 0,0 1 0,-1 0 0,1 0 0,0 1 0,0-1 0,-1 0 0,1 0 0,0 0 0,0 0 0,-1 1 0,1-1 1,1 1-1,8 3-3744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6.847"/>
    </inkml:context>
    <inkml:brush xml:id="br0">
      <inkml:brushProperty name="width" value="0.025" units="cm"/>
      <inkml:brushProperty name="height" value="0.025" units="cm"/>
    </inkml:brush>
  </inkml:definitions>
  <inkml:trace contextRef="#ctx0" brushRef="#br0">65 0 11499,'0'0'12609,"-6"13"-11349,-6 15-937,1 0 0,2 1 0,1 1 0,1-1 0,-4 41 0,14-21-287,-3-49-34,0 1-1,0 0 1,0 0 0,0 0-1,0 0 1,1 0-1,-1 0 1,0-1-1,1 1 1,-1 0-1,1 0 1,-1 0 0,1-1-1,-1 1 1,1 0-1,-1 0 1,1-1-1,0 1 1,-1-1-1,1 1 1,0-1 0,0 1-1,-1-1 1,1 1-1,0-1 1,0 1-1,0-1 1,-1 0-1,1 0 1,0 1 0,0-1-1,0 0 1,0 0-1,0 0 1,0 0-1,0 0 1,0 0-1,-1 0 1,1 0 0,0 0-1,0-1 1,0 1-1,0 0 1,0-1-1,0 1 1,-1 0-1,1-1 1,0 1 0,0-1-1,-1 1 1,2-2-1,1-1 1,1 0-1,-1-1 1,0 1 0,0-1-1,0 0 1,-1 0 0,1 0-1,-1 0 1,0 0-1,0-1 1,1-4 0,15-49-4,-15 49 0,-4 32 3,1-16 0,-1 0 1,1-1-1,1 1 1,-1 0-1,1 0 0,3 12 1,-3-17-1,0 0-1,0 0 1,0-1 0,0 1 0,0 0 0,1 0-1,-1-1 1,1 1 0,-1-1 0,1 1 0,0-1-1,-1 0 1,1 0 0,0 1 0,0-1 0,0 0-1,0-1 1,0 1 0,0 0 0,0-1 0,0 1-1,0-1 1,0 1 0,0-1 0,0 0 0,4 0-1,4 0 3,1 0 0,-1 0 0,0-1 0,1-1 0,-1 0 0,0 0 0,0-1 0,0 0 0,0-1 1,-1 0-1,1-1 0,-1 0 0,0 0 0,0-1 0,-1 0 0,0 0 0,0-1 0,0 0 0,-1 0 0,0-1 0,0 0 0,6-11 0,-31 44-3,-14 23-2,31-45-3,-1 0 1,1 0-1,0-1 0,0 1 0,0 1 0,0-1 0,1 0 0,-1 0 0,1 0 0,0 0 0,0 0 0,0 1 0,0-1 0,0 0 1,2 4-1,-1-6-68,-1 0 0,1 0 0,0 0 0,0-1 0,0 1 0,-1 0 0,1-1 0,0 1 0,0-1 0,0 1 0,0-1 0,0 1 0,0-1 0,0 0 0,0 1 0,0-1 1,0 0-1,1 0 0,-1 0 0,0 0 0,0 0 0,0 0 0,0 0 0,0 0 0,0 0 0,0-1 0,0 1 0,0 0 0,0-1 0,0 1 0,2-1 0,32-14-3283,-24 6 1972,-1 0 1,-1 0-1,1-1 0,-2 0 0,1 0 1,-1-1-1,-1 0 0,0-1 1,6-13-1,6-16-1905</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42"/>
    </inkml:context>
    <inkml:brush xml:id="br0">
      <inkml:brushProperty name="width" value="0.025" units="cm"/>
      <inkml:brushProperty name="height" value="0.025" units="cm"/>
    </inkml:brush>
  </inkml:definitions>
  <inkml:trace contextRef="#ctx0" brushRef="#br0">1 47 14446,'0'0'7783,"76"-5"-7591,-29 5-32,8 0-32,10 0-63,1-5-97,1-2-1346,-8-1-1280,-14-2-1602,-22-2-1218</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43"/>
    </inkml:context>
    <inkml:brush xml:id="br0">
      <inkml:brushProperty name="width" value="0.025" units="cm"/>
      <inkml:brushProperty name="height" value="0.025" units="cm"/>
    </inkml:brush>
  </inkml:definitions>
  <inkml:trace contextRef="#ctx0" brushRef="#br0">24 1 8488,'0'0'7143,"-23"47"-5734,46-35-32,20-7-127,12-2-129,15-3-481,5 0-480,4-1-224,-8-9-5541</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44"/>
    </inkml:context>
    <inkml:brush xml:id="br0">
      <inkml:brushProperty name="width" value="0.025" units="cm"/>
      <inkml:brushProperty name="height" value="0.025" units="cm"/>
    </inkml:brush>
  </inkml:definitions>
  <inkml:trace contextRef="#ctx0" brushRef="#br0">1 414 6342,'0'0'10324,"9"-2"-8589,2 0-1301,0-1-1,0 0 1,0-1-1,0-1 1,-1 1-1,1-2 1,9-6-1,77-55 1078,-56 36-1183,-37 29-306,66-48 671,115-104 1,-177 147-586,-5 4-58,0 1 1,0-1 0,0 0-1,0 0 1,0-1 0,0 1-1,-1 0 1,0-1 0,0 0-1,0 1 1,0-1 0,0 0-1,-1 0 1,1 0 0,0-7-1,-23 28-135,3 1-41,2 2 0,0 0-1,2 1 1,0 1 0,1 0 0,1 1 0,2 0-1,0 1 1,1 0 0,-7 32 0,15-54-16,1 1 0,-1 0 0,0-1 0,1 1 0,0 0 0,-1-1 0,1 1 0,0 0 0,1 0 0,-1-1 0,0 1 0,1 0 0,-1 0-1,1-1 1,0 1 0,0-1 0,0 1 0,0-1 0,4 5 0,-3-5-80,0-1 1,1 1-1,-1-1 0,1 0 0,-1 0 0,1 0 0,-1 0 0,1-1 0,0 1 0,0-1 0,-1 1 1,1-1-1,0 0 0,-1 0 0,1 0 0,0-1 0,0 1 0,-1-1 0,1 1 0,4-3 0,43-16-4603,7-12-2062</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45"/>
    </inkml:context>
    <inkml:brush xml:id="br0">
      <inkml:brushProperty name="width" value="0.025" units="cm"/>
      <inkml:brushProperty name="height" value="0.025" units="cm"/>
    </inkml:brush>
  </inkml:definitions>
  <inkml:trace contextRef="#ctx0" brushRef="#br0">152 42 10666,'2'-8'3470,"7"-16"-273,-8 15-530,-11 19-1249,-2 8-1301,-55 84 227,61-91-305,0 0 0,0 1 0,1 0 0,1 0 1,0 0-1,1 1 0,-3 14 0,6-25-29,0 0-1,0 0 1,0 0 0,0 0 0,1 0 0,-1-1 0,0 1-1,1 0 1,-1 0 0,1 0 0,0-1 0,0 1 0,0 0-1,0 0 1,0-1 0,0 1 0,0-1 0,0 1 0,0-1 0,1 0-1,-1 1 1,1-1 0,-1 0 0,1 0 0,-1 0 0,1 0-1,0 0 1,0 0 0,-1-1 0,1 1 0,0 0 0,0-1 0,0 0-1,0 1 1,2-1 0,10 2-5,1 0-1,0-1 1,26-2-1,-12 0-392,-26 1 315,10 0-158,-1 1 0,0 0 0,24 6 1,-34-6 209,0-1 0,1 1 0,-1 0 0,0-1 0,0 1 0,0 0 1,0 1-1,0-1 0,0 0 0,0 0 0,0 1 0,0 0 0,-1-1 1,1 1-1,0 0 0,-1-1 0,0 1 0,1 0 0,-1 0 0,0 0 1,0 0-1,0 1 0,0-1 0,-1 0 0,1 0 0,0 1 0,0 3 0,-2-4 57,1 0-1,-1 1 0,1-1 0,-1 0 1,0 0-1,0 0 0,0 0 0,0 0 1,0 0-1,0 0 0,0-1 0,-1 1 1,1 0-1,-1-1 0,1 1 0,-1-1 1,0 1-1,1-1 0,-1 0 0,0 0 1,0 1-1,-3 0 0,-49 21 477,52-22-516,-18 6 50,0-1 0,-42 6 0,7-12-1568,52 0 1100,-1-1 0,0 0 0,1 0 0,-1 0 0,1-1 0,0 1 0,-1-1 0,1 1 0,0-1 0,0 0-1,-3-3 1,-17-22-6010</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46"/>
    </inkml:context>
    <inkml:brush xml:id="br0">
      <inkml:brushProperty name="width" value="0.025" units="cm"/>
      <inkml:brushProperty name="height" value="0.025" units="cm"/>
    </inkml:brush>
  </inkml:definitions>
  <inkml:trace contextRef="#ctx0" brushRef="#br0">0 47 5189,'0'0'8488,"64"-34"-7207,-39 24-32,9 7-960,0 3-289,0 0-64,0 4-2723,5 0-2914</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47"/>
    </inkml:context>
    <inkml:brush xml:id="br0">
      <inkml:brushProperty name="width" value="0.025" units="cm"/>
      <inkml:brushProperty name="height" value="0.025" units="cm"/>
    </inkml:brush>
  </inkml:definitions>
  <inkml:trace contextRef="#ctx0" brushRef="#br0">301 0 13421,'-24'11'753,"0"2"1,1 0 0,0 1-1,1 1 1,0 1-1,1 1 1,1 1 0,1 1-1,1 1 1,0 0-1,-22 35 1,36-48-698,1-1 1,-1 1 0,1 0-1,0 0 1,1 0-1,0 1 1,0-1-1,-1 9 1,3-14-46,0 1 0,0-1 0,0 1 0,0-1 0,0 1 0,0-1 0,1 1 0,-1-1 0,1 0 0,0 1 0,-1-1 0,1 1 0,0-1 0,1 0 0,-1 0 0,0 0 0,1 1 0,-1-1 0,1-1 0,-1 1 0,1 0 0,0 0 0,0-1 0,0 1 0,0 0 0,0-1 0,3 2 0,8 2 59,0-1 1,1 0 0,0-1-1,0 0 1,-1-1-1,1-1 1,1 0 0,-1-1-1,0-1 1,0 0-1,0 0 1,0-2 0,-1 1-1,1-2 1,-1 0-1,1-1 1,-1 0 0,0-1-1,-1 0 1,0-1 0,18-13-1,-18 10-7,-1 0-1,-1-2 1,0 1-1,0-1 1,-1 0-1,0-1 1,-2 0-1,1 0 1,-1-1-1,-1 0 1,-1 0-1,0-1 1,0 0-1,-2 1 1,0-1-1,2-23 1,-5 35-62,0 1 1,1-1-1,-1 1 1,0 0-1,-1-1 1,1 1-1,0 0 1,-1-1-1,1 1 1,-1 0-1,0-1 1,0 1-1,0 0 1,0 0-1,0 0 1,0 0-1,0 0 1,-1 0-1,1 0 1,-1 0-1,1 1 1,-1-1-1,0 0 1,0 1-1,0 0 1,0-1-1,0 1 1,0 0-1,0 0 1,0 0-1,0 0 1,0 0-1,-1 1 1,1-1-1,0 1 1,-1-1 0,1 1-1,-4 0 1,1 0-397,0 0 0,0 0 0,0 0 0,-1 1 0,1 0 0,0 0 0,-8 4 0,9-4-653,0 1 0,0 0 0,0 0 0,1 0 0,-1 0 0,1 1 0,-1-1 0,1 1 0,-4 4 0,4 0-11268</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48"/>
    </inkml:context>
    <inkml:brush xml:id="br0">
      <inkml:brushProperty name="width" value="0.025" units="cm"/>
      <inkml:brushProperty name="height" value="0.025" units="cm"/>
    </inkml:brush>
  </inkml:definitions>
  <inkml:trace contextRef="#ctx0" brushRef="#br0">396 54 4420,'0'-1'12801,"-7"3"-11167,-22 12-767,1 1 1,0 1-1,-32 24 0,-8 6-508,65-44-374,-63 39 222,59-35-70,43-25-269,-27 14 16,5-4-12,1 0 1,1 1-1,0 1 1,0 1-1,0 0 0,1 1 1,26-5-1,-43 10 136,0 0-1,1 0 0,-1 0 1,0 0-1,1 0 0,-1 0 1,0 0-1,1 0 0,-1 0 1,0 0-1,1 0 1,-1 0-1,0 0 0,1 0 1,-1 0-1,0 1 0,0-1 1,1 0-1,-1 0 0,0 0 1,1 0-1,-1 1 0,0-1 1,0 0-1,1 0 0,-1 1 1,0-1-1,0 0 1,1 0-1,-1 1 0,0-1 1,0 0-1,0 0 0,0 1 1,0-1-1,1 0 0,-1 1 1,0-1-1,0 0 0,0 1 1,-6 16 512,-17 14 644,-130 104 1624,119-107-2261,68-52-465,1 1 0,1 2 0,46-19 0,-82 39-64,7-2-25,0-1-1,0 1 1,1 0 0,-1 0 0,1 1 0,-1 0 0,1 1-1,0-1 1,0 1 0,10 1 0,-18 0 22,1 0 0,0 0 0,-1 0 1,1 0-1,-1 1 0,1-1 0,0 0 1,-1 0-1,1 1 0,-1-1 0,1 0 0,-1 1 1,1-1-1,-1 1 0,1-1 0,-1 0 0,1 1 1,-1-1-1,0 1 0,1-1 0,-1 1 0,0 0 1,1-1-1,-1 1 0,0-1 0,0 1 1,0-1-1,1 1 0,-1 0 0,0-1 0,0 1 1,0 0-1,0-1 0,0 1 0,0-1 0,0 1 1,0 0-1,0-1 0,-1 1 0,1 0 0,0-1 1,0 1-1,-1 0 0,-12 30 66,-8-2 206,-2 0 0,0-2 0,-2-1 0,-36 29 0,58-52-124,0 0 0,0-1-1,0 1 1,-1-1 0,1 0 0,-1 0 0,-5 3-1,8-6-103,1 0 0,0 1 0,-1-1-1,1 0 1,0 0 0,0 1-1,0-1 1,0 0 0,0 0-1,0 1 1,0-1 0,0 0 0,0 0-1,0 1 1,0-1 0,0 0-1,1 0 1,-1 1 0,1-2-1,9-19-137,2 0-1,0 2 1,1-1-1,1 2 1,20-21-1,4-7-392,-22 26 375,6-8-455,23-38-1,-40 57 484,0 0 1,-1 1-1,0-1 0,0-1 0,-1 1 0,0-1 0,-1 1 0,0-1 0,0-13 0,-2 21 85,0 0-1,0 0 1,0 0-1,0 0 1,0 1-1,-1-1 1,1 0-1,-1 0 1,1 0-1,-1 1 1,0-1-1,0 0 1,0 1-1,0-1 1,0 1-1,0-1 1,0 1-1,0 0 1,-1-1-1,1 1 1,0 0-1,-3-2 1,0 1-14,0 0 0,0 0 1,-1 0-1,1 0 0,-1 1 0,1 0 1,-1 0-1,-8-1 0,-6 1-21,0 1-1,0 0 0,-26 5 0,0 4 254,0 2-1,0 2 1,2 3-1,-44 21 1,148-47-321,59-18-485,214-21-1,-393 58 1127,-110 30 0,83-17-427,54-16-104,21-4-19,0 0-1,0 0 0,0 1 1,0 1-1,-17 8 0,27-12-8,1 0-1,0 0 0,0 0 0,0 0 1,-1 0-1,1 0 0,0 1 0,0-1 1,0 0-1,0 0 0,-1 0 0,1 0 1,0 0-1,0 1 0,0-1 0,0 0 1,0 0-1,0 0 0,-1 1 0,1-1 1,0 0-1,0 0 0,0 0 0,0 1 1,0-1-1,0 0 0,0 0 0,0 0 0,0 1 1,0-1-1,0 0 0,0 0 0,0 1 1,0-1-1,0 0 0,0 0 0,0 0 1,0 1-1,1-1 0,-1 0 0,0 0 1,0 0-1,0 1 0,0-1 0,0 0 1,0 0-1,1 1 0,14 8-496,26 4 291,-35-11 112,22 5-283,-18-5 219,-1 0 0,1 1 1,-1 0-1,0 0 1,0 1-1,0 0 0,10 7 1,-18-11 187,-1 1 0,1-1 0,-1 1 0,0-1 0,1 1 1,-1-1-1,0 1 0,1-1 0,-1 1 0,0-1 0,0 1 0,1 0 0,-1-1 1,0 1-1,0-1 0,0 1 0,0 0 0,0-1 0,0 1 0,0-1 0,0 1 1,0 0-1,0-1 0,0 1 0,0-1 0,0 1 0,0 0 0,-1-1 1,1 1-1,0-1 0,0 1 0,-1-1 0,1 1 0,0-1 0,-1 1 0,1-1 1,-1 1-1,1-1 0,-1 1 0,1-1 0,-1 0 0,1 1 0,-1-1 0,0 1 1,-29 16 638,24-14-516,-59 36 632,-33 16-3660,82-49-3869</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49"/>
    </inkml:context>
    <inkml:brush xml:id="br0">
      <inkml:brushProperty name="width" value="0.025" units="cm"/>
      <inkml:brushProperty name="height" value="0.025" units="cm"/>
    </inkml:brush>
  </inkml:definitions>
  <inkml:trace contextRef="#ctx0" brushRef="#br0">202 129 6150,'4'-1'1295,"18"-6"4515,-14-3 2684,-17 8-5593,-28 8-2001,27-1-869,0 0 1,1 1 0,0 1-1,0-1 1,0 2 0,1-1 0,0 1-1,-14 17 1,6-4-8,2-1 0,-23 44 0,31-53-2,1 0 0,1 1 0,-5 21 0,8-32-18,0 1-1,1 0 1,-1-1 0,1 1 0,-1 0-1,1 0 1,0 0 0,0-1 0,0 1-1,0 0 1,0 0 0,0 0 0,0-1-1,1 1 1,-1 0 0,1 0 0,-1 0-1,1-1 1,0 1 0,-1 0 0,1-1-1,0 1 1,0-1 0,0 1 0,1-1-1,-1 0 1,0 1 0,0-1 0,1 0-1,-1 0 1,1 0 0,-1 0 0,1 0-1,2 1 1,7 0 65,0 0 0,1-1 0,-1-1 0,1 0 0,0-1 0,-1 0 0,1 0 0,-1-1 0,0-1 0,0 0 0,0-1 0,0 0 0,0 0 0,-1-1 0,14-9 0,-7 4-11,0 0 0,-1-1-1,-1-1 1,0-1-1,0 0 1,-2-1 0,0 0-1,18-25 1,-27 31-14,1-1-1,-1 1 1,-1-1-1,0 0 1,0 0-1,-1 0 1,0 0 0,0 0-1,-1 0 1,0-1-1,-1 1 1,0 0 0,-1-1-1,-2-17 1,2 22-129,-1 0-1,1-1 1,-1 1 0,0 0 0,-1 0 0,1 0-1,-1 0 1,0 0 0,0 1 0,0-1-1,-6-5 1,6 7-168,-1 0-1,1 0 1,-1 1 0,0 0-1,1-1 1,-1 1-1,0 1 1,0-1 0,0 1-1,0-1 1,-1 1 0,1 0-1,0 1 1,-1-1-1,1 1 1,-5 0 0,-9 3-4403,8 13-3511</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50"/>
    </inkml:context>
    <inkml:brush xml:id="br0">
      <inkml:brushProperty name="width" value="0.025" units="cm"/>
      <inkml:brushProperty name="height" value="0.025" units="cm"/>
    </inkml:brush>
  </inkml:definitions>
  <inkml:trace contextRef="#ctx0" brushRef="#br0">0 111 16592,'0'0'12299,"45"-52"-12267,-22 42-64,6-3-1281,3-2-2755,2-5-5701</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51"/>
    </inkml:context>
    <inkml:brush xml:id="br0">
      <inkml:brushProperty name="width" value="0.025" units="cm"/>
      <inkml:brushProperty name="height" value="0.025" units="cm"/>
    </inkml:brush>
  </inkml:definitions>
  <inkml:trace contextRef="#ctx0" brushRef="#br0">106 1 9993,'0'0'12364,"-23"57"-11467,7-15-192,1 8-353,-3 3-352,2-2 64,7-4-64,4-4-1121,1-11-1570,4-13-1440,4-13-2340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7.306"/>
    </inkml:context>
    <inkml:brush xml:id="br0">
      <inkml:brushProperty name="width" value="0.025" units="cm"/>
      <inkml:brushProperty name="height" value="0.025" units="cm"/>
    </inkml:brush>
  </inkml:definitions>
  <inkml:trace contextRef="#ctx0" brushRef="#br0">84 49 3555,'1'-8'3988,"2"-25"-977,-5 25 3718,-7 16-4551,-7 16-1177,6-6-456,0 1-1,2 0 1,0 1-1,-6 26 0,11-34-453,0 0-1,1 0 0,1 1 0,0-1 0,0 1 1,1-1-1,1 1 0,3 19 0,-4-31-88,0 0 0,0-1-1,-1 1 1,1 0 0,0-1-1,1 1 1,-1 0 0,0-1 0,0 1-1,0 0 1,0-1 0,0 1 0,1-1-1,-1 1 1,0 0 0,0-1 0,1 1-1,-1-1 1,0 1 0,1-1-1,-1 1 1,1-1 0,-1 1 0,1-1-1,-1 1 1,1-1 0,-1 1 0,1-1-1,-1 0 1,1 0 0,0 1 0,-1-1-1,1 0 1,-1 0 0,1 1 0,0-1-1,-1 0 1,1 0 0,0 0-1,-1 0 1,1 0 0,0 0 0,-1 0-1,1 0 1,0 0 0,-1 0 0,1-1-1,0 1 1,-1 0 0,1 0 0,-1-1-1,1 1 1,0 0 0,-1-1 0,1 1-1,-1 0 1,1-1 0,-1 1-1,1-1 1,-1 1 0,0-1 0,1 0-1,3-2-12,-1-1-1,0 0 0,0 0 0,0 0 0,-1 0 1,4-8-1,24-70 209,-31 86-125,1 1 0,0 0 0,0 0-1,1 0 1,0-1 0,-1 1 0,2 0-1,-1 0 1,0-1 0,1 1 0,0-1-1,3 7 1,-2-9-61,-1 1 0,1-1-1,0 0 1,-1 0 0,1 0 0,0-1-1,0 1 1,1-1 0,-1 1 0,0-1-1,0 0 1,1 0 0,-1 0 0,0-1-1,1 1 1,-1-1 0,1 0 0,4 0-1,-1 0 3,0 0-1,0-1 1,0 1-1,0-1 1,0-1-1,0 1 1,0-1-1,-1-1 0,1 1 1,-1-1-1,1 0 1,-1-1-1,0 1 1,0-1-1,0 0 1,-1-1-1,0 1 1,0-1-1,0 0 0,0-1 1,-1 1-1,1-1 1,4-10-1,-11 20 104,-31 59 1303,30-59-1335,1 1-1,1 0 1,-1-1-1,1 1 1,0 0-1,0 0 1,0-1 0,1 1-1,-1 0 1,1 0-1,0 0 1,2 9-1,-2-13-98,1 0 0,-1 0 0,0-1-1,1 1 1,-1 0 0,1-1-1,-1 1 1,1 0 0,0-1-1,-1 1 1,1-1 0,0 1-1,-1-1 1,1 1 0,0-1 0,-1 1-1,1-1 1,0 0 0,0 1-1,-1-1 1,1 0 0,0 0-1,0 1 1,0-1 0,0 0 0,-1 0-1,1 0 1,0 0 0,0 0-1,0 0 1,0-1 0,-1 1-1,1 0 1,0 0 0,0 0 0,0-1-1,-1 1 1,1 0 0,0-1-1,0 1 1,-1-1 0,2 0-1,0 0-384,0 0 0,0 0 1,0-1-1,0 1 0,0-1 0,0 1 0,-1-1 0,1 1 0,0-1 0,-1 0 0,1 0 0,-1 0 0,0 0 0,0 0 0,2-4 0,0-16-5130,2-4-1960</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52"/>
    </inkml:context>
    <inkml:brush xml:id="br0">
      <inkml:brushProperty name="width" value="0.025" units="cm"/>
      <inkml:brushProperty name="height" value="0.025" units="cm"/>
    </inkml:brush>
  </inkml:definitions>
  <inkml:trace contextRef="#ctx0" brushRef="#br0">131 1 9641,'0'0'9289,"-8"5"-8558,7-5-731,-36 32 1508,35-31-1354,1 1 0,-1 0 0,0 0 0,1-1 1,0 1-1,-1 0 0,1 0 0,0 1 0,0-1 0,0 0 0,0 0 0,1 1 0,-1-1 0,1 0 0,-1 1 0,1-1 0,0 0 0,0 1 0,0-1 0,0 1 0,0-1 0,0 0 0,2 5 0,0-6-111,-1 1 0,1-1 1,0 0-1,-1 0 0,1 0 0,0-1 0,0 1 0,0 0 0,0-1 0,0 1 1,0-1-1,0 0 0,0 1 0,0-1 0,0 0 0,0 0 0,0 0 0,2-1 1,5 1 65,6 2-95,1 1 1,0 0-1,-1 1 0,0 1 0,0 0 1,0 1-1,-1 0 0,1 1 1,14 11-1,-23-15-22,-1 1 0,0-1 0,0 1 0,-1 0 1,1 0-1,-1 1 0,0-1 0,0 1 0,0 0 0,-1 0 0,0 0 1,0 0-1,0 1 0,0-1 0,-1 1 0,0 0 0,0 0 0,-1 0 1,0 0-1,0 0 0,0 0 0,0 0 0,-1 0 0,0 0 0,-1 0 1,-1 11-1,0-12 82,0-1-1,0 0 1,0 1 0,0-1 0,-1 0 0,0 0 0,0 0 0,0 0 0,-1-1 0,1 1-1,-1-1 1,0 0 0,0 0 0,0 0 0,0-1 0,0 1 0,-1-1 0,1 0 0,-1 0-1,1 0 1,-7 0 0,-6 4 195,-2-2-1,1 0 1,0-1-1,-24 1 1,31-3-294,0-1 1,0 0-1,0 0 0,0-1 1,0 0-1,0-1 0,-15-4 1,23 5-259,1-1 0,-1 1 0,0-1 0,0 0 0,1 1 1,-1-1-1,1 0 0,-1 0 0,1-1 0,0 1 0,0 0 0,-2-4 1,2 2-706,-1-1 0,1 1 0,0-1 1,1 1-1,-1-1 0,1 0 0,0 0 1,0 0-1,0-8 0,0-31-12705</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53"/>
    </inkml:context>
    <inkml:brush xml:id="br0">
      <inkml:brushProperty name="width" value="0.025" units="cm"/>
      <inkml:brushProperty name="height" value="0.025" units="cm"/>
    </inkml:brush>
  </inkml:definitions>
  <inkml:trace contextRef="#ctx0" brushRef="#br0">1 40 13453,'0'0'6374,"52"-18"-4773,-29 13-416,11 0 1,-2 3-770,4 1-320,1 1-320,-3 0-2435,0-4-2786,-4-1-6662</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54"/>
    </inkml:context>
    <inkml:brush xml:id="br0">
      <inkml:brushProperty name="width" value="0.025" units="cm"/>
      <inkml:brushProperty name="height" value="0.025" units="cm"/>
    </inkml:brush>
  </inkml:definitions>
  <inkml:trace contextRef="#ctx0" brushRef="#br0">218 12 6470,'0'0'11702,"-11"5"-9636,-6 4-1511,1 0 0,0 1 0,0 1 1,1 0-1,1 1 0,0 1 0,1 0 0,-23 28 1,-2 23 329,36-61-864,0 1 0,1-1 1,0 1-1,-1 0 1,1 0-1,1-1 1,-1 1-1,0 0 0,1 0 1,0 0-1,0 0 1,0 0-1,1 0 0,-1 0 1,1 0-1,1 4 1,-1-6 8,1 0 1,-1 0-1,1 0 1,0-1-1,0 1 1,0 0-1,0-1 1,0 1-1,0-1 1,0 0-1,1 0 1,-1 0-1,0 0 1,1 0-1,-1 0 1,1 0-1,-1-1 1,0 1-1,1-1 1,0 0-1,-1 0 1,1 0-1,3 0 1,5-1 123,1 1 1,-1-1 0,0-1-1,12-2 1,-13 0-87,0 1 0,1-2 0,-1 1 0,-1-2 0,1 1 0,-1-1 0,0-1 0,0 1 0,-1-2 0,0 1 0,0-1 0,-1 0 0,11-15 0,-13 16-75,0-1-1,0 0 1,0 0 0,-1-1-1,-1 1 1,1-1 0,-1 0 0,-1 0-1,1 0 1,-2 0 0,1 0-1,-1-1 1,-1 1 0,0 0-1,0 0 1,-2-13 0,1 20-159,0 0 0,0 0 1,0 0-1,0 0 0,-1 0 0,1 0 1,-1 0-1,1 0 0,-1 0 1,0 1-1,1-1 0,-1 1 1,0-1-1,-4-1 0,-13-3-3808,18 6 3599,0 0 1,1 0-1,-1 0 0,0 1 0,0-1 0,0 0 0,1 0 0,-1 1 1,0-1-1,1 0 0,-1 1 0,0-1 0,1 1 0,-1-1 0,0 1 1,1-1-1,-1 1 0,1-1 0,-1 1 0,1-1 0,-1 1 1,1 0-1,-5 11-7019</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55"/>
    </inkml:context>
    <inkml:brush xml:id="br0">
      <inkml:brushProperty name="width" value="0.025" units="cm"/>
      <inkml:brushProperty name="height" value="0.025" units="cm"/>
    </inkml:brush>
  </inkml:definitions>
  <inkml:trace contextRef="#ctx0" brushRef="#br0">182 37 10378,'0'0'11403,"-9"-3"-10800,6 1-581,0 1-1,0 0 1,-1 0 0,1 0-1,0 0 1,0 1 0,-1 0 0,1-1-1,0 1 1,-1 0 0,1 1-1,0-1 1,-1 0 0,1 1 0,-6 2-1,3-1-4,1 1-1,-1 1 1,1-1-1,0 1 1,0 0-1,0 0 1,0 0-1,1 1 1,-7 8-1,3-3 15,0 1 0,1 0 0,0 0 0,1 0 1,-5 14-1,9-21-10,1 0 1,-1 0 0,1 1-1,-1-1 1,1 0 0,1 1-1,-1-1 1,1 0 0,-1 1-1,1-1 1,1 1 0,-1-1-1,1 1 1,-1-1 0,1 0-1,0 1 1,1-1 0,2 7-1,-2-9 63,0 0-1,0 0 0,0 0 1,0 0-1,1 0 0,-1-1 0,1 1 1,-1-1-1,1 1 0,-1-1 1,1 0-1,0 0 0,-1 0 1,1 0-1,0-1 0,0 1 1,0-1-1,0 0 0,0 0 1,0 0-1,-1 0 0,1 0 1,4-1-1,1 0 169,-1 0 1,1-1-1,0 1 1,0-2-1,-1 1 1,1-1 0,9-5-1,-4 0-154,0-1 0,-1-1 0,0 1-1,-1-2 1,0 0 0,12-15 0,-18 20-236,0-1 0,0-1 0,-1 1 0,0-1 0,5-12 0,-8 15-256,1 0 1,-1 1-1,0-1 0,-1 0 1,1 1-1,-1-1 0,0 0 1,0 0-1,0 1 0,-2-10 0,-10-6-4165,-6 6-2391</inkml:trace>
  <inkml:trace contextRef="#ctx0" brushRef="#br0" timeOffset="1">655 0 10250,'0'0'13837,"-55"42"-13389,37-12-63,8 4-97,8-4-128,2-1-96,18-8 192,10-4-160,11-7 65,-5-7-97,4-3-1217,-10-7-1666,-3-15-1729,-8-8-5606</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57"/>
    </inkml:context>
    <inkml:brush xml:id="br0">
      <inkml:brushProperty name="width" value="0.025" units="cm"/>
      <inkml:brushProperty name="height" value="0.025" units="cm"/>
    </inkml:brush>
  </inkml:definitions>
  <inkml:trace contextRef="#ctx0" brushRef="#br0">108 0 7111,'0'0'2594,"-70"8"-2466,33 3-704</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58"/>
    </inkml:context>
    <inkml:brush xml:id="br0">
      <inkml:brushProperty name="width" value="0.025" units="cm"/>
      <inkml:brushProperty name="height" value="0.025" units="cm"/>
    </inkml:brush>
  </inkml:definitions>
  <inkml:trace contextRef="#ctx0" brushRef="#br0">64 64 4452,'0'0'17697,"10"-1"-15957,133-28 1228,31-5-3058,-444 83-87,233-46 228,25-2-4,1-1-1,-1 2 1,1-1 0,-1 2 0,-14 4-1,71-3-136,256-4-22,-300-1 52,1 1 1,-1 0 0,0 0-1,1 0 1,-1 0 0,1 0-1,-1 0 1,1 1 0,-1-1-1,0 0 1,1 1 0,-1-1 0,0 1-1,1 0 1,1 1 0,-3-2 14,0 1 1,0-1 0,0 0-1,0 1 1,0-1 0,0 1-1,0-1 1,0 1-1,0-1 1,0 1 0,0-1-1,-1 0 1,1 1 0,0-1-1,0 1 1,0-1 0,-1 0-1,1 1 1,0-1 0,-1 0-1,1 1 1,0-1 0,-1 0-1,1 1 1,0-1 0,-1 0-1,1 0 1,0 1 0,-1-1-1,0 0 1,-4 4-596,-1-1-1,1 0 1,-1 0-1,0-1 1,-11 4 0,-16-1-4154</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59"/>
    </inkml:context>
    <inkml:brush xml:id="br0">
      <inkml:brushProperty name="width" value="0.025" units="cm"/>
      <inkml:brushProperty name="height" value="0.025" units="cm"/>
    </inkml:brush>
  </inkml:definitions>
  <inkml:trace contextRef="#ctx0" brushRef="#br0">0 37 15022,'0'0'5125,"47"6"-3972,4-6-352,15-1-577,9-7-128,9 2-96,4-2-352,-11 4-1122,-10 0-992,-13 0-1442,-24 1-480,-15-2-2274</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60"/>
    </inkml:context>
    <inkml:brush xml:id="br0">
      <inkml:brushProperty name="width" value="0.025" units="cm"/>
      <inkml:brushProperty name="height" value="0.025" units="cm"/>
    </inkml:brush>
  </inkml:definitions>
  <inkml:trace contextRef="#ctx0" brushRef="#br0">0 72 12748,'0'0'5862,"77"13"-4934,-16-14-575,7-10-257,8-2-160,3-3-2242,0-4-2563,-6-4-3971</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61"/>
    </inkml:context>
    <inkml:brush xml:id="br0">
      <inkml:brushProperty name="width" value="0.025" units="cm"/>
      <inkml:brushProperty name="height" value="0.025" units="cm"/>
    </inkml:brush>
  </inkml:definitions>
  <inkml:trace contextRef="#ctx0" brushRef="#br0">234 0 11755,'0'0'4773,"-14"65"-3588,7-39-352,3 0-129,-1-2-127,3-2-1,-5 0-255,-2-2-129,-9 2 32,-9-1 0,-1-3-96,-6 0-32,3-4-832,5-6-2788,4-6-10473</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62"/>
    </inkml:context>
    <inkml:brush xml:id="br0">
      <inkml:brushProperty name="width" value="0.025" units="cm"/>
      <inkml:brushProperty name="height" value="0.025" units="cm"/>
    </inkml:brush>
  </inkml:definitions>
  <inkml:trace contextRef="#ctx0" brushRef="#br0">0 15 8456,'0'0'6566,"13"-2"-3827,32-4-1493,77 0 1,-103 5-1009,1 2 0,0 1 0,-1 0 1,1 2-1,-1 0 0,0 1 0,22 9 1,-39-13-234,1 0 0,0 0 1,-1 0-1,1 0 0,-1 1 1,1-1-1,-1 1 1,0 0-1,0 0 0,0 0 1,0 0-1,0 0 0,0 0 1,0 0-1,-1 1 0,1-1 1,-1 1-1,1-1 1,-1 1-1,0 0 0,1 2 1,-2-1 47,0-1 0,0 0 0,-1 0 0,1 0 1,-1 0-1,1 1 0,-1-1 0,0 0 0,0 0 1,-1 0-1,1-1 0,0 1 0,-1 0 0,0 0 1,-3 4-1,-9 9 248,-1-1-1,0-1 1,-1 0 0,-26 17 0,32-24-313,-2 2 74,7-6-42,-1 1-1,0 0 1,1 0 0,0 0 0,0 1-1,0 0 1,1 0 0,0 0-1,0 1 1,0-1 0,-3 7 0,7-11-28,-1 0 0,1-1 1,0 1-1,0 0 1,0-1-1,1 1 0,-1 0 1,0 0-1,0-1 1,0 1-1,0 0 0,1-1 1,-1 1-1,0 0 1,1-1-1,-1 1 0,0-1 1,1 1-1,-1 0 0,1-1 1,-1 1-1,1-1 1,-1 1-1,1-1 0,-1 0 1,1 1-1,-1-1 1,1 1-1,0-1 0,-1 0 1,1 0-1,0 1 1,-1-1-1,1 0 0,0 0 1,-1 0-1,1 0 1,0 0-1,0 0 0,-1 0 1,1 0-1,0 0 1,-1 0-1,1 0 0,1 0 1,41-1-394,-38 0 303,19-1-1032,0-2 0,-1-1 0,41-14 0,24-16-6415,0-3-3532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7.698"/>
    </inkml:context>
    <inkml:brush xml:id="br0">
      <inkml:brushProperty name="width" value="0.025" units="cm"/>
      <inkml:brushProperty name="height" value="0.025" units="cm"/>
    </inkml:brush>
  </inkml:definitions>
  <inkml:trace contextRef="#ctx0" brushRef="#br0">0 0 13837,'0'0'4516,"0"8"-3272,0-1-1153,1-1 0,0 0 1,0 1-1,0-1 0,0 0 0,1 0 0,0 0 0,1 0 0,-1 0 1,1-1-1,0 1 0,4 5 0,-4-7-517,1 0 0,-1 0 0,1-1-1,-1 1 1,1-1 0,0 0 0,0 0 0,1 0 0,-1-1-1,0 1 1,9 2 0,46 19 3524,-26-10 29,-23-11-3285,1-1 0,-1-1 0,1 1 1,0-2-1,-1 0 0,1 0 0,-1-1 0,1 0 1,0-1-1,-1 0 0,13-4 0,36-5-3447,-28 7 534,-9-1-1876,0-1-3429</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63"/>
    </inkml:context>
    <inkml:brush xml:id="br0">
      <inkml:brushProperty name="width" value="0.025" units="cm"/>
      <inkml:brushProperty name="height" value="0.025" units="cm"/>
    </inkml:brush>
  </inkml:definitions>
  <inkml:trace contextRef="#ctx0" brushRef="#br0">253 39 16720,'-38'17'1757,"-51"30"0,74-38-1324,0 1 0,1 0 0,0 1 0,1 1 0,-22 24 0,33-33-364,0-1 0,0 0 0,0 0 1,1 1-1,-1-1 0,1 1 0,0-1 0,0 1 0,0 0 0,0 0 0,0-1 0,0 1 0,1 0 0,-1 0 0,1 0 0,0 0 0,0 0 1,0 0-1,0 3 0,1-4-51,0 0 0,0 0 0,0 0 0,0-1 0,0 1 0,1 0 0,-1-1 0,0 1 0,1-1 0,-1 1 0,1-1 0,0 0 0,-1 0 0,1 0 0,0 0 0,0 0 0,0 0 0,0 0 0,0 0 0,0-1 0,0 1 1,0-1-1,0 1 0,0-1 0,0 0 0,2 0 0,21 2 74,0-1 1,0-1 0,0-1 0,0-1 0,0-2-1,33-8 1,-44 9-81,-1-1 1,0-1-1,0 0 0,0 0 1,-1-2-1,1 1 0,-1-2 1,-1 1-1,0-2 0,0 1 1,0-2-1,-1 1 0,9-13 1,-16 18-13,0 0 0,0 0 0,0-1 0,-1 1 0,1-1 0,-1 1 1,0-1-1,-1 0 0,1 0 0,-1 0 0,0 0 0,0 0 0,-1 0 0,0 0 0,1 0 1,-2 0-1,1-1 0,-1-4 0,0 7-81,0 0 1,-1 0-1,1 0 1,-1 0-1,1 0 1,-1 0-1,0 0 1,0 1-1,0-1 1,0 1-1,-1-1 0,1 1 1,-1 0-1,1 0 1,-1 0-1,0 0 1,1 0-1,-1 1 1,0-1-1,0 1 1,-1 0-1,1 0 1,0 0-1,0 0 1,0 1-1,-1-1 1,-4 1-1,1-1-416,0 0-1,0 1 1,0 0-1,0 0 0,-9 2 1,14-2 225,0 1 0,1-1-1,-1 1 1,0-1 0,1 1 0,-1 0-1,1-1 1,-1 1 0,1 0 0,-1 0 0,1 0-1,-1 1 1,1-1 0,0 0 0,0 0-1,0 1 1,-1-1 0,1 0 0,1 1 0,-1-1-1,0 1 1,0 0 0,0-1 0,1 1-1,-1 2 1,-1 13-3806</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64"/>
    </inkml:context>
    <inkml:brush xml:id="br0">
      <inkml:brushProperty name="width" value="0.025" units="cm"/>
      <inkml:brushProperty name="height" value="0.025" units="cm"/>
    </inkml:brush>
  </inkml:definitions>
  <inkml:trace contextRef="#ctx0" brushRef="#br0">229 100 9001,'0'0'15785,"-13"-4"-15715,6 1-85,3 2 10,0-1 0,0 1 0,0 0 0,0 0 0,0 0 0,0 0 0,0 1 0,0-1 0,0 1 1,0 0-1,0 0 0,0 1 0,0-1 0,0 1 0,0 0 0,0 0 0,0 0 0,0 1 0,1-1 1,-1 1-1,-6 4 0,-5 5 23,1 0 0,1 2 0,-17 18 0,25-25-14,0 0-1,1 0 1,-1 0 0,2 1 0,-1-1-1,1 1 1,0 0 0,0 0 0,1 0 0,-1 1-1,0 7 1,3-14-1,0 1-1,0-1 1,0 0 0,0 0-1,0 1 1,0-1-1,0 0 1,1 0-1,-1 1 1,0-1 0,1 0-1,-1 0 1,1 0-1,-1 1 1,1-1 0,-1 0-1,1 0 1,0 0-1,0 0 1,0 0 0,0 0-1,-1-1 1,1 1-1,0 0 1,0 0-1,0-1 1,1 1 0,-1 0-1,0-1 1,0 1-1,0-1 1,0 0 0,1 1-1,-1-1 1,0 0-1,2 1 1,53 0 252,-49-2-227,14-2-22,0 0-1,-1-2 0,1 0 1,-1-1-1,0-1 1,-1-1-1,35-20 1,-30 14-6,-2 0 1,0-2 0,0 0 0,-2-2-1,32-33 1,-51 50 3,28-38 71,-27 37-59,-1 1-1,0-1 0,0 0 0,0 0 0,0 0 0,0 0 1,0 0-1,-1 0 0,1 0 0,-1-1 0,1 1 1,-1 0-1,0 0 0,0 0 0,0-1 0,0 1 0,-1-4 1,0 5-18,0 0 1,0-1 0,0 1 0,0 1-1,0-1 1,0 0 0,0 0-1,-1 0 1,1 1 0,0-1 0,-1 0-1,1 1 1,-1-1 0,1 1 0,0 0-1,-1-1 1,1 1 0,-1 0-1,1 0 1,-1 0 0,1 0 0,-3 1-1,-36 3-219,29-1 215,0 1 0,0 0 1,1 1-1,-1 0 0,1 0 1,0 1-1,-12 10 0,17-13 9,0 1-1,0 0 0,0 1 1,1-1-1,-1 1 0,1 0 1,0 0-1,0 0 0,1 1 0,0-1 1,0 1-1,0 0 0,0 0 1,-2 10-1,5-15-1,0 0-1,0 0 1,0 0 0,0 0-1,0 0 1,0 0-1,0 0 1,1 0 0,-1 0-1,0 0 1,1-1 0,-1 1-1,0 0 1,1 0-1,-1 0 1,1 0 0,0 0-1,-1-1 1,1 1 0,0 0-1,-1 0 1,1-1 0,0 1-1,0-1 1,-1 1-1,1 0 1,0-1 0,0 0-1,0 1 1,0-1 0,0 1-1,0-1 1,0 0-1,0 0 1,0 0 0,0 0-1,1 1 1,46 0-246,-38-2 76,-1 1-466,0-1 0,1 0-1,-1-1 1,0 0 0,0 0 0,-1-1-1,17-7 1,19-15-6193</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65"/>
    </inkml:context>
    <inkml:brush xml:id="br0">
      <inkml:brushProperty name="width" value="0.025" units="cm"/>
      <inkml:brushProperty name="height" value="0.025" units="cm"/>
    </inkml:brush>
  </inkml:definitions>
  <inkml:trace contextRef="#ctx0" brushRef="#br0">103 75 6726,'0'0'6054,"10"-6"-2013,34-21-549,-23 9-646,-21 17-2756,0 1 1,0 0-1,1-1 0,-1 1 0,0 0 0,0-1 0,0 1 0,0 0 0,0-1 0,1 1 1,-1 0-1,0-1 0,0 1 0,0 0 0,0-1 0,0 1 0,0-1 0,0 1 1,0 0-1,0-1 0,0 1 0,0 0 0,-1-1 0,1 1 0,0 0 0,0-1 0,0 1 1,0 0-1,-1-1 0,1 1 0,0-1 0,-2 1-9,1-1 0,-1 0 0,1 1 0,-1-1 0,0 1 0,1-1 1,-1 1-1,1 0 0,-1 0 0,0 0 0,1 0 0,-1 0 0,0 0 0,1 0 0,-1 1 0,0-1 0,1 0 0,-4 2 0,-5 2-90,0 1 0,1 0-1,-1 0 1,1 1-1,0 1 1,0-1-1,1 1 1,0 1-1,-10 11 1,14-15 9,-1 1-1,1-1 1,1 1 0,-1 0-1,1 0 1,0 1-1,0-1 1,0 1 0,1-1-1,0 1 1,0 0 0,0 0-1,1 0 1,0 0-1,0 0 1,1 0 0,-1 0-1,2 8 1,-1-12 5,1 0 1,0 0-1,0-1 0,0 1 0,1 0 1,-1 0-1,0-1 0,1 1 0,-1 0 1,1-1-1,-1 0 0,1 1 0,0-1 1,0 0-1,-1 0 0,1 0 0,0 0 1,0 0-1,0 0 0,0 0 0,0-1 1,0 1-1,1-1 0,-1 0 0,0 1 1,3-1-1,59 0 200,-54-1-186,0-1 0,0 0-1,0-1 1,0 0 0,-1 0 0,1-1 0,-1-1 0,0 1-1,0-2 1,13-9 0,-17 12-44,-1 0-1,0-1 1,1 0 0,-1 0-1,-1 0 1,1 0-1,-1-1 1,1 1 0,-1-1-1,0 0 1,-1 0 0,1 0-1,-1 0 1,0 0 0,-1-1-1,1 1 1,-1-1-1,0 1 1,0-1 0,0-9-1,-1 13-115,-1 0 0,1-1-1,-1 1 1,1 0 0,-1-1 0,0 1-1,0 0 1,0 0 0,0 0-1,0 0 1,0 0 0,-1 0-1,1 0 1,-1 0 0,1 0-1,-1 1 1,0-1 0,1 1 0,-5-3-1,-1 0-1560,0 0-1,0 1 1,0 0-1,-15-4 1,-7-1-8025</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66"/>
    </inkml:context>
    <inkml:brush xml:id="br0">
      <inkml:brushProperty name="width" value="0.025" units="cm"/>
      <inkml:brushProperty name="height" value="0.025" units="cm"/>
    </inkml:brush>
  </inkml:definitions>
  <inkml:trace contextRef="#ctx0" brushRef="#br0">138 0 11307,'0'0'14125,"-48"23"-13741,19 5 225,3 3-97,8 0 33,5-1-353,10-4-128,3-5 0,14-6 0,6-9-320,6-6-1441,3-2-1218,-11-21-1153,-2-8-5477</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67"/>
    </inkml:context>
    <inkml:brush xml:id="br0">
      <inkml:brushProperty name="width" value="0.025" units="cm"/>
      <inkml:brushProperty name="height" value="0.025" units="cm"/>
    </inkml:brush>
  </inkml:definitions>
  <inkml:trace contextRef="#ctx0" brushRef="#br0">0 1 15791,'0'0'3235,"24"59"-3459,8-39-1730,2-3-3235</inkml:trace>
  <inkml:trace contextRef="#ctx0" brushRef="#br0" timeOffset="1">611 205 1217,'0'0'21813,"52"9"-21781,-13-9 288,6 0-192,6 0-352,3 0-1666,-11-4 97,-9 2-2916,-15 1-2690</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69"/>
    </inkml:context>
    <inkml:brush xml:id="br0">
      <inkml:brushProperty name="width" value="0.025" units="cm"/>
      <inkml:brushProperty name="height" value="0.025" units="cm"/>
    </inkml:brush>
  </inkml:definitions>
  <inkml:trace contextRef="#ctx0" brushRef="#br0">1 10 7207,'0'0'14542,"87"22"-13485,-26-25-417,5-6-512,3 4-96,-1 1-64,-2 0-1890,-8-3-4355</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0"/>
    </inkml:context>
    <inkml:brush xml:id="br0">
      <inkml:brushProperty name="width" value="0.025" units="cm"/>
      <inkml:brushProperty name="height" value="0.025" units="cm"/>
    </inkml:brush>
  </inkml:definitions>
  <inkml:trace contextRef="#ctx0" brushRef="#br0">1 387 8200,'0'0'13084,"13"-8"-11664,197-134 472,-174 114-1803,-2-2 0,-2 0 0,58-71 0,-60 53 60,-54 74-603,9-2 429,2 0-1,0 0 0,2 1 1,0 1-1,2 0 1,1 0-1,1 1 0,1 0 1,-2 34-1,8-59-49,-1 0 1,1 0-1,0 0 1,1-1-1,-1 1 1,0 0-1,0 0 0,1 0 1,-1-1-1,1 1 1,-1 0-1,1-1 1,0 1-1,0 0 0,0-1 1,0 1-1,0-1 1,0 1-1,0-1 0,0 0 1,0 1-1,1-1 1,-1 0-1,1 0 1,-1 0-1,1 0 0,-1 0 1,1 0-1,0 0 1,-1-1-1,1 1 1,0 0-1,-1-1 0,1 0 1,4 1-1,1 0-468,0-1 1,0 0-1,0-1 0,0 1 0,0-1 1,0 0-1,0-1 0,11-4 0,38-20-5003</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1"/>
    </inkml:context>
    <inkml:brush xml:id="br0">
      <inkml:brushProperty name="width" value="0.025" units="cm"/>
      <inkml:brushProperty name="height" value="0.025" units="cm"/>
    </inkml:brush>
  </inkml:definitions>
  <inkml:trace contextRef="#ctx0" brushRef="#br0">275 1 16464,'-10'4'1462,"-8"5"-1267,0 1 0,1 1-1,0 1 1,1 0 0,0 1 0,1 1-1,0 1 1,1 0 0,-13 18 0,16-19-58,1 0 1,0 1-1,1 0 1,1 1-1,0 0 1,1 0 0,0 1-1,2 0 1,0 0-1,1 0 1,-3 25-1,7-40-125,0 0 0,0 1-1,0-1 1,0 0 0,1 0-1,-1 0 1,0 0 0,1 1-1,0-1 1,-1 0 0,1 0-1,0 0 1,0 0 0,0 0 0,1-1-1,-1 1 1,0 0 0,1 0-1,-1-1 1,1 1 0,1 1-1,1-1 14,-1 0 1,1 0-1,0 0 0,0 0 0,0-1 1,0 1-1,0-1 0,0 0 0,0 0 0,7 0 1,-1 0 10,1-1 1,-1 0 0,1-1 0,-1 0-1,0-1 1,1 0 0,-1 0-1,15-6 1,-16 3 3,0-1-1,0 0 1,0 0-1,-1-1 1,0 0-1,0 0 1,-1 0 0,0-1-1,0-1 1,-1 1-1,0-1 1,0 0-1,-1 0 1,6-14-1,-6 11 38,0-1 0,-1 1-1,0-1 1,-1 0 0,0 0-1,-1 0 1,0-1-1,-1 1 1,-1 0 0,-2-26-1,2 37-86,0 0 0,-1 0 0,1-1-1,-1 1 1,1 0 0,-1 0 0,0 0 0,0 0-1,0 0 1,0 0 0,0 0 0,0 1 0,-1-1-1,1 0 1,0 0 0,-1 1 0,0-1 0,1 1 0,-1 0-1,0-1 1,0 1 0,1 0 0,-1 0 0,0 0-1,0 0 1,0 0 0,-1 1 0,1-1 0,0 1-1,0-1 1,0 1 0,0 0 0,0 0 0,-1 0-1,1 0 1,0 0 0,0 0 0,0 0 0,-1 1-1,1-1 1,0 1 0,0 0 0,-2 1 0,-4 0-158,1 1 0,0 0 0,0 0 0,0 1 0,0 0 0,1 0 0,-1 1 0,1 0 1,0 0-1,-10 11 0,12-10-130,-1 1 0,1-1 0,1 1 0,-1 0 0,1 0 0,0 0 0,-1 8 1,3-13 49,0 1 0,0 0 0,1-1 0,0 1 0,-1 0 0,1 0 0,0-1 0,0 1 0,1 0 0,-1-1 0,0 1 1,1 0-1,0-1 0,0 1 0,-1 0 0,2-1 0,-1 1 0,0-1 0,0 0 0,1 1 0,-1-1 0,1 0 0,2 2 0,24 14-3563</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2"/>
    </inkml:context>
    <inkml:brush xml:id="br0">
      <inkml:brushProperty name="width" value="0.025" units="cm"/>
      <inkml:brushProperty name="height" value="0.025" units="cm"/>
    </inkml:brush>
  </inkml:definitions>
  <inkml:trace contextRef="#ctx0" brushRef="#br0">262 18 12332,'0'0'8984,"-14"-2"-8487,9 1-467,0 0 1,0 0 0,0 0 0,-1 1 0,1 0 0,0 0-1,-1 0 1,1 1 0,0 0 0,0 0 0,-1 0-1,1 0 1,0 1 0,0 0 0,0 0 0,1 0 0,-1 1-1,0 0 1,1 0 0,0 0 0,-5 5 0,-10 10 363,0 0 1,2 2 0,-20 29 0,31-42-292,1 1 1,1 0-1,0 0 1,0 1-1,0-1 1,1 1 0,0 0-1,1 0 1,0 0-1,0 0 1,1 0-1,0 18 1,1-24-86,0-1 0,1 1 0,-1-1 0,1 1 0,0-1-1,-1 0 1,1 1 0,0-1 0,1 0 0,-1 0 0,0 0 0,0 1 0,1-1 0,0-1-1,-1 1 1,1 0 0,0 0 0,3 2 0,0-1 14,-1 0 0,1-1 0,0 0 0,0 0 0,0 0 0,0 0 0,0-1 0,8 1 0,6 0 79,0-1 1,0 0-1,38-5 0,-37 0 33,0 0 1,0-1-1,-1-2 0,0 1 1,0-2-1,0-1 0,-1 0 0,-1-1 1,22-16-1,-30 20-76,1-1 0,-1-1-1,0 1 1,-1-1 0,0-1 0,0 0 0,-1 0 0,0 0-1,0-1 1,-1 0 0,-1 0 0,0 0 0,0-1 0,-1 0-1,0 0 1,-1 0 0,3-16 0,-6 25-88,0 0 1,0-1-1,0 1 1,0 0-1,0 0 0,0 0 1,-1-1-1,1 1 1,-1 0-1,0 0 1,0 0-1,0 0 0,0 0 1,0 0-1,0 0 1,0 0-1,0 0 1,-1 0-1,-2-2 0,1 1-79,-1 1-1,1-1 0,-1 1 1,0 0-1,0 0 0,0 1 1,0-1-1,0 1 0,-8-2 1,-7 0-1992,0 1 1,0 1-1,-33 2 0,40 0-207,-21 1-6574</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3"/>
    </inkml:context>
    <inkml:brush xml:id="br0">
      <inkml:brushProperty name="width" value="0.025" units="cm"/>
      <inkml:brushProperty name="height" value="0.025" units="cm"/>
    </inkml:brush>
  </inkml:definitions>
  <inkml:trace contextRef="#ctx0" brushRef="#br0">0 33 10666,'0'0'8648,"72"10"-8327,-11-10 63,15 0-128,17-1-128,-2-7-64,-3 1-96,-10-1-2114,-10-1-2466,-23 0-769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8.030"/>
    </inkml:context>
    <inkml:brush xml:id="br0">
      <inkml:brushProperty name="width" value="0.025" units="cm"/>
      <inkml:brushProperty name="height" value="0.025" units="cm"/>
    </inkml:brush>
  </inkml:definitions>
  <inkml:trace contextRef="#ctx0" brushRef="#br0">97 0 9641,'0'0'8488,"-9"2"-7260,7-1-1119,-31 6 676,32-7-753,0 1 0,-1-1 0,1 1 0,0-1 0,0 1 0,0-1 0,-1 1 0,1 0 0,0-1-1,0 1 1,0 0 0,0 0 0,0 0 0,0 0 0,1 0 0,-1 0 0,0 0 0,0 0 0,1 0 0,-1 0 0,0 0 0,1 1-1,-1-1 1,1 0 0,-1 3 0,2-4-78,-1 1-1,1 0 0,0 0 1,-1-1-1,1 1 0,0 0 0,0-1 1,0 1-1,-1-1 0,1 1 1,0-1-1,0 0 0,0 1 1,0-1-1,0 0 0,0 1 0,0-1 1,0 0-1,0 0 0,0 0 1,0 0-1,0 0 0,1 0 1,35 1-1670,-29-1 1136,2 0 354,0 1 0,-1 1 0,1-1 0,-1 1 0,0 1 0,12 4 0,-19-6 354,1 0 0,-1 1-1,0-1 1,1 1 0,-1-1 0,0 1 0,0 0 0,0 0-1,0-1 1,0 2 0,0-1 0,1 2 0,-2-2 106,0-1 0,0 1 0,-1-1 0,1 1 0,-1 0 1,0-1-1,1 1 0,-1 0 0,0-1 0,0 1 0,0 0 1,0-1-1,0 1 0,-1 0 0,1-1 0,0 1 0,-1 0 1,1-1-1,-1 1 0,0-1 0,-1 4 0,0-2 15,-1 0 0,1-1-1,-1 1 1,0 0-1,0-1 1,0 0 0,0 1-1,0-1 1,0 0 0,-1 0-1,1-1 1,-1 1-1,1-1 1,-1 0 0,0 0-1,-7 1 1,-3 1 257,-1-1 0,-30 1-1,39-3-539,-27-4-498,17-9-2676,5-6-2824</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4"/>
    </inkml:context>
    <inkml:brush xml:id="br0">
      <inkml:brushProperty name="width" value="0.025" units="cm"/>
      <inkml:brushProperty name="height" value="0.025" units="cm"/>
    </inkml:brush>
  </inkml:definitions>
  <inkml:trace contextRef="#ctx0" brushRef="#br0">0 93 11179,'0'0'6310,"84"-2"-5446,-20-9 386,9 0-546,11-3-31,2 3-449,3-1-192,-5 3-384,-11-2-2627,-12 0-3587</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5"/>
    </inkml:context>
    <inkml:brush xml:id="br0">
      <inkml:brushProperty name="width" value="0.025" units="cm"/>
      <inkml:brushProperty name="height" value="0.025" units="cm"/>
    </inkml:brush>
  </inkml:definitions>
  <inkml:trace contextRef="#ctx0" brushRef="#br0">1 41 8712,'0'0'8323,"12"-6"-7528,-7 3-726,3-1 29,1-1 1,0 1-1,0 1 0,0-1 1,0 2-1,0-1 0,1 1 0,-1 1 1,10-1-1,11 1 220,0 1 0,53 8 0,-74-7-308,-1 1 0,1 0 1,-1 1-1,1 0 0,-1 0 0,0 0 0,0 1 0,-1 1 0,1-1 0,-1 1 0,0 0 0,0 1 0,-1 0 0,9 8 0,-13-10 0,1-1 0,-1 1 1,0 0-1,0-1 0,0 1 0,0 0 1,-1 0-1,1 1 0,-1-1 0,0 0 1,0 0-1,-1 0 0,0 1 1,1-1-1,-1 0 0,-1 1 0,1-1 1,0 0-1,-1 1 0,0-1 0,0 0 1,-1 0-1,1 0 0,-1 0 0,1 0 1,-1 0-1,-1 0 0,1-1 0,0 1 1,-1-1-1,-5 6 0,-9 10 244,-1 0-1,-1-2 1,-1 0-1,-25 16 1,26-19 56,-10 7-439,-87 71 1150,99-77-2694,1 1 0,-16 21 0,24-24-6452</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6"/>
    </inkml:context>
    <inkml:brush xml:id="br0">
      <inkml:brushProperty name="width" value="0.025" units="cm"/>
      <inkml:brushProperty name="height" value="0.025" units="cm"/>
    </inkml:brush>
  </inkml:definitions>
  <inkml:trace contextRef="#ctx0" brushRef="#br0">16 0 8008,'0'0'12684,"-16"78"-11563,16-39 64,6-2-128,13-6-481,6-5-319,4-6 95,5-10-64,0-5-192,3-5-32,-6 0-1025,-6-13-4099,-8-10-8970</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7"/>
    </inkml:context>
    <inkml:brush xml:id="br0">
      <inkml:brushProperty name="width" value="0.025" units="cm"/>
      <inkml:brushProperty name="height" value="0.025" units="cm"/>
    </inkml:brush>
  </inkml:definitions>
  <inkml:trace contextRef="#ctx0" brushRef="#br0">312 1 7399,'0'0'12172,"-43"47"-10603,19-20 321,-1 5-32,-1 7-801,-3 7-417,2 6-384,2 4-192,0-1-64,6 7 32,-1-6-160,8-3-544,-1-4-962,4-9-640,2-9-737,0-16-2306</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8"/>
    </inkml:context>
    <inkml:brush xml:id="br0">
      <inkml:brushProperty name="width" value="0.025" units="cm"/>
      <inkml:brushProperty name="height" value="0.025" units="cm"/>
    </inkml:brush>
  </inkml:definitions>
  <inkml:trace contextRef="#ctx0" brushRef="#br0">267 1 9545,'0'0'11109,"-1"8"-10431,-1 4-234,-1 0 0,-1-1 0,1 1-1,-2 0 1,0-1 0,0 0 0,-1 0-1,0-1 1,-1 0 0,-13 16 0,-18 17 318,-45 41 0,11-13-676,66-64-230,16-19-578,45-55-2667,14-47-495,-62 100 3713,0-1 0,0-1-1,-1 1 1,-1-1 0,5-29 0,-37 99 2835,14-16-2191,-12 72 0,23-95-338,0 0 0,1 0 1,0 0-1,1 1 0,1-1 0,0 0 0,1 0 0,5 16 0,-6-28-95,0 1 0,1 0 0,-1-1 0,1 1 1,0-1-1,0 1 0,0-1 0,0 0 1,1 0-1,-1 0 0,1 0 0,0 0 0,0-1 1,0 1-1,0-1 0,0 0 0,1 0 0,-1 0 1,1 0-1,-1-1 0,1 1 0,0-1 1,-1 0-1,1 0 0,0 0 0,0-1 0,0 1 1,0-1-1,5 0 0,-8 0-26,1-1-1,-1 1 1,1-1-1,-1 1 1,1-1-1,-1 0 1,0 1 0,1-1-1,-1 0 1,0 0-1,0 0 1,0 0-1,0 0 1,1 0-1,-1 0 1,-1-1 0,1 1-1,0 0 1,0-1-1,0 1 1,-1 0-1,1-1 1,-1 1 0,1-1-1,-1 1 1,1-1-1,-1 1 1,0-1-1,0 1 1,0-1-1,0 1 1,0-1 0,0-2-1,0-5 19,0 0-1,-1 0 1,0 0 0,-3-13-1,0 9-43,-1 0 1,-1 1-1,0-1 0,-1 1 0,0 0 0,-1 1 1,-1 0-1,1 0 0,-2 1 0,1 0 0,-2 0 0,1 1 1,-18-11-1,27 19 2,1 0 1,-1 1-1,0-1 1,0 1-1,1-1 0,-1 0 1,0 1-1,0 0 1,0-1-1,1 1 1,-1 0-1,0-1 0,0 1 1,0 0-1,0 0 1,0 0-1,0-1 1,0 1-1,0 0 1,0 1-1,0-1 0,0 0 1,1 0-1,-1 0 1,-1 1-1,2 0 1,0 0-1,0 0 1,0-1 0,0 1-1,0 0 1,1 0-1,-1 0 1,0 0 0,1 0-1,-1 0 1,0-1 0,1 1-1,-1 0 1,1 0-1,0-1 1,-1 1 0,1 0-1,0-1 1,-1 1 0,1 0-1,0-1 1,-1 1-1,1-1 1,0 0 0,0 1-1,1 0 1,17 11-97,1 0 0,0-2 0,1 0 0,0-1 1,0-1-1,28 6 0,-8-4-2147,0-2 0,62 3 0,-40-9-3999</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79"/>
    </inkml:context>
    <inkml:brush xml:id="br0">
      <inkml:brushProperty name="width" value="0.025" units="cm"/>
      <inkml:brushProperty name="height" value="0.025" units="cm"/>
    </inkml:brush>
  </inkml:definitions>
  <inkml:trace contextRef="#ctx0" brushRef="#br0">1 15 18033,'0'0'6694,"48"-6"-5380,-20 1-578,17 3-415,5 0-193,5 2-96,3 0 0,-7 0-32,1 0-32,-13 4-801,-14 0-1665,-16 0-1730</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80"/>
    </inkml:context>
    <inkml:brush xml:id="br0">
      <inkml:brushProperty name="width" value="0.025" units="cm"/>
      <inkml:brushProperty name="height" value="0.025" units="cm"/>
    </inkml:brush>
  </inkml:definitions>
  <inkml:trace contextRef="#ctx0" brushRef="#br0">0 5 9865,'0'0'13293,"61"13"-11916,-14-13-704,6 0-353,1-1-256,-4-3-64,-4 1-801,-12-2-2209,-9 1-4421</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81"/>
    </inkml:context>
    <inkml:brush xml:id="br0">
      <inkml:brushProperty name="width" value="0.025" units="cm"/>
      <inkml:brushProperty name="height" value="0.025" units="cm"/>
    </inkml:brush>
  </inkml:definitions>
  <inkml:trace contextRef="#ctx0" brushRef="#br0">29 1 16784,'0'0'587,"-1"9"241,-9 40 551,5-26-725,0 1 1,2 0 0,-1 42 0,4-63-642,1-1 0,0 0 0,-1 1 0,1-1 0,0 1 0,1-1 0,-1 0 0,0 0 0,1 0 0,-1 0 1,1 0-1,-1 0 0,1 0 0,0 0 0,0-1 0,0 1 0,0-1 0,0 1 0,0-1 0,1 0 0,-1 0 0,0 0 0,1 0 0,-1 0 0,1 0 0,-1-1 0,1 1 0,-1-1 0,1 0 0,-1 0 1,5 0-1,8 1 15,0-1 1,0 0-1,0-1 1,17-3 0,-14 0-569,-1 0 0,1-1 1,-1-1-1,0 0 0,-1-1 1,1-1-1,-2-1 0,1 0 1,-1-1-1,21-18 0,-36 28 566,0 0-1,1 0 0,-1 0 1,1 0-1,-1-1 1,0 1-1,1 0 0,-1 0 1,0-1-1,1 1 0,-1 0 1,0 0-1,1-1 1,-1 1-1,0 0 0,0-1 1,1 1-1,-1 0 0,0-1 1,0 1-1,0-1 1,1 1-1,-1 0 0,0-1 1,0 1-1,0-1 0,0 1 1,0 0-1,0-1 1,0 1-1,0-1 0,0 1 1,0-1-1,0 1 0,0 0 1,0-1-1,0 1 1,0-1-1,-1 1 0,1 0 1,0-1-1,0 1 0,0-1 1,-1 0-1,-19 5 1428,12 2-1224,0-1 1,0 1 0,1 1-1,-1-1 1,1 1 0,1 0 0,-10 14-1,13-17-220,0-1 1,0 1-1,1 0 0,-1 0 0,1 0 1,0 0-1,1 0 0,-1 0 0,1 0 0,-1 1 1,1-1-1,0 1 0,1-1 0,-1 1 0,1-1 1,0 1-1,0-1 0,2 10 0,0-12-80,-1 0 0,1 0 0,0 0-1,0 0 1,1 0 0,-1 0 0,0 0-1,0 0 1,1-1 0,-1 0 0,1 1 0,0-1-1,-1 0 1,1 0 0,0 0 0,0 0-1,0-1 1,-1 1 0,1-1 0,0 0 0,0 0-1,0 0 1,5-1 0,9 1-1448,-1-1-1,30-5 1,12-13-3099,4-7-320</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82"/>
    </inkml:context>
    <inkml:brush xml:id="br0">
      <inkml:brushProperty name="width" value="0.025" units="cm"/>
      <inkml:brushProperty name="height" value="0.025" units="cm"/>
    </inkml:brush>
  </inkml:definitions>
  <inkml:trace contextRef="#ctx0" brushRef="#br0">122 90 6086,'3'-9'3470,"7"-29"384,-9 37-3693,-1 1 0,0 0-1,0-1 1,1 1 0,-1 0-1,0-1 1,0 1 0,0-1 0,0 1-1,0-1 1,0 1 0,0 0 0,0-1-1,0 1 1,0-1 0,0 1 0,0-1-1,0 1 1,0-1 0,0 1 0,0 0-1,0-1 1,0 1 0,0-1 0,-1 1-1,1 0 1,0-1 0,0 1 0,-1-1-1,1 1 1,0 0 0,0-1-1,-1 1 1,1 0 0,0 0 0,-1-1-1,-15 8 1284,-14 19-1505,22-17 93,-1 0 0,1 1 1,0 0-1,1 1 1,1-1-1,-1 1 0,2 1 1,-1-1-1,2 1 0,-1 0 1,2 0-1,-1 0 1,2 1-1,-2 19 0,4-30-19,0 0-1,0 0 0,0 0 0,0 0 0,1 0 0,-1 0 1,1-1-1,-1 1 0,1 0 0,0 0 0,-1-1 0,1 1 0,0 0 1,0-1-1,0 1 0,1-1 0,-1 1 0,0-1 0,1 1 1,-1-1-1,1 0 0,1 2 0,1-1 16,0 0 0,0-1 0,1 1 0,-1-1 0,0 0 1,0 0-1,1 0 0,-1 0 0,8-1 0,0 0 5,1 0-1,-1-2 1,0 1 0,0-1 0,0-1 0,19-7 0,-18 4-111,0 0 0,-1-1 1,0 0-1,0-1 1,0-1-1,-1 0 0,-1 0 1,19-22-1,-24 26 16,-1 0 0,0 0 0,-1 0 0,1-1-1,-1 0 1,0 0 0,0 0 0,-1 0 0,0 0 0,0 0-1,0-1 1,-1 1 0,0 0 0,0-1 0,-1 1 0,0-1-1,0 0 1,0 1 0,-1-1 0,0 1 0,-3-11 0,3 14-84,-1 0 0,0 0 1,0 0-1,-1 1 1,1-1-1,0 0 0,-1 1 1,0 0-1,1 0 1,-1 0-1,0 0 0,0 0 1,0 0-1,0 1 1,-1-1-1,1 1 1,0 0-1,-1 0 0,1 0 1,0 1-1,-1-1 1,-3 1-1,5-1 44,1 1 1,-1-1-1,0 1 0,1 0 0,-1 0 1,0 0-1,1 0 0,-1 0 0,0 0 1,0 1-1,1-1 0,-1 0 0,1 1 1,-1-1-1,0 1 0,1 0 0,-1 0 1,1-1-1,-1 1 0,1 0 0,0 0 1,-1 0-1,1 0 0,0 1 0,0-1 1,0 0-1,0 0 0,0 1 0,0-1 1,0 1-1,0-1 0,0 1 0,1-1 1,-1 1-1,1-1 0,-1 1 0,1 0 1,-1-1-1,1 1 0,0 0 0,0-1 1,0 1-1,0 0 0,0-1 0,1 3 1,6 12-3006,15-4-4009</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83"/>
    </inkml:context>
    <inkml:brush xml:id="br0">
      <inkml:brushProperty name="width" value="0.025" units="cm"/>
      <inkml:brushProperty name="height" value="0.025" units="cm"/>
    </inkml:brush>
  </inkml:definitions>
  <inkml:trace contextRef="#ctx0" brushRef="#br0">251 26 17328,'-14'1'1725,"-2"2"-1352,1 1 0,-1 0 0,0 1 0,1 1 0,0 0 0,-26 15 0,34-17-216,-1 0 0,1 1-1,0 0 1,0 0-1,1 1 1,-1 0 0,1 0-1,1 0 1,-1 1 0,1 0-1,0 0 1,0 0 0,1 0-1,0 1 1,1 0-1,-5 14 1,7-20-136,1 0 0,-1 0 1,1 0-1,0 0 0,0 0 0,0 0 1,0 0-1,0 0 0,0 0 0,1 0 0,-1 1 1,1-1-1,-1-1 0,1 1 0,0 0 1,-1 0-1,1 0 0,0 0 0,1 0 0,-1-1 1,0 1-1,3 2 0,-1-1 2,1-1 1,-1 1-1,1-1 1,-1 0-1,1-1 0,0 1 1,0-1-1,-1 1 0,1-1 1,0 0-1,5 0 0,9 1 31,1-1-1,-1-1 1,1-1-1,21-2 1,-26 0-38,0 0 0,0-1 0,-1 0 0,1-1 0,-1-1 0,0 0 0,0 0 0,-1-1 0,0-1 0,15-12 0,-22 16-7,1 0 0,-1-1 0,0 0 0,0 0 0,0 0 0,-1 0 0,0-1 1,0 0-1,0 0 0,-1 0 0,0 0 0,0 0 0,0-1 0,-1 0 0,0 1 0,0-1 0,-1 0 0,0 0 0,0 0 0,-1 0 0,1 0 0,-3-13 0,1 17-23,-1 0 1,1 1-1,-1-1 0,0 1 0,0-1 1,0 1-1,-1 0 0,1 0 1,0 0-1,-1 0 0,0 1 1,1-1-1,-1 0 0,0 1 0,0 0 1,1 0-1,-1 0 0,0 0 1,0 0-1,0 1 0,0-1 0,0 1 1,-6 0-1,5-1-296,-1 1 1,1 0-1,-1 0 0,1 0 0,-1 1 1,1-1-1,-8 3 0,11-3-16,0 1 0,-1-1 0,1 1 1,0-1-1,-1 1 0,1 0 0,0-1 0,0 1 0,0 0 0,0 0 0,0 0 0,0 0 0,0 0 0,0 0 0,0 0 0,0 0 0,0 0 1,1 1-1,-1-1 0,0 0 0,1 0 0,-1 2 0,0 9-6117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9.188"/>
    </inkml:context>
    <inkml:brush xml:id="br0">
      <inkml:brushProperty name="width" value="0.025" units="cm"/>
      <inkml:brushProperty name="height" value="0.025" units="cm"/>
    </inkml:brush>
  </inkml:definitions>
  <inkml:trace contextRef="#ctx0" brushRef="#br0">162 213 9929,'0'0'8387,"-10"-3"-5809,10 3-2577,-5-2 157,1 0 0,-1 1 0,0-1 0,1 1-1,-1 0 1,0 0 0,0 1 0,0-1-1,0 1 1,0 0 0,0 0 0,0 1-1,1 0 1,-1-1 0,0 2 0,0-1-1,0 0 1,1 1 0,-1 0 0,1 0-1,0 0 1,-1 1 0,1 0 0,-7 5 0,9-5-123,-1-1 1,1 1 0,-1 0 0,1 0 0,0 0 0,0 0-1,0 1 1,1-1 0,-1 0 0,1 1 0,0-1 0,0 1-1,0 0 1,0-1 0,1 1 0,-1 0 0,1-1 0,0 1-1,0 0 1,0 0 0,2 5 0,-2-8-26,0 1-1,1-1 1,0 0-1,-1 1 1,1-1 0,0 0-1,0 0 1,-1 0 0,1 1-1,0-1 1,0 0-1,0 0 1,1 0 0,-1 0-1,0 0 1,0-1 0,0 1-1,1 0 1,-1-1-1,0 1 1,2 0 0,0 0 3,0-1 1,0 0 0,0 0 0,0 0-1,0 0 1,0 0 0,-1 0 0,1-1-1,0 1 1,0-1 0,0 0 0,0 0-1,-1 0 1,5-2 0,1-1 18,0-1 0,0 0 0,0-1 1,0 0-1,-1 0 0,0 0 0,0-1 0,6-8 0,-10 11-27,0 1 0,0-1-1,-1 1 1,0-1 0,1 0 0,-1 0 0,-1 0-1,1 0 1,0 0 0,-1 0 0,0-1-1,0 1 1,0 0 0,-1-1 0,1 1-1,-1 0 1,0-1 0,0 1 0,-2-9-1,2 13-4,-1-1-1,1 0 1,0 1 0,-1-1-1,1 1 1,-1-1-1,1 0 1,-1 1-1,1-1 1,-1 1-1,1-1 1,-1 1-1,1-1 1,-1 1-1,0 0 1,1-1 0,-1 1-1,0 0 1,1-1-1,-1 1 1,0 0-1,0 0 1,1 0-1,-1 0 1,0 0-1,0-1 1,1 1 0,-1 1-1,0-1 1,0 0-1,1 0 1,-1 0-1,0 0 1,1 0-1,-1 1 1,0-1-1,0 0 1,1 1 0,-1-1-1,0 0 1,1 1-1,-1-1 1,1 1-1,-2 0 1,-1 1-6,0 0 0,1 0 0,-1 0 0,0 0 0,1 0 0,-1 0 0,1 1 0,-4 5 0,5-7-71,0 0 0,1 1 0,-1-1 1,0 0-1,0 1 0,1-1 0,-1 1 1,1 0-1,-1-1 0,1 1 0,0-1 1,-1 1-1,1 0 0,0-1 0,0 1 1,0-1-1,0 1 0,1 0 0,-1-1 0,0 1 1,1 0-1,-1-1 0,1 1 0,-1-1 1,1 1-1,0-1 0,0 0 0,0 1 1,0-1-1,0 0 0,0 1 0,0-1 1,0 0-1,0 0 0,0 0 0,1 0 1,-1 0-1,0 0 0,1 0 0,-1 0 1,1-1-1,-1 1 0,1-1 0,-1 1 1,1-1-1,2 1 0,1 0-559,0 0 1,0-1-1,0 1 0,0-1 1,0 0-1,0-1 0,0 1 0,0-1 1,0 0-1,0 0 0,-1 0 1,1-1-1,0 0 0,8-4 0,-4-1-220,0 0 0,-1 0 0,1-1-1,11-15 1,-12 14 1420,-2 0-1,1-1 1,-1 1 0,7-18 0,-18 35 6680,3-4-7129,-1-1 1,1 1-1,0 0 1,0-1-1,1 1 1,-1 0-1,1 0 1,0 0-1,0 0 1,-1 6 0,25-17-1713,-17 1 1513,0-1-1,0 0 1,-1 0-1,1-1 1,-2 1-1,1-1 1,-1 0 0,-1 0-1,1-1 1,-1 1-1,-1-1 1,3-11-1,17-41 1856,-22 61-1040,-4 6-433,0 1-1,1 0 1,0 1-1,0-1 1,1 0-1,-1 1 1,2 0-1,-1-1 1,1 1-1,0 8 1,15 25-186,-14-29 121,1 0 1,-2 0-1,1 0 0,-2 0 1,0 0-1,-5 19 1,5-26-65,1 0 0,-1 0 0,0 0 0,0 0 0,-1 0 0,1 0 0,-1-1 0,0 1 0,0-1 0,-1 0 0,1 1 0,-1-2 0,0 1 0,0 0 0,0-1 0,-1 0 0,-4 3 0,4-4-154,1-1 1,0 0-1,-1 0 0,1 0 0,-1-1 0,1 1 0,-1-1 0,1 0 0,-1 0 1,1-1-1,-1 0 0,1 1 0,0-1 0,-1-1 0,1 1 0,0-1 0,-8-3 1,8-8-1594,5 12 936,-1 0 0,1 0 0,0 0-1,-1 1 1,1-1 0,0 0 0,-1 0-1,1 1 1,0-1 0,0 0 0,0 1-1,0-1 1,0 1 0,0-1 0,0 1-1,0-1 1,1 1 0,6-3-1451,9-1-3555</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84"/>
    </inkml:context>
    <inkml:brush xml:id="br0">
      <inkml:brushProperty name="width" value="0.025" units="cm"/>
      <inkml:brushProperty name="height" value="0.025" units="cm"/>
    </inkml:brush>
  </inkml:definitions>
  <inkml:trace contextRef="#ctx0" brushRef="#br0">152 1 16912,'0'0'3299,"-20"58"-2626,8-24-289,-4 1-256,9 0-32,1-1-32,4 0-32,2-5-32,0-6-1281,2-5-1345,2-9-3140</inkml:trace>
  <inkml:trace contextRef="#ctx0" brushRef="#br0" timeOffset="1">0 205 16400,'0'0'5477,"70"5"-4452,-31-1-481,9 0-352,0 0-64,2 0-128,-1-4-1377,-12 0-3523,2-1-7913</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86"/>
    </inkml:context>
    <inkml:brush xml:id="br0">
      <inkml:brushProperty name="width" value="0.025" units="cm"/>
      <inkml:brushProperty name="height" value="0.025" units="cm"/>
    </inkml:brush>
  </inkml:definitions>
  <inkml:trace contextRef="#ctx0" brushRef="#br0">154 1 1730,'0'0'18102,"1"11"-16981,-1 16-314,-2-1 0,-1 1 1,-1-1-1,-11 40 0,13-59-711,0-1-43,1 0-1,0 0 0,0 0 1,0 1-1,0 9 1,1-14-49,1-1-1,-1 0 1,0 1 0,0-1 0,1 0 0,-1 0 0,1 1 0,-1-1 0,1 0 0,-1 0 0,1 0 0,0 0 0,0 0 0,-1 0 0,1 0 0,0 0 0,0 0-1,0 0 1,0 0 0,0-1 0,0 1 0,0 0 0,0-1 0,1 1 0,-1 0 0,0-1 0,0 0 0,1 1 0,-1-1 0,0 0 0,0 1 0,1-1 0,1 0-1,17 0-302,0 0-1,1-1 0,-1-1 0,26-6 0,32-3-3475,-77 11 3705,1 0 0,0-1 0,-1 1 0,1 0 0,0 0 0,-1 0 0,1 0 0,0 0 0,-1 1 0,1-1 0,-1 0 0,1 1 0,0-1 0,-1 1 0,1-1 0,-1 1 0,1 0 0,-1 0 0,0 0 0,1 0 0,-1 0-1,0 0 1,3 2 0,-4-1 71,1-1 1,-1 1-1,0 0 0,1-1 0,-1 1 0,0 0 0,0-1 0,0 1 0,0 0 0,-1 0 0,1-1 0,0 1 0,-1 0 0,1-1 0,-1 1 0,1-1 0,-1 1 0,-1 2 1,-4 6 353,0 0 1,-1-1 0,0 1 0,0-1 0,-13 12 0,5-7-26,-1-1-1,0-1 1,-1 0-1,0-1 1,0 0-1,-2-2 0,1 0 1,-1-1-1,0-1 1,0-1-1,-1 0 1,0-2-1,-33 4 1,51-8-431,0 1 0,-1-2 1,1 1-1,-1 0 1,1 0-1,0-1 0,-1 1 1,1-1-1,-1 0 1,1 1-1,0-1 1,0 0-1,0-1 0,-4-1 1,4 1-274,1 0-1,-1 1 1,1-1 0,0 0 0,0 0 0,0 0 0,0 0 0,0 0 0,0 0-1,0 0 1,0-1 0,1 1 0,-1 0 0,1 0 0,0-4 0,-2-32-7965</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87"/>
    </inkml:context>
    <inkml:brush xml:id="br0">
      <inkml:brushProperty name="width" value="0.025" units="cm"/>
      <inkml:brushProperty name="height" value="0.025" units="cm"/>
    </inkml:brush>
  </inkml:definitions>
  <inkml:trace contextRef="#ctx0" brushRef="#br0">0 3 13229,'0'0'1601,"63"-3"417,-29 3-481,5 0-1216,4 7-257,-2-1-96,5-3-1249,3-3-2339,1-1-3234</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88"/>
    </inkml:context>
    <inkml:brush xml:id="br0">
      <inkml:brushProperty name="width" value="0.025" units="cm"/>
      <inkml:brushProperty name="height" value="0.025" units="cm"/>
    </inkml:brush>
  </inkml:definitions>
  <inkml:trace contextRef="#ctx0" brushRef="#br0">278 0 10410,'-16'8'3940,"-10"6"-3021,1 2 0,0 0 0,1 1 0,1 2 0,-27 27 0,35-30-145,2 1 0,-24 36 0,34-47-664,0 1 0,0-1 0,0 0 1,0 1-1,1-1 0,0 1 0,1 0 1,-1 0-1,1 0 0,1 0 0,-1 0 1,1 0-1,1 8 0,-1-13-94,1 1 0,-1-1 0,1 0 0,0 1 0,0-1 0,0 0-1,0 0 1,0 0 0,1 0 0,-1 0 0,0 0 0,1 0 0,0 0 0,-1-1 0,1 1-1,0 0 1,0-1 0,3 3 0,0-2 15,0 1-1,0-1 1,1 0-1,-1-1 1,0 1 0,1-1-1,-1 0 1,6 0-1,3 0 14,0-1-1,0 0 0,0-1 1,-1-1-1,1 0 1,13-4-1,-17 2-21,0 0 0,-1 0 0,1-1 0,-1 0 0,-1-1 0,1 0 0,-1 0 0,0-1 0,0 0 0,-1 0 0,1-1 0,-2 1 0,1-2 0,-1 1 0,5-12 0,-6 12-6,0 0 1,-1-1-1,-1 1 1,0-1 0,0 0-1,0 0 1,-1 0 0,0 0-1,-1-1 1,0 1 0,-1-1-1,0 1 1,0 0 0,-1-1-1,0 1 1,-1 0 0,-3-11-1,4 17-30,0 0 0,0 1 0,0-1 0,-1 0-1,0 1 1,1-1 0,-1 1 0,0-1 0,0 1 0,0 0-1,-1 0 1,1 0 0,0 0 0,-1 0 0,0 1 0,1-1 0,-1 1-1,0-1 1,0 1 0,1 0 0,-1 0 0,0 1 0,0-1-1,0 0 1,0 1 0,0 0 0,0 0 0,0 0 0,-1 0-1,1 0 1,-3 1 0,4-1-131,-1 1-1,1 0 0,-1-1 1,1 1-1,-1 0 1,1 0-1,0 1 1,-1-1-1,1 0 1,0 1-1,0-1 0,0 1 1,0 0-1,0 0 1,-2 3-1,2-3-165,1 1 0,0-1 0,0 1 0,0-1 0,0 1 0,0-1 0,0 1 0,1-1 0,-1 1 0,1 0 0,0-1 0,0 1 0,0 0 0,0-1 0,0 1 0,0 0 0,1-1 0,0 4 0,10 14-4210,10-3-834</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89"/>
    </inkml:context>
    <inkml:brush xml:id="br0">
      <inkml:brushProperty name="width" value="0.025" units="cm"/>
      <inkml:brushProperty name="height" value="0.025" units="cm"/>
    </inkml:brush>
  </inkml:definitions>
  <inkml:trace contextRef="#ctx0" brushRef="#br0">129 63 737,'8'-7'10618,"0"2"-8517,-5 4-1670,0-1 1,0 0-1,0 0 1,0 0-1,0 0 1,-1 0-1,1-1 1,-1 1-1,0-1 1,1 0-1,-1 0 1,0 1-1,-1-1 1,4-7-1,-5 10-363,0 0-1,0-1 1,0 1 0,0 0-1,0 0 1,0-1 0,0 1-1,0 0 1,0-1-1,0 1 1,0 0 0,0-1-1,0 1 1,-1 0 0,1-1-1,0 1 1,0 0 0,0 0-1,0-1 1,0 1-1,-1 0 1,1 0 0,0-1-1,0 1 1,-1 0 0,1 0-1,0-1 1,0 1-1,-1 0 1,1 0 0,0 0-1,0 0 1,-1 0 0,1-1-1,0 1 1,-1 0 0,1 0-1,0 0 1,-1 0-1,1 0 1,0 0 0,-1 0-1,1 0 1,0 0 0,-1 0-1,1 0 1,0 0-1,-1 0 1,1 1 0,0-1-1,0 0 1,-1 0 0,1 0-1,0 0 1,-1 0 0,1 1-1,0-1 1,-22 8 61,11-1-115,0 0 1,0 1-1,0 1 0,1 0 1,0 0-1,1 1 0,0 0 1,1 1-1,0 0 0,0 0 1,1 0-1,1 1 0,0 0 1,0 1-1,2-1 0,-1 1 1,2 0-1,-4 18 0,7-29-6,0 0 0,0 0 0,0 1 1,0-1-1,0 0 0,0 1 0,1-1 0,-1 0 0,1 0 0,0 0 0,-1 1 0,1-1 0,0 0 0,0 0 0,0 0 0,1 0 0,-1 0 1,0-1-1,1 1 0,0 0 0,2 2 0,-1-2 16,1 0 1,-1 0-1,1 0 1,0 0-1,0 0 1,0-1 0,0 0-1,0 0 1,0 0-1,9 1 1,1-2 19,0 0 1,0 0-1,0-1 0,0-1 1,0 0-1,17-6 0,-15 3-30,0-1-1,-1-1 1,0 0-1,0-1 1,-1-1-1,0 0 1,20-18-1,-28 23-3,-1-1 0,1-1 0,-1 1 0,0-1 1,0 0-1,-1 0 0,0 0 0,0-1 0,0 1 0,-1-1 0,0 0 0,0 0 0,0 0 0,-1-1 0,-1 1 0,1-1 0,-1 1 0,0-14 0,-1 19-3,0 0-1,0 0 1,-1 0-1,1 0 1,-1 0-1,0 0 1,1 0-1,-1 1 1,0-1-1,0 0 1,0 0-1,0 1 1,-1-1-1,1 1 1,0-1-1,-1 1 1,1 0-1,-1-1 1,1 1-1,-4-2 1,0 1-3,0-1 0,1 1 0,-1 0 0,0 1 0,-1-1-1,1 1 1,0 0 0,-6 0 0,3 0-53,-1 1-1,0 0 0,0 0 0,1 1 0,-1 0 1,0 1-1,1-1 0,-1 2 0,-15 5 1,21-6-137,1 0 1,-1 0 0,0 0 0,1 0-1,-1 0 1,1 1 0,0-1-1,0 1 1,0-1 0,0 1 0,-3 6-1,4-8-118,0 1 1,1-1-1,-1 1 0,1 0 0,0-1 1,-1 1-1,1 0 0,0 0 0,0-1 0,0 1 1,0 0-1,0-1 0,0 1 0,1 0 0,0 2 1,9 12-5778</inkml:trace>
  <inkml:trace contextRef="#ctx0" brushRef="#br0" timeOffset="1">695 97 5157,'0'0'18642,"-45"56"-17361,36-39-32,0-2-1025,9 0-192,0-8 0,9-7-2466,0-1-5638</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91"/>
    </inkml:context>
    <inkml:brush xml:id="br0">
      <inkml:brushProperty name="width" value="0.025" units="cm"/>
      <inkml:brushProperty name="height" value="0.025" units="cm"/>
    </inkml:brush>
  </inkml:definitions>
  <inkml:trace contextRef="#ctx0" brushRef="#br0">93 0 17392,'0'0'6593,"0"11"-6513,-1 7-21,0-7 6,1 1 0,0-1 0,2 21-1,-1-30-57,-1 1 0,1 0 0,-1-1 0,1 1-1,0-1 1,0 1 0,0-1 0,0 0-1,0 1 1,1-1 0,-1 0 0,1 0-1,-1 0 1,1 0 0,0 0 0,0 0 0,0 0-1,0-1 1,0 1 0,0-1 0,1 1-1,-1-1 1,3 1 0,20 5-3,1 0 1,0-2-1,33 2 1,-36-5-525,0 1 1,-1 1 0,1 1 0,37 13-1,-56-16 461,0 0-1,0 0 0,0 1 1,-1-1-1,1 1 0,-1 0 1,0 0-1,1 0 0,3 5 1,-6-6 69,0-1 0,0 0 0,0 1 0,0-1-1,-1 0 1,1 1 0,0-1 0,-1 1 0,1-1 0,-1 1 0,0-1 0,1 1 0,-1-1 0,0 1 0,0 0 0,0-1 0,0 1 0,0-1 0,-1 1 0,1-1 0,0 1 0,-1-1 0,1 1 0,-1-1-1,1 1 1,-1-1 0,0 1 0,1-1 0,-1 0 0,-2 2 0,-2 2 249,-1 0 0,0 0 0,0-1 0,0 1 0,0-2 0,-1 1 0,0-1 0,1 0-1,-2 0 1,1-1 0,0 0 0,-12 2 0,-13 2 671,-48 3 0,63-8-1235,-5 1 627,-1 0 0,1-2 0,-44-5 0,60 4-541,0-1 0,0 1 0,0-1 0,1-1 0,-1 1 0,0-1 0,1 0 0,-6-3 0,8 3-322,0 0 0,-1 0 1,2 1-1,-1-2 1,0 1-1,1 0 0,-1 0 1,1-1-1,0 0 1,0 1-1,0-1 0,1 0 1,-2-5-1,-5-28-9031</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92"/>
    </inkml:context>
    <inkml:brush xml:id="br0">
      <inkml:brushProperty name="width" value="0.025" units="cm"/>
      <inkml:brushProperty name="height" value="0.025" units="cm"/>
    </inkml:brush>
  </inkml:definitions>
  <inkml:trace contextRef="#ctx0" brushRef="#br0">0 13 7015,'0'0'8904,"64"-9"-6470,-21 6-1088,4 3-546,5 0-159,1 0-449,1 4-192,5 5-320,-6-4-1954,2-2-3300</inkml:trace>
  <inkml:trace contextRef="#ctx0" brushRef="#br0" timeOffset="1">1002 18 13036,'0'0'5702,"-81"58"-4261,37-26-192,-6 5 193,-2 5-578,2-1-159,7 0-353,11-9-255,9-4-33,10-8-64,8-7-1250,5-11-1152</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94"/>
    </inkml:context>
    <inkml:brush xml:id="br0">
      <inkml:brushProperty name="width" value="0.025" units="cm"/>
      <inkml:brushProperty name="height" value="0.025" units="cm"/>
    </inkml:brush>
  </inkml:definitions>
  <inkml:trace contextRef="#ctx0" brushRef="#br0">185 1 13933,'-9'0'1591,"0"0"-1302,-1 0 1,0 1-1,0 1 0,0-1 1,0 2-1,1-1 1,-1 1-1,1 1 0,-10 4 1,15-6-118,-1 1 1,1-1-1,-1 1 1,1 0-1,0 0 1,0 0-1,0 0 1,1 1-1,-1-1 1,1 1-1,0 0 1,0 0-1,0 0 1,0 1-1,1-1 1,0 1-1,0-1 1,0 1-1,0 0 1,1 0-1,-2 9 1,3-11-113,1 0 0,0 0 0,-1 0 0,1 0 0,0-1 0,1 1 0,-1 0 0,0-1 0,1 1 0,-1-1 0,1 1 0,0-1 0,0 0-1,0 0 1,0 1 0,0-2 0,0 1 0,1 0 0,-1 0 0,1-1 0,-1 1 0,1-1 0,-1 0 0,1 0 0,0 0 0,5 1 0,9 5 117,0-2 1,36 6-1,36-2-26,-84-9-129,0 0-1,0 0 0,0 0 0,-1-1 1,1 1-1,0-1 0,-1 0 0,1-1 1,0 1-1,-1-1 0,0 0 1,1 0-1,-1 0 0,0 0 0,0-1 1,4-3-1,-6 5-22,-1 0 0,0-1 0,0 1 0,0 0 0,0 0 0,0-1 0,0 1 0,0 0 0,0-1 0,0 1 0,-1-1 0,1 0 0,-1 1 0,1-1 0,-1 1 0,1-1 0,-1 0 0,0 1 0,0-1 0,0 0 0,0 1 0,0-1 0,0 0 0,0 1 0,-1-3 0,0 3-58,-1-1 1,1 0 0,0 1-1,-1-1 1,0 1 0,1 0 0,-1-1-1,0 1 1,1 0 0,-1 0-1,0 0 1,0 0 0,0 0 0,0 0-1,0 1 1,-3-1 0,-8-2-865,0 1 0,1 0 0,-1 1 0,-25 2 0,8 5-3060,2 7-1286</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95"/>
    </inkml:context>
    <inkml:brush xml:id="br0">
      <inkml:brushProperty name="width" value="0.025" units="cm"/>
      <inkml:brushProperty name="height" value="0.025" units="cm"/>
    </inkml:brush>
  </inkml:definitions>
  <inkml:trace contextRef="#ctx0" brushRef="#br0">114 1 12844,'0'0'10485,"-10"10"-9946,-6 5-387,-42 45 1115,54-56-1184,1 0 0,1 0 0,-1 0-1,0 0 1,1 0 0,0 1 0,0-1 0,0 1-1,1-1 1,-1 1 0,1 0 0,0 0-1,1-1 1,-1 1 0,1 8 0,1-11-34,-1 0 0,1 0 0,0 0 0,0 0 0,0 0 0,0-1 1,0 1-1,1 0 0,-1 0 0,1-1 0,-1 1 0,1-1 0,-1 1 0,1-1 0,0 0 1,0 0-1,0 1 0,-1-1 0,1 0 0,0-1 0,0 1 0,0 0 0,1-1 0,-1 1 0,0-1 1,0 1-1,0-1 0,3 0 0,12 1 247,-1 0 0,28-2 1,-30 0-277,-3 1 12,0-2 1,0 1 0,0-1 0,-1-1 0,1 0-1,0-1 1,9-4 0,-16 6-24,0 0-1,0 1 1,-1-1 0,1 0-1,-1-1 1,0 1 0,1-1 0,-1 1-1,0-1 1,0 0 0,-1 0-1,1-1 1,-1 1 0,1 0 0,-1-1-1,0 1 1,-1-1 0,1 0-1,0 0 1,-1 0 0,2-6-1,-3 8-27,0 1 0,0-1 0,-1 1-1,1-1 1,0 1 0,0 0-1,-1-1 1,1 1 0,-1-1 0,1 1-1,-1 0 1,0-1 0,1 1-1,-1 0 1,0 0 0,0 0 0,0-1-1,0 1 1,0 0 0,0 0 0,0 0-1,-2 0 1,-32-18-2446,18 11-45,-8-6-3181</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96"/>
    </inkml:context>
    <inkml:brush xml:id="br0">
      <inkml:brushProperty name="width" value="0.025" units="cm"/>
      <inkml:brushProperty name="height" value="0.025" units="cm"/>
    </inkml:brush>
  </inkml:definitions>
  <inkml:trace contextRef="#ctx0" brushRef="#br0">0 1 20275,'0'0'3491,"88"23"-2081,-35-21-353,10-2-417,4 0-447,3 0-161,-4 2-481,-11 0-2658,-19-1-2402,-20-1-3203</inkml:trace>
  <inkml:trace contextRef="#ctx0" brushRef="#br0" timeOffset="1">171 120 11403,'0'0'11467,"86"41"-11051,-30-41-256,6-3-288,0-12-3619,-1-3-4453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19.862"/>
    </inkml:context>
    <inkml:brush xml:id="br0">
      <inkml:brushProperty name="width" value="0.025" units="cm"/>
      <inkml:brushProperty name="height" value="0.025" units="cm"/>
    </inkml:brush>
  </inkml:definitions>
  <inkml:trace contextRef="#ctx0" brushRef="#br0">110 220 10474,'0'0'12305,"-6"8"-11494,2-3-740,0 0 0,1 0 0,0 1 0,0-1 0,0 1-1,1 0 1,0-1 0,0 1 0,0 1 0,1-1 0,0 0 0,0 0-1,1 0 1,-1 1 0,1-1 0,1 0 0,-1 0 0,1 1 0,0-1-1,0 0 1,5 11 0,-1-4-164,1 1 0,-2 0 0,0 0 1,-1 0-1,0 0 0,-1 1 0,0 24 0,-2-35 159,0 0 0,0 0 0,0 0 0,0 1 0,-1-1 0,0 0 0,0 0 0,0 0 0,0 0 0,0 0 0,-1 0 0,0-1 0,0 1 0,0 0 0,0-1 0,-1 1 0,1-1 0,-1 0 0,0 0 0,0 0 0,0 0 0,0-1 0,-1 1 0,1-1 0,-1 0 0,1 1 0,-1-2 0,0 1 0,0 0 0,-7 1 0,9-2-34,1-1-1,0 0 1,0 0 0,0 0 0,0 0 0,0 0 0,0 0 0,0 0 0,0 0 0,0 0-1,0 0 1,0 0 0,0-1 0,0 1 0,0 0 0,0-1 0,0 1 0,0-1-1,0 1 1,0-1 0,0 0 0,0 1 0,1-1 0,-1 0 0,0 1 0,0-1 0,1 0-1,-1 0 1,1 0 0,-1 0 0,0-1 0,-1-2-3,1 0 0,0 0-1,0 0 1,0 0 0,0 0 0,1-1 0,0 1-1,0-8 1,1-1-117,1 0-1,0 0 0,0 0 0,2 0 1,4-13-1,-2 14-60,1 0 1,0 0-1,1 0 1,0 1-1,1 0 1,17-16-1,68-51-1337,-11 10 836,-82 67 656,1-1 1,-1 0-1,1 1 1,-1-1 0,0 0-1,1 0 1,-1 0-1,0 0 1,0 0-1,0 0 1,0-3-1,-4 2 60,-11 13-13,10-7-3,0 1 0,0-1 0,1 1 0,-1 0 0,1 0 0,0 0 0,0 1 0,0-1 0,1 1 0,0 0 0,-1-1 0,2 1 0,-1 0 0,1 0 0,-1 0 0,1 1 0,1-1 0,-1 9 0,1-12-26,1-1 0,0 0 0,-1 0 0,1 0 0,0 0 0,0 0 0,0 0 0,0 0 0,0 0 0,0 0 0,0 0 0,0 0 0,0-1 0,0 1 0,0 0 0,1-1 0,-1 1 0,0-1 0,0 0 0,1 1 0,-1-1 0,0 0 0,1 0 0,-1 0 0,0 1 0,1-1 0,-1-1 0,0 1 0,3 0 0,43-7 217,-34 2-278,0 0-1,-1-1 1,1-1-1,-1 0 1,-1-1 0,1 0-1,-1 0 1,-1-1-1,0-1 1,0 0-1,16-21 1,-15 16-488,-1 0 1,-1 0 0,0-1 0,-1 0 0,-1 0-1,0-1 1,-1 0 0,6-32 0,-12 49 513,1 0 1,-1-1 0,0 1-1,0-1 1,0 1-1,0 0 1,0-1 0,0 1-1,1 0 1,-1-1-1,0 1 1,0-1 0,0 1-1,0 0 1,0-1-1,-1 1 1,1-1-1,0 1 1,0 0 0,0-1-1,0 1 1,0-1-1,0 1 1,-1 0 0,1-1-1,0 1 1,0 0-1,0-1 1,-1 1-1,1 0 1,0 0 0,-1-1-1,0 1 1,-11 7-238,-11 19 54,14-14-519,1 0 0,1 0 0,0 1 0,1 0 0,0 0 0,1 0 0,0 1 0,1 0 0,1 0 0,0 0 0,1 0 0,0 1 0,1 14 0,1-14-3387</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98"/>
    </inkml:context>
    <inkml:brush xml:id="br0">
      <inkml:brushProperty name="width" value="0.025" units="cm"/>
      <inkml:brushProperty name="height" value="0.025" units="cm"/>
    </inkml:brush>
  </inkml:definitions>
  <inkml:trace contextRef="#ctx0" brushRef="#br0">201 0 6502,'0'0'18209,"-7"9"-16849,4-7 1727,2-2-3065,-9 2-14,10-2-7,-1 0-1,1-1 1,0 1-1,-1 0 1,1 0-1,-1 0 1,1 0-1,0 0 0,-1 0 1,1 0-1,-1 0 1,1 0-1,0 0 1,-1 0-1,1 0 1,-1 1-1,1-1 0,0 0 1,-1 0-1,1 0 1,0 0-1,-1 1 1,1-1-1,0 0 1,-1 0-1,1 1 0,0-1 1,-1 0-1,1 1 1,0-1-1,0 0 1,-1 1-1,1-1 1,0 0-1,0 1 0,0-1 1,0 0-1,-1 1 1,1 0-1,-15 5 102,-14 14 223,29-20-298,0 1 101,13-7 116,-13 5-247,0 1-1,0 0 1,1-1 0,-1 1 0,0 0 0,0-1-1,1 1 1,-1 0 0,0-1 0,1 1 0,-1 0 0,0-1-1,1 1 1,-1 0 0,1 0 0,-1-1 0,0 1-1,1 0 1,-1 0 0,1 0 0,-1 0 0,1 0 0,-1 0-1,0-1 1,1 1 0,-1 0 0,1 0 0,-1 0-1,1 1 1,-1-1 0,1 0 0,-1 0 0,0 0 0,1 0-1,-1 0 1,1 0 0,-1 1 0,1-1 0,-1 0-1,0 0 1,1 1 0,-1-1 0,0 0 0,1 0 0,-1 1-1,0-1 1,1 1 0,2 25-58,-2-1 1,-2 50-1,-1-16 24,2-58 39,0-1-1,0 1 0,0-1 1,0 1-1,1 0 1,-1-1-1,0 1 1,0-1-1,1 1 1,-1-1-1,0 1 0,1-1 1,-1 1-1,1-1 1,-1 1-1,0-1 1,1 1-1,-1-1 1,1 0-1,0 1 0,-1-1 1,1 0-1,-1 1 1,1-1-1,-1 0 1,1 0-1,0 0 1,-1 1-1,2-1 0,27 3 95,26-10 43,-53 6-153,0 1 0,1-1 0,-1 1 0,0-1 0,0 1 1,0 0-1,0 0 0,1 0 0,-1 0 0,0 0 0,0 1 1,0-1-1,0 1 0,0-1 0,0 1 0,0 0 0,0-1 1,0 1-1,0 0 0,0 1 0,0-1 0,0 0 0,0 0 1,-1 1-1,1-1 0,2 4 0,-3-3-4,0 1 0,0 0 1,-1 0-1,1 0 0,-1 0 0,1 0 0,-1 0 1,0-1-1,0 1 0,0 0 0,-1 0 0,1 0 1,-1 0-1,1 0 0,-1 0 0,0 0 0,0-1 1,0 1-1,-1 0 0,-1 3 0,-1 0 31,0-1 0,0 1 0,-1-1 0,0 0-1,1 0 1,-2 0 0,1-1 0,0 0 0,-1 0 0,0 0-1,0 0 1,0-1 0,-1 0 0,1-1 0,0 1 0,-1-1-1,-13 2 1,0 0 30,1-1-1,0-1 1,-1-1-1,1-1 1,-25-2-1,42 2-118,0 0 0,0-1-1,-1 1 1,1-1 0,0 1 0,0-1 0,0 0-1,0 0 1,0 0 0,0 0 0,0 0-1,0 0 1,0-1 0,1 1 0,-1 0 0,0-1-1,1 0 1,0 1 0,-1-1 0,1 0-1,0 0 1,-1 0 0,1 1 0,0-1 0,1-1-1,-1 1 1,0 0 0,0-3 0,0-2-876,0 1 1,0 0 0,1 0 0,0-1-1,0 1 1,1 0 0,0 0 0,0-1-1,3-9 1,13-25-6624</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699"/>
    </inkml:context>
    <inkml:brush xml:id="br0">
      <inkml:brushProperty name="width" value="0.025" units="cm"/>
      <inkml:brushProperty name="height" value="0.025" units="cm"/>
    </inkml:brush>
  </inkml:definitions>
  <inkml:trace contextRef="#ctx0" brushRef="#br0">1 63 12684,'28'-9'1762,"1"-3"-1378,0 4-160,5 2-224,-1-2-1249,1-2-1922,4 1-4772</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00"/>
    </inkml:context>
    <inkml:brush xml:id="br0">
      <inkml:brushProperty name="width" value="0.025" units="cm"/>
      <inkml:brushProperty name="height" value="0.025" units="cm"/>
    </inkml:brush>
  </inkml:definitions>
  <inkml:trace contextRef="#ctx0" brushRef="#br0">270 1 16271,'-12'6'1506,"-15"7"-811,1 3 0,1 0 0,0 1 0,-22 22 0,36-31-532,1 1-1,1 1 1,0 0 0,0 0-1,1 0 1,0 1-1,1 1 1,0-1 0,1 1-1,0 0 1,1 1-1,-6 19 1,11-30-160,-1 0-1,1 0 0,0 0 1,-1 0-1,1 1 1,0-1-1,1 0 1,-1 0-1,0 0 1,0 0-1,1 0 1,0 0-1,-1 0 1,1 0-1,0 0 1,0-1-1,0 1 0,0 0 1,0 0-1,0-1 1,0 1-1,3 2 1,-1-2 14,0 0 1,0 0 0,0 0-1,0 0 1,1-1 0,-1 1-1,0-1 1,1 0 0,0 0 0,-1 0-1,7 0 1,3 0 24,0-1 1,0 0-1,0 0 1,0-2-1,0 0 1,17-4-1,-21 3-29,0 0-1,0-1 1,0 1 0,-1-2-1,0 1 1,0-1 0,0 0 0,0-1-1,-1 0 1,0 0 0,0 0-1,-1-1 1,0 0 0,0-1-1,0 1 1,-1-1 0,0 0 0,-1 0-1,1-1 1,-2 0 0,1 1-1,-1-1 1,-1 0 0,0 0 0,0-1-1,0 1 1,-1 0 0,-1-17-1,0 24-12,0 1-1,0 0 0,0-1 1,0 1-1,-1 0 0,1-1 0,-1 1 1,1 0-1,-1 0 0,1-1 1,-1 1-1,0 0 0,1 0 1,-1 0-1,0 0 0,0 0 0,0 0 1,0 0-1,0 0 0,0 0 1,0 0-1,0 1 0,0-1 1,0 0-1,-2 0 0,0 0-52,0 0 0,0 0-1,0 1 1,0-1 0,0 1 0,0 0-1,-1 0 1,1 0 0,0 0 0,0 0-1,-4 1 1,4 0-112,0-1 0,0 0 0,1 1 0,-1 0 1,0 0-1,1 0 0,-1 0 0,0 0 0,1 0 0,0 1 0,-1-1 0,1 1 0,0 0 0,0-1 0,-1 1 0,2 0 1,-1 0-1,0 1 0,0-1 0,1 0 0,-1 1 0,1-1 0,-1 1 0,1-1 0,0 1 0,0-1 0,0 1 0,0 3 1,1-1-478,0-5 504,0 1-1,-1-1 1,1 1 0,0-1 0,0 1 0,0-1 0,0 1 0,0-1 0,0 1 0,0-1 0,0 1-1,0-1 1,0 1 0,0 0 0,1-1 0,-1 1 0,0-1 0,0 1 0,0-1 0,1 0-1,-1 1 1,0-1 0,0 1 0,1-1 0,-1 1 0,1-1 0,-1 0 0,0 1 0,1-1 0,-1 0-1,1 1 1,-1-1 0,1 0 0,-1 0 0,1 1 0,-1-1 0,1 0 0,-1 0 0,1 0-1,-1 0 1,1 1 0,-1-1 0,1 0 0,-1 0 0,1 0 0,-1 0 0,2-1 0,16 2-2740</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01"/>
    </inkml:context>
    <inkml:brush xml:id="br0">
      <inkml:brushProperty name="width" value="0.025" units="cm"/>
      <inkml:brushProperty name="height" value="0.025" units="cm"/>
    </inkml:brush>
  </inkml:definitions>
  <inkml:trace contextRef="#ctx0" brushRef="#br0">323 29 16464,'0'0'7537,"-12"-7"-6565,6 3-888,3 2-63,0 0 0,0 0 0,-1 0 0,1 1 0,0-1 0,-1 1 0,1-1 0,-1 1 0,1 0 0,-1 1 0,0-1 0,1 0 0,-1 1 0,0 0 0,0 0 0,1 0 0,-1 1 0,0-1 0,1 1 0,-1 0 0,0 0 0,1 0 0,-1 0 0,1 1 0,-6 2 0,-9 9 124,0 1 0,0 0-1,1 2 1,1 0 0,-24 31 0,29-34-74,2 1 1,-1 0-1,2 1 0,0 0 0,1 0 1,0 1-1,2 0 0,-6 22 1,10-35-67,0-1 1,0 1 0,1-1-1,-1 1 1,1 0-1,-1-1 1,1 1 0,0 0-1,0-1 1,1 1 0,-1 0-1,0-1 1,1 1 0,0-1-1,-1 1 1,1-1 0,0 1-1,0-1 1,1 1-1,-1-1 1,0 0 0,1 1-1,0-1 1,-1 0 0,1 0-1,0 0 1,0-1 0,0 1-1,0 0 1,0-1-1,0 1 1,1-1 0,-1 0-1,4 2 1,5 0 47,1-1 1,-1 0-1,0-1 1,0 0-1,1-1 0,20-2 1,-16 1-35,0-2 1,0 0 0,-1-1-1,1 0 1,-1-1-1,1-1 1,-2 0-1,1-1 1,-1-1 0,0 0-1,0-1 1,13-12-1,-19 15 31,0-1-1,-1 0 1,0 0-1,0-1 0,-1 1 1,0-1-1,0-1 1,-1 1-1,0-1 0,0 0 1,-1 0-1,0 0 1,-1-1-1,0 1 0,-1-1 1,1 0-1,-2 0 1,0 0-1,0 0 0,-1-18 1,-1 24-52,1 1 0,-1-1 0,-1 0-1,1 1 1,0-1 0,-1 1 0,1 0 0,-1-1 0,0 1 0,0 0 0,-1 0 0,1 0 0,-1 0 0,1 1 0,-1-1 0,0 1-1,0-1 1,0 1 0,0 0 0,0 0 0,-1 0 0,1 1 0,-1-1 0,1 1 0,-1 0 0,1 0 0,-1 0 0,0 0 0,1 1-1,-1-1 1,-4 1 0,-2-1-203,0 1 1,1 0-1,-1 1 0,0-1 0,1 2 0,-1-1 0,1 2 0,-1-1 0,1 1 0,0 0 1,-11 7-1,-43 31-6335,39-22-464</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02"/>
    </inkml:context>
    <inkml:brush xml:id="br0">
      <inkml:brushProperty name="width" value="0.025" units="cm"/>
      <inkml:brushProperty name="height" value="0.025" units="cm"/>
    </inkml:brush>
  </inkml:definitions>
  <inkml:trace contextRef="#ctx0" brushRef="#br0">82 164 15118,'-2'-12'972,"-1"-5"-762,-4-17 1361,-4-66 0,-22 138-1592,20-18 486,3-7-1661,7-9-3289</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03"/>
    </inkml:context>
    <inkml:brush xml:id="br0">
      <inkml:brushProperty name="width" value="0.025" units="cm"/>
      <inkml:brushProperty name="height" value="0.025" units="cm"/>
    </inkml:brush>
  </inkml:definitions>
  <inkml:trace contextRef="#ctx0" brushRef="#br0">1 58 16400,'0'0'6352,"8"0"-4601,69-5 137,89-18 0,-90 11-1841,125-5 1,-195 17-62,0 0 0,0 1 0,0 0 0,0 0 0,0 0 0,6 3 0,-9-4 7,-1 1 0,0 0 0,0 0 0,0 0 0,-1 0 0,1 0 0,0 1 0,0-1 0,-1 0 0,1 1 0,0-1 0,-1 1 0,0 0-1,1 0 1,-1-1 0,0 1 0,0 0 0,0 0 0,0 0 0,1 3 0,-2-5-143,0 1-1,0-1 1,-1 1 0,1-1 0,0 0-1,0 1 1,0-1 0,-1 0-1,1 1 1,0-1 0,-1 0 0,1 1-1,0-1 1,0 0 0,-1 0-1,1 1 1,-1-1 0,1 0 0,0 0-1,-1 0 1,1 1 0,0-1-1,-1 0 1,1 0 0,-1 0 0,1 0-1,-1 0 1,1 0 0,0 0-1,-1 0 1,1 0 0,-1 0-1,1 0 1,0 0 0,-1 0 0,1 0-1,-1 0 1,1-1 0,0 1-1,-1 0 1,1 0 0,-1 0 0,1-1-1,0 1 1,-1-1 0,-15-6-7933</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04"/>
    </inkml:context>
    <inkml:brush xml:id="br0">
      <inkml:brushProperty name="width" value="0.025" units="cm"/>
      <inkml:brushProperty name="height" value="0.025" units="cm"/>
    </inkml:brush>
  </inkml:definitions>
  <inkml:trace contextRef="#ctx0" brushRef="#br0">97 1 11147,'0'0'11082,"-32"63"-9961,8-24-640,5 1-321,3 1-64,10-4-96,6-6 0,2-9 0,20-9 128,6-10 64,4-3-64,-1-14-160,1-11-1441,-7-9-1538,-9-8-4004</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05"/>
    </inkml:context>
    <inkml:brush xml:id="br0">
      <inkml:brushProperty name="width" value="0.025" units="cm"/>
      <inkml:brushProperty name="height" value="0.025" units="cm"/>
    </inkml:brush>
  </inkml:definitions>
  <inkml:trace contextRef="#ctx0" brushRef="#br0">0 1 16400,'0'0'4292,"46"43"-10474,-17-35-1570</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06"/>
    </inkml:context>
    <inkml:brush xml:id="br0">
      <inkml:brushProperty name="width" value="0.025" units="cm"/>
      <inkml:brushProperty name="height" value="0.025" units="cm"/>
    </inkml:brush>
  </inkml:definitions>
  <inkml:trace contextRef="#ctx0" brushRef="#br0">351 0 2210,'0'0'19795,"-9"9"-19389,-98 100 855,65-63-1114,-1-2 0,-60 46 0,101-88-192,0-1-1,0 1 0,0-1 0,0 0 0,-1 1 0,1-1 0,0 0 0,-1 0 0,1-1 0,-1 1 0,-3 0 0,5-1-44,0 0-1,0 0 1,1-1 0,-1 1-1,0 0 1,0-1-1,1 1 1,-1-1-1,0 1 1,1-1 0,-1 1-1,0-1 1,1 1-1,-1-1 1,1 1-1,-1-1 1,1 0 0,-1 1-1,1-1 1,0 0-1,-1 0 1,1 1-1,0-1 1,-1 0 0,1 0-1,0 0 1,0 1-1,0-1 1,0 0-1,0 0 1,0 0 0,0 1-1,0-1 1,0 0-1,0 0 1,1-1-1,7-126-13754,0 73 10296,0 17 5073,1-1 4972,-10 45-5388,0 0 1,0 0-1,1 0 0,0 1 0,1 10 1,2 2-703,1-1 0,0 0 0,2 0 0,10 25 0,-12-34-331,0-1 0,0 0-1,1-1 1,0 1-1,0-1 1,1 0-1,0 0 1,0-1-1,1 0 1,-1 0-1,1 0 1,1-1-1,-1 0 1,1 0-1,0-1 1,0 0 0,0 0-1,0-1 1,1 0-1,-1-1 1,1 1-1,0-2 1,0 1-1,0-1 1,11-1-1,-19 0-64,-1 0-1,1 0 0,-1 0 1,1 0-1,-1 0 1,1 0-1,-1 0 0,1-1 1,-1 1-1,1 0 1,-1 0-1,1-1 0,-1 1 1,0 0-1,1-1 1,-1 1-1,1 0 0,-1-1 1,0 1-1,1 0 0,-1-1 1,0 1-1,1-1 1,-1 1-1,0-1 0,0 1 1,0-1-1,1 1 1,-1-1-1,0 1 0,0-1 1,0 1-1,0-1 1,0 1-1,0-1 0,0 1 1,0-1-1,0 1 0,0-1 1,0 1-1,0-1 1,-1 1-1,1-1 0,0 1 1,0-1-1,0 1 1,-1-1-1,1 1 0,0-1 1,-1 1-1,1-1 0,-16-25 48,-13-3-602,-45-34 1,103 62-86,131 30 611,23 3-5898,-124-29 1592</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07"/>
    </inkml:context>
    <inkml:brush xml:id="br0">
      <inkml:brushProperty name="width" value="0.025" units="cm"/>
      <inkml:brushProperty name="height" value="0.025" units="cm"/>
    </inkml:brush>
  </inkml:definitions>
  <inkml:trace contextRef="#ctx0" brushRef="#br0">245 1 1858,'0'0'544</inkml:trace>
  <inkml:trace contextRef="#ctx0" brushRef="#br0" timeOffset="1">0 141 7815,'0'0'10634,"75"12"-8488,-30-12-544,8-5-545,-1-6-448,0 2-385,-6-2-160,-6 5-64,-12 1 32,-12 5-737,-12 0-1953,-20 4-10635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0.319"/>
    </inkml:context>
    <inkml:brush xml:id="br0">
      <inkml:brushProperty name="width" value="0.025" units="cm"/>
      <inkml:brushProperty name="height" value="0.025" units="cm"/>
    </inkml:brush>
  </inkml:definitions>
  <inkml:trace contextRef="#ctx0" brushRef="#br0">0 340 8808,'0'0'6198,"7"0"-4180,4-3-1822,-1 0 0,0 0 0,0-1 0,0-1 0,0 1 0,-1-2 0,0 1 1,0-1-1,0 0 0,-1-1 0,1 0 0,-2-1 0,12-12 0,11-15-271,48-73 0,-72 99 25,3-4-64,0 0-1,-1-1 1,-1 0-1,0 0 0,6-18 1,-41 67 637,20-19-194,0 0 0,1 0 1,0 0-1,2 1 0,0 0 0,0 0 0,2 0 1,0 1-1,1-1 0,1 1 0,2 30 0,-1-45-317,1-1 0,-1 1 0,1-1-1,-1 0 1,1 1 0,0-1-1,0 0 1,0 1 0,0-1 0,1 0-1,-1 0 1,0 0 0,1 0 0,-1 0-1,1 0 1,0-1 0,0 1-1,0-1 1,0 1 0,0-1 0,3 2-1,-1-1-100,1 0 0,0 0-1,0 0 1,0-1 0,0 0-1,0 0 1,0-1 0,0 1-1,6-1 1,-11 0 40,1 0 0,0 0 1,-1 0-1,1-1 0,0 1 0,-1 0 0,1 0 0,0-1 0,-1 1 0,1 0 1,-1-1-1,1 1 0,-1 0 0,1-1 0,-1 1 0,1-1 0,-1 1 1,1-1-1,-1 1 0,1-1 0,-1 1 0,0-1 0,1 0 0,-1 1 0,0-1 1,0 1-1,1-1 0,-1 0 0,0 1 0,0-1 0,0 0 0,0 1 0,0-1 1,0 0-1,0 1 0,0-1 0,0 0 0,0 1 0,0-1 0,0 0 1,-1 1-1,1-1 0,0 0 0,0 1 0,-1-1 0,0 0 0,-15-31-1220,-8 8 1226,-1 2 0,-28-19 0,-17-15 5372,60 42-4394,18 7 226,31 6 727,-27 1-1687,90 7-2240,13-1-4682,-75-7-3929</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09"/>
    </inkml:context>
    <inkml:brush xml:id="br0">
      <inkml:brushProperty name="width" value="0.025" units="cm"/>
      <inkml:brushProperty name="height" value="0.025" units="cm"/>
    </inkml:brush>
  </inkml:definitions>
  <inkml:trace contextRef="#ctx0" brushRef="#br0">0 58 11435,'0'0'10762,"75"-12"-9321,-39 3-448,9 0-416,-6 4-417,0 0-160,-5 2-801,4-5-2850,-3 1-4133</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10"/>
    </inkml:context>
    <inkml:brush xml:id="br0">
      <inkml:brushProperty name="width" value="0.025" units="cm"/>
      <inkml:brushProperty name="height" value="0.025" units="cm"/>
    </inkml:brush>
  </inkml:definitions>
  <inkml:trace contextRef="#ctx0" brushRef="#br0">211 0 14798,'0'0'7986,"-1"11"-7660,-10 89-283,11-99-130,0 1 0,0-1 1,1 0-1,-1 0 0,0 1 1,1-1-1,-1 0 1,1 0-1,0 0 0,-1 1 1,1-1-1,0 0 1,0 0-1,-1 0 0,1 0 1,0 0-1,0 0 0,0-1 1,0 1-1,1 0 1,-1 0-1,0-1 0,0 1 1,0-1-1,0 1 1,1-1-1,-1 1 0,2-1 1,48 10-1470,-14-4 611,-33-5 1006,-1 0 0,0 1 0,0-1 1,0 1-1,0-1 0,0 1 0,-1 0 0,1 0 0,0 1 1,-1-1-1,0 0 0,1 1 0,-1-1 0,0 1 1,0 0-1,0 0 0,-1 0 0,1 0 0,-1 0 1,0 0-1,0 0 0,0 0 0,0 1 0,0-1 0,0 0 1,-1 1-1,0-1 0,0 1 0,0 5 0,-1-3 199,0 0-1,0 0 0,-1 0 1,1 0-1,-1-1 0,-1 1 0,1 0 1,-1-1-1,0 0 0,0 1 1,0-1-1,-1-1 0,0 1 1,0 0-1,-8 7 0,-3-2-163,0 0 0,0-1 0,-1 0 1,0-1-1,0-1 0,-1 0 0,0-2 0,0 0 0,0 0 0,-1-2 0,0 0 0,0-1 0,-31-1 0,46-1-243,1 0 0,0 0-1,0-1 1,-1 1-1,1 0 1,0-1 0,0 0-1,0 1 1,0-1-1,0 0 1,0 0 0,0 0-1,0-1 1,0 1-1,0 0 1,1-1-1,-1 1 1,0-1 0,1 1-1,-1-1 1,1 0-1,0 0 1,-1 0 0,1 0-1,0 0 1,0 0-1,0 0 1,1 0 0,-1 0-1,0 0 1,1 0-1,-1-4 1,0-2-1028,1-1 0,0 0 0,0 0 0,1 0 0,0 1 0,1-1 0,4-13 0,18-43-5898</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11"/>
    </inkml:context>
    <inkml:brush xml:id="br0">
      <inkml:brushProperty name="width" value="0.025" units="cm"/>
      <inkml:brushProperty name="height" value="0.025" units="cm"/>
    </inkml:brush>
  </inkml:definitions>
  <inkml:trace contextRef="#ctx0" brushRef="#br0">1 56 4805,'0'0'9096,"55"-48"-5412,-32 40-1250,6 8-768,3 0-706,4 8-415,1 9-385,4 1-64,6 2-384,-2-4-2723,-3-5-2915</inkml:trace>
  <inkml:trace contextRef="#ctx0" brushRef="#br0" timeOffset="1">967 55 15150,'0'0'5349,"-47"69"-3299,13-30 160,-5 3-512,0 5-1025,-2 0-577,3 0-64,8-6 0,3-6-224,6-8-897,8-6-1089,8-5-673,0-10-1025</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13"/>
    </inkml:context>
    <inkml:brush xml:id="br0">
      <inkml:brushProperty name="width" value="0.025" units="cm"/>
      <inkml:brushProperty name="height" value="0.025" units="cm"/>
    </inkml:brush>
  </inkml:definitions>
  <inkml:trace contextRef="#ctx0" brushRef="#br0">272 16 10154,'-11'-3'6512,"2"0"-6278,0 0 0,-1 1-1,1 0 1,-1 1 0,0 0-1,1 1 1,-1 0-1,0 0 1,0 1 0,1 0-1,-1 1 1,1 0-1,-1 0 1,1 1 0,0 0-1,0 1 1,0 0 0,0 0-1,1 1 1,-12 8-1,15-8-170,-1 1-1,1 0 0,0-1 0,1 2 0,-1-1 0,1 0 0,0 1 0,1 0 1,-6 14-1,8-19-59,1 0 0,-1-1 0,1 1 0,-1 0 0,1 0 1,0 0-1,0-1 0,0 1 0,0 0 0,0 0 0,0 0 1,0 0-1,0-1 0,1 1 0,-1 0 0,1 0 0,-1 0 0,1-1 1,0 1-1,0 0 0,0-1 0,0 1 0,0-1 0,0 1 1,0-1-1,0 0 0,0 1 0,1-1 0,-1 0 0,1 0 1,-1 0-1,1 0 0,-1 0 0,1 0 0,0 0 0,-1 0 0,1-1 1,0 1-1,0-1 0,-1 1 0,1-1 0,0 0 0,0 1 1,3-1-1,8 1 52,0 0 0,0-1 1,0-1-1,0 0 0,-1 0 1,1-1-1,0-1 0,20-7 1,-25 8-35,1-2 0,-1 1 0,0-1 1,-1 0-1,1-1 0,-1 0 0,0 0 1,0 0-1,0-1 0,-1 0 0,0 0 1,0-1-1,8-12 0,-13 18-11,0-1 0,0 1 0,0-1 0,0 1 0,0-1 1,-1 0-1,1 1 0,0-1 0,-1 0 0,0 1 0,1-1 0,-1 0 0,0 1 0,0-1 0,0 0 0,0 0 0,0 1 0,0-1 0,0 0 0,-1-2 0,0 3-5,0 0-1,0 0 1,0 0-1,0 0 1,0 0-1,0 0 1,0 0-1,0 0 1,0 0-1,0 1 1,0-1-1,0 1 1,-1-1-1,1 0 1,0 1-1,0 0 1,-1-1-1,1 1 1,0 0 0,-2 0-1,-3-1-22,1 1 0,-1 0-1,1 0 1,0 1 0,-1 0 0,1 0 0,0 0 0,-1 0-1,1 1 1,0 0 0,0 0 0,-5 3 0,2 1-243,0 0 1,0 1-1,0 0 1,1 1-1,0-1 1,0 2-1,0-1 1,1 0 0,1 1-1,0 0 1,0 1-1,-4 9 1,5-6-914,0-1 1,0 1 0,1 0-1,1 0 1,-2 18 0,3 13-4011</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14"/>
    </inkml:context>
    <inkml:brush xml:id="br0">
      <inkml:brushProperty name="width" value="0.025" units="cm"/>
      <inkml:brushProperty name="height" value="0.025" units="cm"/>
    </inkml:brush>
  </inkml:definitions>
  <inkml:trace contextRef="#ctx0" brushRef="#br0">194 0 9001,'0'0'8023,"-9"5"-5546,-16 8-1218,-47 33-1,63-40-937,0 1 0,1 0-1,0 0 1,0 1-1,1 0 1,0 0-1,1 1 1,-1-1-1,-7 16 1,14-23-303,-1 0-1,1 0 1,-1-1 0,1 1-1,-1 0 1,1 0 0,0 0 0,0 0-1,-1-1 1,1 1 0,0 0 0,0 0-1,0 0 1,0 0 0,0 0-1,0 0 1,0 0 0,0 0 0,0-1-1,0 1 1,1 0 0,-1 0 0,0 0-1,0 0 1,1 0 0,-1-1-1,1 1 1,-1 0 0,1 0 0,-1-1-1,1 1 1,-1 0 0,2 0-1,0 0 44,0 0 0,1-1 0,-1 1 0,0-1 0,0 1-1,1-1 1,-1 0 0,0 0 0,0 0 0,1 0-1,-1-1 1,0 1 0,3-1 0,6-2 179,-1 0 0,1 0-1,0-1 1,17-10 0,-16 6-75,0-1-1,0 0 0,15-16 1,-24 22-193,0-1-1,0 1 1,0-1 0,0 0 0,0 0 0,-1 0-1,0 0 1,1-1 0,-2 1 0,1 0 0,0-1 0,-1 1-1,0-1 1,1-8 0,-2 12-175,0 1 0,0-1 0,0 0 0,0 1 1,0-1-1,0 0 0,0 1 0,0-1 0,-1 0 0,1 1 0,0-1 1,0 1-1,-1-1 0,1 1 0,0-1 0,-1 0 0,1 1 0,0-1 1,-1 1-1,1 0 0,-1-1 0,1 1 0,-1-1 0,1 1 0,-1 0 1,1-1-1,-1 1 0,1 0 0,-1-1 0,0 1 0,1 0 0,-2 0 1,-13-6-8820</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15"/>
    </inkml:context>
    <inkml:brush xml:id="br0">
      <inkml:brushProperty name="width" value="0.025" units="cm"/>
      <inkml:brushProperty name="height" value="0.025" units="cm"/>
    </inkml:brush>
  </inkml:definitions>
  <inkml:trace contextRef="#ctx0" brushRef="#br0">92 0 9289,'0'0'14061,"-34"57"-13516,20-17 159,-6 4-512,7 3-127,6-1-33,4-6-32,3-2 32,0-8-32,0-5-673,10-11-1153,7-10-672,-1-4-737,3-2-1346,-3-16-1152</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16"/>
    </inkml:context>
    <inkml:brush xml:id="br0">
      <inkml:brushProperty name="width" value="0.025" units="cm"/>
      <inkml:brushProperty name="height" value="0.025" units="cm"/>
    </inkml:brush>
  </inkml:definitions>
  <inkml:trace contextRef="#ctx0" brushRef="#br0">181 31 8968,'0'0'10960,"0"-7"-10389,2-17 107,-6 52 1447,3-24-1924,-3 43 1512,4-44-1685,0-1 0,0 0 0,0 1 0,1-1 0,-1 0 0,1 1 0,-1-1 0,1 0 0,0 0 0,0 0 0,0 1 0,0-1 0,0 0 0,1 0 0,-1-1 0,1 1 0,1 2 0,13 10 7,0 1 0,-1 0 1,15 22-1,-25-31-38,0 0 1,-1 1 0,0-1 0,0 1 0,-1 0 0,0 1-1,0-1 1,-1 0 0,0 1 0,0-1 0,0 1 0,0 9-1,-3-14 51,0 0-1,0 0 0,0 0 0,-1 0 0,1 0 0,-1 0 0,1 0 1,-1 0-1,0-1 0,0 1 0,0-1 0,0 1 0,-1-1 0,1 0 1,-1 0-1,1 0 0,-1 0 0,0 0 0,0-1 0,0 1 0,0-1 1,0 0-1,-5 2 0,-13 5 274,0-1 1,-24 4-1,41-10-340,-81 12 233,40-17-307,44 4 56,-1 0-1,1-1 1,-1 1 0,1-1-1,-1 0 1,1 1 0,0-1 0,0 0-1,-1 0 1,1 0 0,0 0 0,0 0-1,0 0 1,0 0 0,0 0-1,0 0 1,0 0 0,0-1 0,0 1-1,0-3 1,-1-1-754,1-1 1,0 0-1,0 1 1,1-1-1,-1 0 0,1 0 1,1 1-1,-1-1 1,2-7-1,12-30-6731</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17"/>
    </inkml:context>
    <inkml:brush xml:id="br0">
      <inkml:brushProperty name="width" value="0.025" units="cm"/>
      <inkml:brushProperty name="height" value="0.025" units="cm"/>
    </inkml:brush>
  </inkml:definitions>
  <inkml:trace contextRef="#ctx0" brushRef="#br0">0 59 13325,'8'-2'2978,"134"-10"2119,10 11-5260,-57 0-4002,-91 2 4074,0-1 0,-1 0-1,1 0 1,0 0 0,0-1 0,-1 1-1,1-1 1,0 0 0,-1 0 0,1 0 0,0 0-1,-1-1 1,0 0 0,1 1 0,-1-1-1,0-1 1,0 1 0,0 0 0,0-1-1,0 1 1,2-4 0,-5 5 147,1 1 0,-1 0 0,0-1-1,0 1 1,0 0 0,0-1 0,0 1 0,0 0 0,0-1 0,1 1 0,-1 0 0,0-1-1,0 1 1,-1 0 0,1-1 0,0 1 0,0-1 0,0 1 0,0 0 0,0-1-1,0 1 1,0 0 0,0-1 0,-1 1 0,1 0 0,0 0 0,0-1 0,0 1 0,-1 0-1,1 0 1,0-1 0,0 1 0,-1 0 0,1 0 0,0-1 0,-1 1 0,1 0-1,0 0 1,-1 0 0,1 0 0,0 0 0,-1-1 0,1 1 0,0 0 0,-1 0 0,1 0-1,0 0 1,-1 0 0,1 0 0,0 0 0,-1 0 0,0 0 0,-19 2 1189,11 0-1055,1 1 1,0 0-1,0 1 1,0-1 0,0 2-1,0-1 1,1 1 0,0 0-1,0 1 1,0 0-1,-7 7 1,-2 4 235,0 1 0,-26 38 1,36-47-315,0 0 1,0 0-1,1 0 1,0 1-1,0 0 1,1 0-1,1 0 1,0 0-1,0 0 1,1 1-1,0 0 1,0 17-1,2-27-90,0 1-1,0-1 1,1 0 0,-1 1-1,1-1 1,-1 0-1,1 0 1,0 1-1,-1-1 1,1 0-1,0 0 1,0 0 0,0 0-1,0 0 1,0 0-1,0 0 1,0 0-1,0 0 1,0 0 0,0 0-1,1-1 1,1 2-1,1 0 64,1-1 0,-1 0 0,1 0-1,-1 0 1,1 0 0,0-1 0,5 0 0,2 0 63,0-1 1,0 0-1,0-1 0,23-7 1,-24 5-94,1-1 1,-1-1 0,0 0-1,0 0 1,-1-1 0,0-1-1,0 0 1,-1 0 0,0 0-1,0-1 1,-1-1 0,0 0-1,-1 0 1,0 0-1,0-1 1,-1 0 0,-1 0-1,0-1 1,0 1 0,-1-1-1,-1 0 1,0 0 0,-1-1-1,0 1 1,1-18 0,-3 29-57,0 0 0,0-1 0,1 1 0,-1-1 0,0 1 0,0-1 0,0 1 0,0 0 0,-1-1 0,1 1 0,0-1 0,-1 1 0,1 0 0,-1-1 0,1 1 0,-1 0 0,1-1 0,-1 1 0,0 0 0,0 0 0,0 0 0,0-1 0,0 1 0,0 0 0,0 0 0,0 0 0,0 1 0,0-1 0,0 0 0,-1 0 0,1 1 1,0-1-1,-1 1 0,1-1 0,0 1 0,-1-1 0,1 1 0,-1 0 0,1 0 0,0-1 0,-1 1 0,1 0 0,-4 1 0,2 0-102,0 0 0,-1 0 0,1 0 1,0 0-1,0 1 0,0 0 0,0 0 0,0-1 0,0 2 1,1-1-1,-1 0 0,1 0 0,-1 1 0,1-1 0,0 1 0,0 0 1,0 0-1,-2 4 0,2-2-488,0 0 0,0 0 0,0 0-1,1 0 1,0 0 0,-1 8 0,5 16-5083,6-12-348</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18"/>
    </inkml:context>
    <inkml:brush xml:id="br0">
      <inkml:brushProperty name="width" value="0.025" units="cm"/>
      <inkml:brushProperty name="height" value="0.025" units="cm"/>
    </inkml:brush>
  </inkml:definitions>
  <inkml:trace contextRef="#ctx0" brushRef="#br0">216 92 7815,'0'0'14820,"-9"-7"-13528,7 6-1247,0-1-19,0 0 0,0 0-1,0 0 1,0 1 0,0-1 0,-1 1-1,1 0 1,0 0 0,-1-1-1,0 1 1,1 1 0,-1-1-1,1 0 1,-1 1 0,0-1 0,1 1-1,-1 0 1,0 0 0,0 0-1,1 0 1,-1 1 0,0-1 0,1 0-1,-1 1 1,0 0 0,1 0-1,-1 0 1,1 0 0,-5 2-1,-8 7 251,-1 1 1,1 0-1,-16 16 0,26-23-206,0 1 1,1 0 0,0 0-1,0 0 1,0 0 0,1 1-1,-1-1 1,1 1 0,1 0 0,-1 0-1,1 0 1,-3 12 0,5-17-62,0 0 1,0 0 0,0 1-1,0-1 1,0 0 0,0 0 0,1 0-1,-1 0 1,0 1 0,1-1-1,-1 0 1,1 0 0,-1 0 0,1 0-1,0 0 1,-1 0 0,1 0-1,0-1 1,0 1 0,0 0 0,-1 0-1,1 0 1,0-1 0,0 1-1,0 0 1,0-1 0,0 1 0,0-1-1,1 1 1,-1-1 0,0 0-1,0 1 1,0-1 0,0 0-1,0 0 1,3 0 0,50 1 498,-45-1-393,2-1-65,-1-1 0,1 1 0,0-2 1,0 0-1,-1 0 0,0-1 0,1 0 0,-1 0 0,-1-1 0,1-1 1,-1 0-1,15-12 0,-19 14-47,1-1 1,-1 0-1,-1 0 1,1 0-1,-1-1 1,1 1 0,-2-1-1,1 0 1,-1 0-1,1-1 1,-2 1-1,1-1 1,-1 1-1,0-1 1,0 0-1,-1 0 1,0 0-1,0 0 1,-1 0-1,0-11 1,0 16-84,-1 0-1,1 0 1,0 1 0,-1-1 0,1 0 0,-1 0-1,1 1 1,-1-1 0,0 0 0,0 1-1,0-1 1,0 1 0,0-1 0,0 1 0,0-1-1,-1 1 1,1 0 0,0-1 0,-1 1-1,1 0 1,-1 0 0,1 0 0,-1 0-1,0 1 1,1-1 0,-4-1 0,-3 0-1351,1 1 1,0 0 0,-1 0-1,1 1 1,-10 0-1,7 0-1449,-12 0-8571</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19"/>
    </inkml:context>
    <inkml:brush xml:id="br0">
      <inkml:brushProperty name="width" value="0.025" units="cm"/>
      <inkml:brushProperty name="height" value="0.025" units="cm"/>
    </inkml:brush>
  </inkml:definitions>
  <inkml:trace contextRef="#ctx0" brushRef="#br0">1 64 9673,'0'0'17713,"18"-47"-16432,-11 46-352,-2 1-705,0 0-256,1 0 32,1 0-352,4 0-2339,-1-3-3362,3-10-7336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2.794"/>
    </inkml:context>
    <inkml:brush xml:id="br0">
      <inkml:brushProperty name="width" value="0.025" units="cm"/>
      <inkml:brushProperty name="height" value="0.025" units="cm"/>
    </inkml:brush>
  </inkml:definitions>
  <inkml:trace contextRef="#ctx0" brushRef="#br0">0 79 9769,'0'0'5483,"8"-9"-3812,-8 9-1671,3-5 192,0 0-1,1 0 1,0 1-1,0-1 1,0 1 0,1 0-1,-1 0 1,1 1-1,0 0 1,0-1-1,0 2 1,1-1-1,-1 0 1,1 1 0,-1 0-1,1 1 1,10-3-1,-9 3-23,-1 0 1,1 1-1,0-1 0,0 1 0,0 1 0,0-1 0,12 4 0,-17-3-151,0 0 0,-1 0 0,1 0-1,0 0 1,0 0 0,-1 1 0,1-1-1,0 1 1,-1-1 0,0 1 0,1 0-1,-1 0 1,0-1 0,0 1 0,0 0 0,0 0-1,0 0 1,0 0 0,-1 0 0,1 0-1,-1 0 1,1 0 0,-1 1 0,0-1-1,0 0 1,0 0 0,0 0 0,0 4-1,-1 0 82,0 0-1,0 1 1,-1-1-1,0 0 1,0 0-1,0 0 1,-1 0-1,-3 6 1,3-7 39,0 0 1,1 0 0,0 0-1,0 0 1,0 0 0,1 1-1,-1-1 1,1 1 0,1-1-1,-1 10 1,1-14-127,1 0 0,-1-1 0,1 1 0,-1-1-1,1 1 1,0-1 0,-1 1 0,1-1 0,0 0 0,-1 1 0,1-1 0,0 0 0,-1 0 0,1 1 0,0-1-1,0 0 1,-1 0 0,1 0 0,0 0 0,0 0 0,0 0 0,-1 0 0,1 0 0,0 0 0,0 0 0,-1 0-1,1-1 1,0 1 0,0 0 0,1-1 0,24-7 249,-9-1-221,0-2 1,-1 1-1,-1-2 1,0 0-1,0-1 1,-1-1-1,-1 0 1,-1 0-1,22-33 1,-19 26-119,-21 32-110,-20 38 46,12 9 156,14-56 4,-1-1 1,1 1 0,-1-1 0,1 1 0,0-1-1,0 1 1,0-1 0,0 1 0,0-1 0,0 1-1,0-1 1,0 1 0,1-1 0,-1 1-1,1-1 1,-1 1 0,1-1 0,-1 0 0,1 1-1,0-1 1,0 0 0,-1 1 0,1-1-1,0 0 1,0 0 0,0 0 0,1 0 0,-1 0-1,0 0 1,0 0 0,1 0 0,-1 0 0,0-1-1,2 2 1,6-2 90,0 0-1,0-1 1,0 0-1,0 0 1,0 0-1,0-1 1,-1-1-1,1 0 1,0 0-1,-1 0 1,0-1-1,0 0 1,0-1-1,-1 0 1,13-10-1,-6 5-82,-1-2 1,-1 1-1,0-2 0,0 1 0,-1-2 0,-1 1 1,13-23-1,-22 34-114,-4 8 33,-13 28 10,13-28 39,0 0 1,0 1-1,1-1 0,0 1 0,1-1 0,-1 1 1,1 0-1,0 0 0,1 0 0,0 0 0,0 7 1,2-13-132,-1 1 1,0-1-1,1 0 0,-1 1 1,1-1-1,-1 0 1,1 0-1,0 0 1,0 0-1,-1-1 0,1 1 1,0 0-1,0-1 1,0 1-1,0-1 1,-1 0-1,1 1 0,0-1 1,0 0-1,0 0 1,0 0-1,0-1 0,0 1 1,0 0-1,2-1 1,-1 1-680,22-3-4441</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20"/>
    </inkml:context>
    <inkml:brush xml:id="br0">
      <inkml:brushProperty name="width" value="0.025" units="cm"/>
      <inkml:brushProperty name="height" value="0.025" units="cm"/>
    </inkml:brush>
  </inkml:definitions>
  <inkml:trace contextRef="#ctx0" brushRef="#br0">154 0 20083,'0'0'972,"-6"8"26,-8 10-483,2-5-197,1 1-1,1 0 1,0 1 0,1 0-1,0 0 1,-8 22-1,17-36-316,0 0 0,-1 0 0,1 0 1,0 0-1,0 0 0,1 0 0,-1-1 0,0 1 0,0 0 0,0 0 0,1 0 0,-1 0 0,0 0 0,1 0 0,-1-1 0,0 1 0,1 0 0,-1 0 0,1-1 0,0 1 0,-1 0 0,1-1 0,0 1 0,-1 0 0,1-1 0,0 1 0,-1-1 0,1 1 0,0-1 0,0 1 0,0-1 0,0 0 0,-1 0 0,1 1 0,0-1 0,0 0 0,0 0 0,0 0 0,0 0 0,0 0 0,0 0 0,1 0 0,48-1-101,-41 0 2,58-8-723,-52 5 684,0 2 0,1-1 0,-1 2 0,1 0 0,-1 1 0,1 1 0,16 3 0,-30-4 134,0 0 1,-1 1-1,1-1 0,-1 1 0,1-1 0,-1 1 0,1 0 1,-1 0-1,1 0 0,-1 0 0,1 0 0,-1 0 1,0 0-1,0 0 0,0 0 0,1 1 0,-1-1 0,0 0 1,-1 1-1,1-1 0,0 1 0,0-1 0,-1 1 1,1-1-1,0 1 0,-1-1 0,0 1 0,1 0 0,-1-1 1,0 1-1,0 0 0,0 0 0,0-1 0,-1 4 1,1-1 34,-1 0 1,0 0-1,0-1 1,0 1 0,-1 0-1,1-1 1,-1 1-1,0-1 1,0 1-1,-1-1 1,1 0 0,0 0-1,-6 5 1,-7 4 95,0-1 0,-1-1 0,0-1 0,0 0 0,-1-1 1,0-1-1,-1 0 0,0-1 0,0-1 0,0-1 0,0 0 0,-1-2 0,-35 1 1,51-3-323,1 1 0,-1-1 0,0 0 0,0 0 0,1-1 0,-1 1 0,0-1 0,1 1 0,-1-1 0,0 0 0,1 0 0,-1 0 0,1 0 0,-1-1 0,1 1 0,0-1 0,-1 1 0,1-1 0,0 0 0,-4-4 0,-11-21-5774</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21"/>
    </inkml:context>
    <inkml:brush xml:id="br0">
      <inkml:brushProperty name="width" value="0.025" units="cm"/>
      <inkml:brushProperty name="height" value="0.025" units="cm"/>
    </inkml:brush>
  </inkml:definitions>
  <inkml:trace contextRef="#ctx0" brushRef="#br0">1 47 7719,'0'0'6951,"62"-20"-5286,-31 10 129,8 2-705,6 3-672,1 2-353,9 3-481,-3 0-2562,5 0-3331</inkml:trace>
  <inkml:trace contextRef="#ctx0" brushRef="#br0" timeOffset="1">772 30 13421,'0'0'4452,"-39"50"-2434,5-19-321,-4 3-383,-10 5-129,-2-1-833,7-4-288,6-3-32,6-6-320,12-7-1890,8-10-673</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23"/>
    </inkml:context>
    <inkml:brush xml:id="br0">
      <inkml:brushProperty name="width" value="0.025" units="cm"/>
      <inkml:brushProperty name="height" value="0.025" units="cm"/>
    </inkml:brush>
  </inkml:definitions>
  <inkml:trace contextRef="#ctx0" brushRef="#br0">212 18 8552,'-13'0'7100,"-5"1"-6281,1 0-1,-1 1 1,-23 7-1,32-7-500,0 1-1,0 0 0,0 0 1,1 1-1,-1 0 1,1 1-1,0 0 1,0 0-1,-12 10 1,20-14-306,-1-1-1,1 0 1,-1 0 0,1 1-1,-1-1 1,1 1 0,0-1 0,-1 0-1,1 1 1,-1-1 0,1 1-1,0-1 1,0 1 0,-1-1-1,1 1 1,0 0 0,0-1 0,-1 1-1,1-1 1,0 1 0,0-1-1,0 1 1,0 0 0,0-1-1,0 1 1,0-1 0,0 1 0,0-1-1,0 1 1,0 0 0,0-1-1,1 1 1,-1-1 0,0 1-1,1 0 1,21 7 232,48-7-19,-58-1-165,13-1-52,0-1 0,0-1-1,0-1 1,-1-1 0,1-1-1,-1-1 1,-1-1 0,42-21 0,-62 27 2,1 0 1,-1 0 0,0 0-1,0 0 1,-1-1 0,1 0-1,4-5 1,-5-4 35,-19 5-60,5 8 12,1-1 0,-1 2-1,1-1 1,0 2 0,-1-1 0,1 2 0,0-1 0,1 1-1,-1 1 1,1 0 0,0 1 0,0 0 0,0 0 0,1 1-1,-11 10 1,12-10-193,-1 0 1,2 1-1,-1 0 0,1 0 0,1 0 0,-1 1 0,1 0 1,1 1-1,0-1 0,0 1 0,1 0 0,0 0 0,1 1 0,0-1 1,0 1-1,0 14 0,2-23-111,1 0 0,0 0 0,-1-1 1,1 1-1,0 0 0,1 0 0,-1 0 0,0-1 1,0 1-1,1 0 0,-1 0 0,1-1 0,-1 1 0,1 0 1,0-1-1,0 1 0,-1-1 0,1 1 0,1-1 1,-1 1-1,0-1 0,0 0 0,0 1 0,1-1 0,-1 0 1,0 0-1,4 2 0,26 6-7146</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24"/>
    </inkml:context>
    <inkml:brush xml:id="br0">
      <inkml:brushProperty name="width" value="0.025" units="cm"/>
      <inkml:brushProperty name="height" value="0.025" units="cm"/>
    </inkml:brush>
  </inkml:definitions>
  <inkml:trace contextRef="#ctx0" brushRef="#br0">150 39 5157,'-12'10'6539,"-7"5"-5367,2-2 35,0 0 0,1 1 0,0 0 0,1 1 0,-18 25 0,32-39-1145,1-1 1,-1 1 0,1-1 0,-1 1-1,1-1 1,0 1 0,0 0-1,-1-1 1,1 1 0,0 0 0,0-1-1,0 1 1,-1-1 0,1 1-1,0 0 1,0-1 0,0 1 0,0 0-1,0-1 1,0 1 0,1 0-1,-1-1 1,0 1 0,0 0 0,0-1-1,1 1 1,-1-1 0,0 1-1,0 0 1,1-1 0,-1 1 0,1 0-1,22 5 1014,32-12 194,-43 3-1145,0-1 1,0 0-1,0-1 1,-1-1-1,0 0 1,0 0 0,12-11-1,-18 14-34,-1 0 0,0-1-1,0 1 1,0-1 0,0 0-1,-1-1 1,1 1 0,-1-1-1,0 1 1,0-1 0,-1 0 0,0 0-1,0 0 1,0 0 0,0-1-1,-1 1 1,0 0 0,1-10-1,-2 13-72,0 0-1,0 1 0,0-1 0,0 0 0,-1 1 0,1-1 0,-1 0 0,1 1 0,-1-1 0,0 1 0,0-1 0,1 1 0,-1-1 0,0 1 1,0-1-1,0 1 0,-1 0 0,1-1 0,0 1 0,0 0 0,-1 0 0,-2-2 0,0 1-2,0 1 0,0-1 0,0 1 0,0-1-1,-1 1 1,1 0 0,0 1 0,0-1 0,-7 1 0,5-1-82,-1 1 0,1 1 0,0-1 0,-1 1 0,1 0 0,0 1 1,0-1-1,0 1 0,0 1 0,0-1 0,0 1 0,0 0 0,-8 6 0,-4 10-2397,9-5-2305,6-3-4285</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25"/>
    </inkml:context>
    <inkml:brush xml:id="br0">
      <inkml:brushProperty name="width" value="0.025" units="cm"/>
      <inkml:brushProperty name="height" value="0.025" units="cm"/>
    </inkml:brush>
  </inkml:definitions>
  <inkml:trace contextRef="#ctx0" brushRef="#br0">69 293 13805,'-10'3'1415,"-32"8"63,26-3-794,23-2-467,24-2 36,92 0 1801,140-15 1,123-31-1695,-149 14-158,152-12-245,858-110-2114,-1031 110-5466,-144 22 1874</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26"/>
    </inkml:context>
    <inkml:brush xml:id="br0">
      <inkml:brushProperty name="width" value="0.025" units="cm"/>
      <inkml:brushProperty name="height" value="0.025" units="cm"/>
    </inkml:brush>
  </inkml:definitions>
  <inkml:trace contextRef="#ctx0" brushRef="#br0">409 304 8040,'-245'36'1289,"81"-13"4303,258-27-1154,-6 1-3821,463-53 2531,187-17-2554,-465 51-548,487-52-433,-518 34-2173,-91 2-2130,-1-15-5191</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27"/>
    </inkml:context>
    <inkml:brush xml:id="br0">
      <inkml:brushProperty name="width" value="0.025" units="cm"/>
      <inkml:brushProperty name="height" value="0.025" units="cm"/>
    </inkml:brush>
  </inkml:definitions>
  <inkml:trace contextRef="#ctx0" brushRef="#br0">3968 197 9353,'0'0'464,"-9"-1"-85,2 1-192,-1-1 0,1 0 0,0-1 0,-1 0 0,1 0-1,0 0 1,0-1 0,0 0 0,1 0 0,-9-6 0,-20-14 658,-1 1 0,0 2 0,-2 2 0,0 2 0,-46-14 0,47 19-820,-1 2-1,0 2 1,-1 2 0,1 1-1,-1 2 1,0 1 0,0 2-1,0 2 1,-56 12 0,-275 64-3198,-99 22 3169,-53 18 1232,-812 299 0,1244-386-1207,52-21-30,1 2 0,1 1 0,0 2 1,1 1-1,-49 34 0,74-43 10,1 1 1,0 0-1,1 0 0,0 1 0,1 1 1,0-1-1,0 1 0,1 0 1,0 0-1,1 1 0,1 0 1,-4 15-1,2-7 41,2 1 0,0 0-1,1 0 1,1 1 0,2-1 0,1 31 0,1-41-35,0 0 1,1 0 0,0 0-1,1-1 1,0 1 0,1-1-1,0 0 1,0 0 0,1 0-1,1-1 1,-1 0 0,2 0-1,-1-1 1,1 0 0,0 0 0,1-1-1,0 0 1,0 0 0,0-1-1,12 6 1,4 1 15,2 0 1,0-1-1,0-2 1,1-1-1,0-1 1,48 7-1,-3-7 14,1-3 0,0-3 0,84-9-1,219-41 155,-286 34-123,1554-313 140,-1332 258-219,-20 9-139,134-31-28,-307 59 136,170-68 1,-279 96 49,26-11-24,-2-2 0,44-26 1,-71 38 45,-1 1 0,0-1 1,0-1-1,0 1 0,-1-1 0,0 0 1,0-1-1,0 1 0,-1-1 1,0 0-1,0-1 0,-1 1 0,0-1 1,0 0-1,-1 0 0,4-14 0,-6 17 17,-1 0 0,0 0 0,0 0 0,-1 0 0,1 0 0,-1 0 0,0 0 0,0 0 0,-1 0 0,0 1-1,0-1 1,0 0 0,0 1 0,0-1 0,-1 1 0,0 0 0,0 0 0,0 0 0,-1 0 0,-7-6 0,-4-3 13,-1 0 0,0 2 0,-1 0 1,-20-11-1,-27-9 14,-2 3 1,-1 2-1,-1 3 1,-1 3-1,-118-17 0,22 16-41,-222 1 1,226 22-401,-174 24 1,-152 53-4219,255-34-246</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28"/>
    </inkml:context>
    <inkml:brush xml:id="br0">
      <inkml:brushProperty name="width" value="0.025" units="cm"/>
      <inkml:brushProperty name="height" value="0.025" units="cm"/>
    </inkml:brush>
  </inkml:definitions>
  <inkml:trace contextRef="#ctx0" brushRef="#br0">0 46 9833,'0'0'11339,"68"10"-10570,-14-12-65,10-9-319,9 1-257,0-1-32,-5-1-64,-13 6-32,-13 3-32,-21 3-1089,-28 0-8008</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29"/>
    </inkml:context>
    <inkml:brush xml:id="br0">
      <inkml:brushProperty name="width" value="0.025" units="cm"/>
      <inkml:brushProperty name="height" value="0.025" units="cm"/>
    </inkml:brush>
  </inkml:definitions>
  <inkml:trace contextRef="#ctx0" brushRef="#br0">1 104 17232,'0'0'4324,"71"2"-2978,-16-14-321,8-6-321,8 1-640,3 1-32,-7 0-768,-4 2-3076,-11 2-5413</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30"/>
    </inkml:context>
    <inkml:brush xml:id="br0">
      <inkml:brushProperty name="width" value="0.025" units="cm"/>
      <inkml:brushProperty name="height" value="0.025" units="cm"/>
    </inkml:brush>
  </inkml:definitions>
  <inkml:trace contextRef="#ctx0" brushRef="#br0">42 43 3587,'0'0'8942,"5"-8"-6422,20-27 5019,-24 42-6514,-4 10-872,-23 49 1122,19-49-1158,0 0 0,0 0 0,2 0 0,0 1 0,1 0 0,1 0 0,-2 36 0,5-52-115,0 0 1,0 0-1,0 0 0,0 0 1,1 0-1,-1 0 1,1 0-1,-1 0 1,1 0-1,0 0 1,0-1-1,0 1 1,0 0-1,0-1 0,0 1 1,0 0-1,0-1 1,1 1-1,-1-1 1,1 0-1,-1 1 1,4 1-1,-2-2 25,1 1 0,-1-1 0,1 0 0,0 0 0,-1 0 0,1-1-1,0 1 1,-1-1 0,1 0 0,0 0 0,5-1 0,3 0-211,-1-1 1,1-1-1,-1 0 1,0-1-1,0 0 1,0 0-1,11-7 1,-8 2-2405,-1-1 0,0 1 0,21-23 0,-5-2-6759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4.205"/>
    </inkml:context>
    <inkml:brush xml:id="br0">
      <inkml:brushProperty name="width" value="0.025" units="cm"/>
      <inkml:brushProperty name="height" value="0.025" units="cm"/>
    </inkml:brush>
  </inkml:definitions>
  <inkml:trace contextRef="#ctx0" brushRef="#br0">22 330 12236,'0'0'9683,"-3"12"-8876,0 4-543,-10 51 670,12-61-862,0 0 0,1 0 1,0 0-1,0 0 1,0 0-1,1 0 0,0 1 1,0-1-1,2 6 0,-2-11-49,1 1 0,-1 0 0,0-1 0,1 1 0,-1-1 0,1 1-1,0-1 1,0 0 0,-1 0 0,1 0 0,0 0 0,0 0 0,0 0 0,0 0-1,0-1 1,0 1 0,0-1 0,0 1 0,1-1 0,-1 0 0,0 0-1,0 0 1,0 0 0,0 0 0,0 0 0,0-1 0,1 1 0,2-2 0,3 1 68,-1-1 0,1 0 1,-1-1-1,1 1 0,-1-1 1,12-8-1,-9 4-50,0-1 0,-1 0 0,1-1 0,-2 0 0,1-1 1,-1 0-1,-1 0 0,0-1 0,6-11 0,-23 71-324,8-46 276,1 0-1,0 1 1,0-1 0,1 0 0,-1 1-1,1-1 1,-1 0 0,1 1 0,0-1-1,0 1 1,1-1 0,-1 1 0,1-1-1,-1 0 1,1 1 0,2 3 0,-2-5 27,1-1 1,0 1-1,-1-1 1,1 1-1,0-1 1,0 0-1,-1 0 1,1 0 0,0 0-1,0 0 1,0 0-1,0 0 1,1-1-1,-1 1 1,0-1-1,0 1 1,0-1 0,0 0-1,1 0 1,-1 0-1,0 0 1,0 0-1,0-1 1,0 1 0,5-2-1,-2 1 10,0-1 0,0 1 0,0-1-1,0-1 1,0 1 0,0 0 0,-1-1 0,1 0 0,-1 0 0,0-1-1,0 1 1,0-1 0,0 0 0,0 0 0,-1 0 0,0-1-1,0 1 1,5-10 0,-3 5-1,-1 0 0,0-1-1,-1 0 1,0 1 0,0-1-1,-1 0 1,0 0 0,-1-1-1,1-9 1,-15 49-552,13-28 524,0 1 0,0-1-1,-1 1 1,1 0 0,0-1 0,0 1 0,0 0-1,1-1 1,-1 1 0,0-1 0,1 1-1,-1-1 1,1 1 0,-1-1 0,1 1 0,-1-1-1,1 1 1,0-1 0,0 0 0,0 1 0,0-1-1,0 0 1,0 0 0,0 0 0,1 1 0,-1-1-1,2 0 1,2 1 34,0-1-1,0 1 1,0-2-1,0 1 1,1 0-1,-1-1 1,8-1-1,-12 1-33,7 0 16,0-1 0,0 0 0,0-1 0,-1 0 0,1 0 0,0 0 0,-1-1 0,0-1 0,1 1 0,12-9 0,-16 10-10,-1-1 1,1 0 0,0 0-1,-1 0 1,1 0-1,-1 0 1,0-1 0,0 1-1,-1-1 1,1 0 0,-1 0-1,1 0 1,-1 0 0,-1 0-1,1 0 1,0-1-1,-1 1 1,0-1 0,0 1-1,0-7 1,-1 11-88,0 0-103,0 0 188,0 0 0,0 0 0,0 0 0,0 0 0,0 1 0,0-1-1,0 0 1,0 0 0,0 0 0,0 0 0,0 0 0,0 0 0,0 0-1,0 0 1,0 0 0,0 0 0,0 0 0,0 0 0,0 0 0,0 0-1,0 1 1,0-1 0,0 0 0,0 0 0,0 0 0,0 0 0,0 0-1,0 0 1,14-6 133,-4-3-122,-1 0 1,-1-1-1,0 0 0,0-1 1,-1 0-1,-1 0 1,0 0-1,0-1 0,-1 0 1,0 0-1,-1 0 0,-1 0 1,0-1-1,2-23 1,-5 36-20,0 0 0,0 0 0,-1-1 0,1 1 0,0 0 0,0 0 0,-1-1 0,1 1 0,0 0 0,-1 0 0,1 0 0,0 0 0,-1 0 0,1 0 0,0-1 1,0 1-1,-1 0 0,1 0 0,0 0 0,-1 0 0,1 0 0,-1 0 0,1 0 0,0 0 0,-1 0 0,1 1 0,0-1 0,0 0 0,-1 0 0,1 0 0,0 0 1,-1 0-1,1 0 0,0 1 0,-1-1 0,1 0 0,0 0 0,0 1 0,-1-1 0,1 0 0,0 0 0,0 1 0,0-1 0,-1 0 0,1 0 0,0 1 0,0 0 0,-16 12-64,-3 6 53,2 1 0,0 0 0,1 1-1,1 1 1,1 1 0,1 0 0,1 1-1,-9 26 1,19-43 22,0-1 0,0 1 0,0-1 0,1 1 0,0 0 0,1 0-1,0-1 1,0 1 0,0 0 0,1 0 0,1 7 0,-1-11 3,0 0 1,0-1-1,0 1 1,0-1-1,0 1 1,1-1-1,-1 1 1,1-1-1,0 0 1,-1 0-1,1 0 1,0 0-1,0 0 1,1 0-1,-1 0 1,0-1-1,1 1 1,-1-1-1,1 0 1,-1 1-1,1-1 1,-1 0-1,1-1 1,0 1-1,0 0 1,-1-1-1,5 1 1,1 0 15,1-1 0,-1 0 0,0 0 0,1-1 1,-1 0-1,0 0 0,0-1 0,0 0 0,0 0 1,0-1-1,0 0 0,-1 0 0,1-1 0,-1 0 1,8-6-1,-2 0-8,-1-1-1,0 0 1,-1 0 0,0-1-1,-1-1 1,17-27 0,0-3-221,-3-2 0,-1-1 0,-2-1 0,21-72 1,-42 118 199,1 1 0,-1-1 0,1 0 0,-1 0 0,1 1 1,-1-1-1,0 0 0,0 0 0,1 1 0,-1-1 0,0 0 1,0 0-1,0 0 0,0 0 0,0 1 0,0-1 0,0 0 1,0 0-1,0 0 0,0 1 0,0-1 0,-1 0 0,1 0 1,0 0-1,-1 1 0,1-1 0,0 0 0,-1 1 0,1-1 1,-1 0-1,1 1 0,-2-2 0,1 2-7,-1 1-1,0-1 0,0 1 1,1-1-1,-1 1 1,0 0-1,1 0 0,-1 0 1,1 0-1,-1 0 1,1 0-1,0 0 0,-2 2 1,-47 48-202,30-26 167,1 1 0,-28 52 0,41-65 99,0 0 0,0 0 0,2 1 0,0-1 0,0 1 0,1 0 0,1 0 0,-1 25 0,3-36-47,0-1 1,0 0-1,0 0 0,1 0 1,-1 0-1,1 0 1,-1 1-1,1-1 0,0 0 1,0 0-1,0 0 0,0-1 1,0 1-1,1 0 1,-1 0-1,0-1 0,1 1 1,-1 0-1,1-1 0,2 2 1,1 0 25,-1 0 0,1-1 0,0 1 0,0-1 0,0-1 0,0 1 0,0 0 0,7 0 0,0 0-404,0-1-1,1 0 1,-1-1 0,0 0 0,1-1 0,21-4 0,-29 3-378,0 1-1,-1-1 1,1-1-1,-1 1 0,1 0 1,-1-1-1,0 0 1,5-5-1,8-9-5748</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31"/>
    </inkml:context>
    <inkml:brush xml:id="br0">
      <inkml:brushProperty name="width" value="0.025" units="cm"/>
      <inkml:brushProperty name="height" value="0.025" units="cm"/>
    </inkml:brush>
  </inkml:definitions>
  <inkml:trace contextRef="#ctx0" brushRef="#br0">88 0 13325,'0'0'3779,"-37"62"-1345,21-23-1152,1 4-514,1 3-287,9-4-225,5-7-96,10-7-96,17-13-640,7-9-2723,5-6-3876</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32"/>
    </inkml:context>
    <inkml:brush xml:id="br0">
      <inkml:brushProperty name="width" value="0.025" units="cm"/>
      <inkml:brushProperty name="height" value="0.025" units="cm"/>
    </inkml:brush>
  </inkml:definitions>
  <inkml:trace contextRef="#ctx0" brushRef="#br0">36 7 16912,'0'0'6235,"8"-2"-5781,-2 1-325,0 0 0,0 0-1,0 0 1,0 1 0,0 0 0,0 0-1,12 2 1,-16-1-100,1-1 0,-1 1 0,1 0-1,-1 1 1,0-1 0,1 0 0,-1 1 0,0-1 0,0 1-1,0-1 1,0 1 0,0 0 0,0 0 0,0 0 0,-1 0-1,1 1 1,-1-1 0,1 0 0,-1 0 0,0 1 0,0-1-1,0 1 1,0-1 0,0 5 0,1 2-20,0-1 0,-1 0 0,-1 0 0,1 1 0,-1-1 0,-1 1 0,1-1 0,-2 0 0,1 1 0,-1-1 1,0 0-1,0 0 0,-1 0 0,-4 7 0,-7 11 214,0-1 1,-32 40-1,6-8 989,37-53-1140,0 1-1,0 0 1,1 0 0,0-1-1,0 1 1,-2 9 0,4-13-66,-1 0 0,1 0 0,0 0 0,0 0 0,0 0 0,0 0 1,0 0-1,0 0 0,0 0 0,0 0 0,1 0 0,-1 0 0,0 0 0,0 0 0,1 0 0,-1 0 1,1 0-1,-1 0 0,1-1 0,-1 1 0,1 0 0,0 0 0,-1 0 0,1-1 0,0 1 0,0 0 0,-1-1 1,1 1-1,0-1 0,0 1 0,0-1 0,0 1 0,0-1 0,0 1 0,0-1 0,0 0 0,0 0 1,0 1-1,0-1 0,0 0 0,1 0 0,28 2-106,-1-1 0,0-1 0,1-2 0,-1-1 0,0-1 0,0-2 0,42-13 0,-38 8-1963,0-1-1,-1-2 1,41-24-1,-15 0-6696</inkml:trace>
  <inkml:trace contextRef="#ctx0" brushRef="#br0" timeOffset="1">637 98 14446,'0'0'3069,"-9"2"-1051,8-2-2003,-6 1 249,1 1 0,-1-1 1,0 1-1,1 1 0,-9 3 1,13-5-228,0 0 0,1 0-1,-1 0 1,1 0 0,0 0 0,-1 0 0,1 0 0,0 0 0,-1 0 0,1 1 0,0-1 0,0 0 0,0 1 0,0-1 0,0 1 0,0-1 0,1 1 0,-1 0-1,1-1 1,-1 1 0,1 0 0,-1-1 0,1 1 0,0 0 0,0-1 0,0 1 0,0 0 0,0 0 0,0-1 0,0 1 0,0 0 0,1 0 0,-1-1 0,2 3 0,-1-2-41,0-1 1,0 1 0,1-1-1,-1 1 1,1-1 0,-1 0-1,1 0 1,0 1 0,-1-1 0,1 0-1,0 0 1,0-1 0,0 1-1,0 0 1,0-1 0,0 1 0,0-1-1,0 1 1,2-1 0,50 6-725,-39-5 363,-5 0 97,95 15-1257,-96-14 1551,-1 1 0,1-1 1,-1 1-1,0 1 0,0 0 0,0 0 0,0 0 0,-1 1 0,12 10 0,-17-14 88,-1 1-1,1-1 1,-1 1 0,1 0 0,-1-1-1,1 1 1,-1 0 0,0 0-1,0 0 1,0 0 0,0 0-1,0 0 1,0 0 0,-1 1-1,1-1 1,-1 0 0,0 0 0,1 1-1,-1-1 1,0 0 0,-1 4-1,1-2 123,-2-1 0,1 0 1,0 1-1,-1-1 0,1 0 0,-1 0 0,0 0 0,0 0 0,0-1 0,0 1 0,-1-1 0,-4 5 0,-5 3 279,-1-1 0,0-1 0,0 0-1,-1 0 1,-16 5 0,13-6-464,-1 0-1,0-1 1,0-1 0,0-1-1,-1 0 1,1-2 0,-1 0 0,0-1-1,-37-3 1,53 2-260,0-1 0,1 1 0,-1-1-1,1 1 1,-1-1 0,1 0 0,0 0 0,-1-1 0,1 1 0,0 0-1,0-1 1,0 1 0,0-1 0,0 0 0,-2-2 0,1 1-716,0-1 0,1 0 0,0 0 0,0 0 1,0 0-1,0 0 0,1 0 0,-2-6 0,-6-26-8652</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34"/>
    </inkml:context>
    <inkml:brush xml:id="br0">
      <inkml:brushProperty name="width" value="0.025" units="cm"/>
      <inkml:brushProperty name="height" value="0.025" units="cm"/>
    </inkml:brush>
  </inkml:definitions>
  <inkml:trace contextRef="#ctx0" brushRef="#br0">0 90 12364,'0'0'7174,"84"-23"-4963,-37 13-578,6 1-320,10 2 1,-4 2-898,7 0-384,-4-1-128,1-4-2723,-6-5-4099</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35"/>
    </inkml:context>
    <inkml:brush xml:id="br0">
      <inkml:brushProperty name="width" value="0.025" units="cm"/>
      <inkml:brushProperty name="height" value="0.025" units="cm"/>
    </inkml:brush>
  </inkml:definitions>
  <inkml:trace contextRef="#ctx0" brushRef="#br0">76 122 4708,'-10'4'5691,"-56"19"571,90-21-2349,50-9-2328,112-23 0,-33 2-1248,704-50-459,-486 71-5622,-275 7-492,-81 0 983</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36"/>
    </inkml:context>
    <inkml:brush xml:id="br0">
      <inkml:brushProperty name="width" value="0.025" units="cm"/>
      <inkml:brushProperty name="height" value="0.025" units="cm"/>
    </inkml:brush>
  </inkml:definitions>
  <inkml:trace contextRef="#ctx0" brushRef="#br0">280 82 15278,'-65'14'1860,"-150"26"1630,333-51-79,32-3-3523,1022-71-251,-1152 84 13,19 1-2246,67-11 0,-54-3-3799</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24.737"/>
    </inkml:context>
    <inkml:brush xml:id="br0">
      <inkml:brushProperty name="width" value="0.025" units="cm"/>
      <inkml:brushProperty name="height" value="0.025" units="cm"/>
    </inkml:brush>
  </inkml:definitions>
  <inkml:trace contextRef="#ctx0" brushRef="#br0">4520 126 5029,'-12'-6'6561,"-29"-13"-6108,-1 3 1,0 1 0,-49-10 0,-61 4-151,-289-3 0,-158 46-528,271-5 281,327-17-55,-1106 73 412,914-49-423,2 9 0,2 9 0,-315 112 0,439-129-5,0 3-1,2 2 1,-109 73 0,150-87 11,0 2 1,1 0-1,1 2 0,1 0 1,-22 30-1,31-36-10,1 1 0,0 1 0,1 0 0,0 0-1,1 0 1,1 1 0,1 0 0,1 0 0,-4 23 0,7-30-13,0 1 0,0 0 0,2 0 1,-1 0-1,1 0 0,1 0 0,0 0 0,0-1 1,1 1-1,0-1 0,9 18 0,-5-15-35,1 1-1,1-2 1,0 1-1,0-1 1,2-1-1,-1 1 1,19 13 0,9 4-10,2-3 0,1-1 0,1-2 1,59 24-1,86 32 400,269 77 0,-325-122-93,1-5 0,1-7 0,148 6 0,-52-22-131,0-11-1,0-9 0,300-59 0,-277 21-37,-3-12-1,419-166 0,-257 45 17,-339 147 114,-2-2 0,-2-4-1,94-79 1,-145 108-102,-1 0 1,-1-1 0,0 0 0,-1-2-1,-1 1 1,16-29 0,-25 38-17,0-1 0,0 1 1,-1-1-1,0 0 0,0 0 0,-1 0 0,-1 0 1,1 0-1,-1 0 0,-1-1 0,0 1 1,0 0-1,-1-1 0,0 1 0,0 0 1,-1 0-1,-6-17 0,3 14 24,-1 0-1,-1 0 1,0 1 0,0 0-1,-1 0 1,-1 1 0,1 0 0,-2 0-1,1 1 1,-21-15 0,2 4 37,-1 2 0,-1 1 1,-41-17-1,8 10-36,-2 2 0,0 2 0,-1 4 0,-111-13 0,-283 3-329,-158 48-3629,294 3-453</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29:37.385"/>
    </inkml:context>
    <inkml:brush xml:id="br0">
      <inkml:brushProperty name="width" value="0.025" units="cm"/>
      <inkml:brushProperty name="height" value="0.025" units="cm"/>
      <inkml:brushProperty name="color" value="#E71224"/>
    </inkml:brush>
  </inkml:definitions>
  <inkml:trace contextRef="#ctx0" brushRef="#br0">0 252 9673,'0'0'3123,"13"5"-2295,6 2-603,-1-1 1,1-2 0,1 0-1,-1 0 1,1-2 0,28 0-1,138-6 129,-182 3-355,908-75 786,-338 24-540,1108-44 87,-928 60 1258,-544 31-912,-192-2-4954,-8-1 96</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05.244"/>
    </inkml:context>
    <inkml:brush xml:id="br0">
      <inkml:brushProperty name="width" value="0.025" units="cm"/>
      <inkml:brushProperty name="height" value="0.025" units="cm"/>
      <inkml:brushProperty name="color" value="#E71224"/>
    </inkml:brush>
  </inkml:definitions>
  <inkml:trace contextRef="#ctx0" brushRef="#br0">83 184 3651,'0'0'6033,"-10"0"-3540,-5 0-1730,-24 1 693,20-2 3820,103 8-3993,0-5 1,130-12-1,167-42-736,-213 26-220,-5 2-260,497-52 11,-633 74-86,-21 1-1,1 0 0,-1 1-1,1 0 1,0 0 0,-1 0 0,1 1-1,-1 0 1,10 2 0,-14-2 14,-1 0 1,0 1 0,0-1-1,0 0 1,0 1 0,0-1-1,0 1 1,0-1 0,-1 1-1,1 0 1,0-1 0,-1 1-1,1 0 1,-1-1 0,0 1-1,0 0 1,1-1-1,-1 1 1,0 0 0,-1 3-1,1-3-213,0 1-1,0-1 1,0 1-1,1-1 0,-1 1 1,1-1-1,-1 0 0,1 1 1,0-1-1,0 1 0,0-1 1,0 0-1,0 0 1,3 4-1,-2-4-462,0-1-1,0 0 1,-1 0-1,1 0 1,0 0 0,0 0-1,1 0 1,-1 0-1,0-1 1,0 1 0,0-1-1,3 1 1,14 0-8645</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10.014"/>
    </inkml:context>
    <inkml:brush xml:id="br0">
      <inkml:brushProperty name="width" value="0.025" units="cm"/>
      <inkml:brushProperty name="height" value="0.025" units="cm"/>
      <inkml:brushProperty name="color" value="#E71224"/>
    </inkml:brush>
  </inkml:definitions>
  <inkml:trace contextRef="#ctx0" brushRef="#br0">127 55 4484,'0'0'5280,"10"-5"-2317,11-8-1444,9-5 1327,3-1 3380,-32 44-3882,-9-6-2106,0-1 0,-1 1 0,-1-1 0,-1-1 0,-1 0 0,-26 31 0,1-2-89,-52 67 43,142-208-8403,-8 14-1232,-26 42 4713</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10.359"/>
    </inkml:context>
    <inkml:brush xml:id="br0">
      <inkml:brushProperty name="width" value="0.025" units="cm"/>
      <inkml:brushProperty name="height" value="0.025" units="cm"/>
      <inkml:brushProperty name="color" value="#E71224"/>
    </inkml:brush>
  </inkml:definitions>
  <inkml:trace contextRef="#ctx0" brushRef="#br0">0 58 4132,'17'-12'1132,"-11"8"-416,-1 0 0,1-1 0,-1 1 0,0-1 0,0 0 0,4-6 0,2 4 5790,-7 15-3701,-3 25-1831,-1-26-315,0 15-492,-1 13 594,2 0 0,9 56 0,-8-79-940,1 0 1,1 0 0,0-1 0,8 16 0,-8-19-464,1 0 1,0-1 0,0 1-1,1-1 1,-1-1 0,14 13-1,-15-15-3885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4.943"/>
    </inkml:context>
    <inkml:brush xml:id="br0">
      <inkml:brushProperty name="width" value="0.025" units="cm"/>
      <inkml:brushProperty name="height" value="0.025" units="cm"/>
    </inkml:brush>
  </inkml:definitions>
  <inkml:trace contextRef="#ctx0" brushRef="#br0">79 157 13293,'-5'3'409,"0"0"0,-1 0-1,2 0 1,-1 1 0,0-1 0,1 1 0,-1 1 0,1-1 0,0 0 0,0 1 0,1 0 0,0 0 0,0 0 0,0 0 0,0 1 0,1-1 0,-1 1 0,2-1 0,-1 1 0,0 0 0,1 0 0,0 8 0,1-13-387,0 0 0,0-1 0,0 1 0,0 0 0,0-1 0,0 1 0,1 0 0,-1-1 0,0 1 0,1-1 1,-1 1-1,0 0 0,1-1 0,-1 1 0,0-1 0,1 1 0,-1-1 0,1 1 0,-1-1 0,1 0 0,0 1 0,-1-1 0,1 1 0,-1-1 0,1 0 1,0 0-1,-1 1 0,1-1 0,0 0 0,28 2 468,28-14 7,-43 5-562,0-1-1,-1-1 1,1 0 0,-1-1-1,-1 0 1,0-1-1,-1 0 1,0-1-1,0 0 1,-1-1-1,-1 0 1,0-1-1,-1 1 1,-1-2-1,0 1 1,0-1-1,-2 0 1,7-27 0,-12 42 77,0-1 0,1 0 1,-1 1-1,0-1 1,0 0-1,0 0 1,1 1-1,-1-1 0,0 0 1,0 1-1,0-1 1,0 0-1,-1 0 1,1 1-1,0-1 0,0 0 1,0 1-1,-1-1 1,1 0-1,0 1 1,0-1-1,-1 0 0,1 1 1,-1-1-1,1 1 1,0-1-1,-1 0 1,1 1-1,-1-1 0,0 1 1,1 0-1,-1-1 1,1 1-1,-1-1 1,0 1-1,1 0 0,-1-1 1,0 1-1,-2 0 11,0 0-1,1 1 1,-1-1-1,1 0 1,-1 1-1,1 0 0,-1 0 1,1 0-1,-1 0 1,-4 3-1,-54 38 667,57-39-540,0 0 0,0 1 0,0-1 0,1 1 0,-1 0 0,1-1 0,0 2 0,0-1 0,0 0 0,1 1 1,-1-1-1,1 1 0,-3 8 0,5-12-147,1 0 0,-1 0 0,0-1 0,0 1 0,1 0 0,-1-1 0,0 1 0,1 0 0,-1-1 0,0 1 0,1-1-1,-1 1 1,1-1 0,-1 1 0,1-1 0,-1 1 0,1-1 0,0 1 0,-1-1 0,1 1 0,-1-1 0,1 0 0,0 1 0,-1-1 0,1 0 0,0 0 0,0 0 0,-1 1 0,2-1 0,28 5 114,-21-4-120,2 0-281,0 1 1,0 0 0,0 1 0,0 1-1,0-1 1,11 7 0,-19-9 232,0 1-1,0 0 1,-1 0-1,1 0 1,0 1 0,-1-1-1,1 1 1,-1-1 0,0 1-1,0 0 1,0 0-1,0 0 1,0 0 0,-1 0-1,1 0 1,-1 0 0,0 0-1,0 1 1,0-1-1,0 1 1,-1-1 0,0 1-1,1-1 1,-1 4 0,0 68 105,1-74-52,-1-1 0,1 1 0,0 0 0,-1-1-1,1 1 1,0-1 0,-1 1 0,1-1 0,0 1 0,0-1 0,0 1 0,-1-1 0,1 0 0,0 0 0,0 1 0,0-1-1,0 0 1,0 0 0,0 0 0,-1 0 0,1 0 0,0 0 0,0 0 0,2 0 0,25-3 157,-9-3-288,-1-1-1,1-1 1,-1 0-1,-1-1 0,21-15 1,38-18-475,-74 45 1819,-5 6-427,-12 18 102,10-17-447,4-9-392,0 0 1,1 0 0,-1 0-1,1 0 1,-1 0 0,1 0 0,-1 1-1,1-1 1,-1 0 0,1 0-1,0 1 1,0-1 0,0 0-1,0 0 1,0 1 0,0-1 0,0 0-1,0 0 1,0 1 0,0-1-1,1 0 1,-1 0 0,1 0-1,-1 0 1,1 1 0,-1-1 0,2 2-1,0-2-9,0 0 0,-1 0 0,1 0 0,0 0 0,0 0 0,0 0 0,1 0 0,-1-1 0,0 1 0,0-1 0,0 1 0,0-1 0,1 0 0,2 0 0,13-1 2,0 0-1,1-2 1,17-4-1,-29 6-20,3-1-13,20-5-277,1 2 0,45-3-1,-74 9 305,-1-1 0,0 1 0,1 0 0,-1-1 0,0 1 0,0 0 0,0 0 0,1 0-1,-1 0 1,0-1 0,0 2 0,0-1 0,-1 0 0,1 0 0,0 0 0,0 0 0,-1 0 0,1 1-1,0-1 1,-1 0 0,1 1 0,-1-1 0,0 0 0,1 1 0,-1-1 0,0 1 0,0-1 0,0 0-1,0 1 1,0-1 0,0 2 0,7 23-472,-6-26 193,-1 1-1,1-1 0,0 0 1,-1 0-1,1 1 0,0-1 1,0 0-1,-1 0 0,1 0 1,0 0-1,0 1 0,-1-1 1,1 0-1,0-1 0,0 1 1,0 0-1,-1 0 0,1 0 1,0 0-1,0-1 0,-1 1 1,1 0-1,0 0 0,-1-1 1,1 1-1,0-1 0,-1 1 1,1-1-1,0 1 0,-1-1 1,1 1-1,-1-1 0,1 1 1,0-2-1,16-15-14164</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10.706"/>
    </inkml:context>
    <inkml:brush xml:id="br0">
      <inkml:brushProperty name="width" value="0.025" units="cm"/>
      <inkml:brushProperty name="height" value="0.025" units="cm"/>
      <inkml:brushProperty name="color" value="#E71224"/>
    </inkml:brush>
  </inkml:definitions>
  <inkml:trace contextRef="#ctx0" brushRef="#br0">75 2 8648,'-8'0'2244,"-25"-1"362,32 1-2292,0-1 0,-1 1 0,1 0 0,-1 0 0,1 0 0,-1 0 0,1 0 0,-1 1 0,1-1 0,0 0 0,-1 1 0,1-1 0,0 1 0,-1-1 0,1 1 0,0 0 0,-1-1 0,1 1 0,0 0 0,0 0 0,0 0 0,0 0 0,0 0 0,-1 2 0,2-3-219,0 1-1,0-1 0,0 1 0,0-1 1,1 1-1,-1 0 0,0-1 1,0 1-1,1-1 0,-1 1 1,0-1-1,1 1 0,-1-1 0,0 1 1,1-1-1,-1 0 0,1 1 1,-1-1-1,1 0 0,-1 1 1,1-1-1,-1 0 0,1 1 1,0-1-1,-1 0 0,1 0 0,-1 0 1,1 1-1,-1-1 0,1 0 1,0 0-1,-1 0 0,2 0 1,25 2 632,-22-2-358,187-4 2107,-46 0-7669,-118 3 351,-4-3-2808</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11.085"/>
    </inkml:context>
    <inkml:brush xml:id="br0">
      <inkml:brushProperty name="width" value="0.025" units="cm"/>
      <inkml:brushProperty name="height" value="0.025" units="cm"/>
      <inkml:brushProperty name="color" value="#E71224"/>
    </inkml:brush>
  </inkml:definitions>
  <inkml:trace contextRef="#ctx0" brushRef="#br0">21 33 14926,'0'0'10186,"0"10"-9668,-19 174 416,18-158-319,8-38 532,10-42-459,-10 1-781,1-70-1,-8 126 93,0 0 0,0 1 0,0-1 0,0 0-1,1 1 1,-1-1 0,1 0 0,0 0 0,0 0-1,0 0 1,0 1 0,1-1 0,-1-1 0,1 1-1,0 0 1,-1 0 0,1-1 0,4 4 0,-4-4 13,1 0 1,1-1 0,-1 1 0,0-1-1,0 0 1,0 0 0,1 0-1,-1 0 1,1-1 0,-1 1-1,0-1 1,1 0 0,-1 0 0,1 0-1,-1-1 1,1 1 0,-1-1-1,4 0 1,0-2 4,1 1 0,-1-1-1,1 0 1,-1-1 0,0 0-1,0 0 1,-1 0 0,1-1-1,9-9 1,34-21 51,-50 35-78,1 1 0,0-1 0,-1 1-1,1 0 1,0-1 0,-1 1 0,1 0 0,-1-1 0,1 1 0,-1 0-1,0-1 1,1 1 0,-1 0 0,1 0 0,-1 0 0,0-1 0,0 1-1,0 0 1,1 0 0,-1 0 0,0 0 0,0 0 0,0-1 0,0 1-1,-1 0 1,1 0 0,0 0 0,0 0 0,-1 0 0,0 35-6,-8 17 23,5-39-23,2 0 1,-1 1-1,2-1 1,0 0 0,2 29-1,-1-41-108,0-1 0,1 0 0,-1 1 0,0-1 0,1 0 0,0 0 0,-1 0 0,1 0 0,-1 1 0,1-1 0,0 0 0,0 0 0,0 0 0,0 0 0,0-1 0,0 1 0,0 0-1,0 0 1,0 0 0,0-1 0,0 1 0,0-1 0,2 1 0,29 4-9481,-14-7-1723</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11.429"/>
    </inkml:context>
    <inkml:brush xml:id="br0">
      <inkml:brushProperty name="width" value="0.025" units="cm"/>
      <inkml:brushProperty name="height" value="0.025" units="cm"/>
      <inkml:brushProperty name="color" value="#E71224"/>
    </inkml:brush>
  </inkml:definitions>
  <inkml:trace contextRef="#ctx0" brushRef="#br0">1 1 14990,'0'0'8328,"43"47"-7335,-15-46-481,1-1-287,1 0 31,2 0-160,-3 0-64,-1 0-32,-4-1-128,-6 1-1217,-8 0-705,-4 0-1281</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11.773"/>
    </inkml:context>
    <inkml:brush xml:id="br0">
      <inkml:brushProperty name="width" value="0.025" units="cm"/>
      <inkml:brushProperty name="height" value="0.025" units="cm"/>
      <inkml:brushProperty name="color" value="#E71224"/>
    </inkml:brush>
  </inkml:definitions>
  <inkml:trace contextRef="#ctx0" brushRef="#br0">1 0 7111,'0'0'17456,"75"24"-16367,-41-24-800,3 0-257,-3-4 32,-5 1-257,-4 3-1664,-4-2-1282,-3-4-3716</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12.263"/>
    </inkml:context>
    <inkml:brush xml:id="br0">
      <inkml:brushProperty name="width" value="0.025" units="cm"/>
      <inkml:brushProperty name="height" value="0.025" units="cm"/>
      <inkml:brushProperty name="color" value="#E71224"/>
    </inkml:brush>
  </inkml:definitions>
  <inkml:trace contextRef="#ctx0" brushRef="#br0">54 274 4548,'0'0'10367,"-8"9"-8002,-13 16-1167,-3 6 2452,23-30-2732,6-3-688,-1 1 0,0-1 1,0 1-1,-1-1 1,1 0-1,0 0 0,-1-1 1,1 1-1,-1-1 0,0 0 1,0 0-1,0 0 0,5-7 1,7-4 366,63-63 441,101-127 1,-179 204-1041,0 0 1,0 0-1,0-1 0,0 1 1,0 0-1,0-1 1,0 1-1,0 0 1,1 0-1,-1-1 0,0 1 1,0 0-1,0 0 1,0-1-1,1 1 1,-1 0-1,0 0 0,0 0 1,1 0-1,-1-1 1,0 1-1,0 0 1,1 0-1,-1 0 1,0 0-1,0 0 0,1 0 1,-1 0-1,0 0 1,1-1-1,-1 1 1,0 0-1,1 0 0,-1 0 1,0 0-1,0 1 1,1-1-1,-1 0 1,0 0-1,1 0 0,-1 0 1,0 0-1,0 0 1,1 0-1,-1 0 1,0 1-1,0-1 0,1 0 1,-1 1-1,3 19-170,-7 28-79,-18 37 277,15-60-101,0 0 1,2 0-1,1 0 0,-2 31 1,6-56-23,0 1 0,0 0 0,0-1 0,0 1 0,0 0 0,0-1 0,0 1 0,0 0 0,1 0 0,-1-1 0,0 1-1,0-1 1,0 1 0,1 0 0,-1-1 0,0 1 0,1 0 0,-1-1 0,1 1 0,-1-1 0,1 1 0,-1-1 0,1 1 0,-1-1 0,1 0 0,-1 1 0,1-1 0,0 0 0,-1 1 0,1-1 0,0 0 0,-1 0 0,1 1 0,0-1 0,-1 0 0,1 0 0,0 0 0,-1 0 0,2 0-1,28-9-5928,-7-8-919</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12.595"/>
    </inkml:context>
    <inkml:brush xml:id="br0">
      <inkml:brushProperty name="width" value="0.025" units="cm"/>
      <inkml:brushProperty name="height" value="0.025" units="cm"/>
      <inkml:brushProperty name="color" value="#E71224"/>
    </inkml:brush>
  </inkml:definitions>
  <inkml:trace contextRef="#ctx0" brushRef="#br0">157 0 15663,'-8'5'1900,"-6"5"-1060,0 1 0,0 0 0,2 0 0,-1 1 0,2 1 0,-18 23 0,24-29-686,1-1 1,-1 1 0,1 0-1,0 0 1,1 1 0,0-1 0,0 1-1,0 0 1,1 0 0,0 0-1,1 0 1,0 0 0,0 0 0,1 0-1,0 0 1,0 0 0,2 13-1,-1-19-129,0 1 0,0-1 0,0 0 0,0 0 0,1 0 0,-1 1 0,1-1 0,-1-1 0,1 1 0,0 0 0,0 0 0,-1-1 0,1 1 0,0-1 0,1 1 0,-1-1 0,0 0-1,0 0 1,0 0 0,1 0 0,-1 0 0,1-1 0,-1 1 0,0-1 0,1 1 0,-1-1 0,1 0 0,-1 0 0,1 0 0,-1 0 0,1-1 0,-1 1 0,4-1 0,1 0 45,0-1 0,-1 1 1,1-1-1,-1 0 0,0-1 1,1 1-1,-1-1 0,0-1 1,0 1-1,-1-1 0,8-6 1,-7 3-9,0 0 1,-1 0-1,0 0 1,0-1-1,0 0 1,-1 0-1,-1 0 1,0 0-1,0 0 1,0-1-1,-1 0 1,0 1-1,-1-1 1,0 0-1,0-17 1,-1 22-69,0 0 0,0 0 1,-1 0-1,1 0 0,-1 0 1,0 0-1,-1 1 0,1-1 1,-1 0-1,1 1 0,-1-1 1,0 1-1,0-1 0,-1 1 1,1 0-1,-1 0 0,1 0 1,-1 0-1,0 0 0,0 1 1,0 0-1,-1-1 0,1 1 1,0 0-1,-1 0 0,0 1 1,1-1-1,-1 1 0,0 0 0,0 0 1,0 0-1,1 0 0,-1 1 1,0-1-1,0 1 0,-7 1 1,9-2-59,0 1 0,0 0 0,0 0 0,0 0 0,0 0 0,0 1 0,0-1 0,0 1 0,0-1 0,0 1 0,0 0 0,1-1 0,-1 1 0,0 0 0,0 0 0,1 0 0,-1 0 0,1 1 0,-1-1 0,1 0 0,-1 1 0,1-1 0,0 1 0,0-1 0,-1 1 0,1 0 0,0-1 0,1 1 0,-1 0 0,0 0 0,0 3 0,0-3-172,1 0 1,1 0-1,-1 0 1,0 0-1,0 1 1,1-1-1,-1 0 1,1 0-1,0 0 1,-1 0-1,1 0 1,0 0-1,0 0 1,0 0-1,1 0 1,-1-1-1,0 1 1,1 0-1,-1-1 1,1 1-1,0-1 1,-1 0-1,1 1 1,0-1-1,0 0 1,0 0-1,0 0 1,3 1-1,28 9-3613,6-5-1436</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12.930"/>
    </inkml:context>
    <inkml:brush xml:id="br0">
      <inkml:brushProperty name="width" value="0.025" units="cm"/>
      <inkml:brushProperty name="height" value="0.025" units="cm"/>
      <inkml:brushProperty name="color" value="#E71224"/>
    </inkml:brush>
  </inkml:definitions>
  <inkml:trace contextRef="#ctx0" brushRef="#br0">209 2 11211,'0'0'7319,"-11"-1"-5227,4 1-1950,1 0-1,0 0 1,-1 0-1,1 1 1,0 0-1,-1 0 0,1 1 1,0 0-1,0 0 1,0 0-1,1 1 1,-1 0-1,0 0 1,1 0-1,0 1 1,0 0-1,0 0 1,0 0-1,-4 6 1,1-3 3,1 0 0,0 1 0,1 0 0,-1 1 0,2-1 0,-1 1 0,1 0 0,1 1 0,0-1 0,0 1 0,0 0 0,2 0 0,-1 0 0,1 0 0,1 1 0,-1-1 0,2 11 0,0-19-129,0 0 0,1 0 0,-1 1-1,1-1 1,-1 0 0,1 0 0,0 0 0,0 0 0,0-1-1,0 1 1,0 0 0,0 0 0,1 0 0,-1-1 0,1 1-1,-1-1 1,1 1 0,0-1 0,2 2 0,0 0 12,1-1 0,-1 0 1,1-1-1,-1 1 0,1-1 1,0 1-1,0-2 0,7 2 0,1-1 21,0-1 0,1-1 0,-1 0 0,0 0 0,21-6 0,-24 4 19,0-1-1,0 0 1,-1-1 0,1 0 0,-1 0-1,-1-1 1,1 0 0,-1-1-1,0 0 1,0 0 0,10-13 0,-15 16-4,1 0-1,-1 0 1,0-1 0,0 1 0,0-1-1,-1 1 1,0-1 0,0 0 0,0 0 0,0 0-1,-1 0 1,0-1 0,0 1 0,0 0 0,-1-1-1,1 1 1,-1 0 0,-1-1 0,1 1-1,-1 0 1,0 0 0,0-1 0,0 1 0,-4-7-1,3 8-130,0 0-1,-1 0 0,0 1 1,0 0-1,0-1 0,0 1 1,-1 0-1,1 0 0,-1 1 1,1-1-1,-1 1 0,0 0 0,0 0 1,0 0-1,-1 0 0,1 1 1,0-1-1,-1 1 0,1 0 1,-1 1-1,1-1 0,-1 1 1,1 0-1,-7 0 0,0 1-674,-1-1-1,1 2 0,0 0 1,-1 0-1,1 1 0,0 0 1,0 1-1,-15 7 0,-19 16-4632,-1 6-4250</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33.828"/>
    </inkml:context>
    <inkml:brush xml:id="br0">
      <inkml:brushProperty name="width" value="0.025" units="cm"/>
      <inkml:brushProperty name="height" value="0.025" units="cm"/>
      <inkml:brushProperty name="color" value="#E71224"/>
    </inkml:brush>
  </inkml:definitions>
  <inkml:trace contextRef="#ctx0" brushRef="#br0">152 0 13100,'0'0'8702,"-3"9"-8472,0-1-194,1-1-7,-1 0-1,1 0 1,1 0 0,-1 1-1,0 10 1,2-16-24,0 0 1,0 0-1,0 0 1,1 0-1,-1 0 1,0 0-1,1 0 1,0 0 0,-1 0-1,1 0 1,0-1-1,0 1 1,0 0-1,0 0 1,0-1-1,0 1 1,1 0-1,-1-1 1,0 1-1,1-1 1,-1 0-1,1 1 1,0-1-1,-1 0 1,1 0-1,0 0 1,3 1 0,8 2 31,0 0 1,1-2 0,-1 1 0,0-2 0,1 0 0,-1 0 0,15-2 0,-11 1-43,1 0 0,-1 1 0,21 4-1,-36-5-1,-1 0-1,1 1 0,-1-1 0,0 0 0,1 1 0,-1-1 0,1 1 0,-1 0 0,0-1 0,0 1 0,1 0 0,-1 0 0,0 0 0,0 0 0,0 0 0,0 0 0,2 2 0,-3-2 11,0 0 0,1 0 0,-1-1 0,0 1-1,0 0 1,0 0 0,0 0 0,0 0 0,0 0-1,0-1 1,0 1 0,0 0 0,0 0 0,-1 0-1,1 0 1,0-1 0,-1 1 0,1 0 0,0 0-1,-1-1 1,0 2 0,-2 2 96,0 0 0,-1 0 1,1-1-1,-1 1 0,0-1 0,0 0 0,0-1 1,-5 4-1,-21 9 673,1-2 0,-2-1 0,-43 10 0,55-17-651,0-1 1,0-1 0,0 0 0,-1-2-1,1 0 1,-39-5 0,57 4-266,0 0 1,0-1 0,-1 1 0,1-1 0,0 1-1,0-1 1,0 0 0,0 0 0,0 1-1,0-1 1,0 0 0,0 0 0,0 0 0,0 0-1,0 0 1,1 0 0,-1 0 0,0 0-1,1-1 1,-1 1 0,1 0 0,-1 0 0,1-1-1,-1 1 1,1 0 0,0 0 0,0-1-1,0 1 1,0 0 0,0-1 0,0-1 0,7-44-6234,8 8 30</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34.174"/>
    </inkml:context>
    <inkml:brush xml:id="br0">
      <inkml:brushProperty name="width" value="0.025" units="cm"/>
      <inkml:brushProperty name="height" value="0.025" units="cm"/>
      <inkml:brushProperty name="color" value="#E71224"/>
    </inkml:brush>
  </inkml:definitions>
  <inkml:trace contextRef="#ctx0" brushRef="#br0">1 9 6022,'0'0'16399,"53"-8"-15918,-24 11-289,5 2-128,14-2 32,6 1-320,10-1-865,4 2-897,1-1-1217,3-2-1153,-4 1-1282</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34.552"/>
    </inkml:context>
    <inkml:brush xml:id="br0">
      <inkml:brushProperty name="width" value="0.025" units="cm"/>
      <inkml:brushProperty name="height" value="0.025" units="cm"/>
      <inkml:brushProperty name="color" value="#E71224"/>
    </inkml:brush>
  </inkml:definitions>
  <inkml:trace contextRef="#ctx0" brushRef="#br0">297 5 2306,'0'0'12022,"-12"-1"-9449,0-1-2211,-1 1 0,1 0-1,-1 1 1,0 1 0,1 0-1,-1 0 1,1 1 0,-1 1-1,1 0 1,0 0 0,-17 8-1,20-5-162,-1 0 0,1 0-1,0 1 1,0 0-1,1 0 1,0 1-1,0 0 1,-10 15 0,14-17-141,0 0 0,1 0 0,-1 0 0,1 0 0,1 1 0,-1 0 0,1-1 0,1 1 0,-1 0 0,1 0 1,0 0-1,1 0 0,-1 0 0,2 13 0,0-17-49,-1 0 1,1-1-1,-1 1 0,1 0 1,0-1-1,0 1 0,0-1 1,1 1-1,-1-1 0,0 1 0,1-1 1,0 0-1,-1 0 0,1 0 1,0 0-1,0 0 0,4 3 1,-1-2 15,0 0 0,0-1 0,0 1 0,0-1 0,1 0 0,-1 0 0,1-1 0,6 1 1,10 1 50,0-2 0,1 0 0,30-4 0,-50 3-75,5-1 36,1 0 0,-1-1 0,0 0 0,0 0 0,-1-1 0,1 0-1,0 0 1,-1-1 0,0 0 0,0 0 0,0-1 0,12-10 0,-17 13-2,1 0 1,-1-1-1,0 1 1,1-1-1,-1 0 1,-1 1-1,1-1 1,0 0-1,-1 0 1,1 0-1,-1-1 1,0 1-1,0 0 1,0 0-1,0-1 1,-1 1-1,1 0 1,-1-1-1,0 1 1,0-1-1,0 1 1,0 0 0,-1-1-1,0 1 1,1 0-1,-1-1 1,0 1-1,-1 0 1,1 0-1,0 0 1,-1 0-1,0 0 1,-3-5-1,-2 0-129,0 0-1,0 1 0,-1 0 1,0 0-1,-1 1 1,1 0-1,-1 0 0,0 1 1,-1 0-1,1 0 1,-1 1-1,0 1 0,0 0 1,0 0-1,0 1 0,-1 0 1,-14 0-1,25 1 26,0 1 0,0 0 0,-1 0 0,1 0-1,0 0 1,0 0 0,0 0 0,-1 0 0,1 0 0,0 0-1,0 0 1,0 0 0,-1 0 0,1 0 0,0 0-1,0 0 1,0 0 0,-1 0 0,1 0 0,0 0 0,0 1-1,0-1 1,0 0 0,-1 0 0,1 0 0,0 0 0,0 0-1,0 0 1,0 1 0,0-1 0,-1 0 0,1 0-1,0 0 1,0 0 0,0 0 0,0 1 0,0-1 0,0 0-1,0 0 1,0 0 0,0 1 0,0-1 0,0 0 0,-1 0-1,1 0 1,0 1 0,8 8-2186,14 7-930,11-7-519,9-4 196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23.495"/>
    </inkml:context>
    <inkml:brush xml:id="br0">
      <inkml:brushProperty name="width" value="0.025" units="cm"/>
      <inkml:brushProperty name="height" value="0.025" units="cm"/>
    </inkml:brush>
  </inkml:definitions>
  <inkml:trace contextRef="#ctx0" brushRef="#br0">327 99 8360,'0'0'12903,"-8"5"-11745,4-1-1001,-1-1 0,1 0 1,-1 0-1,0-1 0,0 1 0,0-1 0,0 0 0,0-1 0,-1 1 0,1-1 0,-1 0 0,1 0 1,-9-1-1,-26-1 372,0-3 1,1-1 0,-71-19 0,109 24-556,1 0 0,-1 0 1,1 0-1,-1 0 0,1-1 1,0 1-1,-1 0 0,1 0 0,-1 0 1,1 0-1,0-1 0,-1 1 0,1 0 1,-1 0-1,1-1 0,0 1 0,-1 0 1,1 0-1,0-1 0,0 1 1,-1-1-1,1 1 0,0 0 0,0-1 1,-1 1-1,1 0 0,0-1 0,0 1 1,0-1-1,0 1 0,0-1 0,-1 1 1,1-1-1,0 1 0,0 0 0,0-1 1,0 1-1,0-1 0,0 1 1,1-1-1,-1 1 0,0-1 0,0 1 1,0 0-1,0-1 0,0 1 0,1-1 1,-1 1-1,0 0 0,1-1 0,16-19-2945,-14 18 2509,25-25-3857,3-5-3395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5.568"/>
    </inkml:context>
    <inkml:brush xml:id="br0">
      <inkml:brushProperty name="width" value="0.025" units="cm"/>
      <inkml:brushProperty name="height" value="0.025" units="cm"/>
    </inkml:brush>
  </inkml:definitions>
  <inkml:trace contextRef="#ctx0" brushRef="#br0">1 60 13837,'0'0'3427,"8"-8"-2455,-3 3-828,1 0 1,0 0-1,0 1 1,0-1-1,0 2 1,0-1-1,1 1 1,0-1-1,0 2 1,0-1-1,0 1 1,0 0-1,0 1 1,13-2-1,-12 3-75,0-1 0,0 1 0,0 1 0,0-1 0,0 2 0,0-1 0,-1 1 0,1 0 0,0 0 0,-1 1 0,15 7 1,-20-8 9,1 0 0,0 1 0,0-1 0,-1 1 0,1-1 0,-1 1 0,0 0 1,0 0-1,0 0 0,0 0 0,0 0 0,-1 1 0,0-1 0,1 0 0,-1 1 1,0-1-1,-1 1 0,1-1 0,-1 1 0,1-1 0,-1 1 0,0 0 1,0-1-1,-1 1 0,1-1 0,-1 1 0,0 0 0,-2 6 0,-1 1 182,-1 0-1,0 0 0,-1 0 1,-1-1-1,1 0 1,-1 0-1,-1-1 1,0 0-1,0 0 0,-16 12 1,9-7 419,1 1 1,-17 21-1,31-35-670,0-1-1,-1 1 1,1-1-1,0 0 1,0 1 0,0-1-1,-1 1 1,1-1-1,0 1 1,0-1-1,0 1 1,0-1-1,0 1 1,0-1 0,0 1-1,0-1 1,0 1-1,0 0 1,0-1-1,0 1 1,0-1-1,1 0 1,-1 1 0,0-1-1,0 1 1,1-1-1,-1 1 1,0-1-1,0 1 1,1-1-1,-1 0 1,0 1-1,1-1 1,-1 0 0,1 1-1,-1-1 1,0 0-1,1 1 1,-1-1-1,1 0 1,-1 0-1,1 0 1,-1 1 0,1-1-1,-1 0 1,1 0-1,-1 0 1,1 0-1,-1 0 1,1 0-1,-1 0 1,1 0 0,-1 0-1,1 0 1,-1 0-1,2-1 1,40 2 81,-34-1-22,29 0-291,1-1 1,-1-2-1,0-2 1,0-1-1,40-13 1,-75 19-19,0-1 1,0 0-1,0 0 0,0 0 1,0 0-1,0 0 1,0 0-1,0 0 1,-1-1-1,1 1 0,2-3 1,-4 3-33,0 1-1,1-1 1,-1 0 0,0 1 0,1-1 0,-1 0 0,0 0-1,0 1 1,0-1 0,1 0 0,-1 0 0,0 0 0,0 1-1,0-1 1,0 0 0,0 0 0,-1 0 0,1 1-1,0-1 1,0 0 0,0 0 0,-1 1 0,1-1 0,0 0-1,-1 1 1,1-1 0,-1 0 0,1 1 0,-1-1 0,1 0-1,-1 1 1,1-1 0,-2 0 0,-14-11-6951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34.897"/>
    </inkml:context>
    <inkml:brush xml:id="br0">
      <inkml:brushProperty name="width" value="0.025" units="cm"/>
      <inkml:brushProperty name="height" value="0.025" units="cm"/>
      <inkml:brushProperty name="color" value="#E71224"/>
    </inkml:brush>
  </inkml:definitions>
  <inkml:trace contextRef="#ctx0" brushRef="#br0">243 74 13068,'0'0'5440,"-11"-3"-3972,10 2-1432,-5-1 77,-1-1 0,1 1 0,-1 0-1,0 1 1,1 0 0,-1 0 0,0 0 0,0 1-1,0 0 1,0 0 0,0 1 0,1-1 0,-1 2 0,0-1-1,1 1 1,-12 4 0,9-1 83,1 0 0,0 1 0,-1 0 0,2 0 0,-1 1 0,1 0 0,0 1 0,-12 15 0,16-18-150,1-1 0,-1 1 0,0-1 1,1 1-1,0 0 0,0 0 1,1 0-1,-1 0 0,1 0 0,0 0 1,1 1-1,-1-1 0,1 0 0,0 0 1,0 1-1,0-1 0,1 0 0,2 10 1,-1-11-33,1 1 1,-1-1 0,1-1-1,0 1 1,0 0 0,0-1 0,0 1-1,0-1 1,1 0 0,0 0-1,-1 0 1,1-1 0,0 1 0,1-1-1,-1 0 1,0 0 0,1 0-1,-1-1 1,1 0 0,-1 1-1,1-2 1,5 2 0,15 2 62,0-2 0,41 0 0,-64-2-75,18 1 32,-1-2 0,0 0 0,0-1 0,0-1 1,37-11-1,-51 12 29,0 1 1,0-2 0,0 1 0,0 0 0,-1-1-1,1 0 1,-1 0 0,0 0 0,0-1 0,0 0-1,0 1 1,-1-1 0,1 0 0,-1-1-1,0 1 1,0-1 0,-1 1 0,1-1 0,-1 0-1,0 0 1,0 0 0,-1 0 0,1 0 0,-1 0-1,0-1 1,0-8 0,-1 9-47,0 1 0,-1-1 0,1 1 0,-1-1 0,0 1 1,0-1-1,0 1 0,-1 0 0,1-1 0,-1 1 0,0 0 0,-1 0 0,1 0 0,-4-5 0,0 2-14,-1 0 0,0 0 0,0 1 0,0 0 0,0 0 0,-15-8 0,5 5-732,0 0 0,-1 1 0,1 1 0,-2 1 0,1 1 0,-28-5 0,2 6-6072,0 3-7906</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29.519"/>
    </inkml:context>
    <inkml:brush xml:id="br0">
      <inkml:brushProperty name="width" value="0.025" units="cm"/>
      <inkml:brushProperty name="height" value="0.025" units="cm"/>
      <inkml:brushProperty name="color" value="#E71224"/>
    </inkml:brush>
  </inkml:definitions>
  <inkml:trace contextRef="#ctx0" brushRef="#br0">124 308 4420,'0'0'2552,"-10"0"-1159,-72-8 985,50 4 2003,51 4-4177,-1 0 0,1-1 0,-1-1-1,31-7 1,1 1 26,257-35 584,1596-184-187,-1902 227-627,35-4-40,-29 3 26,-21 0 25,-86 4-136,35 8-3358,55-10 365</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0:32.262"/>
    </inkml:context>
    <inkml:brush xml:id="br0">
      <inkml:brushProperty name="width" value="0.025" units="cm"/>
      <inkml:brushProperty name="height" value="0.025" units="cm"/>
      <inkml:brushProperty name="color" value="#E71224"/>
    </inkml:brush>
  </inkml:definitions>
  <inkml:trace contextRef="#ctx0" brushRef="#br0">1 238 8264,'0'0'8440,"13"-4"-7858,40-10 278,0 1 1,68-5 0,129-4 718,-123 13-1208,390-46 288,28-1-293,-308 48-321,78-8 65,-289 9-13,-26 7-94,0-1-1,0 1 0,1 0 0,-1 0 1,0 0-1,0-1 0,0 1 0,0 0 1,0 0-1,0 0 0,0-1 0,0 1 1,0 0-1,0 0 0,0 0 0,-1-1 1,1 1-1,0 0 0,0 0 0,0-1 1,0 1-1,0 0 0,0 0 0,0 0 1,0 0-1,-1-1 0,1 1 0,0 0 1,0 0-1,0 0 0,0 0 0,-1 0 1,1-1-1,0 1 0,0 0 0,0 0 1,-1 0-1,1 0 0,0 0 0,0 0 1,0 0-1,-1 0 0,1 0 0,0 0 1,0 0-1,0 0 0,-1 0 0,1 0 1,0 0-1,-51-9-330,-412 11-1092,-3 31 1320,321-21 110,-456 48 39,373-36-40,216-23-19,343-17 153,-34 0-89,186 16-15,491-24-19,-947 22-76,-19 2 34,0 0 1,0 0-1,0-1 0,0-1 0,0 1 1,-1-1-1,12-5 0,-19 7 23,0 0-1,0 0 0,0 0 1,0 0-1,1 0 1,-1 0-1,0 0 0,0 0 1,0 0-1,0 0 1,0 0-1,1 0 0,-1 0 1,0 0-1,0-1 0,0 1 1,0 0-1,0 0 1,0 0-1,0 0 0,0 0 1,0 0-1,1-1 0,-1 1 1,0 0-1,0 0 1,0 0-1,0 0 0,0 0 1,0-1-1,0 1 1,0 0-1,0 0 0,0 0 1,0 0-1,0-1 0,0 1 1,0 0-1,0 0 1,0 0-1,0 0 0,0 0 1,-1-1-1,1 1 1,0 0-1,0 0 0,0 0 1,0 0-1,0 0 0,0 0 1,0-1-1,-11-4-9,-15-2-18,-151-12 7,-325 6-1,380 14 20,-709 59-2021,573-33 429,177-20-3142</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09.305"/>
    </inkml:context>
    <inkml:brush xml:id="br0">
      <inkml:brushProperty name="width" value="0.025" units="cm"/>
      <inkml:brushProperty name="height" value="0.025" units="cm"/>
      <inkml:brushProperty name="color" value="#E71224"/>
    </inkml:brush>
  </inkml:definitions>
  <inkml:trace contextRef="#ctx0" brushRef="#br0">153 1005 2402,'0'0'967,"-11"0"-487,-3 0-633,5 1 681,0-1 0,0 0 0,-1 0 0,1-1 0,0 0-1,0 0 1,0-1 0,0-1 0,1 1 0,-1-1 0,1-1 0,-13-6 0,21 10-485,0-1 0,0 1 0,0 0 0,0-1-1,0 1 1,1 0 0,-1-1 0,0 1 0,0 0-1,0-1 1,0 1 0,0 0 0,0 0 0,0-1-1,1 1 1,-1 0 0,0-1 0,0 1 0,0 0-1,1 0 1,-1 0 0,0-1 0,1 1 0,-1 0 0,0 0-1,0 0 1,1-1 0,-1 1 0,0 0 0,1 0-1,-1 0 1,0 0 0,1 0 0,-1 0 0,0 0-1,1 0 1,-1 0 0,0 0 0,1 0 0,-1 0-1,0 0 1,1 0 0,16-5 49,881-180 837,-227 87-759,7 36 182,340-43-4,601-93-246,-795 103-81,751-76 1025,-1029 132-285,-180 31-3353,-322 7-35,-1-2-944</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10.354"/>
    </inkml:context>
    <inkml:brush xml:id="br0">
      <inkml:brushProperty name="width" value="0.025" units="cm"/>
      <inkml:brushProperty name="height" value="0.025" units="cm"/>
      <inkml:brushProperty name="color" value="#E71224"/>
    </inkml:brush>
  </inkml:definitions>
  <inkml:trace contextRef="#ctx0" brushRef="#br0">310 211 1089,'-218'-13'5579,"126"7"-855,201 0-3820,0-5 1,125-28-1,-88 13-670,-33 7-166,524-69 344,-651 87 840,-82-1-2178,96 2 833,0 1 0,0-1 0,0 0 1,1 0-1,-1 0 0,0 0 0,0 0 0,0 0 0,0 0 0,0 1 1,0-1-1,0 0 0,0 0 0,0 0 0,0 0 0,0 0 0,0 0 1,0 1-1,0-1 0,0 0 0,0 0 0,0 0 0,0 0 0,0 0 1,0 1-1,0-1 0,0 0 0,0 0 0,0 0 0,0 0 0,0 0 1,0 0-1,0 1 0,0-1 0,0 0 0,0 0 0,0 0 0,0 0 1,0 0-1,0 0 0,-1 1 0,1-1 0,0 0 0,0 0 0,0 0 1,0 0-1,0 0 0,0 0 0,0 0 0,-1 0 0,16 5-2415,2-5-749</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23.176"/>
    </inkml:context>
    <inkml:brush xml:id="br0">
      <inkml:brushProperty name="width" value="0.025" units="cm"/>
      <inkml:brushProperty name="height" value="0.025" units="cm"/>
      <inkml:brushProperty name="color" value="#E71224"/>
    </inkml:brush>
  </inkml:definitions>
  <inkml:trace contextRef="#ctx0" brushRef="#br0">133 55 11755,'0'0'4436,"2"-7"-2786,-1-3-913,-1 7-410,0 0 0,1 0 0,-1 0 0,1 0-1,0 0 1,0 0 0,0 1 0,0-1 0,1 0 0,-1 0 0,3-2 0,-4 4 303,-7 47 1386,5-39-1934,1 0 0,0-1 0,0 1 0,0 0 0,1 0-1,1 10 1,2-16-69,0 1 0,1-1 0,-1 0 0,0 0 0,1 0 0,-1-1 0,1 1 0,0-1-1,-1 0 1,1 0 0,-1 0 0,1 0 0,3-1 0,0 0 20,6 1-32,-1 0 0,1 1 1,-1 0-1,1 1 0,17 5 0,-27-6 3,0-1 0,-1 1 0,1 1 0,-1-1 0,0 0 0,1 1 0,-1-1 0,0 1 0,0-1 0,0 1 0,0 0 0,0 0 0,0 0 0,-1 0 0,1 0 0,-1 1 0,1-1 0,-1 0 0,0 1 0,0-1 0,0 1 0,0-1 0,0 1 0,0-1 0,-1 1 0,1 0 0,-1-1 0,0 1 0,0 0 0,0 0 0,0-1 0,-1 4 0,0-2 110,-1 0 0,1 0 1,-1-1-1,0 1 0,0-1 1,0 1-1,0-1 0,0 0 1,-1 1-1,0-1 0,1 0 1,-1-1-1,0 1 0,-1 0 1,1-1-1,0 0 0,-1 0 1,-5 3-1,-5 2 413,-1 0 1,0-1-1,-22 7 0,23-8-373,-1-1 0,0-1 1,0 0-1,0-1 0,0 0 0,0-2 1,-1 0-1,-26-3 0,39 2-351,1 0 0,0 0 0,0 0 0,-1 0 0,1-1 0,0 1 0,1-1 0,-1 0 0,0 1 0,0-1 0,1 0 0,-1 0 0,1 0 0,-1 0 0,1 0 0,0-1 0,0 1 0,0 0 0,0 0 0,0-1 0,1 1-1,-1-1 1,1 1 0,-1-1 0,1 1 0,0-1 0,0-4 0,0-2-1511,1 0 0,-1 0 0,1 1 0,1-1 0,0 0 0,4-13 1,7-10-5068</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23.537"/>
    </inkml:context>
    <inkml:brush xml:id="br0">
      <inkml:brushProperty name="width" value="0.025" units="cm"/>
      <inkml:brushProperty name="height" value="0.025" units="cm"/>
      <inkml:brushProperty name="color" value="#E71224"/>
    </inkml:brush>
  </inkml:definitions>
  <inkml:trace contextRef="#ctx0" brushRef="#br0">0 71 12684,'0'0'12812,"63"-49"-12716,-29 43-64,2 1-32,3 2 0,9-1-224,-2 2-1410,-1 1-992,-4 1-1346,2 0-2178</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23.899"/>
    </inkml:context>
    <inkml:brush xml:id="br0">
      <inkml:brushProperty name="width" value="0.025" units="cm"/>
      <inkml:brushProperty name="height" value="0.025" units="cm"/>
      <inkml:brushProperty name="color" value="#E71224"/>
    </inkml:brush>
  </inkml:definitions>
  <inkml:trace contextRef="#ctx0" brushRef="#br0">224 0 14189,'0'0'4196,"-8"4"-2258,-9 6-1478,0 0-1,1 1 1,0 1-1,1 0 0,0 1 1,1 1-1,0 0 1,-13 20-1,19-24-358,1 0 0,0 0 0,1 1 0,0-1-1,1 2 1,0-1 0,0 0 0,2 1 0,-1 0 0,1 0 0,1 0 0,0 0-1,1 1 1,0 23 0,2-35-98,-1 1 0,0 0 0,0 0 0,1-1 0,-1 1 0,1 0 0,0-1 0,-1 1 0,1 0 0,0-1 0,0 1 0,0-1 0,0 1 0,0-1 0,1 0 0,-1 1 0,0-1 0,0 0 0,1 0 0,-1 0 0,4 2 0,-1-2 14,-1 1 0,1-1 0,0 0 0,0 0 0,0 0 0,0-1 0,0 0 0,0 1 0,6-2 0,0 1 43,0-2 0,0 1 0,0-1 0,0-1 0,-1 0 0,1 0 0,11-7 0,-12 5 86,-1-1 0,0-1 1,0 1-1,0-1 1,-1-1-1,0 1 1,-1-1-1,0-1 1,0 1-1,-1-1 0,0 0 1,0 0-1,-1 0 1,6-17-1,-9 21-105,1-1 0,-1 1 0,1 0-1,-1-1 1,-1 1 0,1-1 0,-1 1-1,0-1 1,0 1 0,-1-1 0,0 1 0,0-1-1,0 1 1,0 0 0,-1 0 0,0-1-1,0 1 1,0 0 0,-1 0 0,0 1 0,0-1-1,0 1 1,0-1 0,-1 1 0,1 0-1,-1 0 1,0 0 0,-9-5 0,9 6-73,0 1-1,0 0 1,0 0 0,0 1 0,-1-1-1,1 1 1,0 0 0,-1 0 0,1 0-1,-1 1 1,1 0 0,-1-1 0,0 2-1,1-1 1,-1 0 0,1 1 0,-8 2-1,9-2-130,1 0-1,-1 0 1,1 0-1,-1 0 1,1 0-1,-1 1 1,1-1-1,0 1 1,-1 0-1,1-1 1,0 1-1,0 0 1,0 0-1,1 1 1,-1-1-1,0 0 1,1 1-1,0-1 1,-1 0-1,1 1 1,0 0-1,0-1 1,0 1-1,1 0 0,-1-1 1,1 1-1,-1 0 1,1 4-1,0-4-176,1-1-1,-1 1 0,1-1 1,0 0-1,0 1 0,0-1 0,0 0 1,0 1-1,0-1 0,0 0 1,1 0-1,-1 0 0,1 0 1,0 0-1,-1-1 0,1 1 0,0 0 1,0-1-1,0 1 0,0-1 1,1 0-1,-1 0 0,0 0 1,0 0-1,1 0 0,-1 0 0,5 0 1,31 11-4454</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24.247"/>
    </inkml:context>
    <inkml:brush xml:id="br0">
      <inkml:brushProperty name="width" value="0.025" units="cm"/>
      <inkml:brushProperty name="height" value="0.025" units="cm"/>
      <inkml:brushProperty name="color" value="#E71224"/>
    </inkml:brush>
  </inkml:definitions>
  <inkml:trace contextRef="#ctx0" brushRef="#br0">172 58 11307,'0'0'11990,"-10"-3"-10480,7 1-1466,1 1-1,-1 0 0,0 0 0,0 0 0,-1 0 0,1 0 0,0 1 0,0 0 0,0-1 0,0 1 0,-1 0 0,1 0 0,0 1 0,0-1 0,0 1 0,0-1 0,0 1 0,0 0 0,0 0 1,0 0-1,0 1 0,0-1 0,0 1 0,0 0 0,1 0 0,-1-1 0,1 2 0,0-1 0,-1 0 0,-1 3 0,-4 3 39,1 1 0,0 0 0,1 1 0,0-1 0,0 1 1,1 0-1,0 1 0,1-1 0,0 1 0,1 0 0,-3 16 0,5-24-67,1 1 0,-1 0-1,1 0 1,0 0 0,0 0-1,0 0 1,1 0 0,-1 0 0,1 0-1,0 0 1,0 0 0,1 0-1,-1 0 1,1-1 0,-1 1 0,1-1-1,0 1 1,1-1 0,-1 0-1,1 0 1,-1 0 0,1 0 0,0 0-1,0 0 1,0-1 0,0 0-1,1 1 1,-1-1 0,1 0 0,-1-1-1,1 1 1,0-1 0,-1 1-1,8 0 1,4 2 77,1-2 0,-1 0-1,1-1 1,0 0 0,-1-1-1,1-1 1,0 0 0,-1-2-1,0 1 1,1-2 0,25-9-1,-31 9 50,0 0 0,0 0 0,0-1 0,0 0 0,-1-1-1,0 0 1,0 0 0,-1-1 0,0 0 0,0-1 0,-1 0 0,0 0-1,0 0 1,0-1 0,-1 0 0,-1-1 0,9-17 0,-13 23-117,1 0 1,-1 0 0,0 0 0,0 0 0,-1 0 0,1-1 0,-1 1-1,0 0 1,0 0 0,0 0 0,0-1 0,-1 1 0,0 0 0,0 0-1,0 0 1,0 0 0,-1 0 0,-2-6 0,1 5 18,-1 0 0,0 1-1,1-1 1,-1 1 0,-1 0 0,1 0 0,-1 1 0,1-1 0,-1 1 0,0 0 0,0 0 0,-7-2-1,-1-1-522,0 2-1,0 0 0,-1 0 0,0 1 0,0 1 0,0 0 0,0 1 0,0 1 0,0 0 0,-25 4 1,26 0-4122</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29.647"/>
    </inkml:context>
    <inkml:brush xml:id="br0">
      <inkml:brushProperty name="width" value="0.025" units="cm"/>
      <inkml:brushProperty name="height" value="0.025" units="cm"/>
      <inkml:brushProperty name="color" value="#E71224"/>
    </inkml:brush>
  </inkml:definitions>
  <inkml:trace contextRef="#ctx0" brushRef="#br0">0 583 12300,'0'0'1665,"11"5"-1377,4 0-93,0-1 0,1 0 0,-1-1 0,1-1 0,0 0 0,0-1 0,27-2 0,129-18 1235,-129 12-1222,1097-169 1120,642-84 1273,-746 162-1037,-431 64-1433,-240 27-3240,-403 6-2449,-6-4-2668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5.943"/>
    </inkml:context>
    <inkml:brush xml:id="br0">
      <inkml:brushProperty name="width" value="0.025" units="cm"/>
      <inkml:brushProperty name="height" value="0.025" units="cm"/>
    </inkml:brush>
  </inkml:definitions>
  <inkml:trace contextRef="#ctx0" brushRef="#br0">0 1 10922,'0'0'5328,"12"1"-4805,198 2-2659,-111-5-3815,-98 2 6194,1 1 1,-1-1 0,0 0 0,0 0 0,1 1 0,-1-1 0,0 0 0,0 1 0,0 0 0,0-1 0,1 1-1,-1-1 1,0 1 0,0 0 0,0 0 0,0 0 0,-1 0 0,1 0 0,0 0 0,0 0 0,0 0-1,-1 0 1,1 0 0,-1 0 0,1 0 0,-1 0 0,1 1 0,-1-1 0,1 0 0,-1 0 0,0 1 0,0-1-1,0 2 1,1 52 5459,-3-35-4836,3-19-836,-1 0 1,1 0 0,0 0-1,-1 0 1,1 0 0,0 0-1,-1 0 1,1 0 0,0-1 0,0 1-1,0 0 1,0-1 0,0 1-1,0 0 1,0-1 0,0 1-1,0-1 1,0 0 0,0 1-1,0-1 1,0 0 0,0 0 0,0 0-1,0 1 1,1-1 0,-1 0-1,0-1 1,0 1 0,0 0-1,2 0 1,40-3 64,-24-2-219,0 0 0,-1-1 1,27-12-1,-32 12-207,1 0 1,0 1-1,1 0 0,-1 1 1,1 1-1,0 0 0,16-1 1,-30 4 346,-1 0 1,1 0 0,-1 0-1,1 0 1,-1 0-1,1 0 1,-1 0 0,0 0-1,1 0 1,-1 1-1,1-1 1,-1 0 0,1 0-1,-1 0 1,1 0-1,-1 1 1,0-1 0,1 0-1,-1 0 1,0 1 0,1-1-1,-1 0 1,0 1-1,1-1 1,-1 0 0,0 1-1,1-1 1,-1 1-1,0-1 1,0 0 0,0 1-1,1-1 1,-1 1 0,0-1-1,0 1 1,0-1-1,0 1 1,0-1 0,0 1-1,-7 23 1061,-21 18-63,23-36-1602,9-13-3513,3-8-2279</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53.564"/>
    </inkml:context>
    <inkml:brush xml:id="br0">
      <inkml:brushProperty name="width" value="0.025" units="cm"/>
      <inkml:brushProperty name="height" value="0.025" units="cm"/>
      <inkml:brushProperty name="color" value="#E71224"/>
    </inkml:brush>
  </inkml:definitions>
  <inkml:trace contextRef="#ctx0" brushRef="#br0">1 123 3651,'0'0'2995,"16"0"-2279,757-17 1985,-591 8-2512,457-37 524,-831 40 563,-498 6-1249,685 0-49,-33 2 71,37-2-61,0 0 0,0-1 1,0 1-1,0 1 0,0-1 1,0 0-1,-1 0 0,1 0 1,0 0-1,0 1 0,1-1 1,-1 0-1,0 1 0,0-1 1,0 1-1,0-1 0,0 1 0,0 0 1,0-1-1,1 1 0,-1 0 1,0 0-1,1-1 0,-1 1 1,0 0-1,0 1 0,1-1-10,0-1-1,1 1 0,-1 0 1,0-1-1,0 1 1,1 0-1,-1-1 0,0 1 1,1-1-1,-1 1 1,1-1-1,-1 1 0,1-1 1,-1 1-1,1-1 1,-1 1-1,1-1 0,-1 0 1,1 1-1,-1-1 1,1 0-1,0 1 0,-1-1 1,1 0-1,-1 0 0,1 0 1,0 0-1,1 1 1,24 2-103,-22-3 83,148 5 19,0-7 0,255-35 0,-383 34 36,-16 3 3,-1-1 1,1 0-1,0 0 1,-1-1-1,1 0 0,-1 0 1,9-4-1,-47-2 347,-571-6-207,359 14-120,-42 0-9,252 5-47,28-1-258,24 0-551,37-2-1610,21-2-4015</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13.047"/>
    </inkml:context>
    <inkml:brush xml:id="br0">
      <inkml:brushProperty name="width" value="0.025" units="cm"/>
      <inkml:brushProperty name="height" value="0.025" units="cm"/>
      <inkml:brushProperty name="color" value="#E71224"/>
    </inkml:brush>
  </inkml:definitions>
  <inkml:trace contextRef="#ctx0" brushRef="#br0">0 1 1441,'0'0'865</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14.972"/>
    </inkml:context>
    <inkml:brush xml:id="br0">
      <inkml:brushProperty name="width" value="0.025" units="cm"/>
      <inkml:brushProperty name="height" value="0.025" units="cm"/>
      <inkml:brushProperty name="color" value="#E71224"/>
    </inkml:brush>
  </inkml:definitions>
  <inkml:trace contextRef="#ctx0" brushRef="#br0">0 1166 4837,'0'0'4292,"18"-23"-3855,41 1-395,1 1 0,1 4-1,1 2 1,124-13 0,-162 26-17,465-60 612,-282 32-158,53-11-259,333-82 751,-166 41-893,437-27-1,-273 91-72,-425 17-4,992-49 789,-417 3-367,-415 30-323,22 4-80,232-19 24,-510 24-43,1403-142 254,-1119 117-255,347-27 0,155 21 7,-220 12-3,-9-22 73,-234 14-31,-389 36-398,6-2 887,-3-3-5667,1-3-687</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1.961"/>
    </inkml:context>
    <inkml:brush xml:id="br0">
      <inkml:brushProperty name="width" value="0.025" units="cm"/>
      <inkml:brushProperty name="height" value="0.025" units="cm"/>
      <inkml:brushProperty name="color" value="#E71224"/>
    </inkml:brush>
  </inkml:definitions>
  <inkml:trace contextRef="#ctx0" brushRef="#br0">1 106 6278,'0'0'8611,"7"-8"-7736,3-2-632,0 1-1,0 0 0,1 0 1,1 1-1,-1 1 0,1 0 1,0 1-1,1 0 1,0 1-1,0 0 0,0 1 1,0 0-1,1 1 0,15-1 1,-29 4-232,1-1-1,-1 1 1,1 0 0,0 0 0,-1 0 0,1 0 0,-1 0-1,1 0 1,0 0 0,-1 0 0,1 0 0,-1 0 0,1 0 0,-1 1-1,1-1 1,0 0 0,-1 0 0,1 1 0,-1-1 0,1 0-1,-1 1 1,1-1 0,-1 0 0,1 1 0,-1-1 0,0 1 0,1-1-1,-1 0 1,0 1 0,1-1 0,-1 1 0,0-1 0,1 1-1,-1 0 1,0-1 0,0 1 0,0-1 0,1 2 0,-10 25 960,-30 24 832,28-41-1192,-24 26 746,34-34-1341,-1-1 0,1 1 0,0-1 0,0 1 0,0 0 1,0 0-1,1-1 0,-1 1 0,0 0 0,1 0 0,-1 0 0,1-1 0,0 1 1,-1 0-1,1 0 0,0 0 0,0 0 0,0 0 0,0 0 0,1 0 0,0 3 1,0-4-49,0 1 1,0-1-1,1 1 1,-1-1 0,0 0-1,1 0 1,-1 0-1,1 1 1,-1-1 0,1-1-1,-1 1 1,1 0 0,0 0-1,0 0 1,-1-1-1,1 1 1,0-1 0,0 0-1,0 1 1,2-1-1,45 2-2098,-40-2 1546,7 0-1277,0 0 1,-1-2-1,24-4 1,7-8-4525</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2.319"/>
    </inkml:context>
    <inkml:brush xml:id="br0">
      <inkml:brushProperty name="width" value="0.025" units="cm"/>
      <inkml:brushProperty name="height" value="0.025" units="cm"/>
      <inkml:brushProperty name="color" value="#E71224"/>
    </inkml:brush>
  </inkml:definitions>
  <inkml:trace contextRef="#ctx0" brushRef="#br0">137 1 13773,'0'0'1559,"-9"-1"-102,1 1-1133,1 1-1,-1-1 1,1 1-1,-1 0 1,1 1-1,0 0 1,0 0-1,-8 4 1,12-5-251,-1 1 0,1-1 0,0 1 1,0 0-1,0 0 0,0 1 0,0-1 1,1 0-1,-1 1 0,1 0 0,-1 0 1,1 0-1,0 0 0,0 0 0,0 0 1,1 0-1,-1 0 0,1 1 1,0-1-1,0 1 0,0-1 0,-1 6 1,2-7-68,-1 0 1,1 0 0,0 1 0,-1-1 0,1 0 0,0 1 0,0-1-1,1 0 1,-1 0 0,0 1 0,1-1 0,0 0 0,-1 0-1,1 1 1,0-1 0,0 0 0,0 0 0,0 0 0,1 0 0,-1 0-1,0 0 1,1-1 0,-1 1 0,1 0 0,0-1 0,0 1 0,-1-1-1,1 0 1,0 1 0,0-1 0,0 0 0,3 1 0,4 0 19,0 0 1,0 0-1,-1-1 0,1 0 1,1-1-1,-1 0 1,10-1-1,-10 0-2,0-1 0,-1 0 0,1 0 0,-1 0 0,0-1-1,1-1 1,12-6 0,-18 9 65,-1 0-1,1-1 1,-1 1-1,0-1 1,1 1 0,-1-1-1,0 0 1,0 0-1,0 0 1,0 0 0,0 0-1,-1 0 1,1 0-1,-1-1 1,1 1 0,-1 0-1,0-1 1,0 0-1,0 1 1,0-1 0,0 1-1,-1-1 1,1 0-1,-1 0 1,0 1-1,0-1 1,0 0 0,0-3-1,-1 4-68,0 0 1,0 0-1,-1 0 0,1 1 0,-1-1 0,1 1 0,-1-1 0,1 1 1,-1-1-1,0 1 0,0 0 0,1 0 0,-1 0 0,0 0 0,0 0 1,0 0-1,0 0 0,0 1 0,0-1 0,-1 1 0,1 0 1,0-1-1,0 1 0,-4 0 0,-55 2-711,60-2 612,1 0 0,0 0 0,-1-1-1,1 1 1,-1 0 0,1 0 0,-1 0-1,1 0 1,0 0 0,-1 0 0,1 0-1,-1 0 1,1 1 0,-1-1 0,1 0-1,0 0 1,-1 0 0,1 0 0,-1 0-1,1 1 1,0-1 0,-1 0 0,1 0-1,0 1 1,-1-1 0,1 0 0,0 1-1,-1-1 1,1 0 0,0 1 0,0-1-1,0 0 1,-1 1 0,1-1 0,0 1-1,0-1 1,0 0 0,0 1 0,-1-1-1,1 1 1,0-1 0,0 0 0,0 1-1,0-1 1,0 1 0,0-1 0,0 1-1,0-1 1,1 0 0,-1 2 0,1-1-309,0 0 0,0 0 1,0 0-1,0 0 0,0 0 1,0 0-1,0-1 0,1 1 1,-1 0-1,0-1 0,0 1 1,1-1-1,-1 1 0,1-1 1,1 1-1,61 4-8004,-23-5 4906</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2.681"/>
    </inkml:context>
    <inkml:brush xml:id="br0">
      <inkml:brushProperty name="width" value="0.025" units="cm"/>
      <inkml:brushProperty name="height" value="0.025" units="cm"/>
      <inkml:brushProperty name="color" value="#E71224"/>
    </inkml:brush>
  </inkml:definitions>
  <inkml:trace contextRef="#ctx0" brushRef="#br0">167 28 9577,'0'0'6732,"-10"-1"-5088,4 0-1555,0 0 0,0 0 0,0 1 0,0 0 0,0 0-1,0 1 1,1-1 0,-1 1 0,0 1 0,0-1 0,0 1 0,1 0 0,-1 0 0,1 1 0,0 0-1,-1 0 1,1 0 0,0 0 0,1 1 0,-1 0 0,1 0 0,-1 0 0,1 0 0,1 1 0,-6 7 0,7-10-70,1 0 0,-1 0 0,1 1 0,-1-1 0,1 0 0,0 1 0,0 0 1,0-1-1,0 1 0,1-1 0,-1 1 0,1 0 0,-1 0 0,1-1 1,0 1-1,0 0 0,0 0 0,1-1 0,-1 1 0,1 0 0,-1-1 1,1 1-1,1 3 0,0-4-11,0 1 0,0-1 0,0 0-1,1 0 1,-1 0 0,0 0 0,1 0 0,0-1 0,-1 1 0,1-1-1,0 1 1,-1-1 0,1 0 0,0 0 0,0-1 0,0 1 0,0 0 0,0-1-1,0 0 1,5 0 0,9 1 37,1-1 0,-1-1 1,0 0-1,1-1 0,27-8 0,-37 8-10,-1 0 0,1-1 0,-1 0 0,0 0 0,0-1 0,0 0 0,0 0 0,-1 0 0,1-1 0,-1 0 0,0 0 0,-1-1 0,1 0 0,8-12 0,-13 16-20,1 1 1,-1-1-1,0 0 1,0 0 0,0 0-1,0 0 1,0 0 0,-1 0-1,1 0 1,0 0 0,-1 0-1,0 0 1,1 0-1,-1-1 1,0 1 0,0 0-1,-1 0 1,1 0 0,0 0-1,-1-1 1,1 1 0,-1 0-1,1 0 1,-2-2 0,0 2 25,0-1 0,0 1 0,0 0 1,-1 0-1,1 0 0,-1 0 1,1 0-1,-1 1 0,0-1 1,0 1-1,1-1 0,-1 1 1,0 0-1,-5-1 0,-11-2 176,0 1 0,-1 1-1,-38 0 1,55 2-215,1 0-26,0-1-47,1 1 0,0 0 0,0 0 0,-1 0 0,1 0 1,0 0-1,0 0 0,0 0 0,-1 0 0,1 0 0,0 0 1,0 1-1,0-1 0,-1 0 0,1 1 0,0-1 0,0 1 1,0-1-1,0 1 0,0 0 0,0 0 0,0-1 1,0 1-1,0 0 0,0 0 0,0 0 0,0 1 0,2-1-390,1 0 0,-1 0 0,1-1-1,0 1 1,0 0 0,-1-1 0,1 0 0,0 1-1,0-1 1,0 0 0,-1 0 0,1 0-1,0 0 1,0 0 0,2-1 0,1 1-658,22 0-3035</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3.181"/>
    </inkml:context>
    <inkml:brush xml:id="br0">
      <inkml:brushProperty name="width" value="0.025" units="cm"/>
      <inkml:brushProperty name="height" value="0.025" units="cm"/>
      <inkml:brushProperty name="color" value="#E71224"/>
    </inkml:brush>
  </inkml:definitions>
  <inkml:trace contextRef="#ctx0" brushRef="#br0">92 3 7303,'0'0'13074,"-9"0"-12994,6-1-73,-1 1 0,1 0 1,0 1-1,-1-1 0,1 0 0,0 1 1,0 0-1,0 0 0,-1 0 1,1 0-1,0 0 0,0 1 0,1-1 1,-1 1-1,0 0 0,0 0 1,1 0-1,-1 0 0,1 0 1,0 1-1,0-1 0,0 1 0,0-1 1,0 1-1,0 0 0,0 0 1,1 0-1,0 0 0,0 0 0,-1 0 1,2 0-1,-1 0 0,0 0 1,1 1-1,-1-1 0,1 0 0,0 0 1,0 1-1,0-1 0,1 4 1,0-5 3,0 0 0,0-1 0,-1 1 1,2 0-1,-1 0 0,0-1 0,0 1 1,0 0-1,1-1 0,-1 1 0,1-1 1,-1 0-1,1 0 0,0 1 0,-1-1 1,1 0-1,0 0 0,0 0 0,0-1 1,0 1-1,0 0 0,0-1 0,0 1 0,0-1 1,0 0-1,2 0 0,64 3 288,-55-3-245,-2 0 43,0 0 0,0-1 0,0-1-1,0 0 1,0 0 0,0-1 0,0-1 0,-1 0-1,0 0 1,0-1 0,0 0 0,0 0 0,-1-1-1,9-8 1,-17 14-64,1-1 1,-1 0-1,0 0 0,0 0 0,0 0 0,0 0 0,0 0 1,0-1-1,0 1 0,-1 0 0,1 0 0,0-1 0,-1 1 1,1 0-1,-1-1 0,1 1 0,-1 0 0,0-1 0,1 1 1,-1-1-1,0 1 0,0 0 0,0-1 0,0 1 0,-1-3 1,1 3-13,-1-1 0,0 1 0,-1-1 0,1 1 0,0 0 0,0-1 0,-1 1 1,1 0-1,0 0 0,-1 0 0,1 0 0,-1 0 0,0 0 0,1 0 0,-1 0 1,-3 0-1,-5-2-269,-1 0 0,0 0 0,0 2-1,0-1 1,-13 1 0,14 0-284,-22 4-4941,29 0 572</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3.700"/>
    </inkml:context>
    <inkml:brush xml:id="br0">
      <inkml:brushProperty name="width" value="0.025" units="cm"/>
      <inkml:brushProperty name="height" value="0.025" units="cm"/>
      <inkml:brushProperty name="color" value="#E71224"/>
    </inkml:brush>
  </inkml:definitions>
  <inkml:trace contextRef="#ctx0" brushRef="#br0">64 1 10474,'0'0'10426,"-9"7"-9796,-26 26-32,33-31-562,0 0 0,0 0 1,1 0-1,-1 0 1,1 0-1,-1 0 0,1 0 1,0 1-1,0-1 1,0 0-1,0 1 0,0-1 1,1 1-1,-1-1 1,1 1-1,-1-1 0,1 1 1,0 0-1,0-1 1,0 1-1,1-1 0,-1 1 1,0-1-1,1 1 1,0-1-1,-1 1 0,1-1 1,0 1-1,0-1 1,1 0-1,-1 0 0,0 1 1,1-1-1,0 0 1,-1 0-1,1 0 0,0-1 1,0 1-1,0 0 0,0-1 1,0 1-1,0-1 1,5 3-1,4-2 38,1 0-1,-1-1 0,1 0 1,0-1-1,-1 0 1,22-3-1,17-12-2353,-45 13 1323,-1 0 0,0 0 0,1-1 0,-1 0 0,0 0 0,-1 0 0,8-7 0,0-6-4702</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4.043"/>
    </inkml:context>
    <inkml:brush xml:id="br0">
      <inkml:brushProperty name="width" value="0.025" units="cm"/>
      <inkml:brushProperty name="height" value="0.025" units="cm"/>
      <inkml:brushProperty name="color" value="#E71224"/>
    </inkml:brush>
  </inkml:definitions>
  <inkml:trace contextRef="#ctx0" brushRef="#br0">1 26 6534,'0'0'12428,"16"-25"-15951,2 25-1474</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4.376"/>
    </inkml:context>
    <inkml:brush xml:id="br0">
      <inkml:brushProperty name="width" value="0.025" units="cm"/>
      <inkml:brushProperty name="height" value="0.025" units="cm"/>
      <inkml:brushProperty name="color" value="#E71224"/>
    </inkml:brush>
  </inkml:definitions>
  <inkml:trace contextRef="#ctx0" brushRef="#br0">45 15 7271,'0'0'13645,"62"-4"-12876,-30 2-545,-1-1-192,3 1-32,-1 1-417,-6 0-768,-7 0-640,-9 1-898,-6 0-512</inkml:trace>
  <inkml:trace contextRef="#ctx0" brushRef="#br0" timeOffset="1">0 92 7239,'0'0'13901,"89"21"-13164,-37-21-417,5-5-288,0 2 0,2 0-801,-11-1-1889,-5-2-4357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6.380"/>
    </inkml:context>
    <inkml:brush xml:id="br0">
      <inkml:brushProperty name="width" value="0.025" units="cm"/>
      <inkml:brushProperty name="height" value="0.025" units="cm"/>
    </inkml:brush>
  </inkml:definitions>
  <inkml:trace contextRef="#ctx0" brushRef="#br0">0 0 7591,'0'0'10730,"9"6"-10644,39 21-929,-2-15-5014,-37-12 3953,23 3-3123,-18 1 6003,-8 2 4894,-6-5-5416,0 0 0,0 0-1,-1 0 1,1 0 0,-1 1 0,1-1 0,-1 0 0,1 0 0,-1 0 0,0 0 0,1-1 0,-1 1 0,0 0 0,0 0 0,1 0 0,-1 0 0,0-1-1,0 1 1,0 0 0,-2 0 0,-27 17 1331,19-12-584,1 0-556,7-4-467,0-1 0,0 1 1,0 0-1,0 0 0,1 0 0,-1 0 0,1 0 1,-1 1-1,1-1 0,-4 6 0,60-5-509,-45-2 66,1-1 0,-1 2 0,1-1 0,-1 1 0,11 4 0,-19-6 268,1 0 0,0 1 0,-1-1 0,1 0 0,-1 1 0,0 0 0,1-1 0,-1 1 0,1 0 0,-1-1 0,0 1 0,0 0 0,1 0 0,-1 0 0,0 0 0,0 0 0,0 1 0,0-1 1,0 0-1,0 0 0,0 1 0,-1-1 0,1 0 0,0 1 0,-1-1 0,1 1 0,-1-1 0,0 1 0,1-1 0,-1 1 0,0-1 0,0 1 0,0 0 0,0-1 0,0 1 0,0-1 0,0 1 0,-1-1 0,1 1 1,0-1-1,-2 3 0,-1-2 132,0 1 1,-1-1-1,1 0 1,-1 0-1,0 0 1,0 0-1,1 0 1,-1-1-1,0 0 1,0 0-1,-1 0 1,1 0-1,0-1 1,-7 1-1,1 0 112,-79 4 105,89-5-413,0 0 1,0 0-1,-1 0 0,1 0 0,0 0 0,0 0 0,0 0 0,0 0 0,0 0 0,-1 0 0,1 0 0,0 0 0,0 0 0,0 0 0,0 0 0,0 0 1,-1 0-1,1 0 0,0 0 0,0 0 0,0 0 0,0 0 0,0-1 0,0 1 0,-1 0 0,1 0 0,0 0 0,0 0 0,0 0 0,0 0 0,0 0 1,0 0-1,0-1 0,0 1 0,0 0 0,-1 0 0,1 0 0,0 0 0,0 0 0,0-1 0,0 1 0,0 0 0,0 0 0,0 0 0,0 0 0,0 0 1,0-1-1,0 1 0,0 0 0,0 0 0,0 0 0,0 0 0,0 0 0,0-1 0,1 1 0,7-10-2953,13-8-3105,4 4-2032</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5.130"/>
    </inkml:context>
    <inkml:brush xml:id="br0">
      <inkml:brushProperty name="width" value="0.025" units="cm"/>
      <inkml:brushProperty name="height" value="0.025" units="cm"/>
      <inkml:brushProperty name="color" value="#E71224"/>
    </inkml:brush>
  </inkml:definitions>
  <inkml:trace contextRef="#ctx0" brushRef="#br0">238 60 2659,'0'0'14456,"3"-8"-12502,-2 3-1749,0 4-110,0-1 1,-1 0 0,1 1 0,-1-1 0,0 0 0,1 1 0,-1-1 0,0 0 0,0 0 0,0 1 0,0-1-1,-1-3 1,0 4-39,1 0-1,-1 0 0,0 0 0,0 0 0,0 0 0,0 1 1,0-1-1,-1 0 0,1 0 0,0 1 0,0-1 0,0 1 1,-1-1-1,1 1 0,0 0 0,0-1 0,-1 1 1,1 0-1,0 0 0,-1 0 0,1 0 0,0 0 0,-1 0 1,-2 1-1,-5 0 59,-1 0-1,1 1 1,-1 0 0,1 1 0,0 0 0,-1 0 0,2 1-1,-1 0 1,0 1 0,1 0 0,0 0 0,0 1 0,-9 7-1,10-7 30,0 1-1,0-1 0,1 1 1,0 0-1,0 0 0,0 1 1,1-1-1,0 1 0,1 1 1,0-1-1,0 1 0,1-1 1,-5 19-1,8-25-134,-1 0 0,1 0 0,0 0 0,0 0 0,0 0 0,0 0 0,0 0 0,1 0 0,-1 0 0,1 0 0,-1 0 0,1 0 0,0 0 0,-1 0 0,1 0 0,0 0 0,0-1 0,1 1 0,-1 0 0,0-1 0,3 4 0,0-3 5,-1 0 0,1 1-1,-1-1 1,1-1 0,0 1-1,0 0 1,0-1 0,-1 0-1,1 0 1,7 1 0,9 0 40,0-1 1,0-1 0,32-4 0,-46 3-41,19-2 13,-1-1 0,1-1-1,-1-2 1,41-15 0,-52 16 160,-1 1 1,0-1-1,0-1 0,-1 0 0,0 0 1,0-2-1,-1 1 0,0-1 0,0-1 1,12-15-1,-20 23-149,0-1 0,0 1 0,0-1 1,-1 1-1,1-1 0,-1 0 0,0 0 1,0 1-1,0-1 0,0 0 0,0 0 0,-1 0 1,1 0-1,-1 0 0,0 0 0,0 0 0,0 0 1,0 0-1,0 0 0,-2-6 0,1 7-48,-1-1 1,1 0-1,-1 1 0,0 0 0,0-1 0,0 1 0,0 0 0,0 0 1,-1 0-1,1 0 0,-1 1 0,1-1 0,-1 1 0,0-1 0,1 1 0,-1 0 1,-3-1-1,-7-2-424,0 1 0,1 1 1,-1 0-1,0 1 1,0 0-1,0 1 0,0 0 1,-18 4-1,-12 9-3522,21-5-672,-5-1-5579</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6.245"/>
    </inkml:context>
    <inkml:brush xml:id="br0">
      <inkml:brushProperty name="width" value="0.025" units="cm"/>
      <inkml:brushProperty name="height" value="0.025" units="cm"/>
      <inkml:brushProperty name="color" value="#E71224"/>
    </inkml:brush>
  </inkml:definitions>
  <inkml:trace contextRef="#ctx0" brushRef="#br0">111 111 7751,'-12'2'4052,"1"1"-3089,-40 9-191,14-8 4631,467-18-2046,-190 15-2990,335-4-168,-285-23-145,-237 17-22,0-2 0,-1-2 0,67-28 0,-118 41-44,-1 0 1,1 0 0,0 0-1,-1 0 1,1 0-1,-1 0 1,1 0-1,-1 0 1,1-1 0,0 1-1,-1 0 1,1 0-1,-1-1 1,1 1-1,-1 0 1,1-1 0,-1 1-1,1 0 1,-1-1-1,1 1 1,-1-1-1,0 1 1,1 0 0,-1-1-1,0 1 1,1-1-1,-1 1 1,0-1-1,0 0 1,1 1 0,-1-1-1,0 1 1,0-2-1,-21-1-674,-36 5-1042,-40 15-4939,48-10-727</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27.301"/>
    </inkml:context>
    <inkml:brush xml:id="br0">
      <inkml:brushProperty name="width" value="0.025" units="cm"/>
      <inkml:brushProperty name="height" value="0.025" units="cm"/>
      <inkml:brushProperty name="color" value="#E71224"/>
    </inkml:brush>
  </inkml:definitions>
  <inkml:trace contextRef="#ctx0" brushRef="#br0">71 1 11082,'0'0'12524,"0"5"-12374,-8 63 1430,8-68-1574,0 1 0,1 0 1,-1-1-1,0 1 0,1-1 0,-1 1 0,1 0 0,-1-1 1,1 1-1,-1-1 0,1 0 0,-1 1 0,1-1 1,0 1-1,-1-1 0,1 0 0,0 1 0,-1-1 1,1 0-1,0 0 0,-1 0 0,1 1 0,0-1 1,-1 0-1,1 0 0,0 0 0,0 0 0,0 0 1,29 0 98,-23 0-75,25-1 41,56 2-45,-83-1-30,-1 1 1,1-1 0,-1 1-1,1 1 1,-1-1-1,1 0 1,-1 1 0,0 0-1,1 0 1,-1 0 0,0 1-1,-1-1 1,1 1-1,0 0 1,3 3 0,-6-5 3,0 1 1,0-1-1,0 1 1,0-1-1,0 1 1,0-1 0,0 1-1,0-1 1,-1 1-1,1 0 1,-1 0-1,1-1 1,-1 1 0,0 0-1,0 0 1,0-1-1,1 1 1,-2 0-1,1 0 1,0-1 0,0 1-1,-1 0 1,1 2-1,-2-1 76,0 0 0,1 0-1,-1 0 1,0 0 0,0 0 0,-1 0-1,1-1 1,0 1 0,-1-1-1,-5 5 1,-6 2 463,0-1 0,-1 0 0,-26 11 0,40-19-504,-13 7-44,0-2-1,0 0 0,-1 0 1,0-2-1,1 0 1,-1 0-1,0-1 0,-1-1 1,-26-2-1,40 0-454,0 0 0,0 0-1,0 0 1,0 0 0,1-1 0,-1 1 0,0-1-1,1 1 1,0-1 0,-1 0 0,1 1-1,0-1 1,0 0 0,0 0 0,0 0-1,0 0 1,0 0 0,1 0 0,-1 0 0,0 0-1,1-1 1,0 1 0,0 0 0,0-4-1,-2-27-10030</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27.647"/>
    </inkml:context>
    <inkml:brush xml:id="br0">
      <inkml:brushProperty name="width" value="0.025" units="cm"/>
      <inkml:brushProperty name="height" value="0.025" units="cm"/>
      <inkml:brushProperty name="color" value="#E71224"/>
    </inkml:brush>
  </inkml:definitions>
  <inkml:trace contextRef="#ctx0" brushRef="#br0">0 63 17168,'0'0'8008,"65"-24"-7464,-31 20-480,3 0-32,10-1-352,3 1-1345,1-2-1442,1-2-1153,3 0-4805</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27.993"/>
    </inkml:context>
    <inkml:brush xml:id="br0">
      <inkml:brushProperty name="width" value="0.025" units="cm"/>
      <inkml:brushProperty name="height" value="0.025" units="cm"/>
      <inkml:brushProperty name="color" value="#E71224"/>
    </inkml:brush>
  </inkml:definitions>
  <inkml:trace contextRef="#ctx0" brushRef="#br0">328 26 9065,'0'0'3624,"-11"-2"-1339,-4-2-1670,0 1 0,-1 1 0,1 1 0,-1 0 0,1 0-1,-1 2 1,0 0 0,1 1 0,-1 0 0,-26 9 0,31-6-399,0 1 0,0 0 0,1 0 0,-1 1 0,2 0 0,-14 13 0,20-17-143,0 0 1,0 0-1,0 0 0,1 0 0,-1 1 1,1-1-1,0 1 0,0 0 1,0-1-1,0 1 0,1 0 0,0 0 1,0 0-1,0 0 0,0 0 1,0 0-1,1 1 0,0-1 0,0 0 1,0 0-1,0 0 0,2 6 1,-1-8-60,0 0 1,0-1-1,0 1 1,0-1-1,0 1 1,0-1-1,0 1 1,1-1-1,-1 0 1,0 1-1,1-1 1,-1 0-1,1 0 1,0 0-1,-1 0 1,1 0 0,0-1-1,0 1 1,-1 0-1,1-1 1,0 0-1,0 1 1,0-1-1,2 0 1,54 3 334,-46-4-282,3 1-12,-1-2 0,1 0 0,-1 0-1,0-1 1,0-1 0,0-1 0,-1 0 0,19-9 0,-26 11-3,0-1 1,-1 1-1,1-1 1,-1 0 0,0-1-1,0 1 1,0-1-1,-1 0 1,5-7-1,-7 9 11,0-1 0,0 1 0,0 0 0,-1-1 0,0 0 0,1 1 0,-2-1-1,1 0 1,0 1 0,-1-1 0,1 0 0,-1 0 0,0 0 0,0 0 0,-1 1 0,1-1-1,-2-4 1,1 5-68,-1 0 0,1 1 0,0 0 0,-1-1 0,0 1 0,0 0 0,1 0 0,-1-1 0,0 1 0,-1 1 0,1-1 0,0 0 0,-1 1 0,1-1 0,-1 1 0,1-1 0,-1 1 0,1 0 0,-1 0 0,0 1 0,0-1 0,-2 0-1,-8-2-577,1 1-1,0 0 1,-22 0-1,33 2 429,1 0-1,-1 0 1,0 0-1,0 0 1,1 0-1,-1 0 1,0 0-1,0 0 1,0 0-1,1 0 1,-1 0-1,0 1 1,1-1-1,-1 0 1,0 0 0,0 1-1,1-1 1,-1 0-1,1 1 1,-1-1-1,0 1 1,1-1-1,-1 1 1,1-1-1,-1 1 1,1-1-1,-1 1 1,1 0-1,-1-1 1,1 1-1,0 0 1,-1-1 0,1 1-1,0 0 1,0-1-1,-1 1 1,1 0-1,0 0 1,0-1-1,0 1 1,0 0-1,0 0 1,0-1-1,0 1 1,0 0-1,0 0 1,0-1-1,1 1 1,-1 0 0,0 0-1,0-1 1,1 1-1,-1 0 1,1-1-1,-1 1 1,0 0-1,1-1 1,-1 1-1,1-1 1,-1 1-1,1-1 1,0 1-1,-1-1 1,2 1-1,14 10-4744</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1:28.339"/>
    </inkml:context>
    <inkml:brush xml:id="br0">
      <inkml:brushProperty name="width" value="0.025" units="cm"/>
      <inkml:brushProperty name="height" value="0.025" units="cm"/>
      <inkml:brushProperty name="color" value="#E71224"/>
    </inkml:brush>
  </inkml:definitions>
  <inkml:trace contextRef="#ctx0" brushRef="#br0">193 36 17489,'0'0'3080,"-9"-4"-1650,7 4-1404,-2-2 62,0 0 0,1 0 0,-1 1 0,0-1 0,0 1 0,0 0 0,0 0 0,0 1 0,0-1 0,0 1 0,0 0 0,0 0 0,0 0 0,0 0 0,0 1 1,0 0-1,0 0 0,0 0 0,0 0 0,0 0 0,0 1 0,0 0 0,1 0 0,-1 0 0,1 0 0,0 0 0,-1 1 0,-2 3 0,-1 0-18,1 1 1,0 0-1,0 0 1,1 0-1,0 1 1,0 0-1,1 0 1,0 0-1,0 1 1,1-1-1,0 1 1,1 0-1,-1 0 0,2 0 1,-1 0-1,1 0 1,1 0-1,0 0 1,1 14-1,0-20-43,1 0 0,-1 0 0,1 0-1,-1 0 1,1-1 0,0 1 0,0 0-1,0-1 1,1 1 0,-1-1 0,1 0-1,-1 0 1,1 0 0,0 0 0,-1 0-1,1-1 1,0 1 0,0-1 0,0 0-1,1 0 1,-1 0 0,0 0 0,0 0 0,1-1-1,-1 1 1,6-1 0,11 2 164,0-1 1,39-4-1,-46 2-82,1-2 0,-1 1 0,0-2-1,0 0 1,-1 0 0,1-1-1,-1-1 1,0 0 0,17-11-1,-25 14-37,1 0-1,-1 0 0,0 0 0,0 0 1,0-1-1,-1 0 0,1 0 0,-1 0 1,0 0-1,0 0 0,0-1 0,0 1 0,-1-1 1,0 0-1,0 0 0,0 0 0,-1 0 1,0 0-1,0 0 0,0 0 0,0 0 1,-1 0-1,0-1 0,0 1 0,0 0 1,-1 0-1,-1-7 0,1 8-124,-1-1 0,0 1 0,0-1 0,0 1 0,0 0 0,-1 0 0,0 0 0,0 0 0,0 0-1,0 1 1,0-1 0,-1 1 0,0 0 0,1 0 0,-1 0 0,-1 1 0,1-1 0,0 1 0,0 0 0,-1 0 0,1 0 0,-7-1 0,-49-8-3479,3 9-4690,26 2-2966</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37.483"/>
    </inkml:context>
    <inkml:brush xml:id="br0">
      <inkml:brushProperty name="width" value="0.025" units="cm"/>
      <inkml:brushProperty name="height" value="0.025" units="cm"/>
      <inkml:brushProperty name="color" value="#E71224"/>
    </inkml:brush>
  </inkml:definitions>
  <inkml:trace contextRef="#ctx0" brushRef="#br0">158 129 5125,'-40'12'920,"27"-8"-192,0-1 0,0 2 0,1 0 0,0 0 0,0 1 0,-19 12 0,30-17-664,1-1 0,-1 1-1,0-1 1,0 1 0,1-1 0,-1 1-1,1-1 1,-1 1 0,0 0 0,1-1-1,-1 1 1,1 0 0,-1-1 0,1 1 0,0 0-1,-1 0 1,1-1 0,0 1 0,-1 0-1,1 0 1,0 0 0,0 0 0,0-1-1,0 1 1,0 0 0,0 0 0,0 0-1,0 1 1,1-1 24,0 0 0,0 0-1,0 0 1,0 0 0,0 0 0,0 0-1,0 0 1,0 0 0,0-1 0,1 1-1,-1 0 1,0-1 0,0 1 0,1-1 0,1 1-1,59 8 1735,-60-9-1761,104 4 929,188-16 1,106-40-972,-320 40 116,320-57 814,119-15-686,-505 82-396,-3 0-395,0 1-1,0 0 0,1 1 1,18 2-1,-30-2 436,1 0 0,-1 0 0,0 0 0,0 0 0,1 0 0,-1 0 0,0 0 0,0 0 0,1 0 0,-1 0 0,0 0 0,1 0 0,-1 0 0,0 0 0,0 0 0,0 1 0,1-1 0,-1 0 0,0 0 0,0 0 0,1 0 0,-1 1 0,0-1 0,0 0 0,0 0 0,0 0 0,1 1 0,-1-1 0,0 0 0,0 0 0,0 1 0,0-1 0,0 0 0,0 0 0,0 1 0,0-1 0,0 0 0,0 0 0,0 1 0,0-1 0,0 0 0,0 0 0,0 1 0,0-1 0,0 0 0,0 0 0,0 1 0,0-1 0,0 0 0,0 0 0,0 1 0,0-1 0,-1 0 0,1 0 0,0 1 0,0-1 0,0 0 0,0 0 0,-1 0 0,1 0 0,0 1 0,-17 4-3782</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40.527"/>
    </inkml:context>
    <inkml:brush xml:id="br0">
      <inkml:brushProperty name="width" value="0.025" units="cm"/>
      <inkml:brushProperty name="height" value="0.025" units="cm"/>
      <inkml:brushProperty name="color" value="#E71224"/>
    </inkml:brush>
  </inkml:definitions>
  <inkml:trace contextRef="#ctx0" brushRef="#br0">30 56 4708,'0'0'11387,"7"-8"-9097,1-1-1474,-5 5-399,0 1 1,0-1-1,0 1 0,-1-1 0,1 0 0,-1 0 0,3-8 1,-4 11 868,-2 8-1050,-1-1-1,1 0 0,-1 0 1,0 0-1,-1 0 1,1 0-1,-1 0 0,-7 9 1,-6 14 181,11-18-171,1-1-1,0 1 1,0 0-1,1 0 1,0 1-1,1-1 1,-1 19-1,3-29-231,0 0-1,0-1 0,1 1 0,-1 0 0,0-1 0,0 1 0,0 0 0,1-1 0,-1 1 0,0 0 0,1-1 0,-1 1 0,1-1 1,-1 1-1,0-1 0,1 1 0,-1-1 0,1 1 0,0-1 0,-1 1 0,1-1 0,-1 0 0,1 1 0,0-1 0,-1 0 0,1 1 0,1-1 1,27 4 191,28-11-88,-44 3-542,0 0 0,-1-1 0,17-8 0,-19 7-1100,0 0-1,-1 0 1,1-1 0,10-9 0,-6-3-4806</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40.904"/>
    </inkml:context>
    <inkml:brush xml:id="br0">
      <inkml:brushProperty name="width" value="0.025" units="cm"/>
      <inkml:brushProperty name="height" value="0.025" units="cm"/>
      <inkml:brushProperty name="color" value="#E71224"/>
    </inkml:brush>
  </inkml:definitions>
  <inkml:trace contextRef="#ctx0" brushRef="#br0">0 0 19795,'0'0'6310,"13"0"-25753</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41.409"/>
    </inkml:context>
    <inkml:brush xml:id="br0">
      <inkml:brushProperty name="width" value="0.025" units="cm"/>
      <inkml:brushProperty name="height" value="0.025" units="cm"/>
      <inkml:brushProperty name="color" value="#E71224"/>
    </inkml:brush>
  </inkml:definitions>
  <inkml:trace contextRef="#ctx0" brushRef="#br0">171 40 9161,'0'0'10602,"6"-8"-8931,17-24 160,-53 91 651,-4-15-2019,-1 0-1,-50 45 1,116-143-725,41-59-672,-68 126 534,-4 9 320,-9 24 205,6-32-72,0 0-1,1 1 0,0-1 0,1 0 0,1 1 1,1 16-1,-1-30-39,0 0 0,0-1-1,0 1 1,1 0 0,-1-1 0,0 1 0,0 0-1,0-1 1,1 1 0,-1 0 0,0-1 0,1 1-1,-1 0 1,1-1 0,-1 1 0,1-1 0,-1 1 0,1-1-1,-1 1 1,1-1 0,-1 1 0,1-1 0,0 0-1,-1 1 1,1-1 0,-1 0 0,1 1 0,0-1-1,0 0 1,-1 0 0,1 0 0,0 1 0,-1-1-1,1 0 1,0 0 0,0 0 0,-1 0 0,1 0 0,0-1-1,-1 1 1,1 0 0,0 0 0,0 0 0,-1-1-1,1 1 1,0 0 0,-1-1 0,1 1 0,-1 0-1,1-1 1,0 1 0,-1-1 0,1 1 0,-1-1 0,1 1-1,-1-1 1,0 0 0,1 1 0,-1-1 0,1 1-1,-1-1 1,0 0 0,0 1 0,1-1 0,-1 0-1,0 1 1,0-1 0,0 0 0,0-1 0,0-2 0,0-1 0,-1 1 0,0 0 1,0 0-1,0 0 0,-1 0 0,1 0 1,-1 0-1,0 0 0,0 0 0,0 1 0,-1-1 1,-2-3-1,-46-46-249,41 44 222,1 0-1,0 0 0,0-1 0,1 0 1,-8-13-1,16 23 21,-1 0 0,1-1 1,0 1-1,0 0 0,0 0 0,0 0 1,0-1-1,0 1 0,-1 0 0,1 0 1,0-1-1,0 1 0,0 0 0,0 0 1,0 0-1,0-1 0,0 1 0,0 0 1,0 0-1,0-1 0,0 1 0,0 0 1,0 0-1,0-1 0,0 1 0,1 0 1,-1 0-1,0-1 0,0 1 0,0 0 1,0 0-1,0 0 0,0-1 0,1 1 1,-1 0-1,0 0 0,0 0 0,0 0 1,0-1-1,1 1 0,-1 0 0,0 0 1,0 0-1,1 0 0,-1 0 0,0 0 1,0 0-1,1-1 0,18 2 93,33 12-107,-42-10 59,51 12-595,80 9-1,-97-21-3373,-1-1-3396,-23-2-2460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6.945"/>
    </inkml:context>
    <inkml:brush xml:id="br0">
      <inkml:brushProperty name="width" value="0.025" units="cm"/>
      <inkml:brushProperty name="height" value="0.025" units="cm"/>
    </inkml:brush>
  </inkml:definitions>
  <inkml:trace contextRef="#ctx0" brushRef="#br0">140 1 12236,'0'0'8311,"-8"0"-6127,-3 0-1571,-1 1 0,1 1 1,0 0-1,-13 3 0,20-4-533,1 0-1,-1 0 0,0 0 0,1 1 0,-1-1 0,1 1 1,0-1-1,-1 1 0,1 0 0,0 1 0,0-1 0,0 0 0,1 1 1,-1 0-1,1 0 0,-1 0 0,1 0 0,0 0 0,-3 5 1,5-7-88,1 0 0,-1 0 0,0 0 0,0 0 0,1-1 0,-1 1 0,0 0 0,1 0 0,-1 0 0,1 0 0,0 0 0,-1-1 0,1 1 0,0 0 0,-1 0 0,1-1 0,0 1 0,-1-1 0,1 1 0,0-1 0,0 1 0,0-1 0,0 1 0,0-1 0,0 0 1,0 1-1,0-1 0,-1 0 0,1 0 0,0 0 0,0 1 0,1-1 0,50 10-1208,-31-6 773,-2 6 748,-17-5 245,-12-3-412,1-1-163,-1 0 1,1 1-1,0-1 0,-10 5 1,19-6-13,40-3-8750,-25-2 3486</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41.742"/>
    </inkml:context>
    <inkml:brush xml:id="br0">
      <inkml:brushProperty name="width" value="0.025" units="cm"/>
      <inkml:brushProperty name="height" value="0.025" units="cm"/>
      <inkml:brushProperty name="color" value="#E71224"/>
    </inkml:brush>
  </inkml:definitions>
  <inkml:trace contextRef="#ctx0" brushRef="#br0">1 0 11755,'0'0'13677,"73"22"-13453,-34-22-160,1 0-32,-3 0-544,-6 0-1538,-3 0-993,-8 2-1858,-9 0-1665</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42.132"/>
    </inkml:context>
    <inkml:brush xml:id="br0">
      <inkml:brushProperty name="width" value="0.025" units="cm"/>
      <inkml:brushProperty name="height" value="0.025" units="cm"/>
      <inkml:brushProperty name="color" value="#E71224"/>
    </inkml:brush>
  </inkml:definitions>
  <inkml:trace contextRef="#ctx0" brushRef="#br0">1 26 6983,'0'0'15662,"78"11"-14925,-33-16-417,1-2-223,-1 1-65,3 2-801,-9-2-1986,-5-2-4516</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43.817"/>
    </inkml:context>
    <inkml:brush xml:id="br0">
      <inkml:brushProperty name="width" value="0.025" units="cm"/>
      <inkml:brushProperty name="height" value="0.025" units="cm"/>
      <inkml:brushProperty name="color" value="#E71224"/>
    </inkml:brush>
  </inkml:definitions>
  <inkml:trace contextRef="#ctx0" brushRef="#br0">277 55 4484,'8'-28'10208,"-14"11"-5561,4 16-4542,0 0 1,-1-1-1,1 1 0,-1 0 0,0 1 1,1-1-1,-1 0 0,0 1 0,1-1 0,-1 1 1,0 0-1,0 0 0,1 0 0,-1 0 0,-5 1 1,1 0-47,0 1 1,0 0 0,0 0 0,1 1 0,-1 0 0,1 0 0,-1 0-1,1 1 1,0 0 0,0 0 0,0 0 0,1 1 0,0 0 0,-8 9-1,-4 5 299,1 1-1,-23 37 0,28-38 81,0 0-1,-13 36 0,21-50-394,1 0 1,1 1-1,-1-1 1,1 1-1,0-1 0,0 1 1,0-1-1,1 1 1,0-1-1,0 1 1,0-1-1,1 1 1,0-1-1,0 1 0,0-1 1,3 7-1,-1-9-17,-1 0 0,1 0 0,-1-1 0,1 1-1,0-1 1,0 0 0,0 0 0,0 0 0,0 0-1,1 0 1,-1-1 0,0 1 0,1-1 0,-1 0-1,1 0 1,0 0 0,-1-1 0,1 1 0,4-1-1,75 1 564,-78-1-551,12-2 144,1 0 0,-1-2 1,0 0-1,0 0 1,0-2-1,-1 0 0,1-1 1,-2-1-1,27-16 0,-34 19-13,-1 0 1,1 0-1,-1-1 0,0 0 0,-1 0 0,1 0 0,-1-1 0,-1 0 1,1 0-1,-1-1 0,0 1 0,-1-1 0,0 0 0,0 0 1,-1-1-1,0 1 0,0-1 0,-1 0 0,0 0 0,1-14 1,-3 20-162,0 0 1,-1 0 0,1 0-1,-1-1 1,0 1 0,1 0 0,-1 0-1,-1 0 1,1 0 0,0 0-1,-1 1 1,1-1 0,-1 0 0,0 1-1,0-1 1,0 1 0,0-1 0,-4-2-1,0 1 16,0 0-1,0 0 1,-1 0-1,1 1 1,-1-1-1,0 2 1,-12-4-1,-5 0-652,1 2 0,-1 1 0,-47-1 0,67 4 57,-13 2-2575,12 7-8028</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44.161"/>
    </inkml:context>
    <inkml:brush xml:id="br0">
      <inkml:brushProperty name="width" value="0.025" units="cm"/>
      <inkml:brushProperty name="height" value="0.025" units="cm"/>
      <inkml:brushProperty name="color" value="#E71224"/>
    </inkml:brush>
  </inkml:definitions>
  <inkml:trace contextRef="#ctx0" brushRef="#br0">292 0 17777,'0'0'7356,"-5"11"-6678,-17 24-489,0 0 0,-2-2 0,-2-1 0,-29 28 0,19-19-183,22-23-546,-2-1-1,0-1 0,-26 22 0,31-36-7125,9-9 951</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44.537"/>
    </inkml:context>
    <inkml:brush xml:id="br0">
      <inkml:brushProperty name="width" value="0.025" units="cm"/>
      <inkml:brushProperty name="height" value="0.025" units="cm"/>
      <inkml:brushProperty name="color" value="#E71224"/>
    </inkml:brush>
  </inkml:definitions>
  <inkml:trace contextRef="#ctx0" brushRef="#br0">141 51 19378,'0'0'726,"-9"-1"182,4 1-798,-1-1 195,1 1 0,-1 0 1,1 0-1,0 0 0,-1 0 0,1 1 1,-10 3-1,13-3-275,0 0 0,0 0 0,0 0 0,1 0 0,-1 0 0,0 0 0,1 1 0,-1-1 0,1 1 0,-1 0 0,1-1 0,0 1 0,0 0 0,0 0 0,0-1 0,0 1 0,0 0 0,0 0 0,0 0 0,1 0 0,-1 0 0,1 1 0,0-1 0,-1 0 0,1 0 0,0 0 0,0 0 0,1 2 0,-1-2-30,1 0 0,-1 0 0,0-1 0,1 1 0,0-1 0,-1 1 0,1 0 0,0-1 0,0 1 0,0-1 1,0 0-1,0 1 0,0-1 0,0 0 0,1 0 0,-1 1 0,0-1 0,1 0 0,-1 0 0,1 0 0,-1-1 0,1 1 0,-1 0 0,1-1 0,0 1 1,-1-1-1,1 1 0,0-1 0,-1 0 0,1 1 0,2-1 0,64 3-2,-56-3-68,-4 0-67,1-1 1,0 1-1,0-2 0,-1 1 0,1-1 0,0-1 0,-1 0 0,11-5 0,-16 7 126,-1 0 1,0 0-1,0 0 0,1-1 1,-1 1-1,0 0 0,-1-1 1,1 0-1,0 0 0,0 1 0,-1-1 1,1 0-1,-1 0 0,1-1 1,-1 1-1,0 0 0,0 0 0,0-1 1,0 1-1,0 0 0,-1-1 1,1 1-1,-1-1 0,0 1 1,1-1-1,-1 1 0,0-1 0,0 1 1,-1-1-1,1 1 0,-1-1 1,1 1-1,-2-5 0,0 4 17,0 0 0,0 0 0,0 0 0,0 0 0,0 0 0,-1 1 0,1-1 0,-1 1 0,0-1 0,0 1 0,0 0 0,0 0 0,0 1 0,0-1 0,0 1 0,-1-1 0,1 1 0,0 0 0,-1 0 0,1 0 0,-1 1 0,-6-1 0,-10-1 176,0 1 0,-32 2 0,42 0-56,0 0 0,0 1 1,0 0-1,0 1 0,-15 6 1,22-9-115,1 1 0,-1 0 0,0 0 0,1 1 0,-1-1 1,1 1-1,0-1 0,-1 1 0,1 0 0,0-1 0,0 1 1,0 0-1,0 1 0,1-1 0,-1 0 0,0 0 0,1 1 1,0-1-1,-1 1 0,1-1 0,0 1 0,0 0 0,1-1 1,-2 6-1,2-7-101,1 0-1,-1 0 1,0 0 0,0-1-1,1 1 1,-1 0 0,0 0-1,1 0 1,-1 0 0,1 0-1,-1-1 1,1 1 0,0 0-1,-1 0 1,1-1 0,0 1 0,-1 0-1,1-1 1,0 1 0,0-1-1,0 1 1,-1-1 0,1 1-1,0-1 1,0 0 0,0 1-1,0-1 1,0 0 0,2 0-1,31 4-8590,-10-4-2104</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2:44.931"/>
    </inkml:context>
    <inkml:brush xml:id="br0">
      <inkml:brushProperty name="width" value="0.025" units="cm"/>
      <inkml:brushProperty name="height" value="0.025" units="cm"/>
      <inkml:brushProperty name="color" value="#E71224"/>
    </inkml:brush>
  </inkml:definitions>
  <inkml:trace contextRef="#ctx0" brushRef="#br0">136 1 6694,'0'0'13645,"-7"8"-11750,-24 22-594,-33 33 1448,60-59-2657,1 0 0,0 0-1,0 0 1,0 0 0,0 1-1,1-1 1,-1 1 0,1 0-1,0 0 1,1 0 0,-1 0-1,1 0 1,-1 6-1,3-10-82,-1 0 0,0 0 0,1 0-1,0 0 1,-1 0 0,1-1-1,-1 1 1,1 0 0,0 0-1,0-1 1,-1 1 0,1-1-1,0 1 1,0-1 0,0 1 0,0-1-1,0 1 1,0-1 0,0 1-1,0-1 1,0 0 0,0 0-1,0 0 1,0 0 0,0 1 0,0-1-1,0 0 1,0-1 0,1 1-1,38-1 282,-37 1-269,7-1 9,1-1 0,-1-1 0,1 0 0,-1 0 1,0-1-1,0 0 0,14-9 0,-20 11-15,-1 0-1,1 0 0,0 0 0,-1-1 1,1 1-1,-1-1 0,0 0 0,1 0 1,-1 0-1,-1-1 0,1 1 0,-1-1 1,1 1-1,-1-1 0,0 0 0,0 0 1,0 0-1,-1 0 0,0 0 0,0 0 1,1-5-1,-2 7-11,0 1-1,-1 0 1,1 0 0,-1 0-1,1 0 1,-1-1 0,0 1 0,1 0-1,-1 0 1,0 0 0,0 0 0,0 0-1,0 1 1,0-1 0,0 0-1,0 0 1,0 1 0,0-1 0,0 0-1,0 1 1,0-1 0,0 1 0,-1-1-1,1 1 1,0 0 0,0 0-1,-1-1 1,1 1 0,0 0 0,-3 0-1,-47-1-363,41 1 61,-11 4-1277,15 0-1511,2 1-3591</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4:46.430"/>
    </inkml:context>
    <inkml:brush xml:id="br0">
      <inkml:brushProperty name="width" value="0.025" units="cm"/>
      <inkml:brushProperty name="height" value="0.025" units="cm"/>
      <inkml:brushProperty name="color" value="#E71224"/>
    </inkml:brush>
  </inkml:definitions>
  <inkml:trace contextRef="#ctx0" brushRef="#br0">2895 142 4676,'-17'-3'4394,"-59"-10"-4028,-117-5-1,-781 1-306,794 15 1110,-306 38 0,362-18-1102,-217 63 0,306-70-73,0 1 0,1 2 1,1 1-1,0 2 0,1 1 0,1 2 0,0 1 0,2 1 0,1 2 0,-46 48 1,62-56 22,1-1-1,0 1 1,1 1 0,1 0 0,1 0 0,0 1 0,2 0 0,0 0 0,-7 35 0,6-2 35,2 1 0,2 71 0,4-99-45,1 0 0,1 0-1,1-1 1,1 1 0,1-1 0,1 0-1,1-1 1,1 0 0,1 0 0,1-1-1,1 0 1,0-1 0,2 0-1,0-1 1,2 0 0,0-2 0,1 0-1,0 0 1,1-2 0,1 0 0,1-1-1,39 21 1,-21-19-1,1-2 0,1-2 1,-1-1-1,2-2 0,54 4 0,208 2 107,-283-14-108,1241-22 139,-1020 19-116,-131 4 39,-1-5 0,159-24 1,-234 19 240,0-2 1,-1-1 0,0-1-1,-1-2 1,0-1 0,55-38-1,-38 19-282,-2-2 0,-1-3-1,49-53 1,-81 78 66,-1-1 1,-1-1-1,0 0 1,-1-1-1,-1 0 1,0-1-1,-2 1 1,0-2-1,7-24 1,-11 31 21,-2-1 0,0 0 1,0 0-1,-1-1 0,-1 1 1,0 0-1,-1 0 1,0 0-1,-1 0 0,0 0 1,-1 0-1,-1 0 1,0 1-1,-1 0 0,-6-13 1,-11-15 360,-2 0 0,-46-58 0,-71-66-646,115 136-191,-1 2 0,-1 1 0,-1 1 0,-2 2 0,0 0 0,-40-19 0,7 10-2172,0 3-1,-97-28 1,14 13-6878</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2.746"/>
    </inkml:context>
    <inkml:brush xml:id="br0">
      <inkml:brushProperty name="width" value="0.025" units="cm"/>
      <inkml:brushProperty name="height" value="0.025" units="cm"/>
      <inkml:brushProperty name="color" value="#E71224"/>
    </inkml:brush>
  </inkml:definitions>
  <inkml:trace contextRef="#ctx0" brushRef="#br0">181 7 10314,'0'0'4206,"-9"-1"-2316,4-1-1694,0 1-1,1 0 0,-1 0 1,0 1-1,0 0 1,0-1-1,0 1 0,0 1 1,0-1-1,1 1 0,-1 0 1,0 0-1,0 0 1,1 1-1,-1 0 0,1 0 1,-1 0-1,1 0 1,0 1-1,0-1 0,0 1 1,0 0-1,0 0 0,-6 7 1,4 0-34,-1 0 1,1 0 0,1 0-1,0 1 1,0 0 0,1 0-1,1 0 1,0 0 0,0 1-1,1-1 1,1 1 0,0 0-1,0-1 1,2 13-1,-1-22-102,0 1-1,0-1 0,0 0 0,0 0 0,1 0 1,-1 0-1,1 0 0,0 0 0,-1 0 0,1 0 0,0 0 1,0-1-1,0 1 0,0 0 0,1 0 0,-1-1 1,0 1-1,1-1 0,-1 1 0,1-1 0,0 0 0,-1 1 1,1-1-1,0 0 0,0 0 0,0 0 0,0 0 1,0-1-1,0 1 0,0 0 0,0-1 0,0 0 0,0 1 1,0-1-1,0 0 0,0 0 0,0 0 0,0 0 1,0 0-1,0-1 0,4 0 0,0 0 139,0 0-1,0-1 1,0 1 0,0-1-1,-1-1 1,1 1 0,0-1-1,-1 0 1,0 0 0,0 0-1,0-1 1,0 0 0,6-7-1,-7 6-74,0 0 0,-1-1 0,0 0 0,0 1 0,0-1 0,-1 0 0,0-1 0,0 1 0,-1 0 0,1-1 0,-1 1 0,-1 0 0,1-14-1,-1 16-149,-1 0-1,1 1 0,-1-1 0,1 0 0,-1 0 0,0 1 1,0-1-1,-1 1 0,1-1 0,-1 1 0,0-1 0,0 1 1,0 0-1,0 0 0,-1 0 0,1 0 0,-1 0 0,1 0 0,-1 1 1,0 0-1,0-1 0,0 1 0,-1 0 0,-5-3 0,8 5-86,0-1-1,-1 0 0,1 1 0,0-1 0,-1 1 1,1 0-1,0-1 0,-1 1 0,1 0 1,-1 0-1,1 0 0,0 0 0,-1 0 0,1 0 1,-1 0-1,1 0 0,0 1 0,-1-1 0,1 0 1,0 1-1,-1-1 0,1 1 0,0 0 1,0-1-1,-1 1 0,1 0 0,0 0 0,0 0 1,0 0-1,0 0 0,0 0 0,0 0 0,0 0 1,0 0-1,1 0 0,-1 0 0,0 1 1,1-1-1,-1 0 0,1 1 0,-1-1 0,1 0 1,0 1-1,-1-1 0,1 0 0,0 1 0,0 2 1,0-1-434,-1 1 0,1-1 1,0 1-1,0-1 1,1 1-1,-1-1 1,1 1-1,-1-1 0,1 0 1,0 1-1,0-1 1,1 0-1,-1 0 1,1 0-1,0 0 0,-1 0 1,1 0-1,5 5 1,12 4-4717,4-3-2322</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3.094"/>
    </inkml:context>
    <inkml:brush xml:id="br0">
      <inkml:brushProperty name="width" value="0.025" units="cm"/>
      <inkml:brushProperty name="height" value="0.025" units="cm"/>
      <inkml:brushProperty name="color" value="#E71224"/>
    </inkml:brush>
  </inkml:definitions>
  <inkml:trace contextRef="#ctx0" brushRef="#br0">1 136 4644,'13'-7'2638,"171"-107"8092,-182 112-10638,1 0 1,-1 1 0,1-1-1,0 1 1,-1 0-1,1-1 1,0 1 0,0 1-1,0-1 1,0 0 0,-1 1-1,1-1 1,0 1 0,0 0-1,4 0 1,-5 1-65,-1 0 0,0 0 0,0 1 0,0-1 0,0 0 0,0 0 0,0 1 0,0-1 0,0 0 0,0 1 0,-1-1 0,1 1 0,-1-1 0,1 1 1,-1-1-1,1 1 0,-1 0 0,0-1 0,0 1 0,0-1 0,0 1 0,0 0 0,0-1 0,0 1 0,0-1 0,-1 1 0,1 0 0,-1 1 0,-1 8 154,-1-1 0,0 1-1,0-1 1,-1 0 0,0 0-1,-1 0 1,-6 10 0,-47 67 1823,45-69-1738,-37 44-432,50-61-1159,0-16-4164,1-4-491,6-7-2696</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3.428"/>
    </inkml:context>
    <inkml:brush xml:id="br0">
      <inkml:brushProperty name="width" value="0.025" units="cm"/>
      <inkml:brushProperty name="height" value="0.025" units="cm"/>
      <inkml:brushProperty name="color" value="#E71224"/>
    </inkml:brush>
  </inkml:definitions>
  <inkml:trace contextRef="#ctx0" brushRef="#br0">124 38 8200,'0'0'1409,"-8"-5"454,1 2-1238,1 1 0,0-1 0,-1 1 0,1 0 0,-1 0 0,0 1 0,1 0 0,-8 0 0,12 1-506,0 0 0,0 0 0,0 0 0,0 1 0,0-1 0,0 1 0,0-1 0,1 1 0,-1-1 0,0 1 0,0 0 0,1 0 0,-1 0 0,0 0 0,1 0 0,-1 1 0,1-1-1,-1 0 1,1 1 0,0-1 0,0 1 0,-1-1 0,1 1 0,0 0 0,1-1 0,-1 1 0,0 0 0,0 0 0,1-1 0,-1 1 0,1 0 0,-1 0 0,1 0 0,0 0 0,0 0 0,0 0-1,0 0 1,0 0 0,1 2 0,-2-3-115,1 0 0,0 0 1,0 1-1,0-1 0,0 0 0,0 0 0,0 0 0,0 0 0,1 0 0,-1 0 0,0 0 0,1 0 0,-1 0 0,1 0 0,-1 0 0,1 0 0,-1 0 0,1 0 1,-1 0-1,1 0 0,0 0 0,0 0 0,-1-1 0,1 1 0,0 0 0,0-1 0,0 1 0,1 0 0,2 0 20,-1-1 0,1 1-1,-1-1 1,1 0 0,0 0-1,-1 0 1,1 0 0,4-2-1,-3 1-25,-1-1 0,1 0-1,0 0 1,-1 0-1,1-1 1,-1 0 0,0 0-1,0 0 1,0 0-1,0 0 1,4-6 0,-6 7-46,-1 1 1,1-1-1,-1 0 1,0 0-1,1 0 1,-1 0-1,0 0 1,0-1-1,0 1 1,-1 0 0,2-4-1,-2 5 22,0 0 0,0-1 0,0 1 0,0 0 0,0 0 0,-1 0 0,1 0-1,0 0 1,0 0 0,-1 0 0,1 0 0,-1 0 0,1 0 0,-1 0 0,1 1 0,-1-1 0,0 0 0,1 0-1,-1 0 1,0 0 0,0 1 0,0-1 0,1 0 0,-1 1 0,0-1 0,-2 0 0,1 0 17,0 0 0,-1 0 1,1 0-1,-1 0 1,1 0-1,-1 0 0,0 1 1,1 0-1,-1-1 0,0 1 1,1 0-1,-1 0 0,0 0 1,1 1-1,-1-1 0,0 1 1,1-1-1,-1 1 0,1 0 1,-1 0-1,1 0 0,-1 0 1,1 0-1,0 1 1,-1-1-1,1 1 0,0 0 1,0-1-1,0 1 0,0 0 1,1 0-1,-1 0 0,0 1 1,1-1-1,0 0 0,-2 4 1,-1 0-187,0 0 1,1 1-1,0 0 1,1 0-1,-1 0 1,1 0-1,-1 8 1,2 23-4406,7-24-103,5-3-2984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7.498"/>
    </inkml:context>
    <inkml:brush xml:id="br0">
      <inkml:brushProperty name="width" value="0.025" units="cm"/>
      <inkml:brushProperty name="height" value="0.025" units="cm"/>
    </inkml:brush>
  </inkml:definitions>
  <inkml:trace contextRef="#ctx0" brushRef="#br0">156 57 6278,'0'0'11552,"-3"-9"-9315,3 7-2133,0-1-1,-1 1 1,0 0-1,0-1 1,1 1 0,-1 0-1,-1 0 1,1 0-1,0 0 1,0 0 0,-1 0-1,1 0 1,-1 0-1,0 0 1,0 1-1,1-1 1,-1 1 0,0-1-1,0 1 1,0 0-1,-1 0 1,1-1 0,0 2-1,0-1 1,-1 0-1,1 0 1,0 1 0,-1-1-1,1 1 1,0 0-1,-1 0 1,1 0 0,-1 0-1,1 0 1,-1 0-1,-2 1 1,0 1-21,-1-1 1,0 1-1,1 1 0,-1-1 1,1 1-1,-1 0 0,1 0 1,0 0-1,-5 6 0,8-9-64,0 1-1,0 1 1,1-1-1,-1 0 0,1 0 1,-1 1-1,1-1 1,0 0-1,-1 1 0,1-1 1,0 1-1,0 0 1,0 0-1,0-1 0,0 1 1,1 0-1,-1 0 1,0 0-1,1 0 0,-1-1 1,1 1-1,0 0 1,0 0-1,-1 0 1,2 0-1,-1 0 0,0 0 1,0 0-1,0 0 1,2 4-1,-1-5-9,1 0-1,-1 0 1,1 0 0,-1 0 0,1 0 0,-1 0-1,1 0 1,0-1 0,-1 1 0,1-1-1,0 1 1,0-1 0,-1 0 0,1 1-1,0-1 1,0 0 0,2 0 0,37-2-153,-34 2-20,1-1-44,0 1-1,-1-2 1,1 1-1,0-1 0,-1 0 1,0 0-1,1-1 0,-1 0 1,0-1-1,0 1 0,7-6 1,-47 24 1692,14 5-862,17-16-461,0-1 0,0 0 1,-1 0-1,0 0 0,1 0 1,-1 0-1,0-1 0,-1 1 1,1-1-1,0 0 0,-1 0 1,1 0-1,-1 0 0,0 0 1,-5 1-1,9-5-440,1 0 0,0 1 1,0-1-1,0 1 0,0-1 0,0 1 1,0-1-1,0 1 0,1-1 0,-1 1 1,0 0-1,1 0 0,1-1 1,15-13-4855,-6 4-2221,-4 5 761</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3.805"/>
    </inkml:context>
    <inkml:brush xml:id="br0">
      <inkml:brushProperty name="width" value="0.025" units="cm"/>
      <inkml:brushProperty name="height" value="0.025" units="cm"/>
      <inkml:brushProperty name="color" value="#E71224"/>
    </inkml:brush>
  </inkml:definitions>
  <inkml:trace contextRef="#ctx0" brushRef="#br0">1 1 11979,'0'0'4885,"2"8"-4250,3 24-271,-3-18-120,1 1 0,0-1-1,0 0 1,1 0-1,8 16 1,-12-29-174,1 0 0,-1 0 0,1 0 0,0 0 1,-1 0-1,1 0 0,0-1 0,-1 1 0,1 0 0,0 0 0,0-1 1,0 1-1,0 0 0,0-1 0,0 1 0,0-1 0,0 1 0,0-1 1,0 0-1,0 1 0,0-1 0,0 0 0,0 0 0,0 0 0,0 1 0,0-1 1,0 0-1,0-1 0,0 1 0,1 0 0,-1 0 0,0 0 0,0-1 1,0 1-1,0 0 0,0-1 0,0 1 0,0-1 0,0 1 0,0-1 0,-1 0 1,1 1-1,0-1 0,0 0 0,0 0 0,-1 1 0,1-1 0,0 0 1,-1 0-1,2-2 0,2-1 227,-1-1 1,1 0 0,-1 0-1,0 0 1,0-1-1,-1 1 1,4-11 0,-5 12-200,0 0 0,0 0 0,-1 0 1,0 0-1,1 0 0,-1 0 1,-1 0-1,1 0 0,-1 0 1,1 0-1,-1 0 0,-3-7 0,3 10-100,0-1 0,0 0-1,0 1 1,0-1-1,-1 1 1,1 0-1,0-1 1,-1 1-1,1 0 1,-1 0-1,0 0 1,1 0-1,-1 0 1,0 0 0,0 1-1,1-1 1,-1 0-1,0 1 1,0-1-1,0 1 1,0 0-1,0 0 1,0 0-1,1 0 1,-1 0-1,0 0 1,0 0 0,-3 1-1,3 0-43,1-1 1,0 0-1,0 1 0,-1 0 1,1-1-1,0 1 0,0 0 1,0-1-1,0 1 0,0 0 1,0 0-1,0 0 0,0 0 1,0 0-1,0 0 0,0 0 1,1 0-1,-1 0 0,0 1 1,1-1-1,-1 0 0,1 0 1,0 1-1,-1-1 0,1 2 1,-3 17-2573,5-2-3688,2-10-4339</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6.524"/>
    </inkml:context>
    <inkml:brush xml:id="br0">
      <inkml:brushProperty name="width" value="0.025" units="cm"/>
      <inkml:brushProperty name="height" value="0.025" units="cm"/>
      <inkml:brushProperty name="color" value="#E71224"/>
    </inkml:brush>
  </inkml:definitions>
  <inkml:trace contextRef="#ctx0" brushRef="#br0">238 17 9033,'-12'0'1453,"1"1"0,-1 1 0,1 0 1,-22 6-1,21-4-706,0 1 0,0 0 0,1 0 1,-19 13-1,24-14-538,0 0 1,0 1-1,0-1 1,1 1-1,0 0 1,0 1-1,0-1 1,0 1-1,1 0 1,0 0-1,0 1 1,1-1-1,0 1 0,0 0 1,0-1-1,1 1 1,0 1-1,1-1 1,-1 0-1,0 12 1,2-18-171,0 0-1,1 0 1,-1 0 0,0 0 0,0 0-1,0 0 1,1 0 0,-1 0 0,0 0 0,1 0-1,-1 0 1,1 0 0,0 0 0,-1 0-1,1 0 1,-1-1 0,1 1 0,0 0-1,0 0 1,0-1 0,-1 1 0,1 0 0,0-1-1,0 1 1,0-1 0,1 1 0,2 1 65,-1-1 0,1 0 0,0-1 0,-1 1 1,1-1-1,0 1 0,-1-1 0,5 0 0,1-1 95,1 0 1,-1 0-1,0-1 0,0 0 0,-1-1 1,11-3-1,-11 2-57,0-1 0,0 0 0,-1 0 1,1-1-1,-1 0 0,0 0 0,0 0 0,-1-1 0,6-8 1,-9 11-73,0 0 1,-1-1-1,1 1 1,-1-1-1,0 0 1,0 0-1,0 0 1,-1 0-1,0 0 1,0 0-1,0 0 1,0-1-1,-1 1 1,0 0-1,0 0 1,0-1-1,-2-6 1,0 8-83,1 1 1,-1 0 0,0 0 0,0 0-1,0 0 1,0 0 0,-1 0 0,1 0-1,-1 1 1,0-1 0,0 1 0,1 0-1,-2 0 1,1 0 0,0 0 0,0 0-1,0 1 1,-1 0 0,1-1 0,-1 1 0,1 0-1,-7 0 1,9 0-123,-1 1 0,0-1-1,1 1 1,-1-1 0,0 1 0,0 0-1,1 0 1,-1 0 0,0 0 0,0 0 0,0 0-1,1 0 1,-1 1 0,0-1 0,0 1-1,1-1 1,-1 1 0,0 0 0,1-1 0,-1 1-1,1 0 1,-1 0 0,1 0 0,-1 0-1,1 0 1,0 1 0,-1-1 0,1 0 0,0 1-1,0-1 1,0 1 0,0-1 0,0 1-1,0-1 1,1 1 0,-1 0 0,0-1 0,1 1-1,-1 0 1,1 0 0,0-1 0,0 1-1,0 0 1,-1 0 0,2 2 0,-1-2-323,1 1 0,0-1 1,0 0-1,0-1 0,0 1 0,1 0 1,-1 0-1,0 0 0,1-1 0,-1 1 1,1-1-1,-1 1 0,1-1 1,0 1-1,0-1 0,0 0 0,0 0 1,0 0-1,0 0 0,0 0 0,0-1 1,0 1-1,0-1 0,0 1 1,0-1-1,3 1 0,27 4-5997</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6.872"/>
    </inkml:context>
    <inkml:brush xml:id="br0">
      <inkml:brushProperty name="width" value="0.025" units="cm"/>
      <inkml:brushProperty name="height" value="0.025" units="cm"/>
      <inkml:brushProperty name="color" value="#E71224"/>
    </inkml:brush>
  </inkml:definitions>
  <inkml:trace contextRef="#ctx0" brushRef="#br0">127 1 10602,'0'0'11365,"1"10"-10777,-1-2-442,0 0 0,-1 0 0,0 0 0,0 0 0,-1 0 0,0-1 0,0 1 0,0-1 0,-1 1 0,-1-1 0,1 0 0,-1 0 0,-8 12 0,-15 19 534,14-22-545,2 1 1,0 0 0,-17 36 0,29-56-4911,12-32-4084,-5 6 1540</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7.234"/>
    </inkml:context>
    <inkml:brush xml:id="br0">
      <inkml:brushProperty name="width" value="0.025" units="cm"/>
      <inkml:brushProperty name="height" value="0.025" units="cm"/>
      <inkml:brushProperty name="color" value="#E71224"/>
    </inkml:brush>
  </inkml:definitions>
  <inkml:trace contextRef="#ctx0" brushRef="#br0">140 7 11851,'0'0'1815,"-7"-2"459,-2 1-1355,1-1 0,-1 1 0,0 1-1,0-1 1,1 2 0,-12 0-1,17 0-819,0-1 0,0 1 0,1 0 0,-1 0 0,0 0 0,1 0 0,-1 0 0,1 0 0,-1 1 0,1 0 0,-1-1-1,1 1 1,0 0 0,0 0 0,0 0 0,0 0 0,0 0 0,0 1 0,1-1 0,-1 1 0,1-1 0,0 1 0,-1-1 0,1 1 0,0 0-1,-1 4 1,2-5-98,0-1 0,-1 0 0,1 1-1,0-1 1,-1 1 0,1-1-1,0 0 1,0 1 0,0-1 0,0 1-1,0-1 1,1 0 0,-1 1-1,0-1 1,1 0 0,-1 1 0,0-1-1,1 0 1,0 1 0,-1-1-1,1 0 1,0 0 0,0 0 0,0 0-1,-1 1 1,1-1 0,0 0-1,1-1 1,-1 1 0,0 0 0,0 0-1,0 0 1,0-1 0,1 1 0,-1 0-1,3 0 1,1 0 23,1 0-1,0 0 1,0-1 0,-1 1 0,1-1-1,0-1 1,0 1 0,7-2 0,-11 2-27,0-1 1,0 1 0,0-1-1,0 0 1,-1 1 0,1-1-1,0 0 1,0 0-1,-1 0 1,1 0 0,0-1-1,-1 1 1,1 0 0,-1-1-1,0 1 1,1-1 0,-1 1-1,0-1 1,0 0 0,0 1-1,0-1 1,0 0 0,0 0-1,-1 0 1,1 0 0,0 1-1,-1-4 1,1 3 1,-1 1 0,0-1 0,0 1 0,0-1 0,0 1 0,-1-1 0,1 1 0,0-1 0,-1 1 0,1 0 0,-1-1 0,1 1 0,-1-1 0,0 1 0,0 0 0,1 0 0,-1-1 1,0 1-1,0 0 0,0 0 0,0 0 0,0 0 0,-1 0 0,1 0 0,0 0 0,0 0 0,-1 1 0,1-1 0,0 0 0,-1 1 0,1-1 0,-1 1 0,1-1 0,-1 1 0,1 0 0,-2 0 0,-2-1 14,1 1-1,-1 0 0,1 0 1,0 1-1,-1-1 0,1 1 1,-1 0-1,1 0 0,0 0 1,0 1-1,-1 0 0,1-1 1,-6 5-1,8-5-87,1 1-1,-1-1 1,0 0 0,1 1-1,-1-1 1,1 1 0,-1-1-1,1 1 1,0 0 0,0 0-1,0-1 1,0 1 0,0 0-1,0 0 1,0 0 0,-1 4-1,2-4-216,0 0 0,0 0 0,0 0 0,0 0-1,0 0 1,1 0 0,-1 1 0,0-1 0,1 0 0,0 0-1,-1 0 1,3 2 0,6 7-3680,7-2-1473</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7.580"/>
    </inkml:context>
    <inkml:brush xml:id="br0">
      <inkml:brushProperty name="width" value="0.025" units="cm"/>
      <inkml:brushProperty name="height" value="0.025" units="cm"/>
      <inkml:brushProperty name="color" value="#E71224"/>
    </inkml:brush>
  </inkml:definitions>
  <inkml:trace contextRef="#ctx0" brushRef="#br0">73 15 2498,'0'0'10191,"-8"7"-5621,4-5-4395,-34 31 3120,36-32-3128,0 1 0,0 0 1,0 1-1,1-1 0,-1 0 0,0 0 0,1 1 0,0-1 1,-1 1-1,1-1 0,0 1 0,0 0 0,0-1 0,1 1 1,-1 0-1,1 0 0,-1 0 0,1 3 0,1-5-151,0 0-1,0 0 1,-1 1-1,1-1 1,0 0-1,0 0 1,0 0-1,0 0 1,1 0-1,-1 0 1,0 0-1,0-1 1,1 1-1,-1 0 1,0-1-1,1 1 1,-1-1-1,0 1 1,1-1-1,-1 1 1,1-1-1,-1 0 1,1 0 0,-1 0-1,3 0 1,48 0 558,-42 0-415,-2-1-59,-1 0 0,1 0 0,-1 0 0,0-1 0,1 0 0,-1 0 0,0-1 0,0 0 0,-1 0 0,9-6 0,-11 7-67,-1 0 1,0-1 0,0 1 0,1-1 0,-2 1 0,1-1-1,0 0 1,-1 0 0,1 0 0,-1-1 0,0 1 0,0-1-1,0 1 1,0-1 0,-1 0 0,1 1 0,-1-1 0,0 0-1,0 0 1,0-8 0,-1 11-81,0 1-1,0-1 1,0 0-1,0 0 1,-1 0 0,1 0-1,0 0 1,0 0-1,-1 1 1,1-1-1,0 0 1,-1 0-1,1 0 1,-1 1 0,1-1-1,-1 0 1,0 1-1,1-1 1,-1 0-1,0 1 1,1-1 0,-1 1-1,0-1 1,0 1-1,1-1 1,-1 1-1,0 0 1,0-1 0,0 1-1,0 0 1,1 0-1,-2-1 1,-34 0-3572,25 2 908,-3-1-2665</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8.605"/>
    </inkml:context>
    <inkml:brush xml:id="br0">
      <inkml:brushProperty name="width" value="0.025" units="cm"/>
      <inkml:brushProperty name="height" value="0.025" units="cm"/>
      <inkml:brushProperty name="color" value="#E71224"/>
    </inkml:brush>
  </inkml:definitions>
  <inkml:trace contextRef="#ctx0" brushRef="#br0">86 1 6438,'0'0'14537,"4"8"-13929,1 2-466,-1 1-1,0 1 0,-1-1 1,0 0-1,-1 1 1,0 0-1,-1-1 1,0 1-1,-2 18 1,1-28-134,0 0 0,0 1 0,0-1 0,0 0 0,0 1 1,1-1-1,-1 0 0,1 0 0,0 1 0,-1-1 0,1 0 0,0 0 0,0 0 1,0 0-1,1 0 0,-1 0 0,0 0 0,1 0 0,-1-1 0,1 1 1,0 0-1,-1-1 0,1 1 0,0-1 0,0 0 0,0 1 0,0-1 0,0 0 1,3 0-1,4 2 20,1-1 0,0-1 0,0 0 0,0 0 0,18-2 0,-20 1-56,-1-1 0,1 1 0,-1 1 1,1-1-1,-1 1 0,1 0 0,-1 1 0,1 0 0,8 4 0,-14-5 28,-1-1 0,0 1 0,1 1 0,-1-1 0,0 0-1,0 0 1,0 0 0,0 1 0,0-1 0,0 0 0,0 1 0,0-1-1,0 1 1,-1-1 0,1 1 0,0 0 0,-1-1 0,0 1 0,1 0-1,-1-1 1,0 1 0,0 0 0,0-1 0,0 1 0,0 0 0,0-1-1,0 1 1,-1 0 0,1-1 0,-1 1 0,1 0 0,-1-1 0,0 1 0,1-1-1,-1 1 1,0-1 0,0 0 0,-2 3 0,-2 3 140,0 1 1,-1-1 0,1 0-1,-2-1 1,-11 11-1,0-4 306,0 0 0,-1-1 0,-30 14 0,41-22-443,0-1 0,0 0 0,0 0 0,0-1 0,-1 1 0,0-2 0,1 0 0,-1 0 0,0 0 1,1-1-1,-18-2 0,23 1-372,0 0 0,1-1 0,-1 0 1,0 0-1,1 0 0,-1 0 0,1 0 0,-1 0 1,1-1-1,0 1 0,0-1 0,0 0 0,0 1 1,1-1-1,-1 0 0,1 0 0,0 0 0,0 0 1,0-1-1,0 1 0,0 0 0,1 0 0,-1-6 1,-7-34-6289</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8.981"/>
    </inkml:context>
    <inkml:brush xml:id="br0">
      <inkml:brushProperty name="width" value="0.025" units="cm"/>
      <inkml:brushProperty name="height" value="0.025" units="cm"/>
      <inkml:brushProperty name="color" value="#E71224"/>
    </inkml:brush>
  </inkml:definitions>
  <inkml:trace contextRef="#ctx0" brushRef="#br0">0 33 12556,'0'0'6470,"52"-18"-5413,-25 13-320,7 2-417,2 1-288,5 1-609,3-1-1889,4 1-3299</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9.311"/>
    </inkml:context>
    <inkml:brush xml:id="br0">
      <inkml:brushProperty name="width" value="0.025" units="cm"/>
      <inkml:brushProperty name="height" value="0.025" units="cm"/>
      <inkml:brushProperty name="color" value="#E71224"/>
    </inkml:brush>
  </inkml:definitions>
  <inkml:trace contextRef="#ctx0" brushRef="#br0">190 14 17008,'-12'7'699,"10"-5"-673,-23 13 1023,1 1 0,-37 32 0,55-44-914,1 1-1,0 0 1,0 0 0,0 0-1,1 0 1,-1 1 0,1 0 0,1 0-1,-1 0 1,1 1 0,0-1 0,0 1-1,1-1 1,0 1 0,0 0-1,1 0 1,0 0 0,0 0 0,0 8-1,2-13-131,-1-1 0,1 1 0,0 0 0,0-1 0,-1 1-1,1-1 1,1 1 0,-1-1 0,0 1 0,0-1 0,0 0 0,1 0-1,-1 0 1,1 1 0,-1-1 0,1 0 0,-1-1 0,1 1 0,-1 0-1,1 0 1,0-1 0,0 1 0,-1-1 0,1 1 0,0-1-1,0 0 1,-1 0 0,5 0 0,52 0 160,-51-1-100,0 0 0,0-1-1,0 1 1,0-2 0,0 1 0,-1-1 0,0 0 0,1 0-1,-1 0 1,0-1 0,0 0 0,-1-1 0,1 1 0,-1-1-1,0 0 1,0 0 0,-1-1 0,8-11 0,-7 9 79,0-1 1,0 0 0,-1 0-1,0 0 1,-1 0 0,0-1-1,0 0 1,-1 1 0,-1-1-1,1 0 1,-1 0-1,-2-18 1,1 26-178,-1-1-1,0 1 1,0 0-1,0-1 1,0 1-1,-1 0 1,1 0-1,-1 0 1,1 0 0,-1 0-1,0 0 1,0 1-1,1-1 1,-1 0-1,0 1 1,-1 0-1,1-1 1,0 1 0,0 0-1,0 0 1,-1 0-1,1 0 1,-1 1-1,1-1 1,-1 1-1,1-1 1,-1 1-1,1 0 1,-1 0 0,1 0-1,-1 0 1,-2 1-1,3-1-205,-1 0 1,1 0-1,0 1 0,-1-1 0,1 1 1,0 0-1,0-1 0,-1 1 0,1 0 1,0 0-1,0 0 0,0 1 0,0-1 1,0 1-1,-2 1 0,3-2-121,0 1 0,0-1 1,0 0-1,0 1 0,1-1 0,-1 1 1,1-1-1,-1 1 0,1-1 0,-1 1 0,1 0 1,0-1-1,0 1 0,-1-1 0,1 1 0,0 0 1,1-1-1,-1 1 0,0 0 0,0-1 1,1 1-1,-1-1 0,1 1 0,1 2 0,10 15-4688</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39.642"/>
    </inkml:context>
    <inkml:brush xml:id="br0">
      <inkml:brushProperty name="width" value="0.025" units="cm"/>
      <inkml:brushProperty name="height" value="0.025" units="cm"/>
      <inkml:brushProperty name="color" value="#E71224"/>
    </inkml:brush>
  </inkml:definitions>
  <inkml:trace contextRef="#ctx0" brushRef="#br0">322 101 16496,'-8'-1'2146,"-6"0"-1818,0 1 0,0 1 0,-1 0-1,1 1 1,0 0 0,0 1 0,0 1 0,1 0 0,-1 1 0,1 0 0,0 1 0,0 1 0,1 0 0,0 0 0,0 2 0,1-1 0,0 1 0,0 1 0,1 0 0,0 1 0,1-1 0,-9 15 0,16-22-296,-1 1 0,1 0 1,0-1-1,1 1 0,-1 0 1,1 0-1,-1 0 0,1 0 1,0 0-1,1 1 0,-1-1 1,1 0-1,0 0 0,0 0 1,0 1-1,1-1 0,1 7 0,-1-9-29,0 1 0,1 0 0,-1-1 0,1 1 0,-1-1 0,1 0 0,0 0-1,0 0 1,0 0 0,1 0 0,-1 0 0,0 0 0,1-1 0,-1 1 0,1-1 0,0 1-1,-1-1 1,1 0 0,0 0 0,0-1 0,-1 1 0,1 0 0,0-1 0,0 0 0,4 0-1,15 2 28,0-2 1,0 0-1,0-2 0,0 0 0,-1-2 0,1 0 0,-1-1 0,1-1 0,27-13 0,-35 13-5,0-1 0,0 0-1,-1-1 1,1 0 0,-2-1 0,1-1 0,-1 0-1,-1 0 1,0-1 0,0-1 0,-1 0 0,-1 0-1,0-1 1,8-15 0,-15 24-44,0 0 1,0 0-1,0 0 0,0-1 1,-1 1-1,0 0 0,0-1 1,0 1-1,0-1 0,-1 1 1,1-1-1,-1 0 0,0 1 1,-1-1-1,1 1 0,-1-1 1,0 1-1,0-1 0,-1 1 1,1 0-1,-1-1 0,0 1 1,-3-5-1,2 5-292,1 1 0,-1-1 0,-1 1 0,1 0-1,0 0 1,-1 1 0,0-1 0,1 1 0,-9-4 0,5 2-725,0 2 0,-1-1 0,1 1 0,-1 0 1,0 1-1,-8-1 0,-16 1-6155</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58.912"/>
    </inkml:context>
    <inkml:brush xml:id="br0">
      <inkml:brushProperty name="width" value="0.025" units="cm"/>
      <inkml:brushProperty name="height" value="0.025" units="cm"/>
      <inkml:brushProperty name="color" value="#E71224"/>
    </inkml:brush>
  </inkml:definitions>
  <inkml:trace contextRef="#ctx0" brushRef="#br0">1 42 7335,'0'0'7303,"71"-2"-5477,-35-7-769,3 0-609,4 0-352,-2 3-64,-3 0-352,-8 6-481,-3 0-704,-8 0-545,-10 0-801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7.829"/>
    </inkml:context>
    <inkml:brush xml:id="br0">
      <inkml:brushProperty name="width" value="0.025" units="cm"/>
      <inkml:brushProperty name="height" value="0.025" units="cm"/>
    </inkml:brush>
  </inkml:definitions>
  <inkml:trace contextRef="#ctx0" brushRef="#br0">0 1 10025</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59.245"/>
    </inkml:context>
    <inkml:brush xml:id="br0">
      <inkml:brushProperty name="width" value="0.025" units="cm"/>
      <inkml:brushProperty name="height" value="0.025" units="cm"/>
      <inkml:brushProperty name="color" value="#E71224"/>
    </inkml:brush>
  </inkml:definitions>
  <inkml:trace contextRef="#ctx0" brushRef="#br0">1 4 11275,'0'0'4772,"59"2"-3587,-25-2-832,0 0-289,3-1-96,3-2-1794,-1 1-2690</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59.607"/>
    </inkml:context>
    <inkml:brush xml:id="br0">
      <inkml:brushProperty name="width" value="0.025" units="cm"/>
      <inkml:brushProperty name="height" value="0.025" units="cm"/>
      <inkml:brushProperty name="color" value="#E71224"/>
    </inkml:brush>
  </inkml:definitions>
  <inkml:trace contextRef="#ctx0" brushRef="#br0">81 0 15503,'0'0'2722,"-9"11"-1318,1-3-905,1 0-302,-1 0 0,1 0-1,1 0 1,-1 1 0,1-1-1,1 2 1,0-1-1,-8 20 1,13-28-197,0 0 0,0 0 0,0 0 0,0-1 0,0 1 0,1 0 0,-1 0 0,0 0 0,0 0 0,1-1 0,-1 1 0,0 0 0,1 0 0,-1 0 0,1-1 0,-1 1 0,1 0 0,-1-1 0,1 1 0,-1 0 0,1-1 0,0 1 0,0-1-1,-1 1 1,1-1 0,0 1 0,0-1 0,-1 0 0,1 1 0,0-1 0,0 0 0,0 0 0,0 1 0,-1-1 0,1 0 0,0 0 0,0 0 0,0 0 0,1 0 0,48 0 15,-36-1 3,39-1-108,-36 0 8,0 1 1,1 1-1,-1 1 0,1 0 1,-1 1-1,18 5 0,-33-7 83,0 0-1,0 1 0,0-1 1,0 1-1,0 0 1,0-1-1,-1 1 1,1 0-1,0 0 0,0 0 1,-1 0-1,1 0 1,-1 1-1,1-1 1,-1 0-1,1 1 0,-1-1 1,0 1-1,0 0 1,0-1-1,0 1 0,0 0 1,0 0-1,0 0 1,0-1-1,-1 1 1,1 0-1,-1 0 0,0 0 1,1 0-1,-1 0 1,0 0-1,0 0 1,0 0-1,0 0 0,-1 0 1,1 0-1,0 0 1,-1 0-1,-1 3 1,0 0 60,-1 1 0,0-1 0,-1 0 0,1 0 0,-1 0 0,0-1 0,0 1 0,0-1 0,-1 0 0,1 0 0,-1-1 0,-6 4 1,-6 2 596,0 0 0,-1-2 0,-36 12 0,44-16-455,0-1 0,-1 0 1,1 0-1,-1-1 1,1 0-1,-1-1 1,1 0-1,-22-4 0,30 3-356,0 0 0,1-1 0,-1 1-1,0-1 1,1 1 0,-1-1-1,1 1 1,-1-1 0,1 0 0,0 0-1,0 0 1,0 0 0,0 0-1,0 0 1,0 0 0,0 0 0,1 0-1,-1 0 1,1 0 0,-1 0-1,1-1 1,0 1 0,0 0 0,0 0-1,0 0 1,0-1 0,1-1-1,8-66-8985,2 23 1537</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5:59.970"/>
    </inkml:context>
    <inkml:brush xml:id="br0">
      <inkml:brushProperty name="width" value="0.025" units="cm"/>
      <inkml:brushProperty name="height" value="0.025" units="cm"/>
      <inkml:brushProperty name="color" value="#E71224"/>
    </inkml:brush>
  </inkml:definitions>
  <inkml:trace contextRef="#ctx0" brushRef="#br0">0 0 12844,'0'0'7367,"58"0"-7111,-25 5-224,12-1-512,7-2-1954,5-2-2051,7 0 225</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00.330"/>
    </inkml:context>
    <inkml:brush xml:id="br0">
      <inkml:brushProperty name="width" value="0.025" units="cm"/>
      <inkml:brushProperty name="height" value="0.025" units="cm"/>
      <inkml:brushProperty name="color" value="#E71224"/>
    </inkml:brush>
  </inkml:definitions>
  <inkml:trace contextRef="#ctx0" brushRef="#br0">296 0 4676,'-11'4'7389,"-14"5"-5733,0 1 1,1 1 0,-45 28 0,54-30-1122,1 2 1,0-1-1,0 2 1,1 0 0,1 0-1,0 2 1,-18 24-1,28-34-481,-1 0-1,1 0 0,0 1 0,0-1 0,1 1 1,-1-1-1,1 1 0,0 0 0,0 0 0,0 7 0,1-10-49,0 0 0,0 0-1,1 0 1,-1 0 0,0 0-1,1-1 1,-1 1 0,1 0-1,0 0 1,-1-1-1,1 1 1,0 0 0,0-1-1,0 1 1,0 0 0,1-1-1,-1 0 1,0 1-1,1-1 1,-1 0 0,1 0-1,-1 1 1,1-1 0,-1 0-1,1 0 1,0-1 0,0 1-1,-1 0 1,3 0-1,9 2 47,0 0 1,0-1-1,0 0 0,0-1 0,1-1 0,-1 0 0,0-1 0,0 0 0,0-1 0,0-1 0,0 0 0,0 0 0,0-1 0,12-7 0,-18 9 44,0-2 0,0 1 0,-1-1 0,1 0 0,-1 0 0,1-1 0,-1 0 0,-1 0-1,1-1 1,-1 1 0,0-1 0,0 0 0,-1 0 0,1-1 0,-1 0 0,-1 1 0,1-1 0,-1 0-1,-1-1 1,1 1 0,-1-1 0,0 1 0,-1-1 0,0 1 0,0-9 0,-1 12-82,0 1 1,0 0 0,-1 0 0,1 0-1,-1 0 1,0 0 0,0 0 0,0 0-1,0 0 1,-1 0 0,1 0 0,-1 1-1,0-1 1,0 0 0,0 1 0,0 0-1,0-1 1,0 1 0,-3-2 0,0 0-3,-1 1 1,1 0 0,0 0-1,-1 0 1,1 1 0,-1-1 0,0 2-1,0-1 1,-11-1 0,10 1-54,1 2 0,-1-1 0,1 1 0,-1-1 0,1 2 0,-1-1 0,1 1 0,0 0 0,-1 0 1,1 1-1,0 0 0,-1 0 0,1 0 0,0 1 0,1 0 0,-1 0 0,0 1 0,1-1 0,0 1 0,-6 5 1,10-7-102,0-1 0,-1 0 0,1 0 0,0 1 0,0-1 0,0 0 0,1 1 0,-1-1 0,0 1 0,0-1 0,1 1 0,-1 0 0,1-1 0,-1 1 0,1-1 0,0 1 0,0 0 0,0 0 0,0-1 0,0 1 0,0 0 0,0-1 0,0 1 0,1 0 0,-1-1 0,1 1 0,-1-1 0,1 1 0,-1 0 1,1-1-1,0 0 0,0 1 0,0-1 0,0 1 0,0-1 0,0 0 0,0 0 0,1 1 0,-1-1 0,0 0 0,1 0 0,-1 0 0,0-1 0,1 1 0,-1 0 0,3 0 0,5 4-894,1-2 1,-1 1-1,1-2 1,0 1-1,0-1 1,15 1-1,31-1-2480,10-2 443</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00.718"/>
    </inkml:context>
    <inkml:brush xml:id="br0">
      <inkml:brushProperty name="width" value="0.025" units="cm"/>
      <inkml:brushProperty name="height" value="0.025" units="cm"/>
      <inkml:brushProperty name="color" value="#E71224"/>
    </inkml:brush>
  </inkml:definitions>
  <inkml:trace contextRef="#ctx0" brushRef="#br0">235 44 9001,'0'0'13372,"-14"-4"-12528,12 3-812,-3 0 15,0-1-1,0 1 1,0 0-1,0 0 1,-1 0-1,1 1 1,0-1-1,0 1 1,0 1-1,-1-1 1,1 1-1,0 0 1,0 0-1,0 0 1,0 1-1,0 0 1,1 0-1,-1 0 1,0 0-1,-4 4 1,-3 4 94,0 0 1,0 0 0,2 2 0,-1-1 0,1 1 0,1 0 0,-9 16 0,16-24-119,0 0 0,0 0 1,0 1-1,1-1 1,-1 0-1,1 1 1,0-1-1,1 1 0,-1-1 1,1 1-1,-1 0 1,2 5-1,-1-7-22,1 1 1,0-1-1,0 0 1,0 0-1,1-1 1,-1 1-1,1 0 0,-1 0 1,1-1-1,0 1 1,0-1-1,0 1 1,0-1-1,1 0 1,-1 0-1,0 0 0,1 0 1,0 0-1,5 2 1,4 2 17,1 0 0,0-1 0,0-1 0,0-1 0,1 1 0,0-2 0,-1 0 0,1-1 0,0 0 0,0-1 1,0 0-1,23-5 0,-24 3 61,0 0 1,-1-1 0,0 0-1,1-1 1,-1-1 0,0 0-1,-1-1 1,1 0 0,-1 0-1,0-1 1,-1-1 0,0 0-1,16-16 1,-22 20-5,0 0-1,-1-1 1,1 1 0,-1-1-1,0 0 1,-1 0 0,1 0 0,-1-1-1,0 1 1,0-1 0,0 1-1,-1-1 1,0 1 0,0-1 0,-1 0-1,1 0 1,-1 1 0,-1-10-1,0 10-59,-1 1-1,1-1 1,-1 1-1,0-1 0,0 1 1,-1-1-1,1 1 1,-1 0-1,0 0 1,0 1-1,0-1 0,-1 0 1,1 1-1,-1 0 1,0 0-1,0 0 1,0 0-1,0 1 0,0 0 1,-1-1-1,-8-2 1,-1 0-16,0 1 0,0 0 1,0 1-1,0 1 1,-1 0-1,-18 0 0,27 2-194,-1 0 1,1 1-1,0 0 0,0 0 0,-1 0 0,1 1 0,-9 4 0,12-5-141,0 0 0,0 1 1,1 0-1,-1-1 0,1 1 1,-1 0-1,1 0 0,0 1 0,0-1 1,0 0-1,0 1 0,0-1 1,0 1-1,1 0 0,-1-1 0,0 5 1,-2 16-8047</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07.107"/>
    </inkml:context>
    <inkml:brush xml:id="br0">
      <inkml:brushProperty name="width" value="0.025" units="cm"/>
      <inkml:brushProperty name="height" value="0.025" units="cm"/>
    </inkml:brush>
  </inkml:definitions>
  <inkml:trace contextRef="#ctx0" brushRef="#br0">316 1 12588,'0'0'197,"-5"8"-68,-4 12 43,0 1 0,2-1 0,0 1 0,1 1 0,1-1 0,1 1 0,-1 22 0,-3 174 1114,8-131-1034,-28 842 1873,-27-39-1645,9-248 92,43-573-609,-103 1449 2620,102-1486-3028,-3 31 1054,5-21-7825</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07.880"/>
    </inkml:context>
    <inkml:brush xml:id="br0">
      <inkml:brushProperty name="width" value="0.025" units="cm"/>
      <inkml:brushProperty name="height" value="0.025" units="cm"/>
    </inkml:brush>
  </inkml:definitions>
  <inkml:trace contextRef="#ctx0" brushRef="#br0">0 101 11243,'0'0'1414,"12"-4"-842,83-23-108,2 5 0,0 4 1,1 4-1,148-2 0,417 36-1625,-322-2 1415,662 51 565,-812-52-816,855 24 546,4-55 1957,-440 2-1375,-278 7-1057,1526-15 2014,-366 64-1640,-1393-36-570,9-1-369,-1 5-1,128 31 1,-230-42-158,22 8-432,-17-2-1736,-9 3-4007</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08.227"/>
    </inkml:context>
    <inkml:brush xml:id="br0">
      <inkml:brushProperty name="width" value="0.025" units="cm"/>
      <inkml:brushProperty name="height" value="0.025" units="cm"/>
    </inkml:brush>
  </inkml:definitions>
  <inkml:trace contextRef="#ctx0" brushRef="#br0">16 42 10282,'0'0'7730,"10"-7"-6844,30-20-224,-37 26-616,1-1 0,0 1 0,-1 0 0,1 0 0,0 1 0,0-1 0,-1 1 0,1-1 0,0 1 0,0 1 0,0-1 0,0 0 0,-1 1 0,1 0 0,0 0 0,0 0 0,6 3 0,4 0-4,24 5-59,0 1 0,-1 1 0,0 2 0,58 31 0,-92-43 22,-1 1 1,0-1-1,1 1 1,-1-1-1,0 1 1,0 0-1,0 0 1,-1 0-1,1 0 1,0 0-1,-1 0 1,1 1-1,-1-1 1,0 0-1,1 1 1,-1-1-1,0 1 1,-1 0-1,1-1 1,0 1-1,-1-1 1,0 1-1,1 0 1,-1 0-1,0-1 1,0 1-1,-1 0 1,1-1-1,0 1 1,-1 0-1,0-1 1,0 1-1,0-1 1,0 1-1,0-1 1,0 1-1,0-1 1,-1 0-1,-2 4 1,-5 6 214,0 0-1,-1-1 1,0 0-1,-1-1 1,-20 16-1,-28 18 304,-1-4 0,-2-1 1,-70 30-1,128-67-934,-10 3-1585,8-6-2126,4-11-3939</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09.083"/>
    </inkml:context>
    <inkml:brush xml:id="br0">
      <inkml:brushProperty name="width" value="0.025" units="cm"/>
      <inkml:brushProperty name="height" value="0.025" units="cm"/>
    </inkml:brush>
  </inkml:definitions>
  <inkml:trace contextRef="#ctx0" brushRef="#br0">62 565 4901,'0'0'7585,"-8"5"-5097,-44 30 1238,51-34-2882,19-10 266,21-21-497,-1-2-1,40-44 0,-38 37-506,25-24-10,16-14 2,-3-3 0,87-116 0,-165 196-101,0 0 0,0 0 0,0 0 0,0 0 0,0-1 0,0 1 0,0 0 0,0 0 0,1 0 0,-1-1 0,0 1 0,0 0 0,0 0 1,0 0-1,0 0 0,0-1 0,1 1 0,-1 0 0,0 0 0,0 0 0,0 0 0,0 0 0,1 0 0,-1 0 0,0 0 0,0-1 0,0 1 0,1 0 0,-1 0 0,0 0 0,0 0 0,0 0 0,1 0 0,-1 0 0,0 0 0,0 0 0,0 0 0,0 0 0,1 0 0,-1 0 0,0 1 0,0-1 0,0 0 0,1 0 0,-1 0 1,0 0-1,0 0 0,0 0 0,0 0 0,1 0 0,-1 1 0,0-1 0,0 0 0,0 0 0,0 0 0,0 0 0,0 1 0,1-1 0,-1 0 0,0 0 0,0 1 0,4 21-20,-3 45 150,-1-52-116,0 18 12,2 0-1,1 1 1,13 56 0,-11-71-555,1 0-1,1-1 0,0 1 1,1-2-1,2 1 1,-1-1-1,23 28 0,3-5-4543,-2-9-3119</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0.225"/>
    </inkml:context>
    <inkml:brush xml:id="br0">
      <inkml:brushProperty name="width" value="0.025" units="cm"/>
      <inkml:brushProperty name="height" value="0.025" units="cm"/>
    </inkml:brush>
  </inkml:definitions>
  <inkml:trace contextRef="#ctx0" brushRef="#br0">116 1 13773,'2'9'4102,"-6"26"-2823,-5-4-210,-2 1 0,-21 44 0,-14 41-424,42-104-594,1-1 0,0 0 0,1 1 0,0-1 0,1 1 0,1 0 0,1 18 0,-1-30-46,0 0 1,0 0-1,0-1 0,0 1 1,1 0-1,-1 0 0,0-1 0,0 1 1,1 0-1,-1 0 0,0-1 1,1 1-1,-1-1 0,1 1 0,-1 0 1,1-1-1,-1 1 0,1-1 1,-1 1-1,1-1 0,-1 1 0,1-1 1,0 1-1,-1-1 0,1 0 1,0 1-1,0-1 0,0 0 0,25-3 150,-20 1-249,0 0 1,-1-1-1,1 0 1,-1-1-1,0 1 1,8-7-1,-5 2-855,-1-1-1,0 1 1,0-1 0,-1-1-1,7-13 1,3-21-6012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8.303"/>
    </inkml:context>
    <inkml:brush xml:id="br0">
      <inkml:brushProperty name="width" value="0.025" units="cm"/>
      <inkml:brushProperty name="height" value="0.025" units="cm"/>
    </inkml:brush>
  </inkml:definitions>
  <inkml:trace contextRef="#ctx0" brushRef="#br0">193 179 10025,'-1'-2'9,"-4"-4"1333,0-1-1,-1 1 1,0 0 0,0 1 0,-13-9 0,17 12-911,0 1 1,-1 0 0,1 0-1,-1 0 1,1 0-1,-1 1 1,0-1-1,1 1 1,-1-1 0,0 1-1,-4 0 1,-22 8-362,21-3 242,1-1 0,0 1 1,0 0-1,0 1 0,1-1 0,-12 13 0,16-16-237,0 0 0,1 0-1,-1 0 1,0 0 0,1 1-1,-1-1 1,1 0 0,0 1-1,-1-1 1,1 1 0,0-1-1,1 1 1,-1 0 0,0-1-1,1 1 1,-1 0 0,1-1-1,0 1 1,0 0 0,0-1-1,0 1 1,1 0 0,-1-1-1,1 1 1,1 5 0,0-7-60,0 0 0,-1 0 1,1 1-1,0-1 0,0-1 0,0 1 1,0 0-1,0 0 0,0-1 1,0 1-1,0-1 0,0 1 1,0-1-1,0 0 0,0 0 0,0 0 1,3-1-1,40-3 110,-30 0-250,-1-2-1,1 0 1,-1-1-1,0 0 1,0-1-1,-1 0 1,0-1-1,-1-1 1,1 0 0,-2-1-1,14-15 1,-20 17 41,-9 6-28,-12 11 3,15-6 109,-27 31-23,27-31 20,0-1 1,-1 1-1,1-1 1,0 1-1,0 0 0,1-1 1,-1 1-1,0 0 1,1 0-1,-1 0 1,1-1-1,-1 1 1,1 0-1,0 0 0,-1 0 1,1 0-1,0 0 1,1 0-1,-1 3 1,3-4-2,0 0 0,0 0 0,-1 0 0,1 0 0,0 0 0,0-1 0,0 1 0,0-1 0,0 0 0,0 0 0,0 0 0,0 0 0,0-1 0,0 1 0,5-2 0,4-2-757,-1 0 0,0-1 0,0 0 0,0 0 1,0-1-1,-1 0 0,0-1 0,0 0 0,15-16 1,35-44-3460,-29 22 4223,-21 21 471,-10 24-396,0-1 0,0 1 0,0 0 0,0-1-1,0 1 1,0 0 0,0-1 0,0 1 0,0 0 0,0-1 0,0 1 0,0 0 0,0-1-1,0 1 1,0 0 0,-1 0 0,1-1 0,0 1 0,0 0 0,0-1 0,0 1-1,-1 0 1,1 0 0,0-1 0,0 1 0,0 0 0,-1 0 0,1-1 0,0 1 0,0 0-1,-1 0 1,1 0 0,-1-1 0,-1 2 100,0-1 0,0 1 0,0-1 0,0 1 0,0-1 0,0 1 0,0 0 0,0 0 0,0 0 0,1 0 0,-1 0 0,0 1 0,1-1 0,-1 1 0,1-1 0,-1 1 0,-1 2 0,-8 7 92,-8 8 676,-28 39 1,43-52-837,0 0 0,0 0 0,1 1-1,0-1 1,0 1 0,0 0 0,1 0-1,0 0 1,0 0 0,1 0 0,-1 12 0,2-18-108,1 0-1,-1 0 1,0 0 0,1 0 0,-1 0 0,1 0 0,-1 0 0,1-1 0,0 1 0,-1 0 0,1 0-1,0-1 1,0 1 0,-1 0 0,1-1 0,0 1 0,0-1 0,0 1 0,0-1 0,0 1 0,0-1 0,0 0-1,0 0 1,0 1 0,0-1 0,0 0 0,0 0 0,0 0 0,0 0 0,0 0 0,0 0 0,1 0-1,38-3-608,-23-1-165,-1-2-1,26-11 1,-33 12 796,1 1 1,-1 0-1,1 0 1,0 1-1,-1 0 1,1 1-1,1 0 1,-1 0-1,0 1 1,0 0-1,19 2 1,-28 0 74,0 0 0,0 0 0,0 1 0,0-1 0,0 0 0,0 0 0,-1 1 0,1-1 0,-1 1 0,1-1 0,-1 0-1,1 1 1,-1-1 0,0 1 0,1-1 0,-1 1 0,0-1 0,0 1 0,0-1 0,0 1 0,-1-1 0,1 2 0,-5 37 1111,-8 7 108,47-44-880,-9-3-432,9 1-108,-1-2 1,1-1-1,61-12 1,-94 14 57,0 0 0,1-1 1,-1 1-1,0 0 0,0-1 0,0 1 1,0-1-1,1 1 0,-1-1 0,0 1 1,0-1-1,0 0 0,0 0 0,-1 0 1,1 1-1,0-1 0,1-2 0,-2 3-64,0-1-1,0 0 0,1 1 0,-1-1 0,0 1 1,0-1-1,0 0 0,-1 1 0,1-1 0,0 1 1,0-1-1,0 1 0,0-1 0,0 0 0,-1 1 1,1-1-1,0 1 0,-1-1 0,1 1 0,0-1 1,-1 1-1,1-1 0,0 1 0,-2-1 0,-33-23-7284,-1 8-956</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0.603"/>
    </inkml:context>
    <inkml:brush xml:id="br0">
      <inkml:brushProperty name="width" value="0.025" units="cm"/>
      <inkml:brushProperty name="height" value="0.025" units="cm"/>
    </inkml:brush>
  </inkml:definitions>
  <inkml:trace contextRef="#ctx0" brushRef="#br0">49 11 17713,'0'0'4484,"-48"-10"-4132,48 11-352,2 6-128,10-2-1601,8-2-3781</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1.110"/>
    </inkml:context>
    <inkml:brush xml:id="br0">
      <inkml:brushProperty name="width" value="0.025" units="cm"/>
      <inkml:brushProperty name="height" value="0.025" units="cm"/>
    </inkml:brush>
  </inkml:definitions>
  <inkml:trace contextRef="#ctx0" brushRef="#br0">49 1 21652,'0'0'1666,"-48"71"-1121,48-36 191,0 0-287,2-4-385,16-3-32,10-5-32,4-6-545,4-10-480,7-7-96,2-3-96,-6-18-1121,0-5-2371,-9-6-576,-8-1-192</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1.442"/>
    </inkml:context>
    <inkml:brush xml:id="br0">
      <inkml:brushProperty name="width" value="0.025" units="cm"/>
      <inkml:brushProperty name="height" value="0.025" units="cm"/>
    </inkml:brush>
  </inkml:definitions>
  <inkml:trace contextRef="#ctx0" brushRef="#br0">115 1 8104,'0'0'9577,"-28"63"-7175,10-24-800,-4 4-481,5 2-289,0 0-63,7-3-545,8-2-160,2-7-288,0-9-2242,7-12-2947,4-12-9257</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2.085"/>
    </inkml:context>
    <inkml:brush xml:id="br0">
      <inkml:brushProperty name="width" value="0.025" units="cm"/>
      <inkml:brushProperty name="height" value="0.025" units="cm"/>
    </inkml:brush>
  </inkml:definitions>
  <inkml:trace contextRef="#ctx0" brushRef="#br0">1 3383 5894,'0'0'8685,"11"-5"-8471,29-15 98,-2-1 0,54-39 1,76-68 79,-48 33-317,2605-1790 5407,-2303 1616-5454,172-112 278,-23-27-85,-546 389-292,-15 13-41,-1-1 1,1 0 0,-2 0 0,1-1-1,-1 0 1,0-1 0,-1 1 0,10-16-1,-18 19-2573,-9 3-2466</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2.915"/>
    </inkml:context>
    <inkml:brush xml:id="br0">
      <inkml:brushProperty name="width" value="0.025" units="cm"/>
      <inkml:brushProperty name="height" value="0.025" units="cm"/>
    </inkml:brush>
  </inkml:definitions>
  <inkml:trace contextRef="#ctx0" brushRef="#br0">0 12 14318,'0'0'2706,"9"-4"-2754,-5 3 40,0-1 0,0 1 0,-1 0 1,1 0-1,0 1 0,0-1 0,0 1 0,0 0 0,0 0 0,0 0 0,0 1 0,5 0 1,-2 1-37,-1 1 1,1-1 0,-1 1 0,1 0 0,-1 1-1,0 0 1,0 0 0,5 5 0,46 39-22,90 98 0,37 72 282,-120-140-117,506 590 2128,39-35-591,-57-133-944,203 199-564,-409-391-31,-146-138-4,-189-160-606,26 23 1484,-22-14-2832,-9-3-4134</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3.796"/>
    </inkml:context>
    <inkml:brush xml:id="br0">
      <inkml:brushProperty name="width" value="0.025" units="cm"/>
      <inkml:brushProperty name="height" value="0.025" units="cm"/>
    </inkml:brush>
  </inkml:definitions>
  <inkml:trace contextRef="#ctx0" brushRef="#br0">119 1 14029,'0'0'4084,"-4"8"-3732,-25 57 811,-28 70 162,51-117-1069,0 0 1,2 0-1,0 0 0,0 0 0,0 31 1,4-47-232,0-1 1,0 1-1,0 0 0,1 0 1,-1 0-1,1 0 1,-1-1-1,1 1 1,-1 0-1,1-1 1,0 1-1,0 0 1,0-1-1,0 1 1,0-1-1,0 1 0,0-1 1,1 0-1,-1 1 1,0-1-1,1 0 1,1 1-1,1 1 26,1-1-1,-1 0 1,0-1-1,1 1 1,0-1-1,-1 0 1,1 0-1,7 1 1,10-2 131,0 0 0,42-6 0,-59 5-162,42-6-31,60-17-1,-80 16-2608,44-20 0,-38 10-2921</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4.429"/>
    </inkml:context>
    <inkml:brush xml:id="br0">
      <inkml:brushProperty name="width" value="0.025" units="cm"/>
      <inkml:brushProperty name="height" value="0.025" units="cm"/>
    </inkml:brush>
  </inkml:definitions>
  <inkml:trace contextRef="#ctx0" brushRef="#br0">1 60 15567,'0'0'4238,"6"10"-3528,2 6-619,0 0-1,-1 0 0,-1 0 0,0 1 0,-1 0 0,-1 0 1,-1 1-1,2 28 0,-5 101 1469,-3-536 2071,3 393-3631,0 1 1,0-1-1,0 1 1,1-1-1,0 0 1,0 1 0,0-1-1,0 0 1,1 0-1,-1 0 1,1 0-1,0 0 1,0 0-1,1 0 1,-1-1 0,1 1-1,4 4 1,-2-5 31,-1 1 0,0-2 0,1 1 0,0 0 0,0-1 1,0 0-1,0 0 0,0 0 0,0-1 0,0 0 0,0 0 0,1 0 1,-1 0-1,8-1 0,-1 0 37,-1-1-1,1 0 1,0-1 0,-1 0 0,0 0 0,1-1-1,-1-1 1,-1 0 0,1-1 0,0 0 0,-1 0-1,0-1 1,0 0 0,-1-1 0,0 0 0,0-1-1,0 0 1,-1 0 0,11-15 0,-19 23-60,0-1 0,0 1 0,0 0 0,1-1 0,-1 1 0,0 0 0,0 0 0,0-1 1,0 1-1,1 0 0,-1 0 0,0-1 0,0 1 0,0 0 0,1 0 0,-1 0 0,0 0 0,0-1 0,1 1 0,-1 0 1,0 0-1,0 0 0,1 0 0,-1 0 0,0 0 0,0 0 0,1 0 0,-1-1 0,0 1 0,1 0 0,-1 0 0,0 0 1,1 0-1,-1 1 0,0-1 0,0 0 0,1 0 0,-1 0 0,0 0 0,0 0 0,1 0 0,-1 0 0,1 1 0,1 16 60,-11 41-225,6-37 222,3-20-86,-4 25 162,2 1 1,2 45-1,1-64-293,0 1 1,1-1-1,0 1 0,0-1 0,4 10 1,-4-14-343,1 1 0,-1-1 0,1 1 0,0-1 1,0 0-1,0 0 0,0 0 0,1-1 0,6 6 1,10 3-5332</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4.979"/>
    </inkml:context>
    <inkml:brush xml:id="br0">
      <inkml:brushProperty name="width" value="0.025" units="cm"/>
      <inkml:brushProperty name="height" value="0.025" units="cm"/>
    </inkml:brush>
  </inkml:definitions>
  <inkml:trace contextRef="#ctx0" brushRef="#br0">23 121 4901,'8'-9'6721,"11"-13"-4758,5-6 2241,37-33 1,-58 64-2077,-5 10-1628,-5 15-416,-84 230 2278,81-220-2229,1 0 0,2 1 0,1 0 0,0 78 0,6-110-149,1 1 0,0-1 0,0 0 0,1 1 0,0-1 0,0 0 0,0 0 1,1 0-1,0-1 0,0 1 0,1-1 0,0 1 0,0-1 0,0 0 0,1-1 0,0 1 0,0-1 0,1 0 0,-1 0 1,1 0-1,0-1 0,0 0 0,1 0 0,-1-1 0,1 0 0,8 3 0,-7-3-686,1-1-1,0 0 0,0 0 1,0-1-1,0 0 1,-1 0-1,1-1 0,12-1 1,15-6-7690</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6.444"/>
    </inkml:context>
    <inkml:brush xml:id="br0">
      <inkml:brushProperty name="width" value="0.025" units="cm"/>
      <inkml:brushProperty name="height" value="0.025" units="cm"/>
    </inkml:brush>
  </inkml:definitions>
  <inkml:trace contextRef="#ctx0" brushRef="#br0">37 54 4516,'0'0'15017,"-2"10"-14216,-6 45 328,-4 23 735,-2 99 1,32-195-392,-10 5-1412,-1 0 1,-1-1-1,0 0 0,-1-1 0,0 1 1,-1-1-1,-1 0 0,3-27 0,-3 0-53,-5-80-1,2 121-8,0-1-1,1 1 0,-1 0 1,0 0-1,0-1 1,0 1-1,0 0 1,-1-1-1,1 1 0,0 0 1,0-1-1,-1 1 1,1 0-1,-1 0 1,1 0-1,-1-1 0,0 1 1,1 0-1,-1 0 1,0 0-1,0 0 1,0 0-1,0 0 0,0 0 1,0 0-1,0 1 1,0-1-1,0 0 1,0 0-1,0 1 0,0-1 1,-1 1-1,-1-1 1,2 2-6,0 0 0,0 0 0,1 0 0,-1 1 0,0-1 0,1 0 0,-1 1 0,1-1 0,-1 1 0,1-1 0,0 0 0,-1 1 0,1-1 0,0 1 0,0-1 0,0 1 0,0-1 0,0 1 0,1 1 0,3 34-94,-2-33 112,0 0 0,1 0 0,-1 0-1,1-1 1,0 1 0,1-1 0,-1 1-1,0-1 1,1 0 0,0 0 0,0-1-1,-1 1 1,2-1 0,-1 0-1,0 0 1,0 0 0,1-1 0,-1 1-1,1-1 1,-1 0 0,1 0 0,0-1-1,-1 1 1,7-1 0,-2 1 21,1-1 0,-1 0 1,1 0-1,-1-1 1,1 0-1,-1-1 0,1 0 1,-1 0-1,0-1 0,0 0 1,9-5-1,22-24 785,-42 67-856,-1-1-1,-9 38 1,5-37-16,2 1 0,-1 40 0,5-74-96,1-1 0,0 1 0,1-1 0,-1 1 0,0-1 0,0 0 0,1 1 0,-1-1 0,1 1 0,-1-1 0,1 0 0,-1 1 0,1-1 0,0 0 0,0 0 0,0 1 0,0-1 0,0 0 0,0 0 0,0 0 0,0 0 0,0 0 0,0 0 0,0-1 0,1 1 0,1 1 0,-1-1-458,1-1-1,-1 1 1,0-1-1,1 0 0,-1 1 1,1-1-1,-1 0 1,0 0-1,1-1 1,-1 1-1,1 0 0,-1-1 1,0 0-1,0 1 1,1-1-1,-1 0 1,2-1-1,19-14-9586</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6.779"/>
    </inkml:context>
    <inkml:brush xml:id="br0">
      <inkml:brushProperty name="width" value="0.025" units="cm"/>
      <inkml:brushProperty name="height" value="0.025" units="cm"/>
    </inkml:brush>
  </inkml:definitions>
  <inkml:trace contextRef="#ctx0" brushRef="#br0">1 1 9993,'0'0'14446,"82"28"-13485,-36-29-641,1-7-192,1 0-63,-5 4-33,-9 1-32,-2 3-193,-11 0-1536,-12 0-706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8.665"/>
    </inkml:context>
    <inkml:brush xml:id="br0">
      <inkml:brushProperty name="width" value="0.025" units="cm"/>
      <inkml:brushProperty name="height" value="0.025" units="cm"/>
    </inkml:brush>
  </inkml:definitions>
  <inkml:trace contextRef="#ctx0" brushRef="#br0">1 9 12780,'0'-1'3491,"1"-2"-864,23-1-1538,15 4-513,9 0-95,6 0-257,8 0-192,1 0-96,-4 0-3107,-11 0-10442</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7.106"/>
    </inkml:context>
    <inkml:brush xml:id="br0">
      <inkml:brushProperty name="width" value="0.025" units="cm"/>
      <inkml:brushProperty name="height" value="0.025" units="cm"/>
    </inkml:brush>
  </inkml:definitions>
  <inkml:trace contextRef="#ctx0" brushRef="#br0">1 305 6951,'0'0'13548,"52"38"-12587,-13-38-608,4 0-289,1-5 0,-1 1-96,-3 0-1794,-3-1-1057,-7-1-3138</inkml:trace>
  <inkml:trace contextRef="#ctx0" brushRef="#br0" timeOffset="1">636 1 13837,'0'0'9978,"-3"10"-9002,-1 1-697,-6 19 161,0 0 1,2 1-1,1 0 0,2 0 0,-3 37 1,9-65-455,-1-1 0,0 0 0,0 0 0,1 0 0,-1 0 0,1 0 0,0 0 0,0 0 0,-1 0 0,1 0 0,0 0 0,1 0 1,-1-1-1,0 1 0,1 0 0,-1-1 0,0 1 0,1-1 0,0 1 0,-1-1 0,1 0 0,0 0 0,0 0 0,0 0 0,0 0 1,0 0-1,0 0 0,0-1 0,0 1 0,0-1 0,0 1 0,0-1 0,0 0 0,0 0 0,0 0 0,0 0 0,1 0 0,3-1 1,0 0-622,0 1 0,0-1 0,-1 0 0,1-1 0,0 0 0,0 0 0,-1 0 0,1-1 0,-1 1 0,0-1 0,0 0 0,0-1 0,5-3 0,8-14-4068,-2 0-97</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7.500"/>
    </inkml:context>
    <inkml:brush xml:id="br0">
      <inkml:brushProperty name="width" value="0.025" units="cm"/>
      <inkml:brushProperty name="height" value="0.025" units="cm"/>
    </inkml:brush>
  </inkml:definitions>
  <inkml:trace contextRef="#ctx0" brushRef="#br0">92 0 6086,'0'0'9096,"-43"48"-6213,23-20-865,6-1-705,3-1-192,8-4-448,3-2-449,0-3-192,19-5 0,1-6-544,12-6-1762,-2 0-2659,8-4-3235</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7.848"/>
    </inkml:context>
    <inkml:brush xml:id="br0">
      <inkml:brushProperty name="width" value="0.025" units="cm"/>
      <inkml:brushProperty name="height" value="0.025" units="cm"/>
    </inkml:brush>
  </inkml:definitions>
  <inkml:trace contextRef="#ctx0" brushRef="#br0">119 0 14606,'0'0'3064,"-10"5"-966,-2 2-1378,0 0 0,0 1 0,1 0 1,-14 13-1,22-19-561,0 1 0,0 0 1,0 0-1,0 0 0,1 1 1,-1-1-1,1 1 1,0-1-1,0 1 0,0 0 1,1-1-1,-1 1 0,1 0 1,0 0-1,0 0 0,0 0 1,1 1-1,-1-1 0,1 0 1,0 0-1,0 0 0,1 6 1,0-7-154,1-1 1,-1 0 0,0 1 0,1-1 0,-1 0 0,1 1 0,0-1-1,0 0 1,0 0 0,0-1 0,0 1 0,0 0 0,1-1 0,-1 1-1,0-1 1,1 0 0,-1 0 0,1 0 0,0 0 0,-1 0 0,1 0-1,0-1 1,-1 1 0,1-1 0,3 0 0,10 2 38,0-1 1,31-3 0,-42 1-44,0-1 0,0 1 0,0-1 0,0 0 0,0-1 0,0 1 0,-1-1 0,1 0 0,-1 0 0,0 0 0,0 0 0,0-1 0,0 0 0,-1 0 0,1 0 0,-1 0 0,4-8 0,-5 10-8,0-1 0,0 1-1,0-1 1,-1 0 0,0 1-1,1-1 1,-1 0-1,0 0 1,0 0 0,-1 0-1,1 0 1,0 0 0,-1 0-1,0-1 1,0 1 0,0 0-1,0 0 1,-1 0 0,1 0-1,-1 0 1,1 0 0,-1 0-1,0 0 1,0 0 0,-1 0-1,1 0 1,0 1-1,-1-1 1,0 0 0,-3-3-1,1 4-30,-1-1 0,0 1 0,0 0 0,0 0-1,0 1 1,0-1 0,0 1 0,-1 0 0,1 1-1,-10-1 1,12 1-83,1 0 0,-1 0 1,0 0-1,1 0 0,-1 1 0,0 0 0,1-1 0,-1 1 0,1 0 0,-5 2 1,6-2-15,1-1 1,-1 1 0,0-1-1,0 1 1,1 0 0,-1-1-1,1 1 1,-1 0-1,1 0 1,-1-1 0,1 1-1,-1 0 1,1 0 0,0 0-1,-1 0 1,1-1 0,0 1-1,0 0 1,0 0 0,-1 0-1,1 0 1,0 0 0,0 0-1,1 0 1,-1 0 0,0 0-1,0 0 1,0-1 0,0 1-1,1 1 1,0-1-86,0 1 0,0-1 0,-1 0-1,1 0 1,0 0 0,1 0 0,-1 0 0,0 0 0,0 0 0,0 0 0,0-1-1,1 1 1,-1 0 0,0-1 0,1 1 0,-1-1 0,1 1 0,-1-1 0,1 1 0,-1-1-1,0 0 1,1 0 0,1 0 0,43 1-3290,-35-1 2342,29 0-2698</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8.178"/>
    </inkml:context>
    <inkml:brush xml:id="br0">
      <inkml:brushProperty name="width" value="0.025" units="cm"/>
      <inkml:brushProperty name="height" value="0.025" units="cm"/>
    </inkml:brush>
  </inkml:definitions>
  <inkml:trace contextRef="#ctx0" brushRef="#br0">168 0 12364,'0'0'8707,"-13"0"-7928,7 0-643,0 0 1,-1 0-1,1 1 0,0-1 0,0 1 1,0 1-1,0-1 0,0 1 0,0 0 1,0 0-1,0 1 0,1 0 1,-1 0-1,1 0 0,0 1 0,0-1 1,0 1-1,-7 8 0,7-7-7,1 0-1,0 1 1,0-1 0,1 1-1,0 0 1,0 0-1,0 0 1,1 0 0,0 1-1,0-1 1,-1 11-1,2-14-120,1-1-1,0 1 0,0-1 1,0 1-1,0-1 1,1 1-1,-1-1 0,1 1 1,-1-1-1,1 0 0,0 1 1,0-1-1,0 0 0,0 0 1,1 1-1,-1-1 1,0 0-1,1 0 0,0 0 1,-1-1-1,1 1 0,0 0 1,0-1-1,0 1 0,0-1 1,0 1-1,0-1 1,0 0-1,1 0 0,-1 0 1,0 0-1,1-1 0,3 2 1,9 1-16,1-1 0,-1 0 1,0-1-1,1 0 0,-1-1 0,0-1 1,1-1-1,-1 0 0,0-1 0,0-1 1,0 0-1,-1-1 0,1 0 0,-1-1 1,0-1-1,-1 0 0,0-1 0,0-1 1,21-17-1,-31 24 15,-1 0-1,0 0 1,-1 0 0,1 0 0,0 0-1,0 0 1,-1 0 0,1 0-1,-1-1 1,0 1 0,0-1-1,0 1 1,0-1 0,0 1 0,0-1-1,-1 0 1,1 1 0,-1-5-1,0 6 6,-1-1 0,1 1 0,-1-1-1,1 1 1,-1-1 0,0 1 0,0-1-1,0 1 1,0 0 0,0-1-1,0 1 1,0 0 0,0 0 0,0 0-1,0 0 1,-1 0 0,1 0 0,-1 0-1,1 0 1,0 1 0,-1-1 0,1 0-1,-1 1 1,1-1 0,-1 1-1,0 0 1,1-1 0,-1 1 0,1 0-1,-4 0 1,-12-2-6,1 0 1,-1 1-1,0 0 0,0 2 1,1 0-1,-1 1 0,1 0 1,-1 2-1,1 0 0,-25 9 1,27-1-177,16-3-1503,1-8 1178,-1 0 1,1 0-1,-1 0 1,1 0-1,-1 0 1,1-1 0,-1 1-1,1-1 1,0 0-1,4 1 1,25-1-4706</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18.540"/>
    </inkml:context>
    <inkml:brush xml:id="br0">
      <inkml:brushProperty name="width" value="0.025" units="cm"/>
      <inkml:brushProperty name="height" value="0.025" units="cm"/>
    </inkml:brush>
  </inkml:definitions>
  <inkml:trace contextRef="#ctx0" brushRef="#br0">219 1 11147,'0'0'5413,"62"29"-2691,-40-8-1120,-8 8-481,-9 5-256,-5 6-129,0 5 97,-19 4-32,-12-2 0,-3 1-417,-7-2-288,0-3-32,-2-7-32,8-5-576,6-8-2083,2-6-2145,6-11-7912</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24.222"/>
    </inkml:context>
    <inkml:brush xml:id="br0">
      <inkml:brushProperty name="width" value="0.025" units="cm"/>
      <inkml:brushProperty name="height" value="0.025" units="cm"/>
    </inkml:brush>
  </inkml:definitions>
  <inkml:trace contextRef="#ctx0" brushRef="#br0">1 0 15439,'0'0'6406,"10"61"-6150,-10-28-160,2 1-64,0 1 0,2-3-32,1-2-320,0-4-1122,6-4-543,-2-7-962,5-7-1217,4-8-2819</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24.574"/>
    </inkml:context>
    <inkml:brush xml:id="br0">
      <inkml:brushProperty name="width" value="0.025" units="cm"/>
      <inkml:brushProperty name="height" value="0.025" units="cm"/>
    </inkml:brush>
  </inkml:definitions>
  <inkml:trace contextRef="#ctx0" brushRef="#br0">189 11 5926,'0'0'13356,"-9"-3"-11519,4 1-1775,1 1 0,-1 0 0,1 0 1,-1 0-1,1 0 0,-1 1 1,0 0-1,1 0 0,-1 0 0,0 0 1,1 1-1,-1 0 0,1-1 1,-1 2-1,1-1 0,-1 1 0,1-1 1,0 1-1,-1 1 0,1-1 1,1 0-1,-1 1 0,-6 5 0,6-5-32,-1 0-13,0 0-1,0 0 1,0 1 0,0 0 0,1 0 0,-1 0 0,1 1 0,0-1 0,1 1 0,-1 0 0,1 0 0,0 0-1,0 1 1,-2 5 0,5-10-15,0 0 1,0 0-1,0-1 0,1 1 0,-1 0 0,0 0 0,0 0 1,1 0-1,-1-1 0,1 1 0,-1 0 0,1 0 0,-1-1 1,1 1-1,-1 0 0,1-1 0,0 1 0,-1 0 1,1-1-1,0 1 0,0-1 0,-1 1 0,1-1 0,0 0 1,0 1-1,0-1 0,0 0 0,-1 0 0,1 1 0,0-1 1,0 0-1,0 0 0,1 0 0,39 4 145,-30-3-149,4 0-107,29 3-190,53 11 0,-85-13 289,0 1-1,-1 1 1,0 0-1,1 0 1,-1 1-1,-1 0 1,1 1 0,-1 1-1,15 12 1,-23-19 39,-1 1 0,0 0 1,0 0-1,0 0 0,0 0 1,0 0-1,-1 0 0,1 0 1,0 0-1,0 0 0,-1 0 0,1 0 1,0 1-1,-1-1 0,0 0 1,1 0-1,-1 1 0,0-1 1,1 0-1,-1 1 0,0-1 1,0 0-1,0 1 0,0-1 1,0 0-1,0 1 0,-1-1 0,1 0 1,0 1-1,-1-1 0,1 0 1,-1 0-1,1 1 0,-1-1 1,0 0-1,1 0 0,-1 0 1,0 0-1,0 0 0,0 0 0,0 0 1,0 0-1,0 0 0,0 0 1,0 0-1,0-1 0,0 1 1,0 0-1,-2 0 0,-6 4 337,0 0 0,-1-1-1,0 0 1,-17 5 0,-9 0 221,-2-2 0,1-1 0,0-2 0,-48-1 1,84-2-615,1-1 1,0 0 0,0 0 0,-1 0-1,1 0 1,0 0 0,0 0-1,-1 0 1,1 0 0,0 0 0,0 0-1,-1 0 1,1 0 0,0 0-1,0 0 1,-1 0 0,1 0 0,0 0-1,0-1 1,-1 1 0,1 0-1,0 0 1,0 0 0,-1 0 0,1 0-1,0-1 1,0 1 0,0 0 0,-1 0-1,1 0 1,0-1 0,0 1-1,0 0 1,0 0 0,0 0 0,-1-1-1,1 1 1,0 0 0,0 0-1,0-1 1,0 1 0,0 0 0,0 0-1,0-1 1,0 1 0,0 0-1,0-1 1,0 1 0,0 0 0,0 0-1,0-1 1,0 1 0,0 0 0,0 0-1,1-1 1,-1 1 0,0 0-1,0 0 1,0-1 0,0 1 0,0 0-1,1 0 1,-1 0 0,0-1-1,0 1 1,1 0 0,12-13-3311,11-1-3422,4-2-6427</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25.362"/>
    </inkml:context>
    <inkml:brush xml:id="br0">
      <inkml:brushProperty name="width" value="0.025" units="cm"/>
      <inkml:brushProperty name="height" value="0.025" units="cm"/>
    </inkml:brush>
  </inkml:definitions>
  <inkml:trace contextRef="#ctx0" brushRef="#br0">1 0 8264,'0'0'10474,"3"63"-10346,-1-24-64,3 6-32,6 4-32,0 6-1249,0 1-2627,1 0-2114</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25.697"/>
    </inkml:context>
    <inkml:brush xml:id="br0">
      <inkml:brushProperty name="width" value="0.025" units="cm"/>
      <inkml:brushProperty name="height" value="0.025" units="cm"/>
    </inkml:brush>
  </inkml:definitions>
  <inkml:trace contextRef="#ctx0" brushRef="#br0">6 0 8104,'-5'48'128,"5"-5"96,0 1 0,0-3-96,11-1-96,-1 0 0,6 1 0,-3-1-864,-1 0-674,1-4-1665</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26.043"/>
    </inkml:context>
    <inkml:brush xml:id="br0">
      <inkml:brushProperty name="width" value="0.025" units="cm"/>
      <inkml:brushProperty name="height" value="0.025" units="cm"/>
    </inkml:brush>
  </inkml:definitions>
  <inkml:trace contextRef="#ctx0" brushRef="#br0">33 0 9673,'-3'11'774,"-8"47"2544,3-1-1,-1 66 1,8-61-3453,11-35 123,-10-26-86,0-1 0,0 1 0,0-1 0,0 1 0,1-1 0,-1 1 0,0-1 0,0 1-1,1-1 1,-1 0 0,0 1 0,1-1 0,-1 1 0,0-1 0,1 0 0,-1 1 0,0-1-1,1 0 1,-1 1 0,1-1 0,-1 0 0,1 1 0,-1-1 0,1 0 0,-1 0 0,1 0-1,-1 0 1,1 0 0,-1 1 0,1-1 0,0 0 0,-1 0 0,1 0 0,-1 0 0,1-1-1,-1 1 1,1 0 0,-1 0 0,1 0 0,-1 0 0,1 0 0,-1-1 0,1 1 0,-1 0-1,1 0 1,-1-1 0,1 1 0,-1 0 0,1-2 0,1-5-5000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0.373"/>
    </inkml:context>
    <inkml:brush xml:id="br0">
      <inkml:brushProperty name="width" value="0.025" units="cm"/>
      <inkml:brushProperty name="height" value="0.025" units="cm"/>
    </inkml:brush>
  </inkml:definitions>
  <inkml:trace contextRef="#ctx0" brushRef="#br0">149 16 10282,'0'0'13538,"-11"-4"-13319,8 2-214,-1 0 0,0 1 0,0-1 0,1 1 0,-1 0 0,0 0 1,0 1-1,0-1 0,0 1 0,0 0 0,-1 0 0,1 0 0,0 0 0,0 1 0,0 0 1,0 0-1,1 0 0,-1 0 0,0 0 0,0 1 0,0 0 0,1 0 0,-6 3 1,7-4-1,-1 1 12,0-1 0,1 1 0,-1-1 0,1 1 0,-1 0 0,1 0 0,0 0 0,-1 0 0,1 0 0,0 0 0,0 1 0,1-1 0,-1 1 0,0-1 0,-1 6 0,41-7-28,14-8-1015,-39 4 735,1 1-1,0 0 1,-1 1-1,1 1 1,0 0 0,0 1-1,26 4 1,-38-4 313,0-1 0,-1 0 1,1 1-1,0-1 0,-1 0 1,1 1-1,0 0 1,-1-1-1,1 1 0,0 0 1,-1 0-1,0 0 0,1 0 1,-1 0-1,1 1 0,-1-1 1,0 0-1,0 0 0,0 1 1,0-1-1,0 1 1,0-1-1,0 1 0,0 0 1,-1-1-1,1 1 0,0 0 1,-1-1-1,0 1 0,1 0 1,-1 0-1,0-1 1,0 1-1,0 0 0,0 0 1,0-1-1,0 1 0,0 0 1,-1 0-1,1-1 0,-1 1 1,1 0-1,-2 2 1,-2 3 302,0 0 0,0-1 1,0 0-1,-1 0 1,0 0-1,0 0 1,0-1-1,-1 0 1,-6 5-1,-24 12 1214,35-21-1481,-1 0 1,0 0 0,1 0-1,-1 0 1,0 0 0,0-1-1,0 1 1,0-1 0,0 1-1,0-1 1,0 0 0,0 0-1,0 0 1,0 0 0,0 0-1,0 0 1,1 0 0,-5-1-1,6-2-94,0 1 0,-1 0-1,1-1 1,0 1-1,0 0 1,0-1-1,0 1 1,1 0-1,-1 0 1,1-1-1,-1 1 1,1 0-1,0 0 1,0 0-1,0 0 1,0 0-1,2-3 1,6-9-590,1 1-1,0 0 1,1 1 0,0 0 0,1 1-1,1 0 1,0 1 0,0 0 0,1 1 0,0 0-1,1 1 1,18-7 0,-32 15 643,-1-1 1,1 0-1,0 1 1,0-1-1,0 1 1,0-1 0,0 1-1,0 0 1,0-1-1,1 1 1,-1 0-1,0 0 1,0 0-1,0 0 1,0 0-1,0 0 1,0 0-1,0 0 1,0 0-1,1 0 1,-1 1-1,0-1 1,0 0-1,0 1 1,0-1 0,0 1-1,1 0 1,-1 1 71,0 0 1,-1 0 0,1 0 0,-1-1 0,1 1 0,-1 0 0,0 0-1,0 0 1,0 0 0,0 0 0,-1 3 0,3 25 934,-1-29-1004,-1 0-1,1 0 0,-1 0 1,1 0-1,-1 0 1,1 0-1,0 0 0,-1-1 1,1 1-1,0 0 1,0 0-1,0-1 1,0 1-1,0 0 0,-1-1 1,1 1-1,0-1 1,0 1-1,0-1 0,1 0 1,-1 1-1,0-1 1,0 0-1,0 0 1,0 0-1,2 0 0,7 0 34,0 0 0,-1-1 0,1 0 0,0-1 0,-1 0 0,0-1 0,1 0 0,11-6 0,-11 5-51,0 0 0,0 1 0,0 0 0,0 1 0,0 0 0,17-1 1,-26 3 26,0 1 0,-1-1 1,1 1-1,0-1 0,0 1 0,-1-1 1,1 1-1,0 0 0,-1-1 1,1 1-1,-1 0 0,1-1 1,-1 1-1,1 0 0,-1 0 1,1-1-1,-1 1 0,0 0 1,0 0-1,1 0 0,-1 0 1,0-1-1,0 1 0,0 0 0,0 0 1,0 0-1,0 0 0,0 0 1,0 0-1,0 40 1213,0-26-662,0-14-555,0 0 0,0-1 0,0 1 0,0 0 0,0 0 0,0-1 0,0 1 0,1 0 0,-1-1 0,0 1 0,1 0 0,-1-1 0,0 1 0,1-1-1,-1 1 1,1 0 0,-1-1 0,1 1 0,-1-1 0,1 1 0,-1-1 0,1 0 0,-1 1 0,1-1 0,0 1 0,-1-1 0,1 0 0,0 0 0,-1 1 0,2-1 0,26-3 341,23-20-288,-50 22-79,64-38-1538,-6-6-3312,-50 31 3096,-16 8 1210,-24 4-886,25 2 101,-7 0-3533</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26.732"/>
    </inkml:context>
    <inkml:brush xml:id="br0">
      <inkml:brushProperty name="width" value="0.025" units="cm"/>
      <inkml:brushProperty name="height" value="0.025" units="cm"/>
    </inkml:brush>
  </inkml:definitions>
  <inkml:trace contextRef="#ctx0" brushRef="#br0">1 1 4901,'0'0'13580,"71"46"-13291,-24-46-129,14 0-32,8-5-128,10-8-2626,8-1-4293</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27.099"/>
    </inkml:context>
    <inkml:brush xml:id="br0">
      <inkml:brushProperty name="width" value="0.025" units="cm"/>
      <inkml:brushProperty name="height" value="0.025" units="cm"/>
    </inkml:brush>
  </inkml:definitions>
  <inkml:trace contextRef="#ctx0" brushRef="#br0">0 6 15086,'0'0'3428,"59"2"-3396,-21-2 0,12 0-32,7 0 0,11 0 32,6 0-577,10 0-1377,0-2-352,0 0-1217,-2-2-2018</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27.446"/>
    </inkml:context>
    <inkml:brush xml:id="br0">
      <inkml:brushProperty name="width" value="0.025" units="cm"/>
      <inkml:brushProperty name="height" value="0.025" units="cm"/>
    </inkml:brush>
  </inkml:definitions>
  <inkml:trace contextRef="#ctx0" brushRef="#br0">1 1 8552,'10'0'1383,"74"-1"829,214 3 2830,-98 9-6339,-52-4-341,75-8 4391,-79-1-83,-110-1-4143,-24-8-2862</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1.704"/>
    </inkml:context>
    <inkml:brush xml:id="br0">
      <inkml:brushProperty name="width" value="0.025" units="cm"/>
      <inkml:brushProperty name="height" value="0.025" units="cm"/>
    </inkml:brush>
  </inkml:definitions>
  <inkml:trace contextRef="#ctx0" brushRef="#br0">122 0 16335,'0'0'6145,"3"10"-6113,10 34-27,-11-40-8,-1-1 0,1 0-1,0-1 1,0 1-1,0 0 1,0-1 0,0 1-1,1-1 1,-1 1 0,1-1-1,0 0 1,0 0-1,0 0 1,-1-1 0,2 1-1,5 2 1,53 11-714,-46-12 312,-3 0 78,0 0 1,-1 1-1,0 1 1,20 9 0,-30-13 305,0 0 0,0 0 1,0 1-1,0-1 1,-1 0-1,1 1 1,0 0-1,-1-1 0,1 1 1,-1 0-1,0-1 1,1 1-1,-1 0 0,0 0 1,1 3-1,-2-3 40,0 0-1,0-1 1,0 1-1,0 0 1,0-1 0,0 1-1,-1 0 1,1-1-1,-1 1 1,1 0-1,-1-1 1,1 1-1,-1-1 1,0 1-1,0-1 1,0 1 0,0-1-1,0 0 1,0 1-1,0-1 1,0 0-1,-1 0 1,-2 2-1,-12 9 243,-1 0-1,0-1 1,-1-1-1,-1-1 1,1 0-1,-1-2 0,-1 0 1,1-1-1,-1-1 1,0-1-1,0 0 1,-1-2-1,-26 0 1,44-2-544,1 0 1,-1-1-1,1 1 1,-1-1-1,1 0 1,0 1-1,-1-1 1,1 0 0,0 0-1,0-1 1,-1 1-1,1 0 1,0-1-1,0 1 1,1-1 0,-1 0-1,0 0 1,1 1-1,-1-1 1,0 0-1,1-1 1,0 1 0,0 0-1,0 0 1,0 0-1,0-1 1,0 1-1,0-1 1,1 1 0,-1 0-1,1-4 1,-7-31-6653</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2.080"/>
    </inkml:context>
    <inkml:brush xml:id="br0">
      <inkml:brushProperty name="width" value="0.025" units="cm"/>
      <inkml:brushProperty name="height" value="0.025" units="cm"/>
    </inkml:brush>
  </inkml:definitions>
  <inkml:trace contextRef="#ctx0" brushRef="#br0">1 9 12172,'0'0'4356,"46"-7"-3940,-16 7-128,4 0-128,2 0-128,5 0-192,4 0-2210,8 0-1249,-4-1-2499</inkml:trace>
  <inkml:trace contextRef="#ctx0" brushRef="#br0" timeOffset="1">767 10 11819,'0'0'6054,"-27"65"-4324,9-40-417,0 1-512,-2-1-545,6-2-224,-5 0-32,6-4 32,1 2-96,3-6-833,-2-2-480,7-5-833</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2.412"/>
    </inkml:context>
    <inkml:brush xml:id="br0">
      <inkml:brushProperty name="width" value="0.025" units="cm"/>
      <inkml:brushProperty name="height" value="0.025" units="cm"/>
    </inkml:brush>
  </inkml:definitions>
  <inkml:trace contextRef="#ctx0" brushRef="#br0">128 9 14221,'0'0'972,"-10"-1"229,-36-5-224,43 5-907,0 1 0,1 0-1,-1 0 1,0 0 0,0 0 0,1 0 0,-1 1-1,1-1 1,-1 1 0,0 0 0,1 0-1,-1 0 1,1 0 0,0 0 0,-1 0-1,1 1 1,0-1 0,0 1 0,0 0 0,0 0-1,0-1 1,0 1 0,0 0 0,0 1-1,1-1 1,-1 0 0,1 0 0,0 1-1,0-1 1,0 1 0,0-1 0,0 1 0,0-1-1,0 1 1,1-1 0,0 1 0,-1 0-1,1-1 1,0 1 0,0 0 0,0-1-1,1 4 1,-1-5-67,1 0 1,-1 0-1,0 0 0,1 0 0,-1 1 0,0-1 1,1 0-1,-1 0 0,1 0 0,0 0 0,-1 0 1,1 0-1,0-1 0,-1 1 0,1 0 0,0 0 1,0 0-1,0-1 0,0 1 0,0 0 0,0-1 1,0 1-1,1 0 0,35 7 170,36-10 116,-66 1-280,-1-1-1,1 0 1,0 0-1,-1 0 1,0-1-1,10-5 1,-14 7-5,0 1 0,-1-1 0,1 0 0,-1 0 1,0 0-1,1 0 0,-1 0 0,0 0 0,1 0 1,-1 0-1,0-1 0,0 1 0,0 0 0,0-1 0,0 1 1,0-1-1,-1 1 0,1-1 0,0 1 0,-1-1 1,1 0-1,-1 1 0,0-1 0,1 0 0,-1 1 1,0-1-1,0 0 0,0 1 0,0-1 0,0 0 1,-1 1-1,0-4 0,0 3 3,-1 1 0,1-1 0,-1 1 0,0-1 0,0 1 0,0 0 0,0 0 0,1 0 0,-1 0 1,-1 0-1,1 0 0,0 0 0,0 1 0,0-1 0,0 1 0,-1-1 0,1 1 0,0 0 0,0 0 0,0 0 0,-5 1 0,0-1-11,-1 0-1,1 1 1,0 0-1,-1 0 1,-10 4-1,14-3-3,0 0-1,0 1 1,0 0-1,0 0 1,0 0 0,1 0-1,-1 1 1,1-1-1,0 1 1,0 0 0,0 0-1,1 0 1,-1 0-1,1 0 1,0 1 0,-2 7-1,2-8-247,2 0-1,-1-1 0,0 1 1,1 0-1,-1 0 0,1-1 1,0 1-1,0 0 1,2 7-1,-2-9-246,1 1 1,0-1-1,0 0 0,0 1 1,0-1-1,0 0 0,0 0 1,1 0-1,-1 0 0,1 0 1,-1 0-1,1 0 1,0 0-1,0-1 0,3 3 1,20 10-7389</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2.770"/>
    </inkml:context>
    <inkml:brush xml:id="br0">
      <inkml:brushProperty name="width" value="0.025" units="cm"/>
      <inkml:brushProperty name="height" value="0.025" units="cm"/>
    </inkml:brush>
  </inkml:definitions>
  <inkml:trace contextRef="#ctx0" brushRef="#br0">168 41 5894,'-9'4'8877,"-26"11"-6434,11-5-1300,0 1 0,-42 25 1,66-35-1127,-1-1 1,1 0-1,-1 0 1,1 1 0,-1-1-1,1 0 1,-1 1 0,1-1-1,-1 1 1,1-1-1,-1 0 1,1 1 0,-1-1-1,1 1 1,0-1 0,-1 1-1,1 0 1,0-1-1,0 1 1,-1-1 0,1 1-1,0-1 1,0 1 0,0 0-1,0-1 1,0 2-1,13 1 172,27-8-15,-21 1-154,-1-2 0,0 0 0,0-1 0,0-1 0,0-1 1,-2 0-1,1-1 0,28-23 0,-44 32 8,0 1-1,0-1 1,0 0-1,0 1 0,0-1 1,0 0-1,-1 0 1,1 0-1,0 0 1,0 0-1,-1 0 1,1 0-1,0 0 1,-1 0-1,1 0 0,-1 0 1,0 0-1,1 0 1,-1 0-1,0 0 1,0-1-1,0 1 1,1 0-1,-1 0 1,0 0-1,-1-1 0,1 0 1,-1 1 25,0 0 0,0 0 0,-1 0 0,1 1 1,0-1-1,-1 1 0,1-1 0,0 1 0,-1-1 0,1 1 0,0 0 1,-1-1-1,1 1 0,-1 0 0,1 0 0,-1 0 0,1 0 0,-2 1 0,-5-1-1,0 1 0,-1 0 0,1 1 0,1 0 0,-1 0 0,0 0 0,-9 5 0,-5 15-555,14-2-2736,8-13-1758</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4.912"/>
    </inkml:context>
    <inkml:brush xml:id="br0">
      <inkml:brushProperty name="width" value="0.025" units="cm"/>
      <inkml:brushProperty name="height" value="0.025" units="cm"/>
    </inkml:brush>
  </inkml:definitions>
  <inkml:trace contextRef="#ctx0" brushRef="#br0">54 33 3844,'12'-32'13359,"-12"32"-13281,0 0 0,0 0 1,0 0-1,0 0 1,0 0-1,0 0 0,0 0 1,1-1-1,-1 1 1,0 0-1,0 0 0,0 0 1,0 0-1,0 0 1,0 0-1,0 0 0,0 0 1,1 0-1,-1 0 1,0 0-1,0 0 1,0 0-1,0 0 0,0 0 1,0 0-1,0 0 1,1 0-1,-1 0 0,0 0 1,0 0-1,0 0 1,0 0-1,0 1 0,0-1 1,0 0-1,0 0 1,1 0-1,-1 0 0,0 0 1,0 0-1,0 0 1,0 0-1,0 0 0,0 0 1,0 1-1,0-1 1,0 0-1,0 0 0,0 0 1,0 0-1,0 0 1,0 0-1,0 0 0,0 0 1,0 1-1,0-1 1,0 0-1,0 0 1,0 0-1,0 0 0,0 0 1,2 23 1063,-3-6-836,-2 1 0,0-1 0,0 0 0,-2 1 0,-12 29 0,-3 14-151,15-45-133,1 1-1,0 0 0,2-1 1,-2 31-1,4-46-42,1 0-1,0 0 1,-1 0 0,1 0-1,0-1 1,0 1-1,-1 0 1,1 0 0,0-1-1,0 1 1,0-1 0,0 1-1,0-1 1,0 1 0,0-1-1,0 1 1,0-1 0,0 0-1,0 0 1,0 0 0,0 1-1,0-1 1,0 0-1,0 0 1,1 0 0,-1-1-1,0 1 1,0 0 0,1-1-1,37-4-1483,-32 2 548,-2 0 1,1 0-1,0 0 0,0 0 1,-1-1-1,0 0 0,0 0 1,0 0-1,6-8 1,4-9-4468</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5.245"/>
    </inkml:context>
    <inkml:brush xml:id="br0">
      <inkml:brushProperty name="width" value="0.025" units="cm"/>
      <inkml:brushProperty name="height" value="0.025" units="cm"/>
    </inkml:brush>
  </inkml:definitions>
  <inkml:trace contextRef="#ctx0" brushRef="#br0">45 0 10954,'0'0'5798,"-30"50"-4389,24-25-544,1 5-224,1-1-353,4 0-160,0-1-64,9-3-32,4-2-128,-1-5-1858,6-6-2050,-2-5-768</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5.604"/>
    </inkml:context>
    <inkml:brush xml:id="br0">
      <inkml:brushProperty name="width" value="0.025" units="cm"/>
      <inkml:brushProperty name="height" value="0.025" units="cm"/>
    </inkml:brush>
  </inkml:definitions>
  <inkml:trace contextRef="#ctx0" brushRef="#br0">0 37 13997,'0'0'5520,"10"-6"-4319,-8 4-1145,4-2 82,0 0 0,1 0 0,-1 1 0,1-1 0,0 2 0,7-3 0,-12 4-126,0 1 1,-1-1-1,1 1 0,0 0 1,0 0-1,0 0 0,0 0 1,-1 0-1,1 0 0,0 0 1,0 1-1,0-1 1,-1 1-1,1-1 0,0 1 1,0-1-1,-1 1 0,1 0 1,-1 0-1,1 0 0,-1 0 1,1 0-1,-1 0 0,1 1 1,-1-1-1,0 0 0,0 1 1,0-1-1,0 1 1,0-1-1,0 1 0,0 0 1,0-1-1,-1 1 0,1 0 1,0 2-1,1 2 15,0 0 0,-1 0 0,0 0 0,0 1 0,0-1-1,-1 0 1,0 1 0,0-1 0,-1 0 0,0 0 0,0 1 0,0-1 0,-1 0 0,-4 11 0,-2 1 199,-2 0 0,0-1 0,-16 21 0,-10 17 217,35-54-448,0 0 0,0 0 0,0 0 0,1 0 0,-1 0 0,1 0 0,-1 0 0,1 0 0,-1 0 0,1 0 0,-1 0 0,1 1 0,0-1 0,0 0 0,-1 0 0,1 0 0,0 1 0,0-1 0,0 0 0,1 0 0,-1 0-1,0 1 1,0-1 0,1 0 0,-1 0 0,1 2 0,0-2-70,1-1 0,-1 1-1,0 0 1,1-1-1,-1 1 1,0-1-1,1 0 1,-1 1-1,1-1 1,-1 0 0,1 0-1,-1 0 1,0 0-1,1 0 1,-1 0-1,1-1 1,-1 1-1,2-1 1,9-1-1844,0-2-1,0 0 1,22-10 0,1-6-5768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0.716"/>
    </inkml:context>
    <inkml:brush xml:id="br0">
      <inkml:brushProperty name="width" value="0.025" units="cm"/>
      <inkml:brushProperty name="height" value="0.025" units="cm"/>
    </inkml:brush>
  </inkml:definitions>
  <inkml:trace contextRef="#ctx0" brushRef="#br0">0 1 20083,'0'0'4004</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5.982"/>
    </inkml:context>
    <inkml:brush xml:id="br0">
      <inkml:brushProperty name="width" value="0.025" units="cm"/>
      <inkml:brushProperty name="height" value="0.025" units="cm"/>
    </inkml:brush>
  </inkml:definitions>
  <inkml:trace contextRef="#ctx0" brushRef="#br0">138 0 12748,'-8'3'2498,"-2"1"-2025,0 1 0,0 0 0,0 1 0,1-1 0,0 2-1,-15 13 1,19-16-297,1 0 0,0 0 0,0 0 0,1 1 0,-1-1-1,1 1 1,0 0 0,0 0 0,1 0 0,-1 0 0,1 1-1,0-1 1,1 1 0,-1-1 0,1 1 0,0 9 0,1-13-167,0-1 1,0 0-1,0 0 1,0 0-1,0 0 1,0 0-1,1 0 1,-1 0-1,0 0 1,1-1-1,-1 1 1,1 0 0,-1 0-1,1 0 1,0 0-1,-1 0 1,1-1-1,0 1 1,-1 0-1,1 0 1,0-1-1,0 1 1,0-1-1,0 1 1,0-1-1,0 1 1,1 0-1,2 0 29,0 0 0,-1 0 0,1-1-1,0 1 1,0-1 0,0 0 0,0 0-1,4-1 1,-1 1 12,1-2-1,-1 1 1,1-1 0,-1 0-1,0 0 1,1-1 0,11-6-1,-14 6 25,-1-1 0,0 0-1,-1 1 1,1-1 0,-1-1 0,0 1-1,0 0 1,0-1 0,0 0 0,-1 0-1,1 0 1,-1 0 0,-1 0-1,1 0 1,-1 0 0,2-9 0,-3 11-61,0 1 1,0-1 0,0 1 0,0 0 0,-1-1 0,1 1 0,-1-1 0,1 1 0,-1 0 0,0-1 0,0 1 0,0 0 0,0 0 0,0-1 0,0 1 0,-1 0 0,1 0-1,-1 1 1,0-1 0,1 0 0,-1 0 0,0 1 0,0-1 0,0 1 0,0-1 0,0 1 0,0 0 0,0 0 0,-1 0 0,1 0 0,0 1 0,-1-1 0,1 0 0,-1 1 0,1 0-1,0-1 1,-4 1 0,3 0-188,-1-1 0,1 1 0,-1 0 0,1 0-1,0 0 1,-1 1 0,1-1 0,-1 1-1,1 0 1,0 0 0,0 0 0,-5 2 0,-6 12-2932,8 12-3508,6-14 544</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6.600"/>
    </inkml:context>
    <inkml:brush xml:id="br0">
      <inkml:brushProperty name="width" value="0.025" units="cm"/>
      <inkml:brushProperty name="height" value="0.025" units="cm"/>
    </inkml:brush>
  </inkml:definitions>
  <inkml:trace contextRef="#ctx0" brushRef="#br0">65 0 8584,'0'0'16992,"-3"12"-16228,-3 14-413,1-6-55,0 1-1,1-1 1,1 1-1,2 0 1,0 39-1,1-59-290,1 0 0,-1 0 0,1 0 0,-1 0 0,1 0 0,0 0 0,0 0 0,-1 0 1,1 0-1,0 0 0,0 0 0,0 0 0,0 0 0,0-1 0,0 1 0,0 0 0,0-1 0,0 1 0,1-1 0,-1 1 0,0-1 0,0 1 0,0-1 0,1 0 0,-1 0 0,0 0 0,2 0 0,41 1 171,-30-2-156,23-2-182,-29 1 108,1 1 0,-1 0 0,0 0 1,0 1-1,1 0 0,-1 1 0,0 0 0,11 2 1,-18-3 62,0 1 0,0-1 0,0 1 0,-1-1 0,1 1 0,0-1 0,0 1 0,0-1 0,0 1 0,0 0 0,-1 0 0,1-1 1,0 1-1,-1 0 0,1 0 0,0 0 0,-1 0 0,1 0 0,-1-1 0,1 1 0,-1 0 0,0 0 0,0 0 0,1 1 0,-1-1 0,0 0 0,0 0 1,0 0-1,0 0 0,0 0 0,0 0 0,0 0 0,0 0 0,0 0 0,-1 0 0,1 0 0,0 0 0,-1 0 0,1 0 0,-1 0 0,1 0 0,-2 1 1,0 2 115,0-1 0,0 1 1,-1-1-1,0 0 1,1 0-1,-1 0 1,-1 0-1,1 0 0,-5 3 1,-3 0 46,1 0-1,-1 0 1,0-1-1,0-1 1,0 1 0,-1-2-1,0 0 1,0 0 0,0-1-1,0-1 1,0 0 0,-18 0-1,27-2-256,0 0 0,1 0-1,-1 0 1,0 0 0,1 0 0,-1-1-1,1 1 1,-1-1 0,1 0-1,-1 1 1,1-1 0,0 0 0,0-1-1,0 1 1,0 0 0,1 0 0,-1-1-1,1 1 1,-1-1 0,1 0-1,0 1 1,0-1 0,0 0 0,0 0-1,0 1 1,1-1 0,-1-6-1,-2-8-1938,1-1 0,1 0 0,1-21 0,1 34 1356,1-31-4430,6 0-1265</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6:36.963"/>
    </inkml:context>
    <inkml:brush xml:id="br0">
      <inkml:brushProperty name="width" value="0.025" units="cm"/>
      <inkml:brushProperty name="height" value="0.025" units="cm"/>
    </inkml:brush>
  </inkml:definitions>
  <inkml:trace contextRef="#ctx0" brushRef="#br0">35 81 10442</inkml:trace>
  <inkml:trace contextRef="#ctx0" brushRef="#br0" timeOffset="1">35 81 10442,'-8'-9'1126,"-6"-8"287,2 10 8379,19 7-8601,146-5 5534,-80 0-7133,85-18 1,-158 23 354,17-4-2835,-9-1-1875,-3 0-3602</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06.019"/>
    </inkml:context>
    <inkml:brush xml:id="br0">
      <inkml:brushProperty name="width" value="0.025" units="cm"/>
      <inkml:brushProperty name="height" value="0.025" units="cm"/>
    </inkml:brush>
  </inkml:definitions>
  <inkml:trace contextRef="#ctx0" brushRef="#br0">60 1 11403,'0'0'6550,"0"9"-5792,-24 328 5197,-1 22-5109,25-358-1631,-3-21-10377,-4 5 4323</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17.296"/>
    </inkml:context>
    <inkml:brush xml:id="br0">
      <inkml:brushProperty name="width" value="0.025" units="cm"/>
      <inkml:brushProperty name="height" value="0.025" units="cm"/>
    </inkml:brush>
  </inkml:definitions>
  <inkml:trace contextRef="#ctx0" brushRef="#br0">84 120 3940,'0'0'0,"-2"-46"768,-8 38-127,1 1 416,1 0-64,1 1-288,-2-1-225,2 2-256,2-2-192,0 2-352,-3-1-993,3-2-1057,-4 1-1666</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18.021"/>
    </inkml:context>
    <inkml:brush xml:id="br0">
      <inkml:brushProperty name="width" value="0.025" units="cm"/>
      <inkml:brushProperty name="height" value="0.025" units="cm"/>
    </inkml:brush>
  </inkml:definitions>
  <inkml:trace contextRef="#ctx0" brushRef="#br0">133 79 3555,'0'0'2392,"-8"-6"-1565,-13-10-586,-26-20 1560,16 19 3530,30 16-5106,1 1-1,-1-1 1,1 1 0,-1 0 0,0-1 0,1 1-1,-1 0 1,0 0 0,0 0 0,1-1 0,-1 1-1,0 0 1,0 0 0,1 0 0,-1 0 0,0 0 0,1 0-1,-1 0 1,0 1 0,0-1 0,1 0 0,-1 0-1,0 0 1,1 1 0,-1-1 0,0 0 0,1 1-1,-1-1 1,0 1 0,1-1 0,-2 2 0,2-1-112,-1 1-1,1-1 1,-1 1 0,1-1 0,0 1 0,0-1-1,0 1 1,0 0 0,0-1 0,0 1 0,0-1 0,1 1-1,-1-1 1,1 3 0,2 5-47,0 1-1,1 0 1,0-1-1,6 10 1,11 10 181,2 0-1,1-1 1,1-2 0,53 44 0,-42-38-57,-1 1 0,32 39 0,218 247 768,-205-233-843,-51-54-86,-11-11 16,2 0 1,27 22 0,-33-31 67,0 1 0,0 1 0,-1 1 0,17 26 1,-34-56-2337,1-1-4737,-4 2-3844</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28.760"/>
    </inkml:context>
    <inkml:brush xml:id="br0">
      <inkml:brushProperty name="width" value="0.025" units="cm"/>
      <inkml:brushProperty name="height" value="0.025" units="cm"/>
    </inkml:brush>
  </inkml:definitions>
  <inkml:trace contextRef="#ctx0" brushRef="#br0">29 0 4100,'0'0'13239,"0"4"-13239,-14 349 931,0 9 44,36-31-841,0-34 1029,-11 206 2980,2-537-13064,-8 18 2446</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29.266"/>
    </inkml:context>
    <inkml:brush xml:id="br0">
      <inkml:brushProperty name="width" value="0.025" units="cm"/>
      <inkml:brushProperty name="height" value="0.025" units="cm"/>
    </inkml:brush>
  </inkml:definitions>
  <inkml:trace contextRef="#ctx0" brushRef="#br0">0 0 4004,'0'0'13255,"8"14"-12572,16 38-436,-1 0 0,16 64 0,28 131 775,-28-97 771,-36-138-1662,1-1 1,0 1-1,0-1 1,1 1-1,8 10 1,-12-20-102,0 0 1,0 0-1,0 0 0,0-1 1,1 1-1,-1 0 0,1-1 1,-1 1-1,1-1 0,0 1 1,-1-1-1,1 0 1,0 0-1,0 0 0,0 0 1,0 0-1,0 0 0,0 0 1,0-1-1,0 1 1,0-1-1,0 0 0,1 1 1,-1-1-1,0 0 0,0 0 1,0 0-1,0-1 1,1 1-1,-1 0 0,0-1 1,0 0-1,0 1 0,0-1 1,0 0-1,0 0 0,3-2 1,3-3 130,0 0 0,-1 0 1,0 0-1,0-1 0,0 0 0,-1-1 1,6-8-1,37-65 330,-31 51-382,33-55-123,29-49-639,-30 43-5188,-25 41-2188</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30.398"/>
    </inkml:context>
    <inkml:brush xml:id="br0">
      <inkml:brushProperty name="width" value="0.025" units="cm"/>
      <inkml:brushProperty name="height" value="0.025" units="cm"/>
    </inkml:brush>
  </inkml:definitions>
  <inkml:trace contextRef="#ctx0" brushRef="#br0">0 0 1986,'0'0'320</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31.394"/>
    </inkml:context>
    <inkml:brush xml:id="br0">
      <inkml:brushProperty name="width" value="0.025" units="cm"/>
      <inkml:brushProperty name="height" value="0.025" units="cm"/>
    </inkml:brush>
  </inkml:definitions>
  <inkml:trace contextRef="#ctx0" brushRef="#br0">11 4175 1057,'0'0'2520,"0"-4"-422,0 1-1895,0 2-45,0 1 0,0-1 0,0 1 1,0-1-1,1 1 0,-1-1 0,0 0 0,0 1 0,0-1 0,0 1 0,-1-1 0,1 1 0,0-1 0,0 1 0,0-1 1,0 1-1,0-1 0,-1 1 0,1-1 0,0 1 0,-1-1 0,1 1 0,0-1 0,-1 1 0,1-1 0,0 1 0,-1 0 0,1-1 1,-1 1-1,1 0 0,0-1 0,-1 1 0,1 0 0,-1 0 0,1-1 0,-1 1 0,1 0 0,-2 0 0,5-1 85,1 0-1,0 0 0,-1 0 1,0 0-1,1-1 0,-1 1 1,0-1-1,0 0 0,0 0 1,0 0-1,0 0 0,3-3 1,42-40 276,-23 21-244,326-327 1668,-79 74-1176,-181 192-635,114-82 0,291-179 55,-216 145-175,-106 73 131,527-435 1692,-384 296-1551,147-70-171,-231 175-87,379-240 25,-414 277-44,476-319 25,-580 383 609,140-69 0,-234 129 368,0-4-7213,-3-1 861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24.498"/>
    </inkml:context>
    <inkml:brush xml:id="br0">
      <inkml:brushProperty name="width" value="0.025" units="cm"/>
      <inkml:brushProperty name="height" value="0.025" units="cm"/>
    </inkml:brush>
  </inkml:definitions>
  <inkml:trace contextRef="#ctx0" brushRef="#br0">0 1 1730,'0'0'3331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47.490"/>
    </inkml:context>
    <inkml:brush xml:id="br0">
      <inkml:brushProperty name="width" value="0.025" units="cm"/>
      <inkml:brushProperty name="height" value="0.025" units="cm"/>
    </inkml:brush>
  </inkml:definitions>
  <inkml:trace contextRef="#ctx0" brushRef="#br0">188 26 12204,'0'0'3587,"8"-5"-2402,24-15-470,-32 20-700,0 0 0,0 0 0,1 0 0,-1-1 0,0 1 0,0 0-1,1 0 1,-1 0 0,0 0 0,0 0 0,1 0 0,-1 0 0,0 0-1,0 0 1,0 0 0,1 0 0,-1 0 0,0 0 0,0 0 0,1 1-1,-1-1 1,0 0 0,0 0 0,1 0 0,-1 0 0,0 0 0,0 0-1,0 1 1,0-1 0,1 0 0,-1 0 0,0 0 0,0 0 0,0 1-1,0-1 1,1 0 0,-1 0 0,0 1 0,0-1 0,0 0 0,0 0-1,0 0 1,0 1 0,0-1 0,0 0 0,0 0 0,0 1 0,0-1-1,0 0 1,0 0 0,0 1 0,0-1 0,0 0 0,0 0 0,0 1 0,0-1-1,0 0 1,0 0 0,0 0 0,-1 1 0,1-1 0,0 0 0,-5 18 618,-8 11-86,-2-1 0,-1-1 0,-2 0 1,0-2-1,-1 0 0,-31 31 0,-31 40 155,143-145-4268,17-45-5173,-40 40-443</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08.166"/>
    </inkml:context>
    <inkml:brush xml:id="br0">
      <inkml:brushProperty name="width" value="0.025" units="cm"/>
      <inkml:brushProperty name="height" value="0.025" units="cm"/>
    </inkml:brush>
  </inkml:definitions>
  <inkml:trace contextRef="#ctx0" brushRef="#br0">243 1 3812,'0'0'15572,"-5"8"-15220,-24 54 882,-40 125 0,12-24-771,29-101-375,13-28 621,-22 69-1,36-102-697,1 0-1,0-1 0,0 1 1,-1-1-1,1 1 0,0 0 1,0-1-1,0 1 0,0 0 1,0 0-1,0-1 1,0 1-1,0 0 0,0-1 1,0 1-1,0 0 0,0-1 1,0 1-1,1 0 0,-1-1 1,0 1-1,1-1 1,-1 1-1,0 0 0,1-1 1,-1 1-1,0-1 0,1 1 1,-1-1-1,1 1 0,-1-1 1,1 1-1,-1-1 1,1 0-1,0 1 0,0 0 1,2-1 33,-1 0 0,1 0 0,-1 0 0,1 0 0,-1 0 0,1 0 0,-1 0-1,1-1 1,-1 1 0,5-3 0,66-30 673,-66 30-689,22-12 325,0 2-1,56-17 0,-70 26-913,0 1-1,30-2 0,-33 5-1512,0 0-1,-1 1 0,1 0 0,18 4 0</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08.737"/>
    </inkml:context>
    <inkml:brush xml:id="br0">
      <inkml:brushProperty name="width" value="0.025" units="cm"/>
      <inkml:brushProperty name="height" value="0.025" units="cm"/>
    </inkml:brush>
  </inkml:definitions>
  <inkml:trace contextRef="#ctx0" brushRef="#br0">95 13 15214,'0'0'2915,"-8"11"-2707,0-1-122,0 1-1,1 0 1,0 0-1,1 1 0,1-1 1,-1 2-1,2-1 1,-6 20-1,6-9 176,-4 16 937,2-1 0,-1 54-1,8-101-956,1-1-1,0 1 0,0-1 0,1 1 1,1 0-1,5-11 0,5-17-187,-2-5 9,10-71-1,-10 43-2,-12 74-84,-1 1-1,0 0 1,1-1 0,0 1 0,0 0 0,1 0 0,-1-1-1,1 1 1,0 0 0,0-1 0,1 1 0,-1-1-1,1 0 1,0 1 0,0-1 0,0 0 0,1 0-1,0 0 1,-1 0 0,1-1 0,1 1 0,4 4-1,-3-4 38,1 0 0,0 0-1,0 0 1,0 0-1,0-1 1,1 0 0,0-1-1,-1 1 1,1-1-1,0 0 1,0-1-1,0 0 1,0 0 0,9 0-1,-5-1 17,0-1 0,0 0 0,0-1 0,0 0 0,0-1 0,0 0 0,-1 0 0,1-1 0,-1-1 0,0 1 0,0-2 0,0 0 0,-1 0 1,0 0-1,14-14 0,-43 64-146,5-13 345,1 0 1,-14 46-1,14-2-1088,13-64-231,1-1-1,0 0 0,0 1 0,5 20 0,0-23-5959,3-6-5055</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09.117"/>
    </inkml:context>
    <inkml:brush xml:id="br0">
      <inkml:brushProperty name="width" value="0.025" units="cm"/>
      <inkml:brushProperty name="height" value="0.025" units="cm"/>
    </inkml:brush>
  </inkml:definitions>
  <inkml:trace contextRef="#ctx0" brushRef="#br0">78 1 18257,'0'0'3492,"0"9"-3087,-3 36 0,-2-1-1,-2 1 1,-15 52-1,10-53-237,2 1 0,2 0-1,-3 92 1,11-134-162,1 0 1,0 1-1,-1-1 0,1 0 1,0 1-1,0-1 0,1 0 0,-1 0 1,1 0-1,0 0 0,-1 0 1,1 0-1,1 0 0,-1-1 0,0 1 1,1-1-1,-1 1 0,1-1 1,0 0-1,-1 0 0,1 0 0,0-1 1,0 1-1,0-1 0,1 1 0,-1-1 1,0 0-1,1 0 0,5 0 1,1 1-351,0 0 1,-1-1-1,1 0 1,12-1-1,32-8-5057,-18-7-3775</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10.870"/>
    </inkml:context>
    <inkml:brush xml:id="br0">
      <inkml:brushProperty name="width" value="0.025" units="cm"/>
      <inkml:brushProperty name="height" value="0.025" units="cm"/>
    </inkml:brush>
  </inkml:definitions>
  <inkml:trace contextRef="#ctx0" brushRef="#br0">74 81 6182,'-3'14'12238,"-4"21"-8429,-15 62-4087,-5-8 1122,15-53-280,10-30-99,3-11 177,26-93-445,-14 60-224,-2-1 1,-2 0-1,-1-1 0,3-59 1,-11 105 16,0 0 1,0 0-1,1 0 1,0 0-1,0-1 1,0 1-1,1 0 1,-1-1-1,2 1 1,-1-1-1,1 1 1,-1-1-1,1 0 1,1 0-1,-1 0 1,1-1-1,0 1 1,0-1-1,0 0 1,5 4-1,-3-4 23,1 0 1,0 0-1,0-1 0,0 0 0,0 0 0,0-1 0,0 0 0,1 0 1,-1-1-1,1 0 0,-1 0 0,1-1 0,0 0 0,-1 0 0,11-2 1,-7-1 11,0 0 0,0 0 1,-1-1-1,1-1 0,-1 0 1,0 0-1,0-1 0,0 0 1,-1-1-1,0 0 0,0 0 1,-1-1-1,0 0 1,0-1-1,8-13 0,-14 21 162,-11 20 165,-1 1-346,1 0 0,1 1 0,1-1 0,0 2 0,2-1 0,1 1 0,0-1-1,2 1 1,0 33 0,2-53-88,0 0 1,0 1-1,0-1 0,1 0 0,-1 0 0,1 0 0,0 0 1,0 1-1,0-1 0,0 0 0,0 0 0,0-1 1,0 1-1,1 0 0,-1 0 0,0-1 0,1 1 0,0 0 1,-1-1-1,1 0 0,0 1 0,0-1 0,0 0 0,3 2 1,0-2-772,-1 1 0,0-1 0,1 0 1,-1-1-1,1 1 0,-1-1 1,1 0-1,-1 0 0,1 0 0,-1 0 1,8-2-1,11-6-9530</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11.212"/>
    </inkml:context>
    <inkml:brush xml:id="br0">
      <inkml:brushProperty name="width" value="0.025" units="cm"/>
      <inkml:brushProperty name="height" value="0.025" units="cm"/>
    </inkml:brush>
  </inkml:definitions>
  <inkml:trace contextRef="#ctx0" brushRef="#br0">0 0 12524,'0'0'9321,"52"38"-8264,-7-38-609,5-6-320,2-4-96,-1 1 0,-1 1-32,-7 3-416,-9 5-801,-14 0-1057,-6 0-385,-14 5-576,0 4-224</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11.544"/>
    </inkml:context>
    <inkml:brush xml:id="br0">
      <inkml:brushProperty name="width" value="0.025" units="cm"/>
      <inkml:brushProperty name="height" value="0.025" units="cm"/>
    </inkml:brush>
  </inkml:definitions>
  <inkml:trace contextRef="#ctx0" brushRef="#br0">0 31 9257,'0'0'11050,"66"9"-10121,-24-18-545,2 1-223,4 2-129,-5 3-128,-4-1-1858,-10 0-3780,1-2-3683</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12.266"/>
    </inkml:context>
    <inkml:brush xml:id="br0">
      <inkml:brushProperty name="width" value="0.025" units="cm"/>
      <inkml:brushProperty name="height" value="0.025" units="cm"/>
    </inkml:brush>
  </inkml:definitions>
  <inkml:trace contextRef="#ctx0" brushRef="#br0">63 90 480,'0'0'3049,"7"-8"122,9-13-1611,28-36 6313,-44 57-7803,0 0 0,1 0 1,-1 0-1,0-1 1,0 1-1,0 0 0,0 0 1,0 0-1,0-1 1,1 1-1,-1 0 0,0 0 1,0 0-1,0 0 1,0 0-1,1 0 0,-1-1 1,0 1-1,0 0 1,0 0-1,1 0 0,-1 0 1,0 0-1,0 0 1,0 0-1,1 0 0,-1 0 1,0 0-1,0 0 1,1 0-1,-1 0 0,0 0 1,0 0-1,0 0 1,1 0-1,-1 0 0,0 0 1,0 0-1,0 0 1,1 1-1,-1-1 0,0 0 1,0 0-1,0 0 1,0 0-1,1 0 0,-1 1 1,0-1-1,0 0 1,0 0-1,0 0 0,0 0 1,1 1-1,-1-1 1,0 0-1,4 21 1365,-6 24-358,-13 57-127,16-101-945,-1 1-1,1-1 1,0 0 0,-1 0 0,1 0-1,0 0 1,0 0 0,0 0-1,-1 0 1,1 0 0,0 0 0,0-1-1,1 1 1,-1 0 0,0-1-1,0 1 1,0-1 0,0 1 0,0-1-1,1 1 1,-1-1 0,0 0-1,0 1 1,1-1 0,-1 0 0,0 0-1,3 0 1,47 3-13,-38-3-159,12 1-213,-18-2 294,0 1 0,0 0 1,0 0-1,0 1 0,0 0 0,0 0 1,-1 0-1,1 1 0,0 0 1,-1 1-1,1-1 0,9 7 0,-15-9 80,0 1-1,-1 0 0,1 0 0,0 0 0,-1-1 1,1 1-1,-1 0 0,1 0 0,-1 0 0,1 0 0,-1 0 1,0 0-1,1 0 0,-1 0 0,0 0 0,0 0 0,0 0 1,0 0-1,0 0 0,0 0 0,0 0 0,0 0 1,0 0-1,0 0 0,0 0 0,-1 0 0,1 0 0,0 0 1,-1 0-1,1 0 0,-1 0 0,1 0 0,-1 0 0,0 0 1,1 0-1,-1-1 0,0 1 0,0 0 0,1 0 1,-1-1-1,0 1 0,0-1 0,0 1 0,-1 0 0,-41 26 517,25-18-283,0 0-1,-1-1 0,0-1 0,0-1 0,-1 0 0,0-2 0,0 0 1,0-1-1,0-1 0,-39-2 0,57 0-349,0-1-1,0 0 1,0 1 0,0-1 0,0 0-1,0 0 1,0 0 0,0-1 0,0 1-1,0 0 1,0-1 0,1 1 0,-1-1-1,1 1 1,-1-1 0,1 0-1,0 0 1,-1 0 0,1 0 0,0 0-1,0 0 1,0 0 0,1 0 0,-1 0-1,0 0 1,1 0 0,0-1 0,-1-3-1,0-4-1445,0-1 1,1 1-1,0-1 0,3-19 0,6-7-3246</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12.614"/>
    </inkml:context>
    <inkml:brush xml:id="br0">
      <inkml:brushProperty name="width" value="0.025" units="cm"/>
      <inkml:brushProperty name="height" value="0.025" units="cm"/>
    </inkml:brush>
  </inkml:definitions>
  <inkml:trace contextRef="#ctx0" brushRef="#br0">0 51 7655,'0'0'2499,"57"-36"-1571,-34 29-639,4 1-257,-2 5 0,4 1-32,5 0-1121,0 0-2403</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12.958"/>
    </inkml:context>
    <inkml:brush xml:id="br0">
      <inkml:brushProperty name="width" value="0.025" units="cm"/>
      <inkml:brushProperty name="height" value="0.025" units="cm"/>
    </inkml:brush>
  </inkml:definitions>
  <inkml:trace contextRef="#ctx0" brushRef="#br0">214 0 14189,'0'0'1783,"-11"6"91,-15 8-1054,0 1 0,1 1 0,-25 21-1,44-33-697,0 1 0,0 0 0,1 1 0,-1-1 0,1 1 0,0 0 0,1 0 0,-1 1 0,1-1-1,1 1 1,-1 0 0,1 0 0,0 0 0,1 0 0,0 1 0,0-1 0,0 1 0,1-1 0,0 13 0,1-18-119,0-1 1,0 1-1,1-1 0,-1 1 1,1 0-1,-1-1 1,1 1-1,0-1 1,0 0-1,-1 1 0,1-1 1,0 1-1,0-1 1,0 0-1,1 0 1,-1 0-1,0 1 1,0-1-1,1 0 0,-1-1 1,3 3-1,0-1 16,1-1 0,-1 1 0,0-1 0,1 0 0,-1 0 0,1 0-1,0 0 1,4-1 0,-1 1 6,-1-1 1,0-1-1,1 1 0,-1-1 0,0-1 1,0 1-1,1-1 0,-1-1 0,-1 1 1,10-5-1,-11 4 24,-1-1 0,1 0 1,-1 1-1,0-2 0,0 1 0,0 0 1,-1-1-1,1 0 0,-1 0 1,0 0-1,-1 0 0,1 0 0,-1 0 1,0-1-1,0 1 0,-1-1 1,1 0-1,-1 1 0,-1-1 0,1 0 1,-1 0-1,0 0 0,0 1 0,-1-1 1,-2-11-1,2 14-25,-1 1-1,1-1 1,-1 1 0,0-1 0,0 1-1,0 0 1,0 0 0,0 0-1,-1 0 1,1 0 0,0 0 0,-1 1-1,0-1 1,1 1 0,-1 0-1,0 0 1,0 0 0,-5-1 0,-2-1-432,0 1 1,0 0 0,0 1 0,-13 0-1,23 1 293,0 0-1,-1 0 0,1 0 0,0 0 0,-1 0 0,1 0 1,0 0-1,-1 0 0,1 0 0,0 0 0,-1 0 0,1 0 1,0 1-1,0-1 0,-1 0 0,1 0 0,0 0 0,-1 1 1,1-1-1,0 0 0,0 0 0,0 0 0,-1 1 0,1-1 1,0 0-1,0 1 0,0-1 0,-1 0 0,1 0 0,0 1 1,0-1-1,0 0 0,0 1 0,0-1 0,0 0 0,0 1 1,0-1-1,0 0 0,0 1 0,0-1 0,0 0 0,0 1 1,0-1-1,0 0 0,0 1 0,0-1 0,0 0 0,1 1 1,-1-1-1,0 0 0,0 0 0,0 1 0,0-1 0,1 0 1,-1 1-1,0-1 0,0 0 0,1 0 0,-1 0 0,0 1 0,0-1 1,1 0-1,-1 0 0,1 0 0,16 18-5556,6-6-233</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13.350"/>
    </inkml:context>
    <inkml:brush xml:id="br0">
      <inkml:brushProperty name="width" value="0.025" units="cm"/>
      <inkml:brushProperty name="height" value="0.025" units="cm"/>
    </inkml:brush>
  </inkml:definitions>
  <inkml:trace contextRef="#ctx0" brushRef="#br0">248 82 14830,'0'0'2007,"-7"-5"65,-1 1-1891,1 1 0,-1 0 0,1 0 1,-1 0-1,0 1 0,0 0 0,0 0 0,0 1 1,0 0-1,0 1 0,0 0 0,-1 0 1,1 0-1,0 1 0,0 0 0,0 1 1,0 0-1,0 0 0,-8 4 0,9-2-70,1 0-1,-1 0 1,1 1-1,0-1 1,1 1 0,-11 11-1,14-13-56,0-1 1,0 1-1,0 0 0,0 0 1,0 0-1,1 0 0,-1 0 0,1 1 1,0-1-1,0 0 0,0 1 1,1-1-1,-1 1 0,1-1 0,0 0 1,0 1-1,0 4 0,0-7-47,1 1 0,0 0 0,-1-1 1,1 1-1,0-1 0,0 0 0,0 1 0,0-1 0,0 1 0,0-1 0,0 0 0,0 0 0,0 0 0,1 0 0,-1 0 0,1 0 0,-1 0 0,0 0 1,1 0-1,0-1 0,-1 1 0,1-1 0,-1 1 0,1-1 0,0 1 0,-1-1 0,3 0 0,54 3 187,-45-3-169,6-1 6,0 0 1,1-2-1,-1 0 1,0-1-1,31-11 1,-41 12-17,-1 1 1,0-2-1,0 0 1,-1 0 0,1 0-1,-1-1 1,0 0-1,0 0 1,0-1-1,-1 1 1,0-2-1,0 1 1,0-1-1,-1 0 1,6-9-1,-10 15 0,0-1-1,0 0 1,0 0-1,0 1 0,0-1 1,-1 0-1,1 0 1,0 0-1,-1 0 0,0 0 1,1 0-1,-1 0 1,0-1-1,0 1 0,0 0 1,0 0-1,-1 0 1,1 0-1,0 0 0,-1 0 1,1 0-1,-1 0 1,0 0-1,0 0 0,0 1 1,0-1-1,0 0 1,0 0-1,0 1 0,-1-1 1,1 1-1,-1-1 1,1 1-1,-1-1 0,1 1 1,-1 0-1,0 0 1,1 0-1,-1 0 0,0 0 1,0 0-1,0 0 1,0 1-1,0-1 0,-4 0 1,-10-2-28,0 0 0,0 1 0,-1 0 0,-26 2 1,32 0-53,10 0-48,-46 5-1016,31 8-1928,15-12 2619,1 0 0,-1 0 0,1 1 0,0-1 0,-1 0 0,1 0 0,0 1 0,0-1 0,0 0 0,0 1 1,0-1-1,0 0 0,0 0 0,1 1 0,-1-1 0,0 0 0,1 2 0,5 8-7351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47.865"/>
    </inkml:context>
    <inkml:brush xml:id="br0">
      <inkml:brushProperty name="width" value="0.025" units="cm"/>
      <inkml:brushProperty name="height" value="0.025" units="cm"/>
    </inkml:brush>
  </inkml:definitions>
  <inkml:trace contextRef="#ctx0" brushRef="#br0">227 0 10922,'0'0'2082,"-41"66"-1345,25-27-32,3 5 384,6 2 160,2-5-512,5-2-449,0-8-128,5-6-128,4-6 32,2-8-32,-2-1 64,-2-7-320,-5-3-1602,-2-5-3106,-9-7 447</inkml:trace>
  <inkml:trace contextRef="#ctx0" brushRef="#br0" timeOffset="1">47 250 7623,'0'0'8744,"-47"-39"-5284,56 39-3588,11 8 288,7 0-32,7-2-32,5 0 0,0-6-897,0 0-2914,-5-11-2980</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35.155"/>
    </inkml:context>
    <inkml:brush xml:id="br0">
      <inkml:brushProperty name="width" value="0.025" units="cm"/>
      <inkml:brushProperty name="height" value="0.025" units="cm"/>
    </inkml:brush>
  </inkml:definitions>
  <inkml:trace contextRef="#ctx0" brushRef="#br0">52 48 6758,'-1'-2'324,"1"-1"-1,-1 1 1,0 0-1,1 0 1,0-1-1,-1 1 0,1-1 1,0 1-1,0 0 1,1-1-1,-1 1 1,0 0-1,1-1 1,-1 1-1,1 0 0,1-3 1,-2 4-175,1 1 0,0-1 0,-1 1 0,1-1 0,0 1 0,0 0 0,-1-1 0,1 1 0,0 0 0,0-1 0,0 1 1,0 0-1,-1 0 0,1 0 0,0 0 0,0 0 0,0 0 0,0 0 0,0 0 0,-1 0 0,1 0 0,0 0 0,0 0 0,0 1 0,-1-1 0,1 0 0,0 1 0,1 0 0,8 4 343,-1 0-1,0 1 1,0 0-1,0 1 0,10 10 1,-1 0-187,-1 0 1,0 2 0,-1 0 0,-1 1-1,-1 1 1,-1 0 0,16 34-1,-24-44-206,-1 0 0,0 1 0,0-1 0,-1 1 0,-1-1 0,0 1 0,-1 0 1,0 0-1,-1 0 0,0 0 0,0-1 0,-2 1 0,1 0 0,-2 0 0,1-1 0,-2 1 0,-7 19 0,0-10-4,0 0 0,-2-1-1,0 0 1,-2-1 0,0-1 0,0 0 0,-2-1 0,0-1 0,-1 0-1,-1-2 1,0 0 0,-34 18 0,48-29-339,4-2 31,-1 0 0,1 0 0,-1 0 1,0 0-1,1-1 0,-1 1 0,0 0 1,1-1-1,-1 1 0,0-1 0,0 0 0,0 1 1,1-1-1,-1 0 0,0 0 0,0 0 1,0-1-1,-1 1 0,-5-9-5467</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39.646"/>
    </inkml:context>
    <inkml:brush xml:id="br0">
      <inkml:brushProperty name="width" value="0.025" units="cm"/>
      <inkml:brushProperty name="height" value="0.025" units="cm"/>
    </inkml:brush>
  </inkml:definitions>
  <inkml:trace contextRef="#ctx0" brushRef="#br0">382 2 10826,'-11'0'876,"-6"-2"-506,0 2 1,1 1 0,-1 0 0,0 1-1,0 0 1,1 2 0,-1 0 0,-19 7-1,19-2-158,0 1 1,0 0-1,1 1 0,0 0 0,1 2 0,-15 15 0,22-21 10,1 1 0,0 0 0,1 0 0,0 0 0,0 1-1,1 0 1,0 0 0,1 1 0,0-1 0,0 1 0,1 0 0,0 0-1,-1 13 1,3-21-199,1 0 0,0 1 0,0-1-1,0 0 1,0 0 0,1 1 0,-1-1-1,0 0 1,1 0 0,0 0 0,-1 1 0,1-1-1,0 0 1,0 0 0,0 0 0,1 0-1,-1 0 1,0-1 0,1 1 0,-1 0 0,1 0-1,3 2 1,-1-2 25,0 1-1,0-1 1,0 0 0,0-1-1,1 1 1,-1-1 0,1 1 0,0-1-1,-1-1 1,9 1 0,2 0 92,1-2 1,-1 1 0,0-2 0,0 0 0,0-1-1,18-6 1,-17 3-4,0-1 0,0-1 0,-1 0 0,0-1 0,-1 0 0,0-2 0,21-18 0,-30 25-62,0-1 0,-1 1 0,0-1 0,1 0 0,-1 0-1,-1 0 1,1 0 0,-1-1 0,0 0 0,0 1 0,-1-1 0,1 0 0,-1 0 0,-1-1-1,1 1 1,-1 0 0,0-1 0,-1 1 0,1 0 0,-1-1 0,0 1 0,-1-1 0,-2-9 0,3 14-75,-1 1 1,0-1 0,0 0 0,0 1 0,0-1 0,0 1 0,0-1 0,0 1 0,0-1 0,-1 1 0,1 0 0,0-1 0,-1 1 0,0 0-1,1 0 1,-1 0 0,1 0 0,-1 0 0,0 1 0,0-1 0,1 1 0,-1-1 0,0 1 0,0-1 0,0 1 0,0 0 0,0 0 0,0 0-1,1 0 1,-1 0 0,0 0 0,-4 2 0,4-2-154,0 0 0,-1 1 0,1 0-1,0-1 1,0 1 0,0 0 0,-1 0 0,1 0 0,0 0-1,0 1 1,0-1 0,1 1 0,-1-1 0,0 1-1,0-1 1,1 1 0,-1 0 0,1 0 0,0 0 0,-1 0-1,1 0 1,0 0 0,0 0 0,0 0 0,1 0 0,-2 3-1,2-1-636,-1 0-1,1 1 0,0-1 1,0 0-1,0 0 0,0 0 1,1 0-1,1 5 0,10 10-4761</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39.992"/>
    </inkml:context>
    <inkml:brush xml:id="br0">
      <inkml:brushProperty name="width" value="0.025" units="cm"/>
      <inkml:brushProperty name="height" value="0.025" units="cm"/>
    </inkml:brush>
  </inkml:definitions>
  <inkml:trace contextRef="#ctx0" brushRef="#br0">113 0 15407,'0'0'2146,"-47"59"-1314,30-35 930,1 0-385,3 0-800,-1-3-481,8-4-96,6-3-64,0-6-96,6-7-737,10-1-576,0-5-577,2-12-1089,-2-8-1153,-4-5-2531</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40.358"/>
    </inkml:context>
    <inkml:brush xml:id="br0">
      <inkml:brushProperty name="width" value="0.025" units="cm"/>
      <inkml:brushProperty name="height" value="0.025" units="cm"/>
    </inkml:brush>
  </inkml:definitions>
  <inkml:trace contextRef="#ctx0" brushRef="#br0">0 36 8168,'0'0'4244,"2"-8"-1970,2-15-980,-3 18 784,1 16-476,1 8-1473,-3-17-123,0-1 0,1 1 0,-1-1 0,1 1-1,-1-1 1,1 1 0,-1-1 0,1 0-1,0 1 1,0-1 0,0 0 0,0 0 0,0 1-1,0-1 1,0 0 0,0 0 0,0 0 0,1 0-1,-1-1 1,0 1 0,1 0 0,-1 0 0,0-1-1,3 2 1,42 3 282,-45-5-229,-28-7 77,10 4-3155,12 2-179,4-2-1073</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40.749"/>
    </inkml:context>
    <inkml:brush xml:id="br0">
      <inkml:brushProperty name="width" value="0.025" units="cm"/>
      <inkml:brushProperty name="height" value="0.025" units="cm"/>
    </inkml:brush>
  </inkml:definitions>
  <inkml:trace contextRef="#ctx0" brushRef="#br0">325 1 8232,'0'0'11728,"0"8"-10980,-2 2-553,0 1 1,-1-1 0,-1 0-1,1 0 1,-1 0 0,-1 0-1,0-1 1,-1 0 0,1 0-1,-2 0 1,-9 11 0,-96 96 1395,73-78-1206,22-21-271,-3 3 52,0-1 1,-34 25 0,54-44-338,2-14-2637,22-32-3972,-11 13 1175</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41.116"/>
    </inkml:context>
    <inkml:brush xml:id="br0">
      <inkml:brushProperty name="width" value="0.025" units="cm"/>
      <inkml:brushProperty name="height" value="0.025" units="cm"/>
    </inkml:brush>
  </inkml:definitions>
  <inkml:trace contextRef="#ctx0" brushRef="#br0">168 4 10602,'0'0'2482,"-10"-1"-501,-34-1-428,40 2-1451,1 1-1,-1-1 0,1 1 0,-1 0 0,1 0 0,0 1 0,-1-1 1,1 1-1,0-1 0,0 1 0,0 0 0,0 0 0,0 1 0,0-1 1,1 1-1,-1-1 0,1 1 0,0 0 0,0 0 0,0-1 0,0 2 1,-2 3-1,0 0 15,0 1 0,1-1 1,0 1-1,1-1 1,-1 1-1,1 0 0,1 0 1,-1 9-1,1-15-69,1 1 0,0-1 0,0 0 0,0 1 0,0-1-1,0 0 1,0 0 0,1 1 0,-1-1 0,1 0 0,0 0 0,-1 1 0,1-1-1,0 0 1,0 0 0,1 0 0,-1 0 0,0 0 0,1 0 0,-1-1 0,1 1-1,-1 0 1,1-1 0,2 3 0,1-3 1,-1 1-1,0-1 0,1 0 1,-1 0-1,0-1 1,1 1-1,-1-1 0,1 0 1,-1 0-1,1 0 1,-1-1-1,8-1 1,-4 0-22,0-1 0,0 1 0,0-1 1,-1-1-1,1 1 0,-1-1 0,0-1 0,0 1 1,0-1-1,-1-1 0,12-10 0,-14 12-12,-1 0-1,1 0 0,-1 0 0,1-1 0,-1 1 0,0-1 0,-1 0 0,1 1 0,-1-2 0,0 1 0,0 0 0,-1 0 1,1 0-1,-1-1 0,0 1 0,-1-1 0,1 1 0,-1-1 0,-1-5 0,1 10-7,-1 0 0,0-1 0,1 1-1,-1 0 1,0-1 0,0 1 0,0 0 0,0 0-1,0 0 1,0 0 0,0 0 0,0 0 0,0 0 0,-1 0-1,1 0 1,0 1 0,-1-1 0,1 0 0,0 1-1,-1-1 1,1 1 0,-1 0 0,1-1 0,-1 1 0,1 0-1,-1 0 1,1 0 0,-3 0 0,-47 4-20,42-2 5,0 0 0,0 2 1,0-1-1,1 1 0,-1 0 0,1 0 1,0 1-1,0 0 0,1 1 0,0 0 0,-10 9 1,12-10-8,0 1 0,0-1 0,1 1 1,0-1-1,0 1 0,0 1 0,1-1 1,0 0-1,0 1 0,0 0 0,1-1 0,0 1 1,0 0-1,1 0 0,-1 11 0,2-15-103,1 0-1,-1 0 1,1-1-1,0 1 1,0-1 0,0 1-1,0-1 1,0 1-1,1-1 1,-1 1-1,1-1 1,-1 0-1,1 0 1,0 0-1,0 0 1,0 0-1,0 0 1,0 0-1,0-1 1,0 1 0,1-1-1,-1 0 1,1 1-1,-1-1 1,1 0-1,-1-1 1,6 2-1,9 3-1135,-1-2 1,1 0-1,20 1 0,-34-3 1024,49 2-3794,-3-1-2306</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41.478"/>
    </inkml:context>
    <inkml:brush xml:id="br0">
      <inkml:brushProperty name="width" value="0.025" units="cm"/>
      <inkml:brushProperty name="height" value="0.025" units="cm"/>
    </inkml:brush>
  </inkml:definitions>
  <inkml:trace contextRef="#ctx0" brushRef="#br0">129 11 10025,'0'0'1735,"-6"9"-459,-28 30 451,22-26-761,0 0 0,1 0 0,0 1 0,1 1 0,0-1-1,-11 26 1,21-39-944,0 0 0,-1-1 0,1 1 0,0 0-1,0 0 1,0 0 0,0 0 0,0 0 0,0 0-1,0 0 1,0-1 0,0 1 0,0 0 0,1 0-1,-1 0 1,0 0 0,0 0 0,1-1 0,-1 1-1,1 0 1,-1 0 0,1 0 0,-1-1 0,1 1-1,-1 0 1,1-1 0,0 1 0,-1-1 0,1 1-1,0 0 1,1 0 0,1 0 28,1 1 0,-1-1 1,1 0-1,-1 0 0,1 0 0,0 0 0,-1-1 0,6 1 1,7-1 85,1-1 1,28-4-1,-34 3-57,1-2 0,-1 1 0,0-1 0,-1-1 0,1 0 0,-1-1 0,0 0 0,0 0 0,10-9 0,-16 12 49,0-1 0,0 1 0,0-1 1,0 0-1,0 0 0,-1 0 0,0 0 0,0 0 0,0-1 0,0 0 0,-1 1 1,1-1-1,-1 0 0,-1 0 0,1-1 0,-1 1 0,0 0 0,0 0 1,0-1-1,-1 1 0,0-9 0,-1 11-99,0 1 0,-1-1 1,1 1-1,-1-1 0,1 1 1,-1 0-1,0 0 0,0 0 0,0 0 1,0 0-1,-1 0 0,1 0 0,0 1 1,-1-1-1,1 1 0,-1-1 1,1 1-1,-1 0 0,0 0 0,0 1 1,1-1-1,-1 0 0,0 1 0,-4-1 1,-1 0-58,1 0 0,-1 0 0,1 1 0,-1-1 0,0 2 0,1-1 0,-1 1 0,-13 3 0,16-1-218,0-1 0,-1 1 0,1 0 0,0 1 0,0-1 0,-7 8 0,-26 29-5185,9-7-2801</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42.486"/>
    </inkml:context>
    <inkml:brush xml:id="br0">
      <inkml:brushProperty name="width" value="0.025" units="cm"/>
      <inkml:brushProperty name="height" value="0.025" units="cm"/>
    </inkml:brush>
  </inkml:definitions>
  <inkml:trace contextRef="#ctx0" brushRef="#br0">124 1 10186,'0'0'12171,"-1"8"-11338,-14 55-73,9-46-644,1 0 0,1 1 0,1 0 0,-2 20 0,5-37-114,0 0 0,0 0 0,0 0 1,1 0-1,-1 0 0,0 0 0,1 0 1,-1 0-1,0 0 0,1 0 0,-1 0 0,1-1 1,-1 1-1,1 0 0,0 0 0,-1-1 0,1 1 1,0 0-1,-1-1 0,1 1 0,0 0 0,0-1 1,0 1-1,0-1 0,0 1 0,1 0 0,36 5 149,36-14-164,-67 7-110,43-6-368,-49 6 482,0 1 1,0 0-1,0-1 1,0 1 0,0 0-1,0 0 1,0 0 0,0 0-1,0 0 1,0 0-1,0 0 1,0 0 0,0 0-1,0 1 1,0-1-1,0 0 1,0 1 0,0-1-1,0 1 1,0-1 0,0 1-1,0-1 1,0 1-1,0 0 1,0-1 0,-1 1-1,1 0 1,0 0-1,-1 0 1,1-1 0,0 1-1,0 2 1,-2 3 37,0 0 0,0 0 0,-1 0 0,0 0 1,0 0-1,-1-1 0,1 1 0,-1-1 0,-1 1 0,1-1 0,-1 0 1,1 0-1,-1-1 0,-1 1 0,1-1 0,-1 0 0,-9 7 0,-3 1 333,0 0 0,-1 0-1,0-2 1,-23 9 0,32-15-227,0-1 1,0 0-1,0 0 1,0-1-1,-16 1 1,24-2-254,-1-1 1,0 0-1,0 0 1,0 0-1,0 0 1,0 0-1,0 0 1,0 0-1,0-1 1,0 1-1,1-1 1,-1 0-1,0 1 1,0-1-1,1 0 1,-1 0-1,0 0 1,1 0-1,-1 0 1,1 0 0,-1-1-1,1 1 1,0 0-1,-1-1 1,1 1-1,0-1 1,0 0-1,0 1 1,0-1-1,0 0 1,0 0-1,1 1 1,-1-1-1,0-2 1,-1-15-2941,0 1 1,1-1 0,2-28 0,0 40 2030,2-39-5928</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42.812"/>
    </inkml:context>
    <inkml:brush xml:id="br0">
      <inkml:brushProperty name="width" value="0.025" units="cm"/>
      <inkml:brushProperty name="height" value="0.025" units="cm"/>
    </inkml:brush>
  </inkml:definitions>
  <inkml:trace contextRef="#ctx0" brushRef="#br0">0 33 6854,'0'0'10923,"49"-31"-9226,-30 30-319,6 1-513,0 0-481,9 0-288,0 4-96,5 3 0,6-1-1730,-2 1-1761,0-7-2851</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43.177"/>
    </inkml:context>
    <inkml:brush xml:id="br0">
      <inkml:brushProperty name="width" value="0.025" units="cm"/>
      <inkml:brushProperty name="height" value="0.025" units="cm"/>
    </inkml:brush>
  </inkml:definitions>
  <inkml:trace contextRef="#ctx0" brushRef="#br0">195 0 15791,'-10'4'1596,"-9"4"-640,1 1 0,0 0 0,1 2 0,-25 18 0,36-25-773,0 0 0,1 1 0,0 0 0,0 0 0,0 0 0,1 0 0,-1 1 0,1 0 1,1 0-1,-1 0 0,1 0 0,0 1 0,0-1 0,1 1 0,0-1 0,0 1 0,1 0 0,-2 9 1,3-14-180,0 0 1,1 0-1,-1 0 0,0 0 1,1 1-1,0-1 1,-1-1-1,1 1 1,0 0-1,0 0 1,0 0-1,0 0 1,0 0-1,0-1 1,0 1-1,1-1 1,-1 1-1,1-1 0,-1 1 1,3 1-1,1 0 9,0-1 0,-1 1-1,1-1 1,0 0 0,1 0-1,-1 0 1,10 1 0,-3 0 6,1-2 0,-1 0 1,1 0-1,0-2 1,-1 1-1,18-4 1,-24 2-7,-1 0 0,0 0 0,0 0 1,0-1-1,-1 0 0,1 0 1,0 0-1,-1-1 0,0 1 0,0-1 1,0 0-1,-1 0 0,1-1 1,-1 1-1,0-1 0,0 1 0,0-1 1,-1 0-1,0 0 0,3-8 0,-4 10-6,1-1-1,-1 1 0,0-1 0,0 1 0,-1-1 0,1 1 0,-1-1 1,0 1-1,0-1 0,0 0 0,0 1 0,-1-1 0,1 1 0,-1-1 0,0 1 1,0-1-1,0 1 0,0-1 0,-1 1 0,0 0 0,1 0 0,-1 0 1,0 0-1,0 0 0,-1 0 0,1 1 0,-1-1 0,1 0 0,-1 1 0,0 0 1,-6-4-1,3 3-94,-1 0 0,1 1 0,-1 0 1,0 0-1,0 1 0,0-1 0,0 1 1,0 1-1,-10 0 0,15-1-69,0 1-1,0 0 0,1 0 0,-1 1 1,0-1-1,1 0 0,-1 1 1,0-1-1,1 1 0,-1-1 1,0 1-1,1 0 0,-1-1 1,1 1-1,-1 0 0,1 0 1,0 0-1,-1 1 0,1-1 1,0 0-1,0 0 0,0 1 1,0-1-1,0 0 0,0 1 1,0-1-1,0 1 0,0-1 0,1 1 1,-1 0-1,1-1 0,-1 1 1,1 0-1,0-1 0,-1 1 1,1 0-1,0 0 0,0-1 1,0 1-1,1 0 0,-1-1 1,0 1-1,1 2 0,0-2-294,0 1 0,0-1-1,0 1 1,0-1 0,0 1 0,1-1-1,-1 0 1,1 0 0,0 0 0,0 0-1,0 0 1,-1 0 0,2 0-1,-1 0 1,0-1 0,0 1 0,5 1-1,24 16-5590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48.196"/>
    </inkml:context>
    <inkml:brush xml:id="br0">
      <inkml:brushProperty name="width" value="0.025" units="cm"/>
      <inkml:brushProperty name="height" value="0.025" units="cm"/>
    </inkml:brush>
  </inkml:definitions>
  <inkml:trace contextRef="#ctx0" brushRef="#br0">158 1 14830,'0'0'1361,"-9"7"-432,-1 3-668,0 0 1,1 1-1,0 0 0,1 0 0,0 1 0,1 0 0,0 1 1,1-1-1,1 1 0,0 0 0,0 1 0,-3 18 0,7-28-248,0 0 0,0 0 0,1 0 0,-1 0 0,1 1 0,0-1 0,0 0 0,1 0 0,-1 0 0,1 1 0,0-1 0,0 0 0,2 5 0,-1-7 1,-1-1 0,1 1 1,0 0-1,0-1 0,0 1 1,0-1-1,0 0 0,1 1 1,-1-1-1,0 0 0,1 0 1,-1-1-1,1 1 0,-1 0 1,0-1-1,1 1 0,0-1 1,-1 0-1,1 0 0,-1 0 1,5-1-1,94-11-265,-100 12 252,-1 0 0,0 0 1,1 0-1,-1 0 0,0 0 0,1 0 0,-1 0 0,0 0 1,1 0-1,-1 0 0,0 0 0,1 0 0,-1 0 0,0 1 1,1-1-1,-1 0 0,0 0 0,1 0 0,-1 1 0,0-1 1,0 0-1,1 0 0,-1 1 0,0-1 0,0 0 1,0 0-1,1 1 0,-1-1 0,0 0 0,0 1 0,0-1 1,0 0-1,0 1 0,1-1 0,-1 0 0,0 1 0,-4 17 737,-16 13 1022,13-24-1503,-1 0 0,0 0 0,0-1-1,-1 0 1,1-1 0,-2 1 0,1-2 0,0 1 0,-1-1-1,0-1 1,0 0 0,0 0 0,0-1 0,0 0 0,-1-1-1,1 0 1,-14-1 0,24 0-295,-1 0-1,1 0 1,-1 0-1,1 0 1,-1 0-1,1 0 1,-1 0-1,0 0 0,1 0 1,-1 0-1,1 0 1,-1-1-1,1 1 1,-1 0-1,1 0 1,-1-1-1,1 1 1,-1 0-1,1-1 1,0 1-1,-1 0 1,1-1-1,-1 1 1,1-1-1,0 1 1,-1 0-1,1-1 1,0 1-1,0-1 1,-1 1-1,1-1 1,0 1-1,0-2 1,8-17-2881,26-14-3375,-4 14 828,1 2-1538</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43.570"/>
    </inkml:context>
    <inkml:brush xml:id="br0">
      <inkml:brushProperty name="width" value="0.025" units="cm"/>
      <inkml:brushProperty name="height" value="0.025" units="cm"/>
    </inkml:brush>
  </inkml:definitions>
  <inkml:trace contextRef="#ctx0" brushRef="#br0">216 94 12812,'0'0'7020,"-8"-7"-4554,4 4-2360,1 0 0,-1 0-1,1 0 1,-1 0-1,0 1 1,0 0 0,0 0-1,0 0 1,-1 0-1,1 0 1,0 1 0,-1 0-1,1 0 1,-1 0-1,0 0 1,1 1 0,-1 0-1,1 0 1,-1 0-1,0 0 1,1 1 0,-1 0-1,1 0 1,-1 0-1,1 1 1,-1-1 0,1 1-1,0 0 1,0 0-1,0 0 1,-5 4 0,3 0-9,-1 0 1,1 0-1,0 0 0,0 1 1,1 0-1,0 0 1,0 1-1,-6 13 1,10-19-87,-1 0 0,1 0-1,0 1 1,0-1 0,1 0 0,-1 0 0,0 1 0,1-1 0,-1 0 0,1 1 0,0-1 0,0 0 0,0 1 0,0-1 0,0 1 0,1-1-1,-1 0 1,1 1 0,-1-1 0,1 0 0,0 0 0,0 1 0,0-1 0,0 0 0,0 0 0,0 0 0,1 0 0,-1 0 0,1 0 0,-1-1-1,1 1 1,0 0 0,0-1 0,0 1 0,2 1 0,7 1 10,-1 0 0,1 0 0,0-1 0,0 0 0,0-1-1,0 0 1,1-1 0,-1 0 0,0-1 0,1 0 0,11-2 0,-4 0-6,0-1 0,-1-1 0,0 0 0,1-1 1,30-15-1,-38 15 6,0-1-1,-1-1 1,0 0 0,-1 0 0,1-1 0,-1 0 0,11-15 0,-17 21-11,0-1 0,0-1 1,-1 1-1,0 0 1,1-1-1,-1 1 0,-1-1 1,1 1-1,0-1 1,-1 0-1,0 0 1,0 0-1,0 0 0,0 0 1,-1 0-1,0 0 1,1 0-1,-1 0 1,-1 0-1,1 0 0,-1 0 1,1 0-1,-1 0 1,0 0-1,-3-6 1,2 7-21,-1 0 1,0 0-1,1 0 0,-1 1 1,0-1-1,0 1 1,0 0-1,-1 0 1,1 0-1,0 0 1,-1 0-1,1 1 1,-1 0-1,0 0 1,0 0-1,1 0 1,-1 0-1,0 1 1,-5-1-1,-4 0-268,0 1 0,-1 0 0,1 1 0,-20 3 0,12 1-1133,1 2 0,0 0 0,-35 19 0,49-23 991,-59 29-5986</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48.953"/>
    </inkml:context>
    <inkml:brush xml:id="br0">
      <inkml:brushProperty name="width" value="0.025" units="cm"/>
      <inkml:brushProperty name="height" value="0.025" units="cm"/>
    </inkml:brush>
  </inkml:definitions>
  <inkml:trace contextRef="#ctx0" brushRef="#br0">246 116 5637,'7'-9'2931,"-3"5"-2452,33-42 2055,-35 43-2083,0 1 0,0-1 1,0 0-1,0 1 0,-1-1 1,1 0-1,-1 0 0,0 0 1,0 0-1,0 0 0,0 0 1,-1 0-1,1 0 0,-1-1 0,1-4 1,-2 8-373,0-1 0,0 1 0,1-1-1,-1 1 1,0-1 0,0 1 0,0 0 0,0-1 0,0 1 0,1 0 0,-1 0 0,0 0 0,0-1 0,0 1 0,0 0 0,0 0-1,0 0 1,0 1 0,0-1 0,1 0 0,-1 0 0,0 0 0,0 1 0,0-1 0,0 0 0,0 1 0,1-1 0,-2 1 0,-26 12 71,13-2-80,1 0-1,1 0 1,0 2-1,0 0 1,1 0 0,1 1-1,-10 15 1,-3 9 546,-32 65 0,45-80-384,0 0 0,2 1 0,1 0-1,0 1 1,2 0 0,1 0 0,1 0 0,-1 51 0,4-72-225,2 0-1,-1 0 1,0 0-1,1 0 1,0 0-1,0 0 1,0 0-1,0 0 1,0-1-1,1 1 1,0 0-1,0-1 1,0 1-1,0-1 1,0 0-1,1 0 1,0 0-1,-1 0 1,1 0-1,0 0 1,0-1-1,1 1 1,5 2-1,-2-2 18,0 0-1,0-1 0,0 0 0,0-1 1,1 1-1,-1-1 0,0-1 1,1 0-1,-1 0 0,0 0 1,1-1-1,10-2 0,-8 1 3,1 0 0,-1-1 0,1-1-1,-1 0 1,0 0 0,0-1 0,16-11-1,-21 13-8,-1 0-1,0 0 1,0-1-1,0 0 0,0 1 1,-1-1-1,1 0 1,-1-1-1,0 1 0,0-1 1,-1 1-1,0-1 1,1 0-1,-1 0 0,-1 0 1,1 0-1,-1 0 1,1-6-1,-2 8-11,0 1 0,-1-1-1,1 1 1,-1-1 0,1 1 0,-1-1-1,0 1 1,0-1 0,0 1 0,-1-1 0,1 1-1,0 0 1,-1 0 0,0 0 0,1 0-1,-1 0 1,0 0 0,0 0 0,0 1-1,0-1 1,0 1 0,-1-1 0,1 1 0,0 0-1,-1 0 1,1 0 0,-1 0 0,1 0-1,-1 0 1,1 1 0,-1-1 0,-4 1 0,3-1 1,-1 0 0,0 0 0,1 1 0,-1-1 0,0 1 0,0 0 0,0 1 0,1-1 0,-1 1 0,0 0 0,1 0 0,-1 1 1,1-1-1,-1 1 0,1 0 0,0 0 0,-7 4 0,11-6-7,-1 1 0,1-1 1,-1 1-1,0-1 0,1 0 0,-1 1 0,1-1 0,-1 1 1,1 0-1,0-1 0,-1 1 0,1-1 0,-1 1 1,1-1-1,0 1 0,0 0 0,-1-1 0,1 1 1,0 0-1,0-1 0,0 1 0,0 0 0,0 0 1,0-1-1,0 2 0,14 2-42,29-11 11,32-26 120,-63 25-89,1 2 0,0 0 0,1 0 0,0 1 0,0 1 0,0 0 0,28-3 0,-40 7-6,-1 0 1,1 1-1,0-1 0,-1 1 1,1-1-1,-1 1 0,1 0 1,-1 0-1,0 0 0,1 0 1,-1 0-1,0 0 0,1 0 1,-1 0-1,0 0 0,0 1 1,0-1-1,0 0 0,0 1 1,0-1-1,-1 1 0,1-1 1,0 1-1,-1-1 0,1 1 1,-1 0-1,0-1 0,1 1 1,-1 0-1,0-1 0,0 1 1,0 0-1,0 1 0,-1 66 84,1-61-45,-14 61 77,10-55-170,1 0 1,0 0-1,-1 25 1,4-39-21,0 0 0,1 0-1,-1 1 1,0-1 0,0 0 0,0 0-1,1 0 1,-1 0 0,0 1 0,0-1 0,0 0-1,1 0 1,-1 0 0,0 0 0,0 0-1,1 0 1,-1 0 0,0 0 0,1 0 0,-1 0-1,0 0 1,0 0 0,1 0 0,-1 0-1,0 0 1,0 0 0,1 0 0,-1 0 0,0 0-1,0 0 1,1 0 0,-1 0 0,0 0-1,0 0 1,1-1 0,-1 1 0,0 0 0,0 0-1,0 0 1,1 0 0,-1-1 0,0 1-1,0 0 1,0 0 0,0-1 0,1 1 0,-1 0-1,12-10-2756,1-10-3034</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55.182"/>
    </inkml:context>
    <inkml:brush xml:id="br0">
      <inkml:brushProperty name="width" value="0.025" units="cm"/>
      <inkml:brushProperty name="height" value="0.025" units="cm"/>
    </inkml:brush>
  </inkml:definitions>
  <inkml:trace contextRef="#ctx0" brushRef="#br0">0 395 14253,'0'0'6161,"13"3"-5472,-6 0-649,1-1 0,0-1 1,0 0-1,0 0 0,0 0 1,0-1-1,0 0 1,0-1-1,0 0 0,0 0 1,0 0-1,-1-1 0,1 0 1,0-1-1,7-3 1,4-4 126,-1 0 1,28-21 0,-40 27-19,-1 0 0,0 0 0,0-1 0,0 1 0,-1-1 0,0 0 0,0-1 0,0 1-1,0-1 1,-1 0 0,0 0 0,3-8 0,-6 14-125,0 0 0,0 0 0,0-1 0,0 1 0,0 0 1,-1 0-1,1 0 0,0-1 0,0 1 0,0 0 0,0 0 0,0-1 0,-1 1 0,1 0 0,0 0 0,0 0 0,0 0 0,-1-1 0,1 1 0,0 0 0,0 0 0,0 0 0,-1 0 0,1 0 1,0 0-1,0 0 0,-1-1 0,1 1 0,0 0 0,0 0 0,-1 0 0,1 0 0,0 0 0,0 0 0,-1 0 0,1 0 0,0 0 0,0 1 0,-1-1 0,1 0 0,0 0 0,0 0 0,-1 0 1,1 0-1,0 0 0,0 0 0,0 1 0,-1-1 0,1 0 0,0 0 0,0 0 0,-1 1 0,-15 6 25,4 4-40,0-1-1,1 2 1,0 0-1,0 0 1,2 1-1,-1 0 1,2 0-1,0 1 1,0 1 0,1-1-1,1 1 1,1 0-1,0 0 1,-4 25-1,8-38-9,1-1 1,0 1-1,0 0 0,0-1 0,0 1 0,0 0 0,0 0 1,0-1-1,1 1 0,-1 0 0,0-1 0,1 1 1,0 0-1,-1-1 0,1 1 0,0-1 0,0 1 0,0-1 1,0 1-1,0-1 0,0 1 0,0-1 0,2 2 0,-1-2 8,1 0-1,-1 0 1,0 0-1,1 0 0,-1 0 1,1-1-1,-1 1 0,1-1 1,0 0-1,-1 0 0,1 0 1,-1 0-1,1 0 0,2-1 1,6 0 24,-1-2 0,0 0 0,0 0 0,0 0 1,0-1-1,16-10 0,9-9-3,-1-2 1,-1-1-1,-1-2 1,-1-1-1,-2-1 1,-1-2-1,-1-1 1,-2 0-1,-2-2 1,-1-1-1,31-69 1,-40 67 86,-12 36-99,-1 0 0,1 0 1,-1 0-1,1 0 0,-1 0 0,0 0 0,1 0 0,-1-1 0,0 1 1,-1 0-1,1 0 0,0 0 0,-1 0 0,0-4 0,-1 6-7,1 0-1,-1 0 1,1 0 0,-1 0-1,1 0 1,-1 0 0,1 0-1,-1 1 1,1-1 0,-1 1-1,1-1 1,-1 1 0,1-1-1,0 1 1,-1 0-1,1 0 1,0-1 0,0 1-1,0 0 1,-2 2 0,-8 6-8,0 2 0,1-1 1,0 1-1,1 1 1,0-1-1,-11 21 0,4-4 187,-23 58-1,35-74-131,0 0-1,1 1 1,0-1 0,0 1 0,2-1-1,0 1 1,0 0 0,1 0-1,0 0 1,1-1 0,4 20 0,-3-27-200,-1 0 0,1 0 0,-1 0 0,1-1 0,1 1 1,-1-1-1,1 1 0,0-1 0,0 0 0,0 0 0,0 0 1,1 0-1,-1-1 0,1 1 0,0-1 0,0 0 0,1 0 1,-1 0-1,0-1 0,1 0 0,0 1 0,-1-2 0,1 1 1,0 0-1,0-1 0,0 0 0,0 0 0,0-1 0,0 1 1,11-2-1,-11 1-642,0 0-1,0 0 1,0-1 0,0 1 0,0-1 0,0-1 0,0 1-1,0-1 1,0 0 0,0 0 0,-1 0 0,1 0 0,-1-1-1,7-5 1,16-15-5289</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57.513"/>
    </inkml:context>
    <inkml:brush xml:id="br0">
      <inkml:brushProperty name="width" value="0.025" units="cm"/>
      <inkml:brushProperty name="height" value="0.025" units="cm"/>
    </inkml:brush>
  </inkml:definitions>
  <inkml:trace contextRef="#ctx0" brushRef="#br0">86 204 3683,'0'0'8819,"8"-4"-6555,23-8-22,-21 5 2552,-19 4-3544,-16 3-1096,19 3-104,0 0 0,-1 0 0,1 0 0,0 1-1,1 0 1,-1 0 0,1 1 0,0 0 0,0-1 0,0 2 0,1-1 0,-1 0 0,1 1 0,1 0-1,-1 0 1,1 0 0,0 0 0,0 1 0,1-1 0,0 1 0,0 0 0,-2 11 0,5-17-35,-1 0 1,0 0-1,0 0 1,0 0-1,1 0 1,-1 0-1,1 0 1,-1 0-1,0 0 1,1-1-1,0 1 1,-1 0-1,1 0 1,-1-1-1,1 1 1,0 0-1,0 0 1,-1-1-1,1 1 1,0-1-1,0 1 1,0-1-1,0 1 1,-1-1-1,1 0 1,0 1-1,0-1 1,0 0-1,0 0 1,0 1-1,0-1 1,0 0-1,0 0 1,0 0-1,0 0 1,1-1 0,42-3 563,-28-1-520,0-1 0,0-1 1,-1 0-1,0-1 0,-1-1 1,0 0-1,0-1 0,-1-1 0,0 0 1,18-20-1,-20 20-13,-1 0 1,-1-1-1,0 0 0,-1-1 1,0 0-1,-1 0 0,0-1 1,-1 1-1,-1-2 0,0 1 1,-1 0-1,3-19 0,-7 32-35,1 0-1,-1 1 1,0-1-1,0 0 1,0 0-1,1 1 1,-1-1-1,0 0 1,0 0-1,0 0 1,0 1-1,0-1 1,-1 0-1,1 0 1,0 1-1,0-1 1,0 0-1,-1 0 1,1 1-1,0-1 1,-1 0-1,1 1 1,-1-1-1,1 0 1,-1 1-1,0-2 1,-14 11 414,-16 31 132,22-24-564,0 1 1,2 0-1,-12 33 1,17-44-22,0 1 0,0-1 1,1 0-1,0 1 0,0 0 0,1-1 0,0 1 0,0-1 1,0 1-1,1-1 0,0 1 0,0-1 0,1 1 0,4 10 0,-5-15-250,1 1 0,-1-1-1,1 1 1,0-1-1,0 0 1,0 0 0,0 0-1,0 0 1,0 0-1,1-1 1,-1 1 0,1-1-1,-1 1 1,1-1-1,4 1 1,27 4-8448,-13-6-72</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58.014"/>
    </inkml:context>
    <inkml:brush xml:id="br0">
      <inkml:brushProperty name="width" value="0.025" units="cm"/>
      <inkml:brushProperty name="height" value="0.025" units="cm"/>
    </inkml:brush>
  </inkml:definitions>
  <inkml:trace contextRef="#ctx0" brushRef="#br0">64 1 15407,'0'0'4852,"-8"8"-3453,2-3-1166,1 1 1,0 0-1,1 0 1,-1 0 0,1 0-1,0 1 1,1 0-1,0 0 1,0 0-1,0 0 1,1 0-1,0 0 1,0 1 0,1-1-1,-1 13 1,1-14-156,1-1 2,-1 0 1,1 0-1,0 0 1,1 0-1,-1 0 0,1 0 1,0 0-1,3 10 1,-3-14-56,0 1 1,1-1 0,-1 1 0,1-1-1,-1 1 1,1-1 0,0 0 0,0 0-1,0 0 1,0 0 0,-1 0 0,1 0-1,0 0 1,0-1 0,1 1 0,-1-1-1,0 1 1,0-1 0,0 0 0,0 0-1,0 0 1,0 0 0,5-1 0,3 0 35,0 0 0,0-1 1,-1 0-1,1 0 0,0-1 0,-1-1 1,1 0-1,-1 0 0,0-1 0,16-11 1,-4 1-13,0-1 0,37-37 1,-61 59 188,-1 1-222,0 0 0,0 0 0,0 0 1,1 0-1,0 1 0,1 0 1,0-1-1,-2 9 0,5-15-11,0 0-1,-1-1 1,1 1 0,0-1-1,0 1 1,0 0-1,-1-1 1,1 0 0,0 1-1,0-1 1,0 0-1,0 1 1,0-1-1,0 0 1,0 0 0,0 0-1,0 0 1,0 0-1,0 0 1,0 0 0,0 0-1,0 0 1,1-1-1,30-2 137,-18-2-134,0 0 1,0-1-1,16-10 0,32-13-105,-62 29 12,-10 20-111,9-18-27,-1 0 1,1 0 0,0 0-1,0 0 1,0 0 0,0 0-1,0 0 1,0 0-1,0 0 1,1 0 0,-1 0-1,1 0 1,0 1 0,-1-1-1,1 0 1,0 0-1,0 1 1,1 2 0,0-4 32,-1 0 0,1 0 1,0 0-1,0 0 0,0 0 1,0 0-1,0 0 0,0 0 1,0 0-1,0-1 0,0 1 1,1-1-1,-1 1 0,0-1 1,0 1-1,1-1 0,-1 0 1,0 1-1,0-1 0,1 0 0,-1 0 1,0 0-1,1 0 0,-1 0 1,0 0-1,1 0 0,-1-1 1,0 1-1,1 0 0,-1-1 1,2 0-1,15-6-4208,3-4-1089</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8:59.132"/>
    </inkml:context>
    <inkml:brush xml:id="br0">
      <inkml:brushProperty name="width" value="0.025" units="cm"/>
      <inkml:brushProperty name="height" value="0.025" units="cm"/>
    </inkml:brush>
  </inkml:definitions>
  <inkml:trace contextRef="#ctx0" brushRef="#br0">13 86 8648,'0'0'14964,"5"2"-14799,1 0-111,0 0 0,0-1-1,0 0 1,0 0 0,0 0-1,0-1 1,1 0 0,7-1-1,-12 1-31,0 0-1,0-1 1,0 1-1,0 0 1,0-1-1,0 1 0,0-1 1,-1 1-1,1-1 1,0 0-1,0 0 1,-1 0-1,1 0 0,0 0 1,-1 0-1,1 0 1,-1-1-1,1 1 1,-1 0-1,0-1 0,0 1 1,0-1-1,0 0 1,0 1-1,0-1 1,0 0-1,0 0 0,0 1 1,-1-1-1,1 0 1,-1 0-1,0 0 1,1-3-1,-2 4-7,1 0 0,-1 1 0,1-1 0,-1 1 0,0-1 0,1 1 0,-1-1 0,0 1 0,0 0 0,1-1 1,-1 1-1,0 0 0,0-1 0,0 1 0,0 0 0,1 0 0,-1 0 0,0 0 0,0 0 0,0 0 0,0 0 0,1 0 0,-1 0 0,0 0 0,0 1 0,0-1 0,0 0 0,1 0 0,-1 1 0,0-1 0,0 1 1,0 0-1,-30 9-30,23-5 28,1 0 0,-1 1-1,1-1 1,-10 12-1,15-15-4,0 0 0,0 0 0,0 0 1,0 0-1,0 1 0,1-1 0,0 1 0,-1-1 0,1 1 0,0-1 0,0 1 0,0 0 0,0-1 0,1 1 0,-1 0 0,1 0 0,0 0 1,0 5-1,1-7-1,0 1 1,0-1-1,0 0 1,1 0-1,-1 0 1,0 1-1,1-1 1,-1-1-1,1 1 1,-1 0-1,1 0 1,-1-1-1,1 1 1,0 0-1,-1-1 1,1 0-1,0 1 1,-1-1 0,1 0-1,0 0 1,-1 0-1,1 0 1,0 0-1,2-1 1,47-3 107,-42 2-123,1-1-1,0-1 1,-1 0-1,18-10 1,-20 10 6,0 0 1,1 0 0,-1 1 0,1 0 0,0 0 0,0 1 0,13-3 0,-20 6 13,0 0 0,0 0 0,0 0-1,0 0 1,0 0 0,-1 1 0,1-1-1,0 0 1,-1 0 0,1 1 0,-1-1 0,0 0-1,1 1 1,-1-1 0,0 1 0,0-1 0,0 0-1,0 1 1,0-1 0,0 0 0,-1 3 0,8 27 141,-5-29-155,1 0 0,0-1 0,0 1 0,0 0 1,0-1-1,0 0 0,0 0 0,0 0 0,0 0 0,0 0 0,0-1 1,1 1-1,-1-1 0,0 0 0,0 0 0,1 0 0,-1 0 1,0 0-1,0-1 0,5-1 0,5-1-645,0 0-1,0-1 1,20-9 0,28-25-3557,-58 36 3919,0 0 0,0 0 0,0 0 0,-1-1 0,1 0 0,0 1 0,-1-1 0,0 0 0,0 0 0,0 0 0,0-1 0,0 1 0,-1 0 0,1-1 0,-1 1 0,0-1 0,1-4 859,-1 9-553,1-1-1,0 1 1,0 0-1,0-1 1,-1 1-1,1 0 1,0 0-1,-1 0 1,1 0-1,-1 0 1,1 1-1,-1-1 1,0 0-1,0 1 1,1-1-1,0 3 0,20 26-76,-21-28 88,9 13 135,-2 2 1,1-1 0,-2 1 0,0 0 0,5 23 0,-9-31-150,-1 0 0,0 1 0,-1-1 0,0 0 0,-1 1 1,1-1-1,-2 1 0,0-1 0,0 1 0,0-1 0,-6 19 0,3-22 279,1 0 0,-1 0-1,0-1 1,-1 1 0,0-1 0,1 0-1,-1 0 1,-1 0 0,1-1-1,-1 0 1,0 0 0,0 0 0,0-1-1,0 0 1,-1 0 0,1-1 0,-1 1-1,0-1 1,0-1 0,1 1 0,-1-1-1,0-1 1,0 1 0,-10-1 0,16 0-272,1 0 1,-1 0 0,0-1-1,1 1 1,-1 0 0,1 0-1,-1 0 1,0 0 0,1-1-1,-1 1 1,1 0-1,-1 0 1,1-1 0,-1 1-1,1-1 1,-1 1 0,1 0-1,-1-1 1,1 1 0,-1-1-1,1 1 1,-1-1 0,1 1-1,0-1 1,0 1 0,-1-1-1,1 0 1,0 1-1,-1-1 1,0-25 144,14-23-325,4 21-182,1 0-1,1 1 1,2 1-1,0 1 1,32-28-1,-24 24 315,-1-1 0,40-57 0,-58 63 357,-10 23-308,1 1 0,-1 0 0,0-1 0,0 1 0,0 0 0,0-1 0,0 1 0,0-1 0,-1 1 0,1 0 0,0-1 0,0 1 0,0 0 0,0 0 0,0-1 0,0 1 0,-1 0 0,1-1 0,0 1 0,0 0 0,0 0 0,-1-1 0,1 1 0,0 0 0,0 0 0,-1-1 0,1 1 0,0 0 0,0 0 0,-1 0 0,1 0 0,0-1 0,-1 1-1,0 0 1,-1 0 11,0 0 0,0 1-1,-1-1 1,1 1-1,0 0 1,0-1-1,0 1 1,0 0-1,0 0 1,0 0-1,0 0 1,0 1-1,0-1 1,1 0 0,-1 1-1,0 0 1,-1 1-1,-6 6 99,1 1-1,0 0 0,0 0 1,1 1-1,-8 14 0,14-22-86,-1 0-1,1 0 0,0 1 0,0-1 0,0 1 0,0-1 0,1 0 1,-1 1-1,1-1 0,0 7 0,0-8-36,1 0-1,-1 0 1,1-1-1,-1 1 1,1 0-1,0-1 1,0 1-1,-1 0 1,1-1-1,0 0 1,1 1-1,-1-1 1,0 1-1,0-1 1,0 0-1,1 0 1,-1 0-1,1 0 1,-1 0-1,1 0 1,-1 0-1,3 1 1,8 2 29,-1 0-1,1-1 1,-1-1 0,1 0-1,0 0 1,0-1 0,23-1-1,-11-1-32,-1-2-1,1 0 1,25-7-1,102-43-155,-150 52 172,-1 1-1,1 0 1,0 0-1,0 0 1,0 0-1,0 0 1,-1 0-1,1 0 1,0 0-1,0 0 1,0 0-1,0 0 0,-1 1 1,1-1-1,0 0 1,0 1-1,-1-1 1,1 0-1,0 1 1,0-1-1,-1 1 1,1-1-1,0 1 1,-1-1-1,1 1 0,-1 0 1,1-1-1,-1 1 1,1 0-1,-1-1 1,1 1-1,-1 0 1,0 0-1,1-1 1,-1 1-1,0 0 0,0 0 1,1 0-1,-1-1 1,0 3-1,0-1 1,1 0-1,0-1 1,0 1-1,-1 0 0,1 0 1,0 0-1,1-1 1,-1 1-1,0 0 1,0-1-1,1 1 0,-1-1 1,1 0-1,1 2 1,1-1-297,1 0 1,-1 0-1,0-1 1,0 0-1,0 0 1,1 0-1,-1 0 1,9 0 0,18-2-7608,-7-2-4935</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1.569"/>
    </inkml:context>
    <inkml:brush xml:id="br0">
      <inkml:brushProperty name="width" value="0.025" units="cm"/>
      <inkml:brushProperty name="height" value="0.025" units="cm"/>
    </inkml:brush>
  </inkml:definitions>
  <inkml:trace contextRef="#ctx0" brushRef="#br0">6 320 5990,'0'3'10368,"-1"12"-4891,-3 100-1597,4-114-3856,0 0-1,1 0 1,0 0-1,-1 0 1,1 0 0,-1 0-1,1 0 1,0 0-1,0-1 1,0 1 0,-1 0-1,1 0 1,0-1-1,0 1 1,0 0 0,0-1-1,0 1 1,0-1 0,0 1-1,1-1 1,-1 0-1,0 1 1,0-1 0,0 0-1,0 0 1,0 0-1,1 0 1,-1 0 0,0 0-1,0 0 1,0 0-1,0 0 1,2-1 0,44-6 219,-37 3-222,-1 1 0,0-1 0,1-1 0,-1 0 1,-1 0-1,1-1 0,-1 0 0,0 0 0,0-1 0,-1 0 0,0 0 0,0-1 0,-1 0 0,0 0 0,0-1 0,6-11 0,-11 8 80,-9 18-90,-9 19 53,17-24-52,-1-1 0,1 1 0,0 0 0,0 0 0,0 0 0,-1 0 0,1 0 0,0 0 0,0 0 0,0 0 0,1 0 0,-1 0 0,0 0-1,0 0 1,0 0 0,1 0 0,-1 0 0,0-1 0,1 1 0,-1 0 0,1 0 0,-1 0 0,1-1 0,-1 1 0,1 0 0,0 0 0,-1-1 0,1 1 0,0 0 0,0-1 0,1 1 0,0 0 9,1 0 1,0 0 0,0 0-1,0-1 1,0 1-1,0-1 1,0 0 0,0 0-1,-1 0 1,6 0 0,2-2 10,0 0 1,0 0 0,-1 0 0,1-1-1,15-7 1,57-44 42,-82 76-395,-1-18 325,0 0 0,0 0-1,1 1 1,0-1-1,0 0 1,0 0 0,0 1-1,2 5 1,0-8 4,0-1 0,0 1 0,1-1 0,-1 0-1,0 0 1,1 0 0,-1 0 0,1-1 0,-1 1 0,1 0 0,0-1-1,-1 0 1,1 0 0,0 0 0,-1 0 0,1 0 0,-1 0 0,1-1 0,3 0-1,2 0 11,0-1 0,0 0 0,0 0 0,15-7 0,-15 5-21,-1 0-1,0-1 1,0 1 0,-1-1-1,1-1 1,-1 1-1,0-1 1,0 0 0,-1-1-1,7-9 1,-15 20-106,1 0 82,0 0 0,1-1 0,-1 1 0,1 0 0,-1 0 0,1 0 0,-1 7 0,2-10 28,0 0-1,1 0 1,-1 0-1,0 1 1,0-1-1,1 0 1,-1 0-1,0 0 1,1 0-1,0 0 1,-1 0-1,1 0 1,-1 0-1,1 0 1,0 0-1,0 0 1,-1-1-1,1 1 1,0 0 0,0 0-1,0-1 1,0 1-1,0 0 1,0-1-1,0 1 1,0-1-1,0 0 1,0 1-1,1-1 1,-1 0-1,0 1 1,0-1-1,0 0 1,0 0-1,1 0 1,-1 0-1,0 0 1,1-1-1,9 2 11,0-1 0,0-1 0,-1 0 0,1 0 0,-1-1 0,19-5-1,-24 5-24,-1 0 0,1 1 0,0-2 0,0 1-1,-1 0 1,1-1 0,-1 0 0,0 0 0,0-1-1,0 1 1,0-1 0,0 1 0,-1-1 0,0 0-1,5-8 1,-10 10-212,-8 6 123,-9 7 40,19-11 61,-1 1 1,0-1 0,0 1 0,1-1 0,-1 1 0,0-1 0,1 1-1,-1 0 1,1 0 0,-1-1 0,1 1 0,-1 0 0,1 0 0,-1-1-1,1 1 1,0 0 0,-1 0 0,1 0 0,0 0 0,0 0-1,0 0 1,0-1 0,0 1 0,0 2 0,0-3 0,1 1 0,0-1 0,-1 1 0,1-1 0,0 0 1,0 1-1,0-1 0,-1 0 0,1 1 0,0-1 0,0 0 0,0 0 0,0 0 1,-1 0-1,1 0 0,0 0 0,0 0 0,0 0 0,1 0 0,49-12 7,-35 3-76,0 1 1,-1-2-1,0 0 0,0-1 1,-1 0-1,22-23 0,-9 4-171,44-63 0,-66 87 245,-1-1 1,0 1-1,0-1 0,-1 0 1,0 0-1,0 0 0,0-1 1,-1 1-1,0-1 0,-1 1 1,1-11-1,-2 18-5,0-1 0,0 1-1,0-1 1,0 1 0,0-1 0,0 1-1,0-1 1,0 0 0,0 1 0,0-1 0,-1 1-1,1-1 1,0 1 0,0-1 0,-1 1-1,1-1 1,0 1 0,-1 0 0,1-1-1,-1 1 1,1-1 0,0 1 0,-1 0 0,1-1-1,-1 1 1,1 0 0,-1 0 0,1-1-1,-1 1 1,1 0 0,-2 0 0,-20 1-98,-19 16-42,28-6 133,1 0 1,1 0 0,-1 1 0,2 0-1,0 1 1,0 0 0,1 1 0,-9 18-1,14-23 23,0 0-1,0 1 0,0-1 0,1 1 0,1-1 0,-1 1 0,2 0 0,-1 0 1,1 0-1,1 0 0,0 0 0,0 0 0,1 0 0,3 15 0,-2-20-11,0-1 0,-1-1 0,1 1 0,1 0-1,-1 0 1,1-1 0,-1 1 0,1-1 0,0 0 0,0 0-1,1 0 1,-1 0 0,1-1 0,-1 1 0,1-1 0,0 0-1,0 0 1,0 0 0,0-1 0,0 1 0,0-1 0,0 0-1,0 0 1,5 0 0,-1 0 11,-1 0-1,1 0 1,-1-1-1,1 0 1,-1 0-1,0-1 1,1 0-1,-1 0 1,0-1-1,1 0 1,-1 0-1,0-1 1,9-5-1,3-4 11,-1-1 0,-1-1-1,0-1 1,-1 0 0,-1-1 0,-1-1-1,23-32 1,-15 14 4,-1-1 1,-2-1-1,17-46 0,-31 66-18,-2 5-9,-3 19-255,-21 76 163,13-53 65,-9 53 1,15-64 20,-6 61-39,8-74 41,0 0 1,0 0-1,1 0 0,0 1 1,0-1-1,0 0 0,1 0 1,-1 0-1,6 10 0,-3-10 40,-3-5 31,-2-17-93,-2 0-1,0 0 1,0 0 0,-1 1 0,-1 0-1,-1-1 1,0 2 0,-1-1 0,-1 1-1,-12-18 1,20 32 24,0 0 1,-1-1-1,1 1 1,0 0-1,0 0 0,0 0 1,0 0-1,0 0 0,0-1 1,0 1-1,0 0 1,0 0-1,0 0 0,0 0 1,0-1-1,-1 1 1,1 0-1,0 0 0,0 0 1,0 0-1,0-1 1,1 1-1,-1 0 0,0 0 1,0 0-1,0 0 0,0-1 1,0 1-1,0 0 1,0 0-1,0 0 0,0 0 1,0 0-1,0-1 1,0 1-1,1 0 0,-1 0 1,0 0-1,0 0 0,0 0 1,0 0-1,0-1 1,0 1-1,1 0 0,-1 0 1,0 0-1,0 0 1,0 0-1,0 0 0,1 0 1,-1 0-1,0 0 0,0 0 1,16 1 47,20 8 43,-33-8-85,83 17-584,-77-17-923,0 0 0,0-1 0,0 0 0,13-3 0,-5-3-4451</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1.893"/>
    </inkml:context>
    <inkml:brush xml:id="br0">
      <inkml:brushProperty name="width" value="0.025" units="cm"/>
      <inkml:brushProperty name="height" value="0.025" units="cm"/>
    </inkml:brush>
  </inkml:definitions>
  <inkml:trace contextRef="#ctx0" brushRef="#br0">18 201 12075,'-5'14'801,"-1"-1"384,1 3 737,5 2-160,-2 2-65,2 0-576,0-1-640,0-1-385,0 1-64,2-6-416,3-7-1794,1-6-3428</inkml:trace>
  <inkml:trace contextRef="#ctx0" brushRef="#br0" timeOffset="1">79 1 18001,'0'0'2498</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2.615"/>
    </inkml:context>
    <inkml:brush xml:id="br0">
      <inkml:brushProperty name="width" value="0.025" units="cm"/>
      <inkml:brushProperty name="height" value="0.025" units="cm"/>
    </inkml:brush>
  </inkml:definitions>
  <inkml:trace contextRef="#ctx0" brushRef="#br0">1 0 12556,'0'0'8157,"2"12"-7388,3 25-380,-2-1 1,-1 1 0,-1 0-1,-9 67 1,7-99-361,-3 24 694,4-28-706,1-1 0,-1 1 1,0-1-1,0 1 0,0-1 0,0 1 0,0-1 0,1 1 0,-1-1 0,0 1 0,0-1 0,1 0 0,-1 1 1,0-1-1,1 1 0,-1-1 0,0 0 0,1 1 0,-1-1 0,1 0 0,-1 1 0,0-1 0,1 0 1,-1 0-1,1 0 0,-1 1 0,1-1 0,-1 0 0,1 0 0,-1 0 0,1 0 0,-1 0 0,1 0 1,-1 0-1,1 0 0,-1 0 0,1 0 0,-1 0 0,1 0 0,-1 0 0,1 0 0,-1-1 0,1 1 0,-1 0 1,1 0-1,-1-1 0,0 1 0,1 0 0,0-1 0,13-7-1,0-1 0,0-1 0,-1 0 0,-1-1 0,0 0 0,0-1 0,12-15 0,-8 9-288,47-56-737,-81 97 950,-1 0 0,-1-2 1,-1 0-1,-1-2 0,-43 31 1,65-50 63,-1 0 1,1 1 0,0-1 0,0 0-1,-1 1 1,1-1 0,0 0 0,-1 0-1,1 1 1,0-1 0,-1 0 0,1 0-1,-1 0 1,1 1 0,0-1 0,-1 0 0,1 0-1,-1 0 1,1 0 0,0 0 0,-1 0-1,1 0 1,-1 0 0,1 0 0,-1 0-1,1 0 1,0 0 0,-1 0 0,1 0-1,-1 0 1,1 0 0,0-1 0,-1 1-1,1 0 1,-1 0 0,1 0 0,0-1-1,-1 1 1,5-18-876,20-23-2878,2 7-992,2-5-1650</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2.963"/>
    </inkml:context>
    <inkml:brush xml:id="br0">
      <inkml:brushProperty name="width" value="0.025" units="cm"/>
      <inkml:brushProperty name="height" value="0.025" units="cm"/>
    </inkml:brush>
  </inkml:definitions>
  <inkml:trace contextRef="#ctx0" brushRef="#br0">75 1 15022,'0'0'849,"-6"8"192,-3 7-617,0 0 1,1 0-1,0 1 1,1 0-1,1 0 0,1 1 1,0 0-1,1 0 1,1 0-1,1 0 0,-1 23 1,3-38-417,0 0 1,0 0-1,1 0 1,-1 1-1,0-1 1,1 0-1,0 0 1,-1 0-1,1 0 1,0 0 0,0 0-1,0 0 1,0-1-1,0 1 1,1 0-1,-1 0 1,0-1-1,1 1 1,0-1-1,-1 1 1,4 1-1,-2-1-61,1-1-1,-1 1 0,1-1 0,-1 0 1,1 0-1,0 0 0,-1-1 1,1 1-1,0-1 0,0 0 1,6 0-1,-2-1-212,0 0 0,0 0-1,0-1 1,0 0 0,0 0 0,0-1 0,-1 0 0,1-1 0,-1 1-1,13-10 1,-18 11 230,0 1 1,1-1-1,-1 0 0,0-1 0,0 1 0,-1 0 1,1-1-1,0 1 0,-1-1 0,0 1 0,1-1 1,-1 0-1,0 1 0,0-1 0,0 0 1,0-5-1,-3 8 122,0 1 0,1-1 0,-1 1 0,0-1 0,1 1 0,-1 0 1,1 0-1,-1 0 0,0 0 0,1 0 0,0 0 0,-1 1 0,1-1 0,-2 3 1,-4 3 114,1 1 0,0 0-1,1 0 1,0 1 0,0-1 0,1 1 0,0 0 0,0 0 0,1 1 0,0-1 0,1 1 0,0-1 0,-1 15 0,3-23-184,0 1 0,1-1 0,-1 0 0,0 0 0,1 0 0,-1 1 1,1-1-1,-1 0 0,1 0 0,-1 0 0,1 0 0,0 0 0,-1 0 0,1 0 0,0 0 0,0 0 1,0 0-1,0-1 0,0 1 0,0 0 0,0-1 0,0 1 0,0 0 0,0-1 0,1 1 0,-1-1 0,0 0 1,0 1-1,0-1 0,1 0 0,-1 0 0,0 0 0,0 0 0,0 0 0,1 0 0,-1 0 0,2 0 1,1 0-156,-1-1 0,0 1 0,1-1 0,-1 1 0,1-1 0,-1 0 0,0 0 0,0 0 0,0-1 0,0 1 0,0-1 1,0 0-1,4-2 0,10-18-3604,-5-5-2686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48.729"/>
    </inkml:context>
    <inkml:brush xml:id="br0">
      <inkml:brushProperty name="width" value="0.025" units="cm"/>
      <inkml:brushProperty name="height" value="0.025" units="cm"/>
    </inkml:brush>
  </inkml:definitions>
  <inkml:trace contextRef="#ctx0" brushRef="#br0">139 34 16047,'0'0'1367,"-8"-1"-278,-72-7 683,78 8-1775,1 0-1,0 1 1,0-1 0,0 1-1,0-1 1,0 1-1,-1 0 1,1-1-1,0 1 1,0 0 0,0 0-1,1 0 1,-1 0-1,0 0 1,0 0 0,0 0-1,1 0 1,-1 0-1,0 0 1,1 0-1,-1 0 1,1 0 0,0 0-1,-1 1 1,1-1-1,0 0 1,-1 0 0,1 1-1,0 1 1,-2 44-145,3-39 131,-1-4 10,0-1-1,0 1 0,1-1 0,0 0 1,-1 1-1,1-1 0,1 0 1,-1 0-1,0 0 0,1 0 0,-1 0 1,1 0-1,0 0 0,0 0 1,3 3-1,43 33-85,-43-36 84,1 0 1,-1 1-1,0-1 1,0 1-1,-1 0 1,1 0 0,-1 1-1,0-1 1,0 1-1,0 0 1,-1 0-1,1 0 1,-1 0 0,-1 1-1,1-1 1,-1 1-1,3 8 1,-5-10 123,1 0-1,-1 0 1,0 0 0,0 0 0,0 0 0,-1 0-1,1 0 1,-1 0 0,0 0 0,0 0-1,0 0 1,-1 0 0,1-1 0,-1 1 0,0 0-1,0-1 1,0 1 0,-1-1 0,1 0-1,-1 0 1,0 0 0,0 0 0,0 0 0,0-1-1,0 1 1,-1-1 0,1 0 0,-1 0-1,1 0 1,-1 0 0,0-1 0,0 0 0,1 1-1,-1-1 1,0-1 0,0 1 0,0-1-1,0 1 1,-1-1 0,1 0 0,0 0 0,0-1-1,0 1 1,0-1 0,-4-2 0,4 2-111,1-1 1,0 0-1,0 1 0,0-1 1,1-1-1,-1 1 1,0 0-1,1-1 1,-1 0-1,1 1 1,0-1-1,0 0 1,0 0-1,0 0 1,1 0-1,-1 0 0,1-1 1,0 1-1,0-1 1,0 1-1,0 0 1,1-1-1,-1 1 1,1-1-1,0 0 1,0 1-1,0-1 1,1-3-1,-1-1-133,1 1 0,0-1 0,0 0 0,0 1 0,1-1 0,1 1 0,-1-1 0,1 1 0,0 0 0,1 0 0,0 1 0,5-8-1,7-2 33,1 0 0,0 2 0,1 0-1,1 1 1,0 1 0,23-10-1,-17 8 81,-1 0-1,0-2 0,26-22 0,-42 24 243,-19 9 293,-22 9 89,27-1-577,1 0 0,-1 0 0,0 1 0,1 0 0,0 0 0,0 0 0,0 1 0,1-1 0,-1 1 0,1 0 0,0 1 0,1-1 0,-1 1 0,1-1 0,0 1 0,0 0 0,1 0 0,0 1 0,0-1 0,0 0 0,1 1 0,0-1 0,0 1 0,1-1 0,0 12 0,0-16-32,0 0 0,0 0-1,1 0 1,-1 0 0,1 0 0,-1 0 0,1 0 0,0 0 0,0 0 0,0 0-1,0 0 1,0-1 0,0 1 0,0 0 0,0-1 0,1 1 0,-1-1 0,1 0-1,-1 1 1,4 1 0,-1 0-11,1-1-1,-1 0 1,1 0 0,-1-1-1,1 1 1,0-1-1,-1 0 1,10 1 0,44-3-2402,-12-10-4513,-6-8-4790</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3.324"/>
    </inkml:context>
    <inkml:brush xml:id="br0">
      <inkml:brushProperty name="width" value="0.025" units="cm"/>
      <inkml:brushProperty name="height" value="0.025" units="cm"/>
    </inkml:brush>
  </inkml:definitions>
  <inkml:trace contextRef="#ctx0" brushRef="#br0">1 1 14286,'0'0'8007,"48"7"-9769,-28-1-1665,-6-6-2979</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4.220"/>
    </inkml:context>
    <inkml:brush xml:id="br0">
      <inkml:brushProperty name="width" value="0.025" units="cm"/>
      <inkml:brushProperty name="height" value="0.025" units="cm"/>
    </inkml:brush>
  </inkml:definitions>
  <inkml:trace contextRef="#ctx0" brushRef="#br0">85 1 1505,'0'0'14553,"-8"10"-12642,-1 5-1289,0 1-1,1 0 1,0 0 0,1 1-1,1 0 1,1 0-1,1 0 1,-4 26 0,-4 211 1081,12-254-1661,0 1 1,0-1-1,1 0 1,-1 1-1,0-1 1,0 0-1,1 1 1,-1-1-1,0 0 1,0 1-1,1-1 1,-1 0-1,0 1 1,1-1-1,-1 0 1,1 0-1,-1 1 1,0-1-1,1 0 1,-1 0-1,1 0 1,-1 0-1,0 1 1,1-1-1,-1 0 1,1 0-1,-1 0 1,1 0-1,-1 0 1,0 0-1,1 0 1,-1 0-1,1 0 1,-1-1-1,1 1 1,-1 0-1,0 0 1,1 0-1,-1 0 1,1-1-1,-1 1 1,0 0-1,1-1 1,21-9 1108,-4-7-973,0-1 0,-1-1-1,-1 0 1,0-2 0,21-38 0,-23 34-989,-1-1 0,14-40-1,-27 76-6688,-1 1 5312,-1 0 0,0 0 0,-1 0 0,-7 18 0,-10 19-1765,4-11 4934,3 2 5286,12-38-6070,1 0 0,0 0 0,-1 0 0,1 0 0,0 0 0,-1 0 0,1 0 0,0 0 0,0 0 0,0 0 0,0 0 0,0 0 0,0 1 0,0-1 0,0 0 0,0 0 0,1 0 0,-1 0 0,0 0 0,1 0 0,-1 0 0,1 0 0,-1 0 0,1 0 0,0 0 0,-1 0 0,1 0 0,1 1 0,0-1-122,0-1-1,0 1 1,0-1 0,0 1-1,0-1 1,0 0 0,0 0-1,-1 0 1,1 0-1,0 0 1,0 0 0,0 0-1,0-1 1,4 0-1,4-3-1265,1 1 0,-1-2 0,0 1-1,17-12 1,6-15-2487,-32 29 4042,1 0 0,-1 1 0,0-1 0,0 0 0,0 0-1,-1 0 1,1 0 0,0 0 0,-1 0 0,1 0 0,-1-4 0,-5 4 3428,-19 4-1675,20 0-2001,0 1-1,0-1 1,0 1-1,1-1 1,-1 1-1,1 0 1,-1 0 0,1 1-1,0-1 1,0 1-1,1-1 1,-1 1-1,1 0 1,0 0-1,0 0 1,0 0-1,0 1 1,1-1-1,0 0 1,0 1-1,0-1 1,0 1 0,1-1-1,-1 1 1,1-1-1,0 1 1,1 4-1,0-7-101,0-1 0,1 1 0,-1-1 1,0 1-1,0-1 0,1 0 0,-1 0 0,1 1 0,-1-1 0,1 0 0,-1 0 0,1-1 0,0 1 0,0 0 0,-1-1 0,1 1 0,0 0 1,0-1-1,0 0 0,0 0 0,-1 1 0,1-1 0,0 0 0,0 0 0,0-1 0,0 1 0,2-1 0,2 1-106,0-1 0,1 0 0,-1 0 0,0 0 0,0-1 1,0 0-1,6-3 0,-4 0-448,-1 0 0,0 0 0,0-1 0,0 1 0,-1-2 0,0 1 0,0-1 1,0 0-1,-1 0 0,0 0 0,0-1 0,-1 0 0,5-12 0,-4 7-217,-1 0 0,0-1 0,4-27 0,-5-15 4692,-2 53-3922,1 0 0,-1 0 0,1 0 0,0 1-1,-1-1 1,1 0 0,1 1 0,-1 0 0,0-1 0,0 1 0,1 0 0,-1 0-1,6-3 1,12-12 42,-8-2 260,-7 11 766,-10 18-587,-7 17 22,0 1 1,2 0 0,1 0-1,1 1 1,2 0-1,1 0 1,1 1 0,0 48-1,7-60-338,5-15 539,-7-4-679,0 0 0,0 0 0,0 0 0,0 0 0,0 0 0,-1 0 0,1-1 0,0 1 0,-1 0 0,1-1 0,0 1 0,-1 0 0,0-1 0,1 1 0,-1 0 0,0-1 0,1 1 0,-1-1 0,0-1 0,2-28-11,-1-1 0,-2 1-1,-1-1 1,-1 1 0,-9-34-1,37 101-4442,19 8-4695,-21-30 4034</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4.564"/>
    </inkml:context>
    <inkml:brush xml:id="br0">
      <inkml:brushProperty name="width" value="0.025" units="cm"/>
      <inkml:brushProperty name="height" value="0.025" units="cm"/>
    </inkml:brush>
  </inkml:definitions>
  <inkml:trace contextRef="#ctx0" brushRef="#br0">106 154 7303,'-6'-4'8510,"-9"3"-5932,-12 6-1148,24-4-1329,0 0 0,-1 1-1,1-1 1,0 1-1,0 0 1,0 0 0,0 0-1,0 0 1,0 0-1,1 1 1,-1-1 0,1 1-1,0 0 1,-1 0 0,1 0-1,1 0 1,-1 0-1,0 0 1,1 1 0,-1-1-1,1 0 1,0 1-1,0-1 1,1 1 0,-2 5-1,3-8-99,0 0-1,-1 0 0,1 0 1,0-1-1,0 1 1,0 0-1,-1-1 0,1 1 1,0-1-1,0 1 1,0-1-1,0 1 0,0-1 1,0 0-1,0 1 1,0-1-1,0 0 0,0 0 1,0 0-1,0 1 1,0-1-1,0 0 0,0-1 1,0 1-1,0 0 1,1 0-1,-1 0 0,0-1 1,0 1-1,1-1 1,36-8 93,-33 6-87,1 0 0,0-1 0,-1 1 0,0-1 0,0-1 0,0 1 0,0-1 0,-1 0 0,0 0 0,0 0 0,0 0 0,0-1 0,-1 0 0,0 0 0,0 0 0,-1 0 0,3-9 0,0-5 772,-2 1 1,0 0 0,-1-1 0,-1-31 0,25 52-935,7 4-733,10 2-2417,-13-5-2549,-1-3-6926</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5.630"/>
    </inkml:context>
    <inkml:brush xml:id="br0">
      <inkml:brushProperty name="width" value="0.025" units="cm"/>
      <inkml:brushProperty name="height" value="0.025" units="cm"/>
    </inkml:brush>
  </inkml:definitions>
  <inkml:trace contextRef="#ctx0" brushRef="#br0">304 0 7271,'0'0'9443,"-1"9"-8679,-2 2-494,1 0 0,-2 1 0,1-1 0,-2 0 0,1 0 0,-2-1 0,1 0 0,-1 0 0,-11 13 0,-79 92 255,66-82-472,-92 99 320,150-171-9170,-6 6 2519</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5.963"/>
    </inkml:context>
    <inkml:brush xml:id="br0">
      <inkml:brushProperty name="width" value="0.025" units="cm"/>
      <inkml:brushProperty name="height" value="0.025" units="cm"/>
    </inkml:brush>
  </inkml:definitions>
  <inkml:trace contextRef="#ctx0" brushRef="#br0">1 1 13132,'0'0'3908,"0"77"-3043,0-39 96,0 1-160,5 0-385,8 1-320,3-5 0,3-4-64,-1-2-32,0-3-576,-2-5-417,-5-2-353,-9-6-1664,-2-3-1411</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6.323"/>
    </inkml:context>
    <inkml:brush xml:id="br0">
      <inkml:brushProperty name="width" value="0.025" units="cm"/>
      <inkml:brushProperty name="height" value="0.025" units="cm"/>
    </inkml:brush>
  </inkml:definitions>
  <inkml:trace contextRef="#ctx0" brushRef="#br0">0 31 11531,'0'0'6278,"58"6"-5061,-10-5-801,0-1-255,13 0-129,-4 0 32,-2-6-545,-5-2-1825,-11-3-2146,-5-2-1506</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6.720"/>
    </inkml:context>
    <inkml:brush xml:id="br0">
      <inkml:brushProperty name="width" value="0.025" units="cm"/>
      <inkml:brushProperty name="height" value="0.025" units="cm"/>
    </inkml:brush>
  </inkml:definitions>
  <inkml:trace contextRef="#ctx0" brushRef="#br0">51 48 10122,'0'0'977,"-5"11"-316,-4 7 138,2-1-1,1 1 1,0 0-1,1 0 1,1 0-1,-3 29 1,7-44-475,-1 10 226,0 0 0,2 0 0,2 21 1,-3-32-494,0 0 1,1 0 0,-1-1 0,1 1 0,-1 0 0,1 0 0,0-1 0,0 1 0,0-1 0,0 1 0,0-1 0,0 1 0,0-1 0,0 1 0,2 0 0,-2-1 3,0-1 1,0 1-1,1-1 1,-1 0-1,0 1 1,0-1-1,0 0 1,1 0-1,-1 0 1,0 0-1,0 0 0,0 0 1,1 0-1,-1-1 1,0 1-1,0 0 1,0 0-1,1-1 1,-1 1-1,0-1 1,0 1-1,0-1 0,0 0 1,0 1-1,1-3 1,3 0-3,-1-1 0,0 0 1,0 0-1,-1-1 0,1 1 0,-1-1 1,0 0-1,0 0 0,0 0 0,2-8 1,16-56-34,-17 51-142,-1 0 0,-1 0 0,0-1-1,-2 1 1,0-1 0,-1 1 0,-4-21 0,5 38 111,0 1 1,0-1-1,0 0 0,0 0 1,0 1-1,-1-1 1,1 0-1,0 0 0,0 1 1,-1-1-1,1 0 1,0 1-1,-1-1 0,1 0 1,-1 1-1,1-1 0,-1 1 1,1-1-1,-1 1 1,1-1-1,-1 1 0,0-1 1,1 1-1,-1-1 1,0 1-1,1 0 0,-1-1 1,0 1-1,1 0 0,-1 0 1,0 0-1,0 0 1,1-1-1,-1 1 0,0 0 1,-1 0-1,2 1 4,-1-1 0,0 1 0,0 0 0,0-1 0,0 1 0,1 0 0,-1-1 0,0 1 0,1 0 0,-1 0 0,1 0 0,-1 0 0,1-1 0,-1 1 0,1 0 0,-1 0 0,1 0 0,0 0 0,-1 0 0,1 0 0,0 0 0,0 0 0,0 0-1,0 0 1,0 2 0,0 0 15,0 1 0,0-1 0,1 0 0,-1 1 0,1-1 1,0 0-1,0 1 0,0-1 0,0 0 0,1 0 0,-1 0 0,1 0 0,-1 0 0,1 0 0,0-1 0,0 1 0,1-1 0,4 5 0,-3-4 2,0 0 1,1 0 0,0 0-1,0-1 1,-1 0-1,1 0 1,1 0 0,-1-1-1,0 1 1,0-1-1,7 0 1,-4 0 12,1 0-1,-1-1 0,1-1 1,0 1-1,-1-1 0,1 0 1,-1-1-1,1 0 1,-1-1-1,0 0 0,0 0 1,0 0-1,0-1 1,13-9-1,-21 13-31,1-1-1,-1 1 1,0 0 0,0 0-1,0 0 1,0-1 0,0 1 0,1 0-1,-1 0 1,0 0 0,0 0-1,0-1 1,1 1 0,-1 0 0,0 0-1,0 0 1,0 0 0,1 0-1,-1 0 1,0 0 0,0 0-1,1 0 1,-1 0 0,0 0 0,0 0-1,1 0 1,-1 0 0,0 0-1,0 0 1,0 0 0,1 0 0,-1 0-1,0 0 1,0 0 0,1 0-1,-1 0 1,0 0 0,0 1-1,0-1 1,1 0 0,-1 0 0,0 0-1,0 0 1,1 1 0,0 15-38,-10 41 116,1-8-62,8-34-287,0 1 1,2 0 0,4 26 0,13 15-8105,-12-39 1609</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7.098"/>
    </inkml:context>
    <inkml:brush xml:id="br0">
      <inkml:brushProperty name="width" value="0.025" units="cm"/>
      <inkml:brushProperty name="height" value="0.025" units="cm"/>
    </inkml:brush>
  </inkml:definitions>
  <inkml:trace contextRef="#ctx0" brushRef="#br0">0 101 2434,'0'0'12759,"4"8"-12289,-2-5-369,0 0 0,0 0 0,0-1 0,0 1 0,0-1 0,1 1 0,-1-1 0,1 0 0,0 0 0,0 0 0,0 0 0,0-1 0,0 1 0,0-1 0,0 0 0,0 1 0,0-1 1,1-1-1,-1 1 0,0 0 0,5-1 0,12 2 437,1-2 1,33-2 0,-26 0-49,435-50 1350,-252 24-1763,-56 8-266,149-16 540,-100 26-3615,-199 10 2362,1 0-613,-2 1-3494</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7.918"/>
    </inkml:context>
    <inkml:brush xml:id="br0">
      <inkml:brushProperty name="width" value="0.025" units="cm"/>
      <inkml:brushProperty name="height" value="0.025" units="cm"/>
    </inkml:brush>
  </inkml:definitions>
  <inkml:trace contextRef="#ctx0" brushRef="#br0">178 23 4805,'9'-8'2711,"10"-7"7650,-16 18-6425,-9 13-3200,-28 49-170,-2-1 0,-4-2 0,-53 65 0,101-140-3052,28-49-9431,-18 24 6632</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8.299"/>
    </inkml:context>
    <inkml:brush xml:id="br0">
      <inkml:brushProperty name="width" value="0.025" units="cm"/>
      <inkml:brushProperty name="height" value="0.025" units="cm"/>
    </inkml:brush>
  </inkml:definitions>
  <inkml:trace contextRef="#ctx0" brushRef="#br0">0 0 8168,'0'0'10714,"3"12"-10041,3 22-41,1 44 0,-4-37-17,-1-28-543,0 0 1,1 0-1,0-1 1,1 1-1,1-1 1,0 0-1,0 0 1,1 0-1,1-1 0,13 18 1,-13-20-1827,0-1 1,1 0-1,0 0 1,11 8-1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49.059"/>
    </inkml:context>
    <inkml:brush xml:id="br0">
      <inkml:brushProperty name="width" value="0.025" units="cm"/>
      <inkml:brushProperty name="height" value="0.025" units="cm"/>
    </inkml:brush>
  </inkml:definitions>
  <inkml:trace contextRef="#ctx0" brushRef="#br0">0 0 17873,'0'0'3593,"11"1"-3428,5-1-120,0 2-1,-1 0 1,1 1-1,-1 0 0,26 10 1,-38-12-40,0 0 0,0 0-1,0 0 1,-1 0 0,1 1 0,0-1 0,0 1 0,-1 0-1,1 0 1,-1 0 0,0 0 0,0 0 0,1 0 0,-1 1-1,-1-1 1,1 1 0,0-1 0,0 1 0,-1 0 0,0 0-1,0 0 1,1 0 0,-2-1 0,1 2 0,0-1 0,-1 0-1,1 0 1,-1 0 0,0 0 0,0 0 0,0 0 0,0 0-1,-1 0 1,1 0 0,-1 1 0,0-1 0,1-1 0,-2 1-1,1 0 1,0 0 0,-3 4 0,-4 6 383,-1-1 0,0 0 1,0-1-1,-1 0 0,-1 0 0,0-1 1,0-1-1,-24 16 0,8-5 842,22-12-621,16-6-463,20-7-52,107-40-429,-115 36-2359,40-24 0,-58 30 1837,10-7-2920,-9 0-2057,-4-3-3791</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8.648"/>
    </inkml:context>
    <inkml:brush xml:id="br0">
      <inkml:brushProperty name="width" value="0.025" units="cm"/>
      <inkml:brushProperty name="height" value="0.025" units="cm"/>
    </inkml:brush>
  </inkml:definitions>
  <inkml:trace contextRef="#ctx0" brushRef="#br0">1 1 10762,'0'0'5125,"66"10"-3588,-27-10-223,10 0-417,1 0-417,-1 0-352,1 0-64,-5 0-64,-9 0-608,-4 0-1955,-9 0-4195</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09.572"/>
    </inkml:context>
    <inkml:brush xml:id="br0">
      <inkml:brushProperty name="width" value="0.025" units="cm"/>
      <inkml:brushProperty name="height" value="0.025" units="cm"/>
    </inkml:brush>
  </inkml:definitions>
  <inkml:trace contextRef="#ctx0" brushRef="#br0">1 1 10186,'0'0'14968,"9"12"-14172,101 160 1782,-103-161-2458,0-1 0,0-1 0,1 0 0,0 0 0,0 0 0,18 13 0,-22-19-149,0 0-1,0-1 1,0 0-1,0 0 0,0 0 1,1 0-1,-1-1 1,1 1-1,-1-1 1,1 0-1,-1 0 0,1-1 1,0 0-1,-1 0 1,1 0-1,0 0 1,-1 0-1,1-1 0,0 0 1,5-2-1,-6 1-422,1 0 1,-1 0-1,0-1 0,0 0 0,0 0 1,-1 0-1,1 0 0,-1 0 0,0-1 1,0 1-1,0-1 0,0 0 0,0 0 1,2-7-1,24-61-9561,-15 28 3116</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0.158"/>
    </inkml:context>
    <inkml:brush xml:id="br0">
      <inkml:brushProperty name="width" value="0.025" units="cm"/>
      <inkml:brushProperty name="height" value="0.025" units="cm"/>
    </inkml:brush>
  </inkml:definitions>
  <inkml:trace contextRef="#ctx0" brushRef="#br0">364 0 13229,'0'0'7740,"-2"8"-6443,-7 23-385,-2 0 0,0-1 0,-3 0 0,0-1 0,-19 28-1,-101 139 799,26-55-1502,152-187-216,-8 11-166,-32 31 161,309-375-246,-300 358 214,-19 23-112,-27 33 12,-269 361 88,258-337 55,32-44 6,5-6 1,1 0-1,-1 0 1,1 1-1,-8 19 1,30-34 16,9-15-5,-2-1-1,-1-2 0,0 0 0,-2-1 1,-1-1-1,28-47 0,-24 34-114,-3-1 1,22-57-1,-33 74-32,-2-1-1,-1 0 1,0 0 0,-2-1 0,3-46-1,-7 70 127,0 0 0,0 0-1,0 0 1,0-1-1,0 1 1,0 0 0,0 0-1,0 0 1,0-1-1,0 1 1,0 0 0,0 0-1,0 0 1,0-1 0,0 1-1,0 0 1,0 0-1,0 0 1,0 0 0,0-1-1,0 1 1,-1 0-1,1 0 1,0 0 0,0 0-1,0 0 1,0-1 0,0 1-1,-1 0 1,1 0-1,0 0 1,0 0 0,0 0-1,0 0 1,-1 0-1,1 0 1,0 0 0,0-1-1,0 1 1,-1 0-1,1 0 1,0 0 0,0 0-1,0 0 1,-1 0 0,1 0-1,0 1 1,-12 5-165,-9 13-101,-51 77-1559,-25 31-1318,24-51-2172,58-65 825,5-7-1601</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0.805"/>
    </inkml:context>
    <inkml:brush xml:id="br0">
      <inkml:brushProperty name="width" value="0.025" units="cm"/>
      <inkml:brushProperty name="height" value="0.025" units="cm"/>
    </inkml:brush>
  </inkml:definitions>
  <inkml:trace contextRef="#ctx0" brushRef="#br0">24 0 8168,'0'0'13207,"-3"13"-12828,1-1-280,0 0 0,1-1 1,1 1-1,0 0 0,0 0 0,1 0 0,1 0 1,0-1-1,1 1 0,0-1 0,5 14 0,8 15 295,24 45 0,-32-71-353,0-1-1,1 1 1,0-1 0,1-1 0,1 0 0,17 17-1,-81-139 1717,33 65-1846,-2 1 0,-40-59 0,62 102 76,-1 0 1,1 1 0,0-1-1,0 1 1,0-1-1,-1 1 1,1-1-1,0 1 1,0-1 0,-1 1-1,1-1 1,0 1-1,-1-1 1,1 1-1,-1 0 1,1-1 0,-1 1-1,1 0 1,-1-1-1,1 1 1,-1 0 0,1 0-1,-1-1 1,1 1-1,-1 0 1,1 0-1,-1 0 1,1 0 0,-1 0-1,0 0 1,1 0-1,-1 0 1,0 0-1,-1 20-241,14 34 87,0-27 148,0-1 0,2 0-1,23 32 1,-28-44 24,2-1 0,-1-1 0,2 0 0,-1 0 0,2-1 0,-1 0 0,22 12 0,-34-22 4,1-1 0,-1 0 0,1 1-1,-1-1 1,1 0 0,-1 1 0,1-1 0,-1 0 0,1 0 0,-1 0 0,1 0-1,-1 1 1,1-1 0,-1 0 0,1 0 0,0 0 0,-1 0 0,1 0 0,-1 0-1,1-1 1,-1 1 0,1 0 0,0 0 0,-1 0 0,1 0 0,-1-1 0,1 1 0,-1 0-1,1 0 1,-1-1 0,0 1 0,1 0 0,-1-1 0,1 1 0,-1-1 0,1 0-1,6-24 169,-11-34-73,1 47-118,-2 0 1,1 1 0,-1-1-1,-1 1 1,-10-15 0,13 21-25,0 0 0,0 0-1,-1 0 1,0 1 0,1-1 0,-2 1 0,1 0 0,0 1-1,-1-1 1,0 1 0,0-1 0,0 2 0,-10-6 0,14 8 25,0 0 1,0 0 0,-1 0-1,1 0 1,0 0-1,0 0 1,0 1 0,0-1-1,0 0 1,0 1 0,0-1-1,0 0 1,0 1 0,0-1-1,0 1 1,1-1 0,-1 1-1,0 0 1,0-1 0,0 1-1,1 0 1,-1 0-1,0 0 1,1-1 0,-1 1-1,0 0 1,1 0 0,-1 0-1,1 0 1,0 0 0,-1 0-1,1 0 1,0 0 0,0 0-1,-1 0 1,1 0-1,0 0 1,0 0 0,0 1-1,0-1 1,0 0 0,1 1-1,-1 6-86,0-1 0,0 0 0,1 1 0,0-1-1,2 9 1,1-6-92,-1-1-1,2 0 1,-1 0-1,1-1 1,0 1-1,1-1 1,0 0-1,0-1 1,10 10-1,10 7-2609,35 25-1,-57-46 2355,35 27-5249</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2.621"/>
    </inkml:context>
    <inkml:brush xml:id="br0">
      <inkml:brushProperty name="width" value="0.025" units="cm"/>
      <inkml:brushProperty name="height" value="0.025" units="cm"/>
    </inkml:brush>
  </inkml:definitions>
  <inkml:trace contextRef="#ctx0" brushRef="#br0">1 26 14286,'0'70'4549,"1"41"-2630,0 83-748,-2-193-1094,1 0 0,0 0 1,0 1-1,0-1 0,0 0 1,0 1-1,0-1 0,0 0 0,0 0 1,0 1-1,1-1 0,-1 0 1,0 0-1,1 1 0,-1-1 1,1 0-1,-1 0 0,1 0 1,0 0-1,1 2 0,-1-4-11,0 1 0,-1 0 0,1-1 0,0 0 0,0 1 0,0-1-1,0 1 1,-1-1 0,1 0 0,0 0 0,-1 1 0,1-1 0,-1 0 0,1 0 0,-1 0 0,1 0-1,-1 0 1,1-1 0,23-56 561,-16 28-602,-1 0 1,-2-1-1,-1 1 1,-1-1-1,-1 0 1,-2 0-1,-2 0 1,-7-50-1,8 78-35,1 1 0,-1 0 0,0-1 0,1 1 0,-1 0 0,0 0-1,-1 0 1,1 0 0,0-1 0,0 1 0,-3-1 0,-2 4-85,4 17 28,2-15 63,-1 1 0,1 0 1,1 0-1,-1 0 0,0-1 0,1 1 0,0 0 0,0 0 0,0-1 0,0 1 0,1 0 0,-1-1 0,1 0 0,0 1 0,0-1 1,0 0-1,0 0 0,1 0 0,-1 0 0,1 0 0,0-1 0,0 1 0,0-1 0,0 1 0,0-1 0,0 0 0,1-1 0,-1 1 1,1 0-1,-1-1 0,1 0 0,0 0 0,4 1 0,1 0 19,0-1-1,1 0 1,-1-1 0,0 0 0,0 0 0,0-1-1,0 0 1,0 0 0,0-1 0,0 0-1,0-1 1,0 0 0,-1 0 0,1-1 0,-1 0-1,0-1 1,0 0 0,-1 0 0,0 0 0,1-1-1,-2 0 1,1-1 0,-1 1 0,0-1-1,6-10 1,-11 17-16,-1 0 0,0 0-1,0 0 1,0 0-1,0-1 1,0 1 0,0 0-1,0 0 1,1 0 0,-1 0-1,0 0 1,0 0 0,0-1-1,0 1 1,1 0-1,-1 0 1,0 0 0,0 0-1,0 0 1,0 0 0,1 0-1,-1 0 1,0 0 0,0 0-1,0 0 1,0 0 0,1 0-1,-1 0 1,0 0-1,0 0 1,0 0 0,0 0-1,1 0 1,-1 0 0,0 0-1,0 1 1,0-1 0,0 0-1,1 0 1,-1 0 0,0 0-1,0 0 1,0 0-1,0 0 1,0 1 0,0-1-1,1 0 1,-1 0 0,0 0-1,0 0 1,0 0 0,0 1-1,0-1 1,0 0-1,0 0 1,0 0 0,0 0-1,0 1 1,0-1 0,0 0-1,0 0 1,0 0 0,0 1-1,0-1 1,0 0 0,0 0-1,0 0 1,3 28-23,-4 51 64,1-51-33,-1-5-381,0-6 484,1 1 0,1 0 1,0-1-1,7 32 0,-8-46-262,1 0 0,0 0 0,0 0 0,1-1 0,-1 1 0,1 0 0,-1-1-1,1 1 1,0-1 0,0 1 0,0-1 0,0 0 0,0 0 0,4 3 0,-4-4-209,1 0 0,0 0 0,-1 0 0,1 0 0,-1 0 0,1-1 0,0 1 0,0-1 0,-1 0 0,1 0 0,0 0 0,0 0 0,-1 0 0,1-1 0,0 1 0,-1-1 0,1 0 0,4-1 0,19-13-6462</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2.999"/>
    </inkml:context>
    <inkml:brush xml:id="br0">
      <inkml:brushProperty name="width" value="0.025" units="cm"/>
      <inkml:brushProperty name="height" value="0.025" units="cm"/>
    </inkml:brush>
  </inkml:definitions>
  <inkml:trace contextRef="#ctx0" brushRef="#br0">1 0 12588,'0'0'13357,"66"27"-12397,-27-27-511,-1 0-321,5 0-96,-2 0-32,-7 0-32,-2 0-897,-9 0-1409,-12 5-1282,-11 2-1985,-4 1-1570</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3.347"/>
    </inkml:context>
    <inkml:brush xml:id="br0">
      <inkml:brushProperty name="width" value="0.025" units="cm"/>
      <inkml:brushProperty name="height" value="0.025" units="cm"/>
    </inkml:brush>
  </inkml:definitions>
  <inkml:trace contextRef="#ctx0" brushRef="#br0">0 24 13100,'0'0'3235,"77"3"-1313,-27-3-801,2-7-224,5 1-416,0 2-385,0 0-865,-2-2-5125</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7.371"/>
    </inkml:context>
    <inkml:brush xml:id="br0">
      <inkml:brushProperty name="width" value="0.025" units="cm"/>
      <inkml:brushProperty name="height" value="0.025" units="cm"/>
    </inkml:brush>
  </inkml:definitions>
  <inkml:trace contextRef="#ctx0" brushRef="#br0">150 3 11499,'-1'-3'7364,"-7"12"-5795,-9 16-1662,15-21 111,0 0-1,1 0 0,-1 0 1,1 1-1,0-1 0,0 1 1,1-1-1,-1 0 0,1 1 1,0-1-1,0 1 0,0-1 0,2 6 1,-1-7-11,0 0-1,1 0 1,-1-1 0,1 1 0,0-1-1,-1 1 1,1-1 0,0 0 0,1 0-1,-1 0 1,0 0 0,0 0 0,1 0-1,0 0 1,-1-1 0,1 0 0,0 1-1,-1-1 1,1 0 0,3 1 0,7 2-123,3 1-34,-1 1-1,0 0 1,0 1 0,23 15-1,-36-21 142,0 0 0,0 1 0,-1-1 0,1 1 0,0-1 0,-1 1 0,0 0 0,1 0 0,-1 0 0,0-1 0,0 1 0,0 1 0,0-1 0,0 0 0,0 0 0,0 0 0,0 3 0,-1-2 19,-1-1 0,1 0-1,-1 1 1,1-1-1,-1 0 1,0 1 0,0-1-1,0 0 1,0 0-1,0 0 1,0 0 0,0 0-1,-1 0 1,1 0 0,-1 0-1,0 0 1,1-1-1,-1 1 1,0-1 0,-3 3-1,-7 5 187,-1-1-1,-1 0 1,1-1 0,-1 0-1,-1-1 1,1-1-1,-1 0 1,0-1 0,0-1-1,0 0 1,-1-1 0,1 0-1,-29-2 1,42 0-256,0 0 0,1 0 0,-1-1 0,1 1 1,-1 0-1,0-1 0,1 1 0,-1-1 0,1 0 1,-1 0-1,1 1 0,-1-1 0,1 0 0,0 0 0,-1 0 1,1 0-1,0 0 0,0-1 0,0 1 0,0 0 1,0 0-1,0-1 0,0 1 0,0-1 0,1 1 0,-1-1 1,0 1-1,1-1 0,-1 1 0,1-3 0,-2-5-978,1 0 0,0 1-1,1-1 1,0-14-1,1 6-936,-1-25-3182</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7.736"/>
    </inkml:context>
    <inkml:brush xml:id="br0">
      <inkml:brushProperty name="width" value="0.025" units="cm"/>
      <inkml:brushProperty name="height" value="0.025" units="cm"/>
    </inkml:brush>
  </inkml:definitions>
  <inkml:trace contextRef="#ctx0" brushRef="#br0">1 2 7079,'0'0'6278,"67"-1"-5125,-34 7-449,2 3-223,5 2-321,2-2-128,-1-2-1057,4-4-1665,-4-3-706</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8.097"/>
    </inkml:context>
    <inkml:brush xml:id="br0">
      <inkml:brushProperty name="width" value="0.025" units="cm"/>
      <inkml:brushProperty name="height" value="0.025" units="cm"/>
    </inkml:brush>
  </inkml:definitions>
  <inkml:trace contextRef="#ctx0" brushRef="#br0">171 0 8360,'0'0'2995,"-10"1"-646,1 0-2001,1 0 0,0 1 1,0 0-1,0 0 1,0 1-1,1-1 0,-1 2 1,1-1-1,0 1 1,0 1-1,0-1 0,0 1 1,1 0-1,0 0 1,0 1-1,0 0 0,0 0 1,-6 10-1,10-13-265,0 1-1,0-1 1,0 1-1,0-1 0,0 1 1,1 0-1,-1 0 1,1-1-1,0 1 1,0 0-1,1 0 1,-1 0-1,1 0 0,0 0 1,0 0-1,0 0 1,1 0-1,-1 0 1,2 4-1,-1-5-63,1 0-1,0 0 1,-1 0-1,1-1 1,0 1-1,0-1 1,0 1-1,1-1 1,-1 0-1,1 0 1,-1 0-1,1 0 1,0 0-1,-1-1 0,1 1 1,0-1-1,0 0 1,0 0-1,0 0 1,0 0-1,1 0 1,-1-1-1,5 1 1,1 0 3,0 0-1,0 0 1,0-1 0,0 0 0,0-1-1,0 0 1,-1 0 0,1-1 0,0 0-1,8-4 1,-14 5-14,0-1-1,0 1 1,0-1 0,-1 1-1,1-1 1,0 0-1,-1 0 1,0-1 0,1 1-1,-1 0 1,0-1-1,0 1 1,0-1 0,0 0-1,-1 0 1,1 0-1,-1 0 1,0 0 0,0 0-1,0 0 1,0 0 0,0 0-1,-1 0 1,1 0-1,-1-1 1,0 1 0,0 0-1,0 0 1,0-1-1,-2-4 1,0 3-3,0-1 0,0 1 1,0 0-1,-1 0 0,0 0 0,0 1 1,0-1-1,0 1 0,-1-1 0,0 1 0,0 0 1,0 1-1,0-1 0,-6-3 0,5 3-122,-1 0 0,0 0-1,1 0 1,-2 1 0,1 0 0,0 0-1,0 0 1,-1 1 0,0 0-1,1 1 1,-10-2 0,16 3-18,0 1-1,0-1 1,0 1 0,0-1 0,0 1 0,0-1 0,0 1 0,0-1 0,1 1-1,-1-1 1,0 1 0,0-1 0,0 1 0,1-1 0,-1 0 0,0 1 0,1-1-1,-1 0 1,0 1 0,1-1 0,-1 0 0,0 1 0,1-1 0,-1 0 0,1 1-1,-1-1 1,0 0 0,1 0 0,-1 0 0,1 0 0,-1 1 0,1-1-1,-1 0 1,1 0 0,0 0 0,23 14-1775,-11-10 609,1 0 0,-1-1 0,23 2-1,11-3-1682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49.448"/>
    </inkml:context>
    <inkml:brush xml:id="br0">
      <inkml:brushProperty name="width" value="0.025" units="cm"/>
      <inkml:brushProperty name="height" value="0.025" units="cm"/>
    </inkml:brush>
  </inkml:definitions>
  <inkml:trace contextRef="#ctx0" brushRef="#br0">1 2 14638,'0'0'3395,"68"6"-2786,-34-6-289,5 0-256,-5 0-1505,3-8-6054</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8.445"/>
    </inkml:context>
    <inkml:brush xml:id="br0">
      <inkml:brushProperty name="width" value="0.025" units="cm"/>
      <inkml:brushProperty name="height" value="0.025" units="cm"/>
    </inkml:brush>
  </inkml:definitions>
  <inkml:trace contextRef="#ctx0" brushRef="#br0">192 2 11499,'0'0'2744,"-9"-1"-587,-2 1-1796,0-1 0,0 2 0,0-1 0,0 1 0,0 1 0,1 0 0,-14 5 0,19-6-219,0 1-1,0 0 1,1 0-1,-1 0 1,1 0-1,-1 1 1,1 0 0,0 0-1,0 0 1,0 0-1,1 1 1,-1-1-1,1 1 1,0 0 0,0 0-1,0 0 1,0 0-1,1 1 1,-1-1-1,-1 8 1,3-11-115,1 0 0,0 0 0,-1 1-1,1-1 1,0 1 0,0-1 0,0 0 0,0 1 0,0-1 0,0 0-1,0 1 1,0-1 0,1 1 0,-1-1 0,0 0 0,1 0 0,-1 1-1,1-1 1,0 0 0,-1 0 0,1 1 0,0-1 0,0 0 0,0 0-1,-1 0 1,1 0 0,0 0 0,2 1 0,0 0 17,1 0-1,0 0 1,-1-1 0,1 1 0,0-1-1,0 0 1,0 0 0,0 0 0,8 1-1,-3-1-8,0-1 0,-1 0 0,1 0 0,0-1-1,0 0 1,0 0 0,0-1 0,-1 0-1,11-4 1,-17 5-20,0 0 0,0 0-1,0 0 1,1-1 0,-1 1-1,0 0 1,0-1 0,-1 0 0,1 1-1,0-1 1,0 0 0,-1 0-1,1 0 1,-1 0 0,0 0 0,0 0-1,1 0 1,-1 0 0,0-1-1,-1 1 1,1 0 0,0-1-1,-1 1 1,1 0 0,-1-1 0,0 1-1,0-1 1,0 1 0,0-1-1,-1-3 1,0 3-89,0 1 0,-1 0 1,1-1-1,-1 1 0,1 0 0,-1 0 0,0 0 0,0 0 1,0 0-1,0 0 0,0 1 0,-1-1 0,1 1 1,0-1-1,-1 1 0,1 0 0,-1 0 0,1 0 0,-1 0 1,1 0-1,-1 1 0,0-1 0,0 1 0,1 0 0,-1 0 1,-5 0-1,5 0-84,-4 0-2976,4 5-4582,3 0 1369</inkml:trace>
  <inkml:trace contextRef="#ctx0" brushRef="#br0" timeOffset="1">376 113 14830,'0'0'8776,"64"-14"-8744,-30 16-32,0 0 64,4-1-384,-3-1-1377,-8 0-1474,-2-3-2723</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9.319"/>
    </inkml:context>
    <inkml:brush xml:id="br0">
      <inkml:brushProperty name="width" value="0.025" units="cm"/>
      <inkml:brushProperty name="height" value="0.025" units="cm"/>
    </inkml:brush>
  </inkml:definitions>
  <inkml:trace contextRef="#ctx0" brushRef="#br0">77 1 11115,'0'0'8712,"-8"6"-8130,0 1-313,1 0 0,0 1 0,1 0 0,0 0 0,-11 18 0,15-22-161,0 0 0,-1 0 1,1 0-1,1 1 0,-1-1 1,1 0-1,0 1 0,0 0 1,0-1-1,0 1 1,1-1-1,0 1 0,0 0 1,0-1-1,0 1 0,1 0 1,0-1-1,2 9 0,-1-10-76,0-1-1,0 1 0,1-1 0,-1 0 0,0 1 0,1-1 0,0 0 0,-1-1 0,1 1 1,0 0-1,0-1 0,0 1 0,0-1 0,0 0 0,0 0 0,1 0 0,-1-1 1,0 1-1,0-1 0,6 1 0,8 0-3,-1-1-1,30-2 1,-41 1-385,0 0 0,1 0-1,-1 0 1,0-1 0,0 0 0,0 0 0,0 0-1,0-1 1,0 1 0,-1-1 0,1 0-1,-1-1 1,0 1 0,0-1 0,0 0 0,0 1-1,-1-2 1,1 1 0,-1 0 0,0-1-1,-1 0 1,1 1 0,1-6 0,-31 59 1830,22-42-1242,0-1 0,1 2 1,0-1-1,0 0 1,1 1-1,0 0 0,0 0 1,1-1-1,-1 2 0,2-1 1,-2 13-1,3-20-275,1 0 0,-1 0 0,0 0 0,1 0 0,-1 0 0,0 1 0,1-1 0,0 0 0,-1 0 0,1 0 0,0 0 0,-1 0 0,1 0 0,0-1 1,0 1-1,0 0 0,0 0 0,-1-1 0,1 1 0,1 0 0,-1-1 0,0 1 0,0-1 0,0 1 0,0-1 0,0 0 0,0 1 0,0-1 0,1 0 0,-1 0 0,2 0 0,40 0-7122,-23-7 850</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19.683"/>
    </inkml:context>
    <inkml:brush xml:id="br0">
      <inkml:brushProperty name="width" value="0.025" units="cm"/>
      <inkml:brushProperty name="height" value="0.025" units="cm"/>
    </inkml:brush>
  </inkml:definitions>
  <inkml:trace contextRef="#ctx0" brushRef="#br0">1 37 11627,'0'0'7933,"11"-6"-7410,-3 0-422,-6 3-84,1 1 0,0-1-1,1 1 1,-1 0 0,0 0 0,1 1 0,-1-1 0,1 1 0,-1-1-1,1 1 1,0 0 0,-1 0 0,1 1 0,0-1 0,0 1-1,0 0 1,-1 0 0,1 0 0,4 1 0,1 1-21,0 1-1,0 0 1,-1 1 0,1 0 0,-1 0 0,0 1-1,0 0 1,10 9 0,-16-13 25,0 0 1,0 1-1,-1-1 0,1 1 0,-1-1 1,1 1-1,-1 0 0,0-1 0,0 1 0,0 0 1,0 0-1,0 0 0,0 0 0,0 0 1,0 0-1,-1 0 0,1 0 0,-1 0 1,1 1-1,-1-1 0,0 0 0,0 0 0,0 0 1,0 0-1,-1 1 0,1-1 0,0 0 1,-1 0-1,0 0 0,1 0 0,-1 0 1,0 0-1,0 0 0,0 0 0,0 0 0,0-1 1,-1 1-1,1 0 0,-1-1 0,1 1 1,-3 2-1,-55 39 1160,48-36-1047,1 0 0,-1 0 0,2 0 0,-1 2 1,-13 15-1,22-24-133,1 0 0,-1 1 1,1-1-1,0 0 0,-1 1 0,1-1 1,0 0-1,0 1 0,-1-1 0,1 1 1,0-1-1,0 1 0,-1-1 1,1 1-1,0-1 0,0 0 0,0 1 1,0-1-1,0 1 0,0-1 0,0 1 1,0-1-1,0 1 0,0-1 0,0 1 1,0-1-1,0 1 0,0-1 1,1 1-1,-1-1 0,0 1 0,0-1 1,0 0-1,1 1 0,-1-1 0,0 1 1,1-1-1,0 1 0,22 6-39,32-10-1500,-46 2 481,-1-1 0,0 0 0,1 0 0,-1-1 0,13-7 0,12-7-4217</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0.026"/>
    </inkml:context>
    <inkml:brush xml:id="br0">
      <inkml:brushProperty name="width" value="0.025" units="cm"/>
      <inkml:brushProperty name="height" value="0.025" units="cm"/>
    </inkml:brush>
  </inkml:definitions>
  <inkml:trace contextRef="#ctx0" brushRef="#br0">90 12 11275,'0'0'7479,"-8"-3"-6481,-25-4-155,32 6-834,1 1 0,-1 0 0,1 0 0,0 0 0,-1 0 0,1 0 0,-1 0-1,1 0 1,-1 0 0,1 0 0,-1 0 0,1 0 0,0 0 0,-1 0-1,1 0 1,-1 0 0,1 0 0,0 0 0,-1 1 0,1-1 0,-1 0-1,1 0 1,0 0 0,-1 1 0,1-1 0,0 0 0,-1 1 0,1-1-1,0 0 1,-1 1 0,1-1 0,0 0 0,0 1 0,-1-1 0,1 0-1,0 1 1,0-1 0,0 1 0,0-1 0,-1 0 0,1 1 0,0-1 0,0 1-1,0-1 1,0 1 0,0-1 0,0 0 0,0 1 0,0-1 0,0 1-1,1-1 1,-1 1 0,0-1 0,0 0 0,0 1 0,0-1 0,1 1-1,-1-1 1,0 1 0,14 19-33,11-8 161,-9-5-178,-1 0 1,0 2-1,16 11 0,-28-19 40,-1 1-1,0-1 1,0 1-1,0-1 1,0 1 0,0 0-1,-1 0 1,1 0-1,0 0 1,-1 1-1,1-1 1,-1 0 0,0 0-1,0 1 1,0-1-1,0 1 1,0-1-1,-1 1 1,1-1 0,-1 1-1,0 0 1,1-1-1,-1 1 1,0 0-1,-1-1 1,0 6 0,0-5 71,-1 0 0,0-1 0,0 1 0,0 0 0,-1-1 1,1 1-1,-1-1 0,1 0 0,-1 0 0,0 0 0,1 0 1,-1 0-1,0-1 0,-1 1 0,1-1 0,-5 2 0,-53 15 681,57-17-810,0 0 0,0-1 0,0 1 1,0-1-1,0 1 0,0-1 0,0-1 0,0 1 1,-6-1-1,-5-10-3481,7-12-4173,5-1-1955</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0.405"/>
    </inkml:context>
    <inkml:brush xml:id="br0">
      <inkml:brushProperty name="width" value="0.025" units="cm"/>
      <inkml:brushProperty name="height" value="0.025" units="cm"/>
    </inkml:brush>
  </inkml:definitions>
  <inkml:trace contextRef="#ctx0" brushRef="#br0">0 8 11659,'0'0'3940,"59"-7"-2787,-27 7-481,8 0-95,4 0-161,3 0-255,-3 3-161,-3-2-1634,2-1-3779</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0.799"/>
    </inkml:context>
    <inkml:brush xml:id="br0">
      <inkml:brushProperty name="width" value="0.025" units="cm"/>
      <inkml:brushProperty name="height" value="0.025" units="cm"/>
    </inkml:brush>
  </inkml:definitions>
  <inkml:trace contextRef="#ctx0" brushRef="#br0">114 153 9865,'-13'2'1399,"-7"0"-868,10-1-74,-1 1 1,0 0 0,1 1-1,-18 6 1,17-3 1907,20-2-1159,22-3-551,-30-1-637,689-40 3982,-315 11-3527,131 4-370,314-23 2,-793 46-83,-14 1-4,1 0 0,0-1 0,-1 0 0,21-7 1,-34 9-31,1 0 1,-1 0 0,0 0-1,0 0 1,0 0 0,0 0-1,0 0 1,0 0-1,1 0 1,-1 0 0,0 0-1,0 0 1,0 0 0,0 0-1,0 0 1,0 0 0,1 0-1,-1 0 1,0 0 0,0 0-1,0 0 1,0 0 0,0 0-1,0-1 1,0 1 0,0 0-1,0 0 1,1 0 0,-1 0-1,0 0 1,0 0 0,0 0-1,0 0 1,0-1 0,0 1-1,0 0 1,0 0 0,0 0-1,0 0 1,0 0 0,0 0-1,0-1 1,0 1 0,0 0-1,0 0 1,0 0 0,0 0-1,0 0 1,0 0 0,0-1-1,0 1 1,0 0 0,0 0-1,0 0 1,0 0 0,0 0-1,0 0 1,0 0 0,-1-1-1,1 1 1,0 0-1,0 0 1,0 0 0,0 0-1,0 0 1,0 0 0,0 0-1,-1 0 1,-14-6-1033,-31-2-3455,38 7 2059,-24-5-7399</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1.575"/>
    </inkml:context>
    <inkml:brush xml:id="br0">
      <inkml:brushProperty name="width" value="0.025" units="cm"/>
      <inkml:brushProperty name="height" value="0.025" units="cm"/>
    </inkml:brush>
  </inkml:definitions>
  <inkml:trace contextRef="#ctx0" brushRef="#br0">39 207 6854,'0'0'4373,"-8"5"-2761,-23 15-230,32-16 1043,10-2-1452,14-3-143,10-11-500,0-1-1,-1-2 1,43-25-1,-43 22-264,-5 4 47,-1-2 0,-1 0 0,-1-2 1,0-1-1,37-37 0,-79 75 452,1-1 0,-14 23 0,25-35-569,1 0 1,-1-1-1,1 1 0,0 0 1,1 1-1,-1-1 1,1 0-1,1 1 0,-1-1 1,1 1-1,0 0 0,0-1 1,1 1-1,0 9 1,1-15-18,0 1 1,1-1 0,-1 0-1,0 1 1,0-1 0,1 0 0,-1 0-1,0 0 1,1 0 0,-1 0-1,1-1 1,-1 1 0,1 0 0,0-1-1,-1 1 1,1-1 0,0 0-1,-1 1 1,1-1 0,0 0 0,-1 0-1,1 0 1,0 0 0,-1 0-1,4-1 1,45-5-2559,-11-10-1952,4-6-1570</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1.949"/>
    </inkml:context>
    <inkml:brush xml:id="br0">
      <inkml:brushProperty name="width" value="0.025" units="cm"/>
      <inkml:brushProperty name="height" value="0.025" units="cm"/>
    </inkml:brush>
  </inkml:definitions>
  <inkml:trace contextRef="#ctx0" brushRef="#br0">175 1 13357,'-8'3'1623,"-7"4"-990,-1 0 0,2 1 0,-1 1 0,-23 18 0,32-23-400,1 1 0,-1-1 1,1 1-1,0 0 0,0 1 0,0-1 0,1 1 1,0 0-1,0 0 0,1 0 0,-1 1 1,1-1-1,1 1 0,-1 0 0,-1 9 1,4-15-215,0 0 0,0 0 0,0 0 0,0 0 0,0 0 0,0 0 0,0 0 0,1 1 0,-1-1 0,0 0-1,1 0 1,-1 0 0,1 0 0,-1 0 0,1 0 0,-1 0 0,1 0 0,0-1 0,-1 1 0,1 0 0,0 0 0,0 0 0,0-1 0,-1 1 0,3 1 0,0-1 38,0 1-1,1-1 1,-1 0 0,0 0-1,1 0 1,-1-1 0,0 1-1,7 0 1,2-1 59,0-1 1,0 0-1,0 0 1,15-4-1,-21 3-99,1 0 1,-1 0-1,-1 0 0,1-1 0,0 0 0,0 0 1,-1-1-1,0 1 0,0-1 0,0 0 0,8-9 0,-11 10-3,1 0 0,-1 0 0,0 0 0,0-1 0,0 1-1,0-1 1,-1 1 0,1-1 0,-1 0 0,0 1-1,0-1 1,0 0 0,-1 0 0,1 0 0,-1 0 0,0 0-1,0 0 1,0 0 0,-1 0 0,-1-4 0,1 5-15,0 1 1,0-1 0,0 1 0,-1-1 0,0 1 0,1 0-1,-1 0 1,0 0 0,0 0 0,0 0 0,0 0-1,0 1 1,0-1 0,-1 1 0,1-1 0,0 1-1,-1 0 1,1 0 0,-1 0 0,-3-1 0,1 1-20,0-1 0,0 1 0,0 0 0,0 0 0,-1 0 0,1 1 0,0 0 1,-1 0-1,-7 1 0,12-1 3,0 1-1,0-1 1,0 0 0,0 0 0,0 1 0,0-1-1,0 0 1,1 1 0,-1-1 0,0 1 0,0-1-1,0 1 1,1 0 0,-1-1 0,0 1 0,1 0-1,-1-1 1,0 1 0,1 0 0,-1 0 0,1 0 0,-1-1-1,1 1 1,0 0 0,-1 0 0,1 0 0,0 0-1,0 0 1,-1 0 0,1 0 0,0 0 0,0 0-1,0 0 1,0 0 0,0-1 0,1 1 0,-1 0-1,0 0 1,1 2 0,-1-1-109,1 0-1,0 1 1,0-1-1,0 0 0,0 0 1,0 0-1,1 0 1,-1-1-1,1 1 1,-1 0-1,1 0 1,-1-1-1,1 1 1,0-1-1,3 2 1,7 2-1001,-1-2 0,1 1 0,-1-2 0,1 1 0,0-2 0,0 1 0,0-2 0,16 0 0,27 0-5546</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2.298"/>
    </inkml:context>
    <inkml:brush xml:id="br0">
      <inkml:brushProperty name="width" value="0.025" units="cm"/>
      <inkml:brushProperty name="height" value="0.025" units="cm"/>
    </inkml:brush>
  </inkml:definitions>
  <inkml:trace contextRef="#ctx0" brushRef="#br0">221 1 14221,'0'0'1917,"-10"0"-582,-1 1-1074,0 1 1,1 0 0,-1 1 0,0 0 0,1 0 0,0 1 0,0 1 0,0-1 0,0 2 0,1-1 0,0 1 0,0 1 0,-15 14 0,18-15-71,0 0 0,0 1 1,0 0-1,1 0 0,0 0 0,0 1 1,1 0-1,-4 9 0,7-15-165,0-1 1,1 1-1,-1 0 0,0 0 0,1 0 1,0 0-1,-1 0 0,1 0 0,0 0 1,0 0-1,0 0 0,0 0 0,0-1 1,1 1-1,-1 0 0,1 0 0,-1 0 1,1 0-1,0 0 0,-1 0 1,1-1-1,0 1 0,0 0 0,0-1 1,0 1-1,1-1 0,-1 1 0,0-1 1,1 1-1,-1-1 0,1 0 0,-1 0 1,1 0-1,0 0 0,-1 0 0,1 0 1,0 0-1,0 0 0,0-1 1,-1 1-1,4 0 0,9 2 63,-1 0 0,1-1 0,-1-1 1,1 0-1,-1-1 0,1 0 0,0-1 0,-1-1 0,21-4 1,-25 4-70,0 0 0,-1-1 1,1 0-1,-1 0 0,1-1 1,-1 0-1,0-1 0,-1 0 1,1 0-1,-1 0 0,0-1 1,0 0-1,0 0 0,-1-1 1,6-8-1,-10 13-10,0 0-1,-1 0 1,1 0-1,-1 0 1,0 0 0,0-1-1,0 1 1,0 0-1,0-1 1,0 1-1,0-1 1,-1 1-1,1-1 1,-1 1 0,0-1-1,0 1 1,0-1-1,0 1 1,0-1-1,0 1 1,-1-1 0,1 1-1,-1-1 1,0 1-1,1-1 1,-1 1-1,0 0 1,-1-1 0,1 1-1,0 0 1,-1 0-1,1 0 1,-1 0-1,0 0 1,1 0-1,-1 1 1,0-1 0,0 0-1,0 1 1,-3-2-1,-4-1-227,1 0 0,0 0 0,-1 1 0,0 1 0,1-1 0,-1 2 0,0-1 0,0 1 0,-18 0 0,-4 1-2531,-3 2-2937</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2.846"/>
    </inkml:context>
    <inkml:brush xml:id="br0">
      <inkml:brushProperty name="width" value="0.025" units="cm"/>
      <inkml:brushProperty name="height" value="0.025" units="cm"/>
    </inkml:brush>
  </inkml:definitions>
  <inkml:trace contextRef="#ctx0" brushRef="#br0">62 0 8520,'-9'1'2215,"-27"1"-1686,20 0 1190,28-1 4559,383-1-2035,-179-1-5347,-205 1 461,29 0-572,-38 0 867,-1 0 0,1 0 0,-1 0 0,1 0 0,-1 1-1,1-1 1,-1 0 0,1 1 0,-1-1 0,1 1 0,-1 0 0,0-1 0,1 1-1,-1 0 1,0 0 0,0 0 0,1 0 0,1 2 0,-2 2-4067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49.779"/>
    </inkml:context>
    <inkml:brush xml:id="br0">
      <inkml:brushProperty name="width" value="0.025" units="cm"/>
      <inkml:brushProperty name="height" value="0.025" units="cm"/>
    </inkml:brush>
  </inkml:definitions>
  <inkml:trace contextRef="#ctx0" brushRef="#br0">74 1 16143,'0'0'1580,"-9"9"49,5-4-1460,-38 43 2038,40-45-2063,0 0 0,0 0 0,0 0 1,1 0-1,-1 0 0,1 0 0,-1 0 0,1 1 0,0-1 0,0 0 0,1 1 0,-1-1 0,1 1 0,0-1 0,0 1 1,0-1-1,0 1 0,1 3 0,0-6-134,0 0 0,0 1 1,0-1-1,1 0 0,-1 0 0,0 0 1,1 0-1,-1 0 0,1-1 0,-1 1 1,1 0-1,-1-1 0,1 1 0,-1-1 1,1 1-1,0-1 0,-1 0 0,1 1 0,0-1 1,-1 0-1,1 0 0,0 0 0,2-1 1,43-4 213,-29 0-321,1-2-1,23-10 1,-30 11-89,0 0-1,0 1 1,1 1 0,0 0-1,0 1 1,0 0-1,16-1 1,-28 5 192,0-1-1,0 0 1,0 1 0,0-1 0,-1 1 0,1 0 0,0-1 0,0 1 0,-1 0 0,1-1 0,0 1 0,-1 0 0,1 0 0,-1-1 0,1 1 0,-1 0 0,1 0 0,-1 0-1,1 0 1,-1 0 0,0 0 0,0 0 0,1 0 0,-1 0 0,0-1 0,0 1 0,0 0 0,0 0 0,0 0 0,0 1 0,-1 41 1065,1-32-816,-1 4 65,1-14-301,0 0 0,-1 0 0,1-1 0,0 1 0,0 0 0,0 0 0,-1 0 0,1 0 0,0 0 0,0 0 0,0 0 0,0 0 0,1 0 0,-1 0 0,0 0 0,0-1 0,1 1 0,-1 0 0,0 0 0,1 0 0,-1 0 0,1 0 0,-1-1 0,1 1 0,-1 0 0,1 0 0,-1-1 0,1 1 0,0-1 0,-1 1 0,1 0 0,0-1 0,0 1 0,0-1 0,-1 1 0,1-1 0,0 0 0,0 1 0,0-1 0,0 0 0,0 0 0,0 0 0,0 1 0,0-1 0,-1 0 0,1 0 0,0 0 0,0-1 0,0 1 0,0 0 0,2 0 0,12 0-28,-4 1-80,0-1 0,0-1 0,0 0 0,11-2-1,-20 3-171,0 0-1,0-1 1,0 1-1,0-1 1,-1 1-1,1-1 1,0 0-1,0 0 1,-1 0-1,1 0 0,-1 0 1,1 0-1,-1 0 1,1-1-1,-1 1 1,0 0-1,1-1 1,-1 1-1,0-1 0,0 1 1,0-1-1,0 0 1,-1 1-1,1-1 1,0 0-1,-1 0 1,1 0-1,-1 1 1,1-1-1,-1-2 0,0-15-5583</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3.175"/>
    </inkml:context>
    <inkml:brush xml:id="br0">
      <inkml:brushProperty name="width" value="0.025" units="cm"/>
      <inkml:brushProperty name="height" value="0.025" units="cm"/>
    </inkml:brush>
  </inkml:definitions>
  <inkml:trace contextRef="#ctx0" brushRef="#br0">1 1 10410,'0'0'3011,"48"13"-1954,0-10 192,13-2-224,6-1-737,5 0-224,-2 0-704,-10 0-3813</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4.585"/>
    </inkml:context>
    <inkml:brush xml:id="br0">
      <inkml:brushProperty name="width" value="0.025" units="cm"/>
      <inkml:brushProperty name="height" value="0.025" units="cm"/>
    </inkml:brush>
  </inkml:definitions>
  <inkml:trace contextRef="#ctx0" brushRef="#br0">224 25 3812,'0'0'10132,"-8"-5"-8920,7 5-1196,-2-2 46,0 0 0,-1 0-1,1 0 1,-1 0 0,0 1 0,1-1 0,-1 1 0,0 0 0,0 0 0,0 0 0,0 1 0,0-1 0,0 1 0,0 0 0,0 0 0,0 1-1,0-1 1,0 1 0,0 0 0,0 0 0,0 0 0,1 0 0,-1 1 0,-4 2 0,-4 3 103,-1 1 0,1 1 0,1 0 0,-21 21 0,29-27-57,-1 1 1,1 0-1,0 0 1,0 1-1,0-1 0,0 0 1,1 1-1,0 0 0,0 0 1,0-1-1,1 1 1,-1 0-1,1 0 0,0 0 1,1 1-1,-1-1 0,1 9 1,0-13-85,1 1-1,-1-1 1,1 1 0,-1-1 0,1 0-1,-1 1 1,1-1 0,0 0 0,0 1 0,0-1-1,-1 0 1,1 0 0,0 0 0,1 1 0,-1-1-1,0 0 1,0-1 0,0 1 0,1 0-1,2 1 1,37 9 333,-25-10-242,0-1-1,1 0 0,19-4 0,-25 2-87,1-1 0,-1-1 0,0 0 0,0 0-1,-1-1 1,1 0 0,-1-1 0,0 0 0,12-11 0,-17 14 12,-1 0 0,-1 0 0,1 0 1,0-1-1,-1 1 0,1-1 0,-1 0 1,0 0-1,-1 0 0,1-1 0,-1 1 0,1-1 1,-1 1-1,-1-1 0,1 0 0,-1 0 0,0 0 1,0 0-1,0 0 0,0 0 0,-1 0 1,0 0-1,0 0 0,-2-7 0,2 9-36,-1 1 0,-1 1-1,1-1 1,0 0 0,0 0-1,-1 0 1,1 1 0,-1-1-1,1 0 1,-1 1 0,0-1-1,0 1 1,0 0 0,0 0 0,0 0-1,0 0 1,0 0 0,0 0-1,0 0 1,0 1 0,0-1-1,0 1 1,-1-1 0,1 1-1,0 0 1,0 0 0,-1 0 0,-3 1-1,4-1-107,0 0 1,0 0-1,0 0 0,0 0 0,-1 0 1,1 1-1,0-1 0,0 1 1,0 0-1,0-1 0,0 1 0,0 0 1,0 0-1,0 0 0,0 1 0,1-1 1,-1 0-1,0 1 0,1-1 0,-1 1 1,1 0-1,-1-1 0,1 1 0,0 0 1,0 0-1,0 0 0,0 0 0,0 0 1,-1 3-1,2-3-270,-1 1 0,1-1 0,0 1 0,0-1 0,0 1 0,1-1-1,-1 1 1,1-1 0,-1 0 0,1 1 0,0-1 0,0 1 0,0-1 0,0 0 0,0 0 0,0 0 0,1 0 0,-1 0 0,1 0 0,-1 0-1,1 0 1,0 0 0,0-1 0,-1 1 0,1-1 0,4 3 0,18 10-8236</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4.946"/>
    </inkml:context>
    <inkml:brush xml:id="br0">
      <inkml:brushProperty name="width" value="0.025" units="cm"/>
      <inkml:brushProperty name="height" value="0.025" units="cm"/>
    </inkml:brush>
  </inkml:definitions>
  <inkml:trace contextRef="#ctx0" brushRef="#br0">14 1 15439,'0'0'1601,"2"49"-544,-4-20-224,-3 4 32,1 1-289,-1 3-448,5-2-32,0-2-352,11-7-1858,1-10-2242,3-8-3171</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5.278"/>
    </inkml:context>
    <inkml:brush xml:id="br0">
      <inkml:brushProperty name="width" value="0.025" units="cm"/>
      <inkml:brushProperty name="height" value="0.025" units="cm"/>
    </inkml:brush>
  </inkml:definitions>
  <inkml:trace contextRef="#ctx0" brushRef="#br0">1 1 14382,'0'0'5792,"7"8"-4874,-2-3-858,1 1 0,0-1 0,0 0 1,1 0-1,0 0 0,0-1 0,0 0 0,0-1 0,0 1 0,1-1 1,-1-1-1,1 1 0,0-2 0,10 3 0,7-2 13,-1-1-1,29-2 1,-32 0-196,-1 1 1,1 1-1,28 4 1,-49-5 107,1 1-1,0-1 1,-1 0 0,1 1 0,-1-1 0,1 1-1,-1-1 1,1 1 0,-1-1 0,0 1 0,1-1-1,-1 1 1,1-1 0,-1 1 0,0 0 0,0-1-1,1 1 1,-1-1 0,0 1 0,0 0 0,0-1-1,0 1 1,1 0 0,-1-1 0,0 1 0,0 0-1,0-1 1,-1 1 0,1 0 0,0-1 0,0 1-1,0 0 1,0-1 0,-1 1 0,1 0 0,0-1-1,-1 1 1,1-1 0,0 1 0,-1-1 0,1 1-1,-1-1 1,1 1 0,-1 0 0,-20 29-174,21-30 197,-6 7-8,-20 26 72,-25 41 1,44-63-58,1 0 1,0 0-1,1 1 0,1-1 1,0 1-1,0 0 0,1 0 1,-2 19-1,1-20-2269,-11-9-5635,4-5-97</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5.624"/>
    </inkml:context>
    <inkml:brush xml:id="br0">
      <inkml:brushProperty name="width" value="0.025" units="cm"/>
      <inkml:brushProperty name="height" value="0.025" units="cm"/>
    </inkml:brush>
  </inkml:definitions>
  <inkml:trace contextRef="#ctx0" brushRef="#br0">0 27 8936,'0'0'8040,"61"-15"-7143,-22 15-192,4 0-449,7 0-192,7 0-224,-7-2-2531,0-7-3074</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5.998"/>
    </inkml:context>
    <inkml:brush xml:id="br0">
      <inkml:brushProperty name="width" value="0.025" units="cm"/>
      <inkml:brushProperty name="height" value="0.025" units="cm"/>
    </inkml:brush>
  </inkml:definitions>
  <inkml:trace contextRef="#ctx0" brushRef="#br0">119 89 15375,'0'0'1398,"-11"1"-565,7-1-835,-53 9 1173,54-9-1078,1 1 0,-1-1 1,1 1-1,0 0 0,-1 0 0,1 0 0,0 0 1,0 1-1,0-1 0,0 0 0,0 1 0,0 0 1,0-1-1,0 1 0,0 0 0,1 0 0,-1 0 1,1 0-1,-1 0 0,1 1 0,0-1 0,0 0 1,-2 5-1,4-6-87,-1 0 0,0 0 0,0 0 0,1 0 1,-1 0-1,0 0 0,1 0 0,-1 0 0,1 0 0,-1 0 1,1 0-1,0 0 0,-1-1 0,1 1 0,0 0 0,-1 0 0,1-1 1,0 1-1,0 0 0,0-1 0,0 1 0,0-1 0,0 1 0,0-1 1,0 0-1,0 1 0,0-1 0,0 0 0,0 0 0,1 1 1,42 7 118,-35-7-121,39 6-537,56 11-903,-94-16 1385,0 1-1,-1 0 1,1 1-1,-1 0 1,1 0-1,-1 1 1,14 11-1,-22-16 79,0 0 0,0 1 0,0 0 0,0-1 0,0 1 0,-1-1 0,1 1 0,0 0 0,0 0 0,-1 0 0,1-1 0,0 1 0,-1 0 0,1 0 0,-1 0 0,1 0 1,-1 0-1,0 0 0,1 0 0,-1 0 0,0 0 0,0 0 0,0 0 0,0 0 0,1 0 0,-1 0 0,-1 0 0,1 0 0,0 0 0,0 0 0,0 0 0,0 0 0,-1 0 0,1 0 0,-1 0 0,1 0 0,0 0 0,-1 0 0,0 0 0,1 0 0,-1 0 0,1-1 0,-1 1 0,0 0 0,0 0 0,1-1 0,-1 1 0,0-1 0,0 1 0,0 0 0,0-1 0,-2 1 0,-5 4 349,-2-1 0,1 0-1,0 0 1,-12 2 0,18-5-404,-21 6 394,-1-1 0,1-1 1,-1-2-1,0 0 0,0-1 0,-40-3 0,63 0-453,1 1 0,-1-1 0,1 1 0,-1-1 0,1 1 0,-1-1 0,1 0-1,-1 0 1,1 0 0,0 0 0,0 0 0,0 0 0,-1 0 0,1 0 0,0-1 0,0 1 0,0 0 0,1-1 0,-1 1 0,0-1 0,0 1 0,1 0 0,-1-1 0,1 0 0,0 1 0,-1-1 0,1 1 0,0-1 0,0 1 0,0-1 0,0 0 0,0 1-1,0-1 1,0 0 0,0 1 0,2-4 0,0-8-1587,0 0 0,1 0 0,6-14 0,-8 23 1229,10-33-2574,22-57-1463,-28 84 5506,0 0 0,0 0-1,12-15 1,-15 23-426,0 0 0,0 0 0,0 0 0,0 0 0,0 1 0,0-1 0,1 1 0,-1 0-1,1 0 1,-1-1 0,1 1 0,4-1 0,40-2 1987,-23 6-2508,45 10-1,-62-10 186,72 10-1501,-39-11-2476</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6.472"/>
    </inkml:context>
    <inkml:brush xml:id="br0">
      <inkml:brushProperty name="width" value="0.025" units="cm"/>
      <inkml:brushProperty name="height" value="0.025" units="cm"/>
    </inkml:brush>
  </inkml:definitions>
  <inkml:trace contextRef="#ctx0" brushRef="#br0">286 1 14189,'0'0'7496,"-12"8"-7160,-206 127 1089,214-132-1395,-38 29 382,41-31-404,0 0 0,1-1-1,-1 1 1,0 0-1,1-1 1,-1 1 0,0 0-1,1 0 1,-1 0 0,1-1-1,-1 1 1,1 0-1,0 0 1,-1 0 0,1 0-1,0 0 1,0 0 0,-1 0-1,1 0 1,0 0 0,0 0-1,0 0 1,0 0-1,0 0 1,1 0 0,-1 0-1,0 0 1,0 0 0,1 0-1,-1 0 1,0 0-1,1 0 1,-1-1 0,1 1-1,-1 0 1,1 0 0,0 0-1,-1-1 1,1 1 0,0 0-1,-1-1 1,1 1-1,0 0 1,0-1 0,0 1-1,1 0 1,9 5 46,1-1-1,0 0 1,0-1 0,0 0-1,0-1 1,19 3 0,80 5-578,-99-10 314,114 3-5053,-64-4-807</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26.832"/>
    </inkml:context>
    <inkml:brush xml:id="br0">
      <inkml:brushProperty name="width" value="0.025" units="cm"/>
      <inkml:brushProperty name="height" value="0.025" units="cm"/>
    </inkml:brush>
  </inkml:definitions>
  <inkml:trace contextRef="#ctx0" brushRef="#br0">1 1 15118,'0'0'1954,"34"50"-993,-20-16 416,-2 5 161,1 8-417,1 5-416,-1 3-353,-6 2-128,-2 0-128,0 0-32,-5-1-32,0-6-256,0-11-3588,0-9-9352</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34.462"/>
    </inkml:context>
    <inkml:brush xml:id="br0">
      <inkml:brushProperty name="width" value="0.025" units="cm"/>
      <inkml:brushProperty name="height" value="0.025" units="cm"/>
    </inkml:brush>
  </inkml:definitions>
  <inkml:trace contextRef="#ctx0" brushRef="#br0">120 318 8456,'-30'6'71,"17"-4"-43,0 1 1,0 0-1,0 1 1,-17 8 0,23-6-74,12-2 44,17-3 259,-20-1-188,277-5 4691,139-21-2754,-123 6-1525,18 3-338,744-54 117,-9-75 71,-783 88-1352,-266 58 934,1 0-1,0 0 1,0-1 0,0 1-1,0 0 1,0 0 0,0 0-1,0 0 1,0 0 0,0 0-1,0 0 1,0 0-1,0 0 1,0-1 0,0 1-1,0 0 1,0 0 0,0 0-1,0 0 1,0 0 0,0 0-1,0 0 1,0-1 0,0 1-1,0 0 1,0 0 0,0 0-1,0 0 1,0 0-1,0 0 1,0 0 0,0-1-1,0 1 1,0 0 0,0 0-1,0 0 1,0 0 0,0 0-1,1 0 1,-21-3-1646,14 2 576,-41-7-5506</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56.996"/>
    </inkml:context>
    <inkml:brush xml:id="br0">
      <inkml:brushProperty name="width" value="0.025" units="cm"/>
      <inkml:brushProperty name="height" value="0.025" units="cm"/>
    </inkml:brush>
  </inkml:definitions>
  <inkml:trace contextRef="#ctx0" brushRef="#br0">0 1 13581,'0'0'6886,"4"74"-6085,-2-44-609,-2 3-128,3-2-32,-1-3 0,3-1 32,1-4-288,1-5-609,-4-4-416,-1-7-1633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0.110"/>
    </inkml:context>
    <inkml:brush xml:id="br0">
      <inkml:brushProperty name="width" value="0.025" units="cm"/>
      <inkml:brushProperty name="height" value="0.025" units="cm"/>
    </inkml:brush>
  </inkml:definitions>
  <inkml:trace contextRef="#ctx0" brushRef="#br0">0 0 10346,'0'0'2487,"8"4"-2124,9 2-548,-1 0 0,2-2 0,-1 0 0,0 0 0,1-2 0,0 0 0,-1-1 0,25-2 0,-47 4 4793,-10 5-3186,10-6-699,0 1-367,1 1-1,-1-1 1,1 1-1,0 0 1,0 1-1,0-1 1,0 1 0,-5 9-1,8-13-337,1 0 0,-1 0 0,1 0 0,-1 0 0,1 0 0,0 0 0,-1 0 0,1 1 0,0-1 0,0 0 0,0 0 0,0 0 0,0 0 0,0 1 0,0-1 0,0 0 0,0 0 0,1 0 0,-1 0 0,0 0 0,1 0 0,-1 0 0,1 1 0,-1-1 0,1 0 0,0-1 0,-1 1 0,1 0 0,0 0 0,0 0 0,0 0 0,-1 0 0,1-1 0,0 1 0,0 0 0,0-1 0,0 1 0,0-1 0,0 1 0,0-1 0,1 1 0,-1-1 0,0 0 0,0 0 0,0 1 0,0-1 0,0 0 0,1 0 0,1 0 0,34 4-131,31 6-2045,-65-9 2077,0-1-1,1 1 0,-1 0 1,0 0-1,0 0 0,0 1 1,0-1-1,0 1 1,-1 0-1,1-1 0,0 1 1,-1 1-1,0-1 0,1 0 1,2 4-1,-4-5 155,-1 1-1,1-1 1,0 0 0,-1 1-1,1-1 1,-1 1-1,1-1 1,-1 1 0,0-1-1,0 1 1,0-1 0,0 1-1,0-1 1,0 1-1,0-1 1,0 1 0,0-1-1,-1 1 1,1-1 0,-1 1-1,1-1 1,-1 1-1,0-1 1,1 0 0,-1 1-1,0-1 1,0 0 0,0 0-1,0 1 1,0-1-1,0 0 1,0 0 0,0 0-1,-3 1 1,-4 4 426,0-1 0,0 0 1,-1-1-1,-12 5 0,13-5-359,3-2 2,-8 4 130,-1 0 1,1-1 0,-1 0-1,0-1 1,0 0 0,-26 2-1,40-6-345,0 0 0,-1-1-1,1 1 1,0 0 0,-1 0 0,1 0-1,0 0 1,-1-1 0,1 1-1,0 0 1,-1 0 0,1-1 0,0 1-1,0 0 1,-1-1 0,1 1-1,0 0 1,0-1 0,0 1 0,-1 0-1,1-1 1,0 1 0,0 0 0,0-1-1,0 1 1,0 0 0,0-1-1,0 1 1,0-1 0,0 1 0,0 0-1,0-1 1,0 1 0,0-1-1,0 1 1,0 0 0,0-1 0,0 1-1,0 0 1,1-1 0,-1 1-1,0 0 1,0-1 0,0 1 0,1 0-1,-1-1 1,0 1 0,0 0-1,1 0 1,-1-1 0,0 1 0,1 0-1,-1 0 1,1-1 0,13-19-4710,5-3-2317</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57.403"/>
    </inkml:context>
    <inkml:brush xml:id="br0">
      <inkml:brushProperty name="width" value="0.025" units="cm"/>
      <inkml:brushProperty name="height" value="0.025" units="cm"/>
    </inkml:brush>
  </inkml:definitions>
  <inkml:trace contextRef="#ctx0" brushRef="#br0">80 1 4132,'0'0'13426,"-5"8"-12332,-12 15-455,3-4-114,0 1 1,-14 27 0,28-47-514,0 1 0,-1 0 0,1-1 0,0 1 0,0 0 0,0-1 0,-1 1 0,1 0 0,0 0 0,0-1 0,0 1 0,0 0 0,0-1 0,0 1 0,0 0 0,1 0 0,-1-1 0,0 1 0,0 0 0,1-1 1,-1 1-1,0 0 0,0-1 0,1 1 0,-1 0 0,1-1 0,-1 1 0,1-1 0,0 1 0,24 11 150,41-6-114,-55-5-32,1-1-27,29 2-50,-39-2 60,-1 0 1,0 0 0,0 0 0,0 1 0,0-1 0,0 0 0,0 0 0,0 0 0,0 1 0,-1-1 0,1 1 0,0-1 0,0 1-1,0-1 1,0 1 0,0-1 0,0 1 0,-1 0 0,1-1 0,0 1 0,-1 0 0,1 0 0,0-1 0,-1 1 0,1 0 0,-1 0-1,1 0 1,-1 0 0,1 1 0,-2 0 73,0-1 0,1 1-1,-1 0 1,0-1 0,0 1-1,0-1 1,0 1 0,0-1-1,0 0 1,-1 1 0,1-1-1,0 0 1,-1 0 0,1 0-1,-1 0 1,1 0 0,-1 0 0,1 0-1,-1-1 1,0 1 0,-2 0-1,-43 16 1053,40-15-977,-6 2-80,0-1-1,0-1 0,0 0 0,-26 1 1,39-3-131,0 0 0,-1 0 0,1 0 0,0 0 0,-1 0 0,1 0 0,0 0 0,-1 0 0,1 0 0,0 0 0,0 0 0,-1 0 0,1-1 0,0 1 0,-1 0 0,1 0 0,0 0 0,0 0 0,-1 0 0,1-1 0,0 1 0,0 0 0,-1 0 0,1-1 0,0 1 0,0 0 0,-1 0 0,1-1 0,0 1 0,0 0 1,0-1-1,0 1 0,0 0 0,0 0 0,-1-1 0,1 1 0,0-1 0,5-15-2347,16-14-2434,6 1-425</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57.760"/>
    </inkml:context>
    <inkml:brush xml:id="br0">
      <inkml:brushProperty name="width" value="0.025" units="cm"/>
      <inkml:brushProperty name="height" value="0.025" units="cm"/>
    </inkml:brush>
  </inkml:definitions>
  <inkml:trace contextRef="#ctx0" brushRef="#br0">102 1 12139,'0'0'4933,"-25"70"-3812,16-35-64,2 1-288,5 2-577,2-3-96,2-5-32,10-1 0,4-4-416,2-6-897,-4-3-193,-3-3-1024,-4-4-1890</inkml:trace>
  <inkml:trace contextRef="#ctx0" brushRef="#br0" timeOffset="1">55 300 8008,'0'0'4932,"-46"-60"-2081,37 46-545,9 3-704,0 1-321,4 3-801,14 4-352,5 1-31,5 2-97,6 0 0,5 0-1122,6 0-3041,-2-4-5671</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58.705"/>
    </inkml:context>
    <inkml:brush xml:id="br0">
      <inkml:brushProperty name="width" value="0.025" units="cm"/>
      <inkml:brushProperty name="height" value="0.025" units="cm"/>
    </inkml:brush>
  </inkml:definitions>
  <inkml:trace contextRef="#ctx0" brushRef="#br0">1 77 11115,'0'0'3304,"5"-8"-1697,-1 3-1388,0-1 0,0 1 0,0 0 0,1 1 0,0-1 1,0 1-1,0 0 0,0 0 0,1 1 0,-1-1 0,1 1 0,0 0 0,0 1 0,0-1 1,0 1-1,1 1 0,-1-1 0,1 1 0,-1 0 0,1 0 0,7 1 0,-13 0-215,0 0 0,0 0-1,0 0 1,0 0 0,0 0 0,0 0-1,0 0 1,-1 1 0,1-1-1,0 0 1,0 0 0,0 1-1,0-1 1,0 1 0,-1-1 0,1 1-1,0-1 1,0 1 0,-1-1-1,1 1 1,0 0 0,-1-1-1,1 1 1,-1 0 0,1 0 0,-1-1-1,1 1 1,-1 0 0,1 0-1,-1 0 1,1 1 0,-1 1 13,0 0 1,1 0-1,-1 0 1,0 0 0,-1 0-1,1 0 1,0 0-1,-1 0 1,-2 5-1,-1 4 42,0 0 0,-1-1-1,-1 0 1,-6 10 0,1-5 10,7-12-16,0 1 0,1-1 0,0 1 0,0 0 0,0 0 0,0 0 0,1 0 0,0 1 0,0-1-1,0 0 1,-1 8 0,6-12-26,1 0 0,-1 0-1,0 0 1,0-1 0,1 0-1,-1 0 1,0 0 0,0 0 0,1 0-1,-1 0 1,5-2 0,12-5 5,-1-1 0,-1 0 0,1-1 0,-1-2 0,-1 1 0,0-2 0,-1 0 0,0-1 0,0-1 0,25-30 0,-78 101-109,34-52 81,0-1 1,1 0-1,0 1 1,0-1-1,0 1 1,1 0-1,-1-1 1,1 1-1,0 0 1,1 0-1,-1 0 1,1 0-1,0 0 1,0 0-1,1 5 1,0-9 4,0 0 1,0 0-1,0 0 1,1 0 0,-1 0-1,0 0 1,0 0-1,1 0 1,-1 0 0,0-1-1,1 1 1,-1-1-1,0 1 1,1-1 0,-1 0-1,1 1 1,-1-1-1,1 0 1,-1 0-1,1 0 1,-1 0 0,1 0-1,2-1 1,37-5 288,-30 1-259,0 0-1,0 0 1,-1-1 0,0 0 0,0-1-1,0 0 1,-1-1 0,0 0-1,0 0 1,-1-1 0,0 0 0,-1 0-1,0-1 1,0 0 0,8-18-1,-21 75-94,5-43 70,1 0 0,-1 0 0,1 0 0,0 0 0,1 0 0,-1 0 0,1 0 0,0 0 0,0 0 0,0 0 0,3 6 0,-1-8 20,0 1 0,0-1 0,1 0 0,-1 0 0,1-1 0,0 1-1,-1-1 1,1 1 0,0-1 0,0 0 0,0-1 0,0 1 0,0-1 0,0 0-1,0 0 1,0 0 0,0 0 0,7-2 0,-7 2 42,1-1 0,0 0 1,-1 0-1,1 0 0,0 0 0,-1-1 0,0 1 1,1-1-1,-1-1 0,0 1 0,0 0 1,0-1-1,0 0 0,0 0 0,4-5 1,-5 3 30,0 0 1,-1 0 0,0-1-1,0 1 1,0-1-1,0 1 1,-1-1 0,0 0-1,0 1 1,-1-1 0,1 0-1,-2-11 1,1 15-140,0 0-1,0-1 1,-1 1-1,1 0 1,-1 0-1,1-1 0,-1 1 1,0 0-1,0 0 1,0 0-1,0 0 1,0 0-1,0 0 1,-1 0-1,1 1 1,-1-1-1,1 0 1,-1 1-1,0-1 1,1 1-1,-1-1 1,0 1-1,0 0 1,0 0-1,0 0 1,0 0-1,0 0 1,-1 0-1,1 1 1,0-1-1,0 1 1,0-1-1,-1 1 1,-3 0-1,5 1-182,1 0 0,-1 0 1,1 0-1,0 0 0,-1 0 0,1 0 0,0 0 0,0 0 0,0 0 0,0 1 1,0-1-1,0 0 0,0 0 0,0 0 0,0 0 0,1 0 0,-1 0 0,0 0 1,1 0-1,-1 0 0,1 0 0,-1 0 0,1 1 0,3 2-704,-1-1-1,1 0 1,0 1 0,0-2-1,0 1 1,0 0 0,1-1-1,4 3 1,21 7-3192</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39:59.130"/>
    </inkml:context>
    <inkml:brush xml:id="br0">
      <inkml:brushProperty name="width" value="0.025" units="cm"/>
      <inkml:brushProperty name="height" value="0.025" units="cm"/>
    </inkml:brush>
  </inkml:definitions>
  <inkml:trace contextRef="#ctx0" brushRef="#br0">159 69 12876,'0'0'3198,"-11"-1"-903,5 0-2099,0 0 0,0 1 0,0-1 0,0 1 0,0 1 0,0-1 0,0 1 0,0 0 0,0 0 0,0 1 0,0 0 0,0 0 0,1 0 0,-1 1 0,1 0 0,-1 0 0,1 0 0,0 0 0,0 1 0,-4 4 0,7-6-121,-1 1-1,1-1 1,0 1-1,0-1 1,0 1-1,0 0 1,1 0-1,-1-1 1,1 1-1,0 0 1,0 0-1,0 1 1,-1 3-1,2-6-64,0 0 0,0-1-1,0 1 1,0 0 0,1-1 0,-1 1-1,0 0 1,0 0 0,1-1-1,-1 1 1,0-1 0,1 1-1,-1 0 1,0-1 0,1 1-1,-1-1 1,1 1 0,-1 0 0,1-1-1,-1 0 1,1 1 0,0 0-1,27 5 129,-4-8-136,0 0 0,0-1-1,0-2 1,32-10 0,15-3-288,-67 17 276,0 0 1,-1 1 0,1-1 0,0 1 0,0-1 0,0 1-1,0 0 1,0 1 0,6 0 0,-9 0 11,0-1 0,0 1 0,0 0 0,0 0-1,0 0 1,0 0 0,0 0 0,0 0 0,0 0 0,0 0 0,0 0 0,-1 0 0,1 1 0,-1-1 0,1 0 0,-1 0 0,1 1 0,-1-1 0,1 0 0,-1 1 0,0-1 0,0 0 0,0 1 0,0-1-1,0 0 1,0 1 0,-1 1 0,1 44 1397,2-47-1310,-1 0-1,0 0 1,0 0-1,1-1 1,-1 1-1,0 0 1,0 0-1,1-1 1,-1 1 0,0 0-1,0-1 1,0 1-1,1-1 1,-1 0-1,0 1 1,1-2-1,5-6-35,0-1 0,0 1 0,-1-1 0,0-1-1,0 1 1,-1-1 0,-1 0 0,0 0-1,6-21 1,11-25 1,-20 55-85,0-1 0,0 0 0,0 1 0,1-1 0,-1 1 0,0-1 0,0 1 0,1 0 0,-1 0-1,1-1 1,-1 1 0,1 0 0,0 0 0,-1 0 0,1 1 0,0-1 0,0 0 0,-1 1 0,1-1 0,3 0 0,40 0-4029,-25 2 1170,8-1-3307</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0.596"/>
    </inkml:context>
    <inkml:brush xml:id="br0">
      <inkml:brushProperty name="width" value="0.025" units="cm"/>
      <inkml:brushProperty name="height" value="0.025" units="cm"/>
    </inkml:brush>
  </inkml:definitions>
  <inkml:trace contextRef="#ctx0" brushRef="#br0">208 76 8168,'55'-45'5127,"-19"15"1501,-35 30-5651,-8 23 491,-7-5-1306,0 0 0,-2-1 0,0 0 0,0-1 1,-25 17-1,-99 64 235,137-95-379,-7 3 42,9-4-55,-1-1 0,1 1 0,0-1 0,-1 1 0,1 0 0,0-1 0,-1 1 0,1 0 0,0 0 0,0 0 0,0 0 0,0 0 0,0 0 0,0 1 0,0-1 0,0 0 0,0 0 0,-1 3 0,5-2-3,0-1 0,0 0 0,-1 0 0,1 0 1,0 0-1,0 0 0,0 0 0,0-1 0,0 0 1,0 1-1,0-1 0,6-1 0,-3 1 12,123 11 447,-41-3-1636,-29-4-2979,-31-3-2119</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1.837"/>
    </inkml:context>
    <inkml:brush xml:id="br0">
      <inkml:brushProperty name="width" value="0.025" units="cm"/>
      <inkml:brushProperty name="height" value="0.025" units="cm"/>
    </inkml:brush>
  </inkml:definitions>
  <inkml:trace contextRef="#ctx0" brushRef="#br0">6 423 3972,'0'0'481,"-1"1"0,1 0 0,-1-1 0,1 1 0,-1 0 0,1 0 0,-1 0 0,1 0 1,0-1-1,-1 1 0,1 0 0,0 0 0,0 0 0,0 0 0,-1 0 0,1 0 0,0 0 0,0 0 0,0 0 0,1 0 0,-1 0 1,0 0-1,0-1 0,0 1 0,1 0 0,-1 0 0,1 0 0,-1 0 0,1 1 0,1-2-230,-1 1 0,1-1-1,-1 0 1,1 0 0,-1 0 0,1 0 0,-1 0-1,1 0 1,-1 0 0,1-1 0,-1 1-1,1-1 1,-1 1 0,1-1 0,2-1-1,57-32 823,-4-5-52,96-85 0,-128 99-765,0 0-1,-2-1 1,-1-1 0,-1-2 0,27-48 0,-36 45 122,-11 25-65,-9 19-268,-2 8-54,0 1 0,1 0 0,2 0-1,0 1 1,1 0 0,1 0 0,1 1 0,1 0-1,1-1 1,1 37 0,2-55 31,-1 1 1,1-1 0,0 0-1,1 0 1,-1 1 0,1-1-1,0 0 1,0 0-1,0-1 1,0 1 0,0 0-1,1-1 1,0 1 0,4 3-1,21 16-2155,3-4-6600,-25-16-1106</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4.609"/>
    </inkml:context>
    <inkml:brush xml:id="br0">
      <inkml:brushProperty name="width" value="0.025" units="cm"/>
      <inkml:brushProperty name="height" value="0.025" units="cm"/>
    </inkml:brush>
  </inkml:definitions>
  <inkml:trace contextRef="#ctx0" brushRef="#br0">90 302 5701,'0'0'15097,"-8"0"-14776,5 0-291,0 0 0,-1 0 0,1 0 0,0 0 1,0 1-1,0-1 0,0 1 0,0 0 0,0-1 1,0 1-1,0 1 0,0-1 0,0 0 0,0 1 1,1 0-1,-1-1 0,0 1 0,1 0 0,0 0 1,-1 1-1,1-1 0,0 0 0,0 1 0,0-1 1,1 1-1,-1 0 0,1 0 0,-1-1 0,1 1 1,0 0-1,0 0 0,0 0 0,0 0 0,0 6 1,1-9-22,1 1 1,-1-1 0,0 0-1,1 1 1,-1-1-1,0 0 1,1 0 0,-1 1-1,1-1 1,-1 0 0,1 0-1,-1 0 1,1 1-1,-1-1 1,1 0 0,-1 0-1,0 0 1,1 0 0,-1 0-1,1 0 1,-1 0-1,1 0 1,-1 0 0,1 0-1,-1 0 1,1 0 0,-1-1-1,1 1 1,-1 0 0,1 0-1,-1 0 1,0-1-1,1 1 1,-1 0 0,1 0-1,-1-1 1,0 1 0,1 0-1,-1-1 1,1 0-1,19-11 264,-11 3-229,0 1 1,0-2-1,-1 1 0,-1-1 0,1 0 1,-2-1-1,1 0 0,-1 0 1,7-22-1,-23 61-210,-17 46 127,26-70 31,0 0 0,0 0-1,1 0 1,-1 0-1,1 0 1,0 0 0,0 0-1,0 0 1,1 1 0,-1-1-1,1 0 1,0 0 0,1 0-1,-1 0 1,0 0-1,4 5 1,-3-7-51,0 0 0,0 0 1,0 0-1,0 0 0,1 0 0,-1-1 1,1 1-1,-1-1 0,1 1 0,-1-1 0,1 0 1,0 0-1,0 0 0,-1 0 0,1-1 1,0 1-1,0-1 0,0 0 0,0 0 0,0 0 1,0 0-1,0 0 0,-1-1 0,1 1 1,5-2-1,-1 0-245,1 0 1,0 0-1,-1-1 1,0 0-1,1-1 1,-1 1-1,-1-1 1,9-6-1,-1-2-1291,-1 0-1,-1-1 1,22-28 0,-22 24 867,0-1-1,-2-1 1,9-21 0,-10 19 1017,-1-1 0,-1 0 0,-1-1 0,-2 1 0,0-1 0,-1 0-1,0-29 1,-3 52-198,0-1 0,0 1-1,0-1 1,0 0-1,0 1 1,0-1 0,0 0-1,0 1 1,0-1 0,0 1-1,0-1 1,-1 0-1,1 1 1,0-1 0,0 1-1,-1-1 1,1 1-1,0-1 1,-1 1 0,1-1-1,-1 1 1,1-1 0,0 1-1,-1 0 1,1-1-1,-1 1 1,1-1 0,-1 1-1,0 0 1,1 0-1,-1-1 1,1 1 0,-1 0-1,1 0 1,-1 0-1,0 0 1,1-1 0,-1 1-1,1 0 1,-1 0 0,0 0-1,1 0 1,-1 1-1,0-1 1,1 0 0,-1 0-1,1 0 1,-1 0-1,1 1 1,-1-1 0,0 0-1,1 0 1,-1 1 0,1-1-1,-1 0 1,1 1-1,-1 0 1,-31 23 1705,26-18-1655,1 0-1,0 1 0,0-1 0,0 1 0,1 0 1,1 0-1,-1 0 0,1 1 0,0-1 0,0 1 1,1 0-1,0-1 0,1 1 0,0 0 0,0 0 1,0 0-1,1 0 0,1 9 0,0-15-134,0 1 0,0-1-1,0 0 1,0 1 0,0-1-1,1 0 1,-1 1 0,1-1 0,0 0-1,-1 0 1,1 0 0,0-1-1,0 1 1,0 0 0,1-1 0,-1 1-1,0-1 1,1 0 0,-1 0-1,0 0 1,1 0 0,0 0-1,-1 0 1,1-1 0,4 1 0,8 2 42,0-1-1,0-1 1,18-1 0,-24 0-25,6-1 12,1 0 0,0-1-1,29-8 1,-23 4 18,-22 6-48,1 0-1,-1-1 1,1 1-1,0 0 1,0 0-1,-1 0 1,1-1-1,0 1 1,-1 0-1,1 0 1,0 0-1,-1 0 1,1 0-1,0 0 1,0 1-1,-1-1 1,1 0-1,0 0 1,-1 0-1,1 1 0,0-1 1,-1 0-1,1 1 1,-1-1-1,1 0 1,0 1-1,-1-1 1,1 1-1,-1-1 1,1 1-1,-1-1 1,0 1-1,2 1 1,-2 0 45,0 0 0,0 0 0,1-1 0,-1 1 1,0 0-1,-1 0 0,1 0 0,0 0 1,-1 0-1,1 0 0,-1 0 0,0 2 0,-27 52 1238,21-45-1064,-29 37 1401,34-46-1566,0 1 0,0-1 0,0 0 0,0 0 0,0 0 0,-1 0 0,1 0 0,-1-1 0,1 1 0,-1-1-1,0 0 1,1 0 0,-1 0 0,0 0 0,0 0 0,-3 0 0,5-2-412,0-1 0,0 0 0,1 0 0,-1 0 0,1 0 0,-1 1 0,1-1 0,0 0 0,0 0 0,0 0 0,0 0-1,0 0 1,0 0 0,1-3 0,-1 3-191,5-25-4848,9-6-1479</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5.051"/>
    </inkml:context>
    <inkml:brush xml:id="br0">
      <inkml:brushProperty name="width" value="0.025" units="cm"/>
      <inkml:brushProperty name="height" value="0.025" units="cm"/>
    </inkml:brush>
  </inkml:definitions>
  <inkml:trace contextRef="#ctx0" brushRef="#br0">0 126 10794,'0'0'3940,"10"2"-1271,-1 0-2326,0-1 0,1 0-1,-1-1 1,0 1 0,0-2-1,0 1 1,0-1 0,1-1 0,-1 0-1,-1 0 1,1-1 0,0 0 0,0 0-1,14-8 1,-15 5-315,-2 3 11,1-1 0,-1 0 1,0-1-1,0 1 0,0-1 0,-1 0 0,1-1 1,-1 1-1,0-1 0,4-8 0,-19 18 230,-6 8-346,8-2 90,0 0-1,1 0 1,0 0 0,0 1-1,1 0 1,-7 21-1,11-30-6,1 1 1,0 0-1,0 0 0,0-1 0,0 1 0,1 0 0,-1 0 0,1 0 0,0 0 0,-1 0 0,2 0 0,-1 0 0,0 0 0,0 0 0,1-1 0,0 1 0,-1 0 0,1 0 0,0 0 0,0-1 0,1 1 0,-1 0 0,1-1 0,-1 1 1,1-1-1,0 0 0,0 1 0,0-1 0,0 0 0,0 0 0,0 0 0,0-1 0,6 4 0,-1-2 18,1 0-1,-1 0 1,1 0-1,0-1 1,0-1 0,0 1-1,0-1 1,0-1-1,0 1 1,0-1 0,0-1-1,0 0 1,0 0 0,0 0-1,15-5 1,-18 4 86,-1 0 1,1 0-1,-1 0 0,0 0 1,0-1-1,0 1 1,0-1-1,0 0 1,0 0-1,-1-1 0,0 1 1,1-1-1,-1 1 1,-1-1-1,1 0 1,0 0-1,-1-1 1,0 1-1,0 0 0,0-1 1,-1 1-1,1-1 1,-1 0-1,0 1 1,-1-1-1,1 0 0,-1-8 1,0 2 110,-1 0 0,-1 0 0,0 0 0,-4-12 0,3 13-164,0-1-1,1 1 1,0-1-1,0-12 1,3 22-69,1 0-1,-1 1 1,1-1 0,-1 0 0,1 1-1,-1-1 1,1 1 0,-1-1 0,1 1-1,-1 0 1,1-1 0,0 1-1,-1 0 1,1 0 0,0 0 0,-1 0-1,1 1 1,-1-1 0,3 1 0,2-1-21,19 1-214,-1 2 0,33 7 0,32 3-3811,-28-12-1339</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6.536"/>
    </inkml:context>
    <inkml:brush xml:id="br0">
      <inkml:brushProperty name="width" value="0.025" units="cm"/>
      <inkml:brushProperty name="height" value="0.025" units="cm"/>
    </inkml:brush>
  </inkml:definitions>
  <inkml:trace contextRef="#ctx0" brushRef="#br0">64 106 4612,'1'-4'981,"-1"0"0,-1 0-1,1 1 1,-1-1-1,1 0 1,-1 1 0,0-1-1,0 0 1,-1 1-1,-2-7 1,4 10-877,0 0 0,0 0 1,-1-1-1,1 1 0,0 0 0,0 0 0,0 0 0,-1-1 1,1 1-1,0 0 0,0 0 0,-1 0 0,1 0 0,0-1 0,-1 1 1,1 0-1,0 0 0,0 0 0,-1 0 0,1 0 0,0 0 1,-1 0-1,1 0 0,0 0 0,0 0 0,-1 0 0,1 0 1,0 0-1,-1 0 0,1 0 0,0 0 0,-1 0 0,1 0 1,0 1-1,0-1 0,-1 0 0,1 0 0,0 0 0,0 0 0,-1 1 1,-11 23 607,5-6-425,1 0-1,1 0 1,1 1 0,1-1-1,0 1 1,1 0 0,2 0-1,0 0 1,3 29 0,-2-46-267,0 1 0,0-1 1,0 0-1,0 1 0,0-1 1,1 0-1,-1 0 0,1 0 1,-1 0-1,1 0 0,0 0 1,0 0-1,0-1 0,0 1 1,0-1-1,0 1 0,0-1 1,1 0-1,-1 0 1,0 0-1,1 0 0,-1 0 1,1 0-1,-1-1 0,1 1 1,-1-1-1,1 0 0,-1 0 1,1 0-1,0 0 0,-1 0 1,1 0-1,4-2 0,3 1 45,-1-1 0,1 0 0,-1-1 0,1 0 0,-1-1 0,0 0 0,15-8 0,-10 2-27,1-1 0,-1 0 0,-1-1 0,0 0 0,-1-1-1,0 0 1,-1-1 0,0-1 0,-1 0 0,-1 0-1,11-23 1,-24 48-92,-1 1 39,1 1 0,0 0 1,1-1-1,1 1 0,0 0 1,0 1-1,1-1 0,1 15 0,0-26 16,0 1 0,0-1-1,0 0 1,0 1 0,0-1-1,1 0 1,-1 0 0,1 1 0,-1-1-1,1 0 1,-1 0 0,1 0-1,0 0 1,-1 1 0,1-1-1,0 0 1,0 0 0,0 0-1,0-1 1,0 1 0,0 0-1,0 0 1,0 0 0,0-1-1,2 2 1,-1-2 12,1 1-1,-1-1 1,1 1 0,-1-1-1,1 0 1,0 0-1,-1 0 1,1 0 0,-1-1-1,1 1 1,0-1-1,2 0 1,3-2 34,0 0 1,0 0-1,0-1 0,0 0 0,-1 0 1,14-11-1,-9 4-8,-1 0 0,-1-1 0,0 0 0,15-23 0,-20 27-19,-1 1 0,0-1 0,-1 0 0,1 0 0,-1 0 1,-1 0-1,0 0 0,0-1 0,-1 1 0,1-12 0,-2 20-20,0 0 0,0-1 0,0 1 0,0-1 0,0 1 0,0 0 0,0-1 0,0 1-1,0-1 1,0 1 0,0 0 0,-1-1 0,1 1 0,0-1 0,0 1 0,0 0 0,-1-1 0,1 1 0,0 0-1,0 0 1,-1-1 0,1 1 0,0 0 0,-1-1 0,1 1 0,0 0 0,-1 0 0,1 0 0,0-1 0,-1 1-1,1 0 1,-1 0 0,1 0 0,0 0 0,-1 0 0,1 0 0,-1 0 0,1 0 0,-1 0 0,1 0 0,0 0-1,-1 0 1,1 0 0,-1 0 0,1 0 0,0 0 0,-1 0 0,1 1 0,-1-1 0,1 0 0,0 0 0,-1 0-1,1 1 1,0-1 0,-1 1 0,-20 15-112,17-10 113,1-1 1,0 1 0,0 0-1,0-1 1,1 1 0,0 1-1,0-1 1,0 0 0,0 7-1,2-11 2,0-1-1,0 1 1,0-1 0,0 1-1,0 0 1,0-1-1,0 1 1,0-1 0,1 1-1,-1-1 1,1 1-1,-1-1 1,1 1 0,-1-1-1,1 1 1,0-1-1,0 1 1,0-1-1,0 0 1,0 0 0,0 1-1,0-1 1,0 0-1,0 0 1,1 0 0,-1 0-1,0-1 1,1 1-1,-1 0 1,1 0 0,-1-1-1,0 1 1,1-1-1,0 1 1,-1-1 0,1 0-1,-1 0 1,1 1-1,-1-1 1,3 0 0,6-1 10,-1 1 1,1-1-1,-1-1 1,0 0 0,1 0-1,-1 0 1,0-2 0,0 1-1,0-1 1,-1 0-1,1-1 1,-1 0 0,0 0-1,-1-1 1,9-6-1,-10 7-12,-6 5-1,1-1-1,-1 1 0,1-1 0,-1 1 0,1-1 1,-1 1-1,1 0 0,-1-1 0,1 1 0,-1 0 1,1-1-1,-1 1 0,1 0 0,0 0 0,-1 0 0,1 0 1,-1-1-1,1 1 0,0 0 0,-1 0 0,1 0 1,-1 0-1,1 0 0,0 0 0,-1 0 0,1 1 1,-1-1-1,1 0 0,0 0 0,-1 0 0,1 1 0,-1-1 1,1 0-1,-1 1 0,1-1 0,-1 0 0,1 1 1,-1-1-1,1 1 0,-1-1 0,1 1 0,-1-1 1,0 0-1,1 1 0,-1 0 0,0-1 0,1 1 0,-1-1 1,0 1-1,0-1 0,0 1 0,0 0 0,1 0 1,3 44-70,-4-25 55,1-15 16,0 1 0,0-1 0,0 0 0,1 1 0,-1-1 0,1 0 0,1 0 0,-1 0 0,1-1-1,-1 1 1,1-1 0,1 1 0,-1-1 0,0 0 0,8 6 0,-9-8 6,1-1 1,-1 0-1,1 1 0,-1-1 1,1 0-1,0 0 1,-1-1-1,1 1 0,0-1 1,0 1-1,-1-1 1,1 0-1,0 0 0,0 0 1,-1 0-1,1-1 1,0 1-1,0-1 0,-1 1 1,1-1-1,0 0 0,-1 0 1,1 0-1,-1-1 1,1 1-1,-1-1 0,0 1 1,1-1-1,-1 0 1,0 0-1,3-4 0,1 1 25,0 0 0,0-1 0,-1 0 0,0 0 0,-1-1 0,1 1 0,-1-1 0,0 0 0,-1 0 0,0-1 0,0 1-1,0-1 1,1-10 0,-3 13-12,-1 0-1,1 0 0,-1 0 0,0 0 0,-1 0 1,1 0-1,-1-1 0,0 1 0,0 0 1,-1 0-1,1 1 0,-1-1 0,0 0 1,0 0-1,-1 1 0,0 0 0,1-1 0,-1 1 1,-1 0-1,1 0 0,-5-4 0,-3-6-39,14 6-45,28 6-229,-6 1-42,-10 0-1295,0-1-1,0-1 1,0 0-1,17-7 1,-8-2-4551</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6.881"/>
    </inkml:context>
    <inkml:brush xml:id="br0">
      <inkml:brushProperty name="width" value="0.025" units="cm"/>
      <inkml:brushProperty name="height" value="0.025" units="cm"/>
    </inkml:brush>
  </inkml:definitions>
  <inkml:trace contextRef="#ctx0" brushRef="#br0">51 19 13004,'0'0'2659,"-50"-18"576,64 18-4612,-1 0-5414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50.956"/>
    </inkml:context>
    <inkml:brush xml:id="br0">
      <inkml:brushProperty name="width" value="0.025" units="cm"/>
      <inkml:brushProperty name="height" value="0.025" units="cm"/>
    </inkml:brush>
  </inkml:definitions>
  <inkml:trace contextRef="#ctx0" brushRef="#br0">83 0 12492,'0'0'6854,"-5"9"-5583,-5 10-544,1 1-1,1 0 1,0 1 0,2 0 0,1 0 0,-6 43-1,-6 104 162,14-140-716,3-22-123,0-9-31,4-156-1246,-3 162 1228,0 0 1,0-1-1,0 1 1,1 0-1,-1 0 0,1-1 1,0 1-1,0-1 1,0 1-1,0-1 1,0 0-1,0 0 0,1 0 1,-1 0-1,1 0 1,-1 0-1,4 1 1,0-1 1,0 0 0,0 1 0,0-2 0,1 1 1,-1-1-1,0 0 0,13 0 0,-3-1 3,0-1 0,0 0 0,0-2-1,-1 0 1,1 0 0,15-7 0,-30 10 18,-1 0 1,0-1 0,1 1 0,-1 0 0,1 0-1,-1 0 1,1-1 0,-1 1 0,1 0-1,-1 0 1,1 0 0,-1 0 0,1 0 0,-1 0-1,1 0 1,-1 0 0,1 0 0,-1 0-1,1 0 1,-1 0 0,1 0 0,-1 1 0,1-1-1,-1 0 1,1 0 0,-1 0 0,0 1-1,1-1 1,-1 0 0,1 1 0,-1-1 0,0 0-1,1 1 1,-1-1 0,0 0 0,1 1-1,-1-1 1,1 1 0,0 24 1129,-1-24-1105,-1 1-1,1 0 1,0 0-1,0 0 1,0-1 0,-1 1-1,2 0 1,-1 0-1,0 0 1,0 0-1,0 0 1,1-1 0,-1 1-1,1 0 1,0 0-1,-1-1 1,1 1-1,0 0 1,0-1 0,0 1-1,0-1 1,0 1-1,1-1 1,-1 0 0,0 1-1,1-1 1,-1 0-1,1 0 1,-1 0-1,3 2 1,10-1-44,0-1-1,1 0 1,-1-1-1,0 0 1,0-1 0,0-1-1,0 0 1,0-1 0,-1 0-1,26-11 1,-18 7-460,0 1 0,1 1 1,28-3-1,-49 8 456,-1 0 0,1 0-1,-1-1 1,0 1 0,1 0 0,-1 0 0,1 0-1,-1 0 1,1 0 0,-1 0 0,1 0 0,-1 0-1,0 0 1,1 1 0,-1-1 0,1 0 0,-1 0 0,1 0-1,-1 0 1,0 1 0,1-1 0,-1 0 0,1 0-1,-1 1 1,0-1 0,1 0 0,-1 1 0,0-1-1,0 0 1,1 1 0,-1-1 0,0 0 0,0 1 0,1-1-1,-1 1 1,0-1 0,0 0 0,0 1 0,0-1-1,0 1 1,0-1 0,1 1 0,-1-1 0,0 0-1,0 1 1,-1 0 0,-8 26 842,0-1-3576</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7.593"/>
    </inkml:context>
    <inkml:brush xml:id="br0">
      <inkml:brushProperty name="width" value="0.025" units="cm"/>
      <inkml:brushProperty name="height" value="0.025" units="cm"/>
    </inkml:brush>
  </inkml:definitions>
  <inkml:trace contextRef="#ctx0" brushRef="#br0">1 311 9321,'0'0'9273,"13"-6"-8633,10-7-378,0-2-1,-1 0 1,0-1 0,-1-1-1,30-32 1,-44 41-226,-1 3 13,-1-1-1,1 1 1,-1-1 0,-1 0 0,1 0 0,-1-1-1,0 1 1,-1-1 0,1 0 0,-1 0 0,0 0-1,-1 0 1,0 0 0,0-1 0,1-9-1,-21 35 113,10-5-124,1 1 0,1 0 1,-9 27-1,13-35-25,0 1 0,1 0 1,0 0-1,0 0 0,0 0 0,1 0 0,0 1 0,1-1 0,-1 0 0,4 12 1,-3-17-12,0 0 1,0 0 0,1 0 0,-1 0 0,1 0-1,-1 0 1,1 0 0,0-1 0,-1 1 0,1 0-1,0-1 1,0 0 0,0 1 0,1-1 0,-1 0-1,0 0 1,0 0 0,1 0 0,-1-1 0,0 1-1,1-1 1,-1 1 0,0-1 0,3 0 0,69 2 114,-56-3-85,-1 1-17,0-2 0,27-5 0,-39 7 1,0-1 0,0-1 1,0 1-1,-1-1 0,1 0 1,-1 0-1,1 0 0,-1 0 0,0-1 1,0 0-1,0 0 0,0 0 1,6-7-1,-9 8 170,0 0 1,1 0-1,-2-1 1,1 1-1,0-1 1,0 1-1,-1-1 1,0 1-1,1-1 1,-1 0-1,0 1 1,0-1-1,0 1 1,-1-1-1,1 1 1,-1-1-1,1 1 1,-1-1-1,-1-2 1,-25-54 1454,8 18-1209,17 34-392,1 5-46,0 0 1,0-1 0,0 1 0,1-1 0,-1 1 0,1-1 0,0 1 0,-1-1 0,1 1 0,1-5 0,-1 6-7,1 0 0,0 1 0,0-1-1,0 0 1,0 0 0,0 1 0,0-1 0,0 0 0,0 1 0,0-1 0,0 1 0,0-1 0,0 1 0,0-1 0,0 1 0,0 0 0,0 0 0,1 0 0,-1 0-1,0 0 1,0 0 0,0 0 0,0 0 0,1 0 0,0 0 0,32 1-815,42-2-4600,-67 0 4209,-1 0 1,0 0-1,0-1 1,0 0-1,0-1 1,0 0-1,7-4 1,10-8-3304</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7.956"/>
    </inkml:context>
    <inkml:brush xml:id="br0">
      <inkml:brushProperty name="width" value="0.025" units="cm"/>
      <inkml:brushProperty name="height" value="0.025" units="cm"/>
    </inkml:brush>
  </inkml:definitions>
  <inkml:trace contextRef="#ctx0" brushRef="#br0">104 40 6182,'0'0'6465,"-8"-7"-3049,-28-20-917,35 26-2420,1 0 0,-1 1 0,0-1 0,0 1 1,0-1-1,0 1 0,0 0 0,0-1 1,0 1-1,0 0 0,0 0 0,0 0 1,0 0-1,0 0 0,0 0 0,0 0 1,0 0-1,0 0 0,0 0 0,0 0 0,0 1 1,0-1-1,0 0 0,0 1 0,0-1 1,0 1-1,0-1 0,0 1 0,0 0 1,0-1-1,1 1 0,-1 0 0,0-1 0,0 1 1,1 0-1,-1 0 0,1 0 0,-1 0 1,0-1-1,1 1 0,-1 1 0,-13 38 573,13-38-574,-1 4 73,1 1 0,-1 0 0,1 0 0,1 0-1,-1 0 1,1 1 0,0-1 0,1 0 0,0 0 0,0 0 0,0 0 0,1 0 0,4 11 0,-4-14-131,1 0 0,-1 0 0,1-1 0,0 1 0,0 0 0,0-1 0,1 0-1,-1 0 1,1 0 0,0 0 0,0-1 0,0 1 0,0-1 0,0 0 0,0 0 0,0 0 0,1-1 0,-1 0 0,1 0 0,-1 0 0,9 1-1,-3-2 6,-1 0 0,1 0-1,-1 0 1,0-1-1,0-1 1,1 1-1,12-6 1,17-2-125,-38 9 88,-1 0 0,0 0 1,1 0-1,-1 0 0,0 0 1,1 0-1,-1 0 0,0 0 0,1 0 1,-1 0-1,0 0 0,1 0 1,-1 0-1,0 0 0,1 1 1,-1-1-1,0 0 0,0 0 1,1 0-1,-1 1 0,0-1 1,1 0-1,-1 0 0,0 0 1,0 1-1,0-1 0,1 0 1,-1 1-1,0-1 0,0 0 1,0 0-1,0 1 0,1-1 1,-1 0-1,0 1 0,0-1 1,0 1-1,0 19-92,-11 21 135,10-40-43,0 4 5,-2 1-17,1 0 0,1 0 1,-1 0-1,1-1 0,0 1 0,0 1 0,1 10 1,0-16-64,0-1 0,1 1 0,-1-1 1,0 0-1,0 1 0,1-1 1,-1 1-1,0-1 0,1 1 0,-1-1 1,0 0-1,1 1 0,-1-1 1,1 0-1,-1 1 0,1-1 0,-1 0 1,1 0-1,-1 1 0,0-1 1,1 0-1,0 0 0,-1 0 1,1 0-1,-1 0 0,1 0 0,-1 1 1,1-1-1,-1 0 0,1-1 1,0 1-1,18-2-3443,-1-4-2022</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8.314"/>
    </inkml:context>
    <inkml:brush xml:id="br0">
      <inkml:brushProperty name="width" value="0.025" units="cm"/>
      <inkml:brushProperty name="height" value="0.025" units="cm"/>
    </inkml:brush>
  </inkml:definitions>
  <inkml:trace contextRef="#ctx0" brushRef="#br0">118 0 13837,'-10'8'998,"1"-1"-917,-50 43 3514,55-46-3275,1-1 0,-1 1 0,1 0 0,-1 1 0,1-1 0,0 0 1,1 1-1,-1 0 0,1 0 0,0-1 0,0 1 0,1 1 0,-2 5 0,3-10-314,0 0 0,1 0 0,-1 1 0,1-1 0,-1 0 0,1 0 0,-1-1 0,1 1 0,0 0 0,-1 0 0,1 0 0,0 0 0,0 0 0,-1-1 0,1 1 0,0 0 0,0-1 0,0 1 0,0-1 0,0 1 0,0-1 0,0 1 0,0-1 0,0 0 0,0 0 0,1 1 0,-1-1 0,0 0 0,0 0 0,0 0 0,0 0 0,0 0 0,0 0 0,0 0 0,3-1 0,42-7 157,-35 3-164,-1 0-1,0-1 0,0 0 0,-1-1 1,10-8-1,-16 12-40,0 0 0,1 0 0,-1 0 0,0 0 0,-1-1-1,1 1 1,-1-1 0,1 1 0,-1-1 0,0 0 0,0 0 0,-1 0 0,1 0 0,-1-1 0,0 1 0,1-5-1,-21 30-394,19-19 428,-1-1 0,1 1 0,-1-1 1,1 1-1,0-1 0,-1 1 0,1-1 1,0 1-1,0 0 0,0-1 0,0 1 1,1 0-1,-1-1 0,0 1 0,1-1 0,-1 1 1,1-1-1,-1 1 0,1-1 0,0 1 1,0-1-1,-1 0 0,3 3 0,-2-3 2,1-1-1,-1 1 0,1 0 0,0 0 1,-1-1-1,1 1 0,0-1 0,-1 0 1,1 1-1,0-1 0,-1 0 0,1 0 1,0 0-1,0 0 0,-1 0 0,1 0 1,3-2-1,2 1-588,1-2 1,-1 1-1,0-1 1,0 0-1,-1 0 1,1-1-1,0 0 1,-1 0 0,6-6-1,10-13-5063,-2-3-3656</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8.643"/>
    </inkml:context>
    <inkml:brush xml:id="br0">
      <inkml:brushProperty name="width" value="0.025" units="cm"/>
      <inkml:brushProperty name="height" value="0.025" units="cm"/>
    </inkml:brush>
  </inkml:definitions>
  <inkml:trace contextRef="#ctx0" brushRef="#br0">92 1 13581,'-6'8'923,"-7"12"620,0 2-1,1 0 0,-15 39 0,23-49-1250,0 0 1,1 0-1,0 0 1,1 1-1,0-1 0,1 1 1,0 0-1,1-1 0,0 1 1,3 12-1,-3-22-282,0-1-1,1 0 1,-1 1-1,1-1 0,-1 0 1,1 0-1,0 0 1,0 1-1,0-1 0,0 0 1,1 0-1,-1 0 1,0-1-1,1 1 0,-1 0 1,1 0-1,0-1 1,-1 1-1,1-1 1,0 0-1,0 1 0,0-1 1,0 0-1,0 0 1,0 0-1,1 0 0,-1-1 1,0 1-1,0 0 1,1-1-1,-1 0 1,0 1-1,1-1 0,-1 0 1,0 0-1,1 0 1,-1-1-1,0 1 0,0-1 1,1 1-1,-1-1 1,0 0-1,4-1 0,9-4-65,0-1 0,0 0 0,-1-1 0,22-15 0,-34 21-3,-1 2 50,-1-1-1,1 1 0,-1-1 1,1 1-1,-1-1 1,1 1-1,0 0 1,-1-1-1,1 1 1,-1 0-1,1-1 1,0 1-1,-1 0 1,1 0-1,0 0 1,0-1-1,-1 1 1,1 0-1,0 0 1,-1 0-1,1 0 1,0 0-1,0 1 1,-1-1-1,1 0 1,0 0-1,-1 0 1,1 1-1,0-1 1,-1 0-1,2 1 1,-1 1 23,0-1-1,-1 0 1,1 1-1,0-1 1,-1 1 0,1-1-1,-1 1 1,1-1-1,-1 1 1,0 0 0,0-1-1,0 1 1,0 2 0,-8 67 802,5-57-702,3-12-130,-1-1-1,1 1 1,0-1 0,-1 0 0,1 1 0,0-1 0,0 1 0,0-1-1,0 1 1,0-1 0,1 0 0,-1 1 0,0-1 0,1 1 0,-1-1-1,1 0 1,-1 1 0,1-1 0,-1 0 0,1 0 0,0 1 0,0-1-1,0 0 1,0 0 0,0 0 0,0 0 0,0 0 0,0 0 0,0 0-1,0 0 1,2 0 0,0 0-274,-1-1 0,0 0 0,0 0 0,0 0 0,0 0 0,1-1 0,-1 1 0,0 0 0,0-1 0,0 0 0,0 1 0,0-1 0,0 0 0,0 0 0,0 0 0,0 0 0,0-1 0,-1 1 0,1 0 0,0-1 0,1-1 0,16-15-5583</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9.147"/>
    </inkml:context>
    <inkml:brush xml:id="br0">
      <inkml:brushProperty name="width" value="0.025" units="cm"/>
      <inkml:brushProperty name="height" value="0.025" units="cm"/>
    </inkml:brush>
  </inkml:definitions>
  <inkml:trace contextRef="#ctx0" brushRef="#br0">0 12 10858,'0'0'5253,"8"6"-5103,26 17-38,-33-22 140,1 0-1,0 0 1,-1-1 0,1 1 0,0 0 0,-1-1-1,1 0 1,0 1 0,0-1 0,-1 0 0,1 0-1,0 0 1,0 0 0,0 0 0,-1 0-1,1-1 1,0 1 0,0 0 0,-1-1 0,1 0-1,0 1 1,-1-1 0,1 0 0,-1 0 0,1 0-1,-1 0 1,3-2 0,22-7 657,7 6-747,-32 4-148,0 0 0,1 0 1,-1 0-1,0 0 0,0 0 1,0-1-1,0 1 0,0 0 1,0-1-1,0 1 0,0 0 1,0-1-1,0 0 0,0 1 1,0-1-1,0 0 0,0 1 1,0-1-1,0 0 0,-1 0 1,1 0-1,0 1 0,-1-1 1,1 0-1,0-2 0,-3 2-8,-1 0 0,1 0 1,-1 0-1,1 0 0,-1 1 0,1-1 0,-1 1 0,1-1 0,-1 1 0,0 0 1,1 0-1,-1 0 0,0 1 0,-2 0 0,0-1-18,-1 0-5,1 0 0,0 1 0,-1 0 0,1 0 0,0 1-1,0-1 1,-1 1 0,1 0 0,0 0 0,1 1 0,-7 3 0,9-4 10,-1-1 0,1 1 0,-1 0 1,1 0-1,0 0 0,0 1 1,0-1-1,0 1 0,0-1 0,0 1 1,1-1-1,-1 1 0,1 0 0,0 0 1,0 0-1,0 0 0,0 0 0,0 0 1,1 0-1,-1 5 0,1-6 5,1-1 0,-1 0 0,1 1 0,0-1 0,-1 0 0,1 0 0,0 1 0,-1-1 0,1 0 0,0 0 0,0 0 0,0 0 1,0 0-1,0 0 0,1 0 0,-1 0 0,0-1 0,0 1 0,0 0 0,1-1 0,-1 1 0,0-1 0,1 1 0,-1-1 0,1 0 0,-1 1 0,0-1 0,1 0 0,-1 0 0,1 0 0,1 0 0,56 0 93,-50-1-87,7-1 7,-1 0 0,0-2-1,0 1 1,0-2 0,21-9-1,-19 7 12,1 0-1,33-6 0,-50 13-12,0 0 0,0 1-1,0-1 1,0 1-1,0-1 1,0 1 0,0-1-1,0 1 1,0 0 0,0-1-1,0 1 1,-1 0-1,1 0 1,0 0 0,-1 0-1,1-1 1,0 1-1,-1 0 1,1 0 0,-1 0-1,0 0 1,1 0 0,-1 0-1,0 1 1,1-1-1,-1 0 1,0 0 0,0 0-1,0 2 1,0 0 15,1-1 1,-1 0-1,1 1 0,0-1 1,-1 0-1,1 1 0,0-1 1,0 0-1,1 0 0,-1 0 1,0 0-1,1 0 1,0 0-1,-1 0 0,1 0 1,3 2-1,2-2 18,-1 0 1,1-1-1,-1 0 1,1 0-1,12 0 1,10-5-1733,-29 4 1423,1 0-1,0 0 0,0-1 1,0 1-1,-1 0 0,1-1 0,0 1 1,0 0-1,-1-1 0,1 1 1,0-1-1,-1 1 0,1-1 0,0 0 1,-1 1-1,1-1 0,-1 0 1,1 1-1,-1-1 0,0 0 1,1-1-1,0-11-6213</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9.480"/>
    </inkml:context>
    <inkml:brush xml:id="br0">
      <inkml:brushProperty name="width" value="0.025" units="cm"/>
      <inkml:brushProperty name="height" value="0.025" units="cm"/>
    </inkml:brush>
  </inkml:definitions>
  <inkml:trace contextRef="#ctx0" brushRef="#br0">0 5 10442,'0'0'416,"54"0"-352,-15-4-1057</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09.824"/>
    </inkml:context>
    <inkml:brush xml:id="br0">
      <inkml:brushProperty name="width" value="0.025" units="cm"/>
      <inkml:brushProperty name="height" value="0.025" units="cm"/>
    </inkml:brush>
  </inkml:definitions>
  <inkml:trace contextRef="#ctx0" brushRef="#br0">0 1 8616</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0.311"/>
    </inkml:context>
    <inkml:brush xml:id="br0">
      <inkml:brushProperty name="width" value="0.025" units="cm"/>
      <inkml:brushProperty name="height" value="0.025" units="cm"/>
    </inkml:brush>
  </inkml:definitions>
  <inkml:trace contextRef="#ctx0" brushRef="#br0">84 102 4004,'0'0'17862,"-5"-5"-17163,5 4-689,-1 0 0,0 0 0,1 0 0,-1 0-1,0 1 1,0-1 0,0 0 0,0 1 0,1-1 0,-1 0-1,0 1 1,0-1 0,0 1 0,0 0 0,0-1 0,0 1-1,0 0 1,0 0 0,-1-1 0,1 1 0,0 0 0,0 0-1,0 0 1,0 0 0,0 0 0,0 1 0,0-1-1,0 0 1,0 0 0,0 1 0,0-1 0,0 0 0,0 1-1,0-1 1,-1 2 0,-2 1 8,0 1 1,1-1-1,-1 1 0,1 0 0,0 0 0,0 1 1,1-1-1,-5 10 0,6-11-11,-1 0-1,1 0 1,-1 0 0,1 0-1,0 1 1,0-1 0,1 1-1,-1-1 1,0 7 0,1-10-2,1 1 1,-1 0-1,0 0 1,1 0 0,-1 0-1,1-1 1,-1 1-1,0 0 1,1-1-1,0 1 1,-1 0-1,1-1 1,-1 1-1,1 0 1,0-1-1,0 1 1,-1-1 0,1 0-1,0 1 1,0-1-1,-1 1 1,1-1-1,0 0 1,0 0-1,0 1 1,0-1-1,0 0 1,-1 0-1,1 0 1,0 0 0,0 0-1,0 0 1,0 0-1,0 0 1,0-1-1,-1 1 1,1 0-1,0 0 1,1-1-1,7-2 28,0 0 0,0 0 0,-1 0 0,1-1-1,-1-1 1,0 1 0,0-1 0,-1-1 0,1 1-1,-1-1 1,0 0 0,11-15 0,1-1 20,-1-1 1,27-45 0,-53 82-59,1 1 0,1 0 0,0 0 0,1 1 1,1 0-1,0 0 0,1 0 0,1 0 0,0 24 1,2-37 11,1-1 1,0 0 0,0 0 0,-1 0 0,1 0 0,0 0 0,1 0 0,-1-1-1,0 1 1,0 0 0,1 0 0,-1-1 0,1 1 0,0-1 0,-1 0 0,1 1-1,0-1 1,0 0 0,0 0 0,0 0 0,0 0 0,0 0 0,0-1 0,0 1-1,0 0 1,0-1 0,0 0 0,1 1 0,-1-1 0,0 0 0,0 0 0,4-1-1,2 1 30,0 0-1,1-1 1,-2 1-1,1-2 0,0 1 1,0-1-1,0-1 0,7-2 1,-2-2-6,0-1 1,-1 0-1,14-12 1,-21 16-17,-1 0 0,1 0 1,-1 0-1,0-1 0,0 0 0,0 0 1,-1 0-1,0 0 0,0 0 0,3-8 0,-42 76-244,35-61 235,0 0-1,0 0 1,0 0 0,1-1 0,-1 1-1,1 0 1,-1 0 0,1 0-1,0 0 1,0 0 0,-1 0 0,2 0-1,-1 0 1,0 0 0,0 0-1,1 0 1,-1 0 0,1 0 0,-1 0-1,1 0 1,0 0 0,0-1-1,-1 1 1,2 0 0,-1 0 0,0-1-1,0 1 1,0-1 0,1 1-1,-1-1 1,1 0 0,2 2 0,0-1 17,0-1 0,1 1 0,-1-1 0,1-1 0,0 1 0,-1-1 0,1 0 1,0 0-1,-1 0 0,1 0 0,0-1 0,-1 0 0,8-2 0,0-1 0,0 0-1,0-1 0,0 0 0,-1-1 0,0-1 0,18-13 0,-22 15-5,0-1-1,0 1 1,-1-1-1,1-1 1,-1 1-1,-1-1 1,0 0-1,0-1 1,0 1-1,5-13 1,-8 1 77,-13 14-173,9 5 68,0 1 0,1-1 1,-1 1-1,0 0 1,1-1-1,-1 1 0,0 0 1,1 0-1,-1 0 1,1 0-1,0 0 0,-1 0 1,1 0-1,0 0 0,-1 1 1,-1 2-1,1-1 21,1 0-1,-1 0 1,1 0-1,-1 0 1,1 0-1,0 1 1,0-1-1,0 0 0,1 1 1,-1-1-1,1 0 1,0 1-1,0-1 1,0 1-1,0-1 1,1 0-1,-1 1 1,1-1-1,0 0 1,2 6-1,-2-7-118,0 0 0,0 0 0,0 0 0,1-1 0,-1 1 0,0 0 0,1-1-1,0 0 1,-1 1 0,1-1 0,0 0 0,0 1 0,3 0 0,-2 0-423,0-1 0,0-1-1,0 1 1,0 0 0,0-1 0,0 1 0,1-1 0,-1 0 0,0 0 0,0-1-1,5 0 1,10-4-6974</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0.700"/>
    </inkml:context>
    <inkml:brush xml:id="br0">
      <inkml:brushProperty name="width" value="0.025" units="cm"/>
      <inkml:brushProperty name="height" value="0.025" units="cm"/>
    </inkml:brush>
  </inkml:definitions>
  <inkml:trace contextRef="#ctx0" brushRef="#br0">1 1 14926,'0'0'1345</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1.064"/>
    </inkml:context>
    <inkml:brush xml:id="br0">
      <inkml:brushProperty name="width" value="0.025" units="cm"/>
      <inkml:brushProperty name="height" value="0.025" units="cm"/>
    </inkml:brush>
  </inkml:definitions>
  <inkml:trace contextRef="#ctx0" brushRef="#br0">5 0 10250,'0'0'6448,"0"9"-4360,-4 159 3069,4-167-5147,0 0 1,0 0-1,0 0 1,0 0-1,0 0 1,1 0-1,-1 0 1,0 0-1,0 0 1,1 0 0,-1 0-1,1 0 1,-1 0-1,1 0 1,-1 0-1,1-1 1,0 1-1,-1 0 1,1 0-1,0-1 1,0 1-1,0 0 1,-1-1-1,1 1 1,0 0 0,2 0-1,0 0 31,0 0 1,0-1-1,0 1 1,0-1-1,0 1 0,0-1 1,0 0-1,0 0 1,4-1-1,2-1 56,1 0 0,-1 0 0,0 0 1,-1-1-1,14-7 0,142-97 74,-163 107-174,0 0 0,-1-1 1,1 1-1,0 0 0,0-1 1,-1 1-1,1 0 0,0 0 1,0 0-1,-1 0 0,1 0 1,0 0-1,0 0 0,-1 0 1,1 0-1,0 0 0,0 0 0,-1 0 1,1 0-1,0 1 0,0-1 1,-1 0-1,1 1 0,0-1 1,-1 0-1,1 1 0,0-1 1,-1 1-1,1-1 0,-1 1 1,1-1-1,-1 1 0,1-1 1,-1 1-1,1 0 0,-1-1 1,1 1-1,-1 0 0,0-1 1,0 1-1,1 0 0,-1 0 1,0-1-1,0 1 0,0 0 1,1 0-1,-1-1 0,0 1 0,0 0 1,0 0-1,-1-1 0,1 2 1,0 60 122,-2-39-216,3-23-91,-1 1 0,0-1 0,1 0 0,-1 1 0,0-1-1,1 0 1,-1 1 0,1-1 0,-1 0 0,0 0 0,1 1 0,-1-1-1,1 0 1,-1 0 0,1 0 0,-1 0 0,1 0 0,-1 0 0,1 1-1,-1-1 1,1 0 0,-1-1 0,1 1 0,-1 0 0,1 0 0,-1 0-1,1 0 1,-1 0 0,1 0 0,-1 0 0,0-1 0,1 1 0,-1 0-1,1 0 1,0-1 0,11-10-6181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1.741"/>
    </inkml:context>
    <inkml:brush xml:id="br0">
      <inkml:brushProperty name="width" value="0.025" units="cm"/>
      <inkml:brushProperty name="height" value="0.025" units="cm"/>
    </inkml:brush>
  </inkml:definitions>
  <inkml:trace contextRef="#ctx0" brushRef="#br0">176 226 6278,'0'0'5520,"-1"-11"-2664,-1 1-2041,-1 1-1,1-1 1,-1 1 0,-1 0-1,1 0 1,-10-14 0,12 21-711,0 0 0,0-1 0,0 1 1,0 1-1,-1-1 0,1 0 0,-1 0 1,0 0-1,0 1 0,1-1 1,-1 1-1,0 0 0,0-1 0,0 1 1,0 0-1,0 0 0,-1 0 0,1 0 1,0 1-1,0-1 0,-1 0 0,1 1 1,0 0-1,-1 0 0,1 0 0,-1 0 1,1 0-1,0 0 0,-1 0 0,1 1 1,0-1-1,-1 1 0,1-1 0,0 1 1,0 0-1,0 0 0,-1 0 0,1 1 1,0-1-1,-2 2 0,-2 2 3,1 1-1,0 0 1,0 0-1,0 0 1,0 1-1,1-1 1,0 1-1,1 0 1,0 1-1,0-1 0,0 0 1,1 1-1,0-1 1,0 1-1,1 0 1,0 0-1,0 8 1,1-15-96,0-1 1,0 0 0,0 1 0,0-1-1,0 1 1,0-1 0,0 1 0,0-1-1,0 0 1,1 1 0,-1-1-1,0 0 1,0 1 0,0-1 0,1 1-1,-1-1 1,0 0 0,0 1-1,1-1 1,-1 0 0,0 0 0,1 1-1,-1-1 1,0 0 0,1 0-1,-1 1 1,0-1 0,1 0 0,-1 0-1,0 0 1,1 0 0,-1 1-1,1-1 1,-1 0 0,0 0 0,1 0-1,21-4 295,17-16 129,-18 4-380,0-1 1,-1-1-1,-1-1 0,-1 0 0,-1-1 0,-1-1 0,0-1 1,12-23-1,-17 12 78,-12 28-109,-7 19-101,-3 8 105,2 0 0,1 0 0,0 1 0,1 0 0,2 1 0,1-1 0,-3 30 0,7-52-25,1-1 1,-1 0-1,0 1 1,0-1-1,1 0 1,-1 1-1,0-1 1,1 0-1,-1 0 1,0 1-1,1-1 1,-1 0-1,0 0 1,1 0-1,-1 1 1,1-1-1,-1 0 1,0 0-1,1 0 1,-1 0-1,1 0 1,-1 0-1,1 0 1,-1 0-1,0 0 1,1 0-1,-1 0 1,1 0-1,-1 0 1,0 0-1,1 0 1,-1 0-1,1 0 1,-1-1-1,0 1 1,1 0-1,-1 0 1,0-1-1,1 1 1,0-1-1,19-8 174,-7-2-274,-1 0 0,0-1 0,-1 0 0,0-1 0,14-21 0,-36 66 105,2 0-1,-8 54 0,17-86 5,-1 1-1,1-1 1,0 0 0,0 1 0,0-1-1,0 0 1,0 1 0,0-1 0,0 0-1,0 1 1,0-1 0,0 0 0,0 1-1,1-1 1,-1 0 0,0 1 0,0-1-1,0 0 1,0 1 0,0-1 0,1 0-1,-1 1 1,0-1 0,0 0 0,1 0-1,-1 1 1,0-1 0,0 0 0,1 0-1,-1 0 1,0 1 0,1-1 0,-1 0-1,0 0 1,1 0 0,-1 0 0,0 1-1,1-1 1,-1 0 0,1 0 0,17-6 263,16-17-66,-20 8-241,-1 0 1,0-1-1,18-30 0,-16 23-289,-14 22 230,-5 33-331,-29 69 443,33-101-89,0 0 0,0 1 0,0-1 0,0 0 0,0 0 0,1 0 0,-1 1 0,0-1 0,0 0 0,0 0 0,0 0 0,0 0 0,0 1 0,1-1 0,-1 0 0,0 0 0,0 0 0,0 0 0,1 0-1,-1 0 1,0 0 0,0 0 0,0 0 0,1 0 0,-1 1 0,0-1 0,0 0 0,0 0 0,1 0 0,-1 0 0,0 0 0,0 0 0,0-1 0,1 1 0,-1 0 0,0 0 0,0 0 0,0 0 0,1 0 0,-1 0-1,0 0 1,0 0 0,0 0 0,0 0 0,1-1 0,-1 1 0,0 0 0,0 0 0,0 0 0,0 0 0,0-1 0,1 1 0,-1 0 0,0 0 0,0 0 0,0 0 0,0-1 0,0 1 0,0 0 0,14-10-2923,2-7-3068,0-6-5082</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2.047"/>
    </inkml:context>
    <inkml:brush xml:id="br0">
      <inkml:brushProperty name="width" value="0.025" units="cm"/>
      <inkml:brushProperty name="height" value="0.025" units="cm"/>
    </inkml:brush>
  </inkml:definitions>
  <inkml:trace contextRef="#ctx0" brushRef="#br0">117 1 15759,'-8'5'811,"2"0"-944,-56 42 3856,58-44-3467,1 0-1,-1 0 1,1 0-1,0 1 0,0-1 1,1 1-1,-1 0 1,1 0-1,0 0 0,0 0 1,0 0-1,0 0 1,1 0-1,-1 1 1,0 7-1,2-11-248,1 0 1,-1 0-1,1 0 1,0 0-1,-1 0 1,1 0-1,0 0 1,0 0-1,0 0 1,-1-1-1,1 1 0,0 0 1,0 0-1,0-1 1,0 1-1,0-1 1,1 1-1,-1-1 1,0 1-1,0-1 1,0 0-1,0 0 1,0 1-1,1-1 0,-1 0 1,0 0-1,0 0 1,0 0-1,0 0 1,1-1-1,1 1 1,43-6 159,-32 2-145,-1-1 0,0 0 0,20-11 0,-22 10-13,1 0 0,0 1 0,0 0 0,20-5 0,-31 10-11,-1 0 0,1 0-1,-1 0 1,0 0 0,1 0 0,-1 0-1,1 0 1,-1 0 0,0 0-1,1 0 1,-1 0 0,1 1 0,-1-1-1,0 0 1,1 0 0,-1 0 0,0 1-1,1-1 1,-1 0 0,0 0 0,1 1-1,-1-1 1,0 0 0,0 1 0,1-1-1,-1 0 1,0 1 0,0-1 0,0 0-1,1 1 1,-1-1 0,0 0-1,0 1 1,0-1 0,0 1 0,0-1-1,0 0 1,0 1 0,0 0 0,1 25 36,-2-24-10,1 0 1,0 1-1,0-1 1,0 0 0,0 1-1,0-1 1,0 0 0,1 1-1,-1-1 1,1 0 0,-1 1-1,1-1 1,1 3-1,1-4 21,0 1-1,0-1 1,0 0-1,0 0 1,0 0 0,0-1-1,0 1 1,0-1-1,0 1 1,0-1-1,1 0 1,-1 0-1,0-1 1,5 0-1,44-10 185,6-13-190,-48 19-44,1 0-1,-1 0 1,1 1-1,0 1 1,0-1-1,0 2 0,19-3 1,-29 41 16,-1-34-10,0-1 1,0 0-1,0 0 1,0 1-1,0-1 1,0 0-1,0 1 1,0-1 0,0 0-1,1 0 1,-1 0-1,0 1 1,1-1-1,0 0 1,-1 0-1,1 0 1,-1 0 0,1 0-1,0 0 1,1 2-1,25 0 92,-16-3-58,-1-1-27,1-1 1,0 0 0,0-1 0,-1 0-1,0 0 1,1-1 0,-1 0 0,17-11-1,44-16-145,-71 31 134,0 0 0,0 0 1,1 0-1,-1 0 0,0 0 0,0 0 0,0 0 1,1 0-1,-1 0 0,0 1 0,0-1 0,0 0 0,1 0 1,-1 0-1,0 0 0,0 0 0,0 0 0,1 0 1,-1 0-1,0 1 0,0-1 0,0 0 0,0 0 1,0 0-1,1 0 0,-1 1 0,0-1 0,0 0 0,0 0 1,0 0-1,0 1 0,0-1 0,0 0 0,0 0 1,0 0-1,0 1 0,0-1 0,0 0 0,0 0 1,0 1-1,0-1 0,0 0 0,0 0 0,0 0 0,0 1 1,0-1-1,0 0 0,0 0 0,0 0 0,0 1 1,0-1-1,-5 21 1,4-19 1,0 0 0,1 0 0,-1 0 0,1-1 1,-1 1-1,1 0 0,0 0 0,-1 0 1,1 0-1,0 0 0,1 0 0,-1 0 0,0 0 1,1 3-1,2-4 7,-1 0 1,1 0-1,0-1 1,-1 1-1,1 0 1,0-1-1,0 0 1,-1 0-1,1 0 1,0 0-1,0 0 1,-1 0-1,1-1 1,0 1-1,0-1 1,5-2-1,42-18-271,21-24-125,-73 47 376,0 1-1,1-1 0,-1 1 1,1-1-1,0 1 1,0 0-1,0 0 0,0-1 1,1 1-1,-1 0 0,0 4 1,1-6 24,0 0 0,-1 0 1,1 0-1,0 0 0,-1 0 1,1 0-1,0 0 0,0 1 1,0-1-1,0 0 0,0 0 1,0 0-1,1 0 0,-1 0 1,0 0-1,0 0 0,1 0 1,-1 0-1,1 0 0,-1 0 1,1 0-1,-1 0 0,1 0 1,0 0-1,-1 0 0,1 0 1,0 0-1,0-1 0,-1 1 1,1 0-1,0-1 0,2 2 1,4-2 0,0 0 0,0 0-1,0-1 1,0 0 0,0 0 0,0-1 0,0 0 0,0 0 0,0-1 0,-1 0 0,1 0 0,-1 0-1,0-1 1,0 0 0,7-5 0,21-12-324,-36 24 218,1 0 1,-1 0-1,1 0 0,0 0 1,0 0-1,1 0 0,-1 0 1,1 0-1,-1 5 0,1-7 113,-1 1-1,1-1 0,0 0 0,0 1 0,-1-1 0,1 1 0,1-1 0,-1 0 0,0 1 0,0-1 1,0 0-1,1 1 0,-1-1 0,0 0 0,1 1 0,-1-1 0,1 0 0,0 0 0,-1 1 1,1-1-1,0 0 0,0 0 0,0 0 0,0 0 0,0 0 0,0 0 0,0 0 0,0 0 0,0-1 1,2 2-1,10-1 5,0 1 0,0-2 0,0 0 0,0 0 0,0-1 0,0-1 1,-1 0-1,1-1 0,0 0 0,-1-1 0,15-7 0,-8 5-34,-1 0 1,1 1-1,34-5 1,-38 11 85,-12 10 257,-3-11-801,0-9-11728</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2.382"/>
    </inkml:context>
    <inkml:brush xml:id="br0">
      <inkml:brushProperty name="width" value="0.025" units="cm"/>
      <inkml:brushProperty name="height" value="0.025" units="cm"/>
    </inkml:brush>
  </inkml:definitions>
  <inkml:trace contextRef="#ctx0" brushRef="#br0">1 0 13933,'0'0'2338,"53"13"-2754,-28-4-3139,4-2-6215</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2.747"/>
    </inkml:context>
    <inkml:brush xml:id="br0">
      <inkml:brushProperty name="width" value="0.025" units="cm"/>
      <inkml:brushProperty name="height" value="0.025" units="cm"/>
    </inkml:brush>
  </inkml:definitions>
  <inkml:trace contextRef="#ctx0" brushRef="#br0">117 174 13805,'0'0'4751,"-9"0"-3171,0 0-1061,0 1 0,0 0 0,1 1 0,-1-1 0,-16 7 0,23-7-431,0-1 0,0 1 0,0 0-1,0 0 1,0 0 0,0 0 0,0 0-1,0 0 1,0 1 0,1-1-1,-1 0 1,0 1 0,1-1 0,0 1-1,-1 0 1,1 0 0,0-1 0,0 1-1,0 0 1,0 0 0,0 0 0,0 0-1,0 0 1,1 0 0,-1 0 0,1 1-1,0-1 1,-1 0 0,1 0 0,0 0-1,0 0 1,0 1 0,1-1 0,-1 0-1,1 4 1,0-5-79,1 1 0,-1-1 1,0 1-1,0-1 0,0 0 0,1 1 1,-1-1-1,1 0 0,-1 0 0,1 0 1,-1 0-1,1 0 0,0-1 0,-1 1 0,1 0 1,0-1-1,0 1 0,-1-1 0,1 0 1,0 0-1,0 1 0,0-1 0,2-1 1,46 1 138,-47 0-144,5-1-10,0-1 0,0 0 0,0 0-1,0-1 1,-1 0 0,14-7 0,-17 8-13,0 0 0,-1 0 0,1 0-1,-1-1 1,1 1 0,-1-1 0,0 0-1,0 0 1,0 0 0,0 0 0,0-1-1,-1 1 1,0-1 0,4-7 0,-9 5-224,-9 8 123,-10 10 45,19-9 73,0 0 0,1 0 0,0 0 0,-1 0 0,1 0-1,0 0 1,0 1 0,1-1 0,-1 1 0,1-1 0,0 1 0,-1 0 0,2-1 0,-1 1 0,0 4 0,1-6 3,0-1 1,0 1-1,1-1 1,-1 1 0,0-1-1,1 1 1,0-1-1,-1 1 1,1-1-1,0 0 1,-1 1 0,1-1-1,0 0 1,0 1-1,0-1 1,0 0-1,1 0 1,-1 0 0,0 0-1,0 0 1,1 0-1,-1 0 1,0 0 0,1-1-1,-1 1 1,1-1-1,-1 1 1,1-1-1,-1 1 1,1-1 0,-1 0-1,1 1 1,-1-1-1,1 0 1,0 0-1,-1 0 1,4-1 0,7 0 10,1 0 1,-1-1 0,0 0-1,1-1 1,-1-1 0,0 0-1,-1 0 1,1-1 0,-1-1-1,0 1 1,0-2 0,-1 0-1,13-11 1,-13 11-2,0-2-1,0 0 1,-1 0-1,-1 0 1,0-1 0,0-1-1,-1 1 1,0-1-1,-1 0 1,0-1 0,-1 1-1,0-1 1,4-14-1,-8 20 9,0 0 0,0 1 0,0-1 0,-1 0 0,0 0-1,-1-9 1,1 14-20,0 1-1,0-1 0,-1 0 1,1 0-1,0 0 0,-1 0 1,1 0-1,0 0 1,-1 0-1,1 0 0,-1 1 1,1-1-1,-1 0 0,0 0 1,1 1-1,-1-1 1,0 0-1,1 1 0,-1-1 1,0 1-1,0-1 0,0 1 1,0-1-1,0 1 1,1-1-1,-1 1 0,0 0 1,0-1-1,0 1 0,0 0 1,0 0-1,0 0 1,0 0-1,0 0 0,0 0 1,0 0-1,0 0 0,0 0 1,0 1-1,0-1 1,0 0-1,0 1 0,1-1 1,-3 1-1,-1 1 7,0 1 1,0-1-1,0 1 1,0-1-1,0 1 1,1 0-1,-1 1 1,1-1-1,0 1 1,0-1-1,0 1 1,0 0-1,1 0 1,0 0-1,0 0 1,0 1-1,0-1 1,-2 8-1,1 0 74,-1 0 0,2 0-1,0 0 1,0 0 0,0 24 0,3-32-65,0 0 1,0 0 0,0 0 0,0 0 0,1-1 0,-1 1 0,1 0-1,0-1 1,0 0 0,0 1 0,1-1 0,-1 0 0,1 0 0,-1 0 0,1 0-1,0-1 1,0 1 0,1-1 0,-1 0 0,0 0 0,1 0 0,-1 0 0,1 0-1,0-1 1,0 0 0,4 1 0,9 4-995,0-2-1,0-1 1,0 0 0,30 1-1,-13-4-4320</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3.296"/>
    </inkml:context>
    <inkml:brush xml:id="br0">
      <inkml:brushProperty name="width" value="0.025" units="cm"/>
      <inkml:brushProperty name="height" value="0.025" units="cm"/>
    </inkml:brush>
  </inkml:definitions>
  <inkml:trace contextRef="#ctx0" brushRef="#br0">1 207 16816,'0'0'763,"12"4"513,1 0-950,0-1-1,1 0 1,0-1 0,0 0-1,0-2 1,0 1 0,0-2-1,-1 0 1,1 0 0,0-1-1,0-1 1,25-9 0,-17 4-271,-1-1 1,0-2 0,29-18 0,-45 26-34,-1 0 0,1 0 0,-1 0 0,1-1 0,-1 0-1,0 0 1,0 0 0,-1 0 0,1-1 0,-1 0 0,0 1 0,0-1 0,-1 0 0,1-1 0,-1 1 0,0 0 0,-1-1 0,1 1 0,1-12-1,-4 15-18,1 0-1,-1-1 0,1 1 0,-1 0 0,0 0 1,0 0-1,0 0 0,0 0 0,0 0 0,-1 0 1,1 0-1,-1 0 0,1 0 0,-1 1 0,1-1 1,-1 0-1,0 1 0,0 0 0,0-1 0,0 1 1,0 0-1,0 0 0,0 0 0,0 0 0,-1 0 1,1 1-1,0-1 0,0 1 0,-1 0 0,1-1 1,0 1-1,-4 0 0,-8-1-22,1 0 0,-1 1 0,0 0 1,-17 3-1,25-1 41,-1-1 0,0 1 1,1 0-1,-1 0 1,1 1-1,-1 0 0,1 0 1,0 0-1,0 1 0,1 0 1,-1 0-1,1 1 0,0-1 1,0 1-1,0 0 0,1 1 1,-1-1-1,1 1 0,1 0 1,-1 0-1,1 0 1,0 0-1,0 1 0,1-1 1,-2 7-1,4-10-9,0 0 1,0 0-1,0 0 0,1 0 1,-1 0-1,1 0 1,0 0-1,0 0 0,0-1 1,0 1-1,0 0 0,1-1 1,-1 1-1,1-1 1,0 1-1,0-1 0,0 0 1,0 0-1,0 0 1,0 0-1,0 0 0,1 0 1,-1 0-1,1-1 0,-1 1 1,1-1-1,0 0 1,-1 0-1,5 1 0,7 4-196,1-1 0,0-1 0,0 0-1,20 1 1,14-2-2998,-4-2-4104</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4.440"/>
    </inkml:context>
    <inkml:brush xml:id="br0">
      <inkml:brushProperty name="width" value="0.025" units="cm"/>
      <inkml:brushProperty name="height" value="0.025" units="cm"/>
    </inkml:brush>
  </inkml:definitions>
  <inkml:trace contextRef="#ctx0" brushRef="#br0">6 0 2434,'-6'16'-2210</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5.059"/>
    </inkml:context>
    <inkml:brush xml:id="br0">
      <inkml:brushProperty name="width" value="0.025" units="cm"/>
      <inkml:brushProperty name="height" value="0.025" units="cm"/>
    </inkml:brush>
  </inkml:definitions>
  <inkml:trace contextRef="#ctx0" brushRef="#br0">206 151 7751,'-14'1'1100,"-5"0"-789,-12 0 1538,0 2 1,0 1-1,-37 10 1,57-8-332,13 0-749,19 0-286,82 1 405,0-5-1,120-13 1,-178 8-764,919-49 165,251-16 2518,-978 57-1659,37-2-1015,-269 10-166,-13-3-249,-12-2-903,-8-3-2162,-5-4-2061</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5.608"/>
    </inkml:context>
    <inkml:brush xml:id="br0">
      <inkml:brushProperty name="width" value="0.025" units="cm"/>
      <inkml:brushProperty name="height" value="0.025" units="cm"/>
    </inkml:brush>
  </inkml:definitions>
  <inkml:trace contextRef="#ctx0" brushRef="#br0">0 1 1794,'0'0'1954</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6.093"/>
    </inkml:context>
    <inkml:brush xml:id="br0">
      <inkml:brushProperty name="width" value="0.025" units="cm"/>
      <inkml:brushProperty name="height" value="0.025" units="cm"/>
    </inkml:brush>
  </inkml:definitions>
  <inkml:trace contextRef="#ctx0" brushRef="#br0">50 125 769,'11'-6'2215,"10"-5"-1335,-5 3 586,1 0 0,-1-1 0,0-1 0,-1 0-1,-1-2 1,21-18 0,-34 29-1311,-1 1 0,1-1-1,-1 1 1,0-1 0,1 1-1,-1-1 1,1 0 0,-1 1-1,0-1 1,1 1 0,-1-1-1,0 0 1,0 1 0,1-1-1,-1 0 1,0 0 0,0 1-1,0-1 1,0 0-1,0 0 1,0 1 0,0-2-1,-13-3 1856,-21 13-1069,26-4-905,0 1 1,0 0-1,1 0 1,-1 1-1,1 0 1,0 1-1,1-1 1,0 1-1,-8 11 1,-3 7 629,-23 42 0,35-58-501,0 2 0,1-1 0,0 0 0,0 1 0,1 0 0,0 0 0,1 0 1,1 0-1,-1 0 0,2 23 0,0-33-157,1 1 1,0 0-1,-1 0 1,1-1 0,0 1-1,0 0 1,0-1 0,0 1-1,0-1 1,0 1-1,0-1 1,1 0 0,-1 1-1,0-1 1,1 0 0,-1 0-1,1 0 1,-1 0-1,1 0 1,0 0 0,-1 0-1,1-1 1,0 1 0,0-1-1,0 1 1,-1-1-1,1 0 1,0 1 0,0-1-1,0 0 1,0 0 0,-1-1-1,1 1 1,4-1 0,2 0 30,1 0 0,0 0 0,-1-1 0,0 0 1,1-1-1,9-4 0,-5 1-9,-1 0 0,1-1-1,-1 0 1,-1-1 0,1-1 0,-1 0 0,-1 0 0,0-1-1,0 0 1,-1-1 0,15-21 0,-24 31-29,0 1 1,0 0 0,1 0-1,-1-1 1,0 1-1,0 0 1,0-1 0,0 1-1,1 0 1,-1-1-1,0 1 1,0 0 0,0-1-1,0 1 1,0 0-1,0-1 1,0 1 0,0 0-1,0-1 1,0 1-1,0-1 1,0 1 0,0 0-1,0-1 1,0 1-1,-1 0 1,1-1 0,0 1-1,0 0 1,0-1-1,0 1 1,-1 0 0,1 0-1,0-1 1,0 1 0,-1 0-1,1-1 1,-15 2-50,-18 15-83,30-13 124,-1 0 0,0 1 0,1-1 0,0 1 0,0 0 0,0 0 0,0 0 0,0 1 0,1-1 0,0 0 0,0 1 0,0 0 0,1-1 0,-1 1 0,0 7 0,2-11 5,0 0-1,1 0 1,-1 0-1,1 0 1,-1-1-1,1 1 1,-1 0-1,1 0 1,-1-1-1,1 1 1,-1 0-1,1-1 1,0 1-1,0 0 1,-1-1-1,1 1 1,0-1-1,0 1 1,0-1-1,-1 0 1,1 1-1,0-1 1,0 0-1,0 0 1,0 1-1,0-1 1,0 0-1,0 0 1,0 0-1,-1 0 1,1 0-1,0 0 1,0-1-1,0 1 1,1 0-1,39-6 61,-26 0-37,0 0 0,0-2 0,-1 0 0,0 0 0,0-1 0,-1-1 0,21-20 0,-11 10 35,-23 45-242,-10 1 211,7-20-158,1-1 1,-1 1-1,1 0 1,1 0-1,-1 1 1,0 10-1,2-16-93,0-1-1,0 1 1,0-1-1,1 0 1,-1 1 0,0-1-1,1 1 1,-1-1-1,0 0 1,1 1-1,-1-1 1,1 0-1,-1 0 1,1 1-1,-1-1 1,0 0-1,1 0 1,-1 0-1,1 0 1,-1 1 0,1-1-1,-1 0 1,1 0-1,-1 0 1,1 0-1,-1 0 1,1 0-1,-1 0 1,1 0-1,-1 0 1,1-1-1,-1 1 1,1 0-1,-1 0 1,1 0 0,-1 0-1,0-1 1,1 1-1,-1 0 1,1 0-1,-1-1 1,0 1-1,1 0 1,0-1-1,13-11-6937</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6.472"/>
    </inkml:context>
    <inkml:brush xml:id="br0">
      <inkml:brushProperty name="width" value="0.025" units="cm"/>
      <inkml:brushProperty name="height" value="0.025" units="cm"/>
    </inkml:brush>
  </inkml:definitions>
  <inkml:trace contextRef="#ctx0" brushRef="#br0">30 53 12908,'0'0'2584,"-5"8"-1789,-14 29 807,13-10 425,6-27-1981,0 1 1,0 0-1,0-1 1,0 1-1,0-1 1,1 1-1,-1-1 1,0 1-1,0-1 1,0 1-1,1-1 0,-1 1 1,0-1-1,1 1 1,-1-1-1,0 1 1,1-1-1,-1 0 1,0 1-1,1-1 1,-1 1-1,1-1 0,-1 0 1,1 0-1,-1 1 1,1-1-1,-1 0 1,1 0-1,-1 0 1,1 1-1,-1-1 1,1 0-1,0 0 1,-1 0-1,2 0 0,10 0 5,1-1-1,-1-1 0,1 1 0,-1-2 0,0 0 1,0 0-1,0-1 0,0-1 0,-1 0 0,1-1 0,-1 0 1,0 0-1,-1-1 0,0-1 0,0 0 0,-1 0 1,0-1-1,0 0 0,13-18 0,-16 13 78,-11 11-15,-19 18-135,3 8 28,-36 47 0,51-62 100,0 0 0,1 0 0,0 1 1,1-1-1,0 1 0,1 0 0,-1 1 0,2-1 0,-1 1 1,0 12-1,2-21-104,1 0 0,0 0 1,0 0-1,0-1 1,0 1-1,0 0 0,0 0 1,1 0-1,-1 0 1,0 0-1,0 0 0,1 0 1,-1-1-1,0 1 1,1 0-1,-1 0 0,1 0 1,-1-1-1,1 1 1,-1 0-1,1 0 0,0-1 1,-1 1-1,1-1 1,0 1-1,-1-1 0,1 1 1,0-1-1,0 1 1,0-1-1,0 1 0,0-1 1,2 1-11,0-1 0,0 0 1,1 0-1,-1 0 0,0 0 1,0 0-1,0-1 0,0 1 0,0-1 1,3-1-1,5-1-917,0-1 1,-1-1-1,0 0 1,18-11-1,4-9-5401</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6.912"/>
    </inkml:context>
    <inkml:brush xml:id="br0">
      <inkml:brushProperty name="width" value="0.025" units="cm"/>
      <inkml:brushProperty name="height" value="0.025" units="cm"/>
    </inkml:brush>
  </inkml:definitions>
  <inkml:trace contextRef="#ctx0" brushRef="#br0">47 1 14958,'0'0'3214,"1"8"-2381,0 33 324,-2 0 0,-1 1 0,-3-1 0,-12 54 0,-6 61-1583,22-149-331,1-5-1961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24.877"/>
    </inkml:context>
    <inkml:brush xml:id="br0">
      <inkml:brushProperty name="width" value="0.025" units="cm"/>
      <inkml:brushProperty name="height" value="0.025" units="cm"/>
    </inkml:brush>
  </inkml:definitions>
  <inkml:trace contextRef="#ctx0" brushRef="#br0">82 44 5637,'0'0'5766,"-7"-7"-4661,0-2-743,-20-18 1299,26 27-1573,1 0 1,-1 0-1,1 0 0,-1 0 1,1 0-1,-1 0 0,1 0 0,-1 0 1,1 0-1,-1 0 0,0 0 0,1 0 1,-1 1-1,1-1 0,-1 0 1,1 0-1,-1 0 0,1 1 0,-1-1 1,1 0-1,0 1 0,-1-1 1,1 0-1,-1 1 0,1-1 0,0 1 1,-1-1-1,1 0 0,0 1 1,-1-1-1,1 1 0,0-1 0,0 1 1,0-1-1,-1 1 0,1-1 1,0 1-1,0-1 0,0 1 0,0 0 1,0-1-1,0 1 0,0 0 1,-8 33-524,8-30 701,-1 0-232,-13 89 588,13-86-600,1 0 0,0 1 0,0-1 0,1 1 0,0-1-1,0 1 1,0-1 0,1 0 0,0 1 0,4 7-1,-4-12-29,-1-1 0,1 1 0,0-1 0,0 1 0,0-1 0,1 0 0,-1 0 0,0 0 0,1 0 0,-1 0 0,1-1 0,0 1 0,0-1 0,0 0 0,-1 1 0,1-1 0,0-1 0,0 1-1,0 0 1,1-1 0,-1 1 0,0-1 0,0 0 0,0 0 0,0 0 0,0-1 0,0 1 0,0-1 0,0 0 0,0 1 0,0-1 0,0-1 0,0 1 0,3-2 0,6-2-591,-1-1 0,0 0 1,0-1-1,0 0 0,-1 0 0,0-1 1,9-10-1,12-19-3512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2.102"/>
    </inkml:context>
    <inkml:brush xml:id="br0">
      <inkml:brushProperty name="width" value="0.025" units="cm"/>
      <inkml:brushProperty name="height" value="0.025" units="cm"/>
    </inkml:brush>
  </inkml:definitions>
  <inkml:trace contextRef="#ctx0" brushRef="#br0">1 0 17521,'0'0'6918</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7.320"/>
    </inkml:context>
    <inkml:brush xml:id="br0">
      <inkml:brushProperty name="width" value="0.025" units="cm"/>
      <inkml:brushProperty name="height" value="0.025" units="cm"/>
    </inkml:brush>
  </inkml:definitions>
  <inkml:trace contextRef="#ctx0" brushRef="#br0">43 163 13901,'0'0'5429,"-3"10"-5381,-6 19-79,-15 45 1181,22-67-1017,1-1 0,0 0 0,0 0 1,0 0-1,1 1 0,-1-1 0,2 0 0,-1 1 0,2 6 1,-1-12-124,-1 0 0,1 0 1,0 0-1,0-1 0,-1 1 1,1 0-1,0-1 0,0 1 1,0-1-1,0 1 0,0-1 1,0 1-1,0-1 1,0 0-1,0 1 0,0-1 1,0 0-1,0 0 0,0 0 1,0 0-1,0 0 0,0 0 1,0 0-1,2 0 0,27-5 324,-20 1-289,1-1 0,-2-1-1,1 0 1,0 0 0,-1-1-1,-1 0 1,1-1 0,-1 0-1,14-17 1,-5 4-43,0-2 1,25-48-1,-39 66 0,29-65 116,-30 65-109,0-1 0,-1 0 0,1 1 0,-1-1 0,0 0 0,-1 0 0,1 0 0,-1 0 0,0 1 0,-2-11 0,2 16-10,0-1-1,0 1 1,-1 0 0,1-1-1,0 1 1,0 0 0,-1-1 0,1 1-1,0 0 1,-1-1 0,1 1 0,0 0-1,-1 0 1,1 0 0,-1-1-1,1 1 1,0 0 0,-1 0 0,1 0-1,-1 0 1,1 0 0,0 0-1,-1 0 1,1 0 0,-1 0 0,1 0-1,-1 0 1,1 0 0,0 0 0,-1 0-1,1 0 1,-1 0 0,1 0-1,0 1 1,-1-1 0,1 0 0,0 0-1,-1 0 1,1 1 0,0-1-1,-1 0 1,1 0 0,0 1 0,-1-1-1,1 0 1,-1 1 0,-15 13-51,8-2 129,1 1 0,0 0 0,1 0 1,0 0-1,1 1 0,1 0 0,0-1 1,1 2-1,0-1 0,1 0 0,1 1 0,0-1 1,1 1-1,3 24 0,-3-36-103,1 1-1,0 0 0,0-1 1,0 1-1,0-1 1,1 1-1,-1-1 0,1 0 1,0 1-1,0-1 1,0 0-1,0 0 0,1 0 1,5 4-1,-6-4-501,1-1 0,0 0 0,0-1 0,0 1-1,0 0 1,0-1 0,0 0 0,0 0 0,1 0 0,3 1 0,11-1-8051</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8.043"/>
    </inkml:context>
    <inkml:brush xml:id="br0">
      <inkml:brushProperty name="width" value="0.025" units="cm"/>
      <inkml:brushProperty name="height" value="0.025" units="cm"/>
    </inkml:brush>
  </inkml:definitions>
  <inkml:trace contextRef="#ctx0" brushRef="#br0">8 1 10410,'0'0'9961,"-1"9"-8861,0-2-907,-1 2-23,1-1 0,-1 1 0,2-1 0,-1 1 0,1 0 0,1-1 0,2 17 0,-2-24-138,0 0 0,1 0 0,-1 1-1,0-1 1,1 0 0,-1 0 0,1 0 0,-1 0-1,1 0 1,-1-1 0,1 1 0,0 0-1,-1-1 1,1 1 0,0-1 0,-1 0-1,1 0 1,0 1 0,0-1 0,-1 0-1,1 0 1,0-1 0,2 1 0,2-1 117,1 1 1,-1-1 0,0 0-1,0-1 1,11-3 0,29-22 86,-38 21-224,0 0 0,0 1 0,1 0 0,0 1 0,0 0 0,18-6 0,-27 10-15,1 0 1,0 0-1,0 0 1,0 0-1,-1 0 0,1 1 1,0-1-1,0 0 1,0 0-1,-1 1 0,1-1 1,0 0-1,-1 1 0,1-1 1,0 1-1,-1-1 1,1 0-1,0 1 0,-1 0 1,1-1-1,-1 1 1,1-1-1,-1 1 0,1 0 1,-1-1-1,1 1 1,-1 0-1,0 0 0,1 0 1,10 33 158,-11-30-124,1-1 1,0 1-1,0-1 0,0 1 0,0-1 0,1 1 1,-1-1-1,1 0 0,0 0 0,0 0 0,4 5 0,-3-7-7,0 1 0,1 0-1,0-1 1,-1 0-1,1 0 1,0 0 0,-1-1-1,1 1 1,0-1 0,0 0-1,0 0 1,-1 0-1,1 0 1,0-1 0,0 1-1,0-1 1,-1 0-1,1-1 1,-1 1 0,6-3-1,8-4-1,0 0 0,27-20 0,-37 23-32,8-6-5,-11 7 12,0 1 0,0 0-1,1-1 1,-1 1 0,1 1 0,-1-1 0,1 1 0,0-1 0,0 2 0,0-1 0,0 0 0,0 1 0,10-1 0,-13 4 9,-1 0-1,0 0 1,0 0-1,-1 0 0,1 1 1,0-1-1,-1 0 1,1 1-1,-1-1 0,0 0 1,0 1-1,0-1 1,0 4-1,1 10 32,7-2-212</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19.313"/>
    </inkml:context>
    <inkml:brush xml:id="br0">
      <inkml:brushProperty name="width" value="0.025" units="cm"/>
      <inkml:brushProperty name="height" value="0.025" units="cm"/>
    </inkml:brush>
  </inkml:definitions>
  <inkml:trace contextRef="#ctx0" brushRef="#br0">1 161 12332,'0'0'7404,"8"2"-6064,-4-2-1232,0 1-1,0-1 1,-1 0 0,1 0 0,0 0-1,0-1 1,-1 1 0,1-1 0,0 0-1,-1 0 1,1 0 0,5-4 0,1 0 61,-1-1 0,1 0 0,15-15 0,-18 15-139,12-9 36,-2-1-1,0 0 0,-1-1 1,21-28-1,-45 57-38,1 1 1,1 1-1,0-1 0,1 1 0,0 0 1,1 0-1,1 0 0,0 0 0,-1 23 0,5-36-16,-1 1 0,0-1 0,1 1 0,0-1 0,-1 0-1,1 1 1,0-1 0,0 0 0,0 1 0,0-1-1,0 0 1,0 0 0,0 0 0,0 0 0,0 0-1,0 0 1,1 0 0,-1 0 0,0 0 0,1-1-1,-1 1 1,0 0 0,1-1 0,-1 0 0,1 1-1,-1-1 1,1 0 0,-1 1 0,1-1 0,0 0-1,-1 0 1,1 0 0,-1 0 0,1-1 0,1 1 0,7-1 53,-1 1 0,1-1 0,-1-1 0,17-4 0,-10 0-43,0-2-1,-1 1 0,27-19 0,-25 15-11,-1 1 0,30-13-1,-46 23-8,1 0-1,-1 0 0,1 0 0,-1 0 1,1 0-1,-1 0 0,0 0 1,1 0-1,-1 0 0,1 0 0,-1 0 1,1 0-1,-1 0 0,1 0 1,-1 0-1,0 0 0,1 1 0,-1-1 1,1 0-1,-1 0 0,0 1 1,1-1-1,-1 0 0,0 0 0,1 1 1,-1-1-1,0 0 0,0 1 1,1-1-1,-1 0 0,0 1 1,0-1-1,1 0 0,-1 1 0,0-1 1,0 1-1,0-1 0,0 1 1,0-1-1,0 0 0,1 1 0,-1-1 1,0 1-1,0-1 0,0 1 1,0-1-1,-1 1 0,1 35-69,-1-33 62,1 1 1,0-1 0,-1 1-1,1-1 1,1 1 0,-1-1-1,0 1 1,2 4-1,-1-7 10,1 0 0,-1-1 0,0 1-1,0-1 1,0 0 0,0 1 0,0-1 0,1 0-1,-1 0 1,0 0 0,0 0 0,1 0-1,-1 0 1,0 0 0,0 0 0,0 0-1,1 0 1,-1-1 0,0 1 0,0 0-1,0-1 1,0 1 0,2-2 0,27-13 20,-14 5-720,-1 0 0,0-1 1,-1 0-1,0-1 1,20-23-1,-36 38 556,-32 49 345,31-48-104,1 0 0,-1 0-1,1 0 1,0 0-1,1 1 1,-1-1-1,1 1 1,0 0-1,0-1 1,0 1 0,0 8-1,5-12-126,-1 0-1,1 0 1,0 0 0,-1 0 0,1-1-1,0 1 1,0-1 0,0 0-1,-1 0 1,8-1 0,-5 0-248,-1 1 200,0 0 0,0 0-1,0 1 1,0-1 0,0 1 0,0 0 0,0 1 0,0-1 0,0 1 0,-1 0-1,1 0 1,-1 0 0,1 1 0,-1-1 0,0 1 0,0 0 0,0 1 0,5 4-1,-5-3 96,-1 1-1,1-1 1,-1 1-1,0 0 1,-1 0-1,0 0 1,0 0-1,0 0 1,0 0-1,-1 1 1,0-1-1,-1 1 1,1-1-1,-1 8 1,0-5 198,-1 0 0,0-1 0,0 0 0,-1 1 0,0-1 0,-4 10 0,5-15-91,1-1-1,-1 0 1,0 1-1,0-1 1,0 0 0,-1 0-1,1 0 1,0 0 0,-1 0-1,0 0 1,1 0-1,-1-1 1,0 1 0,0-1-1,0 1 1,0-1 0,0 0-1,0 1 1,0-1 0,0 0-1,-1 0 1,1-1-1,0 1 1,-1 0 0,1-1-1,-4 1 1,5-2-119,-1 1 0,1-1 0,-1 0 0,1 0 0,-1 0-1,1 0 1,-1 0 0,1 0 0,0 0 0,0-1 0,0 1 0,0 0 0,0-1 0,0 1 0,0 0-1,0-1 1,0 0 0,1 1 0,-1-1 0,0 1 0,1-1 0,0 0 0,-1 1 0,1-1 0,0 0-1,0 1 1,0-1 0,0-2 0,-3-58-778,3 56 637,-1-4-164,2-1-1,-1 1 1,2-1-1,-1 1 1,1-1-1,7-17 1,-7 22 274,1 1 0,0 0-1,0-1 1,0 1 0,1 1-1,-1-1 1,1 0 0,0 1 0,1 0-1,-1 0 1,1 0 0,0 1 0,7-5-1,7-2 73,0 1 0,26-8 0,-28 11 186,-1 0-1,0-1 1,25-15 0,-29 8 132,-20 5 139,5 9-459,1-1 0,0 1-1,-1 0 1,1-1 0,0 1-1,-1 0 1,1 1 0,-1-1-1,1 0 1,0 1 0,-1-1-1,1 1 1,-5 1 0,4 0-78,0-1 0,0 1 0,1 0 1,-1 0-1,0 0 0,1 0 0,-1 0 1,1 1-1,0-1 0,0 1 0,0-1 1,0 1-1,0 0 0,0 0 0,1 0 1,-1 0-1,1 0 0,0 0 0,0 0 1,0 0-1,1 1 0,-1-1 0,1 0 1,-1 1-1,1-1 0,0 0 0,0 1 1,1-1-1,-1 0 0,1 0 0,0 1 1,-1-1-1,1 0 0,1 0 0,-1 0 1,0 0-1,1 0 0,0 0 0,-1 0 1,1 0-1,0-1 0,1 1 0,-1-1 1,0 0-1,1 1 0,-1-1 0,1 0 1,0 0-1,-1-1 0,1 1 0,0 0 1,0-1-1,0 0 0,1 0 0,-1 0 1,6 1-1,24 1-4255,4-3-4649</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2.012"/>
    </inkml:context>
    <inkml:brush xml:id="br0">
      <inkml:brushProperty name="width" value="0.025" units="cm"/>
      <inkml:brushProperty name="height" value="0.025" units="cm"/>
    </inkml:brush>
  </inkml:definitions>
  <inkml:trace contextRef="#ctx0" brushRef="#br0">0 6 2498,'0'0'19891,"15"5"-22870,-8-5-1793,-2-10-5093</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2.372"/>
    </inkml:context>
    <inkml:brush xml:id="br0">
      <inkml:brushProperty name="width" value="0.025" units="cm"/>
      <inkml:brushProperty name="height" value="0.025" units="cm"/>
    </inkml:brush>
  </inkml:definitions>
  <inkml:trace contextRef="#ctx0" brushRef="#br0">31 0 13965,'0'0'6663,"-7"47"-5639,-2-23-575,5 1-353,-1-1-64,1 1 0,3-4-32,1-3 0,0-6 32,0-3-576,0-2-577,0-26-13934</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2.746"/>
    </inkml:context>
    <inkml:brush xml:id="br0">
      <inkml:brushProperty name="width" value="0.025" units="cm"/>
      <inkml:brushProperty name="height" value="0.025" units="cm"/>
    </inkml:brush>
  </inkml:definitions>
  <inkml:trace contextRef="#ctx0" brushRef="#br0">2 59 8392,'0'0'8552,"-2"-52"-6054,18 48-1216,4 1-450,10 3-95,4 0-160,9 0-129,0 0-160,-2 0-128,-2 0-160,-5 0 0,-5 2-1024,-9-1-866,-12-1-801,-4 0-1857</inkml:trace>
  <inkml:trace contextRef="#ctx0" brushRef="#br0" timeOffset="1">140 116 11979,'0'0'7976,"67"9"-7207,-42-11-609,4 1-128,-6 1-32,-1 0-128,-6 0-1089,-9 8-897,-4 3-961,-3 0-1121</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3.092"/>
    </inkml:context>
    <inkml:brush xml:id="br0">
      <inkml:brushProperty name="width" value="0.025" units="cm"/>
      <inkml:brushProperty name="height" value="0.025" units="cm"/>
    </inkml:brush>
  </inkml:definitions>
  <inkml:trace contextRef="#ctx0" brushRef="#br0">1 1 8680,'0'0'12076,"17"18"-11596,16-18-224,0 0-192,5 0-64,7 0-1057,-1-5-1793,-4-1-2756,-3-2-3170</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3.467"/>
    </inkml:context>
    <inkml:brush xml:id="br0">
      <inkml:brushProperty name="width" value="0.025" units="cm"/>
      <inkml:brushProperty name="height" value="0.025" units="cm"/>
    </inkml:brush>
  </inkml:definitions>
  <inkml:trace contextRef="#ctx0" brushRef="#br0">69 38 9065,'0'0'13260,"-9"-7"-13174,-25-21-108,33 28 19,1-1 0,-1 1-1,1 0 1,-1-1 0,0 1-1,1 0 1,-1 0 0,1 0-1,-1 0 1,0-1 0,1 1-1,-1 0 1,0 0 0,1 0-1,-1 0 1,0 1 0,1-1-1,-1 0 1,1 0 0,-1 0-1,0 0 1,1 1 0,-1-1-1,1 0 1,-1 0 0,1 1-1,-1-1 1,0 1 0,1-1-1,-1 0 1,1 1 0,0-1-1,-1 1 1,1-1 0,-1 1-1,1-1 1,0 1 0,-1-1-1,1 1 1,0 0 0,0-1-1,-1 1 1,1-1 0,0 1 0,0 0-1,0-1 1,0 1 0,0 0-1,0 0 1,-1 1-12,1-1 0,0 1 0,-1-1 0,1 1 0,0-1 0,0 1 0,0-1 0,0 1 0,0 0 0,0-1 0,1 1 0,-1-1 0,0 1 0,1-1 0,-1 1 1,1-1-1,0 0 0,-1 1 0,1-1 0,1 2 0,7 2-135,0 0 0,1 0 1,0-1-1,0 0 1,0-1-1,0 0 0,15 2 1,-14-3 60,0 0 0,0 1 0,0 1 0,-1 0-1,1 0 1,14 9 0,-24-13 134,0 1 0,0-1-1,0 1 1,-1-1 0,1 1 0,0 0-1,0-1 1,0 1 0,-1 0-1,1 0 1,0 0 0,0 0 0,-1 0-1,1-1 1,-1 1 0,1 0-1,-1 0 1,0 0 0,1 0 0,-1 0-1,0 1 1,1-1 0,-1 0-1,0 0 1,0 0 0,0 0 0,0 0-1,0 1 1,-1 0 62,0 0 0,0 0 0,0 0 0,-1 0 0,1-1 0,0 1 0,-1-1-1,1 1 1,-1-1 0,1 1 0,-1-1 0,1 0 0,-5 2 0,-7 4 282,-1 0-1,0-1 1,-17 5-1,26-10-476,-8 4-28,-29 8 261,16-12-2795,19-7-3558,6-8-8094</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4.401"/>
    </inkml:context>
    <inkml:brush xml:id="br0">
      <inkml:brushProperty name="width" value="0.025" units="cm"/>
      <inkml:brushProperty name="height" value="0.025" units="cm"/>
    </inkml:brush>
  </inkml:definitions>
  <inkml:trace contextRef="#ctx0" brushRef="#br0">0 105 13068,'0'0'6940,"12"-2"-6198,27-6-396,-16 2-294,-1 2 0,38-4 0,-60 8-54,1 1 1,-1-1-1,0 0 0,1 0 0,-1 1 0,0-1 1,1 0-1,-1 0 0,0 1 0,1-1 1,-1 0-1,0 1 0,0-1 0,0 0 0,1 1 1,-1-1-1,0 0 0,0 1 0,0-1 0,0 1 1,0-1-1,0 0 0,1 1 0,-1-1 1,0 1-1,0-1 0,0 0 0,0 1 0,-1-1 1,1 1-1,0-1 0,0 0 0,0 1 1,0-1-1,0 0 0,0 1 0,-1-1 0,1 1 1,0-1-1,0 0 0,0 1 0,-1-1 1,1 1-1,-9 18 171,-8 6 122,12-19-234,1 1-1,-1 0 0,1 0 0,0 0 1,1 0-1,0 1 0,0 0 0,0 0 1,-1 10-1,4-18-56,0 1 0,0-1 0,0 1 0,0 0 0,0-1 0,0 1 0,0-1 0,0 1-1,0-1 1,1 1 0,-1 0 0,0-1 0,0 1 0,0-1 0,1 1 0,-1-1 0,0 1 0,1-1 0,-1 1 0,1-1 0,-1 1 0,0-1 0,1 0 0,-1 1 0,1-1 0,-1 1-1,1-1 1,-1 0 0,1 0 0,1 1 0,22-1 134,22-15 81,-24-1-179,0 0 0,-2-1-1,0-1 1,0 0 0,28-38 0,-44 51-32,-3 4-127,-3 31-315,1-26 443,-1 3-1,1 0-1,0 0 0,0 1 1,1-1-1,-1 0 0,1 0 1,2 9-1,-2-15 4,0 0 1,1-1-1,-1 1 0,0 0 1,1 0-1,-1 0 1,1 0-1,-1 0 0,1-1 1,-1 1-1,1 0 1,-1-1-1,1 1 0,0 0 1,0-1-1,-1 1 0,1 0 1,0-1-1,0 0 1,0 1-1,-1-1 0,1 1 1,2-1-1,0 1 29,0-1 0,-1 0-1,1 0 1,0 0 0,0-1-1,0 1 1,-1-1 0,1 0-1,0 1 1,0-1 0,-1 0-1,4-2 1,8-5-13,0 0 0,0-1-1,-1-1 1,0 0 0,-1 0 0,0-1 0,-1-1-1,0 0 1,-1-1 0,13-20 0,-16 15-90,-17 16-81,7 3 124,0 0 0,1 0 0,-1 1 0,0-1 1,1 1-1,-1 0 0,1 0 0,-1 0 0,-3 4 0,1 1 29,0 0 0,0 0 0,0 1 0,1-1-1,0 1 1,-3 9 0,7-15 5,-1-1-1,1 0 1,0 1 0,-1-1-1,1 0 1,0 1 0,0-1-1,0 0 1,0 1 0,0-1-1,1 0 1,-1 1 0,0-1 0,1 0-1,-1 1 1,1-1 0,-1 0-1,2 3 1,-1-3-1,0 0-1,1 0 1,-1 0 0,1 0 0,-1 0-1,1 0 1,-1 0 0,1 0 0,0-1 0,-1 1-1,1 0 1,0-1 0,0 0 0,0 1-1,-1-1 1,1 0 0,0 0 0,2 0-1,6 0 11,0-1 0,0 0 0,0 0 0,0-1 0,-1-1-1,1 0 1,-1 0 0,0 0 0,0-1 0,0-1 0,0 0-1,-1 0 1,1 0 0,-1-1 0,-1 0 0,1-1 0,-1 0-1,8-10 1,-12 15 3,-5 7-41,0 0 0,0 0 0,0 0 1,0 0-1,1 1 0,-1-1 1,0 9-1,2-12 14,0 0 0,-1 0 1,1-1-1,0 1 0,0 0 0,0-1 0,1 1 1,-1 0-1,0 0 0,0-1 0,1 1 0,-1 0 1,1-1-1,0 1 0,0-1 0,-1 1 0,1-1 1,0 1-1,0-1 0,0 1 0,0-1 1,1 0-1,-1 0 0,0 1 0,0-1 0,1 0 1,-1 0-1,3 1 0,3 0 16,-1-1 0,0 1 0,1-1 0,-1-1 0,0 1 0,12-2 0,-14 1 3,6 0-25,-1-1 1,1 0-1,-1-1 1,0 0-1,0-1 1,0 0-1,17-8 1,-23 10 133,1-1 1,-1 0 0,0 1-1,0-1 1,0 0-1,0-1 1,0 1 0,0 0-1,0-1 1,-1 0 0,1 0-1,-1 1 1,0-1-1,0-1 1,0 1 0,0 0-1,0 0 1,-1-1 0,0 1-1,0-1 1,0 1-1,0-1 1,1-4 0,-2 6-89,-1 1 0,1 0 1,0 0-1,-1 0 1,1-1-1,-1 1 0,1 0 1,-1 0-1,1 0 1,-1 0-1,0 0 0,1 0 1,-1 0-1,0 0 0,0 0 1,0 0-1,0 0 1,0 1-1,0-1 0,0 0 1,-2 0-1,2 0-69,0 1-1,0-1 1,0 1-1,0-1 0,1 1 1,-1-1-1,0 0 1,0 1-1,1-1 1,-1 0-1,1 1 1,-1-1-1,0 0 1,1 0-1,-1 0 1,1 0-1,0 0 1,-1 1-1,1-1 1,-1-2-1,44-17-11501,-32 11 6475</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4.747"/>
    </inkml:context>
    <inkml:brush xml:id="br0">
      <inkml:brushProperty name="width" value="0.025" units="cm"/>
      <inkml:brushProperty name="height" value="0.025" units="cm"/>
    </inkml:brush>
  </inkml:definitions>
  <inkml:trace contextRef="#ctx0" brushRef="#br0">0 0 7815,'0'0'7688,"59"34"-13262,-29-28-1568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2.998"/>
    </inkml:context>
    <inkml:brush xml:id="br0">
      <inkml:brushProperty name="width" value="0.025" units="cm"/>
      <inkml:brushProperty name="height" value="0.025" units="cm"/>
    </inkml:brush>
  </inkml:definitions>
  <inkml:trace contextRef="#ctx0" brushRef="#br0">114 132 8520,'0'0'2098,"3"-9"870,-2 6-2584,14-40 3199,-15 41-3177,1 0 1,0-1-1,0 1 0,-1-1 0,0 1 1,1-1-1,-1 1 0,0-1 1,0 1-1,0-1 0,-1 1 0,1-1 1,-1 1-1,1-1 0,-1 1 1,0-1-1,-1-2 0,1 4-356,0 0-1,0 0 1,0 0-1,0 1 1,0-1-1,0 1 1,-1-1-1,1 1 1,0-1-1,0 1 1,0 0-1,0-1 1,-1 1-1,1 0 1,0 0 0,0 0-1,-1 0 1,1 0-1,0 0 1,0 0-1,-1 0 1,1 1-1,0-1 1,0 0-1,0 1 1,-1-1-1,1 1 1,0-1-1,0 1 1,0 0-1,0-1 1,0 1-1,0 0 1,0 0-1,-1 1 1,-31 33-71,26-26 78,1 1 1,0 0-1,0 1 0,1-1 1,0 1-1,1 0 1,0 0-1,1 0 0,0 1 1,0 0-1,0 14 1,3-26-44,0 0 1,0 1-1,0-1 1,0 0-1,0 1 1,0-1-1,0 0 1,0 0-1,0 1 1,0-1-1,1 0 1,-1 1-1,0-1 1,0 0-1,0 0 1,0 1-1,0-1 1,1 0 0,-1 0-1,0 1 1,0-1-1,0 0 1,1 0-1,-1 0 1,0 0-1,0 1 1,1-1-1,-1 0 1,0 0-1,1 0 1,-1 0-1,0 0 1,0 0-1,1 0 1,-1 0-1,0 0 1,1 0 0,-1 1-1,0-2 1,1 1-1,17-5 496,14-15 135,-13 5-575,-1-2-1,-1 0 1,0-2-1,-1 0 0,-1 0 1,-1-1-1,-1-1 1,12-24-1,-33 91 182,3-30-242,2 0-1,0 0 1,0 0 0,2 1-1,0-1 1,1 0 0,3 28-1,-3-42-154,1 0-1,-1-1 1,1 1-1,0 0 0,0 0 1,0 0-1,0 0 0,0-1 1,0 1-1,0 0 0,1-1 1,-1 1-1,1-1 1,-1 1-1,1-1 0,-1 0 1,1 0-1,0 0 0,0 0 1,-1 0-1,1 0 1,0 0-1,0 0 0,0-1 1,0 1-1,0-1 0,0 0 1,0 1-1,4-1 1,15 1-6058</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5.095"/>
    </inkml:context>
    <inkml:brush xml:id="br0">
      <inkml:brushProperty name="width" value="0.025" units="cm"/>
      <inkml:brushProperty name="height" value="0.025" units="cm"/>
    </inkml:brush>
  </inkml:definitions>
  <inkml:trace contextRef="#ctx0" brushRef="#br0">129 27 16912,'0'0'438,"-9"3"336,-3 0-91,0 2 0,1-1 0,-21 13 0,28-15-506,0 0 0,0 1 1,1-1-1,-1 1 0,1 0 0,0 0 0,-1 1 0,1-1 1,1 1-1,-1-1 0,0 1 0,1 0 0,0 0 0,0 0 1,0 0-1,-2 7 0,4-11-170,0 1 0,0 0-1,0-1 1,0 1 0,0 0 0,0-1 0,0 1 0,0 0-1,0-1 1,0 1 0,0-1 0,0 1 0,1 0 0,-1-1-1,0 1 1,1 0 0,-1-1 0,0 1 0,1-1 0,-1 1-1,0-1 1,1 1 0,-1-1 0,1 1 0,-1-1-1,1 0 1,-1 1 0,2 0 0,23 5 127,25-8 89,-39-1-219,-1 0 0,1-1 1,-1 0-1,0 0 0,0-1 0,0-1 0,-1 1 0,0-2 0,0 1 1,0-1-1,-1 0 0,0-1 0,-1 0 0,1 0 0,-2-1 1,1 0-1,8-15 0,-13 8 320,-14 20-271,-15 18-110,23-16 96,1-1 0,-1 1 0,1 0 0,0 0 0,0 0 0,1 1-1,0-1 1,0 1 0,0-1 0,1 1 0,0 0 0,0 8 0,1-12-200,0 0 1,1 1-1,-1-1 0,1 0 1,-1 0-1,1 1 0,0-1 1,0 0-1,0 0 1,1 0-1,2 4 0,-3-5-348,1 0-1,0 0 0,0 1 1,0-2-1,0 1 0,0 0 0,1 0 1,-1-1-1,0 1 0,1-1 1,-1 0-1,1 0 0,-1 0 1,1 0-1,3 1 0,17 2-10055</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5.680"/>
    </inkml:context>
    <inkml:brush xml:id="br0">
      <inkml:brushProperty name="width" value="0.025" units="cm"/>
      <inkml:brushProperty name="height" value="0.025" units="cm"/>
    </inkml:brush>
  </inkml:definitions>
  <inkml:trace contextRef="#ctx0" brushRef="#br0">81 155 7143,'0'0'4580,"8"-6"-993,26-20-314,-22 14-507,-14 7-208,-17 8-1289,9 3-1230,0 0-1,1 0 1,0 1 0,0 0-1,1 1 1,-9 10 0,13-14-8,0 0 1,0 1-1,0 0 0,0 0 1,1 0-1,0 0 0,0 0 1,1 1-1,-1-1 0,1 1 1,1 0-1,-1-1 0,-1 9 1,3-14-29,1 1 1,-1-1-1,0 1 0,0-1 1,0 1-1,1-1 0,-1 0 1,0 1-1,1-1 0,-1 0 1,0 1-1,1-1 1,-1 0-1,0 1 0,1-1 1,-1 0-1,0 0 0,1 0 1,-1 1-1,1-1 0,-1 0 1,1 0-1,-1 0 1,1 0-1,-1 0 0,0 0 1,1 1-1,-1-1 0,1 0 1,-1-1-1,1 1 0,-1 0 1,1 0-1,0 0 1,18-3 150,-7-2-115,1 0-1,-1-1 0,-1 0 1,1-1-1,18-14 1,50-46-14,-38 29-756,-49 44 707,0 1 0,1 0 0,0 1 1,0 0-1,1 0 0,0 0 0,0 0 0,0 1 0,2 0 1,-1 0-1,1 0 0,0 0 0,1 1 0,-3 13 0,6-22 37,-1 0 0,1 0 0,-1 0 0,1 0 0,-1 0 0,1 0 0,-1 0 0,1 0 0,0 0 0,0-1-1,-1 1 1,1 0 0,0-1 0,0 1 0,0 0 0,0-1 0,0 1 0,0-1 0,0 0 0,0 1 0,0-1 0,0 0 0,0 1 0,0-1-1,0 0 1,0 0 0,0 0 0,0 0 0,0 0 0,0 0 0,0 0 0,0 0 0,0 0 0,2-1 0,41-7 404,-21 0-384,0-2-1,-1-1 1,0-1-1,-1-1 1,0 0-1,-1-2 1,0 0-1,-2-2 1,0 0-1,0-1 1,15-21-1,-32 38-33,1-2-1,1 1-1,-1-1 0,0 0 1,0-1-1,0 1 1,0 0-1,-1 0 0,1-1 1,-1 1-1,0-1 1,0 1-1,0-1 0,0-4 1,-1 8-9,0 0 1,0-1-1,-1 1 1,1 0-1,0 0 1,-1 0-1,1-1 1,0 1-1,0 0 0,-1 0 1,1 0-1,0 0 1,-1 0-1,1 0 1,0 0-1,-1-1 1,1 1-1,0 0 1,-1 0-1,1 0 1,-1 0-1,1 1 1,0-1-1,-1 0 1,1 0-1,0 0 1,-1 0-1,1 0 0,0 0 1,0 0-1,-1 1 1,1-1-1,0 0 1,-1 0-1,1 1 1,-11 4-18,1 0 0,0 2 0,0-1 0,1 1 1,0 0-1,0 1 0,-11 12 0,-1 4 179,-29 40 1,47-59-121,-1 0 0,1 0 1,0 0-1,0 0 0,1 1 1,0-1-1,0 1 1,0 0-1,-2 10 0,4-15-31,0 0 0,0 0 0,0 1 0,0-1 0,1 0-1,-1 0 1,0 1 0,0-1 0,1 0 0,-1 0 0,1 0 0,-1 0 0,1 0 0,0 0-1,-1 0 1,1 0 0,0 0 0,0 0 0,1 1 0,0 0 5,0-1 1,1 1 0,-1-1-1,0 0 1,1 0 0,-1 0-1,1-1 1,-1 1 0,1 0-1,-1-1 1,1 0 0,4 1-1,9 0-528,1-1-1,0 0 1,-1-1-1,18-4 1,-27 4-855,1-1 0,-1 0 0,0-1 0,0 0 1,0 0-1,12-8 0,5-8-8989</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6.027"/>
    </inkml:context>
    <inkml:brush xml:id="br0">
      <inkml:brushProperty name="width" value="0.025" units="cm"/>
      <inkml:brushProperty name="height" value="0.025" units="cm"/>
    </inkml:brush>
  </inkml:definitions>
  <inkml:trace contextRef="#ctx0" brushRef="#br0">140 0 17232,'-8'4'753,"2"-1"-889,-59 32 1676,59-31-1238,-1 1 1,1-1-1,0 1 1,0 0-1,1 0 1,-1 0-1,1 1 1,-6 8 0,11-14-302,0 1 1,-1 0-1,1-1 1,0 1-1,0-1 1,0 1 0,-1-1-1,1 1 1,0 0-1,0-1 1,0 1 0,0-1-1,0 1 1,0 0-1,0-1 1,0 1-1,0 0 1,0-1 0,0 1-1,1-1 1,-1 1-1,0 0 1,0-1 0,0 1-1,1-1 1,-1 1-1,0-1 1,1 1-1,-1-1 1,1 1 0,-1-1-1,0 1 1,1-1-1,-1 0 1,1 1 0,-1-1-1,1 0 1,0 1-1,-1-1 1,1 0-1,-1 0 1,1 1 0,-1-1-1,1 0 1,0 0-1,-1 0 1,1 0 0,-1 0-1,1 0 1,0 0-1,-1 0 1,1 0-1,0 0 1,50 0-159,-32 0-215,-2 0-22,11 1-16,-1 0 0,1 2 0,-1 1 0,44 12 0,-70-16 481,0 0 0,-1 0 0,1 0 0,0 0 1,0 0-1,-1 1 0,1-1 0,0 0 1,0 0-1,-1 1 0,1-1 0,0 0 1,-1 1-1,1-1 0,0 1 0,-1-1 0,1 1 1,-1-1-1,1 1 0,0-1 0,-1 1 1,0 0-1,1-1 0,-1 1 0,1 0 1,-1-1-1,0 1 0,1 0 0,-1-1 0,0 1 1,0 0-1,0 0 0,1-1 0,-1 2 1,-1 0 65,0-1 0,-1 1 0,1-1 0,0 0 0,-1 1 0,1-1 0,-1 0 0,1 0 0,-1 0 0,1 0 0,-1 0 0,0 0 0,-2 0 0,-61 19 1276,54-17-1433,2-1-64,-1 1-1,0-2 1,1 1-1,-1-1 1,0-1-1,1 1 0,-1-2 1,0 1-1,-10-3 1,19 2-89,0 1 0,1-1 1,-1 0-1,1 1 0,-1-1 1,1 0-1,-1 1 0,1-1 1,-1 0-1,1 0 0,0 1 0,0-1 1,-1 0-1,1 0 0,0 1 1,0-1-1,0 0 0,0 0 1,0 0-1,0 0 0,0 1 0,0-1 1,0 0-1,0-1 0,0-1-709,0-14-5705</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6.533"/>
    </inkml:context>
    <inkml:brush xml:id="br0">
      <inkml:brushProperty name="width" value="0.025" units="cm"/>
      <inkml:brushProperty name="height" value="0.025" units="cm"/>
    </inkml:brush>
  </inkml:definitions>
  <inkml:trace contextRef="#ctx0" brushRef="#br0">0 63 11979,'0'0'6588,"9"2"-4560,5 0-1711,0-1 0,-1 0-1,1-1 1,0 0-1,0-1 1,0-1-1,0 0 1,-1-1 0,20-6-1,-31 8-287,38-17-17,-38 17 49,-1 0 0,1 0 0,0 0 0,-1 0 0,1 0 0,-1 0 0,1 0 0,-1 0 0,1-1 0,-1 1 0,0-1-1,0 1 1,0-1 0,0 1 0,0-1 0,0 0 0,0 1 0,0-1 0,0-2 0,-6 3-70,-1 0 0,1 0 0,-1 1-1,0-1 1,1 1 0,-10 2 0,7-1 27,0 1 0,1 0 0,-1 1 0,1 0 0,-1 0 0,1 1 0,0 0 0,0 0 0,0 1 0,1-1 1,0 1-1,0 1 0,0-1 0,-9 12 0,11-12 26,-1 0 0,1 1 1,0 0-1,0 0 1,0 0-1,1 0 0,0 1 1,1-1-1,-1 1 0,1 0 1,0 0-1,1 0 0,0 0 1,0 0-1,0 0 1,1 13-1,1-19-30,-1 0 0,0 0 1,1 0-1,-1 0 0,1 0 0,0 0 0,-1-1 1,1 1-1,-1 0 0,1 0 0,0 0 0,0-1 1,0 1-1,-1 0 0,1-1 0,0 1 0,0-1 1,0 1-1,0-1 0,0 1 0,0-1 1,0 0-1,0 1 0,0-1 0,0 0 0,0 0 1,0 0-1,2 0 0,36 0 204,-34 0-181,6-2-14,0 1 1,-1-2-1,1 0 0,-1 0 1,0 0-1,0-2 0,0 1 0,14-9 1,-17 8-4,0 1 0,0-1 1,-1 0-1,1 0 0,-1-1 1,0 0-1,-1 0 1,1 0-1,-1-1 0,0 0 1,7-14-1,-11 19-18,0 0-1,0-1 1,0 1-1,-1-1 1,1 1 0,-1-1-1,1 1 1,-1-1 0,0 1-1,0-1 1,0 1 0,0-1-1,0 1 1,0-1-1,-2-3 1,2 5 4,-1-1 0,0 1 0,0-1 0,0 1 1,0-1-1,0 1 0,0 0 0,0 0 0,-1 0 0,1-1 0,0 1 0,-1 0 1,1 1-1,-1-1 0,1 0 0,-1 0 0,-2 0 0,-34-7-1677,-3 8-3647,40 0 5108,-17 1-5384</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7.478"/>
    </inkml:context>
    <inkml:brush xml:id="br0">
      <inkml:brushProperty name="width" value="0.025" units="cm"/>
      <inkml:brushProperty name="height" value="0.025" units="cm"/>
    </inkml:brush>
  </inkml:definitions>
  <inkml:trace contextRef="#ctx0" brushRef="#br0">5 1 12332,'3'10'5104,"-1"54"-3663,-10 233 3171,8-296-4589,-1 0-1,1 0 1,0 0 0,0 0 0,0 0 0,0 0-1,0 0 1,0 0 0,0 0 0,0 0 0,0 0-1,0 0 1,0 0 0,1 0 0,-1 0 0,0 0-1,1 0 1,-1 0 0,1 0 0,-1 0-1,1-1 1,0 1 0,-1 0 0,1 0 0,0 0-1,0-1 1,-1 1 0,1 0 0,0-1 0,0 1-1,0-1 1,1 1 0,1 0-1,-1-1 0,0-1 0,1 1 0,-1 0 0,0 0 1,1-1-1,-1 0 0,0 1 0,0-1 0,1 0 0,-1 0 0,0 0 0,0 0 0,3-3 1,11-8-512,-1-1 1,0 0-1,-1-2 1,-1 1-1,0-2 1,-1 1 0,16-29-1,-16 26-734,-12 17 49,0 4 932,0 1 0,0-1 0,0 0-1,0 1 1,0-1 0,1 1 0,-1-1 0,1 1 0,0-1 0,0 0-1,0 0 1,1 1 0,1 2 0,-1-3-9,0 0 0,0 0-1,0 0 1,1 0 0,-1-1-1,1 1 1,-1-1 0,1 1 0,0-1-1,0 0 1,0 0 0,0 0 0,0-1-1,1 1 1,-1-1 0,0 0-1,1 0 1,4 1 0,-2-1-55,-1 0 1,1 0-1,-1-1 1,1 1-1,0-2 1,-1 1 0,1 0-1,-1-1 1,1 0-1,-1 0 1,9-4-1,4-5-1968</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7.875"/>
    </inkml:context>
    <inkml:brush xml:id="br0">
      <inkml:brushProperty name="width" value="0.025" units="cm"/>
      <inkml:brushProperty name="height" value="0.025" units="cm"/>
    </inkml:brush>
  </inkml:definitions>
  <inkml:trace contextRef="#ctx0" brushRef="#br0">146 40 9417,'0'0'3812,"-9"7"-2040,-1 0-1082,7-5-442,-1 0 0,1 0 0,-1 1 0,1-1-1,0 1 1,0 0 0,0 0 0,1 0 0,-1 0 0,-4 7-1,8-10-202,-1 0 0,0 0 0,0 0-1,0 0 1,0 0 0,0 0-1,0 0 1,0 0 0,0 0-1,0 0 1,0 0 0,0 0 0,0 0-1,0 0 1,0 0 0,0 0-1,1 0 1,-1 0 0,0 0-1,0 0 1,0 0 0,0 0 0,0 0-1,0 0 1,0 0 0,0 0-1,0 0 1,0 0 0,0 1 0,0-1-1,0 0 1,0 0 0,0 0-1,0 0 1,0 0 0,0 0-1,0 0 1,0 0 0,0 0 0,0 0-1,0 0 1,0 0 0,0 0-1,0 0 1,0 0 0,0 1 0,10-9 692,12-11-447,-19 16-269,0 0 0,-1 0 1,1-1-1,-1 1 0,0-1 1,0 1-1,0-1 1,0 0-1,0 0 0,-1 0 1,0 0-1,0 0 0,0 0 1,0-6-1,-1 9-21,0 1 0,-1 0-1,1 0 1,0-1 0,-1 1 0,1 0 0,0 0 0,-1-1-1,1 1 1,-1 0 0,1 0 0,0 0 0,-1-1 0,1 1-1,-1 0 1,1 0 0,-1 0 0,1 0 0,-1 0 0,1 0-1,0 0 1,-1 0 0,1 0 0,-1 0 0,1 1-1,-1-1 1,1 0 0,-1 0 0,1 0 0,0 0 0,-1 1-1,1-1 1,-1 0 0,1 1 0,-17 5 17,4 2 221,1 1 1,0 0 0,0 0-1,1 1 1,-15 18 0,22-24-164,1-1 0,0 1 0,0 0 0,0 0 0,1 0 1,-1 0-1,1 1 0,0-1 0,0 0 0,1 1 0,-1 0 1,1-1-1,0 1 0,0 0 0,1-1 0,-1 1 0,1 0 1,0 0-1,0 0 0,1 0 0,1 6 0,-1-9-64,1 0-1,-1 0 0,1 0 1,0 0-1,0 0 1,0 0-1,0-1 0,0 1 1,0-1-1,0 0 1,0 1-1,1-1 0,-1 0 1,0 0-1,1-1 1,-1 1-1,1 0 0,-1-1 1,1 0-1,-1 1 1,1-1-1,4 0 0,59-3-644,-24-12-2094,-18-3-2776,-13 5-101</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8.738"/>
    </inkml:context>
    <inkml:brush xml:id="br0">
      <inkml:brushProperty name="width" value="0.025" units="cm"/>
      <inkml:brushProperty name="height" value="0.025" units="cm"/>
    </inkml:brush>
  </inkml:definitions>
  <inkml:trace contextRef="#ctx0" brushRef="#br0">38 1 13389,'0'0'6182,"-1"12"-5803,-35 234 2199,36-243-2562,-1 0-1,1 0 1,0 0 0,0 0 0,0 0-1,1 0 1,-1 0 0,1 0-1,1 5 1,-2-7-10,1 0 0,-1-1 0,1 1 0,-1 0 0,1 0 0,-1-1 0,1 1 0,-1 0 0,1-1-1,0 1 1,-1-1 0,1 1 0,0-1 0,0 1 0,-1-1 0,1 1 0,0-1 0,0 0 0,0 1 0,0-1 0,-1 0 0,3 1 0,2-2-85,0 1 0,0-1 1,0 0-1,0 0 0,0 0 1,0-1-1,-1 0 1,1 0-1,0 0 0,4-3 1,-5 3 17,20-7-506,-23 9 563,-1 1 1,1-1 0,-1 0-1,1 0 1,-1 0 0,1 1-1,0-1 1,-1 0 0,1 1-1,-1-1 1,1 0 0,-1 1-1,1-1 1,-1 1 0,0-1-1,1 0 1,-1 1 0,0-1-1,1 1 1,-1 0 0,0-1-1,1 1 1,-1-1 0,0 1-1,0-1 1,0 1 0,1 0-1,-1-1 1,0 1 0,0-1-1,0 1 1,0 0 0,0-1-1,0 1 1,0-1 0,0 1-1,-1 0 1,1 0 0,0 3 34,0-1 0,0 1 0,0-1 1,1 1-1,-1-1 0,1 0 0,0 1 1,0-1-1,0 0 0,0 1 0,1-1 0,-1 0 1,3 4-1,-3-6-4,0 0-1,1-1 1,-1 1 0,0 0-1,1 0 1,-1 0 0,1-1 0,-1 1-1,1-1 1,-1 1 0,1-1-1,-1 0 1,1 1 0,-1-1 0,1 0-1,-1 0 1,1 0 0,0 0-1,-1-1 1,1 1 0,-1 0 0,1-1-1,-1 1 1,1-1 0,-1 1-1,1-1 1,-1 1 0,1-1-1,-1 0 1,0 0 0,0 0 0,2-2-1,10-5 16,-2-1-1,1 0 0,-1 0 0,-1-2 1,0 1-1,0-1 0,-1-1 0,-1 0 1,10-16-1,-6 5-34,0 0 0,-2 0 0,0-1 1,8-34-1,-14 35 19,-4 23-29,0 0 0,0 0-1,0 0 1,0 0 0,0 0-1,0 0 1,0 0 0,0 0-1,0 0 1,0 0 0,0 0-1,0 0 1,0 0 0,0 0-1,0 0 1,0 0 0,-1 0-1,1 0 1,0 0 0,0 0-1,0 0 1,0 0-1,0 0 1,0 0 0,0 0-1,0 0 1,0 0 0,0 0-1,0 0 1,0 0 0,-1 0-1,1 0 1,0 0 0,0 0-1,0 0 1,0 0 0,0 0-1,0 0 1,0 0 0,0 0-1,0 0 1,-7 14-35,-7 18 8,8-13 27,-24 82 48,28-91-40,0-1 0,1 1-1,0-1 1,1 1 0,0 0 0,0-1 0,1 1 0,3 15 0,-3-23 5,0 0 1,1 0-1,-1 0 1,0-1-1,1 1 1,-1 0-1,1-1 1,0 1-1,0-1 1,-1 0-1,1 1 1,0-1-1,0 0 1,0 0-1,0 0 1,0-1-1,1 1 1,-1 0-1,0-1 1,0 1-1,0-1 1,1 0-1,-1 0 1,0 0-1,0 0 1,1 0-1,-1 0 1,0 0-1,3-2 1,-5 1-138,1 0 0,0-1 0,-1 1 0,0-1 0,1 1 1,-1 0-1,0-1 0,0 1 0,0-1 0,0 1 0,0-1 0,0 1 1,0-1-1,0 1 0,-1-1 0,1 1 0,-1-1 0,1 1 0,-1 0 1,0-2-1,-7-6-294,0 0 0,0 1 1,-1 0-1,0 1 0,0-1 0,-1 2 1,0-1-1,0 2 0,-20-9 0,-36-24 3006,66 38-2542,0 0 0,-1 0 0,1 0-1,0 0 1,0 0 0,0-1 0,0 1 0,0 0 0,0 0 0,-1 0 0,1 0 0,0 0-1,0 0 1,0 0 0,0 0 0,0 0 0,0-1 0,0 1 0,0 0 0,-1 0 0,1 0-1,0 0 1,0 0 0,0 0 0,0-1 0,0 1 0,0 0 0,0 0 0,0 0 0,0 0-1,0 0 1,0-1 0,0 1 0,0 0 0,0 0 0,0 0 0,0 0 0,0 0 0,0-1-1,0 1 1,0 0 0,0 0 0,0 0 0,1 0 0,-1 0 0,0-1 0,0 1 0,0 0-1,0 0 1,0 0 0,0 0 0,0 0 0,0 0 0,1 0 0,-1 0 0,0 0 0,0-1-1,0 1 1,0 0 0,16-3 663,27 2-1057,-37 1 583,99 6-93,-52-2-2526,-1-2-5833,-29-2-3018</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9.274"/>
    </inkml:context>
    <inkml:brush xml:id="br0">
      <inkml:brushProperty name="width" value="0.025" units="cm"/>
      <inkml:brushProperty name="height" value="0.025" units="cm"/>
    </inkml:brush>
  </inkml:definitions>
  <inkml:trace contextRef="#ctx0" brushRef="#br0">45 1 12876,'0'0'1100,"-4"9"-641,-5 20 787,1-1-1,1 1 1,1 1-1,1-1 1,0 43 0,5-71-1224,-1 0 0,1 1 0,0-1 0,0 0 0,1 1 0,-1-1 0,0 0 0,0 1 0,1-1 0,-1 0 0,1 0 0,-1 1 0,1-1 0,-1 0 0,1 0 0,0 0 0,0 0 0,-1 1 0,1-1 0,0 0 0,0 0 0,0-1 0,0 1 0,0 0 0,2 1 0,-1-2 9,0 1-1,0 0 1,1-1 0,-1 0-1,0 1 1,1-1 0,-1 0-1,0 0 1,0 0 0,1 0-1,-1-1 1,0 1 0,4-2-1,2 0 12,-1-1 0,1 0-1,-1 0 1,0-1-1,0 0 1,0 0 0,9-8-1,26-34 7,-41 45-37,-4 41-187,3-38 181,0 1 0,-1-1 0,1 0 0,0 1 0,0-1 0,0 0 0,1 1 0,-1-1 0,0 0 1,1 0-1,0 1 0,-1-1 0,1 0 0,0 0 0,0 0 0,0 0 0,0 0 0,1 0 0,-1 0 0,0 0 0,1 0 0,0-1 0,-1 1 0,1 0 1,0-1-1,0 0 0,0 1 0,0-1 0,0 0 0,0 0 0,0 0 0,0 0 0,0 0 0,0-1 0,1 1 0,-1-1 0,0 1 0,1-1 0,-1 0 1,0 0-1,0 0 0,1 0 0,3-1 0,2 0 14,1 1 0,-1-2 0,0 1 1,0-2-1,0 1 0,0-1 0,0 0 1,0 0-1,-1-1 0,1 0 0,8-7 1,-13 9-48,2-1-16,-1 0-1,0 0 1,0-1 0,0 1 0,0-1 0,-1 0 0,0 0 0,1 0-1,-1 0 1,-1 0 0,1-1 0,-1 1 0,4-10 0,-28 26-2732,12 1 606,1-1-4415</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9.653"/>
    </inkml:context>
    <inkml:brush xml:id="br0">
      <inkml:brushProperty name="width" value="0.025" units="cm"/>
      <inkml:brushProperty name="height" value="0.025" units="cm"/>
    </inkml:brush>
  </inkml:definitions>
  <inkml:trace contextRef="#ctx0" brushRef="#br0">56 40 13613,'0'0'3491,"-52"-40"-3010,49 40-449,3 7-160,5 7-97,15 3-2305,0 2-673,6-2-609</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29.997"/>
    </inkml:context>
    <inkml:brush xml:id="br0">
      <inkml:brushProperty name="width" value="0.025" units="cm"/>
      <inkml:brushProperty name="height" value="0.025" units="cm"/>
    </inkml:brush>
  </inkml:definitions>
  <inkml:trace contextRef="#ctx0" brushRef="#br0">140 117 5349,'0'0'5862,"-9"2"-5531,1 0 138,1 0 1,-1 1-1,1 0 1,0 0-1,0 0 1,0 1-1,1 0 1,-1 1-1,1 0 1,0 0-1,0 0 1,1 0-1,-1 1 1,1 0-1,1 0 1,-1 0-1,1 1 1,0 0-1,-5 11 1,8-17-408,0 0 0,1 1 0,-1-1-1,0 0 1,1 1 0,-1-1 0,1 1 0,-1-1 0,1 1 0,0-1 0,-1 1 0,1-1 0,0 1 0,0-1 0,0 1-1,0-1 1,1 1 0,-1-1 0,0 1 0,1-1 0,-1 1 0,1-1 0,-1 1 0,1-1 0,0 0 0,0 3 0,2-4-47,-1 1 0,0 0 1,1-1-1,-1 1 0,1-1 1,-1 0-1,1 1 0,-1-1 1,1 0-1,-1-1 0,1 1 1,-1 0-1,1-1 0,-1 0 1,0 1-1,5-3 0,3-1-174,1 0 1,-1-1-1,0 0 0,0-1 0,-1 0 1,0 0-1,0-1 0,0 0 0,-1-1 0,0 0 1,0 0-1,-1-1 0,8-11 0,-5 5 221,0-1 1,-1 0-1,-1-1 1,-1 0-1,0 0 0,-1-1 1,6-23-1,-13 38 1469,-3 17-976,-3 26-3239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4.795"/>
    </inkml:context>
    <inkml:brush xml:id="br0">
      <inkml:brushProperty name="width" value="0.025" units="cm"/>
      <inkml:brushProperty name="height" value="0.025" units="cm"/>
    </inkml:brush>
  </inkml:definitions>
  <inkml:trace contextRef="#ctx0" brushRef="#br0">22 1 14830,'0'0'5862,"0"57"-4613,-5-24-384,-4 2 128,3 3-577,5-2-96,1-7-160,0-4-32,0-6-63,1-9-1,8-10 64,4 0 64,-1-14-160,-1-9-2082,-7-4-1890,-4-7-3299</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0.598"/>
    </inkml:context>
    <inkml:brush xml:id="br0">
      <inkml:brushProperty name="width" value="0.025" units="cm"/>
      <inkml:brushProperty name="height" value="0.025" units="cm"/>
    </inkml:brush>
  </inkml:definitions>
  <inkml:trace contextRef="#ctx0" brushRef="#br0">0 10 9385,'0'0'7991,"8"1"-7206,1-1-489,-1 0 0,1 0 0,0-1 0,-1 0 0,1-1 0,15-4-1,-23 6-197,-1 0-1,1 1 1,0-1-1,-1 1 1,1-1-1,-1 1 0,1-1 1,0 1-1,-1-1 1,0 1-1,1-1 1,-1 1-1,1 0 1,-1-1-1,1 1 0,-1 0 1,0-1-1,0 1 1,1 0-1,-1-1 1,0 1-1,0 0 0,0 0 1,0-1-1,0 1 1,0 0-1,0 0 1,0-1-1,0 1 0,0 0 1,-1 1-1,1 37 908,0-30-622,-5 34 1000,5-43-1408,0 1 0,1-1 0,-1 0 1,0 0-1,1 1 0,-1-1 0,0 0 1,1 0-1,-1 0 0,0 0 0,1 0 0,-1 0 1,1 0-1,-1 1 0,0-1 0,1 0 1,-1 0-1,0 0 0,1 0 0,-1 0 1,1-1-1,-1 1 0,0 0 0,1 0 0,-1 0 1,0 0-1,1 0 0,-1 0 0,0-1 1,1 1-1,-1 0 0,0 0 0,1-1 1,-1 1-1,0 0 0,1 0 0,-1-1 0,0 1 1,0-1-1,16-10-3821,-6-4-1903</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1.736"/>
    </inkml:context>
    <inkml:brush xml:id="br0">
      <inkml:brushProperty name="width" value="0.025" units="cm"/>
      <inkml:brushProperty name="height" value="0.025" units="cm"/>
    </inkml:brush>
  </inkml:definitions>
  <inkml:trace contextRef="#ctx0" brushRef="#br0">48 45 9897,'0'0'13485,"-6"10"-13079,1-2-226,0-2 13,1 0 1,0 0-1,0 0 1,0 1-1,1 0 0,0 0 1,0 0-1,1 0 0,-3 11 1,8-17-151,-1-1 0,1 0 0,-1 0 0,1 0 1,-1 0-1,1 0 0,0 0 0,-1-1 0,1 1 0,-1-1 1,5-1-1,11-8-12,0 0 0,-1-2 1,0 0-1,0 0 1,-2-2-1,23-23 0,-15 15-26,-23 22-10,0 0 0,1 0 0,-1-1 0,0 1-1,0 0 1,0 0 0,0 0 0,0 0 0,1 0 0,-1 0 0,0 0 0,0 0 0,0 0 0,0 0 0,0 0 0,1 0 0,-1 0-1,0 0 1,0 0 0,0 0 0,0 0 0,0 0 0,1 0 0,-1 0 0,0 0 0,0 1 0,0-1 0,0 0 0,0 0 0,1 0-1,-1 0 1,0 0 0,0 0 0,0 0 0,0 0 0,0 1 0,0-1 0,0 0 0,0 0 0,0 0 0,1 0 0,-1 0 0,0 0-1,0 1 1,0-1 0,0 0 0,0 0 0,0 0 0,0 0 0,0 1 0,0-1 0,0 0 0,0 0 0,0 0 0,0 0 0,0 0-1,0 1 1,0-1 0,0 0 0,-1 0 0,1 0 0,0 0 0,0 0 0,0 1 0,-1 21-53,-7 25 126,6-40-64,0 0 0,0 0 0,0 1 0,1-1 0,1 1 0,-1 0 0,1 7 0,1-14 2,-1 0 0,1 0 0,-1-1 0,1 1 0,0 0 0,-1-1 0,1 1 0,0 0-1,0-1 1,0 1 0,-1-1 0,1 1 0,0-1 0,0 1 0,0-1 0,0 0 0,0 1 0,0-1 0,0 0 0,0 0 0,0 0 0,0 0 0,0 0 0,0 0 0,0 0 0,0 0 0,-1 0 0,1 0 0,0 0 0,0-1 0,0 1 0,0 0 0,0-1 0,0 1 0,1-2 0,36-13 163,-23 4-203,-1 0-1,-1-2 1,0 0-1,-1 0 1,0-1 0,-1 0-1,0-1 1,10-20-1,-20 33-189,-17 41-294,13-33 548,0 0-1,0 1 0,1-1 1,0 1-1,0-1 0,1 1 1,0-1-1,0 1 1,0 0-1,1 0 0,0 0 1,0-1-1,3 11 0,-2-15-17,1 0-1,0-1 1,0 1-1,0-1 1,0 0-1,0 1 0,0-1 1,0 0-1,0 0 1,0-1-1,1 1 1,-1 0-1,0-1 0,1 1 1,-1-1-1,0 0 1,1 0-1,-1 0 1,0 0-1,5-1 0,51-5 139,-13-16-246,-40 19-51,0-1 0,1 1 0,-1 1 1,1-1-1,0 1 0,0 0 0,0 0 0,0 0 1,8 0-1,-14 36-147,0 4 615,0-37-303,0-1 0,0 1 0,0-1 0,0 0-1,1 1 1,-1-1 0,0 1 0,0-1 0,0 0 0,1 1-1,-1-1 1,0 0 0,1 1 0,-1-1 0,0 0 0,1 1-1,-1-1 1,0 0 0,1 0 0,-1 1 0,1-1 0,-1 0-1,1 0 1,-1 0 0,0 0 0,1 0 0,0 1 0,19-10 795,-16 6-708,-1 0 0,1 0-1,-1-1 1,0 1 0,0-1 0,0 1 0,0-1-1,-1 0 1,0 0 0,0 0 0,0-1 0,0 1 0,0 0-1,1-8 1,-1-3 196,0 1 0,-1-1-1,-1-19 1,0 20-370,30 13-4420,19-4-5462,-20-4-2530</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2.525"/>
    </inkml:context>
    <inkml:brush xml:id="br0">
      <inkml:brushProperty name="width" value="0.025" units="cm"/>
      <inkml:brushProperty name="height" value="0.025" units="cm"/>
    </inkml:brush>
  </inkml:definitions>
  <inkml:trace contextRef="#ctx0" brushRef="#br0">146 47 11179,'0'0'5931,"2"-8"-3540,8-25-357,-11 33-1990,1 0 0,0 0 0,0 0 0,0 1 0,0-1 0,0 0 1,-1 0-1,1 0 0,0 0 0,0 0 0,0 0 0,0 0 0,-1 0 0,1 0 0,0 0 0,0 0 0,0 0 0,0 0 0,-1 0 1,1 0-1,0 0 0,0 0 0,0-1 0,0 1 0,-1 0 0,1 0 0,0 0 0,0 0 0,0 0 0,0 0 0,0 0 0,-1 0 0,1-1 1,0 1-1,0 0 0,0 0 0,0 0 0,0 0 0,0 0 0,0-1 0,0 1 0,0 0 0,0 0 0,0 0 0,0 0 0,-1-1 0,1 1 1,0 0-1,0 0 0,0 0 0,0 0 0,0-1 0,1 1 0,-1 0 0,0 0 0,0 0 0,0 0 0,0-1 0,0 1 0,0 0 0,0 0 1,0 0-1,0 0 0,0-1 0,-9 8 65,-8 12 84,1 0 1,1 1 0,1 1 0,1 0-1,0 1 1,2 0 0,1 1 0,0 0 0,-9 37-1,18-58-171,0 1 0,1-1 0,-1 0 0,1 1 0,-1-1 0,1 1 0,0 0 0,0-1 0,0 1 0,0-1 0,0 1 0,0-1 0,1 1 0,-1-1 0,1 1 0,0-1 0,0 0 0,0 1 0,0-1 0,0 0 0,0 0 0,1 1 0,1 1 0,0-2-5,-1-1 0,1 1 0,0-1 0,0 0 0,0 0 1,0 0-1,-1 0 0,2 0 0,-1-1 0,0 1 0,0-1 0,0 0 1,0 0-1,0 0 0,0 0 0,0-1 0,0 1 0,0-1 0,3-1 1,1 1-2,-1-1 1,0 0-1,-1 0 1,1 0-1,0-1 1,-1 0-1,1 0 1,-1-1-1,0 0 1,0 1 0,0-2-1,0 1 1,-1 0-1,0-1 1,0 0-1,0 0 1,0 0-1,-1-1 1,5-9-1,-8 14-11,0 1 0,0-1 0,0 1-1,0 0 1,0-1 0,1 1 0,-1-1-1,0 1 1,0-1 0,0 1 0,-1-1-1,1 1 1,0-1 0,0 1 0,0-1-1,0 1 1,0 0 0,0-1 0,-1 1-1,1-1 1,0 1 0,0 0 0,-1-1-1,1 1 1,0 0 0,-1-1 0,1 1-1,0 0 1,-1-1 0,1 1 0,0 0-1,-1-1 1,1 1 0,-1 0 0,1 0-1,0 0 1,-2-1 0,-22 1-43,-20 16-105,42-15 138,0-1 0,1 2 0,-1-1 0,1 0 0,0 0-1,-1 0 1,1 1 0,0-1 0,0 1 0,0-1-1,0 1 1,0-1 0,0 1 0,0-1 0,0 1 0,1 0-1,-1 0 1,0-1 0,0 5 0,2-5 4,-1 0 0,1 0 0,0 0 0,-1-1 0,1 1 0,0 0 0,-1 0 0,1 0 0,0 0 0,0-1 0,0 1 0,0 0 0,0-1 0,0 1 0,-1-1 0,1 1 0,1-1 1,-1 1-1,0-1 0,0 0 0,0 0 0,0 1 0,0-1 0,0 0 0,0 0 0,0 0 0,0 0 0,0 0 0,1 0 0,1-1 0,7 0 11,1 0 0,-1-1 0,0 0 0,0-1 0,1 0 0,-2 0 0,1-1 0,0 0 0,10-7 0,-7 4 4,0 1-1,1 0 1,24-6 0,-37 12-21,-1 0 0,1 1 1,-1-1-1,1 0 0,-1 1 0,1-1 1,-1 0-1,1 1 0,-1-1 0,1 1 0,-1-1 1,0 1-1,1-1 0,-1 1 0,1-1 1,-1 1-1,0-1 0,0 1 0,1-1 1,-1 1-1,0 0 0,0-1 0,0 1 1,0-1-1,0 1 0,0 0 0,0-1 1,0 1-1,0-1 0,0 1 0,0 0 0,0 0 1,-1 31 77,1-26-63,-1 1 32,0 1 1,-1-1 0,0 1 0,0-1-1,-4 10 1,3-11 28,0 1 0,1 0-1,0 0 1,1 0 0,-1 1 0,1 7 0,18-20-2119,-13 2 1109,-1 1 0,0-1 1,-1 0-1,1 0 0,0-1 0,-1 1 1,0-1-1,3-4 0,6-15-8017</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3.534"/>
    </inkml:context>
    <inkml:brush xml:id="br0">
      <inkml:brushProperty name="width" value="0.025" units="cm"/>
      <inkml:brushProperty name="height" value="0.025" units="cm"/>
    </inkml:brush>
  </inkml:definitions>
  <inkml:trace contextRef="#ctx0" brushRef="#br0">0 315 14542,'0'0'2882,"8"1"-800,3-1-1724,0 0-1,-1-1 0,1 0 0,-1 0 1,0-1-1,1-1 0,-1 1 0,0-2 1,0 1-1,-1-2 0,12-5 0,27-25-160,-45 33-81,-1 0-1,1 0 0,-1 0 0,0 0 1,0-1-1,0 1 0,0-1 1,0 0-1,-1 0 0,1 1 0,-1-1 1,0 0-1,0 0 0,0 0 0,0 0 1,1-5-1,-3 7-92,1 1 0,0-1 0,-1 1 0,1-1-1,-1 1 1,1-1 0,-1 1 0,1 0 0,-1-1 0,1 1 0,-1-1 0,0 1 0,1 0 0,-1 0-1,1-1 1,-1 1 0,0 0 0,1 0 0,-1 0 0,0 0 0,1 0 0,-1-1 0,0 1 0,1 1 0,-1-1-1,0 0 1,1 0 0,-1 0 0,0 0 0,1 0 0,-1 0 0,1 1 0,-1-1 0,0 0 0,1 1 0,-2-1-1,-25 11-52,20-6 44,1 0 0,0 0 1,0 1-1,0 0 1,1 0-1,0 0 1,0 1-1,0 0 0,1 0 1,0 0-1,1 0 1,-1 1-1,1-1 0,1 1 1,-1 0-1,1 0 1,1 0-1,0 0 1,-1 15-1,2-22-4,1 1 0,0 0 0,-1-1 0,1 0 0,0 1 0,0-1 0,0 1-1,0-1 1,0 0 0,0 0 0,0 1 0,1-1 0,-1 0 0,0 0 0,1 0 0,-1-1 0,1 1 0,-1 0 0,1 0 0,-1-1 0,1 1 0,-1-1 0,1 1 0,0-1-1,-1 0 1,1 1 0,-1-1 0,1 0 0,3-1 0,50-1 151,-40-1-172,-1-1 0,1 0 1,-1-1-1,0-1 0,-1 0 0,0-1 1,0-1-1,0 0 0,-1 0 0,19-17 1,-16 12-44,-1-1 0,0-1 0,-1 0 0,-1-1 0,0 0 0,-1-1 0,13-26 0,-24 42 54,0 1 0,0 0 0,1-1 0,-1 1-1,0 0 1,0-1 0,0 1 0,1 0 0,-1-1 0,0 1 0,0-1-1,0 1 1,0 0 0,0-1 0,0 1 0,0-1 0,0 1 0,0 0-1,0-1 1,0 1 0,0-1 0,0 1 0,0-1 0,0 1 0,0 0-1,0-1 1,0 1 0,-1 0 0,1-1 0,0 1 0,0 0 0,-1-1-1,-12 4 27,12-3-26,-1 1 0,0 0-1,1 0 1,-1 0 0,1 1-1,-1-1 1,1 0 0,0 0 0,-1 1-1,1-1 1,0 1 0,0-1-1,0 1 1,0 0 0,0-1-1,-1 4 1,2-4 208,8-7-209,-1 0 1,0 0-1,0 0 0,0-1 0,9-12 0,-3 4 38,41-40 6,-53 54-44,0 0 1,-1-1-1,1 1 0,-1 0 1,1 0-1,-1 0 0,1 0 1,-1 0-1,0-1 0,0 1 1,0 0-1,0 0 0,0-1 1,0 1-1,0 0 0,0 0 1,0-1-1,0 1 0,-1 0 0,1 0 1,0 0-1,-1 0 0,1-1 1,-1 1-1,1 0 0,-1 0 1,0 0-1,0 0 0,1 0 1,-1 0-1,0 0 0,0 1 1,0-1-1,0 0 0,0 0 1,0 1-1,0-1 0,0 0 1,0 1-1,0-1 0,0 1 1,-1 0-1,1-1 0,0 1 0,0 0 1,-2-1-1,0 2-5,0 0 0,0-1 1,1 1-1,-1 0 0,0 0 0,1 1 0,-1-1 1,1 0-1,-1 1 0,1-1 0,0 1 0,0 0 1,0 0-1,0 0 0,0 0 0,0 0 0,-2 3 0,-30 46-6,30-43 28,-3 3 35,-58 107 861,60-106-813,-1 1 0,2 0 0,-1 0 1,2 0-1,0 1 0,0-1 0,0 23 0,3-36-94,0 1 0,0 0 0,0 0 1,1 0-1,-1 0 0,0 0 0,1 0 0,-1 0 0,0 0 0,1 0 0,-1-1 1,1 1-1,-1 0 0,1 0 0,0-1 0,-1 1 0,1 0 0,0-1 0,0 1 1,-1 0-1,1-1 0,0 1 0,0-1 0,1 1 0,31 7 86,32-10-988,-57 0 353,0 0 1,0-1-1,-1 0 0,1 0 0,-1-1 0,0 0 1,0 0-1,10-7 0,24-29-9040,-21 14-334</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3.915"/>
    </inkml:context>
    <inkml:brush xml:id="br0">
      <inkml:brushProperty name="width" value="0.025" units="cm"/>
      <inkml:brushProperty name="height" value="0.025" units="cm"/>
    </inkml:brush>
  </inkml:definitions>
  <inkml:trace contextRef="#ctx0" brushRef="#br0">96 102 15535,'0'0'1041,"-10"12"598,1-3-1194,-36 39 1222,41-44-1396,1 1 0,-1 0 0,1 0-1,0 0 1,0 1 0,1-1 0,-1 1 0,1 0-1,-2 11 1,3-16-253,1 0-1,0-1 1,0 1-1,0 0 1,0 0-1,0 0 1,0 0-1,0-1 1,0 1-1,1 0 1,-1 0-1,0 0 1,0-1-1,1 1 1,-1 0-1,0 0 1,1-1-1,-1 1 1,1 0-1,-1 0 1,1-1-1,-1 1 1,1-1-1,0 1 1,-1-1-1,1 1 1,0-1-1,-1 1 1,2 0-1,0 0 15,1-1 0,-1 1 0,1-1 0,-1 1 0,1-1 0,-1 0 0,1 0 0,-1 0 0,1 0 0,2-1-1,4 0 28,1-1 0,-1 0-1,0-1 1,15-7-1,-5-1-39,-1-1 0,0 0 0,-1-2 0,-1 0 0,0-1 0,-1 0-1,0-1 1,-1-1 0,-1-1 0,-1 0 0,-1 0 0,12-24 0,-19 24 1015,-18 29-669,-20 28-248,25-23-55,-1-1 1,2 1-1,0 1 1,1-1-1,1 1 1,-8 33-1,5 20-4492,7-54-2649,-3-5-7046</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4.643"/>
    </inkml:context>
    <inkml:brush xml:id="br0">
      <inkml:brushProperty name="width" value="0.025" units="cm"/>
      <inkml:brushProperty name="height" value="0.025" units="cm"/>
    </inkml:brush>
  </inkml:definitions>
  <inkml:trace contextRef="#ctx0" brushRef="#br0">81 91 11403,'-9'2'1206,"2"0"-853,-29 5 1076,8-5 2656,50-7-504,6-3-3478,318-26 2384,29-4-2177,-346 33-241,-29 5-61,0 0-1,0 0 0,0 0 1,0 0-1,0 0 1,0 0-1,0-1 0,0 1 1,0 0-1,0 0 0,0 0 1,0 0-1,0 0 1,0 0-1,0 0 0,0 0 1,0 0-1,0 0 0,0 0 1,0 0-1,0-1 1,0 1-1,0 0 0,0 0 1,0 0-1,0 0 0,0 0 1,0 0-1,0 0 1,0 0-1,0 0 0,-43-1 413,26 1-446,-583 31 1505,576-28-1472,13-3-12,0 1 0,0 0 0,1 1 0,-1 0 0,0 1 0,1 0 0,0 1 1,-12 5-1,20-4-129,11-3-154,84-1-123,0-4 1,0-4 0,110-23-1,91-7 265,-364 46 522,-76 20 0,-5 2 14,113-25-686,1 1-1432,-46 2-1,74-10-2248</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5.870"/>
    </inkml:context>
    <inkml:brush xml:id="br0">
      <inkml:brushProperty name="width" value="0.025" units="cm"/>
      <inkml:brushProperty name="height" value="0.025" units="cm"/>
    </inkml:brush>
  </inkml:definitions>
  <inkml:trace contextRef="#ctx0" brushRef="#br0">200 98 10794,'0'0'4228,"1"-9"-1639,2-29-635,-4 36-1851,1 1 1,-1 0-1,1-1 0,-1 1 1,0 0-1,1 0 0,-1 0 0,0 0 1,0 0-1,0 0 0,0 0 0,0 0 1,0 0-1,0 0 0,0 0 1,-1 0-1,1 1 0,0-1 0,0 1 1,-1-1-1,1 1 0,0-1 1,-1 1-1,1 0 0,-1 0 0,1-1 1,0 1-1,-1 0 0,1 0 0,-3 1 1,-40 3 613,36 0-673,0 0 0,0 0 0,0 1 1,1-1-1,-1 2 0,-8 7 0,13-10-42,0-1-1,1 1 1,-1-1-1,0 1 1,1 0-1,-1 0 1,1 0-1,0 0 1,0 0-1,0 0 1,1 1-1,-1-1 0,1 1 1,0-1-1,0 1 1,0 0-1,-1 4 1,3-8-4,0 1 1,-1 0 0,1-1-1,-1 1 1,1-1-1,0 1 1,0-1-1,-1 1 1,1-1-1,0 0 1,0 1-1,0-1 1,-1 0 0,1 0-1,0 0 1,0 1-1,0-1 1,0 0-1,0 0 1,-1 0-1,1 0 1,0 0 0,0 0-1,1-1 1,24-2 128,-14-1-230,0-1 0,0-1 1,-1 0-1,0 0 1,0-1-1,-1-1 0,0 1 1,19-20-1,5-2-404,-34 29 476,0-1-1,1 1 1,-1 0 0,0 0 0,0 0 0,0 0-1,0-1 1,0 1 0,1 0 0,-1 0-1,0 0 1,0 0 0,0 0 0,1 0 0,-1-1-1,0 1 1,0 0 0,1 0 0,-1 0-1,0 0 1,0 0 0,0 0 0,1 0-1,-1 0 1,0 0 0,0 0 0,1 0 0,-1 0-1,0 0 1,0 0 0,0 0 0,1 1-1,-1-1 1,0 0 0,0 0 0,0 0-1,1 0 1,-1 0 0,0 0 0,0 0 0,0 1-1,0-1 1,1 0 0,-1 0 0,0 0-1,0 0 1,0 1 0,0-1 0,0 0-1,1 1 1,0 16-484,-6 24 498,-41 159 743,39-173-336,-2-2-1,-1 1 1,-2-1 0,0-1 0,-23 35-1,31-54-313,0-1 0,0 1 0,0-1 0,0 0 0,-1 0-1,1 0 1,-1 0 0,-9 4 0,13-7-68,0-1 1,0 1-1,0-1 1,-1 1-1,1-1 1,0 0-1,0 1 1,-1-1-1,1 0 1,0 0-1,0 0 1,-1 0-1,1 0 1,0 0-1,0 0 1,-1 0-1,1-1 1,0 1-1,0 0 1,0-1-1,0 1 1,-1-1-1,1 0 1,0 1-1,0-1 1,0 0-1,0 1 1,0-1-1,0 0 1,0 0-1,1 0 1,-1 0-1,0 0 1,0 0-1,1 0 1,-1 0-1,0 0 1,1 0-1,-1 0 1,1-1-1,0 1 1,-1 0-1,1 0 1,0 0-1,0-3 1,-3-4-85,2 0 1,-1 1 0,1-1 0,1 0-1,-1 0 1,1 0 0,1 0 0,-1 0-1,1 0 1,1 0 0,-1 0 0,1 1-1,1-1 1,-1 1 0,1-1 0,1 1-1,0 0 1,-1 0 0,2 0 0,-1 1-1,1 0 1,0-1 0,1 2 0,6-7-1,14-10 5,1 1-1,1 2 0,1 1 1,45-22-1,10-7 85,-74 41-4,3-1-3,0-1-1,-1 0 1,0 0-1,0-2 1,-1 1 0,-1-1-1,1-1 1,11-15-1,-22 25 0,1 0-1,0 0 1,-1 0-1,1 0 1,-1 0-1,0 0 1,1 0-1,-1 0 1,0 0-1,1 0 1,-1 0 0,0 0-1,0 0 1,0 0-1,0 0 1,0 0-1,0 0 1,-1-2-1,1 3-1,0-1 0,-1 1-1,1-1 1,-1 1 0,1 0 0,0-1-1,-1 1 1,1 0 0,-1-1-1,1 1 1,-1 0 0,1-1-1,-1 1 1,0 0 0,1 0 0,-1 0-1,1 0 1,-1 0 0,1-1-1,-1 1 1,0 0 0,1 0-1,-2 1 1,-1-1 2,-1 0 0,0 1 1,1 0-1,-1 0 0,1 0 0,-1 0 0,1 1 0,-6 3 1,0 1 26,1 0 0,0 1 0,1 0 0,-1 0 0,1 0 0,1 1 0,0 1 0,0-1 0,0 1 0,1 0 0,0 0 0,1 0 0,0 1 0,-5 18 0,9-28-28,0 1 0,0 0 0,0 0-1,0-1 1,0 1 0,0 0 0,0 0 0,0-1-1,0 1 1,1 0 0,-1 0 0,0-1 0,0 1-1,1 0 1,-1-1 0,0 1 0,1 0 0,-1-1 0,1 1-1,-1 0 1,1-1 0,-1 1 0,1-1 0,-1 1-1,1-1 1,0 1 0,-1-1 0,1 1 0,0-1-1,-1 0 1,1 1 0,1-1 0,35 4 142,34-16 15,-39 3-132,-1-1 1,-1-2 0,0-1 0,42-24 0,-72 36 22,1 1-1,0-1 1,0 1 0,-1-1-1,1 1 1,0-1 0,-1 1-1,1-1 1,0 1 0,-1-1-1,1 0 1,-1 0 0,1 1-1,-1-1 1,0 0 0,1 0-1,-1 1 1,0-1 0,1 0 0,-1 0-1,0 0 1,0 0 0,0 1-1,0-1 1,1 0 0,-1 0-1,-1 0 1,1 0 0,0 0-1,0 0 1,0-1 0,-18-24 823,15 24-828,1 0 0,0 0-1,0-1 1,1 1 0,-1-1 0,0 1 0,1-1 0,0 0 0,-1 1 0,1-1 0,0 0 0,-1-6 0,9 8-464,0 1-1,0-1 1,0 1 0,0 1 0,12 1-1,-6 0-419,63 7-3841,-24-6-1487,-13-3-834</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6.783"/>
    </inkml:context>
    <inkml:brush xml:id="br0">
      <inkml:brushProperty name="width" value="0.025" units="cm"/>
      <inkml:brushProperty name="height" value="0.025" units="cm"/>
    </inkml:brush>
  </inkml:definitions>
  <inkml:trace contextRef="#ctx0" brushRef="#br0">142 172 9769,'0'0'4244,"-9"0"-2866,0 0-948,1 0 0,-1 1 0,1 0 0,-1 0 1,1 1-1,-11 4 0,15-5-296,0 1-1,0-1 1,1 1 0,-1 1-1,1-1 1,0 0 0,-1 1 0,1 0-1,0-1 1,1 1 0,-1 0-1,0 1 1,1-1 0,0 0 0,-1 1-1,2-1 1,-1 1 0,-2 5-1,3-7-113,0-1-1,1 0 0,-1 1 0,1-1 0,-1 0 1,1 1-1,-1-1 0,1 0 0,0 1 0,-1-1 1,1 1-1,0-1 0,0 1 0,0-1 0,0 1 0,1-1 1,-1 1-1,0-1 0,0 0 0,1 1 0,-1-1 1,1 1-1,0-1 0,-1 0 0,1 0 0,0 1 0,0-1 1,-1 0-1,3 2 0,0-2 2,0 0 1,0 0-1,0 0 1,0-1-1,0 1 1,1-1-1,-1 0 0,0 0 1,0 0-1,0 0 1,1 0-1,-1-1 0,0 1 1,5-3-1,6-1-18,-1-1 0,1 0 1,-1-1-1,0 0 0,0-2 0,-1 1 0,0-1 0,0-1 0,-1 0 0,10-11 0,0-1-46,-1 0 0,-1-1 0,-1-1 0,15-26 0,-30 45 51,-1 0 11,1 1-1,-1-1 0,0 1 0,0-1 1,0 0-1,0 0 0,-1 0 0,1 0 0,-1 0 1,0 0-1,-1 0 0,1-5 0,-2 8-6,0 1 0,0 0 0,0 0 0,0 0-1,0 0 1,0 0 0,-1 0 0,1 0 0,0 1-1,0-1 1,0 0 0,0 0 0,0 1 0,0-1-1,0 1 1,0-1 0,0 1 0,-2 1 0,-10 7 59,0 1 0,1 0 1,1 1-1,-1 1 0,-13 18 0,-45 69 1226,64-90-1093,0-1-50,1 1 1,0-1 0,0 1-1,0 0 1,1 1 0,1-1 0,0 0-1,-4 16 1,7-24-154,0 0 0,0 0 0,0 0 0,0 0 0,0 1 0,0-1 0,1 0 0,-1 0 0,0 0 0,0 0 0,1 0 0,-1 0 0,1 0 0,-1 0 0,1 0 0,-1 0-1,1 0 1,0 0 0,-1 0 0,1 0 0,0 0 0,0 0 0,0-1 0,0 1 0,0 0 0,1 0 0,2 1 15,-1-1-1,1 1 1,0-1-1,-1 0 1,1 0-1,0 0 1,0-1 0,5 1-1,5-1-111,1-1 0,0 0-1,19-4 1,-17 0-593,0 0 0,30-15 0,-36 14 531,1 1-1,0 0 1,1 1-1,-1 0 1,1 1-1,16-2 1,-28 5 179,-1 0-1,0 0 1,1 0 0,-1 0 0,0 0-1,0 0 1,1 0 0,-1 0 0,0 0 0,0 1-1,1-1 1,-1 0 0,0 0 0,1 0-1,-1 0 1,0 0 0,0 1 0,0-1-1,1 0 1,-1 0 0,0 1 0,0-1 0,0 0-1,0 0 1,1 1 0,-1-1 0,0 0-1,0 0 1,0 1 0,0-1 0,0 0-1,0 1 1,0-1 0,0 0 0,0 0 0,0 1-1,0-1 1,0 0 0,0 1 0,0-1-1,-4 21 463,-11 14 276,32-85 766,-2 3-1639,-9 34-314,-3 12-235,-2 4 657,1 0 0,-1 0 0,1 0-1,0 0 1,0 0 0,0 0 0,0 0 0,0-1 0,0 1 0,1-1 0,-1 0 0,1 0 0,0 0-1,0 0 1,0 0 0,0 0 0,0-1 0,0 0 0,0 1 0,0-1 0,1 0 0,-1 0 0,0-1-1,1 1 1,-1-1 0,0 0 0,1 0 0,-1 0 0,1 0 0,-1 0 0,0-1 0,1 1 0,3-2 0,2 0 45,0 0 1,0-1 0,0 0-1,0 0 1,0-1 0,-1 0 0,1-1-1,-1 0 1,0 0 0,13-11-1,-14 9-4,-3 3-12,0 0 0,-1 0 0,1 0 0,-1 0 0,0 0 0,0-1 0,4-5 0,-26 21-39,-14 31 189,31-39-116,0-1 0,1 0 0,-1 1 0,1-1 0,-1 1 0,1 0 0,0-1 0,0 1 0,1 0 0,-1 0 0,0-1 0,1 1 0,0 0 0,-1 0 1,1 0-1,1 5 0,0-7-41,0-1 0,0 1 0,0 0 0,1 0 0,-1-1 0,0 1 0,1-1 1,-1 1-1,0-1 0,1 0 0,-1 1 0,0-1 0,1 0 0,-1 0 0,0 0 1,1 0-1,-1 0 0,1 0 0,1-1 0,29-3 195,-26 2-201,-1 0-1,1-1 0,-1 0 0,1-1 0,-1 1 0,0-1 0,6-6 0,25-15-92,-45 56-686,5-22 609,3-6-62,0 1 1,0-1-1,0 1 1,0 0-1,1-1 1,-1 1-1,1-1 0,0 1 1,0 0-1,0-1 1,2 7-1,-2-9-145,1 0-1,0 1 1,-1-1-1,1 0 1,0 0 0,0 1-1,0-1 1,0 0-1,0 0 1,0 0-1,0 0 1,0 0-1,0 0 1,0 0-1,1-1 1,-1 1 0,0 0-1,1-1 1,-1 1-1,0-1 1,1 1-1,-1-1 1,1 0-1,-1 1 1,1-1-1,-1 0 1,1 0 0,-1 0-1,3 0 1,16 0-6557</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7.606"/>
    </inkml:context>
    <inkml:brush xml:id="br0">
      <inkml:brushProperty name="width" value="0.025" units="cm"/>
      <inkml:brushProperty name="height" value="0.025" units="cm"/>
    </inkml:brush>
  </inkml:definitions>
  <inkml:trace contextRef="#ctx0" brushRef="#br0">63 224 10602,'0'0'4714,"-9"5"-3086,6-4-1452,-1 1 1,1 0-1,0 0 1,0 0-1,0 0 0,0 0 1,0 1-1,0-1 1,0 1-1,1 0 0,-1 0 1,1 0-1,0 0 0,0 0 1,0 1-1,0-1 1,1 0-1,-1 1 0,1 0 1,0-1-1,0 1 1,0 0-1,0 3 0,1-6-155,1 0-1,-1 1 0,1-1 1,-1 0-1,1 0 0,-1 0 0,1 0 1,-1 0-1,1 0 0,0-1 1,0 1-1,-1 0 0,1 0 1,0 0-1,0-1 0,0 1 1,0 0-1,0-1 0,0 1 0,0-1 1,0 1-1,0-1 0,0 0 1,0 1-1,1-1 0,-1 0 1,0 0-1,0 1 0,0-1 0,0 0 1,0 0-1,1-1 0,-1 1 1,0 0-1,0 0 0,2-1 1,46-8 178,-35 3-201,1-1 1,-1-1 0,-1 0-1,1 0 1,-1-2 0,21-19-1,-27 24-1,-1-1 0,0-1-1,0 1 1,-1-1 0,0 1 0,0-2-1,-1 1 1,0 0 0,0-1-1,0 0 1,-1 0 0,0 0-1,-1 0 1,2-12 0,-3 18 0,-1 1-1,0-1 1,0 0 0,0 0-1,0 0 1,0 0 0,0 0-1,-1 1 1,1-1 0,0 0-1,-1 0 1,0 0 0,1 1 0,-1-1-1,0 0 1,0 1 0,0-1-1,0 1 1,0-1 0,0 1-1,0-1 1,-1 1 0,1 0-1,-3-2 1,1 1-10,0 1 1,1 0-1,-1 0 0,0 1 0,0-1 0,0 1 1,0-1-1,0 1 0,0 0 0,0 0 1,0 0-1,0 0 0,-6 2 0,0 0-10,0 0 0,1 1 0,-1 0 0,1 1 1,0 0-1,0 0 0,0 0 0,0 1 0,-10 8 0,16-11 33,0-1-1,0 1 1,1 0 0,-1-1 0,0 1 0,1 0 0,-1 0-1,1 0 1,0 0 0,-1 0 0,1 0 0,0 1-1,0-1 1,1 0 0,-1 0 0,0 1 0,1-1 0,-1 0-1,1 1 1,0-1 0,0 1 0,0-1 0,0 1 0,1 3-1,0-4-26,1 0-1,0 1 1,-1-1-1,1 0 1,0 0-1,0 0 1,1 0-1,-1-1 0,0 1 1,0-1-1,1 1 1,-1-1-1,1 0 1,-1 0-1,1 0 1,0 0-1,0 0 1,-1 0-1,1-1 1,4 1-1,69 6-2588,-61-7 1581,0 0 0,-1 2 0,1-1 0,-1 2 0,0 0 1,0 1-1,0 0 0,23 11 0,-20 0-410,-7 11 4120,-16 21 4175,4-38-6551,17-14 102,0-5-1023,-2 0 0,1-1 0,-2-1 1,1 0-1,-2-1 0,1 0 0,-2-1 1,0 0-1,-1-1 0,0 0 0,9-22 0,-12 25 665,-1-2-1,-1 1 1,0 0 0,4-25-1,-9-10 850,-7 32 741,7 16-1582,0 0-1,1 0 1,-1 0-1,0 0 1,1 0 0,-1 0-1,0 0 1,1 0 0,-1 0-1,0 0 1,1 1-1,-1-1 1,0 0 0,1 1-1,-1-1 1,1 0-1,-1 1 1,0-1 0,1 1-1,-1-1 1,1 1 0,0-1-1,-1 1 1,1-1-1,-1 1 1,1-1 0,0 1-1,-1 1 1,-2 3 113,0 0 0,0 0 0,1 0-1,0 0 1,0 1 0,0-1 0,1 1 0,0-1 0,0 1 0,-1 7 0,2 65 1395,1-46-1373,-1-24-187,0 0-1,1 1 1,0-1-1,1 0 1,0 0-1,0 0 1,5 12 0,-6-17-134,1-1 0,-1 1 0,0-1 0,1 1 1,-1-1-1,1 0 0,0 0 0,-1 1 0,1-1 1,0 0-1,0-1 0,1 1 0,-1 0 0,0-1 1,1 1-1,-1-1 0,1 1 0,-1-1 0,1 0 0,-1 0 1,1-1-1,0 1 0,0 0 0,-1-1 0,5 1 1,-7-1 32,1 0 1,-1 0-1,0 0 1,1 0-1,-1 0 1,1 0-1,-1 0 1,1 0-1,-1 0 1,0 0-1,1 0 1,-1 0 0,1 0-1,-1-1 1,0 1-1,1 0 1,-1 0-1,1 0 1,-1-1-1,0 1 1,1 0-1,-1 0 1,0-1-1,1 1 1,-1 0-1,0-1 1,0 1-1,1 0 1,-1-1 0,0 1-1,0 0 1,0-1-1,1 1 1,-1-1-1,-6-15-1128,-18-12 1318,-9 0 1963,16 15-1237,1-1 0,0 0 0,0-1 0,2-1 0,0 0 0,1-1 0,-14-24 0,26 41-787,1-1 0,-1 1 0,1-1 0,0 0 0,0 1 0,-1-1 0,1 0 0,0 1 0,0-1 0,0 0-1,0 1 1,-1-1 0,1 0 0,0 1 0,0-1 0,0 0 0,1 1 0,-1-1 0,0 0 0,0 1 0,0-1 0,0 0 0,1 1 0,-1-1 0,0 0 0,1 1 0,-1-1 0,0 1 0,2-2-1,20-6 307,42 10-439,-54-1 177,130 18 272,-31-2-2463,-37-12-4829,-29-5-5158</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0:38.080"/>
    </inkml:context>
    <inkml:brush xml:id="br0">
      <inkml:brushProperty name="width" value="0.025" units="cm"/>
      <inkml:brushProperty name="height" value="0.025" units="cm"/>
    </inkml:brush>
  </inkml:definitions>
  <inkml:trace contextRef="#ctx0" brushRef="#br0">85 257 16496,'-12'3'1804,"-6"2"-1228,-37 12 1581,88-12-11,66-10-304,190-35 1,-161 19-1380,1910-182-2790,-1926 196 2327,133-3-134,-241 10-22,16 1-674,-19-1 728,-1 0-1,0 0 0,1 0 0,-1 0 1,0 0-1,1 0 0,-1 0 1,0 0-1,1 0 0,-1 0 0,0 0 1,1 0-1,-1 0 0,0 1 1,1-1-1,-1 0 0,0 0 0,0 0 1,1 1-1,-1-1 0,0 0 1,0 0-1,1 1 0,-1-1 0,0 0 1,0 1-1,0-1 0,0 0 1,1 0-1,-1 1 0,0-1 0,0 0 1,0 1-1,0-1 0,0 0 1,0 1-1,0-1 0,0 0 0,0 1 1,0-1-1,0 0 0,0 1 1,0-1-1,0 0 0,0 1 0,0-1 1,-7 5-5765,-9-5-6774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5.125"/>
    </inkml:context>
    <inkml:brush xml:id="br0">
      <inkml:brushProperty name="width" value="0.025" units="cm"/>
      <inkml:brushProperty name="height" value="0.025" units="cm"/>
    </inkml:brush>
  </inkml:definitions>
  <inkml:trace contextRef="#ctx0" brushRef="#br0">0 29 11979,'0'0'10442,"54"-21"-9385,-22 19-352,2 0-193,1 2-191,3-2-225,-8 0-64,-1 2-1217,-9 0-993,-10 0-929,-10 8-7559</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1:28.553"/>
    </inkml:context>
    <inkml:brush xml:id="br0">
      <inkml:brushProperty name="width" value="0.025" units="cm"/>
      <inkml:brushProperty name="height" value="0.025" units="cm"/>
    </inkml:brush>
  </inkml:definitions>
  <inkml:trace contextRef="#ctx0" brushRef="#br0">75 82 13645,'-9'0'1399,"-36"1"486,25-1 3175,86 0-3537,85-11-1,67-20-2786,-144 19-474,-55 10 384,-12 1 171,1 0 1,-1 0-1,1-1 1,-1 0 0,0 0-1,14-6 1,-8-1-3019</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1:28.899"/>
    </inkml:context>
    <inkml:brush xml:id="br0">
      <inkml:brushProperty name="width" value="0.025" units="cm"/>
      <inkml:brushProperty name="height" value="0.025" units="cm"/>
    </inkml:brush>
  </inkml:definitions>
  <inkml:trace contextRef="#ctx0" brushRef="#br0">5 2 9257,'0'0'8872,"11"-1"-7884,0 1-661,0 0 0,0 1 0,0 0 1,0 0-1,0 1 0,15 5 0,-21-5-202,0-1-1,1 1 1,-1 0-1,0 0 1,-1 0-1,1 1 0,0 0 1,-1 0-1,0 0 1,1 1-1,-1-1 1,0 1-1,-1 0 1,1 0-1,-1 0 0,0 0 1,0 1-1,4 6 1,-6-6-17,-1-1 1,1 1-1,0 0 0,-1-1 1,0 1-1,0-1 1,-1 1-1,1 0 0,-1-1 1,0 1-1,0-1 1,-1 1-1,1-1 1,-1 0-1,0 0 0,0 1 1,0-1-1,-1-1 1,1 1-1,-5 5 0,-8 9 297,0 0-1,-29 25 0,39-38-370,-17 15-309,-22 21 628,21-10-6303</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1:30.296"/>
    </inkml:context>
    <inkml:brush xml:id="br0">
      <inkml:brushProperty name="width" value="0.025" units="cm"/>
      <inkml:brushProperty name="height" value="0.025" units="cm"/>
    </inkml:brush>
  </inkml:definitions>
  <inkml:trace contextRef="#ctx0" brushRef="#br0">122 63 4260,'3'-5'2440,"0"0"-1261,0 1 0,0-1 0,-1 0 1,0 0-1,0 0 0,0 0 0,0-1 1,-1 1-1,1-7 0,-18 34 1154,8 2-1891,0-1 0,2 1 0,1 0 0,-3 48 0,5 104 1524,3-116-1786,3-12 659,-3-35 1619,-8-45-1345,-3-8-1105,-1 2 0,-2 0 0,-36-71 0,54 113-78,1-1 0,0 0 0,0 0 0,0 0 0,0-1 0,1 0 0,-1 0 0,1 0 1,7 1-1,70 14 96,-80-17-28,16 1-10,0 0 0,0-1 0,32-4 0,-45 3 34,-1 0-1,1 0 1,-1-1-1,0 0 1,0 0-1,0 0 1,0-1-1,0 1 0,-1-1 1,1-1-1,-1 1 1,1 0-1,-1-1 1,0 0-1,-1 0 0,1 0 1,3-6-1,-19 70 48,10-44-26,1-11-25,0 0-1,1 0 0,-1 0 1,1 0-1,0 0 1,0 0-1,1 0 0,-1-1 1,1 1-1,0 0 0,0 0 1,3 6-1,-2-9-84,-1 0 1,1 0-1,0 0 0,0-1 1,0 1-1,0-1 0,0 1 0,0-1 1,1 0-1,-1 0 0,0 0 1,0 0-1,1 0 0,-1 0 1,1-1-1,-1 1 0,1-1 1,-1 0-1,1 0 0,-1 1 1,1-2-1,-1 1 0,1 0 1,-1 0-1,1-1 0,2-1 1,-2 2-245,-1 0 1,0-1-1,0 0 1,0 1-1,0-1 1,0 0-1,0 0 1,0 0 0,0 0-1,0-1 1,0 1-1,0 0 1,-1-1-1,1 1 1,-1-1-1,1 0 1,-1 0-1,2-2 1,0-1-338,0 0-1,-1 0 1,0 0 0,0-1-1,0 1 1,-1 0 0,1-8-1,0-4-618,-1 0 0,0 0 0,-4-33 0,1 36 1438,-1-1 0,-1 1 0,-9-26 0,-11-11 5348,15 41-2099,7 16-1935,2-4-1511,0 0 0,0 0 0,1 0-1,-1 0 1,1 0 0,-1-1 0,1 1-1,0 0 1,0 0 0,0 0 0,0-1-1,2 4 1,35 29-5360,-15-19-294</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1:30.962"/>
    </inkml:context>
    <inkml:brush xml:id="br0">
      <inkml:brushProperty name="width" value="0.025" units="cm"/>
      <inkml:brushProperty name="height" value="0.025" units="cm"/>
    </inkml:brush>
  </inkml:definitions>
  <inkml:trace contextRef="#ctx0" brushRef="#br0">80 180 16015,'0'0'7639,"-8"-1"-6427,4 0-1099,0 1 0,0-1 1,-1 1-1,1 0 0,0 0 0,0 1 0,0-1 0,-7 2 1,9-1-83,1-1 1,-1 1-1,1 0 1,-1 0-1,1-1 1,-1 1-1,1 0 1,0 0-1,-1 1 1,1-1-1,0 0 1,0 0 0,0 1-1,0-1 1,0 0-1,0 1 1,0-1-1,1 1 1,-1-1-1,0 1 1,1 0-1,-1-1 1,1 1-1,-1-1 1,1 1 0,0 0-1,0 0 1,0-1-1,0 4 1,0-3-29,0-1 0,0 1 1,1 0-1,-1 0 0,0-1 0,1 1 1,0 0-1,-1-1 0,1 1 1,0 0-1,0-1 0,-1 1 1,1-1-1,0 1 0,1-1 0,-1 0 1,0 1-1,0-1 0,1 0 1,-1 0-1,0 0 0,1 0 0,-1 0 1,1 0-1,0 0 0,-1 0 1,1-1-1,-1 1 0,1-1 1,0 1-1,0-1 0,-1 0 0,1 1 1,0-1-1,0 0 0,0 0 1,-1 0-1,1-1 0,0 1 1,0 0-1,-1-1 0,3 0 0,2 0-3,0 0-1,-1 0 1,1 0-1,0-1 0,-1 0 1,1-1-1,-1 1 0,0-1 1,0 0-1,0 0 0,0-1 1,7-5-1,-11 7 3,3-1 8,-1-1 0,0 1 0,0-1 0,0 0 0,0 0 0,-1 0 1,1 0-1,-1 0 0,0-1 0,0 1 0,1-8 0,-19 29-394,13-12 392,0 1 0,0-1 0,1 1 1,0 0-1,0-1 0,0 1 0,1 0 1,0 0-1,0 1 0,0 7 0,1-13 1,0 1 0,0-1-1,0 0 1,0 1 0,0-1-1,1 0 1,-1 1 0,0-1-1,1 0 1,0 1 0,-1-1-1,1 0 1,0 0 0,-1 0-1,1 1 1,0-1 0,0 0-1,0 0 1,0 0 0,1 1-1,0-2 6,0 1 0,0 0 0,0-1-1,0 1 1,0-1 0,0 1 0,0-1-1,0 0 1,0 0 0,0 0 0,0 0-1,0 0 1,0-1 0,0 1-1,0 0 1,0-1 0,0 0 0,2 0-1,4-3 42,-1 1-1,1-1 0,-1-1 1,0 1-1,0-1 0,-1-1 0,1 1 1,-1-1-1,0 0 0,-1-1 1,1 1-1,5-10 0,6-11 405,26-53-1,-38 70-422,-1 1 0,0-1 0,0-1 0,-1 1 0,0 0 1,-1-1-1,2-15 0,-4 26-38,0 0 0,0-1 1,-1 1-1,1 0 0,0 0 1,0 0-1,0 0 0,0 0 1,0-1-1,0 1 1,-1 0-1,1 0 0,0 0 1,0 0-1,0 0 0,0 0 1,-1 0-1,1 0 0,0 0 1,0 0-1,0 0 0,0 0 1,-1-1-1,1 1 1,0 0-1,0 0 0,0 0 1,-1 0-1,1 0 0,0 1 1,0-1-1,0 0 0,0 0 1,-1 0-1,1 0 1,0 0-1,0 0 0,0 0 1,0 0-1,-1 0 0,1 0 1,0 0-1,0 1 0,0-1 1,0 0-1,0 0 0,0 0 1,-1 0-1,1 0 1,0 1-1,0-1 0,0 0 1,0 0-1,0 0 0,0 0 1,0 1-1,0-1 0,0 0 1,0 0-1,0 1 0,-10 10-138,4-1 148,1 1 0,0 0-1,0 1 1,1-1 0,1 1 0,0 0-1,0 0 1,1 0 0,1 0-1,0 0 1,1 0 0,2 24-1,-1-27 1,0 0 0,1 1 0,0-1 0,0 0-1,1 0 1,0 0 0,1 0 0,0-1 0,0 1-1,1-1 1,0 0 0,1-1 0,0 1-1,0-1 1,0 0 0,1 0 0,8 6 0,-14-12-14,0 0 0,-1-1 0,1 1 0,0 0 1,-1-1-1,1 1 0,0 0 0,0-1 1,0 1-1,0-1 0,-1 0 0,1 1 0,0-1 1,0 1-1,0-1 0,0 0 0,0 0 0,0 0 1,0 0-1,0 0 0,0 0 0,0 0 1,0 0-1,0 0 0,0 0 0,1 0 0,-1-2-14,-1 1 0,0 0 0,0 0 0,1 0 0,-1 0 0,0-1 0,0 1 0,0 0 0,0 0 0,0 0 0,-1 0 0,1-1 0,0 1 0,-1 0 0,1 0 0,0 0 0,-1-2 0,-25-51-665,-17-6 138,34 48 572,0 1 1,1-1-1,0-1 1,0 0-1,-6-15 0,15 28-12,-1-1-1,0 0 0,1 1 1,-1-1-1,1 1 1,-1-1-1,1 1 0,-1-1 1,1 1-1,-1-1 0,1 1 1,-1-1-1,1 1 0,-1-1 1,1 1-1,0 0 0,-1-1 1,1 1-1,0 0 0,-1 0 1,1 0-1,0-1 1,-1 1-1,1 0 0,0 0 1,0 0-1,-1 0 0,1 0 1,0 0-1,-1 0 0,1 1 1,0-1-1,1 0 0,33 2-129,-34-2 129,49 4-318,11 2-2291,2-6-3383,-10-4-3074</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1:31.844"/>
    </inkml:context>
    <inkml:brush xml:id="br0">
      <inkml:brushProperty name="width" value="0.025" units="cm"/>
      <inkml:brushProperty name="height" value="0.025" units="cm"/>
    </inkml:brush>
  </inkml:definitions>
  <inkml:trace contextRef="#ctx0" brushRef="#br0">9 55 8968,'-2'-16'2032,"-1"-22"8306,3 37-8967,0 29 493,-1 1-1017,0-19-657,0-1 1,0 1-1,1-1 1,1 1 0,-1-1-1,2 1 1,-1-1-1,1 0 1,1 1-1,-1-1 1,7 13-1,-7-21-147,-1 1 0,0-1 1,0 0-1,1 0 0,-1 0 0,1 0 0,-1 0 0,1-1 0,-1 1 1,1 0-1,0-1 0,-1 1 0,1-1 0,0 1 0,-1-1 0,1 0 1,0 0-1,0 0 0,-1 0 0,1 0 0,0 0 0,0 0 0,-1-1 0,1 1 1,0-1-1,-1 1 0,1-1 0,0 1 0,-1-1 0,1 0 0,-1 0 1,1 0-1,1-1 0,49-37 413,-50 37-462,109-115 230,-111 117-229,0-1-1,0 1 1,0 0-1,1 0 1,-1-1 0,0 1-1,0 0 1,1 0 0,-1-1-1,0 1 1,0 0 0,1 0-1,-1 0 1,0 0 0,1 0-1,-1-1 1,0 1 0,0 0-1,1 0 1,-1 0-1,0 0 1,1 0 0,-1 0-1,0 0 1,1 0 0,-1 0-1,0 0 1,1 0 0,-1 0-1,0 0 1,1 1 0,-1-1-1,0 0 1,1 0 0,-1 0-1,0 0 1,0 0-1,1 1 1,-1-1 0,0 0-1,0 0 1,1 1 0,-1-1-1,0 0 1,0 0 0,0 1-1,1-1 1,-1 0 0,0 0-1,0 1 1,0-1 0,0 0-1,0 1 1,0-1-1,1 0 1,-1 1 0,0-1-1,0 0 1,0 1 0,0-1-1,0 0 1,0 1 0,0-1-1,-1 0 1,1 1 0,0-1-1,0 1 1,1 39 214,0-1 117,0-38-311,1 0 1,-1-1-1,0 1 1,0 0-1,0-1 1,1 1-1,-1-1 1,0 1-1,1-1 1,-1 0-1,0 1 1,1-1-1,-1 0 1,1 0-1,-1 0 1,0 0-1,1 0 1,-1 0-1,0-1 1,1 1-1,-1 0 1,0-1-1,2 0 1,31-12 156,28-35-22,-59 97-460,-4-49 260,1 1 0,0 0 0,0 0 0,0 0 0,0-1 1,0 1-1,0 0 0,0 0 0,1 0 0,-1-1 0,0 1 0,0 0 0,1 0 0,-1-1 0,0 1 0,1 0 0,-1 0 1,1-1-1,-1 1 0,1 0 0,-1-1 0,1 1 0,-1-1 0,1 1 0,0-1 0,-1 1 0,1-1 0,0 1 0,-1-1 0,1 1 1,0-1-1,0 0 0,-1 0 0,1 1 0,0-1 0,0 0 0,-1 0 0,1 0 0,0 0 0,0 0 0,0 0 0,0 0 1,-1 0-1,1 0 0,0 0 0,0 0 0,0-1 0,-1 1 0,1 0 0,1-1 0,2 0-851,-1-1 1,0 1-1,1-1 0,-1 0 0,0 0 1,0 0-1,0 0 0,0-1 0,-1 1 0,5-5 1,6-15-7247</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1:33.008"/>
    </inkml:context>
    <inkml:brush xml:id="br0">
      <inkml:brushProperty name="width" value="0.025" units="cm"/>
      <inkml:brushProperty name="height" value="0.025" units="cm"/>
    </inkml:brush>
  </inkml:definitions>
  <inkml:trace contextRef="#ctx0" brushRef="#br0">93 28 7143,'0'0'16853,"-8"7"-15673,1-3-1101,0 2 1,1-1-1,0 1 0,0 0 1,0 0-1,1 0 0,0 1 1,0 0-1,0 0 0,1 0 1,0 1-1,1-1 1,0 1-1,-4 12 0,5-11 50,1 0 0,0 0 0,0 0 0,1 0 0,1 18 1,-1-26-98,0 1 0,0-1 1,1 1-1,-1-1 1,0 0-1,0 1 1,1-1-1,-1 0 1,1 0-1,-1 1 1,1-1-1,0 0 0,-1 0 1,1 0-1,0 0 1,0 0-1,0 0 1,0 0-1,0 0 1,0 0-1,0 0 1,0 0-1,0-1 0,0 1 1,0 0-1,1-1 1,-1 1-1,0-1 1,1 1-1,-1-1 1,0 0-1,0 1 0,1-1 1,-1 0-1,1 0 1,-1 0-1,0 0 1,1 0-1,-1 0 1,0-1-1,1 1 1,-1 0-1,0-1 0,0 1 1,1-1-1,-1 1 1,0-1-1,0 1 1,2-2-1,1-1 81,-1 1 1,1-1-1,-1 0 0,1-1 0,-1 1 0,0 0 1,0-1-1,0 0 0,-1 1 0,1-1 0,-1 0 1,0-1-1,0 1 0,0 0 0,1-7 0,1 0 49,-1-1 0,-1 1-1,1 0 1,-2-1 0,1-11 0,-2 22-167,0 0 1,0 1 0,0-1 0,0 0 0,0 1 0,0-1 0,0 1 0,0-1-1,-1 0 1,1 1 0,0-1 0,0 1 0,-1-1 0,1 0 0,0 1 0,-1-1 0,1 1-1,0-1 1,-1 1 0,1-1 0,-1 1 0,1 0 0,-1-1 0,1 1 0,-1 0 0,1-1-1,-1 1 1,1 0 0,-1-1 0,0 1 0,1 0 0,-1 0 0,1 0 0,-1 0-1,0 0 1,1-1 0,-1 1 0,0 0 0,1 0 0,-1 0 0,0 1 0,1-1 0,-1 0-1,1 0 1,-1 0 0,0 0 0,1 1 0,-1-1 0,1 0 0,-1 0 0,1 1 0,-1-1-1,1 1 1,-1-1 0,1 0 0,-1 1 0,1-1 0,-1 2 0,0-2-8,1 0-1,-1 1 1,1-1 0,-1 0 0,1 1 0,0-1 0,-1 1 0,1-1 0,0 0 0,0 1-1,-1-1 1,1 1 0,0-1 0,0 1 0,-1-1 0,1 1 0,0-1 0,0 1 0,0-1 0,0 1-1,0-1 1,0 1 0,0-1 0,0 1 0,0 0 0,0-1 0,0 2 0,1-2 6,0 1 0,0 0 0,0 0 0,0 0 0,0-1 1,0 1-1,0 0 0,0-1 0,0 1 0,0-1 0,0 0 0,0 1 1,0-1-1,0 0 0,1 1 0,-1-1 0,0 0 0,0 0 1,0 0-1,3 0 0,39-1-143,-31 0 102,0 0 0,1 2 0,20 2 1,-32-3 34,0 0 0,0 1 0,0-1 0,-1 1 0,1-1 0,0 1 0,0-1 0,0 1 0,-1-1 0,1 1 0,0 0 0,0-1 1,-1 1-1,1 0 0,-1 0 0,1-1 0,-1 1 0,1 0 0,-1 0 0,1 0 0,-1 0 0,0 0 0,0 0 0,1 0 0,-1 0 1,0-1-1,0 1 0,0 2 0,-1 35 140,0-35-112,1 1 0,0 0-1,0 0 1,0 0 0,0-1 0,0 1 0,1 0 0,0 4 0,0-8-8,0 1-1,-1-1 1,1 1 0,0-1 0,0 1-1,-1-1 1,1 1 0,0-1 0,0 0 0,0 0-1,0 1 1,0-1 0,0 0 0,-1 0-1,1 0 1,0 0 0,0 0 0,0 0-1,0 0 1,0 0 0,0 0 0,0-1 0,0 1-1,0 0 1,-1-1 0,1 1 0,0 0-1,0-1 1,0 1 0,-1-1 0,1 1-1,1-2 1,25-16 115,-15 6-147,-2 0 0,1-1 0,-2 0 0,15-25 1,0 0-782,-24 38 618,0 40-240,1-38 425,-1-1-1,0 0 0,0 1 1,1-1-1,-1 0 0,1 0 1,-1 1-1,1-1 0,-1 0 1,1 0-1,0 0 0,0 0 1,-1 0-1,1 0 1,0 0-1,0 0 0,0 0 1,0 0-1,0-1 0,0 1 1,0 0-1,1-1 0,-1 1 1,2 0-1,0 0-12,1 0 0,-1-1 0,0 1 0,0-1 0,1 0 0,-1 0 1,0-1-1,0 1 0,7-2 0,-1 0-84,1-1 1,-1-1 0,0 0-1,0 0 1,15-9-1,-20 11 91,0-1 0,0 0 0,0 1 0,-1-1-1,1-1 1,-1 1 0,1-1 0,-1 1 0,0-1-1,0 0 1,-1 0 0,1 0 0,-1 0 0,2-6-1,-4 10 8,0 0-1,0-1 0,0 1 0,0 0 0,-1 0 1,1 0-1,0-1 0,0 1 0,0 0 0,-1 0 1,1 0-1,0 0 0,0 0 0,0-1 0,-1 1 1,1 0-1,0 0 0,0 0 0,-1 0 0,1 0 1,0 0-1,0 0 0,0 0 0,-1 0 0,1 0 1,0 0-1,0 0 0,-1 0 0,1 0 0,0 0 1,0 0-1,-1 0 0,1 0 0,0 1 0,0-1 1,0 0-1,-1 0 0,1 0 0,0 0 0,0 0 1,0 0-1,-1 1 0,1-1 0,0 0 0,0 0 1,0 0-1,0 1 0,0-1 0,-1 0 0,1 0 1,0 0-1,0 1 0,0-1 0,0 1 0,-11 9-5,9-8 25,1 0 1,-1 0 0,1 0-1,-1 0 1,1 1-1,0-1 1,0 0 0,0 1-1,0-1 1,1 0-1,-1 1 1,0-1-1,1 1 1,0 0 0,0-1-1,0 1 1,0 2-1,1-4-11,0 1 0,-1-1 0,1 0 0,0 0 0,0 1 0,1-1 0,-1 0 0,0 0 0,0 0 0,0 0 0,1 0-1,-1-1 1,1 1 0,-1 0 0,0-1 0,1 1 0,-1-1 0,1 1 0,0-1 0,-1 0 0,1 1 0,-1-1 0,1 0 0,-1 0-1,1 0 1,0 0 0,2-1 0,7 0-49,-1 0 0,1-1 1,-1-1-1,1 1 0,-1-2 0,0 1 0,0-1 0,-1-1 0,1 0 0,-1 0 0,0-1 0,0 0 0,-1-1 1,0 1-1,0-2 0,0 1 0,-1-1 0,0 0 0,9-16 0,-13 19-572,-9 15 501,-7 22 290,12-23-131,0-1 0,0 1 0,1-1 0,0 1 0,1-1 0,0 1 0,0-1 0,1 0 0,0 1 0,0-1 0,1 0 0,6 12 0,3 1-80,1 0 0,0-1 0,18 19 0,-7-9-118,-15-17-48,0 0-1,-1 0 1,8 16 0,-14-24 202,0-1-1,0 0 1,0 1 0,-1-1-1,0 1 1,0-1 0,0 1-1,0 0 1,-1-1 0,0 1-1,0 0 1,0-1 0,-1 1-1,1 0 1,-2 5 0,1-9 66,0 0 1,1 1 0,-1-1-1,0 0 1,0 0 0,0 0-1,0 0 1,0 0 0,0 0-1,0 0 1,0 0 0,0 0-1,0 0 1,-1-1 0,1 1-1,0 0 1,0-1 0,-1 1-1,1-1 1,0 0 0,-1 1-1,1-1 1,-1 0 0,1 0-1,-1 0 1,1 0 0,0 0-1,-1 0 1,1 0 0,-1 0-1,1-1 1,0 1 0,-1 0-1,-1-2 1,-1 1 75,0 0 1,0-1 0,0 1-1,0-1 1,1 0-1,-1 0 1,1 0-1,-1-1 1,1 1-1,-5-6 1,-1-5-142,1 0 0,1-1-1,0 1 1,1-2 0,1 1 0,0-1 0,1 1 0,1-1 0,0-1-1,1 1 1,0 0 0,1-1 0,1 1 0,3-25 0,-3 36-33,1 0 1,-1 0-1,1 0 1,0 0 0,0 0-1,1 0 1,-1 0 0,1 1-1,-1-1 1,1 1-1,1-1 1,-1 1 0,0-1-1,1 1 1,-1 0 0,1 0-1,0 0 1,0 1 0,0-1-1,1 1 1,-1-1-1,1 1 1,6-3 0,5-1-930,1 1 0,0 0 0,0 1 1,28-3-1,14-3-8335,-27 1-4810</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1:33.716"/>
    </inkml:context>
    <inkml:brush xml:id="br0">
      <inkml:brushProperty name="width" value="0.025" units="cm"/>
      <inkml:brushProperty name="height" value="0.025" units="cm"/>
    </inkml:brush>
  </inkml:definitions>
  <inkml:trace contextRef="#ctx0" brushRef="#br0">27 1 19699,'-4'5'695,"1"0"0,-1 1 1,1 0-1,0 0 0,0 0 0,-2 7 1,5-11-661,-1-1 1,1 0 0,0 0-1,-1 0 1,1 1 0,0-1-1,0 0 1,0 0 0,0 1-1,0-1 1,1 0 0,-1 0-1,0 0 1,0 1 0,1-1-1,-1 0 1,1 0 0,-1 0-1,1 0 1,0 0 0,-1 0-1,1 0 1,0 0 0,0 0-1,-1 0 1,1 0 0,0 0-1,0 0 1,0-1 0,0 1-1,0 0 1,0-1 0,0 1-1,1-1 1,-1 1 0,0-1-1,0 1 1,0-1 0,0 0-1,1 0 1,-1 1 0,1-1-1,3 1-29,0-1-1,-1 1 0,1-1 1,-1 0-1,1 0 0,0-1 1,-1 1-1,1-1 0,-1 0 1,1 0-1,-1-1 0,0 1 1,1-1-1,-1 0 0,0 0 1,0 0-1,0-1 0,0 1 1,0-1-1,-1 0 0,0 0 1,1 0-1,4-7 0,-5 26-474,-3-12 507,0 1-1,0-1 1,0 1 0,1-1 0,0 1 0,0-1 0,0 0 0,1 1-1,-1-1 1,4 7 0,-2-10 15,0 0 0,0 0-1,0-1 1,0 1 0,0 0-1,0-1 1,0 0 0,1 0-1,-1 0 1,0 0 0,0-1 0,0 1-1,0-1 1,0 0 0,0 1-1,0-1 1,5-3 0,21-11-1058,-5-1-4315,-16 9 25</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1:34.393"/>
    </inkml:context>
    <inkml:brush xml:id="br0">
      <inkml:brushProperty name="width" value="0.025" units="cm"/>
      <inkml:brushProperty name="height" value="0.025" units="cm"/>
    </inkml:brush>
  </inkml:definitions>
  <inkml:trace contextRef="#ctx0" brushRef="#br0">65 0 21140,'0'0'1057,"-9"10"-288,-29 30 645,36-39-1377,1 1-1,-1 0 0,1 0 0,-1 0 0,1 1 0,0-1 1,-1 0-1,1 0 0,0 1 0,1-1 0,-1 0 1,0 1-1,1-1 0,-1 1 0,1-1 0,0 1 0,0-1 1,0 1-1,0-1 0,0 1 0,1-1 0,-1 1 1,1-1-1,-1 1 0,1-1 0,0 1 0,0-1 1,0 0-1,0 0 0,1 0 0,-1 1 0,0-1 0,1 0 1,0 0-1,-1-1 0,1 1 0,0 0 0,0-1 1,0 1-1,0-1 0,0 1 0,1-1 0,-1 0 0,4 1 1,-1-1-43,1 0 0,-1 0 0,1-1 0,0 0 0,-1 0 0,1-1 0,-1 1 0,1-1 0,0-1 0,-1 1 0,0-1 0,1 0 0,-1 0 1,0 0-1,0-1 0,0 1 0,0-1 0,-1-1 0,1 1 0,-1-1 0,0 1 0,0-1 0,0 0 0,0-1 0,-1 1 0,0-1 0,0 0 1,0 1-1,0-1 0,-1 0 0,0-1 0,0 1 0,0 0 0,-1-1 0,2-6 0,-16 37 1135,12-23-1179,0 0 0,1-1 0,-1 1 0,1 0 0,0-1 0,-1 1 0,1 0 0,0 0 0,0-1 0,0 1 0,0 0 0,0 0 0,1-1 0,-1 1-1,1 0 1,-1-1 0,1 1 0,-1 0 0,1-1 0,0 1 0,0-1 0,0 1 0,0-1 0,0 1 0,0-1 0,0 0 0,2 2 0,10 4-3815,-1-6-3411</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1:59.206"/>
    </inkml:context>
    <inkml:brush xml:id="br0">
      <inkml:brushProperty name="width" value="0.025" units="cm"/>
      <inkml:brushProperty name="height" value="0.025" units="cm"/>
    </inkml:brush>
  </inkml:definitions>
  <inkml:trace contextRef="#ctx0" brushRef="#br0">6578 814 7495,'0'0'3459,"-3"-9"-3101,1 3-321,-1 1 1,1-1-1,-1 0 1,0 1-1,-1 0 0,1 0 1,-1 0-1,0 0 0,0 0 1,-1 1-1,1 0 0,-1 0 1,0 0-1,0 1 1,0-1-1,-1 1 0,-9-4 1,-67-19-149,0 3 1,-2 5 0,-87-9-1,58 9 104,-823-151 653,178 31-502,240 40-145,-226-37 28,502 103-34,-270-3-1,-264 49 840,614-1-413,1 7-1,-282 73 0,390-78-329,1 3 0,1 2-1,0 2 1,2 2 0,0 3 0,2 1-1,-50 41 1,74-51-85,2 1 1,0 1-1,1 1 0,1 1 1,1 1-1,1 0 0,1 1 1,1 1-1,1 0 1,2 1-1,0 1 0,2 0 1,1 0-1,1 1 0,-7 39 1,11-33-20,0 0 0,3 0 0,0 0 1,3 0-1,0 0 0,3 0 1,0 0-1,2-1 0,2 0 0,1 0 1,1-1-1,2 0 0,1-1 0,2-1 1,1 0-1,1-1 0,1-1 0,2-1 1,1 0-1,46 42 0,-12-21 31,1-3-1,3-2 1,2-3 0,1-3-1,1-2 1,128 47 0,-46-32 25,1-7 1,192 30 0,-61-31 8,306 5 1,286-38 13,159-54 42,-3-46-25,-14-25-30,-13-77 16,-759 121-11,-194 55-43,-1-2-1,-1-2 1,43-28 0,-76 42 0,-1 0 0,0 0 0,-1-1 0,0 0 1,0-1-1,-1 0 0,0 0 0,12-20 0,-16 23 46,-1 0 0,0-1-1,-1 1 1,1-1 0,-1 0-1,-1 1 1,1-1 0,-1 0-1,0 0 1,-1 0-1,1 0 1,-1 0 0,-1 0-1,1 0 1,-1 0 0,-1 1-1,-2-9 1,0 2 44,-2 0 1,1 1-1,-2 0 1,1 1-1,-2-1 1,1 1-1,-2 1 0,1-1 1,-14-11-1,-12-9 162,-53-37 0,-16-4 32,-3 6 0,-4 4-1,-123-51 1,-369-107 16,-58 48-228,-7 36-340,96 20-3910,350 66 215</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7:00.204"/>
    </inkml:context>
    <inkml:brush xml:id="br0">
      <inkml:brushProperty name="width" value="0.025" units="cm"/>
      <inkml:brushProperty name="height" value="0.025" units="cm"/>
    </inkml:brush>
  </inkml:definitions>
  <inkml:trace contextRef="#ctx0" brushRef="#br0">1 307 4644,'0'0'9284,"10"-2"-9076,71-13 514,83-3 0,0 0 370,475-86-379,333-41-294,-949 142-245,-31 2 671,-42 2-172,-228 43-460,141-18-127,-370 57 47,-192 33-389,674-111 159,0-1-434,-44 13 1,92-12-2054,-8-5 2479,60 0 32,144-17 0,255-48 2908,-496 68-2848,1 1 0,-1 0 0,1 2 0,-24 9 1,-90 42-2281,89-37 1420,-71 32-1780,-16 4-721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5.482"/>
    </inkml:context>
    <inkml:brush xml:id="br0">
      <inkml:brushProperty name="width" value="0.025" units="cm"/>
      <inkml:brushProperty name="height" value="0.025" units="cm"/>
    </inkml:brush>
  </inkml:definitions>
  <inkml:trace contextRef="#ctx0" brushRef="#br0">35 1 9033,'0'0'13612,"62"30"-12971,-17-30-353,3-7-128,-3 1-63,-8-1-65,-6 7-1858,-17 0-1473,-9 0-1570</inkml:trace>
  <inkml:trace contextRef="#ctx0" brushRef="#br0" timeOffset="1">1 188 10730,'0'0'11659,"53"30"-10666,-13-40-448,4 1-385,-1-1-128,-5 2-192,-1 2-3236,-10 3-3906</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7:47:05.050"/>
    </inkml:context>
    <inkml:brush xml:id="br0">
      <inkml:brushProperty name="width" value="0.025" units="cm"/>
      <inkml:brushProperty name="height" value="0.025" units="cm"/>
    </inkml:brush>
  </inkml:definitions>
  <inkml:trace contextRef="#ctx0" brushRef="#br0">1190 222 2338,'-12'-17'488,"-2"0"-1,0 1 0,-1 1 1,0 0-1,-1 1 0,-1 0 1,0 2-1,-1 0 0,0 1 1,-1 0-1,0 2 0,-1 0 1,-38-10-1,26 10-349,-1 2 0,0 1 1,-1 1-1,0 2 0,1 2 0,-1 1 0,0 2 0,-38 6 1,52-4-125,1 1 1,0 1 0,0 1 0,0 1 0,1 0 0,0 1 0,1 1 0,0 1 0,0 0-1,1 2 1,1-1 0,0 2 0,1 0 0,0 1 0,1 0 0,-11 18 0,-8 15 5,1 2-1,3 2 1,2 0 0,-25 71 0,21-42-5,-29 134 1,49-166-34,2 1 0,2 1 0,3-1 0,3 57 0,0-96 14,1 0 0,1 0 0,0 1-1,0-1 1,1-1 0,0 1 0,1 0-1,0-1 1,1 0 0,0 0 0,1 0 0,0-1-1,0 1 1,1-1 0,0-1 0,1 0 0,0 0-1,0 0 1,1-1 0,0 0 0,0 0 0,0-1-1,1-1 1,0 0 0,0 0 0,0 0 0,1-2-1,0 1 1,0-1 0,-1-1 0,2 0 0,14 1-1,10-1 28,0-2-1,0-2 1,0 0-1,-1-3 1,1-1 0,-1-2-1,0-1 1,-1-1-1,0-2 1,32-17-1,8-8 274,-2-3 0,-2-3-1,82-66 1,-116 82 155,-2-2 1,0-2-1,-3-1 0,0-1 0,-2-1 1,44-69-1,-65 87-291,0 1 1,0-1-1,-2-1 1,0 1-1,-1-1 1,0-1-1,-2 1 1,4-32-1,-7 36-122,-1 0-1,0 0 1,0-1 0,-1 1-1,-1 0 1,0 0 0,-1 0-1,0 1 1,-1-1 0,-1 1-1,0 0 1,-14-21 0,4 12-35,0 1 1,-2 1 0,0 1-1,-1 0 1,-1 1-1,-1 1 1,0 1-1,-1 1 1,0 1 0,-1 1-1,-30-11 1,28 13-765,1 2 1,-1 1 0,-1 0-1,0 2 1,1 1 0,-45-1-1,64 5 141,5 0 418,0 0 1,0-1-1,0 1 0,0 0 0,0 0 1,1 0-1,-1 0 0,0 1 1,0-1-1,0 0 0,0 0 1,0 0-1,0 1 0,0-1 1,0 0-1,1 1 0,-1-1 1,-1 2-1,1 0-4074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5.810"/>
    </inkml:context>
    <inkml:brush xml:id="br0">
      <inkml:brushProperty name="width" value="0.025" units="cm"/>
      <inkml:brushProperty name="height" value="0.025" units="cm"/>
    </inkml:brush>
  </inkml:definitions>
  <inkml:trace contextRef="#ctx0" brushRef="#br0">0 0 3171,'0'0'769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6.154"/>
    </inkml:context>
    <inkml:brush xml:id="br0">
      <inkml:brushProperty name="width" value="0.025" units="cm"/>
      <inkml:brushProperty name="height" value="0.025" units="cm"/>
    </inkml:brush>
  </inkml:definitions>
  <inkml:trace contextRef="#ctx0" brushRef="#br0">93 0 13293,'0'0'10954,"-7"11"-10292,-2 7-131,1 1-1,0 1 1,1-1-1,-8 41 1,1 0 400,7-29-522,0 0 1,2 0-1,-1 39 0,6-69-402,0 0 1,0-1-1,0 1 1,1 0-1,-1 0 1,0 0-1,0 0 0,1-1 1,-1 1-1,0 0 1,1 0-1,-1 0 1,1-1-1,-1 1 1,1 0-1,0-1 0,-1 1 1,1 0-1,-1-1 1,1 1-1,0-1 1,0 1-1,-1-1 1,1 1-1,0-1 1,0 0-1,0 1 0,-1-1 1,1 0-1,0 0 1,0 1-1,0-1 1,0 0-1,0 0 1,-1 0-1,1 0 0,0 0 1,0 0-1,0-1 1,0 1-1,0 0 1,-1 0-1,1 0 1,0-1-1,1 0 0,41-16 89,-19 2-53,37-33 1,-47 35-120,1 1-1,0 1 1,0 0-1,1 1 0,1 1 1,19-9-1,-35 17 73,1 1 1,-1-1-1,0 0 0,1 1 0,-1-1 1,1 1-1,-1-1 0,1 1 0,-1 0 1,1-1-1,-1 1 0,1 0 0,-1 0 1,1 0-1,-1 0 0,1 0 0,-1 1 0,1-1 1,-1 0-1,0 1 0,1-1 0,-1 1 1,1 0-1,-1-1 0,0 1 0,1 0 1,-1 0-1,0 0 0,0 0 0,0 0 1,0 0-1,1 0 0,-2 0 0,1 0 1,0 0-1,0 1 0,0-1 0,0 0 1,-1 1-1,1-1 0,0 3 0,1 3-1,-1 1-1,-1 0 0,1 0 1,-1 0-1,0 0 0,-3 14 1,3-16 27,-1 0 0,0 0 1,0 0-1,-1-1 0,1 1 1,-1 0-1,0 0 0,-1-1 1,0 1-1,-4 6 0,6-12 234,-1-7-217,0-1-1,1 0 0,0 1 0,0-1 0,1 0 0,0 0 0,0 0 0,1 0 0,2-11 0,0-20-50,-6-36 33,7 73-31,1 1 0,-1 0 0,1 0 0,0 1 1,0 0-1,-1 0 0,1 0 0,7 1 0,-5-1 3,62 0-1100,-22 0-7544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6.549"/>
    </inkml:context>
    <inkml:brush xml:id="br0">
      <inkml:brushProperty name="width" value="0.025" units="cm"/>
      <inkml:brushProperty name="height" value="0.025" units="cm"/>
    </inkml:brush>
  </inkml:definitions>
  <inkml:trace contextRef="#ctx0" brushRef="#br0">1 1 3972,'0'0'-353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7.661"/>
    </inkml:context>
    <inkml:brush xml:id="br0">
      <inkml:brushProperty name="width" value="0.025" units="cm"/>
      <inkml:brushProperty name="height" value="0.025" units="cm"/>
    </inkml:brush>
  </inkml:definitions>
  <inkml:trace contextRef="#ctx0" brushRef="#br0">90 1 6887,'0'0'15353,"-5"10"-14451,-4 8-346,0 1 0,2 0 1,1 0-1,-9 40 0,6-5 302,-2 2-169,2 2 0,0 66 1,9-123-557,10-44 129,-9 23-651,1-13-2881,0 23-1704,2-1-3311,-2 4-3176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8.760"/>
    </inkml:context>
    <inkml:brush xml:id="br0">
      <inkml:brushProperty name="width" value="0.025" units="cm"/>
      <inkml:brushProperty name="height" value="0.025" units="cm"/>
    </inkml:brush>
  </inkml:definitions>
  <inkml:trace contextRef="#ctx0" brushRef="#br0">156 57 7207,'0'0'9347,"-1"-8"-7142,-4-25-395,4 32-1726,1 0 1,-1 0 0,0 0 0,1 0-1,-1 0 1,0 0 0,0 0-1,0 1 1,1-1 0,-1 0-1,0 1 1,0-1 0,0 0-1,0 1 1,0-1 0,0 1 0,0-1-1,-1 1 1,1 0 0,0-1-1,0 1 1,0 0 0,0 0-1,0 0 1,-1 0 0,1 0-1,0 0 1,0 0 0,0 0 0,0 1-1,-2-1 1,-30 9 760,26-4-712,0 0 1,1 0-1,0 0 0,0 1 1,0 0-1,1 0 0,0 1 1,0-1-1,-5 11 0,7-13-52,1 0-1,-1 0 1,1 0-1,0 0 1,1 0-1,-1 1 0,1-1 1,0 1-1,0-1 1,0 1-1,0-1 1,1 1-1,0 0 1,0-1-1,0 1 1,1 0-1,1 7 0,-1-11-69,0 1-1,0-1 0,0 0 0,1 0 0,-1 0 0,0 0 0,1 0 0,-1 0 1,1-1-1,-1 1 0,1 0 0,-1-1 0,1 1 0,-1-1 0,1 1 0,0-1 0,-1 0 1,1 0-1,0 0 0,-1 0 0,1 0 0,0 0 0,-1 0 0,1 0 0,-1-1 1,1 1-1,0-1 0,1 0 0,47-17 70,-38 11-99,0 0-1,0-1 1,-1 0-1,0-1 1,-1 0 0,0-1-1,0 0 1,-1-1-1,0 0 1,12-19 0,-52 78-243,22-30 318,2 1 0,0 1 0,1-1 0,0 1 0,2 0 0,1 1 0,0-1 0,2 1 1,0-1-1,1 1 0,3 22 0,3-20 77,-5-19-119,0 0 0,0 1 0,0-1-1,0 1 1,-1-1 0,0 0 0,0 7 0,0-9-11,-1 0 1,0 0-1,1-1 1,-1 1-1,0 0 1,0 0 0,0-1-1,0 1 1,0-1-1,0 1 1,0-1-1,-1 1 1,1-1-1,-1 0 1,1 0-1,-1 0 1,1 0 0,-1 0-1,1 0 1,-1 0-1,0 0 1,-2 0-1,1 1 3,0 0-1,0-1 1,0 1-1,0-1 1,0 0-1,-1 0 1,1 0-1,0-1 1,-1 1-1,1-1 1,-1 0-1,1 0 1,-1 0-1,1 0 1,0 0-1,-1-1 1,1 0-1,-1 1 1,-3-3-1,5 1-3,0 0 0,0 0 0,0 0 0,0 0 0,1 0 0,-1-1 0,1 1 0,-1-1 0,1 1 0,0-1 0,0 0 0,0 0 0,0 1 0,0-1 0,1 0-1,-1 0 1,1 0 0,0 0 0,0 1 0,0-1 0,0 0 0,1-5 0,0 1-49,0 0-1,0-1 0,1 1 1,0 0-1,0 0 1,1 0-1,0 1 1,0-1-1,1 0 0,0 1 1,0 0-1,0 0 1,1 0-1,0 1 0,0-1 1,8-5-1,12-10-122,2 0 0,40-23 0,-10 8 240,-51 31-79,57-45 2,-60 46 11,0 1 0,0 0 0,-1-1 0,1 1 0,-1-1 0,1 0 0,-1 1 0,0-1 0,0 0 0,-1-1 0,0 1 0,1 0 0,-1 0 0,0-1 0,0-6 0,-1 10 1,0 1 0,0-1-1,-1 0 1,1 1 0,0-1 0,0 0-1,0 0 1,-1 1 0,1-1 0,0 0-1,-1 1 1,1-1 0,-1 0 0,1 1-1,-1-1 1,1 1 0,-1-1 0,1 1-1,-1-1 1,1 1 0,-1-1 0,0 1 0,1 0-1,-1-1 1,0 1 0,1 0 0,-1-1-1,0 1 1,1 0 0,-1 0 0,0 0-1,0 0 1,1 0 0,-1 0 0,0 0-1,0 0 1,1 0 0,-1 0 0,0 0 0,0 0-1,1 0 1,-1 0 0,0 1 0,0-1-1,1 0 1,-1 1 0,0-1 0,1 0-1,-1 1 1,1-1 0,-2 2 0,-2-1-6,0 1 1,0 0 0,0 1 0,0-1-1,1 1 1,-1 0 0,-6 6 0,5-2 30,0 1 0,1 0 0,-1 0 0,2 0 0,-1 1 0,1-1 0,0 1 0,1 0 1,0 0-1,-1 13 0,3-20-16,0 1 0,-1 0 0,1-1 0,0 1 0,1 0 0,-1-1 0,0 1 1,1 0-1,0-1 0,-1 1 0,1-1 0,0 1 0,0-1 0,0 1 0,1-1 0,-1 0 0,1 1 0,-1-1 1,1 0-1,0 0 0,0 0 0,0 0 0,0-1 0,0 1 0,0 0 0,0-1 0,0 1 0,1-1 0,-1 0 1,1 0-1,-1 0 0,1 0 0,-1 0 0,1-1 0,0 1 0,-1-1 0,1 0 0,5 1 0,-2-1-327,0 0 0,0 0 0,0 0 0,1 0 0,-1-1-1,12-3 1,15-15-5956,-15 2-340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25.226"/>
    </inkml:context>
    <inkml:brush xml:id="br0">
      <inkml:brushProperty name="width" value="0.025" units="cm"/>
      <inkml:brushProperty name="height" value="0.025" units="cm"/>
    </inkml:brush>
  </inkml:definitions>
  <inkml:trace contextRef="#ctx0" brushRef="#br0">292 1 11339,'0'0'1345,"-48"28"-128,21-2 545,-2 6-801,3 9-417,2 7-127,3 12-193,1 6-64,1 8-160,1 4 64,2 1-32,-2-5 0,5-7-32,6-13-32,2-12-448,5-17-994,0-16-1761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09.753"/>
    </inkml:context>
    <inkml:brush xml:id="br0">
      <inkml:brushProperty name="width" value="0.025" units="cm"/>
      <inkml:brushProperty name="height" value="0.025" units="cm"/>
    </inkml:brush>
  </inkml:definitions>
  <inkml:trace contextRef="#ctx0" brushRef="#br0">240 56 7335,'1'-1'344,"1"0"0,-1 0 1,0 1-1,0-1 0,0 0 0,0 0 0,-1 0 1,1 0-1,0 0 0,0 0 0,0 0 0,-1 0 1,1 0-1,-1-1 0,1 1 0,-1 0 0,1 0 0,-1-1 1,0 1-1,1 0 0,-1 0 0,0-1 0,0 1 1,0 0-1,0-1 0,0 1 0,0 0 0,-1-1 1,1 1-1,0 0 0,-1-2 0,-14-9 4026,-11 8-3339,12 4-670,0 1 0,-1 0 0,1 0 0,0 2 0,0-1 0,0 2 0,0 0 0,1 1 0,-1 0 0,1 1 0,1 0 0,-18 12 0,29-17-332,0 0 0,-1 0-1,1 0 1,0 0 0,0 0 0,0 0 0,0 1-1,0-1 1,0 0 0,0 0 0,0 1 0,1-1-1,-1 1 1,0-1 0,1 1 0,-1-1 0,1 1-1,0-1 1,-1 1 0,1 0 0,0-1 0,0 1-1,0-1 1,0 1 0,0 2 0,1-2-16,0 1 0,0-1 0,0 1 0,0 0 0,1-1 0,-1 0 1,1 1-1,-1-1 0,1 0 0,0 0 0,0 0 0,0 0 0,4 4 0,-4-4-10,0 0 0,1-1 1,-1 1-1,1 0 0,-1-1 0,1 1 0,0-1 0,0 0 0,-1 0 0,1 0 0,0 0 0,0 0 0,0-1 1,0 1-1,0-1 0,0 0 0,0 0 0,0 0 0,0 0 0,0-1 0,0 1 0,0-1 0,0 0 0,0 1 0,0-1 1,0-1-1,-1 1 0,1 0 0,4-3 0,4-7 6,49-48 63,-55 54-68,-1-1 1,0 1 0,0 0 0,0-1-1,-1 0 1,0 0 0,0 0 0,0 0-1,3-12 1,-11 34 49,-1-1 0,-1 0 1,0-1-1,-11 17 0,-6 13 54,13-25-63,8-14 65,0 0 0,0 1 0,0-1 0,0 1 0,1 0 0,0-1 1,0 1-1,-1 9 0,6-15-86,-1 0 0,0-1 0,1 1 0,-1 0 0,0-1 0,0 1 0,1-1 0,-1 0 0,0 0 0,0 0 0,4-2 0,6-4-334,3-3-2185,-1-3-5334,-7 2-857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0.721"/>
    </inkml:context>
    <inkml:brush xml:id="br0">
      <inkml:brushProperty name="width" value="0.025" units="cm"/>
      <inkml:brushProperty name="height" value="0.025" units="cm"/>
    </inkml:brush>
  </inkml:definitions>
  <inkml:trace contextRef="#ctx0" brushRef="#br0">299 86 11050,'0'0'6972,"4"-8"-5295,3-1-1029,-5 6-391,1 0 0,-1 0 0,0-1 0,0 1 0,0-1 0,-1 1 0,1-1 0,-1 1 0,0-1 0,1-4 0,-2 8-189,1-1-1,-1 1 1,0-1 0,0 0-1,0 1 1,0-1 0,0 1 0,0-1-1,0 1 1,0-1 0,0 1-1,0-1 1,0 1 0,0-1 0,0 1-1,0-1 1,-1 1 0,1-1-1,0 1 1,0-1 0,-1 1-1,1-1 1,0 1 0,-1-1 0,1 1-1,0 0 1,-1-1 0,1 1-1,-1-1 1,1 1 0,0 0 0,-1 0-1,1-1 1,-1 1 0,1 0-1,-1 0 1,0-1 0,-25 3 889,-23 20-585,41-16-296,1 1 0,-1 1-1,1-1 1,0 1-1,1 0 1,0 1 0,0-1-1,1 1 1,0 0 0,0 1-1,-5 14 1,10-23-73,0-1 0,0 0 0,0 1 0,0-1 0,0 0 0,0 1 0,0-1 0,0 1 0,-1-1 0,1 0 1,0 1-1,1-1 0,-1 0 0,0 1 0,0-1 0,0 0 0,0 1 0,0-1 0,0 0 0,0 1 0,0-1 0,1 0 0,-1 1 0,0-1 1,0 0-1,0 1 0,1-1 0,-1 0 0,0 0 0,0 1 0,1-1 0,-1 0 0,0 0 0,1 1 0,-1-1 0,1 0 0,15-1 81,16-12-41,-13-3-27,-16 13-13,0 0 0,1 0-1,-1 0 1,0 1 0,1-1-1,-1 1 1,1 0-1,0 0 1,0 0 0,0 1-1,6-2 1,-9 5-7,0 0-1,0 0 1,0 1-1,0-1 1,-1 0-1,1 1 1,-1-1 0,1 1-1,-1-1 1,0 1-1,0-1 1,0 1-1,0-1 1,0 0 0,-1 5-1,0 0-9,2 24 44,-2 0 1,-1 0 0,-2 0-1,-1 0 1,-9 31 0,11-52 15,0-1 0,0 0-1,-1 0 1,-1 0 0,0-1 0,0 1 0,0-1 0,-1 0 0,0-1 0,-1 1 0,0-1-1,0 0 1,0-1 0,-1 0 0,0 0 0,0-1 0,0 0 0,-1 0 0,0-1 0,-12 5-1,16-7-31,0 0 0,0-1-1,0 1 1,-1-1 0,1 0-1,0-1 1,0 1 0,-1-1-1,1 0 1,0-1 0,-1 1-1,1-1 1,0 0 0,-6-1-1,9 0-4,-1 1 0,0-1 0,1 0 0,-1 0 0,1 0 0,0 0 0,0 0-1,-1 0 1,1-1 0,1 1 0,-1-1 0,0 1 0,1-1 0,-1 0 0,1 1 0,0-1-1,0 0 1,0 0 0,0 0 0,0 0 0,1 0 0,-1 0 0,1 0 0,0-7-1,0 6-8,0-1-1,0 0 1,0 0-1,1 0 1,0 0-1,0 0 0,0 0 1,1 0-1,-1 1 1,1-1-1,0 1 1,1-1-1,-1 1 0,4-5 1,0 2-1,0 0 1,0 0 0,1 1-1,0-1 1,0 2 0,0-1-1,10-4 1,12-6-8,1 2 0,1 1 0,40-12 0,-54 20-2,14-5-47,-1-1 0,-1-2 0,0 0 0,35-24 0,-54 31 62,-1-1 1,0 0-1,0 0 0,-1-1 0,0 0 0,0-1 0,-1 1 0,0-2 0,-1 1 0,0-1 1,-1 0-1,1 0 0,-2 0 0,0-1 0,5-16 0,-9 27-6,0-1 0,0 1 0,1 0 0,-1 0 0,0-1 0,0 1-1,0 0 1,0-1 0,0 1 0,0 0 0,0-1 0,0 1 0,0 0 0,0 0 0,0-1 0,0 1-1,0 0 1,0-1 0,0 1 0,0 0 0,0-1 0,0 1 0,0 0 0,-1 0 0,1-1-1,0 1 1,0 0 0,0-1 0,-1 1 0,1 0 0,0 0 0,0 0 0,0-1 0,-1 1-1,1 0 1,0 0 0,0 0 0,-1 0 0,1-1 0,0 1 0,-1 0 0,1 0 0,0 0 0,-1 0-1,1 0 1,-19 6-36,-16 16 24,19-9-1,2 2 0,-19 21 0,30-33 53,0 0 1,1 1-1,-1-1 0,1 1 0,-1 0 0,1 0 0,0 0 0,1 0 0,-1 0 0,1 1 0,-1-1 0,1 0 0,1 1 0,-1-1 1,1 1-1,-1-1 0,1 5 0,1-8-28,-1 0 1,1 0-1,-1 0 1,1 0 0,0 0-1,-1 0 1,1-1-1,0 1 1,-1 0-1,1 0 1,0-1-1,0 1 1,0-1-1,0 1 1,0-1 0,-1 1-1,1-1 1,0 1-1,0-1 1,0 0-1,0 1 1,0-1-1,0 0 1,1 0-1,-1 0 1,1 0 0,34 0 101,-25 0-84,3-1-392,0 1 0,-1-2 1,27-6-1,11-10-8143,-32 8-174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1.161"/>
    </inkml:context>
    <inkml:brush xml:id="br0">
      <inkml:brushProperty name="width" value="0.025" units="cm"/>
      <inkml:brushProperty name="height" value="0.025" units="cm"/>
    </inkml:brush>
  </inkml:definitions>
  <inkml:trace contextRef="#ctx0" brushRef="#br0">0 31 10410,'0'0'15337,"8"7"-15241,-5-4-94,0 0 0,0 0 0,0-1 0,1 1 0,-1-1 0,1 0 0,-1 0 0,1 0 0,0 0 0,0-1 0,-1 1 0,1-1 0,0 0 0,0-1 0,0 1 0,1 0 0,-1-1 0,0 0 0,0 0 0,0 0 0,0-1 0,0 1 0,0-1 0,0 0 0,0 0 0,6-3 0,14-7-510,-1 0 1,42-28 0,-65 39 508,0 0 0,1 0 0,-1 0 0,0 0 1,1 1-1,-1-1 0,0 0 0,1 0 0,-1 0 0,0 0 0,1 1 0,-1-1 0,0 0 0,0 0 0,1 1 0,-1-1 1,0 0-1,0 0 0,0 1 0,1-1 0,-1 0 0,0 1 0,0-1 0,0 0 0,0 1 0,0-1 0,0 0 1,0 1-1,1-1 0,-1 0 0,0 1 0,0-1 0,0 0 0,0 1 0,0-1 0,-1 0 0,1 1 0,0-1 0,0 0 1,0 1-1,0 20 124,0-19-92,0 8-21,-1 0 1,0 0-1,0 0 0,-4 13 1,-6-1-6647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1.804"/>
    </inkml:context>
    <inkml:brush xml:id="br0">
      <inkml:brushProperty name="width" value="0.025" units="cm"/>
      <inkml:brushProperty name="height" value="0.025" units="cm"/>
    </inkml:brush>
  </inkml:definitions>
  <inkml:trace contextRef="#ctx0" brushRef="#br0">1 11 13997,'0'0'10538,"77"-11"-10121,-38 16-321,0-1-32,-1 0-64,-1-3 0,-5 3-96,-7-3-1474,-12 1-736,-8-2-2114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2.182"/>
    </inkml:context>
    <inkml:brush xml:id="br0">
      <inkml:brushProperty name="width" value="0.025" units="cm"/>
      <inkml:brushProperty name="height" value="0.025" units="cm"/>
    </inkml:brush>
  </inkml:definitions>
  <inkml:trace contextRef="#ctx0" brushRef="#br0">1 0 14157,'0'0'8040,"50"30"-7079,-6-31-609,5 1-224,8-5-64,-4-4-992,-3-1-5158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3.287"/>
    </inkml:context>
    <inkml:brush xml:id="br0">
      <inkml:brushProperty name="width" value="0.025" units="cm"/>
      <inkml:brushProperty name="height" value="0.025" units="cm"/>
    </inkml:brush>
  </inkml:definitions>
  <inkml:trace contextRef="#ctx0" brushRef="#br0">136 11 10602,'0'0'12422,"-5"11"-11413,-110 179 1078,100-165-2076,58-78-1944,-22 30-95,-1-1 0,19-31-1,-7-11-349,-24 50 3713,-23 56 423,5-10-1266,0 0-1,2 1 0,2 0 0,0 1 0,2-1 0,1 48 0,3-78-458,-1 0-9,1 0-1,0 0 0,0 0 1,0 0-1,0 0 1,0 0-1,-1-1 0,2 1 1,-1 0-1,0 0 0,0 0 1,0 0-1,0 0 0,0 0 1,1-1-1,-1 1 1,0 0-1,1 0 0,-1 0 1,1-1-1,-1 1 0,1 0 1,-1-1-1,1 1 1,-1 0-1,1-1 0,0 1 1,0 0-1,-1-1 0,1 1 1,0-1-1,-1 0 1,3 1-1,-6-24 148,-13-20-1245,13 36 1075,0 0 0,0 0 0,1 0 0,0-1-1,0 1 1,-1-15 0,47 19 634,7-4-434,-28 3-171,-1 2 0,1 0 0,33 1 0,-54 1-40,-1 0 1,1 0 0,-1 1 0,1-1 0,-1 0-1,1 1 1,-1-1 0,1 1 0,-1 0 0,1-1-1,-1 1 1,0 0 0,1 0 0,-1 0-1,0 0 1,0 0 0,0 0 0,0 0 0,0 0-1,0 0 1,0 0 0,0 1 0,0-1 0,1 3-1,-1-1 73,0 0 0,-1 1 0,1-1 0,-1 1 0,1 0-1,-1-1 1,0 1 0,0-1 0,-1 1 0,0 4 0,-3 8 908,0 0 0,-1 0 0,-11 22 0,50-64 321,1-10-1255,18-17-1067,-53 53 982,1-1 0,-1 1 0,0-1 0,1 1 0,-1 0 0,1-1 0,-1 1 1,0 0-1,1 0 0,-1-1 0,1 1 0,-1 0 0,1 0 0,-1-1 0,1 1 0,-1 0 0,1 0 0,-1 0 0,1 0 0,-1 0 0,1 0 0,0 0 1,-1 0-1,1 0 0,-1 0 0,1 0 0,-1 0 0,1 1 0,-1-1 0,1 0 0,-1 0 0,1 0 0,-1 1 0,1-1 0,-1 0 0,0 1 1,1-1-1,6 24-346,-10 32 495,3-56-128,-1 5 33,-3 30-1847,5-35 1693,-1 0 1,0-1-1,0 1 1,0 0 0,1 0-1,-1-1 1,0 1-1,0 0 1,1 0-1,-1 0 1,0 0-1,1-1 1,-1 1-1,0 0 1,0 0-1,1 0 1,-1 0-1,0 0 1,1 0-1,-1 0 1,0 0-1,1 0 1,-1 0-1,0 0 1,1 0-1,-1 0 1,0 0-1,1 0 1,-1 0 0,0 0-1,1 0 1,-1 0-1,0 0 1,1 1-1,-1-1 1,0 0-1,0 0 1,1 0-1,-1 1 1,0-1-1,0 0 1,1 0-1,-1 1 1,0-1-1,0 0 1,1 0-1,-1 1 1,0-1-1,0 0 1,0 1-1,0-1 1,0 0-1,0 1 1,0-1 0,1 0-1,-1 1 1,0-1-1,0 0 1,0 1-1,0 0 1,10-17-4364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3.648"/>
    </inkml:context>
    <inkml:brush xml:id="br0">
      <inkml:brushProperty name="width" value="0.025" units="cm"/>
      <inkml:brushProperty name="height" value="0.025" units="cm"/>
    </inkml:brush>
  </inkml:definitions>
  <inkml:trace contextRef="#ctx0" brushRef="#br0">149 0 10602,'0'0'7346,"-8"13"-6711,-5 8-56,2 1 0,0 0 0,1 1 0,2 0 0,0 0-1,1 1 1,2 0 0,-5 34 0,9-39-240,1 58 251,1-72-569,-1 1-1,1 0 0,1 0 1,-1-1-1,1 1 0,0-1 1,0 1-1,0-1 1,1 0-1,4 8 0,4-2 240,-7-11-136,-9-23-139,-19-38-92,-42-67 112,68 121-159,8 9 87,11 6 32,35 18-1975,3-6-5653,-33-11 1027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4.570"/>
    </inkml:context>
    <inkml:brush xml:id="br0">
      <inkml:brushProperty name="width" value="0.025" units="cm"/>
      <inkml:brushProperty name="height" value="0.025" units="cm"/>
    </inkml:brush>
  </inkml:definitions>
  <inkml:trace contextRef="#ctx0" brushRef="#br0">97 0 11819,'0'0'12439,"-8"1"-12237,3-1-193,0 1-1,0 0 0,1 0 0,-1 0 0,0 1 0,1-1 0,-1 1 1,1 0-1,-9 6 0,11-7 14,-1 1-1,1 0 1,-1 0 0,1 0 0,0 0 0,0 1-1,0-1 1,0 0 0,0 1 0,1-1-1,-1 1 1,1 0 0,0 0 0,0-1 0,0 1-1,0 0 1,0 0 0,0 0 0,1 0-1,-1 0 1,1 4 0,0-7-11,1 1 0,-1 0-1,1 0 1,-1-1 0,1 1 0,0 0-1,-1-1 1,1 1 0,0-1 0,-1 1 0,1 0-1,0-1 1,0 0 0,-1 1 0,1-1-1,0 1 1,0-1 0,0 0 0,0 0 0,0 1-1,-1-1 1,1 0 0,0 0 0,0 0-1,0 0 1,0 0 0,0 0 0,0 0 0,1-1-1,32-1 190,-21 0-176,-1-2-1,1 1 1,17-8-1,-20 6-91,0 2 1,0-1-1,0 1 1,0 1-1,1 0 1,15-1-1,-25 9 96,0 0 1,0 0-1,-1 0 0,0 1 0,0-1 0,-1 9 1,0-15-19,1 0 0,0 0 1,0 0-1,0 1 0,0-1 1,0 0-1,0 0 0,0 0 1,0 0-1,0 1 0,0-1 1,0 0-1,0 0 0,0 0 1,0 0-1,1 0 0,-1 1 1,0-1-1,0 0 0,0 0 1,0 0-1,0 0 1,0 0-1,0 1 0,0-1 1,0 0-1,1 0 0,-1 0 1,0 0-1,0 0 0,0 0 1,0 0-1,0 0 0,0 0 1,1 1-1,-1-1 0,0 0 1,0 0-1,0 0 0,0 0 1,1 0-1,-1 0 0,0 0 1,0 0-1,0 0 0,0 0 1,0 0-1,1 0 0,-1 0 1,0 0-1,0 0 0,0 0 1,0-1-1,1 1 0,-1 0 1,0 0-1,15-8-68,19-20-1907,-29 24 906,8-9-1391,-11 10 1700,0 0 0,1 0 0,-1 1 0,1-1 0,0 1-1,-1 0 1,1 0 0,0 0 0,0 0 0,1 0 0,2-1 0,-12 22 6009,0-2-3835,6-11-1429,-1 0-1,2 0 0,-1 0 0,0 0 0,1 0 0,0-1 0,0 1 0,1 0 0,0-1 0,0 1 0,0-1 0,1 1 0,-1-1 0,1 0 0,4 5 0,-3-4 189,-1-1-1,1 0 0,-1 1 0,-1 0 0,1 0 0,-1 0 0,0 0 1,-1 0-1,1 1 0,-1-1 0,0 0 0,-1 1 0,1-1 0,-2 10 1,0-14 72,0 1 0,0-1 0,-1 1 1,1-1-1,-1 1 0,1-1 1,-1 0-1,0 0 0,0 0 0,0 0 1,0 0-1,0 0 0,-1-1 0,1 1 1,-1-1-1,1 1 0,-1-1 1,1 0-1,-1 0 0,-3 1 0,4-1-157,0 0 0,0-1 0,0 1-1,0-1 1,0 1 0,0-1 0,0 1 0,0-1-1,0 0 1,0 0 0,0 0 0,0 0-1,0-1 1,0 1 0,0-1 0,0 1-1,0-1 1,0 1 0,1-1 0,-1 0 0,0 0-1,0 0 1,0 0 0,1 0 0,-1 0-1,1-1 1,-4-2 0,3 0-220,0 0 0,0 0 0,0 0-1,0 0 1,0-1 0,1 1 0,0 0 0,0-1 0,0 1 0,0-1 0,1 0 0,0 1-1,0-1 1,0 1 0,0-1 0,2-8 0,15-25-4450,13 4-3365,-6 15 1435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4.932"/>
    </inkml:context>
    <inkml:brush xml:id="br0">
      <inkml:brushProperty name="width" value="0.025" units="cm"/>
      <inkml:brushProperty name="height" value="0.025" units="cm"/>
    </inkml:brush>
  </inkml:definitions>
  <inkml:trace contextRef="#ctx0" brushRef="#br0">111 0 13453,'0'0'5995,"-10"3"-4260,0 1-1278,0-1 0,0 2 0,0-1 0,-10 7 1,17-9-339,1 0 1,-1-1 0,0 1 0,0 1 0,1-1 0,-1 0-1,1 1 1,0-1 0,0 1 0,0-1 0,0 1 0,0 0-1,1 0 1,-1 0 0,1 0 0,0 0 0,0 0-1,0 1 1,0-1 0,0 0 0,0 5 0,5-7-85,-1 0 0,0 0 0,1 0 1,-1 0-1,1 0 0,-1-1 0,1 0 1,-1 1-1,1-1 0,0-1 0,6 0 1,-6 1-27,18-1-213,-17 0 78,0 0 0,0 0 0,0 1 0,1 0 0,-1 0 0,0 1 0,0-1 0,1 1-1,-1 0 1,9 4 0,-13-5 132,-1 0 0,1 1-1,-1-1 1,0 0-1,1 1 1,-1-1 0,0 1-1,1-1 1,-1 0-1,0 1 1,1-1 0,-1 1-1,0-1 1,0 1 0,0-1-1,1 1 1,-1-1-1,0 1 1,0-1 0,0 1-1,0-1 1,0 1-1,0-1 1,0 1 0,0-1-1,0 1 1,0-1 0,0 1-1,-1 0 1,1-1-1,0 0 1,-1 2 0,-15 14 327,-30 7 46,42-22-423,-25 10-1127,9-8-5751,12-3-4667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6.062"/>
    </inkml:context>
    <inkml:brush xml:id="br0">
      <inkml:brushProperty name="width" value="0.025" units="cm"/>
      <inkml:brushProperty name="height" value="0.025" units="cm"/>
    </inkml:brush>
  </inkml:definitions>
  <inkml:trace contextRef="#ctx0" brushRef="#br0">1 0 10154,'2'9'8155,"4"0"-3324,15 8-2018,-16-14-2798,1 0-1,-1-1 1,1 0-1,-1 0 1,1 0-1,0 0 0,0-1 1,11 1-1,-14-2-9,1 0-1,-1 0 1,1 0 0,-1 1-1,1-1 1,-1 1-1,0 0 1,0 0-1,1 0 1,-1 0 0,0 1-1,0-1 1,0 1-1,0 0 1,0 0-1,0 0 1,-1 0 0,5 4-1,-5-2 51,0 1 0,0-1 0,0 1 0,0-1 0,-1 1 0,0 0 0,0 0-1,0-1 1,0 1 0,-1 0 0,0 0 0,0 7 0,0-12-46,0 0 0,0 1 0,0-1 0,0 0-1,0 1 1,0-1 0,1 0 0,-1 0 0,0 1 0,0-1-1,0 0 1,1 0 0,-1 1 0,0-1 0,0 0 0,1 0 0,-1 0-1,0 1 1,1-1 0,-1 0 0,0 0 0,0 0 0,1 0 0,-1 0-1,0 0 1,1 1 0,-1-1 0,0 0 0,1 0 0,-1 0 0,0 0-1,1 0 1,-1 0 0,0 0 0,1-1 0,-1 1 0,0 0 0,1 0-1,-1 0 1,0 0 0,1 0 0,-1 0 0,0-1 0,0 1 0,1 0-1,-1 0 1,0 0 0,1-1 0,-1 1 0,0-1 0,17-10-178,-12 5-1300,-1-1 0,-1 1 0,1-1 0,-1 0 0,5-13 0,-1-4-5097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44.475"/>
    </inkml:context>
    <inkml:brush xml:id="br0">
      <inkml:brushProperty name="width" value="0.025" units="cm"/>
      <inkml:brushProperty name="height" value="0.025" units="cm"/>
    </inkml:brush>
  </inkml:definitions>
  <inkml:trace contextRef="#ctx0" brushRef="#br0">363 79 3812,'0'0'10052,"-6"-33"-3918,-7 30-5752,0 1 1,0 1-1,0 0 1,0 1-1,0 0 1,-13 3-1,-18-1 186,-71-9-18,115 7-557,0 0-1,0 0 1,0-1 0,-1 1-1,1 0 1,0 0 0,0 0-1,0 0 1,0 0-1,0 0 1,-1 0 0,1 1-1,0-1 1,0 0-1,0 0 1,0 0 0,-1 0-1,1 0 1,0 0 0,0 0-1,0 0 1,0 0-1,0 0 1,0 0 0,-1 1-1,1-1 1,0 0-1,0 0 1,0 0 0,0 0-1,0 0 1,0 0 0,0 1-1,0-1 1,0 0-1,-1 0 1,1 0 0,0 0-1,0 0 1,0 1-1,0-1 1,0 0 0,0 0-1,0 0 1,0 0 0,0 1-1,0-1 1,0 0-1,0 0 1,0 0 0,1 0-1,-1 1 1,0-1 2,1 0 0,-1 0 0,1 1 0,-1-1 0,1 0 0,-1 0 0,1 0 1,-1 0-1,1 0 0,-1 0 0,1 0 0,-1 0 0,1 0 0,-1 0 0,1 0 0,-1 0 0,1 0 0,-1-1 1,1 1-1,-1 0 0,1 0 0,-1 0 0,0-1 0,1 1 0,-1 0 0,1-1 0,-1 1 0,1-1 0,54-38 27,-55 39 143,-44 3 145,42-2-316,0 0 1,1-1-1,-1 1 0,1 0 1,0 0-1,-1 1 0,1-1 1,0 0-1,0 0 1,0 1-1,-1-1 0,1 0 1,1 1-1,-1-1 0,0 1 1,0-1-1,0 1 1,1 0-1,-1-1 0,1 1 1,0 0-1,-1 3 1,-5 48-196,5-34 162,-1 7 53,-2 0-1,0 0 0,-2 0 0,0-1 0,-2 0 0,-1 0 0,-1-1 0,-23 41 0,32-64-40,0-1-10,22 0-2328,-2 1 1559,24-1 1311,-26-5-2328,-5-8-3420,-9-1-2508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6.390"/>
    </inkml:context>
    <inkml:brush xml:id="br0">
      <inkml:brushProperty name="width" value="0.025" units="cm"/>
      <inkml:brushProperty name="height" value="0.025" units="cm"/>
    </inkml:brush>
  </inkml:definitions>
  <inkml:trace contextRef="#ctx0" brushRef="#br0">1 1 7911,'0'0'13389,"17"59"-17585,-6-47-1826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6.763"/>
    </inkml:context>
    <inkml:brush xml:id="br0">
      <inkml:brushProperty name="width" value="0.025" units="cm"/>
      <inkml:brushProperty name="height" value="0.025" units="cm"/>
    </inkml:brush>
  </inkml:definitions>
  <inkml:trace contextRef="#ctx0" brushRef="#br0">31 1 12300,'0'0'8045,"-4"8"-6892,4-7-1146,-22 55 2144,21-52-2041,0-1-1,0 1 1,1-1-1,-1 1 1,1-1-1,-1 1 1,1 0-1,0-1 0,0 1 1,1 0-1,-1-1 1,1 1-1,0 0 1,0-1-1,0 1 1,3 4-1,-3-7-94,0 1-1,0-1 1,0 0-1,1 1 1,-1-1-1,1 0 1,-1 0-1,1 0 1,-1 0-1,1-1 1,-1 1-1,1 0 1,0-1-1,0 1 1,-1-1-1,1 1 1,0-1-1,0 0 1,-1 0-1,1 0 1,0 0-1,0 0 1,0 0-1,-1 0 1,1 0-1,0-1 1,0 1-1,-1-1 1,1 0-1,3-1 0,-1 0 13,1 0 0,-1 0-1,1-1 1,-1 1 0,0-1-1,0 0 1,0-1 0,-1 1-1,7-7 1,4-20 77,-14 29-103,0 1 1,0-1 0,1 1-1,-1-1 1,0 1-1,0-1 1,0 1-1,0-1 1,0 0 0,0 1-1,0-1 1,0 1-1,0-1 1,0 1 0,0-1-1,0 1 1,0-1-1,-1 1 1,1-1-1,0 1 1,0-1 0,0 1-1,-1 0 1,1-1-1,0 1 1,-1-1-1,1 1 1,0 0 0,-1-1-1,1 1 1,-1 0-1,1-1 1,0 1-1,-1 0 1,1-1 0,-1 1-1,1 0 1,-1 0-1,1 0 1,-1-1-1,1 1 1,-1 0 0,1 0-1,-1 0 1,1 0-1,-1 0 1,1 0-1,-1 0 1,1 0 0,-1 0-1,0 0 1,1 1-1,-1-1 1,1 0-1,-1 0 1,0 1 2,0-1 1,1 0-1,-1 1 1,0-1-1,0 1 0,1-1 1,-1 1-1,1-1 0,-1 1 1,0-1-1,1 1 1,-1-1-1,1 1 0,-1 0 1,1-1-1,0 1 1,-1 0-1,1 0 0,0-1 1,-1 1-1,1 0 0,0 0 1,0-1-1,-1 1 1,1 0-1,0 0 0,0 0 1,0 0-1,0-1 0,0 1 1,1 0-1,-1 0 1,0 0-1,0-1 0,0 1 1,1 0-1,-1 0 1,0-1-1,1 1 0,-1 0 1,1-1-1,-1 1 0,0 0 1,1-1-1,0 1 1,-1 0-1,1-1 0,-1 1 1,1-1-1,0 1 1,-1-1-1,1 0 0,0 1 1,0-1-1,-1 0 0,1 1 1,0-1-1,0 0 1,-1 0-1,1 0 0,0 1 1,0-1-1,0 0 0,-1 0 1,1 0-1,1-1 1,12 1 53,0 0 0,0-1 0,24-5 0,-34 5-49,0 0 1,0 0 0,-1-1-1,1 1 1,0-1 0,-1 0-1,1 0 1,-1 0 0,1 0-1,-1 0 1,0-1-1,0 0 1,0 1 0,-1-1-1,1 0 1,-1-1 0,5-6-1,-7 10-4,0 0 0,0 0 0,0 0-1,0 0 1,0 0 0,0 0-1,1 0 1,-1 0 0,0 0 0,0 0-1,0 0 1,0 0 0,0 0 0,0-1-1,0 1 1,0 0 0,0 0-1,0 0 1,0 0 0,0 0 0,0 0-1,0 0 1,0 0 0,0 0-1,0-1 1,0 1 0,0 0 0,0 0-1,0 0 1,0 0 0,0 0 0,0 0-1,0 0 1,0 0 0,0 0-1,0-1 1,0 1 0,0 0 0,0 0-1,0 0 1,0 0 0,0 0 0,0 0-1,0 0 1,0 0 0,0 0-1,-1 0 1,1 0 0,0 0 0,0-1-1,0 1 1,0 0 0,0 0 0,0 0-1,0 0 1,0 0 0,0 0-1,-1 0 1,1 0 0,0 0 0,0 0-1,0 0 1,0 0 0,0 0 0,0 0-1,0 0 1,0 0 0,0 0-1,-1 0 1,-9 5 88,-11 9-47,-11 25 418,30-38-449,1 1 0,0-1-1,0 1 1,0-1 0,0 1-1,0 0 1,0-1 0,1 1-1,-1 0 1,0 0 0,1 0-1,0-1 1,-1 1 0,1 0 0,0 0-1,0 0 1,0 0 0,0 0-1,0 0 1,0 0 0,1-1-1,-1 1 1,1 3 0,1-4-167,0 0 0,0 0-1,0 0 1,0 0 0,0-1 0,0 1 0,0 0 0,0-1-1,0 0 1,1 1 0,-1-1 0,0 0 0,0 0 0,4-1 0,33-1-5622,-12-5-1635,1-4-5121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7.095"/>
    </inkml:context>
    <inkml:brush xml:id="br0">
      <inkml:brushProperty name="width" value="0.025" units="cm"/>
      <inkml:brushProperty name="height" value="0.025" units="cm"/>
    </inkml:brush>
  </inkml:definitions>
  <inkml:trace contextRef="#ctx0" brushRef="#br0">84 0 4933,'0'0'17985,"-9"1"-17222,6-1-752,-38 3 819,39-2-800,1-1 0,0 0 0,-1 0 0,1 1 0,-1-1 0,1 1 0,0-1 0,0 1 0,-1-1 1,1 1-1,0 0 0,0 0 0,-1 0 0,1 0 0,0 0 0,0 0 0,0 0 0,0 0 0,1 0 0,-1 0 0,0 0 0,0 0 0,1 1 0,-1-1 0,0 0 0,1 1 0,0-1 0,-1 0 0,1 1 0,-1 1 0,3-1-196,-1 0 0,1 0 0,-1 0 0,1-1 0,0 1 0,0 0 0,0-1 0,0 1 0,0-1 0,0 0 0,0 1-1,0-1 1,1 0 0,-1 0 0,0-1 0,1 1 0,-1 0 0,0-1 0,4 1 0,6 3-548,-5-1 410,4 1-110,0 1 1,-1 0-1,20 14 1,-28-19 493,-1 1 1,0-1-1,0 1 1,0 0-1,0 0 1,0-1-1,0 1 1,0 0-1,0 0 1,0 0-1,-1 0 1,1 0-1,0 0 1,-1 1-1,1-1 1,0 0-1,-1 0 1,1 0-1,-1 1 1,0-1-1,1 0 1,-1 0-1,0 1 1,0-1-1,0 0 1,0 1-1,0-1 1,0 0-1,0 0 1,0 1-1,-1-1 1,1 0-1,0 0 1,-1 1-1,1-1 1,-1 0-1,0 0 1,1 0-1,-1 0 1,0 1-1,1-1 0,-1 0 1,0 0-1,0-1 1,0 1-1,0 0 1,-1 1-1,-2 2-13,0-1 0,-1 1 0,1-1-1,0 0 1,-1 0 0,0 0 0,0-1-1,0 0 1,0 0 0,0 0-1,0 0 1,0-1 0,-8 1 0,13-2-145,-1 0-1,1 0 1,-1 0 0,1 0 0,-1 0 0,1 0 0,0-1 0,-1 1 0,1 0 0,-1 0 0,1-1 0,0 1 0,-1 0 0,1 0 0,0-1 0,-1 1 0,1 0-1,0-1 1,-1 1 0,1 0 0,0-1 0,0 1 0,-1-1 0,1 1 0,0 0 0,0-1 0,0 1 0,0-1 0,-1 1 0,1-1 0,0 1 0,0-1 0,0 1-1,0-1 1,1-21-4385,0 17 3010,3-25-7334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7.519"/>
    </inkml:context>
    <inkml:brush xml:id="br0">
      <inkml:brushProperty name="width" value="0.025" units="cm"/>
      <inkml:brushProperty name="height" value="0.025" units="cm"/>
    </inkml:brush>
  </inkml:definitions>
  <inkml:trace contextRef="#ctx0" brushRef="#br0">67 0 14542,'0'0'1799,"-5"9"-118,-5 10-1290,3-7 156,0 0 0,1 0 0,0 0 0,1 1 0,0-1 1,1 1-1,0 0 0,2 1 0,-4 25 0,7-36-517,5 39 204,-6-42-228,0 1 0,0 0 0,1 0 0,-1-1 0,0 1 0,0 0 0,1-1 0,-1 1 0,1 0 0,-1-1 0,1 1 0,-1-1 0,1 1 0,-1-1 0,1 1 0,-1-1 0,1 1 0,-1-1 0,1 1 0,0-1 0,-1 0 0,1 1 0,0-1 0,0 0 0,-1 0 0,1 1 0,0-1 0,-1 0 0,1 0 0,0 0 0,0 0 0,0 0 0,-1 0 0,1 0 0,0 0 0,-1 0 0,1-1 0,0 1 0,0 0 0,-1 0 0,1-1 0,0 1 0,-1 0 0,1-1 0,0 1 0,-1-1 0,1 1 0,-1-1 0,1 1 0,-1-1 0,2 0 0,2-3-50,0-1 0,0 1 0,0-1 0,-1 0 0,0 0 0,0-1 0,0 1 0,0-1 0,-1 1 0,0-1 0,2-10 0,-4 15 322,-10 36 570,10-33-831,1-1 0,-1 0 0,1 0 0,-1 1 0,1-1 0,0 0 0,-1 0 0,1 0 0,0 0 0,0 1 0,0-1 0,0 0 0,0-1 0,0 1 0,0 0 0,0 0 0,1 0 0,-1-1 0,0 1 0,0 0 0,1-1 0,-1 0 0,0 1 1,1-1-1,-1 0 0,0 1 0,1-1 0,-1 0 0,1 0 0,-1 0 0,0 0 0,1 0 0,-1 0 0,0-1 0,3 0 0,2 1 9,0 0 1,1-1 0,-1 0 0,0-1 0,0 1 0,0-1 0,9-4 0,66-51 85,-87 91-368,3-25 376,0 0 1,1 0 0,0 0 0,0 1 0,1-1-1,1 0 1,-1 11 0,1-20-119,0 1-1,0-1 1,0 1 0,1-1 0,-1 1-1,0-1 1,0 0 0,0 1-1,0-1 1,0 1 0,0-1 0,1 0-1,-1 1 1,0-1 0,0 1-1,1-1 1,-1 0 0,0 1 0,0-1-1,1 0 1,-1 0 0,0 1-1,1-1 1,-1 0 0,0 0 0,1 1-1,-1-1 1,1 0 0,-1 0-1,0 0 1,1 0 0,-1 0 0,1 1-1,0-1 1,20-3-570,17-15-2378,-31 13 1543,-1 0 0,0-1 0,0 0 0,-1 0-1,7-9 1,6-13-5905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8.019"/>
    </inkml:context>
    <inkml:brush xml:id="br0">
      <inkml:brushProperty name="width" value="0.025" units="cm"/>
      <inkml:brushProperty name="height" value="0.025" units="cm"/>
    </inkml:brush>
  </inkml:definitions>
  <inkml:trace contextRef="#ctx0" brushRef="#br0">94 1 15791,'0'0'1612,"-6"10"486,-48 89 2672,48-86-4396,1 2 0,0-1 0,0 1 0,1-1 0,1 1 0,-2 22 0,5-35-379,-1 50 194,3-47-141,2-33-290,2-71-1488,-6 98 1682,1 3 81,-1 0 0,1 1-1,-1-1 1,1 0 0,-1 1-1,0-1 1,0 1 0,0-1 0,0 0-1,0 1 1,-1 3 0,0-5-9,1 0 0,0 1 0,-1-1 1,1 0-1,0 1 0,0-1 0,0 1 1,0-1-1,0 0 0,0 1 0,0-1 1,0 1-1,0-1 0,1 0 0,-1 1 1,1-1-1,-1 0 0,1 1 0,-1-1 0,1 0 1,0 1-1,0-1 0,-1 0 0,1 0 1,0 0-1,0 0 0,0 0 0,0 0 1,0 0-1,1 0 0,-1-1 0,0 1 1,0 0-1,1-1 0,0 2 0,4 0-3,1 0 0,-1-1-1,1 1 1,-1-1 0,1 0-1,-1-1 1,1 0 0,0 0-1,-1 0 1,1 0 0,0-1-1,-1-1 1,1 1 0,-1-1-1,10-4 1,4-3-105,-1-1-1,-1-1 1,26-18 0,-13 8 154,-40 29 256,2 0-1,-1 1 1,1 0 0,0 0-1,1 0 1,-9 18-1,12-22-153,0 0-60,1 0 0,-1 0 0,1 0 0,0 1 0,0-1 0,1 1 0,-1 0 1,1-1-1,0 1 0,0 6 0,2-11-119,-1-1 0,0 1 0,0-1 0,0 0 0,0 1 0,1-1 1,-1 0-1,0 1 0,0-1 0,0 1 0,1-1 0,-1 0 0,0 0 0,1 1 0,-1-1 0,0 0 0,1 0 1,-1 1-1,0-1 0,1 0 0,-1 0 0,1 0 0,-1 1 0,0-1 0,1 0 0,-1 0 0,1 0 1,-1 0-1,0 0 0,1 0 0,-1 0 0,1 0 0,-1 0 0,1 0 0,-1 0 0,0 0 0,1 0 1,-1-1-1,1 1 0,-1 0 0,0 0 0,1 0 0,-1 0 0,0-1 0,1 1 0,-1 0 0,0 0 1,1-1-1,20-12-2250,8-32-6839,-19 15 859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8.446"/>
    </inkml:context>
    <inkml:brush xml:id="br0">
      <inkml:brushProperty name="width" value="0.025" units="cm"/>
      <inkml:brushProperty name="height" value="0.025" units="cm"/>
    </inkml:brush>
  </inkml:definitions>
  <inkml:trace contextRef="#ctx0" brushRef="#br0">46 0 11371,'0'0'8952,"-7"10"-7863,-21 31-320,27-40-775,0 0 1,0 0-1,0 0 1,0 0-1,0 0 0,1 1 1,-1-1-1,0 0 0,1 0 1,-1 1-1,1-1 1,-1 0-1,1 1 0,0-1 1,0 0-1,0 1 1,0-1-1,-1 1 0,2-1 1,-1 0-1,0 1 0,0-1 1,0 1-1,1-1 1,-1 0-1,1 1 0,-1-1 1,1 0-1,-1 1 1,1-1-1,0 0 0,0 0 1,-1 0-1,1 0 0,0 0 1,0 0-1,0 0 1,0 0-1,1 0 0,-1 0 1,0 0-1,0-1 1,0 1-1,1 0 0,-1-1 1,0 1-1,1-1 0,1 1 1,6 1-1516,0 0 1,1-1 0,-1 0-1,1 0 1,11-1 0,-16 0-16,3 0-520,11 0 1380,6 4 5551,-24-4-4664,-1 0 0,0 0 0,1 1 0,-1-1 0,1 0 0,-1 0 0,1 1 0,-1-1 0,0 0 0,1 1 0,-1-1 0,0 0 0,1 1 0,-1-1 0,0 0 0,1 1 0,-1-1 0,0 1 0,0-1 0,0 1 0,1-1 0,-1 1 0,0-1 0,0 0 0,0 1 0,0-1-1,0 2 1,-12 20 3927,7-17-3464,2-2-397,-1 0-1,1 0 1,0 1 0,0-1-1,0 1 1,1 0-1,0 0 1,-1 0 0,1 0-1,0 0 1,1 0 0,-2 6-1,45-8 279,-25-5-1001,-1-1-1,1 0 0,19-8 0,-23 7 25,0 0 0,1 2 0,0-1 1,0 2-1,22-3 0,-35 5 444,-1 0 1,0 0 0,0 0-1,0 0 1,1 0 0,-1 0-1,0 1 1,0-1 0,0 0-1,0 0 1,1 0 0,-1 0-1,0 0 1,0 0 0,0 0-1,0 0 1,1 0 0,-1 0 0,0 1-1,0-1 1,0 0 0,0 0-1,0 0 1,0 0 0,1 0-1,-1 1 1,0-1 0,0 0-1,0 0 1,0 0 0,0 0-1,0 1 1,0-1 0,0 0-1,0 0 1,0 0 0,0 0-1,0 1 1,0-1 0,0 0-1,0 0 1,0 0 0,0 1-1,0-1 1,0 0 0,0 0-1,-6 14 894,-9 7 284,13-19-1081,-23 30 1010,24-31-1079,0 1 0,0-1 0,0 0 0,0 0 0,1 1 0,-1-1 0,0 0 0,1 1 0,-1-1 0,1 1 0,-1-1 0,1 1 0,0-1 0,0 1 0,-1-1 0,1 1-1,0-1 1,0 1 0,1 0 0,-1-1 0,0 1 0,1 2 0,1-3-41,-1 0 1,0 0-1,1-1 0,-1 1 0,1 0 1,0-1-1,-1 1 0,1-1 0,-1 0 0,1 1 1,0-1-1,-1 0 0,1 0 0,0 0 1,-1 0-1,1 0 0,0 0 0,-1-1 0,1 1 1,-1 0-1,3-2 0,35-11-1343,-26 6-631,0 0 0,-1 0 1,14-13-1,8-9-6779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8.773"/>
    </inkml:context>
    <inkml:brush xml:id="br0">
      <inkml:brushProperty name="width" value="0.025" units="cm"/>
      <inkml:brushProperty name="height" value="0.025" units="cm"/>
    </inkml:brush>
  </inkml:definitions>
  <inkml:trace contextRef="#ctx0" brushRef="#br0">1 1 16592,'0'0'12684,"0"54"-12300,0-27-224,0 1-96,0 0-32,0-1 0,0 0-128,0-4-1281,1-2-1602,8-4-3971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9.132"/>
    </inkml:context>
    <inkml:brush xml:id="br0">
      <inkml:brushProperty name="width" value="0.025" units="cm"/>
      <inkml:brushProperty name="height" value="0.025" units="cm"/>
    </inkml:brush>
  </inkml:definitions>
  <inkml:trace contextRef="#ctx0" brushRef="#br0">1 0 16688,'0'0'11242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9.493"/>
    </inkml:context>
    <inkml:brush xml:id="br0">
      <inkml:brushProperty name="width" value="0.025" units="cm"/>
      <inkml:brushProperty name="height" value="0.025" units="cm"/>
    </inkml:brush>
  </inkml:definitions>
  <inkml:trace contextRef="#ctx0" brushRef="#br0">1 60 11147,'0'0'4820,"3"-8"-2829,-2 5-1876,0 0-1,0 0 1,0 0-1,1 1 1,-1-1-1,1 0 1,0 1-1,0-1 1,0 1-1,0 0 1,0 0 0,1-1-1,-1 1 1,0 1-1,1-1 1,0 0-1,-1 1 1,1-1-1,0 1 1,0 0-1,0 0 1,0 0-1,0 0 1,0 0-1,0 1 1,0 0-1,0-1 1,0 1-1,1 0 1,4 1-1,0-1 131,23-1 1150,63 5 0,-87-3-1332,0-1 0,0 2 0,0-1 0,-1 1 0,1 0 0,0 0 0,-1 1-1,0 0 1,1 0 0,-1 1 0,0-1 0,-1 1 0,1 1 0,-1-1 0,7 7-1,-11-10-55,0 1-1,0-1 0,0 1 0,0 0 0,0-1 1,-1 1-1,1 0 0,0 0 0,-1 0 0,0-1 1,1 1-1,-1 0 0,0 0 0,0 0 0,0 0 1,0 0-1,0 0 0,0-1 0,0 1 0,-1 0 1,1 0-1,-1 0 0,1 0 0,-1-1 0,0 1 1,0 0-1,0-1 0,0 1 0,0 0 0,0-1 1,0 0-1,0 1 0,-1-1 0,1 1 0,-1-1 1,1 0-1,-1 0 0,1 0 0,-3 1 0,-9 7 92,1-2-1,-1 1 1,-27 9-1,29-12-56,-153 59 722,164-64-750,0 0 0,-1 0 0,1 0 0,-1 0 0,1 0 0,0 1 0,-1-1 0,1 0 0,-1 0 0,1 0 0,0 0 0,-1 0 0,1 0 0,0 1 1,-1-1-1,1 0 0,0 0 0,-1 1 0,1-1 0,0 0 0,-1 0 0,1 1 0,0-1 0,0 0 0,0 1 0,-1-1 0,1 0 0,0 1 0,0-1 0,0 0 0,0 1 0,-1-1 0,1 1 0,0-1 0,0 0 0,0 1 1,0-1-1,0 1 0,18 4 188,39-4-163,-50-1-12,143 0-2287,-51 0-5781,-62 0-387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0:19.846"/>
    </inkml:context>
    <inkml:brush xml:id="br0">
      <inkml:brushProperty name="width" value="0.025" units="cm"/>
      <inkml:brushProperty name="height" value="0.025" units="cm"/>
    </inkml:brush>
  </inkml:definitions>
  <inkml:trace contextRef="#ctx0" brushRef="#br0">0 74 13004,'0'0'14190,"63"-12"-13614,-33 0-255,8-1-289,-10 3-1506,-6-3-4291,-3 0-7336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45.765"/>
    </inkml:context>
    <inkml:brush xml:id="br0">
      <inkml:brushProperty name="width" value="0.025" units="cm"/>
      <inkml:brushProperty name="height" value="0.025" units="cm"/>
    </inkml:brush>
  </inkml:definitions>
  <inkml:trace contextRef="#ctx0" brushRef="#br0">49 142 9353,'-28'4'3510,"8"-3"2813,64-19-5303,68-16-813,-47 15-148,-1-2 0,70-33 0,-214 72 1713,36-7-1408,1-1-1,-78 7 0,121-17-369,-1 0 0,1 0 1,0 0-1,0 0 0,-1-1 0,1 1 1,0 0-1,-1 0 0,1 0 1,0 0-1,0 0 0,-1 0 1,1 0-1,0 0 0,-1 0 1,1 0-1,0 1 0,0-1 1,-1 0-1,1 0 0,0 0 1,0 0-1,-1 0 0,1 0 1,0 1-1,0-1 0,-1 0 1,1 0-1,0 0 0,0 0 1,0 1-1,-1-1 0,1 0 1,0 0-1,0 1 0,0-1 1,0 0-1,0 0 0,-1 1 1,1-1-1,0 0 0,0 1 1,0-1-1,0 0 0,0 0 1,0 1-1,0-1 0,0 0 1,0 1-1,0-1 0,15 13-240,25 8 130,-19-13-101,1-2 0,-1 0 0,1-1 0,1-1 0,-1-2 0,1 0 0,-1-1-1,42-4 1,-56-2-1914,-18 0-1642,-13 2-1176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3.044"/>
    </inkml:context>
    <inkml:brush xml:id="br0">
      <inkml:brushProperty name="width" value="0.025" units="cm"/>
      <inkml:brushProperty name="height" value="0.025" units="cm"/>
    </inkml:brush>
  </inkml:definitions>
  <inkml:trace contextRef="#ctx0" brushRef="#br0">1 30 6694,'4'-12'4918,"3"-5"939,-5 16-3515,-1 10-645,-11 124-554,10-131-1136,0-1 0,0 0 0,0 1 0,0-1 1,0 1-1,0-1 0,0 0 0,1 1 0,-1-1 0,1 0 0,-1 0 1,1 1-1,-1-1 0,1 0 0,0 0 0,0 0 0,0 1 1,-1-1-1,1 0 0,0 0 0,0 0 0,0-1 0,1 1 1,-1 0-1,0 0 0,2 0 0,0 0 17,-1 0-1,1-1 1,0 0 0,-1 1-1,1-1 1,0 0 0,-1-1-1,1 1 1,0 0 0,-1-1 0,1 1-1,4-3 1,4-1 30,-1 0 1,0-1-1,0 0 0,-1-1 1,14-10-1,78-75 213,-101 91-254,1-1 0,-1 1 0,1 0 0,-1-1 0,1 1 0,-1-1 0,1 1 1,-1 0-1,1 0 0,-1-1 0,1 1 0,0 0 0,-1 0 0,1 0 0,0-1 0,-1 1 0,1 0 0,0 0 0,-1 0 0,1 0 0,0 0 0,-1 0 0,1 0 0,0 1 0,-1-1 0,1 0 0,-1 0 1,1 0-1,0 1 0,0-1 0,7 20 269,-7 41 164,-2-48-260,1-3-129,3 24 428,-3-33-467,0-1 1,1 1 0,-1 0 0,1-1-1,-1 1 1,0 0 0,1-1 0,-1 1-1,1-1 1,0 1 0,-1-1 0,1 1-1,-1-1 1,1 0 0,0 1 0,-1-1-1,1 0 1,0 1 0,-1-1 0,1 0-1,0 0 1,0 0 0,-1 0 0,1 1-1,0-1 1,0 0 0,-1 0 0,1 0-1,0-1 1,0 1 0,-1 0 0,1 0-1,0 0 1,-1 0 0,1-1 0,0 1-1,-1 0 1,1-1 0,1 0 0,9-5 95,0-1 0,0 0 1,0-1-1,-1 0 0,0 0 0,16-19 1,-8 8-77,1-1-13,-14 14-17,0 1-1,0-1 1,0 1-1,1 0 1,0 1-1,0-1 1,12-6-1,-17 11-10,-1 0 0,1 0 0,-1 1 0,1-1 0,-1 0-1,0 0 1,1 0 0,-1 1 0,1-1 0,-1 0 0,1 0 0,-1 1 0,0-1 0,1 0 0,-1 1-1,0-1 1,1 0 0,-1 1 0,0-1 0,1 1 0,-1-1 0,0 0 0,0 1 0,0-1-1,1 1 1,-1-1 0,0 1 0,0-1 0,0 1 0,0-1 0,0 1 0,0-1 0,0 1-1,0-1 1,0 1 0,0-1 0,0 1 0,0-1 0,0 1 0,0 28-165,0-23 156,-4 34 22,2-32-12,1 0 0,0 0 0,1 0 0,0 0 0,0 0 0,0 0 0,4 13 1,-4-20 1,1 0 1,0 0 0,0 0 0,0 0 0,0-1 0,-1 1 0,1 0 0,0-1-1,0 1 1,1-1 0,-1 1 0,0-1 0,0 1 0,0-1 0,0 0 0,0 0 0,0 1-1,1-1 1,-1 0 0,0 0 0,0 0 0,0 0 0,0-1 0,1 1 0,-1 0 0,0 0-1,0-1 1,2 0 0,33-11-662,-27 7-799,0 0 0,-1-1 0,16-14 0,-1-4-5037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3.877"/>
    </inkml:context>
    <inkml:brush xml:id="br0">
      <inkml:brushProperty name="width" value="0.025" units="cm"/>
      <inkml:brushProperty name="height" value="0.025" units="cm"/>
    </inkml:brush>
  </inkml:definitions>
  <inkml:trace contextRef="#ctx0" brushRef="#br0">1 298 9769,'0'0'1548,"2"-9"897,-1 3-1845,12-36 1339,4 15 2873,-15 58-1796,-19 142-165,16-168-2825,1-1 1,0 1-1,1-1 0,-1 1 0,1-1 1,0 0-1,0 1 0,3 6 0,-3-10-24,-1 0-1,0-1 0,1 1 0,-1 0 0,1-1 1,0 1-1,-1-1 0,1 1 0,-1-1 0,1 1 1,0-1-1,-1 1 0,1-1 0,0 1 0,0-1 1,-1 0-1,1 0 0,0 1 0,0-1 0,-1 0 1,2 0-1,0 0-5,0 0-1,1 0 1,-1-1 0,0 1 0,0-1 0,0 1 0,0-1-1,-1 0 1,1 0 0,0 0 0,0 0 0,2-1-1,4-4-443,-1-1 0,1 1-1,-2-1 1,1 0-1,-1-1 1,0 0 0,0 0-1,-1 0 1,7-13-1,33-85-7697,1-45-331,-29 89 9440,1 2 5830,-18 61-6593,-31 92 7024,6 1-4712,19-67-2265,2-1 0,0 1 0,2-1 1,1 1-1,3 35 0,0-51-453,0 0 0,1-1 1,0 1-1,1-1 0,1 0 0,7 14 1,-9-18-587,-61-105-5532,37 67 7019,2-2 1,-19-45-1,37 78-559,0 0-1,1 0 1,-1-1 0,1 1 0,-1 0 0,1 0 0,-1-1 0,1 1-1,0 0 1,0-1 0,-1 1 0,1-1 0,0 1 0,0 0-1,0-1 1,1 1 0,-1 0 0,0-1 0,1 1 0,-1 0 0,0-1-1,1 1 1,-1 0 0,1 0 0,0 0 0,-1-1 0,1 1 0,0 0-1,0 0 1,0 0 0,0 0 0,0 0 0,0 0 0,0 1-1,0-1 1,0 0 0,0 0 0,1 1 0,-1-1 0,0 1 0,0-1-1,3 0 1,5-1 16,0 1 0,0 0 0,1 0 0,-1 1 0,12 1 0,0-1-72,26 1-13,6 1-933,-20-6-3364,-33 4 4019,0 0 0,1-1 0,-1 1 0,0 0 1,0 0-1,1-1 0,-1 1 0,0 0 0,0-1 0,1 1 0,-1 0 0,0-1 0,0 1 0,0-1 0,1 1 0,-1 0 1,0-1-1,0 1 0,0 0 0,0-1 0,0 1 0,0-1 0,0 1 0,0 0 0,0-1 0,0 1 0,0-1 0,0 1 0,0 0 1,0-1-1,-1 1 0,1-1 0,0 0 0,-1 0-556,-3-14-6023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4.223"/>
    </inkml:context>
    <inkml:brush xml:id="br0">
      <inkml:brushProperty name="width" value="0.025" units="cm"/>
      <inkml:brushProperty name="height" value="0.025" units="cm"/>
    </inkml:brush>
  </inkml:definitions>
  <inkml:trace contextRef="#ctx0" brushRef="#br0">0 0 11659,'0'0'10730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4.617"/>
    </inkml:context>
    <inkml:brush xml:id="br0">
      <inkml:brushProperty name="width" value="0.025" units="cm"/>
      <inkml:brushProperty name="height" value="0.025" units="cm"/>
    </inkml:brush>
  </inkml:definitions>
  <inkml:trace contextRef="#ctx0" brushRef="#br0">216 51 12204,'0'0'11643,"-6"11"-10586,-21 37-600,-50 64 1,-24 38-98,96-135-456,15-21-167,17-19-600,113-147-3644,-17-12 3665,-133 235 1301,-40 91 1119,45-122-1111,0 0-1,2 0 1,0 0-1,2 0 1,0 30-1,1-48-516,1 1 0,-1 0-1,0-1 1,1 1 0,0 0-1,0-1 1,0 1 0,0-1-1,0 0 1,0 1 0,1-1-1,-1 0 1,1 0-1,0 0 1,-1 0 0,1 0-1,0 0 1,0 0 0,0-1-1,0 1 1,1-1 0,-1 1-1,0-1 1,1 0 0,-1 0-1,1 0 1,-1 0 0,1 0-1,-1-1 1,1 1-1,0-1 1,-1 0 0,1 1-1,0-1 1,-1 0 0,4-1-1,-6 1-100,1 0 0,-1 0 0,0 0 0,1 1-1,-1-1 1,0 0 0,1 0 0,-1 0 0,0 0 0,1 0-1,-1 0 1,1-1 0,-1 1 0,0 0 0,1 0 0,-1 0-1,0 0 1,1 0 0,-1 0 0,0-1 0,1 1-1,-1 0 1,0 0 0,0 0 0,1-1 0,-1 1 0,0 0-1,0 0 1,1-1 0,-1 1 0,0 0 0,0-1-1,0 1 1,1 0 0,-1-1 0,0 1 0,0 0 0,0-1-1,0 1 1,0 0 0,0-1 0,0 1 0,0 0-1,0-1 1,0 1 0,0-1 0,1-13-6068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4.980"/>
    </inkml:context>
    <inkml:brush xml:id="br0">
      <inkml:brushProperty name="width" value="0.025" units="cm"/>
      <inkml:brushProperty name="height" value="0.025" units="cm"/>
    </inkml:brush>
  </inkml:definitions>
  <inkml:trace contextRef="#ctx0" brushRef="#br0">58 65 9385,'0'0'7591,"-54"-25"-5221,51 25 2435,13 0-3716,8 0-288,14 0-353,4 0-192,9-5-128,5-4-128,-4 2-128,-3 2-1569,-13 0-1731,-5 2-1344,-16-1-1314,-3 3-928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5.326"/>
    </inkml:context>
    <inkml:brush xml:id="br0">
      <inkml:brushProperty name="width" value="0.025" units="cm"/>
      <inkml:brushProperty name="height" value="0.025" units="cm"/>
    </inkml:brush>
  </inkml:definitions>
  <inkml:trace contextRef="#ctx0" brushRef="#br0">1 43 8968,'0'0'5729,"8"-6"-3226,-2 1-1967,0 0 0,1 0 0,0 1 0,0 0 0,0 0 1,8-2-1,-13 5-464,-1 1-1,1-1 1,0 1 0,-1-1 0,1 1 0,0 0 0,-1 0 0,1 0 0,0 0 0,0 0 0,-1 0 0,1 0 0,0 1 0,0-1 0,-1 0 0,1 1 0,-1 0 0,1-1 0,0 1 0,-1 0 0,1 0 0,-1 0 0,1 0-1,-1 0 1,0 0 0,0 0 0,1 0 0,-1 1 0,0-1 0,0 0 0,0 1 0,0-1 0,0 1 0,0-1 0,-1 1 0,1 0 0,-1-1 0,1 1 0,-1 0 0,1-1 0,-1 3 0,2 6 40,0 0 1,-1 0 0,-1 0 0,0 1 0,0-1-1,-1 0 1,0 0 0,0 0 0,-2 0 0,-4 16-1,-4 24 1023,11-49-1121,-1-1-1,1 0 0,0 0 0,0 1 1,0-1-1,-1 0 0,1 0 1,0 1-1,0-1 0,0 0 1,0 1-1,0-1 0,0 0 0,0 1 1,0-1-1,-1 0 0,1 1 1,0-1-1,0 0 0,0 1 1,1-1-1,-1 0 0,0 1 0,0-1 1,0 0-1,0 1 0,0-1 1,0 0-1,0 0 0,0 1 1,1-1-1,-1 0 0,0 1 0,0-1 1,0 0-1,1 0 0,-1 0 1,0 1-1,0-1 0,1 0 0,-1 0 1,0 0-1,0 1 0,1-1 1,-1 0-1,0 0 0,1 0 1,-1 0-1,0 0 0,1 0 0,-1 0 1,0 0-1,1 0 0,-1 0 1,0 0-1,1 0 0,-1 0 1,0 0-1,1 0 0,-1 0 0,0 0 1,1 0-1,-1 0 0,0 0 1,0 0-1,1-1 0,-1 1 1,0 0-1,1 0 0,20-17 2,-18 14 32,41-39-61,-28 25-159,0 0-1,2 2 1,0 0 0,39-23-1,-56 37 122,0 0 0,1 0-1,-1 0 1,1 1-1,-1-1 1,1 1-1,-1-1 1,1 1-1,-1 0 1,1-1 0,-1 1-1,1 0 1,-1 0-1,1 0 1,1 0-1,-2 1 88,-1-1-1,1 0 1,-1 1-1,1-1 1,-1 0-1,0 1 1,1-1-1,-1 1 1,1-1 0,-1 1-1,0-1 1,1 0-1,-1 1 1,0-1-1,1 1 1,-1 0-1,0-1 1,0 1-1,0-1 1,1 1-1,-1-1 1,0 1-1,0 0 1,0-1-1,0 1 1,0 0-1,-1 8-122,0-1 0,0 0 0,-1 0 0,-5 14 1,0 9-9069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6.177"/>
    </inkml:context>
    <inkml:brush xml:id="br0">
      <inkml:brushProperty name="width" value="0.025" units="cm"/>
      <inkml:brushProperty name="height" value="0.025" units="cm"/>
    </inkml:brush>
  </inkml:definitions>
  <inkml:trace contextRef="#ctx0" brushRef="#br0">1 1 7303,'0'0'14942,"5"14"-13976,1-1-814,-1 1-1,-1-1 1,0 1-1,-1-1 1,-1 1-1,0 0 1,0 23-1,-12 117 1234,-3 75-266,16-224-1029,3-13-15,4-13-37,-4-5-148,-1-1 1,-2 0-1,-1 0 0,-1 0 1,-2-28-1,0 9 175,6 51-102,-1-1-1,1 0 1,0 0 0,0-1 0,0 1-1,7 3 1,-11-7 31,6 4-210,1 0-1,0-1 0,0 0 1,0 0-1,14 2 0,-11-3-918,1 0 0,0-1-1,0 0 1,-1-1-1,1-1 1,0 0-1,15-3 1,-21 2 640,1 1 0,-1-1 1,1-1-1,-1 1 0,0-1 0,0 0 0,0 0 0,0-1 1,0 0-1,7-7 0,-10 8 578,0 0 0,0 0-1,-1-1 1,1 1 0,-1-1 0,1 0-1,1-5 1,-2 5 446,-1-1 0,0 1 0,1-1 0,-1 0 0,-1 0-1,1 1 1,-1-7 0,0 10-451,0 1 1,0-1-1,1 1 0,-1 0 0,0-1 1,0 1-1,0-1 0,0 1 0,-1-1 0,1 1 1,0 0-1,0-1 0,0 1 0,0-1 1,0 1-1,0 0 0,-1-1 0,1 1 1,0-1-1,0 1 0,-1 0 0,1-1 1,0 1-1,0 0 0,-1-1 0,1 1 0,0 0 1,-1 0-1,1-1 0,-1 1 0,1 0 1,0 0-1,-1 0 0,1 0 0,-1-1 1,1 1-1,0 0 0,-1 0 0,1 0 0,-1 0 1,1 0-1,-1 0 0,1 0 0,0 0 1,-1 0-1,1 0 0,-1 0 0,1 0 1,0 1-1,-1-1 0,1 0 0,-1 0 0,1 0 1,0 0-1,-1 1 0,1-1 0,0 0 1,-1 1-1,1-1 0,0 0 0,-1 0 1,1 1-1,0-1 0,0 0 0,-1 1 0,1 0 1,-23 22 637,20-19-626,-1 1 0,2-1 1,-1 1-1,0 0 1,1 0-1,0 0 0,0 0 1,1 0-1,-1 1 0,1-1 1,0 1-1,0 6 0,2-11-76,-1 0 1,1 0-1,-1-1 0,1 1 0,0 0 1,-1-1-1,1 1 0,0-1 0,-1 1 1,1-1-1,0 1 0,0-1 0,-1 0 1,1 1-1,0-1 0,0 0 0,0 0 0,0 1 1,-1-1-1,1 0 0,0 0 0,0 0 1,0 0-1,0 0 0,0 0 0,0 0 1,-1 0-1,1-1 0,0 1 0,1 0 0,31-6 90,8-12-651,-35 14 209,1 1-1,-1-1 0,1 2 0,0-1 1,0 1-1,0 0 0,14-2 0,-20 4 313,0 1 0,0-1-1,-1 0 1,1 1 0,0-1 0,0 1-1,0-1 1,-1 1 0,1-1-1,0 1 1,-1 0 0,1-1-1,-1 1 1,1 0 0,0-1-1,-1 1 1,1 0 0,-1 0-1,0-1 1,1 1 0,-1 0 0,0 0-1,1 0 1,-1 0 0,0 0-1,0-1 1,0 1 0,0 0-1,0 0 1,0 0 0,0 0-1,0 1 1,-1 40 295,0-35-193,-4 24 866,0-1 1,-3 0-1,0 0 0,-2-1 0,-19 40 1,28-66-876,-1-1 0,1 1 0,-1 0 0,1 0 0,-1-1 0,0 1 1,0-1-1,0 1 0,0-1 0,0 0 0,-1 0 0,1 0 1,-1 0-1,0 0 0,1-1 0,-1 1 0,0-1 0,-3 1 0,5-1-44,0-1-1,0 0 1,0 0 0,0 0-1,1 0 1,-1 0-1,0 0 1,0 0-1,0 0 1,0 0-1,0-1 1,1 1-1,-1 0 1,0 0-1,0-1 1,0 1 0,0-1-1,1 1 1,-1-1-1,0 1 1,1-1-1,-1 1 1,-1-2-1,1 0-6,0 0 0,0 0 0,0 0 0,0 0 0,0 0 0,0 0 0,1-1-1,-1 1 1,1 0 0,0 0 0,-1-1 0,1 1 0,0-4 0,1-1-17,0 0-1,0 1 1,0-1 0,1 0-1,-1 0 1,2 1 0,-1-1 0,1 1-1,0 0 1,0 0 0,1 0 0,0 0-1,5-7 1,9-7-11,1 0 1,23-19-1,-12 12 1,-8 7-56,-11 11-44,1-1 0,-2-1-1,1 1 1,-1-1 0,-1-1-1,0 0 1,-1 0 0,0-1-1,10-22 1,-20 41 128,0-1 0,-1 0 1,1 1-1,-1-1 0,0 0 0,0-1 0,-1 1 1,-5 6-1,8-11 68,22 0-12000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7.212"/>
    </inkml:context>
    <inkml:brush xml:id="br0">
      <inkml:brushProperty name="width" value="0.025" units="cm"/>
      <inkml:brushProperty name="height" value="0.025" units="cm"/>
    </inkml:brush>
  </inkml:definitions>
  <inkml:trace contextRef="#ctx0" brushRef="#br0">170 37 10762,'0'-1'332,"0"-1"0,0 1 0,0 0 0,0 0 0,-1-1 0,1 1 0,-1 0 0,1 0 0,-1 0 0,1-1-1,-1 1 1,0 0 0,1 0 0,-1 0 0,0 0 0,0 0 0,0 0 0,0 0 0,0 1 0,0-1 0,0 0 0,0 0 0,0 1 0,-1-1-1,-3-1 113,1 0 0,0 1-1,-1-1 1,1 1 0,-1 0-1,1 1 1,-7-1 0,3 0-212,1 1 0,-1 0 1,0 1-1,0 0 0,1 0 1,-1 0-1,0 1 0,-10 4 1,16-5-227,0 0 1,0 0 0,1 0 0,-1 0 0,0 0-1,0 0 1,1 0 0,-1 0 0,1 1 0,-1-1-1,1 1 1,0-1 0,0 1 0,-1 0 0,1-1-1,0 1 1,1 0 0,-1 0 0,0 0 0,0-1-1,0 5 1,3-5 4,0 0-1,1 0 1,-1 0 0,1-1-1,-1 1 1,1-1 0,-1 1-1,1-1 1,-1 0 0,1 0-1,0 0 1,3-1 0,-1 1 10,24 0 3,-5-1-130,1 1-1,24 4 0,-44-4 93,1 1 0,0 0 0,-1 1 0,1-1 0,-1 1 0,0 0 0,0 0 0,1 1 0,-1 0 0,-1 0-1,1 0 1,0 0 0,-1 1 0,5 4 0,-7-6 40,-1-1 1,1 1-1,-1 0 0,0-1 1,0 1-1,0 0 0,0 0 1,0-1-1,0 1 0,-1 0 1,1 0-1,0 0 0,-1 0 0,0 0 1,1 0-1,-1 0 0,0 1 1,0-1-1,0 0 0,0 0 1,-1 3-1,-1-2 69,1 0 0,0 0 0,-1 0 0,0 0 0,1 0 0,-1 0 0,0-1 0,-1 1 0,1-1 0,0 0 0,-1 1-1,-3 1 1,-4 3 250,-1 0 0,0-1-1,0 0 1,-1-1 0,-23 7-1,29-10-270,-1-1 0,0 0 0,1 0 0,-1 0 0,0-1 0,0 0 0,0 0 0,-9-2 0,15 2-108,0 0 0,0-1 0,0 1 0,0 0 0,0-1 1,0 1-1,0 0 0,0-1 0,0 1 0,1-1 0,-1 0 0,0 1 0,0-1 0,0 0 1,1 1-1,-1-1 0,0 0 0,1 0 0,-1 0 0,1 0 0,-1 0 0,1 1 1,-1-3-1,1 1-170,0 0 1,0 0 0,0 0 0,0 0-1,0 0 1,1 0 0,-1 0 0,1 1-1,0-1 1,-1 0 0,1 0 0,0 0-1,0 0 1,0 1 0,0-1-1,1 1 1,1-3 0,45-45-8403,-18 23 2211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7.559"/>
    </inkml:context>
    <inkml:brush xml:id="br0">
      <inkml:brushProperty name="width" value="0.025" units="cm"/>
      <inkml:brushProperty name="height" value="0.025" units="cm"/>
    </inkml:brush>
  </inkml:definitions>
  <inkml:trace contextRef="#ctx0" brushRef="#br0">51 1 3011,'0'0'16805,"-4"11"-15193,-6 10-1064,-17 48 1975,25-63-2310,0 0 1,1 0-1,-1 0 1,1 0-1,1 0 0,-1 0 1,1 0-1,0 1 1,1 9-1,0-15-197,0 1 1,0 0-1,0 0 0,1-1 0,-1 1 0,0-1 0,1 1 1,-1-1-1,1 1 0,0-1 0,-1 0 0,1 0 0,0 0 1,0 0-1,0 0 0,-1 0 0,1 0 0,0-1 1,0 1-1,0-1 0,0 1 0,1-1 0,-1 0 0,0 0 1,0 0-1,0 0 0,0 0 0,2 0 0,6-1 10,0 1 0,0-1 0,0-1-1,15-4 1,-13 1-88,1 0 1,-1-1-1,0-1 0,15-11 1,-15 10 23,1 0 0,0 1 1,16-8-1,-29 15 46,1 0-1,-1 0 1,0 0 0,0 0-1,1 0 1,-1 0 0,0 0 0,1-1-1,-1 1 1,0 0 0,0 0-1,1 0 1,-1 0 0,0 0-1,1 0 1,-1 0 0,0 0-1,1 1 1,-1-1 0,0 0 0,0 0-1,1 0 1,-1 0 0,0 0-1,1 0 1,-1 1 0,0-1-1,0 0 1,1 0 0,-1 0-1,0 0 1,0 1 0,0-1 0,1 0-1,-1 0 1,0 1 0,0-1-1,0 0 1,0 1 0,0-1-1,1 0 1,-1 0 0,0 1-1,1 19 472,-2-19-439,1 0-1,0 1 1,0-1 0,-1 0 0,1 0 0,0 1 0,0-1 0,0 0 0,0 1 0,1-1 0,-1 0 0,0 0 0,1 1 0,-1-1 0,0 0 0,1 0 0,-1 1 0,1-1 0,0 0-1,-1 0 1,1 0 0,0 0 0,0 0 0,0 0 0,0 0 0,1 1 0,8-1 54,0 0-1,0 0 1,0-1-1,1 0 1,-1-1 0,0 0-1,0-1 1,12-3-1,-2 0-818,0-2-1,37-16 1,-55 22 365,-1 1 0,0-1 0,0 1 0,0-1 0,1 0 0,-1 0 0,0 1 0,0-1 0,0 0 0,0 0 0,0 0 0,0 0 0,0 0 0,-1 0 0,1 0 0,0-1 0,0 1 0,-1 0 0,1 0 0,-1 0 0,1-1 0,-1 1 0,0 0 0,1-1 1,-1 1-1,0 0 0,0-3 0,0-10-6516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7.933"/>
    </inkml:context>
    <inkml:brush xml:id="br0">
      <inkml:brushProperty name="width" value="0.025" units="cm"/>
      <inkml:brushProperty name="height" value="0.025" units="cm"/>
    </inkml:brush>
  </inkml:definitions>
  <inkml:trace contextRef="#ctx0" brushRef="#br0">0 0 12011,'0'0'11275,"52"44"-11884,-27-28-1569,-2-2-2210,-3-2-1121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46.091"/>
    </inkml:context>
    <inkml:brush xml:id="br0">
      <inkml:brushProperty name="width" value="0.025" units="cm"/>
      <inkml:brushProperty name="height" value="0.025" units="cm"/>
    </inkml:brush>
  </inkml:definitions>
  <inkml:trace contextRef="#ctx0" brushRef="#br0">0 94 11531,'0'0'9929,"54"9"-9801,-4-9-31,5-6-33,6-7 0,-2-5 0,1 0-449,-10 0-1729,-19 1-2786,-10 5-5670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8.262"/>
    </inkml:context>
    <inkml:brush xml:id="br0">
      <inkml:brushProperty name="width" value="0.025" units="cm"/>
      <inkml:brushProperty name="height" value="0.025" units="cm"/>
    </inkml:brush>
  </inkml:definitions>
  <inkml:trace contextRef="#ctx0" brushRef="#br0">6 73 10474,'0'0'10324,"-1"10"-8808,0-4-1378,-2 44 1972,3-49-2046,0 1-1,0 0 0,0-1 1,0 1-1,1 0 0,-1-1 0,0 1 1,1-1-1,-1 1 0,1-1 1,0 1-1,-1-1 0,1 1 1,0-1-1,0 1 0,0-1 1,0 0-1,0 0 0,0 1 1,0-1-1,1 0 0,-1 0 0,0 0 1,1 0-1,-1 0 0,0-1 1,1 1-1,2 1 0,6-1-52,-1 0-1,1-1 1,-1 0 0,1-1-1,-1 0 1,1 0-1,-1-1 1,0 0-1,0 0 1,1-1 0,-2-1-1,14-6 1,-17 8-9,0 0 0,0-1 0,-1 0 0,1 0 0,-1 0 0,0 0 0,1-1 0,-2 0 0,1 0 0,0 0 0,-1 0 0,0 0 1,1-1-1,-2 1 0,1-1 0,-1 0 0,1 0 0,-1 0 0,-1 0 0,1 0 0,-1-1 0,0 1 0,1-8 0,-2 13-3,0 0 1,0-1-1,0 1 0,0 0 0,0 0 0,0-1 1,0 1-1,0 0 0,0-1 0,0 1 0,0 0 1,0 0-1,0-1 0,-1 1 0,1 0 0,0 0 1,0-1-1,0 1 0,0 0 0,0 0 0,-1-1 1,1 1-1,0 0 0,0 0 0,-1 0 0,1-1 1,0 1-1,0 0 0,-1 0 0,1 0 0,0 0 1,0 0-1,-1 0 0,1 0 0,0-1 0,0 1 1,-1 0-1,1 0 0,0 0 0,-1 0 0,1 0 1,0 0-1,0 0 0,-1 0 0,1 0 1,0 1-1,-1-1 0,1 0 0,0 0 0,0 0 1,-1 0-1,1 0 0,0 0 0,0 1 0,-1-1 1,1 0-1,0 0 0,0 0 0,0 0 0,-1 1 1,1-1-1,-14 16-9,13-14 24,1-1-1,0 0 0,-1 0 0,1 0 0,0 1 0,0-1 0,0 0 0,0 0 0,0 0 0,0 1 1,0-1-1,0 0 0,0 0 0,0 0 0,1 1 0,-1-1 0,1 0 0,-1 0 0,1 0 1,-1 0-1,1 0 0,0 0 0,-1 0 0,1 0 0,0 0 0,0 0 0,0 0 0,0 0 0,-1 0 1,2 0-1,2 1 6,-1-1 1,1 1-1,-1-1 1,1 0 0,0 0-1,-1 0 1,1-1-1,0 1 1,-1-1 0,6 0-1,1 0-23,0 0 0,0-1-1,0-1 1,0 1 0,0-2-1,-1 1 1,17-8 0,19-20-315,-43 29 313,1-1 0,-1 0 0,0 0 0,0 0 0,0 0 0,-1 0 0,1 0 0,0 0 0,-1-1 0,0 1-1,1 0 1,-1-1 0,0 1 0,0-1 0,0 0 0,0-5 0,-1 8-1,0-1 0,0 1 0,0-1 0,0 1 0,0-1 0,0 1 0,0 0 0,0-1 0,0 1 0,-1-1 0,1 1 0,0-1 0,0 1 0,0-1 0,-1 1 0,1 0 0,0-1 0,-1 1 0,1 0 0,0-1 0,-1 1 1,1 0-1,-1-1 0,1 1 0,0 0 0,-1 0 0,1-1 0,-1 1 0,1 0 0,-1 0 0,1 0 0,-1 0 0,-21 1-116,-19 15 81,32-10 131,1 0 1,-1 1-1,2 0 0,-9 9 1,14-15-69,1 0 0,-1 1 0,1 0 0,-1-1 0,1 1 0,0 0 0,0-1 0,0 1 0,0 0 0,0 0 0,0 0 0,0 0 0,0 0 0,1 0 0,-1 0 0,1 0 0,0 1 0,-1-1 0,1 0 0,0 0 0,0 0 0,1 0 0,-1 0 0,0 1 0,1-1 0,0 3 0,1-3-80,0-1 0,1 1 0,-1-1 0,0 1 0,1-1 0,-1 0 0,1 0 0,-1 0 0,1-1 0,0 1 0,-1-1 0,1 1 0,0-1 1,-1 0-1,1 0 0,0 0 0,2 0 0,51-4-4111,-18-6-961,-3-6-2113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8.624"/>
    </inkml:context>
    <inkml:brush xml:id="br0">
      <inkml:brushProperty name="width" value="0.025" units="cm"/>
      <inkml:brushProperty name="height" value="0.025" units="cm"/>
    </inkml:brush>
  </inkml:definitions>
  <inkml:trace contextRef="#ctx0" brushRef="#br0">110 9 13325,'0'0'7585,"-8"-3"-5652,0 2-1615,1-1 0,-1 1 0,0 0 0,0 1 0,-8 0 0,14 0-261,0 0-1,0 0 1,1 0-1,-1 0 0,0 0 1,0 1-1,0-1 0,0 1 1,1-1-1,-1 1 1,0 0-1,1-1 0,-1 1 1,0 0-1,1 0 0,-1 1 1,1-1-1,-1 0 1,1 0-1,0 1 0,0-1 1,-1 0-1,1 1 0,0 0 1,0-1-1,0 1 1,1-1-1,-1 1 0,0 0 1,1 0-1,-1-1 0,0 5 1,1-4-89,1-1 0,-1 1 0,1 0 0,-1-1 0,1 1 0,0 0 0,-1-1 0,1 1 0,0-1 0,0 1 0,0-1 0,0 1 0,0-1 0,1 0 1,-1 0-1,0 1 0,1-1 0,-1 0 0,1 0 0,-1 0 0,1-1 0,-1 1 0,3 1 0,50 20-1425,-37-16 889,-5-1 240,3 1-173,0 0 0,25 15 1,-38-20 512,0 0 0,-1 0 0,1 0 0,0 1 0,0-1 0,-1 0 0,1 1 0,0-1 0,-1 1 0,0-1 0,1 1 1,-1 0-1,0-1 0,0 1 0,0 0 0,0 0 0,0 0 0,0 0 0,0 0 0,-1 0 0,1 0 0,-1 0 0,0 0 0,1 0 0,-1 0 1,0 1-1,0-1 0,0 0 0,-1 3 0,0-3 127,-1 0 0,1 0-1,-1 0 1,1 0 0,-1-1 0,0 1 0,0-1 0,1 1-1,-1-1 1,0 0 0,0 1 0,-1-1 0,1 0 0,0 0 0,0-1-1,-5 2 1,-43 10 986,45-11-996,-2 0-38,-1 1 0,1-1 0,-1 0 0,0-1 1,1 0-1,-16-2 0,22 2-174,-1-1 0,1 1 1,-1-1-1,1 0 0,-1 1 1,1-1-1,-1 0 0,1 0 1,0 0-1,-1 0 0,1 0 1,0 0-1,0 0 0,0-1 1,0 1-1,0 0 0,0-1 1,0 1-1,0 0 0,1-1 1,-1 1-1,0-1 0,1 1 1,-1-1-1,1 0 0,0 1 1,-1-1-1,1 1 0,0-1 0,0 0 1,0 1-1,0-1 0,0 0 1,1 1-1,-1-1 0,0 1 1,1-1-1,-1 1 0,2-3 1,0-4-805,1 1 0,0 0 0,0-1 0,1 1 0,7-10 1,-2 1-861,16-30-3656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8.988"/>
    </inkml:context>
    <inkml:brush xml:id="br0">
      <inkml:brushProperty name="width" value="0.025" units="cm"/>
      <inkml:brushProperty name="height" value="0.025" units="cm"/>
    </inkml:brush>
  </inkml:definitions>
  <inkml:trace contextRef="#ctx0" brushRef="#br0">24 1 14029,'0'0'7100,"2"11"-5968,-2 8-626,0 0 0,-1 0 0,-1 1 0,-7 31 0,5-33-218,0 0 0,1 1-1,1-1 1,1 1-1,1 0 1,1-1 0,3 23-1,-4-40-278,0 0-1,0 1 0,0-1 1,0 0-1,0 0 0,0 0 0,1 0 1,-1 0-1,0 0 0,1 0 1,-1 0-1,1 0 0,-1 0 1,1 0-1,-1 0 0,1 0 0,0-1 1,0 1-1,-1 0 0,1 0 1,0-1-1,0 1 0,0 0 1,0-1-1,0 1 0,0-1 0,0 1 1,0-1-1,0 1 0,0-1 1,0 0-1,0 0 0,0 1 1,0-1-1,0 0 0,0 0 0,0 0 1,0 0-1,0 0 0,0 0 1,1-1-1,-1 1 0,0 0 1,0 0-1,0-1 0,1 0 0,2-1 19,-1 0-1,0 0 0,0-1 0,0 1 1,0-1-1,-1 0 0,1 0 0,0 0 0,-1 0 1,0 0-1,3-5 0,-2 1-18,2-1 0,-1-1 0,0 1 0,-1-1 0,1 1 0,-2-1 0,1 0 0,-1 0 0,1-17 0,-17 43-88,13-15 98,1 0 0,-1 0-1,0 0 1,1 0 0,-1 0 0,1 0 0,0 1-1,-1-1 1,1 0 0,0 0 0,0 0 0,1 0-1,-1 0 1,0 0 0,1 0 0,-1 0 0,1 0-1,0 0 1,-1 0 0,1 0 0,0 0 0,2 3 0,-1-3 5,1 0 1,-1 0 0,0 0-1,1-1 1,-1 1 0,1-1-1,0 1 1,-1-1 0,1 0-1,0 0 1,0 0 0,0 0 0,0-1-1,3 1 1,4 0 3,0 0 0,0-1 0,0 0 0,0-1 1,-1 0-1,1 0 0,0-1 0,18-6 0,36-25-71,-60 30 28,1 0-1,-1 0 1,0 0 0,1-1-1,-2 0 1,1 0-1,0 0 1,-1 0 0,0 0-1,5-9 1,-35 48-182,26-32 227,-1 0-1,1 0 1,0 1-1,0-1 1,0 1-1,1-1 1,-1 1 0,1-1-1,0 1 1,0-1-1,0 1 1,0-1-1,1 1 1,-1-1-1,2 4 1,-1-5-52,-1 0-1,1-1 1,0 1-1,0 0 1,0-1 0,0 1-1,1-1 1,-1 1 0,0-1-1,1 0 1,-1 0 0,0 1-1,1-1 1,0 0-1,-1 0 1,1 0 0,0-1-1,-1 1 1,1 0 0,0 0-1,0-1 1,-1 0 0,1 1-1,0-1 1,0 0-1,0 0 1,4 0 0,-5 0-321,1-1 0,0 1 0,0-1 1,-1 1-1,1-1 0,-1 0 0,1 0 0,0 0 1,-1 0-1,0 0 0,1 0 0,-1 0 1,0-1-1,1 1 0,-1 0 0,0-1 0,0 1 1,0-1-1,0 1 0,0-1 0,-1 0 1,1 1-1,0-1 0,-1 0 0,1 0 1,-1 1-1,1-3 0,0 0-616,8-25-8473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9.366"/>
    </inkml:context>
    <inkml:brush xml:id="br0">
      <inkml:brushProperty name="width" value="0.025" units="cm"/>
      <inkml:brushProperty name="height" value="0.025" units="cm"/>
    </inkml:brush>
  </inkml:definitions>
  <inkml:trace contextRef="#ctx0" brushRef="#br0">29 1 10250,'0'0'12780,"-29"49"-15823,36-34-8648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29.949"/>
    </inkml:context>
    <inkml:brush xml:id="br0">
      <inkml:brushProperty name="width" value="0.025" units="cm"/>
      <inkml:brushProperty name="height" value="0.025" units="cm"/>
    </inkml:brush>
  </inkml:definitions>
  <inkml:trace contextRef="#ctx0" brushRef="#br0">116 0 13741,'0'0'5525,"-10"2"-4681,6-2-762,-50 13 963,51-12-973,0 0 0,0 1 1,0-1-1,0 1 0,0-1 1,1 1-1,-1 0 0,0 0 1,1 0-1,-1 0 0,1 0 1,0 0-1,0 1 0,0 0 1,0-1-1,0 1 0,-3 5 1,10-6 116,-1-1 1,0-1 0,0 1 0,0 0 0,1-1 0,-1 0-1,0 0 1,7-1 0,62-11 70,-58 8-270,1 1-1,-1 0 1,1 2-1,-1 0 1,26 1-1,-40 0 19,-1 1 0,1-1 0,-1 0 0,0 0 0,1 1 0,-1-1-1,1 1 1,-1-1 0,0 0 0,1 1 0,-1-1 0,0 1 0,1-1-1,-1 1 1,0-1 0,0 1 0,1-1 0,-1 1 0,0-1 0,0 1-1,0 0 1,0-1 0,0 1 0,0-1 0,0 1 0,0-1 0,0 1-1,0-1 1,0 1 0,0-1 0,0 1 0,-1 0 0,1-1 0,0 1-1,0-1 1,-1 1 0,1 0 28,-1-1-1,1 1 1,0 0-1,0-1 0,-1 1 1,1 0-1,0 0 1,0-1-1,0 1 1,0 0-1,0 0 1,0-1-1,0 1 1,0 0-1,0-1 1,0 1-1,0 0 0,0 0 1,1-1-1,-1 1 1,0 0-1,0-1 1,1 1-1,-1 0 1,0-1-1,1 1 1,-1 0-1,1-1 0,-1 1 1,1-1-1,-1 1 1,1-1-1,0 1 1,-1-1-1,1 0 1,-1 1-1,1-1 1,0 0-1,-1 1 1,1-1-1,0 0 0,-1 0 1,1 1-1,0-1 1,1 0-1,12-1 270,0 0 0,1 0 0,24-7 0,-24 4-316,1 2 0,-1-1-1,18 1 1,-32 2 7,0 1 0,1-1 0,-1 1 1,0-1-1,1 1 0,-1-1 0,0 1 0,0 0 1,1 0-1,-1 0 0,0 0 0,0-1 0,0 2 1,0-1-1,0 0 0,-1 0 0,1 0 0,0 0 1,0 0-1,-1 1 0,1-1 0,-1 0 0,1 1 1,-1-1-1,1 0 0,-1 1 0,0-1 0,0 1 1,1 1-1,9 20 81,-9-23-101,1 0 0,-1 0 0,0 1 0,0-1 0,0 0 0,0 0 0,0 0 0,0 0 0,0-1 0,1 1 0,-1 0 0,0 0-1,0-1 1,0 1 0,0-1 0,0 1 0,0-1 0,0 1 0,0-1 0,0 1 0,0-1 0,-1 0 0,1 0 0,0 1 0,0-1 0,-1 0 0,2-1 0,16-17-2443,-3-6-2615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0.627"/>
    </inkml:context>
    <inkml:brush xml:id="br0">
      <inkml:brushProperty name="width" value="0.025" units="cm"/>
      <inkml:brushProperty name="height" value="0.025" units="cm"/>
    </inkml:brush>
  </inkml:definitions>
  <inkml:trace contextRef="#ctx0" brushRef="#br0">270 56 15310,'0'0'9257,"-9"11"-8210,-252 247 890,367-344-5455,-83 65 2945,-1-2 0,-1 0 0,-1-1 0,-2-1-1,0-1 1,-2-1 0,20-43 0,-50 111 2364,-11 50-1,21-77-1424,2 0 0,0 0 0,0 0-1,2 1 1,0-1 0,0 0-1,5 24 1,-3-30-310,2 0 0,-1 0 0,1 0 0,0-1 0,1 1 0,0-1 0,0 0 0,0-1 0,1 1 0,0-1-1,0 0 1,1-1 0,0 1 0,9 5 0,-10-7-839,0-1 0,1 1 0,-1-1 0,1-1 0,13 5 0,-16-7-1267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0.960"/>
    </inkml:context>
    <inkml:brush xml:id="br0">
      <inkml:brushProperty name="width" value="0.025" units="cm"/>
      <inkml:brushProperty name="height" value="0.025" units="cm"/>
    </inkml:brush>
  </inkml:definitions>
  <inkml:trace contextRef="#ctx0" brushRef="#br0">0 7 10314,'0'0'9705,"72"30"-7911,-26-30-161,6 0-512,1 0-416,-4 0-385,-7-2-224,-6-2-96,-4 0-448,-9-3-1282,-5-2-1857,-7-1-7784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1.444"/>
    </inkml:context>
    <inkml:brush xml:id="br0">
      <inkml:brushProperty name="width" value="0.025" units="cm"/>
      <inkml:brushProperty name="height" value="0.025" units="cm"/>
    </inkml:brush>
  </inkml:definitions>
  <inkml:trace contextRef="#ctx0" brushRef="#br0">180 34 5669,'0'0'8953,"8"-6"-6108,30-18-896,-38 23-1895,0 1 0,1 0 0,-1 0 0,0-1 0,1 1 0,-1 0-1,0 0 1,1-1 0,-1 1 0,1 0 0,-1 0 0,1 0 0,-1 0 0,0-1 0,1 1 0,-1 0 0,1 0 0,-1 0 0,1 0 0,-1 0 0,1 0 0,-1 0 0,0 0 0,1 0 0,-1 1 0,1-1 0,-1 0 0,1 0 0,-1 0 0,0 0 0,1 1 0,-1-1 0,1 0 0,-1 0 0,0 1 0,1-1-1,-1 0 1,0 1 0,1-1 0,-1 0 0,0 1 0,0-1 0,1 1 0,-1-1 0,0 0 0,0 1 0,0-1 0,0 1 0,1-1 0,-1 1 0,0-1 0,0 0 0,0 1 0,0-1 0,0 1 0,0-1 0,0 1 0,0-1 0,0 1 0,-1 0 0,-2 26 978,-6-7-690,0-1 1,-2 0-1,0 0 1,-1-1 0,0-1-1,-28 29 1,27-30-318,-77 74 326,62-65-2575,24-22 724,47-44-4586,-15 15 336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1.804"/>
    </inkml:context>
    <inkml:brush xml:id="br0">
      <inkml:brushProperty name="width" value="0.025" units="cm"/>
      <inkml:brushProperty name="height" value="0.025" units="cm"/>
    </inkml:brush>
  </inkml:definitions>
  <inkml:trace contextRef="#ctx0" brushRef="#br0">11 0 11499,'0'0'10084,"-2"9"-9251,-1 11-305,0 1 0,2-1 0,0 1 0,1-1 1,1 0-1,7 39 0,-5-49-465,0 0 0,0 0 0,0 0 0,2-1 0,-1 0 0,1 1-1,0-2 1,1 1 0,0-1 0,1 1 0,-1-2 0,1 1 0,1-1 0,0 0 0,0-1 0,13 9 0,-2-6-1533,-5-9-4662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2.972"/>
    </inkml:context>
    <inkml:brush xml:id="br0">
      <inkml:brushProperty name="width" value="0.025" units="cm"/>
      <inkml:brushProperty name="height" value="0.025" units="cm"/>
    </inkml:brush>
  </inkml:definitions>
  <inkml:trace contextRef="#ctx0" brushRef="#br0">1017 32 12812,'-13'-6'221,"-1"1"-1,0 0 0,0 1 1,0 1-1,-1 0 1,1 0-1,-1 2 0,0 0 1,1 0-1,-26 4 1,18 0 124,0 1 0,0 1 0,0 1 0,0 2 0,1 0 1,-27 14-1,4 3-97,1 3 1,1 1-1,2 2 1,1 1-1,-52 57 0,45-40-137,2 3 0,2 1 0,-63 108 0,86-126-9,1 1 0,2 0 0,2 2 0,1 0 0,2 0 0,2 1 0,-9 74 0,17-99-70,0 0 1,2 0-1,-1 1 0,1-1 0,1 0 0,1 0 1,0 0-1,1-1 0,0 1 0,1-1 0,8 17 1,-7-21-18,0 0 0,0 0 0,1 0 0,0-1 1,1 0-1,-1 0 0,2-1 0,-1 0 0,1 0 0,0-1 1,0 0-1,1-1 0,0 0 0,20 7 0,-3-4 8,0-1 1,0-2-1,1-1 0,-1 0 0,1-3 1,0 0-1,0-2 0,-1 0 0,1-2 1,38-9-1,-4-3 49,-1-3 0,-1-3 1,84-40-1,-73 26 138,-2-3 1,-1-3-1,105-84 1,-133 91-105,-2-2 0,-1-1 0,-1-1 1,-3-2-1,-1-2 0,41-71 0,-61 92-89,-2-1 0,0-1 0,-1 0-1,-1 0 1,-1 0 0,-1-1 0,3-36 0,-8 51-22,0 0 1,-1 0-1,0-1 1,0 1-1,-1 0 1,-1 0-1,0-1 1,0 1 0,0 0-1,-1 1 1,-1-1-1,1 0 1,-1 1-1,-1 0 1,0 0-1,0 0 1,0 1 0,-1-1-1,0 1 1,-1 1-1,1-1 1,-11-7-1,0 3-151,-1 0 0,0 2 0,0 0 0,-1 0 0,0 2 0,-1 1 0,0 0 0,-37-5 0,-2 4-2404,-103 0 1,96 7-2438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46.450"/>
    </inkml:context>
    <inkml:brush xml:id="br0">
      <inkml:brushProperty name="width" value="0.025" units="cm"/>
      <inkml:brushProperty name="height" value="0.025" units="cm"/>
    </inkml:brush>
  </inkml:definitions>
  <inkml:trace contextRef="#ctx0" brushRef="#br0">0 1 1441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05.725"/>
    </inkml:context>
    <inkml:brush xml:id="br0">
      <inkml:brushProperty name="width" value="0.025" units="cm"/>
      <inkml:brushProperty name="height" value="0.025" units="cm"/>
    </inkml:brush>
  </inkml:definitions>
  <inkml:trace contextRef="#ctx0" brushRef="#br0">55 49 10378,'0'0'4762,"-8"2"-2568,-26 9-422,22-2 272,16-3-656,18 1-95,29-4-831,1-3 0,-1-2 0,86-14 0,51-26-7014,-150 30 1513,-11-2-1778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06.103"/>
    </inkml:context>
    <inkml:brush xml:id="br0">
      <inkml:brushProperty name="width" value="0.025" units="cm"/>
      <inkml:brushProperty name="height" value="0.025" units="cm"/>
    </inkml:brush>
  </inkml:definitions>
  <inkml:trace contextRef="#ctx0" brushRef="#br0">4 7 15246,'0'0'5729,"8"0"-4785,26-3-638,96 0 1332,-119 3-1525,1 1 1,-1 0 0,1 1 0,-1 0 0,0 1 0,0 0 0,0 1 0,20 10 0,-29-13-111,0 0 0,0 0 0,0 1 0,0 0 0,0-1 0,-1 1 0,1 0 0,0 0 0,-1-1 1,1 1-1,-1 1 0,0-1 0,0 0 0,0 0 0,0 0 0,0 1 0,0-1 0,-1 0 1,1 1-1,-1-1 0,1 0 0,-1 1 0,0-1 0,0 1 0,0-1 0,0 1 0,-1-1 0,1 0 1,0 1-1,-1-1 0,0 0 0,0 1 0,0-1 0,0 0 0,0 0 0,0 0 0,0 1 0,-1-1 1,-1 2-1,-6 8 27,1-1 0,-1 0 0,-1-1 0,0 0 0,-16 12 0,-103 65 714,73-52-2031,1 3-4555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4.007"/>
    </inkml:context>
    <inkml:brush xml:id="br0">
      <inkml:brushProperty name="width" value="0.025" units="cm"/>
      <inkml:brushProperty name="height" value="0.025" units="cm"/>
    </inkml:brush>
  </inkml:definitions>
  <inkml:trace contextRef="#ctx0" brushRef="#br0">29 1 15567,'0'0'3059,"-5"10"-1741,0 2-1155,1 0 1,0 0-1,1 0 0,1 0 1,0 1-1,0-1 0,1 19 1,1-27-156,0-1 0,0 1 0,0 0 0,0 0 0,1-1 0,0 1 0,0 0 0,0-1 0,0 1 0,0-1 0,1 1 0,-1-1 0,1 1 0,0-1 0,0 0 0,0 0 0,0 0 0,1 0 1,0 0-1,-1-1 0,1 1 0,0-1 0,0 0 0,0 0 0,0 0 0,1 0 0,-1 0 0,0 0 0,1-1 0,-1 0 0,1 0 0,0 0 0,6 1 0,-1-2 16,0 0-1,0 0 0,0-1 0,0 0 0,0-1 0,0 0 0,0 0 1,0-1-1,-1 0 0,1 0 0,-1-1 0,0 0 0,0-1 1,0 0-1,-1 0 0,13-12 0,4-4 64,-1-2 0,-1-1 0,26-37 0,-47 60-55,13-16 1889,-13 32-423,-2-3-1815,-1 21 514,0-25-166,1 1 0,1-1 0,0 1 0,0 0 0,0-1 0,3 14 0,-2-19-25,0-1-1,0 0 0,0-1 1,0 1-1,0 0 1,0 0-1,1 0 0,-1-1 1,0 1-1,1 0 1,0-1-1,-1 1 1,1-1-1,0 0 0,-1 0 1,1 0-1,0 1 1,0-2-1,0 1 0,0 0 1,0 0-1,0-1 1,1 1-1,-1-1 0,0 1 1,0-1-1,0 0 1,0 0-1,0 0 0,5-1 1,0 1 4,0-1-1,-1 0 1,1 0 0,0-1 0,-1 0-1,1 0 1,-1 0 0,0-1 0,1 0-1,6-4 1,55-45 120,-54 40-111,0 0 1,0 1-1,24-12 1,-38 22-20,1 1 1,0-1-1,0 1 1,-1-1-1,1 1 1,0-1-1,0 1 1,0 0-1,0-1 1,-1 1-1,1 0 1,0 0-1,0-1 1,0 1-1,0 0 1,0 0-1,0 0 1,0 0-1,0 0 1,0 1-1,-1-1 1,1 0-1,0 0 1,0 1-1,0-1 1,0 0-1,0 1 1,-1-1-1,1 1 1,0-1-1,0 1 1,-1-1-1,1 1 1,0 0-1,-1-1 1,1 1-1,0 0 0,-1-1 1,1 1-1,-1 0 1,1 0-1,-1 0 1,2 6 1,0 0 1,-1-1-1,0 1 1,0 0-1,0 9 1,-1-12-12,0 1 0,0 0 1,1 0-1,-1 0 0,1-1 0,0 1 1,1 0-1,2 6 0,-2-9-130,0 0 0,0 0 0,0 0 0,0-1 0,0 1 0,1-1 0,-1 0 0,0 1 0,1-1 0,-1 0 0,1-1 0,0 1 0,-1 0 0,1-1 0,0 1 0,-1-1 0,1 0 0,0 0 0,-1 0 0,1 0 1,0 0-1,-1-1 0,1 1 0,0-1 0,2-1 0,8-2-1145,0 0 0,0-1 0,19-10 0,17-11-3462,2-2-102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4.369"/>
    </inkml:context>
    <inkml:brush xml:id="br0">
      <inkml:brushProperty name="width" value="0.025" units="cm"/>
      <inkml:brushProperty name="height" value="0.025" units="cm"/>
    </inkml:brush>
  </inkml:definitions>
  <inkml:trace contextRef="#ctx0" brushRef="#br0">155 209 6374,'0'0'10255,"-9"7"-9171,4-4-983,-70 54 2402,68-51-2014,-1 1 0,1 0-1,0 0 1,1 1 0,0 0 0,0 0 0,1 0 0,-7 13 0,12-20-466,0-1 1,0 1 0,-1-1 0,1 1 0,0 0-1,0-1 1,0 1 0,-1-1 0,1 1-1,0-1 1,0 1 0,0-1 0,0 1-1,0 0 1,0-1 0,0 1 0,0-1 0,1 1-1,-1-1 1,0 1 0,0-1 0,0 1-1,0 0 1,1-1 0,-1 1 0,0-1-1,1 0 1,-1 1 0,0-1 0,1 1-1,-1-1 1,1 1 0,-1-1 0,1 1-1,23 1 267,25-14-103,-18-1-190,0-1 0,-1-2 0,-1-1 0,-1-2 0,-1 0 0,0-2 1,-2-1-1,0-1 0,-1-1 0,-2-1 0,0-1 0,26-42 0,-44 61 23,0 0-1,0 0 1,-1 0 0,0 0-1,1-9 1,-3 16-18,-1 0 0,0 0 0,0 0 0,0-1-1,0 1 1,0 0 0,0 0 0,0 0 0,0 0 0,0-1 0,0 1 0,0 0 0,0 0 0,0 0 0,0 0 0,0-1 0,0 1 0,0 0 0,0 0 0,0 0 0,0 0 0,0-1 0,0 1 0,0 0 0,0 0 0,0 0 0,0 0-1,0 0 1,0-1 0,-1 1 0,1 0 0,0 0 0,0 0 0,0 0 0,0 0 0,0 0 0,0 0 0,-1 0 0,1-1 0,0 1 0,0 0 0,0 0 0,0 0 0,0 0 0,-1 0 0,1 0 0,0 0 0,0 0 0,0 0 0,-1 0 0,-10 5 57,-10 12 54,8 0 63,0 1-1,1 1 1,-18 34-1,26-44-117,0-1-1,1 1 1,0 0 0,0 0-1,1 0 1,0 0-1,1 0 1,0 1 0,0-1-1,1 0 1,2 15-1,-2-21-81,1-1 0,0 1 0,-1-1 0,1 0-1,0 1 1,1-1 0,-1 0 0,0 0 0,1 0-1,-1 0 1,1 0 0,0 0 0,-1 0 0,1 0-1,0 0 1,0-1 0,0 1 0,1-1 0,-1 0-1,0 0 1,0 1 0,1-2 0,-1 1 0,4 1 0,4 0-958,0 0 0,0 0 0,0-1 0,19 0 0,13-1-5707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5.058"/>
    </inkml:context>
    <inkml:brush xml:id="br0">
      <inkml:brushProperty name="width" value="0.025" units="cm"/>
      <inkml:brushProperty name="height" value="0.025" units="cm"/>
    </inkml:brush>
  </inkml:definitions>
  <inkml:trace contextRef="#ctx0" brushRef="#br0">150 238 11115,'0'0'2135,"0"-9"171,0 6-2150,0 0 37,-1 0 1,1 0 0,0 0-1,-1 0 1,1 0-1,-1 0 1,0 0-1,0 0 1,-2-3 0,2 5-124,0 0 0,0 0 0,0 0 0,0 0 1,0 0-1,0 0 0,0 0 0,-1 0 0,1 1 0,0-1 1,-1 0-1,1 1 0,0-1 0,-1 1 0,1 0 0,-1-1 1,1 1-1,-1 0 0,1 0 0,-1 0 0,1 0 0,-1 0 1,1 0-1,0 0 0,-1 0 0,1 1 0,-1-1 0,-1 1 1,-4 2-6,1 0 1,0 0 0,0 1 0,0-1-1,1 1 1,-1 0 0,1 1 0,0-1 0,0 1-1,0 0 1,0 1 0,1-1 0,0 1-1,1 0 1,-1 0 0,1 0 0,0 0-1,0 0 1,1 1 0,0-1 0,0 1 0,0 0-1,1 0 1,-1 9 0,3-15-55,-1 0 0,0 1 1,0-1-1,1 0 0,-1 0 0,1 0 1,-1 0-1,1 1 0,-1-1 1,1 0-1,0 0 0,-1 0 0,1 0 1,0 0-1,0 0 0,0 0 1,0-1-1,0 1 0,0 0 0,0 0 1,0-1-1,0 1 0,0-1 0,0 1 1,1-1-1,-1 1 0,0-1 1,0 0-1,1 1 0,-1-1 0,0 0 1,0 0-1,1 0 0,-1 0 0,0 0 1,0 0-1,1-1 0,-1 1 1,1-1-1,7 1 80,-1-2 0,0 1 0,-1-1 1,1 0-1,10-5 0,7-6 9,0-1 0,-1-2 0,-1 0 1,-1-2-1,0 0 0,-1-1 0,-1-1 0,-1-2 0,-1 1 0,-1-2 0,21-35 0,-36 55-38,1-3 102,1 0 0,-1 0 0,0-1 0,0 1 0,0-1 0,-1 0 0,0 1 0,2-14 0,-5 20-153,0 0 0,0 0 0,1 0 0,-1 0 1,0 0-1,1 0 0,-1 0 0,0 1 0,1-1 0,-1 0 0,0 0 1,1 1-1,-1-1 0,0 0 0,1 1 0,-1-1 0,1 0 1,-1 1-1,1-1 0,-1 1 0,0 0 0,-6 8-2,0 0 0,1 0 0,0 1 0,0 0 0,1 0-1,1 0 1,-6 18 0,-19 79-16,27-98 16,0 0-1,1 0 0,0 0 0,0 1 0,1-1 1,0 0-1,3 17 0,-3-24-57,1 0 1,-1-1-1,1 1 0,0 0 1,-1 0-1,1 0 1,0-1-1,0 1 0,0 0 1,1-1-1,-1 1 0,0-1 1,1 0-1,-1 1 1,1-1-1,-1 0 0,3 1 1,-2 0-143,1-1 0,0-1 1,-1 1-1,1 0 1,0-1-1,0 1 0,0-1 1,0 0-1,0 0 0,-1 0 1,1 0-1,0 0 1,0-1-1,0 1 0,3-2 1,23-12-3926,-3-10-2712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5.562"/>
    </inkml:context>
    <inkml:brush xml:id="br0">
      <inkml:brushProperty name="width" value="0.025" units="cm"/>
      <inkml:brushProperty name="height" value="0.025" units="cm"/>
    </inkml:brush>
  </inkml:definitions>
  <inkml:trace contextRef="#ctx0" brushRef="#br0">9 155 13485,'0'0'1313,"-2"9"881,1-7-2082,0 1 104,0-1 1,1 1-1,-1 0 1,1-1-1,-1 1 1,1 0 0,0 0-1,0-1 1,1 6-1,-1-8-130,1 1-1,0 0 0,-1 0 0,1 0 0,0 0 0,-1-1 1,1 1-1,0 0 0,0 0 0,0-1 0,-1 1 1,1-1-1,0 1 0,0-1 0,0 1 0,0-1 0,0 0 1,0 1-1,0-1 0,0 0 0,0 0 0,1 0 1,-1 0-1,0 0 0,0 0 0,0 0 0,0 0 1,0 0-1,0 0 0,0-1 0,0 1 0,0 0 0,0-1 1,0 1-1,0 0 0,1-2 0,8-1 184,0-1-1,-1-1 1,1 0 0,-1 0-1,0 0 1,-1-1-1,0-1 1,0 1 0,15-16-1,-19 18-254,0-1-1,1 0 1,-1 0 0,-1 0-1,1 0 1,-1-1-1,0 1 1,0-1 0,0 0-1,-1 0 1,0 0-1,0 0 1,-1 0 0,0 0-1,0 0 1,0-1-1,0-8 1,-2 13-15,1 1-1,0 0 1,-1-1 0,1 1 0,-1 0 0,1 0-1,-1-1 1,1 1 0,-1 0 0,0 0-1,0 0 1,0 0 0,1 0 0,-1 0-1,0 0 1,0 0 0,-1 0 0,1 0-1,0 0 1,0 1 0,0-1 0,0 0-1,-1 1 1,1-1 0,0 1 0,-1 0-1,1-1 1,0 1 0,-1 0 0,1 0-1,0-1 1,-1 1 0,1 0 0,0 1-1,-1-1 1,1 0 0,0 0 0,-1 1-1,1-1 1,0 0 0,-1 1 0,1-1-1,-2 2 1,-3 0-9,0 0 0,0 1 0,1 0 0,0 0 1,-1 0-1,1 0 0,0 1 0,-8 7 0,4-1 27,0 1 0,1 0 1,0 1-1,1 0 0,0 0 0,0 0 1,2 1-1,0 0 0,0 0 0,1 1 1,0-1-1,-1 18 0,5-29-11,-1 0 0,1-1 0,0 1 0,0 0 0,0 0 0,1-1 0,-1 1 0,0 0 1,1-1-1,-1 1 0,1 0 0,-1-1 0,1 1 0,0-1 0,0 1 0,0-1 0,0 1 0,0-1 0,0 0 0,0 1 0,0-1 0,0 0 0,1 0 0,1 1 0,0 0 10,0-1 0,0 1 0,0-1 0,1 0 0,-1 0 0,0-1 0,1 1 0,-1-1 0,1 0 0,-1 1 0,6-2 0,2 0 14,0 0 1,0-2-1,0 1 0,0-1 1,-1 0-1,20-10 0,-5-2-2,-1-2-1,26-21 0,3-4-61,-53 42 31,1 0 0,-1-1 0,0 1 0,1-1-1,-1 1 1,0 0 0,1 0 0,-1-1 0,0 1 0,1 0-1,-1-1 1,0 1 0,1 0 0,-1 0 0,1 0 0,-1-1-1,1 1 1,-1 0 0,0 0 0,1 0 0,-1 0-1,1 0 1,-1 0 0,1 0 0,-1 0 0,1 0 0,-1 0-1,1 0 1,-1 0 0,1 0 0,-1 0 0,0 1 0,1-1-1,-1 0 1,1 0 0,-1 0 0,0 1 0,1-1 0,-1 0-1,1 1 1,-1-1 0,0 0 0,0 1 0,1-1-1,-1 0 1,0 1 0,1-1 0,-1 0 0,0 1 0,0-1-1,0 1 1,1-1 0,-1 1 0,0-1 0,0 0 0,0 1-1,0-1 1,0 1 0,0-1 0,0 1 0,0-1 0,0 1-1,0-1 1,0 1 0,-5 48 61,2-8-32,4-40-21,0 0 0,0 0 0,0-1 0,0 1 0,0 0 0,0-1 0,0 1 1,0-1-1,0 1 0,1-1 0,-1 1 0,0-1 0,0 0 0,0 0 0,0 0 1,1 0-1,-1 0 0,0 0 0,0 0 0,0 0 0,1 0 0,-1 0 1,0 0-1,0-1 0,2 0 0,31-9 112,-1-8-83,-28 14-43,1 1-1,-1-1 1,0 1 0,1 0-1,0 1 1,0-1 0,0 1-1,0 0 1,0 1-1,0 0 1,0-1 0,0 2-1,1-1 1,9 1 0,-15 1-32,0 0 0,0 1 1,-1-1-1,1 0 1,0 1-1,-1-1 0,1 0 1,-1 1-1,0-1 0,1 0 1,-1 1-1,0-1 1,0 1-1,0-1 0,0 1 1,0-1-1,0 3 0,-3 28-2051,-2-16-674,4-6-2294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7.187"/>
    </inkml:context>
    <inkml:brush xml:id="br0">
      <inkml:brushProperty name="width" value="0.025" units="cm"/>
      <inkml:brushProperty name="height" value="0.025" units="cm"/>
    </inkml:brush>
  </inkml:definitions>
  <inkml:trace contextRef="#ctx0" brushRef="#br0">20 76 15439,'-2'-1'248,"1"0"1,-1 0-1,1 0 1,-1-1 0,1 1-1,0-1 1,0 1-1,0-1 1,0 1-1,0-1 1,0 1 0,0-1-1,0 0 1,1 0-1,-1 1 1,1-1-1,-1 0 1,1 0 0,0 0-1,-1 0 1,1 1-1,0-1 1,0 0 0,1 0-1,-1 0 1,0 0-1,0 0 1,2-2-1,-1 2-109,1 0 0,0 0 0,0 0-1,0 1 1,0-1 0,0 0-1,1 1 1,-1 0 0,0-1-1,1 1 1,-1 0 0,1 0-1,0 0 1,-1 0 0,1 1 0,0-1-1,-1 1 1,1 0 0,4-1-1,-4 1-118,0 0 0,0-1 0,0 1 0,-1 0-1,1 0 1,0 0 0,0 1 0,-1-1 0,1 1-1,0-1 1,-1 1 0,1 0 0,0 0-1,-1 0 1,1 0 0,-1 1 0,1-1 0,-1 1-1,0-1 1,0 1 0,0 0 0,2 2 0,-1 0-20,-1 1 1,0-1 0,0 1-1,0 0 1,0-1 0,-1 1 0,0 0-1,0 0 1,-1 0 0,1 0-1,-1 0 1,0 5 0,-8 97 42,0-11-246,8-95 201,0 0 0,0 0 0,0 0 1,0 0-1,0 0 0,0 0 0,0 0 1,0 0-1,1 0 0,-1 0 0,0 0 1,1 0-1,-1 0 0,1 0 0,-1 0 1,1 0-1,-1 0 0,1 0 0,0 0 0,-1-1 1,1 1-1,0 0 0,0 0 0,-1-1 1,1 1-1,0 0 0,0-1 0,2 1 1,-1 0 2,1-1 1,-1 1-1,1-1 1,-1 0-1,1 0 1,-1-1-1,1 1 1,-1 0-1,0-1 1,1 1-1,-1-1 1,3-1-1,7-3 21,0 0-1,-1-1 0,21-14 0,-9 2-30,-2 0 0,1-2 0,-2 0-1,-1-1 1,-1-1 0,22-33 0,-27 32-137,-13 21 7,-3 5-11,-21 37-72,-5 37 165,27-72 65,0 1-1,1-1 0,0 1 0,0-1 1,0 1-1,1-1 0,0 1 0,0-1 1,0 1-1,1-1 0,0 1 0,1 7 1,-1-12 7,0 0 0,-1 0 0,1-1 0,0 1-1,0 0 1,0 0 0,-1-1 0,1 1 0,0 0 0,0-1 0,0 1 0,0-1 0,0 1 0,0-1 0,0 0 0,0 1 0,0-1 0,0 0 0,0 0 0,1 1 0,-1-1 0,0 0 0,0 0 0,0 0-1,0 0 1,0-1 0,0 1 0,0 0 0,0 0 0,2-1 0,32-13 456,-18 1-404,1-1 0,-2-1 0,0 0 1,0-1-1,-2-1 0,0 0 0,-1-1 0,-1-1 1,0 0-1,-2 0 0,14-34 0,-58 140-188,30-75 144,0-1 0,0 2-1,2-1 1,-1 0 0,1 1 0,1-1-1,0 1 1,1-1 0,2 18 0,-2-29-8,1 0 0,-1-1 0,1 1 0,-1 0 0,1 0 0,0-1 1,-1 1-1,1-1 0,0 1 0,-1 0 0,1-1 0,0 1 0,0-1 0,0 0 0,-1 1 1,1-1-1,0 1 0,0-1 0,0 0 0,0 0 0,0 0 0,0 0 0,-1 1 0,1-1 0,0 0 1,0 0-1,0-1 0,0 1 0,0 0 0,0 0 0,0 0 0,-1-1 0,1 1 0,0 0 1,0-1-1,0 1 0,0-1 0,-1 1 0,1-1 0,1 0 0,33-22 220,-29 18-263,0-1 0,-1-1 0,1 1 0,-2-1 0,9-13 0,-4 0-2870,-5-1-4088,-3 6-5602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7.720"/>
    </inkml:context>
    <inkml:brush xml:id="br0">
      <inkml:brushProperty name="width" value="0.025" units="cm"/>
      <inkml:brushProperty name="height" value="0.025" units="cm"/>
    </inkml:brush>
  </inkml:definitions>
  <inkml:trace contextRef="#ctx0" brushRef="#br0">58 0 14350,'0'0'9187,"-1"13"-8477,-27 223 1118,5-52-1296,21-172-466,1-2-65,0 0 0,0 1 0,1-1 0,2 20 0,-2-29 19,0 1 1,0-1 0,1 0-1,-1 0 1,0 1 0,1-1-1,-1 0 1,1 0 0,0 0-1,-1 0 1,1 0 0,0 0-1,-1 0 1,1 0 0,0 0-1,0 0 1,0 0 0,0 0-1,0-1 1,0 1 0,0 0-1,0-1 1,0 1 0,1-1-1,-1 1 1,0-1 0,0 1-1,0-1 1,1 0 0,-1 0-1,0 1 1,0-1 0,1 0-1,-1 0 1,0 0 0,1-1-1,-1 1 1,0 0 0,0 0-1,1-1 1,-1 1 0,0-1-1,0 1 1,0-1 0,0 1-1,0-1 1,0 0 0,2 0-1,15-10 206,0-1 0,-1-1 0,0 0 0,-1-2 0,-1 1 0,22-28 0,-13 16-78,30-31-709,81-112 1,-142 175-4960,-9 6 1703,-1 0-336,-7 8-2424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8.098"/>
    </inkml:context>
    <inkml:brush xml:id="br0">
      <inkml:brushProperty name="width" value="0.025" units="cm"/>
      <inkml:brushProperty name="height" value="0.025" units="cm"/>
    </inkml:brush>
  </inkml:definitions>
  <inkml:trace contextRef="#ctx0" brushRef="#br0">10 4 11082,'0'0'3513,"-2"11"-651,-5 40-674,7-48-2080,-1 0 0,1-1-1,1 1 1,-1 0 0,0 0 0,1 0-1,-1 0 1,1-1 0,0 1-1,0 0 1,0 0 0,0-1-1,0 1 1,1-1 0,-1 1 0,1-1-1,0 0 1,0 0 0,0 1-1,0-1 1,0-1 0,0 1 0,0 0-1,0 0 1,1-1 0,-1 1-1,1-1 1,-1 0 0,1 0 0,0 0-1,0 0 1,-1 0 0,1 0-1,0-1 1,5 1 0,1 0-50,1 1 0,0-2 0,0 1-1,0-1 1,0-1 0,0 0 0,0 0 0,15-5 0,-15 2-44,0-1 1,0 0-1,0-1 0,-1 0 0,0-1 0,-1 0 1,1 0-1,-1 0 0,-1-1 0,1-1 1,-1 1-1,-1-1 0,0 0 0,8-16 1,-9 17 8,-3 4-174,-3 7-49,-2 13 159,-4 16 25,5-23 10,0 0 0,0 1 0,1-1 0,0 1 0,0-1 0,2 14 0,-1-22 8,1 0 0,-1 0 0,1 0 0,-1-1 1,1 1-1,-1 0 0,1-1 0,-1 1 0,1 0 1,0-1-1,-1 1 0,1-1 0,0 1 0,-1-1 1,1 1-1,0-1 0,0 0 0,0 1 0,-1-1 1,1 0-1,0 0 0,0 0 0,0 1 0,0-1 1,-1 0-1,1 0 0,0 0 0,0 0 0,0 0 1,0 0-1,0-1 0,-1 1 0,1 0 0,0 0 1,0-1-1,1 1 0,33-13 103,24-27-84,-49 32-300,0 0 0,0 0 0,0 2-1,1-1 1,0 1 0,1 1 0,-1 0 0,1 0 0,18-4 0,-28 9 176,-1 1 1,0-1-1,0 0 1,0 1-1,1-1 1,-1 0-1,0 1 1,0 0 0,0-1-1,0 1 1,0 0-1,0-1 1,0 1-1,0 0 1,0 0-1,0 0 1,-1 0-1,1 0 1,0 0-1,-1 0 1,1 0-1,0 0 1,-1 0-1,1 0 1,-1 1 0,0-1-1,1 0 1,-1 0-1,0 0 1,0 1-1,0 0 1,1 1-243,-1-1 0,1 0 1,-1 0-1,1 0 1,0 0-1,-1 0 0,1-1 1,0 1-1,1 0 0,-1 0 1,0-1-1,0 1 0,1 0 1,-1-1-1,1 1 0,-1-1 1,1 0-1,0 1 0,-1-1 1,3 1-1,15 1-4748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9.212"/>
    </inkml:context>
    <inkml:brush xml:id="br0">
      <inkml:brushProperty name="width" value="0.025" units="cm"/>
      <inkml:brushProperty name="height" value="0.025" units="cm"/>
    </inkml:brush>
  </inkml:definitions>
  <inkml:trace contextRef="#ctx0" brushRef="#br0">237 126 4420,'0'-9'8750,"-1"0"-7861,0 0 1,0 0-1,-1 0 1,0 0-1,0 0 0,-1 1 1,-6-14-1,8 20-807,0 0 0,0 0 0,0 0-1,0 0 1,0 1 0,0-1 0,-1 0-1,1 1 1,-1-1 0,1 0 0,-1 1-1,0 0 1,1-1 0,-1 1 0,0 0-1,0 0 1,0 0 0,0 0 0,0 0-1,0 0 1,0 1 0,0-1 0,0 1-1,0 0 1,-1-1 0,1 1 0,0 0-1,0 0 1,0 0 0,-1 1 0,1-1-1,0 0 1,0 1 0,0-1 0,0 1-1,0 0 1,0 0 0,0 0 0,0 0-1,0 0 1,0 0 0,0 0 0,1 1-1,-3 1 1,-4 4-76,0 0 1,1 1-1,0 0 0,0 0 1,1 0-1,0 1 0,0 0 0,1 0 1,0 1-1,-5 15 0,-1 6 133,1 0 0,-7 38 0,9-19 143,2 0 0,2 1 0,2-1 0,3 1 0,9 65 0,-8-106-303,-3-16 36,0-1-1,1 1 1,-1 0 0,1-1 0,1 1 0,-1 0-1,2-7 1,1-17-123,9-195-1605,-12 220 1654,0 1 26,1 0-1,-1 0 1,1 0 0,0 1-1,0-1 1,0 0 0,0 0 0,3-5-1,-3 9 21,-1-1-1,1 0 1,0 1 0,-1-1-1,1 0 1,0 1-1,0-1 1,-1 1 0,1 0-1,0-1 1,0 1 0,0-1-1,0 1 1,-1 0-1,1 0 1,0-1 0,0 1-1,0 0 1,0 0-1,0 0 1,0 0 0,0 0-1,0 0 1,-1 0-1,1 1 1,0-1 0,0 0-1,0 0 1,0 1 0,0-1-1,-1 0 1,1 1-1,0-1 1,0 1 0,0-1-1,-1 1 1,1 0-1,0-1 1,-1 1 0,2 1-1,4 2-77,0 0 1,0 0-1,1-1 0,-1 1 0,1-1 1,0-1-1,0 1 0,0-1 0,0-1 1,1 1-1,-1-1 0,0-1 0,1 1 1,-1-1-1,0 0 0,1-1 0,-1 0 1,0 0-1,1 0 0,-1-1 0,0 0 1,0-1-1,0 1 0,-1-1 0,1-1 1,0 1-1,-1-1 0,0 0 0,0-1 1,6-5-1,-3 2 278,1-1 0,-2 0 0,1 0 0,-1-1 0,-1 0 1,0 0-1,0-1 0,-1 0 0,-1 0 0,1-1 0,-2 1 1,0-1-1,0 0 0,-1 0 0,0-1 0,-1 1 0,0-17 0,-15 55-235,5 3 246,0 1-1,2 0 1,1 0-1,2 1 1,0 48 0,3-78-180,0 0 0,0 0 0,1 0 1,-1 0-1,0 0 0,0 0 0,1 0 0,-1 0 1,1 0-1,-1 0 0,1 0 0,-1 0 1,1 0-1,0 0 0,-1-1 0,1 1 1,0 0-1,0-1 0,-1 1 0,1 0 1,0-1-1,0 1 0,0-1 0,0 1 1,0-1-1,0 1 0,0-1 0,0 0 1,0 0-1,0 1 0,0-1 0,0 0 1,0 0-1,0 0 0,0 0 0,0 0 1,0 0-1,0-1 0,0 1 0,0 0 1,0 0-1,0-1 0,0 1 0,0 0 1,0-1-1,1 0 0,4-1 64,0 0 0,0-1 0,0 1 0,-1-1-1,1-1 1,7-4 0,-1-5-44,0 1-1,-1-1 0,0-1 1,-1 0-1,-1 0 0,0-1 1,8-19-1,-24 48-55,1 0 0,1 0 0,0 1 0,1-1-1,0 1 1,1 1 0,1-1 0,0 0 0,2 30 0,0-44-29,0-1 0,0 1 0,0-1 1,1 1-1,-1-1 0,0 0 1,0 1-1,1-1 0,-1 1 0,0-1 1,1 1-1,-1-1 0,0 0 1,1 1-1,-1-1 0,1 0 0,-1 1 1,0-1-1,1 0 0,-1 0 1,1 1-1,-1-1 0,1 0 0,-1 0 1,1 0-1,-1 0 0,1 0 1,-1 0-1,1 1 0,-1-1 0,1 0 1,-1-1-1,1 1 0,-1 0 0,1 0 1,0 0-1,-1 0 0,1 0 1,-1 0-1,0-1 0,1 1 0,-1 0 1,1 0-1,-1-1 0,1 1 1,-1 0-1,1-1 0,-1 1 0,0 0 1,1-1-1,-1 0 0,23-18-4848,-5-6-2904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47.793"/>
    </inkml:context>
    <inkml:brush xml:id="br0">
      <inkml:brushProperty name="width" value="0.025" units="cm"/>
      <inkml:brushProperty name="height" value="0.025" units="cm"/>
    </inkml:brush>
  </inkml:definitions>
  <inkml:trace contextRef="#ctx0" brushRef="#br0">276 414 5605,'-3'-11'3059,"-1"-8"-1956,1 4 167,0-1 0,-1 1 0,-1 0 0,0 0 0,-13-24 0,18 39-1244,0 0 0,0-1 0,0 1-1,0 0 1,0 0 0,-1 0 0,1-1 0,0 1 0,0 0-1,0 0 1,0-1 0,-1 1 0,1 0 0,0 0-1,0 0 1,-1 0 0,1 0 0,0-1 0,0 1 0,-1 0-1,1 0 1,0 0 0,0 0 0,-1 0 0,1 0 0,0 0-1,0 0 1,-1 0 0,1 0 0,0 0 0,-1 0 0,1 0-1,0 0 1,0 0 0,-1 0 0,1 0 0,0 0-1,-1 1 1,-5 10 305,-2 24-427,8-31 119,-41 351 234,-8 47-129,2-183-119,-17 121 35,60-309-64,2 1-1,1-1 1,2 1 0,5 36 0,-4-55 7,0 1 0,1-1 0,1 0 1,0 0-1,1 0 0,0 0 1,1-1-1,0 0 0,1 0 0,1-1 1,0 0-1,10 11 0,-13-17 6,0-1-1,0-1 1,1 1-1,-1-1 1,1 0 0,0 0-1,0-1 1,0 0-1,0 0 1,0 0-1,1-1 1,-1 0 0,0 0-1,1 0 1,-1-1-1,1 0 1,7-1-1,12-1 42,-1-2 0,47-11 0,52-18-35,462-99-548,-213 93-531,-218 27 1129,293-61 0,-352 48 59,-36 6-25,1 4 0,1 2 0,1 2 0,81-2 0,4 4 520,-144 8-568,-1-1 0,1 0 0,0 0 0,-1 0 0,1 0-1,-1-1 1,0 0 0,0 1 0,5-6 0,17-13-90,-16 16 59,19-12 69,47-36 0,-66 46-25,-1-1-1,1-1 0,-2 1 1,1-1-1,-1-1 0,-1 0 1,0 1-1,9-21 1,36-103 295,54-237 0,-4 11 492,-86 316-722,-2-1 0,-2 0 0,-2-1 0,-1 0 0,1-67 0,-9 105-121,0 1 0,0 0 0,-1 0-1,0-1 1,0 1 0,-1 0 0,1 0 0,-1 0 0,-1 1 0,1-1-1,-1 0 1,0 1 0,0-1 0,0 1 0,-1 0 0,0 0 0,0 1-1,0-1 1,-1 1 0,0 0 0,0 0 0,0 0 0,-8-4 0,-1 1 4,0 1 1,0 1 0,0 0 0,-1 1 0,0 0-1,1 1 1,-1 1 0,-26-1 0,-163-11 120,92 4-467,0 5-1,-150 11 1,-436 130-1588,466-75 2048,-85 19 635,227-62-500,-145 10 0,-352-11 780,581-17-1113,1 1 1,0-1-1,0 1 1,0 0-1,0 0 1,-8 3-1,-5 4-5340,16-8 4390,-3 1-5469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9.558"/>
    </inkml:context>
    <inkml:brush xml:id="br0">
      <inkml:brushProperty name="width" value="0.025" units="cm"/>
      <inkml:brushProperty name="height" value="0.025" units="cm"/>
    </inkml:brush>
  </inkml:definitions>
  <inkml:trace contextRef="#ctx0" brushRef="#br0">19 0 12172,'0'0'3267,"-18"59"-2659,18-36-384,5-2-192,11-3-320,2-4-1762,5-4-2050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39.904"/>
    </inkml:context>
    <inkml:brush xml:id="br0">
      <inkml:brushProperty name="width" value="0.025" units="cm"/>
      <inkml:brushProperty name="height" value="0.025" units="cm"/>
    </inkml:brush>
  </inkml:definitions>
  <inkml:trace contextRef="#ctx0" brushRef="#br0">77 49 5285,'0'0'1954,"0"9"325,-14 220 8319,10-187-10006,4-29-313,-1 0-1,0 0 1,-1 0 0,-1 0 0,0 0 0,-1-1 0,0 1 0,-1-1 0,0 0 0,-1 0 0,-9 14 0,15-26-265,0-1 1,0 1 0,0 0-1,0 0 1,0-1-1,0 1 1,0 0-1,-1 0 1,1-1 0,0 1-1,0 0 1,0 0-1,0 0 1,0-1-1,0 1 1,0 0 0,0 0-1,-1 0 1,1-1-1,0 1 1,0 0 0,0 0-1,0 0 1,-1 0-1,1-1 1,0 1-1,0 0 1,0 0 0,-1 0-1,1 0 1,0 0-1,0 0 1,-1 0 0,1 0-1,0 0 1,0 0-1,-1-1 1,1 1-1,0 0 1,0 1 0,-1-1-1,1 0 1,0 0-1,0 0 1,0 0 0,-1 0-1,1 0 1,0 0-1,0 0 1,-1 0-1,1 0 1,0 0 0,0 1-1,0-1 1,-1 0-1,5-24 3,7-10-380,2 0-1,1 1 1,2 1 0,23-36 0,-14 24 331,115-174-26,-139 216 175,-18 19 540,10-10-460,1 0 1,-1 1-1,1 0 1,1 0-1,0 0 1,0 1-1,0 0 1,1 0-1,0 0 1,1 0 0,-4 15-1,7-23-175,0 0-1,0 0 1,1 0 0,-1 0 0,0 0-1,0-1 1,0 1 0,1 0-1,-1 0 1,0 0 0,1 0 0,-1 0-1,1 0 1,-1-1 0,1 1-1,-1 0 1,1 0 0,-1-1-1,1 1 1,0 0 0,0-1 0,-1 1-1,1-1 1,0 1 0,0-1-1,0 1 1,-1-1 0,1 0-1,0 1 1,0-1 0,0 0 0,0 1-1,0-1 1,1 0 0,39 1 271,-27-2-166,14 0-55,1-2 0,43-10 0,-48 8-65,1 0 1,0 2-1,46-1 0,-68 5 31,-1-1 0,1 1 0,0-1 0,-1 1 0,1 0 0,-1 0 0,0 0 0,1 1 0,-1-1 0,0 0 0,0 1 0,1 0 0,-1-1 0,-1 1 0,1 0 0,0 0 0,0 0 0,-1 0 0,3 3 0,-3-3-64,0 0 0,0 0 0,1-1 0,-1 1 0,1 0 0,-1-1 0,1 1 0,0-1 0,0 0 0,-1 1 0,1-1 0,0 0 0,0 0 0,0 0 0,4 1 0,-4-2-209,1 0 0,-1 0 0,0 0 0,1-1 0,-1 1 0,0-1 0,1 1 0,-1-1 0,0 0 0,0 0 0,0 0 0,1 0 0,2-2 0,22-16-6518,7-6-7383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0.831"/>
    </inkml:context>
    <inkml:brush xml:id="br0">
      <inkml:brushProperty name="width" value="0.025" units="cm"/>
      <inkml:brushProperty name="height" value="0.025" units="cm"/>
    </inkml:brush>
  </inkml:definitions>
  <inkml:trace contextRef="#ctx0" brushRef="#br0">261 20 12940,'0'0'11670,"-9"12"-11558,-243 316 70,265-330-1699,0-7 566,-1 0-1,0-1 1,-1 0-1,0-1 1,-1 0-1,11-16 0,52-79-5150,-71 103 6000,51-90-1223,-13 24 5816,-45 80-3363,0 0 1,1 0 0,-5 20 0,-3 10-616,-2-3 632,-11 54 0,21-76-851,1 1 0,1-1-1,1 0 1,0 1 0,1 0-1,3 18 1,-4-34-286,1-1 0,1 1 0,-1 0 0,0 0 0,0 0 0,0 0 0,0-1 0,1 1 0,-1 0 0,0 0 1,0 0-1,1-1 0,-1 1 0,1 0 0,-1-1 0,1 1 0,-1 0 0,1-1 0,-1 1 0,1 0 0,0-1 0,-1 1 0,1-1 0,0 1 1,0-1-1,-1 0 0,1 1 0,0-1 0,0 0 0,-1 1 0,1-1 0,0 0 0,0 0 0,0 0 0,0 0 0,-1 0 0,1 0 0,0 0 0,0 0 1,0 0-1,0 0 0,-1 0 0,1 0 0,0-1 0,0 1 0,1-1 0,0 0-1,0 0 1,0 0-1,1 0 1,-1 0-1,0-1 1,0 1-1,0-1 1,0 0-1,-1 0 1,1 1-1,0-1 1,-1 0-1,1-1 0,1-1 1,1-12-10,0 1-1,-1-1 1,0 1-1,-1-1 1,-1 0 0,-1 0-1,0 0 1,-3-23 0,2 39 3,1 0 0,0 0 0,0 0 0,0 0 0,0 0 0,0 0 1,-1 0-1,1 0 0,0 0 0,0 0 0,0 0 0,0 1 0,-1-2 0,1 1 1,0 0-1,0 0 0,0 0 0,0 0 0,-1 0 0,1 0 0,0 0 1,0 0-1,0 0 0,0 0 0,0 0 0,-1 0 0,1 0 0,0 0 0,0 0 1,0-1-1,0 1 0,0 0 0,-1 0 0,-2 19 9,3-18 0,0 1 0,0-1 0,0 1 0,0-1 0,0 0 0,1 0 1,-1 1-1,0-1 0,1 0 0,-1 1 0,1-1 0,0 0 0,-1 0 0,1 0 1,0 0-1,0 1 0,-1-1 0,1 0 0,0 0 0,0-1 0,0 1 1,0 0-1,1 0 0,-1 0 0,0-1 0,2 2 0,1-1 16,-1 0 0,1 0 0,0 0 0,0 0 0,0-1 0,0 0 0,0 0 0,0 0 1,5-1-1,3 0 22,0-1 1,0-1 0,0 0 0,0-1 0,15-7 0,-18 7-20,0-1 1,-1 0-1,0 0 1,0-1-1,0 0 0,0 0 1,-1-1-1,0 0 0,-1 0 1,1-1-1,-1 1 0,-1-2 1,9-15-1,-38 54-88,20-21 110,-1 1-1,1-1 1,0 1-1,1-1 1,0 1-1,1 0 1,0 0-1,1 0 1,0 0-1,0 14 1,1-23-19,1 0 0,-1 0 0,0-1 0,1 1 0,-1 0 0,1 0 0,0-1 1,-1 1-1,1 0 0,-1-1 0,1 1 0,0-1 0,0 1 0,-1-1 0,1 1 1,0-1-1,0 1 0,0-1 0,-1 0 0,1 1 0,0-1 0,0 0 0,0 0 1,0 0-1,0 0 0,0 0 0,0 0 0,-1 0 0,1 0 0,0 0 0,0 0 0,0 0 1,0 0-1,0-1 0,0 1 0,-1 0 0,2-1 0,35-13 942,-24 4-887,-1 0-1,0 0 1,0-1 0,-1-1 0,17-23 0,20-21-80,-53 65-227,-1 0-1,1 0 0,0 0 1,1 1-1,0-1 0,1 1 1,-4 15-1,3-9-501,3-13 385,0 0 1,0 0 0,0 0 0,0 1 0,1-1 0,-1 0 0,1 0 0,0 1-1,1 3 1,-1-6 58,0 0-1,1 0 0,-1-1 0,1 1 0,-1 0 1,1 0-1,-1-1 0,1 1 0,0 0 0,-1-1 0,1 1 1,0 0-1,-1-1 0,1 1 0,0-1 0,0 1 1,0-1-1,0 0 0,-1 1 0,1-1 0,0 0 1,0 0-1,0 1 0,0-1 0,0 0 0,0 0 1,0 0-1,0 0 0,0 0 0,0 0 0,-1 0 1,1-1-1,0 1 0,0 0 0,0 0 0,1-1 1,23-5-4068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1.161"/>
    </inkml:context>
    <inkml:brush xml:id="br0">
      <inkml:brushProperty name="width" value="0.025" units="cm"/>
      <inkml:brushProperty name="height" value="0.025" units="cm"/>
    </inkml:brush>
  </inkml:definitions>
  <inkml:trace contextRef="#ctx0" brushRef="#br0">102 2 9737,'0'0'9369,"-8"-1"-8969,3 1-294,-1 0-1,1 1 0,0 0 1,-1 0-1,1 0 0,0 0 0,0 1 1,-8 3-1,11-4 10,0 0 0,-1 0 1,1 1-1,0-1 0,0 0 0,0 1 0,0-1 1,0 1-1,0 0 0,0 0 0,0 0 0,1 0 1,-1 0-1,1 0 0,-1 0 0,1 0 0,0 1 1,0-1-1,0 0 0,0 1 0,0-1 0,1 1 1,-1-1-1,0 5 0,2-6-101,0 0 1,-1 0-1,1 0 0,0-1 0,0 1 1,-1 0-1,1 0 0,0-1 1,0 1-1,0-1 0,0 1 0,0-1 1,0 1-1,0-1 0,0 0 1,0 1-1,0-1 0,0 0 0,0 0 1,0 1-1,0-1 0,0 0 0,2-1 1,38 4 54,-29-2-155,-1 0-208,70 8-603,-75-8 889,0 0 1,-1 1-1,1-1 1,-1 1-1,0 0 1,0 0-1,1 1 1,-1-1-1,-1 1 1,1 1-1,6 4 1,-10-7 24,0-1 1,-1 1 0,1 0 0,0-1 0,-1 1 0,1 0 0,-1 0 0,1 0 0,-1-1 0,1 1-1,-1 0 1,0 0 0,1 0 0,-1 0 0,0 0 0,0 0 0,1 0 0,-1 0 0,0 0 0,0 0 0,0 0-1,0 0 1,0 0 0,-1 0 0,1 0 0,0-1 0,0 1 0,-1 0 0,1 0 0,-1 1 0,0 0 56,-1 0 0,0 0 0,0 0 0,0-1 0,0 1 0,0 0 0,0-1 0,0 0-1,0 1 1,0-1 0,-4 1 0,-8 3 630,0 0-1,-28 4 0,41-9-657,-11 2 308,0 0 0,-1-1 0,1-1 0,-17-1 0,27 1-388,0 0 0,0 0 0,0-1 0,1 1 0,-1-1 0,0 1 0,0-1 0,0 0 0,0 0 0,1 0 0,-1 0 0,0 0 0,1 0 0,-1 0 0,-2-3 0,4 3-108,-1 0 0,1 0 0,-1 0 0,1-1 0,0 1 0,0 0 1,-1-1-1,1 1 0,0 0 0,0-1 0,0 1 0,1 0 0,-1-1 0,0 1 0,0 0 0,1-1 0,-1 1 1,0 0-1,1 0 0,0 0 0,-1-1 0,1 1 0,0 0 0,-1 0 0,1 0 0,2-2 0,0-1-791,1 0-1,0 0 1,0 0-1,0 1 1,1-1-1,0 1 1,7-4-1,18-10-4751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1.526"/>
    </inkml:context>
    <inkml:brush xml:id="br0">
      <inkml:brushProperty name="width" value="0.025" units="cm"/>
      <inkml:brushProperty name="height" value="0.025" units="cm"/>
    </inkml:brush>
  </inkml:definitions>
  <inkml:trace contextRef="#ctx0" brushRef="#br0">143 3 6662,'0'0'14334,"-9"-2"-13427,2 2-807,0-1 0,0 1 0,0 1-1,0-1 1,0 1 0,0 0 0,0 1-1,-8 2 1,11-3-18,0 0 0,1 0 0,-1 1 0,1-1 0,-1 1 0,1 0 0,-1 0 1,1 0-1,0 1 0,0-1 0,0 1 0,1 0 0,-1 0 0,0-1 0,1 2 0,0-1 0,0 0 0,0 0 0,0 1 0,-1 3 1,3-6-83,0-1 0,0 1 0,0 0 1,1-1-1,-1 1 0,0-1 0,0 1 1,1-1-1,-1 1 0,1-1 0,-1 1 1,0-1-1,1 1 0,-1-1 0,1 0 0,-1 1 1,1-1-1,-1 0 0,1 1 0,-1-1 1,1 0-1,-1 0 0,1 1 0,0-1 1,-1 0-1,1 0 0,-1 0 0,1 0 1,0 0-1,-1 0 0,1 0 0,-1 0 1,1 0-1,0 0 0,-1 0 0,2 0 1,34 0-373,-26-1 163,56-1-1462,-34 0 1020,49 3 0,-80-1 665,0 0-1,0 0 1,0 0 0,0 0 0,1 1 0,-1-1-1,0 0 1,0 0 0,0 1 0,0-1 0,0 0-1,0 1 1,0 0 0,0-1 0,0 1-1,0-1 1,0 1 0,0 0 0,0 0 0,0-1-1,1 3 1,-2-3 46,0 1-1,0 0 0,0 0 1,0 0-1,0-1 0,0 1 1,-1 0-1,1 0 0,0 0 1,0-1-1,0 1 0,-1 0 1,1 0-1,0-1 0,-1 1 1,1 0-1,-1-1 1,1 1-1,-1 0 0,1-1 1,-1 1-1,0 0 0,-4 4 311,0 0 0,-1-1-1,1 0 1,-1 0 0,-9 4-1,0 0 30,0-1 0,-1 0 0,0-1 0,0-1 0,0-1 0,-1 0 1,-30 2-1,47-6-432,0 1 0,-1-1 0,1 0 0,0 0-1,-1 0 1,1 0 0,0 0 0,-1 0 0,1 0 0,0 0 0,-1 0 0,1 0 0,0 0 0,-1 0 0,1-1 0,0 1 0,0 0 0,-1 0 0,1 0 0,0 0 0,-1 0 0,1-1 0,0 1 0,0 0 0,-1 0 0,1 0 0,0-1 0,0 1 0,0 0 0,-1 0 0,1-1 0,0 1 0,0 0 0,0-1 0,0 1 0,-1 0 0,1-1 0,0 1 0,0-1 0,8-12-2313,19-12-3565,-3 10-318,7 1-3364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2.215"/>
    </inkml:context>
    <inkml:brush xml:id="br0">
      <inkml:brushProperty name="width" value="0.025" units="cm"/>
      <inkml:brushProperty name="height" value="0.025" units="cm"/>
    </inkml:brush>
  </inkml:definitions>
  <inkml:trace contextRef="#ctx0" brushRef="#br0">162 220 7719,'0'0'12102,"-9"-5"-10975,6 3-1062,0 0 0,0 0 0,0 1 1,0 0-1,-1-1 0,1 1 0,0 0 1,-1 1-1,1-1 0,-1 1 0,1-1 1,-1 1-1,1 0 0,-1 1 0,-4 0 0,3 0 39,0 1-1,0-1 0,1 1 1,-1 1-1,0-1 0,1 1 0,0 0 1,0 0-1,0 0 0,0 0 1,0 1-1,-6 7 0,7-8 53,0 1-1,0-1 1,0 1-1,0 0 1,1 0-1,0 0 1,0 1-1,0-1 1,0 0-1,0 1 1,1-1-1,0 1 1,0 0-1,0 5 1,1-9-135,0 1 0,0-1 1,0 1-1,1-1 0,-1 1 0,0-1 1,1 0-1,-1 1 0,1-1 0,0 0 1,-1 1-1,1-1 0,0 0 0,0 0 1,0 1-1,0-1 0,0 0 1,2 1-1,-1 0-18,1-1 1,-1 1-1,1-1 1,-1 0-1,1 0 0,0 0 1,0 0-1,0-1 1,0 1-1,-1-1 1,1 1-1,5-1 0,8-1-222,0 0 1,0-1-1,0-1 0,-1 0 0,1-2 0,-1 1 0,0-2 0,0 0 0,0-1 0,-1 0 1,17-12-1,-9 4 178,-1 0-1,0-1 1,-1-2 0,-1 0 0,-1-1 0,18-23 0,-29 32 37,0 0 1,-1 0-1,0-1 1,4-11 0,-9 18-18,1 0 0,-1 0 0,1 0 0,-1 0 0,0-1 0,-1 1 0,1 0 0,-1 0 0,0-1 1,0 1-1,0 0 0,-1-1 0,-1-7 0,1 11 15,1 0-1,-1 0 1,1 0 0,-1 1 0,0-1-1,1 0 1,-1 1 0,0-1 0,0 0-1,1 1 1,-1-1 0,0 1 0,0-1-1,0 1 1,0-1 0,0 1 0,0 0-1,0 0 1,0-1 0,0 1 0,0 0-1,0 0 1,0 0 0,1 0 0,-1 0-1,0 0 1,0 0 0,0 0 0,0 1-1,0-1 1,0 0 0,-2 1 0,-30 13 169,19-5 97,0 0-1,1 2 0,0-1 0,0 1 1,2 1-1,-15 18 0,20-24-84,2 1 1,-1-1-1,1 1 0,0 0 0,0 0 0,1 1 0,0-1 1,0 0-1,1 1 0,0 0 0,0 0 0,1-1 0,0 1 1,0 0-1,1 12 0,0-18-168,1-1-1,-1 1 1,1 0 0,-1-1 0,1 1-1,0-1 1,-1 1 0,1 0-1,0-1 1,0 0 0,0 1-1,0-1 1,0 1 0,0-1 0,1 0-1,-1 0 1,0 0 0,1 0-1,-1 0 1,3 1 0,0 1 11,1-1 1,0-1 0,-1 1-1,1-1 1,0 0-1,0 0 1,6 1-1,0-2-23,-1 1-1,1-1 1,-1-1-1,0 0 1,1 0-1,16-6 1,-20 4-54,1 0 0,-1-1 0,0 0 0,0 0 0,0-1 0,7-7 0,-11 10 39,0 0 0,-1-1 0,1 1 0,-1-1 0,1 0 0,-1 0 0,0 0 0,0 0 0,0 0 0,-1 0 0,1 0 0,-1 0 0,0-1 0,0 1 0,0-1 0,1-4 0,-2 7 8,-1 1-1,1 0 1,0-1-1,0 1 1,0 0-1,-1-1 1,1 1-1,0 0 1,0 0-1,-1-1 1,1 1-1,0 0 1,0 0-1,-1-1 1,1 1-1,0 0 1,-1 0-1,1 0 1,0-1-1,-1 1 1,1 0-1,0 0 1,-1 0-1,1 0 1,-1 0-1,1 0 1,0 0-1,-1 0 1,1 0-1,0 0 1,-1 0-1,1 0 1,-1 0-1,1 0 1,0 0-1,-1 0 1,1 1-1,0-1 1,-1 0-1,1 0 1,0 0-1,-1 1 1,1-1-1,0 0 1,0 0-1,-1 1 1,1-1-1,0 0 1,0 0-1,-1 1 1,1 0-1,-18 11-25,15-8 67,-1 0 0,1 0 1,0 0-1,1 0 1,-1 0-1,1 1 1,-1-1-1,1 1 0,-1 5 1,2-9-15,1 0 0,0 0 0,0 0 0,0 0 0,-1 0 0,1 0 0,0 0 0,0 1 0,0-1 0,1 0 0,-1 0 0,0 0 0,0 0 0,1 0 0,-1 0 0,0 0 0,1 0 0,-1-1 0,1 1 0,-1 0 0,1 0 0,-1 0 0,1 0 0,0 0 0,0-1 0,-1 1 0,1 0 0,0-1 0,0 1 0,0-1 0,0 1 0,-1-1 0,1 1 0,0-1 1,0 1-1,0-1 0,0 0 0,0 1 0,0-1 0,0 0 0,0 0 0,0 0 0,0 0 0,1 0 0,-1 0 0,0 0 0,0 0 0,1-1 0,9 0 16,0 0 0,0 0-1,-1-1 1,1-1 0,0 1 0,-1-2 0,0 0 0,0 0 0,10-6 0,-1-1-37,-1 0 1,0-2 0,26-23 0,-33 27-150,-14 11-101,-17 22 197,17-19 169,-1 0 0,1 1-1,0-1 1,1 1-1,-1 0 1,1 0-1,1 0 1,-3 12 0,3-16-85,1-1 1,0 1 0,1 0 0,-1 0 0,0-1 0,0 1-1,1 0 1,-1-1 0,1 1 0,-1 0 0,1-1 0,0 1-1,0 0 1,-1-1 0,1 1 0,0-1 0,0 0 0,1 1 0,-1-1-1,0 0 1,0 0 0,1 0 0,-1 1 0,1-2 0,-1 1-1,1 0 1,-1 0 0,1 0 0,-1-1 0,1 1 0,0 0-1,-1-1 1,1 0 0,0 1 0,2-1 0,4 2-909,0-1 0,1 0-1,-1-1 1,1 1 0,-1-2 0,13-1 0,4-5-5224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3.654"/>
    </inkml:context>
    <inkml:brush xml:id="br0">
      <inkml:brushProperty name="width" value="0.025" units="cm"/>
      <inkml:brushProperty name="height" value="0.025" units="cm"/>
    </inkml:brush>
  </inkml:definitions>
  <inkml:trace contextRef="#ctx0" brushRef="#br0">80 48 10602,'0'0'6145,"-9"7"-4544,4-2-1388,-1 0 0,1 1 1,0 0-1,0 0 0,1 1 0,0-1 0,0 1 1,1 0-1,-1 0 0,1 0 0,1 1 0,-1-1 1,2 1-1,-1-1 0,-1 12 0,-7 153 3420,9-130-2942,6-2-488,-5-39-196,1-1 0,-1 1 1,0 0-1,1 0 0,-1 0 0,1 0 0,-1 0 0,1 0 1,0-1-1,-1 1 0,1 0 0,0 0 0,-1-1 0,1 1 1,0 0-1,0-1 0,0 1 0,-1-1 0,1 1 0,0-1 1,0 0-1,0 1 0,0-1 0,0 0 0,0 0 0,0 1 1,0-1-1,0 0 0,0 0 0,0 0 0,0 0 0,0 0 1,0 0-1,0-1 0,0 1 0,0 0 0,1-1 0,0 0-52,0-1 0,-1 0 0,1 1 0,-1-1 0,0 0 0,1 0 0,-1 0 0,0 0 0,0 0 0,0 0 0,0 0 0,-1-1 0,1 1 0,0 0 0,-1 0 0,0 0 0,1-1 0,-1 1 0,0 0 0,-1-4 0,1-50-1209,-1 50 1134,0 1 1,0 0-1,-1-1 0,1 1 0,-1 0 1,0 0-1,-1 0 0,1 0 0,-1 0 1,0 0-1,0 1 0,0-1 1,-5-4-1,15 17 357,10 7 102,-5-12-201,0-1 0,0 0 0,0 0 0,0-1 0,0-1 0,0 0 0,1 0 0,-1-2 0,0 1 0,0-1 0,0-1 0,-1 0 0,21-9 0,-9 3-36,-1-2-1,0 0 1,-1-2-1,0 0 1,35-30-1,-41 30 44,0-1-1,-2-1 0,14-18 0,-23 29-137,-1 0 0,0-1 0,0 0 0,0 1 0,-1-1 0,1 0 0,-1 0-1,-1 0 1,1-1 0,-1 1 0,0 0 0,0-1 0,0 1 0,-1 0 0,1-1 0,-2-8-1,1 14-18,0-1 0,0 1 0,0 0 0,-1-1 0,1 1 0,0 0 0,0 0 0,0-1 0,0 1 0,-1 0 0,1 0 0,0-1 0,0 1 0,-1 0 0,1 0 0,0-1 0,0 1 0,-1 0 0,1 0 0,0 0 0,-1 0 0,1 0 0,0-1 0,-1 1 0,1 0 0,0 0 0,-1 0 0,1 0 0,0 0 0,0 0 0,-1 0 0,1 0 0,0 0 0,-1 0 0,1 0 0,0 0 0,-1 1 0,1-1 0,0 0 0,-1 0 0,1 0 0,0 0 0,-1 0 0,1 1 0,0-1 0,0 0 0,-1 0 0,1 0 0,0 1 0,0-1 0,0 0 0,-1 0 0,1 1 0,0-1 0,0 0 0,0 1 0,0-1 0,-1 0 0,1 1 0,-14 16-122,4 1 179,0 1 1,1-1-1,1 1 0,0 1 0,2-1 0,0 1 0,1 1 0,2-1 0,0 1 1,-1 39-1,4-59-27,0 1 0,0-1 0,0 1 1,1-1-1,-1 1 0,0 0 0,1-1 0,-1 1 1,1-1-1,0 0 0,-1 1 0,1-1 0,0 1 1,0-1-1,0 0 0,0 0 0,0 1 0,0-1 1,0 0-1,0 0 0,1 0 0,-1 0 0,0 0 1,3 0-1,-1 1 48,1-1 0,0 0 0,-1 0 0,1 0 0,0-1 0,0 1 0,0-1 0,0 0 0,7-1 0,1 0 44,0-1-1,0-1 1,-1 0-1,1 0 1,20-10-1,-15 3-86,0 0 0,-1 0 0,26-23 0,-37 29-46,1-1 1,-1 0-1,0-1 1,0 1-1,-1-1 1,0 0-1,0 0 0,0 0 1,-1-1-1,0 0 1,0 1-1,-1-1 0,3-7 1,-10 36-374,3-12 357,0-1 1,0 0 0,1 1 0,1 0-1,0 13 1,0-21 49,0 1 0,1 0 0,0-1 0,-1 1 1,1-1-1,0 1 0,0-1 0,0 0 0,1 1 0,-1-1 0,0 0 1,1 0-1,0 0 0,-1 0 0,1 0 0,0 0 0,0 0 0,0-1 1,0 1-1,1-1 0,-1 1 0,0-1 0,0 0 0,1 0 0,2 1 1,8 2 19,1-1 1,-1 0 0,1-1-1,-1 0 1,1-1 0,0-1-1,0 0 1,-1-1 0,1 0-1,14-4 1,9-3-89,0-2-1,49-20 1,-64 22-23,-5 2-352,-1 0-1,0-1 1,30-18-1,-54 33 450,2 0 0,-1 1 0,1 0 0,0 0 0,1 1 1,0 0-1,1 0 0,0 0 0,-4 15 0,6-16 16,0-1 1,1 1 0,0 0-1,1 0 1,-1-1-1,2 1 1,-1 0 0,1 0-1,4 13 1,1-2-344,1 1 0,15 28 1,-8-19-449,-12-26 697,0-1-1,-1 0 0,1 1 1,-1-1-1,0 1 1,0-1-1,0 1 0,0 0 1,-1-1-1,0 1 0,0 0 1,0 0-1,0-1 1,0 1-1,-1 0 0,1 0 1,-3 5-1,2-6 66,-1-1 0,0 0 0,0 0 0,0 0 0,0 0 0,0 0-1,0 0 1,-1-1 0,1 1 0,-1-1 0,1 0 0,-1 0 0,1 0 0,-1 0 0,0 0-1,1 0 1,-1-1 0,0 1 0,0-1 0,1 1 0,-1-1 0,-6-1 0,9 1-4,-6 1 18,-1-1 0,1 0 0,-1 0 0,1-1 0,-1 1 0,1-1 0,-10-3 0,15 3-10,0 1 1,0-1-1,0 0 0,0 1 1,0-1-1,0 0 0,0 1 0,0-1 1,0 0-1,0 0 0,1 0 1,-1 0-1,0 0 0,1 0 1,-1 0-1,0 0 0,1 0 0,-1-2 1,0 0 7,1 0 1,0 1 0,0-1-1,0 0 1,0 0 0,0 1-1,1-1 1,-1 0-1,1 1 1,-1-1 0,3-4-1,8-16 12,1 1 0,1-1-1,2 2 1,0 0-1,0 1 1,28-26 0,10-16-83,-33 37-24,11-13-170,51-83 1,-76 99 589,-6 22-318,0 0-1,0-1 1,-1 1-1,1-1 1,0 1-1,0 0 1,0-1-1,-1 1 1,1-1 0,0 1-1,0 0 1,-1-1-1,1 1 1,0 0-1,-1-1 1,1 1-1,0 0 1,-1 0-1,1-1 1,-1 1 0,1 0-1,0 0 1,-1 0-1,1 0 1,-1 0-1,1-1 1,-1 1-1,0 0 1,-1 0 3,0 0-1,0 1 1,0-1 0,0 0-1,0 1 1,0-1 0,0 1-1,0 0 1,0 0 0,0-1-1,1 1 1,-1 0 0,0 1-1,0-1 1,1 0 0,-1 0-1,-1 3 1,0-1 34,0 0-1,1 0 1,-1 0-1,0 0 1,1 1-1,0-1 1,0 1 0,0 0-1,1-1 1,-1 1-1,1 0 1,0 0-1,0 0 1,0 0 0,0 0-1,1 0 1,0 0-1,-1 1 1,2 5-1,0-7-27,0 1 0,0-1 0,0 0 0,0 0 0,1 0 0,-1 0 0,1 0 0,0 0 0,0-1 0,0 1 0,0 0 0,0-1 0,1 0 0,-1 1 0,1-1 0,0 0 0,-1 0 0,1-1 0,0 1 0,0 0 0,0-1 0,0 0 0,0 0 0,6 2 0,14 1 16,0 0 0,1-1 0,-1-1 0,1-2 0,-1 0 1,0-2-1,1 0 0,-1-1 0,0-2 0,44-14 0,-67 19-79,0 0 0,1 0 0,-1 0 0,0 1 1,1-1-1,-1 0 0,0 0 0,1 0 0,-1 0 1,0 0-1,1 1 0,-1-1 0,0 0 0,0 0 1,1 0-1,-1 1 0,0-1 0,0 0 0,1 0 1,-1 1-1,0-1 0,0 0 0,0 0 0,1 1 0,-1-1 1,0 0-1,0 1 0,0-1 0,0 0 0,0 1 1,0-1-1,0 0 0,0 1 0,0-1 0,0 0 1,0 1-1,0-1 0,0 0 0,0 1 0,0 0 0,0 19-3129,0-16 1701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4.361"/>
    </inkml:context>
    <inkml:brush xml:id="br0">
      <inkml:brushProperty name="width" value="0.025" units="cm"/>
      <inkml:brushProperty name="height" value="0.025" units="cm"/>
    </inkml:brush>
  </inkml:definitions>
  <inkml:trace contextRef="#ctx0" brushRef="#br0">1 4 10858,'0'-4'8008,"0"22"-7207,0 10 448,0 5 256,0 6-544,0 0-384,0 0-225,5-8-224,6-4-64,3-7-32,-5-7-416,5-7-737,-3-6-673,-7 0-1217,-4-16-4804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4.709"/>
    </inkml:context>
    <inkml:brush xml:id="br0">
      <inkml:brushProperty name="width" value="0.025" units="cm"/>
      <inkml:brushProperty name="height" value="0.025" units="cm"/>
    </inkml:brush>
  </inkml:definitions>
  <inkml:trace contextRef="#ctx0" brushRef="#br0">0 66 13645,'0'0'7815,"45"-22"-7270,-11 17 63,5-2-319,4 1-225,0-3 32,1 2-96,-10 1-705,-5 3-1217,-13 3-768,-7 0-1506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5.043"/>
    </inkml:context>
    <inkml:brush xml:id="br0">
      <inkml:brushProperty name="width" value="0.025" units="cm"/>
      <inkml:brushProperty name="height" value="0.025" units="cm"/>
    </inkml:brush>
  </inkml:definitions>
  <inkml:trace contextRef="#ctx0" brushRef="#br0">0 26 12396,'0'0'6982,"45"23"-6053,3-27-96,-2-9-513,10 1-224,-8 3-64,-3 1-224,-12 5-2018,-9 3-2146,-14 0-1185</inkml:trace>
  <inkml:trace contextRef="#ctx0" brushRef="#br0" timeOffset="1">29 250 14446,'0'0'8199,"76"2"-8070,-29-12-129,1-3-1570,-5 1-1729,0-2-4388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14.997"/>
    </inkml:context>
    <inkml:brush xml:id="br0">
      <inkml:brushProperty name="width" value="0.025" units="cm"/>
      <inkml:brushProperty name="height" value="0.025" units="cm"/>
    </inkml:brush>
  </inkml:definitions>
  <inkml:trace contextRef="#ctx0" brushRef="#br0">243 309 2915,'1'-25'85,"-1"-34"2551,0 56-2348,0 1 0,-1-1 1,1 0-1,0 1 0,-1-1 1,0 1-1,0 0 1,0-1-1,0 1 0,0-1 1,0 1-1,0 0 0,-1 0 1,1 0-1,-1 0 1,0 0-1,-2-2 0,4 3-244,-1 1 0,1-1 0,-1 1 0,1-1-1,0 1 1,-1 0 0,1-1 0,-1 1 0,0 0 0,1 0 0,-1-1-1,1 1 1,-1 0 0,1 0 0,-1 0 0,0 0 0,1 0 0,-1 0-1,1-1 1,-1 1 0,1 1 0,-1-1 0,0 0 0,1 0-1,-1 0 1,1 0 0,-1 0 0,0 0 0,1 1 0,-1-1 0,1 0-1,-1 1 1,1-1 0,-1 0 0,1 1 0,-1-1 0,1 0-1,-1 1 1,1-1 0,0 1 0,-1-1 0,1 1 0,0-1 0,-1 1-1,1-1 1,0 1 0,0-1 0,-1 1 0,1-1 0,0 1 0,0 0-1,0-1 1,0 1 0,0-1 0,0 1 0,0 0 0,-1 45-53,1-29 604,-21 878 1921,25-567-2262,-4-327-236,1-1 0,0 1-1,-1 0 1,1-1-1,0 1 1,-1-1-1,1 1 1,0-1-1,-1 1 1,1-1 0,0 0-1,0 1 1,0-1-1,-1 0 1,1 1-1,0-1 1,0 0-1,0 0 1,0 0 0,0 0-1,0 0 1,-1 0-1,1 0 1,0 0-1,2-1 1,32-1 44,-29 2-68,148-6-18,76-8-21,137-45-1642,-320 48 1710,87-32 0,-90 27 44,84-19 0,-111 32-75,-1 1 1,1 0-1,0 2 1,0 0-1,-1 1 0,1 0 1,0 1-1,32 9 1,53 23 26,-61-19-566,0-2-1,0-1 1,1-3 0,77 9-1,-87-18 455,0-1 0,0-1-1,0-2 1,-1 0-1,1-3 1,-1-1 0,59-22-1,-51 14 151,0 2 0,1 2 1,1 2-1,0 1 0,0 3 0,77-4 0,-35 8 36,0-4-1,-1-3 0,151-38 0,-145 26 96,1 4 0,1 4 0,162-2 1,725 21 4407,-900-6-4587,1 2 0,116 20 0,-115-8-38,0-3 1,113 1-1,-191-13-7,0 0 0,0 0 0,0 0-1,0 1 1,-1-1 0,1 0 0,0 0-1,0 0 1,0 0 0,-1 0 0,1 0 0,-1-1-1,1 1 1,-1 0 0,1 0 0,-1 0-1,0-1 1,1 1 0,-1 0 0,0-3 0,1 1 23,-1 0 0,1 1 0,0-1 0,0 0 0,0 0 0,1 1 0,-1-1 1,0 1-1,1-1 0,3-4 0,6 0 43,-1 1 0,1 0 0,19-7 0,20-12 154,-49 24-190,1 0-1,-1 0 1,0 0-1,0 0 1,0 0-1,0 0 0,-1 0 1,1-1-1,0 1 1,0 0-1,-1-1 1,1 1-1,-1-1 1,1 1-1,-1 0 1,0-1-1,1 1 1,-1-1-1,0 1 0,0-1 1,0 1-1,0-1 1,0 1-1,-1-1 1,1 1-1,0-1 1,-1 1-1,1-1 1,-1 1-1,1 0 1,-2-3-1,-27-47-1221,21 39 733,0-1 404,-7-9 90,1-2 1,1 0 0,-10-27-1,20 44 22,1-1 0,0 1 0,0-1 0,1 0-1,-1 0 1,2 1 0,-1-1 0,1 0-1,0 0 1,1 0 0,0 0 0,0 1 0,1-1-1,0 0 1,4-9 0,15-33-15,-2 6 10,24-82-1,-32 94-88,1 1 1,2 0-1,1 1 0,27-43 0,5-10 202,-45 80-126,0 0-1,0 0 0,0 0 1,-1 0-1,0-1 0,1 1 0,-1-1 1,-1 1-1,1-1 0,0 1 0,-1-6 1,0 8-4,-1 0 0,0 0 0,0 0 0,0-1 0,0 1 0,0 0 0,0 0 0,0 1 0,-1-1 0,1 0 0,0 0 0,0 0 1,-1 1-1,1-1 0,0 1 0,-1-1 0,1 1 0,-1 0 0,1-1 0,-1 1 0,1 0 0,0 0 0,-1 0 0,1 0 0,-1 0 0,1 0 0,-1 0 0,-2 1 0,-220 12 2030,24-10-1875,-144-2 7,181-17-132,-25 0-95,40 12 28,-781-16 17,604 35 172,-5 0-51,-63-15 49,355-3-29,0-2 1,1-1-1,0-2 0,0-2 0,1-1 0,-37-17 0,24 10-140,-1 1-1,-64-12 1,29 20-12,0 4 1,-112 6 0,101 1-222,61 0 242,-1 1 1,2 2 0,-1 2 0,0 0 0,1 3-1,1 0 1,0 3 0,0 0 0,1 2-1,1 2 1,-42 29 0,53-33 44,-1-1 0,-1-1 0,0-1 0,0 0 0,-1-2 0,0-1 1,-1 0-1,0-2 0,0-1 0,0-1 0,0-1 0,-43-1 0,40-2-66,-1 3 0,1 0 0,-1 1 0,1 2 0,-28 9 0,7-4-124,0-1 0,0-3 0,-1-2 0,-71-3 0,128-14-5331,7-10 703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48.830"/>
    </inkml:context>
    <inkml:brush xml:id="br0">
      <inkml:brushProperty name="width" value="0.025" units="cm"/>
      <inkml:brushProperty name="height" value="0.025" units="cm"/>
    </inkml:brush>
  </inkml:definitions>
  <inkml:trace contextRef="#ctx0" brushRef="#br0">930 92 4644,'0'0'4367,"2"-8"-2317,-2 5-1880,1 1 1,-1 0-1,1-1 0,-1 1 1,0-1-1,0 1 0,0 0 1,0-1-1,-1 1 0,1-1 1,0 1-1,-2-3 0,1 3-66,0 1-1,-1 0 0,1-1 0,-1 1 0,1 0 0,-1 0 0,1 0 0,-1 0 0,0 0 0,1 0 1,-1 1-1,0-1 0,1 1 0,-1-1 0,0 1 0,0-1 0,0 1 0,0 0 0,0 0 0,1 0 1,-1 0-1,-3 1 0,-9-1 65,0 2-1,0 0 1,0 0 0,1 1 0,-1 1-1,1 0 1,0 1 0,0 1 0,0 0-1,-12 8 1,-20 14-200,-53 44 0,67-48 119,-24 20 1,1 2-1,3 2 1,1 2 0,-62 85-1,79-89-52,3 0-1,1 2 0,3 1 0,2 1 1,2 1-1,-18 66 0,32-89-13,1 1 0,2 0-1,1 0 1,1 0 0,1 0-1,2 1 1,6 54 0,-4-72-27,0 0-1,1 1 1,0-1 0,1-1 0,0 1 0,1 0 0,0-1 0,1 0 0,0 0 0,1-1 0,0 0-1,1 0 1,0 0 0,1-1 0,-1-1 0,2 1 0,-1-1 0,1-1 0,0 0 0,21 11 0,-12-11 24,-1 0 0,1-1 0,1-1 0,-1-1 1,1 0-1,0-2 0,0 0 0,0-2 0,0 0 1,0-1-1,-1-1 0,1 0 0,0-2 0,-1-1 0,32-10 1,-3-4 28,-1-1 1,-1-2-1,0-2 1,79-58-1,-80 50 30,-2-3 1,-1-2-1,-2-1 0,-2-2 1,58-78-1,-75 87 293,-1 0-1,-2-1 1,-2-1-1,0 0 0,-3-2 1,0 1-1,-3-2 1,0 1-1,6-62 1,-10 34 91,-3 0 1,-5-67 0,0 101-457,-2-1 0,0 1 0,-2 1 0,-1-1 0,-2 1 0,-20-46 0,27 68-61,-1 1 1,0 0-1,0-1 1,0 1-1,-1 0 1,0 1-1,0-1 1,0 1-1,0-1 1,-1 1-1,1 0 1,-1 1-1,0-1 1,-1 1-1,1 0 1,0 0-1,-1 1 1,0 0-1,1 0 1,-1 0-1,0 0 1,0 1-1,0 0 1,0 1-1,0-1 1,0 1-1,0 0 1,0 0-1,0 1 1,-1 0-1,1 0 1,-10 4-1,-9 3-1076,0 2-1,0 0 1,1 2-1,1 1 1,-1 1 0,-21 18-1,-28 20-7745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5.399"/>
    </inkml:context>
    <inkml:brush xml:id="br0">
      <inkml:brushProperty name="width" value="0.025" units="cm"/>
      <inkml:brushProperty name="height" value="0.025" units="cm"/>
    </inkml:brush>
  </inkml:definitions>
  <inkml:trace contextRef="#ctx0" brushRef="#br0">0 239 13549,'0'0'8942,"11"-5"-8366,12-7-368,-2-2-1,1 0 1,37-33-1,60-67-135,-87 82-24,-32 32-55,0 0 1,0 0-1,0 0 0,-1 0 0,1 0 0,0 1 0,0-1 0,0 0 0,0 0 0,0 0 0,0 0 0,0 0 0,0 0 0,0 0 0,0 0 1,0 1-1,0-1 0,0 0 0,0 0 0,0 0 0,0 0 0,0 0 0,0 0 0,0 0 0,0 0 0,0 1 0,0-1 0,1 0 0,-1 0 1,0 0-1,0 0 0,0 0 0,0 0 0,0 0 0,0 0 0,0 0 0,0 0 0,0 0 0,0 0 0,0 1 0,0-1 0,1 0 1,-1 0-1,0 0 0,0 0 0,0 0 0,0 0 0,0 0 0,0 0 0,0 0 0,0 0 0,1 0 0,-1 0 0,0 0 0,0 0 0,0 0 1,0 0-1,0 0 0,0 0 0,0 0 0,0 0 0,1 0 0,-1-1 0,0 1 0,0 0 0,0 0 0,0 0 0,0 0 0,0 0 0,-1 16-80,-6 20 142,4-23-302,0 0 0,1 0 0,1 0 0,0 1 0,0-1 0,2 0 0,2 21 0,4-25-4023,4-8-4848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5.728"/>
    </inkml:context>
    <inkml:brush xml:id="br0">
      <inkml:brushProperty name="width" value="0.025" units="cm"/>
      <inkml:brushProperty name="height" value="0.025" units="cm"/>
    </inkml:brush>
  </inkml:definitions>
  <inkml:trace contextRef="#ctx0" brushRef="#br0">70 1 14253,'0'0'8008,"-45"79"-7399,32-39 127,5 2-351,4-3-129,4-4-96,0-7-128,2-6-128,5-8-1217,-2-5-833,-1-9-481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6.058"/>
    </inkml:context>
    <inkml:brush xml:id="br0">
      <inkml:brushProperty name="width" value="0.025" units="cm"/>
      <inkml:brushProperty name="height" value="0.025" units="cm"/>
    </inkml:brush>
  </inkml:definitions>
  <inkml:trace contextRef="#ctx0" brushRef="#br0">0 68 12460,'0'0'5989,"63"-43"-4035,-33 34-1217,9 0-192,1 4-33,1 3-416,3 2-64,-6 0 0,-3 0-128,-8 0-929,-5 0-512,-13 0-705</inkml:trace>
  <inkml:trace contextRef="#ctx0" brushRef="#br0" timeOffset="1">143 131 15567,'0'0'5797,"52"15"-4964,-18-22-32,5-2-641,-2-2-128,-6 6-128,-3 1-1442,-12 4-1761,-10 0-2242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6.433"/>
    </inkml:context>
    <inkml:brush xml:id="br0">
      <inkml:brushProperty name="width" value="0.025" units="cm"/>
      <inkml:brushProperty name="height" value="0.025" units="cm"/>
    </inkml:brush>
  </inkml:definitions>
  <inkml:trace contextRef="#ctx0" brushRef="#br0">0 144 17392,'0'0'7464,"81"13"-6824,-35-30-512,4 0-128,2-1-512,-4 1-1346,-3 2-1665,-11-1-2531,-9 4-3491</inkml:trace>
  <inkml:trace contextRef="#ctx0" brushRef="#br0" timeOffset="1">482 24 5862,'0'0'5231,"10"-4"-2706,-1 0-1866,1 1-1,0 0 1,0 0 0,0 1-1,0 0 1,16-1 0,-24 3-589,1 0 1,-1 0-1,1 0 1,-1 0 0,1 1-1,-1-1 1,1 1-1,-1-1 1,0 1-1,1 0 1,-1 0 0,0 0-1,1 0 1,-1 0-1,0 1 1,0-1-1,0 1 1,0-1 0,0 1-1,0 0 1,-1 0-1,1 0 1,-1 0-1,1 0 1,-1 0 0,1 0-1,-1 0 1,0 0-1,0 1 1,0-1-1,-1 0 1,1 1 0,0-1-1,-1 1 1,0-1-1,1 1 1,-1 3-1,0 0 237,0 0-1,0 0 1,0 0-1,0 0 1,-1 1-1,0-1 1,-1 0-1,1 0 1,-1-1-1,0 1 1,-1 0-1,-3 7 0,-3 0 469,-1 0 0,1-1 0,-19 17 0,23-24-646,5-5-107,0 0 0,-1 0-1,1 0 1,0 0 0,0 0 0,-1 1 0,1-1 0,0 0 0,0 0 0,-1 0 0,1 1 0,0-1 0,0 0 0,-1 0 0,1 1 0,0-1 0,0 0 0,0 1 0,0-1 0,0 0-1,-1 1 1,1-1 0,0 0 0,0 0 0,0 1 0,0-1 0,0 0 0,0 1 0,0-1 0,0 0 0,0 1 0,0-1 0,0 0 0,0 1 0,0-1 0,1 0 0,-1 1 0,0-1-1,0 0 1,0 1 0,0-1 0,0 0 0,1 0 0,-1 1 0,0-1 0,0 0 0,1 0 0,-1 1 0,0-1 0,0 0 0,1 1 0,25 1 204,33-11-1065,-27 0-2234,0-2 0,51-26 0,-29 9-5244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6.761"/>
    </inkml:context>
    <inkml:brush xml:id="br0">
      <inkml:brushProperty name="width" value="0.025" units="cm"/>
      <inkml:brushProperty name="height" value="0.025" units="cm"/>
    </inkml:brush>
  </inkml:definitions>
  <inkml:trace contextRef="#ctx0" brushRef="#br0">0 85 18514,'0'0'4804,"65"-18"-6502,-23 3-1697,3 0-4132</inkml:trace>
  <inkml:trace contextRef="#ctx0" brushRef="#br0" timeOffset="1">465 46 14221,'0'0'6374,"46"-11"-7398,-12-3-2244,9-7-4835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7:47.092"/>
    </inkml:context>
    <inkml:brush xml:id="br0">
      <inkml:brushProperty name="width" value="0.025" units="cm"/>
      <inkml:brushProperty name="height" value="0.025" units="cm"/>
    </inkml:brush>
  </inkml:definitions>
  <inkml:trace contextRef="#ctx0" brushRef="#br0">1 86 19026,'0'0'6278,"42"-11"-6662,-8-3-1250,6-1-1537,3-1-2755,-2 0-3587</inkml:trace>
  <inkml:trace contextRef="#ctx0" brushRef="#br0" timeOffset="1">359 27 19058,'0'0'8712,"34"13"-9801,-9-30-2594,0-6-4325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07.730"/>
    </inkml:context>
    <inkml:brush xml:id="br0">
      <inkml:brushProperty name="width" value="0.025" units="cm"/>
      <inkml:brushProperty name="height" value="0.025" units="cm"/>
    </inkml:brush>
  </inkml:definitions>
  <inkml:trace contextRef="#ctx0" brushRef="#br0">6 1 12844,'0'0'11339,"12"61"-11147,-12-29-64,0 1-64,0 0-32,0-2 0,0-2-32,0-5-640,0-6-802,-3-4-800,-2-8-673,-4-5-3459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08.235"/>
    </inkml:context>
    <inkml:brush xml:id="br0">
      <inkml:brushProperty name="width" value="0.025" units="cm"/>
      <inkml:brushProperty name="height" value="0.025" units="cm"/>
    </inkml:brush>
  </inkml:definitions>
  <inkml:trace contextRef="#ctx0" brushRef="#br0">0 100 13645,'0'0'2237,"3"-8"160,-2 4-2205,0 0 1,1 1-1,0-1 1,-1 0 0,1 1-1,1-1 1,-1 1 0,0 0-1,1 0 1,0 0-1,-1 0 1,1 0 0,1 1-1,-1-1 1,0 1-1,0 0 1,1 0 0,0 0-1,-1 0 1,1 0-1,0 1 1,0 0 0,-1 0-1,9-1 1,22-6 6,0 1 1,0 2-1,1 2 1,-1 1-1,1 2 1,0 1-1,40 7 1,-72-8-204,1 1 0,-1 0 0,0 0 0,1 0 0,-1 0 0,0 0 0,0 1 0,0-1 0,0 1-1,0 0 1,0 0 0,-1 0 0,1 0 0,-1 1 0,1-1 0,2 5 0,-4-5 20,0 0 0,0 0 0,0 0 0,-1 0 0,1 0 0,-1 0 0,1 0 0,-1 0 0,0 0 0,0 0 0,0 0 0,0 0 0,0 1 0,0-1 0,-1 0 0,1 0 0,-1 0 0,1 0 0,-1 0 0,0 0 0,0 0 0,0 0 0,0 0 0,0-1 0,0 1 0,0 0 0,-4 2 0,-12 14 244,0-2-1,-2 0 0,0-1 1,0-1-1,-2 0 1,-24 11-1,0 2 423,44-26-580,14-2-102,-1-1 0,1 0 1,18-5-1,-19 4-163,0 0 0,1 1 0,17-1 0,-23 3 65,-1 0 1,0 0 0,0 1 0,1 0 0,-1 0 0,0 0 0,0 1-1,0 0 1,0 0 0,-1 1 0,1-1 0,5 5 0,-8-5 65,0 0 0,-1 1 0,0-1 0,1 1 0,-1 0 0,0-1 0,0 1 0,0 0 1,-1 0-1,1 0 0,-1 1 0,0-1 0,0 0 0,0 1 0,0-1 0,0 0 0,-1 1 0,0-1 0,1 1 1,-1-1-1,0 1 0,-1-1 0,0 6 0,0-4 97,-1 1 0,0-1 0,0 0 0,0 0 0,-1 0 0,0 0 0,0 0 0,0 0 0,0-1 0,-1 1 0,1-1 0,-1 0 0,0 0 0,-1-1 0,1 1 0,-1-1 0,1 0 0,-1 0 0,-9 4 0,-4 2 481,-1-1 0,0-1 0,-1 0 0,-22 4 0,36-10-406,-73 13 1055,73-13-1157,0 0 0,0-1 0,0 0-1,0 0 1,0 0 0,0-1 0,0 0 0,0 0 0,0-1 0,-10-4-1,15 6-115,-1-1 0,1 0-1,0 0 1,-1 0 0,1 0-1,0 0 1,0 0 0,0 0 0,0 0-1,0 0 1,0-1 0,0 1-1,0 0 1,0-1 0,0 1-1,1 0 1,-1-1 0,1 1-1,-1-1 1,1 1 0,-1-1-1,1 0 1,0 1 0,0-1-1,0 1 1,0-1 0,0 1-1,0-1 1,0 0 0,1 1-1,-1-1 1,0 1 0,2-3-1,-1 1-636,1-1 0,-1 1 0,1-1 0,0 1 0,0 0 0,1 0 0,-1 0 0,1 0 0,0 0 0,-1 0 0,1 1 0,5-4 0,16-9-6406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08.979"/>
    </inkml:context>
    <inkml:brush xml:id="br0">
      <inkml:brushProperty name="width" value="0.025" units="cm"/>
      <inkml:brushProperty name="height" value="0.025" units="cm"/>
    </inkml:brush>
  </inkml:definitions>
  <inkml:trace contextRef="#ctx0" brushRef="#br0">158 37 12172,'0'0'12203,"-10"-5"-11215,5 3-905,3 0-54,0 1 0,-1 0 0,1-1 0,0 1 0,0 0 0,-1 0 0,1 1-1,-1-1 1,1 0 0,0 1 0,-1-1 0,1 1 0,-1 0 0,1 0 0,-1 0-1,1 0 1,-1 1 0,1-1 0,-1 0 0,1 1 0,-1 0 0,1 0 0,0 0-1,-1 0 1,1 0 0,0 0 0,0 0 0,0 1 0,0-1 0,0 1 0,0-1-1,0 1 1,0 0 0,-1 3 0,-4 2 131,1 1 0,0 0-1,0 1 1,1-1 0,0 1 0,0 0-1,1 0 1,0 1 0,1-1 0,0 1-1,1 0 1,0-1 0,-1 15 0,3-23-153,1 0 1,-1 0 0,0 0-1,1 0 1,-1 0 0,1 0-1,0 0 1,-1 0 0,1 0-1,0-1 1,-1 1 0,1 0-1,0 0 1,0-1 0,0 1-1,0 0 1,0-1-1,0 1 1,0-1 0,0 1-1,0-1 1,0 1 0,0-1-1,0 0 1,0 1 0,0-1-1,0 0 1,1 0 0,-1 0-1,0 0 1,0 0 0,0 0-1,0 0 1,0-1-1,0 1 1,0 0 0,0 0-1,2-2 1,47-12 142,-36 6-154,0-2 0,-1 1 0,1-2 0,-2 0 0,0 0 0,0-1 0,12-17 0,-23 76-311,-2-44 320,1 0-1,0 0 1,0 0-1,1 0 1,-1 0-1,1-1 1,-1 1-1,1 0 1,0 0-1,0 0 1,0 0 0,0-1-1,1 1 1,-1 0-1,1-1 1,0 1-1,2 2 1,-2-4-1,0 1 0,0-1 0,1 0 1,-1-1-1,0 1 0,0 0 0,0-1 0,1 1 1,-1-1-1,0 0 0,1 0 0,-1 0 0,0 0 1,1 0-1,-1 0 0,0 0 0,0-1 1,1 1-1,-1-1 0,0 0 0,0 0 0,0 0 1,0 0-1,3-1 0,-1 0 61,0-1 0,0 0 0,0 1 0,0-1 0,-1 0 0,1-1-1,-1 1 1,0-1 0,0 1 0,0-1 0,0 0 0,-1 0 0,1 0 0,-1 0 0,0-1 0,-1 1-1,1-1 1,2-8 0,-3 9 22,-1 0 0,1 0-1,0-1 1,-1 1-1,0 0 1,0 0 0,0 0-1,-1 0 1,1 0 0,-1 0-1,0-1 1,0 1-1,-1 1 1,1-1 0,-1 0-1,1 0 1,-1 0 0,-1 1-1,1-1 1,0 1-1,-6-6 1,8 9-89,0 0 0,-1 0 1,1 0-1,0 0 0,0 0 0,-1-1 1,1 1-1,0 0 0,0 0 0,0 0 0,-1 0 1,1-1-1,0 1 0,0 0 0,0 0 0,0 0 1,0-1-1,-1 1 0,1 0 0,0 0 0,0-1 1,0 1-1,0 0 0,0 0 0,0-1 0,0 1 1,0 0-1,0 0 0,0-1 0,0 1 1,0 0-1,0 0 0,0-1 0,0 1 0,0 0 1,0 0-1,0-1 0,0 1 0,0 0 0,0 0 1,0 0-1,1-1 0,-1 1 0,0 0 0,0 0 1,1-1-1,16-1-72,41 8-720,-34-3-475,18-1-2251,-13-4-1784,6-3-6259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0.142"/>
    </inkml:context>
    <inkml:brush xml:id="br0">
      <inkml:brushProperty name="width" value="0.025" units="cm"/>
      <inkml:brushProperty name="height" value="0.025" units="cm"/>
    </inkml:brush>
  </inkml:definitions>
  <inkml:trace contextRef="#ctx0" brushRef="#br0">77 120 9961,'0'0'11152,"-8"-5"-10399,3 1-687,3 2-20,-1 1 0,0-1 0,1 0 0,-1 1 0,0-1 0,0 1 0,1 0 1,-7-1-1,8 2-21,0 0 1,0 0 0,-1 0 0,1 0-1,0 0 1,0 1 0,0-1 0,0 0-1,0 1 1,0-1 0,0 1 0,0 0-1,0-1 1,0 1 0,0 0 0,0-1-1,0 1 1,0 0 0,1 0 0,-1 0-1,0 0 1,1 0 0,-1 0 0,0 0-1,1 0 1,0 0 0,-1 0 0,1 0-1,-1 0 1,1 0 0,0 0 0,0 0-1,-1 2 1,0 2 104,0 0 0,-1 0 0,1 0 0,1 0 0,-1 0 0,1 0 0,0 0-1,0 1 1,0-1 0,1 0 0,1 6 0,-1-9-69,0 0 1,0 0-1,0-1 0,0 1 1,0 0-1,1 0 0,-1-1 0,0 1 1,1 0-1,-1-1 0,1 0 1,0 1-1,-1-1 0,1 0 0,0 0 1,0 0-1,0 0 0,0 0 1,0 0-1,0-1 0,0 1 0,0 0 1,0-1-1,0 0 0,0 0 1,1 1-1,-1-1 0,2-1 0,10 0 35,-1 0 0,0-1 0,0-1 0,0 0 0,-1-1 0,1-1-1,-1 1 1,0-2 0,0 0 0,0 0 0,-1-1 0,0-1-1,0 0 1,-1 0 0,0-1 0,-1 0 0,0-1 0,0 0 0,-1 0-1,0-1 1,9-17 0,-13 13-34,-11 14-103,-14 23-71,16-13 109,0 0 0,0 1 0,1-1 0,0 1 0,1 0 0,0 1 0,0-1-1,1 0 1,1 1 0,0-1 0,0 19 0,1-27 8,0-1 1,1 1-1,-1-1 1,1 1-1,-1-1 0,1 0 1,0 1-1,-1-1 1,1 0-1,0 1 0,0-1 1,0 0-1,0 0 1,0 0-1,0 0 0,0 0 1,1 0-1,-1 0 1,0 0-1,0 0 1,1 0-1,-1-1 0,1 1 1,-1-1-1,0 1 1,1-1-1,-1 1 0,1-1 1,-1 0-1,1 0 1,0 0-1,-1 0 0,1 0 1,-1 0-1,1 0 1,-1 0-1,1 0 0,1-2 1,4 1 30,0 0 1,-1 0-1,1-1 0,-1 0 1,0 0-1,1-1 0,9-5 1,-5 0 18,-1 0-1,1-1 1,-1 0 0,-1-1-1,12-14 1,-17 19-36,0-1 0,0 0 0,-1 1 0,0-1 1,0 0-1,0 0 0,-1-1 0,1 1 0,-2 0 0,1-1 0,-1 1 0,1-12 0,-3 18-26,0 1-1,0-1 1,0 0-1,0 1 0,0-1 1,1 1-1,-1-1 1,0 1-1,0-1 1,0 1-1,0 0 0,1-1 1,-1 1-1,0 0 1,1 0-1,-1 0 0,1-1 1,-2 2-1,-1 6-1,0-1 1,1 0-1,-1 1 0,1 0 0,-1 12 1,2-18 10,1 0 1,0-1 0,-1 1 0,1-1 0,0 1-1,0 0 1,0-1 0,0 1 0,0-1 0,0 1-1,1 0 1,-1-1 0,1 1 0,-1-1 0,1 1-1,-1-1 1,1 1 0,0-1 0,0 0 0,-1 1-1,1-1 1,0 0 0,0 1 0,1-1 0,-1 0-1,0 0 1,0 0 0,0 0 0,1 0 0,-1 0-1,1-1 1,-1 1 0,2 1 0,5-1 25,0-1 0,0 1 0,0-1 0,0-1 0,0 1 0,0-1 0,-1-1 0,1 1 0,0-1 0,-1-1 0,1 1 0,-1-1 0,0-1 0,0 1 0,10-7 0,-12 6-15,0 1-1,0-1 1,0 1 0,-1-1 0,1-1-1,-1 1 1,0-1 0,0 1 0,-1-1-1,1 0 1,-1-1 0,0 1-1,-1 0 1,1-1 0,-1 0 0,0 1-1,0-1 1,-1 0 0,0 0 0,1-10-1,-2 16-14,0 0 1,0-1-1,0 1 0,1 0 0,-1 0 0,0-1 0,0 1 1,-1 0-1,1 0 0,0-1 0,0 1 0,0 0 0,0 0 1,0-1-1,0 1 0,0 0 0,0 0 0,0 0 0,0-1 1,-1 1-1,1 0 0,0 0 0,0 0 0,0-1 0,0 1 1,-1 0-1,1 0 0,0 0 0,0 0 0,0-1 0,-1 1 1,1 0-1,0 0 0,0 0 0,-1 0 0,1 0 0,0 0 1,0 0-1,0 0 0,-1 0 0,1 0 0,-1 0 0,-12 6-86,-10 14 4,19-15 79,0 0 0,0 0 0,1 0 0,0 1 0,0-1 0,0 1 0,1 0 0,-4 10 0,6-14 4,0-1 1,-1 0-1,1 0 1,0 1 0,0-1-1,0 0 1,1 1-1,-1-1 1,0 0 0,0 0-1,1 1 1,-1-1-1,1 0 1,-1 0 0,1 0-1,-1 0 1,1 0-1,1 2 1,0-1 2,-1-1 0,1 1-1,0-1 1,0 0 0,0 0 0,0 0-1,-1 0 1,1 0 0,1-1 0,-1 1 0,0-1-1,0 1 1,0-1 0,4 1 0,274 10-520,-283-13 628,0 0-1,0 1 1,0-1 0,0 0-1,1 0 1,-1-1 0,1 1-1,0 0 1,-1-1 0,1 0-1,-2-3 1,-26-39 576,26 38-611,-15-29 76,18 35-150,0-1 1,0 0-1,1 1 0,-1-1 1,1 0-1,-1 1 1,1-1-1,-1 0 0,1 0 1,0 0-1,0 1 0,0-1 1,0 0-1,0 0 1,0 0-1,1 1 0,0-3 1,1 3-27,1 0 1,-1 0 0,1 0 0,0 1 0,-1-1-1,1 1 1,0 0 0,-1 0 0,1 0-1,0 0 1,-1 0 0,6 1 0,0 0-163,67 7-2458,11 0-6855,-40-8-2399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51.120"/>
    </inkml:context>
    <inkml:brush xml:id="br0">
      <inkml:brushProperty name="width" value="0.025" units="cm"/>
      <inkml:brushProperty name="height" value="0.025" units="cm"/>
    </inkml:brush>
  </inkml:definitions>
  <inkml:trace contextRef="#ctx0" brushRef="#br0">388 38 4164,'0'0'11045,"-8"-4"-10388,-9-3 59,1 1 0,-1 1 0,0 0 0,0 2 0,-1-1 0,-21 0 0,15 7-594,0 0 0,0 2-1,1 0 1,-1 2-1,1 0 1,1 2 0,-1 0-1,-27 17 1,49-25-144,39-29-9971,-14 16 4185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1.102"/>
    </inkml:context>
    <inkml:brush xml:id="br0">
      <inkml:brushProperty name="width" value="0.025" units="cm"/>
      <inkml:brushProperty name="height" value="0.025" units="cm"/>
    </inkml:brush>
  </inkml:definitions>
  <inkml:trace contextRef="#ctx0" brushRef="#br0">129 1 8040,'0'0'10708,"-2"11"-9117,-3 24-906,1 0-1,2 0 1,2 49 0,1-72-621,0 0 1,0 0 0,1-1 0,1 1-1,0-1 1,0 1 0,1-1 0,1 0 0,0-1-1,0 1 1,1-1 0,0 0 0,1 0 0,15 16-1,-21-24-66,1 0 0,-1-1 0,0 0 0,1 1 0,0-1 0,-1 0-1,1 0 1,0 0 0,0 0 0,0 0 0,-1 0 0,1-1-1,0 1 1,0 0 0,0-1 0,0 0 0,0 1 0,0-1 0,0 0-1,0 0 1,0 0 0,0 0 0,1-1 0,-1 1 0,0-1 0,-1 1-1,5-2 1,-5 1-110,0 0 0,0-1 0,0 1-1,0 0 1,0-1 0,0 1 0,0-1-1,-1 1 1,1-1 0,0 1 0,-1-1 0,0 0-1,1 1 1,-1-1 0,0 0 0,0 1 0,1-1-1,-1 0 1,-1 1 0,1-1 0,0 0-1,0 1 1,-1-1 0,1 1 0,-1-1 0,1 0-1,-1 1 1,1-1 0,-1 1 0,0-1 0,0 1-1,0 0 1,0-1 0,-1 0 0,-6-9-948,0 0 1,0 1 0,-1 0 0,0 0-1,-19-14 1,-61-41-1528,54 41 3287,-16-13 4542,51 36-3544,13 2 85,138 18 1165,-117-17-3263,0-1-1,51-6 1,-48-5-3822,-8-5-4885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1.956"/>
    </inkml:context>
    <inkml:brush xml:id="br0">
      <inkml:brushProperty name="width" value="0.025" units="cm"/>
      <inkml:brushProperty name="height" value="0.025" units="cm"/>
    </inkml:brush>
  </inkml:definitions>
  <inkml:trace contextRef="#ctx0" brushRef="#br0">86 265 7239,'5'-8'3438,"0"-1"-2418,1 1 0,-1-1 0,-1 0 0,0 0 0,0 0 0,0 0 1,-1-1-1,-1 0 0,0 0 0,2-14 0,-4 24-966,0-1 0,-1 0-1,1 1 1,0-1 0,0 1 0,0-1 0,-1 1-1,1-1 1,0 1 0,0-1 0,-1 1 0,1-1-1,-1 1 1,1-1 0,0 1 0,-1 0 0,1-1-1,-1 1 1,1-1 0,-1 1 0,1 0 0,-1 0-1,1-1 1,-1 1 0,1 0 0,-1 0 0,0 0-1,1 0 1,-1-1 0,1 1 0,-1 0 0,1 0-1,-1 0 1,0 0 0,1 0 0,-1 0 0,1 1-1,-1-1 1,0 0 0,1 0 0,-1 0 0,1 0-1,-1 1 1,1-1 0,-1 0 0,1 1 0,-1-1 0,1 0-1,-1 1 1,1-1 0,-1 1 0,-29 19 372,18-7-362,1 1 0,1 1 0,-16 29 0,23-38-52,0 0 0,0-1-1,1 1 1,0 0 0,0 0 0,0 0 0,1 0-1,0 0 1,0 1 0,1-1 0,0 0 0,0 1-1,0-1 1,2 10 0,-1-15-8,0 0 0,-1 1-1,1-1 1,0 0 0,0 0 0,0 0 0,0 0 0,0 0 0,0 0 0,0-1-1,0 1 1,0 0 0,0 0 0,0-1 0,1 1 0,-1-1 0,0 1 0,0-1-1,1 1 1,-1-1 0,0 0 0,1 0 0,-1 1 0,0-1 0,1 0-1,2-1 1,39-5 207,-28 0-108,0-1 0,0-1-1,-1 0 1,0-1 0,0 0 0,-1-1 0,16-15 0,-8 4-34,0-1 0,-1-1 0,20-30 1,-34 45 40,-1 0 1,0-1-1,-1 1 1,1-1-1,-2 0 1,1-1 0,-2 1-1,1-1 1,-1 1-1,0-1 1,-1 0-1,0 1 1,-1-13 0,0 22-106,0-1 0,0 1 0,0 0 0,0-1 0,0 1 0,0 0 0,0-1 0,0 1 0,0-1 0,0 1 0,0 0 0,0-1 0,0 1 0,0 0 0,0-1 0,0 1 0,0 0 0,-1-1-1,1 1 1,0 0 0,0-1 0,-1 1 0,1 0 0,0 0 0,0-1 0,-1 1 0,1 0 0,0 0 0,0 0 0,-1-1 0,1 1 0,0 0 0,-1 0 0,1 0 0,0 0 0,-1 0 0,1-1 0,0 1 0,-1 0 0,1 0 0,-1 0 0,-15 11-10,-11 21-50,18-15 56,2 1 0,0-1 1,0 1-1,2 1 0,0-1 0,2 1 0,0 0 1,-1 32-1,3-49 7,1 0 0,0 0 0,0 0 0,0 0 1,1 0-1,-1 0 0,0 0 0,1 0 0,-1 0 0,1 0 0,0 0 1,-1 0-1,1-1 0,0 1 0,0 0 0,0 0 0,1-1 1,-1 1-1,0-1 0,0 1 0,1-1 0,-1 0 0,1 1 0,0-1 1,-1 0-1,1 0 0,0 0 0,-1 0 0,1 0 0,0-1 1,0 1-1,0 0 0,0-1 0,0 1 0,0-1 0,0 0 0,0 0 1,0 0-1,0 0 0,0 0 0,0 0 0,0 0 0,0-1 0,0 1 1,3-2-1,6-1 84,0 0 0,0 0 0,-1-1 0,0-1 0,1 0 0,17-12 0,-12 6-45,-1-1 0,-1 0-1,17-18 1,-27 25-33,0 1 1,0-1-1,-1 0 1,1 0 0,-1 0-1,0-1 1,0 1 0,-1-1-1,1 1 1,-1-1 0,-1 0-1,1 0 1,-1 0 0,1-7-1,-2 13-14,0 0 0,0-1 0,0 1 0,-1 0-1,1 0 1,0 0 0,0-1 0,0 1 0,0 0 0,-1 0-1,1 0 1,0 0 0,0 0 0,0-1 0,-1 1 0,1 0-1,0 0 1,0 0 0,-1 0 0,1 0 0,0 0 0,0 0-1,0 0 1,-1 0 0,1 0 0,0 0 0,0 0 0,-1 0-1,1 0 1,0 0 0,0 0 0,-1 0 0,1 0 0,0 0-1,0 0 1,-1 0 0,1 0 0,0 0 0,0 1 0,0-1 0,-1 0-1,1 0 1,0 0 0,0 0 0,0 1 0,0-1 0,-1 0-1,1 0 1,0 0 0,0 0 0,0 1 0,0-1 0,0 0-1,-13 11-43,2 2 54,1 1 1,1 1 0,0 0-1,1 0 1,1 0 0,0 1 0,2 0-1,-1 1 1,2-1 0,-3 19-1,7-33-21,0-1 0,0 1 0,0-1 1,0 1-1,0-1 0,0 1 0,1-1 0,-1 1 0,1-1 0,-1 0 0,1 1 0,-1-1 0,1 0 1,0 1-1,0-1 0,0 0 0,0 0 0,0 1 0,0-1 0,0 0 0,0 0 0,0 0 0,0 0 0,0-1 1,1 1-1,-1 0 0,0 0 0,1-1 0,-1 1 0,1-1 0,-1 1 0,0-1 0,1 0 0,-1 1 1,1-1-1,-1 0 0,1 0 0,0 0 0,-1 0 0,1 0 0,1-1 0,7 1-702,0-1-1,1 0 1,-1-1-1,18-5 1,11-10-4161,-1-6-2557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2.297"/>
    </inkml:context>
    <inkml:brush xml:id="br0">
      <inkml:brushProperty name="width" value="0.025" units="cm"/>
      <inkml:brushProperty name="height" value="0.025" units="cm"/>
    </inkml:brush>
  </inkml:definitions>
  <inkml:trace contextRef="#ctx0" brushRef="#br0">131 0 11339,'-8'5'6262,"-5"2"-4713,-50 31 3684,59-35-4940,0 0 1,0 0-1,0 0 0,0 1 1,0-1-1,1 1 1,0 0-1,-1 0 1,1 0-1,1 0 0,-5 9 1,10-12-292,0 0 0,1-1 0,-1 1 0,0-1 0,1 1 1,-1-1-1,1 0 0,-1 0 0,7-1 0,55-12-223,-44 9 120,-1 0 1,42-2-1,-60 6 91,7 0-51,0 0-1,0 1 1,-1 0-1,18 4 1,-25-5 58,0 0 1,0 1 0,1-1-1,-1 0 1,0 1-1,0-1 1,0 1 0,0 0-1,0-1 1,0 1 0,0 0-1,0-1 1,0 1 0,-1 0-1,1 0 1,0 0 0,0 0-1,-1 0 1,1 0 0,-1 0-1,1 0 1,-1 0 0,1 0-1,-1 0 1,1 0-1,-1 1 1,0-1 0,0 0-1,0 0 1,0 0 0,0 0-1,0 1 1,0-1 0,0 0-1,0 0 1,0 0 0,0 0-1,-1 1 1,1-1 0,-1 0-1,1 0 1,-1 0 0,1 0-1,-1 0 1,1 0 0,-1 0-1,0 0 1,-1 1 0,-3 4 22,0 0 0,0-1 0,0 0 1,-1 0-1,0 0 0,1-1 0,-2 0 1,1 0-1,0 0 0,-14 4 0,1 0 9,0-1 0,-34 7 0,50-13-398,-30 4-182,32-5 152,1 0 0,-1 0 1,0 0-1,0 0 0,0 0 0,1 0 1,-1 0-1,0 0 0,0 0 0,1-1 1,-1 1-1,0 0 0,0 0 0,1-1 1,-1 1-1,0-1 0,1 1 0,-1 0 1,0-1-1,0 0 0,-3-14-12141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2.659"/>
    </inkml:context>
    <inkml:brush xml:id="br0">
      <inkml:brushProperty name="width" value="0.025" units="cm"/>
      <inkml:brushProperty name="height" value="0.025" units="cm"/>
    </inkml:brush>
  </inkml:definitions>
  <inkml:trace contextRef="#ctx0" brushRef="#br0">0 1 8200,'0'0'13452,"43"62"-12202,-43-22-161,0 7-641,0 0-224,0-4-160,4-3-32,5-7-32,-2-8-288,4-4-1345,-4-9-994,-4-7-1152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3.033"/>
    </inkml:context>
    <inkml:brush xml:id="br0">
      <inkml:brushProperty name="width" value="0.025" units="cm"/>
      <inkml:brushProperty name="height" value="0.025" units="cm"/>
    </inkml:brush>
  </inkml:definitions>
  <inkml:trace contextRef="#ctx0" brushRef="#br0">0 147 12332,'0'0'10474,"56"-10"-9033,-15 0-64,9-2-736,5-1-417,-1 1-192,-1-2-64,-8 2-1249,-17-1-1250,-10-2-415,-12-1-1475,-6-4-2593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3.363"/>
    </inkml:context>
    <inkml:brush xml:id="br0">
      <inkml:brushProperty name="width" value="0.025" units="cm"/>
      <inkml:brushProperty name="height" value="0.025" units="cm"/>
    </inkml:brush>
  </inkml:definitions>
  <inkml:trace contextRef="#ctx0" brushRef="#br0">0 23 2274,'0'0'21589,"59"-23"-21397,-19 23-160,8 6 0,-5 4-641,1 1-1537,-4 0-1601,-7 0-3941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3.696"/>
    </inkml:context>
    <inkml:brush xml:id="br0">
      <inkml:brushProperty name="width" value="0.025" units="cm"/>
      <inkml:brushProperty name="height" value="0.025" units="cm"/>
    </inkml:brush>
  </inkml:definitions>
  <inkml:trace contextRef="#ctx0" brushRef="#br0">1 60 4228,'0'0'7207,"5"-8"-4036,1-3-1958,7-12 189,6 6 3099,-16 59-1506,-5-2-2298,1-29-552,0 1-1,0 0 0,1-1 1,1 1-1,0-1 1,5 24-1,-5-34-118,0 0 0,1 0 0,-1 1-1,0-1 1,0 0 0,1 0 0,-1 0 0,1 0 0,-1-1-1,1 1 1,-1 0 0,1-1 0,0 1 0,-1-1 0,1 1-1,0-1 1,-1 0 0,1 1 0,0-1 0,1 0 0,17-3-866,-20 3 669,1-1 1,-1 1-1,1 0 1,-1 0-1,1-1 1,-1 1-1,1 0 1,-1-1-1,1 1 1,-1-1-1,0 1 1,1 0-1,-1-1 1,0 1-1,1-1 1,-1 1-1,0-1 1,0 1 0,1-1-1,-1 1 1,0-1-1,0 1 1,0-1-1,0 0 1,0 0-1,9-27-8157,0 13 9182,1 1-1,0-1 1,1 2-1,16-17 0,-23 26-483,0 1-1,1-1 0,-1 1 0,0-1 0,1 1 0,0 1 0,0-1 1,0 1-1,0-1 0,0 2 0,0-1 0,1 0 0,-1 1 0,0 0 1,1 0-1,-1 1 0,10 0 0,-14 0-347,0 0 1,0 1 0,0 0-1,0-1 1,0 1-1,0-1 1,0 1-1,-1 0 1,1 0-1,0-1 1,0 1-1,-1 0 1,1 0-1,0 0 1,-1 0-1,1 0 1,-1 0-1,1 0 1,-1 0-1,0 0 1,1 0 0,-1 0-1,0 0 1,0 0-1,0 0 1,0 0-1,0 2 1,2 35 30,-2-32-6,-1 5 52,0 1 0,-1 0 0,0-1-1,0 1 1,-6 13 0,8-17-145,4-10-896,6-11-1994,0-4-2888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4.217"/>
    </inkml:context>
    <inkml:brush xml:id="br0">
      <inkml:brushProperty name="width" value="0.025" units="cm"/>
      <inkml:brushProperty name="height" value="0.025" units="cm"/>
    </inkml:brush>
  </inkml:definitions>
  <inkml:trace contextRef="#ctx0" brushRef="#br0">2 31 11403,'0'0'13100,"0"8"-12609,0 22-64,-1-18-352,1 1-1,0-1 1,1 0-1,1 0 0,-1 0 1,7 18-1,-7-27-67,0 0 1,0-1-1,1 1 0,0-1 0,-1 1 0,1-1 0,0 1 0,0-1 0,0 0 1,0 0-1,1 0 0,-1 0 0,1 0 0,-1-1 0,1 1 0,-1-1 1,1 0-1,0 1 0,0-1 0,0 0 0,0-1 0,0 1 0,0 0 0,0-1 1,0 0-1,0 0 0,0 0 0,0 0 0,0 0 0,0 0 0,0-1 0,0 0 1,3 0-1,0-1 35,0 1 0,-1-1 1,1 0-1,0 0 0,0-1 0,-1 0 1,0 0-1,1 0 0,-1 0 0,0-1 1,-1 0-1,1 0 0,0 0 0,-1-1 1,0 1-1,0-1 0,-1 0 0,6-10 1,-4 6 46,0-1-1,-1 0 1,0 0 0,-1 0 0,0-1 0,-1 1 0,0-1 0,-1 0 0,1-17 0,-2 27-89,1 1 1,-1-1-1,0 1 1,0-1-1,0 1 0,0-1 1,0 0-1,0 1 1,0-1-1,0 1 0,0-1 1,0 1-1,0-1 0,0 0 1,0 1-1,0-1 1,-1 1-1,1-1 0,0 1 1,0-1-1,-1 1 1,1-1-1,0 1 0,-1-1 1,1 1-1,0-1 1,-1 1-1,1 0 0,-1-1 1,1 1-1,-1 0 0,1-1 1,-1 1-1,1 0 1,-1 0-1,1-1 0,-1 1 1,1 0-1,-1 0 1,1 0-1,-1 0 0,0 0 1,1-1-1,-1 1 1,1 0-1,-1 0 0,1 1 1,-1-1-1,0 0 0,1 0 1,-1 0-1,0 0 1,0 1-9,-1 0 0,0 0 0,1 0 0,-1 0 0,1 0 0,0 0 0,-1 0 0,1 0 0,0 1 0,0-1 0,-1 1 0,1-1 0,0 1 0,0-1 0,-1 3 0,1 0 3,-1-1-1,1 1 1,0 0 0,0 0-1,0 0 1,0 0-1,1 0 1,0 0-1,-1 0 1,1 0 0,1 0-1,-1-1 1,1 1-1,-1 0 1,1 0-1,2 6 1,-1-8 8,-1-1 0,0 1 0,1 0 0,0-1 0,-1 1 0,1-1 1,0 1-1,0-1 0,0 0 0,0 0 0,0 0 0,0 0 0,0 0 0,0 0 0,0-1 0,0 1 0,1-1 0,-1 1 0,0-1 1,0 0-1,1 0 0,-1 0 0,0 0 0,0 0 0,1-1 0,-1 1 0,0 0 0,0-1 0,4-1 0,3-1 23,0 0 0,0 0 0,-1-1 0,1 0 0,13-10 0,-19 13-93,0-1 0,0 0 0,0 0 0,0 0 0,-1-1 0,1 1 0,-1-1 0,1 1 1,-1-1-1,0 0 0,0 0 0,0 0 0,0 0 0,-1 0 0,1 0 0,-1 0 0,0-1 0,1-4 1,-2 7-38,0 1 1,0 0 0,-1-1 0,1 1 0,-1-1 0,1 1 0,0-1 0,-1 1 0,1 0 0,-1-1 0,1 1 0,-1 0 0,1 0 0,-1-1-1,1 1 1,-1 0 0,1 0 0,-1 0 0,1 0 0,-1-1 0,1 1 0,-1 0 0,1 0 0,-1 0 0,0 0 0,1 0 0,-1 0 0,1 1-1,-1-1 1,1 0 0,-1 0 0,1 0 0,-1 0 0,1 1 0,-1-1 0,1 0 0,-1 0 0,1 1 0,-1-1 0,0 1 0,-23 11-4090,11 3-1765,1 2-2380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4.564"/>
    </inkml:context>
    <inkml:brush xml:id="br0">
      <inkml:brushProperty name="width" value="0.025" units="cm"/>
      <inkml:brushProperty name="height" value="0.025" units="cm"/>
    </inkml:brush>
  </inkml:definitions>
  <inkml:trace contextRef="#ctx0" brushRef="#br0">133 18 9385,'0'0'11109,"-10"-4"-10004,8 2-1065,-1 0 1,0 1-1,0-1 0,0 1 1,0 0-1,0 0 0,0 0 0,0 0 1,-1 1-1,1-1 0,0 1 0,0 0 1,0 0-1,-1 0 0,1 0 1,0 1-1,0-1 0,0 1 0,-1 0 1,1 0-1,0 0 0,0 0 1,0 0-1,1 1 0,-1-1 0,0 1 1,0 0-1,1 0 0,-1 0 1,1 0-1,0 0 0,-3 4 0,3-4-32,0 0-1,0 0 1,0 0 0,0 0-1,0 0 1,1 0-1,-1 0 1,1 1-1,0-1 1,0 1-1,-1-1 1,2 1-1,-1-1 1,0 1-1,0 0 1,0 5-1,5-7 25,0 0-1,0 0 0,0 0 0,0 0 1,1-1-1,-1 1 0,0-1 0,0 0 1,0-1-1,5 0 0,-1 1 4,29-1-15,-26 0-17,0 0-1,0 0 1,0 2-1,0-1 1,0 1 0,0 1-1,0 0 1,0 0-1,0 1 1,15 7 0,-25-10 32,0 1 0,1 0 1,-1-1-1,0 1 0,0 0 1,0 0-1,0 0 0,0 0 1,0 0-1,0 0 0,0 0 1,0 1-1,0-1 1,0 0-1,-1 0 0,1 1 1,-1-1-1,1 0 0,-1 1 1,1-1-1,-1 1 0,0-1 1,1 0-1,-1 3 0,-1-2 58,1 1 0,-1-1 0,0 1 1,0-1-1,1 1 0,-2-1 0,1 0 0,0 0 0,0 0 0,-1 0 0,1 0 0,-4 4 0,-3 2 145,-1 0 0,0-1 1,0 0-1,0-1 1,-12 7-1,-43 11 187,60-22-586,1-1 0,-1 0-1,0 0 1,0-1-1,0 1 1,0-1 0,0 0-1,0 0 1,1 0 0,-1 0-1,0-1 1,0 0-1,0 0 1,0 0 0,-6-2-1,0-12-4066,8-8-3678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5.314"/>
    </inkml:context>
    <inkml:brush xml:id="br0">
      <inkml:brushProperty name="width" value="0.025" units="cm"/>
      <inkml:brushProperty name="height" value="0.025" units="cm"/>
    </inkml:brush>
  </inkml:definitions>
  <inkml:trace contextRef="#ctx0" brushRef="#br0">21 91 5541,'2'-13'3657,"-2"12"-3318,5-47 1894,-4 19 7783,-11 74-9375,2-1-1,2 1 1,2 1-1,3 75 1,1-117-602,0-1 1,1 1-1,-1 0 0,1-1 1,0 1-1,0 0 0,0-1 1,0 1-1,0-1 0,1 0 1,0 1-1,0-1 0,0 0 1,0 0-1,0 0 0,0 0 1,1-1-1,-1 1 0,6 3 1,-7-5-11,1 0 0,-1-1 0,0 1 0,1 0 0,-1-1 0,1 1 0,-1-1 0,1 0 0,-1 1 0,1-1 1,-1 0-1,1 0 0,0 0 0,-1 0 0,1 0 0,-1 0 0,1-1 0,2 0 0,-2 0 27,1 0 0,-1-1 1,1 1-1,-1-1 0,0 1 0,0-1 0,1 0 0,-1 0 0,-1 0 0,1 0 0,0 0 0,0-1 1,2-3-1,0-3 1,0 0 0,-1 0 0,0 0 0,0 0 0,1-11 0,1-13-250,-7 42 182,1 1-1,0-1 1,0 1 0,1-1-1,1 1 1,-1 0-1,5 16 1,-5-24 12,1 0-1,0 0 1,0 0 0,0 0-1,0-1 1,0 1-1,0 0 1,0-1 0,1 1-1,-1-1 1,1 1 0,-1-1-1,1 1 1,-1-1-1,1 0 1,3 2 0,-2-2 7,1 0 0,-1 0 0,1 0 0,-1-1 0,1 1 0,-1-1 0,1 0 0,-1 0 0,1 0 0,-1 0 0,0-1 0,1 0 0,3-1 0,0 0 42,1 0 0,-1-1-1,-1 0 1,1-1 0,0 0 0,-1 0-1,0 0 1,0-1 0,0 1 0,-1-2-1,1 1 1,-1 0 0,0-1 0,-1 0 0,6-9-1,2-5 139,-2 0 0,0 0 0,14-41 0,-27 72-262,2-1-1,-1 0 1,2 1-1,-1 12 1,0 6 51,-1-9-12,1-12 28,0 0-1,1 0 1,0 0 0,0 0 0,0 1 0,3 9 0,-3-16-65,1-1 0,0 1 1,0 0-1,0 0 1,-1 0-1,2-1 0,-1 1 1,0 0-1,0-1 0,0 1 1,1-1-1,-1 0 0,1 1 1,-1-1-1,1 0 1,0 0-1,-1 0 0,1 0 1,0 0-1,0 0 0,0 0 1,-1-1-1,1 1 0,0-1 1,0 1-1,0-1 1,0 0-1,0 0 0,0 0 1,3 0-1,3-1-542,1 0 0,-1-1 0,1 0 0,-1 0 0,0-1 1,0 0-1,0 0 0,-1-1 0,1 0 0,-1-1 0,0 1 0,0-1 0,0-1 0,-1 1 0,1-1 0,-1 0 1,-1-1-1,1 0 0,-1 1 0,6-12 0,8-19-4628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51.652"/>
    </inkml:context>
    <inkml:brush xml:id="br0">
      <inkml:brushProperty name="width" value="0.025" units="cm"/>
      <inkml:brushProperty name="height" value="0.025" units="cm"/>
    </inkml:brush>
  </inkml:definitions>
  <inkml:trace contextRef="#ctx0" brushRef="#br0">311 7 12556,'0'0'5205,"-9"-2"-3881,-2 0-861,0 1 0,-1 0 0,1 1 1,0 0-1,-1 0 0,1 2 0,0-1 1,-17 5-1,-155 66 2083,182-72-2727,5 0-413,-1-1-1,1 1 1,-1-1-1,0 0 1,1 0 0,-1 0-1,0-1 1,0 1-1,4-3 1,8-3-3279,1 2-2128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5.709"/>
    </inkml:context>
    <inkml:brush xml:id="br0">
      <inkml:brushProperty name="width" value="0.025" units="cm"/>
      <inkml:brushProperty name="height" value="0.025" units="cm"/>
    </inkml:brush>
  </inkml:definitions>
  <inkml:trace contextRef="#ctx0" brushRef="#br0">72 0 9929,'0'0'5702,"-2"9"-3546,-5 18-1020,2 0 0,1 1 0,-1 35-1,5-50-1023,0 0-1,1 0 0,1 0 0,0 0 0,0 0 1,10 24-1,-9-30-437,0 0 0,1 0 0,0-1 0,0 0 0,0 0 0,1 0 0,0 0 0,0-1 0,1 1 0,-1-1 0,1-1 0,0 1 1,9 5-1,-44-29-5933,-1-2 4644,17 11 2566,1 0 0,0-1 0,1 0 0,0-1 0,-11-16 0,22 28-826,0-1 1,-1 1-1,1 0 0,0 0 0,0-1 0,0 1 1,-1 0-1,1-1 0,0 1 0,0 0 0,0 0 1,0-1-1,0 1 0,0 0 0,0-1 1,0 1-1,0 0 0,0-1 0,0 1 0,0 0 1,0-1-1,0 1 0,0 0 0,0-1 0,0 1 1,0 0-1,0-1 0,0 1 0,1 0 0,-1 0 1,0-1-1,0 1 0,0 0 0,0 0 0,1-1 1,13-4 1609,30 5-1520,-32 0 449,29 1-222,-17 0-410,0-1 1,41-5-1,-64 5-83,-1 0 0,0 0 0,1 0 0,-1 1 0,1-1 0,-1 0 0,0 0 0,1 0 0,-1 0 0,0 0 1,1 0-1,-1-1 0,1 1 0,-1 0 0,0 0 0,1 0 0,-1 0 0,0 0 0,1-1 0,-1 1 0,0 0 0,1 0 0,-1 0 0,0-1 1,1 1-1,-1 0 0,0 0 0,0-1 0,0 1 0,1 0 0,-1-1 0,0 1 0,0 0 0,0-1 0,1 1 0,-1 0 0,0-1 0,0 1 1,0-1-1,0 1 0,0 0 0,0-1 0,0 1 0,0 0 0,0-1 0,0 1 0,0-1 0,0 1 0,0 0 0,0-1 0,0 1 0,-1 0 1,1-1-1,-18-13-3958,-7 1-1067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6.116"/>
    </inkml:context>
    <inkml:brush xml:id="br0">
      <inkml:brushProperty name="width" value="0.025" units="cm"/>
      <inkml:brushProperty name="height" value="0.025" units="cm"/>
    </inkml:brush>
  </inkml:definitions>
  <inkml:trace contextRef="#ctx0" brushRef="#br0">0 6 11659,'0'0'8584,"49"-6"-7463,-28 6-736,2 0-353,-7 3-897,-5 0-2498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8.734"/>
    </inkml:context>
    <inkml:brush xml:id="br0">
      <inkml:brushProperty name="width" value="0.025" units="cm"/>
      <inkml:brushProperty name="height" value="0.025" units="cm"/>
    </inkml:brush>
  </inkml:definitions>
  <inkml:trace contextRef="#ctx0" brushRef="#br0">184 243 5189,'-14'3'4869,"-9"2"-3716,3-2 219,0 1 0,1 1 0,-1 1 0,1 0-1,-30 15 1,49-21-1330,1 0 0,-1 0 0,0 0 0,1 1 0,-1-1 0,0 0 0,1 0-1,-1 0 1,0 0 0,1 0 0,-1 0 0,0 1 0,0-1 0,1 0 0,-1 0 0,0 0-1,0 1 1,1-1 0,-1 0 0,0 0 0,0 1 0,0-1 0,1 0 0,-1 0 0,0 1-1,0-1 1,0 0 0,0 1 0,0-1 0,0 0 0,0 1 0,0-1 0,0 0 0,0 1-1,0-1 1,0 0 0,0 1 0,0-1 0,0 0 0,0 1 0,0-1 0,0 0-1,0 0 1,0 1 0,0-1 0,0 0 0,-1 1 0,1-1 0,0 0 0,0 0 0,0 1-1,-1-1 1,1 0 0,0 0 0,0 1 0,-1-1 0,1 0 0,0 0 0,0 0 0,-1 0-1,1 1 1,0-1 0,-1 0 0,1 0 0,-1 0 0,28 3 663,267-20 2170,150-45-2968,-369 51 253,1105-161-1244,-1106 163 1134,186-33 706,-357 42-2646,62 0-747,-11 0-3422,-6 0-6913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9.444"/>
    </inkml:context>
    <inkml:brush xml:id="br0">
      <inkml:brushProperty name="width" value="0.025" units="cm"/>
      <inkml:brushProperty name="height" value="0.025" units="cm"/>
    </inkml:brush>
  </inkml:definitions>
  <inkml:trace contextRef="#ctx0" brushRef="#br0">15 57 9705,'0'0'2632,"-2"-8"128,-2-3-1555,-2-10-6,4 5 5173,2 34-5778,0 32 405,1 0 1,11 65 0,-12-113-974,1 0 1,-1 0-1,1 1 0,-1-1 1,1 0-1,0 0 0,-1 0 1,1 0-1,0 0 0,1 0 1,-1 0-1,0 0 0,0 0 0,1 0 1,-1-1-1,1 1 0,0 0 1,-1-1-1,1 1 0,4 1 1,-4-2 24,0-1 1,0 1-1,0-1 1,1 0-1,-1 0 1,0 0-1,1 0 1,-1 0 0,0 0-1,0-1 1,1 1-1,-1-1 1,0 1-1,0-1 1,0 0-1,4-2 1,5-3 125,0-1 1,0-1-1,-1 0 0,0 0 1,17-19-1,-7 5-140,-2 0-1,0-1 1,-1-1-1,-2 0 1,0-1 0,14-35-1,-29 57-2561,-6 9 336,-12 15-2172,11-13 1628,-10 11-4335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19.773"/>
    </inkml:context>
    <inkml:brush xml:id="br0">
      <inkml:brushProperty name="width" value="0.025" units="cm"/>
      <inkml:brushProperty name="height" value="0.025" units="cm"/>
    </inkml:brush>
  </inkml:definitions>
  <inkml:trace contextRef="#ctx0" brushRef="#br0">0 0 14061,'0'0'9193,"63"49"-8841,-43-43-256,5-2-320,5-4-1441,-3 0-1923,1-6-2498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0.273"/>
    </inkml:context>
    <inkml:brush xml:id="br0">
      <inkml:brushProperty name="width" value="0.025" units="cm"/>
      <inkml:brushProperty name="height" value="0.025" units="cm"/>
    </inkml:brush>
  </inkml:definitions>
  <inkml:trace contextRef="#ctx0" brushRef="#br0">91 74 13485,'0'0'4212,"-8"5"-2739,-41 33-116,46-36-1217,0 1 0,0 0-1,1 0 1,-1 0 0,1 0 0,-1 0-1,1 1 1,0-1 0,0 1 0,1 0-1,-1-1 1,1 1 0,-1 0-1,1 0 1,-1 7 0,5-10-101,-1-1 0,0 0 0,0 1 0,1-1 0,-1 0 0,0-1 0,1 1 0,-1 0 0,0-1 0,0 1 0,0-1 0,3-1 0,2-2-62,0 0 1,-1-1-1,1 0 0,-1 0 0,-1 0 1,1-1-1,-1 0 0,0 0 1,0-1-1,7-13 0,11-11-960,-22 35 749,0 0-1,0 1 1,-1-1 0,1 0 0,-1 1 0,0-1-1,-1 7 1,0-7 311,0 37-4755,1-40 4514,0-1 0,0 1-1,1-1 1,-1 1 0,0-1-1,0 1 1,0-1 0,1 1-1,-1-1 1,0 1 0,1-1-1,-1 1 1,0-1 0,1 0-1,-1 1 1,1-1-1,-1 1 1,1-1 0,-1 0-1,1 1 1,-1-1 0,1 0-1,0 1 1,0-1-46,1 0-1,-1 0 1,0 0 0,1-1 0,-1 1-1,0 0 1,1 0 0,-1-1-1,0 1 1,1-1 0,-1 1-1,0-1 1,0 0 0,0 1-1,2-2 1,0 0-432,0-1 1,1 1-1,-1-1 1,0 0-1,0 0 0,-1-1 1,5-5-1,15-34 843,-15 25 3879,-2 1 0,7-36 0,-38 174 1293,15-84-4644,3 1 1,1 0-1,-3 63 1,10-100-723,0 0 0,-1 0 1,1 0-1,0 1 0,0-1 0,0 0 1,0 0-1,1 0 0,-1 0 0,0 0 1,0 0-1,1 0 0,-1 0 0,0 0 0,1 0 1,-1 0-1,1 0 0,-1 0 0,1 0 1,0 0-1,-1 0 0,2 1 0,-1-2 8,0 0 0,0 0 0,-1 0 0,1-1 0,0 1 0,0 0-1,0 0 1,-1-1 0,1 1 0,0 0 0,0-1 0,-1 1 0,1-1-1,0 1 1,-1-1 0,1 1 0,0-1 0,-1 1 0,1-1 0,-1 0-1,2 0 1,29-48 298,68-188-361,-99 235 43,1 0 1,-1 0-1,1 0 0,-1 0 1,1 0-1,0 0 0,0 1 1,-1-1-1,2 0 0,-1 0 1,0 1-1,0-1 0,0 1 1,1-1-1,-1 1 0,1 0 1,-1-1-1,1 1 0,-1 0 1,1 0-1,0 0 0,0 0 0,-1 0 1,1 0-1,0 1 0,0-1 1,0 1-1,0-1 0,0 1 1,0 0-1,4 0 0,-4 1 0,0 0 0,0 0-1,0 0 1,-1 0 0,1 1-1,0-1 1,0 1 0,-1-1-1,1 1 1,-1 0 0,1 0-1,-1-1 1,0 1 0,1 0-1,-1 0 1,0 0 0,-1 1-1,1-1 1,0 0 0,0 0-1,-1 0 1,1 1 0,-1-1-1,0 0 1,0 0 0,0 1-1,0 1 1,0 1 44,-1-1 1,0 1-1,0-1 0,0 0 0,0 0 1,0 1-1,-1-1 0,0 0 0,0 0 1,0-1-1,0 1 0,-1 0 1,0-1-1,1 1 0,-1-1 0,0 0 1,-1 0-1,1 0 0,0 0 0,-8 4 1,4-3 39,1 0 0,-1 0 1,0 0-1,0-1 1,-1 0-1,1 0 0,-1-1 1,1 0-1,-1 0 0,-16 0 1,24-1-143,-1-1 0,0 0 0,0-1 0,0 1 0,1 0 0,-1 0 0,0 0 0,0 0 0,1-1 0,-1 1 0,0 0 0,0-1 0,1 1 0,-1 0 0,0-1 0,1 1 0,-1-1 1,1 1-1,-1-1 0,1 1 0,-1-1 0,0 0 0,1 1 0,0-1 0,-1 0 0,1 1 0,-1-1 0,1 0 0,0 0 0,0 1 0,-1-1 0,1 0 0,0 0 0,0 1 0,0-1 0,0 0 0,0 0 1,0 0-1,0 1 0,0-1 0,0 0 0,0 0 0,1 0 0,-1 1 0,0-1 0,0 0 0,1-1 0,1-2-922,-1-1-1,1 0 1,0 1 0,0-1 0,1 1-1,4-7 1,13-10-5592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0.667"/>
    </inkml:context>
    <inkml:brush xml:id="br0">
      <inkml:brushProperty name="width" value="0.025" units="cm"/>
      <inkml:brushProperty name="height" value="0.025" units="cm"/>
    </inkml:brush>
  </inkml:definitions>
  <inkml:trace contextRef="#ctx0" brushRef="#br0">4 1 8776,'0'0'8456,"2"9"-6555,0 12-894,-2 0-1,0-1 1,-1 1 0,-4 21 0,4-40-990,1 1 0,0-1 1,0 1-1,0-1 0,0 0 0,0 1 1,0-1-1,1 0 0,-1 1 0,1-1 0,1 4 1,-2-6-25,0 1-1,1-1 1,-1 1 0,0-1 0,1 1 0,-1-1 0,1 1 0,-1-1 0,1 0 0,-1 1-1,1-1 1,-1 0 0,1 1 0,-1-1 0,1 0 0,-1 0 0,1 1 0,0-1-1,-1 0 1,1 0 0,-1 0 0,1 0 0,0 0 0,-1 0 0,1 0 0,0 0 0,0 0-1,4-2-251,-1 1-1,0-1 0,0 0 0,0 0 0,0 0 0,0-1 1,-1 0-1,1 1 0,-1-1 0,6-6 0,1-2-2484,0-1 0,-1-1 0,11-17 0,-8 9-4105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0.995"/>
    </inkml:context>
    <inkml:brush xml:id="br0">
      <inkml:brushProperty name="width" value="0.025" units="cm"/>
      <inkml:brushProperty name="height" value="0.025" units="cm"/>
    </inkml:brush>
  </inkml:definitions>
  <inkml:trace contextRef="#ctx0" brushRef="#br0">217 0 14798,'0'0'5392,"-9"11"-3636,-3 3-1183,2 1-1,0 0 1,0 1-1,2 0 1,0 0-1,1 1 1,-7 22-1,11-31-496,1-1 0,1 1-1,-1 0 1,1-1-1,1 1 1,-1 0-1,1 0 1,1 0-1,-1-1 1,1 1 0,1 0-1,3 14 1,4 0-3171,-17-26-36,-28-38-3414,19 21 1838,-17-7 476,12 16 6403,5 12 6021,17 0-8115,0 0 1,0 1-1,-1-1 0,1 0 1,0 0-1,0 0 1,0 1-1,0-1 1,0 0-1,-1 0 1,1 1-1,0-1 0,0 0 1,0 0-1,0 1 1,0-1-1,0 0 1,0 0-1,0 1 1,0-1-1,0 0 0,0 1 1,0-1-1,0 0 1,0 0-1,0 1 1,0-1-1,0 0 1,1 0-1,-1 1 0,0-1 1,0 0-1,0 0 1,0 1-1,0-1 1,1 0-1,-1 0 1,0 0-1,0 0 0,0 1 1,1-1-1,-1 0 1,0 0-1,0 0 1,0 0-1,1 0 1,-1 1-1,0-1 0,0 0 1,1 0-1,13 7 1137,1-3-728,0-1-1,0 0 0,0-1 1,1-1-1,-1 0 1,1-1-1,29-4 0,-35 3-992,0-1 0,0 0-1,-1-1 1,1 0-1,-1 0 1,1-1 0,15-9-1,-25 13 124,1-1-1,0 1 1,-1 0 0,1-1-1,-1 1 1,1-1-1,-1 0 1,1 1 0,-1-1-1,1 1 1,-1-1-1,0 1 1,1-1 0,-1 0-1,0 1 1,1-1-1,-1 0 1,0 0 0,0 1-1,0-1 1,0-1-1,1-6-6539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1.357"/>
    </inkml:context>
    <inkml:brush xml:id="br0">
      <inkml:brushProperty name="width" value="0.025" units="cm"/>
      <inkml:brushProperty name="height" value="0.025" units="cm"/>
    </inkml:brush>
  </inkml:definitions>
  <inkml:trace contextRef="#ctx0" brushRef="#br0">14 115 8392,'0'0'9476,"-2"10"-7848,2-8-1498,-9 40 1012,8-39-1017,0 0 1,1 0-1,0 0 0,-1 0 1,1 0-1,0 1 0,0-1 1,1 0-1,-1 0 0,1 0 1,0 0-1,-1 0 0,3 3 1,-2-5-107,1 1 0,0-1 0,-1 0 0,1 0-1,0-1 1,0 1 0,0 0 0,0 0 0,0-1 0,0 0 0,0 1 0,0-1 0,0 0 0,0 0 0,0 0 0,0 0 0,0 0 0,0 0 0,0-1 0,0 1 0,0-1 0,2 0 0,1 0 1,0-1 0,0 1 0,0-1 1,0 0-1,0 0 0,-1-1 0,8-5 1,63-68 112,-74 84-320,-4 6 160,-4 1 167,1 1 0,1 0 0,0 1-1,1-1 1,-2 26 0,6-42-113,-1 0 1,1 1-1,0 0 1,0-1-1,0 1 1,0-1-1,0 1 1,0-1-1,0 1 1,0-1-1,0 1 1,0-1 0,0 1-1,1-1 1,-1 1-1,0-1 1,0 1-1,0-1 1,1 0-1,-1 1 1,0-1-1,1 1 1,-1-1-1,0 1 1,1-1 0,-1 0-1,0 1 1,1-1-1,-1 0 1,1 1-1,-1-1 1,0 0-1,1 0 1,-1 1-1,1-1 1,-1 0-1,1 0 1,0 0 0,24-8 680,19-24-136,-24 14-537,-1 0 1,-1-2 0,-1 0-1,0-1 1,-2 0-1,0-2 1,-2 1 0,18-41-1,-28 46-43,-13 18-102,-16 24 31,14-8 3,-43 63 361,50-72-195,1 0 1,0 1 0,0-1-1,1 1 1,0 0 0,1 0-1,-1 0 1,0 10 0,3-18-86,1 0 0,-1 0 0,0 0 0,1-1 0,-1 1 1,0 0-1,1 0 0,-1 0 0,1-1 0,-1 1 0,1 0 1,-1-1-1,1 1 0,0 0 0,-1-1 0,1 1 1,0-1-1,0 1 0,-1-1 0,1 1 0,0-1 0,0 0 1,0 1-1,0-1 0,-1 0 0,1 1 0,0-1 0,0 0 1,0 0-1,0 0 0,0 0 0,0 0 0,0 0 0,0 0 1,42-1-158,-34 0-96,4 1-754,-1-1 0,0-1 1,-1 0-1,17-5 0,-24 6-397,0-1-1,0 1 0,1-1 0,-1 0 1,-1-1-1,1 1 0,0-1 0,6-5 1,-1-3-5274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2.031"/>
    </inkml:context>
    <inkml:brush xml:id="br0">
      <inkml:brushProperty name="width" value="0.025" units="cm"/>
      <inkml:brushProperty name="height" value="0.025" units="cm"/>
    </inkml:brush>
  </inkml:definitions>
  <inkml:trace contextRef="#ctx0" brushRef="#br0">34 32 3876,'0'0'18332,"-5"10"-17532,-18 35-116,22-44-657,1 1 1,-1-1 0,0 0-1,1 1 1,-1-1 0,1 0-1,-1 1 1,1-1 0,0 1-1,0-1 1,-1 1-1,1-1 1,0 1 0,0-1-1,1 1 1,-1-1 0,0 1-1,0-1 1,1 1 0,-1-1-1,1 1 1,-1-1-1,1 0 1,0 1 0,-1-1-1,1 0 1,0 0 0,0 1-1,0-1 1,0 0 0,0 0-1,0 0 1,0 0 0,0 0-1,1 0 1,-1 0-1,0-1 1,0 1 0,1 0-1,-1-1 1,1 1 0,-1-1-1,0 1 1,1-1 0,2 0-1,3 2 0,-1-2-1,1 1 1,0-1 0,-1 0-1,1 0 1,-1-1-1,1 0 1,8-2 0,-5-1-7,0 0 0,-1-1 1,1 0-1,-1 0 1,0-1-1,-1-1 1,9-6-1,-13 9-21,0 1 0,0 0 0,0-1 1,-1 0-1,0 0 0,1 0 0,-2 0 0,1-1 1,0 1-1,-1-1 0,0 0 0,0 1 0,0-1 0,0 0 1,-1 0-1,1-6 0,-23 62-154,20-48 191,1 0 0,-1 0 0,1 0 0,-1 0 0,1 0 0,0 0 0,0 0 1,0 0-1,1 0 0,-1 0 0,1-1 0,-1 1 0,1 0 0,0 0 0,0 0 0,1 0 0,-1-1 0,0 1 0,1-1 0,-1 1 0,1-1 0,0 1 0,4 3 0,-3-5-23,0 1 0,1-1 0,-1 1-1,1-1 1,-1 0 0,1 0 0,0-1 0,-1 1-1,1-1 1,0 0 0,-1 1 0,1-2 0,0 1-1,-1 0 1,1-1 0,-1 0 0,1 0 0,0 0-1,5-2 1,1-2-41,-1 1-1,1-1 0,-1-1 1,0 0-1,-1 0 1,12-10-1,-16 12 25,0 1 0,-1 0 0,1-1 1,-1 0-1,0 0 0,1 0 0,-2 0 0,1 0 0,0-1 1,-1 1-1,0-1 0,0 0 0,0 0 0,-1 1 0,2-8 1,-21 31-109,17-18 120,0 0 0,1 1 0,-1-1 1,0 0-1,1 1 0,-1-1 0,1 1 1,0-1-1,-1 1 0,1-1 0,0 1 1,0-1-1,0 1 0,0-1 0,0 1 1,0-1-1,1 1 0,-1-1 0,0 1 1,2 1-1,-1-2-1,-1 0-1,1-1 1,0 1 0,0 0 0,0-1 0,0 1-1,0-1 1,0 1 0,0-1 0,0 0 0,0 1-1,0-1 1,0 0 0,0 0 0,0 0 0,1 0-1,-1 1 1,0-2 0,0 1 0,0 0-1,1 0 1,11-3-10,0 0-1,0 0 0,20-10 1,-18 7-140,-12 5 118,0-1 0,0 1 0,0 0 0,0 1-1,0-1 1,1 0 0,-1 1 0,0 0 0,0 0 0,0 0 0,5 0-1,-7 1 21,0 0 0,0-1 0,-1 1 0,1 0 0,0 0 0,0 0 0,-1 0 0,1-1-1,0 1 1,-1 0 0,1 0 0,-1 0 0,1 0 0,-1 1 0,0-1 0,1 0 0,-1 0-1,0 0 1,0 0 0,0 0 0,1 0 0,-1 0 0,-1 1 0,1-1 0,0 0 0,0 0-1,0 0 1,0 0 0,-1 0 0,1 0 0,-1 0 0,1 0 0,-1 0 0,0 2 0,-6 16 42,-1 12 363,10-30-376,1 0 0,-1-1 0,1 1 0,-1-1 0,1 0 0,-1 0 0,1 0 1,-1 0-1,1 0 0,-1 0 0,1-1 0,-1 1 0,4-2 0,11-6-8,1-1 1,-1 0-1,0-1 1,-1-1 0,-1-1-1,1 0 1,-2-1 0,15-16-1,-18 19 51,-8 15-590,2 7-2436,12-4-4335,2-7-2400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52.423"/>
    </inkml:context>
    <inkml:brush xml:id="br0">
      <inkml:brushProperty name="width" value="0.025" units="cm"/>
      <inkml:brushProperty name="height" value="0.025" units="cm"/>
    </inkml:brush>
  </inkml:definitions>
  <inkml:trace contextRef="#ctx0" brushRef="#br0">247 53 8040,'0'0'12192,"-8"-2"-11546,-28-2-386,10 2 529,0-2 0,0 0 1,-38-13-1,3-3-1056,84 41-2114,-17-18 1965,0-2 0,1 1 0,-1 0 0,1-1 0,-1 0 0,1-1 0,-1 0 0,1 0 0,-1 0 0,1 0 0,-1-1 0,1-1 0,-1 1 0,0-1 0,0 0 0,1 0 0,-1 0 0,6-5 0,0 3-1401,1 0-2101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2.474"/>
    </inkml:context>
    <inkml:brush xml:id="br0">
      <inkml:brushProperty name="width" value="0.025" units="cm"/>
      <inkml:brushProperty name="height" value="0.025" units="cm"/>
    </inkml:brush>
  </inkml:definitions>
  <inkml:trace contextRef="#ctx0" brushRef="#br0">68 1 14830,'0'0'6390,"-2"9"-5525,-4 20 485,1-1 0,1 1 0,0 52 0,5-66-1636,0-1-1,1 0 1,6 20 0,-6-10-2785,-2-24 2991,0 0 0,-1 0 1,1 0-1,0 1 0,-1-1 0,1 0 0,0 0 0,-1 0 0,1 0 1,0 0-1,-1 0 0,1 0 0,0 0 0,-1 0 0,1 0 1,0 0-1,-1 0 0,1 0 0,0 0 0,-1 0 0,1 0 0,0 0 1,-1 0-1,1 0 0,0 0 0,0 0 0,-1-1 0,1 1 1,0 0-1,-1 0 0,1 0 0,0-1 0,0 1 0,-1 0 0,1-1 1,-4-2-36,0 0 0,1 0 0,-1-1 0,1 1-1,0-1 1,0 0 0,-2-5 0,1 4 425,2-1-1,-1 1 0,1-1 0,-1 0 0,2 0 0,-1 0 0,1 0 1,0 0-1,0-1 0,0 1 0,1 0 0,1-12 0,-1 15-237,1 0-1,0-1 1,0 1-1,0 0 0,0 1 1,1-1-1,-1 0 1,1 0-1,0 0 0,0 1 1,-1-1-1,2 1 1,-1 0-1,0-1 0,0 1 1,1 0-1,-1 0 1,1 0-1,0 1 1,0-1-1,-1 1 0,1-1 1,0 1-1,0 0 1,0 0-1,4 0 0,75-14-411,-3 1-6799,-32 1-5582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4.121"/>
    </inkml:context>
    <inkml:brush xml:id="br0">
      <inkml:brushProperty name="width" value="0.025" units="cm"/>
      <inkml:brushProperty name="height" value="0.025" units="cm"/>
    </inkml:brush>
  </inkml:definitions>
  <inkml:trace contextRef="#ctx0" brushRef="#br0">4 0 4260,'0'0'16255,"0"9"-15550,-2 6-567,1-1 0,0 1-1,2-1 1,0 1 0,0-1-1,1 0 1,1 1 0,0-1 0,7 16-1,-10-29-217,0-1-1,0 1 0,0 0 1,1-1-1,-1 1 0,0-1 0,0 1 1,1-1-1,-1 1 0,0-1 1,1 1-1,-1-1 0,0 1 0,1-1 1,-1 1-1,1-1 0,-1 0 1,1 1-1,-1-1 0,1 1 0,-1-1 1,1 0-1,-1 0 0,1 1 1,-1-1-1,1 0 0,0 0 0,-1 0 1,1 0-1,-1 0 0,1 0 1,0 0-1,-1 0 0,1 0 1,-1 0-1,1 0 0,0 0 0,-1 0 1,1 0-1,-1 0 0,1-1 1,-1 1-1,1 0 0,0-1 0,1 0-490,-1 0 0,0-1-1,0 1 1,0 0-1,0 0 1,0-1-1,0 1 1,0-1-1,-1 1 1,1-1 0,0 1-1,-1-1 1,0 0-1,1-2 1,0-20-9407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4.482"/>
    </inkml:context>
    <inkml:brush xml:id="br0">
      <inkml:brushProperty name="width" value="0.025" units="cm"/>
      <inkml:brushProperty name="height" value="0.025" units="cm"/>
    </inkml:brush>
  </inkml:definitions>
  <inkml:trace contextRef="#ctx0" brushRef="#br0">1 1 12588,'0'0'10025,"28"12"-11626,-6-3-609,4 0-1153,3 2-1154,1-3-1953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4.826"/>
    </inkml:context>
    <inkml:brush xml:id="br0">
      <inkml:brushProperty name="width" value="0.025" units="cm"/>
      <inkml:brushProperty name="height" value="0.025" units="cm"/>
    </inkml:brush>
  </inkml:definitions>
  <inkml:trace contextRef="#ctx0" brushRef="#br0">85 0 3427,'0'0'16293,"-10"10"-15594,8-7-602,-10 9 135,1 0 0,-17 24 0,26-33-135,-1 0 1,1 1-1,0-1 1,0 1-1,0 0 1,0 0 0,1 0-1,-1-1 1,1 1-1,0 1 1,0-1 0,1 0-1,-1 0 1,1 0-1,0 0 1,0 0-1,0 1 1,1-1 0,1 8-1,0-11-58,-1 1 0,0-1 1,0 0-1,1 0 0,-1 0 0,1 1 0,-1-1 0,1-1 0,-1 1 0,1 0 1,-1 0-1,1 0 0,0-1 0,0 1 0,-1-1 0,1 0 0,0 1 0,0-1 1,0 0-1,-1 0 0,1 0 0,0 0 0,0 0 0,0-1 0,-1 1 0,1 0 0,0-1 1,0 1-1,-1-1 0,3-1 0,54-22 569,6-22-381,-51 35-196,0 1 0,1 1 1,0-1-1,31-13 1,-45 23-33,1 0-1,0-1 1,0 1 0,0 0-1,-1 0 1,1 0-1,0-1 1,0 1 0,0 0-1,0 0 1,0 0 0,-1 0-1,1 1 1,0-1 0,0 0-1,0 0 1,0 0-1,-1 1 1,1-1 0,0 0-1,0 1 1,-1-1 0,1 1-1,0-1 1,0 1-1,-1-1 1,1 1 0,-1-1-1,1 1 1,0 0 0,-1-1-1,1 1 1,-1 0 0,1-1-1,-1 1 1,0 0-1,1 0 1,-1 0 0,0-1-1,0 1 1,1 0 0,-1 0-1,0 0 1,0 0 0,0 1-1,1 49-89,-2-33 80,1-12 11,0 0 2,0 0-1,1-1 1,-1 1-1,1 0 1,0-1 0,3 9-1,-3-13 0,-1 0 0,0-1 0,1 1 0,-1 0 0,1 0 0,-1-1 0,1 1 0,-1 0 0,1-1 0,-1 1 0,1-1 0,0 1 0,-1-1 0,1 1 0,0-1 0,0 0 0,-1 1 0,1-1 0,0 0 0,0 1 0,0-1-1,1 0 3,0 0 0,0 0 0,-1 0 0,1-1-1,0 1 1,0 0 0,-1-1 0,1 1 0,0-1-1,-1 0 1,1 1 0,-1-1 0,1 0-1,1-2 1,76-54-2866,-34 23-2116,-8 8-1982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5.182"/>
    </inkml:context>
    <inkml:brush xml:id="br0">
      <inkml:brushProperty name="width" value="0.025" units="cm"/>
      <inkml:brushProperty name="height" value="0.025" units="cm"/>
    </inkml:brush>
  </inkml:definitions>
  <inkml:trace contextRef="#ctx0" brushRef="#br0">179 38 4516,'0'0'15839,"-10"-8"-13501,4 3-2025,-24-16 314,28 21-593,1-1-1,-1 1 0,1 0 0,-1-1 0,1 1 1,-1 0-1,1 0 0,-1-1 0,1 1 0,-1 1 1,1-1-1,-1 0 0,1 0 0,-1 0 0,1 1 1,0-1-1,-1 1 0,1-1 0,-1 1 0,1 0 1,0-1-1,-1 1 0,1 0 0,0 0 0,0 0 1,-2 1-1,-6 7 35,0 1 1,1-1-1,0 2 0,1-1 1,0 1-1,0 0 1,1 1-1,0-1 0,1 1 1,1 0-1,0 0 1,0 1-1,1-1 0,1 1 1,-1 14-1,3-26-66,0 0 0,0 0 0,-1 0 0,1 0-1,0 0 1,1 0 0,-1 0 0,0 0 0,0 0 0,0 0-1,1 0 1,-1 0 0,0 0 0,1 0 0,-1 0-1,1 0 1,-1-1 0,1 1 0,0 0 0,-1 0 0,1 0-1,0-1 1,0 1 0,-1 0 0,1-1 0,0 1 0,1 1-1,0-2 8,0 0 0,0 0 0,0 0 0,0 0 0,-1 0 0,1 0 0,0 0 0,0 0 0,0-1 0,-1 1 0,1-1 0,0 1 0,-1-1 0,3-1 0,5-2 34,-1-1 0,0 0 0,0-1 0,0 0-1,7-6 1,-3-1-25,1 1 0,-2-1 0,0-1 0,0 0 0,-2-1 0,1 0 0,-2 0 0,0-1 0,-1 0 0,9-31 0,-31 93-5644,7-1 2009,11-23-2355,6-14-145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5.513"/>
    </inkml:context>
    <inkml:brush xml:id="br0">
      <inkml:brushProperty name="width" value="0.025" units="cm"/>
      <inkml:brushProperty name="height" value="0.025" units="cm"/>
    </inkml:brush>
  </inkml:definitions>
  <inkml:trace contextRef="#ctx0" brushRef="#br0">93 69 12107,'1'-10'2921,"3"-49"511,-11 65-2108,-4 21-881,0 0 0,2 1 0,1 0 0,1 1 0,1 0 1,-3 54-1,10-82-436,-1 0-1,0-1 1,0 1 0,0 0 0,0-1 0,0 1 0,1 0 0,-1 0 0,0-1 0,0 1 0,1-1 0,-1 1-1,1 0 1,-1-1 0,0 1 0,1-1 0,-1 1 0,1-1 0,0 1 0,-1-1 0,1 1 0,-1-1 0,1 1-1,0-1 1,-1 0 0,1 1 0,0-1 0,27 4 167,31-11 17,-56 6-189,0 1 11,5-2-32,0 0 0,0 1 0,0 0 0,0 1 0,14 1 0,-21-1 14,0 0 0,1 0 1,-1 1-1,1-1 0,-1 1 1,0-1-1,0 1 0,1-1 1,-1 1-1,0 0 0,0-1 1,0 1-1,1 0 0,-1 0 1,0 0-1,0 0 0,0 0 1,-1 0-1,1 0 0,0 1 1,0-1-1,-1 0 0,1 0 1,0 1-1,-1-1 0,1 0 1,-1 1-1,0-1 0,0 0 1,1 1-1,-1-1 0,0 1 1,0-1-1,0 0 0,0 1 1,0-1-1,-1 1 0,1-1 1,-1 2-1,0 2 127,-1-1 1,0 1 0,0-1-1,0 0 1,0 1-1,-1-1 1,0 0-1,0-1 1,0 1 0,0 0-1,-1-1 1,1 0-1,-1 0 1,0 0-1,0 0 1,0 0-1,-8 3 1,2 0 99,0-2-1,0 1 1,-1-1 0,0 0 0,1-1-1,-21 3 1,28-6-237,0 1-1,-1-1 1,1 0-1,0 0 1,-1 0-1,1-1 1,-1 1 0,1-1-1,0 0 1,0 0-1,-1 0 1,1 0-1,0 0 1,0-1 0,0 0-1,-3-2 1,5 3-218,-1-1 1,1 1 0,0-1 0,0 1-1,0-1 1,0 0 0,1 0-1,-1 1 1,0-1 0,1 0 0,-1 0-1,1 0 1,0 0 0,-1 0 0,1 0-1,0 0 1,0 1 0,0-1-1,0 0 1,1 0 0,-1 0 0,1 0-1,-1 0 1,1 0 0,-1 0-1,1 1 1,0-1 0,0 0 0,0 1-1,1-3 1,15-18-6035,7 0-3524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6.037"/>
    </inkml:context>
    <inkml:brush xml:id="br0">
      <inkml:brushProperty name="width" value="0.025" units="cm"/>
      <inkml:brushProperty name="height" value="0.025" units="cm"/>
    </inkml:brush>
  </inkml:definitions>
  <inkml:trace contextRef="#ctx0" brushRef="#br0">94 176 3523,'0'0'19774,"7"-8"-18952,7-5-473,1 1 1,0 1 0,18-12-1,-25 18-317,0-2-1,0 1 0,0-1 0,9-12 0,13-11 38,-46 82-171,-29 82 163,-19 43 611,55-158-570,0 0 0,-2-1 0,0-1 0,-1 1 0,-1-2 0,-28 30 0,21-33-35,20-13-63,0 0-1,-1 0 0,1 0 0,0-1 1,0 1-1,-1 0 0,1 0 0,0 0 1,0 0-1,-1-1 0,1 1 1,0 0-1,0 0 0,0 0 0,-1-1 1,1 1-1,0 0 0,0 0 0,0-1 1,0 1-1,-1 0 0,1-1 1,0 1-1,0 0 0,0 0 0,0-1 1,0 1-1,0 0 0,0-1 0,0 1 1,0 0-1,0-1 0,0 1 0,0 0 1,0 0-1,0-1 0,0 1 1,1-1-1,0-4 27,0-1-1,1 0 1,0 0 0,0 1 0,5-11 0,37-56-48,3 2 0,96-109 0,-12 17-67,-118 141-177,-11 15 83,-8 15 54,0 0 102,-53 88-98,54-88 132,0 1-1,1 0 1,1-1 0,-1 2-1,2-1 1,-1 0 0,1 1-1,0 15 1,2-25-32,0 1 1,0-1-1,0 0 1,1 0-1,-1 0 1,1 1-1,-1-1 1,1 0-1,-1 0 1,1 0-1,0 0 1,-1 0-1,1 0 0,0 0 1,0 0-1,0 0 1,0 0-1,0 0 1,0-1-1,0 1 1,0 0-1,0-1 1,0 1-1,0 0 1,1-1-1,-1 0 0,0 1 1,0-1-1,1 0 1,-1 1-1,0-1 1,0 0-1,1 0 1,-1 0-1,0 0 1,0 0-1,1-1 1,-1 1-1,0 0 1,0 0-1,2-2 1,6 1-690,-1-1 0,1 0 1,-1 0-1,0-1 1,9-4-1,22-14-5797,3-1-5883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6.676"/>
    </inkml:context>
    <inkml:brush xml:id="br0">
      <inkml:brushProperty name="width" value="0.025" units="cm"/>
      <inkml:brushProperty name="height" value="0.025" units="cm"/>
    </inkml:brush>
  </inkml:definitions>
  <inkml:trace contextRef="#ctx0" brushRef="#br0">102 1 8360,'0'0'15198,"-2"9"-14728,-36 133 886,-21 94-251,58-234-1085,1 0-1,-1 0 0,1 0 1,0 0-1,-1 0 1,1 0-1,0 0 1,0 0-1,0 0 1,0 0-1,1 0 1,-1 0-1,0 0 0,1 1 1,0-2-1,0 3 1,0-3 10,-1-1-1,1 1 1,0-1 0,-1 0 0,1 1-1,0-1 1,-1 0 0,1 1 0,0-1-1,-1 0 1,1 0 0,0 0 0,0 0-1,-1 0 1,1 0 0,0 0 0,0 0 0,-1 0-1,1 0 1,0 0 0,-1 0 0,1 0-1,0-1 1,0 1 0,-1 0 0,1-1-1,0 1 1,0-1 0,9-5 171,-1 0 0,0-1 0,-1 1 0,12-12 0,152-176 252,-98 106-516,-125 132-16219,25-20 5760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7.048"/>
    </inkml:context>
    <inkml:brush xml:id="br0">
      <inkml:brushProperty name="width" value="0.025" units="cm"/>
      <inkml:brushProperty name="height" value="0.025" units="cm"/>
    </inkml:brush>
  </inkml:definitions>
  <inkml:trace contextRef="#ctx0" brushRef="#br0">0 13 12364,'0'0'11210,"50"34"-9704,-23-31-834,-2-3-511,7 0-97,-7-3-577,4-6-1921,-3-7-1570,-2-6-2786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7.362"/>
    </inkml:context>
    <inkml:brush xml:id="br0">
      <inkml:brushProperty name="width" value="0.025" units="cm"/>
      <inkml:brushProperty name="height" value="0.025" units="cm"/>
    </inkml:brush>
  </inkml:definitions>
  <inkml:trace contextRef="#ctx0" brushRef="#br0">124 1 11275,'0'0'10148,"-8"10"-9833,-8 17-141,0 1 1,2 0-1,1 1 0,2 0 1,0 1-1,2 0 1,2 1-1,0 0 0,2 0 1,2 0-1,-1 34 1,7-62-59,2-9-58,3-12-94,-4-12 49,-1 0 0,-2-1-1,-2-34 1,0 9 919,1 55-724,24 6-347,-10-1-789,1 1 0,-1-2 1,0 0-1,1-1 0,23 1 0,37-6-7582,-38-5 3011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52.818"/>
    </inkml:context>
    <inkml:brush xml:id="br0">
      <inkml:brushProperty name="width" value="0.025" units="cm"/>
      <inkml:brushProperty name="height" value="0.025" units="cm"/>
    </inkml:brush>
  </inkml:definitions>
  <inkml:trace contextRef="#ctx0" brushRef="#br0">254 20 8648,'0'0'3769,"-9"5"-1233,-3 1-1976,-4 2 838,0 0 0,-1-2 0,-26 8 0,38-13-1229,1 0 0,-1 0-1,0 0 1,0-1 0,0 1 0,0-1 0,0 0 0,0-1-1,0 1 1,0-1 0,0 0 0,0-1 0,0 1 0,1-1 0,-1 0-1,1 0 1,-1 0 0,1 0 0,-5-4 0,8 5-111,-24-21-2075,13 3-6562,10 11 2707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27.708"/>
    </inkml:context>
    <inkml:brush xml:id="br0">
      <inkml:brushProperty name="width" value="0.025" units="cm"/>
      <inkml:brushProperty name="height" value="0.025" units="cm"/>
    </inkml:brush>
  </inkml:definitions>
  <inkml:trace contextRef="#ctx0" brushRef="#br0">121 48 4324,'0'0'9417,"4"-8"-5782,9-23-1093,-13 31-2500,0 0 1,0-1-1,0 1 1,0 0 0,0 0-1,0-1 1,0 1 0,0 0-1,0-1 1,0 1-1,0 0 1,0 0 0,0-1-1,0 1 1,0 0-1,0-1 1,-1 1 0,1 0-1,0 0 1,0-1 0,0 1-1,0 0 1,-1 0-1,1 0 1,0-1 0,0 1-1,0 0 1,-1 0 0,1 0-1,0 0 1,0-1-1,-1 1 1,1 0 0,0 0-1,0 0 1,-1 0 0,1 0-1,0 0 1,-1 0-1,1 0 1,0 0 0,0 0-1,-1 0 1,1 0 0,0 0-1,-1 0 1,1 0-1,0 0 1,0 0 0,-1 0-1,1 0 1,0 0 0,-1 1-1,1-1 1,0 0-1,0 0 1,0 0 0,-1 0-1,1 1 1,0-1 0,0 0-1,0 0 1,-1 1-1,-17 7 556,9-1-274,0 0 0,0 1 0,-13 16-1,19-21-194,0 1-1,0 0 0,0-1 1,1 1-1,-1 0 0,1 1 0,0-1 1,0 0-1,1 1 0,-1-1 1,-1 10-1,3-13-119,1-1 1,-1 1-1,1 0 0,-1-1 1,1 1-1,0-1 0,-1 1 1,1-1-1,0 1 0,-1-1 1,1 1-1,0-1 0,-1 1 1,1-1-1,0 0 0,0 0 1,0 1-1,-1-1 0,1 0 0,0 0 1,0 0-1,0 0 0,0 0 1,-1 0-1,1 0 0,1 0 1,33 0 134,-26 0-113,43-5-4,-42 3-88,0 0 0,0 1 0,0 0 0,0 1 0,1 0 1,-1 1-1,0 0 0,0 0 0,10 4 0,-19-5 66,0 0-1,0 1 1,0 0-1,0-1 0,1 1 1,-1 0-1,0-1 1,0 1-1,-1 0 1,1 0-1,0 0 1,0 0-1,0 0 1,0 0-1,-1 0 0,1 0 1,-1 0-1,1 1 1,0-1-1,-1 0 1,0 0-1,1 0 1,-1 1-1,0-1 0,0 0 1,0 0-1,0 1 1,0-1-1,0 0 1,0 1-1,0-1 1,0 0-1,0 0 1,-1 1-1,1-1 0,-1 0 1,1 0-1,-1 0 1,1 0-1,-1 1 1,0-1-1,1 0 1,-1 0-1,0 0 0,0 0 1,0-1-1,-1 2 1,-3 5 160,-1-1 1,0 0-1,0 0 1,0 0-1,-10 6 1,1-2 10,-1 0 0,0-1 0,0-1 0,-1 0 1,0-1-1,0-1 0,0-1 0,-1 0 0,0-2 0,-27 3 1,45-6-310,-1 0 0,1 0 1,0 0-1,-1 0 0,1 0 1,0 0-1,0 0 0,-1 0 1,1 0-1,0 0 0,-1 0 1,1 0-1,0 0 0,0-1 1,-1 1-1,1 0 0,0 0 1,0 0-1,-1-1 1,1 1-1,0 0 0,0 0 1,0-1-1,0 1 0,-1 0 1,1 0-1,0-1 0,0 1 1,0 0-1,0 0 0,0-1 1,0 1-1,0 0 0,0-1 1,0 1-1,0 0 1,0 0-1,0-1 0,0 1 1,0 0-1,0-1 0,0 1 1,0 0-1,0-1 0,0 1 1,0 0-1,0-4-1576,0-13-7564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1.102"/>
    </inkml:context>
    <inkml:brush xml:id="br0">
      <inkml:brushProperty name="width" value="0.025" units="cm"/>
      <inkml:brushProperty name="height" value="0.025" units="cm"/>
    </inkml:brush>
  </inkml:definitions>
  <inkml:trace contextRef="#ctx0" brushRef="#br0">1 57 9993,'0'0'14217,"8"6"-12877,-4-3-1231,0-1 0,0 0 1,0 0-1,0 0 1,0 0-1,0 0 1,0-1-1,1 0 1,-1 0-1,1 0 1,-1-1-1,1 1 1,4-1-1,5-2 130,0 1 0,0-2-1,27-7 1,-40 9-276,219-53-434,-122 43-9452,-81 10 3335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1.481"/>
    </inkml:context>
    <inkml:brush xml:id="br0">
      <inkml:brushProperty name="width" value="0.025" units="cm"/>
      <inkml:brushProperty name="height" value="0.025" units="cm"/>
    </inkml:brush>
  </inkml:definitions>
  <inkml:trace contextRef="#ctx0" brushRef="#br0">250 1 14221,'0'0'9316,"-6"7"-8948,-54 62 163,3 2-1,-62 101 0,111-156-1016,15-21-2204,18-26-2334,-1-4-581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1.811"/>
    </inkml:context>
    <inkml:brush xml:id="br0">
      <inkml:brushProperty name="width" value="0.025" units="cm"/>
      <inkml:brushProperty name="height" value="0.025" units="cm"/>
    </inkml:brush>
  </inkml:definitions>
  <inkml:trace contextRef="#ctx0" brushRef="#br0">154 1 9993,'0'0'10058,"0"11"-9343,0 2-502,1-1-1,0 1 1,1-1-1,0 1 1,1-1-1,1 0 1,0 0-1,0 0 1,12 21-1,-2-13 117,1 0 1,29 30-1,19 26-4280</inkml:trace>
  <inkml:trace contextRef="#ctx0" brushRef="#br0" timeOffset="1">1 222 8712,'0'0'11787,"73"-38"-10217,-37 31-673,-4 2-673,-2 0-160,2 2-32,-7 3-64,-3 0-801,-5 0-1121,-6 0-1505,3 0-4837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2.456"/>
    </inkml:context>
    <inkml:brush xml:id="br0">
      <inkml:brushProperty name="width" value="0.025" units="cm"/>
      <inkml:brushProperty name="height" value="0.025" units="cm"/>
    </inkml:brush>
  </inkml:definitions>
  <inkml:trace contextRef="#ctx0" brushRef="#br0">1 0 9353,'0'0'10121,"10"70"-8359,-10-37-321,4 6-416,1-1-288,-5-1-417,2-4-256,0-6 1,3-6-1,0-6-385,4-7-864,-3-8-512,-10-17-16336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2.832"/>
    </inkml:context>
    <inkml:brush xml:id="br0">
      <inkml:brushProperty name="width" value="0.025" units="cm"/>
      <inkml:brushProperty name="height" value="0.025" units="cm"/>
    </inkml:brush>
  </inkml:definitions>
  <inkml:trace contextRef="#ctx0" brushRef="#br0">1 74 10570,'0'0'10122,"64"-38"-9738,-27 34-256,5-1-128,6-3-448,0 0-2307,2-2-2914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3.176"/>
    </inkml:context>
    <inkml:brush xml:id="br0">
      <inkml:brushProperty name="width" value="0.025" units="cm"/>
      <inkml:brushProperty name="height" value="0.025" units="cm"/>
    </inkml:brush>
  </inkml:definitions>
  <inkml:trace contextRef="#ctx0" brushRef="#br0">63 42 15791,'0'0'3651,"-29"56"-2241,24-29-738,0 6 289,5 1-96,0 1-577,0 1-192,0-4-64,3-2 1,4-8-1,2-6-32,-2-7-545,1-8-672,-5-7-6855,-3-14-160</inkml:trace>
  <inkml:trace contextRef="#ctx0" brushRef="#br0" timeOffset="1">0 55 13549,'0'0'7975,"58"-34"-7142,-26 31-64,3 1-449,5-1-192,-1 2-96,0-1 0,-5 1-160,-2-3-512,-7 3-321,0 0-577,-12-1-1056,-8 2-1698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3.552"/>
    </inkml:context>
    <inkml:brush xml:id="br0">
      <inkml:brushProperty name="width" value="0.025" units="cm"/>
      <inkml:brushProperty name="height" value="0.025" units="cm"/>
    </inkml:brush>
  </inkml:definitions>
  <inkml:trace contextRef="#ctx0" brushRef="#br0">141 1 7143,'0'0'6053,"-51"32"-3298,42-25-737,9-1-705,3-4-224,15-2 0,7 0-352,11 0-449,-1-3-192,1-5-64,-2 3-32,0-1-288,-9 4-897,-11 2-929,-3 0-1858</inkml:trace>
  <inkml:trace contextRef="#ctx0" brushRef="#br0" timeOffset="1">0 236 11435,'0'0'9641,"47"27"-8584,-3-39-609,6-5-384,0-2-32,-3 1-64,-6 2-864,-7 1-1218,-6 2-1986,-12 4-3684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3.880"/>
    </inkml:context>
    <inkml:brush xml:id="br0">
      <inkml:brushProperty name="width" value="0.025" units="cm"/>
      <inkml:brushProperty name="height" value="0.025" units="cm"/>
    </inkml:brush>
  </inkml:definitions>
  <inkml:trace contextRef="#ctx0" brushRef="#br0">0 214 12172,'0'0'11947,"12"-9"-10831,41-31-871,-1-3 1,73-79-1,-160 224-528,31-89 275,0 1 0,1 0 0,1 0 0,0 0 0,1 0 0,0 1 0,3 22 0,5-24-1535,3-14-4089,-1-4-2824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4.211"/>
    </inkml:context>
    <inkml:brush xml:id="br0">
      <inkml:brushProperty name="width" value="0.025" units="cm"/>
      <inkml:brushProperty name="height" value="0.025" units="cm"/>
    </inkml:brush>
  </inkml:definitions>
  <inkml:trace contextRef="#ctx0" brushRef="#br0">0 213 13261,'0'0'5861,"8"2"-4793,3 0-623,0 0 0,-1-1 0,1-1 0,0 0 0,0 0 1,19-4-1,77-19 1035,-63 13-1192,1040-169-688,-1047 176-785,-14 3-2461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53.842"/>
    </inkml:context>
    <inkml:brush xml:id="br0">
      <inkml:brushProperty name="width" value="0.025" units="cm"/>
      <inkml:brushProperty name="height" value="0.025" units="cm"/>
    </inkml:brush>
  </inkml:definitions>
  <inkml:trace contextRef="#ctx0" brushRef="#br0">599 69 6246,'0'0'3609,"-10"-6"-2857,5 2-646,0 1-1,0 0 1,-1 0 0,1 1-1,-1 0 1,0 0-1,1 0 1,-1 0-1,0 1 1,0 0-1,0 0 1,0 1 0,0 0-1,0 0 1,0 0-1,0 1 1,0-1-1,0 2 1,0-1-1,0 1 1,-8 3 0,-12 7-92,1 2 1,0 1 0,1 1 0,1 1 0,0 1 0,2 1-1,0 0 1,1 2 0,1 1 0,1 0 0,1 1 0,1 1-1,-23 45 1,17-22-24,1 0 0,3 1 0,2 1 0,1 1 0,4 0 0,-11 94 0,14-50 64,5 120 0,5-175-264,2 0 0,1-1 0,3 0 1,0 0-1,27 70 0,-31-98 156,1-1-1,-1 0 0,1 0 0,1 0 1,0 0-1,11 12 0,-15-19 96,0 0 0,0 0 0,0 0 0,1 0 0,-1-1 0,0 1-1,1 0 1,0-1 0,-1 0 0,1 0 0,0 0 0,-1 0 0,1 0-1,0 0 1,0-1 0,0 1 0,0-1 0,0 0 0,-1 0 0,1 0 0,0 0-1,0-1 1,0 1 0,0-1 0,0 0 0,-1 1 0,1-1 0,3-2-1,4-4 157,0 0 0,-1-1-1,0 0 1,-1 0 0,1-1-1,-2 0 1,1 0-1,-1-1 1,-1 0 0,6-11-1,7-9 74,45-68-24,-4-2-1,-5-3 0,-5-3 1,-4-2-1,-5-1 0,37-152 1,-69 222-117,-2-1 0,-2 0 1,2-80-1,-8 105-266,-1 1 1,0-1-1,0 1 0,-2 0 0,0 0 1,-6-15-1,6 20-331,0 1 0,-1-1 1,0 1-1,0 0 0,-1 1 1,0-1-1,0 1 0,-1 0 0,0 1 1,-10-8-1,-24-14-4183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6.082"/>
    </inkml:context>
    <inkml:brush xml:id="br0">
      <inkml:brushProperty name="width" value="0.025" units="cm"/>
      <inkml:brushProperty name="height" value="0.025" units="cm"/>
    </inkml:brush>
  </inkml:definitions>
  <inkml:trace contextRef="#ctx0" brushRef="#br0">0 383 9353,'0'0'8312,"8"-5"-6903,14-12-1064,-1 0 0,-1-2-1,0 0 1,-2-1 0,29-38 0,74-126-231,-108 161 5,-2 2 423,-16 35 992,2-8-1467,-56 138 681,52-124-734,1 1-1,1 0 1,1 0-1,1 0 1,-1 30-1,4-49-59,0 0 0,0 0-1,0-1 1,0 1 0,1 0-1,-1 0 1,0 0-1,1-1 1,-1 1 0,1 0-1,-1 0 1,1-1 0,0 1-1,0 0 1,0-1 0,0 1-1,0-1 1,0 1-1,0-1 1,1 0 0,-1 1-1,0-1 1,4 2 0,-4-3-128,0 0 0,1 1 0,-1-1 1,0 0-1,1 0 0,-1-1 0,0 1 1,0 0-1,1 0 0,-1 0 1,0-1-1,1 1 0,-1-1 0,0 1 1,0-1-1,0 0 0,0 1 0,0-1 1,0 0-1,1 0 0,-2 1 0,1-1 1,0 0-1,0 0 0,0 0 0,0 0 1,-1-1-1,1 1 0,0 0 0,-1 0 1,1 0-1,-1 0 0,1-3 0,12-27-7577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6.818"/>
    </inkml:context>
    <inkml:brush xml:id="br0">
      <inkml:brushProperty name="width" value="0.025" units="cm"/>
      <inkml:brushProperty name="height" value="0.025" units="cm"/>
    </inkml:brush>
  </inkml:definitions>
  <inkml:trace contextRef="#ctx0" brushRef="#br0">0 52 1666,'0'0'7399,"3"-8"-6059,0-1-878,-1 6-209,-1 0 0,0 0-1,0 0 1,0 0 0,0 0-1,0 0 1,-1 0 0,0 0-1,1-5 5398,7 74-264,-13 38-4050,1-44-1059,3-5-341,7-91-14462,-10 21 6593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7.165"/>
    </inkml:context>
    <inkml:brush xml:id="br0">
      <inkml:brushProperty name="width" value="0.025" units="cm"/>
      <inkml:brushProperty name="height" value="0.025" units="cm"/>
    </inkml:brush>
  </inkml:definitions>
  <inkml:trace contextRef="#ctx0" brushRef="#br0">1 37 9769,'0'0'13421,"68"-13"-12909,-36 16-351,2-1-129,2-2-577,-3 0-1377,-4-10-2049,-8-9-4838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9.564"/>
    </inkml:context>
    <inkml:brush xml:id="br0">
      <inkml:brushProperty name="width" value="0.025" units="cm"/>
      <inkml:brushProperty name="height" value="0.025" units="cm"/>
    </inkml:brush>
  </inkml:definitions>
  <inkml:trace contextRef="#ctx0" brushRef="#br0">25 0 14670,'-1'11'1536,"0"0"0,-1 0 1,0 0-1,-5 13 0,5-17-1354,-1 1 0,1 0 0,1 0 0,-1 0 1,1 1-1,1-1 0,0 0 0,0 0 0,1 9 0,0-15-130,-1-1 1,1 0-1,-1 0 0,1 0 1,0 0-1,0 0 0,-1 0 0,1 0 1,0 0-1,0 0 0,0-1 0,0 1 1,0 0-1,0 0 0,0-1 0,0 1 1,0-1-1,0 1 0,1-1 0,-1 1 1,0-1-1,0 0 0,0 0 0,1 1 1,-1-1-1,0 0 0,0 0 1,1 0-1,-1 0 0,0-1 0,0 1 1,3-1-1,41-11 625,-37 7-731,0 0 0,0 0 0,-1 0 0,0-1 0,0 0 0,0-1 0,0 0 0,10-14 0,-1-9-3165,-10-3-3848,-5 9-2649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39.895"/>
    </inkml:context>
    <inkml:brush xml:id="br0">
      <inkml:brushProperty name="width" value="0.025" units="cm"/>
      <inkml:brushProperty name="height" value="0.025" units="cm"/>
    </inkml:brush>
  </inkml:definitions>
  <inkml:trace contextRef="#ctx0" brushRef="#br0">32 9 12332,'0'0'14958,"-32"-9"-15311,43 20-2081,0 0-2434,-4-7-7336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1.279"/>
    </inkml:context>
    <inkml:brush xml:id="br0">
      <inkml:brushProperty name="width" value="0.025" units="cm"/>
      <inkml:brushProperty name="height" value="0.025" units="cm"/>
    </inkml:brush>
  </inkml:definitions>
  <inkml:trace contextRef="#ctx0" brushRef="#br0">1 16 9353,'3'-9'4388,"-3"3"2274,0 19-6053,0 10-33,0 5 97,0 7-321,0 0-256,2 1-63,4-4-1,3-6 0,-6-6-225,2-4-1120,-1-9-769,-4-3-1665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1.622"/>
    </inkml:context>
    <inkml:brush xml:id="br0">
      <inkml:brushProperty name="width" value="0.025" units="cm"/>
      <inkml:brushProperty name="height" value="0.025" units="cm"/>
    </inkml:brush>
  </inkml:definitions>
  <inkml:trace contextRef="#ctx0" brushRef="#br0">1 64 11211,'0'0'10345,"68"-10"-10056,-31 5-193,6 0-64,3-4-417,3-6-2818,-6-5-4003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1.964"/>
    </inkml:context>
    <inkml:brush xml:id="br0">
      <inkml:brushProperty name="width" value="0.025" units="cm"/>
      <inkml:brushProperty name="height" value="0.025" units="cm"/>
    </inkml:brush>
  </inkml:definitions>
  <inkml:trace contextRef="#ctx0" brushRef="#br0">102 22 16528,'0'0'2690,"-45"66"-1409,38-34-416,2 2-128,3 1-64,2-4-513,4-3-64,6-3-96,7-6 32,0-5-320,-6-6-737,3-4-705,-10-4-993,-1 0-2818,-3-10-5221</inkml:trace>
  <inkml:trace contextRef="#ctx0" brushRef="#br0" timeOffset="1">0 64 12107,'0'0'11147,"50"-45"-10282,-10 40-321,6 0-384,2 0-95,-1 3-33,-6 1-32,-4 1-64,-8 0-1186,-11 0-223,-8 1-513,-10 7-480,0-3-1474,-7 2-512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2.294"/>
    </inkml:context>
    <inkml:brush xml:id="br0">
      <inkml:brushProperty name="width" value="0.025" units="cm"/>
      <inkml:brushProperty name="height" value="0.025" units="cm"/>
    </inkml:brush>
  </inkml:definitions>
  <inkml:trace contextRef="#ctx0" brushRef="#br0">83 53 13036,'0'0'6631,"64"5"-5318,-25-10-192,4-8-384,5 1-481,-3-1-192,-11 5-32,-9 2-64,-7 5-641,-13 1-1024,-5 11-2627,-20 1-609,-3-1-2466</inkml:trace>
  <inkml:trace contextRef="#ctx0" brushRef="#br0" timeOffset="1">1 198 11787,'0'0'9033,"46"11"-7720,-7-23-320,8-1-577,6-2-256,-1 1-96,-6 0-64,-5 3-1057,-5 3-1697,-11 3-2883,-2 0-2916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2.720"/>
    </inkml:context>
    <inkml:brush xml:id="br0">
      <inkml:brushProperty name="width" value="0.025" units="cm"/>
      <inkml:brushProperty name="height" value="0.025" units="cm"/>
    </inkml:brush>
  </inkml:definitions>
  <inkml:trace contextRef="#ctx0" brushRef="#br0">4 29 14606,'0'0'4831,"9"-4"-3326,1-1-1029,1 1-1,1 0 0,-1 1 0,0 0 0,1 1 0,0 0 0,17 0 0,-28 2-458,0 0 0,0 0 0,-1 1-1,1-1 1,0 0 0,0 0 0,0 0-1,0 1 1,0-1 0,-1 0 0,1 1-1,0-1 1,0 1 0,-1-1 0,1 1-1,0-1 1,-1 1 0,1 0 0,0-1-1,-1 1 1,1 0 0,-1-1-1,1 1 1,-1 0 0,1 0 0,-1 0-1,0-1 1,1 1 0,-1 0 0,0 0-1,0 0 1,0 0 0,1 0 0,-1-1-1,0 1 1,0 0 0,0 0 0,0 0-1,-1 0 1,1 0 0,0 0 0,0-1-1,0 1 1,-1 0 0,1 0 0,0 0-1,-1 0 1,1-1 0,-1 1-1,0 1 1,-2 4 83,0 0 0,0 0-1,0 0 1,-1 0 0,-7 9-1,-39 28 358,37-34-65,2 1-1,-1 0 1,-11 14 0,61-26 419,95-35-307,-39 9-2900,-31 14-4744,-53 13 82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58.406"/>
    </inkml:context>
    <inkml:brush xml:id="br0">
      <inkml:brushProperty name="width" value="0.025" units="cm"/>
      <inkml:brushProperty name="height" value="0.025" units="cm"/>
    </inkml:brush>
  </inkml:definitions>
  <inkml:trace contextRef="#ctx0" brushRef="#br0">335 295 4068,'0'0'6577,"-9"-4"-5125,6 3-1416,1 0 70,-1 0-1,1-1 0,-1 1 1,0 0-1,1 1 0,-1-1 1,0 0-1,1 1 0,-1 0 1,0-1-1,0 1 0,0 0 1,0 0-1,1 1 0,-1-1 1,0 1-1,0-1 0,1 1 1,-1 0-1,0 0 0,1 0 1,-1 0-1,1 0 0,-1 1 1,1-1-1,0 1 0,-1 0 1,1 0-1,0 0 0,0 0 1,0 0-1,-2 4 0,-9 13 127,0 2 0,2-1 0,1 1-1,0 1 1,2 0 0,-7 24 0,-27 145 612,36-161-743,-47 386 831,32 2 498,15-263-1374,-13 91 100,11-163-114,7-77-48,1 0 1,-1 0-1,1 1 1,0-1-1,1 0 1,-1 0-1,1 0 1,3 10-1,-3-14 4,1 0-1,-1 0 1,0 0-1,1 0 1,-1 0 0,1 0-1,0 0 1,0-1-1,0 1 1,-1-1 0,1 1-1,1-1 1,-1 0 0,0 0-1,0 0 1,0 0-1,1 0 1,-1 0 0,0-1-1,1 1 1,-1-1-1,1 1 1,-1-1 0,0 0-1,3 0 1,32 1 50,0-1 1,0-2-1,62-11 0,109-36 25,-19 4-62,101 0-585,104-21 396,-154 16 186,-124 29 14,0-6 0,141-51 1,-221 65-35,0 1 1,1 2 0,1 2-1,-1 1 1,1 2 0,0 1 0,1 3-1,66 5 1,-102-4 11,-1 1 0,1-1 0,0 0 0,0 1 0,-1-1 0,1-1 0,0 1 0,0 0 0,-1 0 0,1-1-1,0 0 1,-1 1 0,1-1 0,0 0 0,-1 0 0,0-1 0,1 1 0,-1-1 0,3-1 0,-2-1 31,-1-1 0,1 1 0,-1 0 0,0-1 0,-1 1 0,1-1 0,-1 1 0,0-1 0,1-7 0,-1 4-4,2-9 32,-2 14-79,-1-1 1,1 1-1,0-1 0,0 1 0,0 0 0,0 0 0,0-1 0,1 1 1,1-3-1,-1 5 12,-1 0 0,0 0 0,1 0 1,-1 0-1,1 0 0,-1 0 1,1 0-1,0 1 0,-1-1 0,1 1 1,0-1-1,-1 1 0,1 0 1,0-1-1,0 1 0,-1 0 0,1 0 1,0 0-1,0 0 0,-1 1 1,4 0-1,3 0 9,-1 0 0,1-1 1,0 1-1,0-1 0,-1-1 0,12-1 0,-16 1 10,0 0 0,0-1 0,0 1 0,0-1-1,0 1 1,0-1 0,-1 0 0,1 0 0,-1 0-1,1-1 1,-1 1 0,0 0 0,1-1 0,-1 1-1,-1-1 1,1 0 0,2-5 0,63-145 506,-26 54-282,33-59-216,66-159 83,-124 274-87,-3-2 1,-1 1-1,-2-2 1,-2 1-1,2-65 1,-9 93-63,0-21 608,-7-76 0,5 103-487,-1 1-1,0-1 1,-1 0 0,-1 1-1,1-1 1,-1 1 0,-1 0-1,0 1 1,-1-1 0,1 1-1,-13-15 1,-6-13-2606,23 33 2433,-1 0 0,0 0 0,0 1 0,0-1 0,0 1 0,0 0 0,-1 0 0,0 0 0,1 0 0,-1 0 0,0 0 1,-1 1-1,1-1 0,0 1 0,-1 0 0,1 0 0,-6-2 0,-14-3 81,1 1 1,-1 1-1,0 0 1,-31 0-1,-98 2-98,95 3 101,-91-1 18,-541 3 58,542 5 133,-220 40-1,-140 60 1089,401-83-933,102-23-1210,16-3-593,21-5-2082,2-6-2080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3.063"/>
    </inkml:context>
    <inkml:brush xml:id="br0">
      <inkml:brushProperty name="width" value="0.025" units="cm"/>
      <inkml:brushProperty name="height" value="0.025" units="cm"/>
    </inkml:brush>
  </inkml:definitions>
  <inkml:trace contextRef="#ctx0" brushRef="#br0">0 231 11979,'8'0'4127,"20"-3"-2877,1-1 0,-1-1 1,53-18-1,-20 6-91,483-108 2659,-174 72-11138,-366 53 6731,-3 0-954,-4 0-4023,-12 0 842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3.443"/>
    </inkml:context>
    <inkml:brush xml:id="br0">
      <inkml:brushProperty name="width" value="0.025" units="cm"/>
      <inkml:brushProperty name="height" value="0.025" units="cm"/>
    </inkml:brush>
  </inkml:definitions>
  <inkml:trace contextRef="#ctx0" brushRef="#br0">0 289 11627,'0'0'8974,"12"-4"-7346,13-9-1047,-1-2 0,0 0 0,-1-2 1,-1 0-1,0-1 0,27-31 0,79-92 828,-147 194-1286,7-28-82,1 1 1,2 0-1,0 1 0,2 0 1,0 0-1,2 1 1,-2 49-1,11-73-2514,6-10 412,5-11-1760,-5-7-2371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3.835"/>
    </inkml:context>
    <inkml:brush xml:id="br0">
      <inkml:brushProperty name="width" value="0.025" units="cm"/>
      <inkml:brushProperty name="height" value="0.025" units="cm"/>
    </inkml:brush>
  </inkml:definitions>
  <inkml:trace contextRef="#ctx0" brushRef="#br0">141 1 12268,'0'0'11178,"-7"51"-10281,2-27-384,3 3-321,2-2-128,0-2-32,0-4 0,0-4 32,5-6-545,-1-5-672</inkml:trace>
  <inkml:trace contextRef="#ctx0" brushRef="#br0" timeOffset="1">0 126 3235,'0'0'20051,"48"-53"-19090,-17 46-449,-5 2-319,5 1-161,-1 4 0,0-1-705,-3 0-1825,-4-1-1538,-1-1-3075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4.181"/>
    </inkml:context>
    <inkml:brush xml:id="br0">
      <inkml:brushProperty name="width" value="0.025" units="cm"/>
      <inkml:brushProperty name="height" value="0.025" units="cm"/>
    </inkml:brush>
  </inkml:definitions>
  <inkml:trace contextRef="#ctx0" brushRef="#br0">57 86 12524,'0'0'7596,"-2"9"-6224,-19 52 508,15-50-1716,1 1 0,0 0 0,1 0 0,0 0-1,1 1 1,1-1 0,0 1 0,0 0 0,1 17-1,2-30-154,-1 1 0,1 0 0,-1-1 0,1 1 0,0 0-1,-1-1 1,1 1 0,0-1 0,0 1 0,0-1 0,-1 1-1,1-1 1,0 0 0,0 1 0,0-1 0,0 0 0,-1 0-1,1 0 1,0 1 0,0-1 0,0 0 0,0 0 0,0 0-1,0-1 1,0 1 0,-1 0 0,1 0 0,0 0 0,0-1-1,1 1 1,28-9-1238,-26 6 305,0 0 1,0 0-1,0-1 1,0 0-1,-1 1 1,1-1-1,-1-1 0,4-4 1,7-17-7901</inkml:trace>
  <inkml:trace contextRef="#ctx0" brushRef="#br0" timeOffset="1">107 9 2723,'0'0'21684,"-22"-8"-22837,22 12-2659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5.155"/>
    </inkml:context>
    <inkml:brush xml:id="br0">
      <inkml:brushProperty name="width" value="0.025" units="cm"/>
      <inkml:brushProperty name="height" value="0.025" units="cm"/>
    </inkml:brush>
  </inkml:definitions>
  <inkml:trace contextRef="#ctx0" brushRef="#br0">185 51 11531,'0'0'3555,"-1"-8"-1174,-2-34 758,22 70-2776,-12-15-155,0 1-1,0-1 1,-1 1-1,-1 0 1,0 0-1,-1 1 1,-1-1-1,0 1 1,-1 0-1,-1 0 1,0 0-1,-1 0 1,0-1-1,-1 1 1,-4 19-1,2-22-219,0-1 0,0 0 0,-1 0-1,-1 0 1,0-1 0,0 1 0,-1-1 0,-13 18 0,12-21-413,0 1 0,0-1 1,0 0-1,-1-1 1,0 0-1,0 0 1,-1-1-1,0 0 0,0 0 1,0-1-1,-11 4 1,-21 1-6159,-1-6-5919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5.530"/>
    </inkml:context>
    <inkml:brush xml:id="br0">
      <inkml:brushProperty name="width" value="0.025" units="cm"/>
      <inkml:brushProperty name="height" value="0.025" units="cm"/>
    </inkml:brush>
  </inkml:definitions>
  <inkml:trace contextRef="#ctx0" brushRef="#br0">163 0 10090,'0'0'7020,"-10"5"-5793,0 0-1052,0 2-1,0-1 1,0 1-1,1 1 0,0-1 1,0 2-1,1-1 0,0 1 1,1 0-1,-1 1 1,-8 17-1,10-17-78,1 0 1,0 1-1,0 0 1,1 0-1,1 0 1,0 0-1,1 1 1,0-1-1,0 1 1,1-1-1,1 1 1,0 0-1,1-1 1,3 22-1,-2-25-96,1 1 0,0-1 0,0 0 0,1 0 0,-1 0 0,2-1 0,-1 1 0,1-1 0,1 0 0,-1-1 0,1 1 0,0-1 0,0 0 0,1-1 0,0 1 0,0-1 0,0 0 0,1-1 0,-1 0 0,14 5 0,-8-4-739,0-1 1,0-1-1,0 0 1,1 0-1,26 0 1,22-3-5209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5.929"/>
    </inkml:context>
    <inkml:brush xml:id="br0">
      <inkml:brushProperty name="width" value="0.025" units="cm"/>
      <inkml:brushProperty name="height" value="0.025" units="cm"/>
    </inkml:brush>
  </inkml:definitions>
  <inkml:trace contextRef="#ctx0" brushRef="#br0">1 47 14350,'0'0'6107,"8"-8"-4944,-2 3-980,1 1 0,0-1 0,0 1-1,0 1 1,0-1 0,1 1-1,0 0 1,8-1 0,-13 3-137,-1 0 0,0 1 0,0-1 1,0 1-1,1 0 0,-1 0 0,0 0 1,0 0-1,0 0 0,1 0 1,-1 0-1,0 1 0,0-1 0,0 1 1,1 0-1,-1 0 0,0-1 0,0 1 1,0 0-1,0 1 0,-1-1 0,1 0 1,0 1-1,0-1 0,-1 1 1,1-1-1,-1 1 0,1 0 0,-1 0 1,0-1-1,0 1 0,0 0 0,0 0 1,0 0-1,0 0 0,0 1 1,-1-1-1,1 0 0,-1 0 0,1 0 1,-1 4-1,1 0 146,-1-1 0,1 1 0,-1-1 1,0 1-1,-1-1 0,0 1 0,0-1 0,0 1 1,0-1-1,-1 1 0,0-1 0,0 0 1,-3 5-1,-2 2 50,0-1 0,-1 0 1,-1-1-1,-12 13 0,21-23-241,0 0 0,0 0 0,0 0-1,-1 0 1,1 0 0,0 1 0,0-1-1,0 0 1,0 0 0,-1 0 0,1 0-1,0 0 1,0 1 0,0-1 0,0 0 0,0 0-1,-1 0 1,1 0 0,0 1 0,0-1-1,0 0 1,0 0 0,0 0 0,0 1-1,0-1 1,0 0 0,0 0 0,0 0 0,0 1-1,0-1 1,0 0 0,0 0 0,0 1-1,0-1 1,0 0 0,0 0 0,0 0 0,0 1-1,0-1 1,0 0 0,0 0 0,0 0-1,1 1 1,-1-1 0,0 0 0,0 0-1,0 0 1,0 0 0,0 1 0,1-1 0,-1 0-1,17 0-155,25-8-639,-39 7 636,17-3-704,38-10-2769,-19 3-2260,2-1-6067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6.472"/>
    </inkml:context>
    <inkml:brush xml:id="br0">
      <inkml:brushProperty name="width" value="0.025" units="cm"/>
      <inkml:brushProperty name="height" value="0.025" units="cm"/>
    </inkml:brush>
  </inkml:definitions>
  <inkml:trace contextRef="#ctx0" brushRef="#br0">13 1 13132,'0'0'8873,"-13"55"-7944,13-22-225,0 7-415,11-1-257,0 3 0,1-6-32,1-5-353,-3-5-992,1-7-545,-11-9-352,0-7-2306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6.831"/>
    </inkml:context>
    <inkml:brush xml:id="br0">
      <inkml:brushProperty name="width" value="0.025" units="cm"/>
      <inkml:brushProperty name="height" value="0.025" units="cm"/>
    </inkml:brush>
  </inkml:definitions>
  <inkml:trace contextRef="#ctx0" brushRef="#br0">1 154 12492,'0'0'7975,"78"-33"-7526,-35 31-193,9-1-192,3 1-32,-1-1-1697,-2-5-4005</inkml:trace>
  <inkml:trace contextRef="#ctx0" brushRef="#br0" timeOffset="1">910 97 20563,'0'0'4228,"67"-30"-4228,-18 11-480,4-4-2979,4-1-2979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7.163"/>
    </inkml:context>
    <inkml:brush xml:id="br0">
      <inkml:brushProperty name="width" value="0.025" units="cm"/>
      <inkml:brushProperty name="height" value="0.025" units="cm"/>
    </inkml:brush>
  </inkml:definitions>
  <inkml:trace contextRef="#ctx0" brushRef="#br0">0 155 14926,'0'0'5408,"11"-4"-4447,110-51-1680,-73 31-4420,0 2-1,73-22 0,-97 39 3757,-7 5 4157,-16 1-2395,0-1 0,0 1 0,0-1 0,0 1 0,0 0 0,0 0 0,-1-1 1,1 1-1,0 0 0,0 0 0,-1 0 0,1 0 0,-1 0 0,1 0 0,-1 0 0,1 0 1,-1 0-1,1 0 0,-1 0 0,0 1 0,0-1 0,1 0 0,-1 0 0,0 0 0,0 0 1,0 0-1,0 1 0,0-1 0,-1 2 0,1 2 574,-1 0 0,0 0 0,0 1 0,0-1-1,-1 0 1,1 0 0,-4 5 0,13-16-496,16-18-5446,-10-5-5005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6:59.713"/>
    </inkml:context>
    <inkml:brush xml:id="br0">
      <inkml:brushProperty name="width" value="0.025" units="cm"/>
      <inkml:brushProperty name="height" value="0.025" units="cm"/>
    </inkml:brush>
  </inkml:definitions>
  <inkml:trace contextRef="#ctx0" brushRef="#br0">111 0 4708,'-7'14'9067,"-11"46"-7628,-23 274 2662,20-132-2527,12-143-659,2-15-190,-1 61 0,8-103-720,1 0 0,-1-1-1,1 1 1,-1 0 0,1-1 0,-1 1 0,1 0 0,0-1-1,0 1 1,0-1 0,0 0 0,0 1 0,0-1-1,0 0 1,1 0 0,-1 1 0,0-1 0,1 0 0,-1 0-1,1 0 1,-1-1 0,1 1 0,-1 0 0,1-1-1,0 1 1,-1-1 0,1 1 0,0-1 0,-1 0 0,1 1-1,0-1 1,1 0 0,70 1 386,-55-1-455,50-5 63,0-2 1,-1-4 0,0-2 0,77-27-1,106-20-56,49 29-1801,-207 25 1494,1-4-1,136-31 0,-62-10 402,-104 29-63,2 2 1,0 4-1,1 2 1,80-6-1,-5 17-453,95-8 258,-203 7 252,0-2 0,0-1 1,-1-1-1,0-2 0,36-16 1,-33 8 83,1 3 1,1 1-1,0 1 0,1 2 1,0 2-1,1 1 1,78-4-1,23 6 35,-140 50 1008,-2-31-1026,0 0 1,-1 0-1,0 0 0,-1-1 1,-1 1-1,-9 17 0,-12 36-1196,20-19-3629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8.571"/>
    </inkml:context>
    <inkml:brush xml:id="br0">
      <inkml:brushProperty name="width" value="0.025" units="cm"/>
      <inkml:brushProperty name="height" value="0.025" units="cm"/>
    </inkml:brush>
  </inkml:definitions>
  <inkml:trace contextRef="#ctx0" brushRef="#br0">8 63 5573,'0'0'237,"0"0"-1,-1 0 1,1 0-1,0 0 1,-1 0 0,1 0-1,0 0 1,-1 0-1,1 1 1,0-1-1,0 0 1,-1 0-1,1 0 1,0 0-1,-1 0 1,1 1-1,0-1 1,0 0 0,0 0-1,-1 0 1,1 1-1,0-1 1,0 0-1,0 0 1,-1 1-1,1-1 1,0 0-1,0 1 1,0-1-1,0 0 1,0 0 0,0 1-1,0-1 1,0 0-1,0 1 1,-1-1-1,1 0 1,1 1-1,3 18 2927,16 23-3066,-17-37 689,6 12-587,1 0 0,1 0 0,1-1 0,0-1-1,1 0 1,0 0 0,1-2 0,1 0-1,0 0 1,1-1 0,0-1 0,1-1-1,0 0 1,1-1 0,0-1 0,0-1 0,1 0-1,0-2 1,0 0 0,0-1 0,0 0-1,1-2 1,0-1 0,-1 0 0,1-1-1,0-1 1,-1-1 0,1-1 0,33-9-1,-25 5-203,1 1 0,-1 2 0,50-1-1,-45 4 60,0-2-1,42-9 0,418-69-63,-159 34 31,62-7-73,-282 40 45,-102 14 22,-1-1 0,0-1-1,1 0 1,-1-1 0,0 0-1,0 0 1,-1-1 0,1-1-1,-1 0 1,1 0 0,10-9-1,-20 14-7,-1 0 1,1-1-1,0 1 0,-1-1 0,1 1 0,-1-1 0,1 1 0,-1-1 0,1 1 0,-1-1 0,0 1 0,1-1 0,-1 0 0,0 1 1,1-1-1,-1 0 0,0 1 0,0-1 0,0 0 0,1 1 0,-1-1 0,0 0 0,0 0 0,0 1 0,0-1 0,0 0 0,0 1 1,0-1-1,-1 0 0,1 0 0,0 1 0,0-1 0,0 0 0,-1 1 0,1-1 0,0 0 0,-2 0 0,1 0-14,0 0 0,0 0 0,0 0 0,-1 0 0,1 1 0,-1-1-1,1 0 1,0 1 0,-1-1 0,1 1 0,-1-1 0,1 1 0,-1 0-1,0 0 1,-2 0 0,3-37-7125,1 22 662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8.949"/>
    </inkml:context>
    <inkml:brush xml:id="br0">
      <inkml:brushProperty name="width" value="0.025" units="cm"/>
      <inkml:brushProperty name="height" value="0.025" units="cm"/>
    </inkml:brush>
  </inkml:definitions>
  <inkml:trace contextRef="#ctx0" brushRef="#br0">3 0 14670,'0'0'7639,"-2"9"-7292,2-1-247,-1 1 0,1-1-1,1 0 1,0 1 0,0-1 0,0 0 0,4 12-1,24 66 700,-26-80-762,7 27 79,-9-26-459,1 0-1,0-1 1,0 1-1,0-1 1,1 1-1,0-1 0,7 10 1,-7-15-4243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9.552"/>
    </inkml:context>
    <inkml:brush xml:id="br0">
      <inkml:brushProperty name="width" value="0.025" units="cm"/>
      <inkml:brushProperty name="height" value="0.025" units="cm"/>
    </inkml:brush>
  </inkml:definitions>
  <inkml:trace contextRef="#ctx0" brushRef="#br0">1 193 14510,'0'0'4009,"0"10"-3304,0-2-483,1 1 0,-1-1 0,2 1 1,-1-1-1,1 0 0,1 0 1,3 10-1,-4-13-126,0-1 0,0 0 0,1 0 0,-1 0 0,1 0 0,0 0 0,0 0 0,1-1 0,-1 1 0,1-1 0,0 0 0,-1 0 1,1 0-1,1-1 0,-1 0 0,9 4 0,15 2 267,1-2 0,0-1 0,0-1 0,0-2 0,0-1 0,0-1 0,54-7 0,11-8-265,-1-3 0,128-43 0,-29 7-56,469-95 44,-635 144-102,-17 4-9,0 0 0,0-1 0,0 0 0,0-1 0,11-5 0,-19 8-70,-1 0-1,0 0 1,0-1-1,0 1 1,1 0-1,-1 0 1,0 0-1,0-1 1,0 1-1,1 0 1,-1-1-1,0 1 1,0 0-1,0 0 1,0-1-1,0 1 1,0 0-1,0-1 1,0 1-1,0 0 1,0 0-1,0-1 1,0 1-1,0 0 1,0-1-1,0 1 1,0 0-1,0-1 1,0 1-1,0 0 1,0 0-1,-1-1 1,1 1-1,0 0 1,0-1 0,0 1-1,0 0 1,-1 0-1,1 0 1,0-1-1,0 1 1,-1 0-1,1 0 1,0 0-1,0-1 1,-1 1-1,1 0 1,0 0-1,0 0 1,-1 0-1,1 0 1,-1 0-1,-19-12-5179,16 10 2847,-19-12-10347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49.971"/>
    </inkml:context>
    <inkml:brush xml:id="br0">
      <inkml:brushProperty name="width" value="0.025" units="cm"/>
      <inkml:brushProperty name="height" value="0.025" units="cm"/>
    </inkml:brush>
  </inkml:definitions>
  <inkml:trace contextRef="#ctx0" brushRef="#br0">0 0 16464,'0'0'1270,"10"3"230,25 3 378,63 5 0,35 5-888,-131-17-978,-1 2-1,1-1 0,0 0 1,0 0-1,0 1 1,0-1-1,0 1 1,-1-1-1,1 1 1,0 0-1,0 0 1,-1 0-1,1 0 1,-1 0-1,1 0 1,-1 0-1,1 0 1,-1 1-1,0-1 1,1 1-1,-1-1 1,0 1-1,0-1 1,0 1-1,0-1 1,-1 1-1,1 0 0,0 0 1,-1-1-1,1 1 1,-1 0-1,1 0 1,-1 0-1,0 0 1,0 0-1,0 0 1,0-1-1,0 1 1,0 0-1,-1 0 1,1 0-1,0 0 1,-1 0-1,0 1 1,-3 5 90,0 0 1,0-1 0,0 1 0,-1-1-1,0 0 1,0 0 0,-1-1 0,-8 9-1,-62 47-307,19-30-3567,26-22-1240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0.533"/>
    </inkml:context>
    <inkml:brush xml:id="br0">
      <inkml:brushProperty name="width" value="0.025" units="cm"/>
      <inkml:brushProperty name="height" value="0.025" units="cm"/>
    </inkml:brush>
  </inkml:definitions>
  <inkml:trace contextRef="#ctx0" brushRef="#br0">198 6 18802,'-8'9'1201,"-29"31"91,-38 56 1,64-81-1197,1 0 1,1 1-1,0 0 1,1 0 0,1 1-1,0 0 1,2 1-1,-6 24 1,12-20-159,9-27-1002,12-32-1947,-12 6-308,-2 0 1,9-53-1,-3 7 3443,9 5 3931,-23 71-3927,0 1 0,0 0 0,0-1 0,0 1-1,0 0 1,0 0 0,0-1 0,0 1-1,0 0 1,0-1 0,0 1 0,0 0 0,0 0-1,1-1 1,-1 1 0,0 0 0,0 0-1,0 0 1,0-1 0,1 1 0,-1 0-1,0 0 1,0 0 0,1-1 0,-1 1 0,0 0-1,0 0 1,1 0 0,-1 0 0,0 0-1,0 0 1,1-1 0,-1 1 0,0 0-1,1 0 1,-1 0 0,0 0 0,0 0 0,1 0-1,4 13 1310,0 23-1153,-5-35-58,2 21 31,0 4 85,1-1 0,9 41 0,-10-60-300,-1 0 0,1-1 0,0 1 0,1-1 0,-1 0 0,1 1 0,0-1 0,0 0 0,1-1 0,-1 1 0,1-1 0,0 1 0,0-1 0,1 0 0,-1-1 0,1 1 0,6 3 0,10-1-548,-12-8-1872,-5-6-3899,-4-4-3486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0.881"/>
    </inkml:context>
    <inkml:brush xml:id="br0">
      <inkml:brushProperty name="width" value="0.025" units="cm"/>
      <inkml:brushProperty name="height" value="0.025" units="cm"/>
    </inkml:brush>
  </inkml:definitions>
  <inkml:trace contextRef="#ctx0" brushRef="#br0">1 96 11659,'0'0'10858,"71"-36"-10185,-35 28-481,7 1-160,-4-4 0,2 3-1025,-7-4-2402,-7-2-4260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1.209"/>
    </inkml:context>
    <inkml:brush xml:id="br0">
      <inkml:brushProperty name="width" value="0.025" units="cm"/>
      <inkml:brushProperty name="height" value="0.025" units="cm"/>
    </inkml:brush>
  </inkml:definitions>
  <inkml:trace contextRef="#ctx0" brushRef="#br0">31 1 9449,'0'0'7223,"-2"7"-5595,-7 27-803,2 0 0,2 0-1,1 0 1,1 1 0,3 40 0,0-74-808,0 0 0,1 1 0,-1-1 0,0 1 0,1-1 0,0 0 0,-1 1 0,1-1 0,0 0 0,-1 0 0,1 0 0,0 1 0,0-1 0,0 0 0,0 0 0,0 0 0,0 0 0,0-1 0,0 1 1,1 0-1,-1 0 0,0-1 0,0 1 0,1-1 0,-1 1 0,0-1 0,1 1 0,-1-1 0,1 0 0,-1 0 0,0 1 0,1-1 0,-1 0 0,1 0 0,-1-1 0,1 1 0,-1 0 0,0 0 0,1-1 0,-1 1 0,3-2 0,10-1 31,-1-1 0,1-1-1,15-7 1,-17 7-57,-5 2-58,1 0 0,-1 1 0,0 0 0,1 1 0,0 0 1,-1 0-1,1 0 0,-1 1 0,12 1 0,-17-1 59,-1 1-1,1-1 0,0 1 0,0-1 0,-1 1 0,1-1 1,0 1-1,-1 0 0,1 0 0,-1 0 0,1 0 1,-1 0-1,1 0 0,-1 0 0,0 1 0,0-1 0,1 0 1,0 2-1,-1 0 33,0-1 1,-1 0 0,1 1 0,0-1 0,-1 0-1,0 1 1,1-1 0,-1 1 0,0-1 0,0 0-1,-1 1 1,1-1 0,0 1 0,-1-1-1,1 0 1,-1 1 0,-1 2 0,-1 1 132,0 0 0,0 0 0,-1-1-1,0 1 1,0-1 0,0 0 0,0 0 0,-1 0 0,0-1 0,0 1 0,0-1 0,-1-1-1,1 1 1,-1-1 0,0 0 0,-7 3 0,3-1-73,0-1 0,-1 0 0,0-1-1,1 0 1,-1-1 0,0 0 0,0-1 0,-20 0 0,30-1-234,-1 0 0,1 0 1,0 0-1,-1-1 1,1 1-1,0-1 0,-1 1 1,1-1-1,0 1 0,0-1 1,-1 0-1,1 1 1,0-1-1,0 0 0,0 0 1,0 0-1,0 0 1,0 0-1,0 0 0,1 0 1,-1 0-1,0 0 0,1 0 1,-1-1-1,0 1 1,1 0-1,-1 0 0,1-1 1,0 1-1,-1 0 0,1-1 1,0 1-1,0-1 1,0 1-1,0-3 0,0-19-5434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1.582"/>
    </inkml:context>
    <inkml:brush xml:id="br0">
      <inkml:brushProperty name="width" value="0.025" units="cm"/>
      <inkml:brushProperty name="height" value="0.025" units="cm"/>
    </inkml:brush>
  </inkml:definitions>
  <inkml:trace contextRef="#ctx0" brushRef="#br0">6 89 10218,'0'0'2333,"-1"-9"240,-2-31 21,2 39-2474,1-1 1,0 1-1,0 0 0,0-1 1,0 1-1,0-1 0,0 1 1,0-1-1,1 1 0,-1 0 0,0-1 1,1 1-1,-1 0 0,1-1 1,0 1-1,-1 0 0,1 0 1,0-1-1,0 1 0,0 0 1,0 0-1,0 0 0,0 0 0,0 0 1,0 0-1,0 0 0,0 1 1,1-1-1,-1 0 0,0 0 1,0 1-1,1-1 0,-1 1 1,1 0-1,-1-1 0,0 1 0,1 0 1,-1 0-1,1 0 0,-1 0 1,2 0-1,-1 0-98,0 0-1,0 0 1,0 1 0,0-1-1,1 1 1,-1-1-1,0 1 1,-1 0 0,1-1-1,0 1 1,0 0 0,0 1-1,0-1 1,-1 0 0,1 0-1,-1 1 1,1-1-1,-1 1 1,1-1 0,-1 1-1,0 0 1,0 0 0,0-1-1,0 1 1,0 0 0,0 0-1,1 3 1,-1 2 61,0 0 0,0 0 1,-1 0-1,0 1 0,0-1 1,-1 0-1,0 0 0,0 0 0,-1 0 1,1 0-1,-4 8 0,-4 6 173,-1-1-1,-14 23 1,-6 10 476,30-53-704,0 0 0,0 1 0,-1-1 0,1 0 0,0 0 0,0 1-1,0-1 1,0 0 0,0 1 0,-1-1 0,1 0 0,0 0 0,0 1 0,0-1 0,0 0 0,0 1-1,0-1 1,0 0 0,0 1 0,0-1 0,0 0 0,0 0 0,0 1 0,1-1 0,-1 0 0,0 1-1,0-1 1,0 0 0,0 0 0,0 1 0,0-1 0,1 0 0,-1 0 0,0 1 0,0-1 0,0 0-1,1 0 1,-1 0 0,0 1 0,0-1 0,1 0 0,-1 0 0,18 0 291,19-11-242,-6-2-227,13-4-565,-2-2 0,64-39 0,-104 57 254,9-9-2129,-10 2-2303,-9 1-2762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1.928"/>
    </inkml:context>
    <inkml:brush xml:id="br0">
      <inkml:brushProperty name="width" value="0.025" units="cm"/>
      <inkml:brushProperty name="height" value="0.025" units="cm"/>
    </inkml:brush>
  </inkml:definitions>
  <inkml:trace contextRef="#ctx0" brushRef="#br0">0 18 12716,'0'0'4997,"68"0"-4965,-29-1 0,4-1-833,2-6-2722,-6 1-3556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2.261"/>
    </inkml:context>
    <inkml:brush xml:id="br0">
      <inkml:brushProperty name="width" value="0.025" units="cm"/>
      <inkml:brushProperty name="height" value="0.025" units="cm"/>
    </inkml:brush>
  </inkml:definitions>
  <inkml:trace contextRef="#ctx0" brushRef="#br0">41 248 12300,'0'0'5573,"-6"11"-4233,3-4-1050,-20 37 560,21-41-688,1 0 0,0 0 1,0 1-1,0-1 0,0 0 0,1 1 1,-1-1-1,1 1 0,0-1 0,0 1 0,0-1 1,0 1-1,1 5 0,0-9-143,-1 1 1,1-1-1,0 1 0,-1-1 0,1 1 0,-1-1 1,1 1-1,0-1 0,-1 0 0,1 1 0,0-1 1,0 0-1,-1 1 0,1-1 0,0 0 1,0 0-1,0 0 0,-1 0 0,1 0 0,0 0 1,0 0-1,-1 0 0,1 0 0,0 0 1,0 0-1,0 0 0,-1-1 0,1 1 0,1-1 1,23-8 204,-5-4-94,-1 0 0,26-22 0,36-25-89,-75 56-47,1 0 1,0 1 0,0 0 0,0 0 0,0 1-1,1-1 1,-1 1 0,1 1 0,-1 0 0,11-1 0,-17 2 21,0 1 0,0-1 1,0 0-1,0 0 0,0 1 1,0-1-1,0 1 0,0-1 1,0 1-1,0-1 1,0 1-1,0-1 0,-1 1 1,1 0-1,0-1 0,0 1 1,-1 0-1,1 0 1,0 0-1,-1 0 0,1 0 1,-1-1-1,1 1 0,-1 0 1,0 0-1,1 0 0,-1 0 1,0 0-1,0 0 1,1 0-1,-1 1 0,0 1 1,0 47 1346,1-16-480,0-34-824,0 0 0,0 0 0,1 0 0,-1 0 0,0 0 0,0 0 0,1 0 0,-1-1 0,0 1 0,0 0 0,0-1 0,1 1 0,-1-1 0,0 1 0,0-1 0,0 0 0,0 1 0,0-1-1,0 0 1,0 0 0,1-1 0,14-12-116,1 1 0,1 0 0,0 2 0,27-14 0,14 4-8098,-56 19 2668</inkml:trace>
  <inkml:trace contextRef="#ctx0" brushRef="#br0" timeOffset="1">410 1 13196,'0'0'6054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00.104"/>
    </inkml:context>
    <inkml:brush xml:id="br0">
      <inkml:brushProperty name="width" value="0.025" units="cm"/>
      <inkml:brushProperty name="height" value="0.025" units="cm"/>
    </inkml:brush>
  </inkml:definitions>
  <inkml:trace contextRef="#ctx0" brushRef="#br0">38 58 11915,'0'0'230,"-6"7"144,3-3-195,-1-1 0,2 1 0,-1 0 0,0 0 0,1 0 0,-1 0 1,1 0-1,0 1 0,1-1 0,-1 1 0,1-1 0,0 1 1,0 0-1,0-1 0,1 1 0,-1 0 0,1-1 0,1 1 0,-1 0 1,0 0-1,1-1 0,0 1 0,0 0 0,2 5 0,2 0 131,-1 1 0,2-1-1,-1 0 1,1 0 0,1 0 0,0-1-1,0 0 1,1 0 0,8 7-1,-13-14-230,-1 0-1,1 0 1,0 0 0,-1 0-1,1-1 1,0 1-1,0-1 1,0 0-1,1 0 1,-1 0 0,0 0-1,0 0 1,1-1-1,-1 1 1,0-1-1,1 0 1,-1 0 0,0 0-1,0-1 1,1 1-1,-1-1 1,0 0 0,0 0-1,1 0 1,-1 0-1,0 0 1,0-1-1,0 0 1,-1 1 0,1-1-1,0 0 1,-1 0-1,1 0 1,-1-1-1,3-2 1,11-12-104,0 0 1,-1-1-1,0-1 0,-2-1 1,12-23-1,0-9-2604,-6 1-3434,-11 12-3600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3.320"/>
    </inkml:context>
    <inkml:brush xml:id="br0">
      <inkml:brushProperty name="width" value="0.025" units="cm"/>
      <inkml:brushProperty name="height" value="0.025" units="cm"/>
    </inkml:brush>
  </inkml:definitions>
  <inkml:trace contextRef="#ctx0" brushRef="#br0">203 35 9449,'0'0'12145,"-9"-7"-11398,-28-17-80,34 23-611,1 0-1,-1 1 1,0-1-1,1 1 1,-1 0-1,0 0 0,0 0 1,1 0-1,-1 1 1,0-1-1,1 1 1,-1-1-1,0 1 0,1 0 1,-1 0-1,1 0 1,-1 0-1,1 1 0,0-1 1,-1 1-1,1-1 1,0 1-1,0 0 1,-3 3-1,-3 1 44,-6 4-19,1-2-9,0 1-1,1 1 1,-19 18 0,76-44 121,-34 11-227,0 1 1,0 0-1,0 1 0,0 0 1,1 1-1,0 0 1,-1 1-1,1 0 1,21 2-1,-29 0 26,-1-1 0,1 1 1,0 0-1,0 0 0,-1 0 0,1 0 1,0 1-1,-1 0 0,0-1 0,1 1 1,-1 1-1,0-1 0,0 0 0,0 1 0,0-1 1,0 1-1,-1 0 0,1 0 0,-1 0 1,0 0-1,0 1 0,0-1 0,0 1 0,-1-1 1,1 1-1,-1-1 0,0 1 0,0 0 1,0 0-1,0-1 0,-1 1 0,0 7 0,1-3 143,-2 0-1,1 0 1,-1 0-1,0 0 1,-4 13 0,5-19-86,0-1 0,-1 1 0,1 0 0,-1 0 0,1-1 0,-1 1 0,0 0 0,1-1 0,-1 1 0,0-1 0,0 1 0,0-1 0,-1 1 0,1-1 0,0 0 0,0 1 0,-1-1 0,1 0 0,-1 0 0,1 0 0,-1 0 0,1 0 0,-1-1 0,0 1 0,1 0 0,-1-1 0,0 1 0,1-1 1,-1 1-1,-3-1 0,5-21 176,1 13-603,2 0 0,-1 1 0,1 0 0,0-1 1,0 1-1,1 0 0,0 0 0,0 1 0,1-1 0,8-8 1,4-5-5085,38-32 1,-18 24-1312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3.807"/>
    </inkml:context>
    <inkml:brush xml:id="br0">
      <inkml:brushProperty name="width" value="0.025" units="cm"/>
      <inkml:brushProperty name="height" value="0.025" units="cm"/>
    </inkml:brush>
  </inkml:definitions>
  <inkml:trace contextRef="#ctx0" brushRef="#br0">1 125 6694,'0'0'12759,"9"1"-11691,-4 0-1006,1-1 0,-1 0 0,1 0 0,-1-1 0,1 0 0,0 0 0,-1 0 0,0-1 1,1 1-1,-1-1 0,0-1 0,0 1 0,0-1 0,0 0 0,0 0 0,-1 0 0,1 0 0,3-5 1,0 2-59,5-5-3,1 1 1,0 0-1,0 1 0,1 1 0,0 0 1,1 1-1,-1 0 0,29-6 1,-43 12-8,-1 1 1,1 0-1,0 0 1,0 0-1,0 0 1,0 0 0,0 0-1,0 0 1,0 1-1,-1-1 1,1 0 0,0 0-1,0 1 1,0-1-1,0 0 1,-1 1-1,1-1 1,0 1 0,0-1-1,-1 1 1,1 0-1,0-1 1,-1 1 0,1 0-1,0-1 1,-1 1-1,1 0 1,-1-1-1,0 1 1,1 1 0,1 2 22,-1-1 0,-1 1 0,1-1 1,0 1-1,-1 0 0,0-1 0,0 1 1,0 4-1,-12 65 805,12-73-815,-6 22 374,3-14-157,0 0 0,1 0 0,0 0 0,1 0 0,0 0 0,0 0 0,0 1 0,1-1 1,1 0-1,1 13 0,-1-19-209,0-1 1,0 0-1,-1 1 1,1-1 0,1 0-1,-1 0 1,0 1-1,0-1 1,0 0-1,0 0 1,1-1 0,-1 1-1,1 0 1,-1 0-1,0-1 1,1 1-1,-1 0 1,3-1 0,36 10 154,-9-3-140,-26-5-57,0 0-1,0 1 1,0-1-1,0 1 1,0 1-1,-1-1 1,1 1 0,-1 0-1,0 0 1,0 0-1,0 0 1,-1 1-1,1-1 1,-1 1-1,0 0 1,-1 0-1,1 0 1,-1 0 0,0 1-1,0-1 1,-1 1-1,1-1 1,-1 1-1,0 0 1,-1-1-1,1 1 1,-1 0-1,-1-1 1,1 1 0,-1 0-1,0-1 1,0 1-1,-4 10 1,3-9 90,0 0 0,0 0 0,-1-1 0,0 1 0,0-1 0,-1 0 0,1 0 0,-2 0 0,1 0 0,0-1 1,-1 1-1,0-1 0,-1 0 0,1-1 0,-1 1 0,1-1 0,-1-1 0,-1 1 0,1-1 0,0 0 0,-1 0 0,0 0 1,0-1-1,1 0 0,-1-1 0,0 1 0,-10-1 0,14-1-48,1 0 0,0 0-1,-1 0 1,1-1 0,0 1 0,0-1 0,0 0 0,0 1-1,-1-1 1,1 0 0,0 0 0,0 0 0,0-1 0,1 1-1,-1 0 1,0-1 0,0 1 0,1-1 0,-2-2 0,0 0 24,0 0-1,0 0 1,1-1 0,0 1 0,0-1 0,0 0 0,0 0 0,0-7 0,-1-2 30,1 1 1,1-1-1,0-1 0,1 1 0,3-23 0,-1 29-26,1 1 0,-1-1 0,1 1 0,0-1 0,1 1 0,-1 0 0,2 1 0,-1-1 0,1 1 0,0-1-1,0 1 1,0 1 0,1-1 0,0 1 0,0 0 0,9-5 0,15-10 309,2 1-1,42-18 1,-28 14-220,-14 7-214,81-46-977,-45 13-4633,-32 15-1948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5.637"/>
    </inkml:context>
    <inkml:brush xml:id="br0">
      <inkml:brushProperty name="width" value="0.025" units="cm"/>
      <inkml:brushProperty name="height" value="0.025" units="cm"/>
    </inkml:brush>
  </inkml:definitions>
  <inkml:trace contextRef="#ctx0" brushRef="#br0">0 23 8072,'0'0'10869,"16"-3"-10229,62-8-59,1 4 0,143 6 0,-116 2-546,-105-1-36,-1-1 1,1 1-1,0 0 1,0 0-1,-1 0 1,1 0-1,0 0 1,0 0-1,-1 0 1,1 1-1,0-1 1,0 0-1,-1 0 1,1 1-1,0-1 1,0 0-1,-1 1 1,1-1-1,0 0 1,-1 1-1,1-1 1,0 2-1,-9 9 32,-31 13 117,35-22-118,-54 30 195,-221 132 1531,277-163-1823,0 0 0,0 0 0,1 0 0,-1 1 0,0-1 0,1 1 0,-1-1 0,1 1 1,-1-1-1,1 1 0,0 0 0,-1 0 0,1 0 0,0-1 0,-1 4 0,10 1-2945,17-8-801,12-9-2731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6.016"/>
    </inkml:context>
    <inkml:brush xml:id="br0">
      <inkml:brushProperty name="width" value="0.025" units="cm"/>
      <inkml:brushProperty name="height" value="0.025" units="cm"/>
    </inkml:brush>
  </inkml:definitions>
  <inkml:trace contextRef="#ctx0" brushRef="#br0">405 0 11018,'-8'4'4100,"-39"16"-2068,1 3 1,-67 43-1,84-46-1853,1 1 0,1 1 1,1 1-1,-45 53 1,70-75-173,0 0 1,1 0-1,-1 0 1,0 1-1,0-1 1,0 0-1,1 0 1,-1 1-1,1-1 1,-1 0-1,1 1 1,-1-1-1,1 0 1,0 1-1,-1-1 1,1 2-1,0-2-1,1-1-1,-1 1 1,0-1-1,0 1 1,1-1 0,-1 1-1,0-1 1,1 1-1,-1-1 1,1 1-1,-1-1 1,0 0-1,1 1 1,-1-1-1,1 0 1,-1 1-1,1-1 1,-1 0-1,1 1 1,-1-1-1,1 0 1,0 0-1,-1 0 1,1 0-1,-1 0 1,2 1-1,4-1 18,1 0-1,-1 0 1,0-1-1,1 1 0,12-4 1,209-49-7,33 20-2205,-255 33 1764,1-1 1,-1 1-1,0-1 0,0-1 0,0 1 1,0-1-1,-1 0 0,8-4 1,18-14-6591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8:58.622"/>
    </inkml:context>
    <inkml:brush xml:id="br0">
      <inkml:brushProperty name="width" value="0.025" units="cm"/>
      <inkml:brushProperty name="height" value="0.025" units="cm"/>
    </inkml:brush>
  </inkml:definitions>
  <inkml:trace contextRef="#ctx0" brushRef="#br0">340 59 15118,'-2'-8'844,"1"6"-792,1-1 1,-1 0-1,0 1 1,0-1-1,-1 1 1,1-1-1,0 1 1,-1 0-1,1-1 1,-1 1-1,0 0 1,0 0-1,0 0 1,0 0-1,0 0 1,0 1 0,0-1-1,-1 1 1,1-1-1,-1 1 1,1 0-1,-1 0 1,1 0-1,-1 0 1,0 1-1,1-1 1,-1 0-1,0 1 1,0 0-1,0 0 1,1 0-1,-1 0 1,0 0-1,0 1 1,1-1-1,-1 1 1,0-1-1,1 1 1,-1 0-1,1 0 1,-1 1-1,-3 1 1,-4 3-9,-1 0 1,1 1-1,0 0 1,1 0-1,0 1 0,0 1 1,1-1-1,-12 16 1,-2 6-45,-28 49 0,36-54 173,1 1 1,-17 50-1,26-64-69,1 0 0,0 0-1,1 0 1,0 0 0,1 0 0,1 0 0,0 0 0,0 1 0,3 15 0,-2-25-86,-1 1-1,1-1 1,0 0 0,1 0-1,-1 1 1,0-1 0,1 0-1,0 0 1,0-1 0,0 1-1,0 0 1,0 0-1,0-1 1,1 1 0,-1-1-1,1 0 1,0 0 0,5 3-1,-3-2 75,1-1 0,0 0 0,-1 0 0,1-1 0,0 1 0,0-1 0,0-1 0,0 1 0,0-1 0,7 0 0,4-2 198,1-1-1,-1 0 1,0-1-1,0-1 1,0 0-1,23-12 1,-7 2 17,-2-2 0,0-1-1,-1-2 1,47-40 0,-67 51-205,-1 0 0,-1-1-1,1 0 1,-2 0 0,1-1 0,-1 0-1,7-15 1,-12 19-32,1 0 0,-1-1 0,0 1 0,0 0-1,-1-1 1,0 1 0,0-1 0,-1 1 0,0-1-1,0 1 1,0-1 0,-1 1 0,-3-13 0,3 17-65,0-1 1,0 1 0,-1 0-1,1-1 1,-1 1-1,1 0 1,-1 0 0,0 0-1,0 0 1,0 0-1,-1 0 1,1 0 0,-1 1-1,1 0 1,-1-1-1,0 1 1,0 0 0,0 0-1,0 0 1,-5-1-1,-2-1-112,0 2 0,0-1-1,-1 1 1,1 1 0,-15-1 0,14 2-1580,0-1 1,0 0 0,0-1-1,-15-5 1,8-3-8131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29.412"/>
    </inkml:context>
    <inkml:brush xml:id="br0">
      <inkml:brushProperty name="width" value="0.025" units="cm"/>
      <inkml:brushProperty name="height" value="0.025" units="cm"/>
    </inkml:brush>
  </inkml:definitions>
  <inkml:trace contextRef="#ctx0" brushRef="#br0">2941 162 5317,'0'0'1313,"-4"-10"-427,2 4-820,-1 1-1,1-1 0,-1 1 1,0 0-1,-1 0 0,1 0 1,-1 1-1,0-1 0,0 1 1,0 0-1,-1 0 0,0 0 1,1 0-1,-1 1 0,-1 0 1,-9-5-1,-25-7 208,-1 2-1,-1 1 1,0 2 0,0 2 0,-73-5-1,-218 13-292,332 0 21,-182 14-12,-209 44-1,58-6-2,127-28 27,-15 1 87,-326 78 1,516-95-59,0 2 1,1 2 0,0 0-1,1 2 1,-39 24 0,61-32-43,0 0 1,0 0-1,0 1 1,1 0-1,0 0 1,1 1-1,-1 0 0,1 0 1,-8 15-1,12-17-1,-1 1 0,1-1 0,0 1-1,0-1 1,1 1 0,0 0-1,0 0 1,0 0 0,1-1-1,0 1 1,1 0 0,-1 0 0,1 0-1,1-1 1,3 12 0,-2-9 8,1 0 0,1 0 0,0-1 0,0 0 0,1 0 0,0 0 0,0-1 0,0 1 0,1-2 0,0 1 0,1-1 0,-1 0 0,17 9 0,9 5 44,1-3 0,39 16 0,30 5-24,1-5 0,2-4 1,0-4-1,2-6 0,0-4 1,1-5-1,154-5 1,-75-14 18,0-8 1,-2-9 0,269-72-1,-230 33 17,-183 50-5,0-1 0,-1-3-1,45-27 1,-79 42 57,-1 0 0,0 0 0,0-1 0,0 0 1,0 0-1,-1 0 0,0-1 0,0 0 0,0 0 0,-1 0 0,0 0 0,0-1 1,0 0-1,4-14 0,-7 16-70,0 0 0,0-1 0,-1 1 0,1-1 0,-1 1 0,-1-1 0,1 0 0,-1 1 0,0 0 0,0-1 0,-1 1 0,1 0 0,-1-1 0,0 1 0,-1 0 0,1 1 0,-1-1 0,0 0 0,0 1 0,-1-1 0,-4-4 0,-12-12-45,0 1-1,-2 2 1,0 0-1,0 1 1,-2 1-1,0 1 1,-1 2-1,0 0 1,-1 1-1,0 2 1,-1 1 0,-51-11-1,-17 4-1289,0 3-1,-135 1 1,209 12 795,-55-4-3824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30.215"/>
    </inkml:context>
    <inkml:brush xml:id="br0">
      <inkml:brushProperty name="width" value="0.025" units="cm"/>
      <inkml:brushProperty name="height" value="0.025" units="cm"/>
    </inkml:brush>
  </inkml:definitions>
  <inkml:trace contextRef="#ctx0" brushRef="#br0">2142 104 7591,'-17'-10'1196,"-9"-4"-1101,0 1-1,-2 1 1,1 1-1,-2 1 1,1 2-1,-36-6 1,-65 5-92,0 6 1,-170 18 0,120-1 237,-264 57 1,377-56-184,2 3 1,0 3-1,1 3 0,1 2 1,2 3-1,1 3 0,-72 51 1,112-69-67,1 1-1,1 0 1,1 1 0,0 1 0,-15 22-1,26-33 6,2 1 0,-1-1 0,0 0 0,1 1 0,1 0-1,-1 0 1,1 0 0,0 0 0,-1 9 0,2-13 2,1 1 1,0 0-1,0 0 1,1 0-1,-1-1 1,1 1-1,0 0 1,0-1-1,0 1 1,0 0-1,1-1 1,-1 1-1,1-1 1,0 0-1,0 0 1,0 0-1,1 0 1,4 5-1,4 3 14,1-2 1,1 0-1,0 0 1,0-1-1,0-1 0,1 0 1,0-1-1,29 9 1,128 25 73,-19-16-29,185 4 0,157-26 24,-343-9-97,0-6 0,0-7-1,-2-7 1,-1-6 0,173-63 0,-268 77 213,54-27 0,-93 39-80,0-1 1,-1 0-1,1-1 1,-2 0 0,1-1-1,-1-1 1,-1 0-1,16-19 1,-23 25-48,-1 1 1,0 0-1,-1-1 1,1 1-1,-1-1 1,0 0-1,0 0 1,0 0-1,-1 0 1,0 0-1,0-1 1,0 1-1,0 0 1,-1 0 0,0-1-1,0 1 1,-1 0-1,1-1 1,-1 1-1,0 0 1,0 0-1,-1 0 1,0 0-1,0 0 1,0 0-1,0 0 1,-1 1-1,0-1 1,0 1-1,0 0 1,0 0-1,-1 0 1,-4-4-1,-6-6-3,-1 1 0,-1 1 0,0 0-1,-1 2 1,1 0 0,-2 0 0,-31-11-1,7 6-2,-1 2-1,0 2 0,0 2 1,-64-5-1,-35 6-1047,-1 7-3389,139 1 4184,-49 0-4216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06.605"/>
    </inkml:context>
    <inkml:brush xml:id="br0">
      <inkml:brushProperty name="width" value="0.025" units="cm"/>
      <inkml:brushProperty name="height" value="0.025" units="cm"/>
    </inkml:brush>
  </inkml:definitions>
  <inkml:trace contextRef="#ctx0" brushRef="#br0">1137 224 9129,'0'0'3672,"5"-9"-3052,17-28 212,-22 36-763,1 0 0,0 0 0,-1 0 0,0 0-1,1 0 1,-1 0 0,0 0 0,1 0-1,-1 0 1,0-1 0,0 1 0,0 0 0,0 0-1,0 0 1,0 0 0,-1 0 0,1-1-1,0 1 1,0 0 0,-1 0 0,1 0-1,-1 0 1,1 0 0,-1 0 0,1 0 0,-1 0-1,0 0 1,1 0 0,-1 0 0,0 1-1,0-1 1,0 0 0,0 0 0,1 1-1,-1-1 1,0 0 0,0 1 0,-2-1 0,-42-13 972,40 13-974,-79-10 732,-1 2 0,-124 5 0,88 4-714,-41-1-40,-211-13-298,323 2-873,49 12 1012,0 0 1,0-1 0,0 1-1,0-1 1,0 1 0,0-1-1,0 1 1,0-1 0,0 0-1,0 1 1,1-1 0,-1 0-1,0 0 1,0 0 0,1 0-1,-1 1 1,1-1 0,-1-1 0,1 1-84,0 0 1,0 0 0,0 0 0,0 0 0,0 0 0,1 0 0,-1 0 0,0 0 0,1 0 0,-1 0 0,1 0 0,-1 1 0,1-1 0,-1 0 0,1 0 0,0 1 0,-1-1 0,1 0 0,0 1 0,0-1 0,-1 0 0,1 1 0,0-1 0,0 1 0,1-1 0,37-18-3909,14-1-1618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06.965"/>
    </inkml:context>
    <inkml:brush xml:id="br0">
      <inkml:brushProperty name="width" value="0.025" units="cm"/>
      <inkml:brushProperty name="height" value="0.025" units="cm"/>
    </inkml:brush>
  </inkml:definitions>
  <inkml:trace contextRef="#ctx0" brushRef="#br0">801 1 9417,'0'0'6310,"-15"0"-5573,-23 0-187,-1 1 0,-66 13 0,-95 26 411,112-20-524,46-12-244,10-3 200,0 1 1,1 2-1,0 1 0,0 2 1,1 0-1,-37 21 1,66-31-393,0-1 1,0 1 0,0 0 0,-1-1 0,1 1 0,0 0-1,0 0 1,0-1 0,0 1 0,1 0 0,-1 0 0,0 0-1,0 0 1,0 0 0,1 0 0,-1 1 0,1-1 0,-1 0-1,1 0 1,-1 0 0,1 1 0,-1-1 0,1 0 0,0 0-1,0 3 1,0-2-1,1-1-1,0 0 1,0 1 0,0-1-1,0 1 1,0-1 0,0 0-1,0 0 1,0 0-1,1 0 1,-1 0 0,0 0-1,1 0 1,-1 0 0,0 0-1,1 0 1,1 0 0,12 5 11,1-1 1,-1 0 0,19 3-1,-26-7 12,543 110-2191,-465-99-935,-9-6-2786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07.751"/>
    </inkml:context>
    <inkml:brush xml:id="br0">
      <inkml:brushProperty name="width" value="0.025" units="cm"/>
      <inkml:brushProperty name="height" value="0.025" units="cm"/>
    </inkml:brush>
  </inkml:definitions>
  <inkml:trace contextRef="#ctx0" brushRef="#br0">287 100 3748,'0'0'5989,"4"-9"-4003,12-27 256,-15 35-2164,-1 1 0,0-1 0,0 0 0,1 1 0,-1-1 0,0 1 1,0-1-1,0 0 0,0 1 0,0-1 0,0 0 0,0 1 0,0-1 0,0 1 0,0-1 0,0 0 0,0 1 0,0-1 0,-1 0 0,1 1 0,0-1 0,0 1 0,-1-1 0,1 1 0,0-1 0,-1 1 0,1-1 0,-1 1 0,1-1 1,-1 1-1,1-1 0,-1 1 0,1-1 0,-1 1 0,1 0 0,-1-1 0,1 1 0,-1 0 0,1 0 0,-1-1 0,0 1 0,1 0 0,-2 0 0,-28-1 895,25 1-741,-6 1-69,0 0 0,-1 1-1,1 0 1,0 1 0,0 0-1,0 1 1,1 1 0,-1-1-1,1 1 1,0 1 0,0 0-1,1 1 1,-12 9 0,12-8 32,-1 1 1,1 0-1,0 0 1,1 1-1,0 0 1,0 0-1,1 1 0,1 0 1,0 0-1,0 0 1,-6 22-1,11-32-177,1 1 0,-1-1 0,1 1-1,-1-1 1,1 1 0,0-1 0,-1 1-1,1 0 1,0-1 0,0 1-1,0-1 1,0 1 0,1-1 0,-1 1-1,0-1 1,1 1 0,-1-1 0,1 1-1,-1-1 1,1 1 0,0-1 0,-1 1-1,1-1 1,0 0 0,0 0 0,0 1-1,0-1 1,0 0 0,0 0 0,1 0-1,-1 0 1,0 0 0,1 0 0,-1-1-1,0 1 1,1 0 0,-1-1-1,1 1 1,-1-1 0,1 1 0,-1-1-1,1 1 1,-1-1 0,1 0 0,2 0-1,6 0 38,0 0-1,0-1 0,-1 0 0,1 0 1,0-1-1,12-4 0,5-4-54,0-1-1,-1-2 1,-1 0-1,0-2 1,0 0 0,-1-2-1,-2-1 1,1 0-1,-2-2 1,-1 0 0,0-2-1,23-33 1,-33 29 2,-10 26-2,0-1 1,0 1-1,0 0 1,-1-1-1,1 1 1,0 0-1,0-1 0,0 1 1,0 0-1,-1 0 1,1-1-1,0 1 1,0 0-1,-1-1 1,1 1-1,0 0 1,0 0-1,-1 0 1,1-1-1,0 1 0,-1 0 1,1 0-1,0 0 1,-1 0-1,1 0 1,0 0-1,-1 0 1,1-1-1,0 1 1,-1 0-1,1 0 1,-1 0-1,1 0 0,0 0 1,-1 1-1,1-1 1,-1 0-1,-3 1-2,-1 0-1,1 1 1,0 0-1,0-1 1,0 1-1,0 1 1,0-1-1,1 1 1,-6 4-1,-10 10 5,2 0-1,-27 33 0,39-43 0,0-1 0,1 1 0,0 0 0,0 0 0,0 0 0,1 1 0,0-1 0,0 1 0,1 0 0,0 0 0,0 0 0,0 8-1,2-15-22,0 0 0,1 0-1,-1 0 1,0 0 0,1 0 0,-1 0-1,1 0 1,-1 0 0,1 0-1,0 0 1,-1 0 0,1 0-1,0-1 1,0 1 0,-1 0-1,1 0 1,0-1 0,0 1 0,0 0-1,0-1 1,0 1 0,0-1-1,0 0 1,0 1 0,0-1-1,0 0 1,0 1 0,0-1-1,0 0 1,0 0 0,1 0-1,-1 0 1,0 0 0,0 0 0,0 0-1,0 0 1,0-1 0,2 0-1,47-11-2288,-11-9-1661,0-8-2637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11.513"/>
    </inkml:context>
    <inkml:brush xml:id="br0">
      <inkml:brushProperty name="width" value="0.025" units="cm"/>
      <inkml:brushProperty name="height" value="0.025" units="cm"/>
    </inkml:brush>
  </inkml:definitions>
  <inkml:trace contextRef="#ctx0" brushRef="#br0">20 4346 3748,'0'0'10020,"-19"-10"-4954,23 2-5058,1 1 1,0 0 0,0 0-1,0 0 1,1 0 0,9-6-1,2-5 1,25-27 89,72-58-1,-25 24-20,-65 57-74,165-166 69,-136 135-80,101-78-1,-13 13 26,102-90-4,-34 32-4,203-201-31,-171 137 16,-29 27-20,7-13 41,31-29 2,281-242-27,-300 292 11,203-194 14,-332 296-26,185-177 149,-226 226-88,4 3 0,133-81 0,-177 121-199,40-25 469,-57 34-470,0-1 1,0 0-1,0-1 1,0 1-1,-1-1 1,1 0 0,-1 0-1,0 0 1,0 0-1,3-8 1,-5 6-7699,-1 0-410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08.426"/>
    </inkml:context>
    <inkml:brush xml:id="br0">
      <inkml:brushProperty name="width" value="0.025" units="cm"/>
      <inkml:brushProperty name="height" value="0.025" units="cm"/>
    </inkml:brush>
  </inkml:definitions>
  <inkml:trace contextRef="#ctx0" brushRef="#br0">139 111 11147,'0'0'774,"-9"1"144,3 0-683,0 0 1,1 1-1,-1 0 0,0 0 1,1 0-1,-1 1 0,1 0 1,-1 0-1,1 0 1,0 1-1,1 0 0,-1 0 1,1 0-1,-1 0 0,1 1 1,0-1-1,1 1 1,-1 0-1,1 0 0,0 1 1,-3 6-1,2-2 136,0-1-1,0 1 1,1-1 0,1 1 0,0 0-1,0 0 1,0 0 0,1 16 0,1-25-343,0 0 0,1 0 1,-1 0-1,1 1 1,-1-1-1,0 0 1,1 0-1,0 0 0,-1 0 1,1 0-1,0 0 1,-1 0-1,1 0 1,0 0-1,0 0 0,0 0 1,0-1-1,0 1 1,0 0-1,0-1 1,0 1-1,0-1 0,0 1 1,0-1-1,1 1 1,-1-1-1,0 0 0,0 1 1,0-1-1,1 0 1,-1 0-1,0 0 1,0 0-1,1 0 0,-1 0 1,0 0-1,2-1 1,52-8 385,-22-3-403,-1-2 0,0-1-1,-1-2 1,-1 0 0,0-3-1,52-43 1,-16 0-115,-61 57 105,0 0 1,-1 1 0,0-1 0,0-1 0,0 1 0,-1-1 0,0 1 0,0-1 0,3-14 0,-5 21 0,-1-1 0,0 1 0,0-1 0,0 1 0,0-1 0,0 1 0,0 0 0,0-1-1,0 1 1,0-1 0,0 1 0,0-1 0,0 1 0,0-1 0,0 1 0,0-1 0,0 1 0,0-1 0,-1 1 0,1 0 0,0-1 0,0 1 0,-1-1 0,1 1 0,0 0 0,0-1 0,-1 1 0,1 0 0,0-1 0,-1 1 0,1 0 0,-1-1 0,1 1 0,0 0 0,-1 0 0,1-1 0,-1 1 0,1 0 0,-1 0 0,0 0 0,-24 5 124,-23 21 78,23-7-43,1 1 0,-39 42 0,55-53-33,0 0-1,1 0 0,0 1 1,1 0-1,0 0 0,0 1 1,1 0-1,1 0 0,0 0 1,-5 19-1,9-28-120,-1-1 0,1 1 0,0-1 0,0 1 0,0 0-1,0-1 1,0 1 0,1-1 0,-1 1 0,0 0 0,1-1 0,-1 1 0,1-1 0,-1 1-1,1-1 1,0 1 0,0-1 0,0 0 0,0 1 0,0-1 0,0 0 0,0 0 0,0 0-1,0 1 1,0-1 0,3 1 0,0 0 2,0 0 1,0 0-1,1-1 0,-1 1 0,1-1 1,-1 0-1,1 0 0,-1-1 0,8 1 0,6-1-11,0-1 0,-1-1 0,1 0-1,20-6 1,-21 3-62,-1 0 1,0-1-1,0 0 1,0-1-1,-1-1 1,0-1-1,0 0 0,-1-1 1,-1 0-1,13-13 1,-14 5 90,-17 9 52,3 9-65,0-1 0,0 1 0,0 0-1,0 0 1,0 0 0,0 0 0,0 1 0,1-1 0,-1 0-1,0 1 1,0 0 0,0-1 0,0 1 0,0 0 0,0 0 0,-1 1-1,-4 2 20,1 0 1,-1 1-1,1-1 0,0 1 0,1 0 0,-1 1 0,1-1 0,0 1 0,1 0 0,-1 0 0,1 1 1,0-1-1,1 1 0,0 0 0,0 0 0,0 0 0,1 1 0,0-1 0,-1 11 0,3-16-29,0 0 0,1 0 0,-1 0 0,1 0 0,0 0 0,-1 0 0,1 0 0,0 0 0,0 0 0,0 0 0,1 0 0,-1 0 0,0-1 0,1 1 0,-1-1 0,1 1 0,0-1 0,-1 1 1,1-1-1,0 0 0,0 0 0,0 0 0,-1 0 0,1 0 0,1 0 0,-1-1 0,0 1 0,0-1 0,0 1 0,0-1 0,3 0 0,10 3 11,1-1 0,0-1 0,18-2 0,-21 1-17,3 0-35,1-1 0,-1-1-1,0-1 1,0 0 0,-1-1 0,1-1-1,-1 0 1,16-8 0,-27 11 41,0 0 1,0-1-1,0 1 1,0-1-1,0 0 1,0 0-1,-1-1 1,1 1-1,-1-1 0,0 1 1,0-1-1,0 0 1,2-6-1,-4 6 16,1 1-1,-2-1 1,1 0-1,0 1 1,-1-1-1,1 0 1,-1 0-1,0 1 1,-1-1-1,1 0 1,-1 1-1,1-1 1,-1 0-1,0 1 1,0-1 0,-1 1-1,1-1 1,-1 1-1,-3-6 1,-24-33 596,23 36-509,1-1-1,0 0 1,0 0-1,0 0 1,1 0-1,0-1 1,0 0-1,1 0 1,-4-16-1,7 23-105,0 1 1,0-1-1,0 1 0,0-1 0,0 1 1,1-1-1,-1 1 0,0 0 0,0-1 1,1 1-1,-1-1 0,0 1 0,0-1 1,1 1-1,-1 0 0,0-1 0,1 1 1,-1 0-1,1-1 0,-1 1 0,0 0 0,1-1 1,-1 1-1,1 0 0,-1 0 0,1 0 1,-1-1-1,1 1 0,-1 0 0,1 0 1,-1 0-1,1 0 0,-1 0 0,1 0 1,-1 0-1,1 0 0,-1 0 0,1 0 1,-1 0-1,1 0 0,-1 1 0,1-1 1,-1 0-1,1 0 0,27 8-329,-27-8 296,77 25-5093,-31-18-1441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09.087"/>
    </inkml:context>
    <inkml:brush xml:id="br0">
      <inkml:brushProperty name="width" value="0.025" units="cm"/>
      <inkml:brushProperty name="height" value="0.025" units="cm"/>
    </inkml:brush>
  </inkml:definitions>
  <inkml:trace contextRef="#ctx0" brushRef="#br0">20 0 13677,'0'0'1826,"-2"4"-193,0 17-288,2 4-576,0 5-448,0 2-33,0 1-192,2-4-64,4-4 0,-5-6-128,-1-4-897,0-7-801,-7-7-1729,-11-1-1826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09.508"/>
    </inkml:context>
    <inkml:brush xml:id="br0">
      <inkml:brushProperty name="width" value="0.025" units="cm"/>
      <inkml:brushProperty name="height" value="0.025" units="cm"/>
    </inkml:brush>
  </inkml:definitions>
  <inkml:trace contextRef="#ctx0" brushRef="#br0">3 157 9705,'-1'-10'1356,"0"6"-1124,1 1-1,-1-1 1,1 0 0,0 0-1,0 1 1,0-1 0,1 0-1,-1 1 1,1-1 0,0 0-1,0 1 1,0-1 0,1 1-1,-1-1 1,1 1 0,-1 0-1,1-1 1,0 1-1,1 0 1,-1 0 0,0 1-1,1-1 1,0 0 0,-1 1-1,1-1 1,0 1 0,7-4-1,8-3 160,1 1 0,1 1 0,-1 0 0,1 2 0,1 0 0,-1 1 1,0 1-1,1 1 0,0 1 0,-1 1 0,27 3 0,-42-3-364,0 1 0,0-1 0,0 1 1,-1 1-1,1-1 0,-1 1 0,1-1 1,-1 2-1,1-1 0,-1 0 0,0 1 0,0-1 1,0 1-1,0 0 0,-1 1 0,1-1 1,-1 1-1,4 5 0,-5-7-3,-1 1 0,1-1 0,-1 1 0,0 0 0,0 0 0,0 0 0,-1-1 0,1 1 0,-1 0 0,1 0 0,-1 0 0,0 0 1,0 0-1,0 0 0,-1 0 0,1 0 0,-1-1 0,1 1 0,-1 0 0,0 0 0,0 0 0,-1-1 0,1 1 0,0 0 0,-1-1 0,1 0 0,-1 1 0,0-1 0,0 0 0,0 0 0,-3 3 0,-4 3 120,0-1 0,0 1 0,-1-2-1,0 1 1,0-1 0,-1-1 0,0 0-1,0 0 1,0-1 0,-1-1 0,1 0-1,-1 0 1,-13 1 0,35-4-214,0 0 1,0 0 0,-1 1-1,1 1 1,0 0-1,-1 0 1,1 1 0,-1 0-1,1 0 1,13 9-1,-18-10 48,-1 1 0,0 0 0,0 0 0,0 0 0,-1 0 0,1 1 0,-1-1 0,1 1 0,-1 0 0,0 0 0,-1 1 0,1-1 0,-1 0 0,0 1 0,0-1 0,0 1 0,-1 0 0,1 0-1,-1 0 1,0-1 0,0 1 0,-1 10 0,0-9 95,-1 0 0,0 1 0,0-1 0,0 0-1,-1 0 1,0 0 0,0 0 0,-1 0 0,0-1 0,0 1-1,0-1 1,0 1 0,-1-1 0,0 0 0,0-1 0,0 1 0,-1-1-1,0 1 1,1-1 0,-1-1 0,-1 1 0,1-1 0,-1 0-1,1 0 1,-8 2 0,-1 1 124,0 0-1,-1-2 1,0 0-1,0 0 1,0-1 0,-1-1-1,1-1 1,-1 0-1,-20-2 1,34 1-220,0 0 0,0 0 0,1-1 0,-1 1 0,0 0 0,0-1 0,0 1 0,1-1 0,-1 0 0,0 1 0,1-1-1,-1 0 1,0 0 0,1 0 0,-1 0 0,1 0 0,0-1 0,-1 1 0,1 0 0,0-1 0,0 1 0,-1-1 0,1 1 0,1-1 0,-1 0 0,0 1 0,0-1 0,0 0 0,1 1 0,-1-1 0,1 0 0,0 0 0,-1 0 0,1 0 0,0 1 0,0-3 0,0 0-289,1 0 1,-1 0 0,1 1-1,0-1 1,0 0 0,0 0-1,1 1 1,-1-1 0,1 1 0,0-1-1,0 1 1,0 0 0,0 0-1,0-1 1,1 2 0,3-5-1,58-39-8704,-29 25 1943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09.854"/>
    </inkml:context>
    <inkml:brush xml:id="br0">
      <inkml:brushProperty name="width" value="0.025" units="cm"/>
      <inkml:brushProperty name="height" value="0.025" units="cm"/>
    </inkml:brush>
  </inkml:definitions>
  <inkml:trace contextRef="#ctx0" brushRef="#br0">1 198 11979,'0'0'10490,"11"-3"-9790,1-1-645,0-1 0,0 0 0,-1 0 0,1-1 1,-2-1-1,19-14 0,-23 16-44,0 0 1,0 0-1,0 0 0,-1-1 0,0 0 1,0 0-1,-1 0 0,1-1 0,-1 1 1,-1-1-1,0 0 0,1-1 0,-2 1 1,4-12-1,-6 17-8,1 1-1,-1 0 1,0-1 0,1 1 0,-1-1 0,0 1-1,0-1 1,0 1 0,0 0 0,0-1-1,-1 1 1,1-1 0,0 1 0,-1 0 0,1-1-1,0 1 1,-1 0 0,0-1 0,1 1 0,-1 0-1,0 0 1,0-1 0,0 0 0,-1 2 4,1-1 0,0 1 1,0 0-1,0-1 0,-1 1 0,1 0 1,0 0-1,0 0 0,-1 0 1,1 0-1,0 0 0,0 0 1,-1 1-1,1-1 0,0 0 1,0 1-1,0-1 0,-1 1 0,1-1 1,-1 2-1,-5 1 58,-1 2 1,1-1-1,1 1 1,-1 0-1,1 1 0,-9 9 1,8-6-24,0 1 1,1-1 0,0 1 0,0 0-1,2 0 1,-1 1 0,1 0-1,0-1 1,1 1 0,1 1 0,0-1-1,0 0 1,1 0 0,0 15-1,1-24-51,0 0-1,0 0 1,1 0 0,-1 0-1,0 0 1,1 0-1,-1 0 1,1 0-1,0 0 1,-1 0 0,1 0-1,0 0 1,0-1-1,0 1 1,0 0-1,1-1 1,-1 1 0,0-1-1,1 1 1,-1-1-1,1 0 1,2 2-1,-1-1-134,1-1 0,-1 0 0,0 0-1,1 0 1,-1 0 0,1 0 0,-1-1-1,1 0 1,-1 1 0,1-2 0,-1 1-1,5-1 1,2 0-999,1-1 0,0-1 0,-1 0 0,0 0-1,1-1 1,-1-1 0,15-9 0,17-16-6576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0.233"/>
    </inkml:context>
    <inkml:brush xml:id="br0">
      <inkml:brushProperty name="width" value="0.025" units="cm"/>
      <inkml:brushProperty name="height" value="0.025" units="cm"/>
    </inkml:brush>
  </inkml:definitions>
  <inkml:trace contextRef="#ctx0" brushRef="#br0">206 1 11851,'-9'2'2573,"-19"8"-1343,-1 0 0,1 2 0,1 2 0,-50 31 0,76-45-1232,1 1-1,-1-1 0,1 0 1,0 0-1,-1 0 1,1 0-1,0 1 1,-1-1-1,1 0 0,0 0 1,-1 1-1,1-1 1,0 0-1,-1 0 0,1 1 1,0-1-1,0 0 1,-1 1-1,1-1 1,0 1-1,0-1 0,0 0 1,0 1-1,0-1 1,-1 1-1,1-1 1,0 0-1,0 1 0,0-1 1,0 1-1,0-1 1,0 0-1,0 1 0,0-1 1,1 1-1,15 5-369,37-6-524,-41 0 736,-7 0 99,9-1-66,0 2 0,1-1 0,-1 2 0,25 6 0,-37-8 151,0 0-1,0 1 0,0-1 0,-1 1 0,1 0 0,0-1 0,-1 1 0,1 0 0,0 0 0,-1 0 0,1 0 0,-1 1 0,0-1 0,1 0 0,-1 1 0,0-1 0,0 0 0,0 1 0,0 0 0,0-1 0,0 1 1,0 0-1,0-1 0,-1 1 0,1 0 0,-1 0 0,1-1 0,-1 1 0,0 0 0,1 0 0,-1 0 0,0 0 0,0 0 0,-1-1 0,1 1 0,0 0 0,-1 0 0,1 0 0,-1 0 0,1-1 0,-1 1 0,0 0 0,0-1 1,0 1-1,0 0 0,0-1 0,-2 3 0,-3 5 154,-1 0 1,0 0-1,0 0 0,-1-1 1,-1 0-1,1-1 1,-1 0-1,0 0 1,-1-1-1,0 0 0,0-1 1,0 0-1,0 0 1,-1-1-1,0 0 1,-19 3-1,29-7-226,1 0 1,-1 1-1,0-1 1,1 0-1,-1 0 1,0 0 0,0 0-1,1 0 1,-1 0-1,0 0 1,0 0-1,1 0 1,-1-1-1,0 1 1,1 0-1,-1 0 1,0-1-1,1 1 1,-1 0-1,0-1 1,1 1-1,-1-1 1,0 1-1,1 0 1,-1-1-1,1 0 1,-1 1-1,1-1 1,-1 1-1,1-1 1,0 1-1,-1-1 1,1 0-1,0 1 1,-1-1-1,1 0 1,0 0-1,0 1 1,0-1-1,-1 0 1,1 1-1,0-1 1,0 0-1,0-1 1,11-35-5943,7 3-84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0.832"/>
    </inkml:context>
    <inkml:brush xml:id="br0">
      <inkml:brushProperty name="width" value="0.025" units="cm"/>
      <inkml:brushProperty name="height" value="0.025" units="cm"/>
    </inkml:brush>
  </inkml:definitions>
  <inkml:trace contextRef="#ctx0" brushRef="#br0">124 1 12139,'0'0'1826,"-9"10"-609,-9 11 49,1 2 0,-20 33 0,31-45-876,0-1 1,1 1 0,0 1-1,0-1 1,2 1-1,-1 0 1,1 0-1,1 0 1,-1 18 0,2-25-357,1 0 1,1 0-1,-1 0 1,1 0-1,0 0 1,0 0-1,0 0 1,1 0-1,-1 0 1,1 0-1,1-1 0,2 6 1,-3-8-32,0 0 1,-1 0-1,1-1 1,0 1-1,1 0 1,-1-1-1,0 1 1,0-1-1,1 0 1,-1 0-1,1 0 1,-1 0-1,1 0 1,-1 0-1,1-1 1,0 1-1,-1-1 1,1 0-1,0 0 1,-1 0-1,1 0 1,0 0-1,-1-1 1,1 1-1,4-2 1,-3 1-22,0-1 1,0 1 0,-1-1-1,1 0 1,0 0 0,-1 0-1,1-1 1,-1 1-1,0-1 1,0 0 0,0 0-1,0 0 1,-1 0 0,1 0-1,-1-1 1,0 1-1,0-1 1,3-5 0,-1 2 13,-1-1 0,0 0 1,-1 0-1,1-1 0,-1 1 1,-1 0-1,0-1 0,1-9 1,-24 39 136,19-15-84,0 0 0,1 0 0,-1 0 0,1 0 0,0 0 0,1 0 0,-1 1 0,1-1 0,1 0 0,-1 13 0,2-17-39,-1 0 0,0 1 1,1-1-1,0 0 0,-1 0 0,1 0 0,0 0 1,0 0-1,0 0 0,1 0 0,-1 0 1,0-1-1,1 1 0,-1 0 0,1-1 1,-1 1-1,1-1 0,0 1 0,0-1 1,-1 0-1,1 0 0,0 0 0,0 0 1,0 0-1,1 0 0,-1-1 0,0 1 0,0-1 1,0 1-1,0-1 0,1 0 0,-1 0 1,0 0-1,3 0 0,7 0-26,0 0-1,0-1 0,0-1 1,0 0-1,-1 0 1,1-1-1,18-7 1,1-4-114,38-23-1,7-4 38,-76 41 100,0 1-1,-1-1 0,1 0 1,0 1-1,0-1 0,0 1 1,0-1-1,0 0 0,-1 1 1,1-1-1,0 0 1,0 1-1,0-1 0,0 1 1,0-1-1,0 0 0,0 1 1,0-1-1,1 1 0,-1-1 1,0 0-1,0 1 0,0-1 1,0 1-1,0-1 0,1 0 1,-1 1-1,0-1 0,0 0 1,1 1-1,-1-1 0,0 0 1,0 0-1,1 1 1,-1-1-1,0 0 0,1 0 1,-1 1-1,0-1 0,1 0 1,-1 0-1,0 0 0,1 0 1,-1 0-1,1 0 0,-1 1 1,0-1-1,1 0 0,-1 0 1,1 0-1,-1 0 0,0 0 1,1 0-1,-1-1 0,1 1 1,-1 0-1,0 0 0,1 0 1,-1 0-1,0 0 1,1 0-1,-1-1 0,1 1 1,-1 0-1,0 0 0,0-1 1,1 1-1,-1 0 0,1-1 1,-18 44 839,6-11-338,11-32-489,0 1-1,0 0 1,0-1 0,0 1-1,0 0 1,0-1-1,0 1 1,0 0-1,1-1 1,-1 1 0,0 0-1,1-1 1,-1 1-1,0-1 1,1 1-1,-1-1 1,1 1-1,-1-1 1,0 1 0,1-1-1,-1 1 1,1-1-1,0 0 1,-1 1-1,1-1 1,-1 0-1,1 1 1,0-1 0,-1 0-1,2 1 1,25-1 269,26-16-57,11-14-179,-42 17-71,1 2 0,0 1 0,0 1 1,1 1-1,0 1 0,30-5 0,-53 12 16,-1 0 0,1 0 0,0 0 0,0 0 0,-1 0 0,1 0 0,0 0 0,0 0 0,-1 0-1,1 0 1,0 0 0,0 1 0,-1-1 0,1 0 0,0 1 0,-1-1 0,1 0 0,-1 1 0,1-1 0,0 1 0,-1-1 0,1 1 0,-1-1 0,1 1 0,-1-1 0,1 1 0,-1-1 0,1 1 0,-1 0 0,0-1 0,0 1 0,1 0 0,-1 0 0,0-1 0,1 2 0,-2 33 151,1-4 119,0-31-258,0 1 1,0-1-1,0 1 1,0 0-1,0-1 1,0 1-1,1 0 1,-1-1-1,0 1 1,0-1-1,1 1 1,-1 0-1,1-1 1,-1 1-1,0-1 1,1 1-1,-1-1 1,1 0-1,-1 1 1,1-1-1,-1 1 0,1-1 1,-1 0-1,1 1 1,0-1-1,-1 0 1,1 0-1,-1 1 1,1-1-1,0 0 1,-1 0-1,2 0 1,9 0 39,0-1 1,0 0-1,-1-1 0,1 0 1,0 0-1,-1-1 0,0-1 0,13-5 1,82-47-337,-71 37 71,19-8-1195,-45 25-741,-34 16 505,9-7-969,1-2-2413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1.162"/>
    </inkml:context>
    <inkml:brush xml:id="br0">
      <inkml:brushProperty name="width" value="0.025" units="cm"/>
      <inkml:brushProperty name="height" value="0.025" units="cm"/>
    </inkml:brush>
  </inkml:definitions>
  <inkml:trace contextRef="#ctx0" brushRef="#br0">0 1 12043,'0'0'9097,"63"21"-10090,-42-7-737,6-4-1377,-2-2-1249,-2-2-1121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1.494"/>
    </inkml:context>
    <inkml:brush xml:id="br0">
      <inkml:brushProperty name="width" value="0.025" units="cm"/>
      <inkml:brushProperty name="height" value="0.025" units="cm"/>
    </inkml:brush>
  </inkml:definitions>
  <inkml:trace contextRef="#ctx0" brushRef="#br0">0 8 5765,'0'0'14580,"7"10"-12979,19 31-373,-13-12-15,-5-15-675,18-11-405,-8-6-168,-1 1 0,0-2 0,0-1 0,0 0 0,-1-1 0,0 0-1,0-2 1,24-14 0,45-18-108,-85 39 153,0 1-1,0 0 1,1 0-1,-1-1 0,0 1 1,1 0-1,-1 0 1,0 0-1,0-1 1,1 1-1,-1 0 1,1 0-1,-1 0 0,0 0 1,1 0-1,-1 0 1,0 0-1,1 0 1,-1 0-1,0 0 1,1 0-1,-1 0 0,1 0 1,-1 0-1,0 0 1,1 0-1,-1 0 1,0 0-1,1 0 1,-1 1-1,0-1 0,1 0 1,-1 0-1,0 0 1,1 1-1,-1-1 1,0 0-1,0 0 0,1 1 1,-1-1-1,0 0 1,0 1-1,1-1 1,-1 0-1,0 1 1,0-1-1,0 0 0,0 1 1,0-1-1,0 0 1,0 1-1,1-1 1,-1 0-1,0 1 1,0-1-1,0 1 0,0-1 1,0 0-1,-1 1 1,1-1-1,0 0 1,0 1-1,0-1 0,0 1 1,0-1-1,0 0 1,-1 1-1,-15 37 1232,2-3-412,18-34-788,1 0 0,-1-1 0,0 1 1,0-1-1,1 0 0,-1 0 0,0 0 0,0 0 0,5-2 0,10-2-59,1-1-1,28-12 1,-37 12-101,0 0 0,1 1 1,-1 0-1,1 1 0,0 0 1,0 1-1,0 1 0,0 0 0,1 0 1,18 2-1,-31 0 117,1-1 1,-1 0-1,1 1 1,0-1-1,-1 1 1,1-1-1,-1 1 1,1-1-1,-1 1 1,1-1 0,-1 1-1,1 0 1,-1-1-1,0 1 1,1 0-1,-1-1 1,0 1-1,1 0 1,-1-1-1,0 1 1,0 0-1,0 0 1,0-1-1,0 1 1,0 0-1,0-1 1,0 1-1,0 0 1,0 0-1,0-1 1,0 1-1,-1 0 1,1 0-1,0-1 1,0 1-1,-1 0 1,1-1-1,0 1 1,-1-1-1,1 1 1,-1 0-1,1-1 1,-2 2-1,-18 26-2009,11-21-2404,2-6-3699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2.692"/>
    </inkml:context>
    <inkml:brush xml:id="br0">
      <inkml:brushProperty name="width" value="0.025" units="cm"/>
      <inkml:brushProperty name="height" value="0.025" units="cm"/>
    </inkml:brush>
  </inkml:definitions>
  <inkml:trace contextRef="#ctx0" brushRef="#br0">79 135 7911,'0'0'11350,"10"-8"-10288,81-61 251,-89 68-1300,0 0 0,-1-1 0,1 1 0,0-1 0,-1 1-1,1-1 1,-1 0 0,0 1 0,1-1 0,-1 0-1,0 0 1,0 0 0,0 0 0,0 0 0,-1 0-1,1 0 1,0 0 0,-1 0 0,0-1 0,1 1 0,-1 0-1,0 0 1,0 0 0,-1-4 0,1 5-9,-1 1-1,0-1 1,0 0 0,0 1 0,0-1 0,0 1 0,0-1-1,0 1 1,0-1 0,0 1 0,0 0 0,0-1-1,-1 1 1,1 0 0,0 0 0,0 0 0,0 0 0,0 0-1,0 0 1,0 0 0,-2 1 0,-27 2 24,21 0-3,0 1 0,0 0 0,0 1 0,0-1 0,1 2 0,-1-1 0,1 1 0,1 1 0,-12 11-1,14-13-4,0 0-1,0 0 0,1 0 1,-1 1-1,1 0 0,1 0 1,-1 0-1,1 0 0,0 0 1,1 1-1,-1-1 0,1 1 0,1 0 1,-3 12-1,5-19-11,0 1-1,-1 0 1,1 0-1,-1 0 1,1-1 0,0 1-1,0 0 1,-1-1 0,1 1-1,0 0 1,0-1-1,0 1 1,0-1 0,0 1-1,0-1 1,0 0-1,0 1 1,0-1 0,0 0-1,0 0 1,0 0-1,0 0 1,0 0 0,0 0-1,0 0 1,0 0-1,0 0 1,0 0 0,0 0-1,1-1 1,38-5 108,-14-2-80,47-21-1,15-5-10,-88 34-26,1 0-1,-1 0 1,0 0-1,0 0 0,0 0 1,1 0-1,-1 1 0,0-1 1,0 0-1,0 0 0,0 0 1,1 0-1,-1 1 1,0-1-1,0 0 0,0 0 1,0 0-1,0 1 0,0-1 1,1 0-1,-1 0 1,0 0-1,0 1 0,0-1 1,0 0-1,0 0 0,0 1 1,0-1-1,0 0 0,0 0 1,0 1-1,0-1 1,0 0-1,0 0 0,0 0 1,0 1-1,0-1 0,-1 0 1,1 0-1,0 1 0,0-1 1,0 0-1,0 0 1,0 0-1,0 0 0,-1 1 1,1-1-1,0 0 0,0 0 1,0 0-1,-1 0 0,1 1 1,0-1-1,0 0 1,-3 11 34,3-10-33,0-1 1,0 0 0,0 0-1,0 0 1,0 1 0,0-1-1,0 0 1,0 0-1,0 0 1,0 0 0,0 1-1,1-1 1,-1 0 0,0 0-1,0 0 1,0 0-1,0 1 1,0-1 0,0 0-1,1 0 1,-1 0 0,0 0-1,0 0 1,0 0-1,1 0 1,-1 0 0,0 0-1,0 1 1,0-1 0,1 0-1,-1 0 1,0 0-1,0 0 1,0 0 0,1 0-1,-1 0 1,0 0 0,0 0-1,0 0 1,1 0-1,-1-1 1,0 1 0,0 0-1,0 0 1,0 0-1,1 0 1,-1 0 0,9-4 5,1 0 1,-2 0-1,1-1 1,0 0-1,-1 0 1,0-1-1,0 0 1,8-8-1,-7 6 0,0 0-1,1 1 0,0 0 1,1 0-1,12-5 1,-22 12-6,-1 0 1,0 0-1,0 0 1,1-1-1,-1 1 1,0 0 0,1 0-1,-1 0 1,0 0-1,0 0 1,1 0-1,-1 1 1,0-1 0,1 0-1,-1 0 1,0 0-1,0 0 1,1 0-1,-1 0 1,0 0 0,0 1-1,1-1 1,-1 0-1,0 0 1,0 0 0,1 1-1,-1-1 1,0 0-1,0 0 1,0 0-1,0 1 1,1-1 0,-1 0-1,0 0 1,0 1-1,0-1 1,0 0-1,0 1 1,0-1 0,0 0-1,0 0 1,0 1-1,2 21 232,-7 23 264,3-41-473,1 1-1,0 0 1,0 1-1,1-1 0,-1 0 1,1 0-1,1 0 1,-1 0-1,0 0 0,1 0 1,2 5-1,-2-8-16,0 0-1,0-1 1,0 1-1,1-1 1,-1 1-1,1-1 0,-1 1 1,1-1-1,0 0 1,-1 0-1,1 0 1,0 0-1,0 0 1,0 0-1,0 0 0,0 0 1,0-1-1,0 1 1,0-1-1,0 0 1,0 0-1,0 1 1,0-1-1,0 0 1,0-1-1,0 1 0,0 0 1,4-2-1,6 1 4,0-1 0,0-1 0,-1 0 0,1-1 0,-1 0 0,0-1 0,14-7 0,71-52-235,-2 3 140,-94 61 94,1 0 0,0-1 0,0 1 0,0 0 0,0 0 0,0 0 0,0 0 0,0 0 0,0 0 0,0 1 0,0-1 0,0 0 0,0 0 0,0 1 0,0-1 0,0 1 1,0-1-1,0 0 0,-1 1 0,1 0 0,0-1 0,0 1 0,-1-1 0,1 1 0,0 0 0,-1 0 0,2 0 0,16 11 23,-12-11-35,9 2-278,0 0-1,1 1 1,-2 0 0,28 12-1,-38-13 248,0-1 1,0 0-1,-1 1 0,1 0 0,-1 0 0,1 0 0,-1 0 0,0 0 0,0 1 1,-1-1-1,1 1 0,-1 0 0,0 0 0,0-1 0,0 2 0,0-1 0,0 0 0,-1 0 1,0 1-1,0-1 0,1 9 0,-2-4 58,0-1 0,-1 1-1,1-1 1,-1 1 0,-1 0 0,0-1-1,0 0 1,-1 1 0,0-1 0,0 0 0,-1-1-1,0 1 1,0 0 0,-1-1 0,0 0 0,0 0-1,-1-1 1,1 1 0,-2-1 0,1 0 0,-1-1-1,1 0 1,-2 0 0,1 0 0,-14 6-1,19-10 27,1 0 0,-1 0 0,1 0 0,-1-1 0,0 1 0,1-1 0,-1 1 0,0-1 0,0 1 0,1-1 0,-1 0 0,0 0 0,0 0 0,0 0 0,1 0-1,-1-1 1,0 1 0,0 0 0,-3-2 0,4 1-17,1 1 0,-1-1 0,0 0-1,0 0 1,0 0 0,1 0 0,-1 0 0,0 0 0,1-1-1,-1 1 1,1 0 0,-1 0 0,1 0 0,0 0-1,0-1 1,-1 1 0,1 0 0,0 0 0,0-1-1,0 1 1,0-2 0,1-5 19,0 0 0,1 0 0,0 0 0,0 0 1,0 0-1,1 0 0,5-8 0,-8 15-64,16-31 71,2 1 0,22-30 0,-35 54-368,0 0 0,1 1-1,-1-1 1,1 1-1,1 0 1,-1 1-1,1 0 1,0 0-1,0 0 1,0 1 0,1 0-1,0 0 1,-1 1-1,16-5 1,-9 6-4569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3.433"/>
    </inkml:context>
    <inkml:brush xml:id="br0">
      <inkml:brushProperty name="width" value="0.025" units="cm"/>
      <inkml:brushProperty name="height" value="0.025" units="cm"/>
    </inkml:brush>
  </inkml:definitions>
  <inkml:trace contextRef="#ctx0" brushRef="#br0">191 148 13549,'-4'-3'535,"0"0"1,0 1-1,-1 0 1,1 0-1,-1 0 1,0 1-1,1 0 0,-1 0 1,0 0-1,0 0 1,-7 0-1,8 2-426,0 0-1,0-1 0,0 1 1,0 1-1,0-1 1,0 1-1,0-1 0,0 1 1,1 0-1,-1 1 1,0-1-1,1 0 0,0 1 1,0 0-1,0 0 0,0 0 1,0 0-1,0 0 1,1 1-1,-4 5 0,-1 3-37,0 0-1,1 0 0,0 0 1,1 1-1,0 0 1,1 0-1,0 0 0,1 1 1,1-1-1,-2 26 0,4-38-60,0 0-1,0 0 0,0 0 0,0 0 0,0 0 0,0 1 1,1-1-1,-1 0 0,0 0 0,0 0 0,1 0 0,-1 0 1,1 0-1,-1 0 0,1 0 0,-1 0 0,1 0 0,0 0 1,-1 0-1,1-1 0,0 1 0,0 0 0,0 0 0,-1-1 1,1 1-1,0 0 0,0-1 0,0 1 0,1 0 0,1-1 12,0 1-1,0-1 0,-1 0 0,1 0 0,0 0 1,0 0-1,0 0 0,-1-1 0,1 1 0,0-1 1,4-1-1,5-3 46,0 0 0,0-1 1,-1 0-1,14-10 0,13-13-22,-2-1 1,-1-2-1,-1-2 0,-2-1 0,-1-1 1,47-74-1,-64 85 34,-23 38 79,-26 40 19,22-31 134,0 1 1,1 0-1,1 1 0,2 0 1,0 1-1,-8 37 1,17-60-293,0-1-1,-1 1 1,1 0 0,0-1 0,0 1 0,0 0 0,0-1-1,0 1 1,1 0 0,-1-1 0,0 1 0,1-1 0,-1 1 0,1-1-1,0 1 1,-1-1 0,1 1 0,0-1 0,0 1 0,0-1-1,0 0 1,0 0 0,0 1 0,0-1 0,0 0 0,1 0 0,1 1-1,1 0 5,0 0-1,0-1 0,0 0 1,0 0-1,0 0 1,0 0-1,0-1 0,1 0 1,-1 1-1,7-2 0,9-1 13,-1-1 0,0-1 0,34-11 0,-19 3-912,0-2-1,0 0 1,54-35 0,-70 32-2225,-14 3-2122,-4 5-385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29.452"/>
    </inkml:context>
    <inkml:brush xml:id="br0">
      <inkml:brushProperty name="width" value="0.025" units="cm"/>
      <inkml:brushProperty name="height" value="0.025" units="cm"/>
    </inkml:brush>
  </inkml:definitions>
  <inkml:trace contextRef="#ctx0" brushRef="#br0">31 155 5093,'3'-12'5760,"24"-124"2739,-25 130-7073,0 9-557,0 24-262,-1 40-114,-8 29-28,-22 108 0,-1-4 30,30-199-489,-1-1-1,1 1 0,0 0 1,0 0-1,-1-1 0,1 1 0,0 0 1,0 0-1,0 0 0,0-1 1,0 1-1,0 0 0,0 0 1,0-1-1,0 1 0,1 0 1,-1 0-1,0-1 0,0 1 1,1 0-1,-1 0 0,1-1 1,-1 1-1,0 0 0,1-1 1,-1 1-1,1-1 0,-1 1 1,1 0-1,0-1 0,-1 0 1,1 1-1,0-1 0,0 1 1,1-1 20,0 0 1,0 0 0,0-1 0,0 0 0,0 1-1,0-1 1,-1 0 0,1 1 0,0-1 0,0 0 0,-1-1-1,1 1 1,1-2 0,50-47 853,22-37-1135,-3-4 1,66-109-1,-136 197-195,1-1-1,-1 1 1,0-1 0,0 0-1,-1 0 1,1 0 0,-1 0-1,0 0 1,0 0 0,1-5-1,-2-5-4583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12.610"/>
    </inkml:context>
    <inkml:brush xml:id="br0">
      <inkml:brushProperty name="width" value="0.025" units="cm"/>
      <inkml:brushProperty name="height" value="0.025" units="cm"/>
    </inkml:brush>
  </inkml:definitions>
  <inkml:trace contextRef="#ctx0" brushRef="#br0">0 0 13229,'0'0'6875,"5"10"-6223,-2-3-622,1 0-1,-1 0 1,1 0 0,1 0 0,-1-1 0,1 0 0,1 0 0,-1 0 0,1 0 0,0-1-1,0 0 1,0 0 0,1 0 0,13 6 0,-12-8-21,0 0-1,0 0 1,1-1-1,-1-1 1,0 1 0,1-1-1,-1-1 1,1 1-1,-1-1 1,0-1 0,1 0-1,-1 0 1,1 0-1,-1-1 1,15-6 0,20-16-2899,-6-12-3839,-19 12 2501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4.081"/>
    </inkml:context>
    <inkml:brush xml:id="br0">
      <inkml:brushProperty name="width" value="0.025" units="cm"/>
      <inkml:brushProperty name="height" value="0.025" units="cm"/>
    </inkml:brush>
  </inkml:definitions>
  <inkml:trace contextRef="#ctx0" brushRef="#br0">0 138 11403,'0'0'10629,"8"-2"-9589,6-3-838,0 0-1,0 0 1,16-10-1,-24 13-176,-1-1-1,0 0 0,0-1 0,0 1 1,0-1-1,-1 0 0,1 0 0,-1-1 1,0 1-1,0-1 0,-1 0 0,6-9 1,-9 13-18,-1 1 1,1 0 0,-1-1 0,1 1 0,-1 0 0,1 0 0,-1-1-1,1 1 1,-1 0 0,1 0 0,-1 0 0,0 0 0,1 0 0,-1 0-1,1 0 1,-1 0 0,1 0 0,-1 0 0,1 0 0,-1 0 0,0 0-1,1 0 1,-1 1 0,1-1 0,-1 0 0,1 0 0,-1 1-1,1-1 1,-1 0 0,1 1 0,0-1 0,-1 0 0,1 1 0,-1 0-1,-25 10 220,22-9-234,0-1 0,0 1-1,0 0 1,0 1 0,0-1-1,1 1 1,-1 0 0,1-1 0,0 2-1,-1-1 1,1 0 0,1 0-1,-1 1 1,1 0 0,-1-1-1,1 1 1,0 0 0,0 0-1,1 0 1,-1 1 0,1-1-1,0 0 1,0 1 0,0-1-1,1 0 1,-1 6 0,2-10 7,-1 1-1,0 0 1,0 0 0,1 0 0,-1-1 0,1 1-1,-1 0 1,1-1 0,-1 1 0,1 0 0,-1-1 0,1 1-1,0-1 1,-1 1 0,1 0 0,0-1 0,-1 0-1,1 1 1,0-1 0,0 1 0,0-1 0,-1 0-1,1 0 1,0 1 0,0-1 0,0 0 0,0 0-1,-1 0 1,1 0 0,0 0 0,0 0 0,0 0-1,0 0 1,0-1 0,-1 1 0,1 0 0,0 0-1,0-1 1,0 1 0,-1 0 0,2-1 0,37-14 141,-23 4-112,-1-1 0,0 0-1,0-1 1,-1 0 0,-1-1-1,0-1 1,17-26 0,-25 26 96,-14 10 131,7 6-234,-1-1 0,0 1-1,1-1 1,-1 1 0,1 0-1,-1 0 1,1 0 0,-1 1-1,-3 2 1,-16 13 133,0 2 1,1 1 0,1 0 0,1 2-1,-32 46 1,49-66-131,-1 3 27,0-1 0,1 1 0,-1 0 0,1-1 0,0 1 0,-2 8 0,4-12-49,0 0 0,0-1 0,0 1 0,0 0 1,0-1-1,0 1 0,0 0 0,0-1 0,0 1 1,0-1-1,0 1 0,1 0 0,-1-1 0,0 1 1,0-1-1,1 1 0,-1 0 0,0-1 0,1 1 1,-1-1-1,1 1 0,0 0 0,23 4-49,-11-5-416,1-1 0,-1-1 1,0 0-1,1-1 0,-1-1 0,17-6 0,-2-2-4650,46-27-1,-27 11-1832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4.566"/>
    </inkml:context>
    <inkml:brush xml:id="br0">
      <inkml:brushProperty name="width" value="0.025" units="cm"/>
      <inkml:brushProperty name="height" value="0.025" units="cm"/>
    </inkml:brush>
  </inkml:definitions>
  <inkml:trace contextRef="#ctx0" brushRef="#br0">158 0 6502,'0'0'14649,"-9"1"-14414,-29 7-86,37-8-147,0 1 0,0-1 1,0 1-1,1-1 0,-1 1 0,0 0 0,0-1 0,0 1 0,1 0 1,-1-1-1,0 1 0,1 0 0,-1 0 0,0 0 0,1 0 1,-1 0-1,1 0 0,0 0 0,-1 0 0,1 0 0,0 0 0,-1 0 1,1 0-1,0 0 0,0 0 0,0 0 0,0 0 0,0 0 1,0 0-1,0 0 0,1 0 0,-1 2 0,1-2 1,-1 1 0,0 0 0,1 0 0,-1-1 0,1 1 0,0 0-1,0-1 1,-1 1 0,1-1 0,0 1 0,1-1 0,-1 1 0,0-1 0,0 0 0,3 3-1,8 1 60,1-1 0,0 0 0,16 3 0,-19-6 113,-1 1 0,0 1 0,0-1-1,0 1 1,0 1 0,-1 0-1,1 0 1,11 8 0,-19-11-135,-1-1 1,1 1-1,-1-1 0,1 1 1,-1 0-1,1-1 1,-1 1-1,1 0 0,-1-1 1,1 1-1,-1 0 0,0-1 1,0 1-1,1 0 1,-1 0-1,0 0 0,0-1 1,0 1-1,0 0 0,0 0 1,0 0-1,0-1 1,0 1-1,0 0 0,0 0 1,0-1-1,-1 1 1,1 0-1,0 0 0,0 0 1,-1-1-1,1 1 0,-1 0 1,1-1-1,0 1 1,-1 0-1,1-1 0,-1 1 1,0-1-1,1 1 1,-1-1-1,1 1 0,-1-1 1,0 1-1,-1 0 0,-35 20 567,34-19-567,-28 12-67,0-1 0,-53 14 0,51-21-3436,1-3-3425,16-3-5422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4.977"/>
    </inkml:context>
    <inkml:brush xml:id="br0">
      <inkml:brushProperty name="width" value="0.025" units="cm"/>
      <inkml:brushProperty name="height" value="0.025" units="cm"/>
    </inkml:brush>
  </inkml:definitions>
  <inkml:trace contextRef="#ctx0" brushRef="#br0">2 1 8552,'0'0'11723,"1"11"-10778,-3 144 2392,2-154-3321,0 0 1,0 0 0,0 0 0,0-1-1,0 1 1,0 0 0,1 0 0,-1-1-1,0 1 1,0 0 0,1-1 0,-1 1-1,1 0 1,-1-1 0,0 1 0,1 0-1,-1-1 1,1 1 0,-1-1 0,1 1-1,0-1 1,-1 1 0,1-1 0,0 1-1,-1-1 1,1 0 0,0 1-1,-1-1 1,2 1 0,26-4 285,25-22-49,1-15-224,-39 28-25,0 0-1,0 1 0,1 0 1,1 2-1,0 0 1,35-14-1,-51 23 3,0 0 0,0 0 0,1 0 0,-1 0 0,0 0 1,0 0-1,0 0 0,0 1 0,1-1 0,-1 0 0,0 1 0,0-1 0,0 1 0,0-1 0,0 1 0,0-1 1,0 1-1,0 0 0,0-1 0,0 1 0,0 0 0,0 0 0,-1 0 0,1 0 0,0 0 0,-1 0 1,1 0-1,0 0 0,-1 0 0,1 0 0,-1 0 0,0 0 0,1 0 0,-1 0 0,0 1 0,0-1 0,1 0 1,-1 0-1,0 0 0,0 0 0,-1 2 0,1 67 437,-1-48-315,1-21-106,-1-1-1,1 1 0,0 0 0,0-1 1,0 1-1,0-1 0,0 1 0,1-1 1,-1 1-1,0 0 0,0-1 0,0 1 1,0-1-1,1 1 0,-1-1 0,0 1 1,1-1-1,-1 1 0,0-1 0,1 1 1,-1-1-1,0 1 0,1-1 0,-1 1 1,1-1-1,-1 0 0,1 1 0,-1-1 1,1 0-1,-1 0 0,1 1 0,0-1 1,-1 0-1,1 0 0,-1 0 0,1 1 1,28-9 299,33-31-310,-52 33 2,9-8-365,24-14-255,-14 18-4776,-35 9-1455,-2-4-113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5.349"/>
    </inkml:context>
    <inkml:brush xml:id="br0">
      <inkml:brushProperty name="width" value="0.025" units="cm"/>
      <inkml:brushProperty name="height" value="0.025" units="cm"/>
    </inkml:brush>
  </inkml:definitions>
  <inkml:trace contextRef="#ctx0" brushRef="#br0">0 1 6246,'0'0'8872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6.576"/>
    </inkml:context>
    <inkml:brush xml:id="br0">
      <inkml:brushProperty name="width" value="0.025" units="cm"/>
      <inkml:brushProperty name="height" value="0.025" units="cm"/>
    </inkml:brush>
  </inkml:definitions>
  <inkml:trace contextRef="#ctx0" brushRef="#br0">86 0 14670,'0'0'4495,"-5"10"-3011,-9 19-783,1 1 1,1 0-1,2 0 1,2 1-1,0 1 1,2 0-1,2-1 1,0 2-1,3 51 1,1-82-696,0 1 0,0 0 0,1-1 0,-1 1 0,1 0 0,0-1 0,0 1 0,0-1 1,0 1-1,0-1 0,2 3 0,-3-5 4,1 1 0,-1 0-1,1-1 1,0 1 0,-1 0 0,1-1 0,0 1-1,-1-1 1,1 1 0,0-1 0,0 1 0,-1-1-1,1 0 1,0 1 0,0-1 0,0 0-1,0 0 1,-1 0 0,1 1 0,0-1 0,0 0-1,1 0 1,0-1 4,0 0-1,0 0 0,0 0 1,0 0-1,0 0 0,-1 0 1,1 0-1,0-1 0,-1 1 1,1-1-1,-1 1 0,0-1 1,1 1-1,-1-1 1,0 0-1,0 0 0,0 1 1,0-1-1,0 0 0,0 0 1,-1 0-1,1 0 0,-1 0 1,1 0-1,-1-4 0,3-9-173,-1 0 0,0 0 0,-1-1 0,-1 1 0,-1 0 0,0-1-1,-5-22 1,9 52-309,-3-13 464,1 1 0,-1 0 0,0-1 0,1 1 0,-1-1 0,1 1 0,-1-1 0,1 1 0,0-1 0,-1 1 1,1-1-1,0 0 0,0 1 0,0-1 0,0 0 0,0 0 0,0 0 0,1 0 0,-1 0 0,0 0 0,1 0 0,-1 0 0,0 0 0,1 0 0,1 0 0,3 1 9,-1 0-1,1-1 0,0 0 0,0 0 0,0 0 0,0 0 1,-1-1-1,1 0 0,0-1 0,0 1 0,0-1 1,0 0-1,0 0 0,-1-1 0,1 0 0,-1 0 1,7-3-1,-7 3 0,0-1 0,-1 1 1,1-1-1,-1 0 0,0 0 0,0 0 1,0-1-1,0 1 0,0-1 0,-1 0 1,0 0-1,1 0 0,-2-1 0,1 1 1,0-1-1,-1 1 0,0-1 1,0 0-1,2-9 0,-8 33-28,2-14 3,0 1-1,1 0 0,0-1 1,0 1-1,1 0 0,0 10 0,0-14 20,0-1 0,1 1 0,-1 0-1,1-1 1,-1 1 0,1 0-1,0-1 1,0 1 0,0-1-1,0 1 1,0-1 0,0 0-1,0 1 1,0-1 0,0 0 0,1 0-1,-1 0 1,0 0 0,1 0-1,-1 0 1,1 0 0,-1 0-1,1 0 1,0-1 0,-1 1-1,1-1 1,0 1 0,-1-1-1,3 0 1,14 4 33,-6-3-83,-1 2 0,1-1 0,17 8-1,-27-10 57,0 1-1,0 0 1,0 0-1,-1 0 1,1 0-1,0 0 0,0 0 1,0 1-1,-1-1 1,1 0-1,-1 1 0,1-1 1,-1 1-1,0 0 1,0 0-1,1-1 1,-1 1-1,0 0 0,0 0 1,-1 0-1,1 0 1,0 0-1,-1 0 0,1 0 1,-1 0-1,0 3 1,1-5 22,-1 0 1,1 0-1,-1 0 1,1 0-1,-1 0 1,0 0-1,1 0 1,-1 0-1,1 0 1,-1 0-1,1 0 1,-1 0-1,0 0 1,1 0-1,-1 0 1,1-1-1,-1 1 1,0 0-1,1 0 1,-1 0-1,0-1 1,1 1-1,-1 0 1,0-1-1,1 1 1,-1 0-1,0-1 1,0 1-1,1 0 1,-1-1-1,0 1 1,0 0-1,0-1 1,1 1-1,-1-1 1,0 0-1,15-17 30,56-64-241,-65 76 136,1 0 0,0 0-1,0 0 1,0 1 0,1 0-1,-1 1 1,1-1 0,0 1 0,17-5-1,-24 9 44,0-1-1,0 1 1,1-1-1,-1 1 1,0 0-1,0 0 1,1 0-1,-1-1 1,0 1-1,0 0 1,1 1-1,-1-1 0,0 0 1,0 0-1,1 0 1,-1 1-1,0-1 1,0 1-1,0-1 1,1 1-1,-1-1 1,0 1-1,0 0 1,0 0-1,0-1 1,0 1-1,0 0 1,1 2-1,0 0-2,-1 1 1,0-1-1,0 1 0,0-1 1,0 1-1,-1 0 1,1-1-1,-1 5 0,0-5 12,0 1-1,1-1 1,-1 0-1,0 0 0,1 0 1,0 1-1,0-1 1,0 0-1,0 0 0,1 0 1,2 4-1,-3-6 5,0 0 1,1 0-1,-1 0 1,1 0-1,-1 0 0,0-1 1,1 1-1,-1-1 1,1 1-1,0-1 0,-1 1 1,1-1-1,-1 0 1,1 0-1,0 0 0,-1 0 1,1 0-1,-1 0 1,1 0-1,0-1 0,-1 1 1,1-1-1,1 0 1,41-17 94,-35 13-121,22-10-67,-21 9-102,0 0 0,0 1 0,0 1 0,1-1 0,0 2 0,0 0 0,0 0 0,13-1 0,-23 4 191,0 1 0,-1 0 1,1 0-1,-1 0 1,1 0-1,-1 0 0,1 0 1,-1 0-1,0 0 1,1 0-1,-1 0 1,0 0-1,0 0 0,0 1 1,0-1-1,0 0 1,0 0-1,0 0 0,0 0 1,0 0-1,-1 0 1,1 0-1,0 0 0,-1 0 1,1 0-1,-1 0 1,1 0-1,-2 1 0,2-1 2,-1 0 0,1 0 0,-1 0 0,1 0-1,-1 0 1,1 0 0,0 0 0,-1 0 0,1 0-1,0 0 1,0 0 0,0 0 0,0 0 0,0 0-1,0 0 1,0 0 0,0 0 0,0 0 0,0 0-1,1 0 1,-1 0 0,0 0 0,1 0 0,-1 0-1,1 0 1,-1 0 0,2 1 0,16-5-309,0 0 0,-1-2 0,1 0 0,-1 0 0,1-2 0,-2 0 0,24-15 0,9-1-159,-41 19 452,-4 2 31,0 0 0,-1 1 0,1-1-1,0 1 1,0 0 0,0 0 0,8-1 710,-42 9 733,29-11-1597,0 5 39,-4 14 50,-2 25 745,13-39-566,1-1 1,0 0-1,0 0 1,-1 0-1,11-3 1,89-20-33,-103 21-73,-1 0 0,1 0 1,0 0-1,-1 0 0,1 0 0,-1-1 0,0 1 0,3-5 1,10-10-59,-11 14 18,0 1-1,0-1 0,1 1 0,-1 0 0,1 0 0,-1 0 1,1 1-1,0 0 0,-1 0 0,1 0 0,0 0 1,0 1-1,0-1 0,9 2 0,-13 0 13,-1 0 0,1-1 0,0 1 0,0 0 0,-1 0 0,1 0 0,-1 0 0,1 0 0,-1 0 0,1 0 0,-1 0 0,0 0 0,1 0 0,-1 0 0,0 0 0,0 0 0,0 0 0,0 0 0,0 0 0,0 0 0,0 0 0,0 1 0,0-1 0,0 0 0,-1 0 0,1 0 0,0 0 0,-1 0 0,1 0 0,-2 1 0,2-1 7,-1 0 0,1 0 0,0 0 0,-1 0 0,1 1 0,0-1 0,0 0-1,0 0 1,-1 0 0,1 0 0,0 0 0,1 0 0,-1 0 0,0 0 0,0 1 0,0-1 0,1 0 0,-1 0 0,1 1 0,7-1 34,1 0 0,-1 0 1,1-1-1,-1 0 0,1-1 0,-1 0 0,0 0 0,1-1 1,-1 0-1,0 0 0,10-5 0,5 0-33,-13 4-608,22-6 1708,-22 4-3192,-11-1-4700,-10-2-1032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7.351"/>
    </inkml:context>
    <inkml:brush xml:id="br0">
      <inkml:brushProperty name="width" value="0.025" units="cm"/>
      <inkml:brushProperty name="height" value="0.025" units="cm"/>
    </inkml:brush>
  </inkml:definitions>
  <inkml:trace contextRef="#ctx0" brushRef="#br0">17 77 6150,'-1'0'326,"0"-1"0,0 0 0,-1 1 0,1-1-1,1 0 1,-1 0 0,0 0 0,0 0 0,0 1 0,0-1 0,0-1 0,1 1 0,-1 0 0,1 0 0,-1 0 0,1 0 0,-1 0-1,1 0 1,-1-1 0,1 1 0,0 0 0,0 0 0,0-1 0,0 1 0,0 0 0,0-1 0,0 1 0,0 0 0,0-2 0,2 1-70,-1 0 0,1 0 1,-1 1-1,1-1 1,0 0-1,0 1 0,-1-1 1,1 1-1,0 0 0,0 0 1,0-1-1,1 1 1,-1 1-1,3-2 0,10-3 301,0 1-1,0 1 1,27-3-1,-29 5-372,-1 0 120,0 0-1,1 1 0,-1 0 0,0 1 0,22 3 0,-32-3-276,0 0 1,0-1-1,0 1 0,0 0 0,0 0 0,0 0 1,0 0-1,0 0 0,-1 1 0,1-1 0,-1 0 0,1 1 1,-1-1-1,1 1 0,-1 0 0,0-1 0,1 1 1,-1 0-1,0 0 0,-1 0 0,1 0 0,0 0 1,0 0-1,-1 0 0,1 0 0,-1 0 0,0 0 1,1 0-1,-1 0 0,0 1 0,0-1 0,-1 0 1,1 0-1,0 0 0,-1 0 0,1 0 0,-1 0 1,1 0-1,-1 0 0,-2 3 0,-4 10 16,-1-1 0,0 0 1,-2 0-1,1-1 0,-2 0 0,1 0 0,-2-2 0,-16 15 0,8-7 2,-14 12 137,22-21 242,1 1 0,-1 0-1,2 0 1,-15 20-1,25-31-404,0 1-1,0-1 0,0 0 0,-1 0 1,1 0-1,0 0 0,0 1 1,0-1-1,0 0 0,0 0 0,0 0 1,0 0-1,0 1 0,0-1 1,0 0-1,0 0 0,0 0 0,0 1 1,0-1-1,0 0 0,0 0 0,0 0 1,0 1-1,0-1 0,0 0 1,0 0-1,0 0 0,0 1 0,0-1 1,0 0-1,0 0 0,1 0 1,-1 0-1,0 0 0,0 1 0,0-1 1,0 0-1,0 0 0,1 0 0,-1 0 1,0 0-1,0 0 0,0 1 1,0-1-1,1 0 0,-1 0 0,0 0 1,0 0-1,0 0 0,0 0 1,1 0-1,-1 0 0,0 0 0,1 0 1,17-1 215,21-9-219,49-24-1184,159-88 0,-246 122 1139,6-4-964,0 0 1,0 0 0,-1-1 0,1 0 0,-1 0-1,9-10 1,-8-1-4986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7.681"/>
    </inkml:context>
    <inkml:brush xml:id="br0">
      <inkml:brushProperty name="width" value="0.025" units="cm"/>
      <inkml:brushProperty name="height" value="0.025" units="cm"/>
    </inkml:brush>
  </inkml:definitions>
  <inkml:trace contextRef="#ctx0" brushRef="#br0">1 65 7911,'0'0'12973,"71"16"-11980,-21-26-481,2-2-416,3-1-32,-7 0-993,1-3-2914,-10-1-5446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8.010"/>
    </inkml:context>
    <inkml:brush xml:id="br0">
      <inkml:brushProperty name="width" value="0.025" units="cm"/>
      <inkml:brushProperty name="height" value="0.025" units="cm"/>
    </inkml:brush>
  </inkml:definitions>
  <inkml:trace contextRef="#ctx0" brushRef="#br0">29 43 16335,'0'0'3086,"-4"8"-1565,-1-3-1211,3-3-192,1 0 0,-1 0 0,0 0 1,0 0-1,1 1 0,-1-1 0,1 1 1,0-1-1,0 1 0,0-1 0,0 1 1,0 0-1,0 4 0,20-7 1179,1-3-1274,-1-1-1,0 0 1,0-2-1,-1 0 1,26-13 0,24-8-47,-57 23 23,-1 0 1,0 1 1,0 0 0,0 0-1,0 1 1,0 0 0,1 0-1,-1 1 1,1 1-1,-1 0 1,12 1 0,-21 0 54,0 0 0,1 0 0,-1 0 0,0 0 1,0 0-1,1 0 0,-1 1 0,0-1 0,0 0 1,0 0-1,-1 1 0,1-1 0,0 1 0,0-1 0,-1 1 1,1-1-1,-1 1 0,1-1 0,-1 1 0,0 0 1,0-1-1,0 1 0,0-1 0,0 1 0,0 0 0,0-1 1,0 1-1,0-1 0,-1 1 0,1 0 0,-1 1 1,-16 50 1600,11-40-1386,4-9-93,0 0 0,0 1 0,0-1 0,0 1 0,1-1 0,-1 1 0,0 8 0,16-17 101,77-52-1039,-33 14-4772,-52 37 2413,-5 1-1944,-1-1-2575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8.341"/>
    </inkml:context>
    <inkml:brush xml:id="br0">
      <inkml:brushProperty name="width" value="0.025" units="cm"/>
      <inkml:brushProperty name="height" value="0.025" units="cm"/>
    </inkml:brush>
  </inkml:definitions>
  <inkml:trace contextRef="#ctx0" brushRef="#br0">0 2 14894,'0'0'7719,"50"-2"-10185,-27 3-3235</inkml:trace>
  <inkml:trace contextRef="#ctx0" brushRef="#br0" timeOffset="1">395 20 17072,'0'0'1404,"-10"1"646,9-1-2005,-64 8 1756,60-7-1698,0-1 1,1 2-1,-1-1 0,1 0 1,-1 1-1,1 0 1,0 0-1,-1 0 1,1 0-1,0 1 1,0 0-1,1 0 0,-8 6 1,11-8-103,0-1-1,0 0 1,-1 1 0,1-1-1,0 1 1,0-1 0,-1 1-1,1-1 1,0 1 0,0-1-1,0 1 1,0-1 0,0 1-1,0-1 1,0 1 0,0 0-1,0-1 1,0 1 0,0-1-1,0 1 1,0-1 0,1 1-1,-1-1 1,0 1 0,0-1-1,0 0 1,1 1 0,-1-1 0,0 1-1,1 0 1,18 11 39,36 4-146,-42-13-63,6 2 75,-9-4 65,-1 1 0,0 1-1,1-1 1,-1 2 0,0-1-1,-1 1 1,1 0 0,-1 1 0,0 0-1,9 7 1,-17-11 47,1 0 0,-1-1 1,1 1-1,-1 0 0,1 0 0,-1 0 0,1 0 1,-1 0-1,0 0 0,1 0 0,-1 0 0,0 0 0,0 0 1,0 0-1,0 0 0,0 0 0,0 0 0,0 0 1,0 0-1,0 0 0,0 0 0,-1 0 0,1 0 1,0 0-1,-1-1 0,1 1 0,-1 0 0,1 0 1,-1 0-1,1 0 0,-1 0 0,1-1 0,-1 1 1,0 0-1,0-1 0,1 1 0,-1 0 0,0-1 1,0 1-1,0-1 0,0 1 0,1-1 0,-3 1 1,-47 21 1018,45-20-985,-102 31 470,50-25-1630,5-13-4408,39-2-2315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9.138"/>
    </inkml:context>
    <inkml:brush xml:id="br0">
      <inkml:brushProperty name="width" value="0.025" units="cm"/>
      <inkml:brushProperty name="height" value="0.025" units="cm"/>
    </inkml:brush>
  </inkml:definitions>
  <inkml:trace contextRef="#ctx0" brushRef="#br0">0 0 9257,'0'0'11723,"5"8"-10671,-1 1-875,0 0 1,-1 0 0,0 0 0,0 0 0,-1 1 0,-1 0 0,1-1 0,-1 1 0,-1 11 0,-6 105 1722,0-29-337,5-62-1013,0-23-344,0 1 0,1-1 0,1 0 0,2 16 0,-3-28-200,0 1 0,0-1 0,1 1 0,-1-1-1,0 1 1,0-1 0,0 1 0,1-1 0,-1 0 0,0 1 0,1-1 0,-1 1 0,0-1 0,1 0-1,-1 1 1,0-1 0,1 0 0,-1 1 0,1-1 0,-1 0 0,1 0 0,-1 1 0,1-1 0,-1 0-1,1 0 1,-1 0 0,1 0 0,-1 0 0,1 0 0,-1 0 0,1 0 0,-1 0 0,1 0-1,-1 0 1,1 0 0,-1 0 0,1 0 0,-1 0 0,1 0 0,-1 0 0,1-1 0,-1 1 0,1 0-1,-1 0 1,0-1 0,1 1 0,-1 0 0,1-1 0,-1 1 0,0 0 0,1-1 0,-1 1 0,1-1-1,20-22 211,-11 4-268,-1 0-1,-1-1 1,-1 0 0,-1 0 0,-1-1 0,0 0-1,-2 0 1,2-31 0,-5 58 37,-1-1 0,2 1 1,-1-1-1,1 1 0,0-1 0,0 1 0,0-1 0,1 0 1,-1 0-1,1 1 0,5 8 0,-4-12 23,-1 0 0,0 1 1,1-1-1,-1 0 0,1 0 0,-1-1 0,1 1 1,0 0-1,0-1 0,0 0 0,0 0 0,0 0 1,0 0-1,0 0 0,0 0 0,0-1 0,1 1 1,-1-1-1,0 0 0,0 0 0,0-1 1,5 0-1,0 0 17,0-1 1,-1 0 0,0-1 0,1 1 0,-1-1-1,0-1 1,-1 0 0,1 0 0,0 0-1,-1 0 1,0-1 0,8-8 0,-7 6-12,0 1 1,-1-1-1,0 0 1,0-1-1,-1 1 1,0-1 0,0-1-1,-1 1 1,7-17-1,-29 57-112,10-19 44,1 0 0,0 1-1,-6 16 1,12-27 62,0-1 0,0 1 0,1 0 0,-1-1 0,1 1 0,-1 0 1,1 0-1,0-1 0,0 1 0,0 0 0,1-1 0,-1 1 0,0 0 0,1 0 0,1 3 0,-1-5 3,0 0 1,-1 0-1,1 0 1,0 0-1,0-1 0,0 1 1,0 0-1,0-1 1,0 1-1,0 0 0,0-1 1,0 1-1,0-1 1,0 0-1,0 1 0,0-1 1,0 0-1,1 1 1,-1-1-1,0 0 0,0 0 1,0 0-1,0 0 1,2-1-1,5 0 37,0-1-1,0-1 1,0 1 0,0-1 0,-1-1-1,0 1 1,1-1 0,10-9 0,-3 1-27,0-1 0,25-28 1,-26 26-47,0 0 0,23-18 0,-44 67-370,1-18 301,1-7-331,2 1 0,-1-1 1,1 1-1,1 0 1,-1 0-1,2 0 0,-2 20 1,3-29 182,0-1 1,0 1-1,0-1 1,0 1-1,0-1 0,0 1 1,1-1-1,-1 1 1,0-1-1,0 1 1,0-1-1,0 1 1,1-1-1,-1 0 1,0 1-1,0-1 1,1 1-1,-1-1 1,0 0-1,1 1 1,-1-1-1,0 0 0,1 1 1,-1-1-1,1 0 1,-1 0-1,1 1 1,-1-1-1,0 0 1,1 0-1,-1 0 1,1 1-1,-1-1 1,1 0-1,-1 0 1,1 0-1,-1 0 1,1 0-1,-1 0 0,1 0 1,15 0-10292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12.986"/>
    </inkml:context>
    <inkml:brush xml:id="br0">
      <inkml:brushProperty name="width" value="0.025" units="cm"/>
      <inkml:brushProperty name="height" value="0.025" units="cm"/>
    </inkml:brush>
  </inkml:definitions>
  <inkml:trace contextRef="#ctx0" brushRef="#br0">224 0 9001,'0'0'9352,"-50"20"-8583,28 15-385,-5 12-223,2 9-33,-1 8 160,6 4-64,-1 0-128,5-5-64,5-10-32,5-8-256,6-17-1217,0-9-1538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19.699"/>
    </inkml:context>
    <inkml:brush xml:id="br0">
      <inkml:brushProperty name="width" value="0.025" units="cm"/>
      <inkml:brushProperty name="height" value="0.025" units="cm"/>
    </inkml:brush>
  </inkml:definitions>
  <inkml:trace contextRef="#ctx0" brushRef="#br0">132 180 10570,'0'0'4281,"-11"12"-2343,-9 13-511,-27 43-1,39-56-915,1 1 0,0 1 0,1-1-1,1 1 1,0 0 0,1 0 0,-3 16 0,5-12-382,0-1 1,1 0-1,1 1 0,1-1 1,0 0-1,1 0 0,1 0 1,7 24-1,-10-39-54,0-6 85,3-30-63,1-1 1,1 1-1,14-46 1,-7 34-61,2-12-560,2 2 0,3 0-1,27-56 1,-13 60 588,-32 51-24,0-1 0,1 0 1,0 0-1,-1 1 0,1-1 1,0 1-1,0-1 0,0 1 0,0 0 1,0-1-1,0 1 0,0 0 1,0 1-1,0-1 0,1 0 0,-1 1 1,0-1-1,1 1 0,-1 0 1,0-1-1,1 1 0,3 1 0,-5-1-24,1 1 0,-1 0-1,0-1 1,1 1-1,-1 0 1,0 0 0,1 0-1,-1 0 1,0 0-1,0 0 1,0 1-1,0-1 1,0 0 0,0 1-1,0-1 1,-1 0-1,1 1 1,0-1 0,-1 1-1,1-1 1,0 3-1,8 42 222,-6-28-179,-1-9-136,0 0 0,1 0 0,0 0 0,0-1-1,1 1 1,0-1 0,1 0 0,0 0 0,0 0-1,0-1 1,1 1 0,8 6 0,-8-8-13,-1 0 1,0 0 0,0 0-1,-1 0 1,1 1-1,-1 0 1,-1 0-1,1 0 1,-1 1 0,0-1-1,-1 1 1,0-1-1,0 1 1,-1 0 0,1 13-1,-2-20 145,-1 1-1,1-1 1,-1 0 0,0 1-1,1-1 1,-1 0 0,0 0-1,0 0 1,0 1 0,0-1-1,0 0 1,0 0-1,0 0 1,0-1 0,-1 1-1,1 0 1,0 0 0,0-1-1,-1 1 1,1 0 0,0-1-1,-1 1 1,-1-1-1,-39 11 1120,36-10-968,-13 2 392,-1 0-1,1-1 1,-1 0 0,0-2 0,1-1 0,-37-5 0,55 6-613,-1 0 1,1-1-1,-1 1 0,1-1 1,-1 1-1,1-1 0,-1 0 1,1 0-1,0 0 0,-1 1 1,1-1-1,0 0 1,0-1-1,0 1 0,-1 0 1,1 0-1,0 0 0,1-1 1,-1 1-1,0 0 0,-1-3 1,2 3-219,0-1 0,-1 0 0,1 0 0,0 1 0,0-1 0,0 0 0,1 1 0,-1-1 0,0 0 0,1 1 0,-1-1 0,1 0 0,-1 1 0,1-1 0,0 1 0,-1-1 0,1 1 0,0-1 0,0 1 0,0 0 0,0-1 0,1 1 0,-1 0 0,0 0 0,0 0 0,1 0 0,-1 0 0,3-2 0,25-12-5126,5 0-2782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20.029"/>
    </inkml:context>
    <inkml:brush xml:id="br0">
      <inkml:brushProperty name="width" value="0.025" units="cm"/>
      <inkml:brushProperty name="height" value="0.025" units="cm"/>
    </inkml:brush>
  </inkml:definitions>
  <inkml:trace contextRef="#ctx0" brushRef="#br0">27 82 13677,'0'0'6059,"-2"9"-4319,-2 30-181,4-38-1509,0 0-1,0 0 1,0 0-1,1 0 1,-1 0-1,0-1 1,1 1-1,-1 0 1,0 0 0,1 0-1,-1-1 1,1 1-1,-1 0 1,1 0-1,-1-1 1,1 1-1,0-1 1,-1 1-1,1 0 1,0-1-1,-1 1 1,1-1 0,0 0-1,0 1 1,-1-1-1,1 0 1,0 1-1,0-1 1,0 0-1,0 0 1,1 1-1,28-1 421,-23 0-315,0 0-116,0-1 0,1-1 1,-1 1-1,0-1 0,0 0 0,0 0 0,0-1 0,-1 0 0,1-1 0,-1 1 0,10-8 0,-12 8-31,0 0 0,0 0 0,0 0-1,0 0 1,-1-1 0,0 0 0,0 0-1,0 0 1,0 0 0,0 0 0,-1 0-1,0-1 1,0 1 0,0-1 0,0 0-1,-1 1 1,2-11 0,-3 14-3,0 0 0,0 0 0,0-1 0,0 1 0,0 0-1,0 0 1,-1 0 0,1-1 0,0 1 0,-1 0 0,1 0 0,-1 0 0,1 0 0,-1 0 0,1-1 0,-1 1 0,0 0 0,0 0 0,0 1 0,1-1 0,-1 0 0,0 0 0,0 0 0,0 1 0,-2-2-1,0 1-3,0 0-1,1 0 1,-2 0-1,1 0 1,0 0-1,0 1 1,0-1-1,0 1 1,0 0-1,-4 0 1,-1 1-13,0 0 0,0 0 0,0 1 0,1 0-1,-1 0 1,0 1 0,-12 6 0,10-3 50,-1 2 1,1 0-1,0 0 0,-15 18 0,22-24-1,1 1 0,-1 0 1,1 0-1,0 0 0,0 0 0,0 1 0,0-1 1,0 0-1,1 1 0,-1 0 0,1-1 0,0 1 0,0 0 1,0-1-1,1 1 0,0 0 0,-1 0 0,1 0 0,0-1 1,2 8-1,-1-9-49,0 0 0,0 0 0,1-1 0,-1 1 0,1 0 0,-1-1 0,1 1 0,-1-1 0,1 0 0,0 1 0,0-1 0,0 0 0,0 0 0,0 0 0,0 0 0,0-1 0,0 1 0,0 0 0,0-1 0,1 0 0,-1 1 0,0-1 0,0 0 1,3 0-1,61-2-1982,-61 2 1655,8-2-1328,1 0-1,-1-1 1,0-1 0,0 0-1,22-10 1,20-12-10318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20.372"/>
    </inkml:context>
    <inkml:brush xml:id="br0">
      <inkml:brushProperty name="width" value="0.025" units="cm"/>
      <inkml:brushProperty name="height" value="0.025" units="cm"/>
    </inkml:brush>
  </inkml:definitions>
  <inkml:trace contextRef="#ctx0" brushRef="#br0">195 1 17649,'-10'0'2082,"-4"1"-1515,1 0 0,-1 1 0,1 1 0,0 0 1,0 1-1,0 0 0,1 1 0,-1 1 1,1 0-1,0 0 0,-18 14 0,29-19-544,0-1 1,0 1-1,0 0 0,1-1 1,-1 1-1,0 0 0,0 0 1,1-1-1,-1 1 0,0 0 1,1 0-1,-1 0 0,1 0 1,-1 0-1,1 0 0,0 0 1,-1 0-1,1 0 0,0 0 1,0 0-1,0 0 0,-1 0 1,1 0-1,1 1 0,-1-1-15,1 0 0,-1 0-1,1 0 1,0 0 0,0 0 0,-1 0-1,1-1 1,0 1 0,0 0-1,0 0 1,0-1 0,0 1-1,0-1 1,0 1 0,0-1 0,0 1-1,0-1 1,2 1 0,59 7-381,-56-8 294,56 2-379,-34-2 151,0 1 1,0 2-1,0 1 0,31 8 0,-57-12 324,-1 0 0,1 0 0,0 1 0,-1-1 0,1 1 0,0-1 0,-1 1 0,1 0 0,-1 0 0,1 0 0,-1 0 0,1 0 0,-1 0 0,0 0 0,0 0 0,1 0 0,-1 1 0,0-1 0,0 0 0,0 1 0,0-1 0,0 1 0,0 2 0,-1-2 29,0-1 0,0 1 0,-1-1 0,1 1 0,0 0 0,-1-1 1,0 1-1,1-1 0,-1 1 0,0-1 0,0 1 0,0-1 0,0 0 0,0 1 0,0-1 0,0 0 0,0 0 1,0 0-1,-2 1 0,-8 7 271,1-2 0,-1 0 0,-1 0 0,-18 7 0,7-4-125,0-2-1,-1-1 1,0 0-1,0-2 1,0-1-1,-1-1 1,-29 1-1,40-7-2017,14 2 1575,-1 1 0,1-1 0,0 1 0,-1-1 0,1 1 0,0-1 0,0 1 0,-1-1 0,1 1-1,0-1 1,0 1 0,0-1 0,0 0 0,0 1 0,0-1 0,0 1 0,0-1 0,0 1 0,0-1 0,0 0 0,0 1 0,0-1 0,1 1 0,-1-1 0,0 1 0,0-1 0,0 1 0,1-1 0,-1 1-1,0-1 1,1 0 0,11-14-8525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20.729"/>
    </inkml:context>
    <inkml:brush xml:id="br0">
      <inkml:brushProperty name="width" value="0.025" units="cm"/>
      <inkml:brushProperty name="height" value="0.025" units="cm"/>
    </inkml:brush>
  </inkml:definitions>
  <inkml:trace contextRef="#ctx0" brushRef="#br0">33 0 19026,'0'0'3171,"-9"55"-1986,4-24-512,-2 2 544,0 2-128,3-2-833,4-2-192,0-1-640,9-7-2659,0-4-3300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39:21.074"/>
    </inkml:context>
    <inkml:brush xml:id="br0">
      <inkml:brushProperty name="width" value="0.025" units="cm"/>
      <inkml:brushProperty name="height" value="0.025" units="cm"/>
    </inkml:brush>
  </inkml:definitions>
  <inkml:trace contextRef="#ctx0" brushRef="#br0">0 0 15439,'0'0'9545,"9"35"-12941,11-48-2177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1:32.386"/>
    </inkml:context>
    <inkml:brush xml:id="br0">
      <inkml:brushProperty name="width" value="0.025" units="cm"/>
      <inkml:brushProperty name="height" value="0.025" units="cm"/>
    </inkml:brush>
  </inkml:definitions>
  <inkml:trace contextRef="#ctx0" brushRef="#br0">3875 374 5669,'-11'-8'353,"-46"-32"599,-1 3 0,-3 2 0,-1 2 0,-127-46 0,96 49-638,-1 4 0,-1 4 0,-111-11 0,-37 12-282,-348 12 0,476 17-38,1 5 1,1 6-1,1 4 0,-122 42 1,-421 183 6,566-210 47,1 4 1,-159 103-1,213-122-34,2 2 0,1 1 1,2 1-1,0 1 1,2 2-1,1 0 0,1 2 1,2 1-1,-35 66 1,52-87-23,1 1 0,0-1 0,1 1 0,0 0 1,1 0-1,1 0 0,0 0 0,0 1 0,2-1 1,-1 1-1,2-1 0,0 0 0,3 15 0,-1-16 0,0-1 1,1 0-1,0 0 0,1 0 0,1-1 0,0 1 0,0-1 1,0-1-1,2 1 0,-1-1 0,1 0 0,0-1 0,1 0 0,0 0 1,12 7-1,10 5 16,1-1 0,1-2 1,1-1-1,0-2 0,2-1 0,61 13 0,226 26 106,27-29 110,392-23 0,849-105 1388,-1588 105-1604,660-81 817,-558 62-650,-2-5 0,0-5 0,-2-4 0,120-57 1,-202 82-120,-1-2 0,0 0 0,-1-1 0,0-1 0,0-1 1,28-28-1,-40 35-10,0 0 0,0 0 0,-1-1 0,0 1-1,0-1 1,0 0 0,-1 0 0,0-1 0,-1 1 0,1-1 0,-1 1 0,-1-1 0,0 0 0,0 1 0,0-1 0,-1 0 0,0 0 0,0 0 0,-1 0 0,0 1 0,-3-10 0,0 4-34,-1-1 0,0 1 0,-1 1 1,-1-1-1,0 1 0,-1 0 1,0 0-1,-1 1 0,0 0 1,-20-17-1,0 2 9,-1 2-1,-61-38 1,17 21-164,-1 2 0,-2 5 0,-2 2 0,-97-25 0,29 20-1192,-221-26 1,-31 33-1426,205 25 491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25.686"/>
    </inkml:context>
    <inkml:brush xml:id="br0">
      <inkml:brushProperty name="width" value="0.025" units="cm"/>
      <inkml:brushProperty name="height" value="0.025" units="cm"/>
    </inkml:brush>
  </inkml:definitions>
  <inkml:trace contextRef="#ctx0" brushRef="#br0">138 227 1409,'0'0'2088,"-9"-5"-1037,-2-2-659,0-1 0,0 0 1,1 0-1,1-1 0,-1 0 0,1-1 0,1 0 0,-12-18 0,13 18 16,5 7-267,-1 0 0,1 0 0,0 0 0,0-1 0,0 1 1,1-1-1,-1 1 0,1-1 0,0 1 0,0-1 0,0 0 1,0 1-1,0-1 0,1-6 0,1 9-142,1 0 1,-1 0-1,1 1 0,-1-1 0,1 0 1,-1 1-1,1-1 0,0 1 0,-1-1 1,1 1-1,0 0 0,-1 0 0,1 0 1,0 0-1,-1 0 0,1 0 0,0 0 1,2 1-1,3-1-17,183 15 17,4 1 103,88-17-50,485 20 105,1083 71 782,-353-150-408,-682 17-69,-134 10-384,609-20 122,-150 53-158,-1108 1-563,0 1 0,64 14-1,-88-15-2334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27.639"/>
    </inkml:context>
    <inkml:brush xml:id="br0">
      <inkml:brushProperty name="width" value="0.025" units="cm"/>
      <inkml:brushProperty name="height" value="0.025" units="cm"/>
    </inkml:brush>
  </inkml:definitions>
  <inkml:trace contextRef="#ctx0" brushRef="#br0">860 343 6374,'-5'-10'53,"-5"-8"-76,-1 1 0,-1 0-1,0 0 1,-17-17-1,23 27 62,0 1-1,-1 0 0,0 0 1,0 1-1,0 0 0,-1 0 1,0 1-1,1 0 0,-1 0 1,-1 1-1,1 0 0,-1 1 1,-16-4-1,11 6 31,0 0 0,0 0 0,0 2 0,0 0 0,0 0 0,0 1 0,0 1 0,1 0 0,0 1 0,0 1-1,0 0 1,1 0 0,0 2 0,0-1 0,0 1 0,-15 15 0,-6 7 135,1 2-1,3 1 1,0 1-1,-23 37 1,18-19-111,3 2 1,2 0 0,2 2 0,3 1 0,3 2 0,2-1 0,2 2 0,4 1 0,2 0 0,2 0 0,0 107 0,9-149-66,1 0 0,0 1 0,2-1 0,0 0 0,1-1 0,1 1 0,1-1 0,9 20 0,-10-27-27,1-1 1,0 1 0,1-1-1,0 0 1,1-1-1,0 1 1,0-2 0,1 1-1,0-1 1,0 0-1,1-1 1,0 0 0,21 10-1,-14-10 36,0 0 0,0-1 1,0-1-1,0 0 0,1-1 0,0-1 0,0-1 0,0-1 0,33-1 0,-26-2 25,0-2 0,0 0 0,0-2 0,0-1-1,-1-1 1,32-15 0,-15 3 42,-1-3-1,-1-1 1,-1-2-1,-1-2 1,-2-1-1,0-2 1,41-48-1,-36 30-48,-3-2 0,-2-1-1,-2-2 1,-2-1 0,-4-1 0,-1-2-1,-3 0 1,-3-2 0,-2 0 0,-3-1-1,-2-1 1,-3 0 0,1-71 0,-10 106 20,-1 0 1,-1 0-1,-1 0 1,-2 1-1,-1-1 1,0 1-1,-11-27 1,12 42-63,-1 0 1,0 0-1,-1 0 1,0 1-1,-1-1 1,0 2 0,0-1-1,-1 1 1,0 0-1,-1 0 1,0 1-1,0 1 1,-1-1 0,0 1-1,0 1 1,-1 0-1,-22-9 1,18 10-78,-1 0 0,0 2-1,-1-1 1,1 2 0,0 0 0,-1 1 0,1 1 0,-1 1 0,0 0-1,1 1 1,-29 7 0,-1 4-849,0 2 0,-77 38 0,-15 15-2321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38.121"/>
    </inkml:context>
    <inkml:brush xml:id="br0">
      <inkml:brushProperty name="width" value="0.025" units="cm"/>
      <inkml:brushProperty name="height" value="0.025" units="cm"/>
    </inkml:brush>
  </inkml:definitions>
  <inkml:trace contextRef="#ctx0" brushRef="#br0">1 73 15118,'0'0'6406,"66"-33"-6181,-16 22-193,7 1 0,2 2 0,0 2-32,-11 3-481,-5 1-800,-13 2-417,-10 0-1056,-13 0-705,-7 3-1058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38.464"/>
    </inkml:context>
    <inkml:brush xml:id="br0">
      <inkml:brushProperty name="width" value="0.025" units="cm"/>
      <inkml:brushProperty name="height" value="0.025" units="cm"/>
    </inkml:brush>
  </inkml:definitions>
  <inkml:trace contextRef="#ctx0" brushRef="#br0">51 0 8712,'0'0'4613,"-50"32"-3108,50-25-480,5-2-320,24-2 127,10-3-255,14 0-385,10-1-32,5-9-608,-4-4-2499,-1-3-2274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4.617"/>
    </inkml:context>
    <inkml:brush xml:id="br0">
      <inkml:brushProperty name="width" value="0.025" units="cm"/>
      <inkml:brushProperty name="height" value="0.025" units="cm"/>
    </inkml:brush>
  </inkml:definitions>
  <inkml:trace contextRef="#ctx0" brushRef="#br0">24 62 4420,'6'-17'2996,"6"-28"6884,-12 54-9620,0 18 32,0 1 1,-2 0 0,-10 50 0,8-58-416,-2 12-2561,-4-15-3627,3-12 289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38.796"/>
    </inkml:context>
    <inkml:brush xml:id="br0">
      <inkml:brushProperty name="width" value="0.025" units="cm"/>
      <inkml:brushProperty name="height" value="0.025" units="cm"/>
    </inkml:brush>
  </inkml:definitions>
  <inkml:trace contextRef="#ctx0" brushRef="#br0">1 43 12684,'0'0'3710,"9"-6"-2765,9-1-832,0 0-1,1 2 1,0 0 0,0 0 0,0 2-1,0 0 1,1 2 0,25 0-1,-29 1-98,-1 1-1,1 0 1,0 1 0,0 0-1,-1 2 1,17 4-1,-29-7-16,-1 0 0,1 0 0,0 0 1,-1 0-1,1 1 0,-1-1 0,1 1 0,-1-1 0,0 1 0,0 0 0,0 0 0,0 0 0,0 0 0,0 0 0,0 1 0,0-1 0,-1 0 0,1 1 0,-1-1 0,0 1 0,0 0 0,0-1 0,0 1 0,0 0 0,-1 0 1,1-1-1,-1 1 0,0 0 0,0 0 0,0 0 0,0 0 0,0 0 0,0-1 0,-1 1 0,0 0 0,1 0 0,-1 0 0,0-1 0,0 1 0,-1-1 0,1 1 0,-2 2 0,-7 10 64,0-1-1,0-1 1,-1 0-1,-1-1 1,0 0 0,-1 0-1,-27 18 1,-5 6-6,-60 63-1016,95-85-2653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39.198"/>
    </inkml:context>
    <inkml:brush xml:id="br0">
      <inkml:brushProperty name="width" value="0.025" units="cm"/>
      <inkml:brushProperty name="height" value="0.025" units="cm"/>
    </inkml:brush>
  </inkml:definitions>
  <inkml:trace contextRef="#ctx0" brushRef="#br0">57 54 9353,'0'0'1639,"5"-8"299,0-2-1195,-4 6-437,1 1 0,-1-1 1,1 1-1,0 0 0,1-1 1,-1 1-1,0 0 0,1 0 1,3-2-1,-9 13 2852,-12 32-2414,7-26-454,-7 11 449,-20 49 0,32-68-661,0 0 0,1 1 0,0-1 0,1 1 0,0 0 0,0-1 1,0 1-1,0 0 0,1 0 0,1 0 0,-1-1 0,1 1 0,2 11 1,-1-15-59,0-1 0,0 0-1,0 0 1,0 1 0,0-1 0,0-1 0,1 1 0,-1 0 0,0 0 0,1-1 0,0 0 0,-1 1 0,1-1 0,0 0 0,-1 0 0,1-1 0,0 1 0,0 0 0,0-1 0,0 0 0,0 0 0,5 0 0,68-2 177,-76 2-197,6-1-236,1 0 0,-1 0-1,1-1 1,-1 0 0,0 0-1,0 0 1,0-1 0,0 0 0,0 0-1,5-4 1,-8 4-355,0 1 1,0-1-1,0 0 0,0 0 1,0 0-1,0 0 0,-1-1 1,0 1-1,0-1 0,3-5 1,1-21-6078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39.542"/>
    </inkml:context>
    <inkml:brush xml:id="br0">
      <inkml:brushProperty name="width" value="0.025" units="cm"/>
      <inkml:brushProperty name="height" value="0.025" units="cm"/>
    </inkml:brush>
  </inkml:definitions>
  <inkml:trace contextRef="#ctx0" brushRef="#br0">66 49 10346,'0'0'4612,"-48"-38"-2402,41 32-448,0 2-161,3 3 610,9 11-2244,8 3 66,8 1-386,1 1-1761,1-7-2306,-2-6-3491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39.981"/>
    </inkml:context>
    <inkml:brush xml:id="br0">
      <inkml:brushProperty name="width" value="0.025" units="cm"/>
      <inkml:brushProperty name="height" value="0.025" units="cm"/>
    </inkml:brush>
  </inkml:definitions>
  <inkml:trace contextRef="#ctx0" brushRef="#br0">308 43 14125,'0'0'4186,"4"-9"-2612,14-25-394,-28 66 902,-23 16-1747,-2-1-1,-49 51 1,-6 7 71,112-134-1357,28-49 1,-43 63 666,2 1-11,-1-1-1,-1-1 1,-1 1-1,0-1 1,-1 0-1,0-1 1,3-30-1,-17 50-51,3 7 401,1 1 0,0-1-1,0 1 1,1 0-1,1 0 1,0 1 0,0-1-1,1 1 1,0-1 0,1 1-1,0 0 1,1-1 0,1 1-1,0 0 1,0 0-1,6 18 1,-6-22 1,1-1 1,0 1-1,0-1 1,1 1-1,0-1 0,0 0 1,1 0-1,0 0 1,0-1-1,0 0 0,1 1 1,0-1-1,0-1 1,1 1-1,0-1 0,0 0 1,0 0-1,0-1 1,1 0-1,0 0 0,-1 0 1,1-1-1,1 0 1,-1 0-1,0-1 1,9 2-1,-15-4-22,-1 0 0,1 0 0,-1 1 0,1-1 1,0 0-1,-1 0 0,1 0 0,-1 0 0,1 0 0,0 0 0,-1 0 0,1 0 1,-1 0-1,1 0 0,0 0 0,-1 0 0,1-1 0,-1 1 0,1 0 0,-1 0 1,1 0-1,-1-1 0,1 1 0,-1 0 0,1-1 0,-1 1 0,1-1 0,-1 1 1,1 0-1,-1-1 0,0 1 0,1-1 0,-1 1 0,0-1 0,1 1 0,-1-1 1,0 0-1,0 1 0,1-2 0,-1 0 15,-1-1 0,1 1 0,-1-1 0,1 1 0,-1-1 0,0 1 0,0-1 0,0 1 0,0 0 0,-1-3 0,-38-52 37,21 37-125,0 1 1,0 1-1,-2 1 1,-25-16 0,36 26 19,-1 0 0,0 1 0,0 1 0,-1-1 0,1 2 0,-1 0 0,0 0 0,-1 1 0,1 0 0,-24-1 0,35 4 17,1 0 0,0 0 0,0 0 0,-1 0 0,1 0 1,0 0-1,0-1 0,-1 1 0,1 0 0,0 0 0,0 0 0,-1 0 0,1 0 0,0 0 0,0 0 0,-1 1 0,1-1 0,0 0 0,0 0 0,-1 0 0,1 0 0,0 0 0,0 0 0,0 0 0,-1 0 0,1 1 0,0-1 0,0 0 0,0 0 0,-1 0 0,1 0 1,0 1-1,0-1 0,0 0 0,0 0 0,0 1 0,-1-1 0,1 0 0,0 0 0,0 0 0,0 1 0,9 8-43,20 7 45,25-4-437,0-2-1,0-3 0,1-2 0,97-3 0,-138-2-57,77 0-3930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43.129"/>
    </inkml:context>
    <inkml:brush xml:id="br0">
      <inkml:brushProperty name="width" value="0.025" units="cm"/>
      <inkml:brushProperty name="height" value="0.025" units="cm"/>
    </inkml:brush>
  </inkml:definitions>
  <inkml:trace contextRef="#ctx0" brushRef="#br0">0 1 5189,'0'0'-64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43.646"/>
    </inkml:context>
    <inkml:brush xml:id="br0">
      <inkml:brushProperty name="width" value="0.025" units="cm"/>
      <inkml:brushProperty name="height" value="0.025" units="cm"/>
    </inkml:brush>
  </inkml:definitions>
  <inkml:trace contextRef="#ctx0" brushRef="#br0">14 2705 4901,'0'0'1398,"1"7"337,-1 74 888,0-43-462,-1-34-480,1-16 550,-13-782-1563,46 19-157,-18 586-264,66-353-83,-32 260-157,-45 258 67,-2 16 107,0-1 0,0 0 0,-1 0 0,0 0 0,-1 0 0,0 0 0,-1 0 0,1 0 0,-2 0 1,-1-9-1,2 17-154,1 1 1,0-1-1,-1 1 1,1-1-1,-1 0 1,1 1 0,-1-1-1,1 1 1,-1-1-1,1 1 1,-1-1-1,1 1 1,-1 0-1,0-1 1,1 1 0,-1-1-1,0 1 1,1 0-1,-1 0 1,-1-1-1,-5-4-179,12-11-152,9-27-2630,-11 12-5668,-3 26 4940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43.990"/>
    </inkml:context>
    <inkml:brush xml:id="br0">
      <inkml:brushProperty name="width" value="0.025" units="cm"/>
      <inkml:brushProperty name="height" value="0.025" units="cm"/>
    </inkml:brush>
  </inkml:definitions>
  <inkml:trace contextRef="#ctx0" brushRef="#br0">68 599 6822,'0'0'1041,"-8"4"390,-21 9-465,26-12-780,1 0-1,0-1 1,0 1 0,0 1 0,0-1 0,0 0 0,1 0 0,-1 1 0,0-1 0,0 1-1,1 0 1,-1-1 0,1 1 0,0 0 0,-3 4 0,6-7-58,0 0 1,0 1-1,0-1 1,0 0 0,0 0-1,0-1 1,-1 1-1,1 0 1,-1 0-1,1-1 1,-1 1-1,3-3 1,26-37 625,-2-2 1,-1 0-1,26-61 1,-11 22-565,-5 13-126,83-147 123,-118 213-195,-1 1 0,0 0-1,1 0 1,-1-1 0,1 1 0,-1 0 0,1 0-1,0 1 1,0-1 0,0 0 0,3-2 0,2 11-36,-4 16 133,-1 223 560,5 66-519,-6-295-174,1 0 1,1-1-1,0 1 0,1-1 1,0 1-1,2-1 0,0-1 1,1 1-1,0-1 0,17 25 1,-22-38-28,0 1 1,0 0-1,0-1 1,1 0 0,-1 1-1,1-1 1,0 0 0,0 0-1,-1-1 1,1 1-1,0 0 1,1-1 0,5 2-1,-7-2-166,0-1 0,-1 0-1,1 0 1,0 0-1,0 0 1,0 0 0,0 0-1,-1-1 1,1 1-1,0-1 1,0 1 0,-1-1-1,1 0 1,0 1-1,-1-1 1,1 0 0,2-2-1,18-21-6226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4.651"/>
    </inkml:context>
    <inkml:brush xml:id="br0">
      <inkml:brushProperty name="width" value="0.025" units="cm"/>
      <inkml:brushProperty name="height" value="0.025" units="cm"/>
    </inkml:brush>
  </inkml:definitions>
  <inkml:trace contextRef="#ctx0" brushRef="#br0">0 249 10762,'0'0'11019,"14"-4"-9519,218-83 1893,97-32-2718,-323 117-812,-3 2 9,-1 0 0,0-1-1,0 1 1,0-1 0,1 0 0,-1 1-1,0-1 1,0 0 0,0 0 0,0 0-1,0-1 1,0 1 0,-1 0 0,1-1-1,0 1 1,-1-1 0,1 0 0,-1 1 0,2-3-1,-3 3-80,0 1 0,-1-1 0,1 1 0,-1-1 0,1 1 0,-1-1 1,1 1-1,-1-1 0,0 1 0,1 0 0,-1-1 0,1 1 0,-1 0 0,0 0 0,1-1 0,-1 1 0,0 0 0,1 0 0,-1 0 0,0 0 0,1 0 0,-1 0 0,-1 0 0,-2-1-1144,-21-5-5107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4.997"/>
    </inkml:context>
    <inkml:brush xml:id="br0">
      <inkml:brushProperty name="width" value="0.025" units="cm"/>
      <inkml:brushProperty name="height" value="0.025" units="cm"/>
    </inkml:brush>
  </inkml:definitions>
  <inkml:trace contextRef="#ctx0" brushRef="#br0">390 0 15663,'0'0'7596,"-7"11"-7265,-32 49 59,-3-2 0,-2-1-1,-67 63 1,60-73-277,31-31 140,1 1 1,1 1-1,-16 21 1,33-39-242,1 1 1,0-1 0,-1 0 0,1 1 0,0-1-1,-1 1 1,1-1 0,0 0 0,0 1 0,-1-1 0,1 1-1,0-1 1,0 1 0,0-1 0,-1 1 0,1-1 0,0 1-1,0-1 1,0 0 0,0 1 0,0-1 0,0 1-1,0-1 1,0 1 0,0-1 0,0 1 0,1-1 0,-1 1-1,0-1 1,0 1 0,0-1 0,1 1 0,-1 0 0,18 2 224,30-10 174,-44 6-310,116-28 602,-55 12-669,0 2 1,122-10-1,-171 25-173,50 0-547,-62 1 197,0-1 1,1 1 0,-2 0 0,1 0-1,0 1 1,0-1 0,0 1 0,-1-1-1,1 1 1,0 1 0,-1-1 0,0 0-1,4 4 1,0 3-5544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5.876"/>
    </inkml:context>
    <inkml:brush xml:id="br0">
      <inkml:brushProperty name="width" value="0.025" units="cm"/>
      <inkml:brushProperty name="height" value="0.025" units="cm"/>
    </inkml:brush>
  </inkml:definitions>
  <inkml:trace contextRef="#ctx0" brushRef="#br0">0 0 13613,'0'0'10661,"1"9"-9967,1 124 756,-2-66-995,9 77-1,-9-142-397,0 1 0,0-1 0,1 0 0,-1 0 0,1 1 0,-1-1 0,1 0 0,0 0-1,0 0 1,0 0 0,0 0 0,0 0 0,0 0 0,1 0 0,-1-1 0,0 1 0,1 0 0,2 1 0,-3-2 5,1-1 0,-1 1 0,0-1 0,1 1 0,-1-1 0,1 0 0,-1 0 0,1 0 0,-1 0 0,1 0 0,-1 0 1,1 0-1,-1 0 0,1-1 0,-1 1 0,1 0 0,-1-1 0,0 1 0,1-1 0,1-1 0,7-4 179,1-1 0,-2 0 0,1-1 0,-1 0 0,9-10 0,-17 16-250,40-37-54,-2-3 0,-2-1 0,-2-2 1,36-60-1,-63 85 26,-7 5-4025,-1 15 3675,0-1 1,-1 0 0,1 0 0,0 1 0,-1-1 0,1 0-1,-1 0 1,1 1 0,-1-1 0,0 1 0,1-1-1,-1 0 1,0 1 0,1-1 0,-1 1 0,0 0 0,0-1-1,1 1 1,-1-1 0,0 1 0,0 0 0,0 0 0,1-1-1,-1 1 1,0 0 0,0 0 0,0 0 0,0 0 0,1 0-1,-1 0 1,0 0 0,-1 1 0,-18 0-7200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5.011"/>
    </inkml:context>
    <inkml:brush xml:id="br0">
      <inkml:brushProperty name="width" value="0.025" units="cm"/>
      <inkml:brushProperty name="height" value="0.025" units="cm"/>
    </inkml:brush>
  </inkml:definitions>
  <inkml:trace contextRef="#ctx0" brushRef="#br0">15 163 6278,'0'0'3876,"-4"-9"-2894,2 7-912,1 0 0,0 0 0,0 0 0,0-1 0,0 1 0,0 0 0,1 0 0,-1-1 0,1 1-1,-1-1 1,1 1 0,0 0 0,0-1 0,0 1 0,0-1 0,0 1 0,1 0 0,-1-1 0,1 1 0,-1 0 0,1-1 0,0 1 0,0 0 0,0 0 0,0 0 0,0-1 0,1 1 0,-1 1 0,1-1 0,-1 0 0,1 0 0,0 0 0,0 1 0,-1-1-1,1 1 1,0 0 0,4-3 0,9-5 291,-1-1-1,2 2 1,-1 0-1,1 1 1,0 1-1,1 0 1,0 1-1,0 1 1,17-3-1,-24 6-350,-1 1 0,0-1 0,1 1 0,-1 1 0,0 0 0,1 0 0,-1 1 1,0 0-1,0 0 0,0 1 0,0 0 0,-1 1 0,1 0 0,-1 0 0,0 1 0,0 0 0,0 1 0,8 7 0,80 73 492,-95-86-499,-1 1 1,0-1 0,1 0-1,-1 1 1,0-1-1,0 1 1,1-1-1,-1 1 1,0-1 0,0 0-1,0 1 1,1-1-1,-1 1 1,0-1 0,0 1-1,0-1 1,0 1-1,0-1 1,0 1 0,0-1-1,0 1 1,0-1-1,0 1 1,0-1-1,0 1 1,-1-1 0,1 1-1,0-1 1,0 1-1,0-1 1,-1 0 0,1 1-1,0-1 1,-1 1-1,1-1 1,0 0 0,-1 1-1,1-1 1,0 0-1,-1 1 1,1-1-1,0 0 1,-1 0 0,1 1-1,-1-1 1,1 0-1,-1 0 1,1 0 0,-1 1-1,-29 12 303,24-11-316,-72 32 123,41-17 169,-1-1-1,0-2 0,-49 11 0,81-25-1064,12-4-1808,1 0 926,17-13-4709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6.346"/>
    </inkml:context>
    <inkml:brush xml:id="br0">
      <inkml:brushProperty name="width" value="0.025" units="cm"/>
      <inkml:brushProperty name="height" value="0.025" units="cm"/>
    </inkml:brush>
  </inkml:definitions>
  <inkml:trace contextRef="#ctx0" brushRef="#br0">19 29 7976,'0'0'7078,"-18"58"-4099,18-41-1121,4-3-353,4 0-416,14-2-640,1-4-321,6-2-96,8-6-1089,2 0-1121,-3 0-1442,-4-10-1697,-1-3-96</inkml:trace>
  <inkml:trace contextRef="#ctx0" brushRef="#br0" timeOffset="1">329 61 1858,'0'0'6571,"2"-8"-2498,4-28-277,-8 20 628,-9 17-3017,-9 16-656,6 2-244,2 0 0,-18 38 0,27-51-407,0 1 0,1-1-1,-1 1 1,2 0-1,-1 0 1,0 0-1,1 0 1,1 0-1,-1 0 1,1 0-1,0 0 1,1 0 0,1 10-1,-1-16-87,0 1 0,-1-1 0,1 0 0,0 0-1,0 0 1,0 1 0,0-1 0,0 0 0,1 0 0,-1-1 0,0 1 0,0 0-1,1 0 1,-1-1 0,0 1 0,1 0 0,-1-1 0,1 0 0,-1 1 0,1-1 0,-1 0-1,1 1 1,-1-1 0,1 0 0,-1 0 0,1 0 0,-1-1 0,1 1 0,-1 0-1,0 0 1,1-1 0,-1 1 0,1-1 0,-1 0 0,3 0 0,3-2 74,1 0 0,-1 0 0,0 0 1,0-1-1,10-6 0,-3-2-11,-1 0 1,1 0-1,-2-1 0,20-27 0,-27 33-45,0-1 0,-1 1-1,0-1 1,0 0-1,0 0 1,-1-1-1,-1 1 1,1-1 0,-1 1-1,-1-1 1,2-15-1,-20 45-290,13-14 155,-7 16 116,1 0 0,-12 39 0,16-15-2438,6-46 2297,0-1-1,0 0 1,0 1-1,1-1 1,-1 0 0,0 1-1,0-1 1,0 0-1,0 1 1,1-1 0,-1 0-1,0 1 1,0-1-1,1 0 1,-1 1 0,0-1-1,0 0 1,1 0-1,-1 1 1,0-1 0,1 0-1,-1 0 1,0 0-1,1 0 1,-1 1 0,0-1-1,1 0 1,-1 0-1,1 0 1,-1 0 0,0 0-1,1 0 1,-1 0 0,0 0-1,1 0 1,-1 0-1,1 0 1,-1 0 0,0 0-1,1 0 1,-1-1-1,0 1 1,1 0 0,-1 0-1,1 0 1,17-8-5073,2-11-2489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6.772"/>
    </inkml:context>
    <inkml:brush xml:id="br0">
      <inkml:brushProperty name="width" value="0.025" units="cm"/>
      <inkml:brushProperty name="height" value="0.025" units="cm"/>
    </inkml:brush>
  </inkml:definitions>
  <inkml:trace contextRef="#ctx0" brushRef="#br0">120 0 15150,'0'0'2819,"-8"13"-187,-10 17-1529,1 1 0,2 0 1,0 1-1,3 1 0,-16 59 0,25-63-1043,1-1-1,1 1 1,1 0-1,6 32 1,0 55 128,7-157 135,-4 17-272,10-36-7,0-7-35,2 1 0,4 1 0,55-103 0,-77 164-18,0 0 1,0 0-1,0 0 1,1 1-1,-1-1 1,1 1-1,0 0 1,0 0-1,0 1 1,0-1-1,0 1 1,1 0 0,-1 0-1,1 0 1,-1 0-1,1 1 1,0 0-1,-1 0 1,1 0-1,0 1 1,0-1-1,9 2 1,-11-1 2,0 0 0,0 1 1,-1 0-1,1-1 0,0 1 1,0 0-1,-1 0 0,1 0 1,-1 1-1,1-1 0,-1 1 1,1-1-1,-1 1 0,0 0 1,0 0-1,0 0 0,0 0 1,0 0-1,0 0 0,-1 0 1,1 1-1,-1-1 0,1 1 1,-1-1-1,0 1 0,0 0 1,0-1-1,0 1 0,-1 0 1,1 0-1,-1 0 0,0-1 1,1 1-1,-1 0 0,-1 0 1,1 0-1,0 0 0,-2 5 1,1-4 63,-1 0 1,0 0 0,0-1 0,0 1-1,0 0 1,-1-1 0,1 1 0,-1-1 0,0 0-1,0 0 1,0 0 0,0 0 0,-1 0-1,1-1 1,-1 0 0,1 1 0,-1-1 0,0-1-1,-8 4 1,-1 0 178,0 0 0,0-1 0,-1 0-1,-26 3 1,38-6-324,1-1-1,0 0 1,0 0-1,0 1 1,0-1-1,-1 0 1,1 0 0,0 0-1,0 0 1,0-1-1,0 1 1,-1 0-1,1 0 1,0-1-1,0 1 1,0-1-1,0 1 1,0-1 0,0 1-1,-2-2 1,3 0-336,0 1 1,0 0 0,0 0 0,0 0-1,0 0 1,0 0 0,0-1 0,0 1 0,1 0-1,-1 0 1,0 0 0,1 0 0,-1 0-1,1 0 1,-1 0 0,1 0 0,0 0-1,-1 0 1,1 0 0,2-1 0,9-14-8312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7.434"/>
    </inkml:context>
    <inkml:brush xml:id="br0">
      <inkml:brushProperty name="width" value="0.025" units="cm"/>
      <inkml:brushProperty name="height" value="0.025" units="cm"/>
    </inkml:brush>
  </inkml:definitions>
  <inkml:trace contextRef="#ctx0" brushRef="#br0">0 55 7815,'0'0'2675,"5"-8"693,-1 0-2269,-3 5-777,1 0-1,-1 0 1,0 0-1,1 1 1,0-1-1,0 0 1,0 1-1,0-1 1,0 1-1,0 0 1,1-1-1,-1 1 1,5-2-1,-6 3-224,-1 2 0,1-1 0,-1 0 0,1 0 0,-1 0 0,1 0 0,-1 0 0,1 0-1,-1 0 1,1 1 0,-1-1 0,1 0 0,-1 0 0,1 1 0,-1-1 0,0 0 0,1 1-1,-1-1 1,1 0 0,-1 1 0,0-1 0,1 1 0,-1-1 0,0 1 0,0-1 0,1 0 0,-1 1-1,0-1 1,0 1 0,0-1 0,0 1 0,1-1 0,-1 1 0,0 0 0,0-1 0,0 1-1,0-1 1,0 1 0,0-1 0,-1 1 0,1-1 0,0 1 0,0-1 0,0 1 0,0 37 246,0-30 153,-2 14-103,0 1 1,-2-1-1,-8 31 1,6-31-291,2-1 0,0 1 0,-1 31 0,5-53-113,0 0-1,0 1 1,0-1-1,0 0 1,1 0 0,-1 1-1,0-1 1,0 0 0,1 0-1,-1 0 1,0 1 0,0-1-1,1 0 1,-1 0 0,0 0-1,1 0 1,-1 0 0,0 0-1,1 0 1,-1 1 0,0-1-1,0 0 1,1 0-1,-1 0 1,0 0 0,1 0-1,-1 0 1,0 0 0,1-1-1,-1 1 1,0 0 0,1 0-1,-1 0 1,0 0 0,0 0-1,1 0 1,-1 0 0,0-1-1,1 1 1,-1 0-1,0 0 1,0 0 0,0-1-1,1 1 1,-1 0 0,0 0-1,0-1 1,0 1 0,1 0-1,-1-1 1,0 1 0,0-1-1,16-12-1068,-7 2-684,1 0 0,-2-1 0,8-15 0,6-14-5022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7.877"/>
    </inkml:context>
    <inkml:brush xml:id="br0">
      <inkml:brushProperty name="width" value="0.025" units="cm"/>
      <inkml:brushProperty name="height" value="0.025" units="cm"/>
    </inkml:brush>
  </inkml:definitions>
  <inkml:trace contextRef="#ctx0" brushRef="#br0">128 54 12300,'0'0'2242,"2"-10"534,6-30 53,-5 37 997,0 16-2932,-2 21-671,-8 19 535,-1-1 0,-21 67-1,17-75-632,1 1-1,3 0 1,-6 85-1,14-129-123,0-1-1,0 1 1,0-1-1,-1 1 1,1-1 0,0 1-1,0-1 1,0 1-1,0-1 1,0 1 0,0-1-1,0 1 1,0-1 0,1 1-1,-1-1 1,0 1-1,0-1 1,0 1 0,0-1-1,1 1 1,-1-1-1,0 1 1,0-1 0,1 0-1,-1 1 1,0-1-1,1 1 1,-1-1 0,0 0-1,1 0 1,-1 1-1,1-1 1,-1 0 0,1 1-1,0-1 1,-1-1-22,1 1 0,-1-1 0,1 1 0,-1-1 0,1 0 1,-1 0-1,1 1 0,-1-1 0,0 0 0,1 0 0,-1 1 0,0-1 0,1 0 0,-1 0 1,0 0-1,0 1 0,0-1 0,0 0 0,0 0 0,0 0 0,0-1 0,-1-18-483,0 0-1,-1 1 0,-1-1 1,-1 1-1,-8-26 0,9 34 621,-2 1-1,1 0 0,-1 0 1,-1 0-1,1 0 0,-13-13 1,45 21 1741,8 6-1412,60 4-18,-87-7-432,0-1 1,0-1 0,0 0-1,0 0 1,0 0 0,0-1 0,-1 0-1,15-6 1,-7-6-1632,-15 13 1316,0 0 0,1 0 0,-1 0 0,0 0 1,0 0-1,0 0 0,0 0 0,0 0 0,-1 1 1,1-1-1,0 0 0,0 0 0,-1 0 0,1 0 1,0 0-1,-1 0 0,1 0 0,-1 0 0,1 1 1,-1-1-1,1 0 0,-1 0 0,0 1 0,0-1 1,1 0-1,-2 0 0,-17-15-7789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8.227"/>
    </inkml:context>
    <inkml:brush xml:id="br0">
      <inkml:brushProperty name="width" value="0.025" units="cm"/>
      <inkml:brushProperty name="height" value="0.025" units="cm"/>
    </inkml:brush>
  </inkml:definitions>
  <inkml:trace contextRef="#ctx0" brushRef="#br0">47 11 9289,'0'0'4900,"-47"-11"1186,69 11-5029,3 2-416,8 5-481,7 4-160,3-2-2434,-4 2-4869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8.605"/>
    </inkml:context>
    <inkml:brush xml:id="br0">
      <inkml:brushProperty name="width" value="0.025" units="cm"/>
      <inkml:brushProperty name="height" value="0.025" units="cm"/>
    </inkml:brush>
  </inkml:definitions>
  <inkml:trace contextRef="#ctx0" brushRef="#br0">63 285 13901,'0'0'8483,"-2"11"-8147,-3 15-49,-2 0-1,-11 31 0,-12 41-24,30-98-248,0 0-1,0 1 1,0-1-1,0 0 1,0 0-1,0 0 1,0 1-1,0-1 1,0 0-1,0 0 1,0 0-1,0 0 1,0 1-1,0-1 1,1 0-1,-1 0 1,0 0-1,0 0 1,0 0-1,0 1 1,0-1 0,0 0-1,1 0 1,-1 0-1,0 0 1,0 0-1,0 0 1,0 0-1,1 0 1,-1 0-1,0 0 1,0 0-1,0 0 1,1 0-1,-1 0 1,0 0-1,0 0 1,0 0-1,1 0 1,-1 0-1,0 0 1,0 0-1,0 0 1,0 0-1,1 0 1,-1 0-1,0 0 1,0 0-1,0 0 1,0 0-1,1 0 1,-1-1-1,0 1 1,0 0-1,0 0 1,0 0-1,0 0 1,0 0 0,1-1-1,-1 1 1,0 0-1,0 0 1,0 0-1,0 0 1,0-1-1,0 1 1,0 0-1,0 0 1,13-11 575,1-3-515,-1-1 0,0-1 0,-1 0 0,-1-1 1,-1 0-1,0 0 0,-2-1 0,0-1 0,11-36 1,-27 80-124,2-12 11,1 0 0,1 0 0,0 1 0,1-1 0,0 1 1,1 0-1,1 0 0,0 26 0,2-38 43,-1-1 0,1 1 1,0-1-1,0 1 0,-1-1 0,1 1 0,0-1 0,0 0 1,1 1-1,-1-1 0,0 0 0,0 0 0,1 0 0,-1 0 1,0 0-1,1 0 0,-1 0 0,1 0 0,-1 0 0,1-1 0,0 1 1,-1-1-1,1 1 0,0-1 0,-1 0 0,1 1 0,0-1 1,-1 0-1,1 0 0,0 0 0,-1 0 0,1-1 0,0 1 1,-1 0-1,1-1 0,0 1 0,2-2 0,5-1 105,0 0 0,0 0-1,-1 0 1,0-1-1,15-10 1,-6 1-53,-1 0 0,-1-1 0,0-1 0,-1-1 1,-1 0-1,0 0 0,-1-1 0,18-36 0,-14 21 11,-2-1 0,-1 0 0,-2-1 0,9-49 0,-13 23-20,-7 60-50,0 0-1,0-1 1,0 1-1,0 0 1,0 0-1,0-1 1,0 1-1,0 0 1,0 0-1,0 0 1,0-1-1,0 1 1,0 0-1,0 0 1,0-1-1,0 1 1,0 0-1,-1 0 1,1 0-1,0-1 1,0 1-1,0 0 1,0 0-1,0 0 1,-1-1-1,1 1 1,0 0-1,0 0 0,0 0 1,-1 0-1,1 0 1,0-1-1,0 1 1,-1 0-1,1 0 1,0 0-1,0 0 1,0 0-1,-1 0 1,1 0-1,-13 5-51,-8 13 8,-15 21 140,-52 73-1,78-98-18,1 0 0,1 1 1,0 0-1,1 1 0,0 0 1,1 0-1,1 0 0,1 1 1,-4 23-1,8-38-87,0 1 0,0 0 0,0-1 0,0 1 0,0 0 0,1-1 0,-1 1 0,1 0 0,0-1 0,0 1 0,0-1 0,0 1 0,0-1 0,1 0 0,-1 0 0,1 1 0,-1-1 0,1 0 0,3 3 0,-1-1 100,1-1 0,0 0 0,0 0 0,0 0 0,0 0 1,0-1-1,0 0 0,11 3 0,52 7-2750,-10-10-7945,-37-2 272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9.061"/>
    </inkml:context>
    <inkml:brush xml:id="br0">
      <inkml:brushProperty name="width" value="0.025" units="cm"/>
      <inkml:brushProperty name="height" value="0.025" units="cm"/>
    </inkml:brush>
  </inkml:definitions>
  <inkml:trace contextRef="#ctx0" brushRef="#br0">38 0 11883,'0'0'11990,"-6"8"-11146,2 0-687,-1 0 1,1 0-1,1 0 1,-1 1-1,2-1 1,-1 1-1,1 0 1,0 0-1,1 0 1,0 0-1,0 0 1,1 0-1,0 0 0,1 0 1,2 13-1,-2-20-146,0 0 0,1 0 1,-1-1-1,0 1 0,1 0 0,-1-1 0,1 1 0,-1-1 0,1 1 0,0-1 0,0 0 0,-1 0 0,1 0 0,0 0 0,0 0 0,0 0 0,0 0 0,0-1 0,0 1 0,1-1 0,-1 0 0,0 1 0,0-1 0,0 0 0,0 0 0,1 0 0,-1 0 0,0-1 0,4 0 0,3-1 32,1 1 0,-1-1-1,0-1 1,0 0 0,13-6 0,-4-1-5,-1-2 1,0 0 0,18-16-1,26-19 96,-60 47-130,-1-1 0,0 1 0,0 0 1,0 0-1,0 0 0,0 0 0,0 0 0,0 0 1,1 0-1,-1 0 0,0 0 0,0 0 0,0 0 1,0 0-1,0 0 0,0 0 0,1 0 0,-1 0 0,0 0 1,0 0-1,0 0 0,0 0 0,0 0 0,0 0 1,1 0-1,-1 0 0,0 0 0,0 0 0,0 0 1,0 0-1,0 1 0,0-1 0,0 0 0,1 0 0,-1 0 1,0 0-1,0 0 0,0 0 0,0 0 0,0 0 1,0 0-1,0 1 0,0-1 0,0 0 0,0 0 1,0 0-1,0 0 0,0 0 0,0 0 0,0 1 0,0-1 1,0 0-1,0 0 0,0 0 0,0 0 0,0 0 1,0 0-1,0 1 0,0-1 0,0 0 0,0 0 1,0 0-1,0 0 0,0 0 0,0 0 0,0 1 0,-4 16 279,-7 16 35,10-32-290,0 0 0,1 0 0,-1 0-1,0 1 1,1-1 0,-1 0 0,1 1 0,-1-1 0,1 0 0,0 1 0,0-1 0,0 0 0,-1 1 0,1-1 0,0 0 0,1 1 0,-1-1 0,0 1-1,0-1 1,1 0 0,-1 1 0,1 1 0,0-2-7,0-1 0,0 1 0,0 0-1,1-1 1,-1 1 0,0-1 0,0 1 0,0-1 0,0 0-1,0 0 1,1 1 0,-1-1 0,0 0 0,0 0 0,0 0-1,1 0 1,-1 0 0,0-1 0,0 1 0,2 0 0,12-4 54,-1-1 1,0 0-1,17-8 1,-18 8-124,5-3 2,-12 5-99,0 1 1,0-1-1,0 1 0,0 0 0,0 1 0,1-1 0,-1 1 0,1 1 0,7-1 1,-13 1 90,-1 0 0,1 1 0,-1-1 0,1 0 0,-1 0 0,0 1 0,1-1 0,-1 0 0,0 1 0,1-1 0,-1 0 0,0 1 0,1-1 0,-1 0 0,0 1 0,0-1 0,1 1 0,-1-1 0,0 1 0,0-1 0,0 1 0,0-1 0,0 1 0,0-1 0,1 0 0,-1 1 0,0-1 0,0 1 0,-1-1 0,1 1 0,0-1 0,0 1 0,0-1 0,0 1 0,0-1 0,-1 1 0,1 0-134,0 0 1,-1 0-1,1-1 1,0 1-1,0 0 0,0 0 1,0-1-1,0 1 0,0 0 1,0 0-1,0-1 0,0 1 1,0 0-1,0 0 1,1-1-1,-1 1 0,0 0 1,0-1-1,1 1 0,-1 0 1,0-1-1,1 1 0,-1 0 1,1-1-1,-1 1 1,1-1-1,-1 1 0,1 0 1,-1-1-1,1 0 0,0 1 1,-1-1-1,1 1 0,-1-1 1,1 0-1,0 1 1,0-1-1,-1 0 0,1 0 1,0 0-1,0 1 0,-1-1 1,1 0-1,0 0 0,1 0 1,30-6-7842,-11-5 2594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2:59.945"/>
    </inkml:context>
    <inkml:brush xml:id="br0">
      <inkml:brushProperty name="width" value="0.025" units="cm"/>
      <inkml:brushProperty name="height" value="0.025" units="cm"/>
    </inkml:brush>
  </inkml:definitions>
  <inkml:trace contextRef="#ctx0" brushRef="#br0">74 286 10730,'0'0'11104,"-9"5"-10095,9-5-980,-40 19 814,39-19-807,-1 1 0,1-1 0,0 1 0,-1 0 0,1-1 0,0 1 0,-1 0 0,1 0 0,0 0 0,0 0 0,0 0 0,0 1 0,0-1 0,0 0 0,0 0 0,0 1 0,1-1-1,-1 0 1,0 1 0,1-1 0,-1 1 0,1-1 0,-1 1 0,1-1 0,0 1 0,0-1 0,0 1 0,0-1 0,0 1 0,0-1 0,0 4 0,6-4-14,1 0 0,-1 0 0,0 0 0,0-1 0,0 0 0,1 0 0,-1 0 0,9-2 0,28-5-815,42-4 326,-75 18 1320,-4-2-418,9-15-362,-1-5-528,-1-1 0,0 0-1,-1-1 1,-1-1 0,0 0 0,11-27-1,-7 9-3377,-2-1 0,13-56 0,-24 68 4687,-13 39 1722,-13 39-299,18-24-2189,1 2-1,2-1 1,1 0-1,3 54 1,-1-29 392,0-53-418,0-1-1,0 0 0,0 0 1,0 0-1,0 1 0,0-1 1,0 0-1,0 0 0,1 0 1,-1 1-1,0-1 0,1 0 1,-1 0-1,1 0 0,-1 0 1,1 0-1,-1 0 1,1 0-1,0 0 0,0 0 1,-1 0-1,1 0 0,0 0 1,0 0-1,0-1 0,0 1 1,0 0-1,0-1 0,0 1 1,0-1-1,0 1 0,0-1 1,1 1-1,-1-1 1,0 0-1,0 1 0,0-1 1,1 0-1,-1 0 0,0 0 1,0 0-1,0 0 0,1 0 1,-1-1-1,0 1 0,0 0 1,0-1-1,3 0 0,2-1 110,1 0-1,-1-1 0,1 0 0,-1 0 0,0-1 0,0 0 0,8-6 0,-2-1-109,0-1 0,-1 0 0,-1-1-1,0 0 1,0-1 0,11-22 0,36-94 362,-23 46-391,-34 83-70,-1 16 26,0 0-1,-1 0 0,-6 17 0,-3 31 123,7-25 43,1-11 131,2 1-1,1 31 1,0-57-270,0 0 0,1 0 0,-1 0 0,0-1-1,1 1 1,0 0 0,-1 0 0,1-1 0,0 1 0,0 0 0,0-1 0,0 1 0,0-1 0,0 1 0,1-1 0,-1 0 0,0 1 0,1-1-1,-1 0 1,1 0 0,-1 0 0,1 0 0,0 0 0,-1-1 0,1 1 0,0 0 0,-1-1 0,1 1 0,0-1 0,0 1 0,0-1 0,0 0 0,-1 0-1,1 0 1,0 0 0,0 0 0,0 0 0,0-1 0,0 1 0,1-1 0,-2 0-12,0 1 0,-1-1 0,1 1 0,-1-1 0,1 1 0,0-1 0,-1 0 0,1 1 0,-1-1 0,1 0 1,-1 1-1,0-1 0,1 0 0,-1 0 0,0 1 0,0-1 0,1 0 0,-1 0 0,0 0 0,0 1 0,0-1 0,0 0 0,0 0 0,0 0 0,0 0 0,0 1 0,0-1 0,0 0 0,-1 0 0,1 0 0,0 1 0,0-1 1,-1 0-1,1 0 0,-1 1 0,1-1 0,-1 0 0,1 1 0,-2-2 0,-19-28-463,-58-29-920,58 45 1895,1 0-1,-25-24 1,85 41 2225,18 9-2637,-27-5-81,43 5 0,-64-12-1558,0 1 1,-1-2-1,1 1 1,0-1-1,9-2 0,1-6-10826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00.603"/>
    </inkml:context>
    <inkml:brush xml:id="br0">
      <inkml:brushProperty name="width" value="0.025" units="cm"/>
      <inkml:brushProperty name="height" value="0.025" units="cm"/>
    </inkml:brush>
  </inkml:definitions>
  <inkml:trace contextRef="#ctx0" brushRef="#br0">0 48 12748,'3'-3'1088,"1"0"1,-1-1-1,1 1 0,-1 0 0,1 0 1,0 1-1,7-4 0,32-8 2713,-21 11-3154,-1 1 0,29 1-1,-37 1-140,-12 0-502,0 0 0,1 0 0,-1-1 0,0 1 0,1 0 0,-1 0 0,0 0-1,0 0 1,1 0 0,-1 1 0,0-1 0,1 0 0,-1 1 0,0-1 0,0 0 0,0 1 0,1 0 0,-1-1 0,0 1 0,0 0 0,0-1 0,0 1 0,0 0 0,0 0 0,0 0 0,0 0 0,-1 0 0,1 0 0,0 0-1,0 0 1,-1 0 0,1 1 0,-1-1 0,1 0 0,-1 0 0,1 0 0,-1 1 0,0-1 0,0 0 0,0 1 0,1-1 0,-1 0 0,0 0 0,-1 1 0,1-1 0,0 0 0,0 1 0,0-1 0,-2 2 0,0 4 19,-1-1 1,0 1 0,0-1-1,0 0 1,-1 0 0,0 0 0,0-1-1,-6 7 1,-12 8 155,-36 27-1,23-19 554,35-28-720,0 0 1,0 0-1,0 0 1,0 0-1,0 0 1,0 0-1,0 0 1,0 1-1,-1-1 1,1 0-1,0 0 1,0 0-1,0 0 1,0 0-1,0 0 0,0 1 1,0-1-1,0 0 1,0 0-1,0 0 1,0 0-1,0 0 1,1 0-1,-1 0 1,0 1-1,0-1 1,0 0-1,0 0 1,0 0-1,0 0 1,0 0-1,0 0 0,0 0 1,0 1-1,0-1 1,0 0-1,1 0 1,-1 0-1,0 0 1,0 0-1,0 0 1,0 0-1,0 0 1,0 0-1,0 0 1,1 0-1,-1 0 1,0 0-1,0 0 0,0 0 1,0 0-1,0 0 1,0 0-1,1 0 1,-1 0-1,0 0 1,0 0-1,0 0 1,0 0-1,0 0 1,1 0-1,16 2 191,22-2-95,-4-4-169,0-3 0,66-20 0,-34 0-3376,-66 26 3200,15-8-2727,-12-1-2462,-4 2-2298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01.028"/>
    </inkml:context>
    <inkml:brush xml:id="br0">
      <inkml:brushProperty name="width" value="0.025" units="cm"/>
      <inkml:brushProperty name="height" value="0.025" units="cm"/>
    </inkml:brush>
  </inkml:definitions>
  <inkml:trace contextRef="#ctx0" brushRef="#br0">1 50 13485,'0'0'10559,"11"0"-9635,45-1-426,85-13 1,-71 0-5145,-6-7-6669,-73 33 20879,5-6-8599,0-1 0,1 1 0,-1 0 0,1 1 1,1-1-1,-4 10 0,8-15-926,-1 0 1,1 0-1,0 0 1,0-1-1,0 1 1,0-1-1,0 1 1,0-1-1,0 0 1,0 1-1,0-1 1,0 0-1,0 0 1,0-1 0,0 1-1,2-1 1,1 1 19,6-1-74,-1-1 0,1 0 0,0-1 0,-1 0 1,0-1-1,1 0 0,16-9 0,-18 8-57,0 0 1,1 1-1,-1 0 1,1 1-1,0 0 0,0 0 1,0 1-1,12-1 1,-19 37 484,-2-19-186,0-13-220,0-1 0,0 0 0,0 0 0,0 0 0,0 1 0,0-1 0,1 0 0,-1-1 0,0 1 0,1 0 0,-1 0 0,1-1 0,-1 1 0,1 0 0,-1-1 0,1 0 0,0 1 0,-1-1 0,1 0 0,-1 0 0,1 0 0,0 0 0,-1 0 0,1 0 0,-1 0 0,3-1 0,43-8-1781,-13-12-3012,-16 3-2413,-5 0-4337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6.254"/>
    </inkml:context>
    <inkml:brush xml:id="br0">
      <inkml:brushProperty name="width" value="0.025" units="cm"/>
      <inkml:brushProperty name="height" value="0.025" units="cm"/>
    </inkml:brush>
  </inkml:definitions>
  <inkml:trace contextRef="#ctx0" brushRef="#br0">11 70 4740,'0'0'3220,"-2"-8"-1891,0-1-746,-3-18 49,3 2 3657,36 58-2885,-20-16-1251,-1 2 0,0-1 0,-1 2 0,-1-1 0,-1 1 0,-1 1 0,0 0 0,7 33 1,-12-40-90,-2 0 0,0 1 1,0 0-1,-1-1 0,-1 1 1,-1-1-1,0 1 1,-1 0-1,0-1 0,-1 0 1,-1 1-1,0-1 0,-1-1 1,-7 15-1,-11 16 38,-2 4-429,10-14-2864,10-24-781,0-3-1639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01.439"/>
    </inkml:context>
    <inkml:brush xml:id="br0">
      <inkml:brushProperty name="width" value="0.025" units="cm"/>
      <inkml:brushProperty name="height" value="0.025" units="cm"/>
    </inkml:brush>
  </inkml:definitions>
  <inkml:trace contextRef="#ctx0" brushRef="#br0">1 0 17072,'0'0'7602,"11"1"-7495,8-1 990,28 1-2197,86 2-7169,-57-2 8998,-113 6 5046,25-2-5106,0 0 0,1 1 1,-1 1-1,1-1 0,-15 13 0,25-18-648,0-1-1,0 1 0,1-1 1,-1 1-1,0 0 0,0-1 1,1 1-1,-1 0 0,0 0 1,1 0-1,-1-1 0,1 1 1,-1 0-1,1 0 1,-1 0-1,1 0 0,0 0 1,-1 0-1,1 0 0,0 0 1,0 0-1,0 0 0,0 2 1,0-2-10,1 0 1,-1-1-1,1 1 0,0 0 1,-1 0-1,1-1 1,0 1-1,0 0 1,0-1-1,-1 1 0,1-1 1,0 1-1,0-1 1,0 1-1,0-1 1,0 0-1,0 1 0,0-1 1,1 0-1,59 6-379,-51-6 73,32 1-1236,-28-2 1197,0 1 1,0 0-1,-1 1 0,1 1 0,0 0 0,-1 1 0,25 8 0,-37-11 379,-1 1-1,1-1 0,-1 0 1,0 0-1,1 1 0,-1-1 1,1 1-1,-1-1 0,0 0 1,1 1-1,-1-1 0,1 1 1,-1-1-1,0 1 0,0-1 1,1 0-1,-1 1 0,0-1 1,0 1-1,0 0 0,1-1 1,-1 1-1,0-1 0,0 1 1,0-1-1,0 1 0,0-1 1,0 1-1,0-1 0,0 1 1,0 0-1,-1-1 0,1 1 1,0-1-1,0 1 0,0-1 1,-1 1-1,1-1 0,0 1 1,0-1-1,-1 0 0,1 1 1,0-1-1,-1 1 0,1-1 1,-1 0-1,1 1 0,-1-1 1,1 0-1,0 1 0,-1-1 1,1 0-1,-1 0 0,1 1 0,-1-1 1,0 0-1,-29 16 1675,29-15-1699,-41 15 1251,0-1 0,-48 10 0,57-18-2158,-52 4 0,69-11-3587,7 0-3934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19.406"/>
    </inkml:context>
    <inkml:brush xml:id="br0">
      <inkml:brushProperty name="width" value="0.025" units="cm"/>
      <inkml:brushProperty name="height" value="0.025" units="cm"/>
    </inkml:brush>
  </inkml:definitions>
  <inkml:trace contextRef="#ctx0" brushRef="#br0">18 195 8520,'0'0'667,"0"-8"321,0-16-255,0 31-157,0 58 74,2 381 692,-3 351-1264,-18-523 312,19-274-273,8-9 38,-2 11-169,1 0 0,-1 0 0,0 0 0,0 1 0,0 0 0,0 1-1,-1-1 1,1 1 0,-1 0 0,6 5 0,23 15 14,1-7 2,0-1-1,1-2 0,1-1 0,0-2 1,1-2-1,-1-1 0,40 2 0,274 0-13,-234-11 62,887 18-220,423 0-323,0-64 409,-410-5 87,714-20-11,1907 21 72,-2508 18-35,-790 7-6,439-90-1,-706 102-3,-1-3-1,-1-3 0,0-3 0,76-37 0,-143 57 42,0 0 0,-1 0 0,1 0 0,0 0 0,-1-1-1,0 1 1,0-1 0,0 0 0,0 0 0,0 0 0,-1 0 0,0-1-1,2-5 1,21-67 285,-18 50-284,13-33-57,2 1 1,3 2-1,2 0 0,44-66 0,-65 114-23,26-42-72,39-87 0,-64 124 103,-1-1 1,-1 0-1,0-1 0,-1 1 1,-1-1-1,0 0 0,-1 1 1,-1-1-1,0 0 0,-2 0 1,-2-21-1,2 34-18,0-1 0,0 1 0,-1 0 0,1 0 0,-1 0 0,0 0 0,0 0 0,0 1 0,0-1 0,-1 1 0,1-1 1,-1 1-1,1 0 0,-1 0 0,0 0 0,0 0 0,0 0 0,0 1 0,0-1 0,0 1 0,-1 0 0,1 0 0,0 0 0,-7 0 0,-9-3 0,0 1 0,0 2 0,-20 0 0,34 0-8,-865-55 180,-542-52-160,729 64-2,-1956-99-500,1941 122 505,-2149-35-18,563 82 9,1974-18 17,-1050 62 83,995-14 136,314-44-664,1 2 0,1 2 0,0 3 0,1 2 0,-46 27-1,32-10-3158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20.632"/>
    </inkml:context>
    <inkml:brush xml:id="br0">
      <inkml:brushProperty name="width" value="0.025" units="cm"/>
      <inkml:brushProperty name="height" value="0.025" units="cm"/>
    </inkml:brush>
  </inkml:definitions>
  <inkml:trace contextRef="#ctx0" brushRef="#br0">1297 329 7976,'2'-49'3494,"-1"35"-2886,-1 0 0,0 0 0,-3-28 0,1 36-574,1 1-1,-1-1 1,0 0-1,0 1 1,-1 0-1,1 0 1,-1-1-1,0 2 1,-1-1-1,1 0 1,-1 1-1,0-1 0,-6-4 1,-6-4-18,-1 1-1,-1 1 1,0 0-1,0 1 1,-1 1-1,-1 1 1,1 1 0,-1 0-1,0 2 1,-1 0-1,-21-2 1,-27-1 27,-137 2-1,176 8-36,0 1 0,1 1 0,0 2 0,0 1 0,0 2 0,1 0-1,0 2 1,0 1 0,-40 25 0,31-15-11,1 2-1,2 2 1,0 1 0,1 2-1,2 1 1,-28 35 0,42-43-3,1 0 0,1 2 0,0 0 1,2 0-1,1 1 0,-12 35 0,18-42 5,1 0 1,1 0-1,0 0 0,2 1 0,0-1 0,1 1 0,0 0 1,2-1-1,0 1 0,6 26 0,-3-31 3,1 0 0,0-1 0,1 0 0,1 0 0,0-1 0,0 1 0,1-2 0,1 1 0,0-1 0,0 0 0,1-1 0,1 0 0,0-1 0,0 0 0,14 8 0,1-1 22,0-1 0,1-1 1,0-1-1,1-2 0,0-1 0,38 9 0,-9-8-3,0-3 1,0-2-1,1-2 1,0-3-1,0-3 1,-1-2-1,1-2 0,76-20 1,-46 3 3,-1-3-1,-2-5 1,-1-3 0,129-72-1,-189 92-18,-1 0 0,0-2 0,-1 0 0,-1-2-1,0 0 1,-2-1 0,26-32 0,-39 44 63,-1-1-1,0 1 0,0-1 1,-1 0-1,0 0 1,0-1-1,-1 1 1,0-1-1,0 0 1,-1 1-1,0-1 1,-1 0-1,0-1 1,-1 1-1,1 0 1,-2 0-1,1 0 1,-1 0-1,-1 0 1,0 0-1,0 0 1,0 0-1,-1 1 1,-1-1-1,1 1 0,-7-9 1,0 2-1,-1 0 0,-1 1 0,0 0 0,-1 1-1,0 1 1,-1 0 0,0 0 0,-1 2 0,-1 0 0,1 0 0,-2 2 0,-25-11 0,-13-2 75,-2 2 1,-91-18-1,60 21-692,-1 4-1,-93 0 0,-179 14-3282,328-1 3435,-51 0-5276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29.283"/>
    </inkml:context>
    <inkml:brush xml:id="br0">
      <inkml:brushProperty name="width" value="0.025" units="cm"/>
      <inkml:brushProperty name="height" value="0.025" units="cm"/>
    </inkml:brush>
  </inkml:definitions>
  <inkml:trace contextRef="#ctx0" brushRef="#br0">0 114 16303,'0'0'2851,"84"-4"-1538,-23-5-288,12-4-448,8 1-161,-1-2-320,2 0-96,-9 3-320,-8 0-192,-15 0-417,-13 3-160,-17 4 224,-11 1 0,-24 3-4836,-15 0 928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29.630"/>
    </inkml:context>
    <inkml:brush xml:id="br0">
      <inkml:brushProperty name="width" value="0.025" units="cm"/>
      <inkml:brushProperty name="height" value="0.025" units="cm"/>
    </inkml:brush>
  </inkml:definitions>
  <inkml:trace contextRef="#ctx0" brushRef="#br0">0 64 12139,'0'0'7175,"66"-5"-5701,-14-5-642,14 0-415,8 0-353,0 2-96,3 2-769,-9 0-768,-14 2-1698,-6 0-2275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29.973"/>
    </inkml:context>
    <inkml:brush xml:id="br0">
      <inkml:brushProperty name="width" value="0.025" units="cm"/>
      <inkml:brushProperty name="height" value="0.025" units="cm"/>
    </inkml:brush>
  </inkml:definitions>
  <inkml:trace contextRef="#ctx0" brushRef="#br0">1 1 14798,'0'0'1537,"12"0"-399,34-1 116,-1 3 1,46 8-1,-43-2-722,-12-3-434,-1 1-1,1 2 0,-1 1 0,-1 2 1,36 17-1,-68-27-101,0 0 0,1 0 1,-1 0-1,0 0 1,1 1-1,-1-1 0,0 1 1,0 0-1,0 0 0,0 0 1,-1 0-1,1 0 0,0 0 1,-1 0-1,0 0 0,1 1 1,-1-1-1,0 0 0,0 1 1,1 4-1,-2-4 4,0 0 0,0-1 0,-1 1 0,1 0 1,-1-1-1,0 1 0,0-1 0,0 1 0,0-1 0,0 0 0,0 1 1,-1-1-1,1 0 0,-1 0 0,1 0 0,-5 4 0,-7 6 34,0-1 1,-1-1-1,0 0 0,-27 14 0,-48 17 35,66-31-65,0 0-1,0 1 1,1 2-1,1 0 1,-26 20 0,35-18-478,13-7-4012,9-7-4637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1.670"/>
    </inkml:context>
    <inkml:brush xml:id="br0">
      <inkml:brushProperty name="width" value="0.025" units="cm"/>
      <inkml:brushProperty name="height" value="0.025" units="cm"/>
    </inkml:brush>
  </inkml:definitions>
  <inkml:trace contextRef="#ctx0" brushRef="#br0">139 203 10666,'0'0'2066,"-1"-9"1041,1 7-2989,0-1 230,0 0-1,0 0 0,0 0 0,-1 0 0,0 0 1,1 0-1,-1 0 0,0 0 0,-2-3 1,2 5-222,0 0 1,0-1 0,0 1-1,0 0 1,0 1 0,0-1-1,0 0 1,0 0 0,0 0-1,-1 1 1,1-1 0,0 0 0,-1 1-1,1-1 1,0 1 0,-1 0-1,1-1 1,0 1 0,-1 0-1,1 0 1,-1 0 0,1 0-1,-1 0 1,1 0 0,0 1-1,-1-1 1,1 0 0,-1 1 0,1-1-1,0 1 1,-2 0 0,-2 1-56,0 1 1,0 0-1,0 0 1,1 0 0,-1 0-1,1 1 1,0 0-1,0 0 1,0 0 0,0 0-1,1 1 1,0-1-1,0 1 1,0 0 0,0 0-1,-2 7 1,2-5 13,0 0 1,0 0-1,1 0 0,0 1 1,0-1-1,0 1 1,1-1-1,0 1 0,1 0 1,0-1-1,1 14 1,0-20-77,-1 0-1,1 0 1,0 0 0,-1 0 0,1 0 0,0 0 0,-1-1-1,1 1 1,0 0 0,0-1 0,0 1 0,0 0-1,0-1 1,0 1 0,0-1 0,0 1 0,0-1 0,0 0-1,0 1 1,0-1 0,0 0 0,0 0 0,1 0 0,-1 0-1,0 0 1,0 0 0,0 0 0,0 0 0,0 0 0,1-1-1,35-6 162,-22 0-128,0 0 0,-1-2 0,-1 1 0,1-1 1,-1-1-1,-1-1 0,14-14 0,-2 1-33,-2-2-1,27-40 1,-42 57 13,-1 1 0,-1-1 1,0-1-1,0 1 0,-1-1 1,0 0-1,-1 0 0,0 0 1,0 0-1,1-17 0,-8 21 243,-4 12-130,-7 12-44,-6 14-45,-22 51-1,37-70-36,0 1-1,1 0 0,0 1 1,2-1-1,-1 1 1,-1 25-1,5-39-36,0 1 1,-1-1-1,1 0 1,0 1-1,0-1 1,0 0-1,0 1 1,0-1-1,0 0 1,1 1-1,-1-1 1,0 0-1,1 1 1,-1-1-1,1 0 1,-1 0-1,1 0 1,0 1-1,-1-1 1,1 0-1,0 0 1,0 0-1,0 0 1,0 0-1,0 0 1,0 0-1,0-1 1,0 1-1,0 0 1,0 0-1,1-1 1,-1 1-1,0-1 1,0 1-1,1-1 1,-1 0-1,0 1 1,1-1-1,-1 0 1,0 0-1,1 0 1,-1 0-1,0 0 1,1 0-1,-1 0 1,0 0-1,3-1 1,3-1-345,0 0 0,0-1-1,0 0 1,0 0 0,-1 0 0,1-1 0,9-6 0,20-21-4001,-1-6-3068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2.048"/>
    </inkml:context>
    <inkml:brush xml:id="br0">
      <inkml:brushProperty name="width" value="0.025" units="cm"/>
      <inkml:brushProperty name="height" value="0.025" units="cm"/>
    </inkml:brush>
  </inkml:definitions>
  <inkml:trace contextRef="#ctx0" brushRef="#br0">137 1 10346,'-9'12'4447,"-17"20"-2547,5-8-149,1 0 0,2 2 0,-18 31 0,35-56-1698,1 0-1,-1 0 0,0 1 1,1-1-1,-1 0 1,1 0-1,-1 1 1,1-1-1,0 0 0,-1 1 1,1-1-1,0 0 1,0 1-1,0-1 1,0 0-1,0 1 0,0-1 1,1 0-1,-1 1 1,0-1-1,1 3 1,0-4-34,0 1 0,0-1 0,0 1 0,0-1 0,-1 1 0,1-1 0,0 0 0,0 1 0,0-1 0,0 0 0,0 0 0,0 1 0,0-1 0,0 0 0,0 0 0,0 0 0,0 0 0,0 0 0,0-1 0,0 1 0,2-1 0,5-1 18,1 0 0,-1-1 0,0-1 0,16-8-1,-1-4-216,0-1-1,0 0 1,-2-2-1,0-1 0,23-29 1,-46 67 984,-10 15-322,5-18-321,-16 39 125,22-51-289,-1 0-1,2 0 1,-1 0 0,0 0 0,1 0 0,-1 0-1,1 0 1,0 0 0,0 1 0,0-1-1,0 0 1,1 0 0,-1 0 0,1 0 0,1 3-1,-1-5-55,0 0-1,0 0 0,-1-1 1,1 1-1,0-1 1,0 1-1,1-1 0,-1 1 1,0-1-1,0 1 0,0-1 1,0 0-1,0 1 1,0-1-1,1 0 0,-1 0 1,0 0-1,0 0 0,0 0 1,0 0-1,0-1 0,1 1 1,0 0-1,29-9-2470,-20 4 725,-1-1-1,0 0 1,0 0-1,14-14 1,10-11-6582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2.395"/>
    </inkml:context>
    <inkml:brush xml:id="br0">
      <inkml:brushProperty name="width" value="0.025" units="cm"/>
      <inkml:brushProperty name="height" value="0.025" units="cm"/>
    </inkml:brush>
  </inkml:definitions>
  <inkml:trace contextRef="#ctx0" brushRef="#br0">162 1 10634,'0'0'4201,"-10"6"-928,-71 48 1629,74-49-4524,0 1 1,0 0-1,0 0 1,1 0-1,0 1 0,1 0 1,-1 0-1,1 0 1,1 1-1,-7 11 0,11-18-382,0-1 0,0 1 0,0-1 0,0 1 0,1-1 0,-1 1 0,0-1 0,0 1 0,0-1 0,0 0 0,0 1 0,1-1 0,-1 1 0,0-1 0,1 1 0,-1-1 0,0 0 0,0 1 0,1-1 0,-1 1 0,1-1 0,-1 0 0,0 1 0,1-1 0,-1 0 0,1 0 0,-1 0 0,1 1 0,-1-1 0,1 0 0,-1 0 0,1 0 0,-1 0 0,1 0 0,-1 0 0,1 1 0,-1-1 0,1 0 0,-1-1 0,1 1 0,-1 0 0,1 0 0,30 0-511,-25-1 284,51-5-759,-42 4 680,0 0 0,0 0 0,0 2 0,0 0 0,0 1 0,20 3 0,-34-4 345,0 0 1,0 0-1,0 0 1,0 0-1,0 0 1,0 1-1,0-1 1,0 0-1,0 1 1,0-1-1,0 1 1,0-1-1,0 1 1,0-1-1,0 1 1,0 0-1,0 0 1,-1-1-1,1 1 1,0 0-1,-1 0 1,1 0-1,0 0 1,-1 0-1,1 0 1,-1 0-1,1 0 1,-1 0-1,0 0 1,1 0-1,-1 0 1,0 0-1,0 0 1,0 0-1,0 0 1,0 0-1,0 0 1,0 0-1,0 0 1,0 0-1,0 1 1,-1-1-1,1 0 1,0 0-1,-1 0 1,0 1-1,-1 2 142,0 0-1,-1-1 0,1 0 1,-1 1-1,0-1 1,0 0-1,0 0 0,0 0 1,0-1-1,-6 4 1,-57 24 803,30-22-2032,2-11-4199,15-7-5175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2.819"/>
    </inkml:context>
    <inkml:brush xml:id="br0">
      <inkml:brushProperty name="width" value="0.025" units="cm"/>
      <inkml:brushProperty name="height" value="0.025" units="cm"/>
    </inkml:brush>
  </inkml:definitions>
  <inkml:trace contextRef="#ctx0" brushRef="#br0">143 71 7847,'0'0'8398,"2"-10"-5265,2-29-730,-4 39-2330,0-1 1,0 0 0,0 0-1,-1 0 1,1 0 0,0 0 0,-1 1-1,1-1 1,0 0 0,-1 0 0,1 1-1,-1-1 1,0 0 0,1 0-1,-1 1 1,1-1 0,-1 1 0,0-1-1,0 1 1,1-1 0,-1 1-1,0-1 1,0 1 0,1-1 0,-1 1-1,0 0 1,0 0 0,0-1 0,0 1-1,0 0 1,0 0 0,1 0-1,-1 0 1,0 0 0,0 0 0,0 0-1,0 0 1,0 0 0,0 1-1,1-1 1,-1 0 0,0 1 0,0-1-1,-1 1 1,-35 13 815,29-8-753,0 1 0,0 0 0,0 1 0,1 0 0,0 0 0,-6 10 0,11-15-97,-1 1 0,1 0 0,0 0 0,0-1 0,0 1 0,0 1 0,1-1 1,-1 0-1,1 0 0,0 1 0,0-1 0,1 0 0,0 1 0,-1-1 0,1 1 0,1-1 0,0 5 0,0-8-26,-1 0 1,1 0-1,0 0 0,0 0 1,0-1-1,1 1 0,-1 0 0,0 0 1,0-1-1,0 1 0,0-1 1,1 1-1,-1-1 0,0 1 0,1-1 1,-1 0-1,0 0 0,1 0 1,-1 0-1,0 0 0,1 0 0,-1 0 1,0 0-1,3-1 0,35-4 306,-24 0-242,0-1 0,0 0 0,0-1 0,-1 0 0,1-1 0,18-15 0,-6 3-38,-2-1 1,27-29-1,-40 37 4,-11 13-82,-20 27-82,12-16 105,-2 2 9,0 1 0,1 1 1,1-1-1,0 1 0,1 0 1,0 1-1,-6 29 0,12-44-32,0 0 0,0 0 0,1 0 0,-1 0 0,0 0 0,0 0 0,0 0 0,1 0 0,-1 0 0,0 0 0,1 0 0,-1 0 0,1-1 0,-1 1 0,1 0 0,0 0 0,-1 0 0,1-1 0,0 1 0,-1 0 0,1-1 0,0 1 0,0-1 0,-1 1 0,1-1 0,0 1 0,0-1 0,0 1 0,0-1 0,0 0 0,0 0 0,0 1 0,0-1 0,0 0 0,0 0 0,0 0 0,0 0 0,0 0 0,0 0 0,0 0 0,0 0 0,0-1 0,-1 1 0,1 0 0,0-1 0,2 0 0,47-16-2932,-7-9-772,-1-9-2700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6.791"/>
    </inkml:context>
    <inkml:brush xml:id="br0">
      <inkml:brushProperty name="width" value="0.025" units="cm"/>
      <inkml:brushProperty name="height" value="0.025" units="cm"/>
    </inkml:brush>
  </inkml:definitions>
  <inkml:trace contextRef="#ctx0" brushRef="#br0">14 0 8776,'0'0'7704,"-1"10"-7240,0-8-456,-9 80 782,9-76-708,1 1-1,-1-1 1,2 1-1,-1-1 1,1 1-1,0-1 1,0 0-1,1 1 1,0-1-1,0 0 1,0 0-1,4 6 1,-5-10-123,1 0 0,0-1 0,0 1 0,0 0 0,1-1 0,-1 0 0,0 1 0,0-1 0,1 0 0,-1 0 0,1 0 0,-1 0-1,1-1 1,-1 1 0,1-1 0,0 1 0,-1-1 0,1 0 0,0 0 0,-1 0 0,1-1 0,-1 1 0,5-1 0,-5 0-347,1 1 0,0-1 0,-1 0 0,1 0 0,-1 0 0,1 0 0,-1-1 0,0 1 0,1 0 0,-1-1 0,0 0 0,0 1 0,3-5 0,7-10-3221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3.242"/>
    </inkml:context>
    <inkml:brush xml:id="br0">
      <inkml:brushProperty name="width" value="0.025" units="cm"/>
      <inkml:brushProperty name="height" value="0.025" units="cm"/>
    </inkml:brush>
  </inkml:definitions>
  <inkml:trace contextRef="#ctx0" brushRef="#br0">206 0 10025,'0'0'7015,"-11"12"-4527,-3 3-1894,-48 54 2059,57-63-2297,0 1 0,0 0 0,1 0 0,0 0 0,0 0 0,1 1 0,0-1-1,0 1 1,-2 13 0,5-20-349,0-1 0,0 1 1,0 0-1,0 0 0,0-1 0,1 1 0,-1 0 0,0-1 0,1 1 0,-1 0 1,0-1-1,1 1 0,-1 0 0,1-1 0,-1 1 0,1-1 0,-1 1 0,1-1 1,-1 1-1,1-1 0,0 1 0,-1-1 0,1 0 0,0 1 0,-1-1 0,1 0 0,0 1 1,0-1-1,-1 0 0,1 0 0,0 0 0,0 0 0,-1 0 0,1 0 0,0 0 1,0 0-1,-1 0 0,1 0 0,0 0 0,0 0 0,-1-1 0,1 1 0,0 0 0,-1 0 1,1-1-1,1 0 0,38-13 176,-21 2-491,-2-1-1,0 0 1,0-1 0,-2-1 0,0-1-1,0 0 1,14-21 0,-47 64 708,2 0-1,2 2 1,0-1 0,2 2 0,1 0-1,1 0 1,2 1 0,-6 43 0,10-30-281,4-31-56,-1 0 1,0 0-1,-1 1 1,-5 17-1,6-28-6,0-1 0,0 1-1,0-1 1,0 1-1,0-1 1,-1 1 0,1-1-1,-1 0 1,0 0-1,0 0 1,1 0 0,-1 0-1,-1 0 1,1 0-1,0-1 1,0 1-1,-1-1 1,1 1 0,0-1-1,-1 0 1,0 0-1,1 0 1,-1 0 0,1-1-1,-1 1 1,-3 0-1,2-1 22,1 1 0,-1-1 0,0 0-1,1 0 1,-1 0 0,0-1 0,1 1-1,-1-1 1,1 0 0,-1 0 0,1 0-1,-1 0 1,1-1 0,0 1 0,0-1 0,-1 0-1,1 0 1,0 0 0,1 0 0,-6-6-1,5 4-54,0-1 0,0 1 0,0-1 0,1 0-1,0 0 1,0 1 0,0-2 0,1 1 0,0 0-1,0 0 1,0 0 0,0-1 0,1 1 0,0-7 0,0 4-91,1 0 0,-1 0 0,1 0 1,1 0-1,0 0 0,0 0 1,0 0-1,1 1 0,0-1 0,0 1 1,1 0-1,0 0 0,9-12 1,-4 9-701,1 0 0,0 1 1,0-1-1,1 2 0,0 0 1,1 0-1,16-8 0,11-5-4597,-1 3-2893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4.026"/>
    </inkml:context>
    <inkml:brush xml:id="br0">
      <inkml:brushProperty name="width" value="0.025" units="cm"/>
      <inkml:brushProperty name="height" value="0.025" units="cm"/>
    </inkml:brush>
  </inkml:definitions>
  <inkml:trace contextRef="#ctx0" brushRef="#br0">183 32 15727,'0'0'9417,"-9"-6"-8659,-28-18-294,36 24-456,0 0-1,1-1 1,-1 1 0,0 0-1,0 0 1,0-1-1,1 1 1,-1 0-1,0 0 1,0 0 0,0 0-1,0 0 1,1 0-1,-1 1 1,0-1-1,0 0 1,0 0-1,1 0 1,-1 1 0,0-1-1,0 1 1,1-1-1,-1 0 1,0 1-1,0-1 1,1 1 0,-1-1-1,1 1 1,-1 0-1,0 0 1,-14 23 36,12-19 8,0 1 80,-5 7 31,0 0 1,1 1-1,0 0 1,-5 18-1,11-29-162,0 0-1,0 0 1,1 0-1,-1 1 1,1-1-1,-1 0 0,1 0 1,0 0-1,1 1 1,-1-1-1,0 0 1,1 0-1,0 0 0,0 1 1,0-1-1,0 0 1,0 0-1,0-1 1,1 1-1,0 0 1,-1 0-1,1-1 0,0 1 1,0-1-1,0 1 1,4 2-1,8 6-118,-7-6 59,0 0 0,-1 1 0,1 0 0,-1 0 0,0 1 0,5 7-1,-10-12 56,1 1 0,-1 0-1,0 0 1,0 0-1,0 0 1,0 0-1,0 0 1,-1 0-1,1 0 1,-1 0-1,0 0 1,0 0-1,0 0 1,0 0-1,-1 1 1,1-1 0,-1 0-1,0 0 1,0 0-1,0 0 1,-2 4-1,-2 2 13,0 0-1,0-1 1,0 1-1,-1-2 1,-1 1-1,1 0 1,-1-1-1,0-1 0,-1 1 1,0-1-1,0 0 1,0-1-1,0 0 1,-17 7-1,24-11 3,0-1-1,1 0 1,-1 0-1,0 0 0,1 0 1,-1 0-1,0 0 0,1-1 1,-1 1-1,0 0 1,1 0-1,-1 0 0,0-1 1,1 1-1,-1 0 1,0-1-1,1 1 0,-1 0 1,1-1-1,-1 1 1,1-1-1,-1 1 0,1-1 1,-1 1-1,1-1 0,-1 0 1,1 1-1,0-1 1,-1 1-1,1-1 0,0 0 1,0 1-1,-1-1 1,1 0-1,0 1 0,0-1 1,0 0-1,0 1 0,0-1 1,0 0-1,0 1 1,0-1-1,0 0 0,0 1 1,0-1-1,1 0 1,-1 1-1,0-2 0,8-36 28,1 16-169,0 0 1,2 1-1,0 0 1,2 1-1,0 0 1,1 1-1,1 1 0,1 0 1,0 1-1,2 1 1,0 0-1,0 1 1,29-16-1,-42 27 120,1 1 0,0 0-1,-1 0 1,1 1 0,0-1-1,1 1 1,-1 1 0,0-1 0,13 0-1,-18 2 8,0 1-1,0-1 1,-1 1-1,1-1 1,0 1-1,0 0 1,-1-1-1,1 1 1,-1 0-1,1 0 1,-1-1-1,1 1 1,-1 0-1,1 0 1,-1 0-1,1 0 1,-1 0-1,0 0 0,0 0 1,1-1-1,-1 1 1,0 0-1,0 0 1,0 0-1,0 0 1,0 0-1,0 0 1,-1 0-1,1 0 1,0 0-1,0 0 1,-1 0-1,1 0 1,0 0-1,-2 1 1,-10 37 86,0-19-268,1-1 1263,29-33-278,25-34-706,-34 36-74,1 1 0,0 0 0,0 0-1,23-16 1,-24 36 112,-6-6-118,0 1 0,1-1-1,-1 1 1,1-1 0,-1 0 0,1-1 0,5 4-1,-1-4 11,-1-1 0,0-1-1,1 1 1,-1-1 0,1 0-1,-1-1 1,0 0 0,1 0-1,-1 0 1,7-3 0,-10 3 5,0 0 1,-1-1-1,1 1 1,-1 0-1,0-1 1,1 0-1,-1 0 1,0 0-1,0 0 1,0 0-1,0-1 1,0 1-1,-1-1 1,1 0-1,-1 0 1,0 0-1,0 0 1,0 0-1,0 0 1,0-1-1,1-4 1,-3 7-8,0 1 1,0-1-1,0 1 1,0-1-1,0 1 1,0-1-1,0 1 0,-1-1 1,1 1-1,0-1 1,0 1-1,0-1 1,-1 1-1,1-1 0,0 1 1,-1 0-1,1-1 1,0 1-1,-1 0 1,1-1-1,0 1 0,-1 0 1,1-1-1,-1 1 1,1 0-1,-1 0 1,1-1-1,-1 1 0,1 0 1,-1 0-1,1 0 1,-1 0-1,1 0 1,-1 0-1,1 0 1,-1 0-1,1 0 0,-1 0 1,1 0-1,-1 0 1,1 0-1,-1 0 1,1 0-1,-1 0 0,1 1 1,-1-1-1,1 0 1,0 0-1,-1 0 1,1 1-1,-1-1 0,-30 13-78,23-7 65,1 1 1,0 0 0,0 0 0,0 0 0,-10 16-1,14-19-3,1 1 0,-1-1 0,1 1 0,0-1 0,0 1 0,0 0 0,1 0 0,0 0-1,0 0 1,0 0 0,1 0 0,-1 0 0,1 8 0,1-12-40,-1 1 1,1-1-1,-1 0 0,1 1 0,0-1 1,-1 0-1,1 0 0,0 1 1,0-1-1,0 0 0,0 0 0,0 0 1,0 0-1,0 0 0,0 0 1,0 0-1,1-1 0,-1 1 1,0 0-1,0-1 0,1 1 0,-1-1 1,1 1-1,-1-1 0,0 0 1,1 1-1,-1-1 0,1 0 0,1 0 1,48 1-3577,-47-1 3101,37-4-6755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5.412"/>
    </inkml:context>
    <inkml:brush xml:id="br0">
      <inkml:brushProperty name="width" value="0.025" units="cm"/>
      <inkml:brushProperty name="height" value="0.025" units="cm"/>
    </inkml:brush>
  </inkml:definitions>
  <inkml:trace contextRef="#ctx0" brushRef="#br0">20 241 11243,'0'0'3181,"9"-9"663,5-2-2510,-9 6-727,1 1 0,-1-1 0,0 0 0,0 0 1,-1-1-1,6-8 0,-10 15-556,0-1 0,0 0 0,-1 0 0,1 0 0,0 0 0,0 0 0,0 0 1,0 0-1,-1 0 0,1 0 0,0 0 0,0-1 0,0 1 0,-1 0 0,1 0 0,0 0 0,0 0 0,0 0 0,0 0 0,-1 0 1,1 0-1,0 0 0,0-1 0,0 1 0,0 0 0,0 0 0,0 0 0,-1 0 0,1 0 0,0-1 0,0 1 0,0 0 0,0 0 1,0 0-1,0 0 0,0-1 0,0 1 0,0 0 0,0 0 0,0 0 0,0-1 0,0 1 0,0 0 0,-18 13 1236,10-2-1298,1 0 1,0 1-1,1 0 1,1 1-1,0-1 1,0 1-1,1 0 1,1 0-1,-3 23 0,4-25-5,1 0 0,0-1 0,1 1 0,0 0 0,1 0 0,1 0 0,-1 0 0,2 0-1,-1-1 1,2 1 0,-1-1 0,7 14 0,-3-12-133,2 2-52,-1 1 1,0 1 0,6 20-1,-13-33 199,0 0-1,0 0 0,0 0 0,0 0 1,-1 0-1,1 0 0,-1 0 0,0 1 0,0-1 1,0 0-1,0 0 0,-1 0 0,1 1 1,-1-1-1,0 0 0,0 0 0,0 0 1,0 0-1,-1 0 0,1-1 0,-1 1 1,0 0-1,0-1 0,-2 4 0,3-5 21,1 0-1,-1 0 1,0 0-1,0 0 1,0 0 0,0 0-1,0-1 1,0 1-1,0 0 1,0 0-1,0-1 1,0 1-1,0-1 1,0 1-1,-1-1 1,1 1-1,0-1 1,0 0-1,-1 0 1,1 1-1,0-1 1,0 0 0,-1 0-1,1 0 1,0 0-1,0-1 1,-1 1-1,-1-1 1,1 0 17,1-1 0,0 1 0,-1-1 1,1 1-1,0-1 0,0 0 0,0 0 0,0 1 0,0-1 1,0 0-1,1 0 0,-1 0 0,1 0 0,-1 0 1,0-3-1,0-11 52,-1 0 0,2 0 0,1-19 0,1 19-82,1 1-1,0-1 1,1 1-1,0 0 1,2 0-1,0 0 1,0 0-1,15-22 1,-15 27-21,0 1 0,1 0 0,0 0 0,0 1 1,1 0-1,0 0 0,0 0 0,1 1 0,0 1 0,0 0 0,1 0 1,0 0-1,11-4 0,-16 9-26,1 0-1,-1 0 1,0 0 0,1 1 0,-1-1 0,0 1 0,8 1 0,-9 0 90,0-1 0,0 0 0,0 0 0,0 0 0,0 0 0,0 0 0,0-1 0,0 0 1,0 0-1,-1 0 0,1 0 0,0-1 0,3-2 0,13-10 28,-16 10-72,0 1 0,0 0 0,1 0-1,-1 0 1,1 0 0,0 1 0,10-5 0,-15 7-36,-26 40 5,25-39 31,0 0-1,1 1 1,-1-1 0,0 1-1,1-1 1,-1 1 0,1-1-1,0 1 1,-1-1-1,1 1 1,0-1 0,0 1-1,0 0 1,0-1 0,0 1-1,0-1 1,1 1 0,-1 0-1,1 2 1,0-4 3,0 1 0,0 0 1,-1-1-1,1 1 0,0-1 0,0 1 0,0-1 1,0 1-1,0-1 0,0 0 0,0 1 1,0-1-1,0 0 0,0 0 0,0 0 0,0 1 1,0-1-1,0 0 0,0 0 0,0-1 1,0 1-1,1 0 0,10-3 52,0 0 0,0-1 0,21-10 1,-22 9-87,-1 1-24,1-1-125,0 0 0,0 1 0,1 1 1,-1 0-1,1 0 0,0 1 0,12-1 0,-23 3 171,-1 0-1,1 0 0,0 1 0,0-1 1,-1 0-1,1 0 0,0 0 1,-1 1-1,1-1 0,-1 0 0,1 1 1,0-1-1,-1 1 0,1-1 1,-1 1-1,1-1 0,-1 1 0,1-1 1,-1 1-1,0-1 0,1 1 1,-1 0-1,1-1 0,-1 1 1,0 0-1,0-1 0,1 1 0,-1 0 1,0-1-1,0 1 0,0 0 1,0 0-1,0-1 0,0 1 0,0 0 1,0-1-1,0 1 0,0 0 1,0-1-1,-1 1 0,1 0 1,0 1-1,-1-2 10,1 1 1,0 0 0,-1 0-1,1 0 1,0 0-1,0 0 1,0-1 0,0 1-1,0 0 1,0 0-1,0 0 1,0 0 0,0 0-1,0 0 1,1-1-1,-1 1 1,0 0 0,0 0-1,1 0 1,-1-1 0,1 1-1,-1 0 1,1 0-1,-1-1 1,1 1 0,-1 0-1,1-1 1,0 1-1,-1-1 1,1 1 0,0-1-1,-1 1 1,1-1-1,0 1 1,0-1 0,0 1-1,-1-1 1,1 0-1,0 0 1,0 0 0,0 1-1,0-1 1,0 0-1,-1 0 1,1 0 0,0 0-1,0 0 1,0 0-1,0 0 1,0-1 0,4 0 5,0-1 1,-1 1 0,0-1 0,1 0 0,-1-1 0,0 1 0,0-1 0,0 1 0,-1-1 0,1 0 0,-1-1 0,1 1 0,-1-1 0,0 1 0,3-6-1,39-62-249,-31 44-510,-1 0-1,-2 0 1,0-1-1,9-43 1,-36 123 608,9-32 169,0 1 0,2 0 0,0 0 0,1 0 0,-1 23 0,5-35-38,0 6-125,0 1 0,1-1 0,5 26 0,-5-38 118,-1 0 1,1 0-1,0 0 0,0 0 1,0 0-1,0 0 0,1-1 1,-1 1-1,1-1 1,-1 1-1,1-1 0,0 1 1,0-1-1,0 0 0,0 0 1,1 0-1,-1 0 0,1 0 1,-1 0-1,1-1 1,-1 1-1,1-1 0,0 0 1,0 0-1,4 1 0,-4-2 80,0 0-1,-1 0 0,1-1 1,0 0-1,-1 1 0,1-1 0,0 0 1,-1 0-1,1 0 0,-1-1 1,1 1-1,-1-1 0,0 1 1,0-1-1,0 0 0,1 0 0,-2 0 1,1 0-1,0 0 0,0 0 1,-1 0-1,1-1 0,-1 1 1,0-1-1,1 1 0,0-5 0,4-5 355,-1-1-1,0 0 0,-1 0 1,3-14-1,-4 13-168,-1 7-109,0 0 0,-1-1 0,0 1 1,-1 0-1,1-1 0,-2-14 0,1 23-139,-1-1-1,1 0 0,0 0 0,0 1 0,0-1 0,0 0 0,0 0 0,-1 1 0,1-1 0,0 0 0,0 0 0,0 0 0,-1 1 1,1-1-1,0 0 0,0 0 0,-1 0 0,1 0 0,0 0 0,0 0 0,-1 1 0,1-1 0,0 0 0,-1 0 0,1 0 0,0 0 1,0 0-1,-1 0 0,1 0 0,0 0 0,-1 0 0,1 0 0,0 0 0,0 0 0,-1-1 0,1 1 0,0 0 0,-1 0 0,1 0 1,0 0-1,0 0 0,0 0 0,-1-1 0,1 1 0,0 0 0,0 0 0,-1 0 0,1-1 0,0 1 0,0 0 0,0 0 0,0-1 1,-1 1-1,1 0 0,0 0 0,0-1 0,0 1 0,0 0 0,0 0 0,0-1 0,0 1 0,0 0 0,0-1 0,-10 24-73,10-20 71,0 0 0,0-1 0,-1 1 0,2-1 0,-1 1 0,0-1 0,0 1 0,1 0 0,-1-1 0,1 1 0,0-1 0,0 0 0,0 1 0,0-1 0,0 0-1,1 1 1,-1-1 0,1 0 0,-1 0 0,1 0 0,0 0 0,0-1 0,0 1 0,0 0 0,0-1 0,0 1 0,0-1 0,0 0 0,1 1 0,-1-1 0,3 0 0,6 2-4,0-1 1,1 0-1,-1-1 1,0 0-1,21-2 1,-21 1-29,-6 0 42,0 0 1,1-1-1,-1 1 0,0-1 0,0 0 1,0-1-1,0 1 0,0-1 0,0 0 1,0 0-1,-1 0 0,1-1 0,7-5 1,-21 8 313,8-1-349,-1 1 0,1 0 0,-1 0 0,1-1 0,0 1 0,-1 0 0,1 0 0,0 0 0,-1 1 0,1-1 0,0 0 0,-1 0 0,1 1 0,0-1 0,-1 1 0,1-1 0,0 1 0,0-1 0,-1 1 0,1 0 0,0 0 0,0-1 0,0 1 0,-1 2 0,-3 11-2036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5.760"/>
    </inkml:context>
    <inkml:brush xml:id="br0">
      <inkml:brushProperty name="width" value="0.025" units="cm"/>
      <inkml:brushProperty name="height" value="0.025" units="cm"/>
    </inkml:brush>
  </inkml:definitions>
  <inkml:trace contextRef="#ctx0" brushRef="#br0">1 12 15086,'0'-5'833,"0"2"224,18 2-2434,10-2-6695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6.089"/>
    </inkml:context>
    <inkml:brush xml:id="br0">
      <inkml:brushProperty name="width" value="0.025" units="cm"/>
      <inkml:brushProperty name="height" value="0.025" units="cm"/>
    </inkml:brush>
  </inkml:definitions>
  <inkml:trace contextRef="#ctx0" brushRef="#br0">179 1 5862,'0'0'16559,"59"8"-15438,-41 12-32,7 6-448,-6 4-385,-1 3-160,-2-1-64,-2 0-1441,-6-1-2659,-8-5-2722</inkml:trace>
  <inkml:trace contextRef="#ctx0" brushRef="#br0" timeOffset="1">0 303 8264,'0'0'12203,"47"-25"-10793,-3 21-129,13-2 192,10-1-704,0-1-609,-6 1-128,-9 0-897,-11-1-1537,-18-1-833,-12 0-1249,-11-3-2307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6.449"/>
    </inkml:context>
    <inkml:brush xml:id="br0">
      <inkml:brushProperty name="width" value="0.025" units="cm"/>
      <inkml:brushProperty name="height" value="0.025" units="cm"/>
    </inkml:brush>
  </inkml:definitions>
  <inkml:trace contextRef="#ctx0" brushRef="#br0">0 31 13869,'0'0'10858,"63"-31"-10345,-8 31-225,8 0-256,-3 0 0,-1 0-608,-3 6-1987,-8-2-1825,-14 2-4100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6.777"/>
    </inkml:context>
    <inkml:brush xml:id="br0">
      <inkml:brushProperty name="width" value="0.025" units="cm"/>
      <inkml:brushProperty name="height" value="0.025" units="cm"/>
    </inkml:brush>
  </inkml:definitions>
  <inkml:trace contextRef="#ctx0" brushRef="#br0">0 1 10442,'0'0'9315,"4"9"-7825,35 139 2813,-38-146-4285,-1 0 0,1 0 0,0 0 0,-1 0 0,1-1 0,0 1 0,0 0 0,0 0 0,1 0 0,-1-1 0,0 1-1,1-1 1,-1 1 0,1-1 0,-1 1 0,1-1 0,-1 0 0,1 0 0,0 0 0,0 0 0,0 0 0,0 0 0,3 1 0,-2-2 32,1 1 0,0-1 0,0 0 0,0 0 0,-1-1-1,1 1 1,0-1 0,0 0 0,0 0 0,-1 0-1,7-3 1,7-5-496,0 0 0,-1-1-1,28-22 1,-43 32 374,15-9-1772,-11 17 1279,-16 37 799,0-3-2223,13-30-2143,4-5-3582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7.230"/>
    </inkml:context>
    <inkml:brush xml:id="br0">
      <inkml:brushProperty name="width" value="0.025" units="cm"/>
      <inkml:brushProperty name="height" value="0.025" units="cm"/>
    </inkml:brush>
  </inkml:definitions>
  <inkml:trace contextRef="#ctx0" brushRef="#br0">36 113 8840,'0'0'9241,"-6"8"-6993,2-2-1765,0 1 1,0 0-1,0-1 1,1 2 0,-4 13-1,6-19-433,0-1-1,1 1 1,0 0-1,-1-1 0,1 1 1,0 0-1,0-1 1,0 1-1,0 0 1,0 0-1,0-1 1,1 1-1,-1 0 0,1-1 1,-1 1-1,1 0 1,-1-1-1,1 1 1,0-1-1,0 1 0,0-1 1,0 1-1,0-1 1,0 0-1,0 1 1,0-1-1,1 0 1,-1 0-1,0 0 0,1 0 1,-1 0-1,1 0 1,-1 0-1,1-1 1,-1 1-1,1 0 1,0-1-1,-1 1 0,4-1 1,3 2 58,-1-2 0,1 1 0,0-1 0,-1 0 0,1-1 0,0 1 1,-1-2-1,1 1 0,-1-1 0,1 0 0,-1-1 0,0 1 0,0-2 0,0 1 0,0-1 0,-1 0 1,1 0-1,-1 0 0,0-1 0,0 0 0,-1-1 0,1 1 0,-1-1 0,0 0 0,-1 0 1,0-1-1,0 1 0,0-1 0,-1 0 0,1 0 0,2-13 0,-5 0-159,-10 26-82,8-4 127,0-1-1,0 0 1,1 0 0,-1 0 0,1 1-1,-1-1 1,1 0 0,0 1 0,-1-1-1,1 0 1,0 1 0,0-1 0,0 0-1,0 1 1,0-1 0,0 0 0,0 1-1,1-1 1,-1 0 0,0 1 0,1-1-1,-1 0 1,1 1 0,-1-1 0,1 0-1,0 0 1,0 0 0,-1 0 0,1 1-1,0-1 1,1 1 0,3 1 16,0 0 0,0-1 0,0 1 0,1-1 0,-1 0 0,1 0 1,-1-1-1,1 0 0,0 0 0,-1 0 0,1 0 0,0-1 0,0 0 0,-1 0 0,1-1 1,0 0-1,-1 0 0,11-3 0,-11 3 0,0 0 0,-1 0 1,1-1-1,0 0 0,-1 0 0,1-1 0,-1 1 0,0-1 1,0 0-1,0 0 0,0 0 0,0 0 0,-1-1 1,1 1-1,-1-1 0,0 0 0,0 0 0,0 0 1,-1-1-1,0 1 0,4-9 0,-5 10 1,0 0 0,-1-1-1,1 1 1,-1 0 0,0-1 0,0 1-1,0-1 1,0 1 0,0 0 0,-1-1-1,0 1 1,1 0 0,-1 0 0,0-1-1,-2-3 1,2 6-11,0 0 0,-1 0 0,1 0-1,0-1 1,0 1 0,0 0 0,-1 1 0,1-1-1,-1 0 1,1 0 0,0 0 0,-1 1 0,1-1-1,-1 1 1,0-1 0,1 1 0,-1 0 0,1 0 0,-1-1-1,0 1 1,1 0 0,-1 0 0,1 1 0,-1-1-1,0 0 1,1 0 0,-1 1 0,1-1 0,-1 1 0,1 0-1,-1-1 1,1 1 0,-1 0 0,0 1 0,-4 2-5,0 0-1,1 0 1,0 1 0,0 0 0,1 0 0,-1 0 0,1 0 0,0 1 0,0 0 0,1 0 0,0 0-1,0 0 1,0 0 0,1 1 0,-1-1 0,2 1 0,-1-1 0,1 1 0,0 0 0,0 0 0,1 9 0,1-14-144,0 0 0,-1 0 0,1 0 0,0-1 0,1 1 1,-1 0-1,0-1 0,0 1 0,1-1 0,-1 1 1,1-1-1,-1 0 0,1 1 0,0-1 0,-1 0 1,1 0-1,0 0 0,0-1 0,0 1 0,0 0 0,0-1 1,0 1-1,0-1 0,0 1 0,0-1 0,0 0 1,0 0-1,0 0 0,2 0 0,64-2-8029,-67 2 7896,38-7-7891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7.559"/>
    </inkml:context>
    <inkml:brush xml:id="br0">
      <inkml:brushProperty name="width" value="0.025" units="cm"/>
      <inkml:brushProperty name="height" value="0.025" units="cm"/>
    </inkml:brush>
  </inkml:definitions>
  <inkml:trace contextRef="#ctx0" brushRef="#br0">141 70 4356,'0'0'5659,"2"-9"-1180,8-28-363,-10 37-3959,0-1 1,0 0-1,0 1 1,0-1-1,0 0 1,0 1 0,1-1-1,-2 0 1,1 0-1,0 1 1,0-1-1,0 0 1,0 1 0,0-1-1,-1 0 1,1 1-1,0-1 1,0 0-1,-1 1 1,1-1 0,0 1-1,-1-1 1,1 0-1,-1 1 1,1-1-1,-1 1 1,1 0 0,-1-1-1,-1 0 1,-23-4 1810,19 6-1808,-1 0 0,1-1 0,-1 2 0,1-1 0,-11 5 0,-30 26 20,45-31-187,0 1 1,0-1 0,0 1 0,1-1 0,-1 1-1,1 0 1,-1 0 0,1-1 0,0 1 0,0 0-1,0 0 1,0 0 0,0 0 0,0 1 0,0-1 0,1 0-1,-1 0 1,1 0 0,0 1 0,-1-1 0,1 0-1,1 4 1,-1-4-3,1-1 0,0 0 0,0 0 0,0 0-1,0 0 1,1 0 0,-1 0 0,0 0 0,0 0 0,0-1-1,1 1 1,-1 0 0,0-1 0,1 1 0,-1-1 0,1 1-1,-1-1 1,1 0 0,-1 0 0,2 1 0,39 3-268,-30-3 68,27 2-570,-5 0-87,-1 1-1,42 11 0,-73-15 891,-1 0 1,1 0-1,-1 0 0,1 1 1,-1-1-1,1 1 0,-1-1 1,1 1-1,-1-1 0,0 1 1,1 0-1,-1 0 0,0 0 1,0 0-1,0 0 0,0 0 1,1 0-1,-1 0 0,-1 0 1,1 0-1,0 1 1,0-1-1,1 3 0,-2-3 62,-1 1 0,1-1 0,0 0 0,-1 0 0,1 1 0,-1-1 0,1 0 0,-1 0 0,0 1 0,0-1 0,1 0 0,-1 0 0,0 0 0,0 0 0,0 0 0,0 0 0,0 0-1,0-1 1,-1 1 0,0 1 0,-10 5 445,0 0-1,-1-1 1,-18 7-1,22-9-488,0 0-1,0-1 1,0-1-1,-1 1 1,1-1-1,-1-1 1,1 0-1,-20 0 1,29-1-124,-1 0 0,1-1 1,-1 1-1,0 0 0,1-1 1,-1 1-1,1 0 0,-1-1 1,1 1-1,-1 0 1,1-1-1,-1 1 0,1-1 1,-1 1-1,1-1 0,0 1 1,-1-1-1,1 1 0,0-1 1,-1 0-1,1 1 0,0-1 1,0 1-1,0-1 0,-1 0 1,1 1-1,0-1 0,0 0 1,0 1-1,0-1 1,0 0-1,0 1 0,0-1 1,1 0-1,-1 1 0,0-1 1,0 1-1,1-2 0,9-26-3566,9-6-1515,6-8-1835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7.977"/>
    </inkml:context>
    <inkml:brush xml:id="br0">
      <inkml:brushProperty name="width" value="0.025" units="cm"/>
      <inkml:brushProperty name="height" value="0.025" units="cm"/>
    </inkml:brush>
  </inkml:definitions>
  <inkml:trace contextRef="#ctx0" brushRef="#br0">45 0 15855,'0'0'4506,"-2"10"-2595,-11 56 84,3-27-1057,3 1 0,-6 71 1,13-107-928,0 6 14,0-1-1,1 1 1,0 0 0,4 16-1,-5-25-23,1 0 0,-1 1 1,0-1-1,1 0 0,-1 0 0,1 0 0,-1 1 0,1-1 0,0 0 0,-1 0 0,1 0 0,0 0 0,0 0 0,0 0 1,0 0-1,-1 0 0,1-1 0,1 1 0,-1 0 0,0-1 0,0 1 0,0 0 0,0-1 0,0 1 0,1-1 1,-1 0-1,0 1 0,0-1 0,1 0 0,-1 0 0,0 0 0,0 0 0,1 0 0,-1 0 0,0 0 0,1 0 1,-1 0-1,0-1 0,0 1 0,1 0 0,-1-1 0,0 1 0,0-1 0,0 0 0,0 1 0,0-1 0,2-1 0,1-1-29,0-1-1,0 0 0,0 0 0,0 0 0,-1 0 0,0 0 0,0-1 0,0 0 0,0 1 0,-1-1 1,1 0-1,-1 0 0,-1-1 0,1 1 0,1-10 0,0 0 84,0 1 0,-2-1 0,1 0 0,-2-24 1,0 39-54,0-1 0,0 1 0,0 0 0,0 0 0,0-1 0,0 1 0,0 0 0,0 0 0,0-1 0,0 1 0,0 0 0,0 0 0,-1-1 0,1 1 0,0 0 0,0 0 0,0-1 0,0 1 0,0 0 0,0 0 0,-1 0 0,1-1 0,0 1 0,0 0 0,0 0 0,-1 0 0,1 0 0,0-1 0,0 1 0,0 0 0,-1 0 0,1 0 0,0 0 0,0 0 0,-1 0 0,1 0 0,0 0 0,0 0 0,-1 0 0,1 0 0,0 0 0,0 0 0,-1 0 0,1 0 0,0 0 0,0 0 0,-1 0 0,1 0 0,0 0 0,0 0 0,-1 0 0,1 0 0,0 0 0,0 1 0,-1-1 0,1 0 0,0 0 0,0 0 0,0 0 0,0 1 0,-1-1 0,1 0 0,0 1 0,-12 12 104,9-7-81,0-1-1,1 1 0,0 0 1,0 0-1,0-1 0,0 1 0,1 1 1,0-1-1,1 0 0,-1 0 0,1 0 1,0 0-1,2 11 0,-1-14-5,0 0 1,0 0-1,0 0 0,0 0 0,0-1 0,1 1 1,-1 0-1,1 0 0,0-1 0,0 1 1,0-1-1,0 0 0,0 1 0,1-1 0,-1 0 1,1 0-1,-1-1 0,1 1 0,0 0 0,-1-1 1,1 0-1,0 1 0,0-1 0,0-1 1,0 1-1,0 0 0,0-1 0,4 1 0,5 0 0,0-1 0,-1 0 0,1 0 0,-1-2 0,1 1 0,-1-2 0,1 1 0,-1-1 0,0-1-1,0 0 1,-1-1 0,1 0 0,-1 0 0,0-1 0,0-1 0,-1 1 0,0-2 0,0 1 0,-1-1-1,1-1 1,-2 1 0,1-1 0,8-15 0,-7 8-52,-16 23-129,-14 26 69,19-29 49,1 0 0,-1 0 0,1 0 0,0 0 0,0 0 0,1 1 0,-1-1 0,1 0 0,0 0 0,0 1 0,0-1 0,1 0 0,1 9 0,-1-12-139,-1 0 1,1 0-1,-1 0 1,1 1-1,0-1 1,-1 0 0,1 0-1,0 0 1,0 0-1,0 0 1,0 0-1,0-1 1,0 1-1,0 0 1,0 0-1,0-1 1,0 1-1,0 0 1,2 0-1,0-1-373,-1 1-1,0-1 0,1 0 1,-1 0-1,1 0 1,-1 0-1,0 0 0,1-1 1,-1 1-1,0-1 1,1 0-1,-1 1 0,0-1 1,4-2-1,18-13-8513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7.152"/>
    </inkml:context>
    <inkml:brush xml:id="br0">
      <inkml:brushProperty name="width" value="0.025" units="cm"/>
      <inkml:brushProperty name="height" value="0.025" units="cm"/>
    </inkml:brush>
  </inkml:definitions>
  <inkml:trace contextRef="#ctx0" brushRef="#br0">15 1 8232,'0'0'4772,"-14"63"-3971,14-40-545,0 1-128,9-2-64,1-4-31,6-5-66,-3-5-543,7-8-577,-1-3-449,1-18-672,-2-9-3523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8.493"/>
    </inkml:context>
    <inkml:brush xml:id="br0">
      <inkml:brushProperty name="width" value="0.025" units="cm"/>
      <inkml:brushProperty name="height" value="0.025" units="cm"/>
    </inkml:brush>
  </inkml:definitions>
  <inkml:trace contextRef="#ctx0" brushRef="#br0">74 0 11915,'0'0'5509,"-9"9"-4030,3-3-1282,0 1 1,0-1-1,1 1 0,-1 1 0,2-1 0,-1 1 0,1 0 1,0 0-1,1 0 0,0 1 0,0-1 0,0 1 0,2 0 1,-3 11-1,3-1-178,0 0 1,1-1-1,1 1 1,1 0-1,1-1 1,0 0 0,10 29-1,-9-34-419,2 0 0,-1-1 1,2 0-1,-1 0 0,2 0 0,13 17 0,-20-28 261,0 0 0,0 1 0,0-1-1,0 0 1,0 0 0,0 0 0,0 0-1,0 0 1,1 0 0,-1 0 0,0 0 0,1 0-1,-1-1 1,1 1 0,-1-1 0,1 1 0,2 0-1,-4-1-162,1-1 0,-1 1 0,1 0 0,-1 0 0,1-1 0,0 1 0,-1 0 0,1-1 0,-1 1 0,1 0 0,-1-1-1,0 1 1,1-1 0,-1 1 0,1-1 0,-1 1 0,0-1 0,1 1 0,-1-1 0,0 0 0,0 1 0,1-1 0,-1 1 0,0-1-1,0 0 1,0 1 0,0-1 0,0 0 0,-1-35-6556,-7 15 11268,-66-84 12256,74 105-16568,0-1 1,-1 1-1,1 0 0,0 0 0,0-1 0,0 1 1,0 0-1,0-1 0,0 1 0,-1 0 0,1-1 1,0 1-1,0 0 0,0-1 0,0 1 0,0-1 0,0 1 1,1 0-1,-1-1 0,0 1 0,0 0 0,0-1 1,0 1-1,0 0 0,0 0 0,0-1 0,1 1 0,-1 0 1,0-1-1,0 1 0,1 0 0,-1 0 0,0-1 1,0 1-1,1 0 0,-1 0 0,0 0 0,0-1 1,1 1-1,-1 0 0,1 0 0,21-4 1060,33 8-1668,-47-3 858,26 3-363,1-2 0,40-2 0,-64-1-37,0 0 0,0-1 1,-1 0-1,1 0 0,0-1 0,-1-1 0,0 0 0,0 0 0,0-1 0,0 0 0,8-7 1,-10 6 63,-11 7 76,-15 14 110,9-4-47,1 1-1,0 0 0,1 1 1,-6 13-1,10-22-81,1 1 1,0-1-1,1 1 1,-1-1-1,1 1 1,0 0-1,0 0 1,1-1-1,-1 1 1,1 0-1,0 0 1,0 0-1,1 0 1,-1 0-1,4 9 1,-4-13-58,1 0 0,0 0 0,0 0 0,0 1 0,0-1 0,0 0 0,0-1 0,0 1 0,1 0 0,-1 0 0,0 0 0,0-1 0,1 1 0,-1-1 0,0 1 0,1-1 0,-1 1 0,0-1 0,1 0 0,-1 0 0,1 1 0,-1-1 0,1 0 0,-1 0 0,1-1 0,-1 1 0,0 0 0,3-1 0,1 0-22,0 0-1,-1 0 1,1-1 0,-1 1 0,1-1 0,-1 0 0,8-5-1,-5 2-403,0-1 0,0-1 0,-1 1 0,1-1 0,-1 0 0,-1-1 0,1 1 0,7-16-1,-8 12-685,0-1 0,-1 1-1,0-1 1,0 0 0,-2 0-1,3-15 1,-2-21-4991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8.838"/>
    </inkml:context>
    <inkml:brush xml:id="br0">
      <inkml:brushProperty name="width" value="0.025" units="cm"/>
      <inkml:brushProperty name="height" value="0.025" units="cm"/>
    </inkml:brush>
  </inkml:definitions>
  <inkml:trace contextRef="#ctx0" brushRef="#br0">34 0 11883,'0'0'5734,"-32"49"-4005,31-25-704,1 1-672,1-1-257,19-4-1506,3-2-2850,2-5-3939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9.231"/>
    </inkml:context>
    <inkml:brush xml:id="br0">
      <inkml:brushProperty name="width" value="0.025" units="cm"/>
      <inkml:brushProperty name="height" value="0.025" units="cm"/>
    </inkml:brush>
  </inkml:definitions>
  <inkml:trace contextRef="#ctx0" brushRef="#br0">89 122 15375,'0'0'8109,"-8"3"-6892,1-1-1026,1-1-3,-1 1 0,1 0 0,0 0 0,0 0 0,0 1 0,1-1-1,-1 2 1,0-1 0,1 0 0,-9 9 0,14-12-191,0 0 0,0 0-1,0 1 1,0-1 0,-1 0 0,1 1 0,0-1 0,0 0 0,0 0 0,0 1-1,0-1 1,0 0 0,0 0 0,0 1 0,0-1 0,1 0 0,-1 0-1,0 1 1,0-1 0,0 0 0,0 0 0,0 1 0,0-1 0,0 0 0,1 0-1,-1 1 1,0-1 0,0 0 0,0 0 0,1 0 0,-1 0 0,0 1 0,0-1-1,0 0 1,1 0 0,-1 0 0,0 0 0,0 0 0,1 0 0,-1 1-1,0-1 1,0 0 0,1 0 0,-1 0 0,0 0 0,0 0 0,1 0 0,-1 0-1,0 0 1,1 0 0,-1 0 0,1-1 0,18 2-242,-17-1 191,24 0-405,48 0-3369,108-13 1,-156 6 3662,12-12-8186,-19 8 5112,9-3 9</inkml:trace>
  <inkml:trace contextRef="#ctx0" brushRef="#br0" timeOffset="1">473 73 833,'4'-5'1828,"1"0"1,-1-1 0,0 1 0,0-1-1,6-11 1,-10 16-1556,1 0 0,-1 1-1,0-1 1,1 0 0,-1 0 0,0 0-1,0 0 1,0 0 0,0 1 0,0-1-1,0 0 1,0 0 0,0 0 0,0 0-1,0 0 1,0 0 0,0 1 0,-1-1 0,1 0-1,0 0 1,-1-1 0,-1 1-44,1 0 1,0 0-1,0 1 1,0-1-1,0 0 0,-1 1 1,1-1-1,0 0 1,-1 1-1,1 0 1,0-1-1,-1 1 0,1 0 1,-1 0-1,1-1 1,-1 1-1,1 0 1,-2 1-1,-8-1 277,1 0-1,0 1 1,0 1 0,-1 0-1,-16 5 1,23-5-430,1-1-1,-1 0 0,1 1 1,0-1-1,0 1 1,0 0-1,0 0 0,0 0 1,0 0-1,0 1 1,1-1-1,-1 1 0,1 0 1,0 0-1,0 0 1,0 0-1,0 0 0,0 0 1,1 0-1,-3 6 1,4-8-76,1 0 1,-1-1-1,0 1 1,0 0-1,0 0 1,1 0-1,-1 0 1,1 0-1,-1 0 1,0-1-1,1 1 0,-1 0 1,1 0-1,0-1 1,-1 1-1,1 0 1,0-1-1,-1 1 1,1-1-1,0 1 1,-1-1-1,1 1 1,0-1-1,0 1 1,0-1-1,0 0 1,0 1-1,-1-1 1,1 0-1,0 0 1,0 0-1,0 1 1,2-1-1,40 6-548,-36-5 252,34 4-1371,13 1-288,-1 2 0,54 15 0,-106-23 2065,0 0 0,0 1 0,0-1 0,0 0 0,0 0-1,1 0 1,-1 1 0,0-1 0,0 0 0,0 1 0,0-1 0,0 1 0,0 0 0,0-1 0,0 1 0,0 0 0,-1-1 0,1 1 0,0 0 0,0 0 0,-1 0 0,1 0 0,0 0 0,-1 0 0,1 0-1,-1 0 1,1 0 0,-1 0 0,1 0 0,-1 0 0,0 0 0,0 0 0,1 2 0,-2-1 110,0 0 0,0-1 0,-1 1 0,1-1 0,0 1 0,0-1 0,-1 0-1,1 1 1,-1-1 0,1 0 0,-1 0 0,0 0 0,1 0 0,-1 0 0,0-1 0,0 1 0,1 0 0,-4 0 0,-32 10 1046,-76 14 1,97-23-1854,1-1 0,-1 0 1,0-2-1,-21-1 0,27-3-3945,8-6-2750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39.759"/>
    </inkml:context>
    <inkml:brush xml:id="br0">
      <inkml:brushProperty name="width" value="0.025" units="cm"/>
      <inkml:brushProperty name="height" value="0.025" units="cm"/>
    </inkml:brush>
  </inkml:definitions>
  <inkml:trace contextRef="#ctx0" brushRef="#br0">36 33 11275,'0'0'5178,"-4"9"-3230,2-4-1744,-21 58 2604,21-58-2527,1 1 0,-1-1-1,1 0 1,1 1-1,-1-1 1,1 1 0,0 0-1,0-1 1,1 1 0,0-1-1,1 7 1,-1-10-245,1 1 1,-1-1-1,1 0 1,0 0-1,0 0 0,0 0 1,0 0-1,0-1 1,0 1-1,0-1 1,0 1-1,1-1 0,-1 0 1,1 0-1,-1 0 1,1 0-1,-1 0 1,1 0-1,0-1 1,-1 1-1,1-1 0,0 0 1,-1 0-1,1 0 1,0 0-1,-1 0 1,1-1-1,4 0 0,2 0 70,0-1-1,1 0 0,-1 0 1,0-1-1,0 0 0,16-8 0,-18 7-88,0 0 0,-1 0 0,1 0 0,-1-1 0,0 1 0,0-2 0,-1 1 0,0-1 0,0 1 0,0-1 0,0-1 0,-1 1 0,0-1 0,-1 0 0,1 0 0,-1 0 0,-1 0-1,1 0 1,-1-1 0,0 1 0,-1-1 0,1-14 0,-1 21-11,-1 0 0,0-1 0,0 1 0,0 0-1,-1-1 1,1 1 0,0 0 0,0 0 0,-1-1 0,1 1 0,-1 0-1,1 0 1,-1 0 0,1 0 0,-1 0 0,0-1 0,1 1-1,-1 0 1,0 0 0,0 1 0,0-1 0,0 0 0,0 0 0,0 0-1,0 1 1,0-1 0,0 0 0,0 1 0,-1-1 0,1 1-1,-1-1 1,-1 0 7,0 1 0,1 0 0,-1 0-1,1 0 1,-1 0 0,0 0 0,1 1-1,-1-1 1,1 1 0,-1 0 0,0-1-1,1 1 1,0 0 0,-4 2 0,4-2-5,0 0 0,1 0 0,-1 0 1,0 1-1,0-1 0,1 0 0,-1 1 1,1-1-1,-1 1 0,1 0 1,0-1-1,0 1 0,0 0 0,0 0 1,0 0-1,0-1 0,-1 4 0,2-3-6,0 0 1,0-1-1,0 1 0,0-1 0,1 1 0,-1-1 0,0 1 0,1-1 0,-1 1 0,1-1 0,-1 0 0,1 1 0,0-1 0,0 0 0,0 1 1,0-1-1,0 0 0,0 0 0,0 0 0,0 0 0,0 0 0,0 0 0,1 0 0,-1 0 0,0 0 0,0-1 0,1 1 0,2 0 0,4 3-150,0-1 0,0 0-1,1 0 1,-1-1 0,1-1 0,0 1-1,0-1 1,16-1 0,-16 0-904,0 0 0,0-1 1,1 0-1,-1-1 0,-1 0 1,1 0-1,0-1 1,13-6-1,7-9-5707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0.857"/>
    </inkml:context>
    <inkml:brush xml:id="br0">
      <inkml:brushProperty name="width" value="0.025" units="cm"/>
      <inkml:brushProperty name="height" value="0.025" units="cm"/>
    </inkml:brush>
  </inkml:definitions>
  <inkml:trace contextRef="#ctx0" brushRef="#br0">113 238 13965,'0'0'3139,"-11"6"-1254,6-4-1820,-52 29 1909,54-29-1757,0-1 0,1 1 0,-1 0 1,0 1-1,1-1 0,0 0 1,-1 1-1,1-1 0,0 1 0,0 0 1,0 0-1,1 0 0,-1 0 1,1 0-1,-1 0 0,1 0 0,0 0 1,0 0-1,0 5 0,1-7-200,1 1-1,-1-1 1,0 0-1,1 0 0,0 1 1,-1-1-1,1 0 1,0 0-1,-1 1 0,1-1 1,0 0-1,0 0 1,0 0-1,0 0 0,0 0 1,0-1-1,0 1 1,0 0-1,1 0 0,-1-1 1,0 1-1,0 0 1,1-1-1,-1 0 0,0 1 1,1-1-1,-1 0 1,0 1-1,1-1 0,-1 0 1,3 0-1,55 1 100,-44-1-89,-11 0-12,5 0-17,-1 0 0,1 0 0,0-1-1,0 0 1,15-5 0,-22 6 28,1-1 0,-2 0 0,1 0 0,0 0 0,0-1 0,0 1 0,0 0 0,-1-1 0,1 1 0,0-1 0,-1 1 1,0-1-1,1 0 0,-1 1 0,0-1 0,0 0 0,0 0 0,0 0 0,0 0 0,0 0 0,-1 0 0,1 0 0,0-1 0,-1 1 0,0 0 0,0 0 1,0 0-1,0-4 0,-1 0-5,0 1 1,-1 0 0,1-1 0,-1 1 0,0 0-1,-1 0 1,1 0 0,-1 1 0,0-1-1,-5-5 1,8 10-53,4 4 26,1 0-1,-1-1 1,1 1 0,0-1-1,0 0 1,0 0 0,0-1-1,1 0 1,-1 1 0,1-2-1,-1 1 1,1-1 0,0 0-1,0 0 1,-1 0 0,1-1-1,10 0 1,-8 0 7,-1 0-1,1-1 1,-1 0-1,0 0 1,0 0-1,1-1 1,-1 0-1,0-1 1,0 1-1,-1-1 1,1-1-1,-1 1 1,10-7-1,-8 1-18,0 1 0,0-1 0,-1 0-1,-1-1 1,1 0 0,-1 0 0,-1 0 0,0-1-1,-1 0 1,0 0 0,0 0 0,-1 0 0,0 0-1,-1-1 1,-1 1 0,0-1 0,-1-17 0,1 27 11,-1 1 1,0-1 0,0 1 0,0-1 0,0 1-1,0-1 1,-1 1 0,1 0 0,0-1 0,-1 1-1,1-1 1,-1 1 0,1 0 0,-1-1 0,0 1-1,1 0 1,-1 0 0,0-1 0,0 1 0,0 0-1,0 0 1,0 0 0,0 0 0,0 0 0,0 0-1,-1 1 1,1-1 0,0 0 0,-1 0 0,1 1-1,0-1 1,-1 1 0,1-1 0,-1 1 0,1 0-1,0 0 1,-1-1 0,1 1 0,-1 0 0,1 0-1,-1 0 1,1 1 0,-1-1 0,-2 1 0,0 0-12,-1 1 1,1-1 0,0 1 0,-1 0 0,1 1 0,0-1 0,0 1 0,0 0 0,0 0 0,1 0 0,-1 0 0,-4 7-1,-3 5 85,2 0 0,0 1 0,1-1-1,0 2 1,-9 30 0,14-37-28,1 0 1,-1 0-1,2 0 0,-1 0 1,2 0-1,-1 0 1,1 0-1,1 0 1,0 0-1,0 0 1,6 19-1,-5-24-30,0-1 0,0 0 0,0 1 0,1-1 0,0 0 0,0-1-1,0 1 1,1 0 0,-1-1 0,1 0 0,0 0 0,-1 0 0,2 0 0,-1 0 0,0-1 0,0 0 0,1 0 0,-1 0 0,1 0 0,0-1-1,-1 0 1,1 0 0,0 0 0,0-1 0,0 1 0,7-1 0,-3 0-18,-1 0 1,1-1-1,-1 0 1,1 0-1,-1-1 1,0 0-1,0-1 1,0 1-1,0-2 1,0 1-1,-1-1 0,1 0 1,-1 0-1,11-9 1,-14 9 52,0 1 0,-1-1 0,1 1 0,-1-1 0,1 0 0,-1-1 0,0 1 0,-1 0 0,1-1 0,-1 1 0,0-1 0,0 0 0,3-10 0,-5 15-28,0 0 0,0 1 0,0-1 1,-1 0-1,1 0 0,0 0 1,0 0-1,0 0 0,0 0 0,0 0 1,0 1-1,0-1 0,0 0 0,0 0 1,0 0-1,0 0 0,-1 0 0,1 0 1,0 0-1,0 0 0,0 0 0,0 0 1,0 0-1,0 0 0,0 1 1,-1-1-1,1 0 0,0 0 0,0 0 1,0 0-1,0 0 0,0 0 0,0 0 1,-1 0-1,1 0 0,0 0 0,0 0 1,0 0-1,0 0 0,0-1 0,0 1 1,-1 0-1,1 0 0,0 0 1,0 0-1,0 0 0,0 0 0,0 0 1,0 0-1,0 0 0,0 0 0,-1-1 1,-4 17-20,5-14 15,1 0 0,-1 0 0,1 0 0,0 0 0,0 0 0,0 0 0,-1-1 0,2 1 0,-1 0 0,0-1 0,0 1 0,0-1 0,1 1 0,-1-1 1,1 0-1,-1 1 0,1-1 0,0 0 0,-1 0 0,1 0 0,0 0 0,0 0 0,0-1 0,0 1 0,-1-1 0,1 1 0,0-1 0,0 1 0,0-1 0,4 0 1,71 4 135,-65-4-132,0 0 4,66-3-147,-71 2 128,-1 0-1,1 0 0,-1-1 1,1 0-1,-1 0 0,0 0 1,0-1-1,0 0 1,9-5-1,-16 9 18,0 0 0,1 0 1,-1 0-1,1 0 0,-1-1 0,1 1 0,-1 0 0,1 0 1,0 1-1,-1-1 0,1 0 0,0 0 0,0 0 0,0 0 1,0 0-1,0 0 0,0 0 0,0 0 0,0 0 0,0 0 1,1 0-1,-1 0 0,0 0 0,1 0 0,-1 0 0,1 0 1,-1 0-1,1 0 0,-1 0 0,1 0 0,0 0 0,-1 0 1,1-1-1,0 1 0,0 0 0,0-1 0,0 1 0,-1 0 1,1-1-1,0 1 0,0-1 0,0 1 0,2 0 0,11 0-77,-1 1-1,1-2 0,-1 0 1,1-1-1,-1 0 0,1-1 0,-1 0 1,0-1-1,0 0 0,0-1 1,0-1-1,-1 0 0,1-1 0,-1 0 1,15-12-1,-22 16-29,-7 4 126,-9 13 322,11-14-355,0-1 1,0 1-1,0-1 1,1 1-1,-1-1 1,0 1-1,0-1 0,0 1 1,0-1-1,0 1 1,1-1-1,-1 1 1,0-1-1,0 1 1,1-1-1,-1 0 0,0 1 1,1-1-1,-1 0 1,1 1-1,-1-1 1,0 0-1,1 1 1,-1-1-1,1 0 0,-1 0 1,1 1-1,-1-1 1,0 0-1,1 0 1,-1 0-1,1 0 1,-1 0-1,1 0 0,-1 0 1,1 0-1,-1 0 1,1 0-1,-1 0 1,1 0-1,-1 0 1,1 0-1,-1 0 0,1 0 1,-1-1-1,2 1 1,25-1-84,1-2 0,42-9 1,-33 5-27,-36 7 130,0 0-1,0 0 1,0 0-1,0 0 0,0 0 1,0 0-1,0 0 1,0 0-1,0 1 0,0-1 1,0 0-1,0 1 0,0-1 1,0 0-1,0 1 1,0-1-1,-1 1 0,1 0 1,0-1-1,0 1 1,-1 0-1,1-1 0,0 1 1,-1 0-1,1 0 1,0-1-1,-1 1 0,1 0 1,-1 0-1,0 0 0,1 0 1,-1 0-1,0 0 1,1 0-1,-1 0 0,0 0 1,0 0-1,0 0 1,0 1-1,1 0 35,-1 1 0,1-1 0,0 1 0,0-1 0,0 0 0,1 1 0,-1-1 0,0 0 0,1 0 0,-1 0-1,4 4 1,0-4-27,0 1-1,-1 0 1,1-1-1,0 0 0,0 0 1,0-1-1,0 0 1,1 1-1,-1-2 0,0 1 1,6 0-1,2-1-804,0 0-1,0 0 1,18-4-1,-15-2-3183,-8-4-2535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1.610"/>
    </inkml:context>
    <inkml:brush xml:id="br0">
      <inkml:brushProperty name="width" value="0.025" units="cm"/>
      <inkml:brushProperty name="height" value="0.025" units="cm"/>
    </inkml:brush>
  </inkml:definitions>
  <inkml:trace contextRef="#ctx0" brushRef="#br0">235 33 17040,'0'-1'237,"0"-1"0,0 1 0,0 0 0,0 0 0,-1 0 0,1 0 0,0-1 0,-1 1 0,1 0 0,0 0 0,-1 0 0,1 0-1,-1 0 1,0 0 0,1 0 0,-1 0 0,0 0 0,0 0 0,1 0 0,-1 0 0,0 1 0,0-1 0,0 0 0,0 1 0,-1-2 0,-1 1-61,0 0 1,0 0 0,0 1-1,0-1 1,0 1 0,0-1-1,0 1 1,0 0 0,-6 0-1,0 1-188,0 1 0,0-1 0,1 2 0,-1-1-1,1 1 1,-12 5 0,8-2-6,3-2 20,0 1 0,0 0 0,0 0 1,1 0-1,-1 1 0,1 1 0,1-1 0,-1 1 0,1 1 0,-9 11 1,16-19-4,0 1 0,-1 0 0,1 0 0,0-1 0,0 1 0,0 0 0,0 0 0,0-1 0,0 1 1,0 0-1,1 0 0,-1-1 0,0 1 0,0 0 0,1-1 0,-1 1 0,0 0 0,1-1 1,-1 1-1,0 0 0,1-1 0,-1 1 0,1-1 0,-1 1 0,1-1 0,-1 1 0,1-1 0,0 1 1,-1-1-1,1 0 0,-1 1 0,1-1 0,0 0 0,-1 1 0,1-1 0,0 0 0,0 0 1,-1 0-1,1 1 0,0-1 0,0 0 0,-1 0 0,2-1 0,46 7 78,-36-6-93,9 2-34,8 0-6,44 10 0,-66-10 44,0-1 1,-1 1 0,1 1-1,-1-1 1,0 1 0,0 0-1,0 0 1,0 1 0,0 0-1,-1 0 1,1 0 0,6 8-1,-10-9 12,0-1 0,-1 1-1,1 0 1,0 0 0,-1 0 0,0 0-1,0 0 1,0 0 0,0 0 0,0 0-1,0 1 1,-1-1 0,0 0 0,1 0-1,-1 1 1,-1-1 0,1 0 0,0 1-1,-1-1 1,0 0 0,1 0-1,-1 0 1,0 1 0,-1-1 0,1 0-1,-1-1 1,1 1 0,-1 0 0,0 0-1,0-1 1,0 1 0,0-1 0,-1 1-1,1-1 1,-4 3 0,0 1 76,-1-1-1,1 0 1,-1-1 0,1 1 0,-1-1 0,0 0-1,-1-1 1,1 0 0,-1 0 0,0 0 0,1-1-1,-1 0 1,-15 1 0,22-3-132,-1-1 0,0 1 0,1 0 0,-1-1 0,0 1 0,1-1 0,-1 1 0,0-1 0,1 0 0,-1 0 1,1 1-1,0-1 0,-1 0 0,1-1 0,0 1 0,-1 0 0,1 0 0,0 0 0,0-1 0,0 1 0,0-1 0,0 1 0,0-1 0,1 1 0,-1-1 0,0 1 0,1-1 1,-1 0-1,1 1 0,0-1 0,-1 0 0,1 1 0,0-1 0,0 0 0,0-1 0,0-10-2262,0 1 0,0 0 0,5-22 1,6-12-7309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2.158"/>
    </inkml:context>
    <inkml:brush xml:id="br0">
      <inkml:brushProperty name="width" value="0.025" units="cm"/>
      <inkml:brushProperty name="height" value="0.025" units="cm"/>
    </inkml:brush>
  </inkml:definitions>
  <inkml:trace contextRef="#ctx0" brushRef="#br0">85 0 12268,'0'0'3603,"-4"12"-1617,-8 18-1016,-2 2-194,2 0 0,1 1 0,2 0 0,1 1 1,-6 60-1,14-92-770,0 0 0,0 0 0,0 0 0,0 0 0,0 0 1,1 0-1,-1 0 0,1 0 0,-1 0 0,1-1 0,0 1 1,-1 0-1,1 0 0,0-1 0,0 1 0,2 2 0,-2-3 7,0-1 0,0 1 0,-1-1 0,1 1 0,0-1 0,0 1 0,0-1 0,0 0 0,0 1 0,0-1 0,0 0 0,0 0 0,0 0 0,0 0 0,0 0 0,0 0 0,0 0 0,0 0 0,0 0 0,0 0 0,0 0 0,2-1 0,0-1 15,0 1 0,1-1 0,-1 0 0,0 0 0,0 0 0,0 0 0,0 0 1,-1-1-1,1 1 0,-1-1 0,1 0 0,-1 0 0,0 0 0,0 0 0,0 0 0,1-4 0,6-12 110,-2 0-1,0-1 1,-1 0-1,-1 0 1,-1-1-1,-1 0 1,1-22-1,-14 56-126,9-9-7,-1 1 0,2-1 0,-1 0 0,0 1 0,1-1 0,0 0 0,0 1 0,0-1 0,0 1-1,1-1 1,0 0 0,0 1 0,0-1 0,0 0 0,0 0 0,1 0 0,0 0 0,0 0 0,0 0 0,1 0 0,-1-1 0,1 1 0,0-1 0,0 1 0,0-1 0,0 0 0,1-1 0,-1 1 0,1 0 0,-1-1 0,1 0 0,0 0 0,0 0 0,0 0 0,0-1 0,1 1 0,-1-1 0,0 0 0,0 0 0,1-1 0,-1 0 0,9 1 0,-4-1 2,0 0 1,-1-1-1,1 0 1,0 0-1,0-1 1,-1 0 0,1-1-1,-1 1 1,1-2-1,-1 1 1,0-1-1,14-10 1,-17 11 102,0-1 1,0 1 0,-1-1-1,0 0 1,1-1-1,-1 1 1,-1-1-1,1 0 1,-1 0 0,0 0-1,0 0 1,0-1-1,-1 1 1,0-1-1,0 1 1,0-1 0,-1 0-1,0 0 1,0 0-1,0-9 1,-1 15-108,0-1 0,0 1 1,0 0-1,0-1 0,0 1 0,0 0 0,0-1 1,-1 1-1,1 0 0,0-1 0,0 1 0,0 0 1,-1-1-1,1 1 0,0 0 0,0 0 1,-1-1-1,1 1 0,0 0 0,0 0 0,-1-1 1,1 1-1,0 0 0,-1 0 0,1 0 0,0 0 1,-1-1-1,1 1 0,-1 0 0,1 0 1,0 0-1,-1 0 0,1 0 0,0 0 0,-1 0 1,1 0-1,-1 0 0,1 0 0,0 0 0,-1 0 1,1 1-1,0-1 0,-1 0 0,1 0 1,0 0-1,-1 0 0,1 1 0,0-1 0,-1 0 1,1 0-1,0 0 0,-1 1 0,1-1 0,0 0 1,0 1-1,-1-1 0,1 0 0,0 1 1,0-1-1,0 1 0,-21 18-105,16-12 110,1 0-1,0 0 1,0 1 0,0-1-1,1 1 1,1 0 0,-1 0-1,1 0 1,0 0 0,1 0-1,0 0 1,0 0 0,1 1-1,0-1 1,2 16 0,-1-22 5,0 0 1,0 0-1,0-1 1,1 1 0,-1 0-1,0 0 1,1-1-1,-1 1 1,1-1 0,-1 1-1,1-1 1,0 0-1,0 1 1,0-1 0,0 0-1,-1 0 1,2 0-1,-1 0 1,0-1 0,0 1-1,0-1 1,0 1-1,0-1 1,0 0-1,1 0 1,-1 0 0,0 0-1,0 0 1,0 0-1,0 0 1,1-1 0,2 0-1,3-1 13,0 0 0,0 0 0,0 0-1,-1-1 1,1 0 0,-1-1 0,12-7 0,-15 8-188,0 0 0,0 0 0,0-1 0,0 1-1,-1-1 1,1 0 0,-1 0 0,0-1 0,0 1 0,-1-1 0,1 1 0,-1-1 0,0 0 0,1-6 0,-1 2-1703,0 0 0,-1-1 0,0 1-1,0-12 1,-1 0-5277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2.535"/>
    </inkml:context>
    <inkml:brush xml:id="br0">
      <inkml:brushProperty name="width" value="0.025" units="cm"/>
      <inkml:brushProperty name="height" value="0.025" units="cm"/>
    </inkml:brush>
  </inkml:definitions>
  <inkml:trace contextRef="#ctx0" brushRef="#br0">0 0 11147,'0'0'7046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3.038"/>
    </inkml:context>
    <inkml:brush xml:id="br0">
      <inkml:brushProperty name="width" value="0.025" units="cm"/>
      <inkml:brushProperty name="height" value="0.025" units="cm"/>
    </inkml:brush>
  </inkml:definitions>
  <inkml:trace contextRef="#ctx0" brushRef="#br0">1 138 6726,'0'0'6486,"6"-8"-4494,-1 2-1826,-2 1 289,0 0 1,0 1-1,1-1 1,-1 1-1,1 0 1,0 0-1,1 0 1,-1 1-1,0-1 1,1 1-1,0 0 1,0 1-1,0-1 1,10-3-1,-10 3-440,0 0 0,-1 0-1,1-1 1,-1 0 0,0 1-1,0-2 1,0 1 0,0 0-1,4-9 1,3 0 1515,-5 8-1328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3.897"/>
    </inkml:context>
    <inkml:brush xml:id="br0">
      <inkml:brushProperty name="width" value="0.025" units="cm"/>
      <inkml:brushProperty name="height" value="0.025" units="cm"/>
    </inkml:brush>
  </inkml:definitions>
  <inkml:trace contextRef="#ctx0" brushRef="#br0">1 151 7431,'0'0'15353,"8"0"-14584,9 1-411,-1 0-1,1-2 1,0 0-1,-1 0 1,30-8 0,-40 8-297,-1-1 1,0 1 0,0-1 0,0 0-1,0 0 1,0-1 0,-1 1-1,1-1 1,-1 0 0,1 0 0,-1 0-1,0-1 1,0 0 0,-1 0 0,1 0-1,-1 0 1,0 0 0,0-1-1,0 1 1,0-1 0,-1 0 0,0 0-1,0 0 1,1-5 0,-2 9-59,-1 0 0,1 0 0,-1 0 0,1 0 1,-1 0-1,0 0 0,0 0 0,0 0 0,1 0 0,-1 0 1,0 0-1,0 0 0,-1-1 0,1 1 0,0 0 0,0 0 1,0 0-1,-1 0 0,1 0 0,0 0 0,-1 0 0,1 0 1,-1 0-1,1 1 0,-1-1 0,0 0 0,1 0 1,-1 0-1,0 0 0,0 1 0,1-1 0,-1 0 0,0 1 1,0-1-1,0 1 0,0-1 0,0 1 0,0-1 0,0 1 1,0 0-1,0-1 0,0 1 0,0 0 0,0 0 0,0 0 1,0-1-1,0 1 0,0 0 0,-2 1 0,-1-1-17,1 1-1,-1 0 1,1 0 0,-1 0-1,1 0 1,-1 1 0,1-1-1,0 1 1,-1 0 0,1 0-1,0 0 1,0 0-1,-3 4 1,-5 6 29,1 1 0,1 0 0,0 0 0,-7 15 0,13-22 21,0 0-1,0 0 0,1 0 0,0 1 1,0-1-1,0 1 0,1-1 0,0 1 1,0 0-1,1-1 0,0 1 1,0 7-1,1-13-24,0 1-1,0-1 1,0 0 0,0 1-1,0-1 1,0 0 0,0 0-1,0 1 1,0-1 0,0 0-1,1 0 1,-1 0 0,0-1 0,1 1-1,-1 0 1,1 0 0,-1-1-1,1 1 1,-1-1 0,1 0-1,-1 1 1,1-1 0,0 0-1,-1 0 1,1 0 0,-1 0-1,4 0 1,48-3 138,-40 0-135,0-1 0,0 0-1,-1 0 1,0-1 0,0-1-1,0 0 1,-1 0 0,1-1-1,-2-1 1,1 0 0,9-9-1,-12 9 14,0 1-1,-1-1 1,1-1-1,-2 1 1,1-1-1,-1-1 0,-1 1 1,1-1-1,-2 0 1,1 0-1,-2 0 0,1 0 1,3-19-1,-10 28 135,-4 8-151,-7 10-31,7-6 15,-40 72 261,44-77-215,0 0-1,1 0 1,0 0 0,0 0 0,0 0-1,1 1 1,0-1 0,0 1-1,0-1 1,1 1 0,1 10 0,0-15-25,0-1 0,0 1 0,0-1 0,0 0 1,1 0-1,-1 1 0,1-1 0,-1 0 0,1 0 0,-1 0 1,1 0-1,-1-1 0,1 1 0,0 0 0,0-1 1,-1 1-1,1-1 0,0 0 0,0 1 0,-1-1 1,1 0-1,0 0 0,0 0 0,0 0 0,3-1 0,1 1-204,0-1 0,0 1 0,0-1 0,0 0 0,0 0 0,10-5 0,-13 5-242,-1-1 1,0 1-1,1-1 1,-1 0-1,0 0 1,0 0-1,0 0 0,0 0 1,-1 0-1,1-1 1,-1 1-1,2-3 1,11-34-9940,-6 12 462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7.481"/>
    </inkml:context>
    <inkml:brush xml:id="br0">
      <inkml:brushProperty name="width" value="0.025" units="cm"/>
      <inkml:brushProperty name="height" value="0.025" units="cm"/>
    </inkml:brush>
  </inkml:definitions>
  <inkml:trace contextRef="#ctx0" brushRef="#br0">48 89 4644,'0'0'4447,"-5"9"-3763,-16 44 373,20-49-908,0 1 0,-1 0 0,2 0 0,-1 0 0,0 0 0,1 0 0,0 0 0,0 0 0,1 0 0,-1 0 0,3 9 0,-1-12-131,-1-1 1,1 1 0,0 0-1,-1-1 1,1 1-1,0-1 1,0 0-1,0 0 1,0 1 0,0-1-1,0-1 1,0 1-1,0 0 1,0 0-1,0-1 1,1 1-1,3-1 1,-2 1 0,0 0 0,-1 0 1,1 0-1,-1 0 0,0 1 0,1-1 1,-1 1-1,4 2 0,-3 0 36,-1 0 0,1 0 0,-1 1 0,-1-1-1,1 1 1,0-1 0,-1 1 0,0 0 0,0 0 0,-1 0 0,1 0-1,-1 0 1,0 0 0,0 1 0,-1-1 0,1 0 0,-1 0 0,-1 7-1,1-7 145,-1 0 0,1-1 0,-1 1-1,0-1 1,0 1 0,-1-1 0,1 1-1,-1-1 1,0 0 0,0 0-1,0 0 1,-1 0 0,0 0 0,1 0-1,-1-1 1,-1 1 0,1-1 0,0 0-1,-1 0 1,-5 4 0,6-5-160,1-1-1,0 1 1,-1-1 0,1 0 0,-1 0 0,0 0 0,1 0-1,-1 0 1,0 0 0,1-1 0,-1 0 0,0 1 0,0-1 0,0 0-1,1 0 1,-1 0 0,0-1 0,0 1 0,-4-2 0,6 1-206,-1-1 0,0 1 0,1-1 0,-1 0 0,1 0 0,-1 1 0,1-1 0,0 0 0,0 0 0,0 0 0,0 0 0,0-1 0,0 1 0,0 0 0,1 0 1,-1 0-1,1-1 0,0 1 0,0 0 0,0-1 0,0 1 0,0 0 0,0-3 0,0-24-3362,0-4-464</inkml:trace>
  <inkml:trace contextRef="#ctx0" brushRef="#br0" timeOffset="1">128 30 5285,'0'0'12204,"38"-21"-16785,-22 21 2499,-2-2-288,0-4-1826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4.246"/>
    </inkml:context>
    <inkml:brush xml:id="br0">
      <inkml:brushProperty name="width" value="0.025" units="cm"/>
      <inkml:brushProperty name="height" value="0.025" units="cm"/>
    </inkml:brush>
  </inkml:definitions>
  <inkml:trace contextRef="#ctx0" brushRef="#br0">21 0 11307,'0'0'12556,"-20"63"-12620,34-48-1538,-1-2-1153,3-3-1889,3-6-4645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4.640"/>
    </inkml:context>
    <inkml:brush xml:id="br0">
      <inkml:brushProperty name="width" value="0.025" units="cm"/>
      <inkml:brushProperty name="height" value="0.025" units="cm"/>
    </inkml:brush>
  </inkml:definitions>
  <inkml:trace contextRef="#ctx0" brushRef="#br0">208 141 10570,'0'0'3849,"-4"9"-1938,-6 13-958,1 1 0,1 0 0,1 0 0,1 1 0,-4 36 0,3 5-318,4 65 0,3-125-719,0 0 0,-1 1 0,1-1 1,-1 0-1,0 0 0,-1 0 0,1 0 0,-1 0 0,0 0 0,0 0 1,0 0-1,-1-1 0,0 1 0,-4 5 0,4-7 82,0 0 1,0 0-1,0-1 0,0 1 1,-1-1-1,1 0 0,-1 0 1,1 0-1,-1-1 0,1 1 0,-1-1 1,0 0-1,0 0 0,0 0 1,0-1-1,0 1 0,0-1 1,0 0-1,-6 0 0,8-1 25,0 0-1,0 1 0,0-1 1,0 0-1,0 0 1,0 0-1,1 0 0,-1 0 1,0 0-1,1 0 1,-1-1-1,1 1 0,-1-1 1,1 1-1,-1-1 0,1 0 1,0 1-1,0-1 1,0 0-1,0 0 0,0 0 1,0 0-1,1 1 1,-1-1-1,1 0 0,-1-1 1,1 1-1,0 0 1,0 0-1,0 0 0,0-3 1,-1-5-9,1 0 0,0 1 0,1-1 0,0 0 0,4-15 0,0 8-31,2-1 1,0 1-1,1 0 1,1 1-1,0 0 1,2 0-1,14-17 0,94-96 17,-101 110 15,50-45 16,-38 38-18,-2-2 0,44-54 0,-69 76-34,-7 8 21,-8 6 48,3 5 174,0-1 0,0 2 1,1-1-1,1 1 1,0 0-1,1 1 0,1-1 1,0 1-1,1 0 1,-4 29-1,6-34-180,2 1 1,-1-1-1,2 1 0,-1 0 1,2-1-1,-1 0 0,1 1 1,1-1-1,0 0 0,0 0 1,1 0-1,0 0 0,1-1 1,0 0-1,0 0 0,1 0 1,7 8-1,-13-17-110,0 1-1,1 0 1,-1-1 0,0 1 0,1-1-1,-1 1 1,0-1 0,1 1 0,-1-1-1,1 1 1,-1-1 0,1 1-1,-1-1 1,1 0 0,-1 1 0,1-1-1,0 0 1,-1 1 0,1-1 0,-1 0-1,1 0 1,0 0 0,-1 1 0,1-1-1,0 0 1,-1 0 0,1 0 0,-1 0-1,2 0 1,1-18-595,-12-30 625,-1 26 194,-25-43 0,25 49 203,0-1 0,1 0 1,1 0-1,-8-28 0,16 45-354,0 0-1,0-1 1,0 1-1,-1 0 1,1-1-1,0 1 1,0 0-1,1-1 1,-1 1-1,0 0 1,0-1-1,0 1 1,0 0-1,0-1 1,0 1-1,0 0 1,0 0-1,1-1 1,-1 1-1,0 0 0,0 0 1,0-1-1,1 1 1,-1 0-1,0 0 1,0-1-1,0 1 1,1 0-1,-1 0 1,0 0-1,1-1 1,-1 1-1,0 0 1,0 0-1,1 0 1,-1 0-1,0 0 1,1 0-1,20-1-177,22 9-1143,-41-7 1184,92 14-6472,-38-13-1270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5.812"/>
    </inkml:context>
    <inkml:brush xml:id="br0">
      <inkml:brushProperty name="width" value="0.025" units="cm"/>
      <inkml:brushProperty name="height" value="0.025" units="cm"/>
    </inkml:brush>
  </inkml:definitions>
  <inkml:trace contextRef="#ctx0" brushRef="#br0">1 125 12139,'0'0'5921,"7"-8"-3877,-3 3-1818,1 0-1,-1 0 1,1 1-1,1 0 1,-1 0-1,1 0 1,-1 0-1,1 1 1,0 0-1,0 0 0,0 1 1,1 0-1,-1 0 1,1 0-1,-1 1 1,8-1-1,-2 1 64,1-1-121,1 1-1,0 0 0,-1 1 1,18 2-1,-28-2-171,-1 0 0,1 1 1,-1-1-1,0 1 0,1 0 0,-1-1 1,0 1-1,1 0 0,-1 0 0,0 1 1,0-1-1,0 0 0,0 1 0,0-1 0,0 1 1,-1 0-1,1-1 0,0 1 0,-1 0 1,1 0-1,-1 0 0,0 0 0,0 0 1,1 1-1,-1-1 0,-1 0 0,1 1 1,0-1-1,-1 0 0,1 4 0,0 2 58,-1-1 0,-1 1 0,1 0 0,-1-1 0,-1 1 1,1 0-1,-1-1 0,-6 14 0,5-12 16,-1 1 0,2-1 1,0 1-1,-2 11 0,4-20-43,0-1 0,1 1 1,-1 0-1,0-1 0,0 1 0,1-1 0,-1 1 0,0 0 0,1-1 0,-1 1 0,1-1 0,-1 1 0,0-1 0,1 1 0,-1-1 0,1 1 0,0-1 0,-1 0 0,1 1 0,-1-1 0,1 0 0,-1 1 0,1-1 0,0 0 0,-1 0 0,1 0 1,0 1-1,-1-1 0,1 0 0,0 0 0,-1 0 0,1 0 0,0 0 0,-1 0 0,1 0 0,0-1 0,-1 1 0,1 0 0,1-1 0,31-6 381,-15-1-359,-1-1 0,1-1 1,-1 0-1,-1-2 0,0 0 0,-1-1 1,0 0-1,-1-1 0,0-1 1,-1 0-1,-1 0 0,15-26 0,-32 50-53,0 1-1,1 0 1,0 0-1,0 0 1,1 0-1,1 0 1,-1 1-1,2-1 1,0 1-1,0-1 1,1 1-1,1 19 1,0-28 46,0 0 1,-1 0-1,1 0 1,0 0-1,0 0 1,1 0-1,-1 0 1,0-1-1,1 1 1,-1 0-1,1-1 1,-1 1 0,1-1-1,0 0 1,0 1-1,-1-1 1,1 0-1,0 0 1,0 0-1,0 0 1,0-1-1,0 1 1,1 0-1,-1-1 1,0 1-1,0-1 1,0 0-1,0 0 1,1 0-1,3 0 1,-1 0 44,0 0-1,0-1 1,1 0 0,-1 0 0,0 0 0,0 0-1,0-1 1,0 1 0,0-1 0,0-1-1,7-4 1,-4 1-42,-1-1 0,0 1-1,-1-1 1,0-1-1,0 0 1,0 0 0,-1 0-1,0 0 1,-1-1 0,0 1-1,0-1 1,-1 0 0,0-1-1,0 1 1,-1 0 0,-1-1-1,1 1 1,-2-1 0,1 0-1,-1 1 1,-2-16 0,2 26-52,0 0 0,-1-1 1,1 1-1,0 0 1,0-1-1,-1 1 0,1 0 1,0-1-1,-1 1 1,1-1-1,0 1 0,-1 0 1,1-1-1,-1 1 1,1-1-1,-1 0 0,0 1 1,1-1-1,-1 1 1,1-1-1,-1 0 0,0 1 1,1-1-1,-1 0 1,0 0-1,1 1 0,-1-1 1,0 0-1,0 0 1,1 0-1,-1 0 1,0 0-1,1 0 0,-1 0 1,0 0-1,0 0 1,1 0-1,-1-1 0,0 1 1,1 0-1,-1 0 1,0-1-1,1 1 0,-1 0 1,0-1-1,1 1 1,-1-1-1,1 1 0,-1-1 1,1 1-1,-1-1 1,1 1-1,-1-1 0,1 1 1,0-1-1,-1 1 1,1-1-1,0 0 0,-1 1 1,1-1-1,0 0 1,0 1-1,0-1 1,-1 0-1,1 0 0,0 1 1,0-2-1,0 5 4,0-1 1,0 1-1,0 0 0,0 0 1,0-1-1,0 1 0,1 0 0,-1 0 1,1-1-1,0 1 0,0 0 1,0-1-1,0 1 0,1-1 0,-1 1 1,1-1-1,-1 0 0,1 0 1,0 1-1,2 1 0,0-1 11,0-1-1,0 1 0,1-1 1,-1 0-1,0 0 1,1-1-1,0 1 0,-1-1 1,1 0-1,0 0 1,7 0-1,8 0 13,-1 0 1,0-1-1,0-1 0,30-4 0,-44 4-18,0 0-1,0 0 0,0 0 0,-1-1 0,1 1 0,0-1 1,-1 0-1,1 0 0,-1-1 0,0 0 0,0 1 0,0-1 1,0-1-1,0 1 0,-1 0 0,1-1 0,-1 0 0,0 0 1,0 0-1,0 0 0,-1 0 0,5-10 0,-7 14-7,1-1 0,-1 0-1,1 1 1,-1-1-1,0 0 1,1 1 0,-1-1-1,0 0 1,1 0 0,-1 0-1,0 1 1,0-1-1,0 0 1,0 0 0,0 0-1,0 1 1,0-1 0,0 0-1,0 0 1,0 0-1,0 0 1,-1 1 0,1-1-1,0 0 1,0 0 0,-1 1-1,1-1 1,-1 0 0,1 0-1,0 1 1,-1-1-1,0 0 1,1 1 0,-1-1-1,1 1 1,-1-1 0,0 1-1,1-1 1,-1 1-1,0-1 1,1 1 0,-1 0-1,0-1 1,0 1 0,1 0-1,-1 0 1,0 0-1,0-1 1,0 1 0,0 0-1,1 0 1,-1 0 0,0 0-1,0 0 1,0 0-1,1 1 1,-1-1 0,0 0-1,0 0 1,0 0 0,-1 1-1,-3 1-26,0-1 0,0 1 0,0 0-1,0 1 1,0-1 0,1 1 0,-1 0-1,-5 4 1,-33 41-42,40-45 81,1 1 1,0-1-1,-1 1 1,2-1-1,-1 1 1,0 0-1,1 0 1,-1 0 0,1 0-1,0 0 1,1 0-1,-1 0 1,0 7-1,2-11 0,-1 1-1,0 0 1,1 0-1,-1-1 1,0 1-1,1 0 1,-1-1-1,1 1 1,-1 0-1,1-1 1,-1 1-1,1 0 1,-1-1-1,1 1 1,0-1-1,-1 1 1,1-1-1,0 0 1,0 1 0,-1-1-1,1 0 1,0 1-1,0-1 1,-1 0-1,1 0 1,0 0-1,0 1 1,0-1-1,1 0 1,31 0 108,-24 0-73,13-2-102,-1 0 1,0-2 0,0 0-1,0-2 1,36-14 0,45-11-320,-101 31 377,-1 0 1,0 0 0,1-1 0,-1 1 0,1 0 0,-1 0-1,0 0 1,1 0 0,-1 0 0,1 0 0,-1 0 0,0 0-1,1 0 1,-1 0 0,1 0 0,-1 0 0,0 1 0,1-1-1,-1 0 1,0 0 0,1 0 0,-1 0 0,1 1 0,-1-1-1,0 0 1,1 0 0,-1 1 0,0-1 0,0 0 0,1 1-1,-1-1 1,0 0 0,0 1 0,1 0 0,-3 16 114,-20 29 335,16-35-306,5-10-125,1-1 0,-1 1-1,1-1 1,-1 1 0,1 0-1,0 0 1,-1-1 0,1 1 0,0 0-1,0-1 1,0 1 0,-1 0-1,1 0 1,0 0 0,0-1-1,0 1 1,0 0 0,0 0 0,1-1-1,-1 1 1,0 0 0,0 0-1,0-1 1,1 1 0,-1 0 0,0 0-1,1-1 1,-1 1 0,0 0-1,1-1 1,-1 1 0,1-1 0,0 2-1,1-2 4,-1 1 0,1-1 0,0 1 0,0-1 0,0 0 0,0 1 1,-1-1-1,1 0 0,0 0 0,0 0 0,0 0 0,0-1 0,2 0 0,60-19 40,-12-6-415,-37 18 196,0 0-1,1 1 0,0 1 1,25-7-1,-41 12 159,0 1 1,1 0-1,-1 0 0,0 0 0,1 0 0,-1 0 1,1 0-1,-1 0 0,0 0 0,1 0 0,-1 0 1,1 0-1,-1 0 0,0 0 0,1 0 0,-1 0 0,0 0 1,1 0-1,-1 1 0,1-1 0,-1 0 0,0 0 1,1 0-1,-1 1 0,0-1 0,0 0 0,1 0 1,-1 1-1,0-1 0,1 0 0,-1 1 0,0-1 1,0 0-1,0 1 0,1-1 0,-1 0 0,0 1 1,0 17 191,-1-17-183,1 0 1,0-1-1,0 1 1,-1 0-1,1-1 1,0 1-1,0 0 0,0 0 1,0-1-1,-1 1 1,1 0-1,0 0 1,0-1-1,1 1 1,-1 0-1,0 0 1,0-1-1,0 1 1,0 0-1,1 0 1,-1-1-1,0 1 1,1 0-1,-1-1 1,0 1-1,1 0 1,-1-1-1,1 1 1,-1-1-1,1 1 1,-1-1-1,1 1 0,0-1 1,-1 1-1,1-1 1,0 1-1,0-1 1,2 1-214,16-3-4323,-8-6-2379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6.755"/>
    </inkml:context>
    <inkml:brush xml:id="br0">
      <inkml:brushProperty name="width" value="0.025" units="cm"/>
      <inkml:brushProperty name="height" value="0.025" units="cm"/>
    </inkml:brush>
  </inkml:definitions>
  <inkml:trace contextRef="#ctx0" brushRef="#br0">13 0 14350,'2'10'5728,"-3"29"-3203,-6 2-679,6-36-1699,-1 0-1,1 1 1,0-1 0,0 1-1,1-1 1,0 1 0,0-1-1,0 1 1,0-1-1,2 8 1,-1-12-127,0 0 0,-1 0 0,1-1 0,0 1 0,-1 0-1,1-1 1,0 1 0,0 0 0,0-1 0,0 1 0,0-1 0,-1 1 0,1-1 0,0 0 0,0 1 0,0-1-1,0 0 1,0 0 0,0 0 0,0 0 0,0 0 0,2 0 0,27 0 139,-25-1-103,5-1-18,1 0 0,-1-1 0,1 0 0,-1-1 0,0 0 0,0 0 0,-1-1 0,1 0 0,-1-1 0,0 0 0,-1-1 0,0 0 0,0 0 0,0-1 0,0 0 0,6-10 0,-40 70 1940,19-14-3690,16-36-9151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7.165"/>
    </inkml:context>
    <inkml:brush xml:id="br0">
      <inkml:brushProperty name="width" value="0.025" units="cm"/>
      <inkml:brushProperty name="height" value="0.025" units="cm"/>
    </inkml:brush>
  </inkml:definitions>
  <inkml:trace contextRef="#ctx0" brushRef="#br0">80 1 8872,'0'0'20067,"-10"12"-19842,3-3-197,0-2 28,1 1-1,0 0 1,0 0 0,1 0-1,-1 1 1,2 0 0,-1 0 0,2 0-1,-1 0 1,1 1 0,0-1 0,-1 13-1,4-21-47,0 0 0,0 1 0,0-1 0,1 1-1,-1-1 1,0 0 0,1 1 0,-1-1 0,1 0 0,0 1-1,-1-1 1,1 0 0,0 0 0,0 0 0,0 1 0,0-1-1,-1 0 1,2 0 0,-1 0 0,0-1 0,0 1 0,2 1-1,1 0 20,0 0-1,0 0 0,0-1 1,0 1-1,1-1 0,-1 0 1,7 1-1,3-1-29,0-1 0,1 0 0,25-3 0,-35 2-239,0 0 1,0-1-1,-1 1 0,1-1 0,-1 0 0,1 0 0,-1 0 0,1 0 0,-1-1 0,0 0 1,3-3-1,-3 3-549,0-1 0,-1 0 1,0 1-1,0-1 0,0-1 0,0 1 1,-1 0-1,1-1 0,-1 1 1,3-9-1,4-26-7238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7.495"/>
    </inkml:context>
    <inkml:brush xml:id="br0">
      <inkml:brushProperty name="width" value="0.025" units="cm"/>
      <inkml:brushProperty name="height" value="0.025" units="cm"/>
    </inkml:brush>
  </inkml:definitions>
  <inkml:trace contextRef="#ctx0" brushRef="#br0">1 0 18001,'0'0'9833,"7"29"-14733,16-24-4677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7.965"/>
    </inkml:context>
    <inkml:brush xml:id="br0">
      <inkml:brushProperty name="width" value="0.025" units="cm"/>
      <inkml:brushProperty name="height" value="0.025" units="cm"/>
    </inkml:brush>
  </inkml:definitions>
  <inkml:trace contextRef="#ctx0" brushRef="#br0">0 580 14670,'0'0'6881,"12"-4"-5066,14-7-1580,0-2 0,0 0 0,-1-1 0,-1-2 0,0 0 0,-2-2 0,0-1 0,0 0 0,-2-1 0,24-31 0,-29 32-202,-1 0 0,-1-2-1,-1 1 1,-1-1 0,0-1-1,-2 0 1,0 0 0,-2-1-1,0 0 1,-2-1 0,0 1 0,-2-1-1,1-29 1,-4 52-31,1 0 0,-1 0 0,0 0 0,0 0 1,0 1-1,0-1 0,0 0 0,0 0 0,0 0 0,0 0 0,0 0 0,0 0 0,-1 0 1,1 0-1,0 0 0,-1 0 0,1 0 0,-1 0 0,1 0 0,-1 1 0,1-1 0,-1 0 1,1 0-1,-1 0 0,0 1 0,1-1 0,-1 0 0,0 1 0,0-1 0,0 1 0,1-1 0,-1 1 1,0-1-1,0 1 0,0 0 0,0-1 0,0 1 0,-1 0 0,0 0-3,0 1-1,1-1 1,-1 1 0,0 0-1,1 0 1,-1-1 0,1 1-1,-1 0 1,1 1-1,-1-1 1,1 0 0,0 0-1,-1 1 1,1-1 0,0 0-1,0 1 1,0-1-1,0 1 1,0-1 0,0 3-1,-15 33 109,2 1-1,-16 73 0,17-57 189,-5 9 533,3 0-1,3 1 1,-7 125-1,28-142-647,-9-46-171,0 0 0,0 0-1,0 0 1,0 0 0,0-1-1,1 1 1,-1 0-1,0 0 1,1 0 0,-1 0-1,0-1 1,1 1 0,-1 0-1,1 0 1,-1-1 0,1 1-1,0 0 1,-1-1-1,1 1 1,0-1 0,-1 1-1,1-1 1,0 1 0,0-1-1,-1 1 1,1-1-1,0 0 1,0 1 0,0-1-1,0 0 1,0 0 0,-1 1-1,1-1 1,0 0-1,0 0 1,0 0 0,0 0-1,0 0 1,0-1 0,-1 1-1,1 0 1,0 0 0,0 0-1,0-1 1,0 1-1,-1 0 1,1-1 0,1 0-1,0-1-8,0-1 0,-1 1 0,1-1 0,-1 0 0,0 1 0,0-1 0,0 0 0,0 0 0,0 0 0,0 0 0,-1 0 0,1-3 0,3-42-1108,-4 45 919,2-60-4893,-4 21-2942,-1 8-5968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8.393"/>
    </inkml:context>
    <inkml:brush xml:id="br0">
      <inkml:brushProperty name="width" value="0.025" units="cm"/>
      <inkml:brushProperty name="height" value="0.025" units="cm"/>
    </inkml:brush>
  </inkml:definitions>
  <inkml:trace contextRef="#ctx0" brushRef="#br0">102 99 11050,'0'0'2702,"8"-2"-764,-4 1-1771,41-16 2775,-43 17-2709,0-1-1,-1 0 1,1 0-1,-1-1 1,1 1-1,-1 0 1,0 0-1,1-1 1,-1 1-1,0-1 1,0 1-1,0-1 1,0 1-1,0-1 1,0 0-1,0 1 1,-1-1-1,1 0 1,-1 0-1,1 0 1,-1 1-1,0-1 1,1 0-1,-1 0 1,0 0-1,0 0 1,-1-2-1,0 2-150,0 1-1,1 0 1,-1-1-1,0 1 1,0 0-1,0 0 1,-1 0-1,1 0 0,0 0 1,0 0-1,-1 0 1,1 0-1,0 0 1,-1 1-1,1-1 1,-1 0-1,1 1 1,-1 0-1,1-1 0,-1 1 1,0 0-1,1-1 1,-1 1-1,1 0 1,-1 0-1,1 0 1,-1 1-1,0-1 1,1 0-1,-3 1 1,-49 11-120,46-8 41,-1 0-1,1 1 1,0 0-1,0 0 1,0 1-1,-9 10 1,13-14 49,1 1 0,-1 0-1,1-1 1,0 1 0,0 0 0,0 1-1,0-1 1,1 0 0,-1 0 0,1 1 0,0-1-1,0 1 1,0-1 0,0 1 0,1-1 0,0 1-1,-1 7 1,2-10-16,0 0-1,0 0 0,1 0 1,-1 0-1,0 0 0,0 0 1,0 0-1,1 0 1,-1-1-1,0 1 0,1 0 1,-1-1-1,1 1 1,-1-1-1,0 0 0,1 1 1,-1-1-1,1 0 0,-1 0 1,1 0-1,-1 0 1,1 0-1,-1 0 0,1 0 1,1-1-1,42-5 412,-29 1-446,-1-1-1,0 0 1,0-1 0,0-1 0,-1 0-1,0-1 1,-1-1 0,0 0 0,0-1-1,-1 0 1,-1-1 0,0 0 0,11-16 0,-22 28-26,0 0 0,0 0 0,-1 0 1,1 0-1,0 0 0,0 0 1,0 0-1,0 0 0,0 0 0,0 0 1,0 0-1,0 0 0,0 0 1,0 0-1,0 0 0,0 0 0,0 0 1,-1 0-1,1 0 0,0 0 1,0 0-1,0 0 0,0 0 1,0 0-1,0 0 0,0 0 0,0 0 1,0 0-1,0 0 0,0 0 1,0 0-1,0 0 0,0 0 0,0 0 1,0-1-1,-12 12-209,-14 16 151,26-27 81,-8 11-241,1 0 0,0 0-1,-8 17 1,14-25-156,-1 1 1,1 0 0,0 0-1,0 0 1,0 0-1,1 0 1,-1 0 0,1 0-1,0 6 1,1-10 223,-1 1 1,1-1-1,-1 1 1,0-1-1,1 1 1,-1-1-1,1 1 0,-1-1 1,1 0-1,0 1 1,-1-1-1,1 0 1,-1 1-1,1-1 1,-1 0-1,1 0 1,0 0-1,-1 1 1,1-1-1,0 0 1,-1 0-1,1 0 1,0 0-1,-1 0 1,1 0-1,-1 0 1,1-1-1,0 1 0,-1 0 1,1 0-1,0-1 1,1 1-695,16-3-4368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8.796"/>
    </inkml:context>
    <inkml:brush xml:id="br0">
      <inkml:brushProperty name="width" value="0.025" units="cm"/>
      <inkml:brushProperty name="height" value="0.025" units="cm"/>
    </inkml:brush>
  </inkml:definitions>
  <inkml:trace contextRef="#ctx0" brushRef="#br0">113 34 10890,'0'0'9220,"-10"13"-8521,-3 6-382,0 2 0,1-1 0,1 1 0,1 1 1,0 0-1,2 0 0,1 1 0,1 0 0,-4 30 0,9-45-259,0 0 1,1-1-1,0 1 0,0 0 1,1-1-1,2 14 0,-3-20-47,1 0 0,-1 0 0,1 1 0,-1-1 0,1 0 0,-1 0-1,1 0 1,0 0 0,-1 0 0,1 0 0,0-1 0,0 1 0,0 0 0,0 0 0,0 0-1,0-1 1,0 1 0,0-1 0,2 2 0,-1-2 11,1 1-1,-1-1 1,0 0-1,1 0 1,-1 0 0,0 0-1,1-1 1,-1 1 0,0 0-1,0-1 1,1 0-1,-1 1 1,0-1 0,3-2-1,2-1-119,0 0 1,0-1-1,-1 0 0,1 0 0,-1 0 0,0-1 0,-1 0 0,1 0 0,-1-1 1,7-12-1,37-75-1014,-33 61 1039,-1-1 1,-2-1 0,16-69 0,-53 186 2172,11-45-1528,2 0 1,-7 46-1,18-83-568,-2 14 298,1-1-1,0 0 0,1 1 1,2 23-1,-1-34-265,-1-1 0,1 1-1,-1 0 1,1-1 0,0 1-1,0-1 1,0 0-1,0 1 1,1-1 0,-1 0-1,0 1 1,1-1 0,0 0-1,0 0 1,-1 0 0,1-1-1,0 1 1,0 0-1,1-1 1,-1 1 0,0-1-1,0 0 1,1 1 0,-1-1-1,1 0 1,-1-1-1,1 1 1,-1 0 0,1-1-1,4 1 1,-3-1-259,-1 1 0,1-1 0,0 0 0,0 0 0,0 0 0,0-1 0,0 0 0,0 1 0,0-1 0,0-1 0,-1 1 0,1 0 0,0-1 0,-1 0 0,1 0 0,-1 0 0,0 0 0,4-3 0,-1-2-1208,-1 1-1,1-1 1,-1 0-1,-1 0 0,0 0 1,0-1-1,5-13 0,8-22-5742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9.160"/>
    </inkml:context>
    <inkml:brush xml:id="br0">
      <inkml:brushProperty name="width" value="0.025" units="cm"/>
      <inkml:brushProperty name="height" value="0.025" units="cm"/>
    </inkml:brush>
  </inkml:definitions>
  <inkml:trace contextRef="#ctx0" brushRef="#br0">184 0 13421,'0'0'9934,"-6"9"-9181,-5 10-487,1 0 0,1 0-1,1 1 1,1 0 0,0 0 0,2 1-1,0-1 1,-3 38 0,5 105 145,4-106-892,-10-64-3483,-1-6 2286,9 10 1331,-29-59-3921,3-3 4556,21 48 840,0 1-1,2-1 1,0 0-1,1 0 1,0 0-1,0-17 1,4 33-1035,-1 0 1,0 0-1,0 0 1,0 0-1,0 0 1,0 0-1,1 1 1,-1-1-1,0 0 0,1 0 1,-1 0-1,1 1 1,-1-1-1,1 0 1,-1 0-1,1 1 1,0-1-1,-1 1 1,1-1-1,0 0 1,-1 1-1,1-1 1,0 1-1,0 0 1,0-1-1,0 0 1,32-4 590,33 11-839,-41-1-270,-1 1-1331,-6-5-2362,-6 0-2192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7.814"/>
    </inkml:context>
    <inkml:brush xml:id="br0">
      <inkml:brushProperty name="width" value="0.025" units="cm"/>
      <inkml:brushProperty name="height" value="0.025" units="cm"/>
    </inkml:brush>
  </inkml:definitions>
  <inkml:trace contextRef="#ctx0" brushRef="#br0">57 18 8872,'0'0'3897,"-8"10"-2989,0-2-767,2 1 1,-1 1-1,1-1 1,-6 15-1,11-21-113,-1-1 0,1 1 0,0 0-1,0 0 1,0 0 0,0 0 0,1 0 0,-1 0 0,1 0-1,0 0 1,0 0 0,0 1 0,0-1 0,0 0-1,1 0 1,-1 0 0,1 0 0,0 0 0,0 0 0,0 0-1,0-1 1,1 1 0,-1 0 0,1 0 0,3 4 0,-4-6 26,0 0 1,0 0-1,0-1 0,0 1 1,0 0-1,0-1 1,0 1-1,0 0 1,1-1-1,-1 1 1,0-1-1,0 0 0,0 1 1,1-1-1,-1 0 1,0 0-1,1 0 1,-1 0-1,0 0 1,0 0-1,1 0 0,-1 0 1,0-1-1,0 1 1,0 0-1,1-1 1,-1 1-1,0-1 1,0 1-1,0-1 0,0 0 1,0 1-1,0-1 1,0 0-1,0 0 1,0 0-1,0 0 1,0 0-1,0 0 0,-1 0 1,1 0-1,0 0 1,0-2-1,4-3 101,-1 0 0,0-1 0,-1 0 0,1 0 0,3-12 0,-5 13-152,-1 0-1,1-1 0,-1 1 1,-1-1-1,1 1 0,-1-1 1,-1-10-1,0 14-309,1 0 0,-1 1 0,1-1 0,-1 0 0,0 0 0,0 1 0,-1-1 0,1 1 1,0-1-1,-1 1 0,0-1 0,-2-2 0,-6-4-3457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9.504"/>
    </inkml:context>
    <inkml:brush xml:id="br0">
      <inkml:brushProperty name="width" value="0.025" units="cm"/>
      <inkml:brushProperty name="height" value="0.025" units="cm"/>
    </inkml:brush>
  </inkml:definitions>
  <inkml:trace contextRef="#ctx0" brushRef="#br0">0 5 13453,'0'0'6438,"65"-3"-6406,-26 3 0,-3-2-1185,-4 2-2723,-7 0-3299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49.865"/>
    </inkml:context>
    <inkml:brush xml:id="br0">
      <inkml:brushProperty name="width" value="0.025" units="cm"/>
      <inkml:brushProperty name="height" value="0.025" units="cm"/>
    </inkml:brush>
  </inkml:definitions>
  <inkml:trace contextRef="#ctx0" brushRef="#br0">1 0 24343,'0'0'5445,"0"9"-18833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50.651"/>
    </inkml:context>
    <inkml:brush xml:id="br0">
      <inkml:brushProperty name="width" value="0.025" units="cm"/>
      <inkml:brushProperty name="height" value="0.025" units="cm"/>
    </inkml:brush>
  </inkml:definitions>
  <inkml:trace contextRef="#ctx0" brushRef="#br0">6 142 11563,'7'-142'12054,"-19"431"-8349,12-258-4086,4 106 2236,9-71-4069,-9-55 121,0 1 0,1-1-1,8 16 1,-3-10-9550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50.979"/>
    </inkml:context>
    <inkml:brush xml:id="br0">
      <inkml:brushProperty name="width" value="0.025" units="cm"/>
      <inkml:brushProperty name="height" value="0.025" units="cm"/>
    </inkml:brush>
  </inkml:definitions>
  <inkml:trace contextRef="#ctx0" brushRef="#br0">33 1 18770,'0'0'8200,"-33"45"-7944,48-41-64,-1-1-416,6-1-1570,-6-2-832,-3 0-2820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53.264"/>
    </inkml:context>
    <inkml:brush xml:id="br0">
      <inkml:brushProperty name="width" value="0.025" units="cm"/>
      <inkml:brushProperty name="height" value="0.025" units="cm"/>
    </inkml:brush>
  </inkml:definitions>
  <inkml:trace contextRef="#ctx0" brushRef="#br0">1764 115 8872,'-12'-10'652,"-2"-1"-653,-1 0 0,-1 1-1,0 1 1,0 0 0,0 2 0,-1 0 0,0 0 0,-1 2 0,-24-6 0,-27 2-958,-1 3 0,0 3 0,0 3 1,-73 10-1,75-1 1817,1 2 1,1 4-1,0 2 1,-79 33-1,90-27-656,2 3 0,0 3 0,2 1 0,2 3 0,0 1 0,3 3 0,1 2 0,2 2 0,-52 62 1,71-72-99,1 1 1,1 1 0,3 1 0,0 1 0,2 0 0,-18 56-1,26-63-15,2 1 0,1 0-1,2 1 1,0-1 0,2 1-1,1-1 1,2 1 0,1 0-1,7 37 1,-1-34-86,1 0 1,2 0-1,1 0 1,2-2-1,1 0 0,2 0 1,1-2-1,1 0 0,1-1 1,2-1-1,0-1 1,2 0-1,51 40 0,-37-36 99,1-1 0,2-3 0,0-1 1,1-2-1,2-2 0,0-2 0,1-2 0,1-2 0,70 14 0,-60-20 221,-1-2 1,1-3 0,-1-2-1,1-3 1,0-2 0,-1-2-1,79-18 1,-87 11-206,-1-2 0,-1-2 0,0-2 0,-1-2 0,-1-2 0,-1-2 0,-2-1 0,74-60 0,-68 44-92,-1-2 1,-3-2-1,-1-1 0,-3-2 0,34-57 0,-51 73 37,-3-2-1,-1 0 0,-1-1 0,-2-1 0,-1 0 1,-3-1-1,0-1 0,-3 1 0,5-50 1,-12 69 24,0 0 1,0 0-1,-2 0 1,0 0-1,-2 0 1,1 0-1,-2 1 1,-1-1 0,0 1-1,-14-27 1,8 24-56,0 1-1,-1 0 1,-1 1 0,-1 0 0,0 1-1,-1 1 1,-1 1 0,-20-15 0,1 5-115,0 2 1,-2 2 0,0 1-1,-1 2 1,-1 2 0,-1 1-1,-51-11 1,27 12-215,-1 3 0,0 2 0,-131 2 0,162 8-231,0 3 1,1 0 0,0 2 0,0 2 0,0 1 0,1 2-1,-42 18 1,-2 8-2654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54.440"/>
    </inkml:context>
    <inkml:brush xml:id="br0">
      <inkml:brushProperty name="width" value="0.025" units="cm"/>
      <inkml:brushProperty name="height" value="0.025" units="cm"/>
    </inkml:brush>
  </inkml:definitions>
  <inkml:trace contextRef="#ctx0" brushRef="#br0">21 0 11979,'-4'7'10,"1"0"0,0 0-1,1 0 1,0 0 0,0 0 0,0 0-1,1 1 1,0-1 0,1 0-1,-1 1 1,1-1 0,1 1 0,-1-1-1,1 1 1,1-1 0,-1 0-1,1 0 1,1 1 0,-1-1-1,1-1 1,5 9 0,2 1-25,2 0 1,0-1-1,1 0 0,0-1 1,1-1-1,31 23 1,105 59-100,-77-53 95,558 402 89,-32 51 74,-191-154-54,1098 950 417,-795-587 180,-34 37-589,-260-280-44,225 276-75,-454-495 47,187 314 1,-182-209 907,255 636 0,-114-242 764,-293-655-1656,38 70-608,-57-127-1623,-21-28 1902,-1-1 0,1 1 0,0 0-1,0-1 1,0 1 0,0-1 0,-1 1 0,1-1 0,0 1 0,0-1 0,0 0 0,0 1-1,0-1 1,0 0 0,0 0 0,0 0 0,0 0 0,2 0 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54.834"/>
    </inkml:context>
    <inkml:brush xml:id="br0">
      <inkml:brushProperty name="width" value="0.025" units="cm"/>
      <inkml:brushProperty name="height" value="0.025" units="cm"/>
    </inkml:brush>
  </inkml:definitions>
  <inkml:trace contextRef="#ctx0" brushRef="#br0">127 200 3075,'-9'15'4463,"-2"2"-3879,-54 102 157,58-104-430,0 1 0,1 0 0,0 1 0,2-1 0,0 1 0,-3 27 0,6-4 486,3 0 0,1 0 0,14 65 0,39 114 1039,-55-213-1805,18 63 239,3-1-1,2-2 1,44 84 0,-63-142-238,-1 0 0,2-1 0,-1 1 0,1-1 0,0 0 0,0-1 0,8 6 0,-12-10-13,-1-1 1,1 0-1,0 0 0,-1 1 1,1-2-1,0 1 1,0 0-1,0 0 0,0 0 1,0-1-1,-1 1 1,1-1-1,0 0 0,0 1 1,0-1-1,1 0 0,-1 0 1,0 0-1,0-1 1,0 1-1,0 0 0,0-1 1,-1 1-1,1-1 1,0 0-1,0 1 0,0-1 1,0 0-1,-1 0 0,1 0 1,0-1-1,-1 1 1,1 0-1,-1-1 0,1 1 1,-1-1-1,2-2 1,6-10 175,-1 0 1,-1-1 0,-1 0 0,0-1 0,-1 1-1,0-1 1,2-19 0,-6 32-166,94-565 1142,-24 102-7736,-32 294 905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3:59.899"/>
    </inkml:context>
    <inkml:brush xml:id="br0">
      <inkml:brushProperty name="width" value="0.025" units="cm"/>
      <inkml:brushProperty name="height" value="0.025" units="cm"/>
    </inkml:brush>
  </inkml:definitions>
  <inkml:trace contextRef="#ctx0" brushRef="#br0">1 270 4901,'404'-37'350,"-202"14"-108,1802-118 5150,2435 102-4239,-3709 58-1124,671 13-24,-4-32 62,-692-46 104,-699 45-400,0 1 0,0-1 0,0-1 0,0 1 1,0-1-1,0 0 0,-1 0 0,8-5 0,7-10-3647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07.186"/>
    </inkml:context>
    <inkml:brush xml:id="br0">
      <inkml:brushProperty name="width" value="0.025" units="cm"/>
      <inkml:brushProperty name="height" value="0.025" units="cm"/>
    </inkml:brush>
  </inkml:definitions>
  <inkml:trace contextRef="#ctx0" brushRef="#br0">138 34 11819,'-11'0'1634,"2"0"-1396,-5-1 592,0 0 0,0 2-1,-16 1 1,28-2-679,0 0 0,1 0 0,-1 0 0,0 0 1,0 1-1,0-1 0,1 0 0,-1 1 0,0 0 0,0-1 0,1 1 0,-1 0 0,0 0 0,1 0 1,-1 0-1,1 0 0,-1 0 0,1 0 0,0 1 0,-1-1 0,1 1 0,0-1 0,0 0 0,0 1 0,0 0 1,0-1-1,0 1 0,1 0 0,-1-1 0,1 1 0,-1 0 0,1 0 0,-1 0 0,1 2 0,0-3-113,1 0 0,-1 1 0,1-1 0,0 0 0,-1 0 0,1 0 0,0 0 0,0 0-1,0 0 1,0 0 0,0 0 0,0 0 0,0 0 0,0 0 0,0 0 0,0-1 0,0 1-1,1 0 1,-1-1 0,0 1 0,1-1 0,-1 0 0,0 1 0,3-1 0,38 8 572,-39-8-534,57 5 250,1-3 1,0-3-1,-1-2 0,65-12 0,236-64-1962,-360 79 1673,31-10-3100,-34 8-404,-19 1 505,-25 1-2445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07.565"/>
    </inkml:context>
    <inkml:brush xml:id="br0">
      <inkml:brushProperty name="width" value="0.025" units="cm"/>
      <inkml:brushProperty name="height" value="0.025" units="cm"/>
    </inkml:brush>
  </inkml:definitions>
  <inkml:trace contextRef="#ctx0" brushRef="#br0">70 52 7911,'0'0'7624,"-59"29"-6407,48-24-993,11-3 96,21-2 865,13 0 257,18 0-545,12-6-673,13-3-192,9-3 32,3 0-64,2-1-1345,-5-3-2851,-2-3-1666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8.627"/>
    </inkml:context>
    <inkml:brush xml:id="br0">
      <inkml:brushProperty name="width" value="0.025" units="cm"/>
      <inkml:brushProperty name="height" value="0.025" units="cm"/>
    </inkml:brush>
  </inkml:definitions>
  <inkml:trace contextRef="#ctx0" brushRef="#br0">1 50 18866,'0'0'3107,"53"-15"-2531,-8 7-448,5 0-96,0 0 1,-4 6-33,-3-1-481,-7 3-704,-2 0-224,-11 0-801,-9 0-1634,-8-5-2178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07.895"/>
    </inkml:context>
    <inkml:brush xml:id="br0">
      <inkml:brushProperty name="width" value="0.025" units="cm"/>
      <inkml:brushProperty name="height" value="0.025" units="cm"/>
    </inkml:brush>
  </inkml:definitions>
  <inkml:trace contextRef="#ctx0" brushRef="#br0">10 1 17008,'0'0'3956,"8"0"-3534,52 0-241,0 2 1,0 3-1,-1 3 1,92 23-1,-139-28-179,0 1 0,0 0 0,-1 1 1,18 10-1,-27-14 4,0 0 0,0 0 0,0 1 0,0-1 1,0 1-1,0-1 0,0 1 0,-1 0 0,1 0 1,-1 0-1,1 0 0,-1 0 0,0 0 0,1 0 1,-1 0-1,0 0 0,-1 1 0,1-1 0,0 0 1,-1 1-1,1-1 0,-1 1 0,0-1 1,1 1-1,-1-1 0,0 0 0,-1 1 0,1-1 1,0 1-1,-2 2 0,-1 3 78,-1 1 0,0-1 1,-1-1-1,0 1 0,0-1 0,0 0 0,-1 0 1,0 0-1,-1-1 0,-11 10 0,-85 56 125,70-51-148,-94 65 168,-17 11-4542,107-74-2771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08.397"/>
    </inkml:context>
    <inkml:brush xml:id="br0">
      <inkml:brushProperty name="width" value="0.025" units="cm"/>
      <inkml:brushProperty name="height" value="0.025" units="cm"/>
    </inkml:brush>
  </inkml:definitions>
  <inkml:trace contextRef="#ctx0" brushRef="#br0">7 0 16848,'0'0'3780,"-7"56"-3236,7-18-224,0 8-256,0 2 0,11 1-64,2-4-544,-1-7-1378,-7-8-2979,1-13-2465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08.896"/>
    </inkml:context>
    <inkml:brush xml:id="br0">
      <inkml:brushProperty name="width" value="0.025" units="cm"/>
      <inkml:brushProperty name="height" value="0.025" units="cm"/>
    </inkml:brush>
  </inkml:definitions>
  <inkml:trace contextRef="#ctx0" brushRef="#br0">1 96 14510,'2'-8'1820,"-1"4"-1671,1 0 1,-1 0-1,1 0 0,-1 0 1,1 0-1,0 0 0,1 1 0,-1-1 1,1 1-1,-1-1 0,1 1 0,0 0 1,0 0-1,0 0 0,1 1 1,-1-1-1,1 1 0,0 0 0,-1 0 1,1 0-1,0 0 0,0 1 0,0-1 1,0 1-1,0 0 0,8 0 1,23-5 119,0 3 1,1 0-1,-1 3 1,1 0 0,-1 3-1,0 1 1,0 1-1,0 2 1,47 16-1,-76-21-255,-1 0-1,1 0 1,-1 1-1,0-1 0,0 1 1,0 0-1,0 1 1,-1-1-1,1 1 0,-1 0 1,0 0-1,0 0 1,0 1-1,5 7 0,-8-9 29,0 0 0,0 0-1,0 0 1,-1 0 0,1 0-1,-1 0 1,1 0 0,-1 0-1,0 0 1,0 0 0,0 1-1,-1-1 1,1 0 0,-1 0-1,0 0 1,0 0 0,0 0-1,0 0 1,0-1 0,0 1-1,-1 0 1,0 0 0,1-1-1,-1 1 1,0-1 0,0 0-1,-1 1 1,-2 2 0,-11 9 343,0-1 0,0-1 1,-1 0-1,-1-1 0,-34 16 0,92-18-2702,-26-7 2176,1 1 0,-1 1-1,0 0 1,0 1-1,0 0 1,0 1 0,20 13-1,-30-17 134,0 1 0,-1-1 0,1 1 0,0 0 1,-1 1-1,0-1 0,0 0 0,0 1 0,0 0 0,-1 0 0,1-1 0,-1 2 0,0-1 0,0 0 0,-1 0 0,1 1 0,-1-1 0,0 1 1,0-1-1,0 1 0,-1-1 0,1 1 0,-1-1 0,0 1 0,-1 0 0,1-1 0,-1 1 0,-2 7 0,1-6 148,-1 1-1,0-1 1,-1 0 0,0 0-1,0-1 1,0 1-1,0-1 1,-1 1-1,0-1 1,0-1 0,0 1-1,-1-1 1,1 0-1,-10 5 1,-5 3 388,-1-1 0,0-1 1,-23 7-1,22-9-222,-1 0 0,0-2 0,0 0 0,0-2 0,-1 0 0,1-2 0,-1 0 0,-44-4 0,66 2-321,0-1-1,0 1 1,0 0-1,1-1 0,-1 0 1,0 1-1,0-1 1,0 0-1,1 0 0,-1 0 1,0 0-1,1 0 1,-1 0-1,1-1 0,0 1 1,-1 0-1,1-1 1,0 1-1,0-1 0,0 1 1,0-1-1,0 0 1,0 1-1,0-1 0,0 0 1,1 0-1,-1 0 1,1 0-1,-1 1 0,1-1 1,0-3-1,0 2-191,0 0 0,0 0 0,0 0 0,1 0 0,0 0 0,-1 0 0,1 0 0,0 0 0,1 1 0,-1-1 0,0 0 0,1 1 0,-1-1 0,1 0 0,0 1 0,0 0 0,0-1 0,0 1 0,3-2 0,11-7-2165,1 1 0,0 0-1,35-14 1,-32 16-364,29-14-5495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09.334"/>
    </inkml:context>
    <inkml:brush xml:id="br0">
      <inkml:brushProperty name="width" value="0.025" units="cm"/>
      <inkml:brushProperty name="height" value="0.025" units="cm"/>
    </inkml:brush>
  </inkml:definitions>
  <inkml:trace contextRef="#ctx0" brushRef="#br0">59 1 17360,'0'0'6866,"0"9"-6076,3 71 269,27 152 1,-28-246 1956,1-83-2679,-14 6-288,10 83-45,-1 0 0,-1 0 0,1 0 0,-1 0 1,0 1-1,-1-1 0,0 1 0,0 0 0,-6-8 0,9 14-7,1 0 0,-1 0 0,1 1 0,-1-1 0,0 0 0,1 0-1,-1 0 1,0 1 0,0-1 0,1 0 0,-1 0 0,0 1 0,0-1 0,0 1-1,0-1 1,0 1 0,0-1 0,0 1 0,0 0 0,0-1 0,0 1 0,0 0-1,0 0 1,0 0 0,0 0 0,0 0 0,0 0 0,0 0 0,0 0 0,-1 0 0,1 0-1,0 1 1,0-1 0,0 0 0,0 1 0,0-1 0,0 1 0,1-1 0,-1 1-1,0 0 1,0-1 0,0 1 0,0 0 0,1-1 0,-1 1 0,0 0 0,1 0-1,-1 0 1,0 0 0,1 0 0,-1-1 0,1 1 0,0 0 0,-1 0 0,1 0-1,0 0 1,-1 0 0,1 2 0,0-2-1,-1 0 0,1 1 1,-1-1-1,1 1 0,0-1 0,0 1 0,0-1 1,0 1-1,0-1 0,0 1 0,0-1 0,0 1 0,1-1 1,-1 0-1,1 1 0,-1-1 0,1 1 0,-1-1 0,1 0 1,0 1-1,0-1 0,-1 0 0,1 0 0,0 0 1,0 0-1,0 0 0,0 0 0,1 0 0,-1 0 0,0 0 1,0 0-1,1 0 0,-1-1 0,0 1 0,1-1 0,-1 1 1,0-1-1,1 1 0,-1-1 0,1 0 0,-1 1 1,1-1-1,1 0 0,0-3-141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09.708"/>
    </inkml:context>
    <inkml:brush xml:id="br0">
      <inkml:brushProperty name="width" value="0.025" units="cm"/>
      <inkml:brushProperty name="height" value="0.025" units="cm"/>
    </inkml:brush>
  </inkml:definitions>
  <inkml:trace contextRef="#ctx0" brushRef="#br0">22 160 11147,'0'0'7511,"9"1"-5253,2 0-1857,1-1 0,0 0 1,-1 0-1,1-2 1,-1 1-1,1-1 0,-1-1 1,1 0-1,-1-1 0,19-8 1,-17 5-238,0-1 0,-1 0 0,22-17 0,-32 23-93,1 0-1,-1 0 0,0 0 0,0 0 0,0-1 0,0 1 1,0 0-1,0-1 0,0 0 0,-1 1 0,0-1 1,1 0-1,-1 0 0,0 1 0,0-1 0,0 0 1,-1 0-1,1 0 0,-1 0 0,0-1 0,0 1 0,0 0 1,0 0-1,0 0 0,0 0 0,-2-3 0,1 5-50,0 0 0,0 0 0,0 0-1,0 0 1,0 1 0,0-1 0,0 0 0,-1 1-1,1-1 1,0 0 0,0 1 0,-1-1-1,1 1 1,0 0 0,-1 0 0,1-1-1,-1 1 1,1 0 0,0 0 0,-1 0 0,1 0-1,0 1 1,-1-1 0,1 0 0,0 0-1,-3 2 1,-38 10 39,28-4-44,0 1 1,0 0-1,1 0 1,0 2-1,1-1 1,0 2-1,1-1 1,0 2-1,1-1 1,1 1-1,0 1 1,0 0-1,1 0 1,1 1-1,0 0 1,2 0-1,-1 0 1,2 1-1,-4 23 1,7-36-12,1 1 0,0-1-1,0 0 1,0 1 0,0-1 0,1 1 0,-1-1 0,1 0 0,0 0 0,0 1 0,0-1 0,0 0 0,1 0 0,-1 0 0,1 0 0,0 0 0,0 0 0,0-1 0,4 5 0,-3-4-42,1-1 0,0 1 0,0-1 0,0 0 0,0 0 0,0 0 0,1 0 0,-1-1 0,1 0 0,-1 0 0,1 0 1,7 0-1,4 0-653,-1-1 0,1-1 0,-1-1 0,0 0 0,1-1 0,-1-1 0,24-9 0,-7 0-5026,53-32-1,-33 12 1389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0.413"/>
    </inkml:context>
    <inkml:brush xml:id="br0">
      <inkml:brushProperty name="width" value="0.025" units="cm"/>
      <inkml:brushProperty name="height" value="0.025" units="cm"/>
    </inkml:brush>
  </inkml:definitions>
  <inkml:trace contextRef="#ctx0" brushRef="#br0">193 9 12684,'0'0'2659,"-12"-2"330,-4 0-2070,1-1 1,0 2-1,-26 0 0,35 2-758,1-1-1,0 1 1,-1-1-1,1 2 1,0-1-1,0 0 1,0 1-1,0 0 1,0 0-1,0 1 1,0-1-1,1 1 1,-1 0-1,1 0 1,0 1-1,0-1 1,-4 5-1,8-8-158,0 0 1,-1 1-1,1-1 0,0 0 0,0 0 0,0 0 1,0 0-1,-1 1 0,1-1 0,0 0 0,0 0 1,0 0-1,0 1 0,0-1 0,0 0 0,-1 0 1,1 1-1,0-1 0,0 0 0,0 0 0,0 1 1,0-1-1,0 0 0,0 0 0,0 1 1,0-1-1,0 0 0,0 0 0,1 1 0,-1-1 1,0 0-1,0 0 0,0 0 0,0 1 0,0-1 1,0 0-1,0 0 0,1 0 0,-1 1 0,0-1 1,0 0-1,0 0 0,0 0 0,1 0 0,-1 1 1,0-1-1,0 0 0,0 0 0,1 0 0,18 3 135,22-9 70,-24-1-150,27-8-735,-43 15 660,0 0 0,0 0 0,0 0 0,0 0 1,0 0-1,0 0 0,0 0 0,0 0 0,0 0 0,0 1 0,0-1 0,0 0 0,0 1 1,0-1-1,0 0 0,0 1 0,-1-1 0,1 1 0,0 0 0,0-1 0,0 1 0,-1 0 1,1-1-1,0 1 0,-1 0 0,1 0 0,-1 0 0,1-1 0,-1 1 0,1 0 1,-1 0-1,0 0 0,1 0 0,-1 0 0,0 0 0,0 0 0,1 0 0,-1 2 0,5 66 11,-5 125 0,-3-76 497,3-111-411,-1 1 1,0-1 0,0 0 0,-1 0 0,1 1 0,-2-1 0,1 0 0,-1-1 0,-7 14 0,8-17 42,0 0 0,0 0 0,0 0 1,0 0-1,-1 0 0,1 0 0,-1-1 0,1 1 0,-1-1 0,0 0 0,0 0 0,0 0 1,-1 0-1,1-1 0,0 1 0,-1-1 0,1 0 0,0 1 0,-1-2 0,0 1 0,-6 0 0,8-1-84,0 0 0,1-1-1,-1 1 1,0-1-1,0 0 1,0 0-1,1 1 1,-1-1-1,0 0 1,1 0-1,-1-1 1,1 1-1,-1 0 1,1 0-1,-1-1 1,1 1-1,0-1 1,0 1-1,0-1 1,0 0-1,0 1 1,0-1-1,0 0 1,0 0-1,1 0 1,-1 0 0,1 1-1,0-1 1,-1 0-1,1-3 1,-5-65-61,5 64 46,1-12-220,0 0-1,2 1 1,0 0-1,1-1 0,0 1 1,2 1-1,0-1 1,0 1-1,2 0 1,0 0-1,13-17 1,-16 24 130,2 0 1,-1 1-1,1 0 1,0 0-1,0 0 1,1 1-1,0 0 1,1 1 0,0 0-1,0 0 1,0 1-1,0 0 1,1 0-1,0 1 1,0 1 0,0-1-1,0 2 1,0-1-1,21-1 1,-30 5 61,0-1 0,1 0 0,-1 1 0,0-1 0,1 1 0,-1-1 0,0 1 0,0 0 0,0 0 0,1-1 0,-1 1 0,0 0 0,0 0 0,0 0 0,0 0 0,-1 0 0,1 0 0,0 0 0,0 1 1,-1-1-1,1 0 0,0 0 0,-1 1 0,1-1 0,-1 0 0,0 1 0,1-1 0,-1 0 0,0 1 0,0-1 0,0 1 0,0-1 0,0 0 0,-1 3 0,-3 68 187,1-41 109,3-30-270,0 0 0,1-1 0,-1 1 0,0 0 0,0 0 0,1-1 0,-1 1 0,1 0 0,-1 0 0,0-1 0,1 1 0,-1-1 0,1 1 0,0 0 0,-1-1 1,1 1-1,-1-1 0,1 1 0,0-1 0,-1 1 0,1-1 0,0 0 0,0 1 0,-1-1 0,1 0 0,0 0 0,0 0 0,0 1 0,-1-1 0,1 0 0,0 0 0,0 0 0,0 0 0,-1 0 1,1 0-1,0-1 0,0 1 0,-1 0 0,1 0 0,0 0 0,1-1 0,36-11 589,-12-4-450,46-36 0,15-9 33,-86 60-187,0 1 0,0 0 0,0-1 0,-1 1 0,1 0 0,0 0 0,0-1 0,0 1 0,0 0 0,-1 0 0,1 0 0,0 0 0,0 0 0,0 0 0,0 0 0,-1 1 0,1-1 0,0 0 0,0 0 0,0 1 0,0-1 0,-1 0 0,1 1 0,0-1 0,0 1 0,-1-1 0,1 1 0,0-1 0,-1 1 0,1-1 0,-1 1 0,1 0 0,-1-1 0,1 1 0,-1 0 0,1 0 0,-1-1 0,1 2 0,0 0-6,0-1 0,0 0 0,0 1-1,0-1 1,0 0 0,1 1 0,-1-1-1,1 0 1,-1 0 0,0 0 0,1 0-1,0 0 1,-1-1 0,1 1 0,0 0-1,-1-1 1,1 1 0,2-1-1,7 1-405,-1-1-1,1-1 0,0 0 1,0 0-1,-1-1 0,20-6 1,58-29-6346,-48 19 1675,-7 5 118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1.550"/>
    </inkml:context>
    <inkml:brush xml:id="br0">
      <inkml:brushProperty name="width" value="0.025" units="cm"/>
      <inkml:brushProperty name="height" value="0.025" units="cm"/>
    </inkml:brush>
  </inkml:definitions>
  <inkml:trace contextRef="#ctx0" brushRef="#br0">1 317 5445,'0'0'12161,"1"8"-11899,-1-4-192,1 1 0,0-1 0,0 0 0,0 0 0,0 0 0,1 0 0,-1 0 0,1 0 0,3 5 0,-3-7 23,0 0 0,0-1 0,0 1 0,0 0-1,0-1 1,0 0 0,1 1 0,-1-1 0,0 0 0,1 0 0,-1 0 0,0-1 0,1 1-1,-1 0 1,1-1 0,-1 0 0,1 1 0,0-1 0,-1 0 0,1-1 0,3 1 0,3-2 2,1 0 0,0 0 0,-1-1 0,1-1 0,-1 1 0,0-1 0,0-1 0,0 0 1,-1 0-1,0-1 0,0 0 0,12-11 0,-5 3 61,0-1 0,-1-1 0,0 0 0,-1-1 0,10-18 0,1-16 816,-23 48-805,0 0 1,0 0 0,0-1 0,0 1 0,0 0-1,-1-1 1,0 1 0,0-1 0,0 1 0,0 0-1,0-1 1,0 1 0,-2-7 0,1 10-151,1 0 1,0 0-1,-1-1 1,1 1 0,-1 0-1,1 0 1,0 0-1,-1-1 1,1 1-1,-1 0 1,1 0-1,0 0 1,-1 0 0,1 0-1,-1 0 1,1 0-1,-1 0 1,1 0-1,0 0 1,-1 0 0,1 0-1,-1 0 1,1 0-1,-1 0 1,1 0-1,0 1 1,-1-1 0,1 0-1,-1 0 1,1 0-1,0 1 1,-1-1-1,1 0 1,-1 1-1,-13 9 4,8-4 17,0 1 0,1-1 1,-1 1-1,1 0 0,1 0 0,-1 1 0,1-1 1,0 1-1,1 0 0,0 0 0,0 1 1,1-1-1,0 0 0,1 1 0,-1-1 0,2 1 1,-1 0-1,2 10 0,-1-18-36,0 0 1,0 0-1,0 0 0,1 0 0,-1 0 1,0 0-1,1 0 0,-1 0 1,0 0-1,1 0 0,0 0 1,-1 0-1,1-1 0,-1 1 0,1 0 1,0 0-1,-1-1 0,1 1 1,0 0-1,0-1 0,0 1 1,0-1-1,0 1 0,-1-1 0,1 0 1,2 1-1,0 0 14,1 0 0,-1-1 1,0 0-1,0 0 0,1 0 0,-1 0 0,0 0 1,6-2-1,0 0 16,-1-1 0,1 0 0,-1 0 0,1 0 0,11-8 0,-6 1-14,-1 0-1,0-1 0,0 0 0,-1-1 0,-1 0 0,11-15 0,-17 20-9,0-1 0,0 0 1,-1-1-1,0 1 0,0-1 0,-1 0 0,0 0 0,-1 0 0,0 0 0,0 0 0,-1 0 0,0-13 0,-1-34-40,-10 75-219,-6 47 432,3 2 1,-4 79-1,16-140-107,0-1-1,1 1 1,0 0 0,0 0-1,1-1 1,-1 1 0,2 0-1,-1-1 1,4 10 0,-4-13-58,0-1 1,1 1-1,0-1 1,-1 0-1,1 0 0,0 0 1,0 0-1,1 0 1,-1 0-1,0 0 1,0-1-1,1 1 1,-1-1-1,1 0 0,-1 0 1,1 0-1,0 0 1,0 0-1,-1 0 1,1-1-1,0 1 1,0-1-1,0 0 0,4 0 1,-1 0-4,0 0 0,-1 0 0,1-1 0,0 1 1,0-1-1,-1-1 0,1 1 0,-1-1 0,1 0 0,-1 0 0,1-1 0,-1 1 1,0-1-1,0 0 0,-1-1 0,1 1 0,-1-1 0,1 0 0,4-6 1,4-6-258,-1-1 1,0 0 0,-2-1-1,10-19 1,-4 7-778,-16 29 982,0 1 0,1-1-1,-1 1 1,1-1 0,-1 0 0,1 1 0,-1-1 0,1 1 0,-1-1 0,1 1 0,-1 0 0,1-1-1,0 1 1,-1-1 0,1 1 0,0 0 0,-1 0 0,1-1 0,0 1 0,0 0 0,-1 0 0,1 0-1,0 0 1,-1 0 0,1 0 0,0 0 0,0 0 0,-1 0 0,1 0 0,0 0 0,0 0 0,-1 1 0,1-1-1,0 0 1,-1 1 0,1-1 0,0 0 0,0 1 0,31 24 47,-9-8-39,-15-14 26,0-1 0,0-1 1,1 0-1,-1 0 0,0 0 1,1-1-1,-1 0 0,1-1 1,-1 0-1,0 0 0,1-1 1,-1 0-1,0 0 0,0-1 1,-1 0-1,11-6 0,-5 4-56,1 0 0,0 1 0,0 0 0,15-2 0,-29 7 57,1 0-1,0-1 1,-1 1-1,1 0 1,-1 0-1,1-1 1,-1 1 0,1 0-1,-1 0 1,1 0-1,-1 0 1,0 0-1,0-1 1,1 1-1,-1 0 1,0 0-1,0 0 1,0 0 0,0 0-1,0 0 1,0 0-1,0 0 1,0 0-1,0 0 1,-1 0-1,1-1 1,0 1-1,-1 0 1,1 0 0,-1 0-1,0 1 1,-9 35 184,10-37-180,-5 23 9,1 0 1,1 0 0,1 0-1,0 0 1,2 0 0,1 0-1,5 30 1,0 66 41,-7-114-35,1-1 1,-1 1 0,-1-1 0,1 0-1,-1 1 1,1-1 0,-1 0 0,0 0-1,-1 0 1,1 0 0,-1 0-1,0-1 1,0 1 0,0-1 0,0 0-1,0 0 1,-1 0 0,1 0 0,-1 0-1,0-1 1,0 0 0,0 0-1,0 0 1,0 0 0,-1 0 0,1-1-1,0 0 1,-8 1 0,8 0 89,-1-1 1,1 0-1,-1-1 1,0 1-1,0-1 0,1 0 1,-1 0-1,0 0 1,0-1-1,1 0 0,-1 0 1,0 0-1,1 0 1,-1-1-1,1 1 0,-1-1 1,1-1-1,0 1 1,0 0-1,0-1 0,0 0 1,1 0-1,-1 0 1,1 0-1,-1-1 0,1 1 1,-3-6-1,2 3-91,1 0 1,0 0-1,0 0 0,1 0 0,0-1 0,0 1 0,0-1 0,1 1 1,0-1-1,0 0 0,1 0 0,0 1 0,0-1 0,0 0 0,1 0 1,0 1-1,0-1 0,1 0 0,0 1 0,0-1 0,1 1 0,-1 0 1,1 0-1,6-8 0,-2 4-69,1 0 0,1 1 1,-1 1-1,1-1 0,1 1 0,0 1 1,0-1-1,0 2 0,1 0 0,0 0 1,0 1-1,19-7 0,128-34-5151,-101 26-491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2.405"/>
    </inkml:context>
    <inkml:brush xml:id="br0">
      <inkml:brushProperty name="width" value="0.025" units="cm"/>
      <inkml:brushProperty name="height" value="0.025" units="cm"/>
    </inkml:brush>
  </inkml:definitions>
  <inkml:trace contextRef="#ctx0" brushRef="#br0">36 226 14798,'7'-12'619,"-2"4"610,0-1 1,0 0-1,0 0 0,-1 0 0,-1 0 0,1-1 0,3-19 1,-8 29-1212,1 0 1,0 0 0,0-1 0,0 1-1,0 0 1,-1 0 0,1 0 0,0 0-1,0 0 1,0-1 0,-1 1 0,1 0-1,0 0 1,0 0 0,-1 0 0,1 0-1,0 0 1,0 0 0,-1 0 0,1 0-1,0 0 1,0 0 0,-1 0 0,1 0-1,0 0 1,0 0 0,-1 0 0,1 0-1,0 0 1,0 0 0,-1 0 0,1 0-1,0 0 1,0 1 0,-1-1 0,1 0-1,0 0 1,0 0 0,0 0 0,-1 0-1,1 1 1,0-1 0,0 0 0,0 0-1,-1 1 1,-11 7-129,7-2 94,-1-1 0,1 0 0,0 1 0,0 0 0,1 0 0,0 1 0,0-1 0,1 1 0,-1 0 0,1 0 0,1 0 0,-1 0 0,-2 15 0,5-22 17,0 1 0,1 0 0,-1-1 1,0 1-1,0-1 0,0 1 0,1-1 0,-1 1 0,0-1 0,0 1 0,1-1 0,-1 1 1,1-1-1,-1 1 0,0-1 0,1 0 0,-1 1 0,1-1 0,-1 0 0,1 1 0,-1-1 1,1 0-1,-1 0 0,1 1 0,-1-1 0,1 0 0,-1 0 0,1 0 0,0 0 0,-1 0 1,1 1-1,-1-1 0,1 0 0,0-1 0,-1 1 0,2 0 0,23-4 156,-12 0-120,-1 0 1,1-2 0,-1 0 0,-1 0-1,1-1 1,-1 0 0,15-13 0,67-68-180,-83 77 119,-1 1 1,0-1 0,-1-1 0,-1 0 0,8-14-1,-15 26 22,1 0-1,-1-1 0,0 1 1,0 0-1,0 0 1,1 0-1,-1-1 0,0 1 1,0 0-1,0 0 1,0 0-1,0-1 0,0 1 1,1 0-1,-1 0 0,0-1 1,0 1-1,0 0 1,0 0-1,0-1 0,0 1 1,0 0-1,0 0 1,0-1-1,0 1 0,0 0 1,0 0-1,0-1 0,0 1 1,0 0-1,0 0 1,-1-1-1,1 1 0,0 0 1,0 0-1,0-1 1,0 1-1,0 0 0,-1 0 1,1 0-1,0 0 1,0-1-1,0 1 0,0 0 1,-1 0-1,1 0 0,0 0 1,0-1-1,-1 1 1,1 0-1,0 0 0,0 0 1,-1 0-1,1 0 1,0 0-1,0 0 0,-1 0 1,1 0-1,0 0 0,0 0 1,-1 0-1,1 0 1,0 0-1,0 0 0,-1 0 1,1 0-1,-18 8-146,8 1 177,0 1 1,1 0-1,0 1 0,1-1 1,0 2-1,1-1 1,0 1-1,1 0 0,0 1 1,1-1-1,1 1 0,0 0 1,0 0-1,1 1 0,-2 19 1,5-31-9,0 1 0,0-1 0,0 0 0,0 0 0,0 0 0,1 0 0,-1 1 0,1-1 0,-1 0 0,1 0 0,0 0 0,0 0 0,0 0 0,0 0 0,0 0 0,0-1 0,0 1 0,1 0 0,-1 0 0,1-1 0,-1 1 0,1-1 0,0 0 0,2 2 0,0-1 16,0 0 1,0-1-1,0 0 1,0 0-1,0 0 0,0 0 1,0-1-1,1 1 1,-1-1-1,0 0 0,9-2 1,-1 0 18,1 0-1,-1-1 1,1 0 0,-1-2 0,0 1-1,-1-1 1,21-12 0,-22 9-38,0 1 0,-1-1 1,0-1-1,-1 0 0,12-15 1,-16 19-8,0 0 0,-1-1 1,0 1-1,0-1 0,0 0 0,-1 0 1,0 0-1,0 0 0,0 0 0,-1-1 1,0 1-1,1-8 0,-2 14-13,0 0 1,-1-1-1,1 1 0,0 0 1,0-1-1,0 1 0,0 0 0,0 0 1,0-1-1,0 1 0,-1 0 1,1-1-1,0 1 0,0 0 0,0 0 1,-1-1-1,1 1 0,0 0 1,0 0-1,-1 0 0,1-1 0,0 1 1,0 0-1,-1 0 0,1 0 1,0 0-1,-1-1 0,1 1 1,0 0-1,-1 0 0,1 0 0,0 0 1,-1 0-1,1 0 0,0 0 1,-1 0-1,1 0 0,0 0 0,-1 0 1,1 0-1,0 0 0,-1 1 1,1-1-1,0 0 0,0 0 1,-1 0-1,1 0 0,0 0 0,-1 1 1,1-1-1,0 0 0,-18 10-58,12-5 57,1 0 0,0 1 0,0-1 0,0 1 1,0 0-1,1 0 0,0 0 0,0 1 0,-4 11 1,7-16 7,0 0 0,0 0 0,1-1 0,-1 1 0,1 0 0,-1 0 0,1 0 1,0 0-1,0 0 0,0 0 0,0 0 0,0 0 0,0 0 0,1 0 0,-1 0 0,1 0 1,-1 0-1,1 0 0,0 0 0,0 0 0,-1-1 0,1 1 0,0 0 0,1 0 0,-1-1 1,0 1-1,0-1 0,1 1 0,-1-1 0,1 0 0,-1 0 0,1 1 0,0-1 0,0 0 1,-1 0-1,1 0 0,0-1 0,0 1 0,0 0 0,0-1 0,2 1 0,29 6-6,0-2-1,0-1 1,1-2-1,-1-1 1,41-5-1,7 2-42,-80 2 109,-1 0 0,1 0 0,-1 0 0,1 0 0,-1 0 0,1 0 1,-1 0-1,1-1 0,-1 1 0,1 0 0,-1 0 0,1 0 0,-1-1 0,1 1 0,-1 0 0,0 0 0,1-1 0,-1 1 0,1-1 1,-1 1-1,0 0 0,1-1 0,-1 1 0,0-1 0,0 1 0,1 0 0,-1-1 0,0 1 0,0-1 0,0 1 0,1-1 0,-2-22 804,-14-23-622,14 43-194,-2-4-64,1 0-1,0-1 1,0 1-1,1 0 1,0-1-1,0-13 1,2 20-146,0 0 1,1 0-1,-1 0 0,1 0 0,-1 0 1,1 1-1,0-1 0,-1 0 0,1 1 1,0-1-1,-1 1 0,1 0 1,0 0-1,-1 0 0,1-1 0,0 2 1,0-1-1,-1 0 0,1 0 0,0 0 1,1 1-1,4 0-586,31-1-3143,6 0-2269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3.127"/>
    </inkml:context>
    <inkml:brush xml:id="br0">
      <inkml:brushProperty name="width" value="0.025" units="cm"/>
      <inkml:brushProperty name="height" value="0.025" units="cm"/>
    </inkml:brush>
  </inkml:definitions>
  <inkml:trace contextRef="#ctx0" brushRef="#br0">0 79 12268,'0'0'1847,"12"-7"763,-9 5-2437,7-4 617,1 0 0,-1 0-1,1 1 1,12-4 0,-21 8-679,0 0 1,0 1 0,0-1-1,0 0 1,0 1 0,0-1-1,-1 1 1,1 0 0,0 0-1,1 0 1,-1 0 0,0 0-1,0 0 1,0 0 0,0 0-1,-1 1 1,1-1 0,0 1-1,0 0 1,0 0 0,0-1 0,0 1-1,-1 0 1,1 0 0,0 1-1,-1-1 1,1 0 0,-1 1-1,1-1 1,-1 0 0,0 1-1,1 0 1,-1-1 0,0 1-1,0 0 1,0 0 0,0 1-1,2 10 42,-1 0-1,0-1 0,-1 1 1,-1 0-1,0 0 0,-1 0 0,-3 19 1,1-5 134,3-26-282,0-1-1,0 0 1,0 1 0,1-1-1,-1 0 1,0 1 0,0-1 0,0 1-1,0-1 1,0 0 0,0 1-1,1-1 1,-1 0 0,0 0 0,0 1-1,1-1 1,-1 0 0,0 1 0,0-1-1,1 0 1,-1 0 0,0 1-1,1-1 1,-1 0 0,0 0 0,1 0-1,-1 0 1,0 1 0,1-1-1,-1 0 1,0 0 0,1 0 0,-1 0-1,1 0 1,-1 0 0,0 0 0,1 0-1,-1 0 1,0 0 0,1 0-1,-1 0 1,1 0 0,-1-1 0,0 1-1,1 0 1,-1 0 0,0 0 0,1 0-1,-1-1 1,0 1 0,1 0-1,21-10 167,-2-3-125,-2 0 1,32-29-1,-35 28-165,1 0 0,0 1 1,35-20-1,-54 70-207,-1-20 324,0-5 14,1 0-1,0 0 1,1-1 0,0 2 0,1-1 0,1 20-1,0-31 0,1 1-1,-1 0 1,1-1 0,-1 1-1,1 0 1,0-1-1,0 1 1,-1-1-1,1 1 1,0-1 0,0 0-1,1 1 1,-1-1-1,0 0 1,0 0 0,1 1-1,-1-1 1,1 0-1,-1-1 1,1 1-1,-1 0 1,1 0 0,-1 0-1,1-1 1,0 1-1,-1-1 1,1 0-1,0 1 1,-1-1 0,1 0-1,0 0 1,0 0-1,-1 0 1,1 0-1,0 0 1,1-1 0,4 0 36,0 0 0,0 0 0,-1-1 1,1 1-1,0-1 0,-1-1 1,0 0-1,7-3 0,1-3-22,0-1-1,-2 0 1,1 0 0,-1-1-1,0-1 1,10-14 0,-17 19-17,1 0 0,-1-1 0,-1 1 0,1-1 0,-1 0 0,-1 0 0,0 0 0,0 0 0,0-1 0,-1 0 1,0 1-1,1-18 0,-3 25-8,0 0 0,0 0 0,0 1 1,0-1-1,0 0 0,0 0 0,0 0 0,0 0 0,-1 0 1,1 0-1,0 0 0,-1 0 0,1 0 0,0 0 1,-1 0-1,1 1 0,-1-1 0,1 0 0,-1 0 1,0 0-1,1 1 0,-1-1 0,0 0 0,1 1 1,-1-1-1,0 1 0,0-1 0,0 1 0,1-1 1,-1 1-1,0-1 0,0 1 0,0 0 0,0 0 1,0-1-1,0 1 0,0 0 0,0 0 0,0 0 1,0 0-1,0 0 0,0 0 0,0 0 0,1 0 1,-1 1-1,0-1 0,0 0 0,0 0 0,-1 1 1,-3 1-6,0 0 0,1 0 1,-1 0-1,1 0 0,-1 1 1,1 0-1,0 0 0,-6 5 1,-1 4 74,0 0 0,0 2-1,-13 21 1,21-31 17,0 0 0,1 1-1,0-1 1,0 1-1,0 0 1,0-1-1,1 1 1,-1 0-1,2 0 1,-1 0-1,0 0 1,1 0-1,0 0 1,0 0 0,0 0-1,2 8 1,-1-12-79,0 1 1,0-1 0,0 1 0,0-1-1,0 1 1,0-1 0,0 0 0,1 0 0,-1 1-1,1-1 1,-1 0 0,1 0 0,-1 0-1,1-1 1,-1 1 0,1 0 0,0-1-1,-1 1 1,1-1 0,0 1 0,0-1-1,-1 0 1,4 1 0,48 0 122,-40-1-120,0 0-848,1 0 0,-1 0 0,0-2 0,0 1 0,0-2 0,0 0 0,-1 0 0,21-9 1,-7-2-5597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3.570"/>
    </inkml:context>
    <inkml:brush xml:id="br0">
      <inkml:brushProperty name="width" value="0.025" units="cm"/>
      <inkml:brushProperty name="height" value="0.025" units="cm"/>
    </inkml:brush>
  </inkml:definitions>
  <inkml:trace contextRef="#ctx0" brushRef="#br0">148 45 16047,'0'0'5328,"-10"-8"-3027,6 5-2131,-1-2 100,-1 1 0,1 0 0,-1 0 0,0 0 0,-9-3 0,12 6-216,1 0-1,0 0 1,0 1-1,-1-1 1,1 1-1,0-1 1,-1 1-1,1 0 1,0 0-1,-1 0 1,1 0-1,-1 0 1,1 1-1,0-1 1,-1 1-1,1 0 1,0-1-1,0 1 1,0 0-1,-1 0 1,1 1-1,0-1 1,0 0 0,-2 3-1,1-2-7,0 1 0,0 0 0,1 0 0,-1-1 0,1 2 0,0-1 0,0 0 0,0 0 0,0 1 0,1-1 1,-1 0-1,1 1 0,0 0 0,0-1 0,-1 7 0,2-8-35,0 0-1,0 0 1,1 0 0,-1-1 0,0 1 0,1 0 0,-1 0-1,1-1 1,0 1 0,0 0 0,-1-1 0,1 1 0,0-1-1,0 1 1,0-1 0,1 0 0,-1 1 0,0-1 0,0 0-1,1 0 1,-1 0 0,1 0 0,-1 0 0,1 0-1,0 0 1,-1 0 0,1 0 0,0-1 0,-1 1 0,1-1-1,0 1 1,0-1 0,-1 0 0,3 0 0,25 5 207,-12-3-673,0 1-1,-1 1 1,0 0 0,1 1 0,15 7 0,-28-9 368,1-1 0,0 1 0,-1 0 0,0 0 0,0 1 0,0-1 0,0 1 0,0 0 0,-1 0 0,0 0 0,0 1 0,0-1 0,0 1 0,-1 0 0,1-1 0,-1 1 0,0 0 0,-1 0 0,1 1 0,0 7 0,0-2 148,-1 1 0,0 0 0,-1-1 1,0 1-1,-1 0 0,0 0 0,-1-1 1,0 1-1,-1-1 0,0 0 0,-1 1 1,0-2-1,-8 16 0,8-19 177,0 0-1,-1 0 1,1-1-1,-1 0 1,-1 0-1,1 0 1,-1-1-1,0 0 1,0 0-1,0 0 1,-1-1-1,0 1 1,0-2 0,0 1-1,0-1 1,0 0-1,-1-1 1,1 1-1,-1-1 1,-14 1-1,20-3-177,0 0 0,0 1-1,1-1 1,-1 0 0,0-1 0,0 1-1,0 0 1,0 0 0,1-1-1,-1 1 1,0-1 0,0 0 0,1 1-1,-1-1 1,1 0 0,-1 0-1,0 0 1,1 0 0,0 0 0,-1-1-1,1 1 1,0 0 0,-2-3 0,1 1-23,0-1 1,0 1 0,1-1 0,-1 1-1,1-1 1,0 0 0,0 0-1,1 0 1,-1 1 0,1-8 0,0-2-96,0 0 1,2 0-1,-1 0 1,2 1 0,0-1-1,5-14 1,-1 10-472,1 0 0,0 0 0,2 1 0,-1 0 1,2 1-1,0 0 0,1 1 0,1 0 0,0 1 0,22-18 0,30-11-4480,7 12-3462,-38 19 1349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29.816"/>
    </inkml:context>
    <inkml:brush xml:id="br0">
      <inkml:brushProperty name="width" value="0.025" units="cm"/>
      <inkml:brushProperty name="height" value="0.025" units="cm"/>
    </inkml:brush>
  </inkml:definitions>
  <inkml:trace contextRef="#ctx0" brushRef="#br0">17 1 7143,'0'0'10666,"-15"80"-9897,14-47 224,1-1 224,1 1-224,14-4-673,-1-2-288,13-4-32,1-4-1377,1-10-1698,-1-9-2242,-1-2-2307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8.987"/>
    </inkml:context>
    <inkml:brush xml:id="br0">
      <inkml:brushProperty name="width" value="0.025" units="cm"/>
      <inkml:brushProperty name="height" value="0.025" units="cm"/>
    </inkml:brush>
  </inkml:definitions>
  <inkml:trace contextRef="#ctx0" brushRef="#br0">0 62 9833,'0'0'10186,"86"-15"-9161,-34 0-673,3 2-288,2 1-32,-3 6-32,-3 5-929,-6 1-1601,-6 0-2883,-3 0-6278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3.932"/>
    </inkml:context>
    <inkml:brush xml:id="br0">
      <inkml:brushProperty name="width" value="0.025" units="cm"/>
      <inkml:brushProperty name="height" value="0.025" units="cm"/>
    </inkml:brush>
  </inkml:definitions>
  <inkml:trace contextRef="#ctx0" brushRef="#br0">137 44 12844,'0'0'6705,"-11"-1"-4794,3 1-1609,0 1 0,-1-1 0,1 2 0,0-1 0,0 1 0,0 0 0,-14 6 0,19-7-192,0 0 1,0 1-1,1-1 1,-1 1-1,0 0 1,1-1 0,0 1-1,-1 0 1,1 0-1,0 1 1,0-1-1,0 0 1,0 1-1,1-1 1,-1 1-1,1 0 1,-1-1 0,1 1-1,0 0 1,0 0-1,0 0 1,0 0-1,1 0 1,-1 0-1,1 0 1,0 0 0,0 0-1,0 6 1,1-7-93,0-1 1,-1 0 0,1 1 0,0-1 0,0 0 0,0 1 0,0-1 0,0 0-1,0 0 1,0 0 0,0 0 0,0 0 0,1 0 0,-1 0 0,0 0 0,1 0-1,-1 0 1,0-1 0,1 1 0,-1-1 0,1 1 0,-1-1 0,1 0 0,0 1-1,-1-1 1,1 0 0,-1 0 0,1 0 0,1 0 0,51-2 130,-41 0-199,-1-1-1,0-1 1,0 0 0,0 0-1,0-1 1,-1-1 0,1 0 0,-1 0-1,-1-1 1,1 0 0,-1-1-1,-1-1 1,1 1 0,-1-1 0,-1-1-1,0 0 1,0 0 0,11-21-1,-16 24 73,-21 41 102,16-30-103,-1 0-1,1 0 1,-1 0 0,1 0-1,1 0 1,-1 1 0,0-1-1,1 1 1,-1 6 0,3 31 126,8-26-1395,11-7-3289,4-8-3983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4.933"/>
    </inkml:context>
    <inkml:brush xml:id="br0">
      <inkml:brushProperty name="width" value="0.025" units="cm"/>
      <inkml:brushProperty name="height" value="0.025" units="cm"/>
    </inkml:brush>
  </inkml:definitions>
  <inkml:trace contextRef="#ctx0" brushRef="#br0">61 1 15118,'0'0'5461,"-2"11"-4596,-16 83 1116,3 1-1,-2 168 1,33-312-1218,-10 26-744,-1-1-1,-1 0 0,-1-1 1,-2 1-1,0 0 0,-4-30 0,3 54-21,1-1 1,-1 1-1,0-1 0,0 1 0,0-1 0,-1 0 0,1 1 0,0-1 0,0 1 0,0-1 0,0 1 0,0-1 0,-1 1 0,1-1 0,0 1 0,0-1 0,-1 1 0,1 0 0,0-1 1,-1 1-1,1-1 0,0 1 0,-1 0 0,1-1 0,-1 1 0,1 0 0,-1-1 0,1 1 0,-1 0 0,1 0 0,-1-1 0,1 1 0,-1 0 0,1 0 0,-1 0 0,1 0 0,-1 0 1,1 0-1,-1 0 0,1 0 0,-1 0 0,1 0 0,-1 0 0,0 0 0,1 0 0,-1 0 0,1 0 0,-1 1 0,1-1 0,-1 0 0,1 0 0,-1 1 0,-1 0-5,1 0 0,0 0 0,-1 0-1,1 0 1,0 0 0,-1 1-1,1-1 1,0 0 0,0 1 0,0-1-1,0 1 1,0-1 0,1 1 0,-1 0-1,0 1 1,0 0 4,0-1 0,0 0-1,1 1 1,0-1 0,-1 0 0,1 1-1,0-1 1,0 0 0,0 1-1,0-1 1,1 1 0,-1-1 0,0 0-1,1 1 1,0-1 0,0 0 0,0 0-1,0 1 1,0-1 0,0 0 0,0 0-1,1 0 1,-1 0 0,1-1 0,-1 1-1,1 0 1,0 0 0,0-1-1,-1 1 1,4 0 0,1 1 19,1-1 0,0 1 1,1-2-1,-1 1 0,0-1 1,0 0-1,1 0 0,13-1 0,-6-1 5,0 0 0,0 0 0,0-2 0,0 0 0,-1 0-1,20-8 1,-25 8-2,-1-1-1,0 0 0,0 0 1,0-1-1,0 0 0,-1 0 1,0-1-1,0 0 0,0 0 1,-1-1-1,10-13 0,-11 8-17,-16 16-33,-16 18-24,24-19 84,-1 1 0,1-1 0,0 1 0,1 0 0,-1 0 0,1 0 0,-1 0 0,1 1 0,0-1 0,1 1 0,-1-1 0,1 1 0,0 0 0,0-1 0,0 7 0,2-11-17,0 1-1,-1 0 0,1 0 1,0-1-1,0 1 1,0 0-1,0-1 1,0 1-1,0-1 1,-1 1-1,2-1 1,-1 1-1,0-1 0,0 0 1,0 0-1,0 1 1,0-1-1,0 0 1,0 0-1,0 0 1,0 0-1,0 0 1,2-1-1,38 1 104,-32 0-95,113 0-45,-120 0 26,-1 0 0,1 0 0,-1 0 0,0 1 0,1-1 1,-1 0-1,0 1 0,1-1 0,-1 1 0,0-1 0,0 1 0,1 0 0,-1 0 0,0-1 0,0 1 0,0 0 0,0 0 0,0 0 0,0 0 0,0 0 0,0 0 1,-1 0-1,1 1 0,0-1 0,-1 0 0,1 0 0,0 1 0,-1-1 0,0 0 0,1 1 0,-1-1 0,0 0 0,1 2 0,-1 56 170,-1-37-71,1-21-92,0-1-1,1 1 1,-1-1-1,0 1 1,1-1-1,-1 0 1,1 1 0,-1-1-1,1 0 1,-1 0-1,1 1 1,-1-1-1,1 0 1,-1 0 0,1 0-1,-1 1 1,1-1-1,-1 0 1,1 0-1,0 0 1,-1 0 0,1 0-1,-1 0 1,1 0-1,-1 0 1,1 0-1,-1 0 1,1-1-1,-1 1 1,1 0 0,0 0-1,-1 0 1,1-1-1,-1 1 1,0 0-1,1-1 1,-1 1 0,2-1-1,20-10 141,-11 2-132,-1 0-1,0 0 1,0-1-1,-1 0 1,0-1 0,-1 0-1,0-1 1,-1 1-1,-1-1 1,7-15-1,-11 6-20,-2 20 4,0 1 0,0 0-1,0-1 1,0 1 0,-1 0-1,1-1 1,0 1 0,0 0-1,0-1 1,-1 1 0,1 0-1,0 0 1,0-1 0,-1 1-1,1 0 1,0 0 0,-1-1-1,1 1 1,0 0 0,-1 0-1,1 0 1,0 0-1,-1 0 1,1-1 0,0 1-1,-1 0 1,1 0 0,0 0-1,-1 0 1,1 0 0,-1 0-1,1 0 1,0 0 0,-1 0-1,1 0 1,0 1 0,-1-1-1,1 0 1,0 0 0,-1 0-1,1 0 1,0 0 0,-1 1-1,1-1 1,0 0 0,-1 0-1,1 1 1,0-1 0,-1 1 3,0-1 1,1 1 0,-1-1-1,0 1 1,1-1-1,-1 1 1,1-1 0,-1 1-1,1 0 1,-1-1 0,1 1-1,-1 0 1,1 0-1,0-1 1,-1 1 0,1 0-1,0 0 1,0-1 0,0 1-1,-1 0 1,1 0-1,0 0 1,0-1 0,0 1-1,0 0 1,0 0-1,1 0 1,-1-1 0,0 1-1,0 0 1,0 0 0,1 0-1,-1-1 1,0 1-1,1 0 1,-1-1 0,1 1-1,-1 0 1,1-1 0,-1 1-1,1 0 1,-1-1-1,1 1 1,0-1 0,-1 1-1,1-1 1,0 1 0,-1-1-1,1 0 1,0 1-1,-1-1 1,1 0 0,0 0-1,0 1 1,0-1 0,-1 0-1,1 0 1,0 0-1,1 0 1,9 2-99,0-1-1,1 0 0,-1 0 1,0-2-1,0 1 1,1-1-1,-1-1 1,0 0-1,0 0 1,12-5-1,-22 6-89,0 0-1,0 1 0,0-1 1,0 0-1,0 0 1,0 0-1,0 1 0,0-1 1,-1 0-1,1 0 1,0 0-1,0 0 0,-1 0 1,1-1-1,-1 1 0,1 0 1,-1 0-1,0 0 1,1 0-1,-1-3 0,-3-16-5694,-9 0-3881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5.264"/>
    </inkml:context>
    <inkml:brush xml:id="br0">
      <inkml:brushProperty name="width" value="0.025" units="cm"/>
      <inkml:brushProperty name="height" value="0.025" units="cm"/>
    </inkml:brush>
  </inkml:definitions>
  <inkml:trace contextRef="#ctx0" brushRef="#br0">1 26 16015,'0'0'8392,"55"-19"-8680,-35 16-4036,1 0-12973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7.066"/>
    </inkml:context>
    <inkml:brush xml:id="br0">
      <inkml:brushProperty name="width" value="0.025" units="cm"/>
      <inkml:brushProperty name="height" value="0.025" units="cm"/>
    </inkml:brush>
  </inkml:definitions>
  <inkml:trace contextRef="#ctx0" brushRef="#br0">23 97 7079,'-2'1'712,"0"0"0,0 1 0,0-1 0,0 1 0,1-1 0,-1 1 0,0 0 0,1-1 0,-1 1 0,-1 4 0,3-5-524,-1-1 0,1 1 0,0 0 1,0-1-1,0 1 0,0 0 0,-1-1 1,1 1-1,0 0 0,0-1 0,0 1 1,0 0-1,1-1 0,-1 1 0,0 0 1,0-1-1,0 1 0,0 0 0,1-1 1,-1 1-1,0 0 0,1-1 0,-1 1 0,1 0 1,1 0-7,0 1 1,0-1 0,0 0 0,0 1-1,0-1 1,0 0 0,0 0-1,0-1 1,1 1 0,-1 0 0,0-1-1,0 1 1,1-1 0,-1 0 0,1 0-1,-1 0 1,0 0 0,5-1 0,1 0-84,-1-1 1,1 0 0,-1-1 0,1 0 0,-1 0 0,0-1 0,0 1 0,0-2 0,0 1 0,6-6 0,-3 2-89,0-1 0,-1 0-1,0 0 1,0-1 0,9-14-1,-17 23-7,0-1 0,0 1-1,0 0 1,0-1 0,0 1 0,-1-1-1,1 1 1,0-1 0,-1 1-1,0-1 1,1 1 0,-1-1-1,0 0 1,0 1 0,1-1 0,-1 0-1,-1-1 1,1 3-7,0-1 1,-1 0-1,1 1 0,-1-1 0,1 1 1,0-1-1,-1 1 0,1-1 0,-1 1 1,1-1-1,-1 1 0,0 0 1,1-1-1,-1 1 0,1 0 0,-1 0 1,0-1-1,1 1 0,-1 0 0,0 0 1,1 0-1,-1 0 0,0 0 1,1-1-1,-1 1 0,-1 1 0,-2-1-10,0 0 0,0 1-1,0 0 1,0 0 0,0 0-1,0 0 1,0 1 0,0-1-1,1 1 1,-1 0-1,-4 4 1,-1 1 5,0 2 1,1-1-1,0 1 0,0 0 1,1 1-1,-8 14 0,13-20 42,-1 0-1,1 0 0,0 0 1,0 1-1,0-1 1,1 0-1,0 1 1,-1 0-1,2-1 0,-1 1 1,0 0-1,1 0 1,0-1-1,0 1 1,1 0-1,-1 0 0,1-1 1,2 8-1,-2-10-11,0 0 0,0-1-1,1 1 1,-1-1 0,1 1-1,-1-1 1,1 0 0,-1 0-1,1 0 1,0 0 0,0 0-1,0 0 1,-1 0 0,1 0 0,0-1-1,0 1 1,0-1 0,0 1-1,0-1 1,0 0 0,0 0-1,2 0 1,47-1 453,-23-4-400,-1-2 0,1 0-1,-2-2 1,1 0-1,-1-2 1,-1-1-1,0-1 1,45-33-1,-62 40-62,-14 13 134,2 0 1,-1 0-1,1 1 0,0-1 1,1 1-1,0 0 0,0 0 1,-3 15-1,6-22-125,0-1 0,0 1 0,0-1 0,0 0 0,0 1 0,0-1 0,0 1 0,0-1 0,0 1 0,1-1 0,-1 0 0,0 1 0,0-1 1,0 0-1,1 1 0,-1-1 0,0 0 0,0 1 0,1-1 0,-1 0 0,0 1 0,0-1 0,1 0 0,-1 0 0,0 1 0,1-1 0,-1 0 0,1 0 0,-1 0 0,0 1 0,1-1 0,-1 0 0,1 0 0,-1 0 0,1 0 0,22 1 482,22-9 106,41-26-334,-68 25-277,0 2 0,1-1 0,0 2 0,1 1 0,23-4 0,-42 9-2,0 0 0,0-1-1,0 1 1,0 0-1,-1 0 1,1 0 0,0 0-1,0 0 1,0 1-1,0-1 1,0 0 0,0 0-1,0 0 1,0 1-1,-1-1 1,1 1 0,0-1-1,0 1 1,0-1-1,-1 1 1,1-1 0,0 1-1,0-1 1,-1 1-1,1 0 1,-1-1-1,1 1 1,-1 0 0,1 0-1,-1 0 1,1-1-1,-1 1 1,0 0 0,1 1-1,0 36 154,-1-6-149,0-31-80,0-1 1,1 1-1,-1-1 1,0 1-1,0-1 1,1 1 0,-1-1-1,0 1 1,1-1-1,-1 1 1,1-1-1,-1 0 1,0 1-1,1-1 1,-1 0 0,1 1-1,-1-1 1,1 0-1,-1 1 1,1-1-1,-1 0 1,1 0 0,-1 0-1,1 0 1,0 1-1,-1-1 1,1 0-1,-1 0 1,1 0-1,-1 0 1,1 0 0,0 0-1,0-1 1,21-6-5401,2-11-4331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7.772"/>
    </inkml:context>
    <inkml:brush xml:id="br0">
      <inkml:brushProperty name="width" value="0.025" units="cm"/>
      <inkml:brushProperty name="height" value="0.025" units="cm"/>
    </inkml:brush>
  </inkml:definitions>
  <inkml:trace contextRef="#ctx0" brushRef="#br0">164 0 12876,'0'0'8793,"2"11"-7459,0-5-1140,-1-2-108,0 0 0,0 0 0,0 0-1,-1 0 1,1 0 0,-1-1 0,0 1 0,0 0 0,-1 0 0,1 0-1,-1 0 1,0 0 0,1 0 0,-2 0 0,1-1 0,0 1 0,-1-1-1,0 1 1,-3 4 0,-30 35-225,-2-2 1,-47 40-1,108-102-2237,-2-1 1,0-1-1,-1 0 0,18-28 1,10-17-24,-21 28 3036,-15 28 2475,-11 22-91,-11 25-409,-5-5-1284,3 0 0,-9 33 1,16-50-1108,2 1 0,0-1 0,0 0 1,1 1-1,1 0 0,0-1 0,4 24 0,-4-35-276,1-1 0,-1 1-1,1 0 1,-1-1 0,1 1-1,0-1 1,0 1 0,0-1-1,0 1 1,0-1 0,0 1-1,0-1 1,0 0 0,3 2-1,3-3-2227,-7-15-145,-1 10 1677,-1 1-1,0-1 1,0 1 0,-1-1-1,1 1 1,-1 0 0,0 0 0,0 0-1,-1 0 1,1 1 0,-6-5-1,-51-39-1445,34 28 3593,16 13-274,7 4-238,-1-1 0,1 1 0,0 0 1,0-1-1,0 0 0,0 1 0,0-1 0,0 0 0,1-1 0,-5-5 0,10 7-634,0 1 0,0 0 0,0 0 0,-1 0-1,1 1 1,0-1 0,0 1 0,0-1 0,0 1-1,0 0 1,5 1 0,-6-1-77,105 1 968,5 1-1491,-38-9-4258,-46-1-1088,-5-4-1665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8.151"/>
    </inkml:context>
    <inkml:brush xml:id="br0">
      <inkml:brushProperty name="width" value="0.025" units="cm"/>
      <inkml:brushProperty name="height" value="0.025" units="cm"/>
    </inkml:brush>
  </inkml:definitions>
  <inkml:trace contextRef="#ctx0" brushRef="#br0">70 1 11371,'0'0'9198,"-5"10"-8115,-7 13-612,-26 54 1502,35-72-1810,1 1 1,0 0 0,0 0 0,0 0-1,1 0 1,0 1 0,0-1-1,1 0 1,-1 1 0,2 10 0,0-15-154,-1-1 0,1 0 0,0 1 1,0-1-1,0 0 0,-1 0 1,1 0-1,0 1 0,0-1 1,1 0-1,-1 0 0,0-1 1,0 1-1,0 0 0,1 0 0,-1 0 1,0-1-1,1 1 0,-1-1 1,1 1-1,-1-1 0,1 0 1,-1 1-1,0-1 0,3 0 1,46 1 216,-36-1-178,31-2-138,-31 0-133,0 1-1,1 1 1,-1 0 0,0 1 0,0 0 0,26 7 0,-38-8 238,-1 0 0,0 1 1,0-1-1,0 0 0,0 0 0,0 1 1,0-1-1,-1 1 0,1-1 1,0 1-1,0-1 0,0 1 0,0-1 1,0 1-1,-1 0 0,1 0 0,0-1 1,-1 1-1,1 0 0,0 0 1,-1 0-1,1 0 0,-1 0 0,1 0 1,-1-1-1,0 1 0,1 0 0,-1 0 1,0 0-1,0 1 0,0-1 1,0 0-1,1 0 0,-1 0 0,-1 0 1,1 0-1,0 0 0,0 0 0,0 0 1,0 0-1,-1 0 0,1 0 1,-1 0-1,1 0 0,-1 0 0,1-1 1,-1 1-1,1 0 0,-1 0 0,0 0 1,1 0-1,-2 0 0,-2 3 162,0 0 0,-1 0-1,1 0 1,-1-1-1,1 0 1,-1 0 0,0 0-1,-6 2 1,-7 0 61,0 0 0,-1-1-1,1-1 1,-1-1 0,0 0 0,0-2 0,-20-1 0,38 1-260,-1 0 1,0 0-1,0 0 1,1 0-1,-1-1 0,0 1 1,1-1-1,-1 1 1,0-1-1,1 0 1,-1 1-1,1-1 0,-1 0 1,1 0-1,-1 0 1,1 0-1,0-1 1,-1 1-1,1 0 0,0-1 1,0 1-1,0 0 1,0-1-1,0 1 1,0-1-1,-1-2 0,2 3-302,0-1 1,0 1-1,0-1 0,0 1 0,0-1 0,0 1 0,0-1 0,1 1 0,-1-1 0,0 1 0,1-1 0,0 1 0,-1-1 0,1 1 0,0-1 0,-1 1 0,1 0 0,0 0 0,0-1 0,0 1 0,2-2 0,20-15-7508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8.784"/>
    </inkml:context>
    <inkml:brush xml:id="br0">
      <inkml:brushProperty name="width" value="0.025" units="cm"/>
      <inkml:brushProperty name="height" value="0.025" units="cm"/>
    </inkml:brush>
  </inkml:definitions>
  <inkml:trace contextRef="#ctx0" brushRef="#br0">47 1 14478,'0'0'6769,"-5"13"-6086,2-2-501,-27 90 1170,28-90-1056,-1 0 0,2 0 0,-1 0 0,1 0 0,1 0 0,0 1 0,4 20 0,-4-30-268,1 0-1,-1-1 1,1 1-1,0-1 0,-1 1 1,1 0-1,0-1 0,0 0 1,0 1-1,0-1 1,0 0-1,1 1 0,-1-1 1,0 0-1,0 0 1,1 0-1,-1 0 0,1 0 1,-1 0-1,1-1 0,1 2 1,1-1 16,1 0 1,-1 0-1,0 0 0,0-1 1,1 0-1,-1 0 1,0 0-1,7-1 0,1-1 16,1 0 1,-1-1-1,0-1 0,23-9 0,9-11-6,-29 16-56,0 0 1,0 0-1,25-7 1,-38 18-28,-1 0 0,0 1 1,0-1-1,0 0 0,-1 1 0,1-1 0,-1 1 1,0-1-1,0 0 0,0 1 0,-1 6 1,1-6-150,0-3 44,0 0 0,0-1 0,0 1 0,0 0 0,0 0 1,1 0-1,-1 0 0,0-1 0,0 1 0,1 0 0,-1 0 0,0-1 0,1 1 0,-1 0 1,1-1-1,-1 1 0,1 0 0,-1-1 0,1 1 0,0-1 0,-1 1 0,1-1 0,0 1 0,-1-1 1,1 1-1,0-1 0,-1 0 0,1 1 0,2-1 0,30 1-3145,-21-3 1586,-1-1 1,0 0-1,19-8 0,4-6-2540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9.367"/>
    </inkml:context>
    <inkml:brush xml:id="br0">
      <inkml:brushProperty name="width" value="0.025" units="cm"/>
      <inkml:brushProperty name="height" value="0.025" units="cm"/>
    </inkml:brush>
  </inkml:definitions>
  <inkml:trace contextRef="#ctx0" brushRef="#br0">6 99 6694,'0'0'15652,"-1"8"-15080,-4 24-119,6-32-438,-1 1-1,1 0 1,-1 0-1,1-1 1,-1 1-1,1 0 1,0-1 0,-1 1-1,1 0 1,0-1-1,-1 1 1,1-1-1,0 1 1,0-1-1,0 1 1,0-1-1,-1 0 1,1 0-1,0 1 1,0-1-1,0 0 1,0 0-1,0 0 1,0 0-1,0 0 1,0 0-1,-1 0 1,1 0-1,0 0 1,0 0-1,0-1 1,0 1-1,1-1 1,2 1 57,18-2-329,-1-1 0,0-1 0,1-1 0,-2 0 0,1-2 0,-1 0 0,0-2 0,20-11 0,31-11-2923,-71 31 3179,1 0-1,-1 0 1,0 0 0,0-1 0,0 1-1,1 0 1,-1 0 0,0 0-1,0 0 1,0 0 0,1 0-1,-1 0 1,0 0 0,0 0-1,1 0 1,-1 0 0,0 0-1,0 0 1,0 0 0,1 0-1,-1 0 1,0 0 0,0 0-1,1 0 1,-1 0 0,0 0 0,0 0-1,0 0 1,1 0 0,-1 1-1,0-1 1,0 0 0,0 0-1,1 0 1,-1 0 0,0 1-1,0-1 1,0 0 0,0 0-1,0 0 1,1 1 0,-1-1-1,0 0 1,-2 14 531,-12 17 744,13-29-1199,-5 15 202,0-1 0,2 0 0,0 1 1,0 0-1,2 0 0,0 0 0,1 0 1,0 1-1,3 16 0,-1-5-258,-2 0 0,-4 28 0,3-48-9,0-1 1,0 0-1,-1 0 1,1-1-1,-6 10 1,7-15 8,0 1-1,0-1 1,-1 0 0,1 0-1,-1 0 1,1 0 0,-1 0 0,0 0-1,1 0 1,-1-1 0,0 1 0,0-1-1,0 1 1,-1-1 0,1 0 0,0 0-1,0 1 1,-1-2 0,1 1-1,0 0 1,-3 0 0,4-1 52,0-1 0,0 1 0,0 0 0,0-1 0,0 1 0,0-1 0,0 1 0,0-1 0,1 0 0,-1 1 0,0-1 0,0 0 0,1 0 0,-1 1 0,0-1 0,1 0 0,-1 0 0,1 0 0,-1 0 0,1 0 0,0 0 0,-1 0 0,1 0 0,0 0 0,0 0 0,-1 0 0,1 0 0,0 0 0,0 0 0,0 0 0,0 0 0,1 0 0,-1 0 0,0-1 1,5-43 362,1 30-424,0 0-1,1 0 0,1 0 1,0 1-1,0 0 1,2 0-1,14-16 1,84-82-529,76-52-260,-175 150 850,-20 15-44,-21 17 67,29-16-17,1 0 0,-1 0 0,1 1 1,-1-1-1,1 1 0,0 0 0,0-1 1,0 1-1,0 0 0,1 0 0,-1 0 0,1 1 1,0-1-1,-1 4 0,2-6-40,0-1-1,0 1 0,0 0 1,0 0-1,0 0 0,0 0 1,1 0-1,-1 0 1,0-1-1,1 1 0,-1 0 1,0 0-1,1 0 0,-1-1 1,1 1-1,-1 0 1,1-1-1,0 1 0,-1 0 1,2 0-1,28 11 182,-20-10-221,0 0-1,0 0 0,0-1 0,0-1 1,16-1-1,-23 1-222,1-1-1,-1 0 1,0 0 0,0 0 0,0 0 0,0 0-1,1 0 1,4-4 0,-6 3-184,0 1 1,0-1-1,0 0 0,-1 0 1,1 0-1,-1 0 0,1 0 0,-1 0 1,1 0-1,-1 0 0,0 0 1,0 0-1,1-4 0,4-19-5366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19.697"/>
    </inkml:context>
    <inkml:brush xml:id="br0">
      <inkml:brushProperty name="width" value="0.025" units="cm"/>
      <inkml:brushProperty name="height" value="0.025" units="cm"/>
    </inkml:brush>
  </inkml:definitions>
  <inkml:trace contextRef="#ctx0" brushRef="#br0">17 1 16688,'0'0'4708,"-16"61"-3619,16-38-608,12 1-321,10 0-32,4-3-1057,3-2-1665,0-8-2115,-3-3-2530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0.028"/>
    </inkml:context>
    <inkml:brush xml:id="br0">
      <inkml:brushProperty name="width" value="0.025" units="cm"/>
      <inkml:brushProperty name="height" value="0.025" units="cm"/>
    </inkml:brush>
  </inkml:definitions>
  <inkml:trace contextRef="#ctx0" brushRef="#br0">220 292 8136,'0'0'5258,"-4"8"-2413,-23 47-72,-96 175 3914,122-228-6664,0-1 0,0 1 0,0 0 0,0 0 0,0-1 0,-1 1 0,1-1 0,-1 1 0,1-1 0,-1 1 0,0-1 0,1 0 0,-1 0 0,0 0 0,0 0 0,0 0 0,0 0 0,0-1 0,0 1 0,0-1 0,0 1 0,0-1 0,-3 0 0,4 0-42,-1-1 0,1 1 0,-1-1 1,1 0-1,0 0 0,0 0 0,-1 0 1,1 0-1,0 0 0,0 0 0,0 0 1,0 0-1,0 0 0,0-1 0,1 1 1,-1 0-1,0-1 0,0 1 1,1-1-1,-1 1 0,1-1 0,0 1 1,-1-1-1,1 1 0,0-1 0,0 1 1,0-1-1,0 1 0,0-1 0,0 1 1,1-2-1,-1-3-224,1 0 0,0 0 0,0 1-1,1-1 1,0 1 0,0-1 0,0 1 0,0 0 0,1 0 0,0 0 0,6-9 0,47-51-3270,-38 46 2144,69-85-5977,-42 42 2285</inkml:trace>
  <inkml:trace contextRef="#ctx0" brushRef="#br0" timeOffset="1">419 0 9129,'0'0'10927,"-7"13"-9731,-11 20-477,1 1 0,2 1 1,1 0-1,2 1 0,1 0 0,-6 41 0,17-76-689,-1 0 0,1 1-1,0-1 1,0 1 0,0-1-1,0 0 1,0 1 0,0-1-1,0 1 1,0-1 0,1 0-1,-1 1 1,1-1 0,-1 0-1,1 1 1,-1-1 0,1 0 0,0 0-1,-1 0 1,1 1 0,0-1-1,0 0 1,0 0 0,0 0-1,0 0 1,0 0 0,0-1-1,0 1 1,1 0 0,-1 0-1,0-1 1,0 1 0,1-1-1,-1 1 1,0-1 0,1 1 0,-1-1-1,0 0 1,1 0 0,-1 0-1,1 0 1,-1 0 0,0 0-1,1 0 1,-1 0 0,1 0-1,-1-1 1,2 0 0,7-1 94,-1 0 1,0-1 0,0 0 0,0 0-1,0-1 1,8-5 0,17-11-131,-2-2 0,0-1 0,-2-2 0,0-1 0,-2-1 0,-1-1 0,32-44 0,-88 91-5451,5-3-1418,6-1-2889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29.315"/>
    </inkml:context>
    <inkml:brush xml:id="br0">
      <inkml:brushProperty name="width" value="0.025" units="cm"/>
      <inkml:brushProperty name="height" value="0.025" units="cm"/>
    </inkml:brush>
  </inkml:definitions>
  <inkml:trace contextRef="#ctx0" brushRef="#br0">18 78 15855,'0'0'1340,"-3"10"-256,1-4-916,-1 0 57,1 1-1,0-1 1,0 0 0,1 0 0,0 1 0,0 7 0,1-11-194,0-1 1,0 0-1,0 1 1,1-1-1,-1 0 1,1 1-1,-1-1 1,1 0 0,0 0-1,0 1 1,0-1-1,0 0 1,1 0-1,-1 0 1,0 0-1,1-1 1,0 1-1,-1 0 1,1-1-1,0 1 1,0-1-1,0 1 1,0-1-1,3 2 1,5 2-94,1-1 0,-1-1-1,0 0 1,1 0 0,0-1 0,-1 0-1,1-1 1,0 0 0,0-1 0,0 0-1,0-1 1,-1 0 0,1 0 0,0-1-1,0-1 1,-1 0 0,0 0 0,16-8 0,-15 6-11,0 0 1,0-1-1,-1-1 1,0 1 0,0-2-1,0 1 1,-1-1 0,0-1-1,-1 0 1,0 0-1,0 0 1,-1-1 0,0 0-1,-1-1 1,0 1-1,6-16 1,-5-8 206,-7 34-128,0-1 0,0 1 0,0 0 0,0 0 0,0-1 0,0 1 0,0 0 0,0-1 0,0 1 0,0 0 0,0 0 0,-1 0 0,1-1 0,0 1 0,0 0 0,0 0 0,0-1 0,0 1 0,-1 0 0,1 0-1,0 0 1,0 0 0,0-1 0,-1 1 0,1 0 0,0 0 0,0 0 0,-1 0 0,1 0 0,0 0 0,0-1 0,-1 1 0,1 0 0,0 0 0,0 0 0,-1 0 0,1 0 0,0 0 0,0 0 0,-1 0 0,1 0 0,0 0 0,0 0 0,-1 0 0,1 1 0,0-1 0,0 0 0,-1 0 0,1 0-1,-6 4 62,1-1-1,0 1 1,0 1-1,0-1 0,0 0 1,-7 11-1,-15 19 34,2 2 0,2 0 0,0 2 0,3 0 0,1 2 0,2 0 1,2 0-1,2 2 0,1 0 0,3 0 0,-7 61 0,-1-19-4323,9-58-3208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0.417"/>
    </inkml:context>
    <inkml:brush xml:id="br0">
      <inkml:brushProperty name="width" value="0.025" units="cm"/>
      <inkml:brushProperty name="height" value="0.025" units="cm"/>
    </inkml:brush>
  </inkml:definitions>
  <inkml:trace contextRef="#ctx0" brushRef="#br0">1 1 13164,'0'0'4965,"0"50"-3908,14-47-705,4-3-223,5 0-1603,0-7-4676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0.825"/>
    </inkml:context>
    <inkml:brush xml:id="br0">
      <inkml:brushProperty name="width" value="0.025" units="cm"/>
      <inkml:brushProperty name="height" value="0.025" units="cm"/>
    </inkml:brush>
  </inkml:definitions>
  <inkml:trace contextRef="#ctx0" brushRef="#br0">58 253 13068,'0'0'3198,"-8"6"-1687,-2 1-932,7-5-387,-1 0-1,1 0 1,0 0-1,0 1 1,0-1-1,0 1 1,0 0-1,0 0 1,1 0-1,0 0 1,-3 4-1,5-6-169,0-1-1,-1 0 0,1 1 1,0-1-1,0 0 0,-1 1 1,1-1-1,0 0 0,0 1 1,0-1-1,-1 1 0,1-1 1,0 0-1,0 1 0,0-1 1,0 1-1,0-1 0,0 1 1,0-1-1,0 0 0,0 1 1,0-1-1,0 1 1,0-1-1,0 0 0,1 1 1,-1-1-1,0 1 0,0-1 1,0 0-1,1 1 0,-1-1 1,0 0-1,0 1 0,1-1 1,-1 0-1,0 1 0,0-1 1,1 0-1,-1 0 0,0 1 1,1-1-1,24 2 250,-17-3-304,-1 0-1,0-1 1,0 0-1,0 0 0,10-5 1,16-19-93,-32 25 138,0 0 0,1-1 0,-1 1 0,0 0 0,0-1 0,0 1 0,0-1 0,0 1 0,0-1 0,-1 1 0,1-1 0,0 0 0,-1 1 0,1-1 0,-1 0 0,0 0 0,1 1 1,-1-1-1,0 0 0,0 0 0,0-2 0,-1 4-7,0-1 0,1 0 0,-1 1 0,1-1 0,-1 1 0,1-1 0,-1 1 1,0-1-1,0 1 0,1 0 0,-1-1 0,0 1 0,1 0 0,-1 0 0,0-1 0,0 1 1,0 0-1,1 0 0,-1 0 0,0 0 0,0 0 0,0 0 0,1 0 0,-1 0 0,0 0 1,0 0-1,0 1 0,1-1 0,-1 0 0,0 0 0,0 1 0,1-1 0,-1 1 1,0 0-1,-26 12 99,-4 25 673,29-36-687,1 0 0,0 0 1,0 1-1,0-1 0,0 0 0,0 1 1,0-1-1,1 1 0,-1-1 0,1 1 1,0-1-1,-1 1 0,1-1 0,0 1 1,1-1-1,0 6 0,0-7-74,-1 0 0,1 0 0,0 0 0,1 0 0,-1 0 0,0 0 0,0 0 0,0 0 0,1 0 0,-1 0-1,0-1 1,1 1 0,-1 0 0,0-1 0,1 1 0,-1-1 0,1 0 0,-1 1 0,1-1 0,-1 0 0,1 0 0,-1 0 0,3 0 0,40-2 165,-41 2-168,12-4-156,1 0 0,0 0 0,-1-1 0,0-1 1,-1-1-1,1 0 0,-1-1 0,0 0 0,-1-1 1,0-1-1,12-12 0,-11 9-611,-18 14 473,-22 22 382,22-17 154,0 0 0,0 0 1,0 0-1,1 0 0,-5 13 0,8-18-211,0 0 0,-1 0-1,1 0 1,0 0-1,0 0 1,-1 0 0,1 0-1,0 0 1,0 0-1,0 0 1,0 0 0,0 0-1,1 1 1,-1-1-1,0 0 1,0 0 0,1 0-1,-1 0 1,1 0 0,-1 0-1,1-1 1,-1 1-1,1 0 1,-1 0 0,1 0-1,0 0 1,0-1-1,-1 1 1,1 0 0,0-1-1,0 1 1,0 0-1,0-1 1,0 1 0,0-1-1,0 1 1,-1-1-1,2 0 1,-1 1 0,0-1-1,0 0 1,0 0 0,0 0-1,0 0 1,0 0-1,0 0 1,1 0 0,18 0 36,-1 0 0,0-2 1,0 0-1,0-2 1,0 0-1,-1 0 0,1-2 1,-1 0-1,0-2 1,-1 0-1,0 0 0,19-14 1,-20 12-183,-1 0 1,0-2 0,0 1-1,-1-2 1,-1 0 0,0-1-1,-1 0 1,0-1 0,-1 0-1,-1 0 1,-1-2 0,12-25-1,-19 38 56,-1 0-1,0 0 1,0 0-1,0 0 1,0 0 0,-1-1-1,1 1 1,-1 0-1,0 0 1,0-1-1,-2-4 1,2 8 43,0 0 1,-1 0 0,1 0-1,-1 0 1,0 0 0,1 0-1,-1 0 1,0 0-1,1 0 1,-1 1 0,0-1-1,0 0 1,0 0 0,0 1-1,0-1 1,0 1-1,0-1 1,0 1 0,0-1-1,0 1 1,0-1 0,0 1-1,0 0 1,0 0-1,0-1 1,-1 1 0,1 0-1,0 0 1,0 0 0,0 0-1,0 0 1,0 1-1,0-1 1,-1 0 0,1 0-1,0 1 1,0-1 0,0 1-1,0-1 1,0 1-1,0-1 1,0 1 0,-1 1-1,-5 2 52,-1 0-1,1 1 1,1-1-1,-1 2 0,1-1 1,-1 1-1,2 0 1,-1 0-1,1 0 1,0 1-1,0 0 0,0 0 1,1 0-1,0 1 1,-3 10-1,1-5 74,2 1-1,0 0 1,0 0-1,1 0 1,1 0-1,0 0 1,1 0-1,1 19 1,1-27-175,0 1-1,0-1 1,1 1 0,0-1 0,0 0 0,0 0 0,1 0-1,0 0 1,0 0 0,0 0 0,1-1 0,0 1 0,0-1-1,0 0 1,1-1 0,0 1 0,0-1 0,0 1 0,0-2 0,1 1-1,-1-1 1,1 1 0,8 2 0,-20-16-5909,-11-7 3164,-8-4-2690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1.200"/>
    </inkml:context>
    <inkml:brush xml:id="br0">
      <inkml:brushProperty name="width" value="0.025" units="cm"/>
      <inkml:brushProperty name="height" value="0.025" units="cm"/>
    </inkml:brush>
  </inkml:definitions>
  <inkml:trace contextRef="#ctx0" brushRef="#br0">0 183 9929,'0'0'8328,"72"9"-6918,-35 4-706,4 1-351,4-2-257,-6-1-96,-5-9-2050,-11-2-4997</inkml:trace>
  <inkml:trace contextRef="#ctx0" brushRef="#br0" timeOffset="1">102 1 14350,'0'0'640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2.175"/>
    </inkml:context>
    <inkml:brush xml:id="br0">
      <inkml:brushProperty name="width" value="0.025" units="cm"/>
      <inkml:brushProperty name="height" value="0.025" units="cm"/>
    </inkml:brush>
  </inkml:definitions>
  <inkml:trace contextRef="#ctx0" brushRef="#br0">168 214 11435,'0'0'5045,"-3"-8"-2985,2 4-1792,-1 1 0,1-1 0,-1 1-1,0-1 1,0 1 0,0 0 0,-1 0 0,1 0 0,-1 0-1,0 0 1,-5-4 0,6 6-208,1 0 0,-1 0 0,0 0 0,0 0 0,0 1 0,0-1 0,0 0 0,0 1 0,0 0 0,0-1 0,0 1 0,-1 0 0,1 0 0,0 0-1,0 0 1,0 0 0,0 1 0,0-1 0,0 1 0,0-1 0,0 1 0,0 0 0,0 0 0,0 0 0,0 0 0,0 0 0,1 0 0,-1 1 0,-2 1 0,-3 3-68,0 0 0,1 1 0,-1 0 0,1 0 0,1 0 0,-9 15 0,11-17 60,0 0 0,0 0 0,1 0-1,0 0 1,0 1 0,1-1 0,-1 1 0,1-1 0,0 1 0,1-1 0,-1 1 0,1 8 0,1-13-35,0-1-1,-1 1 0,1 0 1,0 0-1,0 0 1,-1-1-1,1 1 0,0-1 1,0 1-1,0 0 1,0-1-1,0 1 0,0-1 1,0 0-1,0 1 1,0-1-1,0 0 1,0 0-1,0 0 0,0 1 1,0-1-1,0 0 1,0 0-1,0-1 0,1 1 1,-1 0-1,0 0 1,0 0-1,1-1 0,35-7 346,-17-1-290,0 0 0,-1-1 0,0-1 0,-1-1 0,23-18 0,78-79-61,-104 95 14,0-2 0,-2 0 0,0-1 0,-1 0 0,11-21 0,-24 37-101,-7 5 31,-8 9 16,4 1 82,0 1-1,1 0 1,1 1-1,1 0 1,0 1-1,1 0 1,1 0-1,1 1 1,0-1-1,1 1 1,-3 22-1,8-38-35,0 1 0,0-1 0,0 1 0,0-1-1,1 0 1,-1 1 0,0-1 0,1 1 0,0-1 0,0 0-1,0 0 1,0 1 0,0-1 0,0 0 0,0 0 0,1 0-1,-1 0 1,1 0 0,-1-1 0,1 1 0,0 0-1,0-1 1,-1 1 0,1-1 0,0 1 0,1-1 0,-1 0-1,0 0 1,0 0 0,0 0 0,1 0 0,-1-1 0,0 1-1,1-1 1,-1 1 0,1-1 0,-1 0 0,4 0 0,7 0 21,0 0 0,-1 0 0,1-2 0,0 1 1,-1-2-1,18-4 0,-11 0-57,0 0 0,0-1 1,-1-1-1,20-14 0,-28 17-78,0-1 0,-1 0 0,0-1 0,0 0 0,0 0 1,-1-1-1,-1 0 0,10-15 0,-16 24 93,-1 0 0,0 0 1,0-1-1,1 1 1,-1 0-1,0 0 0,0-1 1,0 1-1,1 0 1,-1-1-1,0 1 1,0 0-1,0-1 0,0 1 1,0 0-1,0-1 1,0 1-1,0-1 0,0 1 1,0 0-1,0-1 1,0 1-1,0 0 0,0-1 1,0 1-1,0 0 1,0-1-1,0 1 0,0 0 1,0-1-1,0 1 1,-1 0-1,1-1 0,0 1 1,-14 1-157,-15 13-3,-60 53 56,80-60 183,1 1 0,0 0 0,0 0 0,1 1 0,0 0 1,1 0-1,-10 19 0,16-27-69,-1 0 0,1-1-1,0 1 1,0 0 0,-1 0 0,1 0-1,0-1 1,0 1 0,0 0 0,0 0 0,0 0-1,0-1 1,0 1 0,1 0 0,-1 0 0,0 0-1,0-1 1,1 1 0,-1 0 0,0 0-1,1-1 1,-1 1 0,0 0 0,1-1 0,-1 1-1,1 0 1,0-1 0,-1 1 0,1-1-1,-1 1 1,1-1 0,0 1 0,-1-1 0,1 1-1,0-1 1,0 0 0,-1 1 0,1-1-1,0 0 1,0 0 0,0 0 0,-1 1 0,1-1-1,0 0 1,0 0 0,1 0 0,46 1 116,-38-1-74,4 0 23,78 0-799,155-18 0,-246 17 819,0 1 0,0 0 0,0-1 0,0 1 0,-1-1 1,1 1-1,0-1 0,0 1 0,-1-1 0,1 1 0,-1-1 1,1 0-1,0 1 0,-1-1 0,1 0 0,-1 1 0,1-1 1,-1 0-1,0 0 0,1 0 0,-1 1 0,0-1 0,1 0 0,-1 0 1,0 0-1,0 0 0,0 0 0,0 0 0,0 1 0,0-1 1,0 0-1,0-1 0,-5-37 1315,2 22-1168,1 0-213,1 9-2,0 0 0,1-1-1,0 0 1,0 1 0,2-10-1,-2 16-94,1 1 0,-1-1 0,1 0 0,0 0 0,-1 0 0,1 1 0,0-1 0,0 0 0,0 1 0,0-1 0,0 1 0,1-1 0,-1 1 0,0-1 0,1 1 0,-1 0 0,1 0 0,-1 0 0,1 0 0,0 0 0,-1 0-1,1 0 1,0 1 0,0-1 0,-1 0 0,1 1 0,4-1 0,11-1-2030,1 1 0,28 1-1,-8 1-2569,20-1-5745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2.565"/>
    </inkml:context>
    <inkml:brush xml:id="br0">
      <inkml:brushProperty name="width" value="0.025" units="cm"/>
      <inkml:brushProperty name="height" value="0.025" units="cm"/>
    </inkml:brush>
  </inkml:definitions>
  <inkml:trace contextRef="#ctx0" brushRef="#br0">0 0 18738,'0'0'3779,"27"55"-2722,-22-29-480,3 3-417,-1 0-128,7 0 32,-5-1-32,2 1-32,-2-3-1377,-4-2-1538,-5-4-3459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2.910"/>
    </inkml:context>
    <inkml:brush xml:id="br0">
      <inkml:brushProperty name="width" value="0.025" units="cm"/>
      <inkml:brushProperty name="height" value="0.025" units="cm"/>
    </inkml:brush>
  </inkml:definitions>
  <inkml:trace contextRef="#ctx0" brushRef="#br0">1 427 14798,'0'0'6758,"78"-29"-5669,-26 17-256,9 0-416,8 0-257,5 1-32,2-2-64,-6 1 0,-7 1-160,-15 1-801,-18 0-480,-17-1-193,-13 1-672,-9 1-3555,-23-5-5414</inkml:trace>
  <inkml:trace contextRef="#ctx0" brushRef="#br0" timeOffset="1">38 59 9577,'0'0'12043,"40"-48"-10954,11 42-448,17 2-289,7 3-191,7 1-97,0 0-32,-8 0-1121,-12 0-2050,-8 0-4709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3.299"/>
    </inkml:context>
    <inkml:brush xml:id="br0">
      <inkml:brushProperty name="width" value="0.025" units="cm"/>
      <inkml:brushProperty name="height" value="0.025" units="cm"/>
    </inkml:brush>
  </inkml:definitions>
  <inkml:trace contextRef="#ctx0" brushRef="#br0">1 0 15855,'0'0'5269,"7"1"-4228,-5-1-1003,-1 0 1,1 0-1,-1 0 1,1 0-1,-1 1 1,1-1-1,-1 0 1,1 1-1,-1 0 1,1-1-1,-1 1 1,0 0-1,1-1 1,-1 1-1,0 0 1,0 0-1,0 0 1,1 0-1,-1 0 1,0 0-1,0 1 1,0-1-1,-1 0 1,1 0-1,0 1 1,0 1-1,1 4 90,-1 0 0,0 0-1,0 0 1,-1 0-1,0 11 1,0-6-123,-9 93 721,9-105-719,0 1 1,0 0-1,0-1 0,0 1 1,0-1-1,0 1 1,0 0-1,0-1 0,1 1 1,-1 0-1,0-1 1,0 1-1,1-1 1,-1 1-1,0-1 0,1 1 1,-1 0-1,0-1 1,1 1-1,-1-1 1,1 0-1,-1 1 0,1-1 1,-1 1-1,1-1 1,-1 0-1,1 1 1,-1-1-1,1 0 0,0 0 1,-1 1-1,1-1 1,26-3 246,23-21-177,-16-5-783,-28 22 316,1 1 1,0 0-1,0 0 1,0 1-1,1-1 1,0 2-1,8-5 1,-15 9 278,0 1-1,-1-1 1,1 0-1,-1 1 1,1-1-1,-1 1 1,0-1-1,1 1 1,-1-1-1,1 1 1,-1-1-1,0 1 1,1 0 0,-1-1-1,0 1 1,0-1-1,1 1 1,-1 0-1,0-1 1,0 1-1,0 0 1,0-1-1,0 1 1,0 0 0,0-1-1,0 1 1,0 0-1,0-1 1,0 1-1,-1 0 1,1-1-1,0 1 1,-1 0-1,-2 32-3727,2-30 2243,0 15-5797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3.972"/>
    </inkml:context>
    <inkml:brush xml:id="br0">
      <inkml:brushProperty name="width" value="0.025" units="cm"/>
      <inkml:brushProperty name="height" value="0.025" units="cm"/>
    </inkml:brush>
  </inkml:definitions>
  <inkml:trace contextRef="#ctx0" brushRef="#br0">34 9 8648,'0'0'8937,"-5"9"-8254,0 3-297,0 0-1,1 0 1,0 0 0,1 1-1,0-1 1,1 1 0,0 0-1,1-1 1,1 20 0,0-28-313,0 0 1,1 0-1,-1 1 0,1-1 1,0 0-1,0 0 1,0 0-1,0 0 1,1 0-1,0 0 1,0-1-1,0 1 1,0 0-1,0-1 0,1 1 1,0-1-1,-1 0 1,1 0-1,0 0 1,1 0-1,-1-1 1,0 1-1,1-1 0,0 0 1,-1 0-1,1 0 1,0-1-1,0 1 1,0-1-1,0 0 1,0 0-1,0 0 0,1 0 1,6-1-1,-5 1-16,1-1 0,-1-1 0,0 1-1,0-1 1,0 0 0,0 0 0,0-1 0,0 1-1,-1-1 1,1-1 0,0 1 0,-1-1-1,0 0 1,1 0 0,-1-1 0,0 0-1,-1 1 1,1-2 0,5-5 0,-5 4-41,0-1-1,-1 1 1,0-1 0,0 0 0,0 0-1,-1-1 1,0 1 0,0-1 0,-1 0-1,0 1 1,-1-1 0,1 0 0,-1 0 0,-1-11-1,0 17-20,1 1 0,-1 0-1,-1 0 1,1-1-1,0 1 1,0 0-1,0 0 1,-1-1 0,1 1-1,0 0 1,-1 0-1,1 0 1,-1-1 0,0 1-1,1 0 1,-1 0-1,0 0 1,0 0-1,0 0 1,1 0 0,-1 1-1,0-1 1,0 0-1,0 0 1,-1 0 0,1 1-1,0-1 1,0 1-1,0-1 1,0 1 0,-1-1-1,1 1 1,0 0-1,0 0 1,-1-1-1,1 1 1,0 0 0,0 0-1,-1 0 1,1 0-1,0 1 1,0-1 0,-1 0-1,1 0 1,0 1-1,0-1 1,0 1-1,-1-1 1,1 1 0,0 0-1,0-1 1,0 1-1,0 0 1,0 0 0,0-1-1,0 1 1,0 0-1,1 0 1,-1 0 0,0 0-1,0 0 1,1 0-1,-1 1 1,1-1-1,-1 0 1,1 0 0,-1 0-1,1 1 1,-1 1-1,1 0-2,-1 0-1,1 0 1,0 0 0,0 0-1,0 0 1,0 0-1,1 0 1,-1 0-1,1 0 1,-1-1-1,1 1 1,0 0 0,0 0-1,1 0 1,-1-1-1,0 1 1,1-1-1,0 1 1,-1-1-1,5 4 1,-3-3 24,1 0-1,0 0 1,0-1-1,0 0 1,0 0-1,0 0 1,0 0-1,1-1 1,-1 0-1,1 1 1,-1-2-1,7 2 1,1-1 27,0-1-1,1 0 1,-1-1 0,0 0 0,0-1 0,0 0 0,0-1 0,0 0 0,18-9 0,-14 4-17,0 0 0,-1-2 0,21-16 0,-31 22-15,-1 1 1,0-1-1,0 0 1,0-1 0,0 1-1,0-1 1,-1 0-1,0 0 1,0 0 0,0 0-1,-1 0 1,1 0-1,-1-1 1,1-7 0,-2 12-11,-1 1 1,0-1-1,0 0 0,0 1 1,0-1-1,0 1 1,0-1-1,0 0 1,0 1-1,0-1 1,0 1-1,0-1 0,0 1 1,0-1-1,-1 0 1,1 1-1,0-1 1,0 1-1,-1-1 0,1 1 1,0-1-1,-1 1 1,1-1-1,0 1 1,-1-1-1,1 1 1,-1 0-1,1-1 0,-1 1 1,1 0-1,-1-1 1,-20 3-64,-19 21-40,32-16 190,1 1-1,0 1 1,0-1-1,0 1 1,-9 18-1,14-22 16,0 0-1,0 0 1,0 0-1,0 0 0,1 0 1,0 0-1,0 1 1,0-1-1,1 0 1,-1 1-1,1-1 1,1 1-1,1 9 0,-2-13-99,1 0 0,1 0 0,-1 0 0,0 0 0,0 0 0,1 0 0,-1 0 1,1 0-1,0 0 0,-1 0 0,1-1 0,0 1 0,0-1 0,0 1 0,0-1 0,0 0 0,1 0 0,-1 0 0,0 0 0,0 0 0,1-1 0,-1 1 0,1 0 0,4-1 0,66 5-2143,-62-6 1188,3 2-930,0-2 0,0 0-1,0-1 1,13-3 0,11-8-5848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4.334"/>
    </inkml:context>
    <inkml:brush xml:id="br0">
      <inkml:brushProperty name="width" value="0.025" units="cm"/>
      <inkml:brushProperty name="height" value="0.025" units="cm"/>
    </inkml:brush>
  </inkml:definitions>
  <inkml:trace contextRef="#ctx0" brushRef="#br0">126 51 12332,'0'0'5055,"-2"-9"-2573,1 6-2307,1 1-72,0 0 0,-1 0 0,1 1 0,-1-1 0,1 0 0,-1 0 0,0 1 0,1-1 0,-1 0 0,0 1 0,0-1 0,0 1 0,0-1 0,-1 1 0,1 0 0,0-1 0,-1 1 0,1 0 0,0 0 0,-1 0 0,0 0 0,1 0 0,-1 0 0,0 0 0,1 1 0,-1-1 0,0 1 0,1-1 1,-1 1-1,0 0 0,0-1 0,0 1 0,0 0 0,1 0 0,-1 0 0,0 0 0,-2 1 0,-37 5 448,39-5-549,0-1 0,1 0 0,-1 1 0,1-1 0,-1 1-1,1 0 1,-1 0 0,1-1 0,-1 1 0,1 0 0,0 0-1,-1 0 1,1 0 0,0 0 0,0 1 0,0-1 0,0 0 0,0 1-1,0-1 1,0 0 0,0 1 0,1-1 0,-1 1 0,0 1 0,1-2-15,0 0 1,1 0 0,-1 0 0,0-1 0,1 1 0,-1 0-1,0 0 1,1 0 0,-1-1 0,1 1 0,-1 0 0,1-1 0,0 1-1,-1 0 1,1-1 0,0 1 0,-1-1 0,1 1 0,0-1-1,0 1 1,-1-1 0,1 1 0,0-1 0,0 0 0,0 1 0,1-1-1,29 10-657,-22-8 387,20 7-375,60 20-681,-82-26 1318,0 0-1,0 1 1,0 0 0,0 0 0,-1 0-1,0 1 1,0 0 0,0 0 0,7 8-1,-13-12 100,1 0 0,0 0 0,0 0 0,-1 0 0,1 0 0,-1 0 0,1 0-1,-1 0 1,1 0 0,-1 0 0,0 0 0,0 1 0,1-1 0,-1 0 0,0 0 0,0 0-1,0 1 1,0-1 0,0 0 0,0 0 0,-1 0 0,1 0 0,0 1 0,-1-1 0,1 0-1,-1 0 1,1 0 0,-1 0 0,1 0 0,-1 0 0,0 0 0,1 0 0,-1 0 0,0 0-1,0 0 1,0-1 0,0 1 0,0 0 0,0-1 0,0 1 0,0 0 0,0-1 0,-1 1 0,-8 4 310,1 0 0,-1-1 1,-20 5-1,21-6-361,-7 3-199,-1-1 0,0-1 1,0 0-1,0-2 1,0 0-1,-20 0 1,37-2-1,0 0 1,-1 0 0,1-1 0,-1 1 0,1 0-1,0-1 1,-1 1 0,1 0 0,0-1 0,-1 1-1,1 0 1,0-1 0,0 1 0,-1 0 0,1-1-1,0 1 1,0-1 0,0 1 0,0-1 0,0 1-1,-1-1 1,1 1 0,0-1 0,0 1 0,0 0 0,0-1-1,0 1 1,0-1 0,0 1 0,1-1 0,-1 1-1,0-1 1,0 1 0,0-1 0,0 1 0,1 0-1,-1-1 1,0 1 0,0-1 0,1 1 0,-1 0-1,0-1 1,1 1 0,15-21-7303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4.789"/>
    </inkml:context>
    <inkml:brush xml:id="br0">
      <inkml:brushProperty name="width" value="0.025" units="cm"/>
      <inkml:brushProperty name="height" value="0.025" units="cm"/>
    </inkml:brush>
  </inkml:definitions>
  <inkml:trace contextRef="#ctx0" brushRef="#br0">120 1 15983,'0'0'7554,"-10"7"-6145,1 0-1196,1 1-1,-1-1 1,1 1 0,1 1-1,0 0 1,0 0-1,0 0 1,1 1-1,1 0 1,-8 17-1,7-7-73,1 1-1,0 0 0,2 0 0,0 1 0,1-1 0,3 40 0,-2-59-133,1 0 1,0-1-1,0 1 1,0 0-1,0 0 1,0-1-1,1 1 1,-1 0-1,0-1 0,1 1 1,-1-1-1,1 1 1,0 0-1,-1-1 1,1 1-1,0-1 1,0 0-1,0 1 1,0-1-1,0 0 1,0 1-1,1-1 1,-1 0-1,0 0 1,1 0-1,-1 0 1,0 0-1,1 0 1,-1-1-1,1 1 1,0 0-1,-1-1 0,1 1 1,3 0-1,-3-2 7,0 1 0,1-1-1,-1 1 1,0-1-1,0 1 1,1-1-1,-1 0 1,0 0-1,0 0 1,0-1-1,0 1 1,0 0 0,0-1-1,0 1 1,-1-1-1,1 0 1,-1 1-1,1-1 1,-1 0-1,1 0 1,-1 0 0,0 0-1,0 0 1,2-5-1,1-5-8,0 0 1,-1 0-1,0 0 0,-1 0 0,0-1 0,-1 1 1,0-1-1,-1 0 0,-1-13 0,1 26-8,0-1 0,0 1 0,0-1 0,0 0 0,0 1 0,0-1 0,0 0 0,0 1 0,0-1 0,0 0 0,-1 1 0,1-1 0,0 1 0,0-1 0,0 1 0,-1-1 0,1 0 0,0 1 0,-1-1-1,1 1 1,-1-1 0,1 1 0,0-1 0,-1 1 0,1 0 0,-1-1 0,1 1 0,-1 0 0,0-1 0,1 1 0,-1 0 0,1-1 0,-1 1 0,1 0 0,-1 0 0,0 0 0,1 0 0,-1 0 0,0 0 0,1 0 0,-1 0 0,1 0 0,-1 0 0,0 0 0,1 0 0,-1 0-1,0 0 1,-1 1-3,1 0-1,0 0 0,-1-1 1,1 1-1,0 0 0,0 0 0,0 0 1,0 0-1,0 0 0,0 0 0,0 1 1,0-1-1,0 0 0,0 0 0,1 1 1,-1-1-1,1 0 0,-1 1 1,0 2-1,0 0 0,0-1 1,1 1-1,-1 0 1,1 0-1,0 0 1,0 0-1,0 0 1,1 0-1,-1-1 1,1 1 0,0 0-1,0 0 1,0 0-1,0-1 1,1 1-1,3 5 1,-3-7 8,1 1 1,-1-1 0,1 1 0,0-1 0,0 0 0,0 0 0,0 0-1,1 0 1,-1-1 0,0 1 0,1-1 0,-1 0 0,1 0-1,0 0 1,-1 0 0,1-1 0,-1 0 0,6 1 0,3-1 9,0-1 0,0 0 0,0 0-1,0-1 1,0-1 0,0 0 0,-1 0 0,1-2 0,-1 1 0,0-1 0,0-1 0,-1 0 0,0 0 0,0-1 0,0 0 0,-1-1 0,0 0 0,0 0 0,-1-1 0,0-1 0,7-10 0,-18 24-63,-26 48-19,28-49 73,-1 1 0,1-1 1,0 0-1,0 0 0,0 0 1,1 0-1,-1 1 0,1-1 0,-1 0 1,1 1-1,0-1 0,0 0 1,1 1-1,-1-1 0,1 0 1,0 1-1,1 4 0,-1-8-102,0 1 0,0 0 0,0 0 1,0-1-1,0 1 0,0 0 0,0-1 0,0 1 0,0-1 0,0 0 0,0 1 1,0-1-1,0 0 0,1 1 0,-1-1 0,0 0 0,0 0 0,0 0 0,1 0 0,-1 0 1,0 0-1,2-1 0,28-8-6403,-10-6 349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30.553"/>
    </inkml:context>
    <inkml:brush xml:id="br0">
      <inkml:brushProperty name="width" value="0.025" units="cm"/>
      <inkml:brushProperty name="height" value="0.025" units="cm"/>
    </inkml:brush>
  </inkml:definitions>
  <inkml:trace contextRef="#ctx0" brushRef="#br0">3 72 4612,'0'0'14724,"-3"3"-13758,4-4-713,222-21 1677,-179 21-1935,30 1-60,-51 1-63,-23-1 123,0 0 1,0 0-1,0 0 0,0 0 1,0 0-1,0 1 0,0-1 1,0 0-1,0 0 0,0 0 1,0 0-1,0 0 0,0 0 1,0 0-1,0 0 0,0 1 0,0-1 1,0 0-1,0 0 0,0 0 1,0 0-1,0 0 0,0 0 1,0 0-1,0 0 0,0 0 1,0 1-1,0-1 0,0 0 1,0 0-1,1 0 0,-1 0 1,0 0-1,0 0 0,0 0 0,0 0 1,0 0-1,0 0 0,0 0 1,0 0-1,0 0 0,1 0 1,-1 0-1,0 0 0,0 0 1,0 0-1,0 0 0,0 0 1,0 0-1,-32 11 82,0-2 1,-1-2-1,0-1 1,0-1-1,-1-2 1,-41-1-1,48-1 32,54-6-179,0 0 0,42-16 1,40-9 17,-69 23-155,-21 4 32,-1 0-1,1-2 1,26-9 0,-46 11 248,-10 2 96,-16 0 160,-8 1 12,-53 8 0,74-6-321,1 1 0,-1 0 0,1 1 0,0 0 0,0 1 0,-23 13 0,29-11-342,7-7 225,0 0-1,0 0 1,0 0-1,0 0 1,0 1-1,-1-1 1,1 0 0,0 0-1,0 0 1,0 0-1,0 0 1,0 0-1,0 1 1,0-1-1,0 0 1,0 0-1,0 0 1,0 0 0,0 0-1,0 0 1,0 1-1,0-1 1,0 0-1,1 0 1,-1 0-1,0 0 1,0 0-1,0 0 1,0 1-1,0-1 1,0 0 0,0 0-1,0 0 1,0 0-1,0 0 1,1 0-1,-1 0 1,0 0-1,0 0 1,0 0-1,0 1 1,0-1 0,0 0-1,0 0 1,1 0-1,-1 0 1,0 0-1,0 0 1,0 0-1,0 0 1,0 0-1,1 0 1,-1 0 0,0 0-1,0 0 1,0 0-1,0 0 1,0 0-1,0 0 1,1 0-1,-1-1 1,0 1-1,0 0 1,0 0 0,0 0-1,0 0 1,0 0-1,1 0 1,13-2-6913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5.318"/>
    </inkml:context>
    <inkml:brush xml:id="br0">
      <inkml:brushProperty name="width" value="0.025" units="cm"/>
      <inkml:brushProperty name="height" value="0.025" units="cm"/>
    </inkml:brush>
  </inkml:definitions>
  <inkml:trace contextRef="#ctx0" brushRef="#br0">82 1 13613,'0'0'5397,"-9"8"-3699,2-1-1444,1 1 0,-1-1 0,2 1 0,-1 0 1,1 1-1,0-1 0,1 1 0,0 0 0,0 0 0,1 0 1,0 0-1,-2 11 0,2 3 127,0 0 1,1 0-1,2 1 0,2 23 1,-2-37-341,1-1 0,1 1 1,0-1-1,0 0 1,1 0-1,0 0 1,0 0-1,1 0 0,1 0 1,-1-1-1,1 0 1,10 12-1,-15-19-36,0-1 0,1 1 1,-1-1-1,0 1 0,0-1 0,1 1 0,-1-1 1,0 0-1,1 1 0,-1-1 0,1 1 0,-1-1 1,1 0-1,-1 1 0,0-1 0,1 0 0,-1 0 1,1 1-1,-1-1 0,1 0 0,0 0 0,-1 0 0,1 1 1,-1-1-1,1 0 0,-1 0 0,1 0 0,0 0 1,-1 0-1,1 0 0,-1 0 0,1 0 0,-1-1 1,1 1-1,-1 0 0,1 0 0,-1 0 0,1-1 1,-1 1-1,1 0 0,-1 0 0,1-1 0,-1 1 1,1 0-1,-1-1 0,1 1 0,-1-1 0,0 1 0,1-1 1,-1 1-1,0-1 0,1 1 0,-1-1 0,0 1 1,0-1-1,0 1 0,1-1 0,-1 1 0,0-1 1,0 1-1,0-2 0,5-35 95,-4-1-64,0 27-119,0-1 1,-1 1-1,0-1 1,0 1 0,-2-1-1,1 1 1,-2-1 0,1 1-1,-1 0 1,-5-11 0,-3 11 5,8 20 111,7 23 340,-1-28-339,0 0 0,1 0 1,-1-1-1,1 1 0,-1-1 1,1 0-1,0 0 0,0-1 1,1 1-1,-1-1 0,0 0 1,1 0-1,-1 0 1,1 0-1,0-1 0,0 0 1,-1 0-1,1 0 0,0-1 1,0 0-1,6 0 0,4 1-7,0-1 0,0-1 0,0 0 0,0-1 0,23-7-1,-20 3-5,0-1-1,-1-1 1,0-1-1,0 0 0,28-22 1,-45 31-25,1 0 0,-1 0 0,0-1 0,0 1 0,0 0 0,1 0 0,-1 0-1,0 0 1,0 0 0,0 0 0,0 0 0,1 1 0,-1-1 0,0 0 0,0 0 0,0 0 0,0 0 0,1 0 0,-1 0 0,0 0 0,0 0 0,0 0 0,0 0 0,0 0 0,1 1 0,-1-1 0,0 0 0,0 0 0,0 0 0,0 0 0,0 0 0,0 1 0,0-1 0,0 0 0,0 0 0,1 0 0,-1 0 0,0 1 0,0-1 0,0 0 0,0 0 0,0 0 0,0 0 0,0 1 0,0-1 0,0 0 0,0 0 0,0 0 0,0 1 0,0-1 0,-1 0 0,1 0 0,0 0 0,0 0 0,0 1 0,0-1 0,0 0 0,0 0 0,0 0 0,0 0 0,0 0 0,-1 0 0,1 1 0,0-1 0,0 0 0,-4 14-7,-9 15-8,9-22 109,0 0-1,0 1 1,1-1-1,0 1 1,1-1-1,0 1 1,0 0-1,0 0 1,1 0-1,0 0 1,1 1-1,0 7 1,0-15-84,1 0 0,-1-1 0,0 1 0,1 0 0,-1-1 0,1 1 0,-1 0 0,1-1 0,-1 1 0,1-1 0,-1 1 0,1-1 1,-1 1-1,1-1 0,0 0 0,-1 1 0,1-1 0,-1 0 0,1 1 0,0-1 0,0 0 0,-1 0 0,1 0 0,0 1 0,-1-1 0,1 0 0,0 0 0,0 0 0,-1 0 0,1 0 0,0-1 1,0 1-1,-1 0 0,1 0 0,0 0 0,0-1 0,27-11-263,-25 9-113,0 0 0,-1 0 0,1 0 0,-1 0 0,0 0 0,0-1 0,0 1 0,1-5 0,8-34-7568,-8 5-3600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5.663"/>
    </inkml:context>
    <inkml:brush xml:id="br0">
      <inkml:brushProperty name="width" value="0.025" units="cm"/>
      <inkml:brushProperty name="height" value="0.025" units="cm"/>
    </inkml:brush>
  </inkml:definitions>
  <inkml:trace contextRef="#ctx0" brushRef="#br0">0 0 20211,'0'0'4580,"23"56"-4323,-7-48-257,8-3-2979,1-3-6983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5.994"/>
    </inkml:context>
    <inkml:brush xml:id="br0">
      <inkml:brushProperty name="width" value="0.025" units="cm"/>
      <inkml:brushProperty name="height" value="0.025" units="cm"/>
    </inkml:brush>
  </inkml:definitions>
  <inkml:trace contextRef="#ctx0" brushRef="#br0">120 22 12876,'0'0'1548,"-11"-1"187,-10-5-1077,5 2 622,0 0-1,0 1 1,-19-1-1,34 5-1217,1-1-1,0 1 1,-1-1-1,1 1 0,-1-1 1,1 1-1,0 0 1,-1-1-1,1 1 1,0 0-1,0-1 0,-1 1 1,1 0-1,0 0 1,0-1-1,0 1 0,0 0 1,0-1-1,0 1 1,0 0-1,0-1 0,0 1 1,1 0-1,-1 0 1,0-1-1,0 1 0,1 1 1,8 21 717,-5-20-720,0 0 0,0 0-1,0-1 1,1 0 0,-1 0 0,1 0 0,-1-1 0,1 1 0,0-1-1,0 0 1,-1 0 0,1-1 0,0 1 0,0-1 0,0 0 0,6-1-1,13-2-37,0-1 0,25-7 0,-19 4 10,-5 1-32,-19 3 0,0 1 0,1 0-1,-1 1 1,1 0 0,0 0 0,-1 0-1,1 0 1,0 1 0,-1 0 0,1 1-1,7 1 1,-14-2 1,0 0 0,0 1-1,0-1 1,1 1 0,-1-1 0,0 1-1,0-1 1,0 0 0,0 1 0,0-1-1,0 1 1,0-1 0,0 1 0,0-1-1,0 1 1,0-1 0,0 1 0,0-1-1,0 1 1,0-1 0,0 0 0,-1 1-1,1-1 1,0 1 0,0-1 0,0 0-1,-1 1 1,1-1 0,0 1 0,-1-1-1,1 0 1,0 1 0,-1-1 0,-12 17 232,11-15-173,-3 3 32,2-2-43,0 1 1,1-1-1,-1 1 1,0-1-1,1 1 1,0 0-1,0 0 0,0 0 1,0 0-1,1 0 1,-1 0-1,1 0 0,-1 6 1,3-9-38,0-1 1,-1 1-1,1 0 1,0 0 0,0 0-1,0-1 1,-1 1-1,1 0 1,0-1-1,0 1 1,0-1 0,0 1-1,0-1 1,0 1-1,0-1 1,0 0-1,0 1 1,0-1 0,1 0-1,-1 0 1,0 0-1,0 0 1,0 0-1,0 0 1,0 0 0,0 0-1,0 0 1,2-1-1,36-3 81,-17-1-604,0-1 1,0-1-1,-1-1 1,33-17-1,34-24-8183,-57 32 2331,-22 11-1344</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6.420"/>
    </inkml:context>
    <inkml:brush xml:id="br0">
      <inkml:brushProperty name="width" value="0.025" units="cm"/>
      <inkml:brushProperty name="height" value="0.025" units="cm"/>
    </inkml:brush>
  </inkml:definitions>
  <inkml:trace contextRef="#ctx0" brushRef="#br0">1 51 1217,'0'0'10608,"9"7"-10406,30 23-73,-36-28-171,-1-1 0,1 0 1,-1 0-1,1-1 1,0 1-1,0 0 1,-1-1-1,1 0 0,0 0 1,0 0-1,-1 0 1,1 0-1,0 0 1,0-1-1,-1 1 1,1-1-1,4-1 0,43-22-821,-34 15 1140,-6 3-682,4-4 5813,-13 3 131,-16 4-3402,-33 12-1121,30-5-487,16-3-374,5-2-115,4-2-490,-1 0 1,0 0-1,0 0 1,-1-1-1,1 0 1,-1 0-1,0-1 1,0 0-1,5-6 1,-52 43-160,38-29 713,-33 35 1187,35-36-1202,1-1 1,0 1-1,0-1 0,0 1 0,0-1 0,0 1 1,0 0-1,0-1 0,1 1 0,-1 0 0,1 0 1,-1 0-1,1 0 0,-1-1 0,1 1 0,0 0 1,0 0-1,0 0 0,0 0 0,1 0 0,-1 0 1,0 0-1,1-1 0,0 4 0,1-4-59,-1 0 0,1 0-1,-1 1 1,1-1 0,0 0-1,-1 0 1,1-1 0,0 1-1,0 0 1,0 0 0,0-1 0,0 1-1,0-1 1,0 0 0,0 0-1,0 0 1,0 0 0,2 0 0,44-1 24,-38 0-27,7-1-92,1-1 1,-1-1-1,0 0 0,29-13 1,-28 11 26,0-1 0,0 2 0,29-5 0,-47 11 81,1-1-1,-1 0 1,1 1 0,0-1-1,-1 0 1,1 1-1,-1-1 1,1 0 0,-1 1-1,0-1 1,1 1 0,-1-1-1,1 1 1,-1-1 0,0 1-1,1-1 1,-1 1-1,0-1 1,0 1 0,1 0-1,-1-1 1,0 1 0,0-1-1,0 1 1,0 0 0,0-1-1,0 1 1,0-1 0,0 1-1,0 0 1,0-1-1,0 1 1,0 0 0,0-1-1,-1 2 1,-3 35 1049,1-20-286,4-16-786,-1 0 0,0 0 1,1 0-1,-1 0 1,1 0-1,-1 0 1,1 0-1,-1 0 0,1 0 1,0 0-1,-1 0 1,1 0-1,0-1 0,0 1 1,-1 0-1,1 0 1,0-1-1,0 1 1,0-1-1,0 1 0,0-1 1,0 1-1,0-1 1,0 0-1,0 1 1,0-1-1,0 0 0,0 0 1,0 0-1,0 0 1,1 0-1,0 0 1,46 1 123,-34-2-114,3 1-346,1-1-1,-1-1 0,30-7 0,-38 6-1138,1 0 0,-1 0 1,1-1-1,12-8 0,-6-1-6430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6.783"/>
    </inkml:context>
    <inkml:brush xml:id="br0">
      <inkml:brushProperty name="width" value="0.025" units="cm"/>
      <inkml:brushProperty name="height" value="0.025" units="cm"/>
    </inkml:brush>
  </inkml:definitions>
  <inkml:trace contextRef="#ctx0" brushRef="#br0">1 14 18001,'0'0'673,"62"-11"-577,-37 11-769,2-2-5413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7.485"/>
    </inkml:context>
    <inkml:brush xml:id="br0">
      <inkml:brushProperty name="width" value="0.025" units="cm"/>
      <inkml:brushProperty name="height" value="0.025" units="cm"/>
    </inkml:brush>
  </inkml:definitions>
  <inkml:trace contextRef="#ctx0" brushRef="#br0">1 76 7271,'0'0'14568,"11"-8"-13569,-2 2-960,1-1 0,0 2 0,0 0 0,0 0 0,1 0 0,-1 2 1,1-1-1,0 1 0,0 1 0,0 0 0,14-1 0,-21 3-61,0 0 0,0-1 0,-1 1 0,1 1 0,0-1 0,0 0 0,-1 1 0,1 0 0,0 0 0,-1 0 0,1 0 0,-1 1 0,7 3 0,-9-4 14,0 1 0,0-1 0,0 1 0,0-1-1,0 1 1,-1 0 0,1-1 0,0 1 0,-1 0 0,1 0 0,-1-1-1,0 1 1,0 0 0,0 0 0,1 0 0,-2 0 0,1-1 0,0 1 0,0 0-1,0 0 1,-1 0 0,1-1 0,-1 1 0,0 0 0,1 0 0,-1-1-1,0 1 1,0 0 0,0-1 0,-2 3 0,-14 23 122,-11 19 154,27-43-210,0-1-1,0 1 1,0-1-1,0 1 1,1-1-1,-1 1 1,0 0-1,1-1 1,0 1-1,0 0 1,0 0-1,0-1 1,0 1-1,0 0 1,2 3-1,-2-6-7,1 1-1,0 0 1,-1 0-1,1 0 0,0 0 1,0-1-1,0 1 0,0 0 1,0-1-1,0 1 0,0 0 1,0-1-1,0 1 1,0-1-1,0 0 0,0 1 1,0-1-1,1 0 0,-1 0 1,0 0-1,0 0 0,0 0 1,2 0-1,33-1 711,-28 0-543,6-1-129,-1-1-1,1-1 0,-1 0 0,0 0 0,0-2 0,0 1 0,-1-2 0,1 1 0,-2-2 0,1 0 1,-1 0-1,0-1 0,-1 0 0,0-1 0,0 0 0,-1-1 0,-1 1 0,10-16 0,-17 25-73,0-1-1,0 0 0,0 0 1,0 0-1,-1 0 0,1 0 0,0-1 1,-1 1-1,0 0 0,1 0 1,-1 0-1,0 0 0,0-1 1,0 1-1,-1-4 0,1 5-9,-1 0 0,0 0 0,1-1 0,-1 1 0,0 0 0,1 0 0,-1 0 0,0 0 0,0 0 0,0 0 0,0 0 0,0 0 0,0 0 0,0 0 0,0 1 0,-1-1 0,1 0 0,-2 0 0,-3-1-54,0 1 1,0-1-1,1 2 1,-1-1-1,0 0 1,0 1-1,0 0 1,0 1-1,0-1 1,-7 3-1,12-3-55,0 0-1,0 0 1,0 0-1,0 0 1,1 1-1,-1-1 1,0 0-1,0 1 1,0-1-1,0 1 0,1-1 1,-1 1-1,0-1 1,1 1-1,-1-1 1,0 1-1,1 0 1,-1-1-1,0 1 1,1 0-1,-1-1 1,1 1-1,0 0 1,-1 0-1,1 0 1,0 0-1,-1-1 1,1 1-1,0 0 1,0 0-1,-1 0 1,1 0-1,0 0 1,0 0-1,0 0 1,0-1-1,1 1 1,-1 0-1,0 0 1,0 0-1,0 0 1,1 0-1,-1 0 1,0-1-1,1 1 1,-1 0-1,1 0 1,-1-1-1,1 1 0,-1 0 1,1 0-1,0-1 1,-1 1-1,1-1 1,0 1-1,-1-1 1,1 1-1,0-1 1,0 1-1,0-1 1,-1 1-1,1-1 1,0 0-1,0 0 1,0 1-1,0-1 1,1 0-1,57 9-8777,-22-9 3449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7.912"/>
    </inkml:context>
    <inkml:brush xml:id="br0">
      <inkml:brushProperty name="width" value="0.025" units="cm"/>
      <inkml:brushProperty name="height" value="0.025" units="cm"/>
    </inkml:brush>
  </inkml:definitions>
  <inkml:trace contextRef="#ctx0" brushRef="#br0">102 1 5926,'0'0'15700,"-9"-1"-14974,3 1-644,-1 1 0,1-1-1,0 1 1,0 1 0,-1-1 0,1 1 0,-8 3 0,12-4-11,0 0 0,0 0 1,0 0-1,0 0 0,0 0 1,0 0-1,0 1 0,1-1 1,-1 1-1,0-1 0,1 1 1,-1-1-1,1 1 1,0 0-1,0 0 0,-1 0 1,1 0-1,0 0 0,1 0 1,-1 0-1,0 0 0,1 0 1,-1 0-1,1 1 0,-1-1 1,1 0-1,0 0 0,0 0 1,0 1-1,1 1 1,-1-3-54,0 0 0,1 0 1,-1-1-1,1 1 1,-1 0-1,1 0 0,0-1 1,-1 1-1,1 0 1,0-1-1,-1 1 1,1 0-1,0-1 0,0 1 1,0-1-1,-1 0 1,1 1-1,0-1 1,0 0-1,0 1 0,0-1 1,0 0-1,0 0 1,0 0-1,0 0 0,-1 0 1,2 0-1,34 1 267,-27-2-173,18 0 14,0-2 0,0-2 0,45-12-1,-43 10-122,-1 0 1,52-4-1,-79 11-7,0 0 0,-1 0 0,1 0 0,0 0 0,0 0 0,0 0 0,0 0 0,0 0 0,-1 0-1,1 1 1,0-1 0,0 0 0,0 1 0,-1-1 0,1 0 0,0 1 0,0-1 0,-1 1 0,1-1 0,0 1 0,-1-1 0,1 1 0,-1 0 0,1-1 0,0 1 0,-1 0 0,0 0 0,1-1 0,-1 1 0,1 0 0,-1 0 0,0-1 0,1 1 0,-1 0 0,0 0-1,0 0 1,0 0 0,0 0 0,0 1 0,-7 42 96,2-17-76,6-26 10,0 0-1,0-1 0,0 1 1,0 0-1,0 0 0,0-1 0,0 1 1,0-1-1,1 1 0,-1-1 1,0 0-1,0 1 0,1-1 0,-1 0 1,0 0-1,1 0 0,-1 0 0,0 0 1,0 0-1,1 0 0,-1 0 1,0-1-1,0 1 0,3-1 0,-1 0 48,18-2-5,0-2 0,0-1 0,-1 0-1,27-13 1,-30 12-47,0 0 0,0 1 0,1 0 0,0 2 0,0 0 0,31-2 0,-48 6-17,0 0 0,-1 0 0,1 1 0,0-1 1,-1 0-1,1 0 0,-1 1 0,1-1 0,-1 1 0,1-1 0,-1 1 0,1-1 0,-1 1 1,1-1-1,-1 1 0,1-1 0,-1 1 0,0-1 0,1 1 0,-1 0 0,0-1 1,0 1-1,1-1 0,-1 1 0,0 0 0,0-1 0,0 1 0,0 0 0,0-1 0,0 1 1,0 0-1,0 0 0,0-1 0,0 2 0,-3 31 228,2-20-176,7-12-62,0-1-1,0 1 0,0-1 1,0 0-1,1 0 0,-1-1 1,7-1-1,29-14-2751,-15-1-3896,-2 2-3862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8.458"/>
    </inkml:context>
    <inkml:brush xml:id="br0">
      <inkml:brushProperty name="width" value="0.025" units="cm"/>
      <inkml:brushProperty name="height" value="0.025" units="cm"/>
    </inkml:brush>
  </inkml:definitions>
  <inkml:trace contextRef="#ctx0" brushRef="#br0">0 43 5605,'9'-4'7138,"10"-4"-5723,-1 2 0,1 0 0,1 1 0,-1 1 0,22-2 0,-33 5-1193,-1 0 0,0 0 0,1 1 1,-1 0-1,0 0 0,1 1 0,-1 0 0,0 0 0,0 1 0,0 0 0,0 0 1,0 0-1,0 1 0,0 0 0,-1 1 0,0-1 0,1 1 0,7 7 0,-11-8-188,-1 1-1,1-1 0,-1 0 0,0 1 1,0-1-1,-1 1 0,1-1 0,-1 1 1,0 0-1,0-1 0,0 1 0,0 0 1,-1 0-1,1 0 0,-1 0 0,0 0 0,0 0 1,-1 0-1,1 0 0,-1-1 0,0 1 1,0 0-1,0 0 0,0 0 0,-1-1 1,1 1-1,-1-1 0,0 1 0,0-1 1,0 0-1,-4 4 0,-8 11 59,-1-1-1,0-1 1,-1 0-1,-21 15 0,29-24-95,-5 4 32,9-8-7,-1 0-1,1 0 0,0 0 0,1 1 1,-1-1-1,1 1 0,-1 0 1,1 0-1,0 0 0,1 1 0,-4 7 1,6-12-11,0 1-1,0-1 1,0 1 0,0 0 0,0-1 0,0 1 0,0-1-1,1 1 1,-1-1 0,0 1 0,0-1 0,1 1 0,-1-1-1,0 1 1,1-1 0,-1 1 0,1-1 0,-1 1 0,1-1-1,-1 0 1,1 1 0,-1-1 0,1 0 0,-1 1-1,1-1 1,-1 0 0,1 0 0,-1 1 0,1-1 0,-1 0-1,1 0 1,0 0 0,-1 0 0,1 0 0,-1 0 0,2 0-1,28 3 94,-26-3-73,132 2 304,-118-3-651,0 0-1,0-2 1,-1 0 0,1-1 0,25-9 0,-42 12 89,0 1-1,0-1 1,0 1 0,1-1 0,-1 0 0,0 1 0,0-1 0,0 0 0,0 0-1,0 0 1,0 0 0,-1 0 0,1 0 0,0 0 0,0 0 0,-1 0 0,1 0-1,0-3 1,0 4-71,-1-1 0,0 0 0,0 0-1,0 1 1,0-1 0,0 0 0,0 0 0,-1 0-1,1 1 1,0-1 0,0 0 0,0 0 0,-1 1-1,1-1 1,0 0 0,-1 1 0,1-1 0,0 0-1,-1 1 1,1-1 0,-2 0 0,-17-12-6497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8.835"/>
    </inkml:context>
    <inkml:brush xml:id="br0">
      <inkml:brushProperty name="width" value="0.025" units="cm"/>
      <inkml:brushProperty name="height" value="0.025" units="cm"/>
    </inkml:brush>
  </inkml:definitions>
  <inkml:trace contextRef="#ctx0" brushRef="#br0">1 0 9129,'0'0'11178,"78"8"-11018,-31-4-128,3-2-128,2-2-1409,-4 0-2435,-7 0-1697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9.198"/>
    </inkml:context>
    <inkml:brush xml:id="br0">
      <inkml:brushProperty name="width" value="0.025" units="cm"/>
      <inkml:brushProperty name="height" value="0.025" units="cm"/>
    </inkml:brush>
  </inkml:definitions>
  <inkml:trace contextRef="#ctx0" brushRef="#br0">23 155 9865,'0'0'7517,"-3"9"-5809,0-2-1281,1-2-87,-1 1 0,1-1 0,0 1 0,0 0-1,0-1 1,1 1 0,0 0 0,0 0 0,1 0 0,0 0 0,0 9 0,1-14-313,-1 0 0,1-1 0,-1 1 0,1 0 0,0-1 1,-1 1-1,1 0 0,0-1 0,0 1 0,-1-1 0,1 1 0,0-1 1,0 0-1,0 1 0,0-1 0,0 0 0,0 0 0,-1 1 0,1-1 1,0 0-1,0 0 0,0 0 0,1 0 0,29 0 119,-22-1-79,8 0-103,0-1 0,0-1 0,0 0 0,-1-1 0,32-13 0,38-9-121,-85 26 166,-1 0 0,1 0 1,-1 0-1,1 0 0,-1 0 0,1 0 1,-1 0-1,1 0 0,-1 0 1,1 0-1,-1 0 0,1 0 0,-1 1 1,1-1-1,-1 0 0,1 0 1,-1 0-1,1 1 0,-1-1 0,0 0 1,1 1-1,-1-1 0,1 0 1,-1 1-1,0-1 0,1 0 0,-1 1 1,0-1-1,0 1 0,1-1 1,-1 1-1,0-1 0,0 0 0,0 1 1,1-1-1,-1 1 0,0-1 1,0 1-1,0-1 0,0 1 0,0-1 1,0 1-1,0-1 0,0 1 1,0-1-1,0 1 0,0-1 0,0 1 1,-1-1-1,1 1 0,0 0 1,-12 41 937,3-7-290,9-34-625,0 0-1,0 0 1,0 0 0,0-1-1,0 1 1,0 0-1,1 0 1,-1 0 0,0-1-1,1 1 1,-1 0-1,1-1 1,-1 1 0,1 0-1,-1-1 1,1 1-1,-1 0 1,1-1 0,-1 1-1,1-1 1,0 1 0,-1-1-1,1 1 1,0-1-1,0 0 1,-1 1 0,2-1-1,30 5 393,-23-6-652,0 0 1,0 0-1,0-1 1,16-4-1,-21 4-408,-1 1 0,1-1 1,-1 1-1,0-1 0,0 0 0,0 0 0,0 0 1,0-1-1,5-4 0,0-9-5866</inkml:trace>
  <inkml:trace contextRef="#ctx0" brushRef="#br0" timeOffset="1">423 1 17809,'0'0'5477,"79"21"-5925,-42-11-2307,-1 1-2050,2-3-800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7:57.486"/>
    </inkml:context>
    <inkml:brush xml:id="br0">
      <inkml:brushProperty name="width" value="0.025" units="cm"/>
      <inkml:brushProperty name="height" value="0.025" units="cm"/>
    </inkml:brush>
  </inkml:definitions>
  <inkml:trace contextRef="#ctx0" brushRef="#br0">70 60 4805,'0'0'6576,"-9"2"-3495,-4 0-2031,-9 2 16,-4-3 5882,58 5-5928,12-4-939,0-2 0,1-2 1,-1-2-1,0-2 0,-1-1 0,1-3 1,-1-1-1,58-25 0,-99 36-17,-29 8 625,-37 22-497,39-16-63,-2-1 0,0-2 0,0-1 0,-1 0 0,0-2-1,-53 7 1,76-14-128,-9 0-95,19-3-90,25-7-14,-6 1 182,13-7-133,1 3-1,1 0 1,68-9-1,-105 20 118,-37 4 470,-40 12-292,22-3-63,0-3 0,-92 5 0,145-14-157,0 0 0,-1 0 0,1 0 0,0 0 0,0 0 0,0 0 0,0 0-1,0 0 1,-1 0 0,1 0 0,0 0 0,0 0 0,0 0 0,0 0 0,-1 0 0,1 0 0,0 0 0,0 0 0,0 0 0,0 0 0,-1 0-1,1 0 1,0 0 0,0 0 0,0 0 0,0 0 0,0 0 0,-1 0 0,1 0 0,0-1 0,0 1 0,0 0 0,0 0 0,0 0-1,0 0 1,0 0 0,-1 0 0,1-1 0,0 1 0,0 0 0,0 0 0,0 0 0,0 0 0,0 0 0,0-1 0,0 1 0,0 0 0,0 0-1,0 0 1,0 0 0,0-1 0,0 1 0,0 0 0,0 0 0,0 0 0,0 0 0,0-1 0,0 1 0,0 0 0,0 0 0,0 0-1,0 0 1,1 0 0,-1-1 0,0 1 0,0 0 0,10-10-4994,-9 9 4497,23-16-9705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9.529"/>
    </inkml:context>
    <inkml:brush xml:id="br0">
      <inkml:brushProperty name="width" value="0.025" units="cm"/>
      <inkml:brushProperty name="height" value="0.025" units="cm"/>
    </inkml:brush>
  </inkml:definitions>
  <inkml:trace contextRef="#ctx0" brushRef="#br0">169 0 10954,'-8'3'2333,"-11"2"-1097,-55 19 2485,69-22-3442,-1 0 0,0 1 0,0 0 0,1 0 0,-1 0 0,1 1-1,0-1 1,0 1 0,-7 9 0,11-13-271,1 0-1,-1 1 0,1-1 1,-1 1-1,1-1 1,0 1-1,-1-1 0,1 0 1,0 1-1,-1-1 0,1 1 1,0-1-1,0 1 1,-1 0-1,1-1 0,0 1 1,0-1-1,0 1 0,0-1 1,0 1-1,0 0 1,0-1-1,0 1 0,0-1 1,0 1-1,0-1 1,0 1-1,0 0 0,1-1 1,-1 1-1,0-1 0,0 1 1,1-1-1,-1 1 1,0-1-1,1 1 0,-1-1 1,0 1-1,1-1 0,-1 0 1,1 1-1,-1-1 1,0 0-1,1 1 0,-1-1 1,1 0-1,-1 1 1,1-1-1,0 0 0,0 0 1,33 5 98,-26-4-108,21 1-516,64 8-503,-86-9 1033,0 0 1,0 1-1,0 0 1,0 1-1,0 0 0,-1 0 1,1 0-1,-1 1 1,12 8-1,-17-12 78,0 1 0,0 0 0,0-1-1,0 1 1,-1 0 0,1 0 0,0-1 0,-1 1 0,1 0 0,0 0-1,-1 0 1,1 0 0,-1 0 0,1 0 0,-1 0 0,0 0 0,1 0-1,-1 0 1,0 0 0,0 0 0,1 1 0,-1-1 0,0 0 0,0 0-1,0 0 1,-1 0 0,1 0 0,0 0 0,0 0 0,-1 0 0,1 0-1,0 0 1,-1 0 0,1 0 0,-1 0 0,1 0 0,-1 0 0,0 0-1,1 0 1,-1 0 0,0 0 0,0-1 0,1 1 0,-1 0 0,0-1-1,0 1 1,0 0 0,0-1 0,0 1 0,0-1 0,-2 1 0,-5 3 167,-1 0 0,0 0 0,1-1 0,-14 2 0,9-1-379,0-2 0,-1 0 1,1-1-1,-26 0 0,39-1-4,-1 0 0,1 0 0,-1 0 0,1 0 0,0-1 0,-1 1 0,1 0 0,-1 0 0,1 0 0,0 0 0,-1 0 0,1-1 0,-1 1 0,1 0 0,0 0 0,-1-1 0,1 1 0,0 0 0,-1 0 0,1-1 0,0 1 0,-1-1 0,1 1 0,0 0 0,0-1 0,0 1 0,-1 0 0,1-1 0,0 1 0,0-1 0,0 1 0,0-1 0,0 1 0,0 0 0,-1-1 0,1 1 0,0-1 0,0 1 0,1-1 0,-1 1 0,0-1 0,0 1 0,0 0 0,0-1 0,0 1 0,0-1 0,1 1 0,2-15-6494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29.873"/>
    </inkml:context>
    <inkml:brush xml:id="br0">
      <inkml:brushProperty name="width" value="0.025" units="cm"/>
      <inkml:brushProperty name="height" value="0.025" units="cm"/>
    </inkml:brush>
  </inkml:definitions>
  <inkml:trace contextRef="#ctx0" brushRef="#br0">177 0 13389,'0'0'8066,"-11"0"-7644,-7 1-365,1-1 0,-1 2 0,1 0 0,-1 1 1,1 1-1,-33 12 0,49-16-54,1 1 0,-1-1-1,1 0 1,-1 1 0,0-1 0,1 0 0,-1 1-1,1-1 1,-1 1 0,1-1 0,-1 1-1,1-1 1,0 1 0,-1-1 0,1 1 0,0 0-1,-1-1 1,1 1 0,0-1 0,-1 1-1,1 0 1,0-1 0,0 1 0,0 0 0,0-1-1,0 1 1,0 0 0,0-1 0,0 1-1,0 0 1,0-1 0,0 1 0,0 0 0,0-1-1,1 1 1,-1 0 0,0-1 0,0 1-1,1 0 1,-1-1 0,0 1 0,1-1 0,-1 1-1,1-1 1,-1 1 0,1-1 0,-1 1-1,1-1 1,-1 1 0,1-1 0,-1 0 0,1 1-1,0-1 1,-1 0 0,1 0 0,-1 1-1,2-1 1,45 25 123,-35-19-135,2 1 114,28 17-271,-40-23 233,-1 0-1,1 0 1,0 0 0,-1 0 0,0 1-1,1-1 1,-1 0 0,0 1-1,0-1 1,1 1 0,-1-1-1,0 1 1,0 0 0,-1 0-1,1-1 1,0 1 0,-1 0-1,2 3 1,-3-3 19,0-1 0,1 1 0,-1-1 0,0 1 0,0-1-1,0 1 1,0-1 0,0 0 0,0 0 0,0 1 0,-1-1 0,1 0 0,0 0-1,-1 0 1,1 0 0,0 0 0,-1-1 0,1 1 0,-1 0 0,0-1 0,1 1-1,-1-1 1,1 0 0,-1 1 0,0-1 0,1 0 0,-3 0 0,-47 6-170,50-6 91,-7 0-136,-23 0-818,30 0 725,0 0 1,1 0-1,-1 0 1,0 0-1,0 0 1,0 0-1,1 0 1,-1-1-1,0 1 1,0 0-1,1-1 0,-1 1 1,0 0-1,0-1 1,1 1-1,-1-1 1,0 1-1,1-1 1,-1 1-1,1-1 1,-1 0-1,1 1 0,-1-1 1,1 0-1,-1 1 1,1-1-1,0 0 1,-1-1-1,0-10-6194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30.214"/>
    </inkml:context>
    <inkml:brush xml:id="br0">
      <inkml:brushProperty name="width" value="0.025" units="cm"/>
      <inkml:brushProperty name="height" value="0.025" units="cm"/>
    </inkml:brush>
  </inkml:definitions>
  <inkml:trace contextRef="#ctx0" brushRef="#br0">122 1 14958,'0'0'6609,"-10"0"-6123,3 0-385,0 0 1,0 0 0,1 1-1,-1 0 1,0 1-1,0-1 1,-11 5 0,16-5-10,-1 0-1,0 0 1,1 1 0,-1-1 0,1 0 0,0 1 0,-1 0 0,1-1 0,0 1 0,0 0-1,0 0 1,0 0 0,0 0 0,1 1 0,-1-1 0,0 0 0,1 1 0,0-1 0,0 1-1,0-1 1,0 1 0,0 0 0,0 0 0,1-1 0,-1 1 0,0 3 0,2-5-72,0 0 1,0 0 0,-1 0 0,1 0-1,0-1 1,0 1 0,0 0 0,0-1-1,0 1 1,0 0 0,0-1 0,0 1-1,0-1 1,0 0 0,0 1 0,0-1-1,0 0 1,0 0 0,0 1 0,0-1-1,0 0 1,0 0 0,1 0 0,-1 0-1,0-1 1,1 1 0,36-2 230,-29-1-262,0 0 1,1 0-1,-1-1 0,-1 0 1,1-1-1,-1 0 0,1 0 1,-1-1-1,-1 0 0,1-1 1,12-14-1,-25 32 24,0-1 1,0 1 0,2 0-1,-1 0 1,-3 20-1,7-29-84,-1 0 1,1 0-1,0 0 0,-1 0 0,1 0 1,0 0-1,0 0 0,0 0 1,1 0-1,-1 0 0,0 0 0,1 0 1,-1 0-1,1 0 0,0 0 0,0 0 1,-1 0-1,1 0 0,1-1 1,-1 1-1,0 0 0,0-1 0,1 1 1,-1-1-1,0 1 0,1-1 0,0 0 1,-1 1-1,1-1 0,0 0 1,-1 0-1,1 0 0,0 0 0,0-1 1,0 1-1,0 0 0,0-1 0,0 0 1,0 1-1,2-1 0,2 1-420,-1-1 0,1 0 0,-1 0 0,0-1 0,1 1 0,-1-1-1,0 0 1,9-3 0,18-14-4879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30.576"/>
    </inkml:context>
    <inkml:brush xml:id="br0">
      <inkml:brushProperty name="width" value="0.025" units="cm"/>
      <inkml:brushProperty name="height" value="0.025" units="cm"/>
    </inkml:brush>
  </inkml:definitions>
  <inkml:trace contextRef="#ctx0" brushRef="#br0">79 1 13068,'-7'10'1025,"-3"9"-133,0-1 0,1 1 0,1 1 1,0 0-1,2 0 0,0 0 0,2 0 0,0 1 0,-1 27 0,5-29-593,-1-11-223,1-1 0,0 1 0,0 0 0,1-1 0,0 1-1,4 14 1,-4-20-61,0-1 0,0 1 0,-1-1 0,2 1 0,-1-1 1,0 1-1,0-1 0,0 0 0,1 0 0,-1 1 0,1-1 0,-1 0 0,1 0 0,-1-1 0,1 1 0,-1 0 0,1 0 0,0-1 0,0 1 0,-1-1 0,1 0 0,0 1 0,0-1 0,-1 0 0,1 0 0,0 0 0,0 0 0,0 0 0,-1 0 0,1-1 1,0 1-1,0-1 0,-1 1 0,1-1 0,2-1 0,10-3-5,0 0 1,0-1 0,18-11 0,-23 11-150,0 1 1,0 0 0,1 1 0,-1 0-1,1 0 1,0 1 0,0 1-1,0-1 1,18 0 0,-27 3 140,0 0 1,0 0-1,0 0 0,0 0 1,0 1-1,0-1 1,0 0-1,0 1 1,0-1-1,0 1 0,0-1 1,-1 1-1,1-1 1,0 1-1,0 0 1,0-1-1,-1 1 0,1 0 1,0 0-1,-1-1 1,1 1-1,0 0 1,-1 0-1,1 0 0,-1 0 1,0 0-1,1 0 1,-1 0-1,0 0 1,1 0-1,-1 0 0,0 0 1,0 0-1,0 0 1,0 0-1,0 0 0,0 0 1,0 0-1,-1 0 1,1 0-1,0 0 1,-1 1-1,0 3 90,0 0 0,0-1 1,0 1-1,-1-1 0,1 1 0,-1-1 1,0 0-1,-4 6 0,-48 44 382,13-14 146,41-40-603,0 0-1,0 0 0,-1 0 1,1 1-1,0-1 1,0 0-1,0 0 0,0 0 1,-1 1-1,1-1 0,0 0 1,0 0-1,0 1 0,0-1 1,0 0-1,0 0 0,0 1 1,-1-1-1,1 0 1,0 0-1,0 1 0,0-1 1,0 0-1,0 0 0,0 1 1,0-1-1,0 0 0,0 0 1,1 1-1,-1-1 0,0 0 1,0 1-1,0-1 1,0 0-1,0 0 0,0 0 1,0 1-1,1-1 0,-1 0 1,0 0-1,0 0 0,0 1 1,1-1-1,-1 0 0,0 0 1,0 0-1,1 1 1,18 3 359,34-5-218,-47 1-138,48-3-43,-1-2 0,103-25 0,-154 30-25,1-1-160,1 0-1,-1 0 0,1 0 1,-1-1-1,1 1 0,-1-1 1,0 0-1,5-3 0,-7 4-97,0 0 0,-1 0-1,1 0 1,0 0-1,0 0 1,-1 0-1,1 0 1,0 0-1,-1 0 1,0-1-1,1 1 1,-1 0-1,1 0 1,-1-1 0,0 1-1,0 0 1,0-3-1,0-14-6969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30.950"/>
    </inkml:context>
    <inkml:brush xml:id="br0">
      <inkml:brushProperty name="width" value="0.025" units="cm"/>
      <inkml:brushProperty name="height" value="0.025" units="cm"/>
    </inkml:brush>
  </inkml:definitions>
  <inkml:trace contextRef="#ctx0" brushRef="#br0">0 47 16303,'0'0'7528,"56"-13"-5927,-4 18-544,14 5-641,3 2-191,5 1-129,-3 0-64,-7-2 0,-7-2-1249,-7-5-2627,-5-4-3779</inkml:trace>
  <inkml:trace contextRef="#ctx0" brushRef="#br0" timeOffset="1">984 1 15150,'0'0'5034,"-4"10"-3160,-19 38 92,8-19-330,-16 41 0,29-62-1461,-1 0 0,1-1 0,0 1 0,0 0 1,1 0-1,0 0 0,1 1 0,0-1 0,0 0 0,3 16 0,-2-21-166,1 0-1,0 1 1,0-1-1,0 0 1,1 0-1,-1 0 1,1-1-1,-1 1 1,1 0-1,0-1 0,0 0 1,0 0-1,1 0 1,-1 0-1,0 0 1,1-1-1,-1 1 1,1-1-1,-1 0 1,1 0-1,0 0 1,0-1-1,5 1 1,1 1-435,-1-1 1,1 0 0,0-1-1,-1 0 1,1-1 0,0 0-1,-1 0 1,13-4 0,-20 4-13,0 0 1,1 0 0,-1 0 0,0 0-1,0-1 1,1 1 0,-1-1 0,0 0 0,3-3-1,14-24-6854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31.325"/>
    </inkml:context>
    <inkml:brush xml:id="br0">
      <inkml:brushProperty name="width" value="0.025" units="cm"/>
      <inkml:brushProperty name="height" value="0.025" units="cm"/>
    </inkml:brush>
  </inkml:definitions>
  <inkml:trace contextRef="#ctx0" brushRef="#br0">18 0 18962,'0'0'3299,"-18"49"-2370,27-26-64,6 1-321,8-6-480,2-9-3779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08.696"/>
    </inkml:context>
    <inkml:brush xml:id="br0">
      <inkml:brushProperty name="width" value="0.035" units="cm"/>
      <inkml:brushProperty name="height" value="0.035" units="cm"/>
    </inkml:brush>
  </inkml:definitions>
  <inkml:trace contextRef="#ctx0" brushRef="#br0">32 114 16860,'7'-17'971,"-1"1"1,0-1 0,4-23-1,-5 17 2124,-13 71-2445,1 0 0,0 94 0,4-60-511,-3 226-1849,6-306 1667,0-1 0,0 1 0,0 0 0,0 0 0,0 0 0,0 0 1,-1-1-1,1 1 0,0 0 0,-1 0 0,0-1 0,1 1 0,-1 0 0,0-1 0,0 1 0,0-1 1,0 1-1,0-1 0,-1 1 0,1-1 0,0 0 0,-1 1 0,-2 1 0,-11 7-470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09.120"/>
    </inkml:context>
    <inkml:brush xml:id="br0">
      <inkml:brushProperty name="width" value="0.035" units="cm"/>
      <inkml:brushProperty name="height" value="0.035" units="cm"/>
    </inkml:brush>
  </inkml:definitions>
  <inkml:trace contextRef="#ctx0" brushRef="#br0">18 354 16243,'-17'21'3269,"17"-21"-3243,0 1 0,0-1 0,0 0-1,0 0 1,0 0 0,0 0 0,0 0 0,0 0 0,0 0 0,0 1 0,0-1 0,0 0 0,0 0-1,0 0 1,0 0 0,0 0 0,0 0 0,0 0 0,0 1 0,0-1 0,0 0 0,0 0 0,1 0-1,-1 0 1,0 0 0,0 0 0,0 0 0,0 0 0,0 0 0,0 0 0,0 0 0,0 1 0,0-1-1,1 0 1,-1 0 0,0 0 0,0 0 0,0 0 0,0 0 0,0 0 0,0 0 0,0 0 0,1 0-1,-1 0 1,0 0 0,0 0 0,0 0 0,0 0 0,0 0 0,0 0 0,1 0 0,15-5 906,128-47 838,-60 23-1197,109-54 0,-175 73-659,0 0 1,-1-1-1,-1 0 1,23-21 0,-32 25 41,-1 1 0,0-1-1,-1 0 1,1 0 0,-2 0 0,1-1 0,-1 0 0,0 0 0,0 0 0,-1-1 0,0 1 0,2-14-1,-1-2-208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09.636"/>
    </inkml:context>
    <inkml:brush xml:id="br0">
      <inkml:brushProperty name="width" value="0.035" units="cm"/>
      <inkml:brushProperty name="height" value="0.035" units="cm"/>
    </inkml:brush>
  </inkml:definitions>
  <inkml:trace contextRef="#ctx0" brushRef="#br0">9 281 19468,'-8'6'1775,"9"-4"-721,21-5 255,85-34 174,147-72 0,50-19-2284,-299 127 729,-1-1-87,-1 0-1,1 1 1,0 0 0,-1 0-1,1 0 1,0 0 0,0 1-1,0-1 1,0 1 0,0 0-1,0 0 1,-1 0 0,1 1-1,6 1 1,-7 3-392,-3-1-194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10.088"/>
    </inkml:context>
    <inkml:brush xml:id="br0">
      <inkml:brushProperty name="width" value="0.035" units="cm"/>
      <inkml:brushProperty name="height" value="0.035" units="cm"/>
    </inkml:brush>
  </inkml:definitions>
  <inkml:trace contextRef="#ctx0" brushRef="#br0">178 32 15379,'0'-1'18,"5"-22"1986,-6 15-1137,-7 13-63,1 5-402,1-1 1,0 1-1,0 1 1,1-1-1,1 1 0,0 0 1,-4 15-1,-3 7 228,-21 64 781,-25 116 0,46-161-1104,3 1 0,3 0 1,1 1-1,5 56 0,0-96-247,0-1-1,1 1 1,1 0 0,1 0-1,0-1 1,0 1-1,1-1 1,8 13 0,-11-22-66,0-1 0,0 0 0,0 0 0,1 0 0,-1 0 0,1 0 0,0-1 0,-1 1 0,1-1 0,1 0 0,-1 0 0,0 0 0,0 0 0,6 2 0,-6-3-45,1-1 0,-1 1 0,1-1 0,0 0 0,-1 0 1,1 0-1,-1 0 0,1-1 0,-1 1 0,1-1 0,-1 0 0,1 0 0,-1 0 0,0-1 1,1 1-1,-1-1 0,0 1 0,3-4 0,6-3-83,0-1-1,0-1 0,-1 0 1,-1 0-1,0-1 1,0-1-1,14-22 1,-7 5-264</inkml:trace>
  <inkml:trace contextRef="#ctx0" brushRef="#br0" timeOffset="1">663 387 18564,'-1'5'519,"0"1"0,-1-1 0,1 0-1,-1 0 1,-3 5 0,-6 21 411,2 6-536,1 1 0,2-1 0,2 1 0,1 1 0,4 59 0,0-91-386,0 0 1,0-1 0,1 1-1,-1 0 1,1-1 0,6 11-1,-8-16-14,1 0 0,-1 0-1,1 0 1,0 0-1,-1 0 1,1 0 0,0-1-1,-1 1 1,1 0 0,0-1-1,0 1 1,0 0-1,0-1 1,0 1 0,0-1-1,0 1 1,0-1-1,0 1 1,0-1 0,1 0-1,-1 0-19,1 0-1,-1 0 0,0-1 1,1 1-1,-1-1 1,0 1-1,1-1 0,-1 1 1,0-1-1,0 0 1,1 1-1,-1-1 0,0 0 1,0 0-1,0 0 1,0 0-1,0 0 0,0 0 1,-1-1-1,2 0 1,7-12-374,-1-1 0,-1 0 0,0 0 0,-1-1 0,-1 0 0,0 0 0,3-23 0,1-12-303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5.274"/>
    </inkml:context>
    <inkml:brush xml:id="br0">
      <inkml:brushProperty name="width" value="0.025" units="cm"/>
      <inkml:brushProperty name="height" value="0.025" units="cm"/>
    </inkml:brush>
  </inkml:definitions>
  <inkml:trace contextRef="#ctx0" brushRef="#br0">1 2252 2947,'0'0'11109,"7"-3"-6446,28-10-4548,38-25 264,80-29 1,46-24 195,-160 73-559,69-23 0,-68 28 0,71-35 0,52-32-10,329-112-1,-67 17-72,-80 30-352,62-16-11,276-97-832,-321 124 1426,66-22 46,-51 14 54,-246 87-70,210-58-1,-247 90-36,258-66-174,-12-29 1185,-293 101-994,89-21 1,-92 28-268,-44 9-745,-2-4-4431,-8-3-886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10.561"/>
    </inkml:context>
    <inkml:brush xml:id="br0">
      <inkml:brushProperty name="width" value="0.035" units="cm"/>
      <inkml:brushProperty name="height" value="0.035" units="cm"/>
    </inkml:brush>
  </inkml:definitions>
  <inkml:trace contextRef="#ctx0" brushRef="#br0">19 3 23053,'-6'-1'2176,"2"0"-1680,-2 1-247,4 0 879,1 0-832,1 1-1216,1-1 736,1 0-168,5 3-129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11.063"/>
    </inkml:context>
    <inkml:brush xml:id="br0">
      <inkml:brushProperty name="width" value="0.035" units="cm"/>
      <inkml:brushProperty name="height" value="0.035" units="cm"/>
    </inkml:brush>
  </inkml:definitions>
  <inkml:trace contextRef="#ctx0" brushRef="#br0">243 4 16780,'0'0'92,"0"0"0,0 0 0,0-1 0,0 1 0,0 0 0,0 0 0,0 0 0,1 0 0,-1-1 0,0 1 0,0 0 0,0 0 0,0 0 0,0 0 0,0-1 0,0 1 1,1 0-1,-1 0 0,0 0 0,0 0 0,0 0 0,0 0 0,1 0 0,-1 0 0,0-1 0,0 1 0,0 0 0,0 0 0,1 0 0,-1 0 0,0 0 0,0 0 0,0 0 0,1 0 0,-1 0 1,0 0-1,0 0 0,0 0 0,1 0 0,-1 0 0,0 0 0,0 1 0,6 8 1556,5 24-1235,-9-24 4,12 40 51,14 44 258,21 128 0,-47-200-567,-1 0 0,-1 0 0,-1 0-1,-1 1 1,0-1 0,-2-1 0,-1 1 0,0-1 0,-2 1-1,0-2 1,-11 22 0,2-8-43,-3-1 1,0 0-1,-2-2 0,-1 0 0,-37 38 0,51-59-339,0-2 0,0 1 1,0-1-1,-14 8 0,20-14 159,0 0 0,1 0 0,-1 0 0,0 0 0,0 0 1,0 0-1,0 0 0,0-1 0,0 1 0,0-1 0,0 0 0,0 1 1,0-1-1,0 0 0,0 0 0,0-1 0,0 1 0,0 0 1,0 0-1,0-1 0,0 0 0,0 1 0,0-1 0,0 0 0,1 0 1,-1 0-1,0 0 0,0 0 0,1 0 0,-4-3 0,-14-26-480,0-7-200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11.518"/>
    </inkml:context>
    <inkml:brush xml:id="br0">
      <inkml:brushProperty name="width" value="0.035" units="cm"/>
      <inkml:brushProperty name="height" value="0.035" units="cm"/>
    </inkml:brush>
  </inkml:definitions>
  <inkml:trace contextRef="#ctx0" brushRef="#br0">134 72 16115,'-4'1'522,"0"1"-1,1 0 1,-1 0-1,0 0 0,0 0 1,-3 3-1,7-5-460,0 0-1,-1 0 1,1 0 0,0 1-1,0-1 1,0 0-1,-1 0 1,1 0 0,0 0-1,0 0 1,0 1 0,0-1-1,0 0 1,-1 0 0,1 0-1,0 0 1,0 1-1,0-1 1,0 0 0,0 0-1,0 0 1,0 1 0,0-1-1,0 0 1,0 0-1,0 1 1,0-1 0,0 0-1,0 0 1,0 0 0,0 1-1,0-1 1,0 0 0,0 0-1,0 0 1,0 1-1,0-1 1,0 0 0,0 0-1,0 1 1,20 0 1808,-5-3-1386,1 0 0,-1-2 0,1 0 0,26-11 0,57-32-236,-69 32-130,-16 8-92,-19 9 34,-22 10 36,-31 10-48,0-2 0,-106 21 0,108-28-79,96-22-34,219-57-16,-247 61 98,-16 4-3,-21 3 11,-200 59-1999,204-52 1101,18-5 268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12.095"/>
    </inkml:context>
    <inkml:brush xml:id="br0">
      <inkml:brushProperty name="width" value="0.035" units="cm"/>
      <inkml:brushProperty name="height" value="0.035" units="cm"/>
    </inkml:brush>
  </inkml:definitions>
  <inkml:trace contextRef="#ctx0" brushRef="#br0">13 19 14563,'2'-4'2998,"-1"7"-801,-1 16 314,-5 44-1364,3-39-462,-2 16-225,2-23-302,0 1-1,2 0 0,0-1 1,3 28-1,-3-44-152,0 0 0,0 0 0,0 0 0,0 0 0,0 0 0,0 0 0,1 0 0,-1-1 0,0 1 0,1 0 0,-1 0 0,0 0 0,1 0-1,-1-1 1,1 1 0,-1 0 0,1 0 0,-1-1 0,1 1 0,0 0 0,-1-1 0,1 1 0,0-1 0,-1 1 0,1-1 0,0 1 0,0-1 0,0 0 0,-1 1 0,1-1 0,0 0 0,0 1 0,0-1 0,0 0 0,0 0 0,0 0-1,0 0 1,-1 0 0,1 0 0,0 0 0,0 0 0,0 0 0,0-1 0,0 1 0,0 0 0,0 0 0,-1-1 0,1 1 0,0-1 0,1 0 0,3-2-25,0 0 0,0-1 0,-1 1 0,1-1 0,-1 0 0,6-7 0,7-11-161,0-1-1,-2-1 0,-1 0 0,0-1 0,-2-1 0,-1 1 0,15-54 0,-24 63 13,-2 16 167,0 0 0,-1 0 0,1 0 0,0 0 1,0 0-1,0 0 0,0 0 0,0-1 0,0 1 0,0 0 0,0 0 0,0 0 0,0 0 0,0 0 0,0 0 1,0 0-1,-1 0 0,1 0 0,0 0 0,0 0 0,0 0 0,0 0 0,0 0 0,0 0 0,0 0 0,0 0 1,0 0-1,-1 0 0,1 0 0,0 0 0,0 0 0,0 0 0,0 0 0,0 0 0,0 0 0,0 0 0,0 0 1,-1 0-1,1 0 0,0 0 0,0 0 0,0 0 0,0 0 0,0 0 0,0 0 0,0 0 0,0 0 0,0 0 1,0 0-1,0 1 0,0-1 0,-1 0 0,1 0 0,0 0 0,0 0 0,0 0 0,0 0 0,-14 24 10,3 5 144,1 0 0,-11 55-1,20-69-303,5-12 469,-2-3-272,-1-1 0,0 0 0,0 0 1,0-1-1,1 1 0,-1 0 1,0 0-1,0-1 0,-1 1 1,1 0-1,0-1 0,0 1 1,0-3-1,12-24 19,4-6 25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12.591"/>
    </inkml:context>
    <inkml:brush xml:id="br0">
      <inkml:brushProperty name="width" value="0.035" units="cm"/>
      <inkml:brushProperty name="height" value="0.035" units="cm"/>
    </inkml:brush>
  </inkml:definitions>
  <inkml:trace contextRef="#ctx0" brushRef="#br0">5 24 19188,'1'1'147,"0"0"1,1 0-1,-1 0 1,0 1-1,0-1 0,0 0 1,0 1-1,0-1 0,0 0 1,0 1-1,-1-1 0,1 1 1,0-1-1,-1 1 1,0 0-1,1-1 0,-1 1 1,0-1-1,1 1 0,-1 0 1,0-1-1,0 1 0,-1 2 1,-6 45 1357,2-27-1256,1 7-85,2 0 1,1 40-1,1-68-169,0 0 0,0 0 1,0 0-1,0 0 0,0 0 0,0 0 0,1 0 0,-1 0 1,0 0-1,1 0 0,-1 0 0,0-1 0,1 1 1,-1 0-1,1 0 0,0 0 0,-1-1 0,1 1 0,0 1 1,0-2-6,0 0 0,-1 0 1,1 1-1,0-1 0,-1 0 0,1 0 1,0 0-1,-1 0 0,1 0 1,0 0-1,-1 0 0,1 0 1,0 0-1,-1 0 0,1 0 1,0 0-1,-1 0 0,1-1 1,0 1-1,0-1 0,3 0-33,-1-1 1,1-1-1,-1 1 0,0 0 1,0-1-1,0 0 0,0 0 1,3-3-1,13-22-161,-2 0 1,0-1 0,-2-1-1,-1-1 1,18-57 0,-27 70 160,-6 21 41,-9 31 27,8-23-1,-4 18 303,0 1 1,0 36-1,7-73-152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17.316"/>
    </inkml:context>
    <inkml:brush xml:id="br0">
      <inkml:brushProperty name="width" value="0.035" units="cm"/>
      <inkml:brushProperty name="height" value="0.035" units="cm"/>
    </inkml:brush>
  </inkml:definitions>
  <inkml:trace contextRef="#ctx0" brushRef="#br0">10987 267 12371,'3'-4'1563,"-11"6"-835,-11 4-343,12-3-221,1-1-1,0 0 0,-1 0 0,1 0 1,-1-1-1,1 0 0,-1 0 1,0-1-1,1 0 0,-1 0 1,0 0-1,-12-3 0,-32 0 1147,-62 14-164,-36 2-1072,-90-3-282,-60-1-413,226-13 584,-104-21 1,-71-29-6,41 7 58,-642-75 3,-8 75-74,129 46-58,200 4-1066,-1366-27-188,900 49 1412,287 2-125,491-22 71,-284 30-12,-19 1 20,-71 9-93,521-36 139,-233 37-54,229-31-51,0 3-1,-73 29 0,128-39 70,-1 0 0,1 2 0,0 0 0,1 1 0,0 0 0,1 2 0,1 0 0,-28 30-1,34-33 5,0 0 0,1 1 0,0 0 0,1 1 0,1 0 0,0 0 0,0 0 0,1 1 0,1 0 0,0 0 0,1 0 0,0 0 0,1 1 0,-1 19 0,3-26 5,1-1-1,-1 0 1,1 1 0,0-1 0,1 0-1,0 0 1,0 0 0,0 0-1,0 0 1,1 0 0,0-1-1,7 10 1,-4-7-1,0-1 1,1 0-1,0 0 0,0-1 0,1 1 0,0-2 1,13 8-1,8 2 4,0-2-1,1-2 1,61 16 0,23 2-67,159 48-32,-1 5 148,-213-70-60,0-3 0,107 4 0,469-2-905,-321-16 884,162 8 17,340 20 28,-453-20-33,292-10-6,380-58 34,-808 52-26,1084-49 7,-170 22-63,-4-62 59,-480 29-48,-258 32 69,-158 26-42,-60 6-162,-164 8 160,22-2-44,44-9-1,-73 10 60,0 0 1,-1-1 0,1 0-1,0-1 1,-1 0-1,0 0 1,0-1-1,0 0 1,13-11 0,-18 12 16,-1 1 1,1-1 0,-1 0 0,0-1 0,-1 1-1,1 0 1,0-1 0,-1 1 0,0-1 0,0 0 0,-1 0-1,1 0 1,-1 0 0,0 0 0,-1 0 0,1 0-1,-1 0 1,0 0 0,0-1 0,0 1 0,-1 0-1,-1-6 1,-3-10 74,-1 0 1,-1 0-1,-17-36 0,23 54-92,-3-5 17,-1 0 0,1 1 0,-1-1-1,-1 1 1,1-1 0,-1 2 0,0-1-1,-1 1 1,0 0 0,0 0 0,0 1-1,0-1 1,-1 2 0,0-1 0,0 1-1,0 1 1,-1-1 0,1 1 0,-1 1-1,0-1 1,-16-1 0,-11 1 57,0 1 0,0 2-1,0 1 1,-40 7 0,47-5 13,12-2 149,1-1 0,-1-1 1,1 0-1,-1-2 1,-29-7-1,18 4 15,-5-1 12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25.201"/>
    </inkml:context>
    <inkml:brush xml:id="br0">
      <inkml:brushProperty name="width" value="0.035" units="cm"/>
      <inkml:brushProperty name="height" value="0.035" units="cm"/>
    </inkml:brush>
  </inkml:definitions>
  <inkml:trace contextRef="#ctx0" brushRef="#br0">1 22 11378,'254'-11'2451,"-1"1"-1893,409 21-287,-29 52-186,-319-25 51,37-25 26,-1-32-94,157 7 69,-147 3-4,-3-24-95,-73 5-29,199 14 58,-225 11-61,412 19 98,-540-4-23,0-6 0,0-5-1,160-20 1,-266 18-340,-19 4-375,-14 5 204,-10-2 218,-16 0-64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3.169"/>
    </inkml:context>
    <inkml:brush xml:id="br0">
      <inkml:brushProperty name="width" value="0.025" units="cm"/>
      <inkml:brushProperty name="height" value="0.025" units="cm"/>
    </inkml:brush>
  </inkml:definitions>
  <inkml:trace contextRef="#ctx0" brushRef="#br0">1 19 9353,'11'-19'10386,"-11"34"-5396,-2 15-5392,1 68 1304,2 111 1335,0-203-2169,-1-1 1,1 1-1,0-1 1,1 1-1,-1-1 0,1 0 1,0 0-1,4 7 1,-5-10-62,-1-1 0,1 0 0,0 0-1,0 0 1,0 0 0,0 1 0,0-1 0,0 0 0,0 0 0,0-1 0,0 1 0,0 0 0,0 0 0,0 0 0,1-1 0,-1 1 0,0-1 0,1 1 0,-1-1 0,0 0 0,1 1 0,-1-1 0,1 0 0,-1 0 0,0 0 0,1 0 0,-1 0 0,1 0 0,-1 0 0,1 0 0,-1-1 0,0 1 0,1-1 0,-1 1 0,0-1 0,1 1 0,1-2 0,-1 1-189,-1-1 1,1 1 0,-1-1-1,1 1 1,-1-1 0,1 0 0,-1 1-1,0-1 1,0 0 0,0 0-1,0 0 1,0 0 0,0 0-1,-1 0 1,2-2 0,4-34-6874,-5 16-478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3.677"/>
    </inkml:context>
    <inkml:brush xml:id="br0">
      <inkml:brushProperty name="width" value="0.025" units="cm"/>
      <inkml:brushProperty name="height" value="0.025" units="cm"/>
    </inkml:brush>
  </inkml:definitions>
  <inkml:trace contextRef="#ctx0" brushRef="#br0">1 243 7495,'0'0'10159,"8"1"-9449,32 5 519,-19-2-986,0-2 0,0 0-1,0-1 1,26-2 0,-41 0-228,0 0 1,0 0 0,0 0-1,0-1 1,-1 0 0,1 0-1,0 0 1,-1-1-1,0 0 1,1 0 0,-1 0-1,0-1 1,-1 0-1,1 0 1,0 0 0,-1 0-1,0-1 1,0 1-1,-1-1 1,4-5 0,-5 5 16,0 1-1,0-1 1,0 0 0,0 1 0,-1-1 0,0 0 0,0 0 0,0 0 0,-1 0 0,0 0 0,0 0-1,0-5 1,0 8 3,0 1 1,-1-1-1,1 1 0,0-1 0,-1 0 0,1 1 0,-1-1 0,1 1 0,-1-1 0,1 1 0,-1 0 0,0-1 0,0 1 1,0 0-1,0-1 0,0 1 0,0 0 0,0 0 0,0 0 0,-1 0 0,1 0 0,0 0 0,-1 0 0,1 1 0,-1-1 1,1 0-1,0 1 0,-1-1 0,1 1 0,-1-1 0,0 1 0,1 0 0,-1 0 0,1 0 0,-1 0 0,0 0 0,1 0 1,-3 0-1,0 1-14,0 1 0,1-1 0,-1 1 0,1-1 0,0 1 1,0 0-1,0 0 0,0 0 0,0 1 0,0-1 0,0 1 0,0 0 0,1-1 1,0 1-1,-1 0 0,1 0 0,0 1 0,-1 4 0,-28 62 426,29-64-380,0-1 0,1 1-1,-1 0 1,1 0-1,0-1 1,1 1-1,-1 0 1,1 0-1,0 0 1,2 11-1,-2-16-51,1 1 0,0-1 0,-1 1-1,1-1 1,0 1 0,-1-1 0,1 0 0,0 1-1,0-1 1,0 0 0,0 0 0,0 0 0,0 0-1,1 0 1,-1 0 0,0 0 0,3 1 0,-2-1-1,1 0 0,0 0 0,0 0-1,0-1 1,0 1 0,0-1 0,0 0 0,0 0 0,0 0 0,0 0 0,0 0 0,4-2 0,0 1 10,1-2-1,0 1 0,-1-1 0,1 0 0,-1-1 1,0 1-1,0-1 0,-1-1 0,1 0 1,-1 0-1,0 0 0,0 0 0,0-1 0,-1 0 1,9-12-1,-5 4 7,0 0 0,-1-1 0,-1 0 0,0 0 0,-1 0 0,6-26 0,-31 98-160,-6 17 143,24-69-5,0 1 0,0 0-1,0 0 1,1 0 0,0-1 0,0 1-1,1 0 1,-1 0 0,1 0-1,3 9 1,-4-14-4,1 0 0,-1 0 0,0 0 0,1 0 0,-1-1 0,1 1 0,0 0 0,-1 0-1,1 0 1,0 0 0,-1-1 0,1 1 0,0 0 0,0-1 0,0 1 0,-1-1 0,1 1 0,0-1 0,0 1 0,0-1 0,0 1 0,0-1-1,0 0 1,0 0 0,2 1 0,30-7 114,-25 3-140,1-2 1,0 1-1,-1-1 1,14-10-1,-12 6-614,0-1 0,-1 0 0,0 0 0,-1-1-1,0 0 1,-1 0 0,10-22 0,-4 4-3157,-2 0 0,9-38-1,-8 15-4224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4.479"/>
    </inkml:context>
    <inkml:brush xml:id="br0">
      <inkml:brushProperty name="width" value="0.025" units="cm"/>
      <inkml:brushProperty name="height" value="0.025" units="cm"/>
    </inkml:brush>
  </inkml:definitions>
  <inkml:trace contextRef="#ctx0" brushRef="#br0">107 0 10570,'0'0'8547,"-8"11"-7351,-2 2-812,1 1 1,1 0 0,0 0 0,1 1 0,0 0 0,1 0-1,1 1 1,1-1 0,0 1 0,-2 21 0,4-21-526,1 1 0,0-1 0,1 1 0,1-1 0,1 0 0,0 1 0,1-1 0,1 0 0,0 0 0,1-1 0,13 26 0,-54-152-4541,33 103 4753,2 5 53,1 1 1,-1 0 0,0-1 0,0 1 0,0 0 0,0 0-1,0 0 1,0 0 0,0 0 0,-1 0 0,1 0 0,-1 0-1,1 1 1,-4-4 0,6 20 1722,3-10-1840,0-1 0,0 0-1,0 0 1,1-1 0,-1 1 0,1-1 0,0 0-1,0-1 1,0 1 0,0-1 0,1 0-1,-1 0 1,0 0 0,1-1 0,0 0 0,-1 0-1,1 0 1,0-1 0,-1 1 0,1-2-1,0 1 1,8-2 0,-8 2-62,0-1 0,-1 0 0,1 0 1,-1 0-1,1 0 0,-1-1 0,0 0 0,1 0 1,-1-1-1,0 0 0,0 1 0,-1-2 0,1 1 0,-1 0 1,1-1-1,-1 0 0,0 0 0,0 0 0,-1-1 1,1 1-1,-1-1 0,5-9 0,-6 7 168,-1-1-1,1 1 1,-1-1-1,-1 0 1,1 1-1,-1-1 1,-2-10-1,2 16-71,0 1 0,0 0 0,0 0 0,0 0 0,0 0 0,0-1 0,0 1-1,-1 0 1,1 0 0,0 0 0,-1 0 0,1 0 0,-1 0 0,1 0 0,-1 0 0,0 0 0,1 0-1,-1 0 1,0 0 0,0 0 0,0 0 0,0 0 0,0 1 0,0-1 0,0 0 0,0 1 0,0-1 0,0 1-1,0-1 1,0 1 0,0-1 0,0 1 0,0 0 0,-1 0 0,1-1 0,0 1 0,0 0 0,0 0-1,0 0 1,-1 0 0,1 1 0,0-1 0,0 0 0,0 0 0,0 1 0,-1-1 0,1 1 0,0-1-1,0 1 1,0-1 0,0 1 0,0-1 0,0 1 0,0 0 0,0 0 0,1 0 0,-2 0-1,-4 5 47,0-1-1,0 1 0,0 0 0,1 0 0,0 1 0,0 0 0,0 0 0,1 0 0,0 0 0,-4 12 0,1-1 175,0 0 0,2 1 1,-6 26-1,11-41-248,-1-1 0,0 0 0,1 1 0,-1-1 0,1 0 0,0 1 0,0-1 0,1 1 0,-1-1 1,0 0-1,1 1 0,0-1 0,0 0 0,0 0 0,0 0 0,1 0 0,-1 1 0,1-2 0,3 6 0,-2-6 5,0 0-1,0 0 0,0-1 1,0 1-1,0-1 0,0 0 1,0 0-1,0 0 0,1 0 1,-1-1-1,0 1 1,1-1-1,-1 0 0,0 0 1,1 0-1,-1 0 0,1 0 1,-1-1-1,6-1 0,-1 0-25,-1 0-1,0 0 1,1-1 0,-1 0-1,0 0 1,-1-1-1,1 0 1,0 0 0,-1-1-1,0 1 1,0-1-1,6-8 1,1-1 25,0-2-1,-1 1 1,15-28 0,-38 121-407,13-78 412,0 1 1,0-1-1,0 1 1,1-1-1,-1 0 0,0 0 1,0 0-1,0 0 1,0 0-1,0-1 1,0 1-1,0-1 0,0 1 1,4-3-1,52-31 148,-51 28-176,-1 1 0,1 0 0,0 1-1,1-1 1,-1 2 0,1-1 0,0 1 0,-1 0 0,1 0 0,1 1-1,10-1 1,-18 3-4,1 1-1,-1-1 0,0 1 0,1-1 0,-1 1 1,0 0-1,0 0 0,1 0 0,-1 0 1,0 0-1,0 0 0,0 0 0,0 0 1,0 0-1,0 0 0,-1 1 0,1-1 1,0 0-1,0 0 0,-1 1 0,1-1 0,-1 1 1,1-1-1,-1 1 0,0-1 0,0 1 1,0-1-1,1 0 0,-1 1 0,-1 2 1,2 61 207,-2-48-183,-2-3-1463,-10-23-5555,12 8 6504,-14-11-8250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6.200"/>
    </inkml:context>
    <inkml:brush xml:id="br0">
      <inkml:brushProperty name="width" value="0.025" units="cm"/>
      <inkml:brushProperty name="height" value="0.025" units="cm"/>
    </inkml:brush>
  </inkml:definitions>
  <inkml:trace contextRef="#ctx0" brushRef="#br0">0 1 4837,'0'0'15406,"6"8"-14776,-2 1-560,1-1 0,1 0-1,-1-1 1,1 1 0,1-1-1,-1-1 1,1 1 0,1-1-1,-1 0 1,1-1 0,0 1 0,0-2-1,0 1 1,1-1 0,-1 0-1,11 2 1,5-1 73,0-2-1,47 2 1,-20-5-7682,-45 0 2799,-1-2-1623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4.825"/>
    </inkml:context>
    <inkml:brush xml:id="br0">
      <inkml:brushProperty name="width" value="0.025" units="cm"/>
      <inkml:brushProperty name="height" value="0.025" units="cm"/>
    </inkml:brush>
  </inkml:definitions>
  <inkml:trace contextRef="#ctx0" brushRef="#br0">0 0 14798,'0'0'1794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1.110"/>
    </inkml:context>
    <inkml:brush xml:id="br0">
      <inkml:brushProperty name="width" value="0.025" units="cm"/>
      <inkml:brushProperty name="height" value="0.025" units="cm"/>
    </inkml:brush>
  </inkml:definitions>
  <inkml:trace contextRef="#ctx0" brushRef="#br0">0 74 13581,'0'0'2664,"2"-9"-988,8-50 1949,-7 53-1554,0 13-1612,1 14-710,35 319 331,-36-320-2354,-3-16-1581,-10-7-11679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1.444"/>
    </inkml:context>
    <inkml:brush xml:id="br0">
      <inkml:brushProperty name="width" value="0.025" units="cm"/>
      <inkml:brushProperty name="height" value="0.025" units="cm"/>
    </inkml:brush>
  </inkml:definitions>
  <inkml:trace contextRef="#ctx0" brushRef="#br0">1 0 13100,'0'9'572,"-1"4"-96,1-1 1,1 0 0,0 1-1,1-1 1,0 0 0,1 1 0,0-1-1,1-1 1,9 21 0,-8-23-251,0-1 1,0 0-1,1-1 1,0 1-1,1-1 1,-1-1-1,2 1 0,-1-1 1,0 0-1,1-1 1,0 1-1,1-2 1,-1 1-1,1-1 1,0 0-1,0-1 1,0 0-1,0-1 1,0 0-1,1 0 0,-1-1 1,1 0-1,-1 0 1,1-1-1,-1-1 1,1 0-1,-1 0 1,1 0-1,-1-1 1,1-1-1,-1 0 0,0 0 1,0-1-1,-1 0 1,1 0-1,-1-1 1,10-7-1,-1-1-5,-1-1 0,0-1 0,21-27 0,-30 34-343,-1-1 0,1-1 0,-1 1 0,-1-1 0,0 0 0,0 0 1,-1 0-1,5-20 0,-8 9-5398,-1 15-1377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5.800"/>
    </inkml:context>
    <inkml:brush xml:id="br0">
      <inkml:brushProperty name="width" value="0.025" units="cm"/>
      <inkml:brushProperty name="height" value="0.025" units="cm"/>
    </inkml:brush>
  </inkml:definitions>
  <inkml:trace contextRef="#ctx0" brushRef="#br0">69 48 12011,'0'0'7933,"-9"11"-7394,9-11-538,-7 8 65,1 0 1,0 0 0,0 1-1,1 0 1,0 0 0,1 0 0,0 0-1,0 1 1,1-1 0,0 1-1,-2 13 1,5-21-7,-1 1 0,1-1 0,0 1 0,-1-1 0,1 0-1,0 1 1,1-1 0,-1 1 0,0-1 0,1 1 0,-1-1 0,1 1 0,0-1-1,0 0 1,0 1 0,0-1 0,0 0 0,0 0 0,1 0 0,-1 0 0,1 0-1,0 0 1,-1 0 0,1-1 0,2 3 0,-1-3 49,1 0 0,-1 0 1,1 0-1,-1 0 0,1-1 0,0 1 1,-1-1-1,1 0 0,0 0 0,-1-1 1,1 1-1,-1-1 0,1 1 0,0-1 1,-1 0-1,0 0 0,5-3 0,3 0-19,0-1 0,-1-1 0,0 0 0,0-1 0,0 0 0,-1 0 0,0-1 0,0 0 0,9-11 0,-4 2 24,0-1 0,-1 0 0,20-39 0,-39 71-148,0-1 0,1 1 0,1 0 0,0 0 0,1 1-1,0-1 1,2 1 0,-1 0 0,2 28 0,1-41 48,-1-1 1,0 1 0,0-1-1,0 0 1,1 1-1,-1-1 1,1 1 0,-1-1-1,1 0 1,0 1 0,-1-1-1,1 0 1,0 0-1,0 0 1,0 1 0,0-1-1,0 0 1,0 0-1,0 0 1,0-1 0,1 1-1,-1 0 1,0 0 0,1-1-1,1 2 1,0-1 52,0-1-1,1 1 1,-1-1 0,0 0 0,1 1 0,-1-2 0,1 1 0,-1 0 0,0-1-1,6-1 1,2-1 95,-1 0 0,0-1-1,0 0 1,0-1 0,-1 0 0,11-8-1,-12 8-106,-1-1-1,0-1 0,0 1 1,0-1-1,-1 0 0,0-1 1,0 1-1,-1-1 0,0 0 1,0-1-1,-1 1 0,0-1 1,-1 0-1,0 0 1,0 0-1,-1 0 0,0-1 1,-1 1-1,0 0 0,0-1 1,-1-12-1,0 22-58,0-1 0,0 1 1,0-1-1,0 0 0,0 1 0,0-1 0,-1 0 0,1 1 1,0-1-1,0 1 0,-1-1 0,1 1 0,0-1 0,-1 0 1,1 1-1,0-1 0,-1 1 0,1-1 0,-1 1 0,1 0 1,-1-1-1,1 1 0,-1-1 0,1 1 0,-1 0 1,1 0-1,-1-1 0,1 1 0,-1 0 0,0 0 0,1-1 1,-1 1-1,1 0 0,-1 0 0,0 0 0,1 0 0,-1 0 1,0 0-1,1 0 0,-1 0 0,0 0 0,1 1 0,-1-1 1,1 0-1,-2 0 0,0 1-26,0 0 0,0 0 1,-1 0-1,1 0 0,0 0 0,0 0 0,0 0 0,0 1 1,0-1-1,0 1 0,-2 2 0,-1 2 26,1 0-1,-1 0 0,1 0 1,1 0-1,-1 1 0,1 0 1,0-1-1,1 1 1,0 0-1,0 0 0,0 1 1,1-1-1,0 0 0,0 13 1,1-19 6,0 0 1,0 0-1,1 0 1,-1 0 0,0-1-1,1 1 1,-1 0-1,0 0 1,1 0-1,-1 0 1,1 0 0,0-1-1,-1 1 1,1 0-1,-1-1 1,1 1-1,0 0 1,0-1-1,0 1 1,-1-1 0,1 1-1,0-1 1,0 1-1,0-1 1,1 1-1,30 2 115,-23-4-84,-1 0-1,0-1 1,1 0 0,-1 0-1,12-6 1,44-32 9,-61 37-45,0 1 0,0-1 0,0 1-1,0-1 1,0 0 0,-1 0 0,1 0 0,-1 0 0,0-1 0,0 1 0,0 0 0,0-1 0,-1 0-1,1 1 1,-1-1 0,1-7 0,-11 18-581,-3 8 405,-9 38 68,20-52 112,0 0 0,1 0-1,-1 0 1,1 0 0,0 1 0,-1-1-1,1 0 1,0 0 0,0 0 0,-1 1-1,1-1 1,0 0 0,0 0 0,0 1-1,1-1 1,-1 0 0,0 0 0,0 0-1,1 1 1,-1-1 0,1 0 0,-1 0-1,1 0 1,-1 0 0,1 0-1,0 0 1,-1 0 0,1 0 0,0 0-1,0 0 1,0 0 0,-1 0 0,1-1-1,0 1 1,0 0 0,1-1 0,-1 1-1,0-1 1,0 1 0,2 0 0,8-1 40,1 1 0,0-2 1,0 0-1,-1 0 1,1-1-1,0-1 1,-1 0-1,13-5 0,-13 4-65,-1 0-1,1 1 1,0 1 0,-1 0-1,1 0 1,0 1-1,0 0 1,0 1-1,14 1 1,-24 0 24,1 0 0,-1 0 1,0 0-1,0 0 0,1-1 0,-1 1 1,0 1-1,0-1 0,0 0 1,-1 0-1,1 0 0,0 0 0,0 1 1,0-1-1,-1 0 0,1 1 1,-1-1-1,1 1 0,-1-1 0,0 1 1,1-1-1,-1 0 0,0 1 0,0-1 1,0 1-1,0-1 0,0 1 1,-1-1-1,1 2 0,0 0 72,0-3 168,-9-20 1105,9 17-1322,-2-10-15,1 1 0,0 0 0,1-1-1,0 1 1,1 0 0,0-1 0,5-18 0,-5 30-46,-1 0 1,1 0 0,0 1 0,0-1-1,0 0 1,0 0 0,-1 0 0,1 1-1,0-1 1,0 0 0,0 1-1,1-1 1,-1 1 0,0-1 0,0 1-1,0 0 1,0-1 0,0 1-1,1 0 1,-1 0 0,0 0 0,0 0-1,2 0 1,9-1-2853,-5-4-4199,-6-2 1350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6.147"/>
    </inkml:context>
    <inkml:brush xml:id="br0">
      <inkml:brushProperty name="width" value="0.025" units="cm"/>
      <inkml:brushProperty name="height" value="0.025" units="cm"/>
    </inkml:brush>
  </inkml:definitions>
  <inkml:trace contextRef="#ctx0" brushRef="#br0">1 0 14189,'0'0'5317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6.727"/>
    </inkml:context>
    <inkml:brush xml:id="br0">
      <inkml:brushProperty name="width" value="0.025" units="cm"/>
      <inkml:brushProperty name="height" value="0.025" units="cm"/>
    </inkml:brush>
  </inkml:definitions>
  <inkml:trace contextRef="#ctx0" brushRef="#br0">0 184 8712,'0'0'8024,"2"8"-6017,-1-5-1894,-1 0 36,1-1 0,-1 0 0,1 0 0,-1 1 0,1-1 1,-1 0-1,1 0 0,0 0 0,0 0 0,0 0 0,1 0 0,-1 0 0,0-1 1,1 1-1,-1 0 0,1-1 0,-1 1 0,1-1 0,0 1 0,0-1 0,0 0 1,-1 0-1,1 1 0,0-2 0,1 1 0,-1 0 0,0 0 0,0-1 0,0 1 0,0-1 1,5 1-1,2-1 61,0-1 1,0-1 0,-1 1-1,1-1 1,-1 0-1,1-1 1,-1 0 0,0-1-1,0 1 1,0-2 0,0 1-1,-1-1 1,1 0-1,11-12 1,-6 6-176,0-2-1,-1 0 0,0 0 1,-1-1-1,-1 0 1,14-25-1,-14 15 52,-10 24-89,0 0 1,0 0 0,0 0-1,0 0 1,0 0 0,0 0-1,0 0 1,0 0 0,0 0-1,0 1 1,-1-1 0,1 0-1,0 0 1,0 0 0,0 0-1,0 0 1,0 0 0,0 0-1,0 0 1,0 0 0,0 0-1,-1 0 1,1 0-1,0 0 1,0 0 0,0 0-1,0 0 1,0 0 0,0 0-1,0 0 1,0 0 0,-1 0-1,1 0 1,0 0 0,0 0-1,0 0 1,0 0 0,0 0-1,0 0 1,0 0 0,0 0-1,0 0 1,0 0 0,-1 0-1,1 0 1,0-1 0,0 1-1,0 0 1,0 0 0,0 0-1,0 0 1,0 0 0,0 0-1,0 0 1,0 0 0,0 0-1,0-1 1,-25 38-257,8 5 233,1 1 0,2 0 0,-8 47 0,-16 136 48,36-213-26,1-2 64,0 1 0,-1-1-1,-1 0 1,0 0 0,0 0-1,-1 0 1,0-1 0,-1 0-1,0 0 1,-8 11 0,13-21-54,0 0 1,0 1-1,-1-1 1,1 0-1,0 1 0,-1-1 1,1 0-1,0 1 1,-1-1-1,1 0 1,0 0-1,-1 1 0,1-1 1,0 0-1,-1 0 1,1 0-1,-1 0 1,1 0-1,-1 1 0,1-1 1,0 0-1,-1 0 1,1 0-1,-1 0 1,1 0-1,-1 0 1,1 0-1,-1 0 0,1-1 1,0 1-1,-1 0 1,1 0-1,-1 0 1,1 0-1,0-1 0,-1 1 1,1 0-1,-1 0 1,1-1-1,0 1 1,-1 0-1,1 0 0,0-1 1,0 1-1,-1-1 1,1 1-1,0 0 1,0-1-1,-1 1 0,1 0 1,0-1-1,0 1 1,0-1-1,0 1 1,0-1-1,0 1 1,0 0-1,-1-1 0,1 1 1,0-1-1,1 0 1,-6-29 152,5 29-162,0-22-9,1-1-1,1 1 1,0 0-1,2-1 1,1 1-1,1 1 1,1-1-1,0 1 1,2 0 0,1 1-1,0 0 1,16-23-1,17-17-171,2 1-1,78-78 1,-115 129 71,-5 7 109,0 0 0,-1 0 0,0-1-1,1 1 1,-1-1 0,0 0 0,0 0-1,0 1 1,-1-1 0,1 0 0,-1-1-1,0 1 1,0 0 0,1-4 0,-2 7-5,-1 0 1,1 0 0,-1-1-1,1 1 1,-1 0 0,1 0 0,-1 0-1,1 0 1,-1 0 0,1 0-1,-1 0 1,1 0 0,-1 0 0,1 0-1,-1 0 1,1 0 0,-1 1-1,1-1 1,-1 0 0,1 0 0,-1 0-1,1 1 1,0-1 0,-1 0-1,1 1 1,-1-1 0,1 0 0,0 1-1,-1-1 1,1 0 0,0 1 0,-1-1-1,1 1 1,-17 13-68,11-7 59,0 0 0,1 1 1,0 0-1,1 0 0,-1 0 1,-2 11-1,5-15 35,0 1 1,1 0-1,-1-1 0,1 1 0,0 0 1,1 0-1,-1 0 0,1-1 0,0 1 1,0 0-1,1 0 0,-1 0 0,3 7 1,-2-10-20,1 0 1,0 0-1,-1 0 1,1 0 0,0 0-1,0 0 1,0-1-1,0 1 1,1-1-1,-1 0 1,0 1 0,1-1-1,-1 0 1,0 0-1,1-1 1,0 1-1,-1 0 1,1-1 0,-1 1-1,1-1 1,0 0-1,-1 0 1,5-1 0,4 1-551,1 0-1,-1-1 1,1 0 0,13-4 0,-16 2-880,-1 0-1,1-1 1,-1 0 0,1 0-1,-1-1 1,11-8-1,12-12-7584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7.446"/>
    </inkml:context>
    <inkml:brush xml:id="br0">
      <inkml:brushProperty name="width" value="0.025" units="cm"/>
      <inkml:brushProperty name="height" value="0.025" units="cm"/>
    </inkml:brush>
  </inkml:definitions>
  <inkml:trace contextRef="#ctx0" brushRef="#br0">165 8 7239,'0'0'15641,"-10"7"-15107,-1 3-412,0 0-1,1 0 1,0 1 0,1 0-1,0 1 1,1 0-1,0 0 1,-11 26 0,17-33-94,-9 16 213,2 2 0,0-1-1,1 1 1,2 1 0,-8 44 0,14-67-233,0 0-1,0 0 1,0 0 0,1 0-1,-1 0 1,0 0 0,0-1-1,1 1 1,-1 0 0,0 0-1,1 0 1,-1-1 0,1 1-1,-1 0 1,1 0 0,0-1-1,-1 1 1,1 0 0,0-1 0,-1 1-1,1-1 1,0 1 0,0-1-1,-1 1 1,1-1 0,0 0-1,0 1 1,0-1 0,0 0-1,-1 0 1,1 1 0,0-1-1,0 0 1,0 0 0,0 0-1,0 0 1,0 0 0,0 0-1,-1-1 1,1 1 0,0 0 0,1-1-1,43-11 336,-23 1-485,-2-1 0,33-24 0,4-3-847,-57 39 970,1-1-1,-1 1 1,0 0 0,1-1-1,-1 1 1,0 0 0,1 0-1,-1-1 1,0 1 0,1 0 0,-1 0-1,1-1 1,-1 1 0,1 0-1,-1 0 1,1 0 0,-1 0-1,0 0 1,1 0 0,-1 0 0,1 0-1,-1 0 1,1 0 0,-1 0-1,1 0 1,-1 0 0,1 0-1,-1 0 1,1 0 0,-1 0 0,1 1-1,-1-1 1,0 0 0,1 0-1,-1 1 1,1-1 0,-1 0-1,0 0 1,1 1 0,-2 21-142,-18 27 288,4-20-97,-14 33 20,28-61-47,1-1 1,0 0-1,0 0 0,0 0 1,0 1-1,0-1 0,0 0 1,0 0-1,0 1 0,0-1 1,0 0-1,0 0 0,0 1 1,0-1-1,0 0 0,0 0 1,0 1-1,0-1 0,0 0 1,0 0-1,0 1 0,0-1 1,0 0-1,0 0 0,0 1 1,1-1-1,-1 0 0,0 0 1,0 0-1,0 1 0,0-1 1,0 0-1,1 0 0,-1 0 1,0 0-1,0 1 0,1-1 1,-1 0-1,0 0 0,0 0 1,0 0-1,1 0 0,14-2 147,14-12 91,12-14-1422,0-2 0,68-66 1,-90 76 727,-1 0 0,0-1 0,-2-1 1,-1 0-1,0-1 0,-2-1 0,11-27 1,-14 18 1017,-25 39 946,0 7-1272,0 0-1,1 1 0,1 0 1,0 2-1,1-1 0,0 1 1,2 1-1,0 0 0,1 1 1,0 0-1,2 0 0,0 1 1,1-1-1,1 1 0,1 1 1,-4 35-1,8-48-215,1 0 1,0 0-1,0 1 1,1-1-1,0 0 1,3 8-1,-5-13-21,1-1 1,-1 0-1,0 1 0,1-1 0,-1 0 1,1 0-1,0 0 0,-1 1 0,1-1 1,0 0-1,0 0 0,0 0 0,0 0 1,0 0-1,0 0 0,0 0 0,0 0 1,0-1-1,0 1 0,0 0 0,0-1 1,1 1-1,-1-1 0,0 1 0,1-1 1,-1 1-1,0-1 0,1 0 0,-1 0 1,0 0-1,1 0 0,-1 0 0,0 0 1,1 0-1,-1 0 0,0 0 0,1-1 1,-1 1-1,0 0 0,2-2 0,-1-1-67,-1-1 0,1 1-1,-1-1 1,0 0 0,0 0-1,-1 0 1,1 1 0,-1-1-1,0 0 1,0 0 0,0 0-1,0 0 1,-2-5 0,1-2-126,1-1 109,-2 0-1,0 0 1,-1 0-1,0 0 0,0 0 1,-1 1-1,-1-1 1,-7-12-1,-10-28 442,22 52-317,0-1-1,0 1 1,-1-1 0,1 1-1,0-1 1,0 1 0,0-1-1,0 1 1,0-1-1,0 1 1,0-1 0,0 1-1,0-1 1,0 1 0,0-1-1,0 1 1,0-1 0,0 1-1,1-1 1,-1 1 0,0-1-1,0 1 1,0-1 0,1 1-1,-1-1 1,0 1 0,1 0-1,-1-1 1,0 1 0,1 0-1,-1-1 1,1 0 0,21-3 149,27 10-396,-48-6 243,36 9 51,4 1-852,-16-8-8482,-35-2 623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7.790"/>
    </inkml:context>
    <inkml:brush xml:id="br0">
      <inkml:brushProperty name="width" value="0.025" units="cm"/>
      <inkml:brushProperty name="height" value="0.025" units="cm"/>
    </inkml:brush>
  </inkml:definitions>
  <inkml:trace contextRef="#ctx0" brushRef="#br0">0 0 17104,'0'0'2050,"56"36"-3203,-23-23-5733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8.429"/>
    </inkml:context>
    <inkml:brush xml:id="br0">
      <inkml:brushProperty name="width" value="0.025" units="cm"/>
      <inkml:brushProperty name="height" value="0.025" units="cm"/>
    </inkml:brush>
  </inkml:definitions>
  <inkml:trace contextRef="#ctx0" brushRef="#br0">8 132 1602,'0'0'17552,"-2"9"-16191,-3 25-304,5-33-1012,0 0-1,0 0 1,1 0-1,-1 0 0,0-1 1,1 1-1,-1 0 0,1 0 1,-1-1-1,1 1 0,-1 0 1,1 0-1,-1-1 1,1 1-1,0-1 0,-1 1 1,1-1-1,0 1 0,0-1 1,-1 1-1,1-1 1,0 1-1,0-1 0,0 0 1,-1 1-1,1-1 0,0 0 1,0 0-1,0 0 1,0 0-1,0 0 0,0 0 1,-1 0-1,1 0 0,0 0 1,0 0-1,0 0 1,0-1-1,0 1 0,0-1 1,36-9 1098,-30 5-1074,0 0 0,0-1 1,0 0-1,-1 0 0,0 0 0,0-1 0,-1 0 0,0 0 0,6-10 0,-8 13-54,-1 0 0,0 0-1,0 0 1,0 0-1,0 0 1,-1-1-1,1 1 1,-1-1-1,0 0 1,-1 1 0,1-1-1,-1 1 1,0-1-1,0 0 1,0 1-1,-1-1 1,1 0-1,-1 1 1,-2-7-1,2 10-22,1 1 0,-1-1 0,0 0-1,1 0 1,-1 0 0,0 0 0,0 0-1,0 1 1,0-1 0,0 0-1,0 1 1,0-1 0,0 1 0,0-1-1,0 1 1,0-1 0,0 1-1,0 0 1,0 0 0,0-1 0,0 1-1,0 0 1,-1 0 0,1 0 0,0 0-1,0 0 1,0 1 0,0-1-1,0 0 1,0 0 0,-1 1 0,1-1-1,0 1 1,-1 0 0,-1 0-15,-1 0 0,1 1 0,0-1 0,0 1 1,0 0-1,0 0 0,0 0 0,0 1 0,-4 3 1,0 5 12,-1 0 0,1 0 1,1 0-1,0 1 0,1 0 1,0 0-1,1 1 0,0-1 1,1 1-1,0 0 0,1 0 1,1 0-1,0 0 0,0 0 1,3 24-1,-1-35 19,0 1 0,1 0 1,-1-1-1,0 1 0,1-1 0,-1 1 1,1-1-1,0 0 0,0 0 0,0 0 1,0 1-1,0-2 0,0 1 1,0 0-1,1 0 0,-1-1 0,1 1 1,-1-1-1,1 0 0,-1 0 0,1 0 1,0 0-1,0 0 0,0-1 0,-1 1 1,1-1-1,0 0 0,0 0 1,0 0-1,3 0 0,5 0 47,0-1 0,0 0 0,0-1-1,-1 0 1,1 0 0,18-7 0,-14 2-20,0 0 0,0-1 0,-1-1 0,0 0 0,-1-1-1,0 0 1,0-1 0,-1 0 0,0-1 0,-1-1 0,0 1 0,-2-2 0,1 0 0,11-23 0,-31 55-71,4-9 62,0 0 0,1 0 0,0 1 0,0 0 0,1 0 0,0 0 0,1 1 0,0-1 0,-1 12 0,4-21-13,1 0-1,-1 0 1,0 0-1,1 0 1,-1 0 0,1-1-1,-1 1 1,1 0 0,-1 0-1,1 0 1,-1-1 0,1 1-1,0 0 1,0-1-1,-1 1 1,1-1 0,0 1-1,0-1 1,0 1 0,-1-1-1,1 1 1,0-1 0,0 0-1,0 1 1,0-1 0,0 0-1,0 0 1,0 0-1,0 0 1,0 0 0,0 0-1,0 0 1,0 0 0,0 0-1,0 0 1,0 0 0,1-1-1,40-8 424,-18-1-361,0-2-1,27-17 0,-27 15-41,47-21 0,-71 35-35,1 0 1,-1 0-1,0 0 0,1 0 0,-1 0 1,1 0-1,-1 0 0,1-1 0,-1 1 1,0 0-1,1 1 0,-1-1 1,1 0-1,-1 0 0,1 0 0,-1 0 1,0 0-1,1 0 0,-1 0 0,1 1 1,-1-1-1,0 0 0,1 0 1,-1 1-1,0-1 0,1 0 0,-1 0 1,0 1-1,1-1 0,-1 0 0,0 1 1,0-1-1,1 0 0,-1 1 1,0-1-1,0 1 0,0-1 0,0 0 1,1 1-1,2 26-63,-8 33-30,4-59 94,1 0 2,0-1-1,0 1 0,0-1 1,0 0-1,0 1 1,0-1-1,0 1 0,0-1 1,0 0-1,0 1 1,0-1-1,0 1 0,0-1 1,0 0-1,1 1 1,-1-1-1,0 1 0,0-1 1,0 0-1,1 1 0,-1-1 1,0 0-1,0 1 1,1-1-1,-1 0 0,0 0 1,1 1-1,-1-1 1,0 0-1,1 0 0,-1 1 1,0-1-1,1 0 1,-1 0-1,0 0 0,1 0 1,-1 0-1,1 1 1,22-4 133,22-16 49,-34 13-246,53-33-606,-30 8-3583,-34 30 3645,1-1-1,0 1 1,0 0-1,-1-1 1,1 1 0,-1-1-1,1 1 1,-1-1-1,0 1 1,1-1-1,-1 1 1,0-1-1,0 0 1,0-1 0,0-11-7765</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8.762"/>
    </inkml:context>
    <inkml:brush xml:id="br0">
      <inkml:brushProperty name="width" value="0.025" units="cm"/>
      <inkml:brushProperty name="height" value="0.025" units="cm"/>
    </inkml:brush>
  </inkml:definitions>
  <inkml:trace contextRef="#ctx0" brushRef="#br0">1 0 17040,'0'0'5285,"51"62"-5285,-26-47-256,0-2-2659,-1-2-3907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6.533"/>
    </inkml:context>
    <inkml:brush xml:id="br0">
      <inkml:brushProperty name="width" value="0.025" units="cm"/>
      <inkml:brushProperty name="height" value="0.025" units="cm"/>
    </inkml:brush>
  </inkml:definitions>
  <inkml:trace contextRef="#ctx0" brushRef="#br0">167 1 10442,'0'0'10127,"-10"9"-9748,6-6-364,-3 4-3,0-1 0,0 2 0,0-1 0,1 1 0,0 0 0,0 0 0,1 0 0,-7 17 0,-48 143 253,52-141-714,1 0-1,2 1 1,1 0 0,-1 39 0,5-66-235,0 1-1883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9.094"/>
    </inkml:context>
    <inkml:brush xml:id="br0">
      <inkml:brushProperty name="width" value="0.025" units="cm"/>
      <inkml:brushProperty name="height" value="0.025" units="cm"/>
    </inkml:brush>
  </inkml:definitions>
  <inkml:trace contextRef="#ctx0" brushRef="#br0">9 134 11691,'0'0'10912,"8"2"-9732,1-1-1100,-1 0 1,0-1-1,0 0 1,1 0 0,-1-1-1,0 0 1,0-1 0,0 0-1,0 0 1,0 0 0,0-1-1,-1-1 1,1 1-1,-1-1 1,0 0 0,0-1-1,0 1 1,10-10 0,-15 11-65,1 1 0,-1-1-1,0 1 1,1-1 0,-1 0 0,0 1 0,-1-1 0,1 0 0,0 0 0,-1-1 0,0 1 0,0 0 0,0 0 0,0-1 0,1-5 0,-2 7-13,0 1 0,-1-1 0,1 1 0,0-1 0,-1 1 1,1-1-1,-1 1 0,1 0 0,-1-1 0,0 1 0,1 0 0,-1 0 0,0-1 0,0 1 1,0 0-1,0 0 0,0 0 0,0 0 0,0 0 0,0 0 0,-1 0 0,1 0 1,0 1-1,-1-1 0,1 0 0,0 1 0,-1-1 0,1 1 0,-1-1 0,1 1 1,-1 0-1,1 0 0,0 0 0,-1 0 0,1 0 0,-1 0 0,-2 0 0,-4 1-5,-1 0 1,1 0-1,0 0 0,0 1 0,0 0 0,1 1 0,-1 0 1,0 0-1,1 0 0,0 1 0,0 0 0,-10 8 0,13-9 26,0 0-1,0-1 1,1 2-1,-1-1 1,1 0-1,0 1 1,0-1-1,0 1 1,0 0-1,1 0 1,0 0-1,0 0 0,0 1 1,0-1-1,0 0 1,1 1-1,0 0 1,0-1-1,0 1 1,0 0-1,1-1 1,0 1-1,0 5 0,1-9-11,-1 1-1,1-1 0,0 0 0,0 1 1,0-1-1,0 0 0,0 1 0,0-1 0,0 0 1,1 0-1,-1 0 0,0 0 0,1 0 1,-1 0-1,0-1 0,1 1 0,-1 0 0,1-1 1,-1 1-1,1-1 0,0 1 0,-1-1 1,1 0-1,-1 1 0,1-1 0,0 0 0,1 0 1,54-1 198,-47 0-169,11-1-9,-1-1-1,1-1 0,34-13 1,-38 11-105,1 1 0,0 1-1,0 0 1,35-2 0,-52 9 96,0 0 0,-1 1 0,1-1 1,0 0-1,-1 1 0,0-1 0,0 0 0,0 1 0,-1 5 0,1-6 45,0-1-43,-1 1 1,1-1-1,0 1 0,0-1 1,0 1-1,0-1 0,1 1 1,-1-1-1,1 1 0,-1-1 1,1 0-1,0 1 0,0-1 1,0 0-1,0 0 0,3 4 1,-1-5 16,-1 0 0,1 0 0,0 0 0,0-1 0,0 1 0,0-1 1,0 1-1,0-1 0,0 0 0,0 0 0,0-1 0,0 1 0,0 0 0,3-2 0,18-3 112,0 0 0,0-2 0,43-19 0,-41 15-373,1 2-1,43-11 1,-70 20 192,1 0 0,-1 0 0,1-1 0,-1 1 0,1 0 1,-1 0-1,1 0 0,-1 0 0,1 0 0,-1 0 0,1 0 0,-1 0 1,1 0-1,0 0 0,-1 0 0,1 0 0,-1 0 0,1 0 0,-1 0 1,1 1-1,-1-1 0,1 0 0,-1 0 0,1 1 0,-1-1 0,1 0 1,-1 1-1,0-1 0,1 0 0,-1 1 0,1-1 0,-1 1 0,0-1 1,1 1-1,-8 19-241,-25 17-4263,17-27-434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29.786"/>
    </inkml:context>
    <inkml:brush xml:id="br0">
      <inkml:brushProperty name="width" value="0.025" units="cm"/>
      <inkml:brushProperty name="height" value="0.025" units="cm"/>
    </inkml:brush>
  </inkml:definitions>
  <inkml:trace contextRef="#ctx0" brushRef="#br0">1 146 9865,'6'-11'1885,"3"-2"-916,0 0 0,0 1 1,1 0-1,19-17 1,-22 23-601,0 1 1,0-1 0,0 1-1,0 1 1,1-1 0,0 1 0,0 1-1,0-1 1,0 1 0,0 1 0,15-3-1,-20 4-292,1 0 1,-1 1-1,1-1 0,-1 1 0,1 0 0,0 0 0,-1 0 0,1 1 1,-1-1-1,1 1 0,-1 0 0,1 0 0,-1 0 0,1 0 0,-1 1 1,0-1-1,0 1 0,0 0 0,5 4 0,-5-3-34,-1 1 0,0 0 0,1 0 0,-1 0 0,-1 1 0,1-1 0,-1 0 0,1 1 0,-1-1 1,-1 1-1,1-1 0,-1 1 0,1-1 0,-1 1 0,-1 5 0,0 5 71,-2 0 1,1 0 0,-2 0 0,0 0 0,-1-1 0,0 1-1,-1-1 1,0-1 0,-12 18 0,9-16-31,1 0 1,1 1 0,0 0-1,1 1 1,1-1-1,-5 27 1,10-40-64,-1-1 0,1 0 1,0 0-1,0 0 0,0 0 0,1 0 1,-1 1-1,0-1 0,1 0 0,-1 0 0,1 0 1,0 0-1,0 0 0,0 0 0,0 0 0,0 0 1,0-1-1,0 1 0,1 0 0,-1-1 1,1 1-1,-1 0 0,1-1 0,2 2 0,0-1 22,1 1 0,-1-1 0,1 0 0,0 0-1,0-1 1,0 1 0,0-1 0,0 0-1,0 0 1,6-1 0,1 1-93,0-1 0,0-1 0,0 0-1,0 0 1,0-1 0,0-1 0,-1 0 0,19-8 0,-25 9-265,-1 0 0,-1 0 1,1 0-1,0-1 0,0 0 0,-1 0 0,0 0 1,1 0-1,-1 0 0,-1 0 0,1-1 1,0 0-1,-1 1 0,1-1 0,-1 0 1,0 0-1,-1 0 0,1-1 0,-1 1 0,0 0 1,0-1-1,0 1 0,0 0 0,-1-1 1,1 1-1,-2-7 0,-5-18-5402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0.145"/>
    </inkml:context>
    <inkml:brush xml:id="br0">
      <inkml:brushProperty name="width" value="0.025" units="cm"/>
      <inkml:brushProperty name="height" value="0.025" units="cm"/>
    </inkml:brush>
  </inkml:definitions>
  <inkml:trace contextRef="#ctx0" brushRef="#br0">0 3 12556,'0'0'11371,"81"6"-11275,-35-6-224,2 0-2307,-1-1-2081,-1-6-4228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0.476"/>
    </inkml:context>
    <inkml:brush xml:id="br0">
      <inkml:brushProperty name="width" value="0.025" units="cm"/>
      <inkml:brushProperty name="height" value="0.025" units="cm"/>
    </inkml:brush>
  </inkml:definitions>
  <inkml:trace contextRef="#ctx0" brushRef="#br0">224 1 17264,'-15'5'1976,"-4"1"-1420,-33 10 1683,-85 39 0,137-55-2243,0 0 0,1 0 0,-1 0 0,0 0 0,0 0 1,0 0-1,0 0 0,0 0 0,0 0 0,0 0 0,0 0 1,0 0-1,1 1 0,-1-1 0,0 0 0,0 0 0,0 0 1,0 0-1,0 0 0,0 0 0,0 0 0,0 1 0,0-1 0,0 0 1,0 0-1,0 0 0,0 0 0,0 0 0,0 0 0,0 1 1,0-1-1,0 0 0,0 0 0,0 0 0,0 0 0,0 0 1,0 0-1,0 0 0,0 1 0,0-1 0,-1 0 0,1 0 1,0 0-1,0 0 0,0 0 0,0 0 0,0 0 0,0 0 0,0 0 1,0 1-1,0-1 0,-1 0 0,1 0 0,0 0 0,0 0 1,0 0-1,0 0 0,0 0 0,0 0 0,-1 0 0,20 1-53,25-4-89,67-12-410,-99 14 441,1 1 0,-1 0 0,1 1 0,-1 0 0,1 1 0,22 7 0,-32-8 97,1 0 0,-1 1 0,0 0 0,0 0-1,0 0 1,0 0 0,-1 0 0,1 0 0,-1 1 0,1-1 0,-1 1 0,0 0 0,0 0 0,0 0 0,2 4 0,-3-5 71,0 1 0,0-1 0,-1 0 0,1 0 0,0 0 0,-1 0 0,0 0 0,0 0 0,0 1 0,0-1 0,0 0 0,0 0 0,0 0 0,0 1 0,-1-1 0,0 0 0,1 0 0,-1 0 0,0 0 0,0 0 0,0 0 0,0 0 0,0 0 0,0 0 0,-1-1 0,-2 4 0,-6 5 153,-1 0 1,-1-1-1,1 0 0,-1-1 0,-1-1 1,1 0-1,-1 0 0,-1-1 1,1-1-1,-1 0 0,0-1 1,0 0-1,-25 2 0,38-6-278,1 0-1,0 0 1,0 0 0,0 0-1,0-1 1,0 1-1,0 0 1,-1 0 0,1 0-1,0-1 1,0 1 0,0 0-1,0 0 1,0 0-1,0 0 1,0-1 0,0 1-1,0 0 1,0 0 0,0-1-1,0 1 1,0 0-1,0 0 1,0 0 0,0 0-1,0-1 1,0 1-1,0 0 1,0 0 0,1 0-1,-1-1 1,0 1 0,0 0-1,0 0 1,0 0-1,0 0 1,0-1 0,1 1-1,-1 0 1,0 0 0,0 0-1,0 0 1,38-27-8710,-12 10 2467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1.020"/>
    </inkml:context>
    <inkml:brush xml:id="br0">
      <inkml:brushProperty name="width" value="0.025" units="cm"/>
      <inkml:brushProperty name="height" value="0.025" units="cm"/>
    </inkml:brush>
  </inkml:definitions>
  <inkml:trace contextRef="#ctx0" brushRef="#br0">24 107 11179,'-3'-11'2375,"-1"-5"-1134,-9-32 1777,9 16 3197,5 128-5151,5 0 0,24 139 0,-29-232-1049,-1 0-1,1 0 0,-1 0 0,1 1 0,0-1 0,0 0 0,0-1 0,1 1 0,-1 0 1,1 0-1,-1-1 0,1 1 0,0 0 0,0-1 0,0 0 0,0 1 0,1-1 1,-1 0-1,1 0 0,-1-1 0,1 1 0,-1 0 0,1-1 0,0 1 0,0-1 0,0 0 1,0 0-1,0 0 0,0-1 0,0 1 0,0-1 0,0 1 0,1-1 0,-1 0 1,0 0-1,0-1 0,0 1 0,0 0 0,0-1 0,0 0 0,0 0 0,0 0 0,0 0 1,4-3-1,8-3 22,-1 0 1,-1-2 0,1 0 0,-1 0 0,-1-2 0,0 1-1,0-1 1,12-15 0,2-1 21,-26 27-72,1 1 0,-1 0-1,1-1 1,-1 1 0,0 0 0,1-1-1,-1 1 1,0 0 0,0 0-1,1-1 1,-1 1 0,0 0-1,0 0 1,0 0 0,0-1-1,0 1 1,0 0 0,0 0-1,0 0 1,0-1 0,0 1 0,0 0-1,-1 0 1,1-1 0,-1 2-1,-3 32 115,-6-6-49,5-15-229,1-1 1,0 2-1,1-1 0,-3 24 0,17-50-21640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1.395"/>
    </inkml:context>
    <inkml:brush xml:id="br0">
      <inkml:brushProperty name="width" value="0.025" units="cm"/>
      <inkml:brushProperty name="height" value="0.025" units="cm"/>
    </inkml:brush>
  </inkml:definitions>
  <inkml:trace contextRef="#ctx0" brushRef="#br0">1 1 16528,'0'0'5573,"0"46"-4164,0-25-416,0 0-544,0-4-385,1-5-64,15-11-1282,8-1-2625,-3-22-6471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1.940"/>
    </inkml:context>
    <inkml:brush xml:id="br0">
      <inkml:brushProperty name="width" value="0.025" units="cm"/>
      <inkml:brushProperty name="height" value="0.025" units="cm"/>
    </inkml:brush>
  </inkml:definitions>
  <inkml:trace contextRef="#ctx0" brushRef="#br0">0 74 9033,'0'0'2621,"0"-8"363,0 4-2617,0 1 0,0-1 0,0 1 0,1 0-1,-1-1 1,1 1 0,0-1 0,0 1 0,0 0 0,1 0 0,-1 0 0,3-5 0,-2 6-220,0 1 1,-1-1 0,1 1-1,0-1 1,0 1-1,0 0 1,0-1-1,0 1 1,0 0 0,1 1-1,-1-1 1,0 0-1,0 1 1,1-1 0,-1 1-1,0-1 1,1 1-1,-1 0 1,0 0-1,1 0 1,-1 1 0,0-1-1,4 1 1,-2 0-89,-1 0 0,1 0 1,-1 1-1,0-1 1,0 1-1,0-1 0,0 1 1,0 0-1,0 0 1,0 0-1,-1 1 0,1-1 1,-1 1-1,1-1 1,-1 1-1,0 0 0,0 0 1,0 0-1,-1 0 1,1 0-1,-1 0 0,0 0 1,1 1-1,-1-1 0,-1 0 1,1 1-1,0-1 1,-1 7-1,1 1-1,0-1 1,0 1-1,-2 0 0,1 0 1,-1-1-1,-1 1 0,0 0 1,-4 11-1,-22 35 90,22-48-119,0 1-1,1 0 1,1 0 0,0 0 0,-5 16-1,12-26-7,-1 1-1,0-1 1,1 1-1,-1-1 1,1 0-1,-1 0 1,0 0-1,1 0 1,-1 0-1,1 0 1,2-1-1,29-8-318,-1-2 0,1-1 0,-2-2 1,44-24-1,-73 36-123,14-9-2214,-11 0-2616,-5 0-2516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2.297"/>
    </inkml:context>
    <inkml:brush xml:id="br0">
      <inkml:brushProperty name="width" value="0.025" units="cm"/>
      <inkml:brushProperty name="height" value="0.025" units="cm"/>
    </inkml:brush>
  </inkml:definitions>
  <inkml:trace contextRef="#ctx0" brushRef="#br0">1 1 14894,'0'0'5862,"57"4"-5190,-18 0-512,4-3-96,7-1-160,-7 0-1922,0 0-1825,-4-7-2595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2.799"/>
    </inkml:context>
    <inkml:brush xml:id="br0">
      <inkml:brushProperty name="width" value="0.025" units="cm"/>
      <inkml:brushProperty name="height" value="0.025" units="cm"/>
    </inkml:brush>
  </inkml:definitions>
  <inkml:trace contextRef="#ctx0" brushRef="#br0">91 64 10602,'0'0'6134,"-9"11"-5189,-3 3-382,1 1-1,0 1 1,-13 24 0,21-33-368,-1 1-1,1-1 1,0 1 0,0 0 0,1-1 0,0 2-1,1-1 1,-1 0 0,2 0 0,-1 0-1,1 0 1,2 15 0,-2-22-178,1 0 1,-1 1-1,1-1 1,0 1 0,-1-1-1,1 0 1,0 1-1,0-1 1,0 0-1,0 0 1,0 1-1,1-1 1,-1 0-1,0 0 1,0-1-1,1 1 1,-1 0-1,0 0 1,1-1-1,-1 1 1,1 0-1,-1-1 1,1 0-1,-1 1 1,1-1-1,0 0 1,-1 0-1,1 0 1,2 0-1,3 0 79,1 0 0,-1 0 0,0-1-1,0 0 1,11-3 0,-2-3-5,-1 0 1,1-1 0,-1 0-1,-1-1 1,1-1 0,-2-1-1,1 0 1,-2 0 0,1-1 0,-2-1-1,0 0 1,0-1 0,-1 0-1,-1 0 1,0-1 0,9-21-1,-34 74-215,8-24 176,2 1 0,-1 1 0,2-1-1,0 1 1,1 0 0,1 0 0,0 1-1,0 21 1,3-37-36,0 0 0,0 0 0,0 0 0,0 0 0,1 0 0,-1 0 0,0 0 0,1 0 0,-1 0 0,0 0 0,1 0 0,-1-1 0,1 1 0,-1 0 0,1 0 0,0 0 0,-1-1 0,1 1 0,0 0 0,0-1 0,-1 1-1,1 0 1,0-1 0,0 1 0,0-1 0,1 1 0,1 0 44,0 0 0,0-1-1,0 1 1,0-1-1,0 0 1,0 0-1,0 0 1,0 0 0,4-1-1,1-1 39,-1 1 0,1-1 0,0-1 1,-1 0-1,0 0 0,11-5 0,-4-2-50,-1-1 0,0 0 0,0 0 0,-1-1 1,20-27-1,-26 31-30,-1 1 1,0-2-1,-1 1 0,0 0 1,0-1-1,0 0 1,-1 0-1,-1 0 1,0 0-1,0 0 0,0 0 1,-1-12-1,-1 21-22,0 0 0,0-1 0,1 1 0,-1 0 0,0 0 0,0 0 0,0-1 0,0 1 0,0 0 0,0 0 0,0-1 0,0 1 0,0 0 1,0 0-1,0 0 0,0-1 0,0 1 0,0 0 0,0 0 0,0 0 0,-1-1 0,1 1 0,0 0 0,0 0 0,0 0 0,0-1 0,0 1 0,0 0 0,0 0 0,-1 0 0,1 0 0,0-1 0,0 1 0,0 0 0,0 0 0,-1 0 0,1 0 0,0 0 0,0 0 0,0 0 0,-1 0 0,1-1 0,0 1 0,0 0 0,-1 0 0,1 0 0,0 0 0,0 0 0,0 0 0,-1 0 0,1 0 0,0 0 0,0 1 0,-13 10-135,-8 19 45,17-25 116,1 0 0,1 1 1,-1 0-1,1-1 1,0 1-1,-2 11 0,4-16-10,0 0 0,0 0 0,0 0 0,0 1 0,0-1 0,1 0-1,-1 0 1,0 0 0,1 0 0,-1 0 0,1 0 0,-1 0 0,1 0 0,-1 0-1,1 0 1,0 0 0,0 0 0,-1 0 0,1 0 0,0-1 0,0 1 0,0 0 0,0 0-1,0-1 1,0 1 0,0-1 0,0 1 0,0-1 0,0 1 0,0-1 0,0 0-1,0 1 1,0-1 0,1 0 0,-1 0 0,0 0 0,0 0 0,0 0 0,0 0-1,1 0 1,-1 0 0,2-1 0,10 0 34,-1-1 0,1 0-1,0 0 1,-1-1 0,0-1 0,1 0-1,-1-1 1,-1 0 0,1-1 0,-1 0 0,13-9-1,-9 5-29,-1-1 0,-1-1 1,1 0-1,-2 0 0,0-1 0,0-1 0,16-25 0,-101 138-294,66-87 292,3-6 16,0 0-1,0 0 0,1 0 0,0 0 1,0 1-1,1-1 0,0 1 1,0 0-1,0 0 0,0 8 1,3-14-21,0 0 1,0 0 0,0 0 0,0 0-1,1 0 1,-1 0 0,0 0 0,1-1-1,-1 1 1,0 0 0,1-1 0,-1 1-1,0-1 1,1 0 0,-1 1-1,1-1 1,-1 0 0,1 0 0,-1 0-1,1 0 1,-1 0 0,1 0 0,-1 0-1,1-1 1,-1 1 0,3-1-1,46-8-20,-46 8-204,-1 0-1,1-1 1,-1 1 0,1-1 0,-1 0 0,0 0 0,0 0 0,0 0-1,0 0 1,0-1 0,4-4 0,-6 5-325,1 0 0,-1-1 0,0 1-1,0-1 1,0 1 0,-1 0 0,1-1 0,-1 0 0,1 1-1,-1-1 1,0 1 0,0-4 0,0-14-5829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3.164"/>
    </inkml:context>
    <inkml:brush xml:id="br0">
      <inkml:brushProperty name="width" value="0.025" units="cm"/>
      <inkml:brushProperty name="height" value="0.025" units="cm"/>
    </inkml:brush>
  </inkml:definitions>
  <inkml:trace contextRef="#ctx0" brushRef="#br0">11 0 14862,'0'0'9737,"-11"51"-10153,16-43-2115,4-3-960,0-2-2755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6.878"/>
    </inkml:context>
    <inkml:brush xml:id="br0">
      <inkml:brushProperty name="width" value="0.025" units="cm"/>
      <inkml:brushProperty name="height" value="0.025" units="cm"/>
    </inkml:brush>
  </inkml:definitions>
  <inkml:trace contextRef="#ctx0" brushRef="#br0">6 1 8584,'0'0'10378,"0"55"-9353,0-21-609,-5 4-320,5 0-64,0-3 0,0-5-32,0-5-896,0-5-418,3-5-95,-3-8-705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3.493"/>
    </inkml:context>
    <inkml:brush xml:id="br0">
      <inkml:brushProperty name="width" value="0.025" units="cm"/>
      <inkml:brushProperty name="height" value="0.025" units="cm"/>
    </inkml:brush>
  </inkml:definitions>
  <inkml:trace contextRef="#ctx0" brushRef="#br0">246 0 11435,'0'0'6667,"-13"4"-5134,-20 6-820,0 1 0,0 1 0,1 2 0,-57 33 1,88-46-701,0-1 0,0 0 0,1 1 0,-1-1 0,0 1 0,1-1 0,-1 1 0,0-1 0,1 1 0,-1-1 0,1 1 1,-1-1-1,1 1 0,-1 0 0,1-1 0,0 1 0,-1 0 0,1 0 0,0-1 0,-1 1 0,1 0 0,0 0 0,0-1 1,0 1-1,0 0 0,-1 0 0,1 1 0,1-2-12,0 1 1,0 0-1,0-1 1,0 1-1,0 0 0,0-1 1,0 1-1,0-1 1,0 0-1,0 1 1,0-1-1,0 0 0,0 1 1,0-1-1,0 0 1,0 0-1,1 0 1,67-2-922,-52 1 284,9 0-153,-5 0 385,1 1 0,23 3 0,-39-3 366,-1 1 0,0 0 1,0 0-1,0 0 0,0 1 0,0 0 0,0 0 0,0 0 1,-1 1-1,1-1 0,-1 1 0,0 0 0,8 7 0,-10-8 66,-1-1 0,0 1 0,0-1 0,1 1 0,-1 0 0,0-1 0,-1 1 0,1 0 0,0 0 0,0-1 0,-1 1 0,1 0 0,-1 0-1,1 0 1,-1 0 0,0 0 0,0 0 0,0 0 0,0 0 0,0 0 0,-1 3 0,-1 0 117,1-1 0,-1 0 0,0-1-1,0 1 1,0 0 0,0 0 0,-1-1 0,0 0 0,-5 6 0,-6 4 480,0-1 0,-2 0 0,-23 14-1,35-24-590,-4 4 105,0-1 1,-1-1-1,0 1 0,0-1 1,0-1-1,-1 0 1,1 0-1,-17 2 0,25-5-204,1 0 0,-1 0 0,1 0 1,-1 0-1,1-1 0,-1 1 0,0 0 0,1 0 0,-1-1 0,1 1 0,0 0 0,-1-1 0,1 1 0,-1 0 0,1-1 0,-1 1 0,1-1 0,0 1 0,-1-1 0,1 1 0,0-1 1,0 1-1,-1-1 0,1 1 0,0-1 0,0 1 0,0-1 0,0 1 0,-1-1 0,1 0 0,0 1 0,0-1 0,0 1 0,0-1 0,0 1 0,0-1 0,1 0 0,-1 1 0,0-1 1,0 1-1,0-1 0,0 1 0,1-1 0,-1 1 0,0-1 0,1 1 0,-1-1 0,14-30-5695,11 5-1335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3.823"/>
    </inkml:context>
    <inkml:brush xml:id="br0">
      <inkml:brushProperty name="width" value="0.025" units="cm"/>
      <inkml:brushProperty name="height" value="0.025" units="cm"/>
    </inkml:brush>
  </inkml:definitions>
  <inkml:trace contextRef="#ctx0" brushRef="#br0">118 227 9993,'0'0'6156,"-9"4"-4539,-2 0-1053,1 2-1,0-1 0,0 1 1,-10 9-1,15-11-262,1-1 0,0 1 0,0 0 1,0 0-1,1 1 0,-1-1 0,1 1 0,0 0 0,0 0 0,1 0 1,-1 0-1,-2 9 0,5-13-269,0 0-1,0 0 1,0 0 0,0 0-1,0 0 1,0 0 0,0 0-1,0 0 1,0 0 0,0 0-1,1 0 1,-1 0 0,0 0-1,1 0 1,-1 0 0,1-1-1,-1 1 1,1 0 0,-1 0-1,1 0 1,0-1 0,-1 1-1,1 0 1,0-1 0,-1 1-1,1 0 1,0-1 0,0 1-1,0-1 1,0 1 0,-1-1-1,1 0 1,0 1 0,0-1-1,0 0 1,0 0 0,0 0-1,0 1 1,0-1 0,1 0-1,46 1 422,-43-1-400,8-2-24,0 0 1,1-1-1,-1 0 0,0-1 0,-1-1 0,1 0 0,-1 0 1,0-1-1,0-1 0,-1 0 0,0-1 0,12-10 1,-10 7-8,0 0 1,0-1-1,-2-1 1,1 0-1,-2-1 1,0 0-1,0-1 1,14-30-1,-20 34-6,0 0-1,0-1 1,-2 1-1,4-21 1,-6 30-19,1 0 1,-1 0-1,0 0 0,1 0 1,-1-1-1,0 1 1,0 0-1,-1 0 1,1 0-1,0-1 1,-1 1-1,1 0 1,-1 0-1,0 0 1,0 0-1,0 0 1,0 0-1,0 0 1,0 0-1,0 0 1,0 1-1,-1-1 1,1 0-1,-1 1 1,0-1-1,1 1 1,-1 0-1,0-1 1,0 1-1,0 0 1,0 0-1,-2-1 1,-7 1 5,1 1 0,0-1 1,-1 2-1,1 0 0,-1 0 0,1 0 1,0 2-1,0-1 0,0 1 0,0 1 1,0 0-1,1 0 0,-1 1 0,1 0 1,0 0-1,1 1 0,-1 0 0,1 1 1,0 0-1,1 0 0,0 1 0,-7 9 1,13-17 0,0 1 1,1 0 0,-1-1 0,0 1 0,1 0-1,-1-1 1,1 1 0,-1 0 0,1 0 0,-1-1 0,1 1-1,0 0 1,-1 0 0,1 0 0,0-1 0,0 1 0,-1 0-1,1 0 1,0 0 0,0 0 0,0 0 0,0 0 0,0 0-1,0-1 1,1 1 0,-1 0 0,0 0 0,0 0 0,1 0-1,-1 0 1,0-1 0,1 1 0,-1 0 0,1 0 0,-1 0-1,1-1 1,-1 1 0,1 0 0,-1-1 0,1 1 0,0-1-1,-1 1 1,1-1 0,0 1 0,0-1 0,-1 1 0,1-1-1,0 1 1,0-1 0,0 0 0,1 1 0,6 0 43,1 0 1,-1 0-1,1-1 1,14-1-1,-6 1-2,54-3-21,-42 1-190,-1 1 0,1 2 0,39 5-1,-65-6 167,-1 0 0,1 0 0,-1 1 0,0 0 0,1-1 0,-1 1 0,0 0-1,1 0 1,-1 0 0,0 0 0,0 0 0,0 1 0,0-1 0,0 1 0,0-1-1,-1 1 1,1 0 0,0-1 0,-1 1 0,1 0 0,-1 0 0,0 0-1,0 1 1,1-1 0,-2 0 0,1 0 0,0 1 0,0-1 0,-1 0 0,1 1-1,-1-1 1,1 0 0,-1 1 0,0-1 0,0 1 0,0-1 0,-1 4 0,-2 8 142,-1 0 0,0-1 0,-1 1 1,0-1-1,-10 17 0,-2 6-149,17-36-13,0 0 1,0 0 0,0 1-1,-1-1 1,1 0 0,0 1-1,0-1 1,0 0 0,0 0 0,0 1-1,0-1 1,0 0 0,-1 1-1,1-1 1,0 0 0,0 1 0,0-1-1,0 0 1,0 1 0,1-1-1,-1 0 1,0 1 0,0-1-1,0 0 1,0 1 0,0-1 0,0 0-1,0 1 1,1-1 0,-1 0-1,0 1 1,0-1 0,0 0-1,1 0 1,-1 1 0,0-1 0,0 0-1,1 1 1,14-5-1672,15-15-3071,-9-3-1490,5-6-3369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4.262"/>
    </inkml:context>
    <inkml:brush xml:id="br0">
      <inkml:brushProperty name="width" value="0.025" units="cm"/>
      <inkml:brushProperty name="height" value="0.025" units="cm"/>
    </inkml:brush>
  </inkml:definitions>
  <inkml:trace contextRef="#ctx0" brushRef="#br0">11 31 14414,'0'0'4799,"-2"7"-3545,0 1-1133,0-5 255,1 1 0,0 0-1,0 1 1,1-1-1,-1 0 1,1 0 0,0 0-1,0 6 1,0-8-302,1-1-1,0 1 1,-1-1 0,1 0 0,0 0-1,-1 1 1,1-1 0,0 0 0,0 0-1,0 0 1,0 0 0,0 0 0,0 0-1,1 0 1,-1 0 0,0-1 0,0 1-1,1 0 1,-1-1 0,0 1 0,1-1-1,-1 1 1,1-1 0,-1 0 0,0 1-1,1-1 1,-1 0 0,1 0 0,-1 0-1,1 0 1,2-1 0,10 1 51,0 0 0,-1-1 0,1-1 0,0 0-1,24-8 1,-32 8-121,0-1 0,0 1 0,0-1 0,0 0-1,0 0 1,-1-1 0,1 0 0,-1 0-1,0 0 1,-1-1 0,1 1 0,-1-1-1,1 0 1,4-9 0,-8 13-8,-1 1 0,1-1 0,-1 0 1,1 1-1,-1-1 0,1 0 0,-1 0 0,1 0 0,-1 1 1,0-1-1,1 0 0,-1 0 0,0 0 0,0 0 0,0 0 1,0 0-1,0 0 0,0 1 0,0-1 0,0 0 0,0 0 1,0 0-1,0 0 0,-1 0 0,1 0 0,0 1 0,0-1 1,-1 0-1,0-1 0,0 1-4,0 1-1,-1-1 1,1 1-1,0-1 1,-1 1 0,1 0-1,0-1 1,-1 1 0,1 0-1,0 0 1,-1 0-1,1 0 1,-1 0 0,1 0-1,0 0 1,-3 1 0,-3 0-8,0 1 0,0 0 0,0 0 0,0 0 0,0 1 1,-7 5-1,3 0 116,0 1 0,1 0 0,-12 14 0,19-20-20,1-1 0,0 1 1,0-1-1,0 1 0,0 0 1,0 0-1,1 0 1,-1 0-1,1 0 0,0 0 1,0 0-1,0 1 1,0-1-1,0 0 0,1 1 1,0-1-1,-1 0 0,2 7 1,-1-9-63,1 1-1,-1-1 1,1 0 0,0 0 0,-1 0 0,1 0 0,0 0-1,0 0 1,0 0 0,0 0 0,0 0 0,0 0 0,0 0-1,0 0 1,0-1 0,0 1 0,0 0 0,1-1 0,-1 1-1,0-1 1,0 1 0,1-1 0,-1 0 0,2 1 0,35 1 220,-28-3-169,33-1-142,0-3 0,0-2 0,0-1 0,57-20 0,-36 11-305,-38 15 156,-25 2 222,-1 0 0,1 0 0,-1 0 1,0 0-1,1 1 0,-1-1 1,0 0-1,1 0 0,-1 1 0,0-1 1,1 0-1,-1 1 0,0-1 1,1 0-1,-1 1 0,0-1 0,0 0 1,1 1-1,-1-1 0,0 1 1,0-1-1,0 0 0,0 1 0,0-1 1,1 1-1,-1-1 0,0 1 1,0-1-1,0 1 0,-1 4 66,-1 0-1,1 0 1,-1 0-1,0-1 1,0 1-1,-5 7 1,0 3 154,5-13-161,1 1 0,0-1 0,-1 1 0,1-1 1,0 1-1,0 0 0,1 0 0,-1 0 0,1-1 0,-1 1 0,1 0 1,0 3-1,1-5-80,-1 0 0,1 1 0,0-2 1,0 1-1,0 0 0,0 0 0,0 0 1,0 0-1,1-1 0,-1 1 0,0 0 1,0-1-1,0 1 0,1-1 0,-1 1 1,0-1-1,1 0 0,-1 0 0,0 1 0,1-1 1,-1 0-1,0 0 0,1 0 0,-1 0 1,0-1-1,3 0 0,18-2-3280,-9-4-1710,4-7-6829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4.780"/>
    </inkml:context>
    <inkml:brush xml:id="br0">
      <inkml:brushProperty name="width" value="0.025" units="cm"/>
      <inkml:brushProperty name="height" value="0.025" units="cm"/>
    </inkml:brush>
  </inkml:definitions>
  <inkml:trace contextRef="#ctx0" brushRef="#br0">22 1 15407,'0'0'4772,"-22"51"-3234,22-22 63,0 4-672,2 3-320,14-6-161,7-3-192,11-9-160,11-12 0,3-6 65,4-4-65,-2-15-833,-7-8-1729,-6-1-1442,-10-4-2754,-14 1-2980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5.112"/>
    </inkml:context>
    <inkml:brush xml:id="br0">
      <inkml:brushProperty name="width" value="0.025" units="cm"/>
      <inkml:brushProperty name="height" value="0.025" units="cm"/>
    </inkml:brush>
  </inkml:definitions>
  <inkml:trace contextRef="#ctx0" brushRef="#br0">193 0 9289,'0'0'3427,"-35"55"-1153,11-12-64,1 8-320,-7 5 64,1 4 192,4-4-288,6-6-769,12-7-673,7-9-352,0-8-64,12-11-1185,4-10-2338,2-5-4517</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6.284"/>
    </inkml:context>
    <inkml:brush xml:id="br0">
      <inkml:brushProperty name="width" value="0.025" units="cm"/>
      <inkml:brushProperty name="height" value="0.025" units="cm"/>
    </inkml:brush>
  </inkml:definitions>
  <inkml:trace contextRef="#ctx0" brushRef="#br0">27 16 10250,'0'0'14259,"-3"13"-14131,1-5-102,-5 25 38,1 0 0,-3 46 1,9-78-60,0 0 1,0 1 0,0-1-1,1 0 1,-1 1 0,0-1-1,1 0 1,-1 1 0,0-1-1,1 0 1,0 0 0,-1 1-1,1-1 1,0 0 0,0 0-1,-1 0 1,1 0 0,0 0-1,0 0 1,0 0 0,0 0-1,0-1 1,1 1 0,-1 0 0,0-1-1,0 1 1,0 0 0,1-1-1,-1 1 1,0-1 0,0 0-1,1 1 1,-1-1 0,0 0-1,1 0 1,-1 0 0,1 0-1,-1 0 1,0 0 0,1-1-1,-1 1 1,2-1 0,4 0 33,0 0 1,0-1-1,0 0 1,-1 0-1,1-1 1,-1 0-1,8-4 1,5-6 11,-1 0 1,0-1-1,25-27 0,-37 36-27,-1-1 0,0 0 1,0 0-1,-1 0 0,0 0 0,0-1 0,0 0 0,-1 0 0,0 0 0,0 0 0,0 0 0,-1-1 0,0 1 0,0-10 0,-9 20-174,1 5 152,1 0 0,1 0-1,0 1 1,0-1 0,0 1-1,1 0 1,0 0 0,1 0-1,0 1 1,1-1 0,-1 0-1,2 19 1,0-27 9,0 0 1,1 0-1,-1 0 0,1 0 1,0 0-1,-1 0 0,1 0 1,0-1-1,0 1 0,0 0 1,-1 0-1,1-1 0,0 1 1,0 0-1,0-1 0,0 1 1,0-1-1,0 1 1,0-1-1,0 1 0,1-1 1,-1 0-1,0 0 0,0 1 1,0-1-1,0 0 0,0 0 1,0 0-1,1 0 0,-1 0 1,0-1-1,0 1 1,0 0-1,1-1 0,45-9 366,-20-3-290,0 0 0,35-26 0,-12 8-49,-49 30-45,0 1-1,0-1 1,0 0 0,0 1-1,1-1 1,-1 1 0,0-1-1,0 1 1,1 0 0,-1-1-1,0 1 1,1 0 0,-1 0 0,1 0-1,-1 0 1,2 0 0,-2 0 5,0 1 0,-1-1-1,1 0 1,-1 1 0,1-1 0,0 1 0,-1-1 0,1 1 0,-1-1 0,1 1 0,-1-1 0,1 1 0,-1 0 0,0-1 0,1 1 0,-1 0 0,0-1 0,1 1 0,-1 0 0,0-1 0,1 3 0,0 4 31,-1 0 0,0 1 0,0-1 1,0 0-1,-2 8 0,1 7 194,0-20-191,1 1 0,0 0 0,0 0 0,0-1 0,0 1 0,1 0 1,-1 0-1,1-1 0,-1 1 0,1 0 0,0-1 0,0 1 0,0 0 0,0-1 0,1 0 0,-1 1 0,4 3 0,-3-5 9,1 0-1,-1 0 1,0-1 0,1 1 0,-1-1 0,0 0 0,1 0 0,-1 0-1,1 0 1,-1 0 0,0 0 0,1-1 0,-1 1 0,0-1 0,1 1-1,-1-1 1,0 0 0,0 0 0,1 0 0,-1 0 0,0 0 0,2-2-1,68-43 296,-58 35-335,1 1 1,0 0-1,0 1 0,27-10 0,-41 18-10,-1 1 0,1 0-1,-1 0 1,1-1 0,-1 1 0,1 0-1,0 0 1,-1 0 0,1 0 0,0 0-1,-1 0 1,1 0 0,-1 0 0,1 0-1,0 0 1,-1 0 0,1 1-1,-1-1 1,1 0 0,0 0 0,-1 0-1,1 1 1,-1-1 0,1 0 0,-1 1-1,1-1 1,-1 1 0,1-1 0,-1 0-1,0 1 1,1-1 0,-1 1 0,1-1-1,-1 1 1,0-1 0,1 1 0,-1 1-1,3 31 67,-17 34-739,14-67 528,0 1 0,0-1-1,-1 0 1,1 1 0,0-1 0,0 0-1,0 0 1,0 1 0,-1-1 0,1 1-1,0-1 1,0 0 0,0 1 0,0-1-1,0 0 1,0 1 0,0-1 0,0 0-1,0 1 1,0-1 0,0 0 0,0 1-1,0-1 1,1 0 0,-1 1 0,0-1-1,0 0 1,0 1 0,0-1 0,1 0-1,-1 1 1,0-1 0,0 0 0,0 0-1,1 1 1,-1-1 0,0 0 0,1 0-1,-1 0 1,0 1 0,0-1 0,1 0-1,-1 0 1,1 0 0,19-5-3471,30-26-171,-46 29 3072,35-24-3077,3-3-2530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6.647"/>
    </inkml:context>
    <inkml:brush xml:id="br0">
      <inkml:brushProperty name="width" value="0.025" units="cm"/>
      <inkml:brushProperty name="height" value="0.025" units="cm"/>
    </inkml:brush>
  </inkml:definitions>
  <inkml:trace contextRef="#ctx0" brushRef="#br0">217 148 11755,'0'0'5984,"-11"1"-4104,-2 1-1514,1 0 0,-1 1 1,1 1-1,-1 0 1,1 0-1,0 1 1,0 1-1,1 0 1,0 1-1,0 0 1,1 0-1,-1 1 1,1 1-1,1 0 1,0 0-1,-9 13 0,17-22-337,0 1 0,1-1 0,-1 1 0,1-1 0,0 1 0,-1 0 0,1-1-1,-1 1 1,1 0 0,0-1 0,0 1 0,-1 0 0,1 0 0,0-1 0,0 1-1,0 0 1,0 0 0,0-1 0,0 1 0,0 0 0,0 0 0,0-1 0,0 1-1,0 0 1,0 0 0,1-1 0,-1 1 0,0 0 0,1 0 0,-1-1-1,0 1 1,2 1 0,-1-1 2,1-1 0,0 1-1,-1 0 1,1-1 0,0 1-1,-1-1 1,1 0 0,0 0-1,0 1 1,0-1 0,-1 0-1,1 0 1,3-1 0,7-1 52,-1 0-1,1 0 1,19-8 0,0-3-38,-1-1 1,0-2-1,-1 0 1,30-25-1,-41 28-27,-1-1 1,-1-1-1,0-1 0,-1 0 1,-1-1-1,0 0 0,14-26 1,-19 23 4,-9 20-24,0 0 0,0 0 0,0 0 0,0-1 0,0 1 0,0 0 0,0 0 0,0 0 0,0 0 0,0 0 0,0 0 0,0-1 0,0 1 0,0 0 0,0 0 0,0 0 0,0 0 0,0 0 0,0 0 0,-1 0 0,1-1 0,0 1-1,0 0 1,0 0 0,0 0 0,0 0 0,0 0 0,0 0 0,0 0 0,0 0 0,-1 0 0,1 0 0,0-1 0,0 1 0,0 0 0,0 0 0,0 0 0,0 0 0,0 0 0,-1 0 0,1 0 0,0 0 0,0 0 0,0 0 0,0 0 0,0 0 0,0 0 0,-1 0 0,1 0 0,0 0 0,0 0 0,0 0 0,0 1 0,0-1 0,0 0 0,0 0 0,-1 0 0,1 0 0,0 0 0,0 0 0,-27 25-126,18-14 97,-9 13 61,-27 43-1,41-59 2,0 0-1,0 1 1,1-1 0,0 0-1,1 1 1,-1 0 0,2 0-1,-1 0 1,1-1 0,0 14-1,2-20-50,-1 0 1,1 1-1,0-1 0,-1 0 0,1 1 0,0-1 0,1 0 0,-1 0 0,0 0 1,0 0-1,1 0 0,0 0 0,-1 0 0,1-1 0,0 1 0,0 0 1,0-1-1,0 1 0,0-1 0,0 0 0,0 0 0,0 0 0,0 0 0,1 0 1,-1 0-1,0-1 0,1 1 0,-1-1 0,1 1 0,-1-1 0,5 0 1,5 1-1391,1-1 1,-1 0-1,0 0 1,0-1 0,17-4-1,20-12-9198</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7.009"/>
    </inkml:context>
    <inkml:brush xml:id="br0">
      <inkml:brushProperty name="width" value="0.025" units="cm"/>
      <inkml:brushProperty name="height" value="0.025" units="cm"/>
    </inkml:brush>
  </inkml:definitions>
  <inkml:trace contextRef="#ctx0" brushRef="#br0">43 48 7591,'0'0'2547,"8"-9"1232,20-30 188,-48 69 2913,-16 39-3946,32-61-2851,1-1-1,0 1 1,0 1-1,1-1 1,0 0-1,0 0 1,0 1 0,2-1-1,-1 1 1,1 0-1,0-1 1,0 1-1,4 12 1,-3-19-63,0 0 0,0 0 1,0 0-1,1 0 0,-1 0 0,1-1 1,-1 1-1,1 0 0,0-1 0,0 0 0,-1 1 1,1-1-1,0 0 0,0 0 0,0 0 1,0 0-1,1 0 0,-1-1 0,0 1 0,0-1 1,0 1-1,1-1 0,-1 0 0,0 0 1,1 0-1,-1 0 0,2 0 0,3-1-99,0 1-1,0-1 1,-1 0-1,1 0 1,0-1-1,-1 1 1,12-6 0,-14 4-439,0 0 0,0 0 0,0 0 0,-1 0 0,1 0 1,-1-1-1,0 0 0,0 0 0,0 0 0,-1 0 1,5-8-1,10-26-5365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7.369"/>
    </inkml:context>
    <inkml:brush xml:id="br0">
      <inkml:brushProperty name="width" value="0.025" units="cm"/>
      <inkml:brushProperty name="height" value="0.025" units="cm"/>
    </inkml:brush>
  </inkml:definitions>
  <inkml:trace contextRef="#ctx0" brushRef="#br0">1 1 19250,'0'0'7175,"23"37"-27002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7.749"/>
    </inkml:context>
    <inkml:brush xml:id="br0">
      <inkml:brushProperty name="width" value="0.025" units="cm"/>
      <inkml:brushProperty name="height" value="0.025" units="cm"/>
    </inkml:brush>
  </inkml:definitions>
  <inkml:trace contextRef="#ctx0" brushRef="#br0">146 154 9033,'0'0'4526,"3"-11"-570,7-35-619,-9 45-3239,-1 0 0,0 0 1,1 0-1,-1-1 0,0 1 1,0 0-1,0 0 1,0 0-1,0 0 0,0 0 1,0 0-1,0 0 0,-1 0 1,1 0-1,0 0 0,-1 0 1,1 0-1,0 0 0,-1 0 1,0 0-1,1 0 0,-1 0 1,1 0-1,-1 0 1,0 0-1,0 0 0,1 1 1,-1-1-1,0 0 0,0 1 1,0-1-1,0 1 0,0-1 1,0 1-1,0-1 0,0 1 1,0-1-1,0 1 0,0 0 1,0 0-1,0 0 1,0 0-1,0-1 0,0 1 1,-1 0-1,1 1 0,0-1 1,0 0-1,-1 0 0,-3 1-58,0 0 0,0 0-1,0 0 1,0 0 0,1 1-1,-1-1 1,0 1-1,-6 4 1,3 1-28,0 0-1,0 1 1,1-1-1,1 2 1,-1-1-1,1 1 1,0 0 0,1 0-1,0 0 1,1 1-1,-5 11 1,9-20-7,0-1 0,0 1 0,0-1 0,1 1 0,-1-1 0,0 1 0,0-1 1,0 1-1,0-1 0,0 0 0,0 1 0,1-1 0,-1 1 0,0-1 0,0 1 0,1-1 0,-1 0 0,0 1 1,1-1-1,-1 0 0,0 1 0,1-1 0,-1 0 0,0 1 0,1-1 0,-1 0 0,1 0 0,-1 0 0,1 1 0,-1-1 1,0 0-1,1 0 0,-1 0 0,1 0 0,-1 0 0,1 0 0,-1 0 0,1 0 0,-1 0 0,1 0 0,-1 0 1,1 0-1,0 0 0,24-4 246,-11 0-194,0 0 0,-1-2 0,0 1 0,0-2 0,0 0 0,-1 0 0,21-17 0,-14 8-35,-1 0 0,0-1 0,28-36 0,-29 23-19,-15 26-147,-10 20-62,-21 38-50,-17 37 517,43-82-515,0-1 0,0 0-1,1 1 1,0 0-1,1-1 1,0 1 0,0 0-1,1 17 1,0-26 111,0 1-1,0 0 1,1 0 0,-1 0 0,0-1 0,1 1 0,-1 0 0,0-1-1,1 1 1,-1 0 0,1-1 0,-1 1 0,1 0 0,0-1 0,-1 1-1,1-1 1,-1 1 0,1-1 0,0 1 0,-1-1 0,1 0 0,0 1-1,0-1 1,-1 0 0,1 1 0,0-1 0,0 0 0,0 0 0,-1 0-1,1 0 1,0 0 0,1 0 0,28-4-5095,-2-13-3111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7.255"/>
    </inkml:context>
    <inkml:brush xml:id="br0">
      <inkml:brushProperty name="width" value="0.025" units="cm"/>
      <inkml:brushProperty name="height" value="0.025" units="cm"/>
    </inkml:brush>
  </inkml:definitions>
  <inkml:trace contextRef="#ctx0" brushRef="#br0">21 87 13004,'0'0'1298,"-1"-8"869,1 5-1981,-1 0 1,1 0-1,0 0 0,0 0 1,1 0-1,-1 0 0,1 0 1,-1 0-1,1 0 1,0 1-1,0-1 0,0 0 1,3-4-1,-2 4-82,1 1 1,-1-1 0,1 1-1,0 0 1,-1 0-1,1 0 1,0 0-1,0 0 1,0 1-1,0-1 1,1 1-1,-1 0 1,0 0-1,1 0 1,5-1-1,6 0-78,1 1 0,0 0 0,-1 1 0,1 0 0,0 1 0,-1 1 0,1 1-1,-1 0 1,0 1 0,0 1 0,0 0 0,-1 1 0,1 0 0,-1 1 0,-1 1 0,1 0-1,-2 1 1,1 0 0,14 15 0,-24-22-26,0 1 0,-1 0 0,1 1 0,0-1-1,-1 0 1,0 1 0,0 0 0,0-1 0,0 1 0,0 0-1,-1 0 1,0 0 0,0 0 0,0 0 0,0 0 0,0 0-1,-1 1 1,0-1 0,0 0 0,-1 6 0,0-5 60,-1 1-1,0-1 1,0 0 0,-1 0-1,1 0 1,-1 0 0,0 0-1,-1-1 1,1 1 0,-1-1-1,0 0 1,0 0 0,-6 4-1,-8 6 286,-2-1 0,0-1 0,0 0-1,-1-2 1,-1 0 0,-22 6 0,20-8-86,0-1 0,0-1 1,-1-1-1,0-1 0,0-1 1,-27-1-1,52-2-281,-1 0 0,1 0 1,0 0-1,0 0 0,-1 0 0,1 0 0,0 0 1,-1 0-1,1 0 0,0 0 0,0 0 0,-1 0 1,1 0-1,0 0 0,0 0 0,-1-1 1,1 1-1,0 0 0,0 0 0,-1 0 0,1 0 1,0 0-1,0-1 0,-1 1 0,1 0 0,0 0 1,0 0-1,0-1 0,0 1 0,-1 0 1,1 0-1,0-1 0,0 1 0,0 0 0,0-1 1,0 1-1,0 0 0,0 0 0,0-1 0,0 1 1,0 0-1,0 0 0,0-1 0,0 1 1,0 0-1,0-1 0,0 1 0,0 0 0,0 0 1,0-1-1,0 1 0,0 0 0,0 0 0,1-1 1,-1 1-1,0 0 0,0 0 0,0-1 1,0 1-1,1 0 0,-1 0 0,0 0 0,0-1 1,0 1-1,1 0 0,13-14-3393,7-3-3065,3-1-3135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38.744"/>
    </inkml:context>
    <inkml:brush xml:id="br0">
      <inkml:brushProperty name="width" value="0.025" units="cm"/>
      <inkml:brushProperty name="height" value="0.025" units="cm"/>
    </inkml:brush>
  </inkml:definitions>
  <inkml:trace contextRef="#ctx0" brushRef="#br0">176 173 10826,'0'-13'1431,"-11"-147"6721,10 169-6846,0 0 0,0 0 0,-1 0 0,-4 14 0,-32 74-479,23-62 117,-18 38 100,20-46-749,0 1 0,2 0 0,1 0 0,-9 46 1,18-73-289,1-1-1,0 1 1,0-1 0,0 1 0,0 0 0,0-1 0,0 1 0,0 0 0,0-1 0,0 1 0,0 0 0,0-1 0,1 1 0,-1 0 0,0-1 0,0 1 0,1 0 0,-1-1 0,0 1 0,1-1 0,-1 1 0,0-1 0,1 1 0,-1-1 0,1 1 0,-1-1 0,1 1 0,-1-1 0,1 0 0,0 1 0,-1-1-1,1 0 1,0 1 0,29-2 170,26-21-30,-26 4-236,38-30-1,-43 29-112,0 2 0,33-19 0,-57 36 189,0-1 0,0 1 0,0-1 0,0 1 0,0-1-1,0 1 1,0-1 0,0 1 0,0 0 0,0 0 0,0-1 0,0 1-1,0 0 1,0 0 0,0 0 0,0 0 0,0 0 0,0 1-1,1-1 1,-1 0 0,0 0 0,0 1 0,0-1 0,0 0 0,0 1-1,0-1 1,0 1 0,-1 0 0,1-1 0,0 1 0,1 1-1,0 0 5,-1 1-1,0 0 0,1-1 1,-1 1-1,0-1 0,-1 1 1,1 0-1,0 0 0,-1 0 0,0-1 1,1 1-1,-1 3 0,0 3 12,-1-1 0,1 0 1,-1 0-1,-1 0 0,1 0 0,-1 0 0,-1 0 0,-4 12 0,2-15 58,1 0 0,0-1 0,-1 1 1,0-1-1,0 0 0,0 0 0,-1-1 0,1 1 0,-1-1 1,0-1-1,0 1 0,0-1 0,0 0 0,0 0 0,-12 2 1,7-2 21,0-1 0,0 0 0,-1 0 1,1-1-1,0-1 0,0 0 0,0 0 1,-15-4-1,24 4-114,-1 0 0,0 0 0,1 0 0,-1 0 0,1-1 0,-1 1 0,1-1 0,0 0 0,-1 1 0,1-1 0,0 0 0,-2-3 0,1-10-3339,3 14 2874,1 0 0,-1 0-1,1 0 1,-1 0 0,1 0-1,0 0 1,0 0 0,-1 0-1,1 0 1,0 1 0,0-1-1,0 0 1,0 0 0,0 1 0,0-1-1,1 0 1,11-6-8295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4.307"/>
    </inkml:context>
    <inkml:brush xml:id="br0">
      <inkml:brushProperty name="width" value="0.025" units="cm"/>
      <inkml:brushProperty name="height" value="0.025" units="cm"/>
    </inkml:brush>
  </inkml:definitions>
  <inkml:trace contextRef="#ctx0" brushRef="#br0">5 38 10154,'0'-1'234,"-1"1"0,1 0 0,0 0 1,-1-1-1,1 1 0,0 0 0,0-1 1,-1 1-1,1 0 0,0-1 0,0 1 1,-1 0-1,1-1 0,0 1 0,0-1 1,0 1-1,0 0 0,0-1 0,0 1 1,0-1-1,0 1 0,0 0 0,0-1 1,0 1-1,0-1 0,0 1 0,0 0 1,0-1-1,0 1 0,0-1 0,0 0 1,13 0 3418,18 10-907,-23 0-2112,1 0-1,-1 0 0,-1 1 1,10 15-1,-9-12-512,1-1 1,0 1-1,0-2 1,1 1-1,13 10 1,-21-20-189,1-1 0,-1 1 0,1 0 0,-1-1 1,1 0-1,-1 1 0,1-1 0,0 0 0,-1 0 0,1-1 0,0 1 1,0-1-1,0 1 0,0-1 0,0 0 0,0 0 0,-1 0 1,1 0-1,0-1 0,0 1 0,0-1 0,0 0 0,-1 1 0,1-1 1,0-1-1,-1 1 0,1 0 0,0-1 0,-1 1 0,0-1 1,3-2-1,4-2-1016,-1-1 0,-1-1-1,1 1 1,9-15 0,-5 5-2239,-1 0-1,-1-2 1,10-21-1,-5 6-2944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4.685"/>
    </inkml:context>
    <inkml:brush xml:id="br0">
      <inkml:brushProperty name="width" value="0.025" units="cm"/>
      <inkml:brushProperty name="height" value="0.025" units="cm"/>
    </inkml:brush>
  </inkml:definitions>
  <inkml:trace contextRef="#ctx0" brushRef="#br0">140 27 3235,'7'-20'5034,"-4"13"-1292,-6 14 3673,-75 230 170,45-115-7652,6-1-3287,26-115 2451,-3 10-1957,0-7-3803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5.031"/>
    </inkml:context>
    <inkml:brush xml:id="br0">
      <inkml:brushProperty name="width" value="0.025" units="cm"/>
      <inkml:brushProperty name="height" value="0.025" units="cm"/>
    </inkml:brush>
  </inkml:definitions>
  <inkml:trace contextRef="#ctx0" brushRef="#br0">15 1 19026,'0'0'2498,"-2"56"-1184,-3-30-610,-1 3-415,5 2-257,1 0 0,0-2-32,0-3-769,0-2-1025,0-11-992,0-8-2083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5.359"/>
    </inkml:context>
    <inkml:brush xml:id="br0">
      <inkml:brushProperty name="width" value="0.025" units="cm"/>
      <inkml:brushProperty name="height" value="0.025" units="cm"/>
    </inkml:brush>
  </inkml:definitions>
  <inkml:trace contextRef="#ctx0" brushRef="#br0">1 47 13453,'0'0'8861,"5"-8"-8503,-3 5-347,1 0 1,-1 1-1,0-1 0,1 0 0,0 1 1,0 0-1,-1-1 0,2 1 0,-1 0 0,0 0 1,7-2-1,-4 2-7,1 0 0,0 1-1,0 0 1,0 0 0,0 1 0,0 0 0,9 0 0,11 3 4,0 1 1,0 1-1,0 1 1,-1 1-1,0 2 1,0 0-1,-1 2 1,0 1-1,23 14 1,-46-25-7,1 1 0,-1-1 0,0 0 0,0 1 0,1-1-1,-1 1 1,0 0 0,-1 0 0,1 0 0,0 0 0,0 0 0,-1 0 0,1 0 0,-1 0 0,0 1 0,0-1-1,0 0 1,0 1 0,0-1 0,0 1 0,-1-1 0,1 1 0,-1 0 0,1-1 0,-1 1 0,0 0-1,0-1 1,0 1 0,-1-1 0,1 1 0,-1 0 0,1-1 0,-1 1 0,0-1 0,0 1 0,0-1 0,0 0-1,-1 1 1,1-1 0,0 0 0,-1 0 0,0 0 0,1 0 0,-3 2 0,-7 7 106,1-1 0,-2 0 1,1-1-1,-1 0 0,-1-1 0,-18 9 0,1-2 631,-46 16-1,66-27-626,0-1 0,0 0-1,-1-1 1,1 0 0,-1-1 0,1 0-1,-1-1 1,-18-1 0,29 1-192,-1 0-1,1-1 1,-1 1 0,1 0 0,-1-1-1,1 1 1,-1 0 0,1-1 0,0 1 0,-1-1-1,1 1 1,-1-1 0,1 1 0,0-1-1,0 1 1,-1-1 0,1 1 0,0-1 0,0 0-1,0 1 1,-1-1 0,1 1 0,0-1-1,0 1 1,0-1 0,0 0 0,0 1-1,0-1 1,0 1 0,0-1 0,1 0 0,-1 1-1,0-1 1,0 1 0,1-2 0,-1 0-593,5-20-5039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5.780"/>
    </inkml:context>
    <inkml:brush xml:id="br0">
      <inkml:brushProperty name="width" value="0.025" units="cm"/>
      <inkml:brushProperty name="height" value="0.025" units="cm"/>
    </inkml:brush>
  </inkml:definitions>
  <inkml:trace contextRef="#ctx0" brushRef="#br0">1 63 10346,'0'0'10666,"77"22"-9385,-26-22-672,8-4-417,9-12-96,-2 1-32,0-3-801,-18 3-1056,-8 6-1827,-21 1-1985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6.155"/>
    </inkml:context>
    <inkml:brush xml:id="br0">
      <inkml:brushProperty name="width" value="0.025" units="cm"/>
      <inkml:brushProperty name="height" value="0.025" units="cm"/>
    </inkml:brush>
  </inkml:definitions>
  <inkml:trace contextRef="#ctx0" brushRef="#br0">1 27 14318,'0'0'3971,"46"3"-1985,-7-6-32,17-2-577,3-3-768,5 0-481,-1 5-128,-5 1-609,-4 2-1953,-11 0-4324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40.044"/>
    </inkml:context>
    <inkml:brush xml:id="br0">
      <inkml:brushProperty name="width" value="0.025" units="cm"/>
      <inkml:brushProperty name="height" value="0.025" units="cm"/>
    </inkml:brush>
  </inkml:definitions>
  <inkml:trace contextRef="#ctx0" brushRef="#br0">65 16 1602,'0'0'13420,"-48"9"-11306,32-8-1121,16 1 160,2-2-480,26 0 544,15-2 160,14-4-608,18-2-513,4 1-192,6 4 0,-3 3-64,-12 0-160,-7-2-512,-24 6-866,-12 4-1761,-26 0-993,-2-2-2242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40.373"/>
    </inkml:context>
    <inkml:brush xml:id="br0">
      <inkml:brushProperty name="width" value="0.025" units="cm"/>
      <inkml:brushProperty name="height" value="0.025" units="cm"/>
    </inkml:brush>
  </inkml:definitions>
  <inkml:trace contextRef="#ctx0" brushRef="#br0">1 89 11275,'0'0'6342,"64"3"-5926,-3-13 65,14-5-33,3 2-352,8 1-64,-4 2-993,-12 0-2370,-13-1-801,-13 1-6534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40.825"/>
    </inkml:context>
    <inkml:brush xml:id="br0">
      <inkml:brushProperty name="width" value="0.025" units="cm"/>
      <inkml:brushProperty name="height" value="0.025" units="cm"/>
    </inkml:brush>
  </inkml:definitions>
  <inkml:trace contextRef="#ctx0" brushRef="#br0">0 60 12460,'0'0'6838,"3"8"-5615,-1-3-1115,1 0-1,-1 0 1,1 0 0,-1-1 0,1 1 0,1-1 0,-1 0-1,0 0 1,1 0 0,0 0 0,0-1 0,0 1 0,1-1-1,-1 0 1,1-1 0,-1 1 0,1-1 0,0 1 0,10 2-1,10 2-118,0-1-1,1-1 1,0-1-1,-1-1 1,1-1-1,0-2 0,30-2 1,-34-1-788,0 0 1,0-1 0,31-11-1,-39 10-572,-1 0-1,1-1 1,-1-1-1,0 0 1,21-16 0,8-17-3987,-25 15 4617,-11-1 5339,-9 27-691,-9 6-2139,-2 5-890,1 0-1,1 1 1,0 0 0,1 1-1,-12 18 1,-46 84 831,50-81-1199,2-9-576,2 2 1,2 0-1,0 0 1,2 1 0,1 0-1,1 1 1,-9 58-1,19-69-4423,3-10-4319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8.833"/>
    </inkml:context>
    <inkml:brush xml:id="br0">
      <inkml:brushProperty name="width" value="0.025" units="cm"/>
      <inkml:brushProperty name="height" value="0.025" units="cm"/>
    </inkml:brush>
  </inkml:definitions>
  <inkml:trace contextRef="#ctx0" brushRef="#br0">50 0 3651,'-18'67'6663,"4"0"-5638,2-1-257,6-3-736,6-7-352,0-4-2370,0-10-3780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7.478"/>
    </inkml:context>
    <inkml:brush xml:id="br0">
      <inkml:brushProperty name="width" value="0.025" units="cm"/>
      <inkml:brushProperty name="height" value="0.025" units="cm"/>
    </inkml:brush>
  </inkml:definitions>
  <inkml:trace contextRef="#ctx0" brushRef="#br0">314 28 4933,'0'0'19319,"3"-5"-18774,-3 5-532,1 0 0,-1-1 0,0 1 0,1 0 1,-1-1-1,1 1 0,-1-1 0,0 1 0,0-1 1,1 1-1,-1-1 0,0 1 0,0-1 0,1 1 0,-1-1 1,0 1-1,0-1 0,0 1 0,0-1 0,0 1 0,0-1 1,0 0-1,0 1 0,0-1 0,0 1 0,0-1 0,0 1 1,0-1-1,-1 1 0,1-1 0,0 1 0,0-1 1,0 1-1,-1-1 0,1 1 0,0-1 0,-1 1 0,1-1 1,0 1-1,-1 0 0,1-1 0,-1 0 0,-31-1 663,14 3-482,5-1-99,0 2-1,-1 0 1,1 1 0,0 0 0,0 1-1,0 0 1,1 1 0,-1 0 0,1 1-1,1 1 1,-22 14 0,26-16-44,-1 1 1,1 0-1,0 0 1,1 0-1,0 1 0,0 0 1,0 0-1,1 0 1,0 1-1,0 0 0,1 0 1,0 0-1,0 0 1,1 1-1,0 0 1,1-1-1,-1 1 0,0 12 1,3-18-46,0-1 1,1 0-1,-1 0 0,0 0 1,1 0-1,0 0 1,-1 0-1,1 0 0,0 0 1,0 0-1,0 0 1,0 0-1,0 0 0,1 0 1,-1-1-1,0 1 1,1-1-1,0 1 1,-1-1-1,1 1 0,0-1 1,-1 0-1,1 0 1,0 0-1,0 0 0,0 0 1,0 0-1,0-1 1,0 1-1,0-1 0,1 1 1,2-1-1,11 3 47,-1-1 0,1-1 0,23-2 0,-21 1-76,9 0-733,-1-2-1,1-1 1,28-7-1,33-17-6691,-43 7-1440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8.864"/>
    </inkml:context>
    <inkml:brush xml:id="br0">
      <inkml:brushProperty name="width" value="0.025" units="cm"/>
      <inkml:brushProperty name="height" value="0.025" units="cm"/>
    </inkml:brush>
  </inkml:definitions>
  <inkml:trace contextRef="#ctx0" brushRef="#br0">123 136 10442,'1'-4'671,"1"1"1,0-1-1,-1 0 1,0 0-1,0 0 0,0 0 1,-1 0-1,1 0 1,-1 0-1,0 0 0,0 0 1,-1 0-1,1 0 1,-1 0-1,1 0 1,-3-4-1,2 6-533,0 0 0,0 0 0,0 0 0,-1 1-1,1-1 1,-1 0 0,1 1 0,-1-1 0,0 1 0,1-1 0,-1 1 0,0 0 0,0 0-1,0 0 1,0 0 0,0 0 0,0 0 0,-1 1 0,1-1 0,0 1 0,0-1 0,0 1-1,-1 0 1,1 0 0,0 0 0,0 0 0,-1 0 0,1 0 0,-3 1 0,2 0-112,0 0 0,0 0 1,0 0-1,0 1 1,-1-1-1,2 1 1,-1 0-1,0 0 0,0 0 1,1 0-1,-1 0 1,1 0-1,-1 1 1,1-1-1,0 1 1,0 0-1,0 0 0,0-1 1,1 1-1,-3 5 1,2-3 14,0-1 0,0 1 0,1-1 0,-1 1 1,1 0-1,0 0 0,0 0 0,0 0 0,1 0 1,0 0-1,0 0 0,0 0 0,2 6 0,-1-9-19,0 0 0,1 0-1,-1 0 1,0-1 0,1 1-1,0 0 1,-1-1 0,1 0 0,0 1-1,0-1 1,0 0 0,0 0-1,0 0 1,0 0 0,0 0-1,0 0 1,0-1 0,0 1-1,1-1 1,-1 1 0,0-1 0,0 0-1,1 0 1,-1 0 0,0 0-1,0 0 1,1-1 0,2 0-1,5 0 115,0 0 0,0-1 0,0 0-1,18-7 1,-19 5-97,0-1-1,-1 0 1,0 0-1,0 0 1,-1-1-1,1 0 1,-1-1-1,8-9 1,-12 13-29,0-1-1,-1 1 1,1-1-1,-1 0 1,0 0 0,0 0-1,0 0 1,0 0 0,-1 0-1,0 0 1,0-1-1,0 1 1,0 0 0,0-1-1,-1 1 1,0 0 0,0-1-1,0 1 1,-2-8-1,1 10-82,0 1 0,0-1 0,0 1-1,0 0 1,0-1 0,0 1 0,-1 0-1,1 0 1,0 0 0,-1 0 0,1 0-1,-1 0 1,1 0 0,-1 1 0,1-1-1,-1 0 1,0 1 0,1-1 0,-1 1-1,0 0 1,0-1 0,1 1 0,-1 0-1,0 0 1,-1 0 0,-48 3-8203,35 2 1560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9.257"/>
    </inkml:context>
    <inkml:brush xml:id="br0">
      <inkml:brushProperty name="width" value="0.025" units="cm"/>
      <inkml:brushProperty name="height" value="0.025" units="cm"/>
    </inkml:brush>
  </inkml:definitions>
  <inkml:trace contextRef="#ctx0" brushRef="#br0">22 0 14189,'0'0'8643,"-3"10"-7714,-2 4-683,2 0 0,-1 0 1,2 0-1,0 0 0,1 0 0,0 15 0,1-21-225,0-1 0,1 1-1,0-1 1,1 0 0,0 1 0,0-1 0,0 0-1,1 0 1,0 0 0,0-1 0,1 1-1,0-1 1,0 0 0,0 0 0,7 7-1,-4-6-333,4 4-486,-22-10-12182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9.598"/>
    </inkml:context>
    <inkml:brush xml:id="br0">
      <inkml:brushProperty name="width" value="0.025" units="cm"/>
      <inkml:brushProperty name="height" value="0.025" units="cm"/>
    </inkml:brush>
  </inkml:definitions>
  <inkml:trace contextRef="#ctx0" brushRef="#br0">1 47 10602,'0'0'11883,"51"-16"-11434,-11 12-97,10 2-256,5-1-32,-1-1-96,-1 0-2018,-6-2-2786,-6-2-4581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4:59.941"/>
    </inkml:context>
    <inkml:brush xml:id="br0">
      <inkml:brushProperty name="width" value="0.025" units="cm"/>
      <inkml:brushProperty name="height" value="0.025" units="cm"/>
    </inkml:brush>
  </inkml:definitions>
  <inkml:trace contextRef="#ctx0" brushRef="#br0">314 0 16496,'0'0'827,"-10"0"492,-6 2-800,0 1 0,1 0 1,-1 1-1,1 0 1,-1 1-1,1 1 1,1 1-1,-1 0 0,-15 10 1,14-6-189,0 1 1,1 0-1,0 1 0,-18 21 1,29-31-269,0 2 0,0-1 0,1 0 0,0 1 0,-1-1 0,2 1-1,-1 0 1,1 0 0,0 0 0,0 0 0,0 1 0,0-1 0,1 1 0,0-1 0,0 1 0,1-1 0,0 1 0,-1-1 0,2 1 0,0 6 0,0-10-42,0 1-1,1 0 1,-1-1 0,1 1 0,0-1 0,0 0 0,0 1 0,0-1-1,0 0 1,0 0 0,0 0 0,1 0 0,-1-1 0,1 1 0,-1-1-1,1 1 1,0-1 0,0 0 0,-1 0 0,1 0 0,0 0 0,0-1-1,0 1 1,4-1 0,12 3 49,0-2 0,33-1 0,-30-1-166,-9 1-490,-1 0 1,1-1-1,-1-1 1,1 0-1,12-4 1,-20 4-220,0 0 1,0 0-1,0 0 1,-1-1 0,1 1-1,-1-1 1,1 0-1,-1-1 1,4-3-1,2-7-4933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0.661"/>
    </inkml:context>
    <inkml:brush xml:id="br0">
      <inkml:brushProperty name="width" value="0.025" units="cm"/>
      <inkml:brushProperty name="height" value="0.025" units="cm"/>
    </inkml:brush>
  </inkml:definitions>
  <inkml:trace contextRef="#ctx0" brushRef="#br0">0 15 11371,'0'-1'13504,"1"-2"-9967,2-7-3010,-4 30-417,1-13-7,0 1 1,0-1-1,0 1 1,1-1 0,0 1-1,0-1 1,3 9 0,-3-14-81,0 0 0,1 0 1,-1 0-1,1 0 1,-1 0-1,1 0 0,0 0 1,-1 0-1,1-1 1,0 1-1,0-1 0,0 1 1,0-1-1,1 0 0,-1 0 1,0 0-1,0 0 1,1 0-1,-1 0 0,1-1 1,-1 1-1,1-1 0,-1 0 1,0 0-1,1 0 1,3 0-1,45-4-3366,-46 3 2050,0 0-1,-1-1 1,0 0-1,1 0 0,-1-1 1,0 1-1,0-1 1,6-5-1,6-6-7696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0.995"/>
    </inkml:context>
    <inkml:brush xml:id="br0">
      <inkml:brushProperty name="width" value="0.025" units="cm"/>
      <inkml:brushProperty name="height" value="0.025" units="cm"/>
    </inkml:brush>
  </inkml:definitions>
  <inkml:trace contextRef="#ctx0" brushRef="#br0">177 1 15182,'0'0'8745,"-50"76"-7272,36-42-384,-2 4-288,0 1-385,-1-1-256,9 0-128,-9-2 0,3-3-384,2-4-1442,5-10-1953,1-8-3108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1.385"/>
    </inkml:context>
    <inkml:brush xml:id="br0">
      <inkml:brushProperty name="width" value="0.025" units="cm"/>
      <inkml:brushProperty name="height" value="0.025" units="cm"/>
    </inkml:brush>
  </inkml:definitions>
  <inkml:trace contextRef="#ctx0" brushRef="#br0">0 0 16047,'0'0'8520,"47"15"-9032,-31-15-1314,-4 0-1922,6-8-2818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1.713"/>
    </inkml:context>
    <inkml:brush xml:id="br0">
      <inkml:brushProperty name="width" value="0.025" units="cm"/>
      <inkml:brushProperty name="height" value="0.025" units="cm"/>
    </inkml:brush>
  </inkml:definitions>
  <inkml:trace contextRef="#ctx0" brushRef="#br0">1 1 15439,'0'0'7142,"3"55"-6597,6-35-385,7-3-64,6-5-32,3-5 128,5-3-96,-5-4-448,7 0-833,-7-5-1441,-2-11-1667,-3-1-1696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2.100"/>
    </inkml:context>
    <inkml:brush xml:id="br0">
      <inkml:brushProperty name="width" value="0.025" units="cm"/>
      <inkml:brushProperty name="height" value="0.025" units="cm"/>
    </inkml:brush>
  </inkml:definitions>
  <inkml:trace contextRef="#ctx0" brushRef="#br0">115 1 10666,'0'0'4773,"-2"9"-2200,-29 90 2567,-43 163-1376,68-221-5439,5-15-6777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0.143"/>
    </inkml:context>
    <inkml:brush xml:id="br0">
      <inkml:brushProperty name="width" value="0.025" units="cm"/>
      <inkml:brushProperty name="height" value="0.025" units="cm"/>
    </inkml:brush>
  </inkml:definitions>
  <inkml:trace contextRef="#ctx0" brushRef="#br0">1 155 14318,'0'0'3187,"11"6"-2392,-5-2-641,-2-1-93,-1-1 0,1 0-1,-1 1 1,1-2 0,0 1-1,0 0 1,-1-1-1,1 0 1,0 1 0,0-2-1,1 1 1,-1 0-1,0-1 1,0 0 0,0 0-1,0 0 1,0 0-1,1-1 1,4-1 0,5-3 131,0 0 0,-1-1 0,1-1 1,-1 0-1,18-14 0,-26 19-77,-1-2 0,0 1 0,0 0 0,-1-1 0,1 0 0,-1 0 0,0 0 0,0 0 0,0-1 0,0 1 0,-1-1 0,0 1 0,0-1 0,0 0 0,0 0 0,-1 0 0,0 0 0,0 0 1,0-7-1,0 10-96,-1 1 1,0-1 0,-1 1 0,1-1 0,0 0-1,0 1 1,-1-1 0,1 1 0,-1-1-1,1 1 1,-1-1 0,0 1 0,1-1 0,-1 1-1,0 0 1,0 0 0,0-1 0,0 1 0,0 0-1,0 0 1,-1 0 0,1 0 0,0 0 0,0 0-1,-1 0 1,1 0 0,-1 1 0,1-1 0,-1 0-1,1 1 1,-1-1 0,1 1 0,-1 0 0,1-1-1,-1 1 1,0 0 0,1 0 0,-1 0 0,1 0-1,-1 0 1,0 1 0,-2 0 0,-1-1-33,0 1 1,0 1-1,1-1 1,-1 0-1,0 1 1,0 0-1,1 0 1,-1 1-1,1-1 1,0 1-1,0 0 1,-7 6-1,3 1 14,0 0 0,1 0 0,0 1 0,1 0 0,0 0 0,0 0-1,2 1 1,-1 0 0,1 0 0,1 0 0,0 0 0,1 0 0,1 1 0,-1-1 0,2 1-1,0 0 1,2 13 0,-2-23-42,1-1 1,0 0-1,0-1 0,0 1 1,0 0-1,0 0 0,0 0 0,0 0 1,1-1-1,-1 1 0,0-1 1,1 1-1,0-1 0,-1 1 0,1-1 1,0 0-1,0 0 0,-1 0 1,1 0-1,0 0 0,0 0 0,0-1 1,0 1-1,1-1 0,-1 1 1,0-1-1,0 0 0,0 0 0,0 0 1,4 0-1,4 0-567,0-1 0,-1 0-1,1 0 1,-1-1 0,17-5 0,29-20-3940,0-11-1330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9.178"/>
    </inkml:context>
    <inkml:brush xml:id="br0">
      <inkml:brushProperty name="width" value="0.025" units="cm"/>
      <inkml:brushProperty name="height" value="0.025" units="cm"/>
    </inkml:brush>
  </inkml:definitions>
  <inkml:trace contextRef="#ctx0" brushRef="#br0">109 1 4869,'-1'11'-481,"-29"163"1025,17-115 2577,-10 107-1,-13 157 5662,33-290-8350,1-13-558,1-27-4568,1-18-143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2.816"/>
    </inkml:context>
    <inkml:brush xml:id="br0">
      <inkml:brushProperty name="width" value="0.025" units="cm"/>
      <inkml:brushProperty name="height" value="0.025" units="cm"/>
    </inkml:brush>
  </inkml:definitions>
  <inkml:trace contextRef="#ctx0" brushRef="#br0">11 1 14382,'0'0'4740,"-2"61"-3971,-1-28-65,-3 4-415,6-2-225,0-3 0,0-4-64,0-3 32,9-6 0,4-5 32,-6-2-32,4-6-993,-2-6-897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3.143"/>
    </inkml:context>
    <inkml:brush xml:id="br0">
      <inkml:brushProperty name="width" value="0.025" units="cm"/>
      <inkml:brushProperty name="height" value="0.025" units="cm"/>
    </inkml:brush>
  </inkml:definitions>
  <inkml:trace contextRef="#ctx0" brushRef="#br0">1 0 16400,'0'0'3811,"52"22"-2370,-13-16-223,13-3-802,6-1-288,1-2-96,-1 0-1569,0-2-3748,-9-11-8040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4.171"/>
    </inkml:context>
    <inkml:brush xml:id="br0">
      <inkml:brushProperty name="width" value="0.025" units="cm"/>
      <inkml:brushProperty name="height" value="0.025" units="cm"/>
    </inkml:brush>
  </inkml:definitions>
  <inkml:trace contextRef="#ctx0" brushRef="#br0">0 0 9865,'0'0'12866,"5"11"-12327,1 12-362,0-1 0,-2 1 0,0 0 0,-2 0 0,0 1 0,-2 26 0,-2 0-137,0 23-1178,7-29-2756,2-30 136,-1-6-1976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4.504"/>
    </inkml:context>
    <inkml:brush xml:id="br0">
      <inkml:brushProperty name="width" value="0.025" units="cm"/>
      <inkml:brushProperty name="height" value="0.025" units="cm"/>
    </inkml:brush>
  </inkml:definitions>
  <inkml:trace contextRef="#ctx0" brushRef="#br0">0 38 15567,'0'0'6406,"57"3"-5125,-12-3-224,12 0-545,8-2-287,8 2-65,-2 0-96,-1 0 32,-10-2-160,-10-2-929,-3-2-705,-11-3-1312,-6 2-706,-10-4-1889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4.863"/>
    </inkml:context>
    <inkml:brush xml:id="br0">
      <inkml:brushProperty name="width" value="0.025" units="cm"/>
      <inkml:brushProperty name="height" value="0.025" units="cm"/>
    </inkml:brush>
  </inkml:definitions>
  <inkml:trace contextRef="#ctx0" brushRef="#br0">1 46 15118,'0'0'7752,"78"-30"-6535,-21 25-224,10 0-353,11 3-319,6-2-225,2 4-64,-6 0-64,-12 0-1666,-7 0-1024,-17 0-1378,-10 0-3748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07.023"/>
    </inkml:context>
    <inkml:brush xml:id="br0">
      <inkml:brushProperty name="width" value="0.025" units="cm"/>
      <inkml:brushProperty name="height" value="0.025" units="cm"/>
    </inkml:brush>
  </inkml:definitions>
  <inkml:trace contextRef="#ctx0" brushRef="#br0">91 72 8808,'0'0'12508,"-3"-3"-11766,3 3-720,-1-1 0,0 0 0,0 1-1,0-1 1,1 1 0,-1-1 0,0 1 0,0-1-1,0 1 1,0 0 0,0-1 0,0 1 0,0 0 0,0 0-1,0 0 1,0 0 0,0 0 0,0 0 0,0 0-1,0 0 1,0 0 0,0 0 0,0 0 0,0 1-1,0-1 1,0 0 0,-1 1 0,-2 1 20,1 0 0,0 0 1,1 0-1,-1 0 0,0 1 0,0-1 1,1 1-1,-4 5 0,2-3 29,0 0-1,1 1 1,0-1-1,0 1 1,0 0-1,0 0 1,1 0 0,0 0-1,1 0 1,-3 13-1,5-18-43,0 0 1,-1 0-1,1-1 0,0 1 0,-1 0 0,1-1 1,0 1-1,0-1 0,-1 1 0,1-1 1,0 1-1,0-1 0,0 0 0,0 1 0,0-1 1,0 0-1,0 0 0,0 1 0,0-1 0,0 0 1,0 0-1,0 0 0,0 0 0,-1 0 0,1 0 1,2-1-1,31-1 589,-24-1-450,0 0-1,0-1 1,-1 0 0,1 0 0,-1-1-1,0 0 1,15-13 0,-19 16 15,-1-1 1,0-1-1,0 1 0,-1-1 1,1 1-1,-1-1 1,1 0-1,-1 0 0,-1-1 1,1 1-1,0 0 1,-1-1-1,0 0 0,0 1 1,-1-1-1,1 0 0,1-10 1,-4 13-123,1 0 0,-1 0 0,0 0 1,0 0-1,0 0 0,0 0 0,0 0 0,0 1 1,-1-1-1,1 0 0,0 1 0,-1-1 0,0 1 1,1-1-1,-1 1 0,0 0 0,1 0 0,-1 0 1,0 0-1,0 0 0,0 0 0,0 0 0,0 0 1,0 1-1,0-1 0,-1 1 0,-3 0 0,-31-6-1731,9 4-8029,42 2 2430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50.532"/>
    </inkml:context>
    <inkml:brush xml:id="br0">
      <inkml:brushProperty name="width" value="0.025" units="cm"/>
      <inkml:brushProperty name="height" value="0.025" units="cm"/>
    </inkml:brush>
  </inkml:definitions>
  <inkml:trace contextRef="#ctx0" brushRef="#br0">599 192 4036,'0'0'293,"2"-10"433,3-7-500,-1 5 247,-1 0 1,0 0 0,0 0 0,-1 0 0,-1 0 0,0 0-1,0-1 1,-3-21 0,0 31-451,1 1-1,-1-1 1,0 1 0,0 0 0,0 0-1,0 0 1,0 0 0,0 0-1,0 0 1,-1 1 0,1-1 0,-1 1-1,1 0 1,-1 0 0,0-1-1,1 1 1,-1 1 0,0-1 0,0 0-1,0 1 1,1 0 0,-1-1-1,0 1 1,-5 1 0,-4-2-40,-1 1 1,1 1 0,0 0-1,-18 5 1,13-1 33,0 1-1,0 1 1,1 1 0,0 0 0,1 1-1,0 1 1,-22 18 0,6-2-10,1 2 0,-31 38 0,38-39-21,1 2 0,1 0 0,2 1 1,1 1-1,1 1 0,2 1 1,1 0-1,2 1 0,1 0 0,1 0 1,3 1-1,0 1 0,-2 66 0,8-95 1,1-1 0,0 1 0,1 0-1,0-1 1,0 1 0,0-1 0,1 1-1,0-1 1,0 0 0,1 0-1,0 0 1,0 0 0,0 0 0,1 0-1,-1-1 1,1 0 0,1 0 0,-1 0-1,1 0 1,0-1 0,0 1 0,0-1-1,0 0 1,1-1 0,0 0-1,-1 1 1,1-2 0,1 1 0,-1-1-1,0 0 1,0 0 0,1-1 0,-1 1-1,11-1 1,11 2 149,0-2-1,0 0 1,0-3 0,0 0-1,0-1 1,0-2 0,-1-1 0,0-1-1,0-1 1,-1-2 0,0 0-1,0-2 1,-1-1 0,35-24-1,-25 13 61,0-1 0,-2-2-1,-2-2 1,0-1-1,-2-1 1,-1-1-1,-2-2 1,43-71 0,-58 85-73,-1-1 1,0 1 0,-2-2 0,-1 1-1,-1-1 1,0-1 0,2-28 0,-7 42-59,-1 1 1,0-1 0,0 0 0,-1 0-1,0 0 1,-1 1 0,0-1 0,0 0 0,-5-11-1,4 15-81,1 0 0,-1-1 0,-1 1 0,1 1-1,-1-1 1,0 0 0,0 1 0,0 0-1,-1 0 1,1 0 0,-1 0 0,0 1-1,0 0 1,0 0 0,-7-3 0,-2 1-592,0 1-1,0 0 1,-1 1 0,1 1 0,-22-2 0,16 2-890,-15-2-2495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0.982"/>
    </inkml:context>
    <inkml:brush xml:id="br0">
      <inkml:brushProperty name="width" value="0.025" units="cm"/>
      <inkml:brushProperty name="height" value="0.025" units="cm"/>
    </inkml:brush>
  </inkml:definitions>
  <inkml:trace contextRef="#ctx0" brushRef="#br0">11 1 11499,'6'7'6420,"-1"13"-4672,-2 17-1280,-3-36-365,1 187 1776,-1-195-3107,0 4 609,1 0 0,-1 0 0,0 0-1,0 1 1,-1-1 0,1 0-1,-1 0 1,1 0 0,-1 0 0,0 1-1,0-1 1,0 0 0,0 1 0,-3-5-1,-11-11-4862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1.312"/>
    </inkml:context>
    <inkml:brush xml:id="br0">
      <inkml:brushProperty name="width" value="0.025" units="cm"/>
      <inkml:brushProperty name="height" value="0.025" units="cm"/>
    </inkml:brush>
  </inkml:definitions>
  <inkml:trace contextRef="#ctx0" brushRef="#br0">0 0 10762,'0'0'11371,"67"33"-10506,-35-31-417,-7-2-352,7 0-64,-2 0-256,-3 0-1185,-4-4-1922,-5-5-4453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1.859"/>
    </inkml:context>
    <inkml:brush xml:id="br0">
      <inkml:brushProperty name="width" value="0.025" units="cm"/>
      <inkml:brushProperty name="height" value="0.025" units="cm"/>
    </inkml:brush>
  </inkml:definitions>
  <inkml:trace contextRef="#ctx0" brushRef="#br0">57 1 10025,'0'0'12647,"-5"8"-12145,-32 58 826,35-61-1214,0 0 0,0 0 0,0 0 0,0 0 0,1 0 0,0 0 0,0 0 0,0 1 0,1-1 0,-1 0 0,1 0 0,1 1 0,-1-1-1,2 9 1,0-12-101,0 0 0,-1 0-1,1-1 1,0 1 0,0 0-1,0-1 1,0 0 0,0 1-1,0-1 1,0 0-1,0 0 1,1 0 0,-1-1-1,0 1 1,1 0 0,-1-1-1,0 0 1,1 1-1,-1-1 1,1 0 0,-1 0-1,5-1 1,-3 1-388,0 0 1,0 0-1,0-1 0,0 1 1,0-1-1,0 0 0,0 0 1,0 0-1,0-1 0,0 0 1,0 1-1,4-4 0,4-12-4504,-3-2-3609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8.458"/>
    </inkml:context>
    <inkml:brush xml:id="br0">
      <inkml:brushProperty name="width" value="0.025" units="cm"/>
      <inkml:brushProperty name="height" value="0.025" units="cm"/>
    </inkml:brush>
  </inkml:definitions>
  <inkml:trace contextRef="#ctx0" brushRef="#br0">61 0 7015,'0'0'9032,"-21"61"-8359,19-28-65,-1 6-383,1 6-161,-2 3 32,4 5-32,-3 5-64,-3 3-224,3 2-1346,-4 0-1249,-2-6-1697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2.190"/>
    </inkml:context>
    <inkml:brush xml:id="br0">
      <inkml:brushProperty name="width" value="0.025" units="cm"/>
      <inkml:brushProperty name="height" value="0.025" units="cm"/>
    </inkml:brush>
  </inkml:definitions>
  <inkml:trace contextRef="#ctx0" brushRef="#br0">0 0 17521,'0'0'8231,"5"16"-12651,-5-10-1730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2.537"/>
    </inkml:context>
    <inkml:brush xml:id="br0">
      <inkml:brushProperty name="width" value="0.025" units="cm"/>
      <inkml:brushProperty name="height" value="0.025" units="cm"/>
    </inkml:brush>
  </inkml:definitions>
  <inkml:trace contextRef="#ctx0" brushRef="#br0">84 1 11435,'0'0'11904,"-6"10"-11359,-5 7-295,-37 64 619,45-76-769,0 1-1,1 1 1,-1-1-1,1 0 1,1 1-1,-1-1 1,1 1-1,0-1 1,0 1-1,1 0 1,0-1-1,1 9 1,0-14-86,-1 0 0,1 0 0,0 0 0,0 0 1,-1 0-1,1 0 0,0-1 0,0 1 0,0 0 0,0 0 0,0-1 1,0 1-1,0-1 0,1 1 0,-1-1 0,0 1 0,0-1 0,0 0 1,0 1-1,1-1 0,-1 0 0,0 0 0,0 0 0,1 0 0,0 0 1,39 0 42,-35-1-146,-2 1-311,0-1 1,0 1-1,0-1 0,0 0 0,0 0 1,-1 0-1,1-1 0,0 0 0,-1 1 1,1-1-1,-1 0 0,0-1 0,1 1 1,-1-1-1,0 1 0,2-4 0,13-12-5151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2.897"/>
    </inkml:context>
    <inkml:brush xml:id="br0">
      <inkml:brushProperty name="width" value="0.025" units="cm"/>
      <inkml:brushProperty name="height" value="0.025" units="cm"/>
    </inkml:brush>
  </inkml:definitions>
  <inkml:trace contextRef="#ctx0" brushRef="#br0">6 7 16432,'0'0'9310,"-5"-6"-12476,5 7 2959,0-1 1,0 1-1,0 0 1,0 0-1,0 0 0,1 0 1,-1-1-1,0 1 0,1 0 1,-1 0-1,0 0 1,1-1-1,-1 1 0,1 0 1,-1-1-1,1 1 0,0 0 1,-1-1-1,1 1 1,0-1-1,-1 1 0,1-1 1,0 1-1,0-1 0,-1 1 1,1-1-1,0 0 1,0 1-1,0-1 0,-1 0 1,1 0-1,0 0 0,1 1 1,19 0-8010,-19-1 7079,1-3 2011,-11-11 6756,-12 11-4269,11 3-5891,5 0-1114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3.522"/>
    </inkml:context>
    <inkml:brush xml:id="br0">
      <inkml:brushProperty name="width" value="0.025" units="cm"/>
      <inkml:brushProperty name="height" value="0.025" units="cm"/>
    </inkml:brush>
  </inkml:definitions>
  <inkml:trace contextRef="#ctx0" brushRef="#br0">18 1 14286,'0'0'10297,"-3"5"-10179,-2 15 53,7-14 79,8-16 167,-4-5 45,-14 12-304,7 3-160,0 0 0,0 1 0,0-1 0,0 1 0,0 0 0,0-1 0,0 1 0,0 0 0,0 0 0,0 0 0,0-1 0,1 1 1,-1 0-1,0 0 0,1 0 0,-1 0 0,0 0 0,1 0 0,-1 1 0,1-1 0,0 0 0,-1 0 0,1 0 0,0 2 0,-1-1-14,1-1-1,0 0 1,0 1-1,-1-1 1,1 0-1,0 1 1,1-1-1,-1 0 1,0 1-1,0-1 1,0 0-1,1 0 1,-1 1-1,1-1 1,-1 0-1,1 2 1,8 0-2191,7-5-3484,-6-1-3369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3.912"/>
    </inkml:context>
    <inkml:brush xml:id="br0">
      <inkml:brushProperty name="width" value="0.025" units="cm"/>
      <inkml:brushProperty name="height" value="0.025" units="cm"/>
    </inkml:brush>
  </inkml:definitions>
  <inkml:trace contextRef="#ctx0" brushRef="#br0">24 1 12460,'0'0'14221,"1"9"-13954,0 6-213,-1 0-1,-1 0 0,0-1 1,-1 1-1,-1-1 0,-7 24 1,10-37-54,-2 4-2,1-1 0,-1 1 1,1-1-1,0 1 0,0 0 0,0 8 0,1-12 1,1 0 1,-1 0-1,0-1 0,0 1 0,1 0 0,-1 0 0,1 0 0,-1 0 0,1 0 0,-1 0 0,1 0 0,-1-1 0,1 1 0,0 0 0,0-1 0,-1 1 0,1 0 0,0-1 0,0 1 0,0-1 0,-1 1 0,1-1 0,0 1 0,0-1 0,0 0 0,0 1 0,0-1 0,0 0 1,0 0-1,0 0 0,0 0 0,0 0 0,0 0 0,0 0 0,0 0 0,2 0 0,7-1-263,0-1 0,-1 1 1,1-2-1,0 1 0,-1-1 1,1-1-1,-1 1 0,0-2 1,0 1-1,8-7 0,-10 7-926,0-1-1,-1 0 0,1 0 0,-1-1 0,-1 0 0,1 0 0,7-10 0,-3-2-4142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4.241"/>
    </inkml:context>
    <inkml:brush xml:id="br0">
      <inkml:brushProperty name="width" value="0.025" units="cm"/>
      <inkml:brushProperty name="height" value="0.025" units="cm"/>
    </inkml:brush>
  </inkml:definitions>
  <inkml:trace contextRef="#ctx0" brushRef="#br0">4 60 11082,'0'0'13902,"-4"-51"-12013,4 44-543,4 5-353,1 2-609,2 0-352,0 2-64,4 6 32,0 2-320,5 0-1442,-4-5-1761,-1-4-3876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4.801"/>
    </inkml:context>
    <inkml:brush xml:id="br0">
      <inkml:brushProperty name="width" value="0.025" units="cm"/>
      <inkml:brushProperty name="height" value="0.025" units="cm"/>
    </inkml:brush>
  </inkml:definitions>
  <inkml:trace contextRef="#ctx0" brushRef="#br0">6 1 15439,'0'0'8263,"0"63"-8199,-2-25 1,2 3-33,0 1-32,0-3 0,0-5 0,0-6 0,2-9-225,0-4-1056,-2-6-673,0-7-320,-7-3-8008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5.148"/>
    </inkml:context>
    <inkml:brush xml:id="br0">
      <inkml:brushProperty name="width" value="0.025" units="cm"/>
      <inkml:brushProperty name="height" value="0.025" units="cm"/>
    </inkml:brush>
  </inkml:definitions>
  <inkml:trace contextRef="#ctx0" brushRef="#br0">0 2 15439,'0'0'5701,"52"-2"-4003,-14 2-417,6 0-673,8 3-479,3 0-129,4 2-449,-3-3-2145,-5-2-3300,-1 0-2882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15.509"/>
    </inkml:context>
    <inkml:brush xml:id="br0">
      <inkml:brushProperty name="width" value="0.025" units="cm"/>
      <inkml:brushProperty name="height" value="0.025" units="cm"/>
    </inkml:brush>
  </inkml:definitions>
  <inkml:trace contextRef="#ctx0" brushRef="#br0">332 12 15054,'0'0'4490,"-11"-3"-2915,10 3-1540,-5-2 53,0 0 1,0 1-1,-1-1 1,1 1-1,0 1 0,0-1 1,-1 1-1,1 1 0,0-1 1,-1 1-1,1 0 0,0 0 1,0 1-1,0 0 0,0 0 1,-9 4-1,-2 5 190,1 0 0,0 1 1,1 1-1,0 0 0,1 1 0,1 1 0,-21 28 1,25-30-177,1 0 1,0 0-1,1 1 0,1 0 1,0 0-1,1 1 1,1-1-1,0 1 1,1 0-1,-3 25 1,6-35-87,0 0 0,1-1 1,0 1-1,-1 0 1,1 0-1,1-1 0,-1 1 1,1-1-1,-1 1 1,1-1-1,1 0 0,-1 0 1,1 0-1,-1 0 1,1 0-1,0 0 0,1-1 1,-1 1-1,0-1 0,1 0 1,0 0-1,0 0 1,0-1-1,0 1 0,0-1 1,1 0-1,8 3 1,-3-2 17,0 1 1,0-2 0,1 1-1,-1-1 1,1-1 0,-1 0 0,1-1-1,0 0 1,0 0 0,-1-1-1,19-4 1,-24 3 7,0 0-1,0 0 1,0 0 0,0-1 0,-1 1-1,0-1 1,1 0 0,-1-1-1,0 1 1,-1-1 0,1 0-1,0 0 1,-1 0 0,0 0-1,0 0 1,0-1 0,-1 1 0,1-1-1,-1 0 1,0 0 0,-1 0-1,3-8 1,-4 10 12,1 0 0,-1 1 0,0-1 0,0 0 0,0 0 0,0 1 0,0-1 0,-1 0-1,1 0 1,-1 1 0,1-1 0,-1 0 0,0 1 0,0-1 0,-1 1 0,1-1 0,-3-3 0,1 3-38,1 1-1,0 0 1,-1 0-1,0 0 1,1 0-1,-1 1 1,0-1 0,0 1-1,0 0 1,0-1-1,0 1 1,-1 1 0,1-1-1,0 0 1,0 1-1,0 0 1,-1-1 0,-4 2-1,4-1-17,1 0-1,0 0 1,0 0 0,-1 1-1,1 0 1,0 0-1,0 0 1,-6 2 0,8-3 2,0 1 0,1 0 0,-1-1 0,0 1 0,0-1 0,0 1 0,0 0 0,1 0 0,-1 0 0,0-1 0,1 1 0,-1 0 0,0 0 0,1 0 0,-1 0 0,1 0 0,0 0 0,-1 0 0,1 0 0,0 0 0,-1 0 0,1 0 0,0 0 0,0 1 0,0-1 0,0 0 0,0 0 0,0 0 0,1 2 0,-1-2 4,1 0-1,-1-1 1,1 1 0,-1 0-1,1-1 1,-1 1 0,1 0-1,0-1 1,-1 1 0,1-1-1,0 1 1,-1-1 0,1 1-1,0-1 1,0 1 0,-1-1-1,1 0 1,0 0 0,0 1-1,0-1 1,0 0 0,-1 0-1,1 0 1,0 0 0,1 0-1,27 1 178,-23-1-126,12-2-91,-1 1 0,1-2 1,0-1-1,-1 0 0,1-1 0,-1-1 1,-1 0-1,1-1 0,23-15 0,-39 21 36,0 2-2,-1-1-1,0 0 1,0 0-1,0 0 1,1 0 0,-1 0-1,0 0 1,0 1-1,0-1 1,1 0-1,-1 0 1,0 0-1,0 0 1,0 1 0,0-1-1,0 0 1,0 0-1,1 0 1,-1 1-1,0-1 1,0 0 0,0 0-1,0 1 1,0-1-1,0 0 1,0 0-1,0 0 1,0 1 0,0-1-1,0 0 1,0 0-1,0 1 1,0-1-1,0 0 1,0 0-1,0 1 1,-1-1 0,1 0-1,0 0 1,0 0-1,0 1 1,0-1-1,0 0 1,0 0 0,-1 0-1,1 0 1,0 1-1,0-1 1,0 0-1,-1 0 1,1 0 0,0 0-1,0 0 1,-1 1-6,-11 22-20,-29 40 0,-14 22 191,51-77-651,0-1 1,1 1-1,0 0 1,0 0-1,1 0 1,0 1-1,0-1 1,-1 17-1,4-12-6607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8T07:45:51.748"/>
    </inkml:context>
    <inkml:brush xml:id="br0">
      <inkml:brushProperty name="width" value="0.025" units="cm"/>
      <inkml:brushProperty name="height" value="0.025" units="cm"/>
    </inkml:brush>
  </inkml:definitions>
  <inkml:trace contextRef="#ctx0" brushRef="#br0">450 157 2338,'0'0'758,"7"-10"102,-6 9-928,6-9 685,0 0-1,-1-1 1,0 0 0,8-22 0,-13 31-535,0 0-1,0 0 1,0 0 0,-1 0-1,1 0 1,-1 0 0,0 0-1,1 0 1,-1 0 0,0 0-1,0 0 1,0 0 0,-1 0-1,1 0 1,0 0 0,-1 0-1,1 0 1,-1 1 0,0-1-1,0 0 1,1 0 0,-1 0-1,-1 1 1,1-1 0,0 0-1,0 1 1,0-1 0,-1 1-1,1-1 1,-1 1 0,1 0-1,-1 0 1,0-1 0,1 1-1,-1 0 1,0 1 0,0-1-1,0 0 1,0 0 0,1 1-1,-1-1 1,0 1 0,0 0-1,0-1 1,0 1 0,-3 0-1,-12-1-83,0 0-1,0 1 0,0 0 1,0 2-1,0 0 1,1 1-1,-1 0 1,1 2-1,0 0 0,0 1 1,0 0-1,1 1 1,0 1-1,0 0 0,1 1 1,0 1-1,0 0 1,1 1-1,1 0 0,0 1 1,0 1-1,1 0 1,1 0-1,0 1 1,1 0-1,0 1 0,1 0 1,1 0-1,1 1 1,0-1-1,1 2 0,-4 19 1,-5 65 58,-2 178 0,16-278-63,0 0-1,0 1 1,0-1 0,0 0-1,1 0 1,-1 0 0,0 0 0,1 0-1,-1 1 1,0-1 0,1 0-1,-1 0 1,1 0 0,0 0 0,-1 0-1,1 0 1,0 0 0,0-1-1,0 1 1,-1 0 0,1 0 0,0-1-1,0 1 1,0 0 0,1 0-1,1 0 29,0 0 0,0 0 0,1 0 0,-1 0-1,0-1 1,0 1 0,0-1 0,1 0-1,3 0 1,3-1 75,0 0 0,-1-1-1,1 0 1,-1 0 0,16-7-1,4-6 162,0-1 0,-1-1-1,-1-1 1,-1-2-1,0-1 1,-2-1-1,32-36 1,-21 18 196,-3-2 0,-1-2 0,45-85 0,-70 118-415,-1-1-1,0 1 1,0-1-1,4-21 1,-8 30-51,0-1 0,-1 1 1,0-1-1,1 1 0,-1-1 0,0 1 1,-1-1-1,1 1 0,-1-1 0,0 1 1,1-1-1,-1 1 0,-1 0 1,1-1-1,0 1 0,-1 0 0,0 0 1,0 0-1,0 0 0,-4-4 0,-16-10 16,-6-6-659,19 11-2769,9 5 905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9.919"/>
    </inkml:context>
    <inkml:brush xml:id="br0">
      <inkml:brushProperty name="width" value="0.025" units="cm"/>
      <inkml:brushProperty name="height" value="0.025" units="cm"/>
    </inkml:brush>
  </inkml:definitions>
  <inkml:trace contextRef="#ctx0" brushRef="#br0">1 111 9833,'7'3'342,"26"7"-318,0 0 1,1-2-1,0-2 1,0-1-1,1-1 0,43-2 1,-4-4-2155,127-21-1,72-32 1757,-62 10 4042,2 15 4490,-195 28-7961,0 1 0,0 0 0,0 2 0,0 0 0,0 1 0,-1 1 0,1 0 0,-1 2 0,1 0 0,32 14 0,-46-17-252,1 1-85,0-1 0,0 1-1,1-1 1,-1 0 0,0-1 0,1 1-1,-1-1 1,1 0 0,11 0 0,-7-8-4991,-6-14-7216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1:52.883"/>
    </inkml:context>
    <inkml:brush xml:id="br0">
      <inkml:brushProperty name="width" value="0.035" units="cm"/>
      <inkml:brushProperty name="height" value="0.035" units="cm"/>
    </inkml:brush>
  </inkml:definitions>
  <inkml:trace contextRef="#ctx0" brushRef="#br0">65 219 8482,'4'-19'2667,"-2"16"-625,-1 13-798,-14 219 784,3-79-1775,4-15-158,-34 423 374,40-556-465,-1 2 4,0 0 0,1 0 1,0 0-1,0-1 0,0 1 0,0 0 0,0 0 0,2 5 1,-1-7-11,-1-1-1,1 1 1,0-1 0,0 0 0,0 0 0,1 1 0,-1-1 0,0 0 0,0 0 0,1 0-1,-1 0 1,1 0 0,-1-1 0,0 1 0,1 0 0,0-1 0,-1 1 0,1-1-1,-1 1 1,1-1 0,0 0 0,2 0 0,149 23 32,34 6 47,-156-22-72,448 79 10,139 7 30,-514-76-75,1-5 1,0-4-1,203-11 0,-80 2-35,-62 3 42,-152-3-3,0 0 0,0 0-1,0-1 1,0-1-1,0 0 1,-1-1 0,1-1-1,13-6 1,-25 9 31,0-1-1,0 1 1,0 0 0,0-1-1,-1 1 1,1-1 0,-1 1-1,0-1 1,0 0 0,0 0 0,0 0-1,1-5 1,0-1-3,114-407-486,-73 255 477,-23 90 6,4 2-1,2 1 1,4 1 0,73-123-1,-89 167 3,-1-1 1,-1-1-1,9-30 0,20-80 9,-19 59-7,-13 48 12,-5 19 5,-1 0 0,0 0 0,-1-1 0,1 0 0,-2 1-1,2-20 1,-3 28-13,0 1 0,-1-1-1,1 1 1,0 0 0,0-1 0,0 1-1,0-1 1,-1 1 0,1 0-1,0-1 1,0 1 0,-1 0-1,1 0 1,0-1 0,0 1 0,-1 0-1,1-1 1,0 1 0,-1 0-1,1 0 1,-1 0 0,1 0 0,0-1-1,-1 1 1,1 0 0,0 0-1,-1 0 1,1 0 0,-1 0 0,1 0-1,0 0 1,-1 0 0,1 0-1,-1 0 1,1 0 0,-1 0-1,1 0 1,0 0 0,-1 0 0,1 1-1,-1-1 1,-17 6 166,17-5-158,-24 12 234,19-9-166,-1-1-1,1 1 1,0-1-1,-1-1 1,1 1-1,-1-1 1,-9 2-1,13-5-58,1 0 1,-1 1-1,1-1 0,0 0 1,-1 0-1,1-1 0,0 1 1,0 0-1,0-1 0,0 1 0,0-1 1,0 0-1,0 1 0,1-1 1,-3-3-1,-12-9-18,6 8-26,0 0 0,0 1 0,-1 1 0,0 0 0,0 0 0,0 1 0,-1 1 0,1 0 0,-12-1 0,-20 1-22,-45 2 1,69 1 37,-246 18 40,9 0 71,-29-14-8,-164 8-19,324-3-73,-194 40 0,64 15 23,50-12 43,143-38 39,0-3-1,-1-3 1,-122 2 0,170-11-11,2 1-165,0-2 0,1 0 1,-14-2-1,24 2 38,0 1 1,0 0-1,0-1 1,0 0-1,0 1 1,0-1-1,0 0 1,0 0-1,0 0 1,0 0-1,0-1 1,0 1 0,1 0-1,-1-1 1,0 1-1,1-1 1,-1 0-1,1 1 1,0-1-1,0 0 1,-1 0-1,1 0 1,-1-4-1,-2-21-127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00.580"/>
    </inkml:context>
    <inkml:brush xml:id="br0">
      <inkml:brushProperty name="width" value="0.035" units="cm"/>
      <inkml:brushProperty name="height" value="0.035" units="cm"/>
    </inkml:brush>
  </inkml:definitions>
  <inkml:trace contextRef="#ctx0" brushRef="#br0">47 44 13163,'-1'-1'171,"-1"0"1,1 1 0,-1-1 0,1 1-1,0-1 1,-1 1 0,1 0-1,-1 0 1,0-1 0,1 1-1,-1 0 1,1 1 0,-1-1-1,1 0 1,-1 0 0,1 1-1,-1-1 1,1 0 0,-1 1-1,1 0 1,0-1 0,-1 1 0,1 0-1,0 0 1,0 0 0,-1-1-1,1 1 1,0 1 0,0-1-1,0 0 1,0 0 0,0 0-1,-1 2 1,3-2-102,0 0 0,0 0-1,1 0 1,-1-1 0,0 1 0,0 0-1,1-1 1,-1 0 0,0 1-1,1-1 1,-1 1 0,1-1 0,-1 0-1,0 0 1,1 0 0,2 0 0,35 0 173,1-2 0,58-9 0,79-25 75,-141 28-222,-35 7-71,9-1-67,-1 0 0,0 1 0,15-1 0,-22 2-1,-1 0 0,1 0 0,0 0 1,0 0-1,-1 1 0,1-1 0,0 0 0,-1 1 0,1-1 0,-1 1 0,1 0 0,0-1 0,-1 1 0,0 0 0,1 0 0,-1 0 0,1 0 0,-1 0 0,0 0 1,0 0-1,1 0 0,-1 1 0,0-1 0,0 1 0,0-1 0,1 3 0,0 7-204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04.318"/>
    </inkml:context>
    <inkml:brush xml:id="br0">
      <inkml:brushProperty name="width" value="0.035" units="cm"/>
      <inkml:brushProperty name="height" value="0.035" units="cm"/>
    </inkml:brush>
  </inkml:definitions>
  <inkml:trace contextRef="#ctx0" brushRef="#br0">189 60 12035,'-2'2'503,"-1"0"0,0 0 0,0-1 0,1 1 0,-1-1 0,0 0 0,0 0 0,-6 1 864,10-1-1245,0-1-1,0 1 0,0-1 0,0 0 0,0 0 1,1 0-1,-1 0 0,0 0 0,0 0 0,0 0 1,0 0-1,1 0 0,-1 0 0,0-1 0,0 1 1,0 0-1,2-2 0,0 2 43,282-73 367,-715 174 2683,395-90-3036,32-10-170,5-1-21,18-6-79,78-21-578,128-17 0,-248 48 743,-283 59 1102,305-62-1263,9 0 6,13-2-81,395-89-2510,-549 119 4602,-135 46-1305,298-85-2374,41-19-1,-51 19 1155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13.049"/>
    </inkml:context>
    <inkml:brush xml:id="br0">
      <inkml:brushProperty name="width" value="0.035" units="cm"/>
      <inkml:brushProperty name="height" value="0.035" units="cm"/>
    </inkml:brush>
  </inkml:definitions>
  <inkml:trace contextRef="#ctx0" brushRef="#br0">1 165 16291,'0'7'1345,"1"-7"-929,4 2-112,5-9 720,4-6-400,10-5-152,5-2-72,7-1-71,1-3-65,2 1-80,1 3-144,-3 7-360,-4 3-249,-7 8 457,-2-1-72,-4 3-96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14.215"/>
    </inkml:context>
    <inkml:brush xml:id="br0">
      <inkml:brushProperty name="width" value="0.035" units="cm"/>
      <inkml:brushProperty name="height" value="0.035" units="cm"/>
    </inkml:brush>
  </inkml:definitions>
  <inkml:trace contextRef="#ctx0" brushRef="#br0">3 30 15523,'-3'-4'1281,"8"4"-809,6 0-128,6 1 528,9-1-160,1 0-160,8 0-80,3-3-96,2-1-64,2-2-256,-2 1-200,-3 0-456,-2 2-256,-8 2 680,-7 2-152,-10 4-144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33.481"/>
    </inkml:context>
    <inkml:brush xml:id="br0">
      <inkml:brushProperty name="width" value="0.035" units="cm"/>
      <inkml:brushProperty name="height" value="0.035" units="cm"/>
    </inkml:brush>
  </inkml:definitions>
  <inkml:trace contextRef="#ctx0" brushRef="#br0">3 4729 12107,'-3'-5'12275,"3"5"-12122,18-18 1092,0 10-1014,-15 8-210,0-1-1,0 0 0,0-1 0,0 1 0,0 0 0,0-1 1,-1 0-1,1 1 0,-1-1 0,1 0 0,-1-1 0,4-2 1,-5 4-8,1 1 1,0 0-1,-1 0 1,1 0 0,0 0-1,0 0 1,-1 0-1,1 0 1,3 1 0,-4-1-4,1 1 0,0-2-1,0 1 0,0 0 1,0 0-1,0-1 0,0 1 1,0-1-1,0 1 0,0-1 1,-1 0-1,3-1 1,11-3 23,-7 3-30,1 0 0,-1 0 1,13-5-1,20-6 1,-11 9-25,-20 3 10,0-1-1,0 1 1,0-1-1,0-1 1,-1 0-1,1 0 1,-1-1-1,16-9 1,65-36-166,-66 34 108,-18 13 51,-1-1-1,0 0 1,0 0 0,0-1 0,-1 1-1,1-1 1,-1 0 0,0 0 0,0-1-1,4-5 1,-1 1-8,0 0 0,1 1 0,0 0 0,0 0 0,1 0 0,0 1 0,0 1 0,12-7 0,5-5 15,62-35-77,-84 51 86,21-11 24,38-12 0,-41 17-39,-1-1 1,0 0-1,24-16 1,-15 7 27,1 1-1,48-17 1,-71 30-23,3-1-8,-1-1 1,0-1 0,0 1-1,14-14 1,21-13-82,4 6 86,1 2 0,0 3 0,97-29 0,-103 37-76,-1-1 0,0-3-1,-1-2 1,-2-1 0,59-41-1,-60 38-79,0 1-1,50-20 0,-60 30 95,72-32-70,90-46-47,-22 3-271,247-89 0,-106 47 385,-119 48 54,144-91-29,-68 30 23,691-384-976,-550 314 674,-109 64 197,-72 32 163,40-23-44,148-70-83,486-232 137,-726 360-43,185-61 1,-66 30-3,156-100-17,-301 136 104,189-70 1,154-46-108,-473 186 65,26-16 1,-43 23 83,-17-1 645,-17 1-1781,13 4 786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34.710"/>
    </inkml:context>
    <inkml:brush xml:id="br0">
      <inkml:brushProperty name="width" value="0.035" units="cm"/>
      <inkml:brushProperty name="height" value="0.035" units="cm"/>
    </inkml:brush>
  </inkml:definitions>
  <inkml:trace contextRef="#ctx0" brushRef="#br0">0 1 16812,'1'4'1451,"0"0"1,0 0 0,1 0 0,-1 0 0,4 7 0,30 54-1560,-27-51 768,-3-5-613,5 10 97,17 23 0,-24-38-125,0 0-1,1 0 1,-1 0 0,1 0-1,0 0 1,0-1 0,1 0-1,-1 0 1,1 0-1,9 4 1,-12-6-120,1 0 0,0-1-1,0 0 1,0 1 0,0-1-1,0 0 1,0 0 0,0-1 0,0 1-1,0-1 1,0 1 0,0-1 0,0 0-1,-1 0 1,1 0 0,0-1 0,-1 1-1,5-3 1,0-1-177,0 0 0,-1 0 0,1-1 0,-1 0 1,8-10-1,5-11-445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35.211"/>
    </inkml:context>
    <inkml:brush xml:id="br0">
      <inkml:brushProperty name="width" value="0.035" units="cm"/>
      <inkml:brushProperty name="height" value="0.035" units="cm"/>
    </inkml:brush>
  </inkml:definitions>
  <inkml:trace contextRef="#ctx0" brushRef="#br0">339 1 18284,'-14'17'1189,"1"0"-1,0 1 1,1 1 0,-16 34-1,-26 85 430,34-83-1416,-155 403-1485,175-457 1241,0-1 1,0 0 0,0 0-1,-1 0 1,1 0-1,0 0 1,0 0-1,0 0 1,0 0-1,-1 0 1,1 0-1,0 0 1,0 0-1,0 0 1,0 0-1,-1 0 1,1 0-1,0 0 1,0 0 0,0 0-1,0 0 1,-1 0-1,1 0 1,0 0-1,0-1 1,0 1-1,0 0 1,0 0-1,-1 0 1,1 0-1,0 0 1,0 0-1,0-1 1,0 1-1,0 0 1,0 0 0,0 0-1,0 0 1,0 0-1,-1-1 1,1 1-1,0 0 1,0 0-1,0 0 1,0 0-1,0-1 1,0 1-1,0 0 1,0 0-1,0 0 1,0-1 0,-2-15-576,1-5-201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36.541"/>
    </inkml:context>
    <inkml:brush xml:id="br0">
      <inkml:brushProperty name="width" value="0.035" units="cm"/>
      <inkml:brushProperty name="height" value="0.035" units="cm"/>
    </inkml:brush>
  </inkml:definitions>
  <inkml:trace contextRef="#ctx0" brushRef="#br0">51 38 13987,'23'-37'3351,"-22"41"-360,-1 9-2484,-10 70 117,-28 113-1,31-180-656,7-16 39,0 0 0,-1 0 0,1 0-1,-1 0 1,1 0 0,0 0 0,-1 0 0,1 1 0,0-1 0,-1 0 0,1 0-1,0 0 1,-1 0 0,1 0 0,0-1 0,-1 1 0,1 0 0,-1 0-1,1 0 1,0 0 0,-1 0 0,1 0 0,0-1 0,0 1 0,-1 0 0,1 0-1,0 0 1,-1-1 0,1 1 0,0 0 0,0 0 0,-1-1 0,1 1 0,0 0-1,0-1 1,0 1 0,-1 0 0,1-1 0,0 0 0,-7-8-134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37.042"/>
    </inkml:context>
    <inkml:brush xml:id="br0">
      <inkml:brushProperty name="width" value="0.035" units="cm"/>
      <inkml:brushProperty name="height" value="0.035" units="cm"/>
    </inkml:brush>
  </inkml:definitions>
  <inkml:trace contextRef="#ctx0" brushRef="#br0">1 120 14923,'1'-5'214,"0"-1"1,0 0-1,1 0 0,0 1 1,0-1-1,1 1 0,-1 0 1,1 0-1,0 0 0,1 0 0,-1 0 1,1 0-1,0 1 0,0 0 1,0 0-1,1 0 0,0 0 1,-1 1-1,1 0 0,0-1 0,1 2 1,-1-1-1,0 1 0,10-3 1,-6 3-114,0-1 0,0 2 0,0 0 0,0 0 0,0 0 0,0 1 0,0 0 0,0 1 0,0 0 0,0 1 1,0 0-1,0 0 0,0 1 0,-1 0 0,12 5 0,-9-2-35,0 0 0,0 1 0,-1 0 1,0 1-1,0 0 0,-1 1 0,0 0 0,0 0 0,-1 1 1,10 14-1,-15-19 13,0 1-1,0-1 1,-1 0 0,0 1 0,0 0 0,0-1 0,-1 1 0,1 0 0,-1 0 0,-1 0 0,1 0 0,-1 0 0,0 0-1,0 0 1,-1 0 0,0 0 0,0 0 0,0-1 0,-1 1 0,0 0 0,0-1 0,0 1 0,-1-1 0,-3 6 0,-12 15 319,-1-1 1,0-1-1,-2 0 1,-1-2 0,-1 0-1,-1-2 1,-40 27-1,56-42-290,0 0-1,0 0 1,0 0-1,-1-1 1,0-1-1,0 1 1,-18 3-1,24-7-108,1 1 1,-1-1-1,1 0 1,0 0-1,-1 0 0,1 0 1,0-1-1,-1 1 0,1-1 1,-1 1-1,1-1 1,0 0-1,0 0 0,0 0 1,-1 0-1,1 0 1,0 0-1,0-1 0,0 1 1,1-1-1,-1 1 0,0-1 1,1 0-1,-1 0 1,1 0-1,-1 0 0,1 0 1,0 0-1,0 0 0,0 0 1,0 0-1,0-1 1,0 1-1,0 0 0,0-4 1,0 0-98,0 0 0,0 0 0,0 0 0,1 0 0,0 0 0,0 0 0,1 0 0,-1 0 0,1 0 0,1 0 0,-1 1 0,1-1 0,0 0 1,0 1-1,1-1 0,-1 1 0,6-8 0,6-5-326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10.767"/>
    </inkml:context>
    <inkml:brush xml:id="br0">
      <inkml:brushProperty name="width" value="0.025" units="cm"/>
      <inkml:brushProperty name="height" value="0.025" units="cm"/>
    </inkml:brush>
  </inkml:definitions>
  <inkml:trace contextRef="#ctx0" brushRef="#br0">25 1 9641,'0'0'8707,"-4"11"-7799,0-2-667,1-4-140,1 0 1,0 0 0,0 0 0,0 0-1,1 0 1,-1 0 0,1 0 0,1 1-1,-1-1 1,1 0 0,0 1 0,0-1-1,1 6 1,1-3-63,0 0 0,1 0 0,-1 0 0,2-1 0,-1 1 0,1-1 0,0 1 0,0-1-1,1-1 1,0 1 0,1-1 0,-1 1 0,1-2 0,0 1 0,11 7 0,-12-10-151,-1 0 0,1-1 0,0 0 1,0 0-1,0 0 0,0 0 0,0-1 0,1 0 0,-1 0 1,0-1-1,1 1 0,-1-1 0,0 0 0,1-1 0,-1 1 1,0-1-1,0 0 0,1 0 0,-1-1 0,0 1 0,0-1 1,0 0-1,0-1 0,-1 1 0,6-5 0,8-4-1116,-1-2 1,-1 0-1,0-1 0,-1-1 0,0 0 0,-1-1 0,-1 0 1,15-25-1,-29 43 1707,-40 68 8539,-6 17-6480,28-50-2389,1 1-1,-21 71 1,30-67-296,8-24-2957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38.673"/>
    </inkml:context>
    <inkml:brush xml:id="br0">
      <inkml:brushProperty name="width" value="0.035" units="cm"/>
      <inkml:brushProperty name="height" value="0.035" units="cm"/>
    </inkml:brush>
  </inkml:definitions>
  <inkml:trace contextRef="#ctx0" brushRef="#br0">4 0 17404,'-1'0'61,"1"0"0,0 0 0,0 0 0,0 0 0,0 0 0,-1 0 0,1 0-1,0 1 1,0-1 0,0 0 0,0 0 0,0 0 0,-1 0 0,1 0 0,0 0 0,0 0 0,0 1 0,0-1 0,0 0 0,0 0 0,0 0 0,-1 0 0,1 1 0,0-1 0,0 0 0,0 0 0,0 0 0,0 0 0,0 1 0,0-1 0,0 0 0,0 0 0,0 0 0,0 1 0,0-1 0,0 0 0,0 0 0,0 0 0,0 0 0,0 1 0,0-1-1,0 0 1,1 0 0,-1 0 0,0 0 0,0 1 0,0-1 0,0 0 0,0 0 0,0 0 0,0 0 0,1 0 0,-1 0 0,0 1 0,0-1 0,0 0 0,0 0 0,0 0 0,1 0 0,-1 0 0,0 0 0,0 0 0,1 0 0,10 10 2263,-5-7-2085,0-1 0,0 0 0,0 0 0,0 0 0,0-1 0,1 0 0,-1 0 0,0-1 0,9 0 0,62-7-63,-59 4-14,121-17-1785,-162 29-3106,-4 3 3880,-3-3-144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39.123"/>
    </inkml:context>
    <inkml:brush xml:id="br0">
      <inkml:brushProperty name="width" value="0.035" units="cm"/>
      <inkml:brushProperty name="height" value="0.035" units="cm"/>
    </inkml:brush>
  </inkml:definitions>
  <inkml:trace contextRef="#ctx0" brushRef="#br0">13 35 16428,'-5'12'1976,"-3"-2"-1224,8-3-184,2-1 897,6-2-289,5-1-72,7-5-264,6-2-160,6-5-216,4-1-79,4-1-129,1-1-144,-3 1-328,-3 1-321,-5 6-631,-7 1 976,-20 10-168,-3 4-160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0.216"/>
    </inkml:context>
    <inkml:brush xml:id="br0">
      <inkml:brushProperty name="width" value="0.035" units="cm"/>
      <inkml:brushProperty name="height" value="0.035" units="cm"/>
    </inkml:brush>
  </inkml:definitions>
  <inkml:trace contextRef="#ctx0" brushRef="#br0">324 37 14667,'6'-7'1391,"-4"5"-1043,0 1-1,0-1 0,0 0 0,0 0 0,-1 0 1,1 0-1,-1 0 0,0-1 0,1 1 1,-1 0-1,0-1 0,0-2 0,-2 5-177,0 0-1,0 0 1,0 1-1,0-1 1,0 0-1,0 0 1,0 1-1,0-1 0,0 0 1,0 1-1,1-1 1,-1 1-1,0-1 1,0 1-1,0 0 1,-1 0-1,-36 27 177,1 0 0,1 3-1,1 1 1,2 1 0,2 2 0,-52 75 0,77-101-307,1 0 1,0 0 0,0 1 0,1 0 0,0 0 0,1 0 0,-3 19 0,5-26-32,1 0 0,0 0 0,0 0 0,0 0 0,0 0 1,0 0-1,1 0 0,-1 0 0,1 0 0,0 0 0,0 0 0,0-1 0,0 1 0,0 0 1,1-1-1,-1 1 0,1-1 0,0 1 0,0-1 0,0 0 0,0 1 0,0-1 0,0 0 0,0 0 1,1-1-1,-1 1 0,1-1 0,0 1 0,-1-1 0,1 0 0,4 2 0,6 1-17,-1-1 1,0 0-1,1-1 0,0 0 0,15 0 0,66-5-1025,-23 1 440,-38 2 268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1.187"/>
    </inkml:context>
    <inkml:brush xml:id="br0">
      <inkml:brushProperty name="width" value="0.035" units="cm"/>
      <inkml:brushProperty name="height" value="0.035" units="cm"/>
    </inkml:brush>
  </inkml:definitions>
  <inkml:trace contextRef="#ctx0" brushRef="#br0">31 1 15939,'-4'37'4076,"-3"13"-3101,1 1 0,3 0 0,2-1 1,9 84-1,-7-119-2075,-8-21-779,3 1 2049,-3-1-727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1.655"/>
    </inkml:context>
    <inkml:brush xml:id="br0">
      <inkml:brushProperty name="width" value="0.035" units="cm"/>
      <inkml:brushProperty name="height" value="0.035" units="cm"/>
    </inkml:brush>
  </inkml:definitions>
  <inkml:trace contextRef="#ctx0" brushRef="#br0">1 68 17436,'0'0'1688,"1"-1"-968,8-1-232,3-4 833,6 1-177,2-1-272,0-1-192,4 0-248,1-1-48,-1 3-168,-3-4-24,-2 3-184,-2 4-136,-4 0-624,-3 1-304,-8 2 840,-2 6-144,-3 3-136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2.352"/>
    </inkml:context>
    <inkml:brush xml:id="br0">
      <inkml:brushProperty name="width" value="0.035" units="cm"/>
      <inkml:brushProperty name="height" value="0.035" units="cm"/>
    </inkml:brush>
  </inkml:definitions>
  <inkml:trace contextRef="#ctx0" brushRef="#br0">33 0 16924,'0'1'124,"1"-1"0,-1 1 1,0-1-1,1 1 1,-1-1-1,0 1 1,1-1-1,-1 1 1,0-1-1,1 1 0,-1 0 1,0-1-1,0 1 1,0 0-1,0-1 1,0 1-1,0-1 0,0 1 1,0 0-1,0-1 1,0 1-1,0 0 1,0 0-1,-5 22 507,3-14 215,-24 164 1552,24-142-2269,1 0 1,1 1-1,7 49 1,16-9-541,-23-72 389,0 0 1,0 1-1,0-1 1,0 0-1,1 1 0,-1-1 1,0 0-1,0 0 1,0 1-1,0-1 1,0 0-1,0 0 1,-1 1-1,1-1 0,0 0 1,0 0-1,0 1 1,0-1-1,0 0 1,0 0-1,0 1 0,0-1 1,-1 0-1,1 0 1,0 0-1,0 1 1,0-1-1,-1 0 1,1 0-1,0 0 0,0 1 1,0-1-1,-1 0 1,1 0-1,0 0 1,0 0-1,-1 0 1,1 0-1,0 0 0,0 0 1,-1 0-1,1 1 1,0-1-1,0 0 1,-1 0-1,1 0 1,0 0-1,-1-1 0,1 1 1,0 0-1,0 0 1,-1 0-1,1 0 5,-6 1-302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2.902"/>
    </inkml:context>
    <inkml:brush xml:id="br0">
      <inkml:brushProperty name="width" value="0.035" units="cm"/>
      <inkml:brushProperty name="height" value="0.035" units="cm"/>
    </inkml:brush>
  </inkml:definitions>
  <inkml:trace contextRef="#ctx0" brushRef="#br0">3 71 15579,'-3'17'2001,"3"-17"-1923,0 1 0,1-1 1,-1 0-1,0 1 0,0-1 1,0 0-1,1 1 0,-1-1 1,0 0-1,0 1 0,1-1 1,-1 0-1,0 1 0,1-1 1,-1 0-1,0 0 0,1 0 1,-1 1-1,1-1 0,-1 0 1,0 0-1,1 0 1,-1 0-1,1 1 0,3-1 284,-1 0 0,1 0 0,0-1 0,0 1 1,-1-1-1,8-1 0,54-15 1629,-25 5-1624,1 3-1,1 1 1,81-5 0,-120 13-634,1 0 1,-1 0-1,1-1 0,-1 1 1,1-1-1,4-2 0,-8 3 203,0 0 1,1 0-1,-1 0 0,0 0 0,1 0 0,-1-1 0,0 1 0,0 0 0,1 0 0,-1 0 0,0-1 1,1 1-1,-1 0 0,0 0 0,0-1 0,0 1 0,1 0 0,-1-1 0,0 1 0,0 0 0,0-1 1,0 1-1,0 0 0,0-1 0,1 1 0,-1-1 0,-1 0 8,1 1 0,0-1 1,-1 0-1,1 0 0,0 0 0,-1 1 0,1-1 0,-1 0 1,1 1-1,-1-1 0,1 0 0,-1 1 0,0-1 0,1 1 0,-1-1 1,-1 0-1,-11-7-682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3.414"/>
    </inkml:context>
    <inkml:brush xml:id="br0">
      <inkml:brushProperty name="width" value="0.035" units="cm"/>
      <inkml:brushProperty name="height" value="0.035" units="cm"/>
    </inkml:brush>
  </inkml:definitions>
  <inkml:trace contextRef="#ctx0" brushRef="#br0">1 69 19260,'0'-1'121,"0"0"1,0 0-1,-1 0 0,1 0 0,0 0 1,0 0-1,0 0 0,0 0 1,0 0-1,0 0 0,1 0 0,-1 0 1,0 0-1,0 0 0,1 0 0,-1 0 1,0 0-1,1 1 0,-1-1 0,1 0 1,-1 0-1,1 0 0,0 1 1,-1-1-1,1 0 0,0 0 0,0 1 1,-1-1-1,1 1 0,0-1 0,0 1 1,0-1-1,1 0 0,36-13 1596,-32 12-1424,23-5 143,0 1 0,0 1 0,45-1-1,72 8-3134,-158-3 2243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3.994"/>
    </inkml:context>
    <inkml:brush xml:id="br0">
      <inkml:brushProperty name="width" value="0.035" units="cm"/>
      <inkml:brushProperty name="height" value="0.035" units="cm"/>
    </inkml:brush>
  </inkml:definitions>
  <inkml:trace contextRef="#ctx0" brushRef="#br0">143 21 12099,'1'-1'305,"0"0"1,0-1-1,0 1 1,0 0-1,-1-1 0,1 1 1,-1-1-1,1 1 1,-1 0-1,0-1 1,1-1-1,-4 0 2373,-8 10-1437,2 3-920,0 1 0,0-1 0,1 1 0,1 1 0,-1 0 0,2 0 1,0 0-1,-7 21 0,1 2 320,-13 71 1,15-53-40,-3 68 1,12-104-525,1-1 0,0 0 0,2 1 0,0-1 0,0 0 0,2 0 0,0 0 0,11 26 0,-13-36-146,1-1 0,1 0 0,-1 0 0,1 0 0,0 0 0,0 0 0,0-1 0,1 0 0,-1 0 0,1 0 0,0 0 0,0-1 0,0 0 0,1 0 0,-1 0 1,1-1-1,0 0 0,0 0 0,0 0 0,0-1 0,0 0 0,11 1 0,-6-1-255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5.415"/>
    </inkml:context>
    <inkml:brush xml:id="br0">
      <inkml:brushProperty name="width" value="0.035" units="cm"/>
      <inkml:brushProperty name="height" value="0.035" units="cm"/>
    </inkml:brush>
  </inkml:definitions>
  <inkml:trace contextRef="#ctx0" brushRef="#br0">56 41 13587,'32'-41'5886,"-42"72"-2594,-38 101-2268,40-106-773,1 1 0,1-1-1,-2 33 1,7-56-216,1 0 1,0 0-1,0-1 1,0 1-1,0 0 0,1 0 1,-1 0-1,1-1 1,-1 1-1,1 0 1,0-1-1,0 1 0,0 0 1,1-1-1,-1 1 1,1-1-1,-1 0 0,1 1 1,0-1-1,0 0 1,0 0-1,0 0 1,2 2-1,0-2-28,-1-1 0,1 1 0,0-1 0,-1 1 0,1-1 0,0 0 0,0 0 0,0-1 0,-1 1 0,1-1-1,0 0 1,0 0 0,0 0 0,0-1 0,0 1 0,5-2 0,-5 0-83,1 1 1,-1-1-1,0 0 0,1-1 1,-1 1-1,0-1 0,-1 1 1,1-1-1,0 0 0,-1 0 0,1-1 1,-1 1-1,0-1 0,0 0 1,-1 0-1,1 0 0,-1 0 1,0 0-1,0 0 0,2-7 0,8-24-281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11.565"/>
    </inkml:context>
    <inkml:brush xml:id="br0">
      <inkml:brushProperty name="width" value="0.025" units="cm"/>
      <inkml:brushProperty name="height" value="0.025" units="cm"/>
    </inkml:brush>
  </inkml:definitions>
  <inkml:trace contextRef="#ctx0" brushRef="#br0">154 1 8104,'0'0'11840,"-2"10"-11285,-10 28 7,-2 0 1,-1 0-1,-3-2 0,0 0 0,-3-1 0,-33 44 0,76-139-71,-12 39-699,-1 1 0,-2-1-1,0-1 1,-1 1 0,-1-1 0,-1 0 0,2-29-1,-9 48 30,-5 12 73,-4 12 7,7-11 72,2 1 1,-1-1-1,2 1 0,-1-1 1,2 1-1,-1 0 0,1 0 1,1 0-1,1 17 0,-1-24 26,1 0 0,-1 0 0,1 0 0,0-1 0,0 1 0,0 0-1,1 0 1,-1-1 0,1 1 0,0-1 0,0 1 0,0-1 0,0 0 0,1 0 0,-1 0-1,1 0 1,0 0 0,0-1 0,0 1 0,0-1 0,0 1 0,0-1 0,1 0 0,-1-1-1,1 1 1,0-1 0,-1 1 0,8 1 0,0-1 30,-1-1 0,1 1 0,0-2 0,-1 1 0,1-2 0,11 0 0,-21 0-21,-1 1-1,0 0 1,0-1 0,1 1-1,-1-1 1,0 1 0,0 0-1,0-1 1,0 1 0,0-1 0,0 1-1,1 0 1,-1-1 0,0 1-1,0-1 1,0 1 0,0 0-1,-1-1 1,1 1 0,0-1 0,0 1-1,0 0 1,0-1 0,0 1-1,0-1 1,-1 1 0,1 0-1,0-1 1,0 1 0,0 0 0,-1-1-1,1 1 1,0 0 0,-1-1-1,1 1 1,0 0 0,-1 0-1,1-1 1,0 1 0,-1 0 0,1 0-1,-1-1 1,-14-13 13,-7-3 3,1 0 0,1-2-1,1 0 1,0-2-1,2 0 1,-18-27 0,35 49-13,1-1 0,-1 0 0,0 0 0,1 0 0,-1 1 0,1-1 0,-1 0 0,0 0 0,1 0 0,-1 0 1,0 0-1,1 0 0,-1 0 0,1 0 0,-1 0 0,0 0 0,1 0 0,-1 0 0,1 0 0,-1 0 0,0 0 0,1 0 0,-1 0 1,0-1-1,1 1 0,-1 0 0,0 0 0,1 0 0,-1-1 0,0 1 0,1 0 0,-1 0 0,0-1 0,1 1 0,-1 0 1,0-1-1,0 1 0,0 0 0,1-1 0,-1 1 0,0 0 0,0-1 0,0 1 0,0 0 0,0-1 0,1 1 0,-1-1 0,0 1 1,0 0-1,0-1 0,0 1 0,0-1 0,0 1 0,0 0 0,-1-1 0,1 1 0,0-1 0,0 1 0,0 0 0,0-1 0,0 1 1,-1 0-1,1-1 0,0 1 0,0 0 0,0-1 0,-1 1 0,1 0 0,-1-1 0,40 9-299,-33-6 372,30 7-495,0-2 1,73 4-1,-85-11-1766,-1 0 0,1-2 0,25-4 0,5-11-10662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5.865"/>
    </inkml:context>
    <inkml:brush xml:id="br0">
      <inkml:brushProperty name="width" value="0.035" units="cm"/>
      <inkml:brushProperty name="height" value="0.035" units="cm"/>
    </inkml:brush>
  </inkml:definitions>
  <inkml:trace contextRef="#ctx0" brushRef="#br0">13 16 17556,'-2'-5'2016,"-1"2"-1040,-4-4 4073,7 8-4977,2 3-440,0-2 1209,-2 1-841,1 4-8,5 3-32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7.068"/>
    </inkml:context>
    <inkml:brush xml:id="br0">
      <inkml:brushProperty name="width" value="0.035" units="cm"/>
      <inkml:brushProperty name="height" value="0.035" units="cm"/>
    </inkml:brush>
  </inkml:definitions>
  <inkml:trace contextRef="#ctx0" brushRef="#br0">5 222 15763,'-4'9'5913,"7"-13"-1786,4-5-4331,142-162 1426,-107 125-1177,-43 48-60,-28 119-37,27-110-12,1 3-38,-1 0-1,2-1 1,0 1-1,1 15 1,0-28 473,-6-4-335,-2-2-132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47.994"/>
    </inkml:context>
    <inkml:brush xml:id="br0">
      <inkml:brushProperty name="width" value="0.035" units="cm"/>
      <inkml:brushProperty name="height" value="0.035" units="cm"/>
    </inkml:brush>
  </inkml:definitions>
  <inkml:trace contextRef="#ctx0" brushRef="#br0">78 1 12835,'11'6'7377,"-1"8"-5260,5 18-2453,-13-29 852,13 36-203,-2 0 1,-2 0 0,11 64 0,-18-74-188,-1 0 0,-2 0 0,-1 0 0,-1 1 0,-8 52 0,5-67-111,-1 1 1,0-1 0,-1 0-1,0-1 1,-1 1-1,-1-1 1,-1-1-1,1 1 1,-2-2-1,0 1 1,-1-1-1,0-1 1,0 0-1,-1 0 1,-1-1-1,-18 11 1,31-20-46,0-1 1,-1 0-1,1 0 1,0 0-1,0 0 0,0 0 1,0 0-1,0 0 0,0 1 1,0-1-1,0 0 1,-1 0-1,1 0 0,0 0 1,0 0-1,0 0 0,0 0 1,0 0-1,-1 0 1,1 0-1,0 0 0,0 0 1,0 0-1,0 0 1,-1 0-1,1 0 0,0 0 1,0 0-1,0 0 0,0 0 1,0 0-1,-1 0 1,1 0-1,0 0 0,0 0 1,0 0-1,0 0 1,0 0-1,-1 0 0,1 0 1,0 0-1,0 0 0,0-1 1,0 1-1,0 0 1,0 0-1,0 0 0,0 0 1,-1 0-1,1 0 1,0-1-1,0 1 0,0 0 1,0 0-1,0 0 0,0 0 1,0 0-1,0-1 1,0 1-1,0 0 0,0 0 1,2-9-301,8-1-154,5 0-133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52.662"/>
    </inkml:context>
    <inkml:brush xml:id="br0">
      <inkml:brushProperty name="width" value="0.035" units="cm"/>
      <inkml:brushProperty name="height" value="0.035" units="cm"/>
    </inkml:brush>
  </inkml:definitions>
  <inkml:trace contextRef="#ctx0" brushRef="#br0">94 2 16868,'0'0'90,"-1"0"0,1 0 0,0 0 1,0 0-1,0 0 0,0 0 0,0 0 1,0 0-1,0 0 0,-1 0 1,1 0-1,0 0 0,0 0 0,0 0 1,0 0-1,0 0 0,0 0 0,0 0 1,0 0-1,0 0 0,-1 0 0,1 0 1,0 0-1,0 0 0,0 0 0,0 0 1,0-1-1,0 1 0,0 0 1,0 0-1,0 0 0,0 0 0,0 0 1,0 0-1,0 0 0,0 0 0,0 0 1,0-1-1,-1 1 0,-7 11 1225,2 6-715,0 0 1,1 0-1,1 0 1,-4 28-1,-1 75-429,7-83 8,0 20-72,2-29-318,-1 0 0,-7 37 0,7-63 151,1-1 0,0 0 1,-1 1-1,1-1 1,-1 0-1,1 1 0,-1-1 1,0 0-1,1 1 1,-1-1-1,0 0 0,0 0 1,0 0-1,0 0 0,0 0 1,0 0-1,0 0 1,0 0-1,0 0 0,-1-1 1,1 1-1,-2 0 1,-7 1-360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53.211"/>
    </inkml:context>
    <inkml:brush xml:id="br0">
      <inkml:brushProperty name="width" value="0.035" units="cm"/>
      <inkml:brushProperty name="height" value="0.035" units="cm"/>
    </inkml:brush>
  </inkml:definitions>
  <inkml:trace contextRef="#ctx0" brushRef="#br0">3 39 19356,'0'-6'2185,"-3"2"-1473,8-2-320,2 2 1160,10-1-640,0 0-255,8 2-337,-4 0-144,8 3-240,2 0-176,-1 4-553,2 3-271,-5-4 1216,-1-3-384,-3-5-168,0-7-192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53.690"/>
    </inkml:context>
    <inkml:brush xml:id="br0">
      <inkml:brushProperty name="width" value="0.035" units="cm"/>
      <inkml:brushProperty name="height" value="0.035" units="cm"/>
    </inkml:brush>
  </inkml:definitions>
  <inkml:trace contextRef="#ctx0" brushRef="#br0">209 21 14243,'-1'-2'176,"1"1"-1,-1 0 1,0 0-1,0-1 1,0 1-1,0 0 1,0 0-1,0 0 1,0 0-1,0 0 1,0 0-1,-1 0 1,1 0-1,0 0 1,-1 1-1,1-1 1,-1 0-1,1 1 1,0-1-1,-1 1 1,1 0-1,-1-1 1,1 1-1,-1 0 1,0 0-1,1 0 1,-1 0-1,1 0 1,-1 0-1,1 1 1,-1-1-1,1 0 1,-1 1-1,1-1 1,0 1-1,-1 0 1,1-1-1,0 1 1,-1 0-1,1 0 1,0 0-1,0 0 1,-2 1-1,-4 4 48,0 1-1,0-1 1,1 1-1,0 0 0,0 0 1,-5 9-1,-4 12-30,0 0-1,2 1 0,1 1 1,2 0-1,1 0 1,1 1-1,1 0 0,2 0 1,1 1-1,2-1 0,1 35 1,2-55-141,0-1-1,0 0 1,1 0 0,0 0 0,1 0-1,0 0 1,0 0 0,1 0 0,6 8-1,-9-16-39,0 1-1,1-1 0,-1 0 1,1 0-1,0 0 0,0 0 1,0 0-1,0 0 0,0 0 1,0-1-1,0 1 0,0-1 1,1 1-1,-1-1 0,1 0 1,-1 0-1,1 0 1,-1 0-1,1-1 0,0 1 1,-1-1-1,1 1 0,0-1 1,-1 0-1,1 0 0,0 0 1,0-1-1,-1 1 0,1-1 1,0 1-1,-1-1 0,1 0 1,-1 0-1,1 0 0,-1 0 1,1 0-1,-1-1 0,4-2 1,-1 1 3,0-1 1,1 0 0,-2 0 0,1-1 0,0 0-1,-1 1 1,0-1 0,0-1 0,0 1-1,-1-1 1,0 1 0,0-1 0,0 0 0,2-7-1,-4 9-6,1-1 0,-1 1-1,0-1 1,0 0 0,-1 1-1,1-1 1,-1 0 0,0 1-1,0-1 1,-1 0 0,1 1-1,-1-1 1,0 0 0,-1 1-1,1-1 1,-1 1 0,1 0-1,-1-1 1,-1 1 0,-2-4-1,4 6-7,0 0-1,-1 0 0,1 1 1,-1-1-1,0 0 0,1 1 0,-1-1 1,0 1-1,0 0 0,0 0 0,0 0 1,0 0-1,0 0 0,0 0 0,0 0 1,0 1-1,-1-1 0,1 1 0,0-1 1,0 1-1,-1 0 0,1 0 1,0 0-1,-1 0 0,1 0 0,0 1 1,0-1-1,-1 1 0,1-1 0,0 1 1,0 0-1,0 0 0,0 0 0,0 0 1,0 0-1,-4 3 0,2-1-8,0 0 1,0 1-1,0-1 0,1 1 0,-1 0 0,1 0 1,0 0-1,0 0 0,0 1 0,0-1 0,1 1 1,0 0-1,0 0 0,0 0 0,-1 6 0,3-10 10,-1-1-1,1 1 0,0-1 0,0 1 0,0-1 0,0 0 1,0 1-1,0-1 0,0 1 0,0-1 0,0 1 1,0-1-1,0 1 0,0-1 0,0 1 0,0-1 0,0 0 1,0 1-1,1-1 0,-1 1 0,0-1 0,0 0 0,0 1 1,1-1-1,-1 1 0,0-1 0,1 0 0,-1 1 0,0-1 1,1 0-1,-1 0 0,0 1 0,1-1 0,-1 0 1,0 0-1,1 1 0,-1-1 0,1 0 0,-1 0 0,1 0 1,-1 0-1,0 0 0,1 0 0,-1 0 0,1 0 0,-1 0 1,1 0-1,-1 0 0,1 0 0,-1 0 0,0 0 0,1 0 1,-1 0-1,1 0 0,-1 0 0,1-1 0,-1 1 1,0 0-1,1-1 0,3 0 3,-1-1 1,0 1-1,1-1 1,-1 0-1,0 0 1,4-4-1,14-17-17,30-39 0,0-2-93,-50 63 103,-1 1 1,0-1-1,1 0 0,-1 1 0,1-1 0,-1 1 0,1-1 0,-1 1 0,1-1 0,-1 1 0,1 0 0,-1-1 0,1 1 0,0 0 0,-1-1 0,1 1 0,-1 0 0,1 0 0,0-1 0,-1 1 0,1 0 1,0 0-1,0 0 0,-1 0 0,1 0 0,0 0 0,0 0 0,0 1-1,-1 0 1,1-1 0,0 1-1,-1 0 1,1-1-1,-1 1 1,1 0-1,-1 0 1,0 0 0,1-1-1,-1 1 1,0 0-1,0 0 1,1 0 0,-1 0-1,0 0 1,0 1-1,-1 48-58,1-46 64,-17 135 8,-1 8-35,17-145-76,1 0-1,0 0 1,0 1-1,0-1 1,0 0-1,0 0 1,0 0-1,0 0 1,1 0-1,-1 1 1,1-1-1,0 0 1,0 0-1,-1 0 1,1 0-1,0 0 1,1-1-1,-1 1 1,2 3-1,5-1-305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56.611"/>
    </inkml:context>
    <inkml:brush xml:id="br0">
      <inkml:brushProperty name="width" value="0.035" units="cm"/>
      <inkml:brushProperty name="height" value="0.035" units="cm"/>
    </inkml:brush>
  </inkml:definitions>
  <inkml:trace contextRef="#ctx0" brushRef="#br0">0 43 9474,'5'0'728,"-4"-2"-688,1-2-240,0 0 200,0-1-808,-2-2 656,1-3-120,-1 0-136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2:57.747"/>
    </inkml:context>
    <inkml:brush xml:id="br0">
      <inkml:brushProperty name="width" value="0.035" units="cm"/>
      <inkml:brushProperty name="height" value="0.035" units="cm"/>
    </inkml:brush>
  </inkml:definitions>
  <inkml:trace contextRef="#ctx0" brushRef="#br0">390 61 13323,'2'-29'3224,"0"1"3698,-2 28-6866,0 0 1,-1-1-1,1 1 0,0 0 1,-1-1-1,1 1 1,-1 0-1,1 0 0,-1 0 1,1-1-1,0 1 0,-1 0 1,1 0-1,-1 0 0,1 0 1,-1 0-1,1 0 0,-1 0 1,1 0-1,-1 0 0,1 0 1,-1 0-1,1 0 1,-1 0-1,1 0 0,-1 0 1,1 1-1,-1-1 0,1 0 1,0 0-1,-1 0 0,1 1 1,-1-1-1,-17 7 246,-19 12 168,-56 37 1,80-46-466,0 0 1,1 0 0,0 2 0,1 0-1,0 0 1,1 0 0,-12 19 0,1 5 8,1 1 0,2 1 0,-20 58 0,31-75-12,1 1-1,1 0 1,1 0-1,1 1 1,1-1 0,1 1-1,1-1 1,3 27-1,-3-46-9,0-1 0,0 1 0,1 0 0,-1-1-1,1 1 1,0-1 0,0 0 0,0 1 0,0-1-1,0 0 1,1 1 0,-1-1 0,0 0-1,1 0 1,0 0 0,0 0 0,2 2 0,0-2-7,-1 0 1,1-1 0,0 1 0,0-1 0,0 1-1,0-1 1,0-1 0,0 1 0,0-1 0,5 1-1,-5-1 7,0 1-1,1-1 0,-1 1 0,0 0 1,1 1-1,-1-1 0,0 1 0,0-1 1,0 1-1,0 1 0,0-1 0,-1 0 1,1 1-1,-1 0 0,1 0 0,-1 0 1,0 0-1,0 0 0,0 1 0,3 5 1,-3-3 0,0 1 0,0 0 0,-1-1 1,0 1-1,0 0 0,0 0 1,-1 0-1,0 0 0,0 0 0,-1 1 1,0-1-1,-1 9 0,-1-5 63,0 1 0,0 0 0,-1 0 0,-1-1 0,0 0 0,0 0 0,-9 15-1,8-18 65,1 0 0,-1-1 0,0 0 0,-1 0-1,0 0 1,0-1 0,0 0 0,-1 0-1,0-1 1,-13 9 0,16-12-41,1-1 0,-1 0 0,0 0 0,0 0 0,0 0 0,0 0 0,0-1 0,-6 0 0,9 0-71,0 1 0,0-1 0,0 0 0,1 0 0,-1 0 0,0 0 0,0-1 0,0 1 0,1 0 0,-1 0 0,0 0 0,0-1 0,0 1 0,1 0 1,-1-1-1,0 1 0,1-1 0,-1 1 0,0-1 0,1 1 0,-1-1 0,0 1 0,1-1 0,-1 1 0,1-1 0,-1 0 0,1 1 0,0-1 0,-1 0 0,1 0 0,0 1 0,-1-1 0,1 0 0,0 0 1,0 0-1,-1 1 0,1-1 0,0 0 0,0 0 0,0 0 0,0 0 0,0 1 0,1-1 0,-1 0 0,0 0 0,0 0 0,1 0 0,0-1-25,0 0 0,0 0 0,0 0 0,0 0 0,1 0 0,-1 0 0,0 1 0,1-1 0,0 1 0,-1-1 0,1 1 0,0 0 0,0-1 0,0 1 0,0 0 0,0 0 0,0 0 0,0 1 0,0-1 0,0 0 0,4 0 0,6-1-168,-1 0 0,20 0 0,-30 2 184,0-1-21,1 1-1,0 0 1,0 1 0,0-1 0,0 0-1,0 0 1,0 1 0,0-1 0,-1 1-1,1 0 1,0-1 0,0 1-1,-1 0 1,1 0 0,0 0 0,-1 0-1,1 1 1,1 1 0,0 0 8,-1-1 1,0 1-1,-1 0 1,1 0-1,-1 0 0,1 0 1,-1 0-1,0 0 1,2 7-1,-1 5 28,0 0-1,-1 1 1,-2 27-1,0-32-18,-1 18 58,-3 0 0,0 0 0,-2-1 0,-10 29-1,7-23-19,-12 66 0,16-55-21,-13 143 36,18-157-49,1 0 0,2 0 0,1 0-1,1-1 1,10 35 0,-14-64-23,0 0-1,1 1 1,-1-1 0,0 0-1,1 0 1,-1 0 0,0 0-1,1 0 1,0 0 0,-1 0-1,1-1 1,-1 1 0,1 0 0,0 0-1,0 0 1,0-1 0,-1 1-1,1 0 1,0-1 0,0 1-1,0 0 1,0-1 0,0 1-1,0-1 1,0 0 0,0 1-1,0-1 1,0 0 0,0 0 0,0 0-1,0 1 1,1-1 0,-1 0-1,0 0 1,0-1 0,0 1-1,0 0 1,0 0 0,0 0-1,0-1 1,0 1 0,0-1-1,0 1 1,0-1 0,0 1 0,0-1-1,1 0 1,7-5-335,0 0-1,-1 0 1,0-1 0,8-7-1,-10 7 325,24-19-430,4 0-172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1.833"/>
    </inkml:context>
    <inkml:brush xml:id="br0">
      <inkml:brushProperty name="width" value="0.035" units="cm"/>
      <inkml:brushProperty name="height" value="0.035" units="cm"/>
    </inkml:brush>
  </inkml:definitions>
  <inkml:trace contextRef="#ctx0" brushRef="#br0">0 7782 10938,'0'-1'417,"1"0"0,-1 0 0,0 0 0,1 0 0,-1 0-1,1 0 1,-1 0 0,1 0 0,-1 1 0,1-1 0,0 0-1,-1 0 1,1 1 0,0-1 0,-1 0 0,1 1 0,0-1-1,0 1 1,0-1 0,0 1 0,1-1 0,30-12 729,-6 2-562,-13 2-491,-1-1-1,13-12 1,23-19-23,2 8-60,14-9 1,-2-3 1,86-80-1,-91 71 41,117-88-1,-89 83-29,168-133 25,-25-32-87,-121 114 26,37-27 26,54-55 8,269-262-194,-6 8-610,-146 137 230,62-67 831,-304 289-238,100-108 97,-22 45-79,63-60 0,54-50-147,-60 57 60,-59 55 12,16-17 7,69-63 86,58-65-78,-57 53-13,-41 68 95,17-16 127,169-228 77,43-42-275,-364 403-22,299-299-184,-351 346 199,363-379-270,-138 160 107,-17 15 443,-194 195-256,-15 13-6,-1-1 0,1 1-1,-1-1 1,0 0 0,0 0 0,7-12 0,-13 17-203,-1 0 0,0 0-1,1 0 1,-1 0 0,0 0 0,1 0 0,-1 1 0,0-1 0,1 1-1,-3 0 1,-1 4-220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2.997"/>
    </inkml:context>
    <inkml:brush xml:id="br0">
      <inkml:brushProperty name="width" value="0.035" units="cm"/>
      <inkml:brushProperty name="height" value="0.035" units="cm"/>
    </inkml:brush>
  </inkml:definitions>
  <inkml:trace contextRef="#ctx0" brushRef="#br0">0 0 15723,'10'16'5653,"34"59"-4352,-24-29-1078,-3 1 0,-2 1-1,-2 0 1,-2 1 0,6 61 0,0 249 819,-21-221-591,2-114-566,-1-1 0,-1 1 0,-12 36 0,16-59 40,-1 0 0,1 0 1,0 0-1,-1 0 0,1 0 1,-1 0-1,1 0 0,-1 0 1,1 0-1,-1 0 0,0 0 1,1-1-1,-1 1 0,0 0 1,-1 1-1,1-2 45,1-1 0,-1 1 0,1 0 1,0 0-1,-1-1 0,1 1 0,0-1 0,-1 1 1,1 0-1,0-1 0,0 1 0,-1 0 0,1-1 1,0 1-1,0-1 0,0 1 0,0-1 0,0 1 0,0-1 1,-1 1-1,1-1 0,0 1 0,0-1 0,0 1 1,1 0-1,-1-1 0,0 1 0,0-1 0,0 1 0,0-1 1,0 1-1,0-1 0,1 0 0,1-15-523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09.571"/>
    </inkml:context>
    <inkml:brush xml:id="br0">
      <inkml:brushProperty name="width" value="0.025" units="cm"/>
      <inkml:brushProperty name="height" value="0.025" units="cm"/>
    </inkml:brush>
  </inkml:definitions>
  <inkml:trace contextRef="#ctx0" brushRef="#br0">1 37 12364,'0'0'5541,"80"3"-5541,-32-3 64,6-5-128,6-1-737,10-3-1025,3 0-992,0-1-1859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4.129"/>
    </inkml:context>
    <inkml:brush xml:id="br0">
      <inkml:brushProperty name="width" value="0.035" units="cm"/>
      <inkml:brushProperty name="height" value="0.035" units="cm"/>
    </inkml:brush>
  </inkml:definitions>
  <inkml:trace contextRef="#ctx0" brushRef="#br0">0 46 16011,'2'-41'5030,"-2"36"-1959,0 29-1081,-1 34-951,0-1-767,2 0 0,13 79 0,-14-131-266,2 0 1,-1 0 0,0 1 0,1-1-1,0 0 1,3 5 0,-4-9-16,-1 0 1,1 0 0,-1-1 0,1 1-1,0 0 1,-1 0 0,1-1 0,0 1-1,-1 0 1,1-1 0,0 1-1,0-1 1,0 1 0,-1-1 0,1 1-1,0-1 1,0 0 0,0 1 0,0-1-1,0 0 1,0 0 0,0 1-1,0-1 1,0 0 0,0 0 0,0 0-1,0 0 1,0-1 0,0 1 0,0 0-1,0 0 1,0 0 0,0-1-1,-1 1 1,1-1 0,0 1 0,0 0-1,0-1 1,0 0 0,1 0 0,4-4-251,-1 1 0,0-1 1,1 0-1,-1-1 1,-1 1-1,1-1 0,-1 0 1,0 0-1,3-7 0,2-6-470,13-35 0,-11 20-86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4.644"/>
    </inkml:context>
    <inkml:brush xml:id="br0">
      <inkml:brushProperty name="width" value="0.035" units="cm"/>
      <inkml:brushProperty name="height" value="0.035" units="cm"/>
    </inkml:brush>
  </inkml:definitions>
  <inkml:trace contextRef="#ctx0" brushRef="#br0">6 197 16964,'-1'28'1824,"1"-1"-1000,-3 0-304,1 2 945,2-4-353,0-3-528,2-6-280,2-9-648,3-6-272,0-11-48,2-10 376,0-11-184,-1-5-233</inkml:trace>
  <inkml:trace contextRef="#ctx0" brushRef="#br0" timeOffset="1.52">102 1 15739,'-1'10'1313,"0"1"0,-1-1-1,-3 14 1,3-18-1131,0 0 0,0 0 0,1 0 0,0-1 0,0 1 0,1 0 0,-1 0 0,1 0 0,0 0 0,1 0 0,0 0 0,0 0 0,0 0 0,3 7 0,-2-11-169,-1 1 0,1-2 1,0 1-1,0 0 0,0 0 0,0-1 1,0 1-1,0-1 0,0 1 1,0-1-1,1 0 0,-1 0 0,0 0 1,1 0-1,-1 0 0,1-1 1,-1 1-1,1-1 0,0 1 0,4-1 1,-3 0-11,0 0 1,-1 1-1,1 0 1,0 0-1,-1 0 1,1 0-1,-1 0 1,1 1 0,-1-1-1,0 1 1,4 2-1,-3 0 4,-1 0 0,1 1-1,-1-1 1,0 1 0,0-1-1,-1 1 1,1 0 0,-1 0-1,0 0 1,0 0 0,-1 0-1,1 0 1,-1 1 0,-1-1-1,1 0 1,-1 1 0,0-1-1,0 1 1,0-1 0,-2 8 0,1-6 67,0 1 1,-1-1-1,0 0 0,0 0 1,-1-1-1,1 1 1,-2 0-1,1-1 1,-1 1-1,0-1 1,0 0-1,0-1 1,-1 1-1,-10 9 1,14-14-96,-1 0 0,1 0 0,0 0 0,-1 0 0,0 0 0,1 0-1,-1-1 1,1 1 0,-1 0 0,0-1 0,0 1 0,1-1 0,-1 0 0,0 1 0,0-1 0,1 0 0,-1 0 0,0 0 0,0 0 0,1-1 0,-1 1 0,0 0 0,0-1 0,1 1 0,-1-1 0,0 0 0,1 1 0,-1-1 0,-1-1 0,-1-1-40,1 0 0,-1 0 0,1-1 0,0 1 0,0 0 1,0-1-1,1 0 0,-1 0 0,1 0 0,-3-6 0,-6-23-324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5.190"/>
    </inkml:context>
    <inkml:brush xml:id="br0">
      <inkml:brushProperty name="width" value="0.035" units="cm"/>
      <inkml:brushProperty name="height" value="0.035" units="cm"/>
    </inkml:brush>
  </inkml:definitions>
  <inkml:trace contextRef="#ctx0" brushRef="#br0">0 153 18020,'9'-5'1888,"0"-2"-1192,1-1-304,4-3 865,2-1-321,4-4-784,3-3-440,1 1 208,-1-3-40,-4 3-152,-4 1-104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5.673"/>
    </inkml:context>
    <inkml:brush xml:id="br0">
      <inkml:brushProperty name="width" value="0.035" units="cm"/>
      <inkml:brushProperty name="height" value="0.035" units="cm"/>
    </inkml:brush>
  </inkml:definitions>
  <inkml:trace contextRef="#ctx0" brushRef="#br0">89 27 13363,'0'-1'315,"0"0"1,0 0-1,0 0 1,0 0-1,0 0 0,0 0 1,0 0-1,-1-1 1,1 1-1,0 0 1,-1 0-1,1 0 0,-1 0 1,1 0-1,-1 1 1,1-1-1,-1 0 1,0 0-1,0 0 0,1 0 1,-1 1-1,0-1 1,0 0-1,0 1 0,0-1 1,0 0-1,0 1 1,-1-1-1,1 1-217,0 0 0,0 0 0,0 0 0,0 0 0,0 0 1,0 0-1,0 0 0,0 0 0,0 0 0,0 1 0,1-1 0,-1 0 0,0 1 0,0-1 0,0 1 0,0-1 0,0 1 0,1 0 0,-1-1 0,0 1 0,0 0 1,1-1-1,-1 1 0,0 0 0,1 0 0,-1-1 0,1 1 0,-1 0 0,1 0 0,0 0 0,-1 1 0,-3 9 43,0-1 0,1 1 0,0 0 0,1 0 0,-2 17 0,3-20-129,1-1 0,0 0 0,0 1 0,1-1 0,0 0 0,0 0 0,0 1 0,1-1 0,4 9 0,-6-14-9,1-1 1,-1 1-1,1-1 1,0 1-1,0-1 1,-1 0-1,1 1 1,0-1-1,0 0 1,1 0-1,-1 0 1,0 0-1,0 0 1,0 0-1,1 0 1,-1 0-1,0 0 0,1 0 1,-1-1-1,1 1 1,-1-1-1,1 1 1,-1-1-1,1 1 1,-1-1-1,1 0 1,0 0-1,-1 0 1,1 0-1,-1 0 1,1 0-1,0 0 1,-1-1-1,1 1 1,-1 0-1,1-1 1,-1 1-1,1-1 1,-1 0-1,0 1 1,1-1-1,-1 0 1,0 0-1,1 0 1,0-1-1,5-3 7,-1-1 0,0 0 0,0 0-1,0 0 1,-1 0 0,0-1 0,5-8-1,-4 4 19,0 0-1,-1 0 0,5-17 0,-9 26-22,0-1 1,0 1 0,0-1-1,0 1 1,-1-1-1,1 0 1,-1 1 0,0-1-1,0 1 1,0-1-1,0 0 1,0 1 0,-1-1-1,1 1 1,-1-1 0,0 1-1,0-1 1,0 1-1,0-1 1,0 1 0,0 0-1,-2-4 1,1 5-31,0-1 0,0 1 0,-1-1 1,1 1-1,0 0 0,0 0 0,-1 0 1,1 0-1,0 1 0,-1-1 0,1 1 0,-1-1 1,1 1-1,0 0 0,-1 0 0,1 0 0,-1 0 1,-3 1-1,-6 1-539,1 1-1,-20 7 1,7-3-138,0-1 227,2 0-157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6.452"/>
    </inkml:context>
    <inkml:brush xml:id="br0">
      <inkml:brushProperty name="width" value="0.035" units="cm"/>
      <inkml:brushProperty name="height" value="0.035" units="cm"/>
    </inkml:brush>
  </inkml:definitions>
  <inkml:trace contextRef="#ctx0" brushRef="#br0">1 43 17148,'4'-10'2216,"3"4"-1144,0-1-496,0 2 1585,2 5-881,4 9-424,3 2-159,-1 4-425,4 0-200,4 0-208,0-4-56,1-5-241,2-5-239,3-9-504,-3-6-264,-4-9 960,1-2-240,-7-2-129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7"/>
    </inkml:context>
    <inkml:brush xml:id="br0">
      <inkml:brushProperty name="width" value="0.035" units="cm"/>
      <inkml:brushProperty name="height" value="0.035" units="cm"/>
    </inkml:brush>
  </inkml:definitions>
  <inkml:trace contextRef="#ctx0" brushRef="#br0">85 1 15851,'-13'15'1633,"-1"11"-977,-1 6-232,1 8 768,3 3-184,2-3-319,2-1-153,5-11-456,2-2-312,2-13-184,-2-6 368,13-15-144,1-5-105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7.602"/>
    </inkml:context>
    <inkml:brush xml:id="br0">
      <inkml:brushProperty name="width" value="0.035" units="cm"/>
      <inkml:brushProperty name="height" value="0.035" units="cm"/>
    </inkml:brush>
  </inkml:definitions>
  <inkml:trace contextRef="#ctx0" brushRef="#br0">2 122 17876,'-1'5'1824,"1"-2"-1152,0-1-256,6-2 913,4 2-265,4-2-360,5-2-200,2 1-224,5-3-144,0-1-344,-2 1-248,-1 3-592,-1-1-1473,-11 2 2041,-8 3-344,-9 9-328</inkml:trace>
  <inkml:trace contextRef="#ctx0" brushRef="#br0" timeOffset="1">5 324 17140,'0'5'1728,"7"-5"-984,3-3-280,6-7 945,4 0-361,5-4-528,3 1-360,4-2-800,-2 2 1912,-7 3-1272,-5 6-32,-7 4-24</inkml:trace>
  <inkml:trace contextRef="#ctx0" brushRef="#br0" timeOffset="2">290 1 19100,'0'10'1592,"-1"3"-1135,-2 2-209,6 7 600,3 2-200,1 1-304,0-1-96,6-3-192,0-2-104,3-13-248,1-5-192,0-15-488,2-6 624,-2-10 88,-1-5-177,-2-1-63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8.139"/>
    </inkml:context>
    <inkml:brush xml:id="br0">
      <inkml:brushProperty name="width" value="0.035" units="cm"/>
      <inkml:brushProperty name="height" value="0.035" units="cm"/>
    </inkml:brush>
  </inkml:definitions>
  <inkml:trace contextRef="#ctx0" brushRef="#br0">54 222 14811,'-2'24'1689,"-3"13"-873,-4 8-248,-1 6 928,0 4-136,3-1-327,1-4-185,2-8-368,4-6-240,0-13-536,1-8-384,5-15 592,4 0-208,1-10-152</inkml:trace>
  <inkml:trace contextRef="#ctx0" brushRef="#br0" timeOffset="1">210 18 19428,'4'-11'1969,"-2"5"-1297,1 6-264,-2 10 976,2 7-288,-3 12-448,1 4-223,1 5-305,-1 1-24,1 0-216,-2-5-192,0-9-361,0-5-111,0-12 1592,-5-5-976,-3-9-88,-4-5-96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8.623"/>
    </inkml:context>
    <inkml:brush xml:id="br0">
      <inkml:brushProperty name="width" value="0.035" units="cm"/>
      <inkml:brushProperty name="height" value="0.035" units="cm"/>
    </inkml:brush>
  </inkml:definitions>
  <inkml:trace contextRef="#ctx0" brushRef="#br0">1 132 15379,'0'-5'266,"1"0"-1,-1 1 0,1-1 1,1 0-1,-1 0 0,1 1 1,0-1-1,0 1 0,0-1 1,0 1-1,1 0 0,0 0 1,0 0-1,0 0 1,0 0-1,0 1 0,1-1 1,0 1-1,0 0 0,0 0 1,0 0-1,0 1 0,0 0 1,6-3-1,3-1 10,1 1 0,-1 0 0,1 1 0,0 0 0,0 1 0,1 1 0,15-1 0,-18 2-230,0 1 0,0 0 0,0 1 0,0 1 0,0 0 0,0 0 0,0 1 0,14 6 0,-22-8-30,0 1 1,-1 0-1,1 0 0,-1 0 1,1 0-1,-1 1 0,0-1 0,0 1 1,0 0-1,0 0 0,-1 0 1,1 0-1,-1 0 0,0 1 0,0-1 1,0 1-1,0-1 0,0 1 0,-1 0 1,0 0-1,0-1 0,0 1 1,0 0-1,0 0 0,-1 0 0,0 0 1,0 0-1,0 5 0,-2 5 98,0-1 1,-1 1-1,0-1 0,-1 1 0,-1-1 0,0 0 0,-1-1 0,0 1 1,-14 19-1,7-13 169,-1 0 1,-1-1 0,-1-1-1,-34 29 1,44-41-333,-1 0-1,0-1 1,0 1 0,0-2 0,0 1 0,-1-1-1,0 0 1,-14 3 0,20-5-77,0-1-1,0 1 1,0-1 0,0 0 0,0 0-1,0 0 1,0 0 0,0 0 0,0 0-1,0 0 1,0-1 0,0 1-1,0-1 1,0 1 0,0-1 0,0 0-1,0 0 1,0 0 0,1 0 0,-1 0-1,0 0 1,1-1 0,-1 1 0,1 0-1,-1-1 1,1 1 0,0-1 0,-1 0-1,1 1 1,0-1 0,0 0-1,0 0 1,0 0 0,1 0 0,-1 0-1,0 0 1,1 0 0,0 0 0,-1-2-1,-2-21-1075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20.219"/>
    </inkml:context>
    <inkml:brush xml:id="br0">
      <inkml:brushProperty name="width" value="0.035" units="cm"/>
      <inkml:brushProperty name="height" value="0.035" units="cm"/>
    </inkml:brush>
  </inkml:definitions>
  <inkml:trace contextRef="#ctx0" brushRef="#br0">78 1 15331,'-4'41'1321,"-2"-4"-977,0-1-328,2-1-512,-2-2 784,0-2-216,2 1-144</inkml:trace>
  <inkml:trace contextRef="#ctx0" brushRef="#br0" timeOffset="1">28 620 9618,'-10'184'4559,"0"0"-2423,11-73-2026,-7 187-852,4-261 584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12.229"/>
    </inkml:context>
    <inkml:brush xml:id="br0">
      <inkml:brushProperty name="width" value="0.025" units="cm"/>
      <inkml:brushProperty name="height" value="0.025" units="cm"/>
    </inkml:brush>
  </inkml:definitions>
  <inkml:trace contextRef="#ctx0" brushRef="#br0">18 0 8008,'-11'0'6502,"6"0"-5221,3 3-64,2 8-672,2 5-321,9 3 128,8 3-96,-4 3-192,10-4-32,-7-5 1,7-6-578,0-9-896,0-1-577,1-14-833,-2-11-1313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20.674"/>
    </inkml:context>
    <inkml:brush xml:id="br0">
      <inkml:brushProperty name="width" value="0.035" units="cm"/>
      <inkml:brushProperty name="height" value="0.035" units="cm"/>
    </inkml:brush>
  </inkml:definitions>
  <inkml:trace contextRef="#ctx0" brushRef="#br0">109 0 11947,'1'107'1283,"0"30"150,-23 208 1,6-254-1328,-7 56 665,18-70-94,2-11 406,-4 0 0,-15 70-1,18-119-1237,1 1 0,0 0 0,2 0 0,0 0 1,3 34-1,-1-50 13,2-2-42</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21.425"/>
    </inkml:context>
    <inkml:brush xml:id="br0">
      <inkml:brushProperty name="width" value="0.035" units="cm"/>
      <inkml:brushProperty name="height" value="0.035" units="cm"/>
    </inkml:brush>
  </inkml:definitions>
  <inkml:trace contextRef="#ctx0" brushRef="#br0">0 89 16500,'2'0'1616,"5"-2"-1144,9 2-216,4 2 688,13 3-328,8-2-168,12-1-520,5 0-160,2-5-376,2-6-232,1-6-824,0-5 1248,-2-6-305,-2-1-239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21.910"/>
    </inkml:context>
    <inkml:brush xml:id="br0">
      <inkml:brushProperty name="width" value="0.035" units="cm"/>
      <inkml:brushProperty name="height" value="0.035" units="cm"/>
    </inkml:brush>
  </inkml:definitions>
  <inkml:trace contextRef="#ctx0" brushRef="#br0">1 128 8794,'30'15'1408,"0"-10"-568,0-5-336,10-11 1449,5-6-961,8-5-320,3-2-184,7-1-296,1 3-192,5 6-224,0 6-608,-3 11 696,-3 9-136,-2 10-104</inkml:trace>
  <inkml:trace contextRef="#ctx0" brushRef="#br0" timeOffset="1">1297 98 14627,'43'-7'1512,"4"0"-887,2-2-289,6 1 568,4 1-64,6 2-272,-1 4-256,-2-2-272,-5 1-184,-7 0-328,-1-1-120,-7-3-520,-1-3 816,-1-3-200,2-3-25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19.717"/>
    </inkml:context>
    <inkml:brush xml:id="br0">
      <inkml:brushProperty name="width" value="0.035" units="cm"/>
      <inkml:brushProperty name="height" value="0.035" units="cm"/>
    </inkml:brush>
  </inkml:definitions>
  <inkml:trace contextRef="#ctx0" brushRef="#br0">55 15 14755,'3'-8'1713,"0"2"-1153,-1 12-224,-2 5 1000,-2 9-704,2 6-72,-1 8-168,-1 8-160,-1 7-96,-2 2-48,-1-2-240,3 3-224,-7-2 344,0-4-56,-10 1-48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22.438"/>
    </inkml:context>
    <inkml:brush xml:id="br0">
      <inkml:brushProperty name="width" value="0.035" units="cm"/>
      <inkml:brushProperty name="height" value="0.035" units="cm"/>
    </inkml:brush>
  </inkml:definitions>
  <inkml:trace contextRef="#ctx0" brushRef="#br0">0 14 16700,'66'-8'1538,"0"3"0,89 4 0,-137 4-1882,0 0 0,0 1 0,-1 1 0,1 1 0,-1 1 0,-1 0 0,24 13 0,4 2-868,-41-20 1141,0-1 0,1 1 0,-1-1 0,1 0 0,-1 0 0,1 0 0,-1 0 0,1 0-1,0-1 1,-1 0 0,1 0 0,0 0 0,-1 0 0,1 0 0,0-1 0,-1 0 0,1 0-1,-1 0 1,1 0 0,-1 0 0,1-1 0,-1 1 0,0-1 0,6-4 0,10-8-75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28.358"/>
    </inkml:context>
    <inkml:brush xml:id="br0">
      <inkml:brushProperty name="width" value="0.035" units="cm"/>
      <inkml:brushProperty name="height" value="0.035" units="cm"/>
    </inkml:brush>
  </inkml:definitions>
  <inkml:trace contextRef="#ctx0" brushRef="#br0">0 39 15947,'10'-14'3755,"-8"11"-3112,-1 1 0,0-1 0,1 1 1,0-1-1,0 1 0,0 0 1,2-2-1,-3 3-567,0 1 1,-1 0-1,1-1 0,0 1 1,0 0-1,-1-1 0,1 1 1,0 0-1,0 0 0,0 0 0,-1 0 1,1 0-1,0 0 0,0 0 1,0 0-1,0 0 0,-1 0 1,1 0-1,0 0 0,0 1 1,0-1-1,-1 0 0,1 1 1,0-1-1,0 0 0,-1 1 1,1-1-1,0 1 0,-1-1 0,2 2 1,10 9 115,0 1 0,0 0 1,17 25-1,18 19 83,-33-44-242,0 0 0,1-1 1,0-1-1,0 0 0,1-1 0,18 7 0,-13-6-134,-16-5-3491,-5-6 3482,-1 1 0,1-1 0,-1 0 0,1 1 0,-1-1 0,1 0 0,0 1 0,-1-1 0,1 0 0,0 0 0,0 1 0,0-1 0,-1 0 0,1 0 0,0 0 0,0 1 0,0-2 0,0-13-734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28.839"/>
    </inkml:context>
    <inkml:brush xml:id="br0">
      <inkml:brushProperty name="width" value="0.035" units="cm"/>
      <inkml:brushProperty name="height" value="0.035" units="cm"/>
    </inkml:brush>
  </inkml:definitions>
  <inkml:trace contextRef="#ctx0" brushRef="#br0">170 6 18180,'5'-6'6301,"-9"16"-5002,-167 655-331,177-682-4260,1 9 2529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30.464"/>
    </inkml:context>
    <inkml:brush xml:id="br0">
      <inkml:brushProperty name="width" value="0.035" units="cm"/>
      <inkml:brushProperty name="height" value="0.035" units="cm"/>
    </inkml:brush>
  </inkml:definitions>
  <inkml:trace contextRef="#ctx0" brushRef="#br0">8 220 15227,'-1'4'254,"-5"18"4577,6-22-4781,0 0-1,0-1 1,0 1 0,0 0 0,0 0 0,0 0 0,0 0-1,0 0 1,0 0 0,1 1 1245,-1-1-1245,0 0 0,0 0 0,0 0-1,0 0 1,0 0 0,0 0 0,0 0 0,0 0 0,0 0-1,0 0 1,0 0 0,0 0 0,0 1 0,0-1-1,8-13 1107,67-135 163,-36 66-1301,-36 78-84,-2 6 22,-1 15 4,-5 22 38,-1-9-54,0 2-237,-3 63 0,10-94-128,-1-4 120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31.668"/>
    </inkml:context>
    <inkml:brush xml:id="br0">
      <inkml:brushProperty name="width" value="0.035" units="cm"/>
      <inkml:brushProperty name="height" value="0.035" units="cm"/>
    </inkml:brush>
  </inkml:definitions>
  <inkml:trace contextRef="#ctx0" brushRef="#br0">206 1 16171,'3'0'3164,"-5"7"-1142,-12 21-394,-21 35-991,-4 4 71,12-18 306,-41 53 1,70-122-818,5-2-275,61-172-981,-68 193 1051,0 1 1,0 0-1,0-1 1,0 1-1,0 0 1,0 0-1,0-1 1,0 1-1,0 0 1,1 0-1,-1 0 1,0-1-1,0 1 1,0 0-1,0 0 1,0-1 0,0 1-1,1 0 1,-1 0-1,0 0 1,0 0-1,0-1 1,1 1-1,-1 0 1,0 0-1,0 0 1,1 0-1,-1 0 1,0 0-1,0-1 1,0 1-1,1 0 1,-1 0-1,0 0 1,1 0-1,-1 0 1,0 0-1,0 0 1,1 0-1,-1 0 1,7 12-135,2 27 83,-7-31 36,0 3 60,0 0 0,1-1-1,0 1 1,1-1 0,0 1 0,1-1 0,0-1-1,0 1 1,1-1 0,0 0 0,1 0 0,0 0-1,1-1 1,14 12 0,-58-50 86,-3-6-259,-2 3 0,-51-33 0,92 66 137,0 0 0,0 0 0,0 0 0,-1 0 0,1 0 1,0 0-1,0-1 0,0 1 0,0 0 0,0 0 0,0 0 0,0 0 1,-1 0-1,1 0 0,0 0 0,0 0 0,0 0 0,0 0 0,0 0 1,0 0-1,-1 0 0,1 0 0,0 0 0,0 0 0,0 0 0,0 0 1,-1 0-1,1 0 0,0 0 0,0 0 0,0 0 0,0 0 0,0 0 1,-1 0-1,1 0 0,0 0 0,0 0 0,0 0 0,0 0 0,0 0 1,0 0-1,-1 0 0,1 1 0,0-1 0,0 0 0,0 0 0,0 0 1,0 0-1,0 0 0,0 0 0,0 1 0,0-1 0,0 0 1,0 0-1,0 0 0,-1 0 0,1 0 0,0 1 0,3 6 44,2-2-33,0-1 1,0 0-1,1 0 0,-1 0 1,1-1-1,0 0 1,0 0-1,0 0 0,0-1 1,1 0-1,11 2 1,5 0-601,45 2 0,-43-6-768,-20-1 1146,0 1-1,0 0 1,0 0 0,0 0-1,-1 1 1,11 2-1,-6 1-532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33.041"/>
    </inkml:context>
    <inkml:brush xml:id="br0">
      <inkml:brushProperty name="width" value="0.035" units="cm"/>
      <inkml:brushProperty name="height" value="0.035" units="cm"/>
    </inkml:brush>
  </inkml:definitions>
  <inkml:trace contextRef="#ctx0" brushRef="#br0">158 15 15275,'3'-15'2866,"-11"21"-632,-12 22-312,20-27-1925,-20 34 695,1 2 0,2 1 0,1 0 0,2 1 0,-13 61 0,21-71-449,0 1 1,0 40 0,5-55-185,1 0-1,0 0 0,2 1 1,0-1-1,0 0 1,7 21-1,-6-30-102,-1 0 1,1 0-1,0-1 1,0 1-1,0-1 1,1 0-1,-1 0 0,2 0 1,-1 0-1,0-1 1,1 0-1,9 8 1,-11-10-153,0-1 0,0 1 1,0-1-1,0 0 1,0 1-1,1-1 0,-1-1 1,0 1-1,0 0 1,1-1-1,-1 0 0,0 1 1,1-1-1,-1-1 1,0 1-1,1 0 0,-1-1 1,0 0-1,1 1 1,-1-2-1,0 1 0,0 0 1,0 0-1,0-1 1,5-3-1,14-14-735,0-8-268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12.608"/>
    </inkml:context>
    <inkml:brush xml:id="br0">
      <inkml:brushProperty name="width" value="0.025" units="cm"/>
      <inkml:brushProperty name="height" value="0.025" units="cm"/>
    </inkml:brush>
  </inkml:definitions>
  <inkml:trace contextRef="#ctx0" brushRef="#br0">201 0 11307,'0'0'3139,"-59"62"-2018,36-28-577,1 9 65,2 3 63,3 1-319,-3 0-33,6-5-64,-1-3-192,8-8-32,4-7 0,3-6-448,0-5-1666,0-4-1185,0-5-1377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33.842"/>
    </inkml:context>
    <inkml:brush xml:id="br0">
      <inkml:brushProperty name="width" value="0.035" units="cm"/>
      <inkml:brushProperty name="height" value="0.035" units="cm"/>
    </inkml:brush>
  </inkml:definitions>
  <inkml:trace contextRef="#ctx0" brushRef="#br0">72 1 15371,'-2'10'5063,"-11"26"-3637,8-24-795,-6 16-145,2-1-1,0 2 1,2-1-1,1 1 1,-3 52-1,9-79-450,0 1 0,0-1 0,0 0 0,0 0 0,1 0 1,-1 1-1,1-1 0,-1 0 0,1 0 0,0 0 0,0 0 0,0 0 0,0 0 0,0 0 0,2 2 0,-2-3-34,0-1-1,0 1 1,0-1 0,0 1-1,0-1 1,0 1-1,0-1 1,0 0-1,0 1 1,0-1-1,0 0 1,0 0 0,0 0-1,1 0 1,-1 0-1,0 0 1,0 0-1,0 0 1,0-1-1,0 1 1,0 0 0,0-1-1,0 1 1,0 0-1,0-1 1,0 1-1,0-1 1,0 0-1,-1 1 1,1-1 0,0 0-1,0 1 1,1-3-1,3-2-133,1 0-1,-1-1 1,0 0 0,0 0-1,-1 0 1,0-1 0,0 1-1,-1-1 1,1 0 0,-1 0-1,-1-1 1,4-11 0,0-18-241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34.337"/>
    </inkml:context>
    <inkml:brush xml:id="br0">
      <inkml:brushProperty name="width" value="0.035" units="cm"/>
      <inkml:brushProperty name="height" value="0.035" units="cm"/>
    </inkml:brush>
  </inkml:definitions>
  <inkml:trace contextRef="#ctx0" brushRef="#br0">1 8 19588,'0'-6'1713,"0"4"-897,0 7-1328,0 2 344,0 4-361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34.821"/>
    </inkml:context>
    <inkml:brush xml:id="br0">
      <inkml:brushProperty name="width" value="0.035" units="cm"/>
      <inkml:brushProperty name="height" value="0.035" units="cm"/>
    </inkml:brush>
  </inkml:definitions>
  <inkml:trace contextRef="#ctx0" brushRef="#br0">8 199 12955,'-7'22'5388,"7"-22"-5312,0 1 0,0-1 0,0 0 0,0 0 0,0 0 0,0 0 0,0 0 0,0 0 0,0 1 1,0-1-1,0 0 0,0 0 0,0 0 0,0 0 0,0 0 0,0 0 0,0 0 0,0 1 0,0-1 0,0 0 0,0 0 0,0 0 0,1 0 0,-1 0 0,0 0 0,0 0 0,0 0 0,0 0 0,0 1 0,0-1 0,0 0 0,1 0 0,-1 0 0,0 0 0,0 0 0,0 0 0,0 0 0,0 0 0,0 0 0,0 0 0,1 0 0,-1 0 0,0 0 0,0 0 1,0 0-1,11-8 1140,7-12-821,-1 0 0,0-1 0,-2-1 0,-1-1 0,13-28 0,7-8-313,-52 130-258,-12 50-2232,29-124 1514,1-8 316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35.308"/>
    </inkml:context>
    <inkml:brush xml:id="br0">
      <inkml:brushProperty name="width" value="0.035" units="cm"/>
      <inkml:brushProperty name="height" value="0.035" units="cm"/>
    </inkml:brush>
  </inkml:definitions>
  <inkml:trace contextRef="#ctx0" brushRef="#br0">55 9 17652,'0'-1'96,"0"1"0,0 0 0,0-1 0,0 1 0,0-1 0,0 1 0,0 0 0,1-1 0,-1 1 0,0 0 0,0-1 0,0 1 1,0 0-1,1-1 0,-1 1 0,0 0 0,0 0 0,1-1 0,-1 1 0,0 0 0,1 0 0,-1-1 0,0 1 0,1 0 0,-1 0 0,0 0 0,1 0 0,-1-1 0,0 1 1,1 0-1,-1 0 0,0 0 0,1 0 0,0 0 0,9 10 1632,-5-3-1774,1 1 111,0 0 0,-1 1 1,0 0-1,0 0 0,-1 1 1,0-1-1,4 19 0,-2-3 230,5 50 0,-9-42-154,-1 1 1,-1-1 0,-2 0-1,-9 44 1,7-56-330,-1 0 1,-1 0-1,-1 0 0,-1 0 0,-1-1 1,0-1-1,-20 30 0,4-19-96,-2-8-97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1.626"/>
    </inkml:context>
    <inkml:brush xml:id="br0">
      <inkml:brushProperty name="width" value="0.035" units="cm"/>
      <inkml:brushProperty name="height" value="0.035" units="cm"/>
    </inkml:brush>
  </inkml:definitions>
  <inkml:trace contextRef="#ctx0" brushRef="#br0">185 122 11899,'3'-12'1265,"-1"-1"0,0 0 1,-1 0-1,0 0 1,-1 0-1,-2-20 0,2 32-1168,0 1-1,0-1 0,0 1 0,-1-1 0,1 1 0,0 0 0,0-1 0,0 1 0,0-1 1,0 1-1,-1-1 0,1 1 0,0 0 0,0-1 0,-1 1 0,1 0 0,0-1 0,-1 1 1,1 0-1,0-1 0,-1 1 0,1 0 0,0 0 0,-1-1 0,1 1 0,0 0 1,-1 0-1,1 0 0,-1-1 0,1 1 0,-1 0 0,0 0 0,-14 8 1229,-14 24-736,28-30-444,-17 21-79,2 0 0,0 1 0,2 1 0,0 0 1,2 1-1,1 1 0,1-1 0,2 2 0,-6 27 0,12-45-109,1 1 0,1-1 0,0 0 0,0 0 0,1 0-1,0 0 1,1 0 0,0 0 0,4 12 0,-4-18-35,-1-1-1,0 0 1,1 0 0,-1 1 0,1-1 0,0 0-1,0 0 1,0-1 0,1 1 0,-1 0 0,1-1-1,-1 1 1,1-1 0,0 0 0,0 0-1,0 0 1,0 0 0,0-1 0,0 1 0,1-1-1,-1 0 1,1 0 0,-1 0 0,1 0 0,-1 0-1,1-1 1,-1 0 0,1 0 0,4 0-1,17-4-410,1-7-95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2.109"/>
    </inkml:context>
    <inkml:brush xml:id="br0">
      <inkml:brushProperty name="width" value="0.035" units="cm"/>
      <inkml:brushProperty name="height" value="0.035" units="cm"/>
    </inkml:brush>
  </inkml:definitions>
  <inkml:trace contextRef="#ctx0" brushRef="#br0">30 1 15731,'-1'15'1368,"-1"0"0,0-1-1,-7 22 1,-2 21 818,10-51-1980,-1 3 187,1 0 0,1 0-1,-1 0 1,1 0 0,3 17 0,-3-25-375,0-1-1,0 1 1,0-1 0,0 1 0,0-1-1,1 1 1,-1-1 0,0 1-1,0-1 1,0 1 0,0-1 0,1 1-1,-1-1 1,0 1 0,1-1 0,-1 0-1,0 1 1,1-1 0,-1 0 0,0 1-1,1-1 1,-1 0 0,1 1-1,-1-1 1,1 0 0,-1 0 0,0 1-1,2-1 1,-1 0-5,-1 0 0,1-1 0,0 1 0,0 0 0,-1-1 0,1 1 0,0 0 0,-1-1 0,1 1 0,0-1 0,-1 1 0,1-1 1,-1 0-1,1 1 0,-1-1 0,1 0 0,16-30 83,-12 18-47,0 0-1,-1-1 1,-1 1-1,0-1 1,-1 0-1,0 0 1,-1 0-1,-1 1 1,-1-18-1,1 30-31,0 0-1,0 0 0,0 0 0,-1 1 0,1-1 0,0 0 0,0 0 0,0 1 0,-1-1 0,1 0 0,0 1 0,-1-1 0,1 0 0,-1 1 0,1-1 0,-1 0 0,1 1 0,-1-1 0,1 1 1,-1-1-1,0 1 0,1-1 0,-2 0 0,1 1-32,0 0 0,0 0 0,1 0 0,-1 0 0,0 1 0,0-1 0,0 0 0,1 0 0,-1 1 0,0-1 0,0 0 0,1 1 0,-1-1 0,0 0 0,1 1 0,-1-1 0,0 1 0,0 1 0,-5 4-427,0 1 1,0 0-1,-6 10 1,7-9-270,4-7 161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2.623"/>
    </inkml:context>
    <inkml:brush xml:id="br0">
      <inkml:brushProperty name="width" value="0.035" units="cm"/>
      <inkml:brushProperty name="height" value="0.035" units="cm"/>
    </inkml:brush>
  </inkml:definitions>
  <inkml:trace contextRef="#ctx0" brushRef="#br0">7 0 16379,'2'8'7757,"-3"29"-5742,0 176-1043,6-181-2145,-11-33 860,0-6-71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3.107"/>
    </inkml:context>
    <inkml:brush xml:id="br0">
      <inkml:brushProperty name="width" value="0.035" units="cm"/>
      <inkml:brushProperty name="height" value="0.035" units="cm"/>
    </inkml:brush>
  </inkml:definitions>
  <inkml:trace contextRef="#ctx0" brushRef="#br0">1 300 20900,'0'0'2217,"0"3"-1617,1-3-240,5 1 1160,7-2-727,3-2-137,4-1-416,3-1-80,2 1-328,1-2-152,0 1-440,0-2-281,-5 2 1698,-4-2-914,-5 3-111,-5 1-160</inkml:trace>
  <inkml:trace contextRef="#ctx0" brushRef="#br0" timeOffset="1">295 1 19484,'0'0'103,"0"0"0,0 0-1,1 0 1,-1 0 0,0 0 0,0 0-1,1 0 1,-1 0 0,0 0-1,0 0 1,1 0 0,-1 1 0,0-1-1,0 0 1,0 0 0,1 0-1,-1 0 1,0 1 0,0-1 0,0 0-1,1 0 1,-1 1 0,0-1 0,0 0-1,0 0 1,0 1 0,0-1-1,0 0 1,0 0 0,0 1 0,0-1-1,1 0 1,-1 0 0,0 1 0,0-1-1,0 1 1,3 16 884,-2-10-328,4 35-447,-1 1-1,-3-1 1,-1 1 0,-8 62 0,3-48-1611,5-54 1323,0 1 0,-1 0 0,1-1 0,-1 1 0,0-1 0,0 0 0,0 1 1,0-1-1,-3 5 0,-1-1-463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3.590"/>
    </inkml:context>
    <inkml:brush xml:id="br0">
      <inkml:brushProperty name="width" value="0.035" units="cm"/>
      <inkml:brushProperty name="height" value="0.035" units="cm"/>
    </inkml:brush>
  </inkml:definitions>
  <inkml:trace contextRef="#ctx0" brushRef="#br0">87 455 17108,'-1'11'2635,"1"-10"-2321,-1 0 0,1 0 1,0 0-1,0 0 0,0-1 0,0 1 1,0 0-1,0 0 0,0 0 0,0 0 1,0 0-1,1-1 0,-1 1 0,0 0 1,1 1-1,0-1-239,0 0 0,0-1 0,0 1 0,0-1 0,0 1 1,0-1-1,1 1 0,-1-1 0,0 0 0,0 0 0,0 0 0,0 1 0,1-1 0,-1 0 1,0 0-1,0-1 0,2 1 0,6-1-37,-1 0 0,0 0 0,0-1 0,0 0 0,-1-1 0,1 0 0,0 0 0,8-5 0,-10 5-414,1-1 0,-1-1 0,0 1 0,0-1 0,0 0 0,0 0 0,-1-1 0,0 0 0,0 0 0,-1 0 0,1 0 0,-1-1 0,-1 1-1,5-12 1,-2-1-708</inkml:trace>
  <inkml:trace contextRef="#ctx0" brushRef="#br0" timeOffset="1">31 12 17596,'-4'-2'774,"3"2"-562,-1-1-1,1 1 1,0-1 0,0 1 0,-1 0 0,1-1-1,0 1 1,-1 0 0,1 0 0,-1 0-1,1 0 1,0 0 0,-1 0 0,1 0-1,0 0 1,-3 2 0,4-2-146,0 0 0,-1 0 0,1 0 0,0 0 0,0 0 0,0 0 1,0 1-1,0-1 0,0 0 0,0 0 0,0 0 0,0 0 0,0 1 0,0-1 0,0 0 0,0 0 0,0 0 0,0 0 0,0 0 0,0 1 0,0-1 1,0 0-1,0 0 0,0 0 0,0 0 0,0 0 0,0 1 0,0-1 0,0 0 0,0 0 0,0 0 0,1 0 0,-1 0 0,0 1 0,0-1 0,0 0 1,0 0-1,0 0 0,0 0 0,0 0 0,1 0 0,-1 0 0,0 0 0,0 0 0,0 0 0,0 0 0,0 0 0,1 1 0,-1-1 0,0 0 1,0 0-1,0 0 0,0 0 0,1 0 0,-1 0 0,9 2 827,119-2 964,0-10-5820,-113 8 3243,-1-3-164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4.060"/>
    </inkml:context>
    <inkml:brush xml:id="br0">
      <inkml:brushProperty name="width" value="0.035" units="cm"/>
      <inkml:brushProperty name="height" value="0.035" units="cm"/>
    </inkml:brush>
  </inkml:definitions>
  <inkml:trace contextRef="#ctx0" brushRef="#br0">48 0 19404,'-12'35'3636,"-1"25"-3124,2 1 0,4 0 1,2 1-1,6 119 0,0-172-541,-1 1 1,1-1-1,1 0 0,0 0 0,0 1 0,1-1 0,0-1 0,0 1 0,1 0 0,5 8 0,-8-16-25,-1 0 0,1 0 0,-1-1 0,1 1 0,-1 0 0,1-1 0,-1 1 0,1 0 0,0-1 0,0 1 0,-1-1 0,1 1 0,0-1 0,0 0 0,-1 1 0,1-1 0,0 0 0,0 1 0,0-1 0,0 0 0,-1 0 0,1 0 0,0 0 0,0 0 0,0 0 0,0 0 0,0 0 0,0 0 1,1-1-7,-1 0 1,1 0 0,-1 0 0,1 0 0,-1 0 0,0 0-1,0 0 1,0 0 0,0 0 0,0-1 0,0 1 0,0 0 0,0-1-1,1-1 1,9-16-558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13.015"/>
    </inkml:context>
    <inkml:brush xml:id="br0">
      <inkml:brushProperty name="width" value="0.025" units="cm"/>
      <inkml:brushProperty name="height" value="0.025" units="cm"/>
    </inkml:brush>
  </inkml:definitions>
  <inkml:trace contextRef="#ctx0" brushRef="#br0">151 1 2883,'0'0'15673,"-8"13"-15465,-18 33-77,-67 127 2247,105-194-1838,3-4-471,0-2 1,19-46-1,-26 23-304,-9 45-36,-3 33 35,2-13 211,1 0 0,0 0 0,1 0 1,1-1-1,3 19 0,-4-30 31,1 1-1,0 0 1,0 0-1,0-1 1,1 1-1,-1 0 1,1-1-1,0 0 1,0 1-1,0-1 1,0 0-1,1 0 1,-1 0-1,1 0 1,0 0-1,0-1 1,0 1-1,0-1 1,0 0-1,0 0 1,1 0-1,-1 0 1,1-1-1,-1 1 1,6 0-1,-9-2 35,0 0-1,0-1 0,0 1 0,0-1 0,0 1 0,0-1 0,0 1 1,0-1-1,0 1 0,0 0 0,0-1 0,0 1 0,0-1 0,0 1 0,0-1 1,0 1-1,-1 0 0,1-1 0,0 1 0,0 0 0,0-1 0,-1 1 1,1-1-1,0 1 0,-1 0 0,1 0 0,0-1 0,-1 1 0,1 0 1,0-1-1,-1 1 0,1 0 0,0 0 0,-1 0 0,0-1 0,-15-16 426,4 5-227,-15-13-96,2-1 0,0-1 0,-28-42 0,52 69-147,1-1 0,0 1-1,-1-1 1,1 0-1,-1 1 1,1-1 0,0 1-1,-1-1 1,1 1-1,0-1 1,0 0 0,0 1-1,-1-1 1,1 0 0,0 1-1,0-1 1,0 0-1,0 1 1,0-1 0,0 0-1,0 1 1,0-1-1,1 0 1,-1 1 0,0-1-1,0 1 1,0-1 0,1 0-1,-1 1 1,0-1-1,1 1 1,-1-1 0,0 1-1,2-2 1,0 1-18,0 0-1,0 0 1,0 0 0,0 0-1,0 1 1,0-1 0,0 1 0,0-1-1,1 1 1,-1 0 0,3-1 0,76 7-1208,-64-4 554,48 2-2649,6-4-2146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4.560"/>
    </inkml:context>
    <inkml:brush xml:id="br0">
      <inkml:brushProperty name="width" value="0.035" units="cm"/>
      <inkml:brushProperty name="height" value="0.035" units="cm"/>
    </inkml:brush>
  </inkml:definitions>
  <inkml:trace contextRef="#ctx0" brushRef="#br0">32 218 18068,'0'0'60,"0"0"0,1 0 0,-1 0 1,0 0-1,0 0 0,0 0 0,0 0 0,0 0 1,0 0-1,0 0 0,0 0 0,0 0 0,0 0 0,0 0 1,0 0-1,0-1 0,1 1 0,-1 0 0,0 0 1,0 0-1,0 0 0,0 0 0,0 0 0,0 0 1,0 0-1,0 0 0,0 0 0,0 0 0,1 0 0,-1 0 1,0 0-1,0 0 0,0 0 0,0 0 0,0 1 1,0-1-1,0 0 0,0 0 0,0 0 0,0 0 0,1 0 1,-1 0-1,0 0 0,0 0 0,0 0 0,0 0 1,0 0-1,0 0 0,0 0 0,0 0 0,0 1 1,0-1-1,0 0 0,0 0 0,0 0 0,0 0 0,0 0 1,0 0-1,0 0 0,0 0 0,0 0 0,0 0 1,0 1-1,0-1 0,0 0 0,0 0 0,0 12 1935,-4 20-702,3-26-902,-5 35 166,-2 8-1138,-2 75-1,13-142-1449,-1 4 1326</inkml:trace>
  <inkml:trace contextRef="#ctx0" brushRef="#br0" timeOffset="1">25 21 20252,'0'-9'2265,"0"2"-1609,-1 4-328,-1 2 1192,1 2-856,-1 2-279,2 4-617,-2 3-281,-1 0-471,1 0-128,-2 0 832,1-1-184,-1-1-96,4-6-48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5.072"/>
    </inkml:context>
    <inkml:brush xml:id="br0">
      <inkml:brushProperty name="width" value="0.035" units="cm"/>
      <inkml:brushProperty name="height" value="0.035" units="cm"/>
    </inkml:brush>
  </inkml:definitions>
  <inkml:trace contextRef="#ctx0" brushRef="#br0">1 262 19260,'-1'4'795,"2"13"1009,0-14-734,4-7 409,6-20-818,-1 0 1,-2-1-1,0 0 1,5-26-1,-5 17-633,18-65-1165,-26 139-53,-2-27 1127,-19 128-443,21-141 508,0 0 0,0 0 0,0 0 1,-1 0-1,1 0 0,0 0 0,0 1 1,0-1-1,0 0 0,0 0 0,0 0 1,-1 0-1,1 0 0,0 0 0,0 0 1,0 0-1,0 0 0,0 0 0,-1 0 1,1 0-1,0 0 0,0 0 0,0 0 1,0 0-1,0 0 0,-1 0 0,1 0 1,0 0-1,0 0 0,0 0 0,0 0 1,0 0-1,-1 0 0,1 0 0,0 0 1,0 0-1,0 0 0,0 0 0,0-1 1,-1 1-1,1 0 0,0 0 0,0 0 1,0 0-1,0 0 0,0 0 0,0 0 1,0-1-1,0 1 0,0 0 0,0 0 1,0 0-1,-1-1 0,-1-10-29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5.525"/>
    </inkml:context>
    <inkml:brush xml:id="br0">
      <inkml:brushProperty name="width" value="0.035" units="cm"/>
      <inkml:brushProperty name="height" value="0.035" units="cm"/>
    </inkml:brush>
  </inkml:definitions>
  <inkml:trace contextRef="#ctx0" brushRef="#br0">1 1 17292,'17'10'4053,"-13"-8"-3753,0 0 1,-1 0-1,1 0 0,-1 1 1,1 0-1,-1 0 0,0 0 1,4 5-1,-1 0-220,-1 1-1,0-1 1,-1 1 0,0 0 0,-1 0-1,5 17 1,8 61 127,-14-75-175,3 33 56,-1 1-1,-3 0 0,-1 0 1,-3 0-1,-9 53 0,10-88-372,0 0 0,0 0-1,-1 0 1,-1 0-1,0-1 1,0 1 0,-1-1-1,0 0 1,-10 14-1,14-23 237,0-1 0,1 1 0,-1 0 0,0 0 0,0 0 0,-1 0 0,1-1 0,0 1 0,0 0 0,0-1 0,0 1 0,0-1 0,-1 0 0,1 1 0,0-1-1,-1 0 1,1 0 0,0 0 0,0 1 0,-1-1 0,1-1 0,0 1 0,-2 0 0,-12-8-741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6.028"/>
    </inkml:context>
    <inkml:brush xml:id="br0">
      <inkml:brushProperty name="width" value="0.035" units="cm"/>
      <inkml:brushProperty name="height" value="0.035" units="cm"/>
    </inkml:brush>
  </inkml:definitions>
  <inkml:trace contextRef="#ctx0" brushRef="#br0">12 1 17244,'-2'16'6206,"0"8"-5171,15 279-644,-13-302-378,-1 10 231,0-11-247,1 0 0,0 0-1,0 0 1,0 0 0,0 1 0,-1-1-1,1 0 1,0 0 0,0 0 0,0 0 0,-1 0-1,1 1 1,0-1 0,0 0 0,-1 0-1,1 0 1,0 0 0,0 0 0,-1 0 0,1 0-1,0 0 1,0 0 0,-1 0 0,1 0-1,0 0 1,0 0 0,-1 0 0,1 0-1,0 0 1,0 0 0,-1-1 0,1 1 0,0 0-1,0 0 1,0 0 0,-1 0 0,1 0-1,0-1 1,0 1 0,-10-8-276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6.499"/>
    </inkml:context>
    <inkml:brush xml:id="br0">
      <inkml:brushProperty name="width" value="0.035" units="cm"/>
      <inkml:brushProperty name="height" value="0.035" units="cm"/>
    </inkml:brush>
  </inkml:definitions>
  <inkml:trace contextRef="#ctx0" brushRef="#br0">1 56 17500,'0'-1'2216,"1"0"-1352,8-1-279,2 1 1423,7-4-832,0 0-224,7-1-487,-1-1-201,-1 1-569,0 0-407,-6 1 584,-4-3-104,-2 6-160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06.998"/>
    </inkml:context>
    <inkml:brush xml:id="br0">
      <inkml:brushProperty name="width" value="0.035" units="cm"/>
      <inkml:brushProperty name="height" value="0.035" units="cm"/>
    </inkml:brush>
  </inkml:definitions>
  <inkml:trace contextRef="#ctx0" brushRef="#br0">73 1 16684,'-2'1'399,"0"0"0,0 0 0,0 1 0,0-1 0,0 1 0,0-1 0,0 1 0,1 0 0,-1 0 0,0 0 0,1 0 0,0 0 0,-1 0 0,1 0 0,0 1 0,-1 4 0,-13 42 961,14-43-1164,-9 38 105,3 1 1,2-1-1,1 1 1,3 0 0,1 0-1,7 49 1,3-46-145,-9-45-155,0 0 1,0 1 0,1-1 0,-1 0 0,1 1 0,0-1-1,0 0 1,0 0 0,0 0 0,4 3 0,-5-5-5,-1-1 1,1 1 0,-1-1-1,1 1 1,-1-1 0,1 1-1,0-1 1,-1 0-1,1 1 1,0-1 0,-1 0-1,1 0 1,0 1-1,-1-1 1,1 0 0,0 0-1,0 0 1,-1 0 0,1 0-1,0 0 1,0 0-1,-1 0 1,1 0 0,0 0-1,-1-1 1,1 1-1,0 0 1,1-1 0,-1 0-1,0 0 1,0 0 0,1 0 0,-1 0 0,0-1-1,0 1 1,0 0 0,0-1 0,-1 1 0,1-1-1,0 1 1,0-2 0,2-4 5,-1 0-1,0 0 1,-1 0 0,2-12-1,-3 16 8,0 0 0,-1 1 0,1-1-1,0 0 1,-1 0 0,1 0 0,-1 1-1,0-1 1,0 0 0,0 1 0,0-1-1,-1 1 1,-1-4 0,2 6-5,1-1 0,-1 0 0,1 1 0,-1-1 0,1 1 0,-1-1 0,0 1 0,1-1 0,-1 1 0,0 0 0,1-1 0,-1 1 0,0 0 0,0 0 0,1-1-1,-1 1 1,0 0 0,0 0 0,1 0 0,-2 0 0,0 0 3,1 1 0,0-1 0,-1 0-1,1 1 1,0-1 0,0 1 0,-1 0-1,1-1 1,0 1 0,0 0 0,0 0 0,0 0-1,0 0 1,0 0 0,-1 2 0,-1 1 6,0 0 0,0 0 0,0 0 1,1 1-1,-1-1 0,1 1 1,0 0-1,1 0 0,-1-1 0,1 1 1,0 0-1,0 7 0,1-13-15,0 1 1,0 0-1,0 0 0,0-1 0,0 1 0,0 0 1,1 0-1,-1 0 0,0-1 0,0 1 0,0 0 1,1 0-1,-1 0 0,0 0 0,0 0 0,0-1 0,1 1 1,-1 0-1,0 0 0,0 0 0,1 0 0,-1 0 1,0 0-1,0 0 0,1 0 0,-1 0 0,0 0 0,0 0 1,1 0-1,-1 0 0,0 0 0,0 0 0,1 0 1,-1 0-1,0 0 0,0 0 0,1 0 0,-1 0 1,0 1-1,0-1 0,1 0 0,-1 0 0,0 0 0,0 0 1,0 1-1,1-1 0,-1 0 0,0 0 0,0 0 1,0 1-1,0-1 0,0 0 0,0 0 0,1 1 1,-1-1-1,0 0 0,0 0 0,0 0 0,0 1 0,0-1 1,0 0-1,0 1 0,0-1 0,0 0 0,0 0 1,0 1-1,0-1 0,0 0 0,0 1 0,16-17 14,13-22-3,-14 18-124,0 0 1,24-22-1,-39 42 106,0 0 0,1-1 0,-1 1-1,0 0 1,0 0 0,0 0 0,0-1 0,1 1-1,-1 0 1,0 0 0,0 0 0,1 0-1,-1-1 1,0 1 0,0 0 0,1 0 0,-1 0-1,0 0 1,0 0 0,1 0 0,-1 0 0,0 0-1,0 0 1,1 0 0,-1 0 0,0 0 0,0 0-1,1 0 1,-1 0 0,0 0 0,0 0-1,1 0 1,-1 0 0,0 0 0,0 1 0,1-1-1,-1 0 1,0 0 0,0 0 0,1 1 0,3 12-101,-5 28 150,0-33-36,2 62 191,0-43-571,-1 0-1,-1 0 1,-7 35 0,8-62 362,0 0-1,0 0 1,0 1 0,0-1-1,0 0 1,0 0 0,0 0-1,0 0 1,-1 0 0,1 0-1,0 1 1,0-1-1,0 0 1,0 0 0,0 0-1,0 0 1,-1 0 0,1 0-1,0 0 1,0 0 0,0 0-1,0 0 1,-1 0-1,1 0 1,0 1 0,0-1-1,0 0 1,0 0 0,-1 0-1,1 0 1,0-1 0,0 1-1,0 0 1,0 0-1,0 0 1,-1 0 0,1 0-1,0 0 1,0 0 0,0 0-1,0 0 1,0 0 0,-1 0-1,1 0 1,0 0-1,0-1 1,0 1 0,0 0-1,0 0 1,0 0 0,0 0-1,-1 0 1,1 0 0,0-1-1,0 1 1,0 0-1,0 0 1,0-1 0,-5-11-462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3:38.329"/>
    </inkml:context>
    <inkml:brush xml:id="br0">
      <inkml:brushProperty name="width" value="0.035" units="cm"/>
      <inkml:brushProperty name="height" value="0.035" units="cm"/>
    </inkml:brush>
  </inkml:definitions>
  <inkml:trace contextRef="#ctx0" brushRef="#br0">16 11 14995,'-1'-1'91,"1"1"-1,0 0 1,-1 0-1,1-1 0,-1 1 1,1 0-1,-1 0 1,1 0-1,-1 0 1,1 0-1,-1-1 1,1 1-1,-1 0 0,1 0 1,-1 0-1,1 0 1,-1 0-1,1 1 1,-1-1-1,1 0 1,-1 0-1,1 0 0,0 0 1,-1 0-1,1 1 1,-1-1-1,1 0 1,-1 0-1,1 1 1,0-1-1,-1 0 0,0 1 1,11 12 1650,25 15-357,-21-18-1058,2 0 1,28 15-1,-38-23-260,1 1 1,-1-1-1,0-1 0,1 1 0,-1-1 0,1 0 0,-1-1 1,1 1-1,-1-1 0,1-1 0,8 0 0,12-5 121,0-2 0,-1 0 0,34-16 0,32-10 60,23 6-50,-419 75 1539,281-43-1709,0 1 0,-26 9-1,40-11-37,0 1 0,0 0-1,1 0 1,-1 1-1,1 0 1,0 0-1,-14 12 1,22-17 9,1 0 0,-1 0 1,0 0-1,0 0 0,0 0 0,0 0 1,0 0-1,0 0 0,0 0 1,0 0-1,0 0 0,0 0 0,0 0 1,0 0-1,0 0 0,0 0 1,1 1-1,-1-1 0,0 0 0,0 0 1,0 0-1,0 0 0,0 0 0,0 0 1,0 0-1,0 0 0,0 0 1,0 0-1,0 0 0,0 0 0,0 0 1,0 0-1,0 0 0,0 0 0,0 0 1,0 0-1,0 0 0,0 0 1,0 1-1,0-1 0,0 0 0,0 0 1,0 0-1,0 0 0,0 0 1,0 0-1,0 0 0,0 0 0,0 0 1,0 0-1,0 0 0,0 0 0,0 0 1,0 0-1,0 1 0,0-1 1,0 0-1,0 0 0,0 0 0,0 0 1,0 0-1,0 0 0,0 0 0,0 0 1,0 0-1,0 0 0,0 0 1,0 0-1,-1 0 0,10 0-48,9-4 2,56-14-480,1 3-1,125-9 0,-186 26 251,-13-2 273,-1 0 1,0 0 0,0 0 0,0 1 0,0-1 0,0 0 0,0 0 0,0 0 0,1 0-1,-1 0 1,0 0 0,0 1 0,0-1 0,0 0 0,0 0 0,0 0 0,0 0 0,0 1 0,0-1-1,0 0 1,0 0 0,0 0 0,0 0 0,0 0 0,0 1 0,0-1 0,0 0 0,0 0-1,0 0 1,0 0 0,0 1 0,0-1 0,0 0 0,0 0 0,-1 0 0,1 0 0,0 0 0,0 0-1,0 1 1,0-1 0,-2 2-2,0 0-1,0-1 0,0 1 1,0-1-1,-1 1 1,1-1-1,-5 2 0,-4 2-77,-1-1-1,0-1 1,0 0-1,0-1 1,0 0-1,0-1 0,-24 0 1,17-2-84,1-1 1,-1-1 0,1 0-1,-27-9 1,11-2-141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10.009"/>
    </inkml:context>
    <inkml:brush xml:id="br0">
      <inkml:brushProperty name="width" value="0.035" units="cm"/>
      <inkml:brushProperty name="height" value="0.035" units="cm"/>
    </inkml:brush>
  </inkml:definitions>
  <inkml:trace contextRef="#ctx0" brushRef="#br0">18 35 17148,'-13'-27'5159,"8"20"-2081,10 19-1172,-3-9-1862,26 61 210,68 111 0,-78-153-1279,-9-19-387,-8-3 1362,-1 0 0,1-1 0,-1 1 0,0-1-1,1 1 1,-1-1 0,0 1 0,1-1 0,-1 1 0,0-1 0,0 0 0,1 1 0,-1-1 0,0 1 0,0-1-1,0 0 1,0 1 0,0-1 0,0 1 0,0-1 0,0-1 0,-1-15-558,-3-5-227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10.476"/>
    </inkml:context>
    <inkml:brush xml:id="br0">
      <inkml:brushProperty name="width" value="0.035" units="cm"/>
      <inkml:brushProperty name="height" value="0.035" units="cm"/>
    </inkml:brush>
  </inkml:definitions>
  <inkml:trace contextRef="#ctx0" brushRef="#br0">93 0 14499,'3'8'398,"-1"-1"0,-1 1 0,1-1-1,-1 1 1,-1 0 0,1 0 0,-1-1 0,-1 1 0,0 0 0,-2 11-1,0 17 667,-28 340 2550,29-359-3865,-2-1-1,1 1 1,-2-1-1,0 0 1,-9 18 0,13-33 213,1-1 0,0 1 1,0-1-1,-1 1 1,1-1-1,0 1 0,-1-1 1,1 0-1,0 1 0,-1-1 1,1 0-1,0 1 0,-1-1 1,1 0-1,-1 1 1,1-1-1,-1 0 0,1 0 1,-1 1-1,1-1 0,-1 0 1,1 0-1,-1 0 0,1 0 1,-1 0-1,1 0 1,-1 0-1,1 0 0,-1 0 1,1 0-1,-1 0 0,1 0 1,-1 0-1,1 0 0,-1 0 1,1-1-1,-1 1 1,1 0-1,-1 0 0,1-1 1,-1 1-1,1 0 0,-1-1 1,1 1-1,0 0 0,-1-1 1,1 1-1,-1 0 1,1-1-1,-9-11-601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10.991"/>
    </inkml:context>
    <inkml:brush xml:id="br0">
      <inkml:brushProperty name="width" value="0.035" units="cm"/>
      <inkml:brushProperty name="height" value="0.035" units="cm"/>
    </inkml:brush>
  </inkml:definitions>
  <inkml:trace contextRef="#ctx0" brushRef="#br0">141 1 17324,'1'0'133,"-1"1"0,1-1 0,-1 1 0,0-1 0,1 1 0,-1-1 0,0 1 0,1 0 0,-1-1 0,0 1 0,0-1 0,0 1 0,1 0 0,-1-1 1,0 1-1,0 0 0,0-1 0,0 1 0,0 0 0,0-1 0,0 1 0,-1 0 0,1-1 0,0 1 0,0 0 0,-5 26 393,5-23-34,-18 107 1911,-13 65-1218,30-172-1144,1-2-27,0 0 1,-1 0 0,1 0 0,-1 0 0,1 0 0,-1 0-1,0 0 1,1 0 0,-1 0 0,0 0 0,0-1 0,0 1-1,-1 0 1,1-1 0,-2 3 0,2-4-27,1 0 1,-1 0-1,1 0 1,-1 0-1,1 0 1,0 0-1,-1 0 1,1 0-1,-1 0 1,1 0 0,-1-1-1,1 1 1,0 0-1,-1 0 1,1 0-1,-1-1 1,1 1-1,0 0 1,-1 0-1,1-1 1,0 1-1,0 0 1,-1-1-1,1 1 1,0-1-1,-1 1 1,1 0-1,0-1 1,0 1-1,0-1 1,-1 0-1,-5-14-304,6 15 310,-5-15-340,1 0-1,1 0 1,0-1-1,1 1 0,0-1 1,1 0-1,1 1 1,3-27-1,-3 41 323,1 0 1,-1 0-1,0 0 0,0 0 1,0 0-1,1 0 0,-1 0 1,0 1-1,1-1 0,-1 0 1,1 0-1,-1 0 0,1 0 1,-1 0-1,1 1 0,-1-1 1,1 0-1,0 1 0,0-1 1,0 0-1,0 1 8,0-1 1,-1 1-1,1 0 0,0 0 1,-1 0-1,1 0 0,0 0 1,-1 0-1,1 1 1,0-1-1,-1 0 0,1 0 1,0 0-1,-1 1 0,1-1 1,0 0-1,-1 1 0,1-1 1,-1 0-1,1 1 0,0 0 1,5 4-44,-1 0 0,0 1-1,0-1 1,4 8 0,-5-8 54,22 28 151,42 39-1,-96-83 527,-137-102 36,185 114-273,0 4-610,0-1-1,0-2 1,1 0 0,0-1-1,-1-1 1,1 0 0,25-5-1,-30 3-158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0.584"/>
    </inkml:context>
    <inkml:brush xml:id="br0">
      <inkml:brushProperty name="width" value="0.025" units="cm"/>
      <inkml:brushProperty name="height" value="0.025" units="cm"/>
    </inkml:brush>
  </inkml:definitions>
  <inkml:trace contextRef="#ctx0" brushRef="#br0">249 1 2402,'0'0'14595,"-1"0"-14559,1 0-1,-1 0 0,1 0 0,-1 1 0,1-1 1,-1 0-1,0 0 0,1 1 0,-1-1 0,1 0 1,-1 1-1,1-1 0,-1 0 0,1 1 0,0-1 1,-1 1-1,1-1 0,-1 1 0,1-1 0,0 1 1,-1-1-1,1 1 0,0-1 0,0 1 0,0 0 1,-1-1-1,1 1 0,0-1 0,0 1 0,0 0 1,0 0-1,-10 42 63,2 0 0,1 0 0,0 78 0,15 133 28,0-185-115,2 0 0,29 96 0,-19-85 50,12 94-1,-3 296 37,-13-304 249,0 6-143,2 223 3203,-5-264-2805,2 60-401,-25 29 759,1 59 228,14-229-1171,19 89 1,1-7 9,-3 71 12,-8 0 1,-8 1-1,-10 1 1,-34 228-1,-35 258 277,69-478-161,5-116-114,-5-1 1,-3 0-1,-26 126 0,-2-93-35,-16 77-53,47-192 63,-1 0 0,0-1 0,0 0 0,-2 0 0,1 0 0,-2-1 0,0 0-1,-14 17 1,-26 44 49,31-34-75,2 0 1,-18 69 0,-12 34-18,23-78 92,18-51-7031,4-32 3503,-3-7-1698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12.257"/>
    </inkml:context>
    <inkml:brush xml:id="br0">
      <inkml:brushProperty name="width" value="0.035" units="cm"/>
      <inkml:brushProperty name="height" value="0.035" units="cm"/>
    </inkml:brush>
  </inkml:definitions>
  <inkml:trace contextRef="#ctx0" brushRef="#br0">4 278 15651,'-3'4'2192,"3"-9"-853,3-10-253,57-160 1292,-33 89-2068,-27 86-309,0 0 1,0 0 0,0 0 0,0 0-1,0 0 1,0 0 0,0 1-1,0-1 1,0 0 0,0 0 0,0 0-1,0 0 1,0 0 0,0 0 0,1 0-1,-1 0 1,0 1 0,0-1 0,0 0-1,0 0 1,0 0 0,0 0 0,0 0-1,0 0 1,0 0 0,0 0-1,1 0 1,-1 0 0,0 0 0,0 0-1,0 0 1,0 0 0,0 0 0,0 0-1,0 0 1,1 0 0,-1 0 0,0 0-1,0 0 1,0 0 0,0 0 0,0 0-1,0 0 1,0 0 0,1 0-1,-1 0 1,0 0 0,0 0 0,0 0-1,0 0 1,0 0 0,0 0 0,0 0-1,0 0 1,0 0 0,1 0 0,-1 0-1,0 0 1,0-1 0,0 1-1,3 10 28,2 114-49,-9-42-3174,5-76 2637,2-5-126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12.899"/>
    </inkml:context>
    <inkml:brush xml:id="br0">
      <inkml:brushProperty name="width" value="0.035" units="cm"/>
      <inkml:brushProperty name="height" value="0.035" units="cm"/>
    </inkml:brush>
  </inkml:definitions>
  <inkml:trace contextRef="#ctx0" brushRef="#br0">78 79 10930,'21'-77'7666,"-20"75"-6670,-2 4-84,-16 42 591,-16 58 0,18-39-1162,3 1 1,3 0-1,-3 105 1,12-163-325,0 26 191,3 35-1,-2-58-201,1 0-1,-1-1 1,1 1-1,1-1 1,0 1 0,0-1-1,0 0 1,1 0-1,6 9 1,-9-16-54,-1 1 0,1-1-1,0 1 1,0-1 0,0 1-1,0-1 1,1 0 0,-1 0 0,0 1-1,0-1 1,1 0 0,-1 0 0,1 0-1,-1 0 1,1-1 0,-1 1-1,1 0 1,0-1 0,-1 1 0,1-1-1,0 1 1,-1-1 0,1 0 0,0 0-1,0 0 1,-1 0 0,1 0-1,0 0 1,-1 0 0,1-1 0,0 1-1,-1 0 1,1-1 0,0 0 0,-1 1-1,1-1 1,-1 0 0,1 0-1,-1 0 1,1 0 0,-1 0 0,0 0-1,2-2 1,2-1-133,-1-1 0,0 1 0,-1-1 0,1-1 0,-1 1 0,0 0 0,0-1 0,0 1 0,-1-1 0,0 0 0,2-8 1,1-19-477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13.382"/>
    </inkml:context>
    <inkml:brush xml:id="br0">
      <inkml:brushProperty name="width" value="0.035" units="cm"/>
      <inkml:brushProperty name="height" value="0.035" units="cm"/>
    </inkml:brush>
  </inkml:definitions>
  <inkml:trace contextRef="#ctx0" brushRef="#br0">1 0 16708,'1'0'143,"0"1"0,0-1 0,-1 1 0,1-1 0,0 1 0,0-1 0,0 1 0,-1-1 0,1 1 0,0 0 0,-1-1 0,1 1 0,0 0 0,-1 0 0,1-1 0,-1 1 0,1 0 0,-1 0 0,1 0 0,-1 0 0,0 0 0,0 0 0,1 0 0,-1 0 0,0-1 0,0 3 0,1 30 1564,-1-23-1254,-4 68 959,2-50-1034,0 1-1,6 49 0,-4-77-365,0 1 0,0-1 0,0 1 0,1-1 0,-1 1 0,1-1 0,-1 1-1,1-1 1,-1 1 0,1-1 0,0 0 0,1 2 0,-2-3-19,0 0 1,0 0 0,1 1-1,-1-1 1,0 0-1,0 0 1,1 0-1,-1 0 1,0 0 0,1 0-1,-1 0 1,0 0-1,0 0 1,1 0-1,-1 0 1,0 0 0,0 0-1,1 0 1,-1 0-1,0 0 1,0-1 0,1 1-1,-1 0 1,0 0-1,0 0 1,1 0-1,-1 0 1,0-1 0,0 1-1,0 0 1,1 0-1,-1 0 1,0-1-1,0 1 1,0 0 0,0 0-1,1-1 1,1-3-169,0 1 0,1-1 1,-1 0-1,-1 0 0,1-1 1,1-5-1,2-9-342,-2-1-1,0 0 1,1-29-1,-3 5-128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13.883"/>
    </inkml:context>
    <inkml:brush xml:id="br0">
      <inkml:brushProperty name="width" value="0.035" units="cm"/>
      <inkml:brushProperty name="height" value="0.035" units="cm"/>
    </inkml:brush>
  </inkml:definitions>
  <inkml:trace contextRef="#ctx0" brushRef="#br0">49 15 18524,'-10'-7'2328,"-2"1"-1527,2 4-377,0 2 1160,8 6-536,-1 0-336,3 0-928,1-1-496,2 1 128,-2-2 360,-2 4-176,-5-3-144</inkml:trace>
  <inkml:trace contextRef="#ctx0" brushRef="#br0" timeOffset="1">194 622 19388,'-2'20'1464,"1"1"-187,4-35 692,18-110-529,11-51-1139,-30 169-287,2 8-6,0 10 7,9 160 79,-7-58-1375,-6-113 1215,1 9-652,0-8 271,1-7 61,1-7-145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14.396"/>
    </inkml:context>
    <inkml:brush xml:id="br0">
      <inkml:brushProperty name="width" value="0.035" units="cm"/>
      <inkml:brushProperty name="height" value="0.035" units="cm"/>
    </inkml:brush>
  </inkml:definitions>
  <inkml:trace contextRef="#ctx0" brushRef="#br0">0 0 18404,'24'41'3771,"-5"-8"-3428,0 1 0,-3 0 0,-1 2-1,-1-1 1,-2 2 0,7 38-1,-13-47-529,-2 1-1,-1-1 1,-2 1-1,0 0 1,-2 0-1,-1-1 0,-2 1 1,-10 45-1,0-31-201,-2-7-111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24.348"/>
    </inkml:context>
    <inkml:brush xml:id="br0">
      <inkml:brushProperty name="width" value="0.035" units="cm"/>
      <inkml:brushProperty name="height" value="0.035" units="cm"/>
    </inkml:brush>
  </inkml:definitions>
  <inkml:trace contextRef="#ctx0" brushRef="#br0">26 1 12939,'-18'6'2362,"15"-2"-103,12-2 1911,-10-9-2587,1 5-855,0 9-641,0-6 117,-13-12 2084,17 11-2291,-1 0-1,0 1 0,1 0 1,-1-1-1,0 1 1,0 0-1,4 2 0,-2-1 3,36 11-15,52 10 0,-72-19 6,0-1 0,0-2 1,0 0-1,34-3 1,42-5-522,-116 22 500,1-7 31,0-1-1,0-2 1,0 0-1,0 0 1,-1-2-1,0 0 1,0-1-1,0-1 1,0-1-1,0-1 1,1 0-1,-30-7 1,42 7-4,-24-3-28,29 4 22,0 0 0,0 0 1,0 0-1,0 0 0,0 0 1,0 0-1,0 0 0,0 1 1,0-1-1,1 0 1,-1 0-1,0 1 0,0-1 1,0 1-1,0-1 0,1 0 1,-1 1-1,0 0 1,0-1-1,1 1 0,-1-1 1,0 1-1,1 0 0,-1-1 1,1 1-1,-2 1 0,2-1 1,1-1 0,-1 1-1,0-1 1,0 1 0,1-1-1,-1 1 1,0-1 0,0 1-1,1-1 1,-1 1-1,1-1 1,-1 0 0,0 1-1,1-1 1,-1 0 0,1 1-1,-1-1 1,1 0 0,-1 1-1,1-1 1,-1 0-1,1 0 1,-1 0 0,1 1-1,16 5-70,0-2 33,1-1 0,0-1 0,35 1 0,54-8-80,17-7-368,-107 7 231,-14-1-936,-3 5 1108,-1 0 0,0 0-1,0 0 1,0 0 0,0 0-1,0 0 1,-1 0-1,1 1 1,0-1 0,0 0-1,0 1 1,-1-1-1,1 1 1,0-1 0,-3 0-1,-10-3-409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28.250"/>
    </inkml:context>
    <inkml:brush xml:id="br0">
      <inkml:brushProperty name="width" value="0.035" units="cm"/>
      <inkml:brushProperty name="height" value="0.035" units="cm"/>
    </inkml:brush>
  </inkml:definitions>
  <inkml:trace contextRef="#ctx0" brushRef="#br0">101 7 16291,'7'-6'1703,"-5"6"165,-7 14 893,0-4-2662,-15 41 606,1 0 0,3 1 0,2 0-1,2 2 1,-6 73 0,18-121-670,0 0 1,0 1-1,1-1 0,-1 0 1,1 1-1,1-1 0,3 12 0,-4-17-30,-1 0 0,1 0-1,-1 1 1,1-1-1,-1 0 1,1 0-1,0 0 1,0 0-1,0 0 1,0 0-1,0 0 1,0 0 0,0 0-1,0 0 1,0-1-1,0 1 1,0 0-1,0-1 1,1 1-1,-1-1 1,0 1-1,0-1 1,1 0-1,-1 1 1,0-1 0,1 0-1,-1 0 1,0 0-1,1 0 1,-1 0-1,0 0 1,0 0-1,1-1 1,-1 1-1,0 0 1,1-1 0,-1 1-1,0-1 1,0 1-1,0-1 1,1 0-1,-1 1 1,0-1-1,1-1 1,6-3-121,-1-1 0,0 0 0,0 0 0,0 0-1,-1-1 1,0 0 0,0 0 0,-1-1 0,0 1 0,0-1 0,4-11 0,2-7-438,0 0 1,8-38-1,-5 7-41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28.780"/>
    </inkml:context>
    <inkml:brush xml:id="br0">
      <inkml:brushProperty name="width" value="0.035" units="cm"/>
      <inkml:brushProperty name="height" value="0.035" units="cm"/>
    </inkml:brush>
  </inkml:definitions>
  <inkml:trace contextRef="#ctx0" brushRef="#br0">37 1 20580,'-12'3'2041,"6"1"-1337,-3-1-288,3-2 960,4 1 113,0-2-1313,4 4-1897,-1 0 1329,11 1-120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29.245"/>
    </inkml:context>
    <inkml:brush xml:id="br0">
      <inkml:brushProperty name="width" value="0.035" units="cm"/>
      <inkml:brushProperty name="height" value="0.035" units="cm"/>
    </inkml:brush>
  </inkml:definitions>
  <inkml:trace contextRef="#ctx0" brushRef="#br0">4 297 20124,'0'6'389,"-4"20"2192,5-24-1268,4-15-504,18-69-90,-12 36-869,3 1 1,37-83 0,-51 127 132,0 0 0,1 0 0,-1 0 0,1 0 0,-1 0 0,1 0 1,0 0-1,-1 0 0,1 0 0,0 0 0,0 0 0,-1 0 0,1 1 0,0-1 1,0 0-1,0 1 0,2-2 0,-3 2 9,1 0-1,-1 1 1,1-1-1,-1 0 1,1 1 0,-1-1-1,0 0 1,1 0 0,-1 1-1,0-1 1,1 1-1,-1-1 1,0 0 0,1 1-1,-1-1 1,0 1 0,0-1-1,0 1 1,1-1-1,-1 1 1,0-1 0,0 1-1,0-1 1,0 1 0,0-1-1,0 1 1,3 46-126,-3-44 148,-1 70-6,-1-29-383,8 85 1,-2-116-17,-4-22 147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31.615"/>
    </inkml:context>
    <inkml:brush xml:id="br0">
      <inkml:brushProperty name="width" value="0.035" units="cm"/>
      <inkml:brushProperty name="height" value="0.035" units="cm"/>
    </inkml:brush>
  </inkml:definitions>
  <inkml:trace contextRef="#ctx0" brushRef="#br0">109 187 14099,'0'0'1691,"-4"2"3566,-5 4-3196,8 1-1695,2-12-350,2-14-76,-4 14 104,1-1-1,-1 1 1,0 0 0,-4-10-1,4 13-11,1 0 1,-1 1-1,1-1 0,-1 1 0,0-1 1,0 1-1,0-1 0,0 1 0,0 0 1,0-1-1,0 1 0,-1 0 0,1 0 1,0 0-1,-1 0 0,1 0 0,0 0 1,-1 0-1,-1 0 0,2 0-15,0 1 0,1 0-1,-1 0 1,0 0 0,1 0-1,-1 0 1,1 0 0,-1 0-1,0 0 1,1 1 0,-1-1-1,0 0 1,1 0 0,-1 0-1,1 1 1,-1-1 0,0 0-1,1 1 1,-1-1 0,1 0-1,-1 1 1,1-1 0,-1 1-1,1-1 1,-1 1 0,-8 19 209,2 21-104,7-38-125,0 1-1,0-1 1,0 0 0,0 0 0,0 1 0,0-1 0,1 0-1,0 0 1,0 0 0,2 6 0,-3-9 3,0 1 1,0-1-1,0 0 0,0 0 1,0 0-1,0 0 0,0 0 1,1 0-1,-1 0 1,0 0-1,0 0 0,0 1 1,0-1-1,0 0 0,0 0 1,1 0-1,-1 0 0,0 0 1,0 0-1,0 0 0,0 0 1,0 0-1,0 0 1,1 0-1,-1 0 0,0 0 1,0 0-1,0 0 0,0 0 1,0 0-1,0 0 0,1 0 1,-1 0-1,0 0 0,0 0 1,0 0-1,0-1 0,0 1 1,0 0-1,0 0 1,1 0-1,-1 0 0,0 0 1,0 0-1,5-8 22,1-10 13,1-16 119,-1 0 0,-1 0 0,0-42 0,-8 58 50,2 18-197,1 0 0,0 0-1,0 0 1,0 0 0,0 0-1,0 0 1,-1-1 0,1 1-1,0 0 1,0 0 0,0 0-1,-1 0 1,1 0 0,0 0-1,0 0 1,0 0 0,-1 0-1,1 0 1,0 0 0,0 0-1,0 0 1,-1 0 0,1 0-1,0 0 1,0 0 0,0 0-1,0 0 1,-1 0 0,1 0-1,0 0 1,0 0 0,0 1-1,-1-1 1,1 0 0,0 0-1,0 0 1,0 0 0,0 0-1,0 0 1,-1 1 0,-1 2 22,-1 0 0,1 0 0,0 0 0,0 0 0,1 0 0,-1 1 0,-1 3 0,-5 16-21,1 1 0,1 0 0,1 0 0,1 0 0,-1 50 0,8-52-16,-3-22 7,0 0 1,1 0-1,-1 1 1,0-1-1,0 0 1,0 0-1,1 0 0,-1 0 1,0 0-1,0 0 1,0 0-1,1 0 1,-1 0-1,0 0 1,0 0-1,0 0 1,1 0-1,-1 0 1,0 0-1,0 0 1,0 0-1,0 0 1,1 0-1,-1-1 1,0 1-1,0 0 0,0 0 1,1 0-1,-1 0 1,0 0-1,0 0 1,0-1-1,0 1 1,0 0-1,0 0 1,1 0-1,-1 0 1,0-1-1,0 1 1,0 0-1,0 0 1,0 0-1,0 0 0,0-1 1,0 1-1,15-36-22,-7 9 17,-2 1-1,-1-1 1,4-49 0,-12 69 10,-3 12 5,-4 12 11,-2 9-32,2 2 0,1-1 0,-11 56 0,38-120-55,37-139 30,-55 175-34,-3 6 15,-7 19-25,-11 31-24,14-33 95,3-10-16,0 0 0,0 0 1,1 1-1,1-1 1,0 1-1,0 12 0,3-25 23,-1 0 0,0 0 0,0 0 0,0-1 0,0 1 0,0 0 0,0 0 0,1 0 0,-1 0-1,0 0 1,0 0 0,0-1 0,0 1 0,1 0 0,-1 0 0,0 0 0,0 0 0,0 0 0,0 0 0,1 0 0,-1 0 0,0 0-1,0 0 1,0 0 0,1 0 0,-1 0 0,0 0 0,0 0 0,0 0 0,0 0 0,1 0 0,-1 0 0,0 0 0,0 0 0,0 0 0,1 1-1,-1-1 1,0 0 0,0 0 0,0 0 0,0 0 0,0 0 0,1 0 0,-1 1 0,0-1 0,0 0 0,0 0 0,0 0 0,0 0-1,0 1 1,0-1 0,0 0 0,0 0 0,0 0 0,0 0 0,1 1 0,-1-1 0,0 0 0,0 0 0,8-14-92,5-13-58,-2-1-1,-1 0 1,-2-1-1,7-34 0,-15 63 150,0-1 0,0 1 0,0 0-1,0-1 1,1 1 0,-1 0 0,0-1 0,0 1-1,0-1 1,0 1 0,0 0 0,0-1-1,0 1 1,0-1 0,0 1 0,0 0 0,0-1-1,-1 1 1,1 0 0,0-1 0,0 1-1,0 0 1,0-1 0,0 1 0,-1 0 0,1-1-1,0 1 1,0 0 0,-1-1 0,-8 7-56,-7 16 14,8-9 25,2 0 0,-1 0 0,-7 26 0,11-31 3,1 0-1,0-1 1,1 1-1,0 0 1,0 0-1,1 0 1,0 0-1,2 13 1,-2-20 15,0 0 0,0 0 0,0 0 0,0-1 0,0 1 0,0 0 0,0 0 0,1-1 0,-1 1 0,0 0 1,0-1-1,1 1 0,-1 0 0,1-1 0,-1 1 0,1 0 0,-1-1 0,1 1 0,-1-1 0,1 1 0,-1-1 1,1 1-1,-1-1 0,1 1 0,0-1 0,-1 0 0,2 1 0,-1-1 1,1 0-1,-1 0 1,0-1-1,0 1 0,0 0 1,0-1-1,0 1 1,0-1-1,0 1 1,0-1-1,0 1 1,0-1-1,-1 0 1,1 1-1,0-1 0,1-1 1,4-5-11,0 0 1,-1 0-1,8-12 1,-7 8 5,0 1-1,-1-1 1,0 0 0,-1-1 0,0 1-1,3-18 1,-7 29 8,0 0 0,0-1 0,0 1 0,0-1-1,0 1 1,0 0 0,0-1 0,0 1 0,0-1 0,0 1 0,0 0-1,0-1 1,0 1 0,-1 0 0,1-1 0,0 1 0,0-1-1,0 1 1,0 0 0,-1-1 0,1 1 0,0 0 0,0 0 0,-1-1-1,1 1 1,0 0 0,-1-1 0,1 1 0,0 0 0,-1 0 0,1 0-1,0-1 1,-1 1 0,1 0 0,0 0 0,-1 0 0,1 0 0,-1 0-1,1 0 1,0 0 0,-1 0 0,1 0 0,0 0 0,-1 0 0,1 0-1,-1 0 1,1 0 0,0 0 0,-1 0 0,1 0 0,-1 0 0,1 1-1,0-1 1,-1 0 0,1 0 0,0 0 0,-1 1 0,1-1-1,-24 15 57,17-8-57,1 1 0,0 0 1,0 0-1,1 1 0,0-1 0,-6 14 1,9-16-18,-1 0 1,1-1 0,1 1 0,-1 0-1,1 0 1,0 0 0,0 0-1,1 1 1,0-1 0,0 0 0,1 11-1,-1-16 14,0 0-1,0-1 1,0 1-1,1-1 0,-1 1 1,0-1-1,0 1 0,0-1 1,0 1-1,1 0 1,-1-1-1,0 1 0,0-1 1,1 1-1,-1-1 0,0 0 1,1 1-1,-1-1 1,1 1-1,-1-1 0,1 0 1,-1 1-1,0-1 0,1 0 1,-1 1-1,1-1 1,-1 0-1,1 0 0,0 0 1,-1 1-1,1-1 0,0 0 1,0 0-3,0-1 0,1 1 0,-1-1 0,0 1 1,0-1-1,0 1 0,0-1 0,1 0 0,-1 0 0,0 1 1,0-1-1,-1 0 0,3-2 0,2-3-14,1-1-1,-1-1 1,5-8 0,1-5-42,14-35-1,-22 48 55,0 0-1,-1-1 1,0 1 0,-1-1-1,1 1 1,-2-1-1,1-14 1,-1 22 7,0 1 1,0-1-1,0 1 1,0-1 0,0 1-1,0-1 1,0 1-1,0-1 1,0 1 0,-1-1-1,1 1 1,0-1-1,0 1 1,0-1 0,-1 1-1,1-1 1,0 1-1,0 0 1,-1-1 0,1 1-1,0 0 1,-1-1-1,1 1 1,-1 0 0,1-1-1,0 1 1,-1 0-1,1-1 1,-1 1-1,1 0 1,-1 0 0,1 0-1,-1-1 1,-1 2-1,1-1-1,0 0 1,-1 0 0,1 1-1,0-1 1,0 1 0,0-1 0,0 1-1,-1 0 1,1-1 0,0 1-1,-1 1 1,-27 29-263,26-26 52,-1 2 1,1-1-1,1 0 1,-1 0-1,1 1 1,1 0-1,-1-1 0,1 1 1,0 0-1,0 11 1,1-14-191,3-8-30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5:30.800"/>
    </inkml:context>
    <inkml:brush xml:id="br0">
      <inkml:brushProperty name="width" value="0.025" units="cm"/>
      <inkml:brushProperty name="height" value="0.025" units="cm"/>
    </inkml:brush>
  </inkml:definitions>
  <inkml:trace contextRef="#ctx0" brushRef="#br0">89 4 10250,'-6'8'2333,"-8"12"-520,1 0 0,-18 35 1,27-47-1526,0 1 0,1 0 0,-1 0 1,2 0-1,0 0 0,0 0 0,0 1 1,1-1-1,1 1 0,0 17 0,0-26-281,1 1-1,-1-1 0,1 0 1,-1 0-1,1 0 0,0 0 1,0 0-1,-1 1 0,1-1 1,0 0-1,0-1 0,0 1 1,0 0-1,0 0 0,0 0 1,0 0-1,0-1 0,0 1 1,1-1-1,-1 1 1,0-1-1,0 1 0,1-1 1,-1 0-1,0 1 0,1-1 1,-1 0-1,0 0 0,1 0 1,-1 0-1,0 0 0,0 0 1,1 0-1,-1-1 0,0 1 1,2-1-1,3 0 42,0 0 0,0 0 0,0-1 0,0 0 0,0 0 1,9-6-1,-4 1-25,0-2 0,-1 0 0,0 0 1,0-1-1,-1 0 0,0 0 0,-1-1 1,-1 0-1,1-1 0,-2 0 0,0 0 1,0 0-1,5-17 0,-75 287-572,58-221 658,1 0-1,2 0 1,2 0-1,1 1 0,6 43 1,-4-69 147,0 1 0,-1 0 0,-1-1 1,0 1-1,-1 0 0,-3 22 0,3-31-188,0-1 0,0 0 1,0 0-1,-1 0 0,1 0 0,-1 0 0,1 0 0,-1-1 0,0 1 0,0 0 0,0-1 0,-1 0 0,1 1 0,-1-1 0,1 0 0,-1 0 0,0 0 0,1-1 1,-1 1-1,0-1 0,0 1 0,0-1 0,-1 0 0,1 0 0,0 0 0,0-1 0,0 1 0,-1-1 0,1 0 0,0 0 0,-5 0 0,6 0-58,0 0 0,0 0 0,0-1 0,0 1 0,0 0 0,0-1-1,0 1 1,0-1 0,1 0 0,-1 1 0,0-1 0,0 0 0,1 0 0,-1 0-1,0-1 1,1 1 0,-1 0 0,1 0 0,0-1 0,-3-2 0,2 1-12,0-1 1,0 0 0,1 1 0,-1-1 0,1 0 0,-1 0-1,1 0 1,1 0 0,-2-7 0,1-1-22,1 0 1,0 0-1,1-1 1,0 1-1,1 0 0,4-13 1,0 8 16,0 0 0,1 1 0,1 0 0,1 1-1,0 0 1,1 0 0,1 1 0,16-18 0,112-100-31,-87 86 33,-10 10 13,61-60 55,-95 88-59,0-1 0,-1 0 0,0 0 0,-1-1 0,0 0 0,0 0 0,-1-1 0,-1 0 0,5-14-1,-8 25-3,-1 0-1,0-1 0,0 1 0,1-1 0,-1 1 1,0-1-1,0 1 0,1 0 0,-1-1 0,0 1 1,0-1-1,0 1 0,0-1 0,0 1 0,0-1 0,0 1 1,0-1-1,0 1 0,0-1 0,0 1 0,0-1 1,0 1-1,0-1 0,0 1 0,0 0 0,-1-1 0,1 1 1,0-1-1,0 1 0,0-1 0,-1 1 0,1 0 1,0-1-1,-1 1 0,1 0 0,0-1 0,-1 1 1,1 0-1,-1-1 0,1 1 0,0 0 0,-1 0 0,1-1 1,-1 1-1,1 0 0,-1 0 0,1 0 0,-1 0 1,1 0-1,0 0 0,-1-1 0,1 1 0,-1 0 1,1 0-1,-1 1 0,1-1 0,-1 0 0,1 0 0,-1 0 1,1 0-1,-1 0 0,1 0 0,-1 1 0,1-1 1,-28 17-83,18-8 97,1 0 0,0 1 0,0 1 0,1-1 0,0 1 0,1 0 0,1 1 0,0 0 0,0 0 1,-5 16-1,11-27-15,0-1 0,0 1 0,0 0 0,0 0 0,0 0 1,0 0-1,0-1 0,0 1 0,0 0 0,0 0 0,0 0 1,1 0-1,-1-1 0,0 1 0,1 0 0,-1 0 0,0-1 1,1 1-1,-1 0 0,1 0 0,-1-1 0,1 1 0,-1 0 1,1-1-1,0 1 0,-1-1 0,1 1 0,0-1 0,-1 1 1,1-1-1,0 0 0,0 1 0,-1-1 0,1 0 0,0 1 1,0-1-1,0 0 0,0 0 0,-1 0 0,1 0 0,0 0 1,0 0-1,0 0 0,0 0 0,-1 0 0,1 0 0,0 0 1,0-1-1,0 1 0,0 0 0,-1 0 0,1-1 0,0 1 1,1-1-1,46-21 172,13-19-142,26-14-17,-87 54-18,1 1 1,-1 0 0,1-1 0,0 1-1,-1 0 1,1-1 0,-1 1-1,1 0 1,0 0 0,-1 0 0,1-1-1,-1 1 1,1 0 0,0 0-1,-1 0 1,1 0 0,0 0-1,-1 0 1,1 0 0,0 0 0,-1 0-1,1 1 1,0-1 0,-1 0-1,1 0 1,-1 0 0,1 1 0,0-1-1,-1 0 1,1 1 0,-1-1-1,1 1 1,-1-1 0,1 0-1,-1 1 1,1-1 0,-1 1 0,0-1-1,1 2 1,0 1 9,0 0-1,0 1 1,0-1 0,-1 0-1,1 0 1,-1 1 0,0-1 0,0 0-1,0 4 1,-14 70 237,14-77-234,-1 1-1,1 0 0,-1 0 0,1 0 1,-1 0-1,1 0 0,0 0 1,-1 0-1,1 0 0,0 0 0,0 0 1,0 0-1,0 0 0,0 0 1,0 0-1,0 0 0,0 0 1,0 0-1,0 0 0,1 0 0,-1-1 1,0 1-1,1 0 0,-1 0 1,1 0-1,-1 0 0,1 0 0,-1 0 1,1-1-1,0 1 0,-1 0 1,1 0-1,0-1 0,-1 1 1,1 0-1,0-1 0,0 1 0,0-1 1,0 1-1,0-1 0,0 0 1,1 1-1,3-1 26,-1 0-1,1 0 1,0-1 0,-1 1 0,1-1 0,0 0-1,-1-1 1,7-2 0,29-14 23,14-6-586,-20 19-3198,-33 6 3525,0 0-1,-1 0 1,1 0-1,-1 0 1,1 0-1,-1 0 1,0 0-1,1 0 1,-1 0-1,0 1 1,0-1-1,0 0 1,0 0-1,0 0 1,0 0-1,0 0 1,0 0-1,0 0 1,0 0-1,-1 2 1,-4 24-6222,4-23 777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0.915"/>
    </inkml:context>
    <inkml:brush xml:id="br0">
      <inkml:brushProperty name="width" value="0.025" units="cm"/>
      <inkml:brushProperty name="height" value="0.025" units="cm"/>
    </inkml:brush>
  </inkml:definitions>
  <inkml:trace contextRef="#ctx0" brushRef="#br0">49 0 16688,'-2'2'165,"-1"0"-1,1 0 1,0 0 0,0 0-1,0 1 1,0-1 0,0 0 0,0 1-1,1-1 1,-1 1 0,1 0 0,0 0-1,0-1 1,0 1 0,0 0-1,0 0 1,0 0 0,1 0 0,-1 6-1,0 67 930,2-53-1046,-18 375 849,16-392-848,1 1 1,-1-1-1,1 0 0,1 0 1,-1 1-1,1-1 1,2 6-1,-3-11-48,0 0-1,1 0 1,-1 0-1,1-1 1,-1 1-1,1 0 1,-1 0-1,1 0 1,-1-1 0,1 1-1,0 0 1,0-1-1,-1 1 1,1 0-1,0-1 1,0 1-1,0-1 1,0 1-1,1 0 1,0-1 2,1 0-1,-1 0 1,0 0 0,0 0-1,0 0 1,0 0-1,0 0 1,0-1 0,0 1-1,0-1 1,0 1 0,0-1-1,2-1 1,10-5 32,0-1-1,0-1 1,-1 0 0,-1 0 0,14-14-1,13-10 30,-3 7-94,0 1 0,43-21 0,-58 36-848,0 0-1,1 2 1,25-7 0,12 2-3777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1.266"/>
    </inkml:context>
    <inkml:brush xml:id="br0">
      <inkml:brushProperty name="width" value="0.035" units="cm"/>
      <inkml:brushProperty name="height" value="0.035" units="cm"/>
      <inkml:brushProperty name="color" value="#E71224"/>
    </inkml:brush>
  </inkml:definitions>
  <inkml:trace contextRef="#ctx0" brushRef="#br0">0 0 17092,'10'6'1040,"-10"2"-1016,-5 0-128,5-4-176,3-4 152,1-4 56,-1-4-64,0-5-40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8:17.508"/>
    </inkml:context>
    <inkml:brush xml:id="br0">
      <inkml:brushProperty name="width" value="0.035" units="cm"/>
      <inkml:brushProperty name="height" value="0.035" units="cm"/>
      <inkml:brushProperty name="color" value="#E71224"/>
    </inkml:brush>
  </inkml:definitions>
  <inkml:trace contextRef="#ctx0" brushRef="#br0">66 36 14931,'-18'6'1727,"15"-4"-1423,-1-1 0,1 0 1,0 0-1,-1 0 0,1 0 1,-1-1-1,1 1 1,-1-1-1,1 0 0,-5 0 1,8 0-255,-1 0 1,1 0-1,0 0 1,0 0 0,0 0-1,-1 0 1,1 0-1,0 0 1,0 0-1,0-1 1,-1 1 0,1 0-1,0 0 1,0 0-1,0 0 1,0 0 0,-1 0-1,1 0 1,0-1-1,0 1 1,0 0-1,0 0 1,0 0 0,-1 0-1,1-1 1,0 1-1,0 0 1,0 0 0,0 0-1,0-1 1,0 1-1,0 0 1,0 0-1,0 0 1,0-1 0,0 1-1,0 0 1,0 0-1,0 0 1,0-1 0,0 1-1,0 0 1,0-1-1,9-8 993,13-5-297,-11 10-683,1 0 1,-1 1-1,1 0 0,-1 1 1,1 0-1,0 1 1,-1 1-1,22 0 0,11 4-72,43 10-1,-42-7 47,19 3-14,-13-4-3,88 25 1,-135-30-22,-1 0-1,0 0 1,0 0 0,1 1 0,-1 0-1,0 0 1,0-1 0,0 2-1,-1-1 1,1 0 0,0 1 0,-1-1-1,0 1 1,1 0 0,-1-1-1,0 1 1,0 0 0,1 4 0,-1-2-2,-1 0 1,1 0 0,-1 0 0,0 1-1,0-1 1,-1 0 0,1 0 0,-1 1 0,-1-1-1,1 0 1,-2 7 0,0-1 5,-1 0 0,0-1 0,0 1 0,-1-1 1,-1 1-1,0-1 0,0 0 0,-1-1 0,0 1 0,-1-1 0,-8 9 1,-1-4 6,0 0 1,-1-1-1,-1 0 1,-20 10-1,-82 37 118,56-30-50,6 0 57,1 3-1,-74 54 0,131-86-144,-1-1 0,1 0-1,-1 1 1,1-1 0,0 0 0,-1 1-1,1-1 1,-1 0 0,1 1 0,-1-1-1,1 1 1,0-1 0,-1 1 0,1-1-1,0 1 1,0-1 0,-1 1-1,1-1 1,0 1 0,0-1 0,0 1-1,0 0 1,0-1 0,0 1 0,0-1-1,0 1 1,0-1 0,0 1 0,0 0-1,0-1 1,0 1 0,0-1 0,0 1-1,0-1 1,1 1 0,-1 0 0,0-1-1,1 1 1,0 0-67,0 0-1,0 0 0,1 0 1,-1 0-1,0 0 1,1 0-1,-1 0 1,0 0-1,1-1 1,-1 1-1,1-1 1,-1 1-1,1-1 1,1 1-1,12-2-174,2-6-64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8:39.489"/>
    </inkml:context>
    <inkml:brush xml:id="br0">
      <inkml:brushProperty name="width" value="0.035" units="cm"/>
      <inkml:brushProperty name="height" value="0.035" units="cm"/>
      <inkml:brushProperty name="color" value="#E71224"/>
    </inkml:brush>
  </inkml:definitions>
  <inkml:trace contextRef="#ctx0" brushRef="#br0">337 30 10426,'-9'-4'707,"-1"0"0,1 1 0,-1 0 0,0 0 0,0 1 0,0 0 0,0 1 0,-19 0 0,22 1-523,-1 0 0,1 1 1,-1 0-1,1 0 0,-1 1 0,1 0 1,0 1-1,0-1 0,0 1 0,0 0 1,0 1-1,-8 6 0,4-2-75,1 1 1,0 0-1,1 0 0,0 1 1,1 0-1,0 1 0,1 0 0,0 0 1,-10 22-1,10-17-64,2 0 0,0 1 1,1 0-1,0 0 0,2 0 0,-2 28 0,4-9-70,1 0 1,9 49-1,21 70-52,-14-78 167,28 178 94,-39-228-144,1-1 0,1 0 0,1-1 0,1 0 0,1 0 0,1-1 0,2 0 0,0-1 0,1-1 0,2-1-1,0 0 1,1-1 0,40 35 0,-55-53-30,-1-1 0,1 1 0,-1 0 0,1-1 0,0 0 0,0 1 0,-1-1 0,1 0 0,0-1-1,0 1 1,0 0 0,0-1 0,0 0 0,0 1 0,0-1 0,0-1 0,0 1 0,0 0 0,0-1 0,0 1 0,0-1 0,0 0 0,0 0-1,0 0 1,2-2 0,9-4 2,-1-1 0,0 0 0,23-19 0,-5 3 41,-5 7-31,-18 12-13,0 0 0,0 0 1,0-1-1,-1 0 0,1 0 1,-2-1-1,1 0 0,-1 0 0,9-13 1,1-11-24,-1 0 0,13-45 1,-5 14-1,14-49 13,-24 69 2,31-69 0,-42 107 3,-1-1-1,1 1 1,-1 0 0,0 0-1,-1-1 1,1 1-1,-1-1 1,0 1-1,0-8 1,-8-44 58,3 24-40,1-2-19,-16-116-3,14 123 1,-1 0-1,-1 0 1,-16-37 0,22 59-1,-9-18 22,-24-42 0,31 59 31,-1-1 0,0 1 1,0 1-1,0-1 0,0 1 0,-1-1 0,0 2 1,0-1-1,0 1 0,-14-8 0,-11-2 136,0 2 0,0 0 0,-63-13 0,92 25-318,-1-1-1,1 1 1,-1 0-1,1 0 1,-1 1-1,0-1 1,1 0 0,-1 1-1,1-1 1,-1 1-1,1 0 1,0 0-1,-1 0 1,1 0-1,0 1 1,-1-1-1,1 0 1,0 1-1,0 0 1,0-1-1,1 1 1,-1 0-1,0 0 1,1 0-1,-1 0 1,1 0-1,-1 1 1,1-1 0,0 0-1,0 1 1,0-1-1,0 1 1,1-1-1,-1 4 1,-4 10-686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9:32.807"/>
    </inkml:context>
    <inkml:brush xml:id="br0">
      <inkml:brushProperty name="width" value="0.035" units="cm"/>
      <inkml:brushProperty name="height" value="0.035" units="cm"/>
      <inkml:brushProperty name="color" value="#E71224"/>
    </inkml:brush>
  </inkml:definitions>
  <inkml:trace contextRef="#ctx0" brushRef="#br0">41 9 13827,'-5'0'570,"-23"-3"1215,20 6-745,8-3-990,0 1 0,0-1 0,1 1 0,-1-1-1,0 1 1,0-1 0,0 0 0,0 1 0,0-1 0,0 1 0,1-1 0,-1 0 0,0 1-1,0-1 1,0 0 0,1 1 0,-1-1 0,0 0 0,1 1 0,-1-1 0,0 0 0,1 0 0,-1 1-1,1-1 1,2 2 45,0 0 0,0 0-1,0 0 1,0-1-1,1 1 1,-1-1 0,0 0-1,1 0 1,-1 0 0,6 0-1,40 3 196,-33-3-180,35 2 52,32 4-92,0-5 0,126-11 0,-195 7-58,1 0-1,-1-1 1,0-1 0,0-1 0,0 0 0,0 0 0,17-11-1,-67 22 485,-139 35-136,-87 27-637,243-59-890,33-9 435,33-7 291,30-10 87,-17 4-683,82-8 0,-135 21 842,-4-1 87,1 1 0,-1-1 0,1 1 0,0 0-1,-1 0 1,1 1 0,-1-1 0,1 1 0,-1 0-1,0 0 1,1 0 0,-1 0 0,5 2 0,-8-2 81,1-1 0,-1 0 0,1 1 0,-1-1 0,1 0 0,-1 1 0,1-1 0,-1 1 1,1-1-1,-1 1 0,1-1 0,-1 1 0,0-1 0,1 1 0,-1 0 0,0-1 0,0 1 0,1-1 0,-1 1 0,0 0 1,0 1-1,-10 12-592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9:34.825"/>
    </inkml:context>
    <inkml:brush xml:id="br0">
      <inkml:brushProperty name="width" value="0.035" units="cm"/>
      <inkml:brushProperty name="height" value="0.035" units="cm"/>
      <inkml:brushProperty name="color" value="#E71224"/>
    </inkml:brush>
  </inkml:definitions>
  <inkml:trace contextRef="#ctx0" brushRef="#br0">125 34 9410,'-4'-1'335,"2"-1"-145,0 1-1,0 1 1,0-1-1,0 0 1,-1 0-1,1 1 1,0-1-1,0 1 1,0 0-1,-1 0 1,1 0-1,0 0 1,0 0-1,-1 0 0,1 0 1,0 1-1,0-1 1,0 1-1,-4 1 1,-60 27 2847,66-29-3015,-1 0 1,1 0-1,0 0 1,-1 0 0,1 0-1,0 0 1,-1 1 0,1-1-1,0 0 1,-1 0 0,1 0-1,0 1 1,-1-1-1,1 0 1,0 0 0,0 1-1,-1-1 1,1 0 0,0 1-1,0-1 1,0 0 0,0 0-1,-1 1 1,1-1-1,0 0 1,0 1 0,0-1-1,0 1 1,0-1 0,0 0-1,0 1 1,0-1 0,0 1-1,9 8 285,19 3-165,22 0-45,1-2-1,93 7 0,106-11-12,-173-5-68,190 8 49,191-4-32,-434-6-6,1-1 0,-1-1-1,0-2 1,40-11 0,-64 16-16,0 0 0,0 0 0,0 0 1,-1 0-1,1 0 0,0 0 0,0 0 0,0 0 1,0 0-1,0 0 0,0-1 0,0 1 1,-1 0-1,1 0 0,0 0 0,0 0 0,0 0 1,0 0-1,0 0 0,0 0 0,0 0 1,0-1-1,0 1 0,0 0 0,0 0 0,0 0 1,0 0-1,0 0 0,0 0 0,0-1 1,0 1-1,0 0 0,0 0 0,0 0 1,0 0-1,0 0 0,0 0 0,0 0 0,0-1 1,0 1-1,0 0 0,0 0 0,0 0 1,0 0-1,0 0 0,0 0 0,0 0 0,0-1 1,0 1-1,0 0 0,1 0 0,-1 0 1,0 0-1,0 0 0,0 0 0,0 0 1,-11-2 217,-33 3 257,1 2-1,0 2 0,-59 14 1,29-4-369,-40 3-25,-158 7 0,209-24-132,1-2-1,-1-3 1,1-3 0,-77-19 0,106 17-47,20 5 31,-1 0-1,1 2 1,-1-1-1,-17 0 0,30 3 54,-1 0-1,1-1 1,0 1-1,-1 0 1,1 0-1,-1 0 1,1 0-1,0 0 0,-1 0 1,1 0-1,-1 0 1,1 0-1,0 0 1,-1 0-1,1 1 0,0-1 1,-1 0-1,1 0 1,0 0-1,-1 0 1,1 1-1,0-1 0,-1 0 1,1 0-1,0 0 1,-1 1-1,1-1 1,0 0-1,0 1 0,-1-1 1,1 0-1,0 1 1,0-1-1,0 0 1,0 1-1,-1-1 0,1 0 1,0 1-1,0-1 1,0 0-1,0 1 1,0-1-1,0 1 0,0-1 1,0 0-1,0 1 1,0-1-1,0 1 1,0-1-1,0 0 1,0 1-1,0-1 0,1 0 1,-1 1-1,0-1 1,0 0-1,0 1 1,1-1-1,-1 0 0,0 1 1,0-1-1,1 0 1,-1 0-1,0 1 1,0-1-1,1 0 0,-1 0 1,1 1-1,23 20-335,-15-17 259,1 0 0,-1 0 1,1-1-1,0-1 0,-1 0 0,1 0 1,0-1-1,1 0 0,-1-1 0,0 0 0,17-2 1,14-3-211,59-17 0,-82 18 213,226-64-507,87-19-563,-321 85 1079,40-6-283,-47 8 308,0 0 0,1 0 1,-1 0-1,0 0 0,0 0 0,0 1 1,0-1-1,1 1 0,-1 0 1,0 0-1,0 0 0,4 3 0,-7-4 31,1 1-1,0-1 0,-1 1 1,1-1-1,-1 1 0,1 0 1,-1-1-1,1 1 0,-1 0 1,0-1-1,1 1 0,-1 0 1,0 0-1,0-1 1,1 1-1,-1 0 0,0 0 1,0 0-1,0-1 0,0 1 1,0 0-1,0 0 0,0 0 1,0-1-1,0 1 0,-1 0 1,1 0-1,0-1 0,0 1 1,-1 0-1,1 0 0,-1-1 1,1 1-1,0 0 0,-1-1 1,0 2-1,-19 21-117,11-15 158,-1-1-1,0 1 1,0-2 0,0 0 0,-1 0 0,0-1 0,0 0 0,0 0 0,0-2 0,-1 1-1,0-1 1,0-1 0,1 0 0,-1-1 0,-1 0 0,1-1 0,0 0 0,0-1 0,0-1-1,0 1 1,0-2 0,-17-5 0,-19-7 44,-2-1-39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1:52.485"/>
    </inkml:context>
    <inkml:brush xml:id="br0">
      <inkml:brushProperty name="width" value="0.035" units="cm"/>
      <inkml:brushProperty name="height" value="0.035" units="cm"/>
      <inkml:brushProperty name="color" value="#E71224"/>
    </inkml:brush>
  </inkml:definitions>
  <inkml:trace contextRef="#ctx0" brushRef="#br0">1 4544 12795,'1'-4'6202,"10"2"-5874,-4-1-142,1 0 0,-1 0 0,0-1-1,0 0 1,-1 0 0,1-1-1,-1 0 1,0 0 0,8-9-1,-8 8-121,0 0 0,0 1 0,1 0-1,-1 0 1,1 0 0,0 1-1,0 0 1,1 0 0,14-5-1,3 4-25,0-2 0,0 0 0,-1-2-1,0 0 1,41-24 0,-25 10 3,45-18 0,-51 26-23,-11 3-15,0 0 0,0-2 0,-2 0 0,24-20 0,-35 27-6,0 0 0,1 1 0,0 1 0,0 0 0,1 0 0,-1 1 0,1 0 0,0 1 0,15-2 0,-9 2 6,0-2 0,0 0 0,22-10 0,53-33 20,-86 44-24,0 1 0,1 0 0,-1 1 0,1-1 0,-1 2-1,1-1 1,0 1 0,0 0 0,0 0 0,0 1 0,9 1 0,-10-2 1,1 0 1,-1 0 0,0-1-1,0 0 1,0 0 0,0-1-1,0 1 1,0-2 0,-1 1-1,11-8 1,21-10 13,93-32 4,29-13 22,-134 53-42,-1-2 0,0 0 0,45-36-1,-18 9 6,1 2 0,2 2 1,119-59-1,-80 55 1,186-56 1,-238 83-11,-1-2 1,63-34-1,17-8 36,61-10-31,98-45-7,-43 22 16,-164 67-12,124-59 1,-120 40 8,-36 19-2,69-29 0,-28 22-6,-1-4 0,112-68-1,-134 65-14,179-103 28,-98 78-6,131-71 2,78-52-10,-171 95 0,-78 38-17,150-73 42,-176 97-7,33-14-3,157-88 1,-134 52-35,205-118 2,-63 73-5,-176 85 21,-60 24 5,60-24-2,166-98-1,26-19-11,-30 19 19,-183 93-7,2 3 1,119-46 0,-121 59 4,-2-3 0,133-80 0,-165 89 0,1 2 0,0 2 0,2 2 0,64-16 0,-87 26 1,0-1 0,0-1 0,-1-1 0,0 0 0,-1-2 0,0 0 0,-1-1 0,0-1 0,21-21 0,-39 34-49,0 0 1,0 0 0,-1 0 0,1 0-1,0 0 1,0 0 0,-1 0-1,1-1 1,-1 1 0,1 1-1,-1-1 1,1 0 0,-1 0 0,1 0-1,-1 0 1,0 0 0,-1-1-1,-2-4-167,-5-9 38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1:54.558"/>
    </inkml:context>
    <inkml:brush xml:id="br0">
      <inkml:brushProperty name="width" value="0.035" units="cm"/>
      <inkml:brushProperty name="height" value="0.035" units="cm"/>
      <inkml:brushProperty name="color" value="#E71224"/>
    </inkml:brush>
  </inkml:definitions>
  <inkml:trace contextRef="#ctx0" brushRef="#br0">1 10 15291,'0'-1'133,"1"1"0,-1-1 0,1 0-1,-1 1 1,1-1 0,0 0 0,0 1-1,-1-1 1,1 1 0,0-1 0,0 1 0,0-1-1,-1 1 1,1 0 0,0-1 0,0 1-1,0 0 1,0 0 0,0 0 0,0-1 0,0 1-1,0 0 1,-1 0 0,1 0 0,0 1-1,0-1 1,0 0 0,0 0 0,0 0 0,0 1-1,0-1 1,0 0 0,-1 1 0,1-1-1,0 1 1,0-1 0,-1 1 0,2 0-1,2 3 240,-1 0-1,0 1 0,0-1 0,0 1 1,4 8-1,3 5 257,-2-5-263,1 1 1,1-2-1,0 1 0,1-1 1,0-1-1,21 16 1,-29-24-364,1-1 1,-1 1-1,1-1 1,0 0-1,0 0 1,0-1-1,0 1 1,0-1-1,0 0 1,0 0 0,0 0-1,1 0 1,-1-1-1,0 0 1,0 0-1,1 0 1,-1 0-1,0-1 1,1 0-1,-1 1 1,0-2 0,0 1-1,0 0 1,0-1-1,0 0 1,0 0-1,0 0 1,-1 0-1,6-5 1,-2 1-304,0-1 0,-1 0 0,0 0 0,0-1 0,0 0-1,-1 0 1,0 0 0,6-16 0,-9 20 274,12-24-590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1:55.059"/>
    </inkml:context>
    <inkml:brush xml:id="br0">
      <inkml:brushProperty name="width" value="0.035" units="cm"/>
      <inkml:brushProperty name="height" value="0.035" units="cm"/>
      <inkml:brushProperty name="color" value="#E71224"/>
    </inkml:brush>
  </inkml:definitions>
  <inkml:trace contextRef="#ctx0" brushRef="#br0">115 0 18092,'-4'4'358,"-1"0"0,1 1 0,1-1 0,-1 1 0,1 0 0,-1 0 1,2 0-1,-1 0 0,-3 9 0,-16 52 1615,21-64-1830,-7 36 491,1 1 0,2-1 0,0 69 0,3-59-1324,-13 92 0,11-124-61,2-7 262,0 0 1,1 0 0,0 1 0,0 10 0,2-6-188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1:55.581"/>
    </inkml:context>
    <inkml:brush xml:id="br0">
      <inkml:brushProperty name="width" value="0.035" units="cm"/>
      <inkml:brushProperty name="height" value="0.035" units="cm"/>
      <inkml:brushProperty name="color" value="#E71224"/>
    </inkml:brush>
  </inkml:definitions>
  <inkml:trace contextRef="#ctx0" brushRef="#br0">46 11 16267,'5'-9'1900,"-6"7"6,0 3-1735,0-1 0,0 1 0,0-1 0,0 1 0,1 0 1,-1 0-1,0-1 0,0 1 0,1 0 0,-1 0 0,0 0 0,1 0 0,-1 0 0,0 1 0,-5 11 370,0 1 0,0 0 0,1 0 0,-3 18 0,6-20-710,0 0 0,0 0 1,2 0-1,-1 0 1,3 20-1,0-19-2840,-6-18 2226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1:56.099"/>
    </inkml:context>
    <inkml:brush xml:id="br0">
      <inkml:brushProperty name="width" value="0.035" units="cm"/>
      <inkml:brushProperty name="height" value="0.035" units="cm"/>
      <inkml:brushProperty name="color" value="#E71224"/>
    </inkml:brush>
  </inkml:definitions>
  <inkml:trace contextRef="#ctx0" brushRef="#br0">14 500 16724,'-1'-3'220,"-1"0"1,1 0 0,0 0-1,0 0 1,0 1 0,1-1-1,-1 0 1,1-1 0,0 1-1,-1 0 1,1 0 0,1 0-1,-1 0 1,0 0 0,1 0-1,-1 0 1,1 0 0,1-3-1,0 2-32,1-1 1,-1 1-1,1 0 0,0 0 0,0 0 0,0 0 0,0 0 0,1 1 0,0 0 1,5-4-1,3-2-34,1 1-1,1 1 1,-1 0 0,1 1 0,0 0 0,21-4-1,-25 8-132,0-1 0,1 2 0,-1 0 0,1 0 0,0 1 0,-1 0 0,1 1 0,-1 0-1,1 1 1,-1 0 0,0 1 0,1 0 0,-1 0 0,13 7 0,-18-7-4,0 0 1,0 0-1,0 0 1,0 1-1,-1 0 0,1 0 1,-1 0-1,0 0 1,0 1-1,0-1 1,-1 1-1,0 0 0,0 0 1,0 0-1,-1 1 1,1-1-1,-1 1 1,0-1-1,-1 1 1,1 0-1,-1 0 0,-1-1 1,1 1-1,-1 0 1,0 0-1,0 0 1,-1 7-1,-1-5 64,0 0 1,0 0-1,0-1 1,-1 1-1,0-1 0,-1 1 1,0-1-1,0-1 1,0 1-1,-10 11 1,-6 5 362,-34 29 1,48-47-375,-12 12 118,0-1 0,-2-1-1,0 0 1,0-2 0,-1 0 0,-1-1-1,0-2 1,-25 10 0,44-19-180,1-1-1,-1 1 1,1 0 0,-1-1 0,1 0 0,-1 1 0,0-1 0,1 0-1,-1 0 1,1 0 0,-1-1 0,0 1 0,1-1 0,-1 1 0,1-1-1,-1 0 1,1 0 0,0 0 0,-1 0 0,1-1 0,0 1 0,-4-3-1,4 2-62,1-1 0,-1 1 0,1 0 0,-1 0 0,1-1 0,0 1 0,0-1 0,0 1-1,0-1 1,1 1 0,-1-1 0,1 1 0,-1-1 0,1 0 0,0 1 0,0-1 0,0 0-1,1 1 1,-1-1 0,0 1 0,1-1 0,1-3 0,2-4-451,1 0 1,0 0-1,0 0 1,1 0-1,0 1 0,1 0 1,0 0-1,1 0 1,0 1-1,16-13 1,2 1-476</inkml:trace>
  <inkml:trace contextRef="#ctx0" brushRef="#br0" timeOffset="1">615 1 17244,'-2'10'2104,"1"4"-1272,-2 5-240,0 4 1145,2 7-601,-2 3-56,3 3-280,0-1-151,0-2-217,0-2-72,1-7-272,1-4-168,1-10-560,-2-9-401,3 2 849,1-13-176,0-10-144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1.618"/>
    </inkml:context>
    <inkml:brush xml:id="br0">
      <inkml:brushProperty name="width" value="0.025" units="cm"/>
      <inkml:brushProperty name="height" value="0.025" units="cm"/>
    </inkml:brush>
  </inkml:definitions>
  <inkml:trace contextRef="#ctx0" brushRef="#br0">134 147 10794,'-3'-8'4180,"1"1"-3870,-1-2 417,0-1 1,1 0 0,0 0-1,0 0 1,0-15-1,2 23-673,0 0 0,0-1 0,0 1 0,1 0 0,-1-1 0,1 1 0,-1 0 0,1 0-1,0 0 1,0 0 0,0 0 0,0-1 0,0 2 0,0-1 0,1 0 0,-1 0 0,0 0 0,1 0 0,0 1-1,-1-1 1,1 1 0,0-1 0,0 1 0,0 0 0,0 0 0,0 0 0,0 0 0,0 0 0,0 0 0,0 1-1,1-1 1,3 0 0,-4 0-44,0 1 0,0-1-1,0 1 1,0 0-1,0 0 1,0 0 0,0 0-1,0 0 1,0 0 0,0 0-1,0 0 1,0 1 0,0-1-1,0 1 1,0 0 0,-1 0-1,1-1 1,0 1 0,0 0-1,0 1 1,-1-1-1,1 0 1,-1 0 0,1 1-1,-1-1 1,2 3 0,-1 0 16,0-1-1,0 1 1,-1 0 0,0 0 0,1 0 0,-2 0-1,1 1 1,0-1 0,-1 0 0,0 0 0,0 0-1,0 6 1,-2 8 44,-1 0 0,-1 0-1,0-1 1,-1 1 0,-8 17 0,-68 129 47,-17 41 150,85-149-123,12-55-148,1 1 0,0-1 1,0 1-1,-1-1 0,1 0 0,0 1 1,0-1-1,0 1 0,1-1 1,-1 1-1,0-1 0,0 1 0,1-1 1,-1 0-1,1 1 0,-1-1 1,1 0-1,0 1 0,0-1 1,-1 0-1,1 0 0,0 0 0,0 1 1,0-1-1,0 0 0,0 0 1,0-1-1,1 1 0,-1 0 0,0 0 1,0 0-1,3 0 0,3 0 28,0 0-1,0 0 0,0-1 1,0 0-1,1 0 1,-1 0-1,0-1 0,0-1 1,10-2-1,-13 3-290,-1 0 0,1-1 0,-1 1-1,1-1 1,-1 0 0,0 0 0,0 0 0,1 0 0,-2-1 0,1 1 0,0-1-1,0 0 1,-1 0 0,0 0 0,1 0 0,-1 0 0,0 0 0,0 0 0,1-6-1,4-18-6196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1:57.427"/>
    </inkml:context>
    <inkml:brush xml:id="br0">
      <inkml:brushProperty name="width" value="0.035" units="cm"/>
      <inkml:brushProperty name="height" value="0.035" units="cm"/>
      <inkml:brushProperty name="color" value="#E71224"/>
    </inkml:brush>
  </inkml:definitions>
  <inkml:trace contextRef="#ctx0" brushRef="#br0">3273 1 13043,'-6'1'415,"0"0"0,1 0 0,-1 1 1,0-1-1,1 1 0,-1 1 0,-5 2 1,-16 6 441,-14 1 419,-81 9 1,4-1-424,-71 29-349,74-18-384,-127 18 1,-314 0 503,204-22-62,320-24-510,-311 21 540,277-23-418,-1-4 0,0-2 0,-74-15-1,49 0 50,-143-25 328,194 40-448,-1 2 0,0 2 0,-74 7 0,82-1-80,24-2-139,0-1 0,-1-1 1,1 0-1,-1 0 0,1-1 0,-1 0 1,0-1-1,-17-3 0,27 4 56,-1-1-1,0 0 0,1 1 1,-1-1-1,0 0 0,1 0 1,-1 0-1,1 0 0,0 0 1,-1 0-1,1-1 1,0 1-1,0 0 0,-1-1 1,1 1-1,0-1 0,0 1 1,1-1-1,-1 0 0,0 1 1,1-1-1,-1 0 1,0 1-1,1-1 0,0 0 1,-1 0-1,1-2 0,2-12-469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1:58.654"/>
    </inkml:context>
    <inkml:brush xml:id="br0">
      <inkml:brushProperty name="width" value="0.035" units="cm"/>
      <inkml:brushProperty name="height" value="0.035" units="cm"/>
      <inkml:brushProperty name="color" value="#E71224"/>
    </inkml:brush>
  </inkml:definitions>
  <inkml:trace contextRef="#ctx0" brushRef="#br0">388 10 14459,'-2'-1'162,"1"0"0,-1 0 0,1 0 0,-1 0 0,1 0 0,-1 1 0,0-1 0,0 0 0,1 1 0,-1-1 0,0 1 0,0 0 0,0 0 0,0-1 0,1 1 0,-1 0 0,0 0 0,0 1 0,0-1 0,-3 1 0,-40 15 1276,34-11-1199,-14 5 71,1 2 1,0 0-1,0 2 1,2 1 0,0 1-1,-38 34 1,49-39-190,2 0 0,-1 0 0,1 1 0,1 0 0,0 0 0,-7 17 0,11-20-33,1 0 0,-1 1-1,2-1 1,-1 1 0,1 0-1,1 0 1,0-1-1,0 1 1,2 20 0,-1-26-63,1 1 0,-1 0 0,1-1 1,0 1-1,1-1 0,-1 1 0,1-1 1,0 1-1,0-1 0,0 0 1,1 0-1,-1 0 0,1 0 0,0-1 1,0 1-1,1-1 0,6 6 0,-6-6-51,1 0-1,0 0 1,0-1-1,0 0 1,0 0-1,0 0 1,1-1-1,-1 1 1,0-1-1,1-1 1,-1 1-1,1-1 1,-1 0-1,1 0 1,6-1-1,5-3 41,-1 0 0,0 0-1,0-2 1,-1 0 0,1-1 0,-2 0-1,1-1 1,-1-1 0,0 0-1,20-19 1,10-8-106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1:59.500"/>
    </inkml:context>
    <inkml:brush xml:id="br0">
      <inkml:brushProperty name="width" value="0.035" units="cm"/>
      <inkml:brushProperty name="height" value="0.035" units="cm"/>
      <inkml:brushProperty name="color" value="#E71224"/>
    </inkml:brush>
  </inkml:definitions>
  <inkml:trace contextRef="#ctx0" brushRef="#br0">107 120 16676,'0'0'78,"-1"-1"1,1 1 0,-1 0-1,0-1 1,1 1 0,-1 0-1,1 0 1,-1 0 0,0-1-1,1 1 1,-1 0 0,0 0-1,1 0 1,-1 0 0,0 0-1,1 0 1,-1 1 0,0-1-1,1 0 1,-1 0 0,0 0-1,1 0 1,-1 1 0,1-1-1,-1 0 1,1 1 0,-1-1-1,0 0 1,1 1 0,-1-1-1,0 1 1,-15 15 696,7-1-498,0-1 0,1 1 0,0 1 0,1-1 0,1 1 0,1 1-1,0-1 1,1 1 0,1-1 0,0 1 0,1 0 0,1 31 0,1-46-246,0 0 0,0 0 1,0 0-1,0 0 0,1-1 1,-1 1-1,1 0 0,-1 0 1,1-1-1,0 1 0,-1 0 1,1-1-1,0 1 0,0-1 1,0 1-1,0-1 0,0 1 1,3 1-1,-3-2-9,0-1 1,0 1-1,0-1 1,0 0-1,0 1 0,1-1 1,-1 0-1,0 0 1,0 0-1,0 0 0,1 0 1,-1 0-1,0 0 1,0 0-1,1 0 1,-1-1-1,0 1 0,0 0 1,0-1-1,2 0 1,4-3 44,0 0 0,0 0 1,0-1-1,0 0 1,-1-1-1,8-7 0,2-5 46,0 0 0,-2-1 0,0 0 0,19-38 1,-26 44-74,-2 1 0,1-1 0,-2 0 0,1 0 0,-2 0 1,0-1-1,0 0 0,-2 1 0,1-23 0,-2 32-51,0 0 0,-1 0-1,0 0 1,0 0 0,0 0 0,0 0-1,-1 0 1,1 0 0,-1 0 0,0 0-1,0 1 1,0-1 0,-1 1-1,1-1 1,-1 1 0,-6-5 0,7 6-91,-1 0 1,1 1-1,-1-1 1,1 1-1,-1-1 0,0 1 1,0 0-1,0 0 1,0 0-1,0 1 1,0-1-1,0 1 1,0-1-1,0 1 1,0 0-1,0 0 1,0 1-1,0-1 1,0 0-1,0 1 0,1 0 1,-1 0-1,0 0 1,-3 1-1,4-1 7,0 0-1,1 0 0,-1 0 1,0 0-1,1 0 1,-1 0-1,0 1 0,1-1 1,0 0-1,-1 1 0,1-1 1,0 1-1,0 0 1,0-1-1,0 1 0,-2 3 1,4-3-529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1:59.985"/>
    </inkml:context>
    <inkml:brush xml:id="br0">
      <inkml:brushProperty name="width" value="0.035" units="cm"/>
      <inkml:brushProperty name="height" value="0.035" units="cm"/>
      <inkml:brushProperty name="color" value="#E71224"/>
    </inkml:brush>
  </inkml:definitions>
  <inkml:trace contextRef="#ctx0" brushRef="#br0">12 12 18004,'-5'-11'2738,"2"21"-1216,0 23-432,2 32-784,4 1-1,18 106 1,-15-154-1620,-10-35-2,-1 2 760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0.406"/>
    </inkml:context>
    <inkml:brush xml:id="br0">
      <inkml:brushProperty name="width" value="0.035" units="cm"/>
      <inkml:brushProperty name="height" value="0.035" units="cm"/>
      <inkml:brushProperty name="color" value="#E71224"/>
    </inkml:brush>
  </inkml:definitions>
  <inkml:trace contextRef="#ctx0" brushRef="#br0">1 58 16780,'0'-3'1728,"7"0"-928,3-3-304,10 1 857,2-3-185,8 0-376,3-2-224,1 4-392,-1 0-264,-4 3-792,-4 3-552,-9 2 1144,-3 4-249,-9-1-223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1.642"/>
    </inkml:context>
    <inkml:brush xml:id="br0">
      <inkml:brushProperty name="width" value="0.035" units="cm"/>
      <inkml:brushProperty name="height" value="0.035" units="cm"/>
      <inkml:brushProperty name="color" value="#E71224"/>
    </inkml:brush>
  </inkml:definitions>
  <inkml:trace contextRef="#ctx0" brushRef="#br0">75 49 15955,'2'-5'818,"-1"3"-656,-1 0 0,1 0 1,-1 1-1,1-1 1,-1 0-1,1 0 1,-1 0-1,0 0 1,0 0-1,0 1 1,0-1-1,0 0 1,-1 0-1,0-3 0,-8-7 5238,9 12-5351,-1 1-1,1-1 1,-1 0-1,0 1 1,1-1-1,-1 1 1,1-1-1,-1 1 1,1 0-1,-1-1 1,1 1-1,-1-1 0,1 1 1,0 0-1,-1-1 1,1 1-1,0 0 1,-1 0-1,-10 15-41,2-7 148,9-9-139,1-1-36,-1 1-9,-23-7-3567,5 7 3114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2.248"/>
    </inkml:context>
    <inkml:brush xml:id="br0">
      <inkml:brushProperty name="width" value="0.035" units="cm"/>
      <inkml:brushProperty name="height" value="0.035" units="cm"/>
      <inkml:brushProperty name="color" value="#E71224"/>
    </inkml:brush>
  </inkml:definitions>
  <inkml:trace contextRef="#ctx0" brushRef="#br0">237 65 14827,'2'-5'442,"-1"0"1,1 0-1,-2-1 0,1 1 0,0 0 0,-1 0 1,-1-9-1,1 14-353,0-1-1,0 0 1,0 1 0,0-1 0,0 0-1,0 0 1,-1 1 0,1-1 0,0 0 0,0 1-1,-1-1 1,1 0 0,-1 1 0,1-1 0,-1 1-1,1-1 1,-1 1 0,1-1 0,-1 1-1,1-1 1,-1 1 0,1-1 0,-2 0 0,1 1 10,-1 0-1,1 0 1,0 0 0,0 0 0,-1 1 0,1-1 0,0 0 0,0 1-1,-1-1 1,1 0 0,0 1 0,0-1 0,0 1 0,-1 0 0,1-1-1,0 1 1,0 0 0,-1 2 0,-12 8 139,0 2-1,2 0 1,-1 0-1,2 1 1,0 1 0,-10 16-1,1 3 206,-27 65 0,36-73-160,1 1 1,-10 47-1,18-67-241,1-1 0,0 1 1,0 0-1,0-1 0,1 1 0,0-1 0,1 1 0,0 0 1,0-1-1,0 1 0,0-1 0,1 1 0,0-1 1,1 0-1,-1 0 0,1 0 0,7 10 0,-8-13-31,1 0-1,-1-1 0,0 0 0,1 1 0,0-1 0,-1 0 1,1 0-1,0-1 0,0 1 0,0-1 0,0 1 1,1-1-1,-1 0 0,0 0 0,0 0 0,1-1 0,3 1 1,-1-1-51,0 0 0,0 0-1,0-1 1,0 0 0,0 0 0,0-1 0,0 1 0,11-6 0,-4 1-224,0-1 1,-1 0-1,0-1 0,0 0 0,-1-1 1,0 0-1,15-17 0,1-15-332,-14 23 104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2.748"/>
    </inkml:context>
    <inkml:brush xml:id="br0">
      <inkml:brushProperty name="width" value="0.035" units="cm"/>
      <inkml:brushProperty name="height" value="0.035" units="cm"/>
      <inkml:brushProperty name="color" value="#E71224"/>
    </inkml:brush>
  </inkml:definitions>
  <inkml:trace contextRef="#ctx0" brushRef="#br0">12 1 14835,'-2'8'512,"-1"0"0,1 0 0,0 0 0,1 0 0,0 1-1,0-1 1,1 1 0,0-1 0,1 1 0,-1-1 0,2 0 0,-1 1 0,1-1-1,0 0 1,1 0 0,6 13 0,-9-20-485,1-1-1,-1 1 1,0 0 0,1 0-1,-1-1 1,1 1 0,0 0 0,-1-1-1,1 1 1,0-1 0,-1 1-1,1-1 1,0 1 0,-1-1-1,1 1 1,0-1 0,0 0-1,0 1 1,-1-1 0,1 0-1,0 0 1,0 1 0,0-1-1,2 0 1,-2 0-30,1-1-1,-1 1 1,1-1 0,-1 1-1,1-1 1,-1 0 0,0 0-1,1 1 1,-1-1 0,0 0-1,1 0 1,1-2 0,3-5-261,1 1 0,-1-1 0,7-13 0,-10 16 91,20-34-1201,-15 23 238,1 1 0,14-18 1,-23 33 1119,0 0 0,0 0 0,0 0 1,0 0-1,0-1 0,0 1 0,0 0 1,0 0-1,0 0 0,0 0 0,1 0 1,-1 0-1,0 0 0,0-1 0,0 1 1,0 0-1,0 0 0,0 0 0,0 0 1,0 0-1,1 0 0,-1 0 0,0 0 1,0 0-1,0 0 0,0 0 0,0 0 1,0 0-1,1 0 0,-1 0 0,0 0 0,0 0 1,0 0-1,0 0 0,0 0 0,1 0 1,-1 0-1,0 0 0,0 0 0,0 0 1,0 0-1,0 0 0,0 0 0,0 0 1,1 0-1,-1 0 0,0 0 0,0 1 1,0-1-1,0 0 0,0 0 0,0 0 1,0 0-1,0 0 0,0 0 0,1 0 1,-1 0-1,0 1 0,2 12-130,-3 15 579,-20 135 3034,1-18-402,21-89-6226,-1-48 2478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3.214"/>
    </inkml:context>
    <inkml:brush xml:id="br0">
      <inkml:brushProperty name="width" value="0.035" units="cm"/>
      <inkml:brushProperty name="height" value="0.035" units="cm"/>
      <inkml:brushProperty name="color" value="#E71224"/>
    </inkml:brush>
  </inkml:definitions>
  <inkml:trace contextRef="#ctx0" brushRef="#br0">17 17 18180,'0'0'2344,"0"3"-1183,-5 0-473,-1-2 1800,2 2-71,2-1-1745,6-2-616,2-3-288,4 0-712,0-1-337,3-2 977,-3-1-240,-3 1-224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3.713"/>
    </inkml:context>
    <inkml:brush xml:id="br0">
      <inkml:brushProperty name="width" value="0.035" units="cm"/>
      <inkml:brushProperty name="height" value="0.035" units="cm"/>
      <inkml:brushProperty name="color" value="#E71224"/>
    </inkml:brush>
  </inkml:definitions>
  <inkml:trace contextRef="#ctx0" brushRef="#br0">5 60 16476,'-2'23'2432,"1"-19"-1969,1 0 1,-1 0 0,1 0-1,0 0 1,0 0-1,0 0 1,2 8-1,-2-11-407,1 0-1,0 1 1,-1-1 0,1 0-1,0 0 1,-1-1-1,1 1 1,0 0-1,0 0 1,0 0 0,0-1-1,0 1 1,0 0-1,0-1 1,0 1 0,0-1-1,1 1 1,-1-1-1,0 1 1,0-1 0,0 0-1,0 0 1,1 1-1,-1-1 1,0 0-1,0 0 1,1 0 0,-1-1-1,0 1 1,0 0-1,0 0 1,2-1 0,4-1-157,0 0 1,0 0-1,-1-1 1,1 1-1,-1-1 1,0-1-1,0 1 1,0-1-1,0-1 1,6-4-1,2-3-836,-1-1 0,20-24 0,-8 2-1250,-25 35 2185,0 0 1,0 0-1,0 0 1,1 0-1,-1 0 0,0 0 1,0 0-1,0 0 1,0 0-1,0-1 1,0 1-1,0 0 1,0 0-1,0 0 1,0 0-1,0 0 1,0 0-1,0 0 1,0 0-1,0 0 1,0 0-1,0 0 1,0 0-1,1 0 1,-1 0-1,0 0 1,0 0-1,0 0 1,0 0-1,0 0 1,0-1-1,0 1 1,0 0-1,0 0 1,0 0-1,1 0 1,-1 0-1,0 0 0,0 1 1,0-1-1,0 0 1,0 0-1,0 0 1,0 0-1,0 0 1,0 0-1,0 0 1,0 0-1,0 0 1,1 0-1,-1 0 1,0 0-1,0 0 1,0 0-1,0 0 1,0 0-1,0 0 1,0 0-1,0 0 1,0 1-1,1 7 276,-4 14 554,2-20-721,-24 287 5818,19-177-5103,5-98-902,0 6-684,0-17 123,1-11-159,1-7 304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2.044"/>
    </inkml:context>
    <inkml:brush xml:id="br0">
      <inkml:brushProperty name="width" value="0.025" units="cm"/>
      <inkml:brushProperty name="height" value="0.025" units="cm"/>
    </inkml:brush>
  </inkml:definitions>
  <inkml:trace contextRef="#ctx0" brushRef="#br0">1 1 10634,'0'0'9604,"10"4"-9540,16 7-130,1-1 1,0-2 0,45 8-1,-69-15 52,1-1 0,-1 1 0,0 0 0,0-1 0,0 1 0,0 1 0,0-1 0,0 0 0,0 1 0,0 0 0,0-1 0,0 1 0,-1 0 0,1 1 1,-1-1-1,0 0 0,1 1 0,-1-1 0,0 1 0,-1 0 0,1-1 0,0 1 0,2 6 0,-1 1 39,0 1 1,-1 0 0,0 0-1,-1 1 1,0 19 0,-1-25-26,0 0 0,1 0 1,0 1-1,0-1 0,0 0 0,5 11 1,-6-16-3,0 0 0,0-1-1,1 1 1,-1-1 0,1 1 0,-1 0 0,0-1 0,1 1 0,-1-1 0,1 1 0,-1-1 0,1 0 0,-1 1 0,1-1 0,0 1-1,-1-1 1,1 0 0,-1 0 0,1 1 0,0-1 0,-1 0 0,1 0 0,0 0 0,-1 0 0,1 1 0,1-1 0,0-1 5,0 0 0,0 1 0,-1-1 1,1 0-1,0 0 0,0 0 0,-1 0 1,1 0-1,0-1 0,-1 1 0,1 0 1,-1-1-1,0 1 0,2-3 0,77-107 401,-42 54-300,-36 67 48,0 0 1,-1 0 0,0 0-1,-1 14 1,0 89-14,0-112-141,0 0 1,-1-1-1,1 1 0,0-1 1,0 1-1,0 0 1,0-1-1,0 1 0,0-1 1,0 1-1,0 0 1,0-1-1,0 1 1,0-1-1,0 1 0,1 0 1,-1-1-1,0 1 1,0-1-1,1 1 0,-1-1 1,0 1-1,1-1 1,-1 1-1,0-1 0,1 1 1,-1-1-1,1 0 1,-1 1-1,1-1 1,-1 1-1,1-1 0,-1 0 1,1 1-1,-1-1 1,1 0-1,-1 0 0,1 0 1,-1 1-1,1-1 1,0 0-1,-1 0 1,1 0-1,-1 0 0,1 0 1,0 0-1,-1 0 1,1 0-1,-1 0 0,1 0 1,0-1-1,-1 1 1,1 0-1,-1 0 0,1 0 1,-1-1-1,1 1 1,0 0-1,-1-1 1,0 1-1,1 0 0,-1-1 1,1 1-1,-1-1 1,1 0-1,4-2-127,-1-1 0,0 1 0,0-1-1,0 0 1,-1-1 0,5-5 0,-2 0-1525,0-2 0,-1 1 0,0-1 1,4-13-1,0-18-7416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4.232"/>
    </inkml:context>
    <inkml:brush xml:id="br0">
      <inkml:brushProperty name="width" value="0.035" units="cm"/>
      <inkml:brushProperty name="height" value="0.035" units="cm"/>
      <inkml:brushProperty name="color" value="#E71224"/>
    </inkml:brush>
  </inkml:definitions>
  <inkml:trace contextRef="#ctx0" brushRef="#br0">7 0 19772,'1'3'1689,"-2"4"-1225,-2 5-224,1 6 680,1 4-192,1 4-336,0 2-176,3 1-184,0 0-56,1-5-144,-1-3-32,0-6-208,0-4-128,-3-5-120,-5-9 392,-1-1-48,-2-1 64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4.742"/>
    </inkml:context>
    <inkml:brush xml:id="br0">
      <inkml:brushProperty name="width" value="0.035" units="cm"/>
      <inkml:brushProperty name="height" value="0.035" units="cm"/>
      <inkml:brushProperty name="color" value="#E71224"/>
    </inkml:brush>
  </inkml:definitions>
  <inkml:trace contextRef="#ctx0" brushRef="#br0">0 392 16123,'0'0'2289,"5"-1"-1321,2-4-352,6-2 2297,7-3-1905,6-1-240,5-1-400,5 2-248,3 3-688,-1 1-392,-3 3 752,-5 3-152,-10 6-152</inkml:trace>
  <inkml:trace contextRef="#ctx0" brushRef="#br0" timeOffset="1">492 1 18044,'-1'41'5854,"-5"41"-3950,-1 31-1863,5 34 76,-1-4-3778,2-128 3044,0-4-221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5.197"/>
    </inkml:context>
    <inkml:brush xml:id="br0">
      <inkml:brushProperty name="width" value="0.035" units="cm"/>
      <inkml:brushProperty name="height" value="0.035" units="cm"/>
      <inkml:brushProperty name="color" value="#E71224"/>
    </inkml:brush>
  </inkml:definitions>
  <inkml:trace contextRef="#ctx0" brushRef="#br0">19 586 16716,'0'8'1720,"0"-1"-1000,4-3-232,7-4 1009,5 0-369,6-6-232,2-1-176,6-4-232,0-2-104,5-2-216,-5 1-112,-3 0-392,-1 1-288,-6 3-560,-3-2 2016,-8 1-1080,-1 2-88,-3 2 40</inkml:trace>
  <inkml:trace contextRef="#ctx0" brushRef="#br0" timeOffset="1">10 101 19164,'-9'1'1888,"8"-2"-1199,4-5-273,11-3 808,6-1-200,6 0-280,3-1-200,4-1-263,4 2-73,-3 2-280,-2 2-216,-5 3-385,-7-1 593,-1-1-112,-3-2-88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5.677"/>
    </inkml:context>
    <inkml:brush xml:id="br0">
      <inkml:brushProperty name="width" value="0.035" units="cm"/>
      <inkml:brushProperty name="height" value="0.035" units="cm"/>
      <inkml:brushProperty name="color" value="#E71224"/>
    </inkml:brush>
  </inkml:definitions>
  <inkml:trace contextRef="#ctx0" brushRef="#br0">76 8 15547,'5'-7'4390,"-13"16"-1331,-1 15-2666,1 0 0,1 1 1,1 0-1,-4 34 0,5-29-232,-20 170 311,23-156-339,1 0 0,8 69 0,-6-106-222,1 1 0,-1-1 0,1 0 0,0 1 0,1-1 1,0 0-1,0 0 0,0-1 0,1 1 0,0-1 0,7 9 1,-9-13 24,0 0 1,0 0 0,1 0-1,-1 0 1,1 0 0,-1 0 0,1-1-1,0 0 1,-1 1 0,1-1 0,0 0-1,0 0 1,0 0 0,0-1 0,0 1-1,0-1 1,0 0 0,0 1-1,0-1 1,1-1 0,-1 1 0,0 0-1,0-1 1,0 0 0,0 1 0,0-1-1,-1 0 1,1-1 0,0 1-1,4-3 1,16-10-522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6.161"/>
    </inkml:context>
    <inkml:brush xml:id="br0">
      <inkml:brushProperty name="width" value="0.035" units="cm"/>
      <inkml:brushProperty name="height" value="0.035" units="cm"/>
      <inkml:brushProperty name="color" value="#E71224"/>
    </inkml:brush>
  </inkml:definitions>
  <inkml:trace contextRef="#ctx0" brushRef="#br0">13 163 16091,'6'-21'1877,"0"1"-1,15-31 0,-19 46-1657,0 0 1,1 0-1,0 1 0,0-1 0,0 0 1,1 1-1,0 0 0,0 0 0,0 0 1,0 0-1,0 1 0,1 0 0,-1 0 1,1 0-1,5-3 0,-8 6-186,0-1 0,-1 1 0,1-1 0,-1 1 0,1-1 0,0 1 0,0 0 0,-1 0 0,1 0 0,0 0 0,0 0 0,-1 0 0,1 0 0,0 1 0,-1-1 0,1 0 0,0 1 0,-1 0 0,1-1 0,-1 1 1,1 0-1,1 1 0,-1 0-11,0 0 1,0 0 0,0 0 0,0 1 0,0-1 0,0 1 0,-1-1 0,0 1-1,1 0 1,-1-1 0,0 1 0,1 3 0,0 4 13,0 0 1,-1 0-1,1 0 1,-2 0-1,0 0 1,-1 19-1,-3-9 45,-1 0-1,-1 0 0,-1 0 1,0-1-1,-1 0 0,-1 0 0,-1-1 1,-1 0-1,0-1 0,-2 0 1,0-1-1,0-1 0,-25 22 1,25-27-41,4-1 6,10-8-47,0 0 0,0-1 0,0 0-1,1 1 1,-1-1 0,0 0 0,1 1-1,-1-1 1,0 0 0,1 0 0,-1 0-1,0 0 1,3-1 0,64 0-1473,86-14-1,-133 14 943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7.058"/>
    </inkml:context>
    <inkml:brush xml:id="br0">
      <inkml:brushProperty name="width" value="0.035" units="cm"/>
      <inkml:brushProperty name="height" value="0.035" units="cm"/>
      <inkml:brushProperty name="color" value="#E71224"/>
    </inkml:brush>
  </inkml:definitions>
  <inkml:trace contextRef="#ctx0" brushRef="#br0">58 1 13731,'0'0'52,"0"0"0,0 0 0,0 0-1,0 0 1,0 0 0,0 0 0,0 0 0,0-1 0,1 1 0,-1 0-1,0 0 1,0 0 0,0 0 0,0 0 0,0 0 0,0 0 0,0 0-1,1 0 1,-1 0 0,0 0 0,0 0 0,0 0 0,0 0 0,0 0-1,0 0 1,1 0 0,-1 0 0,0 0 0,0 0 0,0 0 0,0 0-1,0 0 1,0 0 0,0 0 0,1 1 0,-1-1 0,0 0 0,0 0-1,0 0 1,0 0 0,0 0 0,0 0 0,0 0 0,0 0 0,0 0-1,0 1 1,1-1 0,2 9 1506,-1 10 188,-30 121 3310,13-36-4318,5-47-546,-3 95-1,13-152-207,-1 1-1,1-1 0,0 0 1,0 1-1,0-1 0,0 1 1,0-1-1,0 1 0,0-1 1,0 0-1,0 1 0,0-1 1,0 1-1,0-1 0,0 1 1,0-1-1,1 0 0,-1 1 0,0-1 1,0 1-1,0-1 0,1 0 1,-1 1-1,0-1 0,0 0 1,1 1-1,-1-1 0,0 0 1,1 1-1,-1-1 0,0 0 1,1 1-1,9-11-1142,7-25-193,-10 10 825,1-4-157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8.385"/>
    </inkml:context>
    <inkml:brush xml:id="br0">
      <inkml:brushProperty name="width" value="0.035" units="cm"/>
      <inkml:brushProperty name="height" value="0.035" units="cm"/>
      <inkml:brushProperty name="color" value="#E71224"/>
    </inkml:brush>
  </inkml:definitions>
  <inkml:trace contextRef="#ctx0" brushRef="#br0">45 0 14011,'1'1'269,"1"-1"0,-1 0 0,1 1 0,-1-1 0,0 1 0,0-1 0,1 1 0,-1-1 0,0 1 0,0 0 0,0 0 0,1 0 0,-1 0 0,0 0 0,0 0 0,-1 0 0,1 0 0,0 0 0,0 0 0,0 0 0,0 3 0,15 31 1040,-12-25-832,9 28-174,-2 0-1,-1 0 0,-2 1 1,-2 0-1,-2 0 1,-1 0-1,-2 1 0,-1 0 1,-3-1-1,-7 42 0,4-50-424,-1 0-1,-14 38 1,17-57 36,-1 0 0,0-1 1,-1 0-1,0 0 0,-1 0 1,0-1-1,-1 0 0,-13 14 0,20-23 75,0 0 0,0 0 0,0 0 0,0 0-1,0 0 1,-1-1 0,1 1 0,0 0-1,0 0 1,-1-1 0,1 1 0,-1-1 0,1 1-1,0-1 1,-1 0 0,-2 1 0,-1-7-192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9.398"/>
    </inkml:context>
    <inkml:brush xml:id="br0">
      <inkml:brushProperty name="width" value="0.035" units="cm"/>
      <inkml:brushProperty name="height" value="0.035" units="cm"/>
      <inkml:brushProperty name="color" value="#E71224"/>
    </inkml:brush>
  </inkml:definitions>
  <inkml:trace contextRef="#ctx0" brushRef="#br0">51 0 19004,'-8'30'1105,"2"-1"-1,1 1 1,-2 51-1,9 90 119,3-54-1782,-18-140-1628,6 13 1877,-4-12-331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09.868"/>
    </inkml:context>
    <inkml:brush xml:id="br0">
      <inkml:brushProperty name="width" value="0.035" units="cm"/>
      <inkml:brushProperty name="height" value="0.035" units="cm"/>
      <inkml:brushProperty name="color" value="#E71224"/>
    </inkml:brush>
  </inkml:definitions>
  <inkml:trace contextRef="#ctx0" brushRef="#br0">2 163 14739,'-1'-4'2201,"3"1"-1177,7 1-352,3-1 2193,9-2-1665,5-4-256,4-7-472,1 1-272,8-4-680,-2 0-432,1-2 736,-2-1-176,-5-2-184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0.403"/>
    </inkml:context>
    <inkml:brush xml:id="br0">
      <inkml:brushProperty name="width" value="0.035" units="cm"/>
      <inkml:brushProperty name="height" value="0.035" units="cm"/>
      <inkml:brushProperty name="color" value="#E71224"/>
    </inkml:brush>
  </inkml:definitions>
  <inkml:trace contextRef="#ctx0" brushRef="#br0">193 0 17668,'-6'2'379,"0"1"0,0 0 1,1 0-1,-1 1 0,1-1 1,0 1-1,0 0 0,-6 6 0,-1 3 522,-18 25-1,17-19-454,1 0 0,1 1 0,0 1 0,2-1 0,0 1 0,-6 28 0,10-31-341,1 0 1,1 0-1,1 0 1,1 0 0,0 0-1,1 0 1,1 0-1,4 24 1,-3-36-91,-1 0-1,1 0 1,0 0 0,1 0 0,-1 0-1,1-1 1,0 1 0,1-1 0,-1 0-1,1 0 1,0 0 0,0-1 0,8 7-1,-10-9-12,1 0 0,-1 0 0,1 0-1,0-1 1,-1 1 0,1-1 0,0 0 0,0 0-1,0 0 1,0 0 0,0 0 0,0-1 0,1 0-1,-1 1 1,0-1 0,0 0 0,0 0 0,0-1-1,0 1 1,0-1 0,0 1 0,0-1 0,0 0-1,0 0 1,0 0 0,0-1 0,0 1 0,3-3-1,-1 0 5,1 0-1,-1-1 0,0 0 0,-1 0 0,1 0 0,-1 0 0,0-1 0,0 1 0,4-9 0,-7 11-1,0 0-1,0 0 0,0 1 0,0-1 0,0 0 0,0 0 0,-1 0 0,0 0 0,1 0 0,-1-5 0,-1 6-2,1 1 0,0-1-1,-1 0 1,1 1 0,-1-1 0,0 1-1,1-1 1,-1 1 0,0-1-1,0 1 1,0-1 0,0 1 0,0 0-1,0 0 1,-1-1 0,1 1 0,0 0-1,0 0 1,-1 0 0,-1-1-1,1 2 1,0-1-1,-1 0 1,1 1-1,0-1 0,0 1 1,-1-1-1,1 1 1,0 0-1,0 0 0,-1 0 1,1 0-1,0 1 0,0-1 1,-1 1-1,1-1 1,0 1-1,0 0 0,0 0 1,0 0-1,0 0 0,0 0 1,0 0-1,0 0 1,0 1-1,0-1 0,1 1 1,-4 2-1,3-1 1,-1-1-1,1 0 1,0 1 0,0 0-1,0 0 1,0-1-1,0 1 1,0 0 0,1 1-1,-1-1 1,1 0-1,0 0 1,0 0-1,0 1 1,1-1 0,-1 1-1,1 4 1,0-6-2,0-1 1,0 0-1,1 0 1,-1 0-1,1 0 1,-1 0-1,1 0 1,-1-1-1,1 1 1,-1 0-1,1 0 1,0 0-1,0 0 1,-1-1-1,1 1 1,0 0-1,0-1 1,0 1-1,0 0 1,0-1-1,0 0 1,0 1-1,0-1 1,0 1-1,0-1 0,0 0 1,0 0-1,0 0 1,0 1-1,0-1 1,0 0-1,0 0 1,0 0-1,1-1 1,-1 1-1,1 0 1,4-1-3,0 0 0,0 0 0,0-1 0,0 0 1,8-3-1,6-5-6,0-1 1,-1-1-1,34-29 1,-7 6-20,-45 34 28,0 0-1,0 1 0,0-1 0,1 0 0,-1 0 0,0 0 0,1 1 0,-1-1 0,1 1 0,-1-1 0,1 1 0,-1 0 1,1-1-1,-1 1 0,3 0 0,-4 0 0,1 0 0,-1 1 0,1-1 0,-1 0 0,1 0-1,-1 1 1,1-1 0,-1 0 0,0 1 0,1-1 0,-1 1 0,0-1 0,1 0 0,-1 1 0,0-1 0,1 1 0,-1-1 0,0 1 0,0-1 0,1 1 0,-1-1-1,0 1 1,0-1 0,0 1 0,0 0 0,0-1 0,0 1 0,0 6-6,0-1 0,0 1 0,-1-1 0,0 0 0,-3 10 0,-4 21-47,-35 119-1823,42-154 1623,0 0 1,0 1-1,0-1 1,0-1-1,0 1 0,0 0 1,0 0-1,-1 0 1,1 0-1,0-1 1,-1 1-1,0-1 1,1 1-1,-1-1 1,0 0-1,-3 2 0,-6-1-882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2.437"/>
    </inkml:context>
    <inkml:brush xml:id="br0">
      <inkml:brushProperty name="width" value="0.025" units="cm"/>
      <inkml:brushProperty name="height" value="0.025" units="cm"/>
    </inkml:brush>
  </inkml:definitions>
  <inkml:trace contextRef="#ctx0" brushRef="#br0">34 1 14382,'0'0'5829,"-34"52"-5316,34-37-417,2 0-128,13-3 0,2-4-577,1-3-1089,5-4-1152,-1-1-1218,-4 0-384,-4 0-577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4.555"/>
    </inkml:context>
    <inkml:brush xml:id="br0">
      <inkml:brushProperty name="width" value="0.035" units="cm"/>
      <inkml:brushProperty name="height" value="0.035" units="cm"/>
      <inkml:brushProperty name="color" value="#E71224"/>
    </inkml:brush>
  </inkml:definitions>
  <inkml:trace contextRef="#ctx0" brushRef="#br0">1 132 15043,'10'-20'1125,"1"-1"142,0 1 0,27-35-1,-37 54-1207,0-1 0,0 1-1,0 0 1,0 0 0,0 0 0,1 0-1,-1 0 1,0 0 0,1 0-1,-1 1 1,0-1 0,1 0 0,-1 1-1,1-1 1,-1 1 0,1 0-1,0-1 1,-1 1 0,1 0-1,-1 0 1,1 0 0,-1 0 0,1 0-1,0 0 1,-1 1 0,1-1-1,-1 0 1,1 1 0,-1-1 0,1 1-1,-1-1 1,1 1 0,-1 0-1,0 0 1,1 0 0,-1 0 0,0 0-1,1 1 1,7 5 64,-1 1 1,-1 0-1,1 1 0,8 12 0,-7-9-64,-5-5-10,1-1 1,-1 1-1,0 0 0,0 0 1,-1 0-1,0 0 0,0 0 1,-1 1-1,0-1 0,0 1 1,-1 0-1,1 10 0,-2-6 73,0-1-1,-1 1 0,-1 0 1,0 0-1,-1 0 1,0-1-1,-6 17 0,-30 66 610,20-50-432,1 1 1,-21 90 0,36-121-286,1 1 0,0 0 0,1 0 0,1 0 0,0 1 1,1-1-1,1 0 0,0-1 0,1 1 0,1 0 0,0-1 0,1 1 0,11 21 0,-10-24-94,1-1 0,1 0 0,0 0 0,0-1 0,1 0 0,1 0 0,-1-1 0,1 0 0,1-1 0,0 0 0,0 0 0,1-1 0,23 10 0,-33-16 14,0 0-1,0 1 1,0 0 0,0-1-1,0 1 1,0 0 0,0 0 0,-1 0-1,1 0 1,-1 0 0,1 0-1,-1 1 1,0-1 0,0 0-1,0 1 1,0-1 0,0 1-1,0 4 1,2 6-17,-2 0-1,1 20 1,-1-13 75,-1-11 16,0-1-1,0 1 1,-1 0-1,0 0 0,0 0 1,-1 0-1,-6 16 0,-2-2 157,-18 32-1,18-38-79,6-9-37,0 0 0,1 0 0,-5 15 0,7-21-43,1 0 0,-1 1 0,1-1-1,0 0 1,-1 1 0,1-1-1,0 1 1,1-1 0,-1 1-1,0-1 1,1 0 0,-1 1-1,1-1 1,-1 0 0,1 1-1,0-1 1,0 0 0,2 3 0,40 46-85,-27-32-61,0 0 0,13 23 0,-10-10-11,-2 2 1,-1 0 0,-2 1-1,-1 0 1,10 46-1,-13-30 166,-2-1 0,-2 1 0,-1 67 0,-5-84 121,-1-1 0,-1 0 0,-2 0 1,-12 45-1,13-65-38,-2-1 1,1 1-1,-1-1 0,-1-1 1,0 1-1,-1-1 0,0 0 1,-1 0-1,0-1 1,-1 0-1,0 0 0,-1-1 1,1 0-1,-13 7 0,10-8 14,0 0 0,-1-1 0,0-1 0,-1 0 0,0 0 0,0-2 0,-27 6-1,34-8-187,1-1-1,-1 0 0,0-1 1,0 0-1,0 0 0,0 0 1,0-1-1,1 0 0,-1 0 0,0-1 1,1 0-1,-1 0 0,1 0 1,-1-1-1,1 0 0,0 0 1,0-1-1,-10-8 0,13 9-75,0 0 0,0 0-1,0 0 1,1-1 0,0 1 0,-1-1-1,1 1 1,1-1 0,-1 0-1,0 0 1,1 0 0,-1-4-1,-2-10-467</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5.306"/>
    </inkml:context>
    <inkml:brush xml:id="br0">
      <inkml:brushProperty name="width" value="0.035" units="cm"/>
      <inkml:brushProperty name="height" value="0.035" units="cm"/>
      <inkml:brushProperty name="color" value="#E71224"/>
    </inkml:brush>
  </inkml:definitions>
  <inkml:trace contextRef="#ctx0" brushRef="#br0">115 16 16019,'3'-12'1771,"-8"9"-210,4 3-1413,-1 1 1,1-1 0,0 1-1,0-1 1,-1 1-1,1 0 1,0-1-1,0 1 1,0 0-1,0 0 1,0 0 0,0 0-1,0 0 1,-1 1-1,-10 13 123,2 0 1,0 0-1,0 1 0,2 1 0,0-1 0,1 1 1,1 1-1,0-1 0,1 1 0,1 0 0,1 0 1,0 0-1,1 34 0,2-50-305,-1 0 1,2 0-1,-1 0 1,0-1-1,0 1 0,1 0 1,-1 0-1,1 0 1,-1 0-1,1-1 0,0 1 1,-1 0-1,1-1 0,0 1 1,0 0-1,1-1 1,-1 1-1,0-1 0,0 0 1,1 1-1,-1-1 0,2 1 1,-1-1 25,0-1 0,0 1 0,-1-1 0,1 1 0,0-1 0,0 0 1,-1 0-1,1 0 0,0 0 0,0 0 0,0 0 0,0-1 0,-1 1 0,1 0 0,0-1 0,-1 0 1,1 1-1,0-1 0,-1 0 0,1 0 0,0 0 0,-1 0 0,2-1 0,13-11-217,1-1-78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5.787"/>
    </inkml:context>
    <inkml:brush xml:id="br0">
      <inkml:brushProperty name="width" value="0.035" units="cm"/>
      <inkml:brushProperty name="height" value="0.035" units="cm"/>
      <inkml:brushProperty name="color" value="#E71224"/>
    </inkml:brush>
  </inkml:definitions>
  <inkml:trace contextRef="#ctx0" brushRef="#br0">45 0 17756,'-8'13'639,"1"-1"1,1 2 0,0-1-1,-7 22 1,12-30-578,0-1-1,0 1 1,0 0-1,1-1 0,-1 1 1,1 0-1,0-1 1,1 1-1,-1 0 1,1-1-1,0 1 1,0-1-1,0 1 1,1-1-1,0 1 1,0-1-1,0 0 1,3 6-1,-3-9-48,-1 1 1,0 0-1,1-1 1,-1 1-1,1 0 0,-1-1 1,1 0-1,-1 1 1,1-1-1,0 0 0,0 0 1,0 0-1,0 0 0,0 0 1,0 0-1,0-1 1,0 1-1,0-1 0,4 1 1,-3-1 15,1 0-1,0-1 1,-1 1 0,1-1 0,-1 0 0,1 0 0,-1 0 0,1 0-1,-1-1 1,6-2 0,1-3 100,1 0 0,-1-1 0,-1 0 0,1 0 0,13-16 0,-20 20-58,-1 1 1,1-1-1,-1 1 1,0-1-1,0 0 0,0 0 1,0 0-1,0 0 1,1-8-1,-3 11-50,0 0 0,0-1 0,0 1 0,0 0-1,0 0 1,0 0 0,0 0 0,0 0 0,0 0 0,-1 0 0,1 0 0,0-1 0,-1 1-1,1 0 1,-1 0 0,0 0 0,1 1 0,-1-1 0,0 0 0,1 0 0,-1 0 0,0 0 0,0 1-1,0-1 1,0 0 0,1 1 0,-1-1 0,0 0 0,0 1 0,0-1 0,-1 1 0,1 0-1,0-1 1,0 1 0,0 0 0,0 0 0,0 0 0,0 0 0,0-1 0,-1 2 0,1-1-1,-1 0 1,-30 5-1088,8 0-7,15-5 591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6.316"/>
    </inkml:context>
    <inkml:brush xml:id="br0">
      <inkml:brushProperty name="width" value="0.035" units="cm"/>
      <inkml:brushProperty name="height" value="0.035" units="cm"/>
      <inkml:brushProperty name="color" value="#E71224"/>
    </inkml:brush>
  </inkml:definitions>
  <inkml:trace contextRef="#ctx0" brushRef="#br0">78 19 18788,'3'-12'4018,"-2"18"-856,2 14-2434,35 157-2511,-37-175 2010,-1-1-374,0-1-1,0 0 1,1 1 0,-1-1-1,0 1 1,0-1-1,0 1 1,1-1 0,-1 1-1,0-1 1,0 1-1,0-1 1,0 1 0,0-1-1,0 1 1,0-1-1,0 1 1,0-1 0,0 0-1,0 1 1,-1-1-1,1 1 1,0-1 0,0 1-1,0-1 1,-1 1-1,1-1 1,0 0 0,0 1-1,-1-1 1,1 1-1,0-1 1,-1 0 0,1 1-1,0-1 1,-1 0-1,1 1 1,-1-1 0,0 0-1,-4-1-1044</inkml:trace>
  <inkml:trace contextRef="#ctx0" brushRef="#br0" timeOffset="1">0 147 19876,'5'-6'1793,"3"-3"-1209,2-2-232,6-3 848,0-5-320,4 2-472,0-2-320,0 3-936,0 3 832,-1 2-168,-2-1-104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6.967"/>
    </inkml:context>
    <inkml:brush xml:id="br0">
      <inkml:brushProperty name="width" value="0.035" units="cm"/>
      <inkml:brushProperty name="height" value="0.035" units="cm"/>
      <inkml:brushProperty name="color" value="#E71224"/>
    </inkml:brush>
  </inkml:definitions>
  <inkml:trace contextRef="#ctx0" brushRef="#br0">0 1 19924,'3'1'3286,"1"8"-2015,4 14-785,-8-21-302,82 244-2101,-81-243 1947,0-2-50,0 0 1,-1 1 0,1-1-1,0 0 1,-1 1 0,0-1-1,1 1 1,-1-1 0,0 1-1,1-1 1,-1 0 0,0 1-1,0-1 1,0 1 0,-1-1-1,1 1 1,0-1 0,0 1-1,-1 1 1,-5 1-309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7.508"/>
    </inkml:context>
    <inkml:brush xml:id="br0">
      <inkml:brushProperty name="width" value="0.035" units="cm"/>
      <inkml:brushProperty name="height" value="0.035" units="cm"/>
      <inkml:brushProperty name="color" value="#E71224"/>
    </inkml:brush>
  </inkml:definitions>
  <inkml:trace contextRef="#ctx0" brushRef="#br0">88 433 17012,'3'3'1976,"1"-3"-1208,3-4-200,4-4 1057,1-6-641,4-2-72,1-1-280,1-2-104,-1 1-184,-1-1-248,-2 3-416,-1 4-312,-5 0-448,-2 2-168,-6 0 880,-3-3-272,-5-1-273</inkml:trace>
  <inkml:trace contextRef="#ctx0" brushRef="#br0" timeOffset="1">24 109 16988,'-10'-4'1936,"4"-2"-1064,0 0-336,5-2 953,1-1-257,4-1-376,3 0-136,6 0-400,1-1-192,4 1-536,2 1-344,1 3 632,-1 0-128,-1 2-64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7.987"/>
    </inkml:context>
    <inkml:brush xml:id="br0">
      <inkml:brushProperty name="width" value="0.035" units="cm"/>
      <inkml:brushProperty name="height" value="0.035" units="cm"/>
      <inkml:brushProperty name="color" value="#E71224"/>
    </inkml:brush>
  </inkml:definitions>
  <inkml:trace contextRef="#ctx0" brushRef="#br0">52 29 16580,'0'0'15,"-2"-22"1864,-2 16-1025,-3 12 141,2 4-662,0 1 0,1-1 0,0 1 0,1 0 0,0 0 0,-2 14 0,-3 69 327,6-64-317,3 0 0,0 1 0,6 30 0,-5-50-251,0 0 0,1 0 0,0 0 0,1 0 0,0-1 0,1 1 0,0-1 1,0 0-1,1-1 0,0 1 0,11 11 0,-16-20-129,1 1 0,-1 0 0,1-1 0,0 1 0,0-1 1,-1 0-1,1 1 0,0-1 0,0 0 0,1 0 0,-1 0 0,0 0 0,0-1 0,0 1 1,1 0-1,-1-1 0,0 0 0,0 0 0,1 1 0,-1-1 0,0 0 0,1-1 0,-1 1 1,0 0-1,0-1 0,1 1 0,-1-1 0,4-1 0,-1-1 12,-1 0-1,1 0 1,0-1-1,-1 1 1,1-1-1,-1 0 1,0 0 0,-1-1-1,1 1 1,4-8-1,8-14-290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8.424"/>
    </inkml:context>
    <inkml:brush xml:id="br0">
      <inkml:brushProperty name="width" value="0.035" units="cm"/>
      <inkml:brushProperty name="height" value="0.035" units="cm"/>
      <inkml:brushProperty name="color" value="#E71224"/>
    </inkml:brush>
  </inkml:definitions>
  <inkml:trace contextRef="#ctx0" brushRef="#br0">21 23 17036,'-1'-18'3970,"-2"13"-2176,-1 13-47,1 7-1349,0-1 1,-3 30-1,6-39-389,-1-1 0,1 1-1,0 0 1,1 0-1,-1-1 1,1 1 0,0 0-1,0-1 1,0 1-1,1 0 1,0-1 0,0 0-1,2 5 1,-3-8-18,-1-1 0,0 1 0,1-1 0,-1 1 0,1-1-1,-1 0 1,0 1 0,1-1 0,-1 0 0,1 1 0,-1-1 0,1 0 0,-1 1 0,1-1 0,-1 0 0,1 0 0,-1 0 0,1 0-1,-1 0 1,1 0 0,0 1 0,-1-1 0,1 0 0,-1 0 0,1-1 0,-1 1 0,1 0 0,-1 0 0,1 0 0,0 0 0,-1 0 0,1-1-1,-1 1 1,1 0 0,-1 0 0,1-1 0,-1 1 0,0 0 0,1-1 0,-1 1 0,1 0 0,-1-1 0,0 1 0,1-1 0,-1 1 0,1-2-1,1 0-162,0-1-1,0 0 0,0 0 1,-1-1-1,1 1 0,1-5 1,8-53-531,-6 21 247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8.951"/>
    </inkml:context>
    <inkml:brush xml:id="br0">
      <inkml:brushProperty name="width" value="0.035" units="cm"/>
      <inkml:brushProperty name="height" value="0.035" units="cm"/>
      <inkml:brushProperty name="color" value="#E71224"/>
    </inkml:brush>
  </inkml:definitions>
  <inkml:trace contextRef="#ctx0" brushRef="#br0">12 0 21325,'-4'6'2048,"1"-1"-1528,0-1-272,2-1 1088,4 1-1007,0-3-377,4 4-985,-2 0-2039,4 3 2616,0 2-457,2 7-311</inkml:trace>
  <inkml:trace contextRef="#ctx0" brushRef="#br0" timeOffset="1">153 376 16492,'0'0'82,"0"1"1,0-1 0,1 0 0,-1 1 0,0-1 0,0 0 0,1 1 0,-1-1 0,0 0 0,0 0-1,1 1 1,-1-1 0,0 0 0,1 0 0,-1 0 0,1 0 0,-1 1 0,0-1 0,1 0 0,-1 0-1,0 0 1,1 0 0,-1 0 0,1 0 0,-1 0 0,0 0 0,1 0 0,-1 0 0,1 0 0,-1 0-1,0 0 1,1 0 0,-1 0 0,0-1 0,1 1 0,-1 0 0,1 0 0,-1 0 0,0-1 0,1 1-1,16-7 1706,-12 4-1354,3-1 2,-1-1 1,1 1 0,0 1 0,1 0 0,9-3 0,-17 6-425,0 0 1,0-1-1,0 1 1,0 0-1,1 0 1,-1 0 0,0 0-1,0 0 1,1 0-1,-1 1 1,0-1-1,0 0 1,0 0 0,0 1-1,0-1 1,1 1-1,-1-1 1,0 1-1,0 0 1,0-1 0,0 1-1,0 0 1,-1 0-1,1-1 1,0 1-1,0 0 1,0 0 0,-1 0-1,1 0 1,0 0-1,-1 0 1,1 0-1,-1 1 1,1-1-1,-1 0 1,0 0 0,1 0-1,-1 0 1,0 1-1,0-1 1,0 0-1,0 0 1,0 0 0,0 1-1,-1 1 1,1 14 43,-2 1-1,-1-1 1,0 0 0,-1 0 0,-1 0 0,-10 25-1,-8 28 780,23-69-828,0-1-1,0 0 1,0 0-1,0 0 1,0 0-1,0 0 1,0 0-1,0 0 1,0 1 0,1-1-1,-1 0 1,0 0-1,0 0 1,0 0-1,0 0 1,0 0-1,0 0 1,0 0-1,0 0 1,0 1-1,0-1 1,0 0-1,1 0 1,-1 0-1,0 0 1,0 0-1,0 0 1,0 0-1,0 0 1,0 0-1,0 0 1,0 0-1,1 0 1,-1 0-1,0 0 1,0 0-1,0 0 1,0 0 0,0 0-1,0 0 1,0 0-1,1 0 1,-1 0-1,0 0 1,0 0-1,0 0 1,0 0-1,0 0 1,0 0-1,0 0 1,0 0-1,1 0 1,-1-1-1,0 1 1,0 0-1,0 0 1,0 0-1,0 0 1,0 0-1,0 0 1,0 0-1,0 0 1,0 0-1,0-1 1,0 1-1,0 0 1,0 0-1,8-6 18,5-6-455,-1-2 0,-1 0 0,-1 0 0,18-30 0,-15 17-12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9.417"/>
    </inkml:context>
    <inkml:brush xml:id="br0">
      <inkml:brushProperty name="width" value="0.035" units="cm"/>
      <inkml:brushProperty name="height" value="0.035" units="cm"/>
      <inkml:brushProperty name="color" value="#E71224"/>
    </inkml:brush>
  </inkml:definitions>
  <inkml:trace contextRef="#ctx0" brushRef="#br0">0 1 18668,'12'7'3058,"3"2"-2315,0 0 1,-1 1-1,0 0 1,21 22-1,-29-26-704,0 1-1,-1 0 1,0 0 0,-1 0-1,0 1 1,0-1 0,0 1-1,-1 0 1,0 0 0,0 0-1,2 15 1,-3-9-80,-1 1 0,0 0 0,-1 0 0,-1-1 0,0 1 0,-1 0 0,-6 21 0,6-26-80,-1 0-1,-1 0 1,1 0-1,-2-1 1,1 0-1,-1 1 1,-1-2-1,0 1 1,0-1-1,-1 1 1,-9 8-1,-9 4-274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2.766"/>
    </inkml:context>
    <inkml:brush xml:id="br0">
      <inkml:brushProperty name="width" value="0.025" units="cm"/>
      <inkml:brushProperty name="height" value="0.025" units="cm"/>
    </inkml:brush>
  </inkml:definitions>
  <inkml:trace contextRef="#ctx0" brushRef="#br0">96 1 2370,'-3'45'8917,"-4"0"-4990,4-26-3094,0 0 0,1 0 0,1 33 0,2-49-794,0 1 1,0-1 0,0 1 0,1-1 0,-1 0-1,1 1 1,0-1 0,0 0 0,0 0 0,0 0-1,1-1 1,-1 1 0,1 0 0,3 2 0,-3-3-26,0 0 1,-1 1 0,1-1 0,-1 1 0,1 0-1,-1 0 1,0 0 0,0 0 0,0 0 0,-1 1-1,1-1 1,-1 0 0,0 1 0,1-1 0,-2 1 0,2 5-1,-2-8 85,-1 0 0,1 0 0,0 0 0,-1 0 0,1 0 0,-1 0-1,1 0 1,-1 0 0,1-1 0,-1 1 0,0 0 0,0 0 0,1 0-1,-1-1 1,0 1 0,0 0 0,0-1 0,0 1 0,0-1 0,0 1-1,1-1 1,-1 1 0,-1-1 0,1 0 0,-1 1 0,-34 8 1127,24-7-864,6 0-236,-6 1 22,1 0 1,-1-1 0,-19 1 0,48-31-5520,0 9-314,3-1-2921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19.887"/>
    </inkml:context>
    <inkml:brush xml:id="br0">
      <inkml:brushProperty name="width" value="0.035" units="cm"/>
      <inkml:brushProperty name="height" value="0.035" units="cm"/>
      <inkml:brushProperty name="color" value="#E71224"/>
    </inkml:brush>
  </inkml:definitions>
  <inkml:trace contextRef="#ctx0" brushRef="#br0">1 0 17468,'1'3'1856,"4"7"-1168,-4 2-264,2 5 1393,0 5-817,4 3-464,0 4-136,-1 4-184,1-3-64,-1-3-24,1-2-96,-4-7-208,2-3-232,-3-8-464,-2-6-240,0-2 840,-4-8-224,-4-2-201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20.327"/>
    </inkml:context>
    <inkml:brush xml:id="br0">
      <inkml:brushProperty name="width" value="0.035" units="cm"/>
      <inkml:brushProperty name="height" value="0.035" units="cm"/>
      <inkml:brushProperty name="color" value="#E71224"/>
    </inkml:brush>
  </inkml:definitions>
  <inkml:trace contextRef="#ctx0" brushRef="#br0">10 171 15819,'-5'-5'2305,"0"1"-1081,5 0-504,2-5 2081,8-1-1249,3-7-616,4 0-287,3-3-745,4-2-497,-1 1 505,-3-1-112,3 2-56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20.791"/>
    </inkml:context>
    <inkml:brush xml:id="br0">
      <inkml:brushProperty name="width" value="0.035" units="cm"/>
      <inkml:brushProperty name="height" value="0.035" units="cm"/>
      <inkml:brushProperty name="color" value="#E71224"/>
    </inkml:brush>
  </inkml:definitions>
  <inkml:trace contextRef="#ctx0" brushRef="#br0">70 1 19620,'-9'12'385,"1"1"-1,0 0 1,1 0 0,1 1-1,0 0 1,0 0-1,2 0 1,0 1 0,0 0-1,1-1 1,1 1-1,1 0 1,0 0 0,1 1-1,1-1 1,0 0-1,5 23 1,-6-36-370,1 1 0,-1-1 0,1 0 0,0 1 0,0-1-1,0 0 1,0 0 0,0 0 0,0 0 0,1 0 0,-1 0 0,1 0 0,-1 0 0,1 0 0,0 0 0,-1-1 0,1 1-1,0-1 1,0 0 0,0 1 0,1-1 0,-1 0 0,0 0 0,0 0 0,5 1 0,-4-2-9,0 0-1,0 0 1,0-1 0,1 1 0,-1-1 0,-1 1-1,1-1 1,0 0 0,0 0 0,0-1-1,0 1 1,-1 0 0,1-1 0,0 0 0,-1 1-1,0-1 1,1 0 0,-1 0 0,0-1 0,3-3-1,0 1 6,-1-1 0,0 0 0,-1-1-1,1 1 1,-1-1 0,0 1 0,-1-1-1,3-8 1,-5 12-6,1 1 0,0-1 0,-1 1 0,1-1 0,-1 0 0,0 1 0,1-1 0,-1 0 0,-1 1 0,1-1 0,0 0 0,-1 1 0,1-1 0,-1 0 0,0 1 0,0-1 0,0 1 0,0 0 0,0-1 0,-1 1 0,1 0 0,-1-1 0,1 1 0,-4-3 0,4 4-3,0 0 0,0 1 1,0-1-1,0 1 0,0-1 1,0 1-1,0-1 0,0 1 0,0-1 1,0 1-1,0 0 0,0 0 1,0 0-1,-1 0 0,1-1 0,0 1 1,0 1-1,0-1 0,0 0 0,0 0 1,0 0-1,-2 1 0,1 0 1,0 0-1,0 0 0,1 0 0,-1 1 0,0-1 1,0 1-1,1-1 0,-1 1 0,1-1 0,-3 4 1,0 1 0,0 0 1,1 0-1,0 1 1,0-1-1,1 1 1,-3 9-1,4-12-1,0 0-1,1 0 0,-1 0 1,1 0-1,0 0 0,0 0 1,0 1-1,1-1 1,-1 0-1,1 0 0,3 7 1,-4-10-3,1 0 0,-1 0 0,1 0 0,-1 0 1,1 0-1,-1-1 0,1 1 0,0 0 0,0 0 0,-1-1 1,1 1-1,0 0 0,0-1 0,0 1 0,0-1 0,0 1 1,0-1-1,0 1 0,1 0 0,0-1 0,0 0 0,0 0 0,0 0 0,0 0 0,0-1 0,0 1 0,-1 0 0,1-1 0,0 1 0,0-1 0,0 0 0,-1 1 0,1-1 0,3-2 1,4-4-23,0 0 1,0-1 0,0 0 0,-1 0-1,0-1 1,12-18 0,-10 13-61,1 1 0,16-16 0,-27 29 75,1-1-1,-1 1 0,1-1 0,-1 1 1,1-1-1,-1 1 0,1 0 0,-1-1 1,1 1-1,-1 0 0,1-1 0,0 1 1,-1 0-1,1 0 0,0 0 0,-1-1 1,1 1-1,0 0 0,-1 0 0,1 0 0,1 0 1,-2 1 2,1-1 0,-1 0 0,1 1 0,-1-1 0,1 1 1,-1-1-1,1 0 0,-1 1 0,0-1 0,1 1 0,-1-1 0,0 1 0,0-1 1,1 1-1,-1-1 0,0 1 0,0 0 0,0-1 0,1 1 0,-1 0 1,1 38-86,-2-29 93,2 5 41,-1-2-268,0-1 1,0 1-1,-1 0 0,-1 0 0,0 0 0,-6 19 0,0-22 5,-3-14-64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28.037"/>
    </inkml:context>
    <inkml:brush xml:id="br0">
      <inkml:brushProperty name="width" value="0.035" units="cm"/>
      <inkml:brushProperty name="height" value="0.035" units="cm"/>
      <inkml:brushProperty name="color" value="#E71224"/>
    </inkml:brush>
  </inkml:definitions>
  <inkml:trace contextRef="#ctx0" brushRef="#br0">24 12 13395,'2'-5'1600,"-2"0"-776,0 4-312,0 4 753,-2 5-177,0 8-272,-1 3-104,1 7-320,-1 4-136,2 4-256,-2 5-160,2-2-424,1-3-120,-2 2 552,-1-3-144,-1-3-104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28.552"/>
    </inkml:context>
    <inkml:brush xml:id="br0">
      <inkml:brushProperty name="width" value="0.035" units="cm"/>
      <inkml:brushProperty name="height" value="0.035" units="cm"/>
      <inkml:brushProperty name="color" value="#E71224"/>
    </inkml:brush>
  </inkml:definitions>
  <inkml:trace contextRef="#ctx0" brushRef="#br0">27 1 15947,'1'25'1417,"-5"1"-1025,-6 0-144,4-2 416,-1-1-336,7-4-544,0-2-192,1-3 312,1 1-168,2 2-104</inkml:trace>
  <inkml:trace contextRef="#ctx0" brushRef="#br0" timeOffset="1">31 1700 12955,'2'71'1120,"-2"0"-800,-2 2-168,1-1 368,-2-6-344,0-7-8,1-5-64,1-4-144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29.139"/>
    </inkml:context>
    <inkml:brush xml:id="br0">
      <inkml:brushProperty name="width" value="0.035" units="cm"/>
      <inkml:brushProperty name="height" value="0.035" units="cm"/>
      <inkml:brushProperty name="color" value="#E71224"/>
    </inkml:brush>
  </inkml:definitions>
  <inkml:trace contextRef="#ctx0" brushRef="#br0">5 0 10506,'0'95'1128,"0"-2"-775,0-6-193,1-5 1192,-1-13-1360,4-9-744,1-17 688,0-7-104,4-9-72</inkml:trace>
  <inkml:trace contextRef="#ctx0" brushRef="#br0" timeOffset="1">56 949 13715,'-10'311'2120,"10"-309"-2062,1 14-1508,5-24-1473,-3 13 2063,-8 93 3792,-17 97 1,10-105-1773,5-42-649,3-24-325,1 0 1,1-1-1,1 30 0,12 43-327,-11 35 201,3 60-21,-3-189-116,0 1 1,0-1-1,0 0 1,1 1-1,-1-1 1,1 0 0,-1 0-1,1 1 1,2 2-1,-3-4 61,0-1 1,0 0-1,0 0 1,0 0-1,0 0 0,0 0 1,0 0-1,1 0 0,-1 0 1,0 0-1,0 0 0,0 0 1,0 0-1,0 0 0,0 0 1,0 0-1,0 0 0,0 1 1,1-1-1,-1 0 0,0 0 1,0 0-1,0 0 0,0 0 1,0 0-1,0-1 0,0 1 1,0 0-1,1 0 0,-1 0 1,0 0-1,0 0 0,0 0 1,0 0-1,0 0 0,0 0 1,0 0-1,0 0 0,0 0 1,1 0-1,-1 0 1,0 0-1,0 0 0,0-1 1,0 1-1,0 0 0,0 0 1,0 0-1,0 0 0,0 0 1,0 0-1,0 0 0,3-15-454,-1 3 89,-1 5-117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29.749"/>
    </inkml:context>
    <inkml:brush xml:id="br0">
      <inkml:brushProperty name="width" value="0.035" units="cm"/>
      <inkml:brushProperty name="height" value="0.035" units="cm"/>
      <inkml:brushProperty name="color" value="#E71224"/>
    </inkml:brush>
  </inkml:definitions>
  <inkml:trace contextRef="#ctx0" brushRef="#br0">17 1 20644,'-3'10'1969,"-2"11"-1289,-2 1-256,5 6 968,2 3-455,7-1-321,8-2-112,5-6-280,4-5-96,6-13-128,3-4-120,4-14-416,-2-9-400,-1-8 1576,-5-7-792,-5-2-80,-7-1-48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0.298"/>
    </inkml:context>
    <inkml:brush xml:id="br0">
      <inkml:brushProperty name="width" value="0.035" units="cm"/>
      <inkml:brushProperty name="height" value="0.035" units="cm"/>
      <inkml:brushProperty name="color" value="#E71224"/>
    </inkml:brush>
  </inkml:definitions>
  <inkml:trace contextRef="#ctx0" brushRef="#br0">70 1 18948,'-10'45'1848,"-3"6"-1127,0 3-305,1 8 784,4-1-208,1-3-336,4-2-272,0-12-616,3-5-360,1-15 1496,-1-7-952,3-21-24,0-8-88</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1.020"/>
    </inkml:context>
    <inkml:brush xml:id="br0">
      <inkml:brushProperty name="width" value="0.035" units="cm"/>
      <inkml:brushProperty name="height" value="0.035" units="cm"/>
      <inkml:brushProperty name="color" value="#E71224"/>
    </inkml:brush>
  </inkml:definitions>
  <inkml:trace contextRef="#ctx0" brushRef="#br0">12 40 17108,'0'-2'407,"1"-1"0,-1 1 0,1 0 0,0 0 0,0 0 0,0 0 0,0 0 0,0 0 0,0 0 0,1 0 0,-1 0 0,0 0 0,1 0 0,0 1 0,3-3 0,-5 3-383,0 1-1,1-1 0,-1 1 0,1-1 0,-1 1 0,1 0 1,-1-1-1,1 1 0,-1 0 0,1 0 0,-1-1 0,1 1 0,0 0 1,-1 0-1,1 0 0,-1 0 0,1-1 0,0 1 0,-1 0 0,1 0 1,0 0-1,-1 1 0,1-1 0,-1 0 0,1 0 0,0 0 0,-1 0 1,1 0-1,-1 1 0,1-1 0,-1 0 0,1 1 0,0-1 1,-1 0-1,1 1 0,-1-1 0,0 0 0,1 1 0,-1-1 0,1 1 1,-1-1-1,0 1 0,1-1 0,-1 1 0,0-1 0,1 1 0,-1 0 1,0-1-1,0 1 0,0-1 0,1 1 0,-1 0 0,0-1 0,0 1 1,0-1-1,0 1 0,0 0 0,0-1 0,-1 2 0,2 8 26,0-1 0,-1 1 0,-1 0 0,0 0-1,0-1 1,-4 15 0,-21 58 320,3-12 109,23-69-466,0-1 0,-1 1 0,1 0 0,0 0 0,0-1 0,-1 1 0,1 0 0,0 0 0,0-1 0,0 1 0,0 0 0,0 0 0,0 0 0,0-1 1,0 1-1,0 0 0,1 0 0,-1-1 0,0 1 0,0 0 0,1 0 0,-1-1 0,0 1 0,1 0 0,-1-1 0,1 1 0,-1 0 0,1-1 0,-1 1 0,2 0 1,-1-1-13,1 1 0,-1-1 1,1 0-1,-1 0 0,0 0 0,1 0 1,-1 0-1,1 0 0,-1-1 1,1 1-1,-1 0 0,0-1 1,1 1-1,2-2 0,6-3-300,0 0 0,-1-1 0,12-8 0,-15 10 153,0-1-1,-1 0 1,0 0 0,0-1-1,0 1 1,0-1 0,-1 0-1,0 0 1,5-10-1,3-10-349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1.889"/>
    </inkml:context>
    <inkml:brush xml:id="br0">
      <inkml:brushProperty name="width" value="0.035" units="cm"/>
      <inkml:brushProperty name="height" value="0.035" units="cm"/>
      <inkml:brushProperty name="color" value="#E71224"/>
    </inkml:brush>
  </inkml:definitions>
  <inkml:trace contextRef="#ctx0" brushRef="#br0">85 1 17932,'1'2'192,"-1"0"0,1 1 1,-1-1-1,0 1 0,1-1 0,-1 1 1,0-1-1,0 1 0,-1-1 0,1 1 0,0-1 1,-1 0-1,1 1 0,-1-1 0,0 1 1,-1 2-1,-1 5 494,-15 82 709,6-31-1025,-28 90 0,40-151-369,0 1-1,0-1 1,0 0-1,0 1 1,0-1-1,0 0 1,0 1-1,0-1 1,0 0-1,0 1 1,0-1-1,0 0 1,0 0-1,0 1 1,-1-1 0,1 0-1,0 1 1,0-1-1,0 0 1,-1 0-1,1 1 1,0-1-1,0 0 1,0 0-1,-1 0 1,1 1-1,0-1 1,0 0-1,-1 0 1,1 0-1,0 0 1,-1 1-1,1-1 1,0 0 0,-1 0-1,1 0 1,-3-13-168,3-24-265,1 6 90,0-1-200,1 1 0,10-47 0,-12 78 539,0 0 1,0 1-1,0-1 0,0 0 1,0 0-1,0 0 1,0 0-1,0 0 0,0 0 1,0 0-1,1 0 0,-1 0 1,0 1-1,0-1 1,0 0-1,0 0 0,0 0 1,0 0-1,0 0 0,0 0 1,1 0-1,-1 0 1,0 0-1,0 0 0,0 0 1,0 0-1,0 0 0,0 0 1,0 0-1,1 0 1,-1 0-1,0 0 0,0 0 1,0 0-1,0 0 0,0 0 1,0 0-1,0 0 1,1 0-1,-1 0 0,0 0 1,0-1-1,0 1 0,0 0 1,0 0-1,0 0 1,0 0-1,0 0 0,0 0 1,0 0-1,1 0 0,-1 0 1,0-1-1,0 1 1,0 0-1,0 0 0,3 11 12,5 49 43,-7-42 62,1-1-1,1 1 1,1-1-1,0 0 1,12 30-1,-16-46-95,1 0 1,-1 0-1,1 0 1,-1 0-1,1 0 1,-1 0-1,1 0 0,0 0 1,-1 0-1,1 0 1,0-1-1,0 1 1,0 0-1,0 0 0,0-1 1,0 1-1,0-1 1,0 1-1,0-1 1,0 1-1,0-1 0,0 1 1,0-1-1,0 0 1,0 0-1,2 0 1,-1 0 1,0 0 1,-1-1-1,1 1 1,0-1-1,0 0 1,0 1-1,0-1 1,-1 0-1,1 0 1,0 0 0,-1-1-1,1 1 1,2-3-1,0 0-50,1-1 0,-1 1-1,-1-1 1,1 0 0,-1 0 0,0-1 0,0 1-1,0-1 1,2-6 0,-5 11 10,0-1 1,0 1 0,0-1-1,-1 1 1,1-1-1,0 1 1,0 0 0,-1-1-1,1 1 1,-1 0 0,0-1-1,1 1 1,-1 0-1,0 0 1,0-1 0,1 1-1,-1 0 1,0 0-1,0 0 1,0 0 0,0 0-1,-1 0 1,1 1-1,0-1 1,0 0 0,0 0-1,-1 1 1,1-1 0,0 1-1,-1-1 1,-2 1-1,-3-3 188,-1 1 1,1 0-1,-1 0 0,-10 0 0,16 1-99,1 1 1,0 0 0,0 0-1,-1 0 1,1 0-1,0 0 1,0 1-1,0-1 1,0 0-1,-1 1 1,1-1 0,0 0-1,0 1 1,0 0-1,0-1 1,-2 2-1,4 4 536,12 0-465,11-3-428,0 0 0,0-1-1,30-3 1,-24 1 161,6 0-148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3.142"/>
    </inkml:context>
    <inkml:brush xml:id="br0">
      <inkml:brushProperty name="width" value="0.025" units="cm"/>
      <inkml:brushProperty name="height" value="0.025" units="cm"/>
    </inkml:brush>
  </inkml:definitions>
  <inkml:trace contextRef="#ctx0" brushRef="#br0">95 36 16207,'0'0'8312,"-9"-1"-8018,7 1-294,0 0 0,0-1-1,0 1 1,-1 0 0,1 0 0,0 1 0,0-1 0,0 0-1,0 1 1,0-1 0,0 1 0,0 0 0,0 0 0,0 0 0,0 0-1,0 0 1,0 0 0,1 0 0,-1 0 0,0 1 0,1-1-1,-3 3 1,0 3-2,0 0-1,1 0 1,-1 0-1,1 0 1,1 1-1,-3 12 0,-6 27 12,10-44-18,1 0 1,-1 0 0,1 1-1,0-1 1,0 0-1,0 0 1,0 0-1,0 0 1,1 1-1,-1-1 1,1 0-1,1 4 1,-1-7 5,0 1 0,0 0-1,0-1 1,1 1 0,-1-1-1,0 0 1,0 1 0,0-1 0,0 0-1,0 1 1,0-1 0,1 0 0,-1 0-1,0 0 1,0 0 0,0 0 0,0-1-1,1 1 1,-1 0 0,0 0 0,0-1-1,0 1 1,0-1 0,0 1 0,0-1-1,0 1 1,0-1 0,1 0 0,28-18 172,-17 9-108,-1-1 0,-1 0 0,0 0 1,0-1-1,-1 0 0,0-1 0,-1 0 0,-1-1 0,0 0 1,-1 0-1,0-1 0,6-22 0,-28 83-135,12-36-237,-1-1 0,1 1 1,0 0-1,-1 15 0,3 20-5721,1-35-625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2.375"/>
    </inkml:context>
    <inkml:brush xml:id="br0">
      <inkml:brushProperty name="width" value="0.035" units="cm"/>
      <inkml:brushProperty name="height" value="0.035" units="cm"/>
      <inkml:brushProperty name="color" value="#E71224"/>
    </inkml:brush>
  </inkml:definitions>
  <inkml:trace contextRef="#ctx0" brushRef="#br0">84 0 18196,'-12'32'5139,"0"-1"-4436,-11 40 0,21-60-668,-27 141 308,26-131-324,1 0 1,2 1-1,0-1 1,1 0 0,5 27-1,-6-43-86,2-1 1,-1 1-1,0 0 1,1-1-1,0 1 0,0-1 1,0 0-1,0 0 1,1 0-1,0 0 0,5 7 1,-6-10 50,0 1 0,0-1 0,0 1 0,1-1 0,-1 0 0,0 0 1,0 1-1,1-2 0,-1 1 0,0 0 0,1 0 0,-1-1 0,1 1 0,-1-1 1,1 0-1,-1 0 0,1 0 0,0 0 0,-1 0 0,1-1 0,-1 1 0,1-1 1,-1 1-1,3-2 0,20-9-232,3-4-67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3.671"/>
    </inkml:context>
    <inkml:brush xml:id="br0">
      <inkml:brushProperty name="width" value="0.035" units="cm"/>
      <inkml:brushProperty name="height" value="0.035" units="cm"/>
      <inkml:brushProperty name="color" value="#E71224"/>
    </inkml:brush>
  </inkml:definitions>
  <inkml:trace contextRef="#ctx0" brushRef="#br0">18 41 12771,'7'-16'1966,"3"-9"4134,-11 38-3209,-5 17-2025,-17 109 538,20-116-1385,2-1 0,0 1-1,2 0 1,3 24 0,-4-44-25,1 0 1,0 0-1,-1 0 0,1 0 0,0-1 0,0 1 1,1 0-1,-1-1 0,1 1 0,2 3 0,-4-5-8,1-1-1,0 1 0,-1 0 0,1-1 1,0 1-1,0-1 0,0 1 0,0-1 1,0 1-1,0-1 0,-1 1 0,1-1 1,0 0-1,0 0 0,0 0 0,0 1 1,0-1-1,0 0 0,0 0 0,0 0 1,0 0-1,0 0 0,0-1 0,0 1 1,0 0-1,0 0 0,0-1 0,0 1 1,0-1-1,0 1 0,0 0 0,0-1 1,0 0-1,4-3 57,-1 0 0,1 0 0,-1 0 0,0 0 0,0-1 0,-1 0 0,0 0 0,1 0 0,-1 0 0,-1 0 0,1 0 0,-1-1 0,2-5 0,7-28-47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4.145"/>
    </inkml:context>
    <inkml:brush xml:id="br0">
      <inkml:brushProperty name="width" value="0.035" units="cm"/>
      <inkml:brushProperty name="height" value="0.035" units="cm"/>
      <inkml:brushProperty name="color" value="#E71224"/>
    </inkml:brush>
  </inkml:definitions>
  <inkml:trace contextRef="#ctx0" brushRef="#br0">30 7 20660,'-9'4'1809,"-1"-3"-1305,1 1-216,8-1 1424,7-4-1360,1-1-328,1 1-704,2-1-312,-1 4 792,-3 0-184,-2 3-136</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4.552"/>
    </inkml:context>
    <inkml:brush xml:id="br0">
      <inkml:brushProperty name="width" value="0.035" units="cm"/>
      <inkml:brushProperty name="height" value="0.035" units="cm"/>
      <inkml:brushProperty name="color" value="#E71224"/>
    </inkml:brush>
  </inkml:definitions>
  <inkml:trace contextRef="#ctx0" brushRef="#br0">2 366 17796,'4'0'585,"-1"0"0,0-1 1,0 1-1,0-1 0,0 0 0,0 0 0,0 0 1,0 0-1,5-3 0,11-4 362,-18 7-930,1 1 0,-1-1 1,0 1-1,0 0 1,1-1-1,-1 1 1,0 0-1,1 0 0,-1 0 1,0 0-1,1 0 1,-1 0-1,0 0 0,1 0 1,-1 1-1,0-1 1,0 1-1,1-1 1,-1 1-1,0-1 0,0 1 1,0-1-1,1 1 1,-1 0-1,0 0 0,0 0 1,0 0-1,0 0 1,0 0-1,-1 0 1,1 0-1,0 0 0,0 0 1,-1 0-1,1 0 1,-1 0-1,1 1 0,-1-1 1,1 0-1,-1 1 1,0-1-1,1 0 1,-1 1-1,0-1 0,0 0 1,0 1-1,0-1 1,-1 2-1,1 7 30,-1 0 1,0 0-1,-1 0 0,0 0 1,-4 10-1,-2 4 148,-2 0 1,-18 32-1,-9 19 383,37-74-561,-1 0 0,0 1-1,1-1 1,-1 0 0,1 1-1,0-1 1,-1 1 0,1-1-1,0 1 1,0-1-1,0 1 1,0-1 0,0 1-1,0-1 1,0 0 0,0 1-1,1-1 1,-1 1 0,0-1-1,2 3 1,-1-4-22,0 1 0,0 0 0,0-1 0,0 1 0,0-1 0,0 1 0,0-1 0,1 1 0,-1-1 0,0 0 0,0 1 0,1-1 0,-1 0 0,0 0 0,0 0 0,1 0 0,-1 0 0,0 0 0,0-1 0,1 1 0,-1 0 0,0-1 0,0 1 0,0-1 0,2 0 0,5-2-239,-1 0 0,0 0-1,1-1 1,-1 0-1,-1-1 1,1 1-1,-1-1 1,7-6-1,0-2-191,-1-1 0,17-22 0,-5 2-263</inkml:trace>
  <inkml:trace contextRef="#ctx0" brushRef="#br0" timeOffset="1">262 1 18676,'0'10'1992,"0"7"-1391,0 9-257,1 7 1072,6 4-648,1 3-184,2 5-200,0 2-48,-2 0-120,1 3-24,-6 0-48,-3 2 1,-6 3-193,-3-1-273,-4-4-527,-2-4 728,2-19-136,4-4-104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5.209"/>
    </inkml:context>
    <inkml:brush xml:id="br0">
      <inkml:brushProperty name="width" value="0.035" units="cm"/>
      <inkml:brushProperty name="height" value="0.035" units="cm"/>
      <inkml:brushProperty name="color" value="#E71224"/>
    </inkml:brush>
  </inkml:definitions>
  <inkml:trace contextRef="#ctx0" brushRef="#br0">0 1 15331,'0'-1'1129,"3"2"-913,-3 8-80,3 7 344,-2 7-104,4 10-168,-4 7-48,3 11-72,1 7-64,-5 5-112,1 3-72,-1 0-280,0-3-48,-3-6 344,0-2-128,1-8-65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5.711"/>
    </inkml:context>
    <inkml:brush xml:id="br0">
      <inkml:brushProperty name="width" value="0.035" units="cm"/>
      <inkml:brushProperty name="height" value="0.035" units="cm"/>
      <inkml:brushProperty name="color" value="#E71224"/>
    </inkml:brush>
  </inkml:definitions>
  <inkml:trace contextRef="#ctx0" brushRef="#br0">23 1 13859,'-1'60'1272,"-5"-1"-840,0-5-160,3-5 457,-1-3-121,4-11-376,0-6-240,0-10 80,-1-3-64,-1-8-88</inkml:trace>
  <inkml:trace contextRef="#ctx0" brushRef="#br0" timeOffset="1">0 939 11250,'2'52'1057,"-2"-10"-2194,-2-7 1113,2-10 1249,3-4-1201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7:02:36.195"/>
    </inkml:context>
    <inkml:brush xml:id="br0">
      <inkml:brushProperty name="width" value="0.035" units="cm"/>
      <inkml:brushProperty name="height" value="0.035" units="cm"/>
      <inkml:brushProperty name="color" value="#E71224"/>
    </inkml:brush>
  </inkml:definitions>
  <inkml:trace contextRef="#ctx0" brushRef="#br0">22 1 11755,'-4'57'1072,"0"-1"-816,-2-7-248,3-5-32,0-8 104,3-4 0,-1-7-136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5.201"/>
    </inkml:context>
    <inkml:brush xml:id="br0">
      <inkml:brushProperty name="width" value="0.035" units="cm"/>
      <inkml:brushProperty name="height" value="0.035" units="cm"/>
      <inkml:brushProperty name="color" value="#E71224"/>
    </inkml:brush>
  </inkml:definitions>
  <inkml:trace contextRef="#ctx0" brushRef="#br0">24 117 14867,'0'-3'1316,"-1"4"-309,-4 13 269,-5 25-321,6-9-725,1 55-1,3-74-230,1 0 0,0 0 0,1 0 0,0 0-1,1-1 1,0 1 0,0-1 0,8 15 0,-10-23-1,0 0 0,0 0 0,0 0 0,0 0 0,0 0 0,1-1 0,-1 1 1,0 0-1,1-1 0,-1 0 0,1 1 0,0-1 0,0 0 0,-1 1 0,1-1 0,0 0 1,0-1-1,0 1 0,0 0 0,0 0 0,0-1 0,0 1 0,0-1 0,0 0 1,1 0-1,-1 1 0,0-1 0,0-1 0,0 1 0,0 0 0,0 0 0,0-1 1,0 1-1,0-1 0,0 0 0,0 0 0,0 0 0,0 0 0,0 0 0,0 0 0,1-1 1,7-5 6,-2 0 0,1 0 0,-1-1 0,0 0 0,0 0 0,9-15 0,-3 3 159,-1-1 1,0-1 0,-2 0-1,-1 0 1,-1-1 0,0 0-1,6-34 1,-21 91-18,1 1 0,1-1-1,2 1 1,2 0 0,4 38-1,-4-68-143,1 1 0,0-1 0,0 0 0,1 0 0,0 0 0,0-1 0,0 1-1,0 0 1,4 6 0,-5-10 0,0 0 1,0 0-1,1 0 0,-1 0 0,0 0 1,0 0-1,0 0 0,1 0 0,-1 0 1,0 0-1,1-1 0,-1 1 0,1 0 1,-1-1-1,1 0 0,-1 1 1,1-1-1,-1 0 0,1 0 0,0 1 1,-1-1-1,1 0 0,-1-1 0,1 1 1,-1 0-1,1 0 0,-1-1 0,1 1 1,-1-1-1,1 1 0,-1-1 0,1 0 1,-1 1-1,3-3 0,4-2 41,0-1 1,0-1-1,-1 1 0,0-1 0,0 0 1,0-1-1,-1 0 0,7-11 1,1-2 103,-2-1 0,12-28 0,-10 16 144,14-56 0,-24 73-181,0-1 1,-1 0 0,-1 0-1,-1-1 1,-1-19 0,0 36-103,1 1-1,-1 0 1,0 0 0,-1-1 0,1 1 0,0 0 0,0 0 0,0-1 0,-1 1 0,1 0 0,-1 0 0,1 0 0,-1 0 0,1-1 0,-1 1 0,0 0 0,0 0 0,1 0 0,-1 0 0,0 1 0,0-1 0,-2-2 0,2 3-5,0 1-1,0-1 1,1 0 0,-1 0-1,0 0 1,0 1 0,0-1-1,0 1 1,1-1 0,-1 0-1,0 1 1,0-1 0,1 1-1,-1 0 1,0-1 0,1 1-1,-1 0 1,1-1 0,-1 1-1,1 0 1,-1-1 0,1 1-1,-1 0 1,1 0 0,-1 0-1,1 0 1,0-1 0,0 1-1,0 0 1,-1 1 0,-4 13-383,0 0 1,1 0-1,0 0 1,1 0 0,1 1-1,0 17 1,1-31-62,-1-4-154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5.716"/>
    </inkml:context>
    <inkml:brush xml:id="br0">
      <inkml:brushProperty name="width" value="0.035" units="cm"/>
      <inkml:brushProperty name="height" value="0.035" units="cm"/>
      <inkml:brushProperty name="color" value="#E71224"/>
    </inkml:brush>
  </inkml:definitions>
  <inkml:trace contextRef="#ctx0" brushRef="#br0">70 49 18588,'-8'7'410,"0"0"-1,0 1 1,1 0 0,0 1-1,-8 13 1,12-19-370,1 0 1,1 0-1,-1 1 1,0-1-1,1 1 0,0-1 1,0 1-1,0 0 1,0-1-1,0 1 0,1 0 1,0-1-1,0 1 1,0 0-1,0 0 0,0-1 1,1 1-1,-1 0 1,2 4-1,-1-8-42,-1 1 1,1 0-1,-1 0 1,1 0-1,-1-1 1,1 1-1,-1 0 1,1-1-1,-1 1 1,1 0-1,0-1 0,0 1 1,-1-1-1,1 1 1,0-1-1,0 1 1,-1-1-1,1 0 1,0 1-1,0-1 1,0 0-1,0 0 0,0 1 1,0-1-1,0 0 1,-1 0-1,1 0 1,0 0-1,0 0 1,0 0-1,0-1 1,0 1-1,0 0 0,0 0 1,-1-1-1,1 1 1,0 0-1,0-1 1,1 0-1,2-1-12,1 0 0,-1-1 0,1 0 0,-1 0 1,7-6-1,-1-2 71,0-1 0,-1 0 0,0-1 0,-1 0 0,0 0 0,10-26 0,12-20 989,-38 95-216,0 3-692,-8 74 1,16-112-179,0 0-1,-1-1 1,1 1-1,0 0 1,0 0 0,0 0-1,0 0 1,0 0-1,0 0 1,0-1-1,0 1 1,1 0-1,-1 0 1,0 0 0,0 0-1,1 0 1,-1-1-1,0 1 1,1 0-1,-1 0 1,1-1 0,-1 1-1,2 1 1,-2-2-8,1-1 1,0 1-1,0 0 0,-1 0 1,1 0-1,0-1 1,0 1-1,-1 0 0,1-1 1,0 1-1,-1 0 1,1-1-1,0 1 1,-1-1-1,1 1 0,-1-1 1,1 0-1,-1 1 1,1-2-1,28-39-890,-27 38 966,18-31-533,2-6-159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6.200"/>
    </inkml:context>
    <inkml:brush xml:id="br0">
      <inkml:brushProperty name="width" value="0.035" units="cm"/>
      <inkml:brushProperty name="height" value="0.035" units="cm"/>
      <inkml:brushProperty name="color" value="#E71224"/>
    </inkml:brush>
  </inkml:definitions>
  <inkml:trace contextRef="#ctx0" brushRef="#br0">47 0 15739,'0'5'301,"-1"0"0,1-1 0,-1 1 0,0 0 0,-1-1 0,1 1 0,-1-1 0,0 1 0,0-1 0,0 0 0,-1 0 0,1 0 0,-4 4 0,2-2 27,0 0 1,0 0 0,1 1 0,-3 7 0,6-14-327,0 0 1,0 1 0,0-1-1,0 0 1,-1 0-1,1 1 1,0-1 0,0 0-1,0 0 1,0 0 0,0 1-1,0-1 1,0 0 0,0 0-1,1 1 1,-1-1 0,0 0-1,0 0 1,0 1 0,0-1-1,0 0 1,0 0-1,0 0 1,0 1 0,1-1-1,-1 0 1,0 0 0,0 0-1,0 0 1,0 1 0,1-1-1,-1 0 1,0 0 0,0 0-1,1 0 1,10 1-117,18-8-350,-23 5 337,2 0-16,0 0-1,0 1 0,0 0 1,0 0-1,0 1 1,0 0-1,1 0 1,13 3-1,-19-2 150,0 0 0,0 0 0,0 0 0,0 0 0,-1 1 0,1-1 0,0 1 0,-1 0 0,1-1 0,-1 1 0,0 0 0,1 1 0,-1-1 0,0 0 0,0 0 0,-1 1 0,1-1 0,0 1 0,-1 0 0,0 0 0,1-1 0,-1 1 0,0 0 1,-1 0-1,1 0 0,0 4 0,0-3 139,-1 1 0,1-1 0,-1 0-1,0 0 1,-1 1 0,1-1 0,-1 0 0,1 0 0,-1 0 0,-1 1 0,1-1 0,-1 0 0,1 0 0,-1-1 0,0 1 0,0 0 0,-1-1 0,1 1 0,-1-1 0,0 0 0,0 0 0,0 0 0,-6 5 0,6-6-27,0 0 0,0-1 0,0 1-1,0 0 1,0-1 0,-1 0 0,1 0 0,-1 0-1,1 0 1,-1 0 0,1-1 0,-1 1 0,0-1-1,1 0 1,-1 0 0,1-1 0,-1 1 0,1-1 0,-1 1-1,1-1 1,-1 0 0,1-1 0,-1 1 0,1 0-1,0-1 1,0 0 0,0 0 0,-3-2 0,-8-7-10,0 0-20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4.478"/>
    </inkml:context>
    <inkml:brush xml:id="br0">
      <inkml:brushProperty name="width" value="0.025" units="cm"/>
      <inkml:brushProperty name="height" value="0.025" units="cm"/>
    </inkml:brush>
  </inkml:definitions>
  <inkml:trace contextRef="#ctx0" brushRef="#br0">174 50 8808,'3'-14'879,"4"-16"3208,-4 25-1585,-2 14-184,-3 18-2052,-2 1-1,-1-1 1,-2-1 0,0 1 0,-13 27 0,4-4 210,-9 20 52,-12 42 492,37-111-1011,0-1 0,-1 1 0,1-1 0,0 1 0,0-1-1,0 1 1,0 0 0,-1-1 0,1 1 0,0-1 0,0 1 0,0 0 0,0-1 0,0 1 0,0-1 0,0 1-1,1-1 1,-1 1 0,0 0 0,0-1 0,0 1 0,1-1 0,-1 1 0,0-1 0,0 1 0,1-1-1,-1 1 1,0-1 0,1 1 0,-1-1 0,1 0 0,0 1 0,18-6 152,24-26-5,-40 28-126,22-19 15,-19 16-42,-1 0 1,1 1-1,0 0 0,1 1 0,-1-1 1,1 1-1,0 0 0,11-4 0,-18 8-5,1 0 1,0 0-1,-1 0 0,1 0 0,-1 0 0,1 1 0,-1-1 0,1 0 0,0 1 0,-1-1 0,1 0 1,-1 1-1,1-1 0,-1 0 0,0 1 0,1-1 0,-1 1 0,1-1 0,-1 1 0,0-1 0,1 1 1,-1-1-1,0 1 0,0-1 0,1 1 0,-1-1 0,0 1 0,0 0 0,0-1 0,0 1 0,0-1 0,1 1 1,-1 0-1,0-1 0,-1 1 0,1-1 0,0 1 0,0 0 0,0-1 0,0 1 0,-1 0 0,-3 32 184,1-19-15,-2-1-1,1 0 1,-2 0 0,0 0-1,0-1 1,-1 0 0,0 0 0,-10 11-1,13-18-60,0 0 0,0-1 0,-1 1 0,1-1 0,-1 0 0,0 0 0,0 0 0,-1-1 0,1 0 0,-1 0 0,1 0 0,-1 0 0,0-1 0,0 0 0,0-1 0,0 1 0,0-1 0,-1 0 0,1-1 0,-7 1 0,10-2-139,0 0 0,1 1 0,-1-1 1,0 0-1,1-1 0,-1 1 0,1 0 0,-1-1 0,1 0 1,0 1-1,-1-1 0,1 0 0,0 0 0,0 0 0,0 0 1,1-1-1,-1 1 0,0-1 0,1 1 0,0-1 0,-2-3 1,2 5-167,1 0 0,-1-1 0,1 0 0,-1 1 0,1-1 0,0 1 0,-1-1 0,1 1 0,0-1 0,0 0 0,0 1 1,1-1-1,-1 1 0,0-1 0,0 0 0,2-1 0,-2 1-116,1 1 0,0 0-1,0 0 1,-1 0 0,1 0 0,0 0-1,0 0 1,0 0 0,1 0 0,-1 1-1,0-1 1,0 0 0,0 0 0,1 1-1,-1-1 1,0 1 0,0-1 0,1 1-1,-1 0 1,1 0 0,-1-1 0,2 1-1,14-1-4771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6.701"/>
    </inkml:context>
    <inkml:brush xml:id="br0">
      <inkml:brushProperty name="width" value="0.035" units="cm"/>
      <inkml:brushProperty name="height" value="0.035" units="cm"/>
      <inkml:brushProperty name="color" value="#E71224"/>
    </inkml:brush>
  </inkml:definitions>
  <inkml:trace contextRef="#ctx0" brushRef="#br0">11 34 17980,'0'2'130,"1"1"0,-1-1 0,0 1 0,0-1 0,0 0 0,0 1-1,0-1 1,0 1 0,0-1 0,-1 1 0,-1 3 0,0 7 66,-3 56 275,4 0 0,7 71 0,-1-37-272,1 104 849,-5-247-617,3 0-1,1 1 1,13-52-1,42-114-721,-57 196 268,42-112-341,-39 108 295,0 1 1,1 0-1,0 0 0,1 1 0,0 0 0,0 1 1,13-12-1,-20 20 54,1 0 0,0 1 0,0-1 0,0 0 0,0 1 0,1 0 0,-1-1 0,0 1-1,1 0 1,-1 0 0,0 0 0,1 0 0,-1 1 0,1-1 0,-1 1 0,1 0 0,0-1 0,-1 1 0,1 0 0,-1 0 0,1 1 0,-1-1 0,1 1 0,-1-1 0,1 1 0,-1 0 0,1 0 0,3 1 0,-3 0 6,-1 0 0,1 1 1,-1-1-1,1 0 0,-1 1 1,0-1-1,0 1 0,0 0 1,0-1-1,0 1 0,-1 0 1,0 0-1,1 0 0,-1 1 1,0-1-1,0 0 0,-1 0 1,1 1-1,-1-1 0,1 0 1,-1 5-1,-1-2 69,1-1-1,-1 0 1,0 0 0,0 0-1,0 0 1,-1 0 0,0 0-1,0-1 1,0 1-1,0 0 1,-1-1 0,0 0-1,0 1 1,0-1 0,0 0-1,-1-1 1,0 1 0,1-1-1,-1 1 1,-1-1-1,-3 2 1,-2 1 77,1 0-1,-1-1 1,0-1-1,-1 0 1,1 0-1,-1-1 1,0 0-1,-19 2 1,7-7-1008,23 2 852,0 0-1,0 0 1,-1 0-1,1 0 1,0 0 0,-1 0-1,1 0 1,0 0-1,-1 0 1,1 0-1,0-1 1,0 1 0,-1 0-1,1 0 1,0 0-1,-1 0 1,1-1 0,0 1-1,0 0 1,0 0-1,-1-1 1,1 1-1,0 0 1,0 0 0,0-1-1,-1 1 1,1 0-1,0-1 1,0 1 0,0 0-1,0 0 1,0-1-1,0 1 1,0 0-1,0-1 1,0 1 0,0 0-1,0-1 1,0 1-1,0 0 1,0-1 0,0 1-1,0 0 1,0-1-1,0 1 1,0 0-1,0 0 1,1-1 0,-1 1-1,0 0 1,0 0-1,0-1 1,1 1 0,-1 0-1,0 0 1,0-1-1,0 1 1,1 0-1,-1 0 1,0 0 0,1-1-1,-1 1 1,10-6-493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7.185"/>
    </inkml:context>
    <inkml:brush xml:id="br0">
      <inkml:brushProperty name="width" value="0.035" units="cm"/>
      <inkml:brushProperty name="height" value="0.035" units="cm"/>
      <inkml:brushProperty name="color" value="#E71224"/>
    </inkml:brush>
  </inkml:definitions>
  <inkml:trace contextRef="#ctx0" brushRef="#br0">139 24 18796,'-6'2'245,"1"0"0,0 1 0,0-1 0,0 1 0,0 0 0,1 1 0,-1-1 0,1 1 0,-6 6 0,-30 40 744,34-41-923,0-1-1,1 1 0,1-1 0,-1 2 0,1-1 0,1 0 0,0 1 0,0-1 0,1 1 0,-1 10 1,3-19-65,0 0 0,-1 0-1,1-1 1,0 1 0,0 0 0,1 0 0,-1 0 0,0-1 0,0 1 0,0 0 0,0 0 0,1-1 0,-1 1 0,0 0 0,1 0 0,-1-1 0,0 1 0,1 0 0,-1-1 0,2 2 0,-2-2 0,1 0-1,-1 0 1,1 1 0,-1-1 0,1 0-1,0 0 1,-1 0 0,1 0 0,-1 0-1,1 0 1,-1 0 0,1 0 0,0 0-1,-1 0 1,1 0 0,-1 0 0,1-1-1,-1 1 1,1 0 0,1-1 0,1-1 0,0 0 1,1 0 0,-1 0-1,0-1 1,0 1 0,5-7 0,7-10 112,-1-1 1,-1-1 0,0 0 0,-2-1 0,0 0 0,-2-1 0,13-43-1,-30 99 432,-14 66 39,21-88-686,-1 0 0,2 0 1,-1 1-1,2-1 0,-1 0 0,5 19 0,-5-29 54,0 0 1,0 0 0,1 0 0,-1 0 0,0 0-1,1 0 1,-1 0 0,1-1 0,-1 1 0,1 0 0,0 0-1,-1-1 1,1 1 0,0 0 0,0-1 0,1 2-1,-2-2 36,0 0 0,1 0-1,-1 0 1,0 0 0,1 1-1,-1-1 1,1 0-1,-1 0 1,0 0 0,1 0-1,-1 0 1,1 0-1,-1 0 1,0 0 0,1-1-1,-1 1 1,0 0 0,1 0-1,-1 0 1,1 0-1,-1 0 1,0-1 0,1 1-1,-1 0 1,0 0 0,0-1-1,1 1 1,-1 0-1,0 0 1,1-1 0,-1 1-1,0 0 1,0-1 0,0 1-1,1 0 1,-1-1-1,0 1 1,0 0 0,0-1-1,5-15-333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7.823"/>
    </inkml:context>
    <inkml:brush xml:id="br0">
      <inkml:brushProperty name="width" value="0.035" units="cm"/>
      <inkml:brushProperty name="height" value="0.035" units="cm"/>
      <inkml:brushProperty name="color" value="#E71224"/>
    </inkml:brush>
  </inkml:definitions>
  <inkml:trace contextRef="#ctx0" brushRef="#br0">110 98 13819,'7'-8'848,"0"0"-10,1 0 0,-1-1 0,-1 0 0,0 0 0,0 0 0,9-21-1,-15 30-783,0 0 0,0 0-1,0-1 1,1 1-1,-1 0 1,0 0 0,0 0-1,0-1 1,0 1-1,0 0 1,0 0 0,0 0-1,0-1 1,0 1-1,0 0 1,0 0 0,0-1-1,0 1 1,0 0-1,0 0 1,0 0 0,0-1-1,0 1 1,0 0-1,0 0 1,0 0-1,0-1 1,0 1 0,0 0-1,-1 0 1,1 0-1,0-1 1,0 1 0,0 0-1,0 0 1,-1 0-1,1 0 1,0-1 0,-9 5 1103,-9 12-346,0 2-672,1 1 0,1 1 0,0 1 0,2 0 0,0 1 0,-16 37 0,30-58-140,-7 25-95,7-26 87,0 1 1,0-1-1,0 1 1,0-1-1,0 1 0,0-1 1,0 1-1,0-1 1,0 1-1,1-1 0,-1 1 1,0-1-1,0 1 1,0-1-1,1 1 0,-1-1 1,0 1-1,1-1 1,-1 0-1,0 1 0,1-1 1,-1 1-1,1-1 1,-1 0-1,1 0 0,-1 1 1,0-1-1,1 0 1,-1 0-1,1 1 0,-1-1 1,1 0-1,-1 0 1,1 0-1,0 0 0,-1 0 1,1 0-1,-1 0 1,1 0-1,-1 0 0,1 0 1,-1 0-1,1 0 1,0-1-1,15-1-308,0-1 0,16-6 0,-22 5 117,0 1 0,1 1-1,-1 0 1,0 0-1,1 1 1,-1 0 0,19 1-1,-28 0 169,1 0 0,0 1 0,-1-1 0,1 0 0,-1 1-1,1-1 1,0 1 0,-1 0 0,1-1 0,-1 1 0,1 0 0,-1 0 0,0 0 0,1 0-1,-1 0 1,0 0 0,0 0 0,2 3 0,-2-3 32,0 1 0,-1-1-1,1 1 1,-1-1 0,0 0 0,1 1-1,-1-1 1,0 1 0,0-1 0,0 1 0,0-1-1,0 1 1,-1-1 0,1 1 0,0-1-1,0 1 1,-2 1 0,0 2 95,0 1-1,-1-1 1,0 1 0,-1-1 0,1 0 0,-1 0-1,0-1 1,0 1 0,-5 4 0,-2 0 140,0-1 0,0 0 0,-1-1 0,1 0 0,-2-1 0,1 0 0,-1-1 0,1 0 0,-1-1 0,-27 4 0,38-7-267,1-1 0,-1 0 0,1 0-1,0 0 1,-1 0 0,1 0 0,-1 0-1,1-1 1,-1 1 0,1 0-1,0-1 1,-2 0 0,2 1 36,1 0 1,0-1-1,-1 1 1,1 0-1,0-1 1,-1 1-1,1 0 0,0-1 1,-1 1-1,1 0 1,0-1-1,0 1 1,0 0-1,-1-1 1,1 1-1,0-1 0,0 1 1,0-1-1,0 1 1,0 0-1,0-1 1,0 1-1,0-1 0,0 1 1,0-1-1,0-1 1,1 0 0,0 0 1,-1 0-1,1 0 0,0 0 0,0 0 0,0 0 0,1 1 0,-1-1 0,0 0 0,1 1 0,-1-1 0,1 1 0,1-2 0,15-9-185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8.372"/>
    </inkml:context>
    <inkml:brush xml:id="br0">
      <inkml:brushProperty name="width" value="0.035" units="cm"/>
      <inkml:brushProperty name="height" value="0.035" units="cm"/>
      <inkml:brushProperty name="color" value="#E71224"/>
    </inkml:brush>
  </inkml:definitions>
  <inkml:trace contextRef="#ctx0" brushRef="#br0">215 24 14043,'0'0'149,"0"-1"1,1 0-1,-1 1 1,0-1-1,0 0 1,0 1-1,1-1 1,-1 0-1,0 1 1,0-1-1,0 0 1,0 1-1,0-1 1,0 0-1,0 1 1,-1-1-1,1 0 0,0 1 1,0-1-1,0 0 1,-1 1-1,1-1 1,0 0-1,-1 1 1,1-1-1,-1 1 1,1-1-1,0 1 1,-2-2-1,1 1 57,-1 1 0,1-1 1,-1 1-1,1-1 0,-1 1 0,1 0 0,-1-1 0,0 1 1,1 0-1,-1 0 0,1 0 0,-4 0 0,-2 1 127,0 1 0,0-1-1,0 1 1,1 0 0,-8 3 0,-4 4-34,1 1 1,-28 19-1,39-24-295,0 0 0,0 0 0,1 0 0,0 0 0,0 1 0,0 0 0,1 0-1,0 0 1,0 1 0,-4 8 0,8-15-9,0 1 1,0-1-1,0 1 0,-1-1 0,1 0 1,0 1-1,0-1 0,0 1 0,0-1 0,0 1 1,0-1-1,0 1 0,0-1 0,0 1 1,0-1-1,0 1 0,0-1 0,0 1 1,1-1-1,-1 1 0,0-1 0,0 0 1,0 1-1,1-1 0,-1 1 0,0-1 0,0 1 1,1-1-1,-1 0 0,1 1 0,17 4-140,29-8-111,-39 2 201,11-1-40,-10 0 32,1 1-1,-1 0 1,1 0-1,-1 1 1,1 0-1,0 1 1,-1 0-1,1 1 1,-1 0-1,10 3 1,-18-5 55,0 0 1,0 1 0,0-1 0,1 1 0,-1 0 0,0-1 0,0 1 0,0 0 0,0 0 0,0 0-1,0-1 1,-1 1 0,1 0 0,0 0 0,0 0 0,-1 0 0,1 1 0,0-1 0,-1 0-1,1 0 1,-1 0 0,1 0 0,-1 3 0,0-2 19,0 0-1,0 0 1,0 0 0,-1 0-1,1-1 1,-1 1-1,1 0 1,-1 0 0,0 0-1,0-1 1,0 1-1,0 0 1,0-1 0,-1 2-1,-4 4 128,-1 0 0,0 0-1,1-1 1,-2 0 0,-10 7 0,-29 15 690,-68 29 1,109-57-2304,9-7 1021,7-9 114,-9 16 306,11-16-586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8.866"/>
    </inkml:context>
    <inkml:brush xml:id="br0">
      <inkml:brushProperty name="width" value="0.035" units="cm"/>
      <inkml:brushProperty name="height" value="0.035" units="cm"/>
      <inkml:brushProperty name="color" value="#E71224"/>
    </inkml:brush>
  </inkml:definitions>
  <inkml:trace contextRef="#ctx0" brushRef="#br0">44 0 19868,'-15'77'2102,"5"-33"-1459,3 1 0,-4 75 1,11-103-899,0 0-1,5 26 1,-3-53-1406,-1 5 1200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4:59.706"/>
    </inkml:context>
    <inkml:brush xml:id="br0">
      <inkml:brushProperty name="width" value="0.035" units="cm"/>
      <inkml:brushProperty name="height" value="0.035" units="cm"/>
      <inkml:brushProperty name="color" value="#E71224"/>
    </inkml:brush>
  </inkml:definitions>
  <inkml:trace contextRef="#ctx0" brushRef="#br0">0 481 16468,'0'0'55,"0"0"1,0 0 0,0 0 0,0 0 0,0 0 0,0 0 0,0 1 0,0-1 0,0 0 0,0 0 0,0 0 0,0 0 0,0 0 0,1 1 0,-1-1 0,0 0 0,0 0 0,0 0 0,0 0 0,0 0 0,0 0 0,0 0-1,0 1 1,0-1 0,0 0 0,0 0 0,1 0 0,-1 0 0,0 0 0,0 0 0,0 0 0,0 0 0,0 0 0,0 0 0,1 0 0,-1 0 0,0 0 0,0 0 0,0 1 0,0-1 0,0 0 0,0 0 0,1 0 0,-1 0 0,0 0-1,0-1 1,9-3 938,6-11-523,-5 3-374,0 0 0,-1-1 0,14-28 0,-19 33-19,-1 0 1,0 0-1,-1 0 0,1 0 1,-1 0-1,-1-1 1,0 1-1,1-18 0,-2 26-61,0-1-1,0 0 0,0 0 0,0 0 0,0 1 1,0-1-1,0 0 0,0 0 0,-1 1 1,1-1-1,0 0 0,0 0 0,-1 1 1,1-1-1,0 0 0,-1 1 0,1-1 1,-1 0-1,1 1 0,-1-1 0,1 0 1,-1 1-1,1-1 0,-2 0 0,1 1 3,1 0 0,-1 0 0,0 0 0,0 0 0,0 0 0,1 0 0,-1 0 0,0 1 1,0-1-1,1 0 0,-1 0 0,0 1 0,0-1 0,1 1 0,-1-1 0,0 0 0,1 1 0,-1-1 0,0 2 0,-4 2 56,1 0 0,0 0 0,0 1 0,0-1 0,-3 7 0,1 0-3,0 0 1,-6 19 0,11-26-70,0 1 0,-1-1 0,1 0 0,1 0 0,-1 0 0,1 1 0,-1-1 0,1 0 0,1 1 0,-1-1 0,1 5 0,0-8-5,-1-1-1,0 1 0,1 0 0,-1-1 0,1 1 1,-1-1-1,1 1 0,-1 0 0,1-1 0,-1 1 1,1-1-1,-1 0 0,1 1 0,0-1 1,-1 0-1,1 1 0,0-1 0,-1 0 0,1 1 1,0-1-1,-1 0 0,1 0 0,0 0 0,0 0 1,-1 0-1,1 0 0,0 0 0,-1 0 1,1 0-1,0 0 0,0 0 0,0-1 0,33-8-200,-9 2-87,-23 6 266,0 1 0,0 0 0,0 0 0,0 0 0,0 0-1,0 0 1,0 1 0,0-1 0,0 0 0,0 1 0,-1 0 0,1-1 0,0 1 0,0 0 0,0 0 0,-1 0 0,1 0 0,0 0 0,-1 0 0,1 1 0,-1-1 0,0 1 0,1-1 0,-1 1-1,0-1 1,0 1 0,0 0 0,0-1 0,1 3 0,1 4-38,-1-1-1,0 1 1,-1 0-1,1 0 0,-1 14 1,1-1 77,-2-21-14,0 0 0,0 0 0,1 1 0,-1-1 0,0 0 0,0 0 0,0 0-1,0 0 1,1 0 0,-1 1 0,0-1 0,0 0 0,0 0 0,1 0 0,-1 0 0,0 0-1,0 0 1,0 0 0,1 0 0,-1 0 0,0 0 0,0 0 0,0 0 0,1 0 0,-1 0-1,0 0 1,0 0 0,0 0 0,1 0 0,-1 0 0,0 0 0,0 0 0,0 0 0,1 0-1,-1-1 1,0 1 0,0 0 0,0 0 0,0 0 0,1 0 0,-1 0 0,0-1 0,0 1 0,0 0-1,0 0 1,0 0 0,1-1 0,7-6 4,29-31 69,7-7-1076,-3-2 1,68-97-1,-82 100 369,-1-1 0,35-87 0,-58 113 1505,-5 16-45,-3 11-284,-2 11-332,0 2-1,1-1 1,1 1 0,1 0 0,1 0-1,-1 26 1,3 9-110,7 62 0,-6-115-86,1 14 129,0 1-1,2-1 1,0 0 0,1 0-1,0 0 1,8 17 0,-24-61 1012,-12-45 0,13 39-913,1 5-125,6 16-50,0 1 0,0-1 1,1 0-1,-2-14 0,5 26-65,0-1-1,0 0 1,1 0 0,-1 1 0,0-1 0,0 0 0,1 1 0,-1-1 0,0 1 0,1-1 0,-1 0 0,0 1 0,1-1 0,-1 1 0,1-1-1,-1 1 1,1-1 0,-1 1 0,1-1 0,-1 1 0,1 0 0,0-1 0,-1 1 0,1 0 0,0-1 0,-1 1 0,1 0 0,0 0 0,-1-1-1,1 1 1,1 0 0,28-4-612,-16 3-9,-10 0 500,0 0 1,0 0-1,-1 0 1,1-1-1,0 1 1,-1-1-1,0 0 1,1 0-1,-1 0 0,0 0 1,0-1-1,3-2 1,5-9-411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0.238"/>
    </inkml:context>
    <inkml:brush xml:id="br0">
      <inkml:brushProperty name="width" value="0.035" units="cm"/>
      <inkml:brushProperty name="height" value="0.035" units="cm"/>
      <inkml:brushProperty name="color" value="#E71224"/>
    </inkml:brush>
  </inkml:definitions>
  <inkml:trace contextRef="#ctx0" brushRef="#br0">3 6 20348,'-3'-4'1489,"3"5"-1233,2-1-112,3-1 272,4-1-848,-3 2 424,-1 0-120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1.903"/>
    </inkml:context>
    <inkml:brush xml:id="br0">
      <inkml:brushProperty name="width" value="0.035" units="cm"/>
      <inkml:brushProperty name="height" value="0.035" units="cm"/>
      <inkml:brushProperty name="color" value="#E71224"/>
    </inkml:brush>
  </inkml:definitions>
  <inkml:trace contextRef="#ctx0" brushRef="#br0">15 1 17916,'5'0'1432,"1"5"-1080,0 10-128,-12 9 648,-1 9-391,0 3-289,1 0-136,2 1-304,2-5-289,4-11 65,2-7 296,2-12-112,-3-5-144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3.087"/>
    </inkml:context>
    <inkml:brush xml:id="br0">
      <inkml:brushProperty name="width" value="0.035" units="cm"/>
      <inkml:brushProperty name="height" value="0.035" units="cm"/>
      <inkml:brushProperty name="color" value="#E71224"/>
    </inkml:brush>
  </inkml:definitions>
  <inkml:trace contextRef="#ctx0" brushRef="#br0">34 82 17116,'-6'15'436,"0"1"1,1 0 0,0 0-1,2 1 1,-2 18 0,3-22-324,1 0 0,1-1 0,0 1 0,1 0 0,0 0 0,1 0 0,4 14 0,-6-26-109,0 1 0,1 0-1,-1 0 1,1 0 0,-1-1-1,1 1 1,0 0-1,0-1 1,0 1 0,0 0-1,0-1 1,0 1 0,0-1-1,1 0 1,-1 1 0,0-1-1,1 0 1,-1 0-1,1 0 1,0 0 0,-1 0-1,1 0 1,0 0 0,-1-1-1,1 1 1,0-1-1,0 1 1,2-1 0,-2 0-4,1 0 1,0-1 0,0 0 0,0 1-1,0-1 1,-1-1 0,1 1-1,0 0 1,-1 0 0,1-1 0,-1 0-1,1 1 1,-1-1 0,0 0-1,0 0 1,3-4 0,6-8 102,0 1 0,-2-1 0,0-1 0,0 0 0,-1 0 0,-1 0 0,-1-1 0,0 0 0,-1 0 0,5-31 0,-10 29 161,0 18-255,0 0 0,0 0 0,0-1 0,0 1 0,0 0 0,0 0 0,0 0 0,0 0 0,-1-1 0,1 1 0,0 0 0,0 0 0,0 0 0,0 0 0,0 0 0,0 0 0,-1 0 0,1-1 0,0 1 0,0 0 0,0 0 1,0 0-1,-1 0 0,1 0 0,0 0 0,0 0 0,0 0 0,0 0 0,-1 0 0,1 0 0,0 0 0,0 0 0,0 0 0,0 0 0,-1 0 0,1 0 0,0 0 0,0 0 0,0 0 0,0 0 0,0 0 0,-1 1 0,1-1 0,-2 1 30,1 1 0,-1-1-1,0 1 1,1 0 0,0-1-1,-1 1 1,1 0 0,0 0 0,0 0-1,0 0 1,-1 3 0,-4 11-8,0 0 0,1 0 0,1 0-1,1 0 1,0 1 0,1 0 0,1-1 0,0 1 0,1 0 0,1 0 0,4 19 0,-5-34-28,0 0 0,1 0 1,-1 0-1,1 0 0,-1 0 1,1-1-1,0 1 0,0 0 1,0 0-1,0-1 0,0 1 1,0-1-1,0 1 0,0-1 1,1 1-1,-1-1 1,1 0-1,-1 0 0,1 1 1,-1-1-1,1 0 0,0 0 1,-1-1-1,1 1 0,0 0 1,0-1-1,0 1 0,0-1 1,-1 1-1,1-1 0,0 0 1,0 0-1,0 0 0,0 0 1,0 0-1,0 0 0,0 0 1,0-1-1,0 1 0,2-2 1,4 0 31,0-2 1,0 1-1,-1-1 1,1 0-1,-1-1 1,0 1 0,12-12-1,0-1 197,28-33 1,-40 41-104,0 0 0,-1 0 0,0 0 0,0-1 0,-1 0 0,5-14 0,-9 22-91,-1 0-1,1 0 0,-1 1 0,1-1 1,-1 0-1,0 0 0,0 0 0,0 0 1,0 1-1,0-1 0,0-3 1,-1 4-22,1 1 0,0 0 1,0-1-1,0 1 1,0 0-1,-1-1 1,1 1-1,0 0 1,0-1-1,-1 1 1,1 0-1,0 0 1,0-1-1,-1 1 1,1 0-1,0 0 0,-1 0 1,1-1-1,0 1 1,-1 0-1,1 0 1,-1 0-1,1 0 1,0 0-1,-1 0 1,1 0-1,0 0 1,-1 0-1,1 0 1,-1 0-1,1 0 1,-1 0-1,-1 1 17,-1-1-1,1 1 1,0 0 0,-1 1-1,1-1 1,0 0 0,0 1-1,0-1 1,0 1-1,0-1 1,0 1 0,0 0-1,1 0 1,-3 3 0,-5 10-45,7-12-15,6-15 46,3-3-36,-7 15 15,1 0 0,-1-1 1,0 1-1,0 0 0,1 0 1,-1 0-1,0 0 0,0-1 1,1 1-1,-1 0 1,0 0-1,1 0 0,-1 0 1,0 0-1,0 0 0,1 0 1,-1 0-1,0 0 0,1 0 1,-1 0-1,0 0 0,1 0 1,-1 0-1,0 0 1,1 0-1,-1 1 0,3 0-11,-1 1-1,0 0 0,0 0 0,0 0 0,0 0 1,0 0-1,3 5 0,-3-4 9,0 0-1,1 0 0,-1 0 1,1 0-1,0 0 1,3 2-1,0-3-1,0 0-1,0 0 1,-1 0 0,1 0-1,0-1 1,0 0 0,1 0 0,-1-1-1,0 0 1,0 0 0,0 0-1,0-1 1,0 0 0,0 0-1,0-1 1,0 1 0,0-1 0,0 0-1,7-5 1,1 0-18,0 0 0,-1-1 0,0 0 0,-1-1 1,0-1-1,18-18 0,-20 17 6,0 0 1,15-26 0,-22 34 17,-1 0 1,0-1-1,-1 0 1,1 1-1,0-1 1,-1 0-1,0 0 1,0 0-1,0 0 1,0 0 0,-1 0-1,0 0 1,1 0-1,-2 0 1,0-7-1,1 10 2,0 0-1,0 0 1,0 1-1,-1-1 1,1 0-1,0 0 1,-1 1-1,1-1 1,-1 0-1,1 1 1,-1-1-1,1 0 0,-1 1 1,1-1-1,-1 1 1,0-1-1,1 1 1,-1-1-1,0 1 1,1 0-1,-1-1 1,0 1-1,1 0 1,-1-1-1,-1 1 1,0 0 0,0 0 1,0 0 0,0 0 0,1 0 0,-1 0-1,0 1 1,0-1 0,1 1 0,-1-1 0,0 1 0,-1 1-1,-3 1 3,0 1-1,0 0 1,0 0 0,-9 9-1,6-3-6,0 0-1,1 1 0,0 0 1,1 0-1,1 1 0,-1 0 1,-7 22-1,10-23-3,1 0 0,0-1 0,0 2 0,1-1 0,1 0 0,0 0 0,0 0 0,2 1 0,1 17 1,-2-27 0,0 1 1,1-1 0,-1 0 0,1 1 0,-1-1 0,1 0 0,0 0-1,0 0 1,0 1 0,0-1 0,1 0 0,-1 0 0,0-1-1,1 1 1,-1 0 0,1 0 0,0-1 0,0 1 0,0-1 0,-1 1-1,1-1 1,0 0 0,4 2 0,-3-2 1,0-1 1,0 1-1,0-1 0,0 0 0,0 0 1,0 0-1,0-1 0,0 1 0,0 0 1,0-1-1,0 0 0,0 0 1,0 0-1,0 0 0,-1 0 0,1-1 1,3-2-1,15-10-25,-1-1 1,-1-1 0,0 0-1,20-25 1,3-1-24,-41 41 49,0 0-1,0 0 0,0 0 0,0 0 0,0 0 0,0 1 0,0-1 1,0 0-1,1 0 0,-1 1 0,0-1 0,1 1 0,-1-1 0,0 1 0,1 0 1,1-1-1,-2 2 3,-1-1 0,1 0 0,-1 1 0,1-1 0,0 0 0,-1 1 0,1-1 0,-1 1 0,1-1 0,-1 1 0,0 0 0,1-1 0,-1 1 0,0-1 0,1 1 0,-1 0 0,0-1 0,1 1 0,-1 0 0,0-1 0,0 1 0,0 0 0,0-1 0,0 1 0,0 0 0,0 0 0,0-1 0,0 1 0,0 0 0,0-1 0,-1 2 0,-3 34-5,2-29 6,1 0-1,0 0 1,0-1 0,1 1-1,0 0 1,0 0 0,0 0-1,2 8 1,-1-14 0,-1-1-1,0 1 1,1-1 0,-1 0 0,1 1 0,-1-1 0,1 1-1,-1-1 1,1 0 0,-1 1 0,1-1 0,-1 0 0,1 0-1,-1 1 1,1-1 0,-1 0 0,1 0 0,-1 0-1,1 0 1,0 0 0,-1 0 0,1 0 0,-1 0 0,1 0-1,-1 0 1,1 0 0,0 0 0,-1 0 0,1 0 0,-1 0-1,1-1 1,-1 1 0,1 0 0,-1 0 0,1-1-1,-1 1 1,1 0 0,-1-1 0,2 0 0,21-15-15,-21 14 13,59-51-57,-42 35 55,0 1 0,2 1 0,0 1 0,31-18 0,-51 32 4,-1 1 0,1-1 0,0 1 1,-1-1-1,1 1 0,0 0 0,0-1 0,-1 1 0,1 0 0,0-1 0,0 1 0,-1 0 1,1 0-1,0 0 0,0 0 0,0 0 0,0 0 0,-1 0 0,1 0 0,0 0 0,0 0 1,0 0-1,0 0 0,-1 1 0,1-1 0,0 0 0,0 1 0,-1-1 0,1 0 0,0 1 1,0-1-1,-1 1 0,1-1 0,-1 1 0,1 0 0,0-1 0,-1 1 0,1-1 1,-1 1-1,1 0 0,-1 0 0,0-1 0,1 1 0,-1 0 0,0 0 0,1-1 0,-1 1 1,0 0-1,0 0 0,0 0 0,0-1 0,0 1 0,0 0 0,0 0 0,0 0 0,0 0 1,0-1-1,0 2 0,-1 9 7,0-1 0,-1 0 0,-4 17 1,5-22-9,-8 29 6,4-22 0,2 1 0,0 0 0,0 0 0,0 16 0,3-29-4,0 0-1,0 1 0,0-1 0,0 1 0,0-1 0,0 0 0,0 1 0,0-1 0,0 1 1,0-1-1,0 1 0,0-1 0,0 0 0,0 1 0,0-1 0,1 0 0,-1 1 1,0-1-1,0 1 0,0-1 0,1 0 0,-1 1 0,0-1 0,0 0 0,1 0 0,-1 1 1,0-1-1,1 0 0,-1 0 0,1 1 0,11-6-94,9-17-329,53-90-3855,-65 98 3372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3.507"/>
    </inkml:context>
    <inkml:brush xml:id="br0">
      <inkml:brushProperty name="width" value="0.035" units="cm"/>
      <inkml:brushProperty name="height" value="0.035" units="cm"/>
      <inkml:brushProperty name="color" value="#E71224"/>
    </inkml:brush>
  </inkml:definitions>
  <inkml:trace contextRef="#ctx0" brushRef="#br0">1 8 14379,'1'-1'105,"-1"1"0,1-1 0,0 1 0,-1-1 1,1 0-1,0 1 0,-1-1 0,1 1 0,0 0 0,0-1 0,-1 1 0,1-1 0,0 1 0,0 0 0,0 0 1,0 0-1,-1-1 0,1 1 0,0 0 0,0 0 0,0 0 0,0 0 0,1 1 0,-1 0 1,-1-1-1,1 1 0,-1 0 0,1 0 1,-1 0-1,1 0 0,-1 0 0,0 0 1,0 0-1,1 0 0,-1 1 1,0-1-1,0 0 0,0 0 0,0 0 1,0 0-1,0 0 0,0 0 0,-1 2 1,-10 75 2704,6-48-2199,1 0-1,0 39 0,3-67-598,1-1 0,0 1 0,0 0 0,1-1 0,-1 1 0,0-1 0,0 1 0,1-1 0,-1 1 0,1-1 0,-1 1 0,1-1 0,0 1 0,0-1 0,-1 0 0,1 1 0,0-1 0,1 1 0,-1-1-7,0-1 0,0 1 0,0-1 0,0 0 0,0 1 1,0-1-1,0 0 0,0 0 0,0 0 0,-1 0 1,1 0-1,0 0 0,0 0 0,0 0 0,0 0 0,0 0 1,0 0-1,0 0 0,0-1 0,0 1 0,1-1 1,5-2-1,0-1 1,-1 0 0,1-1 0,-1 1 0,10-10 0,28-27-94,-14 11-196,65-46-1,-92 74 264,23-12-184,-26 13 196,1 1 0,0 0 0,0 0 0,-1 0 0,1-1 0,0 1 0,0 0 0,-1 0 0,1 0 0,0 0-1,0 0 1,-1 0 0,1 0 0,0 1 0,0-1 0,-1 0 0,1 0 0,0 0 0,0 1 0,-1-1 0,1 0 0,0 1 0,-1-1 0,1 1 0,-1-1-1,1 1 1,0-1 0,-1 1 0,1-1 0,-1 1 0,1 0 0,-1-1 0,0 1 0,1 1 0,1 1-8,-1 1-1,0 0 1,0 0 0,-1-1-1,1 1 1,-1 0 0,0 0-1,0 0 1,-1 7 0,-7 38 2,4-30 27,-13 65-63,14-74 261,-2-9-60,-2-19-68,2-14-29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5.422"/>
    </inkml:context>
    <inkml:brush xml:id="br0">
      <inkml:brushProperty name="width" value="0.025" units="cm"/>
      <inkml:brushProperty name="height" value="0.025" units="cm"/>
    </inkml:brush>
  </inkml:definitions>
  <inkml:trace contextRef="#ctx0" brushRef="#br0">106 1 5189,'0'0'9342,"-2"15"-7436,-44 176 2269,26-120-2566,-15 95 1,34-161-1573,0 42 136,1-46-171,0 0 0,0 0 0,1 0 0,-1 0 0,0 0 0,1 0 0,-1 0 0,1 0 0,-1 0 0,1 0 1,-1 0-1,1-1 0,0 1 0,-1 0 0,1 0 0,0 0 0,0-1 0,0 1 0,0 0 0,0-1 0,-1 1 0,1-1 0,0 1 0,0-1 0,0 0 0,1 1 0,-1-1 0,0 0 0,0 0 0,0 1 1,0-1-1,0 0 0,0 0 0,0 0 0,0 0 0,0-1 0,1 1 0,5-2 24,0 1 0,-1-2 0,0 1 1,0-1-1,1 0 0,-1 0 0,-1 0 0,1-1 1,-1 0-1,1 0 0,-1-1 0,5-5 0,59-68 123,-56 62-131,3 0 49,-16 16-67,0 0 1,0 0-1,0 0 0,0 0 1,0 0-1,0 0 0,0 0 1,-1 0-1,1 0 0,0 0 1,0 1-1,0-1 0,0 0 1,0 0-1,0 0 0,0 0 1,0 0-1,0 0 0,0 0 1,0 0-1,0 0 0,0 1 1,0-1-1,0 0 0,0 0 1,0 0-1,0 0 1,0 0-1,0 0 0,0 0 1,1 0-1,-1 0 0,0 1 1,0-1-1,0 0 0,0 0 1,0 0-1,0 0 0,0 0 1,0 0-1,0 0 0,0 0 1,0 0-1,0 0 0,0 0 1,1 0-1,-1 0 0,0 0 1,0 0-1,0 0 0,0 0 1,0 0-1,0 0 0,0 0 1,0 0-1,1 0 0,-1 0 1,0 0-1,0 0 1,0 0-1,0 0 0,0 0 1,0 0-1,0 0 0,0 0 1,-14 36 2,6-18 27,7-17-29,-6 16 10,0 0 1,1 1-1,1 0 0,1 1 1,-4 33-1,8-52-11,0 1 0,0-1 0,0 1 0,0-1 0,0 1 0,0-1 0,0 0 0,1 1 0,-1-1 0,0 1 0,0-1 0,1 0 0,-1 1 0,0-1 0,0 1 0,1-1 0,-1 0 0,0 0 0,1 1 0,-1-1 0,1 0 0,-1 1 1,0-1-1,1 0 0,-1 0 0,1 0 0,-1 0 0,1 1 0,-1-1 0,0 0 0,1 0 0,-1 0 0,1 0 0,-1 0 0,1 0 0,-1 0 0,1 0 0,-1 0 0,1 0 0,-1 0 0,1-1 0,-1 1 0,0 0 0,1 0 0,-1 0 0,1-1 0,-1 1 0,0 0 0,1 0 0,-1-1 0,0 1 0,1 0 0,-1-1 0,0 1 0,1 0 0,-1-1 0,25-18 239,20-23-54,60-53-209,-105 94 17,0 1 0,1 0 1,-1 0-1,0 0 1,0-1-1,0 1 1,0 0-1,0 0 1,1 0-1,-1 0 1,0 0-1,0 0 1,0-1-1,1 1 1,-1 0-1,0 0 1,0 0-1,0 0 1,1 0-1,-1 0 1,0 0-1,0 0 1,0 0-1,1 0 0,-1 0 1,0 0-1,0 0 1,1 0-1,-1 0 1,0 0-1,0 0 1,0 0-1,1 0 1,-1 0-1,0 0 1,0 1-1,0-1 1,1 0-1,-1 0 1,0 0-1,0 0 1,0 0-1,0 1 1,1-1-1,-1 0 1,0 0-1,0 0 1,0 0-1,0 1 0,0-1 1,0 0-1,1 1 1,-1 18-61,-9 32 163,7-42-148,2-10 45,0 1 0,0 0 0,0 0 0,0 0 0,0 0 0,1 0 0,-1 0 0,0 0 0,0 0 0,0 0 0,0 0 0,0 0 0,0 0 0,0 0-1,0 0 1,0 0 0,1 0 0,-1 0 0,0 0 0,0 0 0,0 0 0,0 0 0,0 0 0,0 0 0,0 0 0,0 0 0,1 0 0,-1 0 0,0 0 0,0 0 0,0 0 0,0 0 0,0 0 0,0 0 0,0 0-1,0 0 1,0 0 0,1 0 0,-1 1 0,0-1 0,0 0 0,0 0 0,0 0 0,0 0 0,0 0 0,0 0 0,0 0 0,0 0 0,0 0 0,0 1 0,0-1 0,0 0 0,0 0 0,0 0 0,0 0 0,0 0 0,0 0-1,0 0 1,0 0 0,0 1 0,0-1 0,0 0 0,0 0 0,0 0 0,0 0 0,12-10-62,11-16 133,-23 25-67,1-1 1,0 1-1,0 0 0,0-1 0,0 1 0,0 0 0,0 0 0,0 0 0,0-1 0,0 1 0,1 0 0,-1 1 0,0-1 0,1 0 0,-1 0 0,1 1 0,-1-1 0,1 0 0,-1 1 0,1 0 1,-1-1-1,1 1 0,2 0 0,-2 0-4,-1 1 0,0 0 0,0 0 0,0 0 0,0 0 0,0 0 0,0 0 0,0 0 0,0 0 0,0 1 0,0-1 1,-1 0-1,1 0 0,0 1 0,-1-1 0,1 0 0,-1 1 0,1-1 0,-1 1 0,0 1 0,3 13-11,0 1 0,-2 0 0,0 19 0,-4 12 197,-2 0 0,-3-1 0,-21 77 0,17-77-158,11-45-31,-1-10-22,0-26-69,0-44-50,3 49 142,1 1 1,1 0-1,1 0 0,2 0 1,1 1-1,1-1 0,1 2 0,1-1 1,2 1-1,20-33 0,-32 58 6,1 0 0,-1 0 0,1 0 0,-1 0 0,1 0 0,-1 0 0,1 0 0,0 1 0,-1-1 0,1 0 0,0 0-1,0 1 1,0-1 0,-1 1 0,1-1 0,0 1 0,0-1 0,0 1 0,0-1 0,0 1 0,2-1 0,-3 2 2,1-1 1,0 0 0,-1 1-1,1-1 1,-1 1-1,1-1 1,-1 1 0,1-1-1,-1 1 1,1 0-1,-1-1 1,0 1 0,1 0-1,-1-1 1,0 1-1,0 0 1,1-1-1,-1 1 1,0 0 0,0 0-1,0-1 1,0 2-1,3 53 68,-3-49-52,-2 35 169,1-24-50,1-1 0,0 0 1,4 26-1,-4-41-180,0 0 0,0 0 0,1 1 0,-1-1 0,1 0 0,-1 0 0,1 0 0,-1 0 0,1-1 0,0 1 0,0 0 0,-1 0 0,1 0 0,0 0-1,0-1 1,0 1 0,0 0 0,0-1 0,0 1 0,0-1 0,0 1 0,0-1 0,0 1 0,0-1 0,0 0 0,0 1 0,0-1 0,0 0 0,1 0 0,-1 0 0,0 0 0,0 0 0,0 0 0,0 0 0,0 0 0,0-1 0,1 1-1,-1 0 1,0-1 0,0 1 0,1-1 0,2 0-321,0-1 0,0 1 0,0-1-1,-1 0 1,1 0 0,-1-1 0,1 1-1,-1-1 1,0 1 0,4-4-1,9-18-4650,2-4-1019</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5.022"/>
    </inkml:context>
    <inkml:brush xml:id="br0">
      <inkml:brushProperty name="width" value="0.035" units="cm"/>
      <inkml:brushProperty name="height" value="0.035" units="cm"/>
      <inkml:brushProperty name="color" value="#E71224"/>
    </inkml:brush>
  </inkml:definitions>
  <inkml:trace contextRef="#ctx0" brushRef="#br0">224 213 15259,'1'-5'276,"-1"0"0,1 0 0,-2-1 0,1 1 0,0 0 0,-1 0 0,0 0 0,0 0 0,-1 0 0,1 1 0,-1-1 0,-2-5 0,2 8-171,1 0-1,0 0 1,0 0-1,-1 1 0,1-1 1,-1 0-1,0 0 1,1 1-1,-1-1 0,0 1 1,0 0-1,0-1 1,0 1-1,0 0 1,0 0-1,-1 0 0,1 1 1,0-1-1,0 0 1,-1 1-1,1 0 0,0-1 1,0 1-1,-1 0 1,1 0-1,0 0 1,-1 1-1,-2-1 0,0 2-9,1-1 0,-1 1 0,0 0 0,1 0 0,-1 0 0,1 1 0,0-1 0,0 1-1,0 0 1,0 0 0,1 1 0,-1-1 0,-5 8 0,-1 2-5,0 1 0,-13 26 0,14-23-55,1 0 0,1 1 0,-5 19 0,9-28-24,1 1 0,0 0 0,1 0 0,0 0 0,1 0-1,0 0 1,1 15 0,-1-23-10,1 0 0,-1 0 0,0 0 0,1 0-1,-1 0 1,1-1 0,0 1 0,-1 0 0,1 0 0,0 0 0,0-1-1,0 1 1,1 0 0,-1-1 0,0 1 0,0-1 0,1 1 0,-1-1-1,1 0 1,0 0 0,-1 1 0,1-1 0,0 0 0,-1-1 0,1 1-1,0 0 1,0 0 0,0-1 0,0 1 0,0-1 0,0 0 0,0 1-1,0-1 1,0 0 0,0 0 0,0 0 0,0 0 0,0-1 0,0 1-1,0-1 1,-1 1 0,1-1 0,0 0 0,3-1 0,5-3 2,1-1-1,-1 0 1,-1-1 0,1 0 0,-1-1 0,0 0-1,-1 0 1,13-17 0,54-82 26,-60 85-10,-1-2 0,-1 0-1,-1 0 1,-2-1 0,0-1-1,-2 0 1,7-30 0,-15 30 9,0 26-27,0-1 0,0 1-1,0 0 1,0 0-1,0 0 1,0-1-1,0 1 1,0 0 0,0 0-1,0 0 1,0-1-1,0 1 1,0 0-1,-1 0 1,1 0 0,0-1-1,0 1 1,0 0-1,0 0 1,-1 0 0,1 0-1,0 0 1,0-1-1,0 1 1,0 0-1,-1 0 1,1 0 0,0 0-1,0 0 1,-1 0-1,1 0 1,0 0 0,0 0-1,0 0 1,-1 0-1,1 0 1,0 0-1,0 0 1,-1 0 0,1 0-1,0 0 1,0 0-1,-1 0 1,-1 2 1,0 0 1,0 0-1,0 0 0,0 0 0,0 0 1,0 0-1,1 1 0,-1-1 1,1 1-1,0-1 0,0 1 1,-1 3-1,-6 16 0,1 2 0,1-1 0,1 0 0,2 1-1,0 0 1,1 0 0,1 0 0,4 36 0,-2-53-4,0 0-1,0 0 0,1 0 1,0-1-1,0 1 0,0 0 1,5 7-1,-7-13 3,1 0-1,0 1 1,0-1 0,-1 0-1,1 1 1,0-1 0,0 0-1,0 0 1,0 0-1,1 0 1,-1 0 0,0 0-1,0 0 1,1 0 0,-1 0-1,1-1 1,-1 1 0,0 0-1,1-1 1,-1 1 0,1-1-1,-1 0 1,1 1-1,0-1 1,-1 0 0,1 0-1,-1 0 1,1 0 0,-1 0-1,1-1 1,-1 1 0,1 0-1,-1-1 1,1 1 0,-1-1-1,1 1 1,1-2-1,4-2-1,-1 0-1,1-1 0,-1 0 1,0 0-1,0 0 0,0 0 1,-1-1-1,5-8 0,37-55 20,-37 52-4,54-93 60,-56 100-56,-5 15-5,-4 18 3,1-22-15,-3 19 11,-2 14-3,2 1 0,1 0 0,5 53 0,-3-85-7,0-1 0,0 0 0,1 1 0,-1-1 0,1 0 0,0 0 0,0 1 0,-1-1 0,1 0 0,1 0 0,-1 0 0,0 0 0,0 0 0,1 0 1,-1 0-1,1-1 0,0 1 0,-1 0 0,1-1 0,4 3 0,-4-3 0,0-1 1,1 1 0,-1-1-1,0 1 1,1-1 0,-1 0-1,1 0 1,-1 0-1,0 0 1,1 0 0,-1-1-1,0 1 1,1-1 0,-1 1-1,0-1 1,0 0-1,0 0 1,1 0 0,-1 0-1,3-2 1,12-9 7,-1 1 0,0-2 0,0 0 0,24-28 0,49-70 124,-53 64 42,-39 54-102,-1 1-1,1 0 0,1 0 1,0 0-1,0 1 1,-1 11-1,-1 3-41,0 43-1,4-61-26,0 0-1,1 0 1,-1 0 0,1 0-1,0 0 1,3 9-1,-3-13-3,-1 1 1,1-1-1,0 0 0,-1 0 0,1 0 0,0 0 0,0-1 1,0 1-1,0 0 0,0 0 0,0 0 0,0-1 0,0 1 1,0 0-1,0-1 0,0 1 0,0-1 0,0 1 0,0-1 1,1 0-1,-1 0 0,0 1 0,0-1 0,0 0 0,1 0 1,-1 0-1,0 0 0,0 0 0,1 0 0,-1-1 0,0 1 1,0 0-1,0-1 0,2 0 0,5-1-64,-1-2 0,0 1 0,1-1 0,-1 0 0,-1 0-1,1-1 1,0 0 0,-1 0 0,0-1 0,-1 1 0,1-1 0,-1 0 0,7-11 0,-6 8-159,-1 1 0,0-1 0,0 0 0,-1-1 0,0 1 0,-1-1 0,0 1 0,0-1 0,-1 0 0,1-15 0,-5-10-309,-10 1-190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5.503"/>
    </inkml:context>
    <inkml:brush xml:id="br0">
      <inkml:brushProperty name="width" value="0.035" units="cm"/>
      <inkml:brushProperty name="height" value="0.035" units="cm"/>
      <inkml:brushProperty name="color" value="#E71224"/>
    </inkml:brush>
  </inkml:definitions>
  <inkml:trace contextRef="#ctx0" brushRef="#br0">24 4 21725,'0'-3'1648,"0"4"-1296,0 1-136,0 2 304,0-1-760,-4 3 360,-3-2-112,-6 0-192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6.078"/>
    </inkml:context>
    <inkml:brush xml:id="br0">
      <inkml:brushProperty name="width" value="0.035" units="cm"/>
      <inkml:brushProperty name="height" value="0.035" units="cm"/>
      <inkml:brushProperty name="color" value="#E71224"/>
    </inkml:brush>
  </inkml:definitions>
  <inkml:trace contextRef="#ctx0" brushRef="#br0">48 32 16956,'0'-2'103,"0"1"0,0-1 1,0 1-1,0-1 1,0 1-1,1 0 0,-1-1 1,0 1-1,1-1 0,-1 1 1,1 0-1,-1 0 1,1-1-1,0 1 0,0 0 1,-1 0-1,1 0 1,0-1-1,0 1 0,0 0 1,2-1-1,-2 2-40,0-1 0,0 1 0,0 0 0,0 0 0,1-1 0,-1 1 0,0 0 0,0 0 0,0 0 0,0 0 1,1 0-1,-1 0 0,0 1 0,0-1 0,0 0 0,0 1 0,1-1 0,-1 0 0,0 1 0,0 0 0,0-1 0,0 1 0,0-1 0,0 1 0,0 0 0,0 0 0,0 1 0,4 3 30,-1-1-1,0 2 1,0-1-1,0 0 1,-1 1-1,1 0 0,-1 0 1,-1 0-1,1 0 1,-1 0-1,0 0 1,-1 1-1,1-1 1,-1 1-1,0 9 1,0 7-25,-1 1 1,-5 46 0,-3-28 170,-2 0 0,-26 70-1,3-8 568,32-100-761,-6 30 446,7-33-479,0 0 0,0-1 0,0 1 0,0 0 1,0-1-1,0 1 0,0 0 0,1-1 1,-1 1-1,0 0 0,0-1 0,0 1 0,1 0 1,-1-1-1,0 1 0,1 0 0,-1-1 1,1 1-1,-1-1 0,1 1 0,-1-1 0,1 1 1,-1-1-1,1 1 0,-1-1 0,1 0 1,-1 1-1,1-1 0,0 0 0,-1 1 1,1-1-1,0 0 0,-1 0 0,1 0 0,0 0 1,-1 1-1,1-1 0,0 0 0,-1 0 1,1 0-1,1-1 0,5 1 6,0-2 0,1 1 1,-1-1-1,0 0 0,0 0 0,0-1 0,0 0 0,9-6 0,52-36-113,-50 32-22,-4 3 44,51-39-1124,-58 43 1009,0 0 1,0-1-1,-1 0 1,0 0 0,-1 0-1,8-14 1,-4-5-288,-12 3-146</inkml:trace>
  <inkml:trace contextRef="#ctx0" brushRef="#br0" timeOffset="1">9 249 15643,'-5'6'1601,"2"0"-1105,6-3-160,8 1 688,8-1-400,2 0-64,6 0-488,5-2-376,1-1 352,-2-1-88,-3-5-128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6.533"/>
    </inkml:context>
    <inkml:brush xml:id="br0">
      <inkml:brushProperty name="width" value="0.035" units="cm"/>
      <inkml:brushProperty name="height" value="0.035" units="cm"/>
      <inkml:brushProperty name="color" value="#E71224"/>
    </inkml:brush>
  </inkml:definitions>
  <inkml:trace contextRef="#ctx0" brushRef="#br0">0 135 15515,'4'4'291,"-1"1"0,0-1-1,0 1 1,0 0-1,-1-1 1,0 1 0,0 0-1,0 1 1,0-1-1,-1 0 1,0 0 0,1 8-1,4 12 680,-4-16-728,0-2-60,0 0 0,0-1-1,1 1 1,-1-1 0,8 12 0,-9-16-170,0-1 0,0 0 0,0 0 1,0 1-1,1-1 0,-1 0 0,0 0 0,0-1 0,1 1 1,-1 0-1,1 0 0,-1-1 0,1 1 0,-1 0 1,1-1-1,-1 0 0,1 1 0,0-1 0,-1 0 1,1 0-1,-1 0 0,1 0 0,0 0 0,-1 0 1,1 0-1,-1-1 0,1 1 0,0 0 0,-1-1 1,1 0-1,1 0 0,8-4-3,-1-1 1,1-1-1,-1 1 0,0-2 1,0 1-1,-1-1 0,16-18 1,-15 15 0,1 0 0,0 1 0,1 0 0,16-10 0,-27 20-8,0-1-1,0 0 0,0 1 0,0-1 1,0 1-1,0-1 0,0 1 0,0 0 1,0 0-1,0-1 0,0 1 0,0 0 1,0 0-1,0 0 0,0 0 0,1 0 1,-1 0-1,0 0 0,0 0 0,0 1 1,0-1-1,0 0 0,0 1 0,2 0 1,-2 0 2,1 0 1,-1 1 0,0-1-1,0 0 1,0 1-1,0-1 1,0 1 0,0 0-1,-1-1 1,1 1-1,0-1 1,-1 1 0,1 0-1,-1 2 1,2 8 41,0 1 0,-2-1 0,0 20 1,0-24-18,-1 7-6,0-9 26,0 0 1,1 0 0,0 0 0,1 9 0,-1-15-46,1 1 0,-1-1 0,0 0 1,0 1-1,0-1 0,0 0 1,0 0-1,0 1 0,0-1 0,0 0 1,0 0-1,1 1 0,-1-1 0,0 0 1,0 0-1,0 1 0,1-1 1,-1 0-1,0 0 0,0 0 0,0 0 1,1 1-1,-1-1 0,0 0 0,0 0 1,1 0-1,-1 0 0,0 0 1,1 0-1,-1 0 0,0 0 0,0 1 1,1-1-1,-1 0 0,0 0 0,1-1 1,0 1 6,1-1 0,-1 0 0,1 0 0,-1 1 0,1-1 0,-1 0 0,0-1 0,0 1 0,0 0 0,1 0 0,0-2 0,22-26 39,48-52-193,-62 71 55,0 1 0,0 0-1,1 1 1,0 1-1,21-12 1,-30 18 65,-1 0 1,1 0-1,-1 0 1,1 0-1,0 1 1,-1-1-1,1 1 0,0-1 1,-1 1-1,1 0 1,0 0-1,0 0 1,-1 0-1,1 0 1,0 0-1,-1 0 1,1 0-1,0 1 0,0-1 1,-1 1-1,1-1 1,2 2-1,-2 0 0,-1-1-1,0 0 0,0 1 1,1-1-1,-1 1 0,0 0 1,0-1-1,-1 1 0,1 0 1,0 0-1,-1 0 0,1-1 0,-1 1 1,1 0-1,-1 0 0,1 4 1,-1 5-33,0 0 1,-1 1-1,0-1 1,-1 0 0,-4 17-1,3-19 96,2-3 30,0-1 0,0 0 0,-1 1 0,0-1 0,0 0 0,0 0 1,-1 0-1,0 0 0,0-1 0,0 1 0,0-1 0,-5 5 0,8-9-57,-1 1 0,1-1 0,-1 1 0,1-1 0,-1 1 1,0-1-1,1 1 0,-1-1 0,0 0 0,1 1 0,-1-1 0,0 0 0,0 0 0,1 1 0,-1-1 0,0 0 0,0 0 1,1 0-1,-1 0 0,0 0 0,0 0 0,1 0 0,-1 0 0,0 0 0,0 0 0,1-1 0,-1 1 0,0 0 0,0 0 0,1-1 1,-1 1-1,0-1 0,1 1 0,-1 0 0,0-1 0,1 1 0,-1-1 0,1 1 0,-1-1 0,1 0 0,-1 0 1,-13-18 251</inkml:trace>
  <inkml:trace contextRef="#ctx0" brushRef="#br0" timeOffset="1">462 2 17564,'6'-2'1624,"-1"4"-1256,1 1-368,5 0 976,10-1 393,0-2-1249,11 2 0,3-2 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7.030"/>
    </inkml:context>
    <inkml:brush xml:id="br0">
      <inkml:brushProperty name="width" value="0.035" units="cm"/>
      <inkml:brushProperty name="height" value="0.035" units="cm"/>
      <inkml:brushProperty name="color" value="#E71224"/>
    </inkml:brush>
  </inkml:definitions>
  <inkml:trace contextRef="#ctx0" brushRef="#br0">114 0 14987,'-14'19'957,"0"0"-1,-24 22 0,-10 15 812,82-69-2543,-24 9 613,0 0-1,1 1 0,-1 0 1,1 1-1,0 0 1,-1 1-1,1 0 0,13 1 1,-21 0 187,1 1 0,0-1 1,-1 1-1,1-1 0,-1 1 0,1 0 1,-1 1-1,1-1 0,-1 1 1,0-1-1,0 1 0,0 0 1,0 0-1,0 0 0,0 1 1,0-1-1,-1 1 0,1-1 1,-1 1-1,1 0 0,-1 0 1,0 0-1,-1 0 0,1 0 1,0 1-1,-1-1 0,0 0 1,2 5-1,-2-1 140,0 0 0,0 1-1,-1-1 1,0 1 0,0-1 0,-1 1 0,0-1-1,0 0 1,0 1 0,-1-1 0,0 0 0,-1 0 0,0 0-1,0 0 1,-5 7 0,-1 2 304,-1 0 0,0-1 0,-2 0 0,-25 26 0,33-37-353,0 0-1,0 0 1,-1 0-1,0 0 1,1 0-1,-1-1 1,-1 0-1,1 0 0,0-1 1,-1 1-1,-8 2 1,13-5-106,1 0-1,-1 0 1,0 0-1,1 0 1,-1 0 0,0 0-1,0 0 1,1 0 0,-1 0-1,0 0 1,1 0-1,-1 0 1,0-1 0,0 1-1,1 0 1,-1 0 0,0-1-1,1 1 1,-1-1 0,1 1-1,-1 0 1,1-1-1,-1 1 1,1-1 0,-1 1-1,1-1 1,-1 0 0,1 1-1,-1-1 1,1 1 0,0-1-1,-1 0 1,1 1-1,0-1 1,0 0 0,-1 1-1,1-1 1,0 0 0,0 0-1,0 1 1,0-1-1,0 0 1,0 1 0,0-2-1,-1-24 83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7.528"/>
    </inkml:context>
    <inkml:brush xml:id="br0">
      <inkml:brushProperty name="width" value="0.035" units="cm"/>
      <inkml:brushProperty name="height" value="0.035" units="cm"/>
      <inkml:brushProperty name="color" value="#E71224"/>
    </inkml:brush>
  </inkml:definitions>
  <inkml:trace contextRef="#ctx0" brushRef="#br0">20 49 16668,'0'2'107,"0"0"0,1 1 0,-1-1 0,1 0 0,-1 0 0,1 0 0,0 0 0,0 0 0,0 0 0,0 0 0,0 0 0,0 0 0,1 0 0,-1 0 0,1-1 0,-1 1 0,1 0 0,3 2 0,-3-4-43,1 1 0,-1 0-1,0-1 1,1 1 0,-1-1 0,1 0-1,-1 0 1,0 0 0,1 0 0,-1 0-1,1 0 1,-1-1 0,0 1-1,1-1 1,-1 0 0,0 0 0,4-1-1,2-2 174,-1 1 0,1-1 0,-1 0-1,12-10 1,-17 12-146,1 0 0,-1 0-1,1 0 1,-1-1 0,0 1 0,0-1 0,0 1-1,-1-1 1,1 0 0,0 0 0,-1 1 0,0-1 0,0 0-1,2-6 1,-3 8-72,0 1 0,0-1 1,0 1-1,0 0 0,0-1 0,0 1 0,0-1 0,0 1 0,0 0 0,0-1 1,0 1-1,0-1 0,0 1 0,0 0 0,0-1 0,0 1 0,-1-1 1,1 1-1,0 0 0,0-1 0,0 1 0,-1 0 0,1-1 0,0 1 0,-1 0 1,1-1-1,0 1 0,-1 0 0,1 0 0,0 0 0,-1-1 0,1 1 0,-1 0 1,-16 2 312,-15 14-40,21-6-273,1-1 0,1 1 0,0 1 0,0 0 0,1 0 0,0 0 0,1 1 0,0 1 0,1-1 0,1 1 0,0 0 0,0 0 0,1 0 0,-3 21 0,7-33-20,0 0 0,0 0 0,0 1-1,0-1 1,0 0 0,0 0 0,0 1 0,0-1-1,0 0 1,1 1 0,-1-1 0,0 0-1,1 0 1,-1 0 0,1 1 0,0-1-1,-1 0 1,1 0 0,0 1 0,0-2-1,0 1 1,0-1 0,0 1-1,0-1 1,0 1-1,-1-1 1,1 0 0,0 0-1,0 1 1,0-1 0,0 0-1,0 0 1,0 0 0,0 0-1,0 0 1,0 0 0,0 0-1,0-1 1,1 1-1,5-3-10,0 1 0,0-1-1,0-1 1,0 1-1,7-7 1,100-73-150,20-13-58,-127 92 196,0-1 0,0 2 0,0-1-1,1 1 1,12-3 0,-18 5 21,-1 1-1,0-1 1,1 1 0,-1 0 0,1 0 0,-1 0 0,1 0 0,-1 0 0,1 0 0,-1 0-1,1 0 1,-1 0 0,0 1 0,1-1 0,-1 1 0,1-1 0,-1 1 0,0 0 0,0-1-1,1 1 1,-1 0 0,0 0 0,0 0 0,0 0 0,0 0 0,0 0 0,0 0-1,0 0 1,0 0 0,0 0 0,0 1 0,-1-1 0,1 0 0,0 1 0,-1-1 0,1 0-1,-1 3 1,2 7 22,0 1 0,-1-1 0,0 1 0,-1-1 0,-3 22-1,2-18 74,0 1 1,2 17-1,-1-33-79,0 1 0,0 0 0,0 0 0,0 0 1,0 0-1,1 0 0,-1 0 0,0 0 0,0-1 0,1 1 1,-1 0-1,0 0 0,1 0 0,-1-1 0,1 1 0,-1 0 1,1 0-1,0-1 0,-1 1 0,1-1 0,0 1 0,0 0 1,0-1-2,0 1 0,0-1 1,0 0-1,-1 0 0,1 0 1,0 0-1,0 0 0,0 0 1,0 0-1,-1-1 0,1 1 1,0 0-1,0 0 1,0-1-1,-1 1 0,1 0 1,0-1-1,1 0 0,4-4 41,0 1-1,-1-1 1,1 0-1,4-6 0,-8 8-38,5-4 24,-3 2-14,0 0-1,1 0 1,0 1-1,0-1 0,0 1 1,0 0-1,8-4 1,-12 8-24,0 0 0,-1-1-1,1 1 1,0 0 0,0 0 0,-1 0 0,1 0 0,0 0 0,-1 0 0,1 0 0,0 0 0,0 0 0,-1 0 0,1 0 0,0 0 0,-1 1 0,1-1 0,0 0 0,-1 0 0,1 1 0,-1-1 0,1 1 0,0-1-1,-1 0 1,1 1 0,-1-1 0,1 1 0,-1-1 0,1 1 0,-1 0 0,1-1 0,-1 1 0,0-1 0,1 1 0,-1 0 0,0-1 0,0 1 0,1 0 0,-1-1 0,0 1 0,0 0 0,0 1 0,4 34-104,-4-32 67,0 14 245,-1 0 1,-3 21-1,2-31-132,2-13 56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7.996"/>
    </inkml:context>
    <inkml:brush xml:id="br0">
      <inkml:brushProperty name="width" value="0.035" units="cm"/>
      <inkml:brushProperty name="height" value="0.035" units="cm"/>
      <inkml:brushProperty name="color" value="#E71224"/>
    </inkml:brush>
  </inkml:definitions>
  <inkml:trace contextRef="#ctx0" brushRef="#br0">129 1 17332,'0'0'79,"-1"0"0,1 0 0,-1 0 0,1 0-1,-1 0 1,1 0 0,-1 1 0,1-1 0,-1 0 0,1 0 0,-1 1 0,1-1 0,-1 0 0,1 1 0,-1-1 0,1 1 0,0-1 0,-1 0 0,1 1 0,0-1 0,-1 1 0,1-1 0,0 1 0,0-1 0,-1 1-1,1-1 1,0 1 0,-8 19 210,7-18-166,-8 28 440,1 0 1,1 1 0,1 0 0,-1 35 0,3 130-158,4-161-233,0 5-88,-1 42 185,13 100 0,-68-458-3340,37 194 2618,19 82 451,-1-4 26,0 1-1,0-1 0,1 0 1,0 0-1,-1 0 0,2-4 0,-1 7-11,0 0 0,0 1 0,0-1 0,1 0-1,-1 1 1,0-1 0,0 1 0,1-1 0,-1 0-1,1 1 1,-1-1 0,1 1 0,-1-1-1,1 1 1,-1-1 0,1 1 0,-1-1 0,1 1-1,-1-1 1,1 1 0,0 0 0,-1 0 0,1-1-1,0 1 1,-1 0 0,1 0 0,0-1-1,-1 1 1,1 0 0,0 0 0,0 0 0,-1 0-1,1 0 1,0 0 0,-1 0 0,1 1 0,0-1-1,1 0 1,20 4 160,1-2-1,-1-1 1,0 0 0,1-2-1,-1-1 1,1 0 0,-1-2-1,27-7 1,-7-4-5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8.445"/>
    </inkml:context>
    <inkml:brush xml:id="br0">
      <inkml:brushProperty name="width" value="0.035" units="cm"/>
      <inkml:brushProperty name="height" value="0.035" units="cm"/>
      <inkml:brushProperty name="color" value="#E71224"/>
    </inkml:brush>
  </inkml:definitions>
  <inkml:trace contextRef="#ctx0" brushRef="#br0">165 114 16668,'-26'21'1073,"-52"46"651,71-59-1514,-1 0 0,1 0-1,0 1 1,0 0 0,1 1 0,-8 17 0,13-25-178,0-1-1,1 1 1,-1 0 0,1 0-1,-1 0 1,1-1 0,0 1 0,-1 0-1,1 0 1,0 0 0,0-1 0,1 4-1,-1-4-23,0-1 0,0 0 0,1 1 0,-1-1 0,0 0 0,0 1 0,0-1 0,1 0 0,-1 1 0,0-1 0,0 0 0,1 0 0,-1 1 0,0-1 0,1 0 0,-1 0 0,0 1 0,1-1 0,-1 0 0,0 0 0,1 0 0,-1 0 0,0 0 0,1 1 0,16-5 116,-6-2-131,-1 0-1,-1-1 1,1 0 0,-1 0-1,0-1 1,8-10 0,46-58-137,-45 53 145,-1 0-1,-2 0 1,0-2-1,18-43 1,-30 57 14,-5 10 15,-8 14 10,2 5-22,0 1 1,0-1-1,2 1 0,-7 33 0,6-13-27,-3 54 1,9-81 1,0 53-12,2-59 8,-1-1 1,1 0-1,0 1 1,1-1-1,-1 0 1,1 0-1,0 0 1,0 0-1,5 8 1,-6-12-6,-1 0-1,1 0 1,0 0 0,-1 0-1,1 0 1,0 0 0,0 0 0,0-1-1,0 1 1,0 0 0,0 0-1,0-1 1,0 1 0,0-1-1,0 1 1,1-1 0,-1 1 0,0-1-1,0 0 1,0 1 0,1-1-1,-1 0 1,0 0 0,2 0 0,-1 0-32,0-1 1,0 0 0,1 1 0,-1-1 0,0 0 0,0 0 0,0 0 0,0-1 0,0 1 0,0 0 0,-1-1-1,3-1 1,5-7-115,-1 1-1,0-1 0,12-19 0,10-21-114,0-5-77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8.965"/>
    </inkml:context>
    <inkml:brush xml:id="br0">
      <inkml:brushProperty name="width" value="0.035" units="cm"/>
      <inkml:brushProperty name="height" value="0.035" units="cm"/>
      <inkml:brushProperty name="color" value="#E71224"/>
    </inkml:brush>
  </inkml:definitions>
  <inkml:trace contextRef="#ctx0" brushRef="#br0">18 1 17052,'-6'46'2960,"-1"-8"-2157,3 35-549,3 1 1,10 80-1,-9-151-250,1 6 6,0 0 0,1 0-1,4 12 1,-6-19-11,1-1 0,-1 1 0,1-1-1,0 0 1,-1 1 0,1-1 0,0 0 0,0 1-1,0-1 1,0 0 0,0 0 0,2 1 0,-3-2-2,1 1 1,0-1-1,0 0 1,-1 1-1,1-1 1,0 0-1,0 0 1,-1 0 0,1 0-1,0 0 1,0 0-1,0 0 1,-1 0-1,1 0 1,0 0-1,0 0 1,-1 0 0,1-1-1,0 1 1,0 0-1,-1 0 1,1-1-1,0 1 1,-1-1-1,2 0 1,5-4-49,0 0 1,-1-1-1,1 0 0,-1 0 1,-1-1-1,1 0 0,6-11 1,32-59-308,-38 66 305,122-263-447,-118 247 686,-29 83 569,-6 20-335,-19 99 0,37-135-279,1 0-1,2 0 0,2 47 1,8-61 762,-2-20-548,-2-15-174,-2-8 56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09.636"/>
    </inkml:context>
    <inkml:brush xml:id="br0">
      <inkml:brushProperty name="width" value="0.035" units="cm"/>
      <inkml:brushProperty name="height" value="0.035" units="cm"/>
      <inkml:brushProperty name="color" value="#E71224"/>
    </inkml:brush>
  </inkml:definitions>
  <inkml:trace contextRef="#ctx0" brushRef="#br0">28 153 12595,'0'1'244,"0"0"1,0 0-1,0 1 1,0-1-1,0 0 1,0 0-1,0 0 1,0 0-1,0 0 1,1 1-1,-1-1 1,0 0-1,1 0 1,-1 0 0,1 0-1,-1 0 1,1 0-1,0 0 1,-1 0-1,1 0 1,0-1-1,0 1 1,0 0-1,1 1 1,0-2-92,-1 0 0,1 1 1,-1-1-1,1-1 0,-1 1 1,1 0-1,-1 0 0,1 0 1,-1-1-1,1 1 0,-1-1 0,1 1 1,-1-1-1,0 0 0,1 1 1,-1-1-1,0 0 0,0 0 1,2-2-1,9-5 29,-2-1 0,1 0 0,-1-1 0,-1 0 0,0-1 0,0 0 0,-1 0 0,0-1 0,-1 0 0,-1 0 0,6-13 0,-11 23-169,-1 1 0,1 0 0,-1-1-1,1 1 1,-1-1 0,0 1-1,0 0 1,1-1 0,-1 1 0,0-1-1,0 1 1,0-1 0,0 1-1,-1 0 1,0-3 0,1 3-6,0 1-1,-1 0 1,1-1 0,0 1 0,-1 0 0,1-1 0,-1 1-1,1 0 1,0-1 0,-1 1 0,1 0 0,-1 0-1,1 0 1,-1 0 0,1-1 0,-1 1 0,1 0-1,-1 0 1,1 0 0,-1 0 0,1 0 0,-1 0 0,1 0-1,-1 0 1,1 0 0,-1 0 0,1 1 0,-1-1-1,-4 2 25,1-1-1,0 1 1,0 0-1,0 0 0,0 1 1,0-1-1,-6 6 1,-3 6-18,0-1 1,1 2-1,1 0 1,0 0-1,1 1 1,0 0-1,2 0 1,0 1-1,1 1 1,0-1-1,2 1 1,0 0-1,-3 20 1,8-37-18,-1 0-1,1 0 1,0 1-1,0-1 1,-1 0 0,1 1-1,0-1 1,0 0-1,0 1 1,1-1-1,-1 0 1,0 1 0,0-1-1,1 0 1,-1 0-1,1 1 1,-1-1 0,1 0-1,-1 0 1,1 0-1,1 2 1,-2-3-1,1 0 0,0 0-1,0 0 1,0 0 0,0 0 0,0 0 0,-1 0 0,1 0-1,0 0 1,0 0 0,0 0 0,0-1 0,-1 1 0,1 0-1,0 0 1,0-1 0,-1 1 0,1-1 0,0 1 0,0-1-1,-1 1 1,2-2 0,7-5-51,0-1 1,-1-1-1,8-9 0,13-16-143,-3-1 1,-1-1-1,37-70 0,-59 95 142,-8 15 43,-10 18 25,3-2 0,2 2-1,0-1 0,2 1 0,0 1 0,2-1 1,0 1-1,2 1 0,-3 34 0,7-56-8,0-1 0,0 1-1,0-1 1,0 1-1,0-1 1,0 0 0,1 1-1,-1-1 1,0 1-1,1-1 1,-1 0-1,1 1 1,0-1 0,-1 0-1,1 0 1,0 1-1,0-1 1,1 2 0,0-3 0,-1 1 0,0-1 0,0 1 0,1-1 1,-1 1-1,0-1 0,1 0 0,-1 0 0,0 0 0,1 0 1,-1 0-1,0 0 0,1 0 0,-1 0 0,0-1 1,1 1-1,-1-1 0,0 1 0,1 0 0,-1-1 1,0 0-1,0 1 0,1-2 0,23-12 20,-2-2 0,39-31 0,4-5 12,-52 43-24,66-42-4,-73 47-11,0 0 0,1 1 0,-1 0 0,1 0 0,0 1 0,0 0 0,0 0 0,16 0 0,-23 1 4,1 1 0,-1 0-1,1 1 1,-1-1 0,1 0 0,-1 0 0,1 1 0,-1-1 0,1 1 0,-1-1 0,1 1 0,-1 0 0,1 0 0,-1-1 0,0 1-1,0 0 1,1 0 0,-1 0 0,0 0 0,0 0 0,0 1 0,0-1 0,0 0 0,0 1 0,0-1 0,-1 0 0,1 1-1,0-1 1,-1 1 0,1-1 0,-1 1 0,0-1 0,1 4 0,0 4-6,-1 0-1,1 0 1,-2 0 0,-2 17-1,1-1 8,2-25 1,0 1-1,-1-1 1,1 1-1,0-1 0,0 0 1,0 1-1,0-1 0,0 1 1,0-1-1,0 1 0,0-1 1,0 1-1,0-1 1,0 0-1,0 1 0,0-1 1,0 1-1,1-1 0,-1 1 1,0-1-1,0 0 1,0 1-1,1-1 0,-1 1 1,0-1-1,0 0 0,1 1 1,-1-1-1,0 0 1,1 0-1,-1 1 0,1-1 1,-1 0-1,0 0 0,1 1 1,-1-1-1,1 0 0,-1 0 1,0 0-1,1 0 1,-1 0-1,1 1 0,-1-1 1,1 0-1,-1 0 0,0 0 1,1 0-1,-1 0 1,1 0-1,-1-1 0,1 1 1,-1 0-1,1 0 0,-1 0 1,0 0-1,1 0 1,-1-1-1,1 1 0,-1 0 1,0 0-1,1-1 0,24-19 0,7-16 1,-21 22-12,2 1 0,16-15 0,-28 27 9,-1 0 0,1 1 0,0-1-1,0 0 1,0 1 0,-1-1 0,1 1 0,0-1 0,0 1 0,0 0 0,0-1-1,0 1 1,0 0 0,0-1 0,0 1 0,0 0 0,0 0 0,0 0-1,0 0 1,1 0 0,-1 1 1,-1-1 0,1 0 0,-1 1 0,1-1 0,-1 1 0,1-1 0,-1 1 0,1-1 0,-1 1 0,1-1 0,-1 1 0,0-1 0,1 1 0,-1 0 0,0-1 0,0 1 0,1 0 0,-1-1-1,0 1 1,0 0 0,0 1 0,1 5-1,-1 1-1,0 0 1,0-1-1,-2 9 1,1-9-1,-12 82 425,13-88-408,0-1 1,0 1-1,0-1 1,-1 1-1,1 0 1,0-1-1,0 1 1,0-1-1,0 1 1,0 0-1,0-1 1,0 1-1,0-1 1,0 1 0,0 0-1,1-1 1,-1 1-1,0-1 1,0 1-1,1-1 1,-1 1-1,0 0 1,0-1-1,1 1 1,0 0-1,4-7 126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5.768"/>
    </inkml:context>
    <inkml:brush xml:id="br0">
      <inkml:brushProperty name="width" value="0.025" units="cm"/>
      <inkml:brushProperty name="height" value="0.025" units="cm"/>
    </inkml:brush>
  </inkml:definitions>
  <inkml:trace contextRef="#ctx0" brushRef="#br0">59 0 9097,'0'0'11050,"-54"17"-10826,49-1-224,5-2-32,0-1-929,0-4-1633,0-2-2467,2-2-2242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0.662"/>
    </inkml:context>
    <inkml:brush xml:id="br0">
      <inkml:brushProperty name="width" value="0.035" units="cm"/>
      <inkml:brushProperty name="height" value="0.035" units="cm"/>
      <inkml:brushProperty name="color" value="#E71224"/>
    </inkml:brush>
  </inkml:definitions>
  <inkml:trace contextRef="#ctx0" brushRef="#br0">0 209 13059,'43'-47'1916,"-17"17"15,2 0-1,61-48 1,-84 74-1649,0 1 0,0-1 0,1 1 0,-1 1-1,11-4 1,-15 6-253,-1-1-1,1 1 0,0 0 0,0 0 1,0-1-1,-1 1 0,1 0 1,0 0-1,0 0 0,0 0 0,0 0 1,0 0-1,-1 0 0,1 1 1,0-1-1,0 0 0,0 0 0,-1 1 1,1-1-1,0 0 0,0 1 1,-1-1-1,1 1 0,0-1 0,-1 1 1,1-1-1,0 1 0,-1 0 1,1-1-1,-1 1 0,1 0 0,-1-1 1,1 1-1,-1 0 0,1-1 1,-1 1-1,0 0 0,0 0 0,1 0 1,-1-1-1,0 1 0,0 0 1,0 0-1,0 0 0,0 0 0,0 0 1,0-1-1,0 1 0,0 0 1,0 0-1,-1 1 0,0 8 65,0-1-1,-1 1 1,0 0 0,0-1-1,-1 0 1,-7 14-1,-30 55 189,15-33-96,3-3-40,-27 57 94,43-85-200,0 1 0,1 0 0,1 0 1,-4 26-1,7-39-37,1 1 0,0-1 0,0 0 0,0 1 0,0-1 0,0 0 0,0 1 0,0-1 0,1 1 0,-1-1 0,1 0 0,0 0 0,0 1 0,-1-1-1,2 0 1,-1 0 0,0 0 0,0 0 0,1 0 0,-1 0 0,1 0 0,-1-1 0,1 1 0,0 0 0,-1-1 0,1 0 0,0 1 0,0-1 0,0 0 0,1 0 0,-1 0 0,0 0 0,0 0 0,0 0 0,1-1 0,-1 1 0,0-1 0,1 0 0,-1 0 0,4 0 0,7 1-232,-1-2 1,1 0-1,0 0 1,0-1-1,-1-1 1,13-3-1,35-11-425,-36 12 226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1.143"/>
    </inkml:context>
    <inkml:brush xml:id="br0">
      <inkml:brushProperty name="width" value="0.035" units="cm"/>
      <inkml:brushProperty name="height" value="0.035" units="cm"/>
      <inkml:brushProperty name="color" value="#E71224"/>
    </inkml:brush>
  </inkml:definitions>
  <inkml:trace contextRef="#ctx0" brushRef="#br0">18 54 16956,'-11'24'2016,"5"-2"-1304,6-14-368,1-5 1689,8-14-1665,0-5-504,4-11 248,-1-1-112,3 0-160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1.912"/>
    </inkml:context>
    <inkml:brush xml:id="br0">
      <inkml:brushProperty name="width" value="0.035" units="cm"/>
      <inkml:brushProperty name="height" value="0.035" units="cm"/>
      <inkml:brushProperty name="color" value="#E71224"/>
    </inkml:brush>
  </inkml:definitions>
  <inkml:trace contextRef="#ctx0" brushRef="#br0">249 24 17540,'16'-18'1840,"-7"13"-1136,-14 5-320,-5 16 785,-4 4-193,-7 11-312,-2 6-168,-9 11-328,-1-1-96,0 3-40,2-3 16,3-8-264,4-6-208,11-19-432,6-11-1065,13-18 1577,7-11-288,15-22-248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2.381"/>
    </inkml:context>
    <inkml:brush xml:id="br0">
      <inkml:brushProperty name="width" value="0.035" units="cm"/>
      <inkml:brushProperty name="height" value="0.035" units="cm"/>
      <inkml:brushProperty name="color" value="#E71224"/>
    </inkml:brush>
  </inkml:definitions>
  <inkml:trace contextRef="#ctx0" brushRef="#br0">176 1 16035,'-8'49'1705,"-2"4"-1113,-3 13-176,2 1 672,1 2-384,3-3-71,4-13-297,1-6-264,8-13-424,1-8-305,2-13-671,0-9 1040,-5-9-240,0-8-248</inkml:trace>
  <inkml:trace contextRef="#ctx0" brushRef="#br0" timeOffset="1">8 341 17308,'-4'0'1832,"1"0"-1016,4 0 369,12 0-537,0 0-152,8-2-504,4-1-272,3-4 1568,1 0-1256,4 4 72,-1 0 72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2.820"/>
    </inkml:context>
    <inkml:brush xml:id="br0">
      <inkml:brushProperty name="width" value="0.035" units="cm"/>
      <inkml:brushProperty name="height" value="0.035" units="cm"/>
      <inkml:brushProperty name="color" value="#E71224"/>
    </inkml:brush>
  </inkml:definitions>
  <inkml:trace contextRef="#ctx0" brushRef="#br0">1 1 17788,'8'10'1536,"-6"7"-920,-2 6-192,0 13 681,-2 5-209,1 11-256,-2 4-104,2 5-88,-1-2-88,2-7-256,0-7-120,3-12-328,1-7-160,4-17-504,-3-8 2024,0-15-1184,-4-3-64,-1-6 24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3.364"/>
    </inkml:context>
    <inkml:brush xml:id="br0">
      <inkml:brushProperty name="width" value="0.035" units="cm"/>
      <inkml:brushProperty name="height" value="0.035" units="cm"/>
      <inkml:brushProperty name="color" value="#E71224"/>
    </inkml:brush>
  </inkml:definitions>
  <inkml:trace contextRef="#ctx0" brushRef="#br0">161 0 18676,'-4'1'326,"0"0"-1,0 0 1,0 0 0,0 0 0,0 1-1,0-1 1,0 1 0,0 0 0,1 0-1,-1 0 1,1 1 0,-1-1 0,-4 6-1,-3 2 60,1 0 0,-15 21 0,21-26-388,0 1 1,1 0 0,-1 0-1,1 0 1,0 1 0,-2 8-1,4-13-12,1-1-1,0 0 0,-1 0 1,1 1-1,0-1 0,0 0 1,0 1-1,-1-1 0,1 0 1,1 0-1,-1 1 0,0-1 1,0 0-1,0 1 0,1-1 1,-1 0-1,1 0 0,-1 1 1,1-1-1,-1 0 0,1 0 0,0 0 1,-1 0-1,1 0 0,0 0 1,0 0-1,0 0 0,0 0 1,0 0-1,0 0 0,0-1 1,0 1-1,0 0 0,0-1 1,0 1-1,1-1 0,-1 1 1,0-1-1,0 1 0,3-1 1,11 3-337,0-2 1,27 1-1,-29-2 61,0 0 0,1 1 1,-1 0-1,17 5 0,-29-6 250,1 1 0,-1-1 0,1 1-1,-1-1 1,1 1 0,-1 0 0,1-1-1,-1 1 1,1 0 0,-1 0 0,0 0 0,0 0-1,1 0 1,-1 1 0,0-1 0,2 3-1,-3-3 42,0 0-1,1 0 0,-1 0 1,0 0-1,0 0 0,0 0 0,0 0 1,0 0-1,0 0 0,0 0 0,0 1 1,0-1-1,0 0 0,0 0 1,-1 0-1,1 0 0,0 0 0,-1 0 1,0 1-1,-2 2 115,0 1 1,0-1-1,0 0 1,-1 0-1,0 0 1,1 0-1,-1-1 0,-9 6 1,-6 2 285,0 0-1,-1-1 1,0-1 0,0-1-1,-1-1 1,-31 6 0,32-12-1109,20-1 690,0 0 0,0 0-1,0-1 1,0 1 0,-1 0-1,1 0 1,0 0 0,0-1-1,0 1 1,0 0 0,0 0-1,0 0 1,0-1 0,0 1-1,0 0 1,0 0 0,0 0-1,0-1 1,0 1-1,0 0 1,0 0 0,0 0-1,0-1 1,0 1 0,0 0-1,0 0 1,0-1 0,0 1-1,0 0 1,0 0 0,0 0-1,0 0 1,1-1 0,-1 1-1,0 0 1,0 0 0,0 0-1,0 0 1,0-1 0,1 1-1,-1 0 1,3-3-129,1-1-1,0 1 1,-1 0-1,1 1 1,7-5 0,14-6-476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3.851"/>
    </inkml:context>
    <inkml:brush xml:id="br0">
      <inkml:brushProperty name="width" value="0.035" units="cm"/>
      <inkml:brushProperty name="height" value="0.035" units="cm"/>
      <inkml:brushProperty name="color" value="#E71224"/>
    </inkml:brush>
  </inkml:definitions>
  <inkml:trace contextRef="#ctx0" brushRef="#br0">189 1 15587,'-7'2'435,"-1"0"0,1 0 0,0 1 0,0 0 0,1 0 0,-1 0 0,0 1 0,-10 8 0,6-4 470,-1-1-432,1 1 0,0 1 0,1 0 0,-16 17 0,22-22-391,1 1-1,0-1 1,-1 0-1,2 1 1,-1-1 0,0 1-1,1 0 1,0 0-1,0 0 1,1 0-1,-1 0 1,1 1 0,0-1-1,0 10 1,1-14-78,0 0 1,0 0 0,0 0-1,0 0 1,0 0-1,0 1 1,1-1-1,-1 0 1,0 0 0,1 0-1,-1 0 1,1 0-1,-1 0 1,1 0 0,0 0-1,-1 0 1,1 0-1,0 0 1,0-1-1,-1 1 1,1 0 0,0 0-1,0-1 1,0 1-1,0-1 1,0 1-1,0-1 1,0 1 0,0-1-1,0 1 1,1-1-1,-1 0 1,0 0 0,0 0-1,0 1 1,0-1-1,0 0 1,1 0-1,-1-1 1,0 1 0,0 0-1,0 0 1,0 0-1,2-2 1,5 1-9,-1-2 1,0 1 0,0-1-1,0 0 1,11-7-1,-3 0 1,0-1 0,26-24 1,-34 28 28,0 0 1,0-1-1,-1 1 1,0-1-1,-1 0 1,0-1 0,5-11-1,-9 19-31,0-1 0,-1 1 0,1-1 0,-1 1 0,1-1 0,-1 1 0,1-1 0,-1 1 0,0-1-1,0 0 1,0 1 0,0-1 0,0 1 0,0-1 0,0 0 0,0 1 0,-1-1 0,1 1 0,-1-1 0,1 1 0,-1-1 0,0 1-1,-1-3 1,1 3 14,-1 0-1,1-1 0,-1 1 1,0 0-1,1 0 0,-1 1 1,0-1-1,0 0 0,0 0 1,0 1-1,1-1 0,-1 1 1,0 0-1,0 0 0,0-1 1,-3 1-1,-4 1 61,0-1 1,-1 1-1,1 1 1,0 0-1,-1 0 0,-14 6 1,-1 4-68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5.297"/>
    </inkml:context>
    <inkml:brush xml:id="br0">
      <inkml:brushProperty name="width" value="0.035" units="cm"/>
      <inkml:brushProperty name="height" value="0.035" units="cm"/>
      <inkml:brushProperty name="color" value="#E71224"/>
    </inkml:brush>
  </inkml:definitions>
  <inkml:trace contextRef="#ctx0" brushRef="#br0">86 2 16964,'0'0'30,"0"0"0,0 0 1,0 0-1,0 0 0,0 0 0,0 0 1,0 0-1,0 0 0,0 0 1,0-1-1,0 1 0,1 0 1,-1 0-1,0 0 0,0 0 1,0 0-1,0 0 0,0 0 1,0 0-1,0 0 0,0 0 0,0 0 1,1 0-1,-1 0 0,0 0 1,0 0-1,0 0 0,0 0 1,0 0-1,0 0 0,0 0 1,0 0-1,0 0 0,1 0 1,-1 0-1,0 0 0,0 0 0,0 0 1,0 0-1,0 0 0,0 0 1,0 0-1,0 0 0,0 1 1,0-1-1,1 0 0,-1 0 1,0 0-1,0 0 0,0 0 1,0 0-1,0 0 0,0 0 0,0 0 1,0 0-1,0 1 0,0-1 1,0 0-1,0 0 0,0 0 1,0 0-1,0 0 0,0 0 1,1 13 674,-5 15-27,4-27-609,-24 131 1757,-8 66-1218,31-195-604,0 1 0,1-1 0,0 0 0,0 0 0,0 1 0,0-1-1,0 0 1,1 1 0,1 4 0,-2-7-4,1-1-1,-1 1 0,0-1 1,1 1-1,-1-1 0,0 0 1,1 1-1,-1-1 0,1 1 1,-1-1-1,1 0 1,-1 0-1,1 1 0,-1-1 1,1 0-1,-1 0 0,1 1 1,-1-1-1,1 0 0,-1 0 1,2 0-1,19-4-48,16-10-141,-17 6 23,-1 0 1,1 2-1,33-7 1,-49 12 132,0 0 1,0 1-1,0-1 0,0 1 1,0 0-1,1 0 1,-1 1-1,0-1 0,0 1 1,0 0-1,0 0 1,0 0-1,0 1 0,-1 0 1,1-1-1,0 1 1,-1 0-1,1 1 0,-1-1 1,0 0-1,0 1 1,0 0-1,0 0 0,3 4 1,-4-4 35,1 1 0,-2 0 0,1 0-1,0 0 1,-1 1 0,1-1 0,-1 0 0,-1 1 0,1-1 0,0 0 0,-1 1 0,0-1-1,0 1 1,0-1 0,-1 1 0,0-1 0,1 0 0,-2 1 0,1-1 0,0 0 0,-1 0 0,0 0-1,-2 5 1,-1 1 149,-1-1-1,0 1 0,0-1 0,-1 0 1,0-1-1,0 1 0,-1-1 0,-9 7 0,6-7 115,1-1 0,-1 0 0,-1 0 0,1-1 0,-1-1 0,0 0 0,-15 4 0,22-7-194,0-1 1,0 0 0,0 0-1,0 0 1,-1-1 0,1 0-1,0 0 1,0 0 0,0 0 0,-1-1-1,1 0 1,0 0 0,0 0-1,0-1 1,0 0 0,0 0-1,1 0 1,-1-1 0,1 1 0,-8-6-1,10 6-133,0 0 0,0 0-1,0 0 1,1 0 0,-1 0 0,0 0-1,1-1 1,0 1 0,-1 0-1,1-1 1,0 1 0,0-1-1,0 0 1,1 1 0,-1-1 0,1 0-1,-1 1 1,1-1 0,0 0-1,0 0 1,0 1 0,0-1 0,2-5-1,-1 4 23,0 1-1,0-1 1,1 0-1,-1 1 1,1 0-1,0-1 1,0 1-1,0 0 1,1 0-1,-1 0 1,1 0 0,0 0-1,-1 1 1,1-1-1,1 1 1,5-4-1,16-5-407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5.854"/>
    </inkml:context>
    <inkml:brush xml:id="br0">
      <inkml:brushProperty name="width" value="0.035" units="cm"/>
      <inkml:brushProperty name="height" value="0.035" units="cm"/>
      <inkml:brushProperty name="color" value="#E71224"/>
    </inkml:brush>
  </inkml:definitions>
  <inkml:trace contextRef="#ctx0" brushRef="#br0">1 139 16564,'0'2'171,"0"0"-1,0 0 1,1 0 0,-1 0 0,1 0 0,-1 0 0,1 0 0,0 0 0,0 0 0,-1-1 0,1 1 0,1 0 0,-1 0 0,0-1 0,0 1 0,1-1 0,-1 1 0,0-1 0,1 0 0,-1 0 0,1 1 0,0-1 0,2 1 0,-1-1-70,0-1 0,-1 1 0,1-1 0,0 0 1,-1 0-1,1 0 0,0 0 0,-1-1 0,1 1 0,0-1 0,-1 1 1,1-1-1,-1 0 0,1 0 0,-1 0 0,1 0 0,3-3 0,6-4 44,0 0 0,0-1 0,0 0-1,16-18 1,-23 22-112,-1 0 0,1 0 0,-1 0 0,-1 0 0,1-1 0,-1 0 1,0 1-1,0-1 0,-1-1 0,1 1 0,-1 0 0,2-13 0,-4 19-26,0-1 1,0 0-1,0 0 1,1 0-1,-1 0 0,0 0 1,-1 0-1,1 1 1,0-1-1,0 0 0,0 0 1,0 0-1,-1 0 0,1 0 1,0 1-1,-1-1 1,1 0-1,0 0 0,-1 0 1,1 1-1,-1-1 1,0 0-1,1 1 0,-1-1 1,0 1-1,1-1 0,-2 0 1,0 0 2,1 1 0,-1 0 0,1-1 1,-1 1-1,1 0 0,-1 0 0,0 0 0,1 0 1,-1 1-1,1-1 0,-1 0 0,1 1 0,-1-1 1,-1 2-1,-4 1 24,-1 0 0,1 1 0,1 0 0,-1 1 0,-6 4 0,6-2-27,0-1-1,1 1 0,-1 0 1,2 1-1,-1 0 1,1 0-1,0 0 0,0 0 1,1 1-1,1-1 1,-1 1-1,1 0 0,1 0 1,-3 18-1,4-26-8,1 0 1,0 0-1,0 1 0,0-1 0,0 0 0,0 0 0,0 1 1,0-1-1,0 0 0,0 0 0,1 0 0,-1 1 1,1-1-1,-1 0 0,1 0 0,-1 0 0,1 0 0,-1 0 1,1 0-1,0 0 0,0 0 0,-1 0 0,1 0 1,0 0-1,0 0 0,0 0 0,0-1 0,0 1 0,0 0 1,0-1-1,1 1 0,-1-1 0,0 1 0,0-1 1,0 0-1,0 1 0,1-1 0,-1 0 0,0 0 0,0 0 1,1 0-1,-1 0 0,0 0 0,3-1 0,4 0-12,0 0 0,1-1 0,-1-1 0,0 1 0,9-6-1,18-8-43,47-33 0,-55 32 30,1 1 0,0 1 0,31-11 0,-56 24 26,1 1 0,-1 0-1,0 1 1,1-1 0,-1 0-1,0 1 1,6 0 0,-8 0 2,1 0 0,-1 0-1,0 1 1,0-1 0,0 0 0,0 1 0,0-1 0,0 1 0,0-1 0,0 1 0,0 0 0,0-1 0,0 1-1,0 0 1,0-1 0,-1 1 0,1 0 0,0 0 0,-1 0 0,1 0 0,0 0 0,-1 0 0,1 0 0,-1 0-1,1 0 1,-1 0 0,0 0 0,1 2 0,1 11 12,0 0-1,0 0 1,-2 0-1,0 1 0,-2 16 1,1-17 6,0 0 0,1 0 0,0 0-1,1 0 1,6 26 0,-7-39-11,0 1-1,0-1 0,1 0 1,-1 0-1,0 0 1,1 0-1,-1 1 0,1-1 1,-1 0-1,1 0 1,0 0-1,-1 0 0,1 0 1,0 0-1,0-1 1,0 1-1,0 0 0,0 0 1,0 0-1,0-1 1,0 1-1,0-1 0,0 1 1,0-1-1,0 1 1,2 0-1,-1-1-2,0-1 0,0 1-1,-1 0 1,1-1 0,0 1-1,0-1 1,-1 0 0,1 0-1,0 1 1,-1-1 0,1 0 0,-1 0-1,1 0 1,-1-1 0,2-1-1,4-3-130,-1-1 0,0 0 0,0 0 0,-1-1 0,9-15-1,-10 11-68,-1 0-1,1-1 1,-2 1-1,0-1 0,0 1 1,-1-22-1,-1-8-256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6.417"/>
    </inkml:context>
    <inkml:brush xml:id="br0">
      <inkml:brushProperty name="width" value="0.035" units="cm"/>
      <inkml:brushProperty name="height" value="0.035" units="cm"/>
      <inkml:brushProperty name="color" value="#E71224"/>
    </inkml:brush>
  </inkml:definitions>
  <inkml:trace contextRef="#ctx0" brushRef="#br0">21 1 20132,'-3'8'1713,"2"2"-1489,-2-7-2113,0-3 2657,0-4-1016,-4-2-184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5T06:28:26.098"/>
    </inkml:context>
    <inkml:brush xml:id="br0">
      <inkml:brushProperty name="width" value="0.025" units="cm"/>
      <inkml:brushProperty name="height" value="0.025" units="cm"/>
    </inkml:brush>
  </inkml:definitions>
  <inkml:trace contextRef="#ctx0" brushRef="#br0">175 74 10570,'-3'10'2461,"-5"37"-86,3-1 0,0 87 1,4-67-2567,0-55 414,0 0 1,-1-1-1,0 1 1,-1 0 0,0-1-1,0 0 1,-1 0 0,-1 0-1,1 0 1,-2-1-1,1 1 1,-1-1 0,-1-1-1,0 1 1,0-1-1,0 0 1,-17 12 0,23-19-205,0 0 1,0 0-1,0-1 1,0 1-1,0 0 1,0-1-1,0 1 1,-1-1-1,1 1 1,0-1-1,0 1 1,-1-1-1,1 0 1,0 0 0,0 0-1,-1 0 1,1 0-1,0 0 1,-1 0-1,1 0 1,0 0-1,0-1 1,-1 1-1,1 0 1,0-1-1,0 1 1,0-1-1,-1 1 1,0-2-1,0 0 17,0 0 1,1-1-1,-1 1 0,1-1 0,-1 1 0,1-1 0,0 1 0,0-1 0,0 1 0,1-1 0,-1 0 0,0-5 0,-1-9 82,2-1 0,-1 1 0,4-21 0,0 18-41,1 0-1,0 0 0,2 0 1,0 1-1,1 0 0,1 0 1,1 0-1,1 1 0,0 1 0,15-20 1,-3 9-452,1 2 0,0 0 0,2 1 1,1 2-1,32-23 0,-34 28-5417,-8 2-5093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6.917"/>
    </inkml:context>
    <inkml:brush xml:id="br0">
      <inkml:brushProperty name="width" value="0.035" units="cm"/>
      <inkml:brushProperty name="height" value="0.035" units="cm"/>
      <inkml:brushProperty name="color" value="#E71224"/>
    </inkml:brush>
  </inkml:definitions>
  <inkml:trace contextRef="#ctx0" brushRef="#br0">56 159 17156,'7'1'221,"-1"0"0,1 0-1,0-1 1,-1 0 0,1 0 0,0-1 0,-1 0 0,1 0 0,-1 0 0,1-1 0,-1 0 0,0 0 0,11-6 0,-13 6-156,0 0-1,0-1 1,0 1 0,0-1 0,0 0 0,-1 0 0,0-1-1,1 1 1,2-5 0,-4 6-18,-1-1-1,0 1 1,0 0-1,1 0 1,-2-1 0,1 1-1,0 0 1,0-1-1,-1 1 1,0-1-1,1 1 1,-1-1-1,0 1 1,0-1 0,0 1-1,0-1 1,-2-4-1,2 6-22,-1-1 0,1 0-1,-1 1 1,1-1-1,-1 1 1,0-1 0,0 1-1,0-1 1,0 1 0,0-1-1,0 1 1,0 0-1,0-1 1,0 1 0,-1 0-1,1 0 1,0 0 0,-1 0-1,1 0 1,-3 0-1,1 0 8,0 0 0,0 0 0,0 0 0,0 1 0,0-1 0,0 1 0,-1 0 0,1 0-1,0 0 1,-4 1 0,-1 0 10,0 1 1,0 0-1,0 1 0,0-1 0,1 1 0,0 1 1,-14 8-1,15-7-37,-1 0 1,1 0-1,1 1 1,-1 0-1,1 0 1,0 1 0,1 0-1,0-1 1,0 1-1,-4 10 1,6-13-10,1-1 0,-1 1 0,1 0 0,0 0 1,0-1-1,0 1 0,1 0 0,-1 0 1,1 0-1,0 0 0,0 0 0,0 0 1,1 0-1,-1 0 0,1 0 0,0 0 0,0-1 1,1 1-1,-1 0 0,1-1 0,0 1 1,3 5-1,-3-7 0,-1-1 0,1 1 1,-1 0-1,1-1 0,0 1 1,0-1-1,0 0 0,0 1 0,0-1 1,0 0-1,0 0 0,0-1 1,0 1-1,0 0 0,1-1 0,-1 1 1,5 0-1,-3-1-4,1-1 0,0 1-1,0-1 1,0 1 0,0-2 0,0 1 0,-1 0-1,6-3 1,4-2-17,0-2-1,0 1 1,-1-2-1,16-13 1,-3-1-6,-1-1 1,37-48 0,-12 14-34,-50 58 63,1-1 0,-1 0 0,1 1 0,-1-1 0,1 1 0,-1-1 0,1 1 0,-1 0 0,1-1 0,-1 1 0,1-1 0,-1 1 0,1 0 0,0 0 0,-1-1 0,1 1 0,0 0 0,-1 0 0,1 0 0,1-1 0,-2 2 1,1-1 0,-1 0 0,0 0 0,1 1 0,-1-1 0,0 0 0,1 1 0,-1-1 0,0 0 0,1 1 0,-1-1 0,0 1 0,0-1 1,0 0-1,1 1 0,-1-1 0,0 1 0,0-1 0,0 1 0,0-1 0,0 1 0,0 0 0,0 33-12,0-29 11,-2 20-16,0-9 21,1 0 0,1 0-1,0 0 1,1 0 0,5 28 0,-5-42 3,-1 0-1,1 0 0,-1-1 1,1 1-1,0 0 1,0-1-1,-1 1 1,1 0-1,0-1 1,1 0-1,-1 1 0,0-1 1,0 1-1,0-1 1,1 0-1,-1 0 1,1 0-1,-1 0 1,1 0-1,2 1 0,-2-1 2,1-1 0,-1 1 0,1-1 0,0 1 0,-1-1 0,1 0-1,-1 0 1,1 0 0,0-1 0,-1 1 0,1-1 0,3 0 0,7-4 16,-1 0 1,-1-1 0,1 0 0,16-12 0,57-47 42,-60 45-139,1 0 0,1 1 0,30-15 0,-56 33 60,1 0-1,-1 0 0,1 0 0,-1 0 0,1 1 0,-1-1 1,1 1-1,0-1 0,-1 1 0,1 0 0,0-1 0,0 1 1,-1 0-1,1 0 0,0 0 0,0 0 0,-1 0 0,1 1 1,3 0-1,-4 0 3,0 0 0,0 1 0,0-1 0,-1 0 0,1 0 0,0 1 0,0-1 0,-1 0 0,1 1 0,-1-1 0,0 1 0,1-1 0,-1 1 0,0-1 0,0 1 0,0-1 0,0 1 0,0-1 0,0 1 0,0-1 0,-1 3 0,-4 28-64,3-25 89,1-1 0,-1 0 1,2 1-1,-1-1 1,1 1-1,0-1 0,1 10 1,-1-15-10,0-1 0,0 0 1,0 0-1,0 1 0,0-1 1,0 0-1,1 1 0,-1-1 1,0 0-1,0 1 0,0-1 1,0 0-1,1 0 0,-1 1 1,0-1-1,0 0 0,1 0 1,-1 0-1,0 1 0,0-1 1,1 0-1,-1 0 0,0 0 1,0 0-1,1 0 0,-1 1 1,0-1-1,1 0 0,-1 0 1,0 0-1,1 0 0,-1 0 1,0 0-1,1 0 0,-1 0 1,0 0-1,1 0 0,-1 0 1,0 0-1,1-1 0,16-8 133,13-19 7,-29 27-140,28-33 115,-21 24-96,-1 1 0,2-1 0,-1 2 0,1-1 0,1 1 0,0 0 0,0 1 0,16-9 1,-25 15-26,0 1 1,0-1 0,-1 1-1,1 0 1,0 0 0,0-1-1,0 1 1,0 0 0,0 0-1,0 0 1,0 0 0,0 0-1,0 0 1,0 0 0,0 0-1,0 0 1,0 0 0,-1 1 0,1-1-1,0 0 1,0 1 0,0-1-1,0 1 1,0-1 0,-1 1-1,1-1 1,0 1 0,0 0-1,1 1 2,-1 0 0,0 0-1,0 0 1,0 0-1,0 0 1,0 0 0,0 0-1,-1 1 1,1-1-1,-1 0 1,1 4 0,0 6 2,-1 0-1,0 1 1,-3 13 0,3-25-3,0-1 1,-5 30-72,4-28 123,1-1 0,0 0-1,0 0 1,-1 0 0,1 0 0,0 0 0,-1 0-1,0 0 1,1 0 0,-1 0 0,1 0 0,-1 0-1,0 0 1,0-1 0,1 1 0,-1 0 0,0 0-1,0-1 1,0 1 0,0 0 0,0-1 0,-2 1-1,0-2 116,0-4 49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7.431"/>
    </inkml:context>
    <inkml:brush xml:id="br0">
      <inkml:brushProperty name="width" value="0.035" units="cm"/>
      <inkml:brushProperty name="height" value="0.035" units="cm"/>
      <inkml:brushProperty name="color" value="#E71224"/>
    </inkml:brush>
  </inkml:definitions>
  <inkml:trace contextRef="#ctx0" brushRef="#br0">7 0 18716,'-6'16'1536,"6"-3"-1504,1-3-504,2 0 1312,9-7-904,2-2-88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7.947"/>
    </inkml:context>
    <inkml:brush xml:id="br0">
      <inkml:brushProperty name="width" value="0.035" units="cm"/>
      <inkml:brushProperty name="height" value="0.035" units="cm"/>
      <inkml:brushProperty name="color" value="#E71224"/>
    </inkml:brush>
  </inkml:definitions>
  <inkml:trace contextRef="#ctx0" brushRef="#br0">72 187 16075,'6'0'334,"0"-1"0,-1 0 0,1-1 0,-1 1 0,0-1 0,1 0-1,-1 0 1,0 0 0,0-1 0,0 0 0,-1 0 0,1 0 0,4-5 0,5-4 111,-1 0 1,20-26-1,-27 31-319,-1-1-1,0 0 0,7-12 1,-12 19-114,1-1 0,0 1-1,0 0 1,-1-1 0,1 1 0,0 0 0,-1-1 0,0 1 0,1-1-1,-1 1 1,0-1 0,0 1 0,0-1 0,0 1 0,0-1 0,0 0-1,0 1 1,0-1 0,-1 1 0,1-1 0,0 1 0,-1 0-1,1-1 1,-1 1 0,0-1 0,0 1 0,1 0 0,-3-3 0,1 3-4,1 1 0,-1-1 0,1 0 1,-1 1-1,1-1 0,-1 1 0,1 0 1,-1-1-1,0 1 0,1 0 0,-1 0 1,0 0-1,1 0 0,-1 1 0,1-1 1,-1 0-1,0 0 0,1 1 1,-1-1-1,-1 2 0,-33 16 85,35-17-89,-16 9 28,1 1-1,0 1 0,1 0 0,-16 17 1,23-20-29,0 0 0,0 1 1,1-1-1,0 1 0,1 1 0,0 0 1,-9 21-1,15-31-5,-1 0 0,1 0 0,0 0 0,-1 0 1,1 0-1,0 0 0,0 0 0,0 0 0,0 0 0,0 0 0,0 0 0,0 0 1,0 0-1,0 0 0,0 1 0,1-1 0,-1 0 0,1 1 0,0-1 1,-1-1 0,1 1 0,-1-1 0,1 1 0,-1-1 1,1 1-1,0-1 0,-1 1 0,1-1 0,0 0 0,-1 0 0,1 1 0,0-1 0,0 0 0,-1 0 0,1 0 0,0 0 0,0 1 0,1-1 0,2-1-5,0 1 0,0-1 0,0 0 0,0 0 0,0 0 0,0 0 0,0-1 0,4-1 0,17-13-101,0 0 0,-1-1 1,23-21-1,-26 19 0,2 1-1,0 1 1,35-19-1,-55 35 97,-1 0-1,0-1 0,0 1 0,1 0 1,-1 1-1,1-1 0,-1 0 0,1 1 1,-1-1-1,1 1 0,-1 0 0,1 0 0,-1 0 1,1 0-1,-1 0 0,1 1 0,-1-1 1,5 2-1,-6-1 15,1 0 1,0 1-1,0-1 1,-1 1 0,1 0-1,0-1 1,-1 1-1,0 0 1,1 0-1,-1 0 1,0-1-1,0 1 1,0 1-1,0-1 1,-1 0-1,1 0 1,0 0-1,-1 0 1,0 1 0,1 2-1,1 15 91,-2 37 1,0 4 142,0-60-223,0 0 0,0 1 0,0-1 1,1 0-1,-1 0 0,0 1 0,0-1 1,1 0-1,-1 0 0,1 0 0,-1 0 1,1 0-1,0 1 0,-1-1 0,1 0 1,0 0-1,0 0 0,-1-1 0,1 1 1,2 1-1,-2-1-3,0-1 0,0 0 0,0 1 0,0-1 0,0 0-1,0 0 1,1 0 0,-1 0 0,0 0 0,0 0 0,0 0 0,0 0 0,1 0 0,-1 0 0,0-1 0,0 1 0,2-1 0,5-4 32,0 1-1,0-1 1,0 0 0,10-9-1,-9 7 1,-2 2-27,88-62 128,-80 58-174,1 0 0,0 1 0,0 0 0,23-6 0,-36 13 19,0 0-1,1 1 1,-1-1 0,0 1-1,0-1 1,1 1-1,-1 0 1,0 0-1,0 1 1,5 0-1,-6-1 6,0 1-1,-1 0 0,1-1 0,-1 1 0,1 0 0,-1 0 0,1 0 1,-1 0-1,0 0 0,1 0 0,-1 0 0,0 0 0,0 1 0,0-1 0,1 2 1,1 2 5,-2 0 0,1 0 0,0-1 0,-1 1 0,0 0 0,0 0 0,-1 0 0,1 1 0,-1-1 0,0 0 1,-1 7-1,0-6 23,1-4-10,-1 0 0,1-1 0,0 1-1,-1 0 1,1 0 0,0-1 0,0 1 0,0 0 0,0 0 0,1-1 0,-1 1-1,0 0 1,1 0 0,-1-1 0,1 1 0,0-1 0,1 4 0,0-6-4,1 1 1,-1-1-1,0 0 1,0 1-1,0-1 0,1 0 1,-1-1-1,0 1 1,0 0-1,-1 0 1,1-1-1,0 1 1,0-1-1,-1 0 1,2-1-1,5-4 11,5-3-41,0 0-1,0 2 1,1-1-1,1 2 0,-1 0 1,21-7-1,-31 13 11,0 0-1,0 0 1,0 0-1,-1 1 1,1-1-1,0 1 1,0 0-1,0 1 1,0-1-1,0 1 0,0-1 1,-1 1-1,7 2 1,-7-1 12,0-1 1,0 1-1,-1 0 1,1 0-1,0 1 1,-1-1-1,0 0 1,1 1-1,-1-1 1,0 1-1,0 0 1,-1 0-1,1 0 1,0 0-1,-1 0 1,0 0-1,0 0 1,1 5-1,0-3 31,0 1-1,-1-1 1,0 1-1,-1 0 1,1 10-1,0-17-70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8.429"/>
    </inkml:context>
    <inkml:brush xml:id="br0">
      <inkml:brushProperty name="width" value="0.035" units="cm"/>
      <inkml:brushProperty name="height" value="0.035" units="cm"/>
      <inkml:brushProperty name="color" value="#E71224"/>
    </inkml:brush>
  </inkml:definitions>
  <inkml:trace contextRef="#ctx0" brushRef="#br0">1 38 16500,'0'0'84,"0"-1"1,-1 0-1,1 0 1,0 1 0,0-1-1,0 0 1,0 1-1,0-1 1,1 0 0,-1 1-1,0-1 1,0 0-1,0 1 1,1-1 0,-1 0-1,0 1 1,0-1-1,1 0 1,-1 1 0,1-1-1,-1 1 1,1-1-1,-1 1 1,1-1 0,-1 1-1,1-1 1,-1 1-1,1-1 1,-1 1 0,1 0-1,0-1 1,-1 1-1,1 0 1,0 0 0,-1 0-1,1-1 1,1 1-1,30-8 1332,-28 8-1145,2-1-52,13-3 520,30 0 0,-45 3-679,0 1-1,0 0 1,1 1-1,-1-1 1,0 1-1,1-1 1,-1 1-1,0 1 1,0-1 0,0 1-1,0-1 1,0 1-1,4 3 1,-6-3-46,0 0 1,-1 0-1,1 0 0,-1 0 1,1 0-1,-1 1 1,0-1-1,0 0 1,0 1-1,0-1 0,-1 0 1,1 1-1,-1-1 1,1 1-1,-1-1 1,0 1-1,0-1 0,0 1 1,0-1-1,0 1 1,-1 0-1,1-1 1,-2 5-1,-2 6 23,0 1 0,-12 24-1,15-35-29,-56 111 112,32-69-34,3 2 0,-18 51 0,37-91-55,1 0-1,1 0 1,-1 0-1,0 13 1,2-19-25,0 0 1,0 0 0,0 1 0,0-1 0,0 0 0,0 0-1,0 0 1,0 1 0,1-1 0,-1 0 0,0 0 0,1 0-1,-1 0 1,1 0 0,-1 0 0,1 1 0,0-1 0,0-1-1,-1 1 1,1 0 0,0 0 0,0 0 0,0 0 0,0 0-1,0-1 1,0 1 0,0 0 0,0-1 0,0 1 0,0-1 0,0 0-1,0 1 1,0-1 0,1 0 0,1 1 0,6-1 23,-1 0 1,1 0 0,0-1 0,0 0-1,0 0 1,16-6 0,52-20-114,-66 23 25,10-4-288,0-1 1,-1 0-1,0-2 1,0 0-1,-1-1 1,-1-1-1,17-15 0,-33 26 297,0 1 0,-1-1 0,1 0 0,0 0 0,-1 0 0,0 0-1,1 0 1,-1 0 0,1-4 0,-2 5-1,1-1 0,-1 1-1,0-1 1,-1 1 0,1-1 0,0 1 0,0 0-1,-1-1 1,1 1 0,0-1 0,-1 1 0,-1-2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8.913"/>
    </inkml:context>
    <inkml:brush xml:id="br0">
      <inkml:brushProperty name="width" value="0.035" units="cm"/>
      <inkml:brushProperty name="height" value="0.035" units="cm"/>
      <inkml:brushProperty name="color" value="#E71224"/>
    </inkml:brush>
  </inkml:definitions>
  <inkml:trace contextRef="#ctx0" brushRef="#br0">33 185 17092,'-16'10'1920,"4"-4"-1320,7-2-264,7-1 953,11-4-585,7-8-96,10-4-296,6-6-208,14-5-520,7-2-232,2-4-369,-2 3-543,-4 3 1144,-3 2-320,-7 9-264</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19.459"/>
    </inkml:context>
    <inkml:brush xml:id="br0">
      <inkml:brushProperty name="width" value="0.035" units="cm"/>
      <inkml:brushProperty name="height" value="0.035" units="cm"/>
      <inkml:brushProperty name="color" value="#E71224"/>
    </inkml:brush>
  </inkml:definitions>
  <inkml:trace contextRef="#ctx0" brushRef="#br0">0 118 14187,'1'40'2423,"3"26"196,-4-61-2377,1 0-1,0-1 1,0 1-1,1 0 0,-1 0 1,1 0-1,0-1 0,0 1 1,6 7-1,-7-11-209,1 1 0,-1-1 1,0 0-1,1 0 0,-1 0 0,1-1 0,-1 1 0,1 0 0,-1 0 0,1-1 0,-1 1 0,1-1 1,0 0-1,-1 1 0,1-1 0,0 0 0,-1 0 0,1 0 0,0 0 0,-1 0 0,1 0 0,0-1 0,-1 1 1,1 0-1,0-1 0,2-1 0,6-2-32,0 0 0,0-1 1,10-6-1,-9 5 38,-5 2-39,2 0 7,1-1 0,-1 1 0,1 0 0,0 1 0,12-3 0,-19 5 2,0 1 0,-1 0 0,1 0 0,0 0 1,-1 0-1,1 0 0,0 0 0,-1 0 0,1 0 0,0 1 0,-1-1 0,1 1 0,0-1 0,-1 1 0,1-1 1,-1 1-1,1 0 0,-1 0 0,0 0 0,1 0 0,-1 0 0,0 0 0,0 0 0,1 1 0,-1-1 1,0 0-1,0 1 0,0-1 0,-1 0 0,1 1 0,0-1 0,0 1 0,-1 0 0,1-1 0,-1 1 0,1 2 1,3 38 269,-4-36-208,1 1 0,-1-1 0,1 1 0,3 10 0,-4-16-62,0-1 0,0 1 0,1-1 0,-1 1 0,0 0 0,0-1 0,1 1 0,-1-1 0,0 0 0,1 1 0,-1-1 0,1 1 0,-1-1 0,0 1 0,1-1 0,-1 0 0,1 1 0,-1-1 0,1 0 0,-1 0 0,1 1 0,0-1 0,-1 0 0,1 0 0,-1 0 0,1 0 0,0 1 0,20-7 109,20-22-33,-35 23-63,155-105 87,-155 107-109,-1 0-1,1 0 1,0 0-1,1 1 1,-1 0-1,9-2 0,-14 4 2,1 0 0,-1 0 0,0-1 0,0 1-1,1 0 1,-1 0 0,0 0 0,0 1-1,1-1 1,-1 0 0,0 0 0,0 1 0,0-1-1,1 1 1,-1-1 0,0 1 0,0-1-1,0 1 1,0 0 0,0-1 0,0 1 0,0 0-1,0 0 1,0 0 0,-1 0 0,1 0-1,0 0 1,0 0 0,-1 0 0,1 0 0,-1 0-1,1 0 1,-1 0 0,1 0 0,-1 1-1,0-1 1,1 0 0,-1 0 0,0 2-1,1 6 11,-1 0 0,0 1 0,-1-1-1,0 0 1,0 0 0,-1 0 0,-5 18-1,2-13-123,-1 0 0,0 0 0,-1 0 0,-9 13 0,16-26 81,0-1-1,-1 1 0,1 0 0,0-1 1,-1 1-1,1-1 0,-1 1 0,1-1 1,-1 1-1,1-1 0,-1 1 0,1-1 1,-1 0-1,1 1 0,-1-1 0,0 0 1,1 1-1,-1-1 0,1 0 0,-1 0 1,0 0-1,0 1 0,0-2 16,1 1 0,-1-1-1,1 1 1,-1-1 0,0 1-1,1-1 1,-1 1 0,1-1 0,-1 1-1,1-1 1,0 1 0,-1-1 0,1 0-1,0 1 1,-1-1 0,1 0 0,0 1-1,0-1 1,-1 0 0,1 0 0,0 1-1,0-2 1,-3-23-311</inkml:trace>
  <inkml:trace contextRef="#ctx0" brushRef="#br0" timeOffset="1">528 4 18388,'2'-4'1448,"0"4"-1112,1 1-152,2 2 529,7 0-537,8 0-873,3 0 265,6 0 216,5 0-104,5-3-152</inkml:trace>
  <inkml:trace contextRef="#ctx0" brushRef="#br0" timeOffset="2">906 37 17700,'-2'5'257,"1"-1"0,-1 0 0,0 0 0,0 0 0,-1 0 0,1 0 0,-1 0 0,0 0 0,0-1 0,0 1 0,0-1 0,-1 0 0,-5 4 0,-8 8 823,5-2-454,-33 36 678,42-45-1269,0 0 0,0 0 0,1 0 1,-1 0-1,1 0 0,0 0 0,1 0 1,-1 1-1,1-1 0,0 1 0,-1 5 1,2-10-45,0 0 1,0 1-1,0-1 1,0 0-1,0 0 1,0 1 0,0-1-1,0 0 1,0 1-1,0-1 1,0 0 0,0 0-1,1 1 1,-1-1-1,0 0 1,0 0-1,0 1 1,0-1 0,1 0-1,-1 0 1,0 0-1,0 1 1,1-1-1,-1 0 1,0 0 0,0 0-1,1 0 1,-1 1-1,0-1 1,0 0-1,1 0 1,-1 0 0,1 0-1,14 0-259,21-9-176,-29 6 329,13-2-111,9-3-131,38-6-1,-59 12 361,-1 2 0,0-1 0,1 1 0,-1 0 0,1 0 0,-1 1 0,0 0 0,1 1 0,-1-1 0,13 6 0,-18-6 23,-1-1 0,1 1 0,0 0-1,-1-1 1,1 1 0,0 0 0,-1 0 0,1 0 0,-1 1 0,0-1 0,1 0 0,-1 0-1,0 1 1,0-1 0,1 1 0,-1-1 0,0 1 0,-1 0 0,1-1 0,0 1 0,0 0-1,-1 0 1,1-1 0,-1 1 0,1 0 0,-1 0 0,0 0 0,0-1 0,0 1 0,0 0-1,0 0 1,0 0 0,0 0 0,-1 0 0,1-1 0,-1 1 0,1 0 0,-1 0 0,0-1-1,0 1 1,0 0 0,0-1 0,0 1 0,0-1 0,-2 3 0,-6 6 170,1 0 0,-2-1 0,1 0 0,-2 0 0,1-1 1,-21 11-1,12-8-121,-1-1 1,0-1-1,-26 8 1,42-15-160,-29 6-321,31-8 392,1 0 0,-1 1-1,1-1 1,-1 0 0,1 0 0,-1 0-1,1 0 1,0 0 0,-1-1 0,1 1-1,-1 0 1,1-1 0,-1 1 0,1-1 0,0 1-1,-1-1 1,1 0 0,0 0 0,-3-1-1,-2-14-234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23.111"/>
    </inkml:context>
    <inkml:brush xml:id="br0">
      <inkml:brushProperty name="width" value="0.035" units="cm"/>
      <inkml:brushProperty name="height" value="0.035" units="cm"/>
      <inkml:brushProperty name="color" value="#E71224"/>
    </inkml:brush>
  </inkml:definitions>
  <inkml:trace contextRef="#ctx0" brushRef="#br0">52 15 18828,'-13'-6'2249,"4"2"-1489,1 1-288,0 2 1320,3 1-816,3 0-199,-5 0-329,7 1-1185,3 0-439,1 1 968,5 2-216,5 5-160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20.036"/>
    </inkml:context>
    <inkml:brush xml:id="br0">
      <inkml:brushProperty name="width" value="0.035" units="cm"/>
      <inkml:brushProperty name="height" value="0.035" units="cm"/>
      <inkml:brushProperty name="color" value="#E71224"/>
    </inkml:brush>
  </inkml:definitions>
  <inkml:trace contextRef="#ctx0" brushRef="#br0">100 1 18772,'-3'12'4858,"-19"46"-3115,-9 22-1601,21-52-85,1 1 1,1 1 0,2 0-1,-4 36 1,10-63-51,0 1 0,0-1 1,0 0-1,0 1 0,1-1 0,-1 0 1,1 1-1,0-1 0,0 0 1,0 0-1,0 0 0,3 5 0,-3-7-5,0 0 1,0 0-1,0 0 0,1 0 0,-1 0 0,0 0 0,0 0 0,0-1 0,1 1 0,-1 0 1,0-1-1,0 1 0,1-1 0,-1 1 0,1-1 0,-1 0 0,0 0 0,1 0 0,-1 1 1,1-1-1,-1 0 0,1-1 0,-1 1 0,1 0 0,-1 0 0,0-1 0,1 1 1,-1-1-1,0 1 0,3-2 0,4-2-3,1 0-1,-1-1 1,0-1 0,0 1 0,0-1 0,-1 0-1,0-1 1,0 0 0,9-12 0,6-9 169,21-38 1,-18 21-131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20.536"/>
    </inkml:context>
    <inkml:brush xml:id="br0">
      <inkml:brushProperty name="width" value="0.035" units="cm"/>
      <inkml:brushProperty name="height" value="0.035" units="cm"/>
      <inkml:brushProperty name="color" value="#E71224"/>
    </inkml:brush>
  </inkml:definitions>
  <inkml:trace contextRef="#ctx0" brushRef="#br0">32 1 21181,'-12'17'2104,"1"-5"-1608,7-4-216,0-1 976,4 1-880,6-4-424,4-6 136,3-9-79,1-11-162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6:55:21.294"/>
    </inkml:context>
    <inkml:brush xml:id="br0">
      <inkml:brushProperty name="width" value="0.035" units="cm"/>
      <inkml:brushProperty name="height" value="0.035" units="cm"/>
      <inkml:brushProperty name="color" value="#E71224"/>
    </inkml:brush>
  </inkml:definitions>
  <inkml:trace contextRef="#ctx0" brushRef="#br0">161 97 14219,'6'-8'689,"-1"1"-1,1 0 1,1 0-1,-1 0 1,1 1 0,0 0-1,1 0 1,0 0-1,10-5 1,-13 8-548,0 0 0,1 0 1,0 0-1,-1 0 0,1 1 1,0 0-1,0 0 0,0 1 0,0-1 1,1 2-1,-1-1 0,0 0 0,0 1 1,1 0-1,-1 1 0,12 2 0,-16-3-127,0 1 0,-1 0 1,1-1-1,0 1 0,-1 0 0,1 0 0,-1 0 0,1 1 0,-1-1 0,0 0 0,1 1 0,-1-1 0,0 0 0,0 1 0,0-1 0,0 1 0,0 0 0,0-1 0,0 1 1,-1 0-1,1 0 0,-1-1 0,1 1 0,-1 0 0,0 0 0,0 0 0,1 0 0,-1-1 0,0 1 0,-1 0 0,1 0 0,0 0 0,-1 0 0,0 2 0,-1 4 6,-1 0-1,1 0 1,-2-1-1,1 1 1,-1-1-1,-8 11 1,-6 6 31,-1-1 0,-1 0 1,-1-2-1,-34 27 0,7-12 19,-65 38 0,109-72-89,-23 13-76,27-14 68,-1-1 1,0 1-1,0-1 1,0 1-1,0-1 1,0 1-1,0-1 1,0 0-1,0 0 1,-1 1 0,1-1-1,0 0 1,0 0-1,0 0 1,0 0-1,0 0 1,0 0-1,0-1 1,0 1 0,-2-1-1,3 1 9,0-1 0,0 1 0,-1-1 0,1 1 0,0 0 0,0-1 0,0 1 0,0-1 0,0 1 0,0-1 0,1 1 0,-1-1 0,0 1 0,0 0 0,0-1 0,0 1 0,0-1 0,1 1-1,-1 0 1,0-1 0,0 1 0,1-1 0,-1 1 0,0 0 0,1-1 0,-1 1 0,0 0 0,1 0 0,-1-1 0,0 1 0,1 0 0,0-1 0,13-9-352,-12 9 337,0 0 1,0-1 0,1 1 0,-1 0 0,0 0 0,1 0 0,-1 0-1,0 1 1,1-1 0,-1 1 0,1 0 0,-1-1 0,1 1 0,-1 0-1,1 0 1,-1 1 0,1-1 0,-1 0 0,0 1 0,1-1 0,-1 1-1,1 0 1,-1 0 0,0 0 0,0 0 0,3 2 0,1 2-2,-1 1 1,1 0-1,-1 0 0,0 0 1,-1 0-1,7 13 1,-6-10 96,1 0 0,0-1 0,0 0 1,9 10-1,-13-16-25,0 0 1,0-1-1,0 1 0,1-1 1,-1 1-1,0-1 0,1 0 1,-1 0-1,0 0 0,1 0 1,0 0-1,-1 0 0,1-1 1,-1 0-1,1 1 0,0-1 1,-1 0-1,1 0 1,0 0-1,4-1 0,2-2 116,-1 0 0,1 0 0,-1 0 0,1-1 0,-1 0 0,0-1 0,-1 0 0,1 0 0,8-8 0,0-2 363,0 0 0,23-30 1,-35 40-381,-1 0 0,1 0 1,-1 0-1,4-9 0,-7 13-126,0 0 0,0 1 0,1-1 0,-1 0-1,0 1 1,0-1 0,0 0 0,0 0 0,0 1-1,0-1 1,0 0 0,0 0 0,0 1 0,0-1-1,0 0 1,0 1 0,-1-1 0,1 0 0,0 0-1,-1 0-32,0 1 0,1-1 1,-1 1-1,0-1 0,0 1 0,1-1 0,-1 1 0,0 0 0,0 0 0,1-1 0,-1 1 0,0 0 0,0 0 1,0 0-1,1 0 0,-1 0 0,0 0 0,0 0 0,0 0 0,1 0 0,-1 0 0,-1 1 0,-39 4-1282,28-5 881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25.04.2024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19</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20</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21</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24</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25</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26</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27</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30</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25.04.2024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25.04.2024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50.xml"/><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customXml" Target="../ink/ink79.xml"/><Relationship Id="rId170" Type="http://schemas.openxmlformats.org/officeDocument/2006/relationships/image" Target="../media/image83.png"/><Relationship Id="rId226" Type="http://schemas.openxmlformats.org/officeDocument/2006/relationships/image" Target="../media/image111.png"/><Relationship Id="rId268" Type="http://schemas.openxmlformats.org/officeDocument/2006/relationships/customXml" Target="../ink/ink134.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2.png"/><Relationship Id="rId5" Type="http://schemas.openxmlformats.org/officeDocument/2006/relationships/customXml" Target="../ink/ink1.xml"/><Relationship Id="rId181" Type="http://schemas.openxmlformats.org/officeDocument/2006/relationships/customXml" Target="../ink/ink90.xml"/><Relationship Id="rId237" Type="http://schemas.openxmlformats.org/officeDocument/2006/relationships/customXml" Target="../ink/ink118.xml"/><Relationship Id="rId279" Type="http://schemas.openxmlformats.org/officeDocument/2006/relationships/image" Target="../media/image137.png"/><Relationship Id="rId43" Type="http://schemas.openxmlformats.org/officeDocument/2006/relationships/customXml" Target="../ink/ink20.xml"/><Relationship Id="rId139" Type="http://schemas.openxmlformats.org/officeDocument/2006/relationships/customXml" Target="../ink/ink69.xml"/><Relationship Id="rId290" Type="http://schemas.openxmlformats.org/officeDocument/2006/relationships/customXml" Target="../ink/ink145.xml"/><Relationship Id="rId304" Type="http://schemas.openxmlformats.org/officeDocument/2006/relationships/image" Target="../media/image149.png"/><Relationship Id="rId85" Type="http://schemas.openxmlformats.org/officeDocument/2006/relationships/customXml" Target="../ink/ink41.xml"/><Relationship Id="rId150" Type="http://schemas.openxmlformats.org/officeDocument/2006/relationships/image" Target="../media/image73.png"/><Relationship Id="rId192" Type="http://schemas.openxmlformats.org/officeDocument/2006/relationships/image" Target="../media/image94.png"/><Relationship Id="rId206" Type="http://schemas.openxmlformats.org/officeDocument/2006/relationships/image" Target="../media/image101.png"/><Relationship Id="rId248" Type="http://schemas.openxmlformats.org/officeDocument/2006/relationships/image" Target="../media/image122.png"/><Relationship Id="rId12" Type="http://schemas.openxmlformats.org/officeDocument/2006/relationships/image" Target="../media/image5.png"/><Relationship Id="rId108" Type="http://schemas.openxmlformats.org/officeDocument/2006/relationships/image" Target="../media/image52.png"/><Relationship Id="rId315" Type="http://schemas.openxmlformats.org/officeDocument/2006/relationships/customXml" Target="../ink/ink158.xml"/><Relationship Id="rId54" Type="http://schemas.openxmlformats.org/officeDocument/2006/relationships/image" Target="../media/image26.png"/><Relationship Id="rId96" Type="http://schemas.openxmlformats.org/officeDocument/2006/relationships/customXml" Target="../ink/ink47.xml"/><Relationship Id="rId161" Type="http://schemas.openxmlformats.org/officeDocument/2006/relationships/customXml" Target="../ink/ink80.xml"/><Relationship Id="rId217" Type="http://schemas.openxmlformats.org/officeDocument/2006/relationships/customXml" Target="../ink/ink108.xml"/><Relationship Id="rId259" Type="http://schemas.openxmlformats.org/officeDocument/2006/relationships/image" Target="../media/image127.png"/><Relationship Id="rId23" Type="http://schemas.openxmlformats.org/officeDocument/2006/relationships/customXml" Target="../ink/ink10.xml"/><Relationship Id="rId119" Type="http://schemas.openxmlformats.org/officeDocument/2006/relationships/customXml" Target="../ink/ink59.xml"/><Relationship Id="rId270" Type="http://schemas.openxmlformats.org/officeDocument/2006/relationships/customXml" Target="../ink/ink135.xml"/><Relationship Id="rId65" Type="http://schemas.openxmlformats.org/officeDocument/2006/relationships/customXml" Target="../ink/ink31.xml"/><Relationship Id="rId130" Type="http://schemas.openxmlformats.org/officeDocument/2006/relationships/image" Target="../media/image63.png"/><Relationship Id="rId172" Type="http://schemas.openxmlformats.org/officeDocument/2006/relationships/image" Target="../media/image84.png"/><Relationship Id="rId228" Type="http://schemas.openxmlformats.org/officeDocument/2006/relationships/image" Target="../media/image112.png"/><Relationship Id="rId13" Type="http://schemas.openxmlformats.org/officeDocument/2006/relationships/customXml" Target="../ink/ink5.xml"/><Relationship Id="rId109" Type="http://schemas.openxmlformats.org/officeDocument/2006/relationships/customXml" Target="../ink/ink54.xml"/><Relationship Id="rId260" Type="http://schemas.openxmlformats.org/officeDocument/2006/relationships/customXml" Target="../ink/ink130.xml"/><Relationship Id="rId281" Type="http://schemas.openxmlformats.org/officeDocument/2006/relationships/image" Target="../media/image138.png"/><Relationship Id="rId316" Type="http://schemas.openxmlformats.org/officeDocument/2006/relationships/image" Target="../media/image155.png"/><Relationship Id="rId34" Type="http://schemas.openxmlformats.org/officeDocument/2006/relationships/image" Target="../media/image16.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image" Target="../media/image47.png"/><Relationship Id="rId120" Type="http://schemas.openxmlformats.org/officeDocument/2006/relationships/image" Target="../media/image58.png"/><Relationship Id="rId141" Type="http://schemas.openxmlformats.org/officeDocument/2006/relationships/customXml" Target="../ink/ink70.xml"/><Relationship Id="rId7" Type="http://schemas.openxmlformats.org/officeDocument/2006/relationships/customXml" Target="../ink/ink2.xml"/><Relationship Id="rId162" Type="http://schemas.openxmlformats.org/officeDocument/2006/relationships/image" Target="../media/image79.png"/><Relationship Id="rId183" Type="http://schemas.openxmlformats.org/officeDocument/2006/relationships/customXml" Target="../ink/ink91.xml"/><Relationship Id="rId218" Type="http://schemas.openxmlformats.org/officeDocument/2006/relationships/image" Target="../media/image107.png"/><Relationship Id="rId239" Type="http://schemas.openxmlformats.org/officeDocument/2006/relationships/customXml" Target="../ink/ink119.xml"/><Relationship Id="rId250" Type="http://schemas.openxmlformats.org/officeDocument/2006/relationships/image" Target="../media/image123.png"/><Relationship Id="rId271" Type="http://schemas.openxmlformats.org/officeDocument/2006/relationships/image" Target="../media/image133.png"/><Relationship Id="rId292" Type="http://schemas.openxmlformats.org/officeDocument/2006/relationships/customXml" Target="../ink/ink146.xml"/><Relationship Id="rId306" Type="http://schemas.openxmlformats.org/officeDocument/2006/relationships/image" Target="../media/image150.png"/><Relationship Id="rId24" Type="http://schemas.openxmlformats.org/officeDocument/2006/relationships/image" Target="../media/image11.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3.png"/><Relationship Id="rId131" Type="http://schemas.openxmlformats.org/officeDocument/2006/relationships/customXml" Target="../ink/ink65.xml"/><Relationship Id="rId152" Type="http://schemas.openxmlformats.org/officeDocument/2006/relationships/image" Target="../media/image74.png"/><Relationship Id="rId173" Type="http://schemas.openxmlformats.org/officeDocument/2006/relationships/customXml" Target="../ink/ink86.xml"/><Relationship Id="rId194" Type="http://schemas.openxmlformats.org/officeDocument/2006/relationships/image" Target="../media/image95.png"/><Relationship Id="rId208" Type="http://schemas.openxmlformats.org/officeDocument/2006/relationships/image" Target="../media/image102.png"/><Relationship Id="rId229" Type="http://schemas.openxmlformats.org/officeDocument/2006/relationships/customXml" Target="../ink/ink114.xml"/><Relationship Id="rId240" Type="http://schemas.openxmlformats.org/officeDocument/2006/relationships/image" Target="../media/image118.png"/><Relationship Id="rId261" Type="http://schemas.openxmlformats.org/officeDocument/2006/relationships/image" Target="../media/image128.png"/><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8.png"/><Relationship Id="rId282" Type="http://schemas.openxmlformats.org/officeDocument/2006/relationships/customXml" Target="../ink/ink141.xml"/><Relationship Id="rId317" Type="http://schemas.openxmlformats.org/officeDocument/2006/relationships/customXml" Target="../ink/ink159.xml"/><Relationship Id="rId8" Type="http://schemas.openxmlformats.org/officeDocument/2006/relationships/image" Target="../media/image3.png"/><Relationship Id="rId98" Type="http://schemas.openxmlformats.org/officeDocument/2006/relationships/customXml" Target="../ink/ink48.xml"/><Relationship Id="rId121" Type="http://schemas.openxmlformats.org/officeDocument/2006/relationships/customXml" Target="../ink/ink60.xml"/><Relationship Id="rId142" Type="http://schemas.openxmlformats.org/officeDocument/2006/relationships/image" Target="../media/image69.png"/><Relationship Id="rId163" Type="http://schemas.openxmlformats.org/officeDocument/2006/relationships/customXml" Target="../ink/ink81.xml"/><Relationship Id="rId184" Type="http://schemas.openxmlformats.org/officeDocument/2006/relationships/image" Target="../media/image90.png"/><Relationship Id="rId219" Type="http://schemas.openxmlformats.org/officeDocument/2006/relationships/customXml" Target="../ink/ink109.xml"/><Relationship Id="rId230" Type="http://schemas.openxmlformats.org/officeDocument/2006/relationships/image" Target="../media/image113.png"/><Relationship Id="rId251" Type="http://schemas.openxmlformats.org/officeDocument/2006/relationships/customXml" Target="../ink/ink125.xml"/><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72" Type="http://schemas.openxmlformats.org/officeDocument/2006/relationships/customXml" Target="../ink/ink136.xml"/><Relationship Id="rId293" Type="http://schemas.openxmlformats.org/officeDocument/2006/relationships/image" Target="../media/image144.png"/><Relationship Id="rId307" Type="http://schemas.openxmlformats.org/officeDocument/2006/relationships/customXml" Target="../ink/ink154.xml"/><Relationship Id="rId88" Type="http://schemas.openxmlformats.org/officeDocument/2006/relationships/customXml" Target="../ink/ink43.xml"/><Relationship Id="rId111" Type="http://schemas.openxmlformats.org/officeDocument/2006/relationships/customXml" Target="../ink/ink55.xml"/><Relationship Id="rId132" Type="http://schemas.openxmlformats.org/officeDocument/2006/relationships/image" Target="../media/image64.png"/><Relationship Id="rId153" Type="http://schemas.openxmlformats.org/officeDocument/2006/relationships/customXml" Target="../ink/ink76.xml"/><Relationship Id="rId174" Type="http://schemas.openxmlformats.org/officeDocument/2006/relationships/image" Target="../media/image85.png"/><Relationship Id="rId195" Type="http://schemas.openxmlformats.org/officeDocument/2006/relationships/customXml" Target="../ink/ink97.xml"/><Relationship Id="rId209" Type="http://schemas.openxmlformats.org/officeDocument/2006/relationships/customXml" Target="../ink/ink104.xml"/><Relationship Id="rId220" Type="http://schemas.openxmlformats.org/officeDocument/2006/relationships/image" Target="../media/image108.png"/><Relationship Id="rId241" Type="http://schemas.openxmlformats.org/officeDocument/2006/relationships/customXml" Target="../ink/ink120.xml"/><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262" Type="http://schemas.openxmlformats.org/officeDocument/2006/relationships/customXml" Target="../ink/ink131.xml"/><Relationship Id="rId283" Type="http://schemas.openxmlformats.org/officeDocument/2006/relationships/image" Target="../media/image139.png"/><Relationship Id="rId318" Type="http://schemas.openxmlformats.org/officeDocument/2006/relationships/image" Target="../media/image156.png"/><Relationship Id="rId78" Type="http://schemas.openxmlformats.org/officeDocument/2006/relationships/image" Target="../media/image38.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59.png"/><Relationship Id="rId143" Type="http://schemas.openxmlformats.org/officeDocument/2006/relationships/customXml" Target="../ink/ink71.xml"/><Relationship Id="rId164" Type="http://schemas.openxmlformats.org/officeDocument/2006/relationships/image" Target="../media/image80.png"/><Relationship Id="rId185" Type="http://schemas.openxmlformats.org/officeDocument/2006/relationships/customXml" Target="../ink/ink92.xml"/><Relationship Id="rId9" Type="http://schemas.openxmlformats.org/officeDocument/2006/relationships/customXml" Target="../ink/ink3.xml"/><Relationship Id="rId210" Type="http://schemas.openxmlformats.org/officeDocument/2006/relationships/image" Target="../media/image103.png"/><Relationship Id="rId26" Type="http://schemas.openxmlformats.org/officeDocument/2006/relationships/image" Target="../media/image12.png"/><Relationship Id="rId231" Type="http://schemas.openxmlformats.org/officeDocument/2006/relationships/customXml" Target="../ink/ink115.xml"/><Relationship Id="rId252" Type="http://schemas.openxmlformats.org/officeDocument/2006/relationships/image" Target="../media/image124.png"/><Relationship Id="rId273" Type="http://schemas.openxmlformats.org/officeDocument/2006/relationships/image" Target="../media/image134.png"/><Relationship Id="rId294" Type="http://schemas.openxmlformats.org/officeDocument/2006/relationships/customXml" Target="../ink/ink147.xml"/><Relationship Id="rId308" Type="http://schemas.openxmlformats.org/officeDocument/2006/relationships/image" Target="../media/image151.png"/><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image" Target="../media/image43.png"/><Relationship Id="rId112" Type="http://schemas.openxmlformats.org/officeDocument/2006/relationships/image" Target="../media/image54.png"/><Relationship Id="rId133" Type="http://schemas.openxmlformats.org/officeDocument/2006/relationships/customXml" Target="../ink/ink66.xml"/><Relationship Id="rId154" Type="http://schemas.openxmlformats.org/officeDocument/2006/relationships/image" Target="../media/image75.png"/><Relationship Id="rId175" Type="http://schemas.openxmlformats.org/officeDocument/2006/relationships/customXml" Target="../ink/ink87.xml"/><Relationship Id="rId196" Type="http://schemas.openxmlformats.org/officeDocument/2006/relationships/image" Target="../media/image96.png"/><Relationship Id="rId200" Type="http://schemas.openxmlformats.org/officeDocument/2006/relationships/image" Target="../media/image98.png"/><Relationship Id="rId16" Type="http://schemas.openxmlformats.org/officeDocument/2006/relationships/image" Target="../media/image7.png"/><Relationship Id="rId221" Type="http://schemas.openxmlformats.org/officeDocument/2006/relationships/customXml" Target="../ink/ink110.xml"/><Relationship Id="rId242" Type="http://schemas.openxmlformats.org/officeDocument/2006/relationships/image" Target="../media/image119.png"/><Relationship Id="rId263" Type="http://schemas.openxmlformats.org/officeDocument/2006/relationships/image" Target="../media/image129.png"/><Relationship Id="rId284" Type="http://schemas.openxmlformats.org/officeDocument/2006/relationships/customXml" Target="../ink/ink142.xml"/><Relationship Id="rId319" Type="http://schemas.openxmlformats.org/officeDocument/2006/relationships/customXml" Target="../ink/ink160.xml"/><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49.png"/><Relationship Id="rId123" Type="http://schemas.openxmlformats.org/officeDocument/2006/relationships/customXml" Target="../ink/ink61.xml"/><Relationship Id="rId144" Type="http://schemas.openxmlformats.org/officeDocument/2006/relationships/image" Target="../media/image70.png"/><Relationship Id="rId90" Type="http://schemas.openxmlformats.org/officeDocument/2006/relationships/customXml" Target="../ink/ink44.xml"/><Relationship Id="rId165" Type="http://schemas.openxmlformats.org/officeDocument/2006/relationships/customXml" Target="../ink/ink82.xml"/><Relationship Id="rId186" Type="http://schemas.openxmlformats.org/officeDocument/2006/relationships/image" Target="../media/image91.png"/><Relationship Id="rId211" Type="http://schemas.openxmlformats.org/officeDocument/2006/relationships/customXml" Target="../ink/ink105.xml"/><Relationship Id="rId232" Type="http://schemas.openxmlformats.org/officeDocument/2006/relationships/image" Target="../media/image114.png"/><Relationship Id="rId253" Type="http://schemas.openxmlformats.org/officeDocument/2006/relationships/customXml" Target="../ink/ink126.xml"/><Relationship Id="rId274" Type="http://schemas.openxmlformats.org/officeDocument/2006/relationships/customXml" Target="../ink/ink137.xml"/><Relationship Id="rId295" Type="http://schemas.openxmlformats.org/officeDocument/2006/relationships/customXml" Target="../ink/ink148.xml"/><Relationship Id="rId309" Type="http://schemas.openxmlformats.org/officeDocument/2006/relationships/customXml" Target="../ink/ink155.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6.xml"/><Relationship Id="rId134" Type="http://schemas.openxmlformats.org/officeDocument/2006/relationships/image" Target="../media/image65.png"/><Relationship Id="rId320" Type="http://schemas.openxmlformats.org/officeDocument/2006/relationships/image" Target="../media/image157.png"/><Relationship Id="rId80" Type="http://schemas.openxmlformats.org/officeDocument/2006/relationships/image" Target="../media/image39.png"/><Relationship Id="rId155" Type="http://schemas.openxmlformats.org/officeDocument/2006/relationships/customXml" Target="../ink/ink77.xml"/><Relationship Id="rId176" Type="http://schemas.openxmlformats.org/officeDocument/2006/relationships/image" Target="../media/image86.png"/><Relationship Id="rId197" Type="http://schemas.openxmlformats.org/officeDocument/2006/relationships/customXml" Target="../ink/ink98.xml"/><Relationship Id="rId201" Type="http://schemas.openxmlformats.org/officeDocument/2006/relationships/customXml" Target="../ink/ink100.xml"/><Relationship Id="rId222" Type="http://schemas.openxmlformats.org/officeDocument/2006/relationships/image" Target="../media/image109.png"/><Relationship Id="rId243" Type="http://schemas.openxmlformats.org/officeDocument/2006/relationships/customXml" Target="../ink/ink121.xml"/><Relationship Id="rId264" Type="http://schemas.openxmlformats.org/officeDocument/2006/relationships/customXml" Target="../ink/ink132.xml"/><Relationship Id="rId285" Type="http://schemas.openxmlformats.org/officeDocument/2006/relationships/image" Target="../media/image140.png"/><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1.xml"/><Relationship Id="rId124" Type="http://schemas.openxmlformats.org/officeDocument/2006/relationships/image" Target="../media/image60.png"/><Relationship Id="rId310" Type="http://schemas.openxmlformats.org/officeDocument/2006/relationships/image" Target="../media/image152.png"/><Relationship Id="rId70" Type="http://schemas.openxmlformats.org/officeDocument/2006/relationships/image" Target="../media/image34.png"/><Relationship Id="rId91" Type="http://schemas.openxmlformats.org/officeDocument/2006/relationships/image" Target="../media/image44.png"/><Relationship Id="rId145" Type="http://schemas.openxmlformats.org/officeDocument/2006/relationships/customXml" Target="../ink/ink72.xml"/><Relationship Id="rId166" Type="http://schemas.openxmlformats.org/officeDocument/2006/relationships/image" Target="../media/image81.png"/><Relationship Id="rId187" Type="http://schemas.openxmlformats.org/officeDocument/2006/relationships/customXml" Target="../ink/ink93.xml"/><Relationship Id="rId1" Type="http://schemas.openxmlformats.org/officeDocument/2006/relationships/slideLayout" Target="../slideLayouts/slideLayout12.xml"/><Relationship Id="rId212" Type="http://schemas.openxmlformats.org/officeDocument/2006/relationships/image" Target="../media/image104.png"/><Relationship Id="rId233" Type="http://schemas.openxmlformats.org/officeDocument/2006/relationships/customXml" Target="../ink/ink116.xml"/><Relationship Id="rId254" Type="http://schemas.openxmlformats.org/officeDocument/2006/relationships/image" Target="../media/image125.png"/><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5.png"/><Relationship Id="rId275" Type="http://schemas.openxmlformats.org/officeDocument/2006/relationships/image" Target="../media/image135.png"/><Relationship Id="rId296" Type="http://schemas.openxmlformats.org/officeDocument/2006/relationships/image" Target="../media/image145.png"/><Relationship Id="rId300" Type="http://schemas.openxmlformats.org/officeDocument/2006/relationships/image" Target="../media/image147.png"/><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customXml" Target="../ink/ink67.xml"/><Relationship Id="rId156" Type="http://schemas.openxmlformats.org/officeDocument/2006/relationships/image" Target="../media/image76.png"/><Relationship Id="rId177" Type="http://schemas.openxmlformats.org/officeDocument/2006/relationships/customXml" Target="../ink/ink88.xml"/><Relationship Id="rId198" Type="http://schemas.openxmlformats.org/officeDocument/2006/relationships/image" Target="../media/image97.png"/><Relationship Id="rId202" Type="http://schemas.openxmlformats.org/officeDocument/2006/relationships/image" Target="../media/image99.png"/><Relationship Id="rId223" Type="http://schemas.openxmlformats.org/officeDocument/2006/relationships/customXml" Target="../ink/ink111.xml"/><Relationship Id="rId244" Type="http://schemas.openxmlformats.org/officeDocument/2006/relationships/image" Target="../media/image120.png"/><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image" Target="../media/image130.png"/><Relationship Id="rId286" Type="http://schemas.openxmlformats.org/officeDocument/2006/relationships/customXml" Target="../ink/ink143.xml"/><Relationship Id="rId50" Type="http://schemas.openxmlformats.org/officeDocument/2006/relationships/image" Target="../media/image24.png"/><Relationship Id="rId104" Type="http://schemas.openxmlformats.org/officeDocument/2006/relationships/image" Target="../media/image50.png"/><Relationship Id="rId125" Type="http://schemas.openxmlformats.org/officeDocument/2006/relationships/customXml" Target="../ink/ink62.xml"/><Relationship Id="rId146" Type="http://schemas.openxmlformats.org/officeDocument/2006/relationships/image" Target="../media/image71.png"/><Relationship Id="rId167" Type="http://schemas.openxmlformats.org/officeDocument/2006/relationships/customXml" Target="../ink/ink83.xml"/><Relationship Id="rId188" Type="http://schemas.openxmlformats.org/officeDocument/2006/relationships/image" Target="../media/image92.png"/><Relationship Id="rId311" Type="http://schemas.openxmlformats.org/officeDocument/2006/relationships/customXml" Target="../ink/ink156.xml"/><Relationship Id="rId71" Type="http://schemas.openxmlformats.org/officeDocument/2006/relationships/customXml" Target="../ink/ink34.xml"/><Relationship Id="rId92" Type="http://schemas.openxmlformats.org/officeDocument/2006/relationships/customXml" Target="../ink/ink45.xml"/><Relationship Id="rId213" Type="http://schemas.openxmlformats.org/officeDocument/2006/relationships/customXml" Target="../ink/ink106.xml"/><Relationship Id="rId234" Type="http://schemas.openxmlformats.org/officeDocument/2006/relationships/image" Target="../media/image115.png"/><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customXml" Target="../ink/ink127.xml"/><Relationship Id="rId276" Type="http://schemas.openxmlformats.org/officeDocument/2006/relationships/customXml" Target="../ink/ink138.xml"/><Relationship Id="rId297" Type="http://schemas.openxmlformats.org/officeDocument/2006/relationships/customXml" Target="../ink/ink149.xml"/><Relationship Id="rId40" Type="http://schemas.openxmlformats.org/officeDocument/2006/relationships/image" Target="../media/image19.png"/><Relationship Id="rId115" Type="http://schemas.openxmlformats.org/officeDocument/2006/relationships/customXml" Target="../ink/ink57.xml"/><Relationship Id="rId136" Type="http://schemas.openxmlformats.org/officeDocument/2006/relationships/image" Target="../media/image66.png"/><Relationship Id="rId157" Type="http://schemas.openxmlformats.org/officeDocument/2006/relationships/customXml" Target="../ink/ink78.xml"/><Relationship Id="rId178" Type="http://schemas.openxmlformats.org/officeDocument/2006/relationships/image" Target="../media/image87.png"/><Relationship Id="rId301" Type="http://schemas.openxmlformats.org/officeDocument/2006/relationships/customXml" Target="../ink/ink151.xml"/><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customXml" Target="../ink/ink99.xml"/><Relationship Id="rId203" Type="http://schemas.openxmlformats.org/officeDocument/2006/relationships/customXml" Target="../ink/ink101.xml"/><Relationship Id="rId19" Type="http://schemas.openxmlformats.org/officeDocument/2006/relationships/customXml" Target="../ink/ink8.xml"/><Relationship Id="rId224" Type="http://schemas.openxmlformats.org/officeDocument/2006/relationships/image" Target="../media/image110.png"/><Relationship Id="rId245" Type="http://schemas.openxmlformats.org/officeDocument/2006/relationships/customXml" Target="../ink/ink122.xml"/><Relationship Id="rId266" Type="http://schemas.openxmlformats.org/officeDocument/2006/relationships/customXml" Target="../ink/ink133.xml"/><Relationship Id="rId287" Type="http://schemas.openxmlformats.org/officeDocument/2006/relationships/image" Target="../media/image141.png"/><Relationship Id="rId30" Type="http://schemas.openxmlformats.org/officeDocument/2006/relationships/image" Target="../media/image14.png"/><Relationship Id="rId105" Type="http://schemas.openxmlformats.org/officeDocument/2006/relationships/customXml" Target="../ink/ink52.xml"/><Relationship Id="rId126" Type="http://schemas.openxmlformats.org/officeDocument/2006/relationships/image" Target="../media/image61.png"/><Relationship Id="rId147" Type="http://schemas.openxmlformats.org/officeDocument/2006/relationships/customXml" Target="../ink/ink73.xml"/><Relationship Id="rId168" Type="http://schemas.openxmlformats.org/officeDocument/2006/relationships/image" Target="../media/image82.png"/><Relationship Id="rId312" Type="http://schemas.openxmlformats.org/officeDocument/2006/relationships/image" Target="../media/image15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image" Target="../media/image45.png"/><Relationship Id="rId189" Type="http://schemas.openxmlformats.org/officeDocument/2006/relationships/customXml" Target="../ink/ink94.xml"/><Relationship Id="rId3" Type="http://schemas.openxmlformats.org/officeDocument/2006/relationships/image" Target="../media/image1.jpeg"/><Relationship Id="rId214" Type="http://schemas.openxmlformats.org/officeDocument/2006/relationships/image" Target="../media/image105.png"/><Relationship Id="rId235" Type="http://schemas.openxmlformats.org/officeDocument/2006/relationships/customXml" Target="../ink/ink117.xml"/><Relationship Id="rId256" Type="http://schemas.openxmlformats.org/officeDocument/2006/relationships/customXml" Target="../ink/ink128.xml"/><Relationship Id="rId277" Type="http://schemas.openxmlformats.org/officeDocument/2006/relationships/image" Target="../media/image136.png"/><Relationship Id="rId298" Type="http://schemas.openxmlformats.org/officeDocument/2006/relationships/image" Target="../media/image146.png"/><Relationship Id="rId116" Type="http://schemas.openxmlformats.org/officeDocument/2006/relationships/image" Target="../media/image56.png"/><Relationship Id="rId137" Type="http://schemas.openxmlformats.org/officeDocument/2006/relationships/customXml" Target="../ink/ink68.xml"/><Relationship Id="rId158" Type="http://schemas.openxmlformats.org/officeDocument/2006/relationships/image" Target="../media/image77.png"/><Relationship Id="rId302" Type="http://schemas.openxmlformats.org/officeDocument/2006/relationships/image" Target="../media/image148.png"/><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customXml" Target="../ink/ink89.xml"/><Relationship Id="rId190" Type="http://schemas.openxmlformats.org/officeDocument/2006/relationships/image" Target="../media/image93.png"/><Relationship Id="rId204" Type="http://schemas.openxmlformats.org/officeDocument/2006/relationships/image" Target="../media/image100.png"/><Relationship Id="rId225" Type="http://schemas.openxmlformats.org/officeDocument/2006/relationships/customXml" Target="../ink/ink112.xml"/><Relationship Id="rId246" Type="http://schemas.openxmlformats.org/officeDocument/2006/relationships/image" Target="../media/image121.png"/><Relationship Id="rId267" Type="http://schemas.openxmlformats.org/officeDocument/2006/relationships/image" Target="../media/image131.png"/><Relationship Id="rId288" Type="http://schemas.openxmlformats.org/officeDocument/2006/relationships/customXml" Target="../ink/ink144.xml"/><Relationship Id="rId106" Type="http://schemas.openxmlformats.org/officeDocument/2006/relationships/image" Target="../media/image51.png"/><Relationship Id="rId127" Type="http://schemas.openxmlformats.org/officeDocument/2006/relationships/customXml" Target="../ink/ink63.xml"/><Relationship Id="rId313" Type="http://schemas.openxmlformats.org/officeDocument/2006/relationships/customXml" Target="../ink/ink157.xml"/><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customXml" Target="../ink/ink46.xml"/><Relationship Id="rId148" Type="http://schemas.openxmlformats.org/officeDocument/2006/relationships/image" Target="../media/image72.png"/><Relationship Id="rId169" Type="http://schemas.openxmlformats.org/officeDocument/2006/relationships/customXml" Target="../ink/ink84.xml"/><Relationship Id="rId4" Type="http://schemas.openxmlformats.org/officeDocument/2006/relationships/hyperlink" Target="http://www.bernhardkoester.de/vorlesungen/inhalt.html" TargetMode="External"/><Relationship Id="rId180" Type="http://schemas.openxmlformats.org/officeDocument/2006/relationships/image" Target="../media/image88.png"/><Relationship Id="rId215" Type="http://schemas.openxmlformats.org/officeDocument/2006/relationships/customXml" Target="../ink/ink107.xml"/><Relationship Id="rId236" Type="http://schemas.openxmlformats.org/officeDocument/2006/relationships/image" Target="../media/image116.png"/><Relationship Id="rId257" Type="http://schemas.openxmlformats.org/officeDocument/2006/relationships/image" Target="../media/image126.png"/><Relationship Id="rId278" Type="http://schemas.openxmlformats.org/officeDocument/2006/relationships/customXml" Target="../ink/ink139.xml"/><Relationship Id="rId303" Type="http://schemas.openxmlformats.org/officeDocument/2006/relationships/customXml" Target="../ink/ink152.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7.png"/><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107" Type="http://schemas.openxmlformats.org/officeDocument/2006/relationships/customXml" Target="../ink/ink53.xml"/><Relationship Id="rId289" Type="http://schemas.openxmlformats.org/officeDocument/2006/relationships/image" Target="../media/image142.png"/><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4.xml"/><Relationship Id="rId314" Type="http://schemas.openxmlformats.org/officeDocument/2006/relationships/image" Target="../media/image154.png"/><Relationship Id="rId95" Type="http://schemas.openxmlformats.org/officeDocument/2006/relationships/image" Target="../media/image46.png"/><Relationship Id="rId160" Type="http://schemas.openxmlformats.org/officeDocument/2006/relationships/image" Target="../media/image78.png"/><Relationship Id="rId216" Type="http://schemas.openxmlformats.org/officeDocument/2006/relationships/image" Target="../media/image106.png"/><Relationship Id="rId258" Type="http://schemas.openxmlformats.org/officeDocument/2006/relationships/customXml" Target="../ink/ink129.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7.png"/><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image" Target="../media/image132.png"/><Relationship Id="rId33" Type="http://schemas.openxmlformats.org/officeDocument/2006/relationships/customXml" Target="../ink/ink15.xml"/><Relationship Id="rId129" Type="http://schemas.openxmlformats.org/officeDocument/2006/relationships/customXml" Target="../ink/ink64.xml"/><Relationship Id="rId280" Type="http://schemas.openxmlformats.org/officeDocument/2006/relationships/customXml" Target="../ink/ink140.xml"/><Relationship Id="rId75" Type="http://schemas.openxmlformats.org/officeDocument/2006/relationships/customXml" Target="../ink/ink36.xml"/><Relationship Id="rId140" Type="http://schemas.openxmlformats.org/officeDocument/2006/relationships/image" Target="../media/image68.png"/><Relationship Id="rId182" Type="http://schemas.openxmlformats.org/officeDocument/2006/relationships/image" Target="../media/image89.png"/><Relationship Id="rId6" Type="http://schemas.openxmlformats.org/officeDocument/2006/relationships/image" Target="../media/image2.png"/><Relationship Id="rId238" Type="http://schemas.openxmlformats.org/officeDocument/2006/relationships/image" Target="../media/image117.png"/><Relationship Id="rId291" Type="http://schemas.openxmlformats.org/officeDocument/2006/relationships/image" Target="../media/image143.png"/><Relationship Id="rId305" Type="http://schemas.openxmlformats.org/officeDocument/2006/relationships/customXml" Target="../ink/ink153.xml"/><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5.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17" Type="http://schemas.openxmlformats.org/officeDocument/2006/relationships/image" Target="../media/image542.png"/><Relationship Id="rId671" Type="http://schemas.openxmlformats.org/officeDocument/2006/relationships/customXml" Target="../ink/ink1910.xml"/><Relationship Id="rId769" Type="http://schemas.openxmlformats.org/officeDocument/2006/relationships/customXml" Target="../ink/ink1959.xml"/><Relationship Id="rId21" Type="http://schemas.openxmlformats.org/officeDocument/2006/relationships/customXml" Target="../ink/ink1579.xml"/><Relationship Id="rId324" Type="http://schemas.openxmlformats.org/officeDocument/2006/relationships/customXml" Target="../ink/ink1732.xml"/><Relationship Id="rId531" Type="http://schemas.openxmlformats.org/officeDocument/2006/relationships/customXml" Target="../ink/ink1837.xml"/><Relationship Id="rId629" Type="http://schemas.openxmlformats.org/officeDocument/2006/relationships/customXml" Target="../ink/ink1888.xml"/><Relationship Id="rId170" Type="http://schemas.openxmlformats.org/officeDocument/2006/relationships/customXml" Target="../ink/ink1654.xml"/><Relationship Id="rId836" Type="http://schemas.openxmlformats.org/officeDocument/2006/relationships/image" Target="../media/image897.png"/><Relationship Id="rId268" Type="http://schemas.openxmlformats.org/officeDocument/2006/relationships/customXml" Target="../ink/ink1704.xml"/><Relationship Id="rId475" Type="http://schemas.openxmlformats.org/officeDocument/2006/relationships/image" Target="../media/image719.png"/><Relationship Id="rId682" Type="http://schemas.openxmlformats.org/officeDocument/2006/relationships/image" Target="../media/image819.png"/><Relationship Id="rId903" Type="http://schemas.openxmlformats.org/officeDocument/2006/relationships/customXml" Target="../ink/ink2027.xml"/><Relationship Id="rId32" Type="http://schemas.openxmlformats.org/officeDocument/2006/relationships/image" Target="../media/image501.png"/><Relationship Id="rId128" Type="http://schemas.openxmlformats.org/officeDocument/2006/relationships/customXml" Target="../ink/ink1633.xml"/><Relationship Id="rId335" Type="http://schemas.openxmlformats.org/officeDocument/2006/relationships/image" Target="../media/image650.png"/><Relationship Id="rId542" Type="http://schemas.openxmlformats.org/officeDocument/2006/relationships/customXml" Target="../ink/ink1843.xml"/><Relationship Id="rId181" Type="http://schemas.openxmlformats.org/officeDocument/2006/relationships/image" Target="../media/image574.png"/><Relationship Id="rId402" Type="http://schemas.openxmlformats.org/officeDocument/2006/relationships/customXml" Target="../ink/ink1771.xml"/><Relationship Id="rId847" Type="http://schemas.openxmlformats.org/officeDocument/2006/relationships/customXml" Target="../ink/ink1998.xml"/><Relationship Id="rId279" Type="http://schemas.openxmlformats.org/officeDocument/2006/relationships/image" Target="../media/image622.png"/><Relationship Id="rId486" Type="http://schemas.openxmlformats.org/officeDocument/2006/relationships/customXml" Target="../ink/ink1814.xml"/><Relationship Id="rId693" Type="http://schemas.openxmlformats.org/officeDocument/2006/relationships/customXml" Target="../ink/ink1921.xml"/><Relationship Id="rId707" Type="http://schemas.openxmlformats.org/officeDocument/2006/relationships/customXml" Target="../ink/ink1928.xml"/><Relationship Id="rId914" Type="http://schemas.openxmlformats.org/officeDocument/2006/relationships/image" Target="../media/image935.png"/><Relationship Id="rId43" Type="http://schemas.openxmlformats.org/officeDocument/2006/relationships/customXml" Target="../ink/ink1590.xml"/><Relationship Id="rId139" Type="http://schemas.openxmlformats.org/officeDocument/2006/relationships/image" Target="../media/image553.png"/><Relationship Id="rId346" Type="http://schemas.openxmlformats.org/officeDocument/2006/relationships/customXml" Target="../ink/ink1743.xml"/><Relationship Id="rId553" Type="http://schemas.openxmlformats.org/officeDocument/2006/relationships/customXml" Target="../ink/ink1849.xml"/><Relationship Id="rId760" Type="http://schemas.openxmlformats.org/officeDocument/2006/relationships/image" Target="../media/image858.png"/><Relationship Id="rId192" Type="http://schemas.openxmlformats.org/officeDocument/2006/relationships/image" Target="../media/image579.png"/><Relationship Id="rId206" Type="http://schemas.openxmlformats.org/officeDocument/2006/relationships/customXml" Target="../ink/ink1673.xml"/><Relationship Id="rId413" Type="http://schemas.openxmlformats.org/officeDocument/2006/relationships/image" Target="../media/image689.png"/><Relationship Id="rId858" Type="http://schemas.openxmlformats.org/officeDocument/2006/relationships/image" Target="../media/image908.png"/><Relationship Id="rId497" Type="http://schemas.openxmlformats.org/officeDocument/2006/relationships/customXml" Target="../ink/ink1820.xml"/><Relationship Id="rId620" Type="http://schemas.openxmlformats.org/officeDocument/2006/relationships/image" Target="../media/image789.png"/><Relationship Id="rId718" Type="http://schemas.openxmlformats.org/officeDocument/2006/relationships/image" Target="../media/image837.png"/><Relationship Id="rId925" Type="http://schemas.openxmlformats.org/officeDocument/2006/relationships/customXml" Target="../ink/ink2038.xml"/><Relationship Id="rId357" Type="http://schemas.openxmlformats.org/officeDocument/2006/relationships/image" Target="../media/image661.png"/><Relationship Id="rId54" Type="http://schemas.openxmlformats.org/officeDocument/2006/relationships/image" Target="../media/image512.png"/><Relationship Id="rId217" Type="http://schemas.openxmlformats.org/officeDocument/2006/relationships/image" Target="../media/image591.png"/><Relationship Id="rId564" Type="http://schemas.openxmlformats.org/officeDocument/2006/relationships/image" Target="../media/image762.png"/><Relationship Id="rId771" Type="http://schemas.openxmlformats.org/officeDocument/2006/relationships/customXml" Target="../ink/ink1960.xml"/><Relationship Id="rId869" Type="http://schemas.openxmlformats.org/officeDocument/2006/relationships/image" Target="../media/image913.png"/><Relationship Id="rId424" Type="http://schemas.openxmlformats.org/officeDocument/2006/relationships/image" Target="../media/image694.png"/><Relationship Id="rId631" Type="http://schemas.openxmlformats.org/officeDocument/2006/relationships/customXml" Target="../ink/ink1889.xml"/><Relationship Id="rId729" Type="http://schemas.openxmlformats.org/officeDocument/2006/relationships/customXml" Target="../ink/ink1939.xml"/><Relationship Id="rId270" Type="http://schemas.openxmlformats.org/officeDocument/2006/relationships/customXml" Target="../ink/ink1705.xml"/><Relationship Id="rId65" Type="http://schemas.openxmlformats.org/officeDocument/2006/relationships/customXml" Target="../ink/ink1601.xml"/><Relationship Id="rId130" Type="http://schemas.openxmlformats.org/officeDocument/2006/relationships/customXml" Target="../ink/ink1634.xml"/><Relationship Id="rId368" Type="http://schemas.openxmlformats.org/officeDocument/2006/relationships/customXml" Target="../ink/ink1754.xml"/><Relationship Id="rId575" Type="http://schemas.openxmlformats.org/officeDocument/2006/relationships/customXml" Target="../ink/ink1860.xml"/><Relationship Id="rId782" Type="http://schemas.openxmlformats.org/officeDocument/2006/relationships/image" Target="../media/image870.png"/><Relationship Id="rId228" Type="http://schemas.openxmlformats.org/officeDocument/2006/relationships/customXml" Target="../ink/ink1684.xml"/><Relationship Id="rId435" Type="http://schemas.openxmlformats.org/officeDocument/2006/relationships/customXml" Target="../ink/ink1788.xml"/><Relationship Id="rId642" Type="http://schemas.openxmlformats.org/officeDocument/2006/relationships/customXml" Target="../ink/ink1895.xml"/><Relationship Id="rId281" Type="http://schemas.openxmlformats.org/officeDocument/2006/relationships/image" Target="../media/image623.png"/><Relationship Id="rId502" Type="http://schemas.openxmlformats.org/officeDocument/2006/relationships/image" Target="../media/image732.png"/><Relationship Id="rId76" Type="http://schemas.openxmlformats.org/officeDocument/2006/relationships/image" Target="../media/image522.png"/><Relationship Id="rId141" Type="http://schemas.openxmlformats.org/officeDocument/2006/relationships/image" Target="../media/image554.png"/><Relationship Id="rId379" Type="http://schemas.openxmlformats.org/officeDocument/2006/relationships/image" Target="../media/image672.png"/><Relationship Id="rId586" Type="http://schemas.openxmlformats.org/officeDocument/2006/relationships/customXml" Target="../ink/ink1866.xml"/><Relationship Id="rId793" Type="http://schemas.openxmlformats.org/officeDocument/2006/relationships/customXml" Target="../ink/ink1971.xml"/><Relationship Id="rId807" Type="http://schemas.openxmlformats.org/officeDocument/2006/relationships/customXml" Target="../ink/ink1978.xml"/><Relationship Id="rId7" Type="http://schemas.openxmlformats.org/officeDocument/2006/relationships/customXml" Target="../ink/ink1572.xml"/><Relationship Id="rId239" Type="http://schemas.openxmlformats.org/officeDocument/2006/relationships/image" Target="../media/image602.png"/><Relationship Id="rId446" Type="http://schemas.openxmlformats.org/officeDocument/2006/relationships/image" Target="../media/image705.png"/><Relationship Id="rId653" Type="http://schemas.openxmlformats.org/officeDocument/2006/relationships/image" Target="../media/image805.png"/><Relationship Id="rId292" Type="http://schemas.openxmlformats.org/officeDocument/2006/relationships/customXml" Target="../ink/ink1716.xml"/><Relationship Id="rId306" Type="http://schemas.openxmlformats.org/officeDocument/2006/relationships/customXml" Target="../ink/ink1723.xml"/><Relationship Id="rId860" Type="http://schemas.openxmlformats.org/officeDocument/2006/relationships/image" Target="../media/image909.png"/><Relationship Id="rId87" Type="http://schemas.openxmlformats.org/officeDocument/2006/relationships/customXml" Target="../ink/ink1612.xml"/><Relationship Id="rId513" Type="http://schemas.openxmlformats.org/officeDocument/2006/relationships/customXml" Target="../ink/ink1828.xml"/><Relationship Id="rId597" Type="http://schemas.openxmlformats.org/officeDocument/2006/relationships/image" Target="../media/image778.png"/><Relationship Id="rId720" Type="http://schemas.openxmlformats.org/officeDocument/2006/relationships/image" Target="../media/image838.png"/><Relationship Id="rId818" Type="http://schemas.openxmlformats.org/officeDocument/2006/relationships/image" Target="../media/image888.png"/><Relationship Id="rId152" Type="http://schemas.openxmlformats.org/officeDocument/2006/relationships/customXml" Target="../ink/ink1645.xml"/><Relationship Id="rId457" Type="http://schemas.openxmlformats.org/officeDocument/2006/relationships/image" Target="../media/image710.png"/><Relationship Id="rId664" Type="http://schemas.openxmlformats.org/officeDocument/2006/relationships/image" Target="../media/image810.png"/><Relationship Id="rId871" Type="http://schemas.openxmlformats.org/officeDocument/2006/relationships/image" Target="../media/image914.png"/><Relationship Id="rId14" Type="http://schemas.openxmlformats.org/officeDocument/2006/relationships/image" Target="../media/image492.png"/><Relationship Id="rId317" Type="http://schemas.openxmlformats.org/officeDocument/2006/relationships/image" Target="../media/image641.png"/><Relationship Id="rId524" Type="http://schemas.openxmlformats.org/officeDocument/2006/relationships/image" Target="../media/image743.png"/><Relationship Id="rId731" Type="http://schemas.openxmlformats.org/officeDocument/2006/relationships/customXml" Target="../ink/ink1940.xml"/><Relationship Id="rId98" Type="http://schemas.openxmlformats.org/officeDocument/2006/relationships/image" Target="../media/image533.png"/><Relationship Id="rId163" Type="http://schemas.openxmlformats.org/officeDocument/2006/relationships/image" Target="../media/image565.png"/><Relationship Id="rId370" Type="http://schemas.openxmlformats.org/officeDocument/2006/relationships/customXml" Target="../ink/ink1755.xml"/><Relationship Id="rId829" Type="http://schemas.openxmlformats.org/officeDocument/2006/relationships/customXml" Target="../ink/ink1989.xml"/><Relationship Id="rId230" Type="http://schemas.openxmlformats.org/officeDocument/2006/relationships/customXml" Target="../ink/ink1685.xml"/><Relationship Id="rId468" Type="http://schemas.openxmlformats.org/officeDocument/2006/relationships/customXml" Target="../ink/ink1805.xml"/><Relationship Id="rId675" Type="http://schemas.openxmlformats.org/officeDocument/2006/relationships/customXml" Target="../ink/ink1912.xml"/><Relationship Id="rId882" Type="http://schemas.openxmlformats.org/officeDocument/2006/relationships/image" Target="../media/image919.png"/><Relationship Id="rId25" Type="http://schemas.openxmlformats.org/officeDocument/2006/relationships/customXml" Target="../ink/ink1581.xml"/><Relationship Id="rId328" Type="http://schemas.openxmlformats.org/officeDocument/2006/relationships/customXml" Target="../ink/ink1734.xml"/><Relationship Id="rId535" Type="http://schemas.openxmlformats.org/officeDocument/2006/relationships/customXml" Target="../ink/ink1839.xml"/><Relationship Id="rId742" Type="http://schemas.openxmlformats.org/officeDocument/2006/relationships/image" Target="../media/image849.png"/><Relationship Id="rId174" Type="http://schemas.openxmlformats.org/officeDocument/2006/relationships/customXml" Target="../ink/ink1656.xml"/><Relationship Id="rId381" Type="http://schemas.openxmlformats.org/officeDocument/2006/relationships/image" Target="../media/image673.png"/><Relationship Id="rId602" Type="http://schemas.openxmlformats.org/officeDocument/2006/relationships/customXml" Target="../ink/ink1874.xml"/><Relationship Id="rId241" Type="http://schemas.openxmlformats.org/officeDocument/2006/relationships/image" Target="../media/image603.png"/><Relationship Id="rId479" Type="http://schemas.openxmlformats.org/officeDocument/2006/relationships/image" Target="../media/image721.png"/><Relationship Id="rId686" Type="http://schemas.openxmlformats.org/officeDocument/2006/relationships/image" Target="../media/image821.png"/><Relationship Id="rId893" Type="http://schemas.openxmlformats.org/officeDocument/2006/relationships/customXml" Target="../ink/ink2022.xml"/><Relationship Id="rId907" Type="http://schemas.openxmlformats.org/officeDocument/2006/relationships/customXml" Target="../ink/ink2029.xml"/><Relationship Id="rId36" Type="http://schemas.openxmlformats.org/officeDocument/2006/relationships/image" Target="../media/image503.png"/><Relationship Id="rId339" Type="http://schemas.openxmlformats.org/officeDocument/2006/relationships/image" Target="../media/image652.png"/><Relationship Id="rId546" Type="http://schemas.openxmlformats.org/officeDocument/2006/relationships/customXml" Target="../ink/ink1845.xml"/><Relationship Id="rId753" Type="http://schemas.openxmlformats.org/officeDocument/2006/relationships/customXml" Target="../ink/ink1951.xml"/><Relationship Id="rId101" Type="http://schemas.openxmlformats.org/officeDocument/2006/relationships/image" Target="../media/image534.png"/><Relationship Id="rId185" Type="http://schemas.openxmlformats.org/officeDocument/2006/relationships/image" Target="../media/image576.png"/><Relationship Id="rId406" Type="http://schemas.openxmlformats.org/officeDocument/2006/relationships/customXml" Target="../ink/ink1773.xml"/><Relationship Id="rId392" Type="http://schemas.openxmlformats.org/officeDocument/2006/relationships/customXml" Target="../ink/ink1766.xml"/><Relationship Id="rId613" Type="http://schemas.openxmlformats.org/officeDocument/2006/relationships/customXml" Target="../ink/ink1880.xml"/><Relationship Id="rId697" Type="http://schemas.openxmlformats.org/officeDocument/2006/relationships/customXml" Target="../ink/ink1923.xml"/><Relationship Id="rId820" Type="http://schemas.openxmlformats.org/officeDocument/2006/relationships/image" Target="../media/image889.png"/><Relationship Id="rId918" Type="http://schemas.openxmlformats.org/officeDocument/2006/relationships/image" Target="../media/image937.png"/><Relationship Id="rId252" Type="http://schemas.openxmlformats.org/officeDocument/2006/relationships/customXml" Target="../ink/ink1696.xml"/><Relationship Id="rId47" Type="http://schemas.openxmlformats.org/officeDocument/2006/relationships/customXml" Target="../ink/ink1592.xml"/><Relationship Id="rId112" Type="http://schemas.openxmlformats.org/officeDocument/2006/relationships/customXml" Target="../ink/ink1625.xml"/><Relationship Id="rId557" Type="http://schemas.openxmlformats.org/officeDocument/2006/relationships/customXml" Target="../ink/ink1851.xml"/><Relationship Id="rId764" Type="http://schemas.openxmlformats.org/officeDocument/2006/relationships/image" Target="../media/image860.png"/><Relationship Id="rId196" Type="http://schemas.openxmlformats.org/officeDocument/2006/relationships/image" Target="../media/image581.png"/><Relationship Id="rId417" Type="http://schemas.openxmlformats.org/officeDocument/2006/relationships/image" Target="../media/image691.png"/><Relationship Id="rId624" Type="http://schemas.openxmlformats.org/officeDocument/2006/relationships/image" Target="../media/image791.png"/><Relationship Id="rId831" Type="http://schemas.openxmlformats.org/officeDocument/2006/relationships/customXml" Target="../ink/ink1990.xml"/><Relationship Id="rId263" Type="http://schemas.openxmlformats.org/officeDocument/2006/relationships/image" Target="../media/image614.png"/><Relationship Id="rId470" Type="http://schemas.openxmlformats.org/officeDocument/2006/relationships/customXml" Target="../ink/ink1806.xml"/><Relationship Id="rId58" Type="http://schemas.openxmlformats.org/officeDocument/2006/relationships/image" Target="../media/image514.png"/><Relationship Id="rId123" Type="http://schemas.openxmlformats.org/officeDocument/2006/relationships/image" Target="../media/image545.png"/><Relationship Id="rId330" Type="http://schemas.openxmlformats.org/officeDocument/2006/relationships/customXml" Target="../ink/ink1735.xml"/><Relationship Id="rId568" Type="http://schemas.openxmlformats.org/officeDocument/2006/relationships/image" Target="../media/image764.png"/><Relationship Id="rId775" Type="http://schemas.openxmlformats.org/officeDocument/2006/relationships/customXml" Target="../ink/ink1962.xml"/><Relationship Id="rId428" Type="http://schemas.openxmlformats.org/officeDocument/2006/relationships/image" Target="../media/image696.png"/><Relationship Id="rId635" Type="http://schemas.openxmlformats.org/officeDocument/2006/relationships/image" Target="../media/image796.png"/><Relationship Id="rId842" Type="http://schemas.openxmlformats.org/officeDocument/2006/relationships/image" Target="../media/image900.png"/><Relationship Id="rId274" Type="http://schemas.openxmlformats.org/officeDocument/2006/relationships/customXml" Target="../ink/ink1707.xml"/><Relationship Id="rId481" Type="http://schemas.openxmlformats.org/officeDocument/2006/relationships/image" Target="../media/image722.png"/><Relationship Id="rId702" Type="http://schemas.openxmlformats.org/officeDocument/2006/relationships/image" Target="../media/image829.png"/><Relationship Id="rId69" Type="http://schemas.openxmlformats.org/officeDocument/2006/relationships/customXml" Target="../ink/ink1603.xml"/><Relationship Id="rId134" Type="http://schemas.openxmlformats.org/officeDocument/2006/relationships/customXml" Target="../ink/ink1636.xml"/><Relationship Id="rId579" Type="http://schemas.openxmlformats.org/officeDocument/2006/relationships/customXml" Target="../ink/ink1862.xml"/><Relationship Id="rId786" Type="http://schemas.openxmlformats.org/officeDocument/2006/relationships/image" Target="../media/image872.png"/><Relationship Id="rId341" Type="http://schemas.openxmlformats.org/officeDocument/2006/relationships/image" Target="../media/image653.png"/><Relationship Id="rId439" Type="http://schemas.openxmlformats.org/officeDocument/2006/relationships/customXml" Target="../ink/ink1790.xml"/><Relationship Id="rId646" Type="http://schemas.openxmlformats.org/officeDocument/2006/relationships/customXml" Target="../ink/ink1897.xml"/><Relationship Id="rId201" Type="http://schemas.openxmlformats.org/officeDocument/2006/relationships/image" Target="../media/image583.png"/><Relationship Id="rId285" Type="http://schemas.openxmlformats.org/officeDocument/2006/relationships/image" Target="../media/image625.png"/><Relationship Id="rId506" Type="http://schemas.openxmlformats.org/officeDocument/2006/relationships/image" Target="../media/image734.png"/><Relationship Id="rId853" Type="http://schemas.openxmlformats.org/officeDocument/2006/relationships/customXml" Target="../ink/ink2001.xml"/><Relationship Id="rId492" Type="http://schemas.openxmlformats.org/officeDocument/2006/relationships/image" Target="../media/image727.png"/><Relationship Id="rId713" Type="http://schemas.openxmlformats.org/officeDocument/2006/relationships/customXml" Target="../ink/ink1931.xml"/><Relationship Id="rId797" Type="http://schemas.openxmlformats.org/officeDocument/2006/relationships/customXml" Target="../ink/ink1973.xml"/><Relationship Id="rId920" Type="http://schemas.openxmlformats.org/officeDocument/2006/relationships/image" Target="../media/image938.png"/><Relationship Id="rId145" Type="http://schemas.openxmlformats.org/officeDocument/2006/relationships/image" Target="../media/image556.png"/><Relationship Id="rId352" Type="http://schemas.openxmlformats.org/officeDocument/2006/relationships/customXml" Target="../ink/ink1746.xml"/><Relationship Id="rId212" Type="http://schemas.openxmlformats.org/officeDocument/2006/relationships/customXml" Target="../ink/ink1676.xml"/><Relationship Id="rId657" Type="http://schemas.openxmlformats.org/officeDocument/2006/relationships/customXml" Target="../ink/ink1903.xml"/><Relationship Id="rId864" Type="http://schemas.openxmlformats.org/officeDocument/2006/relationships/customXml" Target="../ink/ink2007.xml"/><Relationship Id="rId296" Type="http://schemas.openxmlformats.org/officeDocument/2006/relationships/customXml" Target="../ink/ink1718.xml"/><Relationship Id="rId517" Type="http://schemas.openxmlformats.org/officeDocument/2006/relationships/customXml" Target="../ink/ink1830.xml"/><Relationship Id="rId724" Type="http://schemas.openxmlformats.org/officeDocument/2006/relationships/image" Target="../media/image840.png"/><Relationship Id="rId60" Type="http://schemas.openxmlformats.org/officeDocument/2006/relationships/image" Target="../media/image515.png"/><Relationship Id="rId156" Type="http://schemas.openxmlformats.org/officeDocument/2006/relationships/customXml" Target="../ink/ink1647.xml"/><Relationship Id="rId363" Type="http://schemas.openxmlformats.org/officeDocument/2006/relationships/image" Target="../media/image664.png"/><Relationship Id="rId570" Type="http://schemas.openxmlformats.org/officeDocument/2006/relationships/image" Target="../media/image765.png"/><Relationship Id="rId223" Type="http://schemas.openxmlformats.org/officeDocument/2006/relationships/image" Target="../media/image594.png"/><Relationship Id="rId430" Type="http://schemas.openxmlformats.org/officeDocument/2006/relationships/image" Target="../media/image697.png"/><Relationship Id="rId668" Type="http://schemas.openxmlformats.org/officeDocument/2006/relationships/image" Target="../media/image812.png"/><Relationship Id="rId875" Type="http://schemas.openxmlformats.org/officeDocument/2006/relationships/image" Target="../media/image916.png"/><Relationship Id="rId18" Type="http://schemas.openxmlformats.org/officeDocument/2006/relationships/image" Target="../media/image494.png"/><Relationship Id="rId528" Type="http://schemas.openxmlformats.org/officeDocument/2006/relationships/image" Target="../media/image745.png"/><Relationship Id="rId735" Type="http://schemas.openxmlformats.org/officeDocument/2006/relationships/customXml" Target="../ink/ink1942.xml"/><Relationship Id="rId167" Type="http://schemas.openxmlformats.org/officeDocument/2006/relationships/image" Target="../media/image567.png"/><Relationship Id="rId374" Type="http://schemas.openxmlformats.org/officeDocument/2006/relationships/customXml" Target="../ink/ink1757.xml"/><Relationship Id="rId581" Type="http://schemas.openxmlformats.org/officeDocument/2006/relationships/customXml" Target="../ink/ink1863.xml"/><Relationship Id="rId71" Type="http://schemas.openxmlformats.org/officeDocument/2006/relationships/customXml" Target="../ink/ink1604.xml"/><Relationship Id="rId234" Type="http://schemas.openxmlformats.org/officeDocument/2006/relationships/customXml" Target="../ink/ink1687.xml"/><Relationship Id="rId679" Type="http://schemas.openxmlformats.org/officeDocument/2006/relationships/customXml" Target="../ink/ink1914.xml"/><Relationship Id="rId802" Type="http://schemas.openxmlformats.org/officeDocument/2006/relationships/image" Target="../media/image880.png"/><Relationship Id="rId886" Type="http://schemas.openxmlformats.org/officeDocument/2006/relationships/image" Target="../media/image921.png"/><Relationship Id="rId2" Type="http://schemas.openxmlformats.org/officeDocument/2006/relationships/notesSlide" Target="../notesSlides/notesSlide9.xml"/><Relationship Id="rId29" Type="http://schemas.openxmlformats.org/officeDocument/2006/relationships/customXml" Target="../ink/ink1583.xml"/><Relationship Id="rId441" Type="http://schemas.openxmlformats.org/officeDocument/2006/relationships/customXml" Target="../ink/ink1791.xml"/><Relationship Id="rId539" Type="http://schemas.openxmlformats.org/officeDocument/2006/relationships/image" Target="../media/image750.png"/><Relationship Id="rId746" Type="http://schemas.openxmlformats.org/officeDocument/2006/relationships/image" Target="../media/image851.png"/><Relationship Id="rId178" Type="http://schemas.openxmlformats.org/officeDocument/2006/relationships/customXml" Target="../ink/ink1658.xml"/><Relationship Id="rId301" Type="http://schemas.openxmlformats.org/officeDocument/2006/relationships/image" Target="../media/image633.png"/><Relationship Id="rId82" Type="http://schemas.openxmlformats.org/officeDocument/2006/relationships/image" Target="../media/image525.png"/><Relationship Id="rId385" Type="http://schemas.openxmlformats.org/officeDocument/2006/relationships/image" Target="../media/image675.png"/><Relationship Id="rId592" Type="http://schemas.openxmlformats.org/officeDocument/2006/relationships/customXml" Target="../ink/ink1869.xml"/><Relationship Id="rId606" Type="http://schemas.openxmlformats.org/officeDocument/2006/relationships/customXml" Target="../ink/ink1876.xml"/><Relationship Id="rId813" Type="http://schemas.openxmlformats.org/officeDocument/2006/relationships/customXml" Target="../ink/ink1981.xml"/><Relationship Id="rId245" Type="http://schemas.openxmlformats.org/officeDocument/2006/relationships/image" Target="../media/image605.png"/><Relationship Id="rId452" Type="http://schemas.openxmlformats.org/officeDocument/2006/relationships/customXml" Target="../ink/ink1797.xml"/><Relationship Id="rId897" Type="http://schemas.openxmlformats.org/officeDocument/2006/relationships/customXml" Target="../ink/ink2024.xml"/><Relationship Id="rId105" Type="http://schemas.openxmlformats.org/officeDocument/2006/relationships/image" Target="../media/image536.png"/><Relationship Id="rId312" Type="http://schemas.openxmlformats.org/officeDocument/2006/relationships/customXml" Target="../ink/ink1726.xml"/><Relationship Id="rId757" Type="http://schemas.openxmlformats.org/officeDocument/2006/relationships/customXml" Target="../ink/ink1953.xml"/><Relationship Id="rId93" Type="http://schemas.openxmlformats.org/officeDocument/2006/relationships/customXml" Target="../ink/ink1615.xml"/><Relationship Id="rId189" Type="http://schemas.openxmlformats.org/officeDocument/2006/relationships/image" Target="../media/image578.png"/><Relationship Id="rId396" Type="http://schemas.openxmlformats.org/officeDocument/2006/relationships/customXml" Target="../ink/ink1768.xml"/><Relationship Id="rId617" Type="http://schemas.openxmlformats.org/officeDocument/2006/relationships/customXml" Target="../ink/ink1882.xml"/><Relationship Id="rId824" Type="http://schemas.openxmlformats.org/officeDocument/2006/relationships/image" Target="../media/image891.png"/><Relationship Id="rId256" Type="http://schemas.openxmlformats.org/officeDocument/2006/relationships/customXml" Target="../ink/ink1698.xml"/><Relationship Id="rId463" Type="http://schemas.openxmlformats.org/officeDocument/2006/relationships/image" Target="../media/image713.png"/><Relationship Id="rId670" Type="http://schemas.openxmlformats.org/officeDocument/2006/relationships/image" Target="../media/image813.png"/><Relationship Id="rId116" Type="http://schemas.openxmlformats.org/officeDocument/2006/relationships/customXml" Target="../ink/ink1627.xml"/><Relationship Id="rId323" Type="http://schemas.openxmlformats.org/officeDocument/2006/relationships/image" Target="../media/image644.png"/><Relationship Id="rId530" Type="http://schemas.openxmlformats.org/officeDocument/2006/relationships/image" Target="../media/image746.png"/><Relationship Id="rId768" Type="http://schemas.openxmlformats.org/officeDocument/2006/relationships/image" Target="../media/image862.png"/><Relationship Id="rId20" Type="http://schemas.openxmlformats.org/officeDocument/2006/relationships/image" Target="../media/image495.png"/><Relationship Id="rId628" Type="http://schemas.openxmlformats.org/officeDocument/2006/relationships/image" Target="../media/image793.png"/><Relationship Id="rId835" Type="http://schemas.openxmlformats.org/officeDocument/2006/relationships/customXml" Target="../ink/ink1992.xml"/><Relationship Id="rId267" Type="http://schemas.openxmlformats.org/officeDocument/2006/relationships/image" Target="../media/image616.png"/><Relationship Id="rId474" Type="http://schemas.openxmlformats.org/officeDocument/2006/relationships/customXml" Target="../ink/ink1808.xml"/><Relationship Id="rId127" Type="http://schemas.openxmlformats.org/officeDocument/2006/relationships/image" Target="../media/image547.png"/><Relationship Id="rId681" Type="http://schemas.openxmlformats.org/officeDocument/2006/relationships/customXml" Target="../ink/ink1915.xml"/><Relationship Id="rId779" Type="http://schemas.openxmlformats.org/officeDocument/2006/relationships/customXml" Target="../ink/ink1964.xml"/><Relationship Id="rId902" Type="http://schemas.openxmlformats.org/officeDocument/2006/relationships/image" Target="../media/image929.png"/><Relationship Id="rId31" Type="http://schemas.openxmlformats.org/officeDocument/2006/relationships/customXml" Target="../ink/ink1584.xml"/><Relationship Id="rId334" Type="http://schemas.openxmlformats.org/officeDocument/2006/relationships/customXml" Target="../ink/ink1737.xml"/><Relationship Id="rId541" Type="http://schemas.openxmlformats.org/officeDocument/2006/relationships/image" Target="../media/image751.png"/><Relationship Id="rId639" Type="http://schemas.openxmlformats.org/officeDocument/2006/relationships/image" Target="../media/image798.png"/><Relationship Id="rId180" Type="http://schemas.openxmlformats.org/officeDocument/2006/relationships/customXml" Target="../ink/ink1659.xml"/><Relationship Id="rId278" Type="http://schemas.openxmlformats.org/officeDocument/2006/relationships/customXml" Target="../ink/ink1709.xml"/><Relationship Id="rId401" Type="http://schemas.openxmlformats.org/officeDocument/2006/relationships/image" Target="../media/image683.png"/><Relationship Id="rId846" Type="http://schemas.openxmlformats.org/officeDocument/2006/relationships/image" Target="../media/image902.png"/><Relationship Id="rId485" Type="http://schemas.openxmlformats.org/officeDocument/2006/relationships/image" Target="../media/image724.png"/><Relationship Id="rId692" Type="http://schemas.openxmlformats.org/officeDocument/2006/relationships/image" Target="../media/image824.png"/><Relationship Id="rId706" Type="http://schemas.openxmlformats.org/officeDocument/2006/relationships/image" Target="../media/image831.png"/><Relationship Id="rId913" Type="http://schemas.openxmlformats.org/officeDocument/2006/relationships/customXml" Target="../ink/ink2032.xml"/><Relationship Id="rId42" Type="http://schemas.openxmlformats.org/officeDocument/2006/relationships/image" Target="../media/image506.png"/><Relationship Id="rId138" Type="http://schemas.openxmlformats.org/officeDocument/2006/relationships/customXml" Target="../ink/ink1638.xml"/><Relationship Id="rId345" Type="http://schemas.openxmlformats.org/officeDocument/2006/relationships/image" Target="../media/image655.png"/><Relationship Id="rId552" Type="http://schemas.openxmlformats.org/officeDocument/2006/relationships/image" Target="../media/image756.png"/><Relationship Id="rId191" Type="http://schemas.openxmlformats.org/officeDocument/2006/relationships/customXml" Target="../ink/ink1665.xml"/><Relationship Id="rId205" Type="http://schemas.openxmlformats.org/officeDocument/2006/relationships/image" Target="../media/image585.png"/><Relationship Id="rId412" Type="http://schemas.openxmlformats.org/officeDocument/2006/relationships/customXml" Target="../ink/ink1776.xml"/><Relationship Id="rId857" Type="http://schemas.openxmlformats.org/officeDocument/2006/relationships/customXml" Target="../ink/ink2003.xml"/><Relationship Id="rId289" Type="http://schemas.openxmlformats.org/officeDocument/2006/relationships/image" Target="../media/image627.png"/><Relationship Id="rId496" Type="http://schemas.openxmlformats.org/officeDocument/2006/relationships/image" Target="../media/image729.png"/><Relationship Id="rId717" Type="http://schemas.openxmlformats.org/officeDocument/2006/relationships/customXml" Target="../ink/ink1933.xml"/><Relationship Id="rId924" Type="http://schemas.openxmlformats.org/officeDocument/2006/relationships/image" Target="../media/image940.png"/><Relationship Id="rId53" Type="http://schemas.openxmlformats.org/officeDocument/2006/relationships/customXml" Target="../ink/ink1595.xml"/><Relationship Id="rId149" Type="http://schemas.openxmlformats.org/officeDocument/2006/relationships/image" Target="../media/image558.png"/><Relationship Id="rId356" Type="http://schemas.openxmlformats.org/officeDocument/2006/relationships/customXml" Target="../ink/ink1748.xml"/><Relationship Id="rId563" Type="http://schemas.openxmlformats.org/officeDocument/2006/relationships/customXml" Target="../ink/ink1854.xml"/><Relationship Id="rId770" Type="http://schemas.openxmlformats.org/officeDocument/2006/relationships/image" Target="../media/image863.png"/><Relationship Id="rId216" Type="http://schemas.openxmlformats.org/officeDocument/2006/relationships/customXml" Target="../ink/ink1678.xml"/><Relationship Id="rId423" Type="http://schemas.openxmlformats.org/officeDocument/2006/relationships/customXml" Target="../ink/ink1782.xml"/><Relationship Id="rId868" Type="http://schemas.openxmlformats.org/officeDocument/2006/relationships/customXml" Target="../ink/ink2009.xml"/><Relationship Id="rId630" Type="http://schemas.openxmlformats.org/officeDocument/2006/relationships/image" Target="../media/image794.png"/><Relationship Id="rId728" Type="http://schemas.openxmlformats.org/officeDocument/2006/relationships/image" Target="../media/image842.png"/><Relationship Id="rId64" Type="http://schemas.openxmlformats.org/officeDocument/2006/relationships/image" Target="../media/image517.png"/><Relationship Id="rId367" Type="http://schemas.openxmlformats.org/officeDocument/2006/relationships/image" Target="../media/image666.png"/><Relationship Id="rId574" Type="http://schemas.openxmlformats.org/officeDocument/2006/relationships/image" Target="../media/image767.png"/><Relationship Id="rId227" Type="http://schemas.openxmlformats.org/officeDocument/2006/relationships/image" Target="../media/image596.png"/><Relationship Id="rId781" Type="http://schemas.openxmlformats.org/officeDocument/2006/relationships/customXml" Target="../ink/ink1965.xml"/><Relationship Id="rId879" Type="http://schemas.openxmlformats.org/officeDocument/2006/relationships/image" Target="../media/image918.png"/><Relationship Id="rId434" Type="http://schemas.openxmlformats.org/officeDocument/2006/relationships/image" Target="../media/image699.png"/><Relationship Id="rId641" Type="http://schemas.openxmlformats.org/officeDocument/2006/relationships/image" Target="../media/image799.png"/><Relationship Id="rId739" Type="http://schemas.openxmlformats.org/officeDocument/2006/relationships/customXml" Target="../ink/ink1944.xml"/><Relationship Id="rId280" Type="http://schemas.openxmlformats.org/officeDocument/2006/relationships/customXml" Target="../ink/ink1710.xml"/><Relationship Id="rId501" Type="http://schemas.openxmlformats.org/officeDocument/2006/relationships/customXml" Target="../ink/ink1822.xml"/><Relationship Id="rId75" Type="http://schemas.openxmlformats.org/officeDocument/2006/relationships/customXml" Target="../ink/ink1606.xml"/><Relationship Id="rId140" Type="http://schemas.openxmlformats.org/officeDocument/2006/relationships/customXml" Target="../ink/ink1639.xml"/><Relationship Id="rId378" Type="http://schemas.openxmlformats.org/officeDocument/2006/relationships/customXml" Target="../ink/ink1759.xml"/><Relationship Id="rId585" Type="http://schemas.openxmlformats.org/officeDocument/2006/relationships/image" Target="../media/image772.png"/><Relationship Id="rId792" Type="http://schemas.openxmlformats.org/officeDocument/2006/relationships/image" Target="../media/image875.png"/><Relationship Id="rId806" Type="http://schemas.openxmlformats.org/officeDocument/2006/relationships/image" Target="../media/image882.png"/><Relationship Id="rId6" Type="http://schemas.openxmlformats.org/officeDocument/2006/relationships/image" Target="../media/image488.png"/><Relationship Id="rId238" Type="http://schemas.openxmlformats.org/officeDocument/2006/relationships/customXml" Target="../ink/ink1689.xml"/><Relationship Id="rId445" Type="http://schemas.openxmlformats.org/officeDocument/2006/relationships/customXml" Target="../ink/ink1793.xml"/><Relationship Id="rId652" Type="http://schemas.openxmlformats.org/officeDocument/2006/relationships/customXml" Target="../ink/ink1900.xml"/><Relationship Id="rId291" Type="http://schemas.openxmlformats.org/officeDocument/2006/relationships/image" Target="../media/image628.png"/><Relationship Id="rId305" Type="http://schemas.openxmlformats.org/officeDocument/2006/relationships/image" Target="../media/image635.png"/><Relationship Id="rId512" Type="http://schemas.openxmlformats.org/officeDocument/2006/relationships/image" Target="../media/image737.png"/><Relationship Id="rId86" Type="http://schemas.openxmlformats.org/officeDocument/2006/relationships/image" Target="../media/image527.png"/><Relationship Id="rId151" Type="http://schemas.openxmlformats.org/officeDocument/2006/relationships/image" Target="../media/image559.png"/><Relationship Id="rId389" Type="http://schemas.openxmlformats.org/officeDocument/2006/relationships/image" Target="../media/image677.png"/><Relationship Id="rId596" Type="http://schemas.openxmlformats.org/officeDocument/2006/relationships/customXml" Target="../ink/ink1871.xml"/><Relationship Id="rId817" Type="http://schemas.openxmlformats.org/officeDocument/2006/relationships/customXml" Target="../ink/ink1983.xml"/><Relationship Id="rId249" Type="http://schemas.openxmlformats.org/officeDocument/2006/relationships/image" Target="../media/image607.png"/><Relationship Id="rId456" Type="http://schemas.openxmlformats.org/officeDocument/2006/relationships/customXml" Target="../ink/ink1799.xml"/><Relationship Id="rId663" Type="http://schemas.openxmlformats.org/officeDocument/2006/relationships/customXml" Target="../ink/ink1906.xml"/><Relationship Id="rId870" Type="http://schemas.openxmlformats.org/officeDocument/2006/relationships/customXml" Target="../ink/ink2010.xml"/><Relationship Id="rId13" Type="http://schemas.openxmlformats.org/officeDocument/2006/relationships/customXml" Target="../ink/ink1575.xml"/><Relationship Id="rId109" Type="http://schemas.openxmlformats.org/officeDocument/2006/relationships/image" Target="../media/image538.png"/><Relationship Id="rId316" Type="http://schemas.openxmlformats.org/officeDocument/2006/relationships/customXml" Target="../ink/ink1728.xml"/><Relationship Id="rId523" Type="http://schemas.openxmlformats.org/officeDocument/2006/relationships/customXml" Target="../ink/ink1833.xml"/><Relationship Id="rId97" Type="http://schemas.openxmlformats.org/officeDocument/2006/relationships/customXml" Target="../ink/ink1617.xml"/><Relationship Id="rId730" Type="http://schemas.openxmlformats.org/officeDocument/2006/relationships/image" Target="../media/image843.png"/><Relationship Id="rId828" Type="http://schemas.openxmlformats.org/officeDocument/2006/relationships/image" Target="../media/image893.png"/><Relationship Id="rId162" Type="http://schemas.openxmlformats.org/officeDocument/2006/relationships/customXml" Target="../ink/ink1650.xml"/><Relationship Id="rId467" Type="http://schemas.openxmlformats.org/officeDocument/2006/relationships/image" Target="../media/image715.png"/><Relationship Id="rId674" Type="http://schemas.openxmlformats.org/officeDocument/2006/relationships/image" Target="../media/image815.png"/><Relationship Id="rId881" Type="http://schemas.openxmlformats.org/officeDocument/2006/relationships/customXml" Target="../ink/ink2016.xml"/><Relationship Id="rId24" Type="http://schemas.openxmlformats.org/officeDocument/2006/relationships/image" Target="../media/image497.png"/><Relationship Id="rId327" Type="http://schemas.openxmlformats.org/officeDocument/2006/relationships/image" Target="../media/image646.png"/><Relationship Id="rId534" Type="http://schemas.openxmlformats.org/officeDocument/2006/relationships/image" Target="../media/image748.png"/><Relationship Id="rId741" Type="http://schemas.openxmlformats.org/officeDocument/2006/relationships/customXml" Target="../ink/ink1945.xml"/><Relationship Id="rId839" Type="http://schemas.openxmlformats.org/officeDocument/2006/relationships/customXml" Target="../ink/ink1994.xml"/><Relationship Id="rId173" Type="http://schemas.openxmlformats.org/officeDocument/2006/relationships/image" Target="../media/image570.png"/><Relationship Id="rId380" Type="http://schemas.openxmlformats.org/officeDocument/2006/relationships/customXml" Target="../ink/ink1760.xml"/><Relationship Id="rId601" Type="http://schemas.openxmlformats.org/officeDocument/2006/relationships/image" Target="../media/image780.png"/><Relationship Id="rId240" Type="http://schemas.openxmlformats.org/officeDocument/2006/relationships/customXml" Target="../ink/ink1690.xml"/><Relationship Id="rId478" Type="http://schemas.openxmlformats.org/officeDocument/2006/relationships/customXml" Target="../ink/ink1810.xml"/><Relationship Id="rId685" Type="http://schemas.openxmlformats.org/officeDocument/2006/relationships/customXml" Target="../ink/ink1917.xml"/><Relationship Id="rId892" Type="http://schemas.openxmlformats.org/officeDocument/2006/relationships/image" Target="../media/image924.png"/><Relationship Id="rId906" Type="http://schemas.openxmlformats.org/officeDocument/2006/relationships/image" Target="../media/image931.png"/><Relationship Id="rId35" Type="http://schemas.openxmlformats.org/officeDocument/2006/relationships/customXml" Target="../ink/ink1586.xml"/><Relationship Id="rId100" Type="http://schemas.openxmlformats.org/officeDocument/2006/relationships/customXml" Target="../ink/ink1619.xml"/><Relationship Id="rId338" Type="http://schemas.openxmlformats.org/officeDocument/2006/relationships/customXml" Target="../ink/ink1739.xml"/><Relationship Id="rId545" Type="http://schemas.openxmlformats.org/officeDocument/2006/relationships/image" Target="../media/image753.png"/><Relationship Id="rId752" Type="http://schemas.openxmlformats.org/officeDocument/2006/relationships/image" Target="../media/image854.png"/><Relationship Id="rId184" Type="http://schemas.openxmlformats.org/officeDocument/2006/relationships/customXml" Target="../ink/ink1661.xml"/><Relationship Id="rId391" Type="http://schemas.openxmlformats.org/officeDocument/2006/relationships/image" Target="../media/image678.png"/><Relationship Id="rId405" Type="http://schemas.openxmlformats.org/officeDocument/2006/relationships/image" Target="../media/image685.png"/><Relationship Id="rId612" Type="http://schemas.openxmlformats.org/officeDocument/2006/relationships/image" Target="../media/image785.png"/><Relationship Id="rId251" Type="http://schemas.openxmlformats.org/officeDocument/2006/relationships/image" Target="../media/image608.png"/><Relationship Id="rId489" Type="http://schemas.openxmlformats.org/officeDocument/2006/relationships/customXml" Target="../ink/ink1816.xml"/><Relationship Id="rId696" Type="http://schemas.openxmlformats.org/officeDocument/2006/relationships/image" Target="../media/image826.png"/><Relationship Id="rId917" Type="http://schemas.openxmlformats.org/officeDocument/2006/relationships/customXml" Target="../ink/ink2034.xml"/><Relationship Id="rId46" Type="http://schemas.openxmlformats.org/officeDocument/2006/relationships/image" Target="../media/image508.png"/><Relationship Id="rId349" Type="http://schemas.openxmlformats.org/officeDocument/2006/relationships/image" Target="../media/image657.png"/><Relationship Id="rId556" Type="http://schemas.openxmlformats.org/officeDocument/2006/relationships/image" Target="../media/image758.png"/><Relationship Id="rId763" Type="http://schemas.openxmlformats.org/officeDocument/2006/relationships/customXml" Target="../ink/ink1956.xml"/><Relationship Id="rId111" Type="http://schemas.openxmlformats.org/officeDocument/2006/relationships/image" Target="../media/image539.png"/><Relationship Id="rId195" Type="http://schemas.openxmlformats.org/officeDocument/2006/relationships/customXml" Target="../ink/ink1667.xml"/><Relationship Id="rId209" Type="http://schemas.openxmlformats.org/officeDocument/2006/relationships/image" Target="../media/image587.png"/><Relationship Id="rId416" Type="http://schemas.openxmlformats.org/officeDocument/2006/relationships/customXml" Target="../ink/ink1778.xml"/><Relationship Id="rId623" Type="http://schemas.openxmlformats.org/officeDocument/2006/relationships/customXml" Target="../ink/ink1885.xml"/><Relationship Id="rId830" Type="http://schemas.openxmlformats.org/officeDocument/2006/relationships/image" Target="../media/image894.png"/><Relationship Id="rId57" Type="http://schemas.openxmlformats.org/officeDocument/2006/relationships/customXml" Target="../ink/ink1597.xml"/><Relationship Id="rId262" Type="http://schemas.openxmlformats.org/officeDocument/2006/relationships/customXml" Target="../ink/ink1701.xml"/><Relationship Id="rId567" Type="http://schemas.openxmlformats.org/officeDocument/2006/relationships/customXml" Target="../ink/ink1856.xml"/><Relationship Id="rId122" Type="http://schemas.openxmlformats.org/officeDocument/2006/relationships/customXml" Target="../ink/ink1630.xml"/><Relationship Id="rId774" Type="http://schemas.openxmlformats.org/officeDocument/2006/relationships/image" Target="../media/image865.png"/><Relationship Id="rId427" Type="http://schemas.openxmlformats.org/officeDocument/2006/relationships/customXml" Target="../ink/ink1784.xml"/><Relationship Id="rId634" Type="http://schemas.openxmlformats.org/officeDocument/2006/relationships/customXml" Target="../ink/ink1891.xml"/><Relationship Id="rId841" Type="http://schemas.openxmlformats.org/officeDocument/2006/relationships/customXml" Target="../ink/ink1995.xml"/><Relationship Id="rId273" Type="http://schemas.openxmlformats.org/officeDocument/2006/relationships/image" Target="../media/image619.png"/><Relationship Id="rId480" Type="http://schemas.openxmlformats.org/officeDocument/2006/relationships/customXml" Target="../ink/ink1811.xml"/><Relationship Id="rId701" Type="http://schemas.openxmlformats.org/officeDocument/2006/relationships/customXml" Target="../ink/ink1925.xml"/><Relationship Id="rId68" Type="http://schemas.openxmlformats.org/officeDocument/2006/relationships/image" Target="../media/image26.png"/><Relationship Id="rId133" Type="http://schemas.openxmlformats.org/officeDocument/2006/relationships/image" Target="../media/image550.png"/><Relationship Id="rId340" Type="http://schemas.openxmlformats.org/officeDocument/2006/relationships/customXml" Target="../ink/ink1740.xml"/><Relationship Id="rId578" Type="http://schemas.openxmlformats.org/officeDocument/2006/relationships/image" Target="../media/image769.png"/><Relationship Id="rId785" Type="http://schemas.openxmlformats.org/officeDocument/2006/relationships/customXml" Target="../ink/ink1967.xml"/><Relationship Id="rId200" Type="http://schemas.openxmlformats.org/officeDocument/2006/relationships/customXml" Target="../ink/ink1670.xml"/><Relationship Id="rId438" Type="http://schemas.openxmlformats.org/officeDocument/2006/relationships/image" Target="../media/image701.png"/><Relationship Id="rId645" Type="http://schemas.openxmlformats.org/officeDocument/2006/relationships/image" Target="../media/image801.png"/><Relationship Id="rId852" Type="http://schemas.openxmlformats.org/officeDocument/2006/relationships/image" Target="../media/image905.png"/><Relationship Id="rId284" Type="http://schemas.openxmlformats.org/officeDocument/2006/relationships/customXml" Target="../ink/ink1712.xml"/><Relationship Id="rId491" Type="http://schemas.openxmlformats.org/officeDocument/2006/relationships/customXml" Target="../ink/ink1817.xml"/><Relationship Id="rId505" Type="http://schemas.openxmlformats.org/officeDocument/2006/relationships/customXml" Target="../ink/ink1824.xml"/><Relationship Id="rId712" Type="http://schemas.openxmlformats.org/officeDocument/2006/relationships/image" Target="../media/image834.png"/><Relationship Id="rId79" Type="http://schemas.openxmlformats.org/officeDocument/2006/relationships/customXml" Target="../ink/ink1608.xml"/><Relationship Id="rId144" Type="http://schemas.openxmlformats.org/officeDocument/2006/relationships/customXml" Target="../ink/ink1641.xml"/><Relationship Id="rId589" Type="http://schemas.openxmlformats.org/officeDocument/2006/relationships/image" Target="../media/image774.png"/><Relationship Id="rId796" Type="http://schemas.openxmlformats.org/officeDocument/2006/relationships/image" Target="../media/image877.png"/><Relationship Id="rId351" Type="http://schemas.openxmlformats.org/officeDocument/2006/relationships/image" Target="../media/image658.png"/><Relationship Id="rId449" Type="http://schemas.openxmlformats.org/officeDocument/2006/relationships/customXml" Target="../ink/ink1795.xml"/><Relationship Id="rId656" Type="http://schemas.openxmlformats.org/officeDocument/2006/relationships/image" Target="../media/image806.png"/><Relationship Id="rId863" Type="http://schemas.openxmlformats.org/officeDocument/2006/relationships/image" Target="../media/image910.png"/><Relationship Id="rId211" Type="http://schemas.openxmlformats.org/officeDocument/2006/relationships/image" Target="../media/image588.png"/><Relationship Id="rId295" Type="http://schemas.openxmlformats.org/officeDocument/2006/relationships/image" Target="../media/image630.png"/><Relationship Id="rId309" Type="http://schemas.openxmlformats.org/officeDocument/2006/relationships/image" Target="../media/image637.png"/><Relationship Id="rId516" Type="http://schemas.openxmlformats.org/officeDocument/2006/relationships/image" Target="../media/image739.png"/><Relationship Id="rId723" Type="http://schemas.openxmlformats.org/officeDocument/2006/relationships/customXml" Target="../ink/ink1936.xml"/><Relationship Id="rId155" Type="http://schemas.openxmlformats.org/officeDocument/2006/relationships/image" Target="../media/image561.png"/><Relationship Id="rId197" Type="http://schemas.openxmlformats.org/officeDocument/2006/relationships/customXml" Target="../ink/ink1668.xml"/><Relationship Id="rId362" Type="http://schemas.openxmlformats.org/officeDocument/2006/relationships/customXml" Target="../ink/ink1751.xml"/><Relationship Id="rId418" Type="http://schemas.openxmlformats.org/officeDocument/2006/relationships/customXml" Target="../ink/ink1779.xml"/><Relationship Id="rId625" Type="http://schemas.openxmlformats.org/officeDocument/2006/relationships/customXml" Target="../ink/ink1886.xml"/><Relationship Id="rId832" Type="http://schemas.openxmlformats.org/officeDocument/2006/relationships/image" Target="../media/image895.png"/><Relationship Id="rId222" Type="http://schemas.openxmlformats.org/officeDocument/2006/relationships/customXml" Target="../ink/ink1681.xml"/><Relationship Id="rId264" Type="http://schemas.openxmlformats.org/officeDocument/2006/relationships/customXml" Target="../ink/ink1702.xml"/><Relationship Id="rId471" Type="http://schemas.openxmlformats.org/officeDocument/2006/relationships/image" Target="../media/image717.png"/><Relationship Id="rId667" Type="http://schemas.openxmlformats.org/officeDocument/2006/relationships/customXml" Target="../ink/ink1908.xml"/><Relationship Id="rId874" Type="http://schemas.openxmlformats.org/officeDocument/2006/relationships/customXml" Target="../ink/ink2012.xml"/><Relationship Id="rId17" Type="http://schemas.openxmlformats.org/officeDocument/2006/relationships/customXml" Target="../ink/ink1577.xml"/><Relationship Id="rId59" Type="http://schemas.openxmlformats.org/officeDocument/2006/relationships/customXml" Target="../ink/ink1598.xml"/><Relationship Id="rId124" Type="http://schemas.openxmlformats.org/officeDocument/2006/relationships/customXml" Target="../ink/ink1631.xml"/><Relationship Id="rId527" Type="http://schemas.openxmlformats.org/officeDocument/2006/relationships/customXml" Target="../ink/ink1835.xml"/><Relationship Id="rId569" Type="http://schemas.openxmlformats.org/officeDocument/2006/relationships/customXml" Target="../ink/ink1857.xml"/><Relationship Id="rId734" Type="http://schemas.openxmlformats.org/officeDocument/2006/relationships/image" Target="../media/image845.png"/><Relationship Id="rId776" Type="http://schemas.openxmlformats.org/officeDocument/2006/relationships/image" Target="../media/image866.png"/><Relationship Id="rId70" Type="http://schemas.openxmlformats.org/officeDocument/2006/relationships/image" Target="../media/image519.png"/><Relationship Id="rId166" Type="http://schemas.openxmlformats.org/officeDocument/2006/relationships/customXml" Target="../ink/ink1652.xml"/><Relationship Id="rId331" Type="http://schemas.openxmlformats.org/officeDocument/2006/relationships/image" Target="../media/image648.png"/><Relationship Id="rId373" Type="http://schemas.openxmlformats.org/officeDocument/2006/relationships/image" Target="../media/image669.png"/><Relationship Id="rId429" Type="http://schemas.openxmlformats.org/officeDocument/2006/relationships/customXml" Target="../ink/ink1785.xml"/><Relationship Id="rId580" Type="http://schemas.openxmlformats.org/officeDocument/2006/relationships/image" Target="../media/image770.png"/><Relationship Id="rId636" Type="http://schemas.openxmlformats.org/officeDocument/2006/relationships/customXml" Target="../ink/ink1892.xml"/><Relationship Id="rId801" Type="http://schemas.openxmlformats.org/officeDocument/2006/relationships/customXml" Target="../ink/ink1975.xml"/><Relationship Id="rId1" Type="http://schemas.openxmlformats.org/officeDocument/2006/relationships/slideLayout" Target="../slideLayouts/slideLayout7.xml"/><Relationship Id="rId233" Type="http://schemas.openxmlformats.org/officeDocument/2006/relationships/image" Target="../media/image599.png"/><Relationship Id="rId440" Type="http://schemas.openxmlformats.org/officeDocument/2006/relationships/image" Target="../media/image702.png"/><Relationship Id="rId678" Type="http://schemas.openxmlformats.org/officeDocument/2006/relationships/image" Target="../media/image817.png"/><Relationship Id="rId843" Type="http://schemas.openxmlformats.org/officeDocument/2006/relationships/customXml" Target="../ink/ink1996.xml"/><Relationship Id="rId885" Type="http://schemas.openxmlformats.org/officeDocument/2006/relationships/customXml" Target="../ink/ink2018.xml"/><Relationship Id="rId28" Type="http://schemas.openxmlformats.org/officeDocument/2006/relationships/image" Target="../media/image499.png"/><Relationship Id="rId275" Type="http://schemas.openxmlformats.org/officeDocument/2006/relationships/image" Target="../media/image620.png"/><Relationship Id="rId300" Type="http://schemas.openxmlformats.org/officeDocument/2006/relationships/customXml" Target="../ink/ink1720.xml"/><Relationship Id="rId482" Type="http://schemas.openxmlformats.org/officeDocument/2006/relationships/customXml" Target="../ink/ink1812.xml"/><Relationship Id="rId538" Type="http://schemas.openxmlformats.org/officeDocument/2006/relationships/customXml" Target="../ink/ink1841.xml"/><Relationship Id="rId703" Type="http://schemas.openxmlformats.org/officeDocument/2006/relationships/customXml" Target="../ink/ink1926.xml"/><Relationship Id="rId745" Type="http://schemas.openxmlformats.org/officeDocument/2006/relationships/customXml" Target="../ink/ink1947.xml"/><Relationship Id="rId910" Type="http://schemas.openxmlformats.org/officeDocument/2006/relationships/image" Target="../media/image933.png"/><Relationship Id="rId81" Type="http://schemas.openxmlformats.org/officeDocument/2006/relationships/customXml" Target="../ink/ink1609.xml"/><Relationship Id="rId135" Type="http://schemas.openxmlformats.org/officeDocument/2006/relationships/image" Target="../media/image551.png"/><Relationship Id="rId177" Type="http://schemas.openxmlformats.org/officeDocument/2006/relationships/image" Target="../media/image572.png"/><Relationship Id="rId342" Type="http://schemas.openxmlformats.org/officeDocument/2006/relationships/customXml" Target="../ink/ink1741.xml"/><Relationship Id="rId384" Type="http://schemas.openxmlformats.org/officeDocument/2006/relationships/customXml" Target="../ink/ink1762.xml"/><Relationship Id="rId591" Type="http://schemas.openxmlformats.org/officeDocument/2006/relationships/image" Target="../media/image775.png"/><Relationship Id="rId605" Type="http://schemas.openxmlformats.org/officeDocument/2006/relationships/image" Target="../media/image782.png"/><Relationship Id="rId787" Type="http://schemas.openxmlformats.org/officeDocument/2006/relationships/customXml" Target="../ink/ink1968.xml"/><Relationship Id="rId812" Type="http://schemas.openxmlformats.org/officeDocument/2006/relationships/image" Target="../media/image885.png"/><Relationship Id="rId202" Type="http://schemas.openxmlformats.org/officeDocument/2006/relationships/customXml" Target="../ink/ink1671.xml"/><Relationship Id="rId244" Type="http://schemas.openxmlformats.org/officeDocument/2006/relationships/customXml" Target="../ink/ink1692.xml"/><Relationship Id="rId647" Type="http://schemas.openxmlformats.org/officeDocument/2006/relationships/image" Target="../media/image802.png"/><Relationship Id="rId689" Type="http://schemas.openxmlformats.org/officeDocument/2006/relationships/customXml" Target="../ink/ink1919.xml"/><Relationship Id="rId854" Type="http://schemas.openxmlformats.org/officeDocument/2006/relationships/image" Target="../media/image906.png"/><Relationship Id="rId896" Type="http://schemas.openxmlformats.org/officeDocument/2006/relationships/image" Target="../media/image926.png"/><Relationship Id="rId39" Type="http://schemas.openxmlformats.org/officeDocument/2006/relationships/customXml" Target="../ink/ink1588.xml"/><Relationship Id="rId286" Type="http://schemas.openxmlformats.org/officeDocument/2006/relationships/customXml" Target="../ink/ink1713.xml"/><Relationship Id="rId451" Type="http://schemas.openxmlformats.org/officeDocument/2006/relationships/image" Target="../media/image707.png"/><Relationship Id="rId493" Type="http://schemas.openxmlformats.org/officeDocument/2006/relationships/customXml" Target="../ink/ink1818.xml"/><Relationship Id="rId507" Type="http://schemas.openxmlformats.org/officeDocument/2006/relationships/customXml" Target="../ink/ink1825.xml"/><Relationship Id="rId549" Type="http://schemas.openxmlformats.org/officeDocument/2006/relationships/customXml" Target="../ink/ink1847.xml"/><Relationship Id="rId714" Type="http://schemas.openxmlformats.org/officeDocument/2006/relationships/image" Target="../media/image835.png"/><Relationship Id="rId756" Type="http://schemas.openxmlformats.org/officeDocument/2006/relationships/image" Target="../media/image856.png"/><Relationship Id="rId921" Type="http://schemas.openxmlformats.org/officeDocument/2006/relationships/customXml" Target="../ink/ink2036.xml"/><Relationship Id="rId50" Type="http://schemas.openxmlformats.org/officeDocument/2006/relationships/image" Target="../media/image510.png"/><Relationship Id="rId104" Type="http://schemas.openxmlformats.org/officeDocument/2006/relationships/customXml" Target="../ink/ink1621.xml"/><Relationship Id="rId146" Type="http://schemas.openxmlformats.org/officeDocument/2006/relationships/customXml" Target="../ink/ink1642.xml"/><Relationship Id="rId188" Type="http://schemas.openxmlformats.org/officeDocument/2006/relationships/customXml" Target="../ink/ink1663.xml"/><Relationship Id="rId311" Type="http://schemas.openxmlformats.org/officeDocument/2006/relationships/image" Target="../media/image638.png"/><Relationship Id="rId353" Type="http://schemas.openxmlformats.org/officeDocument/2006/relationships/image" Target="../media/image659.png"/><Relationship Id="rId395" Type="http://schemas.openxmlformats.org/officeDocument/2006/relationships/image" Target="../media/image680.png"/><Relationship Id="rId409" Type="http://schemas.openxmlformats.org/officeDocument/2006/relationships/image" Target="../media/image687.png"/><Relationship Id="rId560" Type="http://schemas.openxmlformats.org/officeDocument/2006/relationships/image" Target="../media/image760.png"/><Relationship Id="rId798" Type="http://schemas.openxmlformats.org/officeDocument/2006/relationships/image" Target="../media/image878.png"/><Relationship Id="rId92" Type="http://schemas.openxmlformats.org/officeDocument/2006/relationships/image" Target="../media/image530.png"/><Relationship Id="rId213" Type="http://schemas.openxmlformats.org/officeDocument/2006/relationships/image" Target="../media/image589.png"/><Relationship Id="rId420" Type="http://schemas.openxmlformats.org/officeDocument/2006/relationships/customXml" Target="../ink/ink1780.xml"/><Relationship Id="rId616" Type="http://schemas.openxmlformats.org/officeDocument/2006/relationships/image" Target="../media/image787.png"/><Relationship Id="rId658" Type="http://schemas.openxmlformats.org/officeDocument/2006/relationships/image" Target="../media/image807.png"/><Relationship Id="rId823" Type="http://schemas.openxmlformats.org/officeDocument/2006/relationships/customXml" Target="../ink/ink1986.xml"/><Relationship Id="rId865" Type="http://schemas.openxmlformats.org/officeDocument/2006/relationships/image" Target="../media/image911.png"/><Relationship Id="rId255" Type="http://schemas.openxmlformats.org/officeDocument/2006/relationships/image" Target="../media/image610.png"/><Relationship Id="rId297" Type="http://schemas.openxmlformats.org/officeDocument/2006/relationships/image" Target="../media/image631.png"/><Relationship Id="rId462" Type="http://schemas.openxmlformats.org/officeDocument/2006/relationships/customXml" Target="../ink/ink1802.xml"/><Relationship Id="rId518" Type="http://schemas.openxmlformats.org/officeDocument/2006/relationships/image" Target="../media/image740.png"/><Relationship Id="rId725" Type="http://schemas.openxmlformats.org/officeDocument/2006/relationships/customXml" Target="../ink/ink1937.xml"/><Relationship Id="rId115" Type="http://schemas.openxmlformats.org/officeDocument/2006/relationships/image" Target="../media/image541.png"/><Relationship Id="rId157" Type="http://schemas.openxmlformats.org/officeDocument/2006/relationships/image" Target="../media/image562.png"/><Relationship Id="rId322" Type="http://schemas.openxmlformats.org/officeDocument/2006/relationships/customXml" Target="../ink/ink1731.xml"/><Relationship Id="rId364" Type="http://schemas.openxmlformats.org/officeDocument/2006/relationships/customXml" Target="../ink/ink1752.xml"/><Relationship Id="rId767" Type="http://schemas.openxmlformats.org/officeDocument/2006/relationships/customXml" Target="../ink/ink1958.xml"/><Relationship Id="rId61" Type="http://schemas.openxmlformats.org/officeDocument/2006/relationships/customXml" Target="../ink/ink1599.xml"/><Relationship Id="rId199" Type="http://schemas.openxmlformats.org/officeDocument/2006/relationships/image" Target="../media/image582.png"/><Relationship Id="rId571" Type="http://schemas.openxmlformats.org/officeDocument/2006/relationships/customXml" Target="../ink/ink1858.xml"/><Relationship Id="rId627" Type="http://schemas.openxmlformats.org/officeDocument/2006/relationships/customXml" Target="../ink/ink1887.xml"/><Relationship Id="rId669" Type="http://schemas.openxmlformats.org/officeDocument/2006/relationships/customXml" Target="../ink/ink1909.xml"/><Relationship Id="rId834" Type="http://schemas.openxmlformats.org/officeDocument/2006/relationships/image" Target="../media/image896.png"/><Relationship Id="rId876" Type="http://schemas.openxmlformats.org/officeDocument/2006/relationships/customXml" Target="../ink/ink2013.xml"/><Relationship Id="rId19" Type="http://schemas.openxmlformats.org/officeDocument/2006/relationships/customXml" Target="../ink/ink1578.xml"/><Relationship Id="rId224" Type="http://schemas.openxmlformats.org/officeDocument/2006/relationships/customXml" Target="../ink/ink1682.xml"/><Relationship Id="rId266" Type="http://schemas.openxmlformats.org/officeDocument/2006/relationships/customXml" Target="../ink/ink1703.xml"/><Relationship Id="rId431" Type="http://schemas.openxmlformats.org/officeDocument/2006/relationships/customXml" Target="../ink/ink1786.xml"/><Relationship Id="rId473" Type="http://schemas.openxmlformats.org/officeDocument/2006/relationships/image" Target="../media/image718.png"/><Relationship Id="rId529" Type="http://schemas.openxmlformats.org/officeDocument/2006/relationships/customXml" Target="../ink/ink1836.xml"/><Relationship Id="rId680" Type="http://schemas.openxmlformats.org/officeDocument/2006/relationships/image" Target="../media/image818.png"/><Relationship Id="rId736" Type="http://schemas.openxmlformats.org/officeDocument/2006/relationships/image" Target="../media/image846.png"/><Relationship Id="rId901" Type="http://schemas.openxmlformats.org/officeDocument/2006/relationships/customXml" Target="../ink/ink2026.xml"/><Relationship Id="rId30" Type="http://schemas.openxmlformats.org/officeDocument/2006/relationships/image" Target="../media/image500.png"/><Relationship Id="rId126" Type="http://schemas.openxmlformats.org/officeDocument/2006/relationships/customXml" Target="../ink/ink1632.xml"/><Relationship Id="rId168" Type="http://schemas.openxmlformats.org/officeDocument/2006/relationships/customXml" Target="../ink/ink1653.xml"/><Relationship Id="rId333" Type="http://schemas.openxmlformats.org/officeDocument/2006/relationships/image" Target="../media/image649.png"/><Relationship Id="rId540" Type="http://schemas.openxmlformats.org/officeDocument/2006/relationships/customXml" Target="../ink/ink1842.xml"/><Relationship Id="rId778" Type="http://schemas.openxmlformats.org/officeDocument/2006/relationships/image" Target="../media/image867.png"/><Relationship Id="rId72" Type="http://schemas.openxmlformats.org/officeDocument/2006/relationships/image" Target="../media/image520.png"/><Relationship Id="rId375" Type="http://schemas.openxmlformats.org/officeDocument/2006/relationships/image" Target="../media/image670.png"/><Relationship Id="rId582" Type="http://schemas.openxmlformats.org/officeDocument/2006/relationships/image" Target="../media/image771.png"/><Relationship Id="rId638" Type="http://schemas.openxmlformats.org/officeDocument/2006/relationships/customXml" Target="../ink/ink1893.xml"/><Relationship Id="rId803" Type="http://schemas.openxmlformats.org/officeDocument/2006/relationships/customXml" Target="../ink/ink1976.xml"/><Relationship Id="rId845" Type="http://schemas.openxmlformats.org/officeDocument/2006/relationships/customXml" Target="../ink/ink1997.xml"/><Relationship Id="rId3" Type="http://schemas.openxmlformats.org/officeDocument/2006/relationships/customXml" Target="../ink/ink1570.xml"/><Relationship Id="rId235" Type="http://schemas.openxmlformats.org/officeDocument/2006/relationships/image" Target="../media/image600.png"/><Relationship Id="rId277" Type="http://schemas.openxmlformats.org/officeDocument/2006/relationships/image" Target="../media/image621.png"/><Relationship Id="rId400" Type="http://schemas.openxmlformats.org/officeDocument/2006/relationships/customXml" Target="../ink/ink1770.xml"/><Relationship Id="rId442" Type="http://schemas.openxmlformats.org/officeDocument/2006/relationships/image" Target="../media/image703.png"/><Relationship Id="rId484" Type="http://schemas.openxmlformats.org/officeDocument/2006/relationships/customXml" Target="../ink/ink1813.xml"/><Relationship Id="rId705" Type="http://schemas.openxmlformats.org/officeDocument/2006/relationships/customXml" Target="../ink/ink1927.xml"/><Relationship Id="rId887" Type="http://schemas.openxmlformats.org/officeDocument/2006/relationships/customXml" Target="../ink/ink2019.xml"/><Relationship Id="rId137" Type="http://schemas.openxmlformats.org/officeDocument/2006/relationships/image" Target="../media/image552.png"/><Relationship Id="rId302" Type="http://schemas.openxmlformats.org/officeDocument/2006/relationships/customXml" Target="../ink/ink1721.xml"/><Relationship Id="rId344" Type="http://schemas.openxmlformats.org/officeDocument/2006/relationships/customXml" Target="../ink/ink1742.xml"/><Relationship Id="rId691" Type="http://schemas.openxmlformats.org/officeDocument/2006/relationships/customXml" Target="../ink/ink1920.xml"/><Relationship Id="rId747" Type="http://schemas.openxmlformats.org/officeDocument/2006/relationships/customXml" Target="../ink/ink1948.xml"/><Relationship Id="rId789" Type="http://schemas.openxmlformats.org/officeDocument/2006/relationships/customXml" Target="../ink/ink1969.xml"/><Relationship Id="rId912" Type="http://schemas.openxmlformats.org/officeDocument/2006/relationships/image" Target="../media/image934.png"/><Relationship Id="rId41" Type="http://schemas.openxmlformats.org/officeDocument/2006/relationships/customXml" Target="../ink/ink1589.xml"/><Relationship Id="rId83" Type="http://schemas.openxmlformats.org/officeDocument/2006/relationships/customXml" Target="../ink/ink1610.xml"/><Relationship Id="rId179" Type="http://schemas.openxmlformats.org/officeDocument/2006/relationships/image" Target="../media/image573.png"/><Relationship Id="rId386" Type="http://schemas.openxmlformats.org/officeDocument/2006/relationships/customXml" Target="../ink/ink1763.xml"/><Relationship Id="rId551" Type="http://schemas.openxmlformats.org/officeDocument/2006/relationships/customXml" Target="../ink/ink1848.xml"/><Relationship Id="rId593" Type="http://schemas.openxmlformats.org/officeDocument/2006/relationships/image" Target="../media/image776.png"/><Relationship Id="rId607" Type="http://schemas.openxmlformats.org/officeDocument/2006/relationships/image" Target="../media/image783.png"/><Relationship Id="rId649" Type="http://schemas.openxmlformats.org/officeDocument/2006/relationships/image" Target="../media/image803.png"/><Relationship Id="rId814" Type="http://schemas.openxmlformats.org/officeDocument/2006/relationships/image" Target="../media/image886.png"/><Relationship Id="rId856" Type="http://schemas.openxmlformats.org/officeDocument/2006/relationships/image" Target="../media/image907.png"/><Relationship Id="rId190" Type="http://schemas.openxmlformats.org/officeDocument/2006/relationships/customXml" Target="../ink/ink1664.xml"/><Relationship Id="rId204" Type="http://schemas.openxmlformats.org/officeDocument/2006/relationships/customXml" Target="../ink/ink1672.xml"/><Relationship Id="rId246" Type="http://schemas.openxmlformats.org/officeDocument/2006/relationships/customXml" Target="../ink/ink1693.xml"/><Relationship Id="rId288" Type="http://schemas.openxmlformats.org/officeDocument/2006/relationships/customXml" Target="../ink/ink1714.xml"/><Relationship Id="rId411" Type="http://schemas.openxmlformats.org/officeDocument/2006/relationships/image" Target="../media/image688.png"/><Relationship Id="rId453" Type="http://schemas.openxmlformats.org/officeDocument/2006/relationships/image" Target="../media/image708.png"/><Relationship Id="rId509" Type="http://schemas.openxmlformats.org/officeDocument/2006/relationships/customXml" Target="../ink/ink1826.xml"/><Relationship Id="rId660" Type="http://schemas.openxmlformats.org/officeDocument/2006/relationships/image" Target="../media/image808.png"/><Relationship Id="rId898" Type="http://schemas.openxmlformats.org/officeDocument/2006/relationships/image" Target="../media/image927.png"/><Relationship Id="rId106" Type="http://schemas.openxmlformats.org/officeDocument/2006/relationships/customXml" Target="../ink/ink1622.xml"/><Relationship Id="rId313" Type="http://schemas.openxmlformats.org/officeDocument/2006/relationships/image" Target="../media/image639.png"/><Relationship Id="rId495" Type="http://schemas.openxmlformats.org/officeDocument/2006/relationships/customXml" Target="../ink/ink1819.xml"/><Relationship Id="rId716" Type="http://schemas.openxmlformats.org/officeDocument/2006/relationships/image" Target="../media/image836.png"/><Relationship Id="rId758" Type="http://schemas.openxmlformats.org/officeDocument/2006/relationships/image" Target="../media/image857.png"/><Relationship Id="rId923" Type="http://schemas.openxmlformats.org/officeDocument/2006/relationships/customXml" Target="../ink/ink2037.xml"/><Relationship Id="rId10" Type="http://schemas.openxmlformats.org/officeDocument/2006/relationships/image" Target="../media/image490.png"/><Relationship Id="rId52" Type="http://schemas.openxmlformats.org/officeDocument/2006/relationships/image" Target="../media/image511.png"/><Relationship Id="rId94" Type="http://schemas.openxmlformats.org/officeDocument/2006/relationships/image" Target="../media/image531.png"/><Relationship Id="rId148" Type="http://schemas.openxmlformats.org/officeDocument/2006/relationships/customXml" Target="../ink/ink1643.xml"/><Relationship Id="rId355" Type="http://schemas.openxmlformats.org/officeDocument/2006/relationships/image" Target="../media/image660.png"/><Relationship Id="rId397" Type="http://schemas.openxmlformats.org/officeDocument/2006/relationships/image" Target="../media/image681.png"/><Relationship Id="rId520" Type="http://schemas.openxmlformats.org/officeDocument/2006/relationships/image" Target="../media/image741.png"/><Relationship Id="rId562" Type="http://schemas.openxmlformats.org/officeDocument/2006/relationships/image" Target="../media/image761.png"/><Relationship Id="rId618" Type="http://schemas.openxmlformats.org/officeDocument/2006/relationships/image" Target="../media/image788.png"/><Relationship Id="rId825" Type="http://schemas.openxmlformats.org/officeDocument/2006/relationships/customXml" Target="../ink/ink1987.xml"/><Relationship Id="rId215" Type="http://schemas.openxmlformats.org/officeDocument/2006/relationships/image" Target="../media/image590.png"/><Relationship Id="rId257" Type="http://schemas.openxmlformats.org/officeDocument/2006/relationships/image" Target="../media/image611.png"/><Relationship Id="rId422" Type="http://schemas.openxmlformats.org/officeDocument/2006/relationships/customXml" Target="../ink/ink1781.xml"/><Relationship Id="rId464" Type="http://schemas.openxmlformats.org/officeDocument/2006/relationships/customXml" Target="../ink/ink1803.xml"/><Relationship Id="rId867" Type="http://schemas.openxmlformats.org/officeDocument/2006/relationships/image" Target="../media/image912.png"/><Relationship Id="rId299" Type="http://schemas.openxmlformats.org/officeDocument/2006/relationships/image" Target="../media/image632.png"/><Relationship Id="rId727" Type="http://schemas.openxmlformats.org/officeDocument/2006/relationships/customXml" Target="../ink/ink1938.xml"/><Relationship Id="rId63" Type="http://schemas.openxmlformats.org/officeDocument/2006/relationships/customXml" Target="../ink/ink1600.xml"/><Relationship Id="rId159" Type="http://schemas.openxmlformats.org/officeDocument/2006/relationships/image" Target="../media/image563.png"/><Relationship Id="rId366" Type="http://schemas.openxmlformats.org/officeDocument/2006/relationships/customXml" Target="../ink/ink1753.xml"/><Relationship Id="rId573" Type="http://schemas.openxmlformats.org/officeDocument/2006/relationships/customXml" Target="../ink/ink1859.xml"/><Relationship Id="rId780" Type="http://schemas.openxmlformats.org/officeDocument/2006/relationships/image" Target="../media/image869.png"/><Relationship Id="rId226" Type="http://schemas.openxmlformats.org/officeDocument/2006/relationships/customXml" Target="../ink/ink1683.xml"/><Relationship Id="rId433" Type="http://schemas.openxmlformats.org/officeDocument/2006/relationships/customXml" Target="../ink/ink1787.xml"/><Relationship Id="rId878" Type="http://schemas.openxmlformats.org/officeDocument/2006/relationships/customXml" Target="../ink/ink2014.xml"/><Relationship Id="rId640" Type="http://schemas.openxmlformats.org/officeDocument/2006/relationships/customXml" Target="../ink/ink1894.xml"/><Relationship Id="rId738" Type="http://schemas.openxmlformats.org/officeDocument/2006/relationships/image" Target="../media/image847.png"/><Relationship Id="rId74" Type="http://schemas.openxmlformats.org/officeDocument/2006/relationships/image" Target="../media/image521.png"/><Relationship Id="rId377" Type="http://schemas.openxmlformats.org/officeDocument/2006/relationships/image" Target="../media/image671.png"/><Relationship Id="rId500" Type="http://schemas.openxmlformats.org/officeDocument/2006/relationships/image" Target="../media/image731.png"/><Relationship Id="rId584" Type="http://schemas.openxmlformats.org/officeDocument/2006/relationships/customXml" Target="../ink/ink1865.xml"/><Relationship Id="rId805" Type="http://schemas.openxmlformats.org/officeDocument/2006/relationships/customXml" Target="../ink/ink1977.xml"/><Relationship Id="rId5" Type="http://schemas.openxmlformats.org/officeDocument/2006/relationships/customXml" Target="../ink/ink1571.xml"/><Relationship Id="rId237" Type="http://schemas.openxmlformats.org/officeDocument/2006/relationships/image" Target="../media/image601.png"/><Relationship Id="rId791" Type="http://schemas.openxmlformats.org/officeDocument/2006/relationships/customXml" Target="../ink/ink1970.xml"/><Relationship Id="rId889" Type="http://schemas.openxmlformats.org/officeDocument/2006/relationships/customXml" Target="../ink/ink2020.xml"/><Relationship Id="rId444" Type="http://schemas.openxmlformats.org/officeDocument/2006/relationships/image" Target="../media/image704.png"/><Relationship Id="rId651" Type="http://schemas.openxmlformats.org/officeDocument/2006/relationships/image" Target="../media/image804.png"/><Relationship Id="rId749" Type="http://schemas.openxmlformats.org/officeDocument/2006/relationships/customXml" Target="../ink/ink1949.xml"/><Relationship Id="rId290" Type="http://schemas.openxmlformats.org/officeDocument/2006/relationships/customXml" Target="../ink/ink1715.xml"/><Relationship Id="rId304" Type="http://schemas.openxmlformats.org/officeDocument/2006/relationships/customXml" Target="../ink/ink1722.xml"/><Relationship Id="rId388" Type="http://schemas.openxmlformats.org/officeDocument/2006/relationships/customXml" Target="../ink/ink1764.xml"/><Relationship Id="rId511" Type="http://schemas.openxmlformats.org/officeDocument/2006/relationships/customXml" Target="../ink/ink1827.xml"/><Relationship Id="rId609" Type="http://schemas.openxmlformats.org/officeDocument/2006/relationships/image" Target="../media/image784.png"/><Relationship Id="rId85" Type="http://schemas.openxmlformats.org/officeDocument/2006/relationships/customXml" Target="../ink/ink1611.xml"/><Relationship Id="rId150" Type="http://schemas.openxmlformats.org/officeDocument/2006/relationships/customXml" Target="../ink/ink1644.xml"/><Relationship Id="rId595" Type="http://schemas.openxmlformats.org/officeDocument/2006/relationships/image" Target="../media/image777.png"/><Relationship Id="rId816" Type="http://schemas.openxmlformats.org/officeDocument/2006/relationships/image" Target="../media/image887.png"/><Relationship Id="rId248" Type="http://schemas.openxmlformats.org/officeDocument/2006/relationships/customXml" Target="../ink/ink1694.xml"/><Relationship Id="rId455" Type="http://schemas.openxmlformats.org/officeDocument/2006/relationships/image" Target="../media/image709.png"/><Relationship Id="rId662" Type="http://schemas.openxmlformats.org/officeDocument/2006/relationships/image" Target="../media/image809.png"/><Relationship Id="rId12" Type="http://schemas.openxmlformats.org/officeDocument/2006/relationships/image" Target="../media/image491.png"/><Relationship Id="rId108" Type="http://schemas.openxmlformats.org/officeDocument/2006/relationships/customXml" Target="../ink/ink1623.xml"/><Relationship Id="rId315" Type="http://schemas.openxmlformats.org/officeDocument/2006/relationships/image" Target="../media/image640.png"/><Relationship Id="rId522" Type="http://schemas.openxmlformats.org/officeDocument/2006/relationships/image" Target="../media/image742.png"/><Relationship Id="rId96" Type="http://schemas.openxmlformats.org/officeDocument/2006/relationships/image" Target="../media/image532.png"/><Relationship Id="rId161" Type="http://schemas.openxmlformats.org/officeDocument/2006/relationships/image" Target="../media/image564.png"/><Relationship Id="rId399" Type="http://schemas.openxmlformats.org/officeDocument/2006/relationships/image" Target="../media/image682.png"/><Relationship Id="rId827" Type="http://schemas.openxmlformats.org/officeDocument/2006/relationships/customXml" Target="../ink/ink1988.xml"/><Relationship Id="rId259" Type="http://schemas.openxmlformats.org/officeDocument/2006/relationships/image" Target="../media/image612.png"/><Relationship Id="rId466" Type="http://schemas.openxmlformats.org/officeDocument/2006/relationships/customXml" Target="../ink/ink1804.xml"/><Relationship Id="rId673" Type="http://schemas.openxmlformats.org/officeDocument/2006/relationships/customXml" Target="../ink/ink1911.xml"/><Relationship Id="rId880" Type="http://schemas.openxmlformats.org/officeDocument/2006/relationships/customXml" Target="../ink/ink2015.xml"/><Relationship Id="rId23" Type="http://schemas.openxmlformats.org/officeDocument/2006/relationships/customXml" Target="../ink/ink1580.xml"/><Relationship Id="rId119" Type="http://schemas.openxmlformats.org/officeDocument/2006/relationships/image" Target="../media/image543.png"/><Relationship Id="rId326" Type="http://schemas.openxmlformats.org/officeDocument/2006/relationships/customXml" Target="../ink/ink1733.xml"/><Relationship Id="rId533" Type="http://schemas.openxmlformats.org/officeDocument/2006/relationships/customXml" Target="../ink/ink1838.xml"/><Relationship Id="rId740" Type="http://schemas.openxmlformats.org/officeDocument/2006/relationships/image" Target="../media/image848.png"/><Relationship Id="rId838" Type="http://schemas.openxmlformats.org/officeDocument/2006/relationships/image" Target="../media/image898.png"/><Relationship Id="rId172" Type="http://schemas.openxmlformats.org/officeDocument/2006/relationships/customXml" Target="../ink/ink1655.xml"/><Relationship Id="rId477" Type="http://schemas.openxmlformats.org/officeDocument/2006/relationships/image" Target="../media/image720.png"/><Relationship Id="rId600" Type="http://schemas.openxmlformats.org/officeDocument/2006/relationships/customXml" Target="../ink/ink1873.xml"/><Relationship Id="rId684" Type="http://schemas.openxmlformats.org/officeDocument/2006/relationships/image" Target="../media/image820.png"/><Relationship Id="rId337" Type="http://schemas.openxmlformats.org/officeDocument/2006/relationships/image" Target="../media/image651.png"/><Relationship Id="rId891" Type="http://schemas.openxmlformats.org/officeDocument/2006/relationships/customXml" Target="../ink/ink2021.xml"/><Relationship Id="rId905" Type="http://schemas.openxmlformats.org/officeDocument/2006/relationships/customXml" Target="../ink/ink2028.xml"/><Relationship Id="rId34" Type="http://schemas.openxmlformats.org/officeDocument/2006/relationships/image" Target="../media/image502.png"/><Relationship Id="rId544" Type="http://schemas.openxmlformats.org/officeDocument/2006/relationships/customXml" Target="../ink/ink1844.xml"/><Relationship Id="rId751" Type="http://schemas.openxmlformats.org/officeDocument/2006/relationships/customXml" Target="../ink/ink1950.xml"/><Relationship Id="rId849" Type="http://schemas.openxmlformats.org/officeDocument/2006/relationships/customXml" Target="../ink/ink1999.xml"/><Relationship Id="rId183" Type="http://schemas.openxmlformats.org/officeDocument/2006/relationships/image" Target="../media/image575.png"/><Relationship Id="rId390" Type="http://schemas.openxmlformats.org/officeDocument/2006/relationships/customXml" Target="../ink/ink1765.xml"/><Relationship Id="rId404" Type="http://schemas.openxmlformats.org/officeDocument/2006/relationships/customXml" Target="../ink/ink1772.xml"/><Relationship Id="rId611" Type="http://schemas.openxmlformats.org/officeDocument/2006/relationships/customXml" Target="../ink/ink1879.xml"/><Relationship Id="rId250" Type="http://schemas.openxmlformats.org/officeDocument/2006/relationships/customXml" Target="../ink/ink1695.xml"/><Relationship Id="rId488" Type="http://schemas.openxmlformats.org/officeDocument/2006/relationships/image" Target="../media/image725.png"/><Relationship Id="rId695" Type="http://schemas.openxmlformats.org/officeDocument/2006/relationships/customXml" Target="../ink/ink1922.xml"/><Relationship Id="rId709" Type="http://schemas.openxmlformats.org/officeDocument/2006/relationships/customXml" Target="../ink/ink1929.xml"/><Relationship Id="rId916" Type="http://schemas.openxmlformats.org/officeDocument/2006/relationships/image" Target="../media/image936.png"/><Relationship Id="rId45" Type="http://schemas.openxmlformats.org/officeDocument/2006/relationships/customXml" Target="../ink/ink1591.xml"/><Relationship Id="rId110" Type="http://schemas.openxmlformats.org/officeDocument/2006/relationships/customXml" Target="../ink/ink1624.xml"/><Relationship Id="rId348" Type="http://schemas.openxmlformats.org/officeDocument/2006/relationships/customXml" Target="../ink/ink1744.xml"/><Relationship Id="rId555" Type="http://schemas.openxmlformats.org/officeDocument/2006/relationships/customXml" Target="../ink/ink1850.xml"/><Relationship Id="rId762" Type="http://schemas.openxmlformats.org/officeDocument/2006/relationships/image" Target="../media/image859.png"/><Relationship Id="rId194" Type="http://schemas.openxmlformats.org/officeDocument/2006/relationships/image" Target="../media/image580.png"/><Relationship Id="rId208" Type="http://schemas.openxmlformats.org/officeDocument/2006/relationships/customXml" Target="../ink/ink1674.xml"/><Relationship Id="rId415" Type="http://schemas.openxmlformats.org/officeDocument/2006/relationships/image" Target="../media/image690.png"/><Relationship Id="rId622" Type="http://schemas.openxmlformats.org/officeDocument/2006/relationships/image" Target="../media/image790.png"/><Relationship Id="rId261" Type="http://schemas.openxmlformats.org/officeDocument/2006/relationships/image" Target="../media/image613.png"/><Relationship Id="rId499" Type="http://schemas.openxmlformats.org/officeDocument/2006/relationships/customXml" Target="../ink/ink1821.xml"/><Relationship Id="rId56" Type="http://schemas.openxmlformats.org/officeDocument/2006/relationships/image" Target="../media/image513.png"/><Relationship Id="rId359" Type="http://schemas.openxmlformats.org/officeDocument/2006/relationships/image" Target="../media/image662.png"/><Relationship Id="rId566" Type="http://schemas.openxmlformats.org/officeDocument/2006/relationships/image" Target="../media/image763.png"/><Relationship Id="rId773" Type="http://schemas.openxmlformats.org/officeDocument/2006/relationships/customXml" Target="../ink/ink1961.xml"/><Relationship Id="rId121" Type="http://schemas.openxmlformats.org/officeDocument/2006/relationships/image" Target="../media/image544.png"/><Relationship Id="rId219" Type="http://schemas.openxmlformats.org/officeDocument/2006/relationships/image" Target="../media/image592.png"/><Relationship Id="rId426" Type="http://schemas.openxmlformats.org/officeDocument/2006/relationships/image" Target="../media/image695.png"/><Relationship Id="rId633" Type="http://schemas.openxmlformats.org/officeDocument/2006/relationships/customXml" Target="../ink/ink1890.xml"/><Relationship Id="rId840" Type="http://schemas.openxmlformats.org/officeDocument/2006/relationships/image" Target="../media/image899.png"/><Relationship Id="rId67" Type="http://schemas.openxmlformats.org/officeDocument/2006/relationships/customXml" Target="../ink/ink1602.xml"/><Relationship Id="rId272" Type="http://schemas.openxmlformats.org/officeDocument/2006/relationships/customXml" Target="../ink/ink1706.xml"/><Relationship Id="rId577" Type="http://schemas.openxmlformats.org/officeDocument/2006/relationships/customXml" Target="../ink/ink1861.xml"/><Relationship Id="rId700" Type="http://schemas.openxmlformats.org/officeDocument/2006/relationships/image" Target="../media/image828.png"/><Relationship Id="rId132" Type="http://schemas.openxmlformats.org/officeDocument/2006/relationships/customXml" Target="../ink/ink1635.xml"/><Relationship Id="rId784" Type="http://schemas.openxmlformats.org/officeDocument/2006/relationships/image" Target="../media/image871.png"/><Relationship Id="rId437" Type="http://schemas.openxmlformats.org/officeDocument/2006/relationships/customXml" Target="../ink/ink1789.xml"/><Relationship Id="rId644" Type="http://schemas.openxmlformats.org/officeDocument/2006/relationships/customXml" Target="../ink/ink1896.xml"/><Relationship Id="rId851" Type="http://schemas.openxmlformats.org/officeDocument/2006/relationships/customXml" Target="../ink/ink2000.xml"/><Relationship Id="rId283" Type="http://schemas.openxmlformats.org/officeDocument/2006/relationships/image" Target="../media/image624.png"/><Relationship Id="rId490" Type="http://schemas.openxmlformats.org/officeDocument/2006/relationships/image" Target="../media/image726.png"/><Relationship Id="rId504" Type="http://schemas.openxmlformats.org/officeDocument/2006/relationships/image" Target="../media/image733.png"/><Relationship Id="rId711" Type="http://schemas.openxmlformats.org/officeDocument/2006/relationships/customXml" Target="../ink/ink1930.xml"/><Relationship Id="rId78" Type="http://schemas.openxmlformats.org/officeDocument/2006/relationships/image" Target="../media/image523.png"/><Relationship Id="rId143" Type="http://schemas.openxmlformats.org/officeDocument/2006/relationships/image" Target="../media/image555.png"/><Relationship Id="rId350" Type="http://schemas.openxmlformats.org/officeDocument/2006/relationships/customXml" Target="../ink/ink1745.xml"/><Relationship Id="rId588" Type="http://schemas.openxmlformats.org/officeDocument/2006/relationships/customXml" Target="../ink/ink1867.xml"/><Relationship Id="rId795" Type="http://schemas.openxmlformats.org/officeDocument/2006/relationships/customXml" Target="../ink/ink1972.xml"/><Relationship Id="rId809" Type="http://schemas.openxmlformats.org/officeDocument/2006/relationships/customXml" Target="../ink/ink1979.xml"/><Relationship Id="rId9" Type="http://schemas.openxmlformats.org/officeDocument/2006/relationships/customXml" Target="../ink/ink1573.xml"/><Relationship Id="rId210" Type="http://schemas.openxmlformats.org/officeDocument/2006/relationships/customXml" Target="../ink/ink1675.xml"/><Relationship Id="rId448" Type="http://schemas.openxmlformats.org/officeDocument/2006/relationships/image" Target="../media/image706.png"/><Relationship Id="rId655" Type="http://schemas.openxmlformats.org/officeDocument/2006/relationships/customXml" Target="../ink/ink1902.xml"/><Relationship Id="rId862" Type="http://schemas.openxmlformats.org/officeDocument/2006/relationships/customXml" Target="../ink/ink2006.xml"/><Relationship Id="rId294" Type="http://schemas.openxmlformats.org/officeDocument/2006/relationships/customXml" Target="../ink/ink1717.xml"/><Relationship Id="rId308" Type="http://schemas.openxmlformats.org/officeDocument/2006/relationships/customXml" Target="../ink/ink1724.xml"/><Relationship Id="rId515" Type="http://schemas.openxmlformats.org/officeDocument/2006/relationships/customXml" Target="../ink/ink1829.xml"/><Relationship Id="rId722" Type="http://schemas.openxmlformats.org/officeDocument/2006/relationships/image" Target="../media/image839.png"/><Relationship Id="rId89" Type="http://schemas.openxmlformats.org/officeDocument/2006/relationships/customXml" Target="../ink/ink1613.xml"/><Relationship Id="rId154" Type="http://schemas.openxmlformats.org/officeDocument/2006/relationships/customXml" Target="../ink/ink1646.xml"/><Relationship Id="rId361" Type="http://schemas.openxmlformats.org/officeDocument/2006/relationships/image" Target="../media/image663.png"/><Relationship Id="rId599" Type="http://schemas.openxmlformats.org/officeDocument/2006/relationships/image" Target="../media/image779.png"/><Relationship Id="rId459" Type="http://schemas.openxmlformats.org/officeDocument/2006/relationships/image" Target="../media/image711.png"/><Relationship Id="rId666" Type="http://schemas.openxmlformats.org/officeDocument/2006/relationships/image" Target="../media/image811.png"/><Relationship Id="rId873" Type="http://schemas.openxmlformats.org/officeDocument/2006/relationships/image" Target="../media/image915.png"/><Relationship Id="rId16" Type="http://schemas.openxmlformats.org/officeDocument/2006/relationships/image" Target="../media/image493.png"/><Relationship Id="rId221" Type="http://schemas.openxmlformats.org/officeDocument/2006/relationships/image" Target="../media/image593.png"/><Relationship Id="rId319" Type="http://schemas.openxmlformats.org/officeDocument/2006/relationships/image" Target="../media/image642.png"/><Relationship Id="rId526" Type="http://schemas.openxmlformats.org/officeDocument/2006/relationships/image" Target="../media/image744.png"/><Relationship Id="rId733" Type="http://schemas.openxmlformats.org/officeDocument/2006/relationships/customXml" Target="../ink/ink1941.xml"/><Relationship Id="rId165" Type="http://schemas.openxmlformats.org/officeDocument/2006/relationships/image" Target="../media/image566.png"/><Relationship Id="rId372" Type="http://schemas.openxmlformats.org/officeDocument/2006/relationships/customXml" Target="../ink/ink1756.xml"/><Relationship Id="rId677" Type="http://schemas.openxmlformats.org/officeDocument/2006/relationships/customXml" Target="../ink/ink1913.xml"/><Relationship Id="rId800" Type="http://schemas.openxmlformats.org/officeDocument/2006/relationships/image" Target="../media/image879.png"/><Relationship Id="rId232" Type="http://schemas.openxmlformats.org/officeDocument/2006/relationships/customXml" Target="../ink/ink1686.xml"/><Relationship Id="rId884" Type="http://schemas.openxmlformats.org/officeDocument/2006/relationships/image" Target="../media/image920.png"/><Relationship Id="rId27" Type="http://schemas.openxmlformats.org/officeDocument/2006/relationships/customXml" Target="../ink/ink1582.xml"/><Relationship Id="rId537" Type="http://schemas.openxmlformats.org/officeDocument/2006/relationships/customXml" Target="../ink/ink1840.xml"/><Relationship Id="rId744" Type="http://schemas.openxmlformats.org/officeDocument/2006/relationships/image" Target="../media/image850.png"/><Relationship Id="rId80" Type="http://schemas.openxmlformats.org/officeDocument/2006/relationships/image" Target="../media/image524.png"/><Relationship Id="rId176" Type="http://schemas.openxmlformats.org/officeDocument/2006/relationships/customXml" Target="../ink/ink1657.xml"/><Relationship Id="rId383" Type="http://schemas.openxmlformats.org/officeDocument/2006/relationships/image" Target="../media/image674.png"/><Relationship Id="rId590" Type="http://schemas.openxmlformats.org/officeDocument/2006/relationships/customXml" Target="../ink/ink1868.xml"/><Relationship Id="rId604" Type="http://schemas.openxmlformats.org/officeDocument/2006/relationships/customXml" Target="../ink/ink1875.xml"/><Relationship Id="rId811" Type="http://schemas.openxmlformats.org/officeDocument/2006/relationships/customXml" Target="../ink/ink1980.xml"/><Relationship Id="rId243" Type="http://schemas.openxmlformats.org/officeDocument/2006/relationships/image" Target="../media/image604.png"/><Relationship Id="rId450" Type="http://schemas.openxmlformats.org/officeDocument/2006/relationships/customXml" Target="../ink/ink1796.xml"/><Relationship Id="rId688" Type="http://schemas.openxmlformats.org/officeDocument/2006/relationships/image" Target="../media/image822.png"/><Relationship Id="rId895" Type="http://schemas.openxmlformats.org/officeDocument/2006/relationships/customXml" Target="../ink/ink2023.xml"/><Relationship Id="rId909" Type="http://schemas.openxmlformats.org/officeDocument/2006/relationships/customXml" Target="../ink/ink2030.xml"/><Relationship Id="rId38" Type="http://schemas.openxmlformats.org/officeDocument/2006/relationships/image" Target="../media/image504.png"/><Relationship Id="rId103" Type="http://schemas.openxmlformats.org/officeDocument/2006/relationships/image" Target="../media/image535.png"/><Relationship Id="rId310" Type="http://schemas.openxmlformats.org/officeDocument/2006/relationships/customXml" Target="../ink/ink1725.xml"/><Relationship Id="rId548" Type="http://schemas.openxmlformats.org/officeDocument/2006/relationships/customXml" Target="../ink/ink1846.xml"/><Relationship Id="rId755" Type="http://schemas.openxmlformats.org/officeDocument/2006/relationships/customXml" Target="../ink/ink1952.xml"/><Relationship Id="rId91" Type="http://schemas.openxmlformats.org/officeDocument/2006/relationships/customXml" Target="../ink/ink1614.xml"/><Relationship Id="rId187" Type="http://schemas.openxmlformats.org/officeDocument/2006/relationships/image" Target="../media/image577.png"/><Relationship Id="rId394" Type="http://schemas.openxmlformats.org/officeDocument/2006/relationships/customXml" Target="../ink/ink1767.xml"/><Relationship Id="rId408" Type="http://schemas.openxmlformats.org/officeDocument/2006/relationships/customXml" Target="../ink/ink1774.xml"/><Relationship Id="rId615" Type="http://schemas.openxmlformats.org/officeDocument/2006/relationships/customXml" Target="../ink/ink1881.xml"/><Relationship Id="rId822" Type="http://schemas.openxmlformats.org/officeDocument/2006/relationships/image" Target="../media/image890.png"/><Relationship Id="rId254" Type="http://schemas.openxmlformats.org/officeDocument/2006/relationships/customXml" Target="../ink/ink1697.xml"/><Relationship Id="rId699" Type="http://schemas.openxmlformats.org/officeDocument/2006/relationships/customXml" Target="../ink/ink1924.xml"/><Relationship Id="rId49" Type="http://schemas.openxmlformats.org/officeDocument/2006/relationships/customXml" Target="../ink/ink1593.xml"/><Relationship Id="rId114" Type="http://schemas.openxmlformats.org/officeDocument/2006/relationships/customXml" Target="../ink/ink1626.xml"/><Relationship Id="rId461" Type="http://schemas.openxmlformats.org/officeDocument/2006/relationships/image" Target="../media/image712.png"/><Relationship Id="rId559" Type="http://schemas.openxmlformats.org/officeDocument/2006/relationships/customXml" Target="../ink/ink1852.xml"/><Relationship Id="rId766" Type="http://schemas.openxmlformats.org/officeDocument/2006/relationships/image" Target="../media/image861.png"/><Relationship Id="rId198" Type="http://schemas.openxmlformats.org/officeDocument/2006/relationships/customXml" Target="../ink/ink1669.xml"/><Relationship Id="rId321" Type="http://schemas.openxmlformats.org/officeDocument/2006/relationships/image" Target="../media/image643.png"/><Relationship Id="rId419" Type="http://schemas.openxmlformats.org/officeDocument/2006/relationships/image" Target="../media/image692.png"/><Relationship Id="rId626" Type="http://schemas.openxmlformats.org/officeDocument/2006/relationships/image" Target="../media/image792.png"/><Relationship Id="rId833" Type="http://schemas.openxmlformats.org/officeDocument/2006/relationships/customXml" Target="../ink/ink1991.xml"/><Relationship Id="rId265" Type="http://schemas.openxmlformats.org/officeDocument/2006/relationships/image" Target="../media/image615.png"/><Relationship Id="rId472" Type="http://schemas.openxmlformats.org/officeDocument/2006/relationships/customXml" Target="../ink/ink1807.xml"/><Relationship Id="rId900" Type="http://schemas.openxmlformats.org/officeDocument/2006/relationships/image" Target="../media/image928.png"/><Relationship Id="rId125" Type="http://schemas.openxmlformats.org/officeDocument/2006/relationships/image" Target="../media/image546.png"/><Relationship Id="rId332" Type="http://schemas.openxmlformats.org/officeDocument/2006/relationships/customXml" Target="../ink/ink1736.xml"/><Relationship Id="rId777" Type="http://schemas.openxmlformats.org/officeDocument/2006/relationships/customXml" Target="../ink/ink1963.xml"/><Relationship Id="rId637" Type="http://schemas.openxmlformats.org/officeDocument/2006/relationships/image" Target="../media/image797.png"/><Relationship Id="rId844" Type="http://schemas.openxmlformats.org/officeDocument/2006/relationships/image" Target="../media/image901.png"/><Relationship Id="rId276" Type="http://schemas.openxmlformats.org/officeDocument/2006/relationships/customXml" Target="../ink/ink1708.xml"/><Relationship Id="rId483" Type="http://schemas.openxmlformats.org/officeDocument/2006/relationships/image" Target="../media/image723.png"/><Relationship Id="rId690" Type="http://schemas.openxmlformats.org/officeDocument/2006/relationships/image" Target="../media/image823.png"/><Relationship Id="rId704" Type="http://schemas.openxmlformats.org/officeDocument/2006/relationships/image" Target="../media/image830.png"/><Relationship Id="rId911" Type="http://schemas.openxmlformats.org/officeDocument/2006/relationships/customXml" Target="../ink/ink2031.xml"/><Relationship Id="rId40" Type="http://schemas.openxmlformats.org/officeDocument/2006/relationships/image" Target="../media/image505.png"/><Relationship Id="rId136" Type="http://schemas.openxmlformats.org/officeDocument/2006/relationships/customXml" Target="../ink/ink1637.xml"/><Relationship Id="rId343" Type="http://schemas.openxmlformats.org/officeDocument/2006/relationships/image" Target="../media/image654.png"/><Relationship Id="rId550" Type="http://schemas.openxmlformats.org/officeDocument/2006/relationships/image" Target="../media/image755.png"/><Relationship Id="rId788" Type="http://schemas.openxmlformats.org/officeDocument/2006/relationships/image" Target="../media/image873.png"/><Relationship Id="rId203" Type="http://schemas.openxmlformats.org/officeDocument/2006/relationships/image" Target="../media/image584.png"/><Relationship Id="rId648" Type="http://schemas.openxmlformats.org/officeDocument/2006/relationships/customXml" Target="../ink/ink1898.xml"/><Relationship Id="rId855" Type="http://schemas.openxmlformats.org/officeDocument/2006/relationships/customXml" Target="../ink/ink2002.xml"/><Relationship Id="rId287" Type="http://schemas.openxmlformats.org/officeDocument/2006/relationships/image" Target="../media/image626.png"/><Relationship Id="rId410" Type="http://schemas.openxmlformats.org/officeDocument/2006/relationships/customXml" Target="../ink/ink1775.xml"/><Relationship Id="rId494" Type="http://schemas.openxmlformats.org/officeDocument/2006/relationships/image" Target="../media/image728.png"/><Relationship Id="rId508" Type="http://schemas.openxmlformats.org/officeDocument/2006/relationships/image" Target="../media/image735.png"/><Relationship Id="rId715" Type="http://schemas.openxmlformats.org/officeDocument/2006/relationships/customXml" Target="../ink/ink1932.xml"/><Relationship Id="rId922" Type="http://schemas.openxmlformats.org/officeDocument/2006/relationships/image" Target="../media/image939.png"/><Relationship Id="rId147" Type="http://schemas.openxmlformats.org/officeDocument/2006/relationships/image" Target="../media/image557.png"/><Relationship Id="rId354" Type="http://schemas.openxmlformats.org/officeDocument/2006/relationships/customXml" Target="../ink/ink1747.xml"/><Relationship Id="rId799" Type="http://schemas.openxmlformats.org/officeDocument/2006/relationships/customXml" Target="../ink/ink1974.xml"/><Relationship Id="rId51" Type="http://schemas.openxmlformats.org/officeDocument/2006/relationships/customXml" Target="../ink/ink1594.xml"/><Relationship Id="rId561" Type="http://schemas.openxmlformats.org/officeDocument/2006/relationships/customXml" Target="../ink/ink1853.xml"/><Relationship Id="rId659" Type="http://schemas.openxmlformats.org/officeDocument/2006/relationships/customXml" Target="../ink/ink1904.xml"/><Relationship Id="rId866" Type="http://schemas.openxmlformats.org/officeDocument/2006/relationships/customXml" Target="../ink/ink2008.xml"/><Relationship Id="rId214" Type="http://schemas.openxmlformats.org/officeDocument/2006/relationships/customXml" Target="../ink/ink1677.xml"/><Relationship Id="rId298" Type="http://schemas.openxmlformats.org/officeDocument/2006/relationships/customXml" Target="../ink/ink1719.xml"/><Relationship Id="rId421" Type="http://schemas.openxmlformats.org/officeDocument/2006/relationships/image" Target="../media/image693.png"/><Relationship Id="rId519" Type="http://schemas.openxmlformats.org/officeDocument/2006/relationships/customXml" Target="../ink/ink1831.xml"/><Relationship Id="rId158" Type="http://schemas.openxmlformats.org/officeDocument/2006/relationships/customXml" Target="../ink/ink1648.xml"/><Relationship Id="rId726" Type="http://schemas.openxmlformats.org/officeDocument/2006/relationships/image" Target="../media/image841.png"/><Relationship Id="rId62" Type="http://schemas.openxmlformats.org/officeDocument/2006/relationships/image" Target="../media/image516.png"/><Relationship Id="rId365" Type="http://schemas.openxmlformats.org/officeDocument/2006/relationships/image" Target="../media/image665.png"/><Relationship Id="rId572" Type="http://schemas.openxmlformats.org/officeDocument/2006/relationships/image" Target="../media/image766.png"/><Relationship Id="rId225" Type="http://schemas.openxmlformats.org/officeDocument/2006/relationships/image" Target="../media/image595.png"/><Relationship Id="rId432" Type="http://schemas.openxmlformats.org/officeDocument/2006/relationships/image" Target="../media/image698.png"/><Relationship Id="rId877" Type="http://schemas.openxmlformats.org/officeDocument/2006/relationships/image" Target="../media/image917.png"/><Relationship Id="rId737" Type="http://schemas.openxmlformats.org/officeDocument/2006/relationships/customXml" Target="../ink/ink1943.xml"/><Relationship Id="rId73" Type="http://schemas.openxmlformats.org/officeDocument/2006/relationships/customXml" Target="../ink/ink1605.xml"/><Relationship Id="rId169" Type="http://schemas.openxmlformats.org/officeDocument/2006/relationships/image" Target="../media/image568.png"/><Relationship Id="rId376" Type="http://schemas.openxmlformats.org/officeDocument/2006/relationships/customXml" Target="../ink/ink1758.xml"/><Relationship Id="rId583" Type="http://schemas.openxmlformats.org/officeDocument/2006/relationships/customXml" Target="../ink/ink1864.xml"/><Relationship Id="rId790" Type="http://schemas.openxmlformats.org/officeDocument/2006/relationships/image" Target="../media/image874.png"/><Relationship Id="rId804" Type="http://schemas.openxmlformats.org/officeDocument/2006/relationships/image" Target="../media/image881.png"/><Relationship Id="rId4" Type="http://schemas.openxmlformats.org/officeDocument/2006/relationships/image" Target="../media/image487.png"/><Relationship Id="rId236" Type="http://schemas.openxmlformats.org/officeDocument/2006/relationships/customXml" Target="../ink/ink1688.xml"/><Relationship Id="rId443" Type="http://schemas.openxmlformats.org/officeDocument/2006/relationships/customXml" Target="../ink/ink1792.xml"/><Relationship Id="rId650" Type="http://schemas.openxmlformats.org/officeDocument/2006/relationships/customXml" Target="../ink/ink1899.xml"/><Relationship Id="rId888" Type="http://schemas.openxmlformats.org/officeDocument/2006/relationships/image" Target="../media/image922.png"/><Relationship Id="rId303" Type="http://schemas.openxmlformats.org/officeDocument/2006/relationships/image" Target="../media/image634.png"/><Relationship Id="rId748" Type="http://schemas.openxmlformats.org/officeDocument/2006/relationships/image" Target="../media/image852.png"/><Relationship Id="rId84" Type="http://schemas.openxmlformats.org/officeDocument/2006/relationships/image" Target="../media/image526.png"/><Relationship Id="rId387" Type="http://schemas.openxmlformats.org/officeDocument/2006/relationships/image" Target="../media/image676.png"/><Relationship Id="rId510" Type="http://schemas.openxmlformats.org/officeDocument/2006/relationships/image" Target="../media/image736.png"/><Relationship Id="rId594" Type="http://schemas.openxmlformats.org/officeDocument/2006/relationships/customXml" Target="../ink/ink1870.xml"/><Relationship Id="rId608" Type="http://schemas.openxmlformats.org/officeDocument/2006/relationships/customXml" Target="../ink/ink1877.xml"/><Relationship Id="rId815" Type="http://schemas.openxmlformats.org/officeDocument/2006/relationships/customXml" Target="../ink/ink1982.xml"/><Relationship Id="rId247" Type="http://schemas.openxmlformats.org/officeDocument/2006/relationships/image" Target="../media/image606.png"/><Relationship Id="rId899" Type="http://schemas.openxmlformats.org/officeDocument/2006/relationships/customXml" Target="../ink/ink2025.xml"/><Relationship Id="rId107" Type="http://schemas.openxmlformats.org/officeDocument/2006/relationships/image" Target="../media/image537.png"/><Relationship Id="rId454" Type="http://schemas.openxmlformats.org/officeDocument/2006/relationships/customXml" Target="../ink/ink1798.xml"/><Relationship Id="rId661" Type="http://schemas.openxmlformats.org/officeDocument/2006/relationships/customXml" Target="../ink/ink1905.xml"/><Relationship Id="rId759" Type="http://schemas.openxmlformats.org/officeDocument/2006/relationships/customXml" Target="../ink/ink1954.xml"/><Relationship Id="rId11" Type="http://schemas.openxmlformats.org/officeDocument/2006/relationships/customXml" Target="../ink/ink1574.xml"/><Relationship Id="rId314" Type="http://schemas.openxmlformats.org/officeDocument/2006/relationships/customXml" Target="../ink/ink1727.xml"/><Relationship Id="rId398" Type="http://schemas.openxmlformats.org/officeDocument/2006/relationships/customXml" Target="../ink/ink1769.xml"/><Relationship Id="rId521" Type="http://schemas.openxmlformats.org/officeDocument/2006/relationships/customXml" Target="../ink/ink1832.xml"/><Relationship Id="rId619" Type="http://schemas.openxmlformats.org/officeDocument/2006/relationships/customXml" Target="../ink/ink1883.xml"/><Relationship Id="rId95" Type="http://schemas.openxmlformats.org/officeDocument/2006/relationships/customXml" Target="../ink/ink1616.xml"/><Relationship Id="rId160" Type="http://schemas.openxmlformats.org/officeDocument/2006/relationships/customXml" Target="../ink/ink1649.xml"/><Relationship Id="rId826" Type="http://schemas.openxmlformats.org/officeDocument/2006/relationships/image" Target="../media/image892.png"/><Relationship Id="rId258" Type="http://schemas.openxmlformats.org/officeDocument/2006/relationships/customXml" Target="../ink/ink1699.xml"/><Relationship Id="rId465" Type="http://schemas.openxmlformats.org/officeDocument/2006/relationships/image" Target="../media/image714.png"/><Relationship Id="rId672" Type="http://schemas.openxmlformats.org/officeDocument/2006/relationships/image" Target="../media/image814.png"/><Relationship Id="rId22" Type="http://schemas.openxmlformats.org/officeDocument/2006/relationships/image" Target="../media/image496.png"/><Relationship Id="rId118" Type="http://schemas.openxmlformats.org/officeDocument/2006/relationships/customXml" Target="../ink/ink1628.xml"/><Relationship Id="rId325" Type="http://schemas.openxmlformats.org/officeDocument/2006/relationships/image" Target="../media/image645.png"/><Relationship Id="rId532" Type="http://schemas.openxmlformats.org/officeDocument/2006/relationships/image" Target="../media/image747.png"/><Relationship Id="rId171" Type="http://schemas.openxmlformats.org/officeDocument/2006/relationships/image" Target="../media/image569.png"/><Relationship Id="rId837" Type="http://schemas.openxmlformats.org/officeDocument/2006/relationships/customXml" Target="../ink/ink1993.xml"/><Relationship Id="rId269" Type="http://schemas.openxmlformats.org/officeDocument/2006/relationships/image" Target="../media/image617.png"/><Relationship Id="rId476" Type="http://schemas.openxmlformats.org/officeDocument/2006/relationships/customXml" Target="../ink/ink1809.xml"/><Relationship Id="rId683" Type="http://schemas.openxmlformats.org/officeDocument/2006/relationships/customXml" Target="../ink/ink1916.xml"/><Relationship Id="rId890" Type="http://schemas.openxmlformats.org/officeDocument/2006/relationships/image" Target="../media/image923.png"/><Relationship Id="rId904" Type="http://schemas.openxmlformats.org/officeDocument/2006/relationships/image" Target="../media/image930.png"/><Relationship Id="rId33" Type="http://schemas.openxmlformats.org/officeDocument/2006/relationships/customXml" Target="../ink/ink1585.xml"/><Relationship Id="rId129" Type="http://schemas.openxmlformats.org/officeDocument/2006/relationships/image" Target="../media/image548.png"/><Relationship Id="rId336" Type="http://schemas.openxmlformats.org/officeDocument/2006/relationships/customXml" Target="../ink/ink1738.xml"/><Relationship Id="rId543" Type="http://schemas.openxmlformats.org/officeDocument/2006/relationships/image" Target="../media/image752.png"/><Relationship Id="rId182" Type="http://schemas.openxmlformats.org/officeDocument/2006/relationships/customXml" Target="../ink/ink1660.xml"/><Relationship Id="rId403" Type="http://schemas.openxmlformats.org/officeDocument/2006/relationships/image" Target="../media/image684.png"/><Relationship Id="rId750" Type="http://schemas.openxmlformats.org/officeDocument/2006/relationships/image" Target="../media/image853.png"/><Relationship Id="rId848" Type="http://schemas.openxmlformats.org/officeDocument/2006/relationships/image" Target="../media/image903.png"/><Relationship Id="rId487" Type="http://schemas.openxmlformats.org/officeDocument/2006/relationships/customXml" Target="../ink/ink1815.xml"/><Relationship Id="rId610" Type="http://schemas.openxmlformats.org/officeDocument/2006/relationships/customXml" Target="../ink/ink1878.xml"/><Relationship Id="rId694" Type="http://schemas.openxmlformats.org/officeDocument/2006/relationships/image" Target="../media/image825.png"/><Relationship Id="rId708" Type="http://schemas.openxmlformats.org/officeDocument/2006/relationships/image" Target="../media/image832.png"/><Relationship Id="rId915" Type="http://schemas.openxmlformats.org/officeDocument/2006/relationships/customXml" Target="../ink/ink2033.xml"/><Relationship Id="rId347" Type="http://schemas.openxmlformats.org/officeDocument/2006/relationships/image" Target="../media/image656.png"/><Relationship Id="rId44" Type="http://schemas.openxmlformats.org/officeDocument/2006/relationships/image" Target="../media/image507.png"/><Relationship Id="rId554" Type="http://schemas.openxmlformats.org/officeDocument/2006/relationships/image" Target="../media/image757.png"/><Relationship Id="rId761" Type="http://schemas.openxmlformats.org/officeDocument/2006/relationships/customXml" Target="../ink/ink1955.xml"/><Relationship Id="rId859" Type="http://schemas.openxmlformats.org/officeDocument/2006/relationships/customXml" Target="../ink/ink2004.xml"/><Relationship Id="rId193" Type="http://schemas.openxmlformats.org/officeDocument/2006/relationships/customXml" Target="../ink/ink1666.xml"/><Relationship Id="rId207" Type="http://schemas.openxmlformats.org/officeDocument/2006/relationships/image" Target="../media/image586.png"/><Relationship Id="rId414" Type="http://schemas.openxmlformats.org/officeDocument/2006/relationships/customXml" Target="../ink/ink1777.xml"/><Relationship Id="rId498" Type="http://schemas.openxmlformats.org/officeDocument/2006/relationships/image" Target="../media/image730.png"/><Relationship Id="rId621" Type="http://schemas.openxmlformats.org/officeDocument/2006/relationships/customXml" Target="../ink/ink1884.xml"/><Relationship Id="rId260" Type="http://schemas.openxmlformats.org/officeDocument/2006/relationships/customXml" Target="../ink/ink1700.xml"/><Relationship Id="rId719" Type="http://schemas.openxmlformats.org/officeDocument/2006/relationships/customXml" Target="../ink/ink1934.xml"/><Relationship Id="rId926" Type="http://schemas.openxmlformats.org/officeDocument/2006/relationships/image" Target="../media/image941.png"/><Relationship Id="rId55" Type="http://schemas.openxmlformats.org/officeDocument/2006/relationships/customXml" Target="../ink/ink1596.xml"/><Relationship Id="rId120" Type="http://schemas.openxmlformats.org/officeDocument/2006/relationships/customXml" Target="../ink/ink1629.xml"/><Relationship Id="rId358" Type="http://schemas.openxmlformats.org/officeDocument/2006/relationships/customXml" Target="../ink/ink1749.xml"/><Relationship Id="rId565" Type="http://schemas.openxmlformats.org/officeDocument/2006/relationships/customXml" Target="../ink/ink1855.xml"/><Relationship Id="rId772" Type="http://schemas.openxmlformats.org/officeDocument/2006/relationships/image" Target="../media/image864.png"/><Relationship Id="rId218" Type="http://schemas.openxmlformats.org/officeDocument/2006/relationships/customXml" Target="../ink/ink1679.xml"/><Relationship Id="rId425" Type="http://schemas.openxmlformats.org/officeDocument/2006/relationships/customXml" Target="../ink/ink1783.xml"/><Relationship Id="rId632" Type="http://schemas.openxmlformats.org/officeDocument/2006/relationships/image" Target="../media/image795.png"/><Relationship Id="rId271" Type="http://schemas.openxmlformats.org/officeDocument/2006/relationships/image" Target="../media/image618.png"/><Relationship Id="rId66" Type="http://schemas.openxmlformats.org/officeDocument/2006/relationships/image" Target="../media/image518.png"/><Relationship Id="rId131" Type="http://schemas.openxmlformats.org/officeDocument/2006/relationships/image" Target="../media/image549.png"/><Relationship Id="rId369" Type="http://schemas.openxmlformats.org/officeDocument/2006/relationships/image" Target="../media/image667.png"/><Relationship Id="rId576" Type="http://schemas.openxmlformats.org/officeDocument/2006/relationships/image" Target="../media/image768.png"/><Relationship Id="rId783" Type="http://schemas.openxmlformats.org/officeDocument/2006/relationships/customXml" Target="../ink/ink1966.xml"/><Relationship Id="rId229" Type="http://schemas.openxmlformats.org/officeDocument/2006/relationships/image" Target="../media/image597.png"/><Relationship Id="rId436" Type="http://schemas.openxmlformats.org/officeDocument/2006/relationships/image" Target="../media/image700.png"/><Relationship Id="rId643" Type="http://schemas.openxmlformats.org/officeDocument/2006/relationships/image" Target="../media/image800.png"/><Relationship Id="rId850" Type="http://schemas.openxmlformats.org/officeDocument/2006/relationships/image" Target="../media/image904.png"/><Relationship Id="rId77" Type="http://schemas.openxmlformats.org/officeDocument/2006/relationships/customXml" Target="../ink/ink1607.xml"/><Relationship Id="rId282" Type="http://schemas.openxmlformats.org/officeDocument/2006/relationships/customXml" Target="../ink/ink1711.xml"/><Relationship Id="rId503" Type="http://schemas.openxmlformats.org/officeDocument/2006/relationships/customXml" Target="../ink/ink1823.xml"/><Relationship Id="rId587" Type="http://schemas.openxmlformats.org/officeDocument/2006/relationships/image" Target="../media/image773.png"/><Relationship Id="rId710" Type="http://schemas.openxmlformats.org/officeDocument/2006/relationships/image" Target="../media/image833.png"/><Relationship Id="rId808" Type="http://schemas.openxmlformats.org/officeDocument/2006/relationships/image" Target="../media/image883.png"/><Relationship Id="rId8" Type="http://schemas.openxmlformats.org/officeDocument/2006/relationships/image" Target="../media/image489.png"/><Relationship Id="rId142" Type="http://schemas.openxmlformats.org/officeDocument/2006/relationships/customXml" Target="../ink/ink1640.xml"/><Relationship Id="rId447" Type="http://schemas.openxmlformats.org/officeDocument/2006/relationships/customXml" Target="../ink/ink1794.xml"/><Relationship Id="rId794" Type="http://schemas.openxmlformats.org/officeDocument/2006/relationships/image" Target="../media/image876.png"/><Relationship Id="rId654" Type="http://schemas.openxmlformats.org/officeDocument/2006/relationships/customXml" Target="../ink/ink1901.xml"/><Relationship Id="rId861" Type="http://schemas.openxmlformats.org/officeDocument/2006/relationships/customXml" Target="../ink/ink2005.xml"/><Relationship Id="rId293" Type="http://schemas.openxmlformats.org/officeDocument/2006/relationships/image" Target="../media/image629.png"/><Relationship Id="rId307" Type="http://schemas.openxmlformats.org/officeDocument/2006/relationships/image" Target="../media/image636.png"/><Relationship Id="rId514" Type="http://schemas.openxmlformats.org/officeDocument/2006/relationships/image" Target="../media/image738.png"/><Relationship Id="rId721" Type="http://schemas.openxmlformats.org/officeDocument/2006/relationships/customXml" Target="../ink/ink1935.xml"/><Relationship Id="rId88" Type="http://schemas.openxmlformats.org/officeDocument/2006/relationships/image" Target="../media/image528.png"/><Relationship Id="rId153" Type="http://schemas.openxmlformats.org/officeDocument/2006/relationships/image" Target="../media/image560.png"/><Relationship Id="rId360" Type="http://schemas.openxmlformats.org/officeDocument/2006/relationships/customXml" Target="../ink/ink1750.xml"/><Relationship Id="rId598" Type="http://schemas.openxmlformats.org/officeDocument/2006/relationships/customXml" Target="../ink/ink1872.xml"/><Relationship Id="rId819" Type="http://schemas.openxmlformats.org/officeDocument/2006/relationships/customXml" Target="../ink/ink1984.xml"/><Relationship Id="rId220" Type="http://schemas.openxmlformats.org/officeDocument/2006/relationships/customXml" Target="../ink/ink1680.xml"/><Relationship Id="rId458" Type="http://schemas.openxmlformats.org/officeDocument/2006/relationships/customXml" Target="../ink/ink1800.xml"/><Relationship Id="rId665" Type="http://schemas.openxmlformats.org/officeDocument/2006/relationships/customXml" Target="../ink/ink1907.xml"/><Relationship Id="rId872" Type="http://schemas.openxmlformats.org/officeDocument/2006/relationships/customXml" Target="../ink/ink2011.xml"/><Relationship Id="rId15" Type="http://schemas.openxmlformats.org/officeDocument/2006/relationships/customXml" Target="../ink/ink1576.xml"/><Relationship Id="rId318" Type="http://schemas.openxmlformats.org/officeDocument/2006/relationships/customXml" Target="../ink/ink1729.xml"/><Relationship Id="rId525" Type="http://schemas.openxmlformats.org/officeDocument/2006/relationships/customXml" Target="../ink/ink1834.xml"/><Relationship Id="rId732" Type="http://schemas.openxmlformats.org/officeDocument/2006/relationships/image" Target="../media/image844.png"/><Relationship Id="rId99" Type="http://schemas.openxmlformats.org/officeDocument/2006/relationships/customXml" Target="../ink/ink1618.xml"/><Relationship Id="rId164" Type="http://schemas.openxmlformats.org/officeDocument/2006/relationships/customXml" Target="../ink/ink1651.xml"/><Relationship Id="rId371" Type="http://schemas.openxmlformats.org/officeDocument/2006/relationships/image" Target="../media/image668.png"/><Relationship Id="rId469" Type="http://schemas.openxmlformats.org/officeDocument/2006/relationships/image" Target="../media/image716.png"/><Relationship Id="rId676" Type="http://schemas.openxmlformats.org/officeDocument/2006/relationships/image" Target="../media/image816.png"/><Relationship Id="rId883" Type="http://schemas.openxmlformats.org/officeDocument/2006/relationships/customXml" Target="../ink/ink2017.xml"/><Relationship Id="rId26" Type="http://schemas.openxmlformats.org/officeDocument/2006/relationships/image" Target="../media/image498.png"/><Relationship Id="rId231" Type="http://schemas.openxmlformats.org/officeDocument/2006/relationships/image" Target="../media/image598.png"/><Relationship Id="rId329" Type="http://schemas.openxmlformats.org/officeDocument/2006/relationships/image" Target="../media/image647.png"/><Relationship Id="rId536" Type="http://schemas.openxmlformats.org/officeDocument/2006/relationships/image" Target="../media/image749.png"/><Relationship Id="rId175" Type="http://schemas.openxmlformats.org/officeDocument/2006/relationships/image" Target="../media/image571.png"/><Relationship Id="rId743" Type="http://schemas.openxmlformats.org/officeDocument/2006/relationships/customXml" Target="../ink/ink1946.xml"/><Relationship Id="rId382" Type="http://schemas.openxmlformats.org/officeDocument/2006/relationships/customXml" Target="../ink/ink1761.xml"/><Relationship Id="rId603" Type="http://schemas.openxmlformats.org/officeDocument/2006/relationships/image" Target="../media/image781.png"/><Relationship Id="rId687" Type="http://schemas.openxmlformats.org/officeDocument/2006/relationships/customXml" Target="../ink/ink1918.xml"/><Relationship Id="rId810" Type="http://schemas.openxmlformats.org/officeDocument/2006/relationships/image" Target="../media/image884.png"/><Relationship Id="rId908" Type="http://schemas.openxmlformats.org/officeDocument/2006/relationships/image" Target="../media/image932.png"/><Relationship Id="rId242" Type="http://schemas.openxmlformats.org/officeDocument/2006/relationships/customXml" Target="../ink/ink1691.xml"/><Relationship Id="rId894" Type="http://schemas.openxmlformats.org/officeDocument/2006/relationships/image" Target="../media/image925.png"/><Relationship Id="rId37" Type="http://schemas.openxmlformats.org/officeDocument/2006/relationships/customXml" Target="../ink/ink1587.xml"/><Relationship Id="rId102" Type="http://schemas.openxmlformats.org/officeDocument/2006/relationships/customXml" Target="../ink/ink1620.xml"/><Relationship Id="rId547" Type="http://schemas.openxmlformats.org/officeDocument/2006/relationships/image" Target="../media/image754.png"/><Relationship Id="rId754" Type="http://schemas.openxmlformats.org/officeDocument/2006/relationships/image" Target="../media/image855.png"/><Relationship Id="rId90" Type="http://schemas.openxmlformats.org/officeDocument/2006/relationships/image" Target="../media/image529.png"/><Relationship Id="rId186" Type="http://schemas.openxmlformats.org/officeDocument/2006/relationships/customXml" Target="../ink/ink1662.xml"/><Relationship Id="rId393" Type="http://schemas.openxmlformats.org/officeDocument/2006/relationships/image" Target="../media/image679.png"/><Relationship Id="rId407" Type="http://schemas.openxmlformats.org/officeDocument/2006/relationships/image" Target="../media/image686.png"/><Relationship Id="rId614" Type="http://schemas.openxmlformats.org/officeDocument/2006/relationships/image" Target="../media/image786.png"/><Relationship Id="rId821" Type="http://schemas.openxmlformats.org/officeDocument/2006/relationships/customXml" Target="../ink/ink1985.xml"/><Relationship Id="rId253" Type="http://schemas.openxmlformats.org/officeDocument/2006/relationships/image" Target="../media/image609.png"/><Relationship Id="rId460" Type="http://schemas.openxmlformats.org/officeDocument/2006/relationships/customXml" Target="../ink/ink1801.xml"/><Relationship Id="rId698" Type="http://schemas.openxmlformats.org/officeDocument/2006/relationships/image" Target="../media/image827.png"/><Relationship Id="rId919" Type="http://schemas.openxmlformats.org/officeDocument/2006/relationships/customXml" Target="../ink/ink2035.xml"/><Relationship Id="rId48" Type="http://schemas.openxmlformats.org/officeDocument/2006/relationships/image" Target="../media/image509.png"/><Relationship Id="rId113" Type="http://schemas.openxmlformats.org/officeDocument/2006/relationships/image" Target="../media/image540.png"/><Relationship Id="rId320" Type="http://schemas.openxmlformats.org/officeDocument/2006/relationships/customXml" Target="../ink/ink1730.xml"/><Relationship Id="rId558" Type="http://schemas.openxmlformats.org/officeDocument/2006/relationships/image" Target="../media/image759.png"/><Relationship Id="rId765" Type="http://schemas.openxmlformats.org/officeDocument/2006/relationships/customXml" Target="../ink/ink1957.xml"/></Relationships>
</file>

<file path=ppt/slides/_rels/slide12.xml.rels><?xml version="1.0" encoding="UTF-8" standalone="yes"?>
<Relationships xmlns="http://schemas.openxmlformats.org/package/2006/relationships"><Relationship Id="rId21" Type="http://schemas.openxmlformats.org/officeDocument/2006/relationships/customXml" Target="../ink/ink2048.xml"/><Relationship Id="rId170" Type="http://schemas.openxmlformats.org/officeDocument/2006/relationships/image" Target="../media/image1022.png"/><Relationship Id="rId268" Type="http://schemas.openxmlformats.org/officeDocument/2006/relationships/image" Target="../media/image1071.png"/><Relationship Id="rId475" Type="http://schemas.openxmlformats.org/officeDocument/2006/relationships/image" Target="../media/image1173.png"/><Relationship Id="rId682" Type="http://schemas.openxmlformats.org/officeDocument/2006/relationships/customXml" Target="../ink/ink2381.xml"/><Relationship Id="rId128" Type="http://schemas.openxmlformats.org/officeDocument/2006/relationships/customXml" Target="../ink/ink2102.xml"/><Relationship Id="rId335" Type="http://schemas.openxmlformats.org/officeDocument/2006/relationships/image" Target="../media/image1104.png"/><Relationship Id="rId542" Type="http://schemas.openxmlformats.org/officeDocument/2006/relationships/customXml" Target="../ink/ink2311.xml"/><Relationship Id="rId987" Type="http://schemas.openxmlformats.org/officeDocument/2006/relationships/customXml" Target="../ink/ink2535.xml"/><Relationship Id="rId1172" Type="http://schemas.openxmlformats.org/officeDocument/2006/relationships/image" Target="../media/image1521.png"/><Relationship Id="rId402" Type="http://schemas.openxmlformats.org/officeDocument/2006/relationships/customXml" Target="../ink/ink2240.xml"/><Relationship Id="rId847" Type="http://schemas.openxmlformats.org/officeDocument/2006/relationships/image" Target="../media/image1358.png"/><Relationship Id="rId1032" Type="http://schemas.openxmlformats.org/officeDocument/2006/relationships/image" Target="../media/image1450.png"/><Relationship Id="rId707" Type="http://schemas.openxmlformats.org/officeDocument/2006/relationships/image" Target="../media/image1288.png"/><Relationship Id="rId914" Type="http://schemas.openxmlformats.org/officeDocument/2006/relationships/customXml" Target="../ink/ink2498.xml"/><Relationship Id="rId43" Type="http://schemas.openxmlformats.org/officeDocument/2006/relationships/customXml" Target="../ink/ink2059.xml"/><Relationship Id="rId192" Type="http://schemas.openxmlformats.org/officeDocument/2006/relationships/image" Target="../media/image1033.png"/><Relationship Id="rId497" Type="http://schemas.openxmlformats.org/officeDocument/2006/relationships/customXml" Target="../ink/ink2288.xml"/><Relationship Id="rId357" Type="http://schemas.openxmlformats.org/officeDocument/2006/relationships/image" Target="../media/image1115.png"/><Relationship Id="rId1194" Type="http://schemas.openxmlformats.org/officeDocument/2006/relationships/customXml" Target="../ink/ink2639.xml"/><Relationship Id="rId217" Type="http://schemas.openxmlformats.org/officeDocument/2006/relationships/customXml" Target="../ink/ink2147.xml"/><Relationship Id="rId564" Type="http://schemas.openxmlformats.org/officeDocument/2006/relationships/customXml" Target="../ink/ink2322.xml"/><Relationship Id="rId771" Type="http://schemas.openxmlformats.org/officeDocument/2006/relationships/image" Target="../media/image1320.png"/><Relationship Id="rId869" Type="http://schemas.openxmlformats.org/officeDocument/2006/relationships/image" Target="../media/image1369.png"/><Relationship Id="rId424" Type="http://schemas.openxmlformats.org/officeDocument/2006/relationships/customXml" Target="../ink/ink2251.xml"/><Relationship Id="rId631" Type="http://schemas.openxmlformats.org/officeDocument/2006/relationships/image" Target="../media/image1249.png"/><Relationship Id="rId729" Type="http://schemas.openxmlformats.org/officeDocument/2006/relationships/customXml" Target="../ink/ink2405.xml"/><Relationship Id="rId1054" Type="http://schemas.openxmlformats.org/officeDocument/2006/relationships/image" Target="../media/image1461.png"/><Relationship Id="rId1261" Type="http://schemas.openxmlformats.org/officeDocument/2006/relationships/customXml" Target="../ink/ink2673.xml"/><Relationship Id="rId936" Type="http://schemas.openxmlformats.org/officeDocument/2006/relationships/customXml" Target="../ink/ink2509.xml"/><Relationship Id="rId1121" Type="http://schemas.openxmlformats.org/officeDocument/2006/relationships/customXml" Target="../ink/ink2602.xml"/><Relationship Id="rId1219" Type="http://schemas.openxmlformats.org/officeDocument/2006/relationships/image" Target="../media/image1544.png"/><Relationship Id="rId65" Type="http://schemas.openxmlformats.org/officeDocument/2006/relationships/customXml" Target="../ink/ink2070.xml"/><Relationship Id="rId281" Type="http://schemas.openxmlformats.org/officeDocument/2006/relationships/customXml" Target="../ink/ink2179.xml"/><Relationship Id="rId141" Type="http://schemas.openxmlformats.org/officeDocument/2006/relationships/image" Target="../media/image1008.png"/><Relationship Id="rId379" Type="http://schemas.openxmlformats.org/officeDocument/2006/relationships/image" Target="../media/image1126.png"/><Relationship Id="rId586" Type="http://schemas.openxmlformats.org/officeDocument/2006/relationships/customXml" Target="../ink/ink2333.xml"/><Relationship Id="rId793" Type="http://schemas.openxmlformats.org/officeDocument/2006/relationships/image" Target="../media/image1331.png"/><Relationship Id="rId7" Type="http://schemas.openxmlformats.org/officeDocument/2006/relationships/customXml" Target="../ink/ink2041.xml"/><Relationship Id="rId239" Type="http://schemas.openxmlformats.org/officeDocument/2006/relationships/customXml" Target="../ink/ink2158.xml"/><Relationship Id="rId446" Type="http://schemas.openxmlformats.org/officeDocument/2006/relationships/customXml" Target="../ink/ink2262.xml"/><Relationship Id="rId653" Type="http://schemas.openxmlformats.org/officeDocument/2006/relationships/image" Target="../media/image1260.png"/><Relationship Id="rId1076" Type="http://schemas.openxmlformats.org/officeDocument/2006/relationships/image" Target="../media/image1472.png"/><Relationship Id="rId1283" Type="http://schemas.openxmlformats.org/officeDocument/2006/relationships/customXml" Target="../ink/ink2684.xml"/><Relationship Id="rId306" Type="http://schemas.openxmlformats.org/officeDocument/2006/relationships/customXml" Target="../ink/ink2192.xml"/><Relationship Id="rId860" Type="http://schemas.openxmlformats.org/officeDocument/2006/relationships/customXml" Target="../ink/ink2471.xml"/><Relationship Id="rId958" Type="http://schemas.openxmlformats.org/officeDocument/2006/relationships/image" Target="../media/image1413.png"/><Relationship Id="rId1143" Type="http://schemas.openxmlformats.org/officeDocument/2006/relationships/customXml" Target="../ink/ink2613.xml"/><Relationship Id="rId87" Type="http://schemas.openxmlformats.org/officeDocument/2006/relationships/customXml" Target="../ink/ink2081.xml"/><Relationship Id="rId513" Type="http://schemas.openxmlformats.org/officeDocument/2006/relationships/customXml" Target="../ink/ink2296.xml"/><Relationship Id="rId720" Type="http://schemas.openxmlformats.org/officeDocument/2006/relationships/image" Target="../media/image1294.png"/><Relationship Id="rId818" Type="http://schemas.openxmlformats.org/officeDocument/2006/relationships/customXml" Target="../ink/ink2450.xml"/><Relationship Id="rId1003" Type="http://schemas.openxmlformats.org/officeDocument/2006/relationships/customXml" Target="../ink/ink2543.xml"/><Relationship Id="rId1210" Type="http://schemas.openxmlformats.org/officeDocument/2006/relationships/customXml" Target="../ink/ink2647.xml"/><Relationship Id="rId14" Type="http://schemas.openxmlformats.org/officeDocument/2006/relationships/image" Target="../media/image947.png"/><Relationship Id="rId163" Type="http://schemas.openxmlformats.org/officeDocument/2006/relationships/customXml" Target="../ink/ink2120.xml"/><Relationship Id="rId370" Type="http://schemas.openxmlformats.org/officeDocument/2006/relationships/customXml" Target="../ink/ink2224.xml"/><Relationship Id="rId230" Type="http://schemas.openxmlformats.org/officeDocument/2006/relationships/image" Target="../media/image1052.png"/><Relationship Id="rId468" Type="http://schemas.openxmlformats.org/officeDocument/2006/relationships/customXml" Target="../ink/ink2273.xml"/><Relationship Id="rId675" Type="http://schemas.openxmlformats.org/officeDocument/2006/relationships/image" Target="../media/image1271.png"/><Relationship Id="rId882" Type="http://schemas.openxmlformats.org/officeDocument/2006/relationships/customXml" Target="../ink/ink2482.xml"/><Relationship Id="rId1098" Type="http://schemas.openxmlformats.org/officeDocument/2006/relationships/image" Target="../media/image1483.png"/><Relationship Id="rId328" Type="http://schemas.openxmlformats.org/officeDocument/2006/relationships/customXml" Target="../ink/ink2203.xml"/><Relationship Id="rId535" Type="http://schemas.openxmlformats.org/officeDocument/2006/relationships/image" Target="../media/image1202.png"/><Relationship Id="rId742" Type="http://schemas.openxmlformats.org/officeDocument/2006/relationships/image" Target="../media/image1306.png"/><Relationship Id="rId1165" Type="http://schemas.openxmlformats.org/officeDocument/2006/relationships/customXml" Target="../ink/ink2624.xml"/><Relationship Id="rId602" Type="http://schemas.openxmlformats.org/officeDocument/2006/relationships/customXml" Target="../ink/ink2341.xml"/><Relationship Id="rId1025" Type="http://schemas.openxmlformats.org/officeDocument/2006/relationships/customXml" Target="../ink/ink2554.xml"/><Relationship Id="rId1232" Type="http://schemas.openxmlformats.org/officeDocument/2006/relationships/customXml" Target="../ink/ink2658.xml"/><Relationship Id="rId907" Type="http://schemas.openxmlformats.org/officeDocument/2006/relationships/image" Target="../media/image1388.png"/><Relationship Id="rId36" Type="http://schemas.openxmlformats.org/officeDocument/2006/relationships/image" Target="../media/image958.png"/><Relationship Id="rId185" Type="http://schemas.openxmlformats.org/officeDocument/2006/relationships/customXml" Target="../ink/ink2131.xml"/><Relationship Id="rId392" Type="http://schemas.openxmlformats.org/officeDocument/2006/relationships/customXml" Target="../ink/ink2235.xml"/><Relationship Id="rId697" Type="http://schemas.openxmlformats.org/officeDocument/2006/relationships/image" Target="../media/image1283.png"/><Relationship Id="rId252" Type="http://schemas.openxmlformats.org/officeDocument/2006/relationships/image" Target="../media/image1063.png"/><Relationship Id="rId1187" Type="http://schemas.openxmlformats.org/officeDocument/2006/relationships/image" Target="../media/image1528.png"/><Relationship Id="rId112" Type="http://schemas.openxmlformats.org/officeDocument/2006/relationships/customXml" Target="../ink/ink2094.xml"/><Relationship Id="rId557" Type="http://schemas.openxmlformats.org/officeDocument/2006/relationships/image" Target="../media/image1213.png"/><Relationship Id="rId764" Type="http://schemas.openxmlformats.org/officeDocument/2006/relationships/customXml" Target="../ink/ink2423.xml"/><Relationship Id="rId971" Type="http://schemas.openxmlformats.org/officeDocument/2006/relationships/customXml" Target="../ink/ink2527.xml"/><Relationship Id="rId417" Type="http://schemas.openxmlformats.org/officeDocument/2006/relationships/image" Target="../media/image1145.png"/><Relationship Id="rId624" Type="http://schemas.openxmlformats.org/officeDocument/2006/relationships/customXml" Target="../ink/ink2352.xml"/><Relationship Id="rId831" Type="http://schemas.openxmlformats.org/officeDocument/2006/relationships/image" Target="../media/image1350.png"/><Relationship Id="rId1047" Type="http://schemas.openxmlformats.org/officeDocument/2006/relationships/customXml" Target="../ink/ink2565.xml"/><Relationship Id="rId1254" Type="http://schemas.openxmlformats.org/officeDocument/2006/relationships/image" Target="../media/image1561.png"/><Relationship Id="rId929" Type="http://schemas.openxmlformats.org/officeDocument/2006/relationships/image" Target="../media/image1399.png"/><Relationship Id="rId1114" Type="http://schemas.openxmlformats.org/officeDocument/2006/relationships/image" Target="../media/image1491.png"/><Relationship Id="rId58" Type="http://schemas.openxmlformats.org/officeDocument/2006/relationships/image" Target="../media/image969.png"/><Relationship Id="rId274" Type="http://schemas.openxmlformats.org/officeDocument/2006/relationships/image" Target="../media/image1074.png"/><Relationship Id="rId481" Type="http://schemas.openxmlformats.org/officeDocument/2006/relationships/image" Target="../media/image1176.png"/><Relationship Id="rId134" Type="http://schemas.openxmlformats.org/officeDocument/2006/relationships/customXml" Target="../ink/ink2105.xml"/><Relationship Id="rId579" Type="http://schemas.openxmlformats.org/officeDocument/2006/relationships/image" Target="../media/image1224.png"/><Relationship Id="rId786" Type="http://schemas.openxmlformats.org/officeDocument/2006/relationships/customXml" Target="../ink/ink2434.xml"/><Relationship Id="rId993" Type="http://schemas.openxmlformats.org/officeDocument/2006/relationships/customXml" Target="../ink/ink2538.xml"/><Relationship Id="rId341" Type="http://schemas.openxmlformats.org/officeDocument/2006/relationships/image" Target="../media/image1107.png"/><Relationship Id="rId439" Type="http://schemas.openxmlformats.org/officeDocument/2006/relationships/image" Target="../media/image1156.png"/><Relationship Id="rId646" Type="http://schemas.openxmlformats.org/officeDocument/2006/relationships/customXml" Target="../ink/ink2363.xml"/><Relationship Id="rId1069" Type="http://schemas.openxmlformats.org/officeDocument/2006/relationships/customXml" Target="../ink/ink2576.xml"/><Relationship Id="rId1276" Type="http://schemas.openxmlformats.org/officeDocument/2006/relationships/image" Target="../media/image1571.png"/><Relationship Id="rId201" Type="http://schemas.openxmlformats.org/officeDocument/2006/relationships/customXml" Target="../ink/ink2139.xml"/><Relationship Id="rId506" Type="http://schemas.openxmlformats.org/officeDocument/2006/relationships/image" Target="../media/image1188.png"/><Relationship Id="rId853" Type="http://schemas.openxmlformats.org/officeDocument/2006/relationships/image" Target="../media/image1361.png"/><Relationship Id="rId1136" Type="http://schemas.openxmlformats.org/officeDocument/2006/relationships/image" Target="../media/image1502.png"/><Relationship Id="rId713" Type="http://schemas.openxmlformats.org/officeDocument/2006/relationships/image" Target="../media/image1291.png"/><Relationship Id="rId920" Type="http://schemas.openxmlformats.org/officeDocument/2006/relationships/customXml" Target="../ink/ink2501.xml"/><Relationship Id="rId1203" Type="http://schemas.openxmlformats.org/officeDocument/2006/relationships/image" Target="../media/image1536.png"/><Relationship Id="rId296" Type="http://schemas.openxmlformats.org/officeDocument/2006/relationships/image" Target="../media/image1085.png"/><Relationship Id="rId156" Type="http://schemas.openxmlformats.org/officeDocument/2006/relationships/customXml" Target="../ink/ink2116.xml"/><Relationship Id="rId363" Type="http://schemas.openxmlformats.org/officeDocument/2006/relationships/image" Target="../media/image1118.png"/><Relationship Id="rId570" Type="http://schemas.openxmlformats.org/officeDocument/2006/relationships/customXml" Target="../ink/ink2325.xml"/><Relationship Id="rId223" Type="http://schemas.openxmlformats.org/officeDocument/2006/relationships/customXml" Target="../ink/ink2150.xml"/><Relationship Id="rId430" Type="http://schemas.openxmlformats.org/officeDocument/2006/relationships/customXml" Target="../ink/ink2254.xml"/><Relationship Id="rId668" Type="http://schemas.openxmlformats.org/officeDocument/2006/relationships/customXml" Target="../ink/ink2374.xml"/><Relationship Id="rId875" Type="http://schemas.openxmlformats.org/officeDocument/2006/relationships/image" Target="../media/image1372.png"/><Relationship Id="rId1060" Type="http://schemas.openxmlformats.org/officeDocument/2006/relationships/image" Target="../media/image1464.png"/><Relationship Id="rId528" Type="http://schemas.openxmlformats.org/officeDocument/2006/relationships/customXml" Target="../ink/ink2304.xml"/><Relationship Id="rId735" Type="http://schemas.openxmlformats.org/officeDocument/2006/relationships/customXml" Target="../ink/ink2408.xml"/><Relationship Id="rId942" Type="http://schemas.openxmlformats.org/officeDocument/2006/relationships/customXml" Target="../ink/ink2512.xml"/><Relationship Id="rId1158" Type="http://schemas.openxmlformats.org/officeDocument/2006/relationships/image" Target="../media/image1514.png"/><Relationship Id="rId1018" Type="http://schemas.openxmlformats.org/officeDocument/2006/relationships/image" Target="../media/image1443.png"/><Relationship Id="rId1225" Type="http://schemas.openxmlformats.org/officeDocument/2006/relationships/image" Target="../media/image1547.png"/><Relationship Id="rId71" Type="http://schemas.openxmlformats.org/officeDocument/2006/relationships/customXml" Target="../ink/ink2073.xml"/><Relationship Id="rId802" Type="http://schemas.openxmlformats.org/officeDocument/2006/relationships/customXml" Target="../ink/ink2442.xml"/><Relationship Id="rId29" Type="http://schemas.openxmlformats.org/officeDocument/2006/relationships/customXml" Target="../ink/ink2052.xml"/><Relationship Id="rId178" Type="http://schemas.openxmlformats.org/officeDocument/2006/relationships/image" Target="../media/image1026.png"/><Relationship Id="rId385" Type="http://schemas.openxmlformats.org/officeDocument/2006/relationships/image" Target="../media/image1129.png"/><Relationship Id="rId592" Type="http://schemas.openxmlformats.org/officeDocument/2006/relationships/customXml" Target="../ink/ink2336.xml"/><Relationship Id="rId245" Type="http://schemas.openxmlformats.org/officeDocument/2006/relationships/customXml" Target="../ink/ink2161.xml"/><Relationship Id="rId452" Type="http://schemas.openxmlformats.org/officeDocument/2006/relationships/customXml" Target="../ink/ink2265.xml"/><Relationship Id="rId897" Type="http://schemas.openxmlformats.org/officeDocument/2006/relationships/image" Target="../media/image1383.png"/><Relationship Id="rId1082" Type="http://schemas.openxmlformats.org/officeDocument/2006/relationships/image" Target="../media/image1475.png"/><Relationship Id="rId105" Type="http://schemas.openxmlformats.org/officeDocument/2006/relationships/image" Target="../media/image990.png"/><Relationship Id="rId312" Type="http://schemas.openxmlformats.org/officeDocument/2006/relationships/customXml" Target="../ink/ink2195.xml"/><Relationship Id="rId757" Type="http://schemas.openxmlformats.org/officeDocument/2006/relationships/image" Target="../media/image1313.png"/><Relationship Id="rId964" Type="http://schemas.openxmlformats.org/officeDocument/2006/relationships/image" Target="../media/image1416.png"/><Relationship Id="rId93" Type="http://schemas.openxmlformats.org/officeDocument/2006/relationships/customXml" Target="../ink/ink2084.xml"/><Relationship Id="rId617" Type="http://schemas.openxmlformats.org/officeDocument/2006/relationships/image" Target="../media/image1242.png"/><Relationship Id="rId824" Type="http://schemas.openxmlformats.org/officeDocument/2006/relationships/customXml" Target="../ink/ink2453.xml"/><Relationship Id="rId1247" Type="http://schemas.openxmlformats.org/officeDocument/2006/relationships/customXml" Target="../ink/ink2666.xml"/><Relationship Id="rId1107" Type="http://schemas.openxmlformats.org/officeDocument/2006/relationships/customXml" Target="../ink/ink2595.xml"/><Relationship Id="rId20" Type="http://schemas.openxmlformats.org/officeDocument/2006/relationships/image" Target="../media/image950.png"/><Relationship Id="rId267" Type="http://schemas.openxmlformats.org/officeDocument/2006/relationships/customXml" Target="../ink/ink2172.xml"/><Relationship Id="rId474" Type="http://schemas.openxmlformats.org/officeDocument/2006/relationships/customXml" Target="../ink/ink2276.xml"/><Relationship Id="rId127" Type="http://schemas.openxmlformats.org/officeDocument/2006/relationships/image" Target="../media/image1001.png"/><Relationship Id="rId681" Type="http://schemas.openxmlformats.org/officeDocument/2006/relationships/image" Target="../media/image1274.png"/><Relationship Id="rId779" Type="http://schemas.openxmlformats.org/officeDocument/2006/relationships/image" Target="../media/image1324.png"/><Relationship Id="rId986" Type="http://schemas.openxmlformats.org/officeDocument/2006/relationships/image" Target="../media/image1427.png"/><Relationship Id="rId334" Type="http://schemas.openxmlformats.org/officeDocument/2006/relationships/customXml" Target="../ink/ink2206.xml"/><Relationship Id="rId541" Type="http://schemas.openxmlformats.org/officeDocument/2006/relationships/image" Target="../media/image1205.png"/><Relationship Id="rId639" Type="http://schemas.openxmlformats.org/officeDocument/2006/relationships/image" Target="../media/image1253.png"/><Relationship Id="rId1171" Type="http://schemas.openxmlformats.org/officeDocument/2006/relationships/customXml" Target="../ink/ink2627.xml"/><Relationship Id="rId1269" Type="http://schemas.openxmlformats.org/officeDocument/2006/relationships/customXml" Target="../ink/ink2677.xml"/><Relationship Id="rId401" Type="http://schemas.openxmlformats.org/officeDocument/2006/relationships/image" Target="../media/image1137.png"/><Relationship Id="rId846" Type="http://schemas.openxmlformats.org/officeDocument/2006/relationships/customXml" Target="../ink/ink2464.xml"/><Relationship Id="rId1031" Type="http://schemas.openxmlformats.org/officeDocument/2006/relationships/customXml" Target="../ink/ink2557.xml"/><Relationship Id="rId1129" Type="http://schemas.openxmlformats.org/officeDocument/2006/relationships/customXml" Target="../ink/ink2606.xml"/><Relationship Id="rId706" Type="http://schemas.openxmlformats.org/officeDocument/2006/relationships/customXml" Target="../ink/ink2393.xml"/><Relationship Id="rId913" Type="http://schemas.openxmlformats.org/officeDocument/2006/relationships/image" Target="../media/image1391.png"/><Relationship Id="rId42" Type="http://schemas.openxmlformats.org/officeDocument/2006/relationships/image" Target="../media/image961.png"/><Relationship Id="rId138" Type="http://schemas.openxmlformats.org/officeDocument/2006/relationships/customXml" Target="../ink/ink2107.xml"/><Relationship Id="rId345" Type="http://schemas.openxmlformats.org/officeDocument/2006/relationships/image" Target="../media/image1109.png"/><Relationship Id="rId552" Type="http://schemas.openxmlformats.org/officeDocument/2006/relationships/customXml" Target="../ink/ink2316.xml"/><Relationship Id="rId997" Type="http://schemas.openxmlformats.org/officeDocument/2006/relationships/customXml" Target="../ink/ink2540.xml"/><Relationship Id="rId1182" Type="http://schemas.openxmlformats.org/officeDocument/2006/relationships/customXml" Target="../ink/ink2633.xml"/><Relationship Id="rId191" Type="http://schemas.openxmlformats.org/officeDocument/2006/relationships/customXml" Target="../ink/ink2134.xml"/><Relationship Id="rId205" Type="http://schemas.openxmlformats.org/officeDocument/2006/relationships/customXml" Target="../ink/ink2141.xml"/><Relationship Id="rId412" Type="http://schemas.openxmlformats.org/officeDocument/2006/relationships/customXml" Target="../ink/ink2245.xml"/><Relationship Id="rId857" Type="http://schemas.openxmlformats.org/officeDocument/2006/relationships/image" Target="../media/image1363.png"/><Relationship Id="rId1042" Type="http://schemas.openxmlformats.org/officeDocument/2006/relationships/image" Target="../media/image1455.png"/><Relationship Id="rId289" Type="http://schemas.openxmlformats.org/officeDocument/2006/relationships/customXml" Target="../ink/ink2183.xml"/><Relationship Id="rId496" Type="http://schemas.openxmlformats.org/officeDocument/2006/relationships/image" Target="../media/image1183.png"/><Relationship Id="rId717" Type="http://schemas.openxmlformats.org/officeDocument/2006/relationships/customXml" Target="../ink/ink2399.xml"/><Relationship Id="rId924" Type="http://schemas.openxmlformats.org/officeDocument/2006/relationships/customXml" Target="../ink/ink2503.xml"/><Relationship Id="rId53" Type="http://schemas.openxmlformats.org/officeDocument/2006/relationships/customXml" Target="../ink/ink2064.xml"/><Relationship Id="rId149" Type="http://schemas.openxmlformats.org/officeDocument/2006/relationships/image" Target="../media/image1012.png"/><Relationship Id="rId356" Type="http://schemas.openxmlformats.org/officeDocument/2006/relationships/customXml" Target="../ink/ink2217.xml"/><Relationship Id="rId563" Type="http://schemas.openxmlformats.org/officeDocument/2006/relationships/image" Target="../media/image1216.png"/><Relationship Id="rId770" Type="http://schemas.openxmlformats.org/officeDocument/2006/relationships/customXml" Target="../ink/ink2426.xml"/><Relationship Id="rId1193" Type="http://schemas.openxmlformats.org/officeDocument/2006/relationships/image" Target="../media/image1531.png"/><Relationship Id="rId1207" Type="http://schemas.openxmlformats.org/officeDocument/2006/relationships/image" Target="../media/image1538.png"/><Relationship Id="rId216" Type="http://schemas.openxmlformats.org/officeDocument/2006/relationships/image" Target="../media/image1045.png"/><Relationship Id="rId423" Type="http://schemas.openxmlformats.org/officeDocument/2006/relationships/image" Target="../media/image1148.png"/><Relationship Id="rId868" Type="http://schemas.openxmlformats.org/officeDocument/2006/relationships/customXml" Target="../ink/ink2475.xml"/><Relationship Id="rId1053" Type="http://schemas.openxmlformats.org/officeDocument/2006/relationships/customXml" Target="../ink/ink2568.xml"/><Relationship Id="rId1260" Type="http://schemas.openxmlformats.org/officeDocument/2006/relationships/image" Target="../media/image1563.png"/><Relationship Id="rId630" Type="http://schemas.openxmlformats.org/officeDocument/2006/relationships/customXml" Target="../ink/ink2355.xml"/><Relationship Id="rId728" Type="http://schemas.openxmlformats.org/officeDocument/2006/relationships/image" Target="../media/image1299.png"/><Relationship Id="rId935" Type="http://schemas.openxmlformats.org/officeDocument/2006/relationships/image" Target="../media/image1402.png"/><Relationship Id="rId64" Type="http://schemas.openxmlformats.org/officeDocument/2006/relationships/image" Target="../media/image972.png"/><Relationship Id="rId367" Type="http://schemas.openxmlformats.org/officeDocument/2006/relationships/image" Target="../media/image1120.png"/><Relationship Id="rId574" Type="http://schemas.openxmlformats.org/officeDocument/2006/relationships/customXml" Target="../ink/ink2327.xml"/><Relationship Id="rId1120" Type="http://schemas.openxmlformats.org/officeDocument/2006/relationships/image" Target="../media/image1494.png"/><Relationship Id="rId1218" Type="http://schemas.openxmlformats.org/officeDocument/2006/relationships/customXml" Target="../ink/ink2651.xml"/><Relationship Id="rId227" Type="http://schemas.openxmlformats.org/officeDocument/2006/relationships/customXml" Target="../ink/ink2152.xml"/><Relationship Id="rId781" Type="http://schemas.openxmlformats.org/officeDocument/2006/relationships/image" Target="../media/image1325.png"/><Relationship Id="rId879" Type="http://schemas.openxmlformats.org/officeDocument/2006/relationships/image" Target="../media/image1374.png"/><Relationship Id="rId434" Type="http://schemas.openxmlformats.org/officeDocument/2006/relationships/customXml" Target="../ink/ink2256.xml"/><Relationship Id="rId641" Type="http://schemas.openxmlformats.org/officeDocument/2006/relationships/image" Target="../media/image1254.png"/><Relationship Id="rId739" Type="http://schemas.openxmlformats.org/officeDocument/2006/relationships/customXml" Target="../ink/ink2410.xml"/><Relationship Id="rId1064" Type="http://schemas.openxmlformats.org/officeDocument/2006/relationships/image" Target="../media/image1466.png"/><Relationship Id="rId1271" Type="http://schemas.openxmlformats.org/officeDocument/2006/relationships/customXml" Target="../ink/ink2678.xml"/><Relationship Id="rId280" Type="http://schemas.openxmlformats.org/officeDocument/2006/relationships/image" Target="../media/image1077.png"/><Relationship Id="rId501" Type="http://schemas.openxmlformats.org/officeDocument/2006/relationships/customXml" Target="../ink/ink2290.xml"/><Relationship Id="rId946" Type="http://schemas.openxmlformats.org/officeDocument/2006/relationships/customXml" Target="../ink/ink2514.xml"/><Relationship Id="rId1131" Type="http://schemas.openxmlformats.org/officeDocument/2006/relationships/customXml" Target="../ink/ink2607.xml"/><Relationship Id="rId1229" Type="http://schemas.openxmlformats.org/officeDocument/2006/relationships/image" Target="../media/image1549.png"/><Relationship Id="rId75" Type="http://schemas.openxmlformats.org/officeDocument/2006/relationships/customXml" Target="../ink/ink2075.xml"/><Relationship Id="rId140" Type="http://schemas.openxmlformats.org/officeDocument/2006/relationships/customXml" Target="../ink/ink2108.xml"/><Relationship Id="rId378" Type="http://schemas.openxmlformats.org/officeDocument/2006/relationships/customXml" Target="../ink/ink2228.xml"/><Relationship Id="rId585" Type="http://schemas.openxmlformats.org/officeDocument/2006/relationships/image" Target="../media/image1226.png"/><Relationship Id="rId792" Type="http://schemas.openxmlformats.org/officeDocument/2006/relationships/customXml" Target="../ink/ink2437.xml"/><Relationship Id="rId806" Type="http://schemas.openxmlformats.org/officeDocument/2006/relationships/customXml" Target="../ink/ink2444.xml"/><Relationship Id="rId6" Type="http://schemas.openxmlformats.org/officeDocument/2006/relationships/image" Target="../media/image943.png"/><Relationship Id="rId238" Type="http://schemas.openxmlformats.org/officeDocument/2006/relationships/image" Target="../media/image1056.png"/><Relationship Id="rId445" Type="http://schemas.openxmlformats.org/officeDocument/2006/relationships/image" Target="../media/image1159.png"/><Relationship Id="rId652" Type="http://schemas.openxmlformats.org/officeDocument/2006/relationships/customXml" Target="../ink/ink2366.xml"/><Relationship Id="rId1075" Type="http://schemas.openxmlformats.org/officeDocument/2006/relationships/customXml" Target="../ink/ink2579.xml"/><Relationship Id="rId1282" Type="http://schemas.openxmlformats.org/officeDocument/2006/relationships/image" Target="../media/image1574.png"/><Relationship Id="rId291" Type="http://schemas.openxmlformats.org/officeDocument/2006/relationships/customXml" Target="../ink/ink2184.xml"/><Relationship Id="rId305" Type="http://schemas.openxmlformats.org/officeDocument/2006/relationships/image" Target="../media/image1089.png"/><Relationship Id="rId512" Type="http://schemas.openxmlformats.org/officeDocument/2006/relationships/image" Target="../media/image1191.png"/><Relationship Id="rId957" Type="http://schemas.openxmlformats.org/officeDocument/2006/relationships/customXml" Target="../ink/ink2520.xml"/><Relationship Id="rId1142" Type="http://schemas.openxmlformats.org/officeDocument/2006/relationships/image" Target="../media/image1506.png"/><Relationship Id="rId86" Type="http://schemas.openxmlformats.org/officeDocument/2006/relationships/image" Target="../media/image982.png"/><Relationship Id="rId151" Type="http://schemas.openxmlformats.org/officeDocument/2006/relationships/image" Target="../media/image1013.png"/><Relationship Id="rId389" Type="http://schemas.openxmlformats.org/officeDocument/2006/relationships/image" Target="../media/image1131.png"/><Relationship Id="rId596" Type="http://schemas.openxmlformats.org/officeDocument/2006/relationships/customXml" Target="../ink/ink2338.xml"/><Relationship Id="rId817" Type="http://schemas.openxmlformats.org/officeDocument/2006/relationships/image" Target="../media/image1343.png"/><Relationship Id="rId1002" Type="http://schemas.openxmlformats.org/officeDocument/2006/relationships/image" Target="../media/image1435.png"/><Relationship Id="rId249" Type="http://schemas.openxmlformats.org/officeDocument/2006/relationships/customXml" Target="../ink/ink2163.xml"/><Relationship Id="rId456" Type="http://schemas.openxmlformats.org/officeDocument/2006/relationships/customXml" Target="../ink/ink2267.xml"/><Relationship Id="rId663" Type="http://schemas.openxmlformats.org/officeDocument/2006/relationships/image" Target="../media/image1265.png"/><Relationship Id="rId870" Type="http://schemas.openxmlformats.org/officeDocument/2006/relationships/customXml" Target="../ink/ink2476.xml"/><Relationship Id="rId1086" Type="http://schemas.openxmlformats.org/officeDocument/2006/relationships/image" Target="../media/image1477.png"/><Relationship Id="rId13" Type="http://schemas.openxmlformats.org/officeDocument/2006/relationships/customXml" Target="../ink/ink2044.xml"/><Relationship Id="rId109" Type="http://schemas.openxmlformats.org/officeDocument/2006/relationships/image" Target="../media/image992.png"/><Relationship Id="rId316" Type="http://schemas.openxmlformats.org/officeDocument/2006/relationships/customXml" Target="../ink/ink2197.xml"/><Relationship Id="rId523" Type="http://schemas.openxmlformats.org/officeDocument/2006/relationships/customXml" Target="../ink/ink2301.xml"/><Relationship Id="rId968" Type="http://schemas.openxmlformats.org/officeDocument/2006/relationships/image" Target="../media/image1418.png"/><Relationship Id="rId1153" Type="http://schemas.openxmlformats.org/officeDocument/2006/relationships/customXml" Target="../ink/ink2618.xml"/><Relationship Id="rId97" Type="http://schemas.openxmlformats.org/officeDocument/2006/relationships/image" Target="../media/image987.png"/><Relationship Id="rId730" Type="http://schemas.openxmlformats.org/officeDocument/2006/relationships/image" Target="../media/image1300.png"/><Relationship Id="rId828" Type="http://schemas.openxmlformats.org/officeDocument/2006/relationships/customXml" Target="../ink/ink2455.xml"/><Relationship Id="rId1013" Type="http://schemas.openxmlformats.org/officeDocument/2006/relationships/customXml" Target="../ink/ink2548.xml"/><Relationship Id="rId162" Type="http://schemas.openxmlformats.org/officeDocument/2006/relationships/customXml" Target="../ink/ink2119.xml"/><Relationship Id="rId467" Type="http://schemas.openxmlformats.org/officeDocument/2006/relationships/image" Target="../media/image1169.png"/><Relationship Id="rId1097" Type="http://schemas.openxmlformats.org/officeDocument/2006/relationships/customXml" Target="../ink/ink2590.xml"/><Relationship Id="rId1220" Type="http://schemas.openxmlformats.org/officeDocument/2006/relationships/customXml" Target="../ink/ink2652.xml"/><Relationship Id="rId674" Type="http://schemas.openxmlformats.org/officeDocument/2006/relationships/customXml" Target="../ink/ink2377.xml"/><Relationship Id="rId881" Type="http://schemas.openxmlformats.org/officeDocument/2006/relationships/image" Target="../media/image1375.png"/><Relationship Id="rId979" Type="http://schemas.openxmlformats.org/officeDocument/2006/relationships/customXml" Target="../ink/ink2531.xml"/><Relationship Id="rId24" Type="http://schemas.openxmlformats.org/officeDocument/2006/relationships/image" Target="../media/image952.png"/><Relationship Id="rId327" Type="http://schemas.openxmlformats.org/officeDocument/2006/relationships/image" Target="../media/image1100.png"/><Relationship Id="rId534" Type="http://schemas.openxmlformats.org/officeDocument/2006/relationships/customXml" Target="../ink/ink2307.xml"/><Relationship Id="rId741" Type="http://schemas.openxmlformats.org/officeDocument/2006/relationships/customXml" Target="../ink/ink2411.xml"/><Relationship Id="rId839" Type="http://schemas.openxmlformats.org/officeDocument/2006/relationships/image" Target="../media/image1354.png"/><Relationship Id="rId1164" Type="http://schemas.openxmlformats.org/officeDocument/2006/relationships/image" Target="../media/image1517.png"/><Relationship Id="rId173" Type="http://schemas.openxmlformats.org/officeDocument/2006/relationships/customXml" Target="../ink/ink2125.xml"/><Relationship Id="rId380" Type="http://schemas.openxmlformats.org/officeDocument/2006/relationships/customXml" Target="../ink/ink2229.xml"/><Relationship Id="rId601" Type="http://schemas.openxmlformats.org/officeDocument/2006/relationships/image" Target="../media/image1234.png"/><Relationship Id="rId1024" Type="http://schemas.openxmlformats.org/officeDocument/2006/relationships/image" Target="../media/image1446.png"/><Relationship Id="rId1231" Type="http://schemas.openxmlformats.org/officeDocument/2006/relationships/image" Target="../media/image1550.png"/><Relationship Id="rId240" Type="http://schemas.openxmlformats.org/officeDocument/2006/relationships/image" Target="../media/image1057.png"/><Relationship Id="rId478" Type="http://schemas.openxmlformats.org/officeDocument/2006/relationships/customXml" Target="../ink/ink2278.xml"/><Relationship Id="rId685" Type="http://schemas.openxmlformats.org/officeDocument/2006/relationships/image" Target="../media/image1276.png"/><Relationship Id="rId892" Type="http://schemas.openxmlformats.org/officeDocument/2006/relationships/customXml" Target="../ink/ink2487.xml"/><Relationship Id="rId906" Type="http://schemas.openxmlformats.org/officeDocument/2006/relationships/customXml" Target="../ink/ink2494.xml"/><Relationship Id="rId35" Type="http://schemas.openxmlformats.org/officeDocument/2006/relationships/customXml" Target="../ink/ink2055.xml"/><Relationship Id="rId100" Type="http://schemas.openxmlformats.org/officeDocument/2006/relationships/customXml" Target="../ink/ink2088.xml"/><Relationship Id="rId338" Type="http://schemas.openxmlformats.org/officeDocument/2006/relationships/customXml" Target="../ink/ink2208.xml"/><Relationship Id="rId545" Type="http://schemas.openxmlformats.org/officeDocument/2006/relationships/image" Target="../media/image1207.png"/><Relationship Id="rId752" Type="http://schemas.openxmlformats.org/officeDocument/2006/relationships/image" Target="../media/image1311.png"/><Relationship Id="rId1175" Type="http://schemas.openxmlformats.org/officeDocument/2006/relationships/image" Target="../media/image1522.png"/><Relationship Id="rId184" Type="http://schemas.openxmlformats.org/officeDocument/2006/relationships/image" Target="../media/image1029.png"/><Relationship Id="rId391" Type="http://schemas.openxmlformats.org/officeDocument/2006/relationships/image" Target="../media/image1132.png"/><Relationship Id="rId405" Type="http://schemas.openxmlformats.org/officeDocument/2006/relationships/image" Target="../media/image1139.png"/><Relationship Id="rId612" Type="http://schemas.openxmlformats.org/officeDocument/2006/relationships/customXml" Target="../ink/ink2346.xml"/><Relationship Id="rId1035" Type="http://schemas.openxmlformats.org/officeDocument/2006/relationships/customXml" Target="../ink/ink2559.xml"/><Relationship Id="rId1242" Type="http://schemas.openxmlformats.org/officeDocument/2006/relationships/customXml" Target="../ink/ink2663.xml"/><Relationship Id="rId251" Type="http://schemas.openxmlformats.org/officeDocument/2006/relationships/customXml" Target="../ink/ink2164.xml"/><Relationship Id="rId489" Type="http://schemas.openxmlformats.org/officeDocument/2006/relationships/customXml" Target="../ink/ink2284.xml"/><Relationship Id="rId696" Type="http://schemas.openxmlformats.org/officeDocument/2006/relationships/customXml" Target="../ink/ink2388.xml"/><Relationship Id="rId917" Type="http://schemas.openxmlformats.org/officeDocument/2006/relationships/image" Target="../media/image1393.png"/><Relationship Id="rId1102" Type="http://schemas.openxmlformats.org/officeDocument/2006/relationships/image" Target="../media/image1485.png"/><Relationship Id="rId46" Type="http://schemas.openxmlformats.org/officeDocument/2006/relationships/image" Target="../media/image963.png"/><Relationship Id="rId349" Type="http://schemas.openxmlformats.org/officeDocument/2006/relationships/image" Target="../media/image1111.png"/><Relationship Id="rId556" Type="http://schemas.openxmlformats.org/officeDocument/2006/relationships/customXml" Target="../ink/ink2318.xml"/><Relationship Id="rId763" Type="http://schemas.openxmlformats.org/officeDocument/2006/relationships/image" Target="../media/image1316.png"/><Relationship Id="rId1186" Type="http://schemas.openxmlformats.org/officeDocument/2006/relationships/customXml" Target="../ink/ink2635.xml"/><Relationship Id="rId111" Type="http://schemas.openxmlformats.org/officeDocument/2006/relationships/image" Target="../media/image993.png"/><Relationship Id="rId195" Type="http://schemas.openxmlformats.org/officeDocument/2006/relationships/customXml" Target="../ink/ink2136.xml"/><Relationship Id="rId209" Type="http://schemas.openxmlformats.org/officeDocument/2006/relationships/customXml" Target="../ink/ink2143.xml"/><Relationship Id="rId416" Type="http://schemas.openxmlformats.org/officeDocument/2006/relationships/customXml" Target="../ink/ink2247.xml"/><Relationship Id="rId970" Type="http://schemas.openxmlformats.org/officeDocument/2006/relationships/image" Target="../media/image1419.png"/><Relationship Id="rId1046" Type="http://schemas.openxmlformats.org/officeDocument/2006/relationships/image" Target="../media/image1457.png"/><Relationship Id="rId1253" Type="http://schemas.openxmlformats.org/officeDocument/2006/relationships/customXml" Target="../ink/ink2669.xml"/><Relationship Id="rId623" Type="http://schemas.openxmlformats.org/officeDocument/2006/relationships/image" Target="../media/image1245.png"/><Relationship Id="rId830" Type="http://schemas.openxmlformats.org/officeDocument/2006/relationships/customXml" Target="../ink/ink2456.xml"/><Relationship Id="rId928" Type="http://schemas.openxmlformats.org/officeDocument/2006/relationships/customXml" Target="../ink/ink2505.xml"/><Relationship Id="rId57" Type="http://schemas.openxmlformats.org/officeDocument/2006/relationships/customXml" Target="../ink/ink2066.xml"/><Relationship Id="rId262" Type="http://schemas.openxmlformats.org/officeDocument/2006/relationships/image" Target="../media/image1068.png"/><Relationship Id="rId567" Type="http://schemas.openxmlformats.org/officeDocument/2006/relationships/image" Target="../media/image1218.png"/><Relationship Id="rId1113" Type="http://schemas.openxmlformats.org/officeDocument/2006/relationships/customXml" Target="../ink/ink2598.xml"/><Relationship Id="rId1197" Type="http://schemas.openxmlformats.org/officeDocument/2006/relationships/image" Target="../media/image1533.png"/><Relationship Id="rId122" Type="http://schemas.openxmlformats.org/officeDocument/2006/relationships/customXml" Target="../ink/ink2099.xml"/><Relationship Id="rId774" Type="http://schemas.openxmlformats.org/officeDocument/2006/relationships/customXml" Target="../ink/ink2428.xml"/><Relationship Id="rId981" Type="http://schemas.openxmlformats.org/officeDocument/2006/relationships/customXml" Target="../ink/ink2532.xml"/><Relationship Id="rId1057" Type="http://schemas.openxmlformats.org/officeDocument/2006/relationships/customXml" Target="../ink/ink2570.xml"/><Relationship Id="rId427" Type="http://schemas.openxmlformats.org/officeDocument/2006/relationships/image" Target="../media/image1150.png"/><Relationship Id="rId634" Type="http://schemas.openxmlformats.org/officeDocument/2006/relationships/customXml" Target="../ink/ink2357.xml"/><Relationship Id="rId841" Type="http://schemas.openxmlformats.org/officeDocument/2006/relationships/image" Target="../media/image1355.png"/><Relationship Id="rId1264" Type="http://schemas.openxmlformats.org/officeDocument/2006/relationships/image" Target="../media/image1565.png"/><Relationship Id="rId273" Type="http://schemas.openxmlformats.org/officeDocument/2006/relationships/customXml" Target="../ink/ink2175.xml"/><Relationship Id="rId480" Type="http://schemas.openxmlformats.org/officeDocument/2006/relationships/customXml" Target="../ink/ink2279.xml"/><Relationship Id="rId701" Type="http://schemas.openxmlformats.org/officeDocument/2006/relationships/image" Target="../media/image1285.png"/><Relationship Id="rId939" Type="http://schemas.openxmlformats.org/officeDocument/2006/relationships/image" Target="../media/image1404.png"/><Relationship Id="rId1124" Type="http://schemas.openxmlformats.org/officeDocument/2006/relationships/image" Target="../media/image1496.png"/><Relationship Id="rId68" Type="http://schemas.openxmlformats.org/officeDocument/2006/relationships/image" Target="../media/image974.png"/><Relationship Id="rId133" Type="http://schemas.openxmlformats.org/officeDocument/2006/relationships/image" Target="../media/image1004.png"/><Relationship Id="rId340" Type="http://schemas.openxmlformats.org/officeDocument/2006/relationships/customXml" Target="../ink/ink2209.xml"/><Relationship Id="rId578" Type="http://schemas.openxmlformats.org/officeDocument/2006/relationships/customXml" Target="../ink/ink2329.xml"/><Relationship Id="rId785" Type="http://schemas.openxmlformats.org/officeDocument/2006/relationships/image" Target="../media/image1327.png"/><Relationship Id="rId992" Type="http://schemas.openxmlformats.org/officeDocument/2006/relationships/image" Target="../media/image1430.png"/><Relationship Id="rId200" Type="http://schemas.openxmlformats.org/officeDocument/2006/relationships/image" Target="../media/image1037.png"/><Relationship Id="rId438" Type="http://schemas.openxmlformats.org/officeDocument/2006/relationships/customXml" Target="../ink/ink2258.xml"/><Relationship Id="rId645" Type="http://schemas.openxmlformats.org/officeDocument/2006/relationships/image" Target="../media/image1256.png"/><Relationship Id="rId852" Type="http://schemas.openxmlformats.org/officeDocument/2006/relationships/customXml" Target="../ink/ink2467.xml"/><Relationship Id="rId1068" Type="http://schemas.openxmlformats.org/officeDocument/2006/relationships/image" Target="../media/image1468.png"/><Relationship Id="rId1275" Type="http://schemas.openxmlformats.org/officeDocument/2006/relationships/customXml" Target="../ink/ink2680.xml"/><Relationship Id="rId284" Type="http://schemas.openxmlformats.org/officeDocument/2006/relationships/image" Target="../media/image1079.png"/><Relationship Id="rId491" Type="http://schemas.openxmlformats.org/officeDocument/2006/relationships/customXml" Target="../ink/ink2285.xml"/><Relationship Id="rId505" Type="http://schemas.openxmlformats.org/officeDocument/2006/relationships/customXml" Target="../ink/ink2292.xml"/><Relationship Id="rId712" Type="http://schemas.openxmlformats.org/officeDocument/2006/relationships/customXml" Target="../ink/ink2396.xml"/><Relationship Id="rId1135" Type="http://schemas.openxmlformats.org/officeDocument/2006/relationships/customXml" Target="../ink/ink2609.xml"/><Relationship Id="rId79" Type="http://schemas.openxmlformats.org/officeDocument/2006/relationships/customXml" Target="../ink/ink2077.xml"/><Relationship Id="rId144" Type="http://schemas.openxmlformats.org/officeDocument/2006/relationships/customXml" Target="../ink/ink2110.xml"/><Relationship Id="rId589" Type="http://schemas.openxmlformats.org/officeDocument/2006/relationships/image" Target="../media/image1228.png"/><Relationship Id="rId796" Type="http://schemas.openxmlformats.org/officeDocument/2006/relationships/customXml" Target="../ink/ink2439.xml"/><Relationship Id="rId1202" Type="http://schemas.openxmlformats.org/officeDocument/2006/relationships/customXml" Target="../ink/ink2643.xml"/><Relationship Id="rId351" Type="http://schemas.openxmlformats.org/officeDocument/2006/relationships/image" Target="../media/image1112.png"/><Relationship Id="rId449" Type="http://schemas.openxmlformats.org/officeDocument/2006/relationships/image" Target="../media/image1161.png"/><Relationship Id="rId656" Type="http://schemas.openxmlformats.org/officeDocument/2006/relationships/customXml" Target="../ink/ink2368.xml"/><Relationship Id="rId863" Type="http://schemas.openxmlformats.org/officeDocument/2006/relationships/image" Target="../media/image1366.png"/><Relationship Id="rId1079" Type="http://schemas.openxmlformats.org/officeDocument/2006/relationships/customXml" Target="../ink/ink2581.xml"/><Relationship Id="rId211" Type="http://schemas.openxmlformats.org/officeDocument/2006/relationships/customXml" Target="../ink/ink2144.xml"/><Relationship Id="rId295" Type="http://schemas.openxmlformats.org/officeDocument/2006/relationships/customXml" Target="../ink/ink2186.xml"/><Relationship Id="rId309" Type="http://schemas.openxmlformats.org/officeDocument/2006/relationships/image" Target="../media/image1091.png"/><Relationship Id="rId516" Type="http://schemas.openxmlformats.org/officeDocument/2006/relationships/image" Target="../media/image1193.png"/><Relationship Id="rId1146" Type="http://schemas.openxmlformats.org/officeDocument/2006/relationships/image" Target="../media/image1508.png"/><Relationship Id="rId723" Type="http://schemas.openxmlformats.org/officeDocument/2006/relationships/customXml" Target="../ink/ink2402.xml"/><Relationship Id="rId930" Type="http://schemas.openxmlformats.org/officeDocument/2006/relationships/customXml" Target="../ink/ink2506.xml"/><Relationship Id="rId1006" Type="http://schemas.openxmlformats.org/officeDocument/2006/relationships/image" Target="../media/image1437.png"/><Relationship Id="rId155" Type="http://schemas.openxmlformats.org/officeDocument/2006/relationships/image" Target="../media/image1015.png"/><Relationship Id="rId362" Type="http://schemas.openxmlformats.org/officeDocument/2006/relationships/customXml" Target="../ink/ink2220.xml"/><Relationship Id="rId1213" Type="http://schemas.openxmlformats.org/officeDocument/2006/relationships/image" Target="../media/image1541.png"/><Relationship Id="rId222" Type="http://schemas.openxmlformats.org/officeDocument/2006/relationships/image" Target="../media/image1048.png"/><Relationship Id="rId667" Type="http://schemas.openxmlformats.org/officeDocument/2006/relationships/image" Target="../media/image1267.png"/><Relationship Id="rId874" Type="http://schemas.openxmlformats.org/officeDocument/2006/relationships/customXml" Target="../ink/ink2478.xml"/><Relationship Id="rId17" Type="http://schemas.openxmlformats.org/officeDocument/2006/relationships/customXml" Target="../ink/ink2046.xml"/><Relationship Id="rId527" Type="http://schemas.openxmlformats.org/officeDocument/2006/relationships/image" Target="../media/image1198.png"/><Relationship Id="rId734" Type="http://schemas.openxmlformats.org/officeDocument/2006/relationships/image" Target="../media/image1302.png"/><Relationship Id="rId941" Type="http://schemas.openxmlformats.org/officeDocument/2006/relationships/image" Target="../media/image1405.png"/><Relationship Id="rId1157" Type="http://schemas.openxmlformats.org/officeDocument/2006/relationships/customXml" Target="../ink/ink2620.xml"/><Relationship Id="rId70" Type="http://schemas.openxmlformats.org/officeDocument/2006/relationships/image" Target="../media/image975.png"/><Relationship Id="rId166" Type="http://schemas.openxmlformats.org/officeDocument/2006/relationships/image" Target="../media/image1020.png"/><Relationship Id="rId373" Type="http://schemas.openxmlformats.org/officeDocument/2006/relationships/image" Target="../media/image1123.png"/><Relationship Id="rId580" Type="http://schemas.openxmlformats.org/officeDocument/2006/relationships/customXml" Target="../ink/ink2330.xml"/><Relationship Id="rId801" Type="http://schemas.openxmlformats.org/officeDocument/2006/relationships/image" Target="../media/image1335.png"/><Relationship Id="rId1017" Type="http://schemas.openxmlformats.org/officeDocument/2006/relationships/customXml" Target="../ink/ink2550.xml"/><Relationship Id="rId1224" Type="http://schemas.openxmlformats.org/officeDocument/2006/relationships/customXml" Target="../ink/ink2654.xml"/><Relationship Id="rId1" Type="http://schemas.openxmlformats.org/officeDocument/2006/relationships/slideLayout" Target="../slideLayouts/slideLayout7.xml"/><Relationship Id="rId233" Type="http://schemas.openxmlformats.org/officeDocument/2006/relationships/customXml" Target="../ink/ink2155.xml"/><Relationship Id="rId440" Type="http://schemas.openxmlformats.org/officeDocument/2006/relationships/customXml" Target="../ink/ink2259.xml"/><Relationship Id="rId678" Type="http://schemas.openxmlformats.org/officeDocument/2006/relationships/customXml" Target="../ink/ink2379.xml"/><Relationship Id="rId885" Type="http://schemas.openxmlformats.org/officeDocument/2006/relationships/image" Target="../media/image1377.png"/><Relationship Id="rId1070" Type="http://schemas.openxmlformats.org/officeDocument/2006/relationships/image" Target="../media/image1469.png"/><Relationship Id="rId28" Type="http://schemas.openxmlformats.org/officeDocument/2006/relationships/image" Target="../media/image954.png"/><Relationship Id="rId300" Type="http://schemas.openxmlformats.org/officeDocument/2006/relationships/image" Target="../media/image1087.png"/><Relationship Id="rId538" Type="http://schemas.openxmlformats.org/officeDocument/2006/relationships/customXml" Target="../ink/ink2309.xml"/><Relationship Id="rId745" Type="http://schemas.openxmlformats.org/officeDocument/2006/relationships/customXml" Target="../ink/ink2413.xml"/><Relationship Id="rId952" Type="http://schemas.openxmlformats.org/officeDocument/2006/relationships/image" Target="../media/image1410.png"/><Relationship Id="rId1168" Type="http://schemas.openxmlformats.org/officeDocument/2006/relationships/image" Target="../media/image1519.png"/><Relationship Id="rId81" Type="http://schemas.openxmlformats.org/officeDocument/2006/relationships/customXml" Target="../ink/ink2078.xml"/><Relationship Id="rId177" Type="http://schemas.openxmlformats.org/officeDocument/2006/relationships/customXml" Target="../ink/ink2127.xml"/><Relationship Id="rId384" Type="http://schemas.openxmlformats.org/officeDocument/2006/relationships/customXml" Target="../ink/ink2231.xml"/><Relationship Id="rId591" Type="http://schemas.openxmlformats.org/officeDocument/2006/relationships/image" Target="../media/image1229.png"/><Relationship Id="rId605" Type="http://schemas.openxmlformats.org/officeDocument/2006/relationships/image" Target="../media/image1236.png"/><Relationship Id="rId812" Type="http://schemas.openxmlformats.org/officeDocument/2006/relationships/customXml" Target="../ink/ink2447.xml"/><Relationship Id="rId1028" Type="http://schemas.openxmlformats.org/officeDocument/2006/relationships/image" Target="../media/image1448.png"/><Relationship Id="rId1235" Type="http://schemas.openxmlformats.org/officeDocument/2006/relationships/image" Target="../media/image1552.png"/><Relationship Id="rId244" Type="http://schemas.openxmlformats.org/officeDocument/2006/relationships/image" Target="../media/image1059.png"/><Relationship Id="rId689" Type="http://schemas.openxmlformats.org/officeDocument/2006/relationships/image" Target="../media/image1278.png"/><Relationship Id="rId896" Type="http://schemas.openxmlformats.org/officeDocument/2006/relationships/customXml" Target="../ink/ink2489.xml"/><Relationship Id="rId1081" Type="http://schemas.openxmlformats.org/officeDocument/2006/relationships/customXml" Target="../ink/ink2582.xml"/><Relationship Id="rId39" Type="http://schemas.openxmlformats.org/officeDocument/2006/relationships/customXml" Target="../ink/ink2057.xml"/><Relationship Id="rId451" Type="http://schemas.openxmlformats.org/officeDocument/2006/relationships/image" Target="../media/image1162.png"/><Relationship Id="rId549" Type="http://schemas.openxmlformats.org/officeDocument/2006/relationships/image" Target="../media/image1209.png"/><Relationship Id="rId756" Type="http://schemas.openxmlformats.org/officeDocument/2006/relationships/customXml" Target="../ink/ink2419.xml"/><Relationship Id="rId1179" Type="http://schemas.openxmlformats.org/officeDocument/2006/relationships/image" Target="../media/image1524.png"/><Relationship Id="rId104" Type="http://schemas.openxmlformats.org/officeDocument/2006/relationships/customXml" Target="../ink/ink2090.xml"/><Relationship Id="rId188" Type="http://schemas.openxmlformats.org/officeDocument/2006/relationships/image" Target="../media/image1031.png"/><Relationship Id="rId311" Type="http://schemas.openxmlformats.org/officeDocument/2006/relationships/image" Target="../media/image1092.png"/><Relationship Id="rId395" Type="http://schemas.openxmlformats.org/officeDocument/2006/relationships/image" Target="../media/image1134.png"/><Relationship Id="rId409" Type="http://schemas.openxmlformats.org/officeDocument/2006/relationships/image" Target="../media/image1141.png"/><Relationship Id="rId963" Type="http://schemas.openxmlformats.org/officeDocument/2006/relationships/customXml" Target="../ink/ink2523.xml"/><Relationship Id="rId1039" Type="http://schemas.openxmlformats.org/officeDocument/2006/relationships/customXml" Target="../ink/ink2561.xml"/><Relationship Id="rId1246" Type="http://schemas.openxmlformats.org/officeDocument/2006/relationships/image" Target="../media/image1557.png"/><Relationship Id="rId92" Type="http://schemas.openxmlformats.org/officeDocument/2006/relationships/image" Target="../media/image985.png"/><Relationship Id="rId616" Type="http://schemas.openxmlformats.org/officeDocument/2006/relationships/customXml" Target="../ink/ink2348.xml"/><Relationship Id="rId823" Type="http://schemas.openxmlformats.org/officeDocument/2006/relationships/image" Target="../media/image1346.png"/><Relationship Id="rId255" Type="http://schemas.openxmlformats.org/officeDocument/2006/relationships/customXml" Target="../ink/ink2166.xml"/><Relationship Id="rId462" Type="http://schemas.openxmlformats.org/officeDocument/2006/relationships/customXml" Target="../ink/ink2270.xml"/><Relationship Id="rId1092" Type="http://schemas.openxmlformats.org/officeDocument/2006/relationships/image" Target="../media/image1480.png"/><Relationship Id="rId1106" Type="http://schemas.openxmlformats.org/officeDocument/2006/relationships/image" Target="../media/image1487.png"/><Relationship Id="rId115" Type="http://schemas.openxmlformats.org/officeDocument/2006/relationships/image" Target="../media/image995.png"/><Relationship Id="rId322" Type="http://schemas.openxmlformats.org/officeDocument/2006/relationships/customXml" Target="../ink/ink2200.xml"/><Relationship Id="rId767" Type="http://schemas.openxmlformats.org/officeDocument/2006/relationships/image" Target="../media/image1318.png"/><Relationship Id="rId974" Type="http://schemas.openxmlformats.org/officeDocument/2006/relationships/image" Target="../media/image1421.png"/><Relationship Id="rId199" Type="http://schemas.openxmlformats.org/officeDocument/2006/relationships/customXml" Target="../ink/ink2138.xml"/><Relationship Id="rId627" Type="http://schemas.openxmlformats.org/officeDocument/2006/relationships/image" Target="../media/image1247.png"/><Relationship Id="rId834" Type="http://schemas.openxmlformats.org/officeDocument/2006/relationships/customXml" Target="../ink/ink2458.xml"/><Relationship Id="rId1257" Type="http://schemas.openxmlformats.org/officeDocument/2006/relationships/customXml" Target="../ink/ink2671.xml"/><Relationship Id="rId266" Type="http://schemas.openxmlformats.org/officeDocument/2006/relationships/image" Target="../media/image1070.png"/><Relationship Id="rId473" Type="http://schemas.openxmlformats.org/officeDocument/2006/relationships/image" Target="../media/image1172.png"/><Relationship Id="rId680" Type="http://schemas.openxmlformats.org/officeDocument/2006/relationships/customXml" Target="../ink/ink2380.xml"/><Relationship Id="rId901" Type="http://schemas.openxmlformats.org/officeDocument/2006/relationships/image" Target="../media/image1385.png"/><Relationship Id="rId1117" Type="http://schemas.openxmlformats.org/officeDocument/2006/relationships/customXml" Target="../ink/ink2600.xml"/><Relationship Id="rId30" Type="http://schemas.openxmlformats.org/officeDocument/2006/relationships/image" Target="../media/image955.png"/><Relationship Id="rId126" Type="http://schemas.openxmlformats.org/officeDocument/2006/relationships/customXml" Target="../ink/ink2101.xml"/><Relationship Id="rId333" Type="http://schemas.openxmlformats.org/officeDocument/2006/relationships/image" Target="../media/image1103.png"/><Relationship Id="rId540" Type="http://schemas.openxmlformats.org/officeDocument/2006/relationships/customXml" Target="../ink/ink2310.xml"/><Relationship Id="rId778" Type="http://schemas.openxmlformats.org/officeDocument/2006/relationships/customXml" Target="../ink/ink2430.xml"/><Relationship Id="rId985" Type="http://schemas.openxmlformats.org/officeDocument/2006/relationships/customXml" Target="../ink/ink2534.xml"/><Relationship Id="rId1170" Type="http://schemas.openxmlformats.org/officeDocument/2006/relationships/image" Target="../media/image1520.png"/><Relationship Id="rId638" Type="http://schemas.openxmlformats.org/officeDocument/2006/relationships/customXml" Target="../ink/ink2359.xml"/><Relationship Id="rId845" Type="http://schemas.openxmlformats.org/officeDocument/2006/relationships/image" Target="../media/image1357.png"/><Relationship Id="rId1030" Type="http://schemas.openxmlformats.org/officeDocument/2006/relationships/image" Target="../media/image1449.png"/><Relationship Id="rId1268" Type="http://schemas.openxmlformats.org/officeDocument/2006/relationships/image" Target="../media/image1567.png"/><Relationship Id="rId277" Type="http://schemas.openxmlformats.org/officeDocument/2006/relationships/customXml" Target="../ink/ink2177.xml"/><Relationship Id="rId400" Type="http://schemas.openxmlformats.org/officeDocument/2006/relationships/customXml" Target="../ink/ink2239.xml"/><Relationship Id="rId484" Type="http://schemas.openxmlformats.org/officeDocument/2006/relationships/image" Target="../media/image1177.png"/><Relationship Id="rId705" Type="http://schemas.openxmlformats.org/officeDocument/2006/relationships/image" Target="../media/image1287.png"/><Relationship Id="rId1128" Type="http://schemas.openxmlformats.org/officeDocument/2006/relationships/image" Target="../media/image1498.png"/><Relationship Id="rId137" Type="http://schemas.openxmlformats.org/officeDocument/2006/relationships/image" Target="../media/image1006.png"/><Relationship Id="rId344" Type="http://schemas.openxmlformats.org/officeDocument/2006/relationships/customXml" Target="../ink/ink2211.xml"/><Relationship Id="rId691" Type="http://schemas.openxmlformats.org/officeDocument/2006/relationships/image" Target="../media/image1279.png"/><Relationship Id="rId789" Type="http://schemas.openxmlformats.org/officeDocument/2006/relationships/image" Target="../media/image1329.png"/><Relationship Id="rId912" Type="http://schemas.openxmlformats.org/officeDocument/2006/relationships/customXml" Target="../ink/ink2497.xml"/><Relationship Id="rId996" Type="http://schemas.openxmlformats.org/officeDocument/2006/relationships/image" Target="../media/image1432.png"/><Relationship Id="rId41" Type="http://schemas.openxmlformats.org/officeDocument/2006/relationships/customXml" Target="../ink/ink2058.xml"/><Relationship Id="rId551" Type="http://schemas.openxmlformats.org/officeDocument/2006/relationships/image" Target="../media/image1210.png"/><Relationship Id="rId649" Type="http://schemas.openxmlformats.org/officeDocument/2006/relationships/image" Target="../media/image1258.png"/><Relationship Id="rId856" Type="http://schemas.openxmlformats.org/officeDocument/2006/relationships/customXml" Target="../ink/ink2469.xml"/><Relationship Id="rId1181" Type="http://schemas.openxmlformats.org/officeDocument/2006/relationships/image" Target="../media/image1525.png"/><Relationship Id="rId1279" Type="http://schemas.openxmlformats.org/officeDocument/2006/relationships/customXml" Target="../ink/ink2682.xml"/><Relationship Id="rId190" Type="http://schemas.openxmlformats.org/officeDocument/2006/relationships/image" Target="../media/image1032.png"/><Relationship Id="rId204" Type="http://schemas.openxmlformats.org/officeDocument/2006/relationships/image" Target="../media/image1039.png"/><Relationship Id="rId288" Type="http://schemas.openxmlformats.org/officeDocument/2006/relationships/image" Target="../media/image1081.png"/><Relationship Id="rId411" Type="http://schemas.openxmlformats.org/officeDocument/2006/relationships/image" Target="../media/image1142.png"/><Relationship Id="rId509" Type="http://schemas.openxmlformats.org/officeDocument/2006/relationships/customXml" Target="../ink/ink2294.xml"/><Relationship Id="rId1041" Type="http://schemas.openxmlformats.org/officeDocument/2006/relationships/customXml" Target="../ink/ink2562.xml"/><Relationship Id="rId1139" Type="http://schemas.openxmlformats.org/officeDocument/2006/relationships/customXml" Target="../ink/ink2611.xml"/><Relationship Id="rId495" Type="http://schemas.openxmlformats.org/officeDocument/2006/relationships/customXml" Target="../ink/ink2287.xml"/><Relationship Id="rId716" Type="http://schemas.openxmlformats.org/officeDocument/2006/relationships/customXml" Target="../ink/ink2398.xml"/><Relationship Id="rId923" Type="http://schemas.openxmlformats.org/officeDocument/2006/relationships/image" Target="../media/image1396.png"/><Relationship Id="rId52" Type="http://schemas.openxmlformats.org/officeDocument/2006/relationships/image" Target="../media/image966.png"/><Relationship Id="rId148" Type="http://schemas.openxmlformats.org/officeDocument/2006/relationships/customXml" Target="../ink/ink2112.xml"/><Relationship Id="rId355" Type="http://schemas.openxmlformats.org/officeDocument/2006/relationships/image" Target="../media/image1114.png"/><Relationship Id="rId562" Type="http://schemas.openxmlformats.org/officeDocument/2006/relationships/customXml" Target="../ink/ink2321.xml"/><Relationship Id="rId1192" Type="http://schemas.openxmlformats.org/officeDocument/2006/relationships/customXml" Target="../ink/ink2638.xml"/><Relationship Id="rId1206" Type="http://schemas.openxmlformats.org/officeDocument/2006/relationships/customXml" Target="../ink/ink2645.xml"/><Relationship Id="rId215" Type="http://schemas.openxmlformats.org/officeDocument/2006/relationships/customXml" Target="../ink/ink2146.xml"/><Relationship Id="rId422" Type="http://schemas.openxmlformats.org/officeDocument/2006/relationships/customXml" Target="../ink/ink2250.xml"/><Relationship Id="rId867" Type="http://schemas.openxmlformats.org/officeDocument/2006/relationships/image" Target="../media/image1368.png"/><Relationship Id="rId1052" Type="http://schemas.openxmlformats.org/officeDocument/2006/relationships/image" Target="../media/image1460.png"/><Relationship Id="rId299" Type="http://schemas.openxmlformats.org/officeDocument/2006/relationships/customXml" Target="../ink/ink2188.xml"/><Relationship Id="rId727" Type="http://schemas.openxmlformats.org/officeDocument/2006/relationships/customXml" Target="../ink/ink2404.xml"/><Relationship Id="rId934" Type="http://schemas.openxmlformats.org/officeDocument/2006/relationships/customXml" Target="../ink/ink2508.xml"/><Relationship Id="rId63" Type="http://schemas.openxmlformats.org/officeDocument/2006/relationships/customXml" Target="../ink/ink2069.xml"/><Relationship Id="rId159" Type="http://schemas.openxmlformats.org/officeDocument/2006/relationships/image" Target="../media/image1017.png"/><Relationship Id="rId366" Type="http://schemas.openxmlformats.org/officeDocument/2006/relationships/customXml" Target="../ink/ink2222.xml"/><Relationship Id="rId573" Type="http://schemas.openxmlformats.org/officeDocument/2006/relationships/image" Target="../media/image1221.png"/><Relationship Id="rId780" Type="http://schemas.openxmlformats.org/officeDocument/2006/relationships/customXml" Target="../ink/ink2431.xml"/><Relationship Id="rId1217" Type="http://schemas.openxmlformats.org/officeDocument/2006/relationships/image" Target="../media/image1543.png"/><Relationship Id="rId226" Type="http://schemas.openxmlformats.org/officeDocument/2006/relationships/image" Target="../media/image1050.png"/><Relationship Id="rId433" Type="http://schemas.openxmlformats.org/officeDocument/2006/relationships/image" Target="../media/image1153.png"/><Relationship Id="rId878" Type="http://schemas.openxmlformats.org/officeDocument/2006/relationships/customXml" Target="../ink/ink2480.xml"/><Relationship Id="rId1063" Type="http://schemas.openxmlformats.org/officeDocument/2006/relationships/customXml" Target="../ink/ink2573.xml"/><Relationship Id="rId1270" Type="http://schemas.openxmlformats.org/officeDocument/2006/relationships/image" Target="../media/image1568.png"/><Relationship Id="rId640" Type="http://schemas.openxmlformats.org/officeDocument/2006/relationships/customXml" Target="../ink/ink2360.xml"/><Relationship Id="rId738" Type="http://schemas.openxmlformats.org/officeDocument/2006/relationships/image" Target="../media/image1304.png"/><Relationship Id="rId945" Type="http://schemas.openxmlformats.org/officeDocument/2006/relationships/image" Target="../media/image1407.png"/><Relationship Id="rId74" Type="http://schemas.openxmlformats.org/officeDocument/2006/relationships/image" Target="../media/image977.png"/><Relationship Id="rId377" Type="http://schemas.openxmlformats.org/officeDocument/2006/relationships/image" Target="../media/image1125.png"/><Relationship Id="rId500" Type="http://schemas.openxmlformats.org/officeDocument/2006/relationships/image" Target="../media/image1185.png"/><Relationship Id="rId584" Type="http://schemas.openxmlformats.org/officeDocument/2006/relationships/customXml" Target="../ink/ink2332.xml"/><Relationship Id="rId805" Type="http://schemas.openxmlformats.org/officeDocument/2006/relationships/image" Target="../media/image1337.png"/><Relationship Id="rId1130" Type="http://schemas.openxmlformats.org/officeDocument/2006/relationships/image" Target="../media/image1499.png"/><Relationship Id="rId1228" Type="http://schemas.openxmlformats.org/officeDocument/2006/relationships/customXml" Target="../ink/ink2656.xml"/><Relationship Id="rId5" Type="http://schemas.openxmlformats.org/officeDocument/2006/relationships/customXml" Target="../ink/ink2040.xml"/><Relationship Id="rId237" Type="http://schemas.openxmlformats.org/officeDocument/2006/relationships/customXml" Target="../ink/ink2157.xml"/><Relationship Id="rId791" Type="http://schemas.openxmlformats.org/officeDocument/2006/relationships/image" Target="../media/image1330.png"/><Relationship Id="rId889" Type="http://schemas.openxmlformats.org/officeDocument/2006/relationships/image" Target="../media/image1379.png"/><Relationship Id="rId1074" Type="http://schemas.openxmlformats.org/officeDocument/2006/relationships/image" Target="../media/image1471.png"/><Relationship Id="rId444" Type="http://schemas.openxmlformats.org/officeDocument/2006/relationships/customXml" Target="../ink/ink2261.xml"/><Relationship Id="rId651" Type="http://schemas.openxmlformats.org/officeDocument/2006/relationships/image" Target="../media/image1259.png"/><Relationship Id="rId749" Type="http://schemas.openxmlformats.org/officeDocument/2006/relationships/customXml" Target="../ink/ink2415.xml"/><Relationship Id="rId1281" Type="http://schemas.openxmlformats.org/officeDocument/2006/relationships/customXml" Target="../ink/ink2683.xml"/><Relationship Id="rId290" Type="http://schemas.openxmlformats.org/officeDocument/2006/relationships/image" Target="../media/image1082.png"/><Relationship Id="rId304" Type="http://schemas.openxmlformats.org/officeDocument/2006/relationships/customXml" Target="../ink/ink2191.xml"/><Relationship Id="rId388" Type="http://schemas.openxmlformats.org/officeDocument/2006/relationships/customXml" Target="../ink/ink2233.xml"/><Relationship Id="rId511" Type="http://schemas.openxmlformats.org/officeDocument/2006/relationships/customXml" Target="../ink/ink2295.xml"/><Relationship Id="rId609" Type="http://schemas.openxmlformats.org/officeDocument/2006/relationships/image" Target="../media/image1238.png"/><Relationship Id="rId956" Type="http://schemas.openxmlformats.org/officeDocument/2006/relationships/image" Target="../media/image1412.png"/><Relationship Id="rId1141" Type="http://schemas.openxmlformats.org/officeDocument/2006/relationships/customXml" Target="../ink/ink2612.xml"/><Relationship Id="rId1239" Type="http://schemas.openxmlformats.org/officeDocument/2006/relationships/image" Target="../media/image1554.png"/><Relationship Id="rId85" Type="http://schemas.openxmlformats.org/officeDocument/2006/relationships/customXml" Target="../ink/ink2080.xml"/><Relationship Id="rId150" Type="http://schemas.openxmlformats.org/officeDocument/2006/relationships/customXml" Target="../ink/ink2113.xml"/><Relationship Id="rId595" Type="http://schemas.openxmlformats.org/officeDocument/2006/relationships/image" Target="../media/image1231.png"/><Relationship Id="rId816" Type="http://schemas.openxmlformats.org/officeDocument/2006/relationships/customXml" Target="../ink/ink2449.xml"/><Relationship Id="rId1001" Type="http://schemas.openxmlformats.org/officeDocument/2006/relationships/customXml" Target="../ink/ink2542.xml"/><Relationship Id="rId248" Type="http://schemas.openxmlformats.org/officeDocument/2006/relationships/image" Target="../media/image1061.png"/><Relationship Id="rId455" Type="http://schemas.openxmlformats.org/officeDocument/2006/relationships/image" Target="../media/image233.png"/><Relationship Id="rId662" Type="http://schemas.openxmlformats.org/officeDocument/2006/relationships/customXml" Target="../ink/ink2371.xml"/><Relationship Id="rId1085" Type="http://schemas.openxmlformats.org/officeDocument/2006/relationships/customXml" Target="../ink/ink2584.xml"/><Relationship Id="rId12" Type="http://schemas.openxmlformats.org/officeDocument/2006/relationships/image" Target="../media/image946.png"/><Relationship Id="rId108" Type="http://schemas.openxmlformats.org/officeDocument/2006/relationships/customXml" Target="../ink/ink2092.xml"/><Relationship Id="rId315" Type="http://schemas.openxmlformats.org/officeDocument/2006/relationships/image" Target="../media/image1094.png"/><Relationship Id="rId522" Type="http://schemas.openxmlformats.org/officeDocument/2006/relationships/image" Target="../media/image1196.png"/><Relationship Id="rId967" Type="http://schemas.openxmlformats.org/officeDocument/2006/relationships/customXml" Target="../ink/ink2525.xml"/><Relationship Id="rId1152" Type="http://schemas.openxmlformats.org/officeDocument/2006/relationships/image" Target="../media/image1511.png"/><Relationship Id="rId96" Type="http://schemas.openxmlformats.org/officeDocument/2006/relationships/customXml" Target="../ink/ink2086.xml"/><Relationship Id="rId161" Type="http://schemas.openxmlformats.org/officeDocument/2006/relationships/image" Target="../media/image1018.png"/><Relationship Id="rId399" Type="http://schemas.openxmlformats.org/officeDocument/2006/relationships/image" Target="../media/image1136.png"/><Relationship Id="rId827" Type="http://schemas.openxmlformats.org/officeDocument/2006/relationships/image" Target="../media/image1348.png"/><Relationship Id="rId1012" Type="http://schemas.openxmlformats.org/officeDocument/2006/relationships/image" Target="../media/image1440.png"/><Relationship Id="rId259" Type="http://schemas.openxmlformats.org/officeDocument/2006/relationships/customXml" Target="../ink/ink2168.xml"/><Relationship Id="rId466" Type="http://schemas.openxmlformats.org/officeDocument/2006/relationships/customXml" Target="../ink/ink2272.xml"/><Relationship Id="rId673" Type="http://schemas.openxmlformats.org/officeDocument/2006/relationships/image" Target="../media/image1270.png"/><Relationship Id="rId880" Type="http://schemas.openxmlformats.org/officeDocument/2006/relationships/customXml" Target="../ink/ink2481.xml"/><Relationship Id="rId1096" Type="http://schemas.openxmlformats.org/officeDocument/2006/relationships/image" Target="../media/image1482.png"/><Relationship Id="rId23" Type="http://schemas.openxmlformats.org/officeDocument/2006/relationships/customXml" Target="../ink/ink2049.xml"/><Relationship Id="rId119" Type="http://schemas.openxmlformats.org/officeDocument/2006/relationships/image" Target="../media/image997.png"/><Relationship Id="rId326" Type="http://schemas.openxmlformats.org/officeDocument/2006/relationships/customXml" Target="../ink/ink2202.xml"/><Relationship Id="rId533" Type="http://schemas.openxmlformats.org/officeDocument/2006/relationships/image" Target="../media/image1201.png"/><Relationship Id="rId978" Type="http://schemas.openxmlformats.org/officeDocument/2006/relationships/image" Target="../media/image1423.png"/><Relationship Id="rId1163" Type="http://schemas.openxmlformats.org/officeDocument/2006/relationships/customXml" Target="../ink/ink2623.xml"/><Relationship Id="rId740" Type="http://schemas.openxmlformats.org/officeDocument/2006/relationships/image" Target="../media/image1305.png"/><Relationship Id="rId838" Type="http://schemas.openxmlformats.org/officeDocument/2006/relationships/customXml" Target="../ink/ink2460.xml"/><Relationship Id="rId1023" Type="http://schemas.openxmlformats.org/officeDocument/2006/relationships/customXml" Target="../ink/ink2553.xml"/><Relationship Id="rId172" Type="http://schemas.openxmlformats.org/officeDocument/2006/relationships/image" Target="../media/image1023.png"/><Relationship Id="rId477" Type="http://schemas.openxmlformats.org/officeDocument/2006/relationships/image" Target="../media/image1174.png"/><Relationship Id="rId600" Type="http://schemas.openxmlformats.org/officeDocument/2006/relationships/customXml" Target="../ink/ink2340.xml"/><Relationship Id="rId684" Type="http://schemas.openxmlformats.org/officeDocument/2006/relationships/customXml" Target="../ink/ink2382.xml"/><Relationship Id="rId1230" Type="http://schemas.openxmlformats.org/officeDocument/2006/relationships/customXml" Target="../ink/ink2657.xml"/><Relationship Id="rId337" Type="http://schemas.openxmlformats.org/officeDocument/2006/relationships/image" Target="../media/image1105.png"/><Relationship Id="rId891" Type="http://schemas.openxmlformats.org/officeDocument/2006/relationships/image" Target="../media/image1380.png"/><Relationship Id="rId905" Type="http://schemas.openxmlformats.org/officeDocument/2006/relationships/image" Target="../media/image1387.png"/><Relationship Id="rId989" Type="http://schemas.openxmlformats.org/officeDocument/2006/relationships/customXml" Target="../ink/ink2536.xml"/><Relationship Id="rId34" Type="http://schemas.openxmlformats.org/officeDocument/2006/relationships/image" Target="../media/image957.png"/><Relationship Id="rId544" Type="http://schemas.openxmlformats.org/officeDocument/2006/relationships/customXml" Target="../ink/ink2312.xml"/><Relationship Id="rId751" Type="http://schemas.openxmlformats.org/officeDocument/2006/relationships/customXml" Target="../ink/ink2416.xml"/><Relationship Id="rId849" Type="http://schemas.openxmlformats.org/officeDocument/2006/relationships/image" Target="../media/image1359.png"/><Relationship Id="rId1174" Type="http://schemas.openxmlformats.org/officeDocument/2006/relationships/customXml" Target="../ink/ink2629.xml"/><Relationship Id="rId183" Type="http://schemas.openxmlformats.org/officeDocument/2006/relationships/customXml" Target="../ink/ink2130.xml"/><Relationship Id="rId390" Type="http://schemas.openxmlformats.org/officeDocument/2006/relationships/customXml" Target="../ink/ink2234.xml"/><Relationship Id="rId404" Type="http://schemas.openxmlformats.org/officeDocument/2006/relationships/customXml" Target="../ink/ink2241.xml"/><Relationship Id="rId611" Type="http://schemas.openxmlformats.org/officeDocument/2006/relationships/image" Target="../media/image1239.png"/><Relationship Id="rId1034" Type="http://schemas.openxmlformats.org/officeDocument/2006/relationships/image" Target="../media/image1451.png"/><Relationship Id="rId1241" Type="http://schemas.openxmlformats.org/officeDocument/2006/relationships/image" Target="../media/image1555.png"/><Relationship Id="rId250" Type="http://schemas.openxmlformats.org/officeDocument/2006/relationships/image" Target="../media/image1062.png"/><Relationship Id="rId488" Type="http://schemas.openxmlformats.org/officeDocument/2006/relationships/image" Target="../media/image1179.png"/><Relationship Id="rId695" Type="http://schemas.openxmlformats.org/officeDocument/2006/relationships/image" Target="../media/image1281.png"/><Relationship Id="rId709" Type="http://schemas.openxmlformats.org/officeDocument/2006/relationships/image" Target="../media/image1289.png"/><Relationship Id="rId916" Type="http://schemas.openxmlformats.org/officeDocument/2006/relationships/customXml" Target="../ink/ink2499.xml"/><Relationship Id="rId1101" Type="http://schemas.openxmlformats.org/officeDocument/2006/relationships/customXml" Target="../ink/ink2592.xml"/><Relationship Id="rId45" Type="http://schemas.openxmlformats.org/officeDocument/2006/relationships/customXml" Target="../ink/ink2060.xml"/><Relationship Id="rId110" Type="http://schemas.openxmlformats.org/officeDocument/2006/relationships/customXml" Target="../ink/ink2093.xml"/><Relationship Id="rId348" Type="http://schemas.openxmlformats.org/officeDocument/2006/relationships/customXml" Target="../ink/ink2213.xml"/><Relationship Id="rId555" Type="http://schemas.openxmlformats.org/officeDocument/2006/relationships/image" Target="../media/image1212.png"/><Relationship Id="rId762" Type="http://schemas.openxmlformats.org/officeDocument/2006/relationships/customXml" Target="../ink/ink2422.xml"/><Relationship Id="rId1185" Type="http://schemas.openxmlformats.org/officeDocument/2006/relationships/image" Target="../media/image1527.png"/><Relationship Id="rId194" Type="http://schemas.openxmlformats.org/officeDocument/2006/relationships/image" Target="../media/image1034.png"/><Relationship Id="rId208" Type="http://schemas.openxmlformats.org/officeDocument/2006/relationships/image" Target="../media/image1041.png"/><Relationship Id="rId415" Type="http://schemas.openxmlformats.org/officeDocument/2006/relationships/image" Target="../media/image1144.png"/><Relationship Id="rId622" Type="http://schemas.openxmlformats.org/officeDocument/2006/relationships/customXml" Target="../ink/ink2351.xml"/><Relationship Id="rId1045" Type="http://schemas.openxmlformats.org/officeDocument/2006/relationships/customXml" Target="../ink/ink2564.xml"/><Relationship Id="rId1252" Type="http://schemas.openxmlformats.org/officeDocument/2006/relationships/image" Target="../media/image1560.png"/><Relationship Id="rId261" Type="http://schemas.openxmlformats.org/officeDocument/2006/relationships/customXml" Target="../ink/ink2169.xml"/><Relationship Id="rId499" Type="http://schemas.openxmlformats.org/officeDocument/2006/relationships/customXml" Target="../ink/ink2289.xml"/><Relationship Id="rId927" Type="http://schemas.openxmlformats.org/officeDocument/2006/relationships/image" Target="../media/image1398.png"/><Relationship Id="rId1112" Type="http://schemas.openxmlformats.org/officeDocument/2006/relationships/image" Target="../media/image1490.png"/><Relationship Id="rId56" Type="http://schemas.openxmlformats.org/officeDocument/2006/relationships/image" Target="../media/image968.png"/><Relationship Id="rId359" Type="http://schemas.openxmlformats.org/officeDocument/2006/relationships/image" Target="../media/image1116.png"/><Relationship Id="rId566" Type="http://schemas.openxmlformats.org/officeDocument/2006/relationships/customXml" Target="../ink/ink2323.xml"/><Relationship Id="rId773" Type="http://schemas.openxmlformats.org/officeDocument/2006/relationships/image" Target="../media/image1321.png"/><Relationship Id="rId1196" Type="http://schemas.openxmlformats.org/officeDocument/2006/relationships/customXml" Target="../ink/ink2640.xml"/><Relationship Id="rId121" Type="http://schemas.openxmlformats.org/officeDocument/2006/relationships/image" Target="../media/image998.png"/><Relationship Id="rId219" Type="http://schemas.openxmlformats.org/officeDocument/2006/relationships/customXml" Target="../ink/ink2148.xml"/><Relationship Id="rId426" Type="http://schemas.openxmlformats.org/officeDocument/2006/relationships/customXml" Target="../ink/ink2252.xml"/><Relationship Id="rId633" Type="http://schemas.openxmlformats.org/officeDocument/2006/relationships/image" Target="../media/image1250.png"/><Relationship Id="rId980" Type="http://schemas.openxmlformats.org/officeDocument/2006/relationships/image" Target="../media/image1424.png"/><Relationship Id="rId1056" Type="http://schemas.openxmlformats.org/officeDocument/2006/relationships/image" Target="../media/image1462.png"/><Relationship Id="rId1263" Type="http://schemas.openxmlformats.org/officeDocument/2006/relationships/customXml" Target="../ink/ink2674.xml"/><Relationship Id="rId840" Type="http://schemas.openxmlformats.org/officeDocument/2006/relationships/customXml" Target="../ink/ink2461.xml"/><Relationship Id="rId938" Type="http://schemas.openxmlformats.org/officeDocument/2006/relationships/customXml" Target="../ink/ink2510.xml"/><Relationship Id="rId67" Type="http://schemas.openxmlformats.org/officeDocument/2006/relationships/customXml" Target="../ink/ink2071.xml"/><Relationship Id="rId272" Type="http://schemas.openxmlformats.org/officeDocument/2006/relationships/image" Target="../media/image1073.png"/><Relationship Id="rId577" Type="http://schemas.openxmlformats.org/officeDocument/2006/relationships/image" Target="../media/image1223.png"/><Relationship Id="rId700" Type="http://schemas.openxmlformats.org/officeDocument/2006/relationships/customXml" Target="../ink/ink2390.xml"/><Relationship Id="rId1123" Type="http://schemas.openxmlformats.org/officeDocument/2006/relationships/customXml" Target="../ink/ink2603.xml"/><Relationship Id="rId132" Type="http://schemas.openxmlformats.org/officeDocument/2006/relationships/customXml" Target="../ink/ink2104.xml"/><Relationship Id="rId784" Type="http://schemas.openxmlformats.org/officeDocument/2006/relationships/customXml" Target="../ink/ink2433.xml"/><Relationship Id="rId991" Type="http://schemas.openxmlformats.org/officeDocument/2006/relationships/customXml" Target="../ink/ink2537.xml"/><Relationship Id="rId1067" Type="http://schemas.openxmlformats.org/officeDocument/2006/relationships/customXml" Target="../ink/ink2575.xml"/><Relationship Id="rId437" Type="http://schemas.openxmlformats.org/officeDocument/2006/relationships/image" Target="../media/image1155.png"/><Relationship Id="rId644" Type="http://schemas.openxmlformats.org/officeDocument/2006/relationships/customXml" Target="../ink/ink2362.xml"/><Relationship Id="rId851" Type="http://schemas.openxmlformats.org/officeDocument/2006/relationships/image" Target="../media/image1360.png"/><Relationship Id="rId1274" Type="http://schemas.openxmlformats.org/officeDocument/2006/relationships/image" Target="../media/image1570.png"/><Relationship Id="rId283" Type="http://schemas.openxmlformats.org/officeDocument/2006/relationships/customXml" Target="../ink/ink2180.xml"/><Relationship Id="rId490" Type="http://schemas.openxmlformats.org/officeDocument/2006/relationships/image" Target="../media/image1180.png"/><Relationship Id="rId504" Type="http://schemas.openxmlformats.org/officeDocument/2006/relationships/image" Target="../media/image1187.png"/><Relationship Id="rId711" Type="http://schemas.openxmlformats.org/officeDocument/2006/relationships/image" Target="../media/image1290.png"/><Relationship Id="rId949" Type="http://schemas.openxmlformats.org/officeDocument/2006/relationships/customXml" Target="../ink/ink2516.xml"/><Relationship Id="rId1134" Type="http://schemas.openxmlformats.org/officeDocument/2006/relationships/image" Target="../media/image1501.png"/><Relationship Id="rId78" Type="http://schemas.openxmlformats.org/officeDocument/2006/relationships/image" Target="../media/image979.png"/><Relationship Id="rId143" Type="http://schemas.openxmlformats.org/officeDocument/2006/relationships/image" Target="../media/image1009.png"/><Relationship Id="rId350" Type="http://schemas.openxmlformats.org/officeDocument/2006/relationships/customXml" Target="../ink/ink2214.xml"/><Relationship Id="rId588" Type="http://schemas.openxmlformats.org/officeDocument/2006/relationships/customXml" Target="../ink/ink2334.xml"/><Relationship Id="rId795" Type="http://schemas.openxmlformats.org/officeDocument/2006/relationships/image" Target="../media/image1332.png"/><Relationship Id="rId809" Type="http://schemas.openxmlformats.org/officeDocument/2006/relationships/image" Target="../media/image1339.png"/><Relationship Id="rId1201" Type="http://schemas.openxmlformats.org/officeDocument/2006/relationships/image" Target="../media/image1535.png"/><Relationship Id="rId9" Type="http://schemas.openxmlformats.org/officeDocument/2006/relationships/customXml" Target="../ink/ink2042.xml"/><Relationship Id="rId210" Type="http://schemas.openxmlformats.org/officeDocument/2006/relationships/image" Target="../media/image1042.png"/><Relationship Id="rId448" Type="http://schemas.openxmlformats.org/officeDocument/2006/relationships/customXml" Target="../ink/ink2263.xml"/><Relationship Id="rId655" Type="http://schemas.openxmlformats.org/officeDocument/2006/relationships/image" Target="../media/image1261.png"/><Relationship Id="rId862" Type="http://schemas.openxmlformats.org/officeDocument/2006/relationships/customXml" Target="../ink/ink2472.xml"/><Relationship Id="rId1078" Type="http://schemas.openxmlformats.org/officeDocument/2006/relationships/image" Target="../media/image1473.png"/><Relationship Id="rId294" Type="http://schemas.openxmlformats.org/officeDocument/2006/relationships/image" Target="../media/image1084.png"/><Relationship Id="rId308" Type="http://schemas.openxmlformats.org/officeDocument/2006/relationships/customXml" Target="../ink/ink2193.xml"/><Relationship Id="rId515" Type="http://schemas.openxmlformats.org/officeDocument/2006/relationships/customXml" Target="../ink/ink2297.xml"/><Relationship Id="rId722" Type="http://schemas.openxmlformats.org/officeDocument/2006/relationships/image" Target="../media/image1295.png"/><Relationship Id="rId1145" Type="http://schemas.openxmlformats.org/officeDocument/2006/relationships/customXml" Target="../ink/ink2614.xml"/><Relationship Id="rId89" Type="http://schemas.openxmlformats.org/officeDocument/2006/relationships/customXml" Target="../ink/ink2082.xml"/><Relationship Id="rId154" Type="http://schemas.openxmlformats.org/officeDocument/2006/relationships/customXml" Target="../ink/ink2115.xml"/><Relationship Id="rId361" Type="http://schemas.openxmlformats.org/officeDocument/2006/relationships/image" Target="../media/image1117.png"/><Relationship Id="rId599" Type="http://schemas.openxmlformats.org/officeDocument/2006/relationships/image" Target="../media/image1233.png"/><Relationship Id="rId1005" Type="http://schemas.openxmlformats.org/officeDocument/2006/relationships/customXml" Target="../ink/ink2544.xml"/><Relationship Id="rId1212" Type="http://schemas.openxmlformats.org/officeDocument/2006/relationships/customXml" Target="../ink/ink2648.xml"/><Relationship Id="rId459" Type="http://schemas.openxmlformats.org/officeDocument/2006/relationships/image" Target="../media/image1165.png"/><Relationship Id="rId666" Type="http://schemas.openxmlformats.org/officeDocument/2006/relationships/customXml" Target="../ink/ink2373.xml"/><Relationship Id="rId873" Type="http://schemas.openxmlformats.org/officeDocument/2006/relationships/image" Target="../media/image1371.png"/><Relationship Id="rId1089" Type="http://schemas.openxmlformats.org/officeDocument/2006/relationships/customXml" Target="../ink/ink2586.xml"/><Relationship Id="rId16" Type="http://schemas.openxmlformats.org/officeDocument/2006/relationships/image" Target="../media/image948.png"/><Relationship Id="rId221" Type="http://schemas.openxmlformats.org/officeDocument/2006/relationships/customXml" Target="../ink/ink2149.xml"/><Relationship Id="rId319" Type="http://schemas.openxmlformats.org/officeDocument/2006/relationships/image" Target="../media/image1096.png"/><Relationship Id="rId526" Type="http://schemas.openxmlformats.org/officeDocument/2006/relationships/customXml" Target="../ink/ink2303.xml"/><Relationship Id="rId1156" Type="http://schemas.openxmlformats.org/officeDocument/2006/relationships/image" Target="../media/image1513.png"/><Relationship Id="rId733" Type="http://schemas.openxmlformats.org/officeDocument/2006/relationships/customXml" Target="../ink/ink2407.xml"/><Relationship Id="rId940" Type="http://schemas.openxmlformats.org/officeDocument/2006/relationships/customXml" Target="../ink/ink2511.xml"/><Relationship Id="rId1016" Type="http://schemas.openxmlformats.org/officeDocument/2006/relationships/image" Target="../media/image1442.png"/><Relationship Id="rId165" Type="http://schemas.openxmlformats.org/officeDocument/2006/relationships/customXml" Target="../ink/ink2121.xml"/><Relationship Id="rId372" Type="http://schemas.openxmlformats.org/officeDocument/2006/relationships/customXml" Target="../ink/ink2225.xml"/><Relationship Id="rId677" Type="http://schemas.openxmlformats.org/officeDocument/2006/relationships/image" Target="../media/image1272.png"/><Relationship Id="rId800" Type="http://schemas.openxmlformats.org/officeDocument/2006/relationships/customXml" Target="../ink/ink2441.xml"/><Relationship Id="rId1223" Type="http://schemas.openxmlformats.org/officeDocument/2006/relationships/image" Target="../media/image1546.png"/><Relationship Id="rId232" Type="http://schemas.openxmlformats.org/officeDocument/2006/relationships/image" Target="../media/image1053.png"/><Relationship Id="rId884" Type="http://schemas.openxmlformats.org/officeDocument/2006/relationships/customXml" Target="../ink/ink2483.xml"/><Relationship Id="rId27" Type="http://schemas.openxmlformats.org/officeDocument/2006/relationships/customXml" Target="../ink/ink2051.xml"/><Relationship Id="rId537" Type="http://schemas.openxmlformats.org/officeDocument/2006/relationships/image" Target="../media/image1203.png"/><Relationship Id="rId744" Type="http://schemas.openxmlformats.org/officeDocument/2006/relationships/image" Target="../media/image1307.png"/><Relationship Id="rId951" Type="http://schemas.openxmlformats.org/officeDocument/2006/relationships/customXml" Target="../ink/ink2517.xml"/><Relationship Id="rId1167" Type="http://schemas.openxmlformats.org/officeDocument/2006/relationships/customXml" Target="../ink/ink2625.xml"/><Relationship Id="rId80" Type="http://schemas.openxmlformats.org/officeDocument/2006/relationships/image" Target="../media/image26.png"/><Relationship Id="rId176" Type="http://schemas.openxmlformats.org/officeDocument/2006/relationships/image" Target="../media/image1025.png"/><Relationship Id="rId383" Type="http://schemas.openxmlformats.org/officeDocument/2006/relationships/image" Target="../media/image1128.png"/><Relationship Id="rId590" Type="http://schemas.openxmlformats.org/officeDocument/2006/relationships/customXml" Target="../ink/ink2335.xml"/><Relationship Id="rId604" Type="http://schemas.openxmlformats.org/officeDocument/2006/relationships/customXml" Target="../ink/ink2342.xml"/><Relationship Id="rId811" Type="http://schemas.openxmlformats.org/officeDocument/2006/relationships/image" Target="../media/image1340.png"/><Relationship Id="rId1027" Type="http://schemas.openxmlformats.org/officeDocument/2006/relationships/customXml" Target="../ink/ink2555.xml"/><Relationship Id="rId1234" Type="http://schemas.openxmlformats.org/officeDocument/2006/relationships/customXml" Target="../ink/ink2659.xml"/><Relationship Id="rId243" Type="http://schemas.openxmlformats.org/officeDocument/2006/relationships/customXml" Target="../ink/ink2160.xml"/><Relationship Id="rId450" Type="http://schemas.openxmlformats.org/officeDocument/2006/relationships/customXml" Target="../ink/ink2264.xml"/><Relationship Id="rId688" Type="http://schemas.openxmlformats.org/officeDocument/2006/relationships/customXml" Target="../ink/ink2384.xml"/><Relationship Id="rId895" Type="http://schemas.openxmlformats.org/officeDocument/2006/relationships/image" Target="../media/image1382.png"/><Relationship Id="rId909" Type="http://schemas.openxmlformats.org/officeDocument/2006/relationships/image" Target="../media/image1389.png"/><Relationship Id="rId1080" Type="http://schemas.openxmlformats.org/officeDocument/2006/relationships/image" Target="../media/image1474.png"/><Relationship Id="rId38" Type="http://schemas.openxmlformats.org/officeDocument/2006/relationships/image" Target="../media/image959.png"/><Relationship Id="rId103" Type="http://schemas.openxmlformats.org/officeDocument/2006/relationships/image" Target="../media/image139.png"/><Relationship Id="rId310" Type="http://schemas.openxmlformats.org/officeDocument/2006/relationships/customXml" Target="../ink/ink2194.xml"/><Relationship Id="rId548" Type="http://schemas.openxmlformats.org/officeDocument/2006/relationships/customXml" Target="../ink/ink2314.xml"/><Relationship Id="rId755" Type="http://schemas.openxmlformats.org/officeDocument/2006/relationships/customXml" Target="../ink/ink2418.xml"/><Relationship Id="rId962" Type="http://schemas.openxmlformats.org/officeDocument/2006/relationships/image" Target="../media/image1415.png"/><Relationship Id="rId1178" Type="http://schemas.openxmlformats.org/officeDocument/2006/relationships/customXml" Target="../ink/ink2631.xml"/><Relationship Id="rId91" Type="http://schemas.openxmlformats.org/officeDocument/2006/relationships/customXml" Target="../ink/ink2083.xml"/><Relationship Id="rId187" Type="http://schemas.openxmlformats.org/officeDocument/2006/relationships/customXml" Target="../ink/ink2132.xml"/><Relationship Id="rId394" Type="http://schemas.openxmlformats.org/officeDocument/2006/relationships/customXml" Target="../ink/ink2236.xml"/><Relationship Id="rId408" Type="http://schemas.openxmlformats.org/officeDocument/2006/relationships/customXml" Target="../ink/ink2243.xml"/><Relationship Id="rId615" Type="http://schemas.openxmlformats.org/officeDocument/2006/relationships/image" Target="../media/image1241.png"/><Relationship Id="rId822" Type="http://schemas.openxmlformats.org/officeDocument/2006/relationships/customXml" Target="../ink/ink2452.xml"/><Relationship Id="rId1038" Type="http://schemas.openxmlformats.org/officeDocument/2006/relationships/image" Target="../media/image1453.png"/><Relationship Id="rId1245" Type="http://schemas.openxmlformats.org/officeDocument/2006/relationships/customXml" Target="../ink/ink2665.xml"/><Relationship Id="rId254" Type="http://schemas.openxmlformats.org/officeDocument/2006/relationships/image" Target="../media/image1064.png"/><Relationship Id="rId699" Type="http://schemas.openxmlformats.org/officeDocument/2006/relationships/image" Target="../media/image1284.png"/><Relationship Id="rId1091" Type="http://schemas.openxmlformats.org/officeDocument/2006/relationships/customXml" Target="../ink/ink2587.xml"/><Relationship Id="rId1105" Type="http://schemas.openxmlformats.org/officeDocument/2006/relationships/customXml" Target="../ink/ink2594.xml"/><Relationship Id="rId49" Type="http://schemas.openxmlformats.org/officeDocument/2006/relationships/customXml" Target="../ink/ink2062.xml"/><Relationship Id="rId114" Type="http://schemas.openxmlformats.org/officeDocument/2006/relationships/customXml" Target="../ink/ink2095.xml"/><Relationship Id="rId461" Type="http://schemas.openxmlformats.org/officeDocument/2006/relationships/image" Target="../media/image1166.png"/><Relationship Id="rId559" Type="http://schemas.openxmlformats.org/officeDocument/2006/relationships/image" Target="../media/image1214.png"/><Relationship Id="rId766" Type="http://schemas.openxmlformats.org/officeDocument/2006/relationships/customXml" Target="../ink/ink2424.xml"/><Relationship Id="rId1189" Type="http://schemas.openxmlformats.org/officeDocument/2006/relationships/image" Target="../media/image1529.png"/><Relationship Id="rId198" Type="http://schemas.openxmlformats.org/officeDocument/2006/relationships/image" Target="../media/image1036.png"/><Relationship Id="rId321" Type="http://schemas.openxmlformats.org/officeDocument/2006/relationships/image" Target="../media/image1097.png"/><Relationship Id="rId419" Type="http://schemas.openxmlformats.org/officeDocument/2006/relationships/image" Target="../media/image1146.png"/><Relationship Id="rId626" Type="http://schemas.openxmlformats.org/officeDocument/2006/relationships/customXml" Target="../ink/ink2353.xml"/><Relationship Id="rId973" Type="http://schemas.openxmlformats.org/officeDocument/2006/relationships/customXml" Target="../ink/ink2528.xml"/><Relationship Id="rId1049" Type="http://schemas.openxmlformats.org/officeDocument/2006/relationships/customXml" Target="../ink/ink2566.xml"/><Relationship Id="rId1256" Type="http://schemas.openxmlformats.org/officeDocument/2006/relationships/image" Target="../media/image1562.png"/><Relationship Id="rId833" Type="http://schemas.openxmlformats.org/officeDocument/2006/relationships/image" Target="../media/image1351.png"/><Relationship Id="rId1116" Type="http://schemas.openxmlformats.org/officeDocument/2006/relationships/image" Target="../media/image1492.png"/><Relationship Id="rId265" Type="http://schemas.openxmlformats.org/officeDocument/2006/relationships/customXml" Target="../ink/ink2171.xml"/><Relationship Id="rId472" Type="http://schemas.openxmlformats.org/officeDocument/2006/relationships/customXml" Target="../ink/ink2275.xml"/><Relationship Id="rId900" Type="http://schemas.openxmlformats.org/officeDocument/2006/relationships/customXml" Target="../ink/ink2491.xml"/><Relationship Id="rId125" Type="http://schemas.openxmlformats.org/officeDocument/2006/relationships/image" Target="../media/image1000.png"/><Relationship Id="rId332" Type="http://schemas.openxmlformats.org/officeDocument/2006/relationships/customXml" Target="../ink/ink2205.xml"/><Relationship Id="rId777" Type="http://schemas.openxmlformats.org/officeDocument/2006/relationships/image" Target="../media/image1323.png"/><Relationship Id="rId984" Type="http://schemas.openxmlformats.org/officeDocument/2006/relationships/image" Target="../media/image1426.png"/><Relationship Id="rId637" Type="http://schemas.openxmlformats.org/officeDocument/2006/relationships/image" Target="../media/image1252.png"/><Relationship Id="rId844" Type="http://schemas.openxmlformats.org/officeDocument/2006/relationships/customXml" Target="../ink/ink2463.xml"/><Relationship Id="rId1267" Type="http://schemas.openxmlformats.org/officeDocument/2006/relationships/customXml" Target="../ink/ink2676.xml"/><Relationship Id="rId276" Type="http://schemas.openxmlformats.org/officeDocument/2006/relationships/image" Target="../media/image1075.png"/><Relationship Id="rId483" Type="http://schemas.openxmlformats.org/officeDocument/2006/relationships/customXml" Target="../ink/ink2281.xml"/><Relationship Id="rId690" Type="http://schemas.openxmlformats.org/officeDocument/2006/relationships/customXml" Target="../ink/ink2385.xml"/><Relationship Id="rId704" Type="http://schemas.openxmlformats.org/officeDocument/2006/relationships/customXml" Target="../ink/ink2392.xml"/><Relationship Id="rId911" Type="http://schemas.openxmlformats.org/officeDocument/2006/relationships/image" Target="../media/image1390.png"/><Relationship Id="rId1127" Type="http://schemas.openxmlformats.org/officeDocument/2006/relationships/customXml" Target="../ink/ink2605.xml"/><Relationship Id="rId40" Type="http://schemas.openxmlformats.org/officeDocument/2006/relationships/image" Target="../media/image960.png"/><Relationship Id="rId136" Type="http://schemas.openxmlformats.org/officeDocument/2006/relationships/customXml" Target="../ink/ink2106.xml"/><Relationship Id="rId343" Type="http://schemas.openxmlformats.org/officeDocument/2006/relationships/image" Target="../media/image1108.png"/><Relationship Id="rId550" Type="http://schemas.openxmlformats.org/officeDocument/2006/relationships/customXml" Target="../ink/ink2315.xml"/><Relationship Id="rId788" Type="http://schemas.openxmlformats.org/officeDocument/2006/relationships/customXml" Target="../ink/ink2435.xml"/><Relationship Id="rId995" Type="http://schemas.openxmlformats.org/officeDocument/2006/relationships/customXml" Target="../ink/ink2539.xml"/><Relationship Id="rId1180" Type="http://schemas.openxmlformats.org/officeDocument/2006/relationships/customXml" Target="../ink/ink2632.xml"/><Relationship Id="rId203" Type="http://schemas.openxmlformats.org/officeDocument/2006/relationships/customXml" Target="../ink/ink2140.xml"/><Relationship Id="rId648" Type="http://schemas.openxmlformats.org/officeDocument/2006/relationships/customXml" Target="../ink/ink2364.xml"/><Relationship Id="rId855" Type="http://schemas.openxmlformats.org/officeDocument/2006/relationships/image" Target="../media/image1362.png"/><Relationship Id="rId1040" Type="http://schemas.openxmlformats.org/officeDocument/2006/relationships/image" Target="../media/image1454.png"/><Relationship Id="rId1278" Type="http://schemas.openxmlformats.org/officeDocument/2006/relationships/image" Target="../media/image1572.png"/><Relationship Id="rId287" Type="http://schemas.openxmlformats.org/officeDocument/2006/relationships/customXml" Target="../ink/ink2182.xml"/><Relationship Id="rId410" Type="http://schemas.openxmlformats.org/officeDocument/2006/relationships/customXml" Target="../ink/ink2244.xml"/><Relationship Id="rId494" Type="http://schemas.openxmlformats.org/officeDocument/2006/relationships/image" Target="../media/image1182.png"/><Relationship Id="rId508" Type="http://schemas.openxmlformats.org/officeDocument/2006/relationships/image" Target="../media/image1189.png"/><Relationship Id="rId715" Type="http://schemas.openxmlformats.org/officeDocument/2006/relationships/image" Target="../media/image1292.png"/><Relationship Id="rId922" Type="http://schemas.openxmlformats.org/officeDocument/2006/relationships/customXml" Target="../ink/ink2502.xml"/><Relationship Id="rId1138" Type="http://schemas.openxmlformats.org/officeDocument/2006/relationships/image" Target="../media/image1503.png"/><Relationship Id="rId147" Type="http://schemas.openxmlformats.org/officeDocument/2006/relationships/image" Target="../media/image1011.png"/><Relationship Id="rId354" Type="http://schemas.openxmlformats.org/officeDocument/2006/relationships/customXml" Target="../ink/ink2216.xml"/><Relationship Id="rId799" Type="http://schemas.openxmlformats.org/officeDocument/2006/relationships/image" Target="../media/image1334.png"/><Relationship Id="rId1191" Type="http://schemas.openxmlformats.org/officeDocument/2006/relationships/image" Target="../media/image1530.png"/><Relationship Id="rId1205" Type="http://schemas.openxmlformats.org/officeDocument/2006/relationships/image" Target="../media/image1537.png"/><Relationship Id="rId51" Type="http://schemas.openxmlformats.org/officeDocument/2006/relationships/customXml" Target="../ink/ink2063.xml"/><Relationship Id="rId561" Type="http://schemas.openxmlformats.org/officeDocument/2006/relationships/image" Target="../media/image1215.png"/><Relationship Id="rId659" Type="http://schemas.openxmlformats.org/officeDocument/2006/relationships/image" Target="../media/image1263.png"/><Relationship Id="rId866" Type="http://schemas.openxmlformats.org/officeDocument/2006/relationships/customXml" Target="../ink/ink2474.xml"/><Relationship Id="rId214" Type="http://schemas.openxmlformats.org/officeDocument/2006/relationships/image" Target="../media/image1044.png"/><Relationship Id="rId298" Type="http://schemas.openxmlformats.org/officeDocument/2006/relationships/image" Target="../media/image1086.png"/><Relationship Id="rId421" Type="http://schemas.openxmlformats.org/officeDocument/2006/relationships/image" Target="../media/image1147.png"/><Relationship Id="rId519" Type="http://schemas.openxmlformats.org/officeDocument/2006/relationships/customXml" Target="../ink/ink2299.xml"/><Relationship Id="rId1051" Type="http://schemas.openxmlformats.org/officeDocument/2006/relationships/customXml" Target="../ink/ink2567.xml"/><Relationship Id="rId1149" Type="http://schemas.openxmlformats.org/officeDocument/2006/relationships/customXml" Target="../ink/ink2616.xml"/><Relationship Id="rId158" Type="http://schemas.openxmlformats.org/officeDocument/2006/relationships/customXml" Target="../ink/ink2117.xml"/><Relationship Id="rId726" Type="http://schemas.openxmlformats.org/officeDocument/2006/relationships/image" Target="../media/image1298.png"/><Relationship Id="rId933" Type="http://schemas.openxmlformats.org/officeDocument/2006/relationships/image" Target="../media/image1401.png"/><Relationship Id="rId1009" Type="http://schemas.openxmlformats.org/officeDocument/2006/relationships/customXml" Target="../ink/ink2546.xml"/><Relationship Id="rId62" Type="http://schemas.openxmlformats.org/officeDocument/2006/relationships/image" Target="../media/image971.png"/><Relationship Id="rId365" Type="http://schemas.openxmlformats.org/officeDocument/2006/relationships/image" Target="../media/image1119.png"/><Relationship Id="rId572" Type="http://schemas.openxmlformats.org/officeDocument/2006/relationships/customXml" Target="../ink/ink2326.xml"/><Relationship Id="rId1216" Type="http://schemas.openxmlformats.org/officeDocument/2006/relationships/customXml" Target="../ink/ink2650.xml"/><Relationship Id="rId225" Type="http://schemas.openxmlformats.org/officeDocument/2006/relationships/customXml" Target="../ink/ink2151.xml"/><Relationship Id="rId432" Type="http://schemas.openxmlformats.org/officeDocument/2006/relationships/customXml" Target="../ink/ink2255.xml"/><Relationship Id="rId877" Type="http://schemas.openxmlformats.org/officeDocument/2006/relationships/image" Target="../media/image1373.png"/><Relationship Id="rId1062" Type="http://schemas.openxmlformats.org/officeDocument/2006/relationships/image" Target="../media/image1465.png"/><Relationship Id="rId737" Type="http://schemas.openxmlformats.org/officeDocument/2006/relationships/customXml" Target="../ink/ink2409.xml"/><Relationship Id="rId944" Type="http://schemas.openxmlformats.org/officeDocument/2006/relationships/customXml" Target="../ink/ink2513.xml"/><Relationship Id="rId73" Type="http://schemas.openxmlformats.org/officeDocument/2006/relationships/customXml" Target="../ink/ink2074.xml"/><Relationship Id="rId169" Type="http://schemas.openxmlformats.org/officeDocument/2006/relationships/customXml" Target="../ink/ink2123.xml"/><Relationship Id="rId376" Type="http://schemas.openxmlformats.org/officeDocument/2006/relationships/customXml" Target="../ink/ink2227.xml"/><Relationship Id="rId583" Type="http://schemas.openxmlformats.org/officeDocument/2006/relationships/image" Target="../media/image1225.png"/><Relationship Id="rId790" Type="http://schemas.openxmlformats.org/officeDocument/2006/relationships/customXml" Target="../ink/ink2436.xml"/><Relationship Id="rId804" Type="http://schemas.openxmlformats.org/officeDocument/2006/relationships/customXml" Target="../ink/ink2443.xml"/><Relationship Id="rId1227" Type="http://schemas.openxmlformats.org/officeDocument/2006/relationships/image" Target="../media/image1548.png"/><Relationship Id="rId4" Type="http://schemas.openxmlformats.org/officeDocument/2006/relationships/image" Target="../media/image942.png"/><Relationship Id="rId236" Type="http://schemas.openxmlformats.org/officeDocument/2006/relationships/image" Target="../media/image1055.png"/><Relationship Id="rId443" Type="http://schemas.openxmlformats.org/officeDocument/2006/relationships/image" Target="../media/image1158.png"/><Relationship Id="rId650" Type="http://schemas.openxmlformats.org/officeDocument/2006/relationships/customXml" Target="../ink/ink2365.xml"/><Relationship Id="rId888" Type="http://schemas.openxmlformats.org/officeDocument/2006/relationships/customXml" Target="../ink/ink2485.xml"/><Relationship Id="rId1073" Type="http://schemas.openxmlformats.org/officeDocument/2006/relationships/customXml" Target="../ink/ink2578.xml"/><Relationship Id="rId1280" Type="http://schemas.openxmlformats.org/officeDocument/2006/relationships/image" Target="../media/image1573.png"/><Relationship Id="rId303" Type="http://schemas.openxmlformats.org/officeDocument/2006/relationships/customXml" Target="../ink/ink2190.xml"/><Relationship Id="rId748" Type="http://schemas.openxmlformats.org/officeDocument/2006/relationships/image" Target="../media/image1309.png"/><Relationship Id="rId955" Type="http://schemas.openxmlformats.org/officeDocument/2006/relationships/customXml" Target="../ink/ink2519.xml"/><Relationship Id="rId1140" Type="http://schemas.openxmlformats.org/officeDocument/2006/relationships/image" Target="../media/image1505.png"/><Relationship Id="rId84" Type="http://schemas.openxmlformats.org/officeDocument/2006/relationships/image" Target="../media/image981.png"/><Relationship Id="rId387" Type="http://schemas.openxmlformats.org/officeDocument/2006/relationships/image" Target="../media/image1130.png"/><Relationship Id="rId510" Type="http://schemas.openxmlformats.org/officeDocument/2006/relationships/image" Target="../media/image1190.png"/><Relationship Id="rId594" Type="http://schemas.openxmlformats.org/officeDocument/2006/relationships/customXml" Target="../ink/ink2337.xml"/><Relationship Id="rId608" Type="http://schemas.openxmlformats.org/officeDocument/2006/relationships/customXml" Target="../ink/ink2344.xml"/><Relationship Id="rId815" Type="http://schemas.openxmlformats.org/officeDocument/2006/relationships/image" Target="../media/image1342.png"/><Relationship Id="rId1238" Type="http://schemas.openxmlformats.org/officeDocument/2006/relationships/customXml" Target="../ink/ink2661.xml"/><Relationship Id="rId247" Type="http://schemas.openxmlformats.org/officeDocument/2006/relationships/customXml" Target="../ink/ink2162.xml"/><Relationship Id="rId899" Type="http://schemas.openxmlformats.org/officeDocument/2006/relationships/image" Target="../media/image1384.png"/><Relationship Id="rId1000" Type="http://schemas.openxmlformats.org/officeDocument/2006/relationships/image" Target="../media/image1434.png"/><Relationship Id="rId1084" Type="http://schemas.openxmlformats.org/officeDocument/2006/relationships/image" Target="../media/image1476.png"/><Relationship Id="rId107" Type="http://schemas.openxmlformats.org/officeDocument/2006/relationships/image" Target="../media/image991.png"/><Relationship Id="rId454" Type="http://schemas.openxmlformats.org/officeDocument/2006/relationships/customXml" Target="../ink/ink2266.xml"/><Relationship Id="rId661" Type="http://schemas.openxmlformats.org/officeDocument/2006/relationships/image" Target="../media/image1264.png"/><Relationship Id="rId759" Type="http://schemas.openxmlformats.org/officeDocument/2006/relationships/image" Target="../media/image1314.png"/><Relationship Id="rId966" Type="http://schemas.openxmlformats.org/officeDocument/2006/relationships/image" Target="../media/image1417.png"/><Relationship Id="rId11" Type="http://schemas.openxmlformats.org/officeDocument/2006/relationships/customXml" Target="../ink/ink2043.xml"/><Relationship Id="rId314" Type="http://schemas.openxmlformats.org/officeDocument/2006/relationships/customXml" Target="../ink/ink2196.xml"/><Relationship Id="rId398" Type="http://schemas.openxmlformats.org/officeDocument/2006/relationships/customXml" Target="../ink/ink2238.xml"/><Relationship Id="rId521" Type="http://schemas.openxmlformats.org/officeDocument/2006/relationships/customXml" Target="../ink/ink2300.xml"/><Relationship Id="rId619" Type="http://schemas.openxmlformats.org/officeDocument/2006/relationships/image" Target="../media/image1243.png"/><Relationship Id="rId1151" Type="http://schemas.openxmlformats.org/officeDocument/2006/relationships/customXml" Target="../ink/ink2617.xml"/><Relationship Id="rId1249" Type="http://schemas.openxmlformats.org/officeDocument/2006/relationships/customXml" Target="../ink/ink2667.xml"/><Relationship Id="rId95" Type="http://schemas.openxmlformats.org/officeDocument/2006/relationships/customXml" Target="../ink/ink2085.xml"/><Relationship Id="rId160" Type="http://schemas.openxmlformats.org/officeDocument/2006/relationships/customXml" Target="../ink/ink2118.xml"/><Relationship Id="rId826" Type="http://schemas.openxmlformats.org/officeDocument/2006/relationships/customXml" Target="../ink/ink2454.xml"/><Relationship Id="rId1011" Type="http://schemas.openxmlformats.org/officeDocument/2006/relationships/customXml" Target="../ink/ink2547.xml"/><Relationship Id="rId1109" Type="http://schemas.openxmlformats.org/officeDocument/2006/relationships/customXml" Target="../ink/ink2596.xml"/><Relationship Id="rId258" Type="http://schemas.openxmlformats.org/officeDocument/2006/relationships/image" Target="../media/image1066.png"/><Relationship Id="rId465" Type="http://schemas.openxmlformats.org/officeDocument/2006/relationships/image" Target="../media/image1168.png"/><Relationship Id="rId672" Type="http://schemas.openxmlformats.org/officeDocument/2006/relationships/customXml" Target="../ink/ink2376.xml"/><Relationship Id="rId1095" Type="http://schemas.openxmlformats.org/officeDocument/2006/relationships/customXml" Target="../ink/ink2589.xml"/><Relationship Id="rId22" Type="http://schemas.openxmlformats.org/officeDocument/2006/relationships/image" Target="../media/image951.png"/><Relationship Id="rId118" Type="http://schemas.openxmlformats.org/officeDocument/2006/relationships/customXml" Target="../ink/ink2097.xml"/><Relationship Id="rId325" Type="http://schemas.openxmlformats.org/officeDocument/2006/relationships/image" Target="../media/image1099.png"/><Relationship Id="rId532" Type="http://schemas.openxmlformats.org/officeDocument/2006/relationships/customXml" Target="../ink/ink2306.xml"/><Relationship Id="rId977" Type="http://schemas.openxmlformats.org/officeDocument/2006/relationships/customXml" Target="../ink/ink2530.xml"/><Relationship Id="rId1162" Type="http://schemas.openxmlformats.org/officeDocument/2006/relationships/image" Target="../media/image1516.png"/><Relationship Id="rId171" Type="http://schemas.openxmlformats.org/officeDocument/2006/relationships/customXml" Target="../ink/ink2124.xml"/><Relationship Id="rId837" Type="http://schemas.openxmlformats.org/officeDocument/2006/relationships/image" Target="../media/image1353.png"/><Relationship Id="rId1022" Type="http://schemas.openxmlformats.org/officeDocument/2006/relationships/image" Target="../media/image1445.png"/><Relationship Id="rId269" Type="http://schemas.openxmlformats.org/officeDocument/2006/relationships/customXml" Target="../ink/ink2173.xml"/><Relationship Id="rId476" Type="http://schemas.openxmlformats.org/officeDocument/2006/relationships/customXml" Target="../ink/ink2277.xml"/><Relationship Id="rId683" Type="http://schemas.openxmlformats.org/officeDocument/2006/relationships/image" Target="../media/image1275.png"/><Relationship Id="rId890" Type="http://schemas.openxmlformats.org/officeDocument/2006/relationships/customXml" Target="../ink/ink2486.xml"/><Relationship Id="rId904" Type="http://schemas.openxmlformats.org/officeDocument/2006/relationships/customXml" Target="../ink/ink2493.xml"/><Relationship Id="rId33" Type="http://schemas.openxmlformats.org/officeDocument/2006/relationships/customXml" Target="../ink/ink2054.xml"/><Relationship Id="rId129" Type="http://schemas.openxmlformats.org/officeDocument/2006/relationships/image" Target="../media/image1002.png"/><Relationship Id="rId336" Type="http://schemas.openxmlformats.org/officeDocument/2006/relationships/customXml" Target="../ink/ink2207.xml"/><Relationship Id="rId543" Type="http://schemas.openxmlformats.org/officeDocument/2006/relationships/image" Target="../media/image1206.png"/><Relationship Id="rId988" Type="http://schemas.openxmlformats.org/officeDocument/2006/relationships/image" Target="../media/image1428.png"/><Relationship Id="rId1173" Type="http://schemas.openxmlformats.org/officeDocument/2006/relationships/customXml" Target="../ink/ink2628.xml"/><Relationship Id="rId182" Type="http://schemas.openxmlformats.org/officeDocument/2006/relationships/image" Target="../media/image1028.png"/><Relationship Id="rId403" Type="http://schemas.openxmlformats.org/officeDocument/2006/relationships/image" Target="../media/image1138.png"/><Relationship Id="rId750" Type="http://schemas.openxmlformats.org/officeDocument/2006/relationships/image" Target="../media/image1310.png"/><Relationship Id="rId848" Type="http://schemas.openxmlformats.org/officeDocument/2006/relationships/customXml" Target="../ink/ink2465.xml"/><Relationship Id="rId1033" Type="http://schemas.openxmlformats.org/officeDocument/2006/relationships/customXml" Target="../ink/ink2558.xml"/><Relationship Id="rId487" Type="http://schemas.openxmlformats.org/officeDocument/2006/relationships/customXml" Target="../ink/ink2283.xml"/><Relationship Id="rId610" Type="http://schemas.openxmlformats.org/officeDocument/2006/relationships/customXml" Target="../ink/ink2345.xml"/><Relationship Id="rId694" Type="http://schemas.openxmlformats.org/officeDocument/2006/relationships/customXml" Target="../ink/ink2387.xml"/><Relationship Id="rId708" Type="http://schemas.openxmlformats.org/officeDocument/2006/relationships/customXml" Target="../ink/ink2394.xml"/><Relationship Id="rId915" Type="http://schemas.openxmlformats.org/officeDocument/2006/relationships/image" Target="../media/image1392.png"/><Relationship Id="rId1240" Type="http://schemas.openxmlformats.org/officeDocument/2006/relationships/customXml" Target="../ink/ink2662.xml"/><Relationship Id="rId347" Type="http://schemas.openxmlformats.org/officeDocument/2006/relationships/image" Target="../media/image1110.png"/><Relationship Id="rId999" Type="http://schemas.openxmlformats.org/officeDocument/2006/relationships/customXml" Target="../ink/ink2541.xml"/><Relationship Id="rId1100" Type="http://schemas.openxmlformats.org/officeDocument/2006/relationships/image" Target="../media/image1484.png"/><Relationship Id="rId1184" Type="http://schemas.openxmlformats.org/officeDocument/2006/relationships/customXml" Target="../ink/ink2634.xml"/><Relationship Id="rId44" Type="http://schemas.openxmlformats.org/officeDocument/2006/relationships/image" Target="../media/image962.png"/><Relationship Id="rId554" Type="http://schemas.openxmlformats.org/officeDocument/2006/relationships/customXml" Target="../ink/ink2317.xml"/><Relationship Id="rId761" Type="http://schemas.openxmlformats.org/officeDocument/2006/relationships/image" Target="../media/image1315.png"/><Relationship Id="rId859" Type="http://schemas.openxmlformats.org/officeDocument/2006/relationships/image" Target="../media/image1364.png"/><Relationship Id="rId193" Type="http://schemas.openxmlformats.org/officeDocument/2006/relationships/customXml" Target="../ink/ink2135.xml"/><Relationship Id="rId207" Type="http://schemas.openxmlformats.org/officeDocument/2006/relationships/customXml" Target="../ink/ink2142.xml"/><Relationship Id="rId414" Type="http://schemas.openxmlformats.org/officeDocument/2006/relationships/customXml" Target="../ink/ink2246.xml"/><Relationship Id="rId498" Type="http://schemas.openxmlformats.org/officeDocument/2006/relationships/image" Target="../media/image1184.png"/><Relationship Id="rId621" Type="http://schemas.openxmlformats.org/officeDocument/2006/relationships/image" Target="../media/image1244.png"/><Relationship Id="rId1044" Type="http://schemas.openxmlformats.org/officeDocument/2006/relationships/image" Target="../media/image1456.png"/><Relationship Id="rId1251" Type="http://schemas.openxmlformats.org/officeDocument/2006/relationships/customXml" Target="../ink/ink2668.xml"/><Relationship Id="rId260" Type="http://schemas.openxmlformats.org/officeDocument/2006/relationships/image" Target="../media/image1067.png"/><Relationship Id="rId719" Type="http://schemas.openxmlformats.org/officeDocument/2006/relationships/customXml" Target="../ink/ink2400.xml"/><Relationship Id="rId926" Type="http://schemas.openxmlformats.org/officeDocument/2006/relationships/customXml" Target="../ink/ink2504.xml"/><Relationship Id="rId1111" Type="http://schemas.openxmlformats.org/officeDocument/2006/relationships/customXml" Target="../ink/ink2597.xml"/><Relationship Id="rId55" Type="http://schemas.openxmlformats.org/officeDocument/2006/relationships/customXml" Target="../ink/ink2065.xml"/><Relationship Id="rId120" Type="http://schemas.openxmlformats.org/officeDocument/2006/relationships/customXml" Target="../ink/ink2098.xml"/><Relationship Id="rId358" Type="http://schemas.openxmlformats.org/officeDocument/2006/relationships/customXml" Target="../ink/ink2218.xml"/><Relationship Id="rId565" Type="http://schemas.openxmlformats.org/officeDocument/2006/relationships/image" Target="../media/image1217.png"/><Relationship Id="rId772" Type="http://schemas.openxmlformats.org/officeDocument/2006/relationships/customXml" Target="../ink/ink2427.xml"/><Relationship Id="rId1195" Type="http://schemas.openxmlformats.org/officeDocument/2006/relationships/image" Target="../media/image1532.png"/><Relationship Id="rId1209" Type="http://schemas.openxmlformats.org/officeDocument/2006/relationships/image" Target="../media/image1539.png"/><Relationship Id="rId218" Type="http://schemas.openxmlformats.org/officeDocument/2006/relationships/image" Target="../media/image1046.png"/><Relationship Id="rId425" Type="http://schemas.openxmlformats.org/officeDocument/2006/relationships/image" Target="../media/image1149.png"/><Relationship Id="rId632" Type="http://schemas.openxmlformats.org/officeDocument/2006/relationships/customXml" Target="../ink/ink2356.xml"/><Relationship Id="rId1055" Type="http://schemas.openxmlformats.org/officeDocument/2006/relationships/customXml" Target="../ink/ink2569.xml"/><Relationship Id="rId1262" Type="http://schemas.openxmlformats.org/officeDocument/2006/relationships/image" Target="../media/image1564.png"/><Relationship Id="rId271" Type="http://schemas.openxmlformats.org/officeDocument/2006/relationships/customXml" Target="../ink/ink2174.xml"/><Relationship Id="rId937" Type="http://schemas.openxmlformats.org/officeDocument/2006/relationships/image" Target="../media/image1403.png"/><Relationship Id="rId1122" Type="http://schemas.openxmlformats.org/officeDocument/2006/relationships/image" Target="../media/image1495.png"/><Relationship Id="rId66" Type="http://schemas.openxmlformats.org/officeDocument/2006/relationships/image" Target="../media/image973.png"/><Relationship Id="rId131" Type="http://schemas.openxmlformats.org/officeDocument/2006/relationships/image" Target="../media/image1003.png"/><Relationship Id="rId369" Type="http://schemas.openxmlformats.org/officeDocument/2006/relationships/image" Target="../media/image1121.png"/><Relationship Id="rId576" Type="http://schemas.openxmlformats.org/officeDocument/2006/relationships/customXml" Target="../ink/ink2328.xml"/><Relationship Id="rId783" Type="http://schemas.openxmlformats.org/officeDocument/2006/relationships/image" Target="../media/image1326.png"/><Relationship Id="rId990" Type="http://schemas.openxmlformats.org/officeDocument/2006/relationships/image" Target="../media/image1429.png"/><Relationship Id="rId229" Type="http://schemas.openxmlformats.org/officeDocument/2006/relationships/customXml" Target="../ink/ink2153.xml"/><Relationship Id="rId436" Type="http://schemas.openxmlformats.org/officeDocument/2006/relationships/customXml" Target="../ink/ink2257.xml"/><Relationship Id="rId643" Type="http://schemas.openxmlformats.org/officeDocument/2006/relationships/image" Target="../media/image1255.png"/><Relationship Id="rId1066" Type="http://schemas.openxmlformats.org/officeDocument/2006/relationships/image" Target="../media/image1467.png"/><Relationship Id="rId1273" Type="http://schemas.openxmlformats.org/officeDocument/2006/relationships/customXml" Target="../ink/ink2679.xml"/><Relationship Id="rId850" Type="http://schemas.openxmlformats.org/officeDocument/2006/relationships/customXml" Target="../ink/ink2466.xml"/><Relationship Id="rId948" Type="http://schemas.openxmlformats.org/officeDocument/2006/relationships/customXml" Target="../ink/ink2515.xml"/><Relationship Id="rId1133" Type="http://schemas.openxmlformats.org/officeDocument/2006/relationships/customXml" Target="../ink/ink2608.xml"/><Relationship Id="rId77" Type="http://schemas.openxmlformats.org/officeDocument/2006/relationships/customXml" Target="../ink/ink2076.xml"/><Relationship Id="rId282" Type="http://schemas.openxmlformats.org/officeDocument/2006/relationships/image" Target="../media/image1078.png"/><Relationship Id="rId503" Type="http://schemas.openxmlformats.org/officeDocument/2006/relationships/customXml" Target="../ink/ink2291.xml"/><Relationship Id="rId587" Type="http://schemas.openxmlformats.org/officeDocument/2006/relationships/image" Target="../media/image1227.png"/><Relationship Id="rId710" Type="http://schemas.openxmlformats.org/officeDocument/2006/relationships/customXml" Target="../ink/ink2395.xml"/><Relationship Id="rId808" Type="http://schemas.openxmlformats.org/officeDocument/2006/relationships/customXml" Target="../ink/ink2445.xml"/><Relationship Id="rId8" Type="http://schemas.openxmlformats.org/officeDocument/2006/relationships/image" Target="../media/image944.png"/><Relationship Id="rId142" Type="http://schemas.openxmlformats.org/officeDocument/2006/relationships/customXml" Target="../ink/ink2109.xml"/><Relationship Id="rId447" Type="http://schemas.openxmlformats.org/officeDocument/2006/relationships/image" Target="../media/image1160.png"/><Relationship Id="rId794" Type="http://schemas.openxmlformats.org/officeDocument/2006/relationships/customXml" Target="../ink/ink2438.xml"/><Relationship Id="rId1077" Type="http://schemas.openxmlformats.org/officeDocument/2006/relationships/customXml" Target="../ink/ink2580.xml"/><Relationship Id="rId1200" Type="http://schemas.openxmlformats.org/officeDocument/2006/relationships/customXml" Target="../ink/ink2642.xml"/><Relationship Id="rId654" Type="http://schemas.openxmlformats.org/officeDocument/2006/relationships/customXml" Target="../ink/ink2367.xml"/><Relationship Id="rId861" Type="http://schemas.openxmlformats.org/officeDocument/2006/relationships/image" Target="../media/image1365.png"/><Relationship Id="rId959" Type="http://schemas.openxmlformats.org/officeDocument/2006/relationships/customXml" Target="../ink/ink2521.xml"/><Relationship Id="rId1284" Type="http://schemas.openxmlformats.org/officeDocument/2006/relationships/image" Target="../media/image1575.png"/><Relationship Id="rId293" Type="http://schemas.openxmlformats.org/officeDocument/2006/relationships/customXml" Target="../ink/ink2185.xml"/><Relationship Id="rId307" Type="http://schemas.openxmlformats.org/officeDocument/2006/relationships/image" Target="../media/image1090.png"/><Relationship Id="rId514" Type="http://schemas.openxmlformats.org/officeDocument/2006/relationships/image" Target="../media/image1192.png"/><Relationship Id="rId721" Type="http://schemas.openxmlformats.org/officeDocument/2006/relationships/customXml" Target="../ink/ink2401.xml"/><Relationship Id="rId1144" Type="http://schemas.openxmlformats.org/officeDocument/2006/relationships/image" Target="../media/image1507.png"/><Relationship Id="rId88" Type="http://schemas.openxmlformats.org/officeDocument/2006/relationships/image" Target="../media/image983.png"/><Relationship Id="rId153" Type="http://schemas.openxmlformats.org/officeDocument/2006/relationships/image" Target="../media/image1014.png"/><Relationship Id="rId360" Type="http://schemas.openxmlformats.org/officeDocument/2006/relationships/customXml" Target="../ink/ink2219.xml"/><Relationship Id="rId598" Type="http://schemas.openxmlformats.org/officeDocument/2006/relationships/customXml" Target="../ink/ink2339.xml"/><Relationship Id="rId819" Type="http://schemas.openxmlformats.org/officeDocument/2006/relationships/image" Target="../media/image1344.png"/><Relationship Id="rId1004" Type="http://schemas.openxmlformats.org/officeDocument/2006/relationships/image" Target="../media/image1436.png"/><Relationship Id="rId1211" Type="http://schemas.openxmlformats.org/officeDocument/2006/relationships/image" Target="../media/image1540.png"/><Relationship Id="rId220" Type="http://schemas.openxmlformats.org/officeDocument/2006/relationships/image" Target="../media/image1047.png"/><Relationship Id="rId458" Type="http://schemas.openxmlformats.org/officeDocument/2006/relationships/customXml" Target="../ink/ink2268.xml"/><Relationship Id="rId665" Type="http://schemas.openxmlformats.org/officeDocument/2006/relationships/image" Target="../media/image1266.png"/><Relationship Id="rId872" Type="http://schemas.openxmlformats.org/officeDocument/2006/relationships/customXml" Target="../ink/ink2477.xml"/><Relationship Id="rId1088" Type="http://schemas.openxmlformats.org/officeDocument/2006/relationships/image" Target="../media/image1478.png"/><Relationship Id="rId15" Type="http://schemas.openxmlformats.org/officeDocument/2006/relationships/customXml" Target="../ink/ink2045.xml"/><Relationship Id="rId318" Type="http://schemas.openxmlformats.org/officeDocument/2006/relationships/customXml" Target="../ink/ink2198.xml"/><Relationship Id="rId525" Type="http://schemas.openxmlformats.org/officeDocument/2006/relationships/image" Target="../media/image1197.png"/><Relationship Id="rId732" Type="http://schemas.openxmlformats.org/officeDocument/2006/relationships/image" Target="../media/image1301.png"/><Relationship Id="rId1155" Type="http://schemas.openxmlformats.org/officeDocument/2006/relationships/customXml" Target="../ink/ink2619.xml"/><Relationship Id="rId99" Type="http://schemas.openxmlformats.org/officeDocument/2006/relationships/image" Target="../media/image988.png"/><Relationship Id="rId164" Type="http://schemas.openxmlformats.org/officeDocument/2006/relationships/image" Target="../media/image1019.png"/><Relationship Id="rId371" Type="http://schemas.openxmlformats.org/officeDocument/2006/relationships/image" Target="../media/image1122.png"/><Relationship Id="rId1015" Type="http://schemas.openxmlformats.org/officeDocument/2006/relationships/customXml" Target="../ink/ink2549.xml"/><Relationship Id="rId1222" Type="http://schemas.openxmlformats.org/officeDocument/2006/relationships/customXml" Target="../ink/ink2653.xml"/><Relationship Id="rId469" Type="http://schemas.openxmlformats.org/officeDocument/2006/relationships/image" Target="../media/image1170.png"/><Relationship Id="rId676" Type="http://schemas.openxmlformats.org/officeDocument/2006/relationships/customXml" Target="../ink/ink2378.xml"/><Relationship Id="rId883" Type="http://schemas.openxmlformats.org/officeDocument/2006/relationships/image" Target="../media/image1376.png"/><Relationship Id="rId1099" Type="http://schemas.openxmlformats.org/officeDocument/2006/relationships/customXml" Target="../ink/ink2591.xml"/><Relationship Id="rId26" Type="http://schemas.openxmlformats.org/officeDocument/2006/relationships/image" Target="../media/image953.png"/><Relationship Id="rId231" Type="http://schemas.openxmlformats.org/officeDocument/2006/relationships/customXml" Target="../ink/ink2154.xml"/><Relationship Id="rId329" Type="http://schemas.openxmlformats.org/officeDocument/2006/relationships/image" Target="../media/image1101.png"/><Relationship Id="rId536" Type="http://schemas.openxmlformats.org/officeDocument/2006/relationships/customXml" Target="../ink/ink2308.xml"/><Relationship Id="rId1166" Type="http://schemas.openxmlformats.org/officeDocument/2006/relationships/image" Target="../media/image1518.png"/><Relationship Id="rId175" Type="http://schemas.openxmlformats.org/officeDocument/2006/relationships/customXml" Target="../ink/ink2126.xml"/><Relationship Id="rId743" Type="http://schemas.openxmlformats.org/officeDocument/2006/relationships/customXml" Target="../ink/ink2412.xml"/><Relationship Id="rId950" Type="http://schemas.openxmlformats.org/officeDocument/2006/relationships/image" Target="../media/image1409.png"/><Relationship Id="rId1026" Type="http://schemas.openxmlformats.org/officeDocument/2006/relationships/image" Target="../media/image1447.png"/><Relationship Id="rId382" Type="http://schemas.openxmlformats.org/officeDocument/2006/relationships/customXml" Target="../ink/ink2230.xml"/><Relationship Id="rId603" Type="http://schemas.openxmlformats.org/officeDocument/2006/relationships/image" Target="../media/image1235.png"/><Relationship Id="rId687" Type="http://schemas.openxmlformats.org/officeDocument/2006/relationships/image" Target="../media/image1277.png"/><Relationship Id="rId810" Type="http://schemas.openxmlformats.org/officeDocument/2006/relationships/customXml" Target="../ink/ink2446.xml"/><Relationship Id="rId908" Type="http://schemas.openxmlformats.org/officeDocument/2006/relationships/customXml" Target="../ink/ink2495.xml"/><Relationship Id="rId1233" Type="http://schemas.openxmlformats.org/officeDocument/2006/relationships/image" Target="../media/image1551.png"/><Relationship Id="rId242" Type="http://schemas.openxmlformats.org/officeDocument/2006/relationships/image" Target="../media/image1058.png"/><Relationship Id="rId894" Type="http://schemas.openxmlformats.org/officeDocument/2006/relationships/customXml" Target="../ink/ink2488.xml"/><Relationship Id="rId1177" Type="http://schemas.openxmlformats.org/officeDocument/2006/relationships/image" Target="../media/image1523.png"/><Relationship Id="rId37" Type="http://schemas.openxmlformats.org/officeDocument/2006/relationships/customXml" Target="../ink/ink2056.xml"/><Relationship Id="rId102" Type="http://schemas.openxmlformats.org/officeDocument/2006/relationships/customXml" Target="../ink/ink2089.xml"/><Relationship Id="rId547" Type="http://schemas.openxmlformats.org/officeDocument/2006/relationships/image" Target="../media/image1208.png"/><Relationship Id="rId754" Type="http://schemas.openxmlformats.org/officeDocument/2006/relationships/image" Target="../media/image1312.png"/><Relationship Id="rId961" Type="http://schemas.openxmlformats.org/officeDocument/2006/relationships/customXml" Target="../ink/ink2522.xml"/><Relationship Id="rId90" Type="http://schemas.openxmlformats.org/officeDocument/2006/relationships/image" Target="../media/image984.png"/><Relationship Id="rId186" Type="http://schemas.openxmlformats.org/officeDocument/2006/relationships/image" Target="../media/image1030.png"/><Relationship Id="rId393" Type="http://schemas.openxmlformats.org/officeDocument/2006/relationships/image" Target="../media/image1133.png"/><Relationship Id="rId407" Type="http://schemas.openxmlformats.org/officeDocument/2006/relationships/image" Target="../media/image1140.png"/><Relationship Id="rId614" Type="http://schemas.openxmlformats.org/officeDocument/2006/relationships/customXml" Target="../ink/ink2347.xml"/><Relationship Id="rId821" Type="http://schemas.openxmlformats.org/officeDocument/2006/relationships/image" Target="../media/image1345.png"/><Relationship Id="rId1037" Type="http://schemas.openxmlformats.org/officeDocument/2006/relationships/customXml" Target="../ink/ink2560.xml"/><Relationship Id="rId1244" Type="http://schemas.openxmlformats.org/officeDocument/2006/relationships/image" Target="../media/image1556.png"/><Relationship Id="rId253" Type="http://schemas.openxmlformats.org/officeDocument/2006/relationships/customXml" Target="../ink/ink2165.xml"/><Relationship Id="rId460" Type="http://schemas.openxmlformats.org/officeDocument/2006/relationships/customXml" Target="../ink/ink2269.xml"/><Relationship Id="rId698" Type="http://schemas.openxmlformats.org/officeDocument/2006/relationships/customXml" Target="../ink/ink2389.xml"/><Relationship Id="rId919" Type="http://schemas.openxmlformats.org/officeDocument/2006/relationships/image" Target="../media/image1394.png"/><Relationship Id="rId1090" Type="http://schemas.openxmlformats.org/officeDocument/2006/relationships/image" Target="../media/image1479.png"/><Relationship Id="rId1104" Type="http://schemas.openxmlformats.org/officeDocument/2006/relationships/image" Target="../media/image1486.png"/><Relationship Id="rId48" Type="http://schemas.openxmlformats.org/officeDocument/2006/relationships/image" Target="../media/image964.png"/><Relationship Id="rId113" Type="http://schemas.openxmlformats.org/officeDocument/2006/relationships/image" Target="../media/image994.png"/><Relationship Id="rId320" Type="http://schemas.openxmlformats.org/officeDocument/2006/relationships/customXml" Target="../ink/ink2199.xml"/><Relationship Id="rId558" Type="http://schemas.openxmlformats.org/officeDocument/2006/relationships/customXml" Target="../ink/ink2319.xml"/><Relationship Id="rId765" Type="http://schemas.openxmlformats.org/officeDocument/2006/relationships/image" Target="../media/image1317.png"/><Relationship Id="rId972" Type="http://schemas.openxmlformats.org/officeDocument/2006/relationships/image" Target="../media/image1420.png"/><Relationship Id="rId1188" Type="http://schemas.openxmlformats.org/officeDocument/2006/relationships/customXml" Target="../ink/ink2636.xml"/><Relationship Id="rId197" Type="http://schemas.openxmlformats.org/officeDocument/2006/relationships/customXml" Target="../ink/ink2137.xml"/><Relationship Id="rId418" Type="http://schemas.openxmlformats.org/officeDocument/2006/relationships/customXml" Target="../ink/ink2248.xml"/><Relationship Id="rId625" Type="http://schemas.openxmlformats.org/officeDocument/2006/relationships/image" Target="../media/image1246.png"/><Relationship Id="rId832" Type="http://schemas.openxmlformats.org/officeDocument/2006/relationships/customXml" Target="../ink/ink2457.xml"/><Relationship Id="rId1048" Type="http://schemas.openxmlformats.org/officeDocument/2006/relationships/image" Target="../media/image1458.png"/><Relationship Id="rId1255" Type="http://schemas.openxmlformats.org/officeDocument/2006/relationships/customXml" Target="../ink/ink2670.xml"/><Relationship Id="rId264" Type="http://schemas.openxmlformats.org/officeDocument/2006/relationships/image" Target="../media/image1069.png"/><Relationship Id="rId471" Type="http://schemas.openxmlformats.org/officeDocument/2006/relationships/image" Target="../media/image1171.png"/><Relationship Id="rId1115" Type="http://schemas.openxmlformats.org/officeDocument/2006/relationships/customXml" Target="../ink/ink2599.xml"/><Relationship Id="rId59" Type="http://schemas.openxmlformats.org/officeDocument/2006/relationships/customXml" Target="../ink/ink2067.xml"/><Relationship Id="rId124" Type="http://schemas.openxmlformats.org/officeDocument/2006/relationships/customXml" Target="../ink/ink2100.xml"/><Relationship Id="rId569" Type="http://schemas.openxmlformats.org/officeDocument/2006/relationships/image" Target="../media/image1219.png"/><Relationship Id="rId776" Type="http://schemas.openxmlformats.org/officeDocument/2006/relationships/customXml" Target="../ink/ink2429.xml"/><Relationship Id="rId983" Type="http://schemas.openxmlformats.org/officeDocument/2006/relationships/customXml" Target="../ink/ink2533.xml"/><Relationship Id="rId1199" Type="http://schemas.openxmlformats.org/officeDocument/2006/relationships/image" Target="../media/image1534.png"/><Relationship Id="rId331" Type="http://schemas.openxmlformats.org/officeDocument/2006/relationships/image" Target="../media/image1102.png"/><Relationship Id="rId429" Type="http://schemas.openxmlformats.org/officeDocument/2006/relationships/image" Target="../media/image1151.png"/><Relationship Id="rId636" Type="http://schemas.openxmlformats.org/officeDocument/2006/relationships/customXml" Target="../ink/ink2358.xml"/><Relationship Id="rId1059" Type="http://schemas.openxmlformats.org/officeDocument/2006/relationships/customXml" Target="../ink/ink2571.xml"/><Relationship Id="rId1266" Type="http://schemas.openxmlformats.org/officeDocument/2006/relationships/image" Target="../media/image1566.png"/><Relationship Id="rId843" Type="http://schemas.openxmlformats.org/officeDocument/2006/relationships/image" Target="../media/image1356.png"/><Relationship Id="rId1126" Type="http://schemas.openxmlformats.org/officeDocument/2006/relationships/image" Target="../media/image1497.png"/><Relationship Id="rId275" Type="http://schemas.openxmlformats.org/officeDocument/2006/relationships/customXml" Target="../ink/ink2176.xml"/><Relationship Id="rId482" Type="http://schemas.openxmlformats.org/officeDocument/2006/relationships/customXml" Target="../ink/ink2280.xml"/><Relationship Id="rId703" Type="http://schemas.openxmlformats.org/officeDocument/2006/relationships/image" Target="../media/image1286.png"/><Relationship Id="rId910" Type="http://schemas.openxmlformats.org/officeDocument/2006/relationships/customXml" Target="../ink/ink2496.xml"/><Relationship Id="rId135" Type="http://schemas.openxmlformats.org/officeDocument/2006/relationships/image" Target="../media/image1005.png"/><Relationship Id="rId342" Type="http://schemas.openxmlformats.org/officeDocument/2006/relationships/customXml" Target="../ink/ink2210.xml"/><Relationship Id="rId787" Type="http://schemas.openxmlformats.org/officeDocument/2006/relationships/image" Target="../media/image1328.png"/><Relationship Id="rId994" Type="http://schemas.openxmlformats.org/officeDocument/2006/relationships/image" Target="../media/image1431.png"/><Relationship Id="rId202" Type="http://schemas.openxmlformats.org/officeDocument/2006/relationships/image" Target="../media/image1038.png"/><Relationship Id="rId647" Type="http://schemas.openxmlformats.org/officeDocument/2006/relationships/image" Target="../media/image1257.png"/><Relationship Id="rId854" Type="http://schemas.openxmlformats.org/officeDocument/2006/relationships/customXml" Target="../ink/ink2468.xml"/><Relationship Id="rId1277" Type="http://schemas.openxmlformats.org/officeDocument/2006/relationships/customXml" Target="../ink/ink2681.xml"/><Relationship Id="rId286" Type="http://schemas.openxmlformats.org/officeDocument/2006/relationships/image" Target="../media/image1080.png"/><Relationship Id="rId493" Type="http://schemas.openxmlformats.org/officeDocument/2006/relationships/customXml" Target="../ink/ink2286.xml"/><Relationship Id="rId507" Type="http://schemas.openxmlformats.org/officeDocument/2006/relationships/customXml" Target="../ink/ink2293.xml"/><Relationship Id="rId714" Type="http://schemas.openxmlformats.org/officeDocument/2006/relationships/customXml" Target="../ink/ink2397.xml"/><Relationship Id="rId921" Type="http://schemas.openxmlformats.org/officeDocument/2006/relationships/image" Target="../media/image1395.png"/><Relationship Id="rId1137" Type="http://schemas.openxmlformats.org/officeDocument/2006/relationships/customXml" Target="../ink/ink2610.xml"/><Relationship Id="rId50" Type="http://schemas.openxmlformats.org/officeDocument/2006/relationships/image" Target="../media/image965.png"/><Relationship Id="rId146" Type="http://schemas.openxmlformats.org/officeDocument/2006/relationships/customXml" Target="../ink/ink2111.xml"/><Relationship Id="rId353" Type="http://schemas.openxmlformats.org/officeDocument/2006/relationships/image" Target="../media/image1113.png"/><Relationship Id="rId560" Type="http://schemas.openxmlformats.org/officeDocument/2006/relationships/customXml" Target="../ink/ink2320.xml"/><Relationship Id="rId798" Type="http://schemas.openxmlformats.org/officeDocument/2006/relationships/customXml" Target="../ink/ink2440.xml"/><Relationship Id="rId1190" Type="http://schemas.openxmlformats.org/officeDocument/2006/relationships/customXml" Target="../ink/ink2637.xml"/><Relationship Id="rId1204" Type="http://schemas.openxmlformats.org/officeDocument/2006/relationships/customXml" Target="../ink/ink2644.xml"/><Relationship Id="rId213" Type="http://schemas.openxmlformats.org/officeDocument/2006/relationships/customXml" Target="../ink/ink2145.xml"/><Relationship Id="rId420" Type="http://schemas.openxmlformats.org/officeDocument/2006/relationships/customXml" Target="../ink/ink2249.xml"/><Relationship Id="rId658" Type="http://schemas.openxmlformats.org/officeDocument/2006/relationships/customXml" Target="../ink/ink2369.xml"/><Relationship Id="rId865" Type="http://schemas.openxmlformats.org/officeDocument/2006/relationships/image" Target="../media/image1367.png"/><Relationship Id="rId1050" Type="http://schemas.openxmlformats.org/officeDocument/2006/relationships/image" Target="../media/image1459.png"/><Relationship Id="rId297" Type="http://schemas.openxmlformats.org/officeDocument/2006/relationships/customXml" Target="../ink/ink2187.xml"/><Relationship Id="rId518" Type="http://schemas.openxmlformats.org/officeDocument/2006/relationships/image" Target="../media/image1194.png"/><Relationship Id="rId725" Type="http://schemas.openxmlformats.org/officeDocument/2006/relationships/customXml" Target="../ink/ink2403.xml"/><Relationship Id="rId932" Type="http://schemas.openxmlformats.org/officeDocument/2006/relationships/customXml" Target="../ink/ink2507.xml"/><Relationship Id="rId1148" Type="http://schemas.openxmlformats.org/officeDocument/2006/relationships/image" Target="../media/image1509.png"/><Relationship Id="rId157" Type="http://schemas.openxmlformats.org/officeDocument/2006/relationships/image" Target="../media/image1016.png"/><Relationship Id="rId364" Type="http://schemas.openxmlformats.org/officeDocument/2006/relationships/customXml" Target="../ink/ink2221.xml"/><Relationship Id="rId1008" Type="http://schemas.openxmlformats.org/officeDocument/2006/relationships/image" Target="../media/image1438.png"/><Relationship Id="rId1215" Type="http://schemas.openxmlformats.org/officeDocument/2006/relationships/image" Target="../media/image1542.png"/><Relationship Id="rId61" Type="http://schemas.openxmlformats.org/officeDocument/2006/relationships/customXml" Target="../ink/ink2068.xml"/><Relationship Id="rId571" Type="http://schemas.openxmlformats.org/officeDocument/2006/relationships/image" Target="../media/image1220.png"/><Relationship Id="rId669" Type="http://schemas.openxmlformats.org/officeDocument/2006/relationships/image" Target="../media/image1268.png"/><Relationship Id="rId876" Type="http://schemas.openxmlformats.org/officeDocument/2006/relationships/customXml" Target="../ink/ink2479.xml"/><Relationship Id="rId19" Type="http://schemas.openxmlformats.org/officeDocument/2006/relationships/customXml" Target="../ink/ink2047.xml"/><Relationship Id="rId224" Type="http://schemas.openxmlformats.org/officeDocument/2006/relationships/image" Target="../media/image1049.png"/><Relationship Id="rId431" Type="http://schemas.openxmlformats.org/officeDocument/2006/relationships/image" Target="../media/image1152.png"/><Relationship Id="rId529" Type="http://schemas.openxmlformats.org/officeDocument/2006/relationships/image" Target="../media/image1199.png"/><Relationship Id="rId736" Type="http://schemas.openxmlformats.org/officeDocument/2006/relationships/image" Target="../media/image1303.png"/><Relationship Id="rId1061" Type="http://schemas.openxmlformats.org/officeDocument/2006/relationships/customXml" Target="../ink/ink2572.xml"/><Relationship Id="rId1159" Type="http://schemas.openxmlformats.org/officeDocument/2006/relationships/customXml" Target="../ink/ink2621.xml"/><Relationship Id="rId168" Type="http://schemas.openxmlformats.org/officeDocument/2006/relationships/image" Target="../media/image1021.png"/><Relationship Id="rId943" Type="http://schemas.openxmlformats.org/officeDocument/2006/relationships/image" Target="../media/image1406.png"/><Relationship Id="rId1019" Type="http://schemas.openxmlformats.org/officeDocument/2006/relationships/customXml" Target="../ink/ink2551.xml"/><Relationship Id="rId72" Type="http://schemas.openxmlformats.org/officeDocument/2006/relationships/image" Target="../media/image976.png"/><Relationship Id="rId375" Type="http://schemas.openxmlformats.org/officeDocument/2006/relationships/image" Target="../media/image1124.png"/><Relationship Id="rId582" Type="http://schemas.openxmlformats.org/officeDocument/2006/relationships/customXml" Target="../ink/ink2331.xml"/><Relationship Id="rId803" Type="http://schemas.openxmlformats.org/officeDocument/2006/relationships/image" Target="../media/image1336.png"/><Relationship Id="rId1226" Type="http://schemas.openxmlformats.org/officeDocument/2006/relationships/customXml" Target="../ink/ink2655.xml"/><Relationship Id="rId3" Type="http://schemas.openxmlformats.org/officeDocument/2006/relationships/customXml" Target="../ink/ink2039.xml"/><Relationship Id="rId235" Type="http://schemas.openxmlformats.org/officeDocument/2006/relationships/customXml" Target="../ink/ink2156.xml"/><Relationship Id="rId442" Type="http://schemas.openxmlformats.org/officeDocument/2006/relationships/customXml" Target="../ink/ink2260.xml"/><Relationship Id="rId887" Type="http://schemas.openxmlformats.org/officeDocument/2006/relationships/image" Target="../media/image1378.png"/><Relationship Id="rId1072" Type="http://schemas.openxmlformats.org/officeDocument/2006/relationships/image" Target="../media/image1470.png"/><Relationship Id="rId302" Type="http://schemas.openxmlformats.org/officeDocument/2006/relationships/image" Target="../media/image1088.png"/><Relationship Id="rId747" Type="http://schemas.openxmlformats.org/officeDocument/2006/relationships/customXml" Target="../ink/ink2414.xml"/><Relationship Id="rId954" Type="http://schemas.openxmlformats.org/officeDocument/2006/relationships/image" Target="../media/image1411.png"/><Relationship Id="rId83" Type="http://schemas.openxmlformats.org/officeDocument/2006/relationships/customXml" Target="../ink/ink2079.xml"/><Relationship Id="rId179" Type="http://schemas.openxmlformats.org/officeDocument/2006/relationships/customXml" Target="../ink/ink2128.xml"/><Relationship Id="rId386" Type="http://schemas.openxmlformats.org/officeDocument/2006/relationships/customXml" Target="../ink/ink2232.xml"/><Relationship Id="rId593" Type="http://schemas.openxmlformats.org/officeDocument/2006/relationships/image" Target="../media/image1230.png"/><Relationship Id="rId607" Type="http://schemas.openxmlformats.org/officeDocument/2006/relationships/image" Target="../media/image1237.png"/><Relationship Id="rId814" Type="http://schemas.openxmlformats.org/officeDocument/2006/relationships/customXml" Target="../ink/ink2448.xml"/><Relationship Id="rId1237" Type="http://schemas.openxmlformats.org/officeDocument/2006/relationships/image" Target="../media/image1553.png"/><Relationship Id="rId246" Type="http://schemas.openxmlformats.org/officeDocument/2006/relationships/image" Target="../media/image1060.png"/><Relationship Id="rId453" Type="http://schemas.openxmlformats.org/officeDocument/2006/relationships/image" Target="../media/image1163.png"/><Relationship Id="rId660" Type="http://schemas.openxmlformats.org/officeDocument/2006/relationships/customXml" Target="../ink/ink2370.xml"/><Relationship Id="rId898" Type="http://schemas.openxmlformats.org/officeDocument/2006/relationships/customXml" Target="../ink/ink2490.xml"/><Relationship Id="rId1083" Type="http://schemas.openxmlformats.org/officeDocument/2006/relationships/customXml" Target="../ink/ink2583.xml"/><Relationship Id="rId106" Type="http://schemas.openxmlformats.org/officeDocument/2006/relationships/customXml" Target="../ink/ink2091.xml"/><Relationship Id="rId313" Type="http://schemas.openxmlformats.org/officeDocument/2006/relationships/image" Target="../media/image1093.png"/><Relationship Id="rId758" Type="http://schemas.openxmlformats.org/officeDocument/2006/relationships/customXml" Target="../ink/ink2420.xml"/><Relationship Id="rId965" Type="http://schemas.openxmlformats.org/officeDocument/2006/relationships/customXml" Target="../ink/ink2524.xml"/><Relationship Id="rId1150" Type="http://schemas.openxmlformats.org/officeDocument/2006/relationships/image" Target="../media/image1510.png"/><Relationship Id="rId10" Type="http://schemas.openxmlformats.org/officeDocument/2006/relationships/image" Target="../media/image945.png"/><Relationship Id="rId94" Type="http://schemas.openxmlformats.org/officeDocument/2006/relationships/image" Target="../media/image986.png"/><Relationship Id="rId397" Type="http://schemas.openxmlformats.org/officeDocument/2006/relationships/image" Target="../media/image1135.png"/><Relationship Id="rId520" Type="http://schemas.openxmlformats.org/officeDocument/2006/relationships/image" Target="../media/image1195.png"/><Relationship Id="rId618" Type="http://schemas.openxmlformats.org/officeDocument/2006/relationships/customXml" Target="../ink/ink2349.xml"/><Relationship Id="rId825" Type="http://schemas.openxmlformats.org/officeDocument/2006/relationships/image" Target="../media/image1347.png"/><Relationship Id="rId1248" Type="http://schemas.openxmlformats.org/officeDocument/2006/relationships/image" Target="../media/image1558.png"/><Relationship Id="rId257" Type="http://schemas.openxmlformats.org/officeDocument/2006/relationships/customXml" Target="../ink/ink2167.xml"/><Relationship Id="rId464" Type="http://schemas.openxmlformats.org/officeDocument/2006/relationships/customXml" Target="../ink/ink2271.xml"/><Relationship Id="rId1010" Type="http://schemas.openxmlformats.org/officeDocument/2006/relationships/image" Target="../media/image1439.png"/><Relationship Id="rId1094" Type="http://schemas.openxmlformats.org/officeDocument/2006/relationships/image" Target="../media/image1481.png"/><Relationship Id="rId1108" Type="http://schemas.openxmlformats.org/officeDocument/2006/relationships/image" Target="../media/image1488.png"/><Relationship Id="rId117" Type="http://schemas.openxmlformats.org/officeDocument/2006/relationships/image" Target="../media/image996.png"/><Relationship Id="rId671" Type="http://schemas.openxmlformats.org/officeDocument/2006/relationships/image" Target="../media/image1269.png"/><Relationship Id="rId769" Type="http://schemas.openxmlformats.org/officeDocument/2006/relationships/image" Target="../media/image1319.png"/><Relationship Id="rId976" Type="http://schemas.openxmlformats.org/officeDocument/2006/relationships/image" Target="../media/image1422.png"/><Relationship Id="rId324" Type="http://schemas.openxmlformats.org/officeDocument/2006/relationships/customXml" Target="../ink/ink2201.xml"/><Relationship Id="rId531" Type="http://schemas.openxmlformats.org/officeDocument/2006/relationships/image" Target="../media/image1200.png"/><Relationship Id="rId629" Type="http://schemas.openxmlformats.org/officeDocument/2006/relationships/image" Target="../media/image1248.png"/><Relationship Id="rId1161" Type="http://schemas.openxmlformats.org/officeDocument/2006/relationships/customXml" Target="../ink/ink2622.xml"/><Relationship Id="rId1259" Type="http://schemas.openxmlformats.org/officeDocument/2006/relationships/customXml" Target="../ink/ink2672.xml"/><Relationship Id="rId836" Type="http://schemas.openxmlformats.org/officeDocument/2006/relationships/customXml" Target="../ink/ink2459.xml"/><Relationship Id="rId1021" Type="http://schemas.openxmlformats.org/officeDocument/2006/relationships/customXml" Target="../ink/ink2552.xml"/><Relationship Id="rId1119" Type="http://schemas.openxmlformats.org/officeDocument/2006/relationships/customXml" Target="../ink/ink2601.xml"/><Relationship Id="rId903" Type="http://schemas.openxmlformats.org/officeDocument/2006/relationships/image" Target="../media/image1386.png"/><Relationship Id="rId32" Type="http://schemas.openxmlformats.org/officeDocument/2006/relationships/image" Target="../media/image956.png"/><Relationship Id="rId181" Type="http://schemas.openxmlformats.org/officeDocument/2006/relationships/customXml" Target="../ink/ink2129.xml"/><Relationship Id="rId279" Type="http://schemas.openxmlformats.org/officeDocument/2006/relationships/customXml" Target="../ink/ink2178.xml"/><Relationship Id="rId486" Type="http://schemas.openxmlformats.org/officeDocument/2006/relationships/image" Target="../media/image1178.png"/><Relationship Id="rId693" Type="http://schemas.openxmlformats.org/officeDocument/2006/relationships/image" Target="../media/image1280.png"/><Relationship Id="rId139" Type="http://schemas.openxmlformats.org/officeDocument/2006/relationships/image" Target="../media/image1007.png"/><Relationship Id="rId346" Type="http://schemas.openxmlformats.org/officeDocument/2006/relationships/customXml" Target="../ink/ink2212.xml"/><Relationship Id="rId553" Type="http://schemas.openxmlformats.org/officeDocument/2006/relationships/image" Target="../media/image1211.png"/><Relationship Id="rId760" Type="http://schemas.openxmlformats.org/officeDocument/2006/relationships/customXml" Target="../ink/ink2421.xml"/><Relationship Id="rId998" Type="http://schemas.openxmlformats.org/officeDocument/2006/relationships/image" Target="../media/image1433.png"/><Relationship Id="rId1183" Type="http://schemas.openxmlformats.org/officeDocument/2006/relationships/image" Target="../media/image1526.png"/><Relationship Id="rId206" Type="http://schemas.openxmlformats.org/officeDocument/2006/relationships/image" Target="../media/image1040.png"/><Relationship Id="rId413" Type="http://schemas.openxmlformats.org/officeDocument/2006/relationships/image" Target="../media/image1143.png"/><Relationship Id="rId858" Type="http://schemas.openxmlformats.org/officeDocument/2006/relationships/customXml" Target="../ink/ink2470.xml"/><Relationship Id="rId1043" Type="http://schemas.openxmlformats.org/officeDocument/2006/relationships/customXml" Target="../ink/ink2563.xml"/><Relationship Id="rId620" Type="http://schemas.openxmlformats.org/officeDocument/2006/relationships/customXml" Target="../ink/ink2350.xml"/><Relationship Id="rId718" Type="http://schemas.openxmlformats.org/officeDocument/2006/relationships/image" Target="../media/image1293.png"/><Relationship Id="rId925" Type="http://schemas.openxmlformats.org/officeDocument/2006/relationships/image" Target="../media/image1397.png"/><Relationship Id="rId1250" Type="http://schemas.openxmlformats.org/officeDocument/2006/relationships/image" Target="../media/image1559.png"/><Relationship Id="rId1110" Type="http://schemas.openxmlformats.org/officeDocument/2006/relationships/image" Target="../media/image1489.png"/><Relationship Id="rId1208" Type="http://schemas.openxmlformats.org/officeDocument/2006/relationships/customXml" Target="../ink/ink2646.xml"/><Relationship Id="rId54" Type="http://schemas.openxmlformats.org/officeDocument/2006/relationships/image" Target="../media/image967.png"/><Relationship Id="rId270" Type="http://schemas.openxmlformats.org/officeDocument/2006/relationships/image" Target="../media/image1072.png"/><Relationship Id="rId130" Type="http://schemas.openxmlformats.org/officeDocument/2006/relationships/customXml" Target="../ink/ink2103.xml"/><Relationship Id="rId368" Type="http://schemas.openxmlformats.org/officeDocument/2006/relationships/customXml" Target="../ink/ink2223.xml"/><Relationship Id="rId575" Type="http://schemas.openxmlformats.org/officeDocument/2006/relationships/image" Target="../media/image1222.png"/><Relationship Id="rId782" Type="http://schemas.openxmlformats.org/officeDocument/2006/relationships/customXml" Target="../ink/ink2432.xml"/><Relationship Id="rId228" Type="http://schemas.openxmlformats.org/officeDocument/2006/relationships/image" Target="../media/image1051.png"/><Relationship Id="rId435" Type="http://schemas.openxmlformats.org/officeDocument/2006/relationships/image" Target="../media/image1154.png"/><Relationship Id="rId642" Type="http://schemas.openxmlformats.org/officeDocument/2006/relationships/customXml" Target="../ink/ink2361.xml"/><Relationship Id="rId1065" Type="http://schemas.openxmlformats.org/officeDocument/2006/relationships/customXml" Target="../ink/ink2574.xml"/><Relationship Id="rId1272" Type="http://schemas.openxmlformats.org/officeDocument/2006/relationships/image" Target="../media/image1569.png"/><Relationship Id="rId502" Type="http://schemas.openxmlformats.org/officeDocument/2006/relationships/image" Target="../media/image1186.png"/><Relationship Id="rId947" Type="http://schemas.openxmlformats.org/officeDocument/2006/relationships/image" Target="../media/image1408.png"/><Relationship Id="rId1132" Type="http://schemas.openxmlformats.org/officeDocument/2006/relationships/image" Target="../media/image1500.png"/><Relationship Id="rId76" Type="http://schemas.openxmlformats.org/officeDocument/2006/relationships/image" Target="../media/image978.png"/><Relationship Id="rId807" Type="http://schemas.openxmlformats.org/officeDocument/2006/relationships/image" Target="../media/image1338.png"/><Relationship Id="rId292" Type="http://schemas.openxmlformats.org/officeDocument/2006/relationships/image" Target="../media/image1083.png"/><Relationship Id="rId597" Type="http://schemas.openxmlformats.org/officeDocument/2006/relationships/image" Target="../media/image1232.png"/><Relationship Id="rId152" Type="http://schemas.openxmlformats.org/officeDocument/2006/relationships/customXml" Target="../ink/ink2114.xml"/><Relationship Id="rId457" Type="http://schemas.openxmlformats.org/officeDocument/2006/relationships/image" Target="../media/image1164.png"/><Relationship Id="rId1087" Type="http://schemas.openxmlformats.org/officeDocument/2006/relationships/customXml" Target="../ink/ink2585.xml"/><Relationship Id="rId664" Type="http://schemas.openxmlformats.org/officeDocument/2006/relationships/customXml" Target="../ink/ink2372.xml"/><Relationship Id="rId871" Type="http://schemas.openxmlformats.org/officeDocument/2006/relationships/image" Target="../media/image1370.png"/><Relationship Id="rId969" Type="http://schemas.openxmlformats.org/officeDocument/2006/relationships/customXml" Target="../ink/ink2526.xml"/><Relationship Id="rId317" Type="http://schemas.openxmlformats.org/officeDocument/2006/relationships/image" Target="../media/image1095.png"/><Relationship Id="rId524" Type="http://schemas.openxmlformats.org/officeDocument/2006/relationships/customXml" Target="../ink/ink2302.xml"/><Relationship Id="rId731" Type="http://schemas.openxmlformats.org/officeDocument/2006/relationships/customXml" Target="../ink/ink2406.xml"/><Relationship Id="rId1154" Type="http://schemas.openxmlformats.org/officeDocument/2006/relationships/image" Target="../media/image1512.png"/><Relationship Id="rId98" Type="http://schemas.openxmlformats.org/officeDocument/2006/relationships/customXml" Target="../ink/ink2087.xml"/><Relationship Id="rId829" Type="http://schemas.openxmlformats.org/officeDocument/2006/relationships/image" Target="../media/image1349.png"/><Relationship Id="rId1014" Type="http://schemas.openxmlformats.org/officeDocument/2006/relationships/image" Target="../media/image1441.png"/><Relationship Id="rId1221" Type="http://schemas.openxmlformats.org/officeDocument/2006/relationships/image" Target="../media/image1545.png"/><Relationship Id="rId25" Type="http://schemas.openxmlformats.org/officeDocument/2006/relationships/customXml" Target="../ink/ink2050.xml"/><Relationship Id="rId174" Type="http://schemas.openxmlformats.org/officeDocument/2006/relationships/image" Target="../media/image1024.png"/><Relationship Id="rId381" Type="http://schemas.openxmlformats.org/officeDocument/2006/relationships/image" Target="../media/image1127.png"/><Relationship Id="rId241" Type="http://schemas.openxmlformats.org/officeDocument/2006/relationships/customXml" Target="../ink/ink2159.xml"/><Relationship Id="rId479" Type="http://schemas.openxmlformats.org/officeDocument/2006/relationships/image" Target="../media/image1175.png"/><Relationship Id="rId686" Type="http://schemas.openxmlformats.org/officeDocument/2006/relationships/customXml" Target="../ink/ink2383.xml"/><Relationship Id="rId893" Type="http://schemas.openxmlformats.org/officeDocument/2006/relationships/image" Target="../media/image1381.png"/><Relationship Id="rId339" Type="http://schemas.openxmlformats.org/officeDocument/2006/relationships/image" Target="../media/image1106.png"/><Relationship Id="rId546" Type="http://schemas.openxmlformats.org/officeDocument/2006/relationships/customXml" Target="../ink/ink2313.xml"/><Relationship Id="rId753" Type="http://schemas.openxmlformats.org/officeDocument/2006/relationships/customXml" Target="../ink/ink2417.xml"/><Relationship Id="rId1176" Type="http://schemas.openxmlformats.org/officeDocument/2006/relationships/customXml" Target="../ink/ink2630.xml"/><Relationship Id="rId101" Type="http://schemas.openxmlformats.org/officeDocument/2006/relationships/image" Target="../media/image989.png"/><Relationship Id="rId406" Type="http://schemas.openxmlformats.org/officeDocument/2006/relationships/customXml" Target="../ink/ink2242.xml"/><Relationship Id="rId960" Type="http://schemas.openxmlformats.org/officeDocument/2006/relationships/image" Target="../media/image1414.png"/><Relationship Id="rId1036" Type="http://schemas.openxmlformats.org/officeDocument/2006/relationships/image" Target="../media/image1452.png"/><Relationship Id="rId1243" Type="http://schemas.openxmlformats.org/officeDocument/2006/relationships/customXml" Target="../ink/ink2664.xml"/><Relationship Id="rId613" Type="http://schemas.openxmlformats.org/officeDocument/2006/relationships/image" Target="../media/image1240.png"/><Relationship Id="rId820" Type="http://schemas.openxmlformats.org/officeDocument/2006/relationships/customXml" Target="../ink/ink2451.xml"/><Relationship Id="rId918" Type="http://schemas.openxmlformats.org/officeDocument/2006/relationships/customXml" Target="../ink/ink2500.xml"/><Relationship Id="rId1103" Type="http://schemas.openxmlformats.org/officeDocument/2006/relationships/customXml" Target="../ink/ink2593.xml"/><Relationship Id="rId47" Type="http://schemas.openxmlformats.org/officeDocument/2006/relationships/customXml" Target="../ink/ink2061.xml"/><Relationship Id="rId196" Type="http://schemas.openxmlformats.org/officeDocument/2006/relationships/image" Target="../media/image1035.png"/><Relationship Id="rId263" Type="http://schemas.openxmlformats.org/officeDocument/2006/relationships/customXml" Target="../ink/ink2170.xml"/><Relationship Id="rId470" Type="http://schemas.openxmlformats.org/officeDocument/2006/relationships/customXml" Target="../ink/ink2274.xml"/><Relationship Id="rId123" Type="http://schemas.openxmlformats.org/officeDocument/2006/relationships/image" Target="../media/image999.png"/><Relationship Id="rId330" Type="http://schemas.openxmlformats.org/officeDocument/2006/relationships/customXml" Target="../ink/ink2204.xml"/><Relationship Id="rId568" Type="http://schemas.openxmlformats.org/officeDocument/2006/relationships/customXml" Target="../ink/ink2324.xml"/><Relationship Id="rId775" Type="http://schemas.openxmlformats.org/officeDocument/2006/relationships/image" Target="../media/image1322.png"/><Relationship Id="rId982" Type="http://schemas.openxmlformats.org/officeDocument/2006/relationships/image" Target="../media/image1425.png"/><Relationship Id="rId1198" Type="http://schemas.openxmlformats.org/officeDocument/2006/relationships/customXml" Target="../ink/ink2641.xml"/><Relationship Id="rId428" Type="http://schemas.openxmlformats.org/officeDocument/2006/relationships/customXml" Target="../ink/ink2253.xml"/><Relationship Id="rId635" Type="http://schemas.openxmlformats.org/officeDocument/2006/relationships/image" Target="../media/image1251.png"/><Relationship Id="rId842" Type="http://schemas.openxmlformats.org/officeDocument/2006/relationships/customXml" Target="../ink/ink2462.xml"/><Relationship Id="rId1058" Type="http://schemas.openxmlformats.org/officeDocument/2006/relationships/image" Target="../media/image1463.png"/><Relationship Id="rId1265" Type="http://schemas.openxmlformats.org/officeDocument/2006/relationships/customXml" Target="../ink/ink2675.xml"/><Relationship Id="rId702" Type="http://schemas.openxmlformats.org/officeDocument/2006/relationships/customXml" Target="../ink/ink2391.xml"/><Relationship Id="rId1125" Type="http://schemas.openxmlformats.org/officeDocument/2006/relationships/customXml" Target="../ink/ink2604.xml"/><Relationship Id="rId69" Type="http://schemas.openxmlformats.org/officeDocument/2006/relationships/customXml" Target="../ink/ink2072.xml"/><Relationship Id="rId285" Type="http://schemas.openxmlformats.org/officeDocument/2006/relationships/customXml" Target="../ink/ink2181.xml"/><Relationship Id="rId492" Type="http://schemas.openxmlformats.org/officeDocument/2006/relationships/image" Target="../media/image1181.png"/><Relationship Id="rId797" Type="http://schemas.openxmlformats.org/officeDocument/2006/relationships/image" Target="../media/image1333.png"/><Relationship Id="rId145" Type="http://schemas.openxmlformats.org/officeDocument/2006/relationships/image" Target="../media/image1010.png"/><Relationship Id="rId352" Type="http://schemas.openxmlformats.org/officeDocument/2006/relationships/customXml" Target="../ink/ink2215.xml"/><Relationship Id="rId212" Type="http://schemas.openxmlformats.org/officeDocument/2006/relationships/image" Target="../media/image1043.png"/><Relationship Id="rId657" Type="http://schemas.openxmlformats.org/officeDocument/2006/relationships/image" Target="../media/image1262.png"/><Relationship Id="rId864" Type="http://schemas.openxmlformats.org/officeDocument/2006/relationships/customXml" Target="../ink/ink2473.xml"/><Relationship Id="rId517" Type="http://schemas.openxmlformats.org/officeDocument/2006/relationships/customXml" Target="../ink/ink2298.xml"/><Relationship Id="rId724" Type="http://schemas.openxmlformats.org/officeDocument/2006/relationships/image" Target="../media/image1296.png"/><Relationship Id="rId931" Type="http://schemas.openxmlformats.org/officeDocument/2006/relationships/image" Target="../media/image1400.png"/><Relationship Id="rId1147" Type="http://schemas.openxmlformats.org/officeDocument/2006/relationships/customXml" Target="../ink/ink2615.xml"/><Relationship Id="rId60" Type="http://schemas.openxmlformats.org/officeDocument/2006/relationships/image" Target="../media/image970.png"/><Relationship Id="rId1007" Type="http://schemas.openxmlformats.org/officeDocument/2006/relationships/customXml" Target="../ink/ink2545.xml"/><Relationship Id="rId1214" Type="http://schemas.openxmlformats.org/officeDocument/2006/relationships/customXml" Target="../ink/ink2649.xml"/><Relationship Id="rId18" Type="http://schemas.openxmlformats.org/officeDocument/2006/relationships/image" Target="../media/image949.png"/><Relationship Id="rId167" Type="http://schemas.openxmlformats.org/officeDocument/2006/relationships/customXml" Target="../ink/ink2122.xml"/><Relationship Id="rId374" Type="http://schemas.openxmlformats.org/officeDocument/2006/relationships/customXml" Target="../ink/ink2226.xml"/><Relationship Id="rId581" Type="http://schemas.openxmlformats.org/officeDocument/2006/relationships/image" Target="../media/image335.png"/><Relationship Id="rId234" Type="http://schemas.openxmlformats.org/officeDocument/2006/relationships/image" Target="../media/image1054.png"/><Relationship Id="rId679" Type="http://schemas.openxmlformats.org/officeDocument/2006/relationships/image" Target="../media/image1273.png"/><Relationship Id="rId886" Type="http://schemas.openxmlformats.org/officeDocument/2006/relationships/customXml" Target="../ink/ink2484.xml"/><Relationship Id="rId2" Type="http://schemas.openxmlformats.org/officeDocument/2006/relationships/notesSlide" Target="../notesSlides/notesSlide10.xml"/><Relationship Id="rId441" Type="http://schemas.openxmlformats.org/officeDocument/2006/relationships/image" Target="../media/image1157.png"/><Relationship Id="rId539" Type="http://schemas.openxmlformats.org/officeDocument/2006/relationships/image" Target="../media/image1204.png"/><Relationship Id="rId746" Type="http://schemas.openxmlformats.org/officeDocument/2006/relationships/image" Target="../media/image1308.png"/><Relationship Id="rId1071" Type="http://schemas.openxmlformats.org/officeDocument/2006/relationships/customXml" Target="../ink/ink2577.xml"/><Relationship Id="rId1169" Type="http://schemas.openxmlformats.org/officeDocument/2006/relationships/customXml" Target="../ink/ink2626.xml"/><Relationship Id="rId301" Type="http://schemas.openxmlformats.org/officeDocument/2006/relationships/customXml" Target="../ink/ink2189.xml"/><Relationship Id="rId953" Type="http://schemas.openxmlformats.org/officeDocument/2006/relationships/customXml" Target="../ink/ink2518.xml"/><Relationship Id="rId1029" Type="http://schemas.openxmlformats.org/officeDocument/2006/relationships/customXml" Target="../ink/ink2556.xml"/><Relationship Id="rId1236" Type="http://schemas.openxmlformats.org/officeDocument/2006/relationships/customXml" Target="../ink/ink2660.xml"/><Relationship Id="rId82" Type="http://schemas.openxmlformats.org/officeDocument/2006/relationships/image" Target="../media/image980.png"/><Relationship Id="rId606" Type="http://schemas.openxmlformats.org/officeDocument/2006/relationships/customXml" Target="../ink/ink2343.xml"/><Relationship Id="rId813" Type="http://schemas.openxmlformats.org/officeDocument/2006/relationships/image" Target="../media/image1341.png"/><Relationship Id="rId189" Type="http://schemas.openxmlformats.org/officeDocument/2006/relationships/customXml" Target="../ink/ink2133.xml"/><Relationship Id="rId396" Type="http://schemas.openxmlformats.org/officeDocument/2006/relationships/customXml" Target="../ink/ink2237.xml"/><Relationship Id="rId256" Type="http://schemas.openxmlformats.org/officeDocument/2006/relationships/image" Target="../media/image1065.png"/><Relationship Id="rId463" Type="http://schemas.openxmlformats.org/officeDocument/2006/relationships/image" Target="../media/image1167.png"/><Relationship Id="rId670" Type="http://schemas.openxmlformats.org/officeDocument/2006/relationships/customXml" Target="../ink/ink2375.xml"/><Relationship Id="rId1093" Type="http://schemas.openxmlformats.org/officeDocument/2006/relationships/customXml" Target="../ink/ink2588.xml"/><Relationship Id="rId116" Type="http://schemas.openxmlformats.org/officeDocument/2006/relationships/customXml" Target="../ink/ink2096.xml"/><Relationship Id="rId323" Type="http://schemas.openxmlformats.org/officeDocument/2006/relationships/image" Target="../media/image1098.png"/><Relationship Id="rId530" Type="http://schemas.openxmlformats.org/officeDocument/2006/relationships/customXml" Target="../ink/ink2305.xml"/><Relationship Id="rId768" Type="http://schemas.openxmlformats.org/officeDocument/2006/relationships/customXml" Target="../ink/ink2425.xml"/><Relationship Id="rId975" Type="http://schemas.openxmlformats.org/officeDocument/2006/relationships/customXml" Target="../ink/ink2529.xml"/><Relationship Id="rId1160" Type="http://schemas.openxmlformats.org/officeDocument/2006/relationships/image" Target="../media/image1515.png"/><Relationship Id="rId628" Type="http://schemas.openxmlformats.org/officeDocument/2006/relationships/customXml" Target="../ink/ink2354.xml"/><Relationship Id="rId835" Type="http://schemas.openxmlformats.org/officeDocument/2006/relationships/image" Target="../media/image1352.png"/><Relationship Id="rId1258" Type="http://schemas.openxmlformats.org/officeDocument/2006/relationships/image" Target="../media/image458.png"/><Relationship Id="rId1020" Type="http://schemas.openxmlformats.org/officeDocument/2006/relationships/image" Target="../media/image1444.png"/><Relationship Id="rId1118" Type="http://schemas.openxmlformats.org/officeDocument/2006/relationships/image" Target="../media/image1493.png"/><Relationship Id="rId902" Type="http://schemas.openxmlformats.org/officeDocument/2006/relationships/customXml" Target="../ink/ink2492.xml"/><Relationship Id="rId31" Type="http://schemas.openxmlformats.org/officeDocument/2006/relationships/customXml" Target="../ink/ink2053.xml"/><Relationship Id="rId180" Type="http://schemas.openxmlformats.org/officeDocument/2006/relationships/image" Target="../media/image1027.png"/><Relationship Id="rId278" Type="http://schemas.openxmlformats.org/officeDocument/2006/relationships/image" Target="../media/image1076.png"/><Relationship Id="rId485" Type="http://schemas.openxmlformats.org/officeDocument/2006/relationships/customXml" Target="../ink/ink2282.xml"/><Relationship Id="rId692" Type="http://schemas.openxmlformats.org/officeDocument/2006/relationships/customXml" Target="../ink/ink2386.xml"/></Relationships>
</file>

<file path=ppt/slides/_rels/slide13.xml.rels><?xml version="1.0" encoding="UTF-8" standalone="yes"?>
<Relationships xmlns="http://schemas.openxmlformats.org/package/2006/relationships"><Relationship Id="rId117" Type="http://schemas.openxmlformats.org/officeDocument/2006/relationships/customXml" Target="../ink/ink2739.xml"/><Relationship Id="rId671" Type="http://schemas.openxmlformats.org/officeDocument/2006/relationships/image" Target="../media/image1897.png"/><Relationship Id="rId769" Type="http://schemas.openxmlformats.org/officeDocument/2006/relationships/customXml" Target="../ink/ink3069.xml"/><Relationship Id="rId21" Type="http://schemas.openxmlformats.org/officeDocument/2006/relationships/customXml" Target="../ink/ink2691.xml"/><Relationship Id="rId324" Type="http://schemas.openxmlformats.org/officeDocument/2006/relationships/image" Target="../media/image1729.png"/><Relationship Id="rId531" Type="http://schemas.openxmlformats.org/officeDocument/2006/relationships/customXml" Target="../ink/ink2948.xml"/><Relationship Id="rId629" Type="http://schemas.openxmlformats.org/officeDocument/2006/relationships/customXml" Target="../ink/ink2998.xml"/><Relationship Id="rId170" Type="http://schemas.openxmlformats.org/officeDocument/2006/relationships/customXml" Target="../ink/ink2766.xml"/><Relationship Id="rId268" Type="http://schemas.openxmlformats.org/officeDocument/2006/relationships/image" Target="../media/image1701.png"/><Relationship Id="rId475" Type="http://schemas.openxmlformats.org/officeDocument/2006/relationships/customXml" Target="../ink/ink2920.xml"/><Relationship Id="rId682" Type="http://schemas.openxmlformats.org/officeDocument/2006/relationships/image" Target="../media/image1902.png"/><Relationship Id="rId32" Type="http://schemas.openxmlformats.org/officeDocument/2006/relationships/image" Target="../media/image1587.png"/><Relationship Id="rId128" Type="http://schemas.openxmlformats.org/officeDocument/2006/relationships/image" Target="../media/image1633.png"/><Relationship Id="rId335" Type="http://schemas.openxmlformats.org/officeDocument/2006/relationships/customXml" Target="../ink/ink2849.xml"/><Relationship Id="rId542" Type="http://schemas.openxmlformats.org/officeDocument/2006/relationships/image" Target="../media/image1835.png"/><Relationship Id="rId181" Type="http://schemas.openxmlformats.org/officeDocument/2006/relationships/image" Target="../media/image1658.png"/><Relationship Id="rId402" Type="http://schemas.openxmlformats.org/officeDocument/2006/relationships/image" Target="../media/image1767.png"/><Relationship Id="rId279" Type="http://schemas.openxmlformats.org/officeDocument/2006/relationships/customXml" Target="../ink/ink2821.xml"/><Relationship Id="rId486" Type="http://schemas.openxmlformats.org/officeDocument/2006/relationships/image" Target="../media/image1808.png"/><Relationship Id="rId693" Type="http://schemas.openxmlformats.org/officeDocument/2006/relationships/customXml" Target="../ink/ink3031.xml"/><Relationship Id="rId707" Type="http://schemas.openxmlformats.org/officeDocument/2006/relationships/customXml" Target="../ink/ink3038.xml"/><Relationship Id="rId43" Type="http://schemas.openxmlformats.org/officeDocument/2006/relationships/customXml" Target="../ink/ink2702.xml"/><Relationship Id="rId139" Type="http://schemas.openxmlformats.org/officeDocument/2006/relationships/customXml" Target="../ink/ink2750.xml"/><Relationship Id="rId346" Type="http://schemas.openxmlformats.org/officeDocument/2006/relationships/image" Target="../media/image1739.png"/><Relationship Id="rId553" Type="http://schemas.openxmlformats.org/officeDocument/2006/relationships/image" Target="../media/image1840.png"/><Relationship Id="rId760" Type="http://schemas.openxmlformats.org/officeDocument/2006/relationships/image" Target="../media/image1941.png"/><Relationship Id="rId192" Type="http://schemas.openxmlformats.org/officeDocument/2006/relationships/customXml" Target="../ink/ink2777.xml"/><Relationship Id="rId206" Type="http://schemas.openxmlformats.org/officeDocument/2006/relationships/customXml" Target="../ink/ink2784.xml"/><Relationship Id="rId413" Type="http://schemas.openxmlformats.org/officeDocument/2006/relationships/customXml" Target="../ink/ink2888.xml"/><Relationship Id="rId497" Type="http://schemas.openxmlformats.org/officeDocument/2006/relationships/customXml" Target="../ink/ink2931.xml"/><Relationship Id="rId620" Type="http://schemas.openxmlformats.org/officeDocument/2006/relationships/image" Target="../media/image1872.png"/><Relationship Id="rId718" Type="http://schemas.openxmlformats.org/officeDocument/2006/relationships/image" Target="../media/image1920.png"/><Relationship Id="rId357" Type="http://schemas.openxmlformats.org/officeDocument/2006/relationships/customXml" Target="../ink/ink2860.xml"/><Relationship Id="rId54" Type="http://schemas.openxmlformats.org/officeDocument/2006/relationships/image" Target="../media/image1598.png"/><Relationship Id="rId217" Type="http://schemas.openxmlformats.org/officeDocument/2006/relationships/image" Target="../media/image1676.png"/><Relationship Id="rId564" Type="http://schemas.openxmlformats.org/officeDocument/2006/relationships/image" Target="../media/image1845.png"/><Relationship Id="rId771" Type="http://schemas.openxmlformats.org/officeDocument/2006/relationships/customXml" Target="../ink/ink3070.xml"/><Relationship Id="rId424" Type="http://schemas.openxmlformats.org/officeDocument/2006/relationships/customXml" Target="../ink/ink2894.xml"/><Relationship Id="rId631" Type="http://schemas.openxmlformats.org/officeDocument/2006/relationships/customXml" Target="../ink/ink2999.xml"/><Relationship Id="rId729" Type="http://schemas.openxmlformats.org/officeDocument/2006/relationships/customXml" Target="../ink/ink3049.xml"/><Relationship Id="rId270" Type="http://schemas.openxmlformats.org/officeDocument/2006/relationships/image" Target="../media/image1702.png"/><Relationship Id="rId65" Type="http://schemas.openxmlformats.org/officeDocument/2006/relationships/customXml" Target="../ink/ink2713.xml"/><Relationship Id="rId130" Type="http://schemas.openxmlformats.org/officeDocument/2006/relationships/image" Target="../media/image1634.png"/><Relationship Id="rId368" Type="http://schemas.openxmlformats.org/officeDocument/2006/relationships/image" Target="../media/image1750.png"/><Relationship Id="rId575" Type="http://schemas.openxmlformats.org/officeDocument/2006/relationships/customXml" Target="../ink/ink2971.xml"/><Relationship Id="rId782" Type="http://schemas.openxmlformats.org/officeDocument/2006/relationships/image" Target="../media/image1952.png"/><Relationship Id="rId228" Type="http://schemas.openxmlformats.org/officeDocument/2006/relationships/customXml" Target="../ink/ink2795.xml"/><Relationship Id="rId435" Type="http://schemas.openxmlformats.org/officeDocument/2006/relationships/image" Target="../media/image1783.png"/><Relationship Id="rId642" Type="http://schemas.openxmlformats.org/officeDocument/2006/relationships/customXml" Target="../ink/ink3005.xml"/><Relationship Id="rId281" Type="http://schemas.openxmlformats.org/officeDocument/2006/relationships/customXml" Target="../ink/ink2822.xml"/><Relationship Id="rId502" Type="http://schemas.openxmlformats.org/officeDocument/2006/relationships/image" Target="../media/image1816.png"/><Relationship Id="rId76" Type="http://schemas.openxmlformats.org/officeDocument/2006/relationships/image" Target="../media/image1609.png"/><Relationship Id="rId141" Type="http://schemas.openxmlformats.org/officeDocument/2006/relationships/customXml" Target="../ink/ink2751.xml"/><Relationship Id="rId379" Type="http://schemas.openxmlformats.org/officeDocument/2006/relationships/customXml" Target="../ink/ink2871.xml"/><Relationship Id="rId586" Type="http://schemas.openxmlformats.org/officeDocument/2006/relationships/image" Target="../media/image1855.png"/><Relationship Id="rId7" Type="http://schemas.openxmlformats.org/officeDocument/2006/relationships/image" Target="NULL"/><Relationship Id="rId239" Type="http://schemas.openxmlformats.org/officeDocument/2006/relationships/image" Target="../media/image1687.png"/><Relationship Id="rId446" Type="http://schemas.openxmlformats.org/officeDocument/2006/relationships/image" Target="../media/image1788.png"/><Relationship Id="rId653" Type="http://schemas.openxmlformats.org/officeDocument/2006/relationships/image" Target="../media/image1888.png"/><Relationship Id="rId292" Type="http://schemas.openxmlformats.org/officeDocument/2006/relationships/image" Target="../media/image1713.png"/><Relationship Id="rId306" Type="http://schemas.openxmlformats.org/officeDocument/2006/relationships/image" Target="../media/image1720.png"/><Relationship Id="rId87" Type="http://schemas.openxmlformats.org/officeDocument/2006/relationships/customXml" Target="../ink/ink2724.xml"/><Relationship Id="rId513" Type="http://schemas.openxmlformats.org/officeDocument/2006/relationships/customXml" Target="../ink/ink2939.xml"/><Relationship Id="rId597" Type="http://schemas.openxmlformats.org/officeDocument/2006/relationships/customXml" Target="../ink/ink2982.xml"/><Relationship Id="rId720" Type="http://schemas.openxmlformats.org/officeDocument/2006/relationships/image" Target="../media/image1921.png"/><Relationship Id="rId152" Type="http://schemas.openxmlformats.org/officeDocument/2006/relationships/customXml" Target="../ink/ink2757.xml"/><Relationship Id="rId457" Type="http://schemas.openxmlformats.org/officeDocument/2006/relationships/customXml" Target="../ink/ink2911.xml"/><Relationship Id="rId664" Type="http://schemas.openxmlformats.org/officeDocument/2006/relationships/customXml" Target="../ink/ink3016.xml"/><Relationship Id="rId14" Type="http://schemas.openxmlformats.org/officeDocument/2006/relationships/image" Target="../media/image1578.png"/><Relationship Id="rId317" Type="http://schemas.openxmlformats.org/officeDocument/2006/relationships/customXml" Target="../ink/ink2840.xml"/><Relationship Id="rId524" Type="http://schemas.openxmlformats.org/officeDocument/2006/relationships/image" Target="../media/image1827.png"/><Relationship Id="rId731" Type="http://schemas.openxmlformats.org/officeDocument/2006/relationships/customXml" Target="../ink/ink3050.xml"/><Relationship Id="rId98" Type="http://schemas.openxmlformats.org/officeDocument/2006/relationships/image" Target="../media/image1620.png"/><Relationship Id="rId163" Type="http://schemas.openxmlformats.org/officeDocument/2006/relationships/image" Target="../media/image1255.png"/><Relationship Id="rId370" Type="http://schemas.openxmlformats.org/officeDocument/2006/relationships/image" Target="../media/image1751.png"/><Relationship Id="rId230" Type="http://schemas.openxmlformats.org/officeDocument/2006/relationships/customXml" Target="../ink/ink2796.xml"/><Relationship Id="rId468" Type="http://schemas.openxmlformats.org/officeDocument/2006/relationships/image" Target="../media/image1799.png"/><Relationship Id="rId675" Type="http://schemas.openxmlformats.org/officeDocument/2006/relationships/customXml" Target="../ink/ink3022.xml"/><Relationship Id="rId25" Type="http://schemas.openxmlformats.org/officeDocument/2006/relationships/customXml" Target="../ink/ink2693.xml"/><Relationship Id="rId328" Type="http://schemas.openxmlformats.org/officeDocument/2006/relationships/image" Target="../media/image1731.png"/><Relationship Id="rId535" Type="http://schemas.openxmlformats.org/officeDocument/2006/relationships/customXml" Target="../ink/ink2950.xml"/><Relationship Id="rId742" Type="http://schemas.openxmlformats.org/officeDocument/2006/relationships/image" Target="../media/image1932.png"/><Relationship Id="rId174" Type="http://schemas.openxmlformats.org/officeDocument/2006/relationships/customXml" Target="../ink/ink2768.xml"/><Relationship Id="rId381" Type="http://schemas.openxmlformats.org/officeDocument/2006/relationships/customXml" Target="../ink/ink2872.xml"/><Relationship Id="rId602" Type="http://schemas.openxmlformats.org/officeDocument/2006/relationships/image" Target="../media/image1863.png"/><Relationship Id="rId241" Type="http://schemas.openxmlformats.org/officeDocument/2006/relationships/image" Target="../media/image1688.png"/><Relationship Id="rId479" Type="http://schemas.openxmlformats.org/officeDocument/2006/relationships/customXml" Target="../ink/ink2922.xml"/><Relationship Id="rId686" Type="http://schemas.openxmlformats.org/officeDocument/2006/relationships/image" Target="../media/image1904.png"/><Relationship Id="rId36" Type="http://schemas.openxmlformats.org/officeDocument/2006/relationships/image" Target="../media/image1589.png"/><Relationship Id="rId339" Type="http://schemas.openxmlformats.org/officeDocument/2006/relationships/customXml" Target="../ink/ink2851.xml"/><Relationship Id="rId546" Type="http://schemas.openxmlformats.org/officeDocument/2006/relationships/image" Target="../media/image1837.png"/><Relationship Id="rId753" Type="http://schemas.openxmlformats.org/officeDocument/2006/relationships/customXml" Target="../ink/ink3061.xml"/><Relationship Id="rId101" Type="http://schemas.openxmlformats.org/officeDocument/2006/relationships/customXml" Target="../ink/ink2731.xml"/><Relationship Id="rId185" Type="http://schemas.openxmlformats.org/officeDocument/2006/relationships/image" Target="../media/image1660.png"/><Relationship Id="rId406" Type="http://schemas.openxmlformats.org/officeDocument/2006/relationships/image" Target="../media/image1769.png"/><Relationship Id="rId392" Type="http://schemas.openxmlformats.org/officeDocument/2006/relationships/image" Target="../media/image1762.png"/><Relationship Id="rId613" Type="http://schemas.openxmlformats.org/officeDocument/2006/relationships/customXml" Target="../ink/ink2990.xml"/><Relationship Id="rId697" Type="http://schemas.openxmlformats.org/officeDocument/2006/relationships/customXml" Target="../ink/ink3033.xml"/><Relationship Id="rId252" Type="http://schemas.openxmlformats.org/officeDocument/2006/relationships/customXml" Target="../ink/ink2807.xml"/><Relationship Id="rId47" Type="http://schemas.openxmlformats.org/officeDocument/2006/relationships/customXml" Target="../ink/ink2704.xml"/><Relationship Id="rId112" Type="http://schemas.openxmlformats.org/officeDocument/2006/relationships/image" Target="../media/image26.png"/><Relationship Id="rId557" Type="http://schemas.openxmlformats.org/officeDocument/2006/relationships/image" Target="../media/image1842.png"/><Relationship Id="rId764" Type="http://schemas.openxmlformats.org/officeDocument/2006/relationships/image" Target="../media/image1943.png"/><Relationship Id="rId196" Type="http://schemas.openxmlformats.org/officeDocument/2006/relationships/customXml" Target="../ink/ink2779.xml"/><Relationship Id="rId417" Type="http://schemas.openxmlformats.org/officeDocument/2006/relationships/image" Target="../media/image1774.png"/><Relationship Id="rId624" Type="http://schemas.openxmlformats.org/officeDocument/2006/relationships/image" Target="../media/image1874.png"/><Relationship Id="rId263" Type="http://schemas.openxmlformats.org/officeDocument/2006/relationships/customXml" Target="../ink/ink2813.xml"/><Relationship Id="rId470" Type="http://schemas.openxmlformats.org/officeDocument/2006/relationships/image" Target="../media/image1800.png"/><Relationship Id="rId58" Type="http://schemas.openxmlformats.org/officeDocument/2006/relationships/image" Target="../media/image1600.png"/><Relationship Id="rId123" Type="http://schemas.openxmlformats.org/officeDocument/2006/relationships/customXml" Target="../ink/ink2742.xml"/><Relationship Id="rId330" Type="http://schemas.openxmlformats.org/officeDocument/2006/relationships/image" Target="../media/image1732.png"/><Relationship Id="rId568" Type="http://schemas.openxmlformats.org/officeDocument/2006/relationships/image" Target="../media/image1847.png"/><Relationship Id="rId775" Type="http://schemas.openxmlformats.org/officeDocument/2006/relationships/customXml" Target="../ink/ink3072.xml"/><Relationship Id="rId428" Type="http://schemas.openxmlformats.org/officeDocument/2006/relationships/customXml" Target="../ink/ink2896.xml"/><Relationship Id="rId635" Type="http://schemas.openxmlformats.org/officeDocument/2006/relationships/customXml" Target="../ink/ink3001.xml"/><Relationship Id="rId274" Type="http://schemas.openxmlformats.org/officeDocument/2006/relationships/image" Target="../media/image1704.png"/><Relationship Id="rId481" Type="http://schemas.openxmlformats.org/officeDocument/2006/relationships/customXml" Target="../ink/ink2923.xml"/><Relationship Id="rId702" Type="http://schemas.openxmlformats.org/officeDocument/2006/relationships/image" Target="../media/image1912.png"/><Relationship Id="rId69" Type="http://schemas.openxmlformats.org/officeDocument/2006/relationships/customXml" Target="../ink/ink2715.xml"/><Relationship Id="rId134" Type="http://schemas.openxmlformats.org/officeDocument/2006/relationships/image" Target="../media/image1636.png"/><Relationship Id="rId579" Type="http://schemas.openxmlformats.org/officeDocument/2006/relationships/customXml" Target="../ink/ink2973.xml"/><Relationship Id="rId341" Type="http://schemas.openxmlformats.org/officeDocument/2006/relationships/customXml" Target="../ink/ink2852.xml"/><Relationship Id="rId439" Type="http://schemas.openxmlformats.org/officeDocument/2006/relationships/image" Target="../media/image1785.png"/><Relationship Id="rId646" Type="http://schemas.openxmlformats.org/officeDocument/2006/relationships/customXml" Target="../ink/ink3007.xml"/><Relationship Id="rId201" Type="http://schemas.openxmlformats.org/officeDocument/2006/relationships/image" Target="../media/image1668.png"/><Relationship Id="rId285" Type="http://schemas.openxmlformats.org/officeDocument/2006/relationships/customXml" Target="../ink/ink2824.xml"/><Relationship Id="rId506" Type="http://schemas.openxmlformats.org/officeDocument/2006/relationships/image" Target="../media/image1818.png"/><Relationship Id="rId492" Type="http://schemas.openxmlformats.org/officeDocument/2006/relationships/image" Target="../media/image1811.png"/><Relationship Id="rId713" Type="http://schemas.openxmlformats.org/officeDocument/2006/relationships/customXml" Target="../ink/ink3041.xml"/><Relationship Id="rId145" Type="http://schemas.openxmlformats.org/officeDocument/2006/relationships/customXml" Target="../ink/ink2753.xml"/><Relationship Id="rId352" Type="http://schemas.openxmlformats.org/officeDocument/2006/relationships/image" Target="../media/image1742.png"/><Relationship Id="rId212" Type="http://schemas.openxmlformats.org/officeDocument/2006/relationships/customXml" Target="../ink/ink2787.xml"/><Relationship Id="rId657" Type="http://schemas.openxmlformats.org/officeDocument/2006/relationships/image" Target="../media/image1890.png"/><Relationship Id="rId296" Type="http://schemas.openxmlformats.org/officeDocument/2006/relationships/image" Target="../media/image1715.png"/><Relationship Id="rId517" Type="http://schemas.openxmlformats.org/officeDocument/2006/relationships/customXml" Target="../ink/ink2941.xml"/><Relationship Id="rId724" Type="http://schemas.openxmlformats.org/officeDocument/2006/relationships/image" Target="../media/image1923.png"/><Relationship Id="rId60" Type="http://schemas.openxmlformats.org/officeDocument/2006/relationships/image" Target="../media/image1601.png"/><Relationship Id="rId156" Type="http://schemas.openxmlformats.org/officeDocument/2006/relationships/customXml" Target="../ink/ink2759.xml"/><Relationship Id="rId363" Type="http://schemas.openxmlformats.org/officeDocument/2006/relationships/customXml" Target="../ink/ink2863.xml"/><Relationship Id="rId570" Type="http://schemas.openxmlformats.org/officeDocument/2006/relationships/image" Target="../media/image1848.png"/><Relationship Id="rId223" Type="http://schemas.openxmlformats.org/officeDocument/2006/relationships/image" Target="../media/image1679.png"/><Relationship Id="rId430" Type="http://schemas.openxmlformats.org/officeDocument/2006/relationships/customXml" Target="../ink/ink2897.xml"/><Relationship Id="rId668" Type="http://schemas.openxmlformats.org/officeDocument/2006/relationships/customXml" Target="../ink/ink3018.xml"/><Relationship Id="rId18" Type="http://schemas.openxmlformats.org/officeDocument/2006/relationships/image" Target="../media/image1580.png"/><Relationship Id="rId528" Type="http://schemas.openxmlformats.org/officeDocument/2006/relationships/image" Target="../media/image1829.png"/><Relationship Id="rId735" Type="http://schemas.openxmlformats.org/officeDocument/2006/relationships/customXml" Target="../ink/ink3052.xml"/><Relationship Id="rId167" Type="http://schemas.openxmlformats.org/officeDocument/2006/relationships/image" Target="../media/image1651.png"/><Relationship Id="rId374" Type="http://schemas.openxmlformats.org/officeDocument/2006/relationships/image" Target="../media/image1753.png"/><Relationship Id="rId581" Type="http://schemas.openxmlformats.org/officeDocument/2006/relationships/customXml" Target="../ink/ink2974.xml"/><Relationship Id="rId71" Type="http://schemas.openxmlformats.org/officeDocument/2006/relationships/customXml" Target="../ink/ink2716.xml"/><Relationship Id="rId234" Type="http://schemas.openxmlformats.org/officeDocument/2006/relationships/customXml" Target="../ink/ink2798.xml"/><Relationship Id="rId679" Type="http://schemas.openxmlformats.org/officeDocument/2006/relationships/customXml" Target="../ink/ink3024.xml"/><Relationship Id="rId2" Type="http://schemas.openxmlformats.org/officeDocument/2006/relationships/notesSlide" Target="../notesSlides/notesSlide11.xml"/><Relationship Id="rId29" Type="http://schemas.openxmlformats.org/officeDocument/2006/relationships/customXml" Target="../ink/ink2695.xml"/><Relationship Id="rId441" Type="http://schemas.openxmlformats.org/officeDocument/2006/relationships/image" Target="../media/image1786.png"/><Relationship Id="rId539" Type="http://schemas.openxmlformats.org/officeDocument/2006/relationships/customXml" Target="../ink/ink2952.xml"/><Relationship Id="rId746" Type="http://schemas.openxmlformats.org/officeDocument/2006/relationships/image" Target="../media/image1934.png"/><Relationship Id="rId178" Type="http://schemas.openxmlformats.org/officeDocument/2006/relationships/customXml" Target="../ink/ink2770.xml"/><Relationship Id="rId301" Type="http://schemas.openxmlformats.org/officeDocument/2006/relationships/customXml" Target="../ink/ink2832.xml"/><Relationship Id="rId82" Type="http://schemas.openxmlformats.org/officeDocument/2006/relationships/image" Target="../media/image1612.png"/><Relationship Id="rId385" Type="http://schemas.openxmlformats.org/officeDocument/2006/relationships/customXml" Target="../ink/ink2874.xml"/><Relationship Id="rId592" Type="http://schemas.openxmlformats.org/officeDocument/2006/relationships/image" Target="../media/image1858.png"/><Relationship Id="rId606" Type="http://schemas.openxmlformats.org/officeDocument/2006/relationships/image" Target="../media/image1865.png"/><Relationship Id="rId245" Type="http://schemas.openxmlformats.org/officeDocument/2006/relationships/image" Target="../media/image1690.png"/><Relationship Id="rId452" Type="http://schemas.openxmlformats.org/officeDocument/2006/relationships/image" Target="../media/image1791.png"/><Relationship Id="rId105" Type="http://schemas.openxmlformats.org/officeDocument/2006/relationships/customXml" Target="../ink/ink2733.xml"/><Relationship Id="rId312" Type="http://schemas.openxmlformats.org/officeDocument/2006/relationships/image" Target="../media/image1723.png"/><Relationship Id="rId757" Type="http://schemas.openxmlformats.org/officeDocument/2006/relationships/customXml" Target="../ink/ink3063.xml"/><Relationship Id="rId93" Type="http://schemas.openxmlformats.org/officeDocument/2006/relationships/customXml" Target="../ink/ink2727.xml"/><Relationship Id="rId189" Type="http://schemas.openxmlformats.org/officeDocument/2006/relationships/image" Target="../media/image1662.png"/><Relationship Id="rId396" Type="http://schemas.openxmlformats.org/officeDocument/2006/relationships/image" Target="../media/image1764.png"/><Relationship Id="rId617" Type="http://schemas.openxmlformats.org/officeDocument/2006/relationships/customXml" Target="../ink/ink2992.xml"/><Relationship Id="rId256" Type="http://schemas.openxmlformats.org/officeDocument/2006/relationships/image" Target="../media/image1695.png"/><Relationship Id="rId463" Type="http://schemas.openxmlformats.org/officeDocument/2006/relationships/customXml" Target="../ink/ink2914.xml"/><Relationship Id="rId670" Type="http://schemas.openxmlformats.org/officeDocument/2006/relationships/customXml" Target="../ink/ink3019.xml"/><Relationship Id="rId116" Type="http://schemas.openxmlformats.org/officeDocument/2006/relationships/image" Target="../media/image1628.png"/><Relationship Id="rId323" Type="http://schemas.openxmlformats.org/officeDocument/2006/relationships/customXml" Target="../ink/ink2843.xml"/><Relationship Id="rId530" Type="http://schemas.openxmlformats.org/officeDocument/2006/relationships/image" Target="../media/image1830.png"/><Relationship Id="rId768" Type="http://schemas.openxmlformats.org/officeDocument/2006/relationships/image" Target="../media/image1945.png"/><Relationship Id="rId20" Type="http://schemas.openxmlformats.org/officeDocument/2006/relationships/image" Target="../media/image1581.png"/><Relationship Id="rId628" Type="http://schemas.openxmlformats.org/officeDocument/2006/relationships/image" Target="../media/image1876.png"/><Relationship Id="rId267" Type="http://schemas.openxmlformats.org/officeDocument/2006/relationships/customXml" Target="../ink/ink2815.xml"/><Relationship Id="rId474" Type="http://schemas.openxmlformats.org/officeDocument/2006/relationships/image" Target="../media/image1802.png"/><Relationship Id="rId127" Type="http://schemas.openxmlformats.org/officeDocument/2006/relationships/customXml" Target="../ink/ink2744.xml"/><Relationship Id="rId681" Type="http://schemas.openxmlformats.org/officeDocument/2006/relationships/customXml" Target="../ink/ink3025.xml"/><Relationship Id="rId779" Type="http://schemas.openxmlformats.org/officeDocument/2006/relationships/customXml" Target="../ink/ink3074.xml"/><Relationship Id="rId31" Type="http://schemas.openxmlformats.org/officeDocument/2006/relationships/customXml" Target="../ink/ink2696.xml"/><Relationship Id="rId334" Type="http://schemas.openxmlformats.org/officeDocument/2006/relationships/image" Target="../media/image1734.png"/><Relationship Id="rId541" Type="http://schemas.openxmlformats.org/officeDocument/2006/relationships/customXml" Target="../ink/ink2953.xml"/><Relationship Id="rId639" Type="http://schemas.openxmlformats.org/officeDocument/2006/relationships/image" Target="../media/image1881.png"/><Relationship Id="rId180" Type="http://schemas.openxmlformats.org/officeDocument/2006/relationships/customXml" Target="../ink/ink2771.xml"/><Relationship Id="rId278" Type="http://schemas.openxmlformats.org/officeDocument/2006/relationships/image" Target="../media/image1706.png"/><Relationship Id="rId401" Type="http://schemas.openxmlformats.org/officeDocument/2006/relationships/customXml" Target="../ink/ink2882.xml"/><Relationship Id="rId485" Type="http://schemas.openxmlformats.org/officeDocument/2006/relationships/customXml" Target="../ink/ink2925.xml"/><Relationship Id="rId692" Type="http://schemas.openxmlformats.org/officeDocument/2006/relationships/image" Target="../media/image1907.png"/><Relationship Id="rId706" Type="http://schemas.openxmlformats.org/officeDocument/2006/relationships/image" Target="../media/image1914.png"/><Relationship Id="rId42" Type="http://schemas.openxmlformats.org/officeDocument/2006/relationships/image" Target="../media/image1592.png"/><Relationship Id="rId138" Type="http://schemas.openxmlformats.org/officeDocument/2006/relationships/image" Target="../media/image1638.png"/><Relationship Id="rId345" Type="http://schemas.openxmlformats.org/officeDocument/2006/relationships/customXml" Target="../ink/ink2854.xml"/><Relationship Id="rId552" Type="http://schemas.openxmlformats.org/officeDocument/2006/relationships/customXml" Target="../ink/ink2959.xml"/><Relationship Id="rId191" Type="http://schemas.openxmlformats.org/officeDocument/2006/relationships/image" Target="../media/image1663.png"/><Relationship Id="rId205" Type="http://schemas.openxmlformats.org/officeDocument/2006/relationships/image" Target="../media/image1670.png"/><Relationship Id="rId412" Type="http://schemas.openxmlformats.org/officeDocument/2006/relationships/image" Target="../media/image1772.png"/><Relationship Id="rId289" Type="http://schemas.openxmlformats.org/officeDocument/2006/relationships/customXml" Target="../ink/ink2826.xml"/><Relationship Id="rId496" Type="http://schemas.openxmlformats.org/officeDocument/2006/relationships/image" Target="../media/image1813.png"/><Relationship Id="rId717" Type="http://schemas.openxmlformats.org/officeDocument/2006/relationships/customXml" Target="../ink/ink3043.xml"/><Relationship Id="rId11" Type="http://schemas.openxmlformats.org/officeDocument/2006/relationships/customXml" Target="../ink/ink2686.xml"/><Relationship Id="rId53" Type="http://schemas.openxmlformats.org/officeDocument/2006/relationships/customXml" Target="../ink/ink2707.xml"/><Relationship Id="rId149" Type="http://schemas.openxmlformats.org/officeDocument/2006/relationships/customXml" Target="../ink/ink2755.xml"/><Relationship Id="rId314" Type="http://schemas.openxmlformats.org/officeDocument/2006/relationships/image" Target="../media/image1724.png"/><Relationship Id="rId356" Type="http://schemas.openxmlformats.org/officeDocument/2006/relationships/image" Target="../media/image1744.png"/><Relationship Id="rId398" Type="http://schemas.openxmlformats.org/officeDocument/2006/relationships/image" Target="../media/image1765.png"/><Relationship Id="rId521" Type="http://schemas.openxmlformats.org/officeDocument/2006/relationships/customXml" Target="../ink/ink2943.xml"/><Relationship Id="rId563" Type="http://schemas.openxmlformats.org/officeDocument/2006/relationships/customXml" Target="../ink/ink2965.xml"/><Relationship Id="rId619" Type="http://schemas.openxmlformats.org/officeDocument/2006/relationships/customXml" Target="../ink/ink2993.xml"/><Relationship Id="rId770" Type="http://schemas.openxmlformats.org/officeDocument/2006/relationships/image" Target="../media/image1946.png"/><Relationship Id="rId95" Type="http://schemas.openxmlformats.org/officeDocument/2006/relationships/customXml" Target="../ink/ink2728.xml"/><Relationship Id="rId160" Type="http://schemas.openxmlformats.org/officeDocument/2006/relationships/customXml" Target="../ink/ink2761.xml"/><Relationship Id="rId216" Type="http://schemas.openxmlformats.org/officeDocument/2006/relationships/customXml" Target="../ink/ink2789.xml"/><Relationship Id="rId423" Type="http://schemas.openxmlformats.org/officeDocument/2006/relationships/image" Target="../media/image1777.png"/><Relationship Id="rId258" Type="http://schemas.openxmlformats.org/officeDocument/2006/relationships/image" Target="../media/image1696.png"/><Relationship Id="rId465" Type="http://schemas.openxmlformats.org/officeDocument/2006/relationships/customXml" Target="../ink/ink2915.xml"/><Relationship Id="rId630" Type="http://schemas.openxmlformats.org/officeDocument/2006/relationships/image" Target="../media/image1877.png"/><Relationship Id="rId672" Type="http://schemas.openxmlformats.org/officeDocument/2006/relationships/customXml" Target="../ink/ink3020.xml"/><Relationship Id="rId728" Type="http://schemas.openxmlformats.org/officeDocument/2006/relationships/image" Target="../media/image1925.png"/><Relationship Id="rId22" Type="http://schemas.openxmlformats.org/officeDocument/2006/relationships/image" Target="../media/image1582.png"/><Relationship Id="rId64" Type="http://schemas.openxmlformats.org/officeDocument/2006/relationships/image" Target="../media/image1603.png"/><Relationship Id="rId118" Type="http://schemas.openxmlformats.org/officeDocument/2006/relationships/image" Target="../media/image1629.png"/><Relationship Id="rId325" Type="http://schemas.openxmlformats.org/officeDocument/2006/relationships/customXml" Target="../ink/ink2844.xml"/><Relationship Id="rId367" Type="http://schemas.openxmlformats.org/officeDocument/2006/relationships/customXml" Target="../ink/ink2865.xml"/><Relationship Id="rId532" Type="http://schemas.openxmlformats.org/officeDocument/2006/relationships/image" Target="../media/image1831.png"/><Relationship Id="rId574" Type="http://schemas.openxmlformats.org/officeDocument/2006/relationships/image" Target="../media/image1850.png"/><Relationship Id="rId171" Type="http://schemas.openxmlformats.org/officeDocument/2006/relationships/image" Target="../media/image1653.png"/><Relationship Id="rId227" Type="http://schemas.openxmlformats.org/officeDocument/2006/relationships/image" Target="../media/image1681.png"/><Relationship Id="rId781" Type="http://schemas.openxmlformats.org/officeDocument/2006/relationships/customXml" Target="../ink/ink3075.xml"/><Relationship Id="rId269" Type="http://schemas.openxmlformats.org/officeDocument/2006/relationships/customXml" Target="../ink/ink2816.xml"/><Relationship Id="rId434" Type="http://schemas.openxmlformats.org/officeDocument/2006/relationships/customXml" Target="../ink/ink2899.xml"/><Relationship Id="rId476" Type="http://schemas.openxmlformats.org/officeDocument/2006/relationships/image" Target="../media/image1803.png"/><Relationship Id="rId641" Type="http://schemas.openxmlformats.org/officeDocument/2006/relationships/image" Target="../media/image1882.png"/><Relationship Id="rId683" Type="http://schemas.openxmlformats.org/officeDocument/2006/relationships/customXml" Target="../ink/ink3026.xml"/><Relationship Id="rId739" Type="http://schemas.openxmlformats.org/officeDocument/2006/relationships/customXml" Target="../ink/ink3054.xml"/><Relationship Id="rId33" Type="http://schemas.openxmlformats.org/officeDocument/2006/relationships/customXml" Target="../ink/ink2697.xml"/><Relationship Id="rId129" Type="http://schemas.openxmlformats.org/officeDocument/2006/relationships/customXml" Target="../ink/ink2745.xml"/><Relationship Id="rId280" Type="http://schemas.openxmlformats.org/officeDocument/2006/relationships/image" Target="../media/image1707.png"/><Relationship Id="rId336" Type="http://schemas.openxmlformats.org/officeDocument/2006/relationships/image" Target="../media/image1735.png"/><Relationship Id="rId501" Type="http://schemas.openxmlformats.org/officeDocument/2006/relationships/customXml" Target="../ink/ink2933.xml"/><Relationship Id="rId543" Type="http://schemas.openxmlformats.org/officeDocument/2006/relationships/customXml" Target="../ink/ink2954.xml"/><Relationship Id="rId75" Type="http://schemas.openxmlformats.org/officeDocument/2006/relationships/customXml" Target="../ink/ink2718.xml"/><Relationship Id="rId140" Type="http://schemas.openxmlformats.org/officeDocument/2006/relationships/image" Target="../media/image1639.png"/><Relationship Id="rId182" Type="http://schemas.openxmlformats.org/officeDocument/2006/relationships/customXml" Target="../ink/ink2772.xml"/><Relationship Id="rId378" Type="http://schemas.openxmlformats.org/officeDocument/2006/relationships/image" Target="../media/image1755.png"/><Relationship Id="rId403" Type="http://schemas.openxmlformats.org/officeDocument/2006/relationships/customXml" Target="../ink/ink2883.xml"/><Relationship Id="rId585" Type="http://schemas.openxmlformats.org/officeDocument/2006/relationships/customXml" Target="../ink/ink2976.xml"/><Relationship Id="rId750" Type="http://schemas.openxmlformats.org/officeDocument/2006/relationships/image" Target="../media/image1936.png"/><Relationship Id="rId6" Type="http://schemas.openxmlformats.org/officeDocument/2006/relationships/image" Target="NULL"/><Relationship Id="rId238" Type="http://schemas.openxmlformats.org/officeDocument/2006/relationships/customXml" Target="../ink/ink2800.xml"/><Relationship Id="rId445" Type="http://schemas.openxmlformats.org/officeDocument/2006/relationships/customXml" Target="../ink/ink2905.xml"/><Relationship Id="rId487" Type="http://schemas.openxmlformats.org/officeDocument/2006/relationships/customXml" Target="../ink/ink2926.xml"/><Relationship Id="rId610" Type="http://schemas.openxmlformats.org/officeDocument/2006/relationships/image" Target="../media/image1867.png"/><Relationship Id="rId652" Type="http://schemas.openxmlformats.org/officeDocument/2006/relationships/customXml" Target="../ink/ink3010.xml"/><Relationship Id="rId694" Type="http://schemas.openxmlformats.org/officeDocument/2006/relationships/image" Target="../media/image1908.png"/><Relationship Id="rId708" Type="http://schemas.openxmlformats.org/officeDocument/2006/relationships/image" Target="../media/image1915.png"/><Relationship Id="rId291" Type="http://schemas.openxmlformats.org/officeDocument/2006/relationships/customXml" Target="../ink/ink2827.xml"/><Relationship Id="rId305" Type="http://schemas.openxmlformats.org/officeDocument/2006/relationships/customXml" Target="../ink/ink2834.xml"/><Relationship Id="rId347" Type="http://schemas.openxmlformats.org/officeDocument/2006/relationships/customXml" Target="../ink/ink2855.xml"/><Relationship Id="rId512" Type="http://schemas.openxmlformats.org/officeDocument/2006/relationships/image" Target="../media/image1821.png"/><Relationship Id="rId44" Type="http://schemas.openxmlformats.org/officeDocument/2006/relationships/image" Target="../media/image1593.png"/><Relationship Id="rId86" Type="http://schemas.openxmlformats.org/officeDocument/2006/relationships/image" Target="../media/image1614.png"/><Relationship Id="rId151" Type="http://schemas.openxmlformats.org/officeDocument/2006/relationships/image" Target="../media/image1644.png"/><Relationship Id="rId389" Type="http://schemas.openxmlformats.org/officeDocument/2006/relationships/customXml" Target="../ink/ink2876.xml"/><Relationship Id="rId554" Type="http://schemas.openxmlformats.org/officeDocument/2006/relationships/customXml" Target="../ink/ink2960.xml"/><Relationship Id="rId596" Type="http://schemas.openxmlformats.org/officeDocument/2006/relationships/image" Target="../media/image1860.png"/><Relationship Id="rId761" Type="http://schemas.openxmlformats.org/officeDocument/2006/relationships/customXml" Target="../ink/ink3065.xml"/><Relationship Id="rId193" Type="http://schemas.openxmlformats.org/officeDocument/2006/relationships/image" Target="../media/image1664.png"/><Relationship Id="rId207" Type="http://schemas.openxmlformats.org/officeDocument/2006/relationships/image" Target="../media/image1671.png"/><Relationship Id="rId249" Type="http://schemas.openxmlformats.org/officeDocument/2006/relationships/image" Target="../media/image1692.png"/><Relationship Id="rId414" Type="http://schemas.openxmlformats.org/officeDocument/2006/relationships/customXml" Target="../ink/ink2889.xml"/><Relationship Id="rId456" Type="http://schemas.openxmlformats.org/officeDocument/2006/relationships/image" Target="../media/image1793.png"/><Relationship Id="rId498" Type="http://schemas.openxmlformats.org/officeDocument/2006/relationships/image" Target="../media/image1814.png"/><Relationship Id="rId621" Type="http://schemas.openxmlformats.org/officeDocument/2006/relationships/customXml" Target="../ink/ink2994.xml"/><Relationship Id="rId663" Type="http://schemas.openxmlformats.org/officeDocument/2006/relationships/image" Target="../media/image1893.png"/><Relationship Id="rId13" Type="http://schemas.openxmlformats.org/officeDocument/2006/relationships/customXml" Target="../ink/ink2687.xml"/><Relationship Id="rId109" Type="http://schemas.openxmlformats.org/officeDocument/2006/relationships/customXml" Target="../ink/ink2735.xml"/><Relationship Id="rId260" Type="http://schemas.openxmlformats.org/officeDocument/2006/relationships/image" Target="../media/image1697.png"/><Relationship Id="rId316" Type="http://schemas.openxmlformats.org/officeDocument/2006/relationships/image" Target="../media/image1725.png"/><Relationship Id="rId523" Type="http://schemas.openxmlformats.org/officeDocument/2006/relationships/customXml" Target="../ink/ink2944.xml"/><Relationship Id="rId719" Type="http://schemas.openxmlformats.org/officeDocument/2006/relationships/customXml" Target="../ink/ink3044.xml"/><Relationship Id="rId55" Type="http://schemas.openxmlformats.org/officeDocument/2006/relationships/customXml" Target="../ink/ink2708.xml"/><Relationship Id="rId97" Type="http://schemas.openxmlformats.org/officeDocument/2006/relationships/customXml" Target="../ink/ink2729.xml"/><Relationship Id="rId120" Type="http://schemas.openxmlformats.org/officeDocument/2006/relationships/image" Target="../media/image1630.png"/><Relationship Id="rId358" Type="http://schemas.openxmlformats.org/officeDocument/2006/relationships/image" Target="../media/image1745.png"/><Relationship Id="rId565" Type="http://schemas.openxmlformats.org/officeDocument/2006/relationships/customXml" Target="../ink/ink2966.xml"/><Relationship Id="rId730" Type="http://schemas.openxmlformats.org/officeDocument/2006/relationships/image" Target="../media/image1926.png"/><Relationship Id="rId772" Type="http://schemas.openxmlformats.org/officeDocument/2006/relationships/image" Target="../media/image1947.png"/><Relationship Id="rId162" Type="http://schemas.openxmlformats.org/officeDocument/2006/relationships/customXml" Target="../ink/ink2762.xml"/><Relationship Id="rId218" Type="http://schemas.openxmlformats.org/officeDocument/2006/relationships/customXml" Target="../ink/ink2790.xml"/><Relationship Id="rId425" Type="http://schemas.openxmlformats.org/officeDocument/2006/relationships/image" Target="../media/image1778.png"/><Relationship Id="rId467" Type="http://schemas.openxmlformats.org/officeDocument/2006/relationships/customXml" Target="../ink/ink2916.xml"/><Relationship Id="rId632" Type="http://schemas.openxmlformats.org/officeDocument/2006/relationships/image" Target="../media/image1878.png"/><Relationship Id="rId271" Type="http://schemas.openxmlformats.org/officeDocument/2006/relationships/customXml" Target="../ink/ink2817.xml"/><Relationship Id="rId674" Type="http://schemas.openxmlformats.org/officeDocument/2006/relationships/image" Target="../media/image1898.png"/><Relationship Id="rId24" Type="http://schemas.openxmlformats.org/officeDocument/2006/relationships/image" Target="../media/image1583.png"/><Relationship Id="rId66" Type="http://schemas.openxmlformats.org/officeDocument/2006/relationships/image" Target="../media/image1604.png"/><Relationship Id="rId131" Type="http://schemas.openxmlformats.org/officeDocument/2006/relationships/customXml" Target="../ink/ink2746.xml"/><Relationship Id="rId327" Type="http://schemas.openxmlformats.org/officeDocument/2006/relationships/customXml" Target="../ink/ink2845.xml"/><Relationship Id="rId369" Type="http://schemas.openxmlformats.org/officeDocument/2006/relationships/customXml" Target="../ink/ink2866.xml"/><Relationship Id="rId534" Type="http://schemas.openxmlformats.org/officeDocument/2006/relationships/image" Target="../media/image139.png"/><Relationship Id="rId576" Type="http://schemas.openxmlformats.org/officeDocument/2006/relationships/image" Target="../media/image1851.png"/><Relationship Id="rId741" Type="http://schemas.openxmlformats.org/officeDocument/2006/relationships/customXml" Target="../ink/ink3055.xml"/><Relationship Id="rId783" Type="http://schemas.openxmlformats.org/officeDocument/2006/relationships/customXml" Target="../ink/ink3076.xml"/><Relationship Id="rId173" Type="http://schemas.openxmlformats.org/officeDocument/2006/relationships/image" Target="../media/image1654.png"/><Relationship Id="rId229" Type="http://schemas.openxmlformats.org/officeDocument/2006/relationships/image" Target="../media/image1682.png"/><Relationship Id="rId380" Type="http://schemas.openxmlformats.org/officeDocument/2006/relationships/image" Target="../media/image1756.png"/><Relationship Id="rId436" Type="http://schemas.openxmlformats.org/officeDocument/2006/relationships/customXml" Target="../ink/ink2900.xml"/><Relationship Id="rId601" Type="http://schemas.openxmlformats.org/officeDocument/2006/relationships/customXml" Target="../ink/ink2984.xml"/><Relationship Id="rId643" Type="http://schemas.openxmlformats.org/officeDocument/2006/relationships/image" Target="../media/image1883.png"/><Relationship Id="rId240" Type="http://schemas.openxmlformats.org/officeDocument/2006/relationships/customXml" Target="../ink/ink2801.xml"/><Relationship Id="rId478" Type="http://schemas.openxmlformats.org/officeDocument/2006/relationships/image" Target="../media/image1804.png"/><Relationship Id="rId685" Type="http://schemas.openxmlformats.org/officeDocument/2006/relationships/customXml" Target="../ink/ink3027.xml"/><Relationship Id="rId35" Type="http://schemas.openxmlformats.org/officeDocument/2006/relationships/customXml" Target="../ink/ink2698.xml"/><Relationship Id="rId77" Type="http://schemas.openxmlformats.org/officeDocument/2006/relationships/customXml" Target="../ink/ink2719.xml"/><Relationship Id="rId100" Type="http://schemas.openxmlformats.org/officeDocument/2006/relationships/image" Target="../media/image1621.png"/><Relationship Id="rId282" Type="http://schemas.openxmlformats.org/officeDocument/2006/relationships/image" Target="../media/image1708.png"/><Relationship Id="rId338" Type="http://schemas.openxmlformats.org/officeDocument/2006/relationships/image" Target="../media/image1736.png"/><Relationship Id="rId503" Type="http://schemas.openxmlformats.org/officeDocument/2006/relationships/customXml" Target="../ink/ink2934.xml"/><Relationship Id="rId545" Type="http://schemas.openxmlformats.org/officeDocument/2006/relationships/customXml" Target="../ink/ink2955.xml"/><Relationship Id="rId587" Type="http://schemas.openxmlformats.org/officeDocument/2006/relationships/customXml" Target="../ink/ink2977.xml"/><Relationship Id="rId710" Type="http://schemas.openxmlformats.org/officeDocument/2006/relationships/image" Target="../media/image1916.png"/><Relationship Id="rId752" Type="http://schemas.openxmlformats.org/officeDocument/2006/relationships/image" Target="../media/image1937.png"/><Relationship Id="rId8" Type="http://schemas.openxmlformats.org/officeDocument/2006/relationships/image" Target="NULL"/><Relationship Id="rId142" Type="http://schemas.openxmlformats.org/officeDocument/2006/relationships/image" Target="../media/image1640.png"/><Relationship Id="rId184" Type="http://schemas.openxmlformats.org/officeDocument/2006/relationships/customXml" Target="../ink/ink2773.xml"/><Relationship Id="rId391" Type="http://schemas.openxmlformats.org/officeDocument/2006/relationships/customXml" Target="../ink/ink2877.xml"/><Relationship Id="rId405" Type="http://schemas.openxmlformats.org/officeDocument/2006/relationships/customXml" Target="../ink/ink2884.xml"/><Relationship Id="rId447" Type="http://schemas.openxmlformats.org/officeDocument/2006/relationships/customXml" Target="../ink/ink2906.xml"/><Relationship Id="rId612" Type="http://schemas.openxmlformats.org/officeDocument/2006/relationships/image" Target="../media/image1868.png"/><Relationship Id="rId251" Type="http://schemas.openxmlformats.org/officeDocument/2006/relationships/image" Target="../media/image1693.png"/><Relationship Id="rId489" Type="http://schemas.openxmlformats.org/officeDocument/2006/relationships/customXml" Target="../ink/ink2927.xml"/><Relationship Id="rId654" Type="http://schemas.openxmlformats.org/officeDocument/2006/relationships/customXml" Target="../ink/ink3011.xml"/><Relationship Id="rId696" Type="http://schemas.openxmlformats.org/officeDocument/2006/relationships/image" Target="../media/image1909.png"/><Relationship Id="rId46" Type="http://schemas.openxmlformats.org/officeDocument/2006/relationships/image" Target="../media/image1594.png"/><Relationship Id="rId293" Type="http://schemas.openxmlformats.org/officeDocument/2006/relationships/customXml" Target="../ink/ink2828.xml"/><Relationship Id="rId307" Type="http://schemas.openxmlformats.org/officeDocument/2006/relationships/customXml" Target="../ink/ink2835.xml"/><Relationship Id="rId349" Type="http://schemas.openxmlformats.org/officeDocument/2006/relationships/customXml" Target="../ink/ink2856.xml"/><Relationship Id="rId514" Type="http://schemas.openxmlformats.org/officeDocument/2006/relationships/image" Target="../media/image1822.png"/><Relationship Id="rId556" Type="http://schemas.openxmlformats.org/officeDocument/2006/relationships/customXml" Target="../ink/ink2961.xml"/><Relationship Id="rId721" Type="http://schemas.openxmlformats.org/officeDocument/2006/relationships/customXml" Target="../ink/ink3045.xml"/><Relationship Id="rId763" Type="http://schemas.openxmlformats.org/officeDocument/2006/relationships/customXml" Target="../ink/ink3066.xml"/><Relationship Id="rId88" Type="http://schemas.openxmlformats.org/officeDocument/2006/relationships/image" Target="../media/image1615.png"/><Relationship Id="rId111" Type="http://schemas.openxmlformats.org/officeDocument/2006/relationships/customXml" Target="../ink/ink2736.xml"/><Relationship Id="rId153" Type="http://schemas.openxmlformats.org/officeDocument/2006/relationships/image" Target="../media/image1645.png"/><Relationship Id="rId195" Type="http://schemas.openxmlformats.org/officeDocument/2006/relationships/image" Target="../media/image1665.png"/><Relationship Id="rId209" Type="http://schemas.openxmlformats.org/officeDocument/2006/relationships/image" Target="../media/image1672.png"/><Relationship Id="rId360" Type="http://schemas.openxmlformats.org/officeDocument/2006/relationships/image" Target="../media/image1746.png"/><Relationship Id="rId416" Type="http://schemas.openxmlformats.org/officeDocument/2006/relationships/customXml" Target="../ink/ink2890.xml"/><Relationship Id="rId598" Type="http://schemas.openxmlformats.org/officeDocument/2006/relationships/image" Target="../media/image1861.png"/><Relationship Id="rId220" Type="http://schemas.openxmlformats.org/officeDocument/2006/relationships/customXml" Target="../ink/ink2791.xml"/><Relationship Id="rId458" Type="http://schemas.openxmlformats.org/officeDocument/2006/relationships/image" Target="../media/image1794.png"/><Relationship Id="rId623" Type="http://schemas.openxmlformats.org/officeDocument/2006/relationships/customXml" Target="../ink/ink2995.xml"/><Relationship Id="rId665" Type="http://schemas.openxmlformats.org/officeDocument/2006/relationships/image" Target="../media/image1894.png"/><Relationship Id="rId15" Type="http://schemas.openxmlformats.org/officeDocument/2006/relationships/customXml" Target="../ink/ink2688.xml"/><Relationship Id="rId57" Type="http://schemas.openxmlformats.org/officeDocument/2006/relationships/customXml" Target="../ink/ink2709.xml"/><Relationship Id="rId262" Type="http://schemas.openxmlformats.org/officeDocument/2006/relationships/image" Target="../media/image1698.png"/><Relationship Id="rId318" Type="http://schemas.openxmlformats.org/officeDocument/2006/relationships/image" Target="../media/image1726.png"/><Relationship Id="rId525" Type="http://schemas.openxmlformats.org/officeDocument/2006/relationships/customXml" Target="../ink/ink2945.xml"/><Relationship Id="rId567" Type="http://schemas.openxmlformats.org/officeDocument/2006/relationships/customXml" Target="../ink/ink2967.xml"/><Relationship Id="rId732" Type="http://schemas.openxmlformats.org/officeDocument/2006/relationships/image" Target="../media/image1927.png"/><Relationship Id="rId99" Type="http://schemas.openxmlformats.org/officeDocument/2006/relationships/customXml" Target="../ink/ink2730.xml"/><Relationship Id="rId122" Type="http://schemas.openxmlformats.org/officeDocument/2006/relationships/image" Target="../media/image1631.png"/><Relationship Id="rId164" Type="http://schemas.openxmlformats.org/officeDocument/2006/relationships/customXml" Target="../ink/ink2763.xml"/><Relationship Id="rId371" Type="http://schemas.openxmlformats.org/officeDocument/2006/relationships/customXml" Target="../ink/ink2867.xml"/><Relationship Id="rId774" Type="http://schemas.openxmlformats.org/officeDocument/2006/relationships/image" Target="../media/image1948.png"/><Relationship Id="rId427" Type="http://schemas.openxmlformats.org/officeDocument/2006/relationships/image" Target="../media/image1779.png"/><Relationship Id="rId469" Type="http://schemas.openxmlformats.org/officeDocument/2006/relationships/customXml" Target="../ink/ink2917.xml"/><Relationship Id="rId634" Type="http://schemas.openxmlformats.org/officeDocument/2006/relationships/image" Target="../media/image1879.png"/><Relationship Id="rId676" Type="http://schemas.openxmlformats.org/officeDocument/2006/relationships/image" Target="../media/image1899.png"/><Relationship Id="rId26" Type="http://schemas.openxmlformats.org/officeDocument/2006/relationships/image" Target="../media/image1584.png"/><Relationship Id="rId231" Type="http://schemas.openxmlformats.org/officeDocument/2006/relationships/image" Target="../media/image1683.png"/><Relationship Id="rId273" Type="http://schemas.openxmlformats.org/officeDocument/2006/relationships/customXml" Target="../ink/ink2818.xml"/><Relationship Id="rId329" Type="http://schemas.openxmlformats.org/officeDocument/2006/relationships/customXml" Target="../ink/ink2846.xml"/><Relationship Id="rId480" Type="http://schemas.openxmlformats.org/officeDocument/2006/relationships/image" Target="../media/image1805.png"/><Relationship Id="rId536" Type="http://schemas.openxmlformats.org/officeDocument/2006/relationships/image" Target="../media/image1832.png"/><Relationship Id="rId701" Type="http://schemas.openxmlformats.org/officeDocument/2006/relationships/customXml" Target="../ink/ink3035.xml"/><Relationship Id="rId68" Type="http://schemas.openxmlformats.org/officeDocument/2006/relationships/image" Target="../media/image1605.png"/><Relationship Id="rId133" Type="http://schemas.openxmlformats.org/officeDocument/2006/relationships/customXml" Target="../ink/ink2747.xml"/><Relationship Id="rId175" Type="http://schemas.openxmlformats.org/officeDocument/2006/relationships/image" Target="../media/image1655.png"/><Relationship Id="rId340" Type="http://schemas.openxmlformats.org/officeDocument/2006/relationships/image" Target="../media/image1737.png"/><Relationship Id="rId578" Type="http://schemas.openxmlformats.org/officeDocument/2006/relationships/image" Target="../media/image1852.png"/><Relationship Id="rId743" Type="http://schemas.openxmlformats.org/officeDocument/2006/relationships/customXml" Target="../ink/ink3056.xml"/><Relationship Id="rId200" Type="http://schemas.openxmlformats.org/officeDocument/2006/relationships/customXml" Target="../ink/ink2781.xml"/><Relationship Id="rId382" Type="http://schemas.openxmlformats.org/officeDocument/2006/relationships/image" Target="../media/image1757.png"/><Relationship Id="rId438" Type="http://schemas.openxmlformats.org/officeDocument/2006/relationships/customXml" Target="../ink/ink2901.xml"/><Relationship Id="rId603" Type="http://schemas.openxmlformats.org/officeDocument/2006/relationships/customXml" Target="../ink/ink2985.xml"/><Relationship Id="rId645" Type="http://schemas.openxmlformats.org/officeDocument/2006/relationships/image" Target="../media/image1884.png"/><Relationship Id="rId687" Type="http://schemas.openxmlformats.org/officeDocument/2006/relationships/customXml" Target="../ink/ink3028.xml"/><Relationship Id="rId242" Type="http://schemas.openxmlformats.org/officeDocument/2006/relationships/customXml" Target="../ink/ink2802.xml"/><Relationship Id="rId284" Type="http://schemas.openxmlformats.org/officeDocument/2006/relationships/image" Target="../media/image1709.png"/><Relationship Id="rId491" Type="http://schemas.openxmlformats.org/officeDocument/2006/relationships/customXml" Target="../ink/ink2928.xml"/><Relationship Id="rId505" Type="http://schemas.openxmlformats.org/officeDocument/2006/relationships/customXml" Target="../ink/ink2935.xml"/><Relationship Id="rId712" Type="http://schemas.openxmlformats.org/officeDocument/2006/relationships/image" Target="../media/image1917.png"/><Relationship Id="rId37" Type="http://schemas.openxmlformats.org/officeDocument/2006/relationships/customXml" Target="../ink/ink2699.xml"/><Relationship Id="rId79" Type="http://schemas.openxmlformats.org/officeDocument/2006/relationships/customXml" Target="../ink/ink2720.xml"/><Relationship Id="rId102" Type="http://schemas.openxmlformats.org/officeDocument/2006/relationships/image" Target="../media/image1622.png"/><Relationship Id="rId144" Type="http://schemas.openxmlformats.org/officeDocument/2006/relationships/image" Target="../media/image1641.png"/><Relationship Id="rId547" Type="http://schemas.openxmlformats.org/officeDocument/2006/relationships/customXml" Target="../ink/ink2956.xml"/><Relationship Id="rId589" Type="http://schemas.openxmlformats.org/officeDocument/2006/relationships/customXml" Target="../ink/ink2978.xml"/><Relationship Id="rId754" Type="http://schemas.openxmlformats.org/officeDocument/2006/relationships/image" Target="../media/image1938.png"/><Relationship Id="rId90" Type="http://schemas.openxmlformats.org/officeDocument/2006/relationships/image" Target="../media/image1616.png"/><Relationship Id="rId186" Type="http://schemas.openxmlformats.org/officeDocument/2006/relationships/customXml" Target="../ink/ink2774.xml"/><Relationship Id="rId351" Type="http://schemas.openxmlformats.org/officeDocument/2006/relationships/customXml" Target="../ink/ink2857.xml"/><Relationship Id="rId393" Type="http://schemas.openxmlformats.org/officeDocument/2006/relationships/customXml" Target="../ink/ink2878.xml"/><Relationship Id="rId407" Type="http://schemas.openxmlformats.org/officeDocument/2006/relationships/customXml" Target="../ink/ink2885.xml"/><Relationship Id="rId449" Type="http://schemas.openxmlformats.org/officeDocument/2006/relationships/customXml" Target="../ink/ink2907.xml"/><Relationship Id="rId614" Type="http://schemas.openxmlformats.org/officeDocument/2006/relationships/image" Target="../media/image1869.png"/><Relationship Id="rId656" Type="http://schemas.openxmlformats.org/officeDocument/2006/relationships/customXml" Target="../ink/ink3012.xml"/><Relationship Id="rId211" Type="http://schemas.openxmlformats.org/officeDocument/2006/relationships/image" Target="../media/image1673.png"/><Relationship Id="rId253" Type="http://schemas.openxmlformats.org/officeDocument/2006/relationships/image" Target="../media/image1694.png"/><Relationship Id="rId295" Type="http://schemas.openxmlformats.org/officeDocument/2006/relationships/customXml" Target="../ink/ink2829.xml"/><Relationship Id="rId309" Type="http://schemas.openxmlformats.org/officeDocument/2006/relationships/customXml" Target="../ink/ink2836.xml"/><Relationship Id="rId460" Type="http://schemas.openxmlformats.org/officeDocument/2006/relationships/image" Target="../media/image1795.png"/><Relationship Id="rId516" Type="http://schemas.openxmlformats.org/officeDocument/2006/relationships/image" Target="../media/image1823.png"/><Relationship Id="rId698" Type="http://schemas.openxmlformats.org/officeDocument/2006/relationships/image" Target="../media/image1910.png"/><Relationship Id="rId48" Type="http://schemas.openxmlformats.org/officeDocument/2006/relationships/image" Target="../media/image1595.png"/><Relationship Id="rId113" Type="http://schemas.openxmlformats.org/officeDocument/2006/relationships/customXml" Target="../ink/ink2737.xml"/><Relationship Id="rId320" Type="http://schemas.openxmlformats.org/officeDocument/2006/relationships/image" Target="../media/image1727.png"/><Relationship Id="rId558" Type="http://schemas.openxmlformats.org/officeDocument/2006/relationships/customXml" Target="../ink/ink2962.xml"/><Relationship Id="rId723" Type="http://schemas.openxmlformats.org/officeDocument/2006/relationships/customXml" Target="../ink/ink3046.xml"/><Relationship Id="rId765" Type="http://schemas.openxmlformats.org/officeDocument/2006/relationships/customXml" Target="../ink/ink3067.xml"/><Relationship Id="rId155" Type="http://schemas.openxmlformats.org/officeDocument/2006/relationships/image" Target="../media/image1646.png"/><Relationship Id="rId197" Type="http://schemas.openxmlformats.org/officeDocument/2006/relationships/image" Target="../media/image1666.png"/><Relationship Id="rId362" Type="http://schemas.openxmlformats.org/officeDocument/2006/relationships/image" Target="../media/image1747.png"/><Relationship Id="rId418" Type="http://schemas.openxmlformats.org/officeDocument/2006/relationships/customXml" Target="../ink/ink2891.xml"/><Relationship Id="rId625" Type="http://schemas.openxmlformats.org/officeDocument/2006/relationships/customXml" Target="../ink/ink2996.xml"/><Relationship Id="rId222" Type="http://schemas.openxmlformats.org/officeDocument/2006/relationships/customXml" Target="../ink/ink2792.xml"/><Relationship Id="rId264" Type="http://schemas.openxmlformats.org/officeDocument/2006/relationships/image" Target="../media/image1699.png"/><Relationship Id="rId471" Type="http://schemas.openxmlformats.org/officeDocument/2006/relationships/customXml" Target="../ink/ink2918.xml"/><Relationship Id="rId667" Type="http://schemas.openxmlformats.org/officeDocument/2006/relationships/image" Target="../media/image1895.png"/><Relationship Id="rId17" Type="http://schemas.openxmlformats.org/officeDocument/2006/relationships/customXml" Target="../ink/ink2689.xml"/><Relationship Id="rId59" Type="http://schemas.openxmlformats.org/officeDocument/2006/relationships/customXml" Target="../ink/ink2710.xml"/><Relationship Id="rId124" Type="http://schemas.openxmlformats.org/officeDocument/2006/relationships/image" Target="../media/image713.png"/><Relationship Id="rId527" Type="http://schemas.openxmlformats.org/officeDocument/2006/relationships/customXml" Target="../ink/ink2946.xml"/><Relationship Id="rId569" Type="http://schemas.openxmlformats.org/officeDocument/2006/relationships/customXml" Target="../ink/ink2968.xml"/><Relationship Id="rId734" Type="http://schemas.openxmlformats.org/officeDocument/2006/relationships/image" Target="../media/image1928.png"/><Relationship Id="rId776" Type="http://schemas.openxmlformats.org/officeDocument/2006/relationships/image" Target="../media/image1949.png"/><Relationship Id="rId70" Type="http://schemas.openxmlformats.org/officeDocument/2006/relationships/image" Target="../media/image1606.png"/><Relationship Id="rId166" Type="http://schemas.openxmlformats.org/officeDocument/2006/relationships/customXml" Target="../ink/ink2764.xml"/><Relationship Id="rId331" Type="http://schemas.openxmlformats.org/officeDocument/2006/relationships/customXml" Target="../ink/ink2847.xml"/><Relationship Id="rId373" Type="http://schemas.openxmlformats.org/officeDocument/2006/relationships/customXml" Target="../ink/ink2868.xml"/><Relationship Id="rId429" Type="http://schemas.openxmlformats.org/officeDocument/2006/relationships/image" Target="../media/image1780.png"/><Relationship Id="rId580" Type="http://schemas.openxmlformats.org/officeDocument/2006/relationships/image" Target="../media/image601.png"/><Relationship Id="rId636" Type="http://schemas.openxmlformats.org/officeDocument/2006/relationships/customXml" Target="../ink/ink3002.xml"/><Relationship Id="rId1" Type="http://schemas.openxmlformats.org/officeDocument/2006/relationships/slideLayout" Target="../slideLayouts/slideLayout7.xml"/><Relationship Id="rId233" Type="http://schemas.openxmlformats.org/officeDocument/2006/relationships/image" Target="../media/image1684.png"/><Relationship Id="rId440" Type="http://schemas.openxmlformats.org/officeDocument/2006/relationships/customXml" Target="../ink/ink2902.xml"/><Relationship Id="rId678" Type="http://schemas.openxmlformats.org/officeDocument/2006/relationships/image" Target="../media/image1900.png"/><Relationship Id="rId28" Type="http://schemas.openxmlformats.org/officeDocument/2006/relationships/image" Target="../media/image1585.png"/><Relationship Id="rId275" Type="http://schemas.openxmlformats.org/officeDocument/2006/relationships/customXml" Target="../ink/ink2819.xml"/><Relationship Id="rId300" Type="http://schemas.openxmlformats.org/officeDocument/2006/relationships/image" Target="../media/image1717.png"/><Relationship Id="rId482" Type="http://schemas.openxmlformats.org/officeDocument/2006/relationships/image" Target="../media/image1806.png"/><Relationship Id="rId538" Type="http://schemas.openxmlformats.org/officeDocument/2006/relationships/image" Target="../media/image1833.png"/><Relationship Id="rId703" Type="http://schemas.openxmlformats.org/officeDocument/2006/relationships/customXml" Target="../ink/ink3036.xml"/><Relationship Id="rId745" Type="http://schemas.openxmlformats.org/officeDocument/2006/relationships/customXml" Target="../ink/ink3057.xml"/><Relationship Id="rId81" Type="http://schemas.openxmlformats.org/officeDocument/2006/relationships/customXml" Target="../ink/ink2721.xml"/><Relationship Id="rId135" Type="http://schemas.openxmlformats.org/officeDocument/2006/relationships/customXml" Target="../ink/ink2748.xml"/><Relationship Id="rId177" Type="http://schemas.openxmlformats.org/officeDocument/2006/relationships/image" Target="../media/image1656.png"/><Relationship Id="rId342" Type="http://schemas.openxmlformats.org/officeDocument/2006/relationships/image" Target="../media/image1738.png"/><Relationship Id="rId384" Type="http://schemas.openxmlformats.org/officeDocument/2006/relationships/image" Target="../media/image1758.png"/><Relationship Id="rId591" Type="http://schemas.openxmlformats.org/officeDocument/2006/relationships/customXml" Target="../ink/ink2979.xml"/><Relationship Id="rId605" Type="http://schemas.openxmlformats.org/officeDocument/2006/relationships/customXml" Target="../ink/ink2986.xml"/><Relationship Id="rId202" Type="http://schemas.openxmlformats.org/officeDocument/2006/relationships/customXml" Target="../ink/ink2782.xml"/><Relationship Id="rId244" Type="http://schemas.openxmlformats.org/officeDocument/2006/relationships/customXml" Target="../ink/ink2803.xml"/><Relationship Id="rId647" Type="http://schemas.openxmlformats.org/officeDocument/2006/relationships/image" Target="../media/image1885.png"/><Relationship Id="rId689" Type="http://schemas.openxmlformats.org/officeDocument/2006/relationships/customXml" Target="../ink/ink3029.xml"/><Relationship Id="rId39" Type="http://schemas.openxmlformats.org/officeDocument/2006/relationships/customXml" Target="../ink/ink2700.xml"/><Relationship Id="rId286" Type="http://schemas.openxmlformats.org/officeDocument/2006/relationships/image" Target="../media/image1710.png"/><Relationship Id="rId451" Type="http://schemas.openxmlformats.org/officeDocument/2006/relationships/customXml" Target="../ink/ink2908.xml"/><Relationship Id="rId493" Type="http://schemas.openxmlformats.org/officeDocument/2006/relationships/customXml" Target="../ink/ink2929.xml"/><Relationship Id="rId507" Type="http://schemas.openxmlformats.org/officeDocument/2006/relationships/customXml" Target="../ink/ink2936.xml"/><Relationship Id="rId549" Type="http://schemas.openxmlformats.org/officeDocument/2006/relationships/image" Target="../media/image1838.png"/><Relationship Id="rId714" Type="http://schemas.openxmlformats.org/officeDocument/2006/relationships/image" Target="../media/image1918.png"/><Relationship Id="rId756" Type="http://schemas.openxmlformats.org/officeDocument/2006/relationships/image" Target="../media/image1939.png"/><Relationship Id="rId50" Type="http://schemas.openxmlformats.org/officeDocument/2006/relationships/image" Target="../media/image1596.png"/><Relationship Id="rId104" Type="http://schemas.openxmlformats.org/officeDocument/2006/relationships/image" Target="../media/image1623.png"/><Relationship Id="rId146" Type="http://schemas.openxmlformats.org/officeDocument/2006/relationships/image" Target="../media/image1642.png"/><Relationship Id="rId188" Type="http://schemas.openxmlformats.org/officeDocument/2006/relationships/customXml" Target="../ink/ink2775.xml"/><Relationship Id="rId311" Type="http://schemas.openxmlformats.org/officeDocument/2006/relationships/customXml" Target="../ink/ink2837.xml"/><Relationship Id="rId353" Type="http://schemas.openxmlformats.org/officeDocument/2006/relationships/customXml" Target="../ink/ink2858.xml"/><Relationship Id="rId395" Type="http://schemas.openxmlformats.org/officeDocument/2006/relationships/customXml" Target="../ink/ink2879.xml"/><Relationship Id="rId409" Type="http://schemas.openxmlformats.org/officeDocument/2006/relationships/customXml" Target="../ink/ink2886.xml"/><Relationship Id="rId560" Type="http://schemas.openxmlformats.org/officeDocument/2006/relationships/image" Target="../media/image1843.png"/><Relationship Id="rId92" Type="http://schemas.openxmlformats.org/officeDocument/2006/relationships/image" Target="../media/image1617.png"/><Relationship Id="rId213" Type="http://schemas.openxmlformats.org/officeDocument/2006/relationships/image" Target="../media/image1674.png"/><Relationship Id="rId420" Type="http://schemas.openxmlformats.org/officeDocument/2006/relationships/customXml" Target="../ink/ink2892.xml"/><Relationship Id="rId616" Type="http://schemas.openxmlformats.org/officeDocument/2006/relationships/image" Target="../media/image1870.png"/><Relationship Id="rId658" Type="http://schemas.openxmlformats.org/officeDocument/2006/relationships/customXml" Target="../ink/ink3013.xml"/><Relationship Id="rId255" Type="http://schemas.openxmlformats.org/officeDocument/2006/relationships/customXml" Target="../ink/ink2809.xml"/><Relationship Id="rId297" Type="http://schemas.openxmlformats.org/officeDocument/2006/relationships/customXml" Target="../ink/ink2830.xml"/><Relationship Id="rId462" Type="http://schemas.openxmlformats.org/officeDocument/2006/relationships/image" Target="../media/image1796.png"/><Relationship Id="rId518" Type="http://schemas.openxmlformats.org/officeDocument/2006/relationships/image" Target="../media/image1824.png"/><Relationship Id="rId725" Type="http://schemas.openxmlformats.org/officeDocument/2006/relationships/customXml" Target="../ink/ink3047.xml"/><Relationship Id="rId115" Type="http://schemas.openxmlformats.org/officeDocument/2006/relationships/customXml" Target="../ink/ink2738.xml"/><Relationship Id="rId157" Type="http://schemas.openxmlformats.org/officeDocument/2006/relationships/image" Target="../media/image1647.png"/><Relationship Id="rId322" Type="http://schemas.openxmlformats.org/officeDocument/2006/relationships/image" Target="../media/image1728.png"/><Relationship Id="rId364" Type="http://schemas.openxmlformats.org/officeDocument/2006/relationships/image" Target="../media/image1748.png"/><Relationship Id="rId767" Type="http://schemas.openxmlformats.org/officeDocument/2006/relationships/customXml" Target="../ink/ink3068.xml"/><Relationship Id="rId61" Type="http://schemas.openxmlformats.org/officeDocument/2006/relationships/customXml" Target="../ink/ink2711.xml"/><Relationship Id="rId199" Type="http://schemas.openxmlformats.org/officeDocument/2006/relationships/image" Target="../media/image1667.png"/><Relationship Id="rId571" Type="http://schemas.openxmlformats.org/officeDocument/2006/relationships/customXml" Target="../ink/ink2969.xml"/><Relationship Id="rId627" Type="http://schemas.openxmlformats.org/officeDocument/2006/relationships/customXml" Target="../ink/ink2997.xml"/><Relationship Id="rId669" Type="http://schemas.openxmlformats.org/officeDocument/2006/relationships/image" Target="../media/image1896.png"/><Relationship Id="rId19" Type="http://schemas.openxmlformats.org/officeDocument/2006/relationships/customXml" Target="../ink/ink2690.xml"/><Relationship Id="rId224" Type="http://schemas.openxmlformats.org/officeDocument/2006/relationships/customXml" Target="../ink/ink2793.xml"/><Relationship Id="rId266" Type="http://schemas.openxmlformats.org/officeDocument/2006/relationships/image" Target="../media/image1700.png"/><Relationship Id="rId431" Type="http://schemas.openxmlformats.org/officeDocument/2006/relationships/image" Target="../media/image1781.png"/><Relationship Id="rId473" Type="http://schemas.openxmlformats.org/officeDocument/2006/relationships/customXml" Target="../ink/ink2919.xml"/><Relationship Id="rId529" Type="http://schemas.openxmlformats.org/officeDocument/2006/relationships/customXml" Target="../ink/ink2947.xml"/><Relationship Id="rId680" Type="http://schemas.openxmlformats.org/officeDocument/2006/relationships/image" Target="../media/image1901.png"/><Relationship Id="rId736" Type="http://schemas.openxmlformats.org/officeDocument/2006/relationships/image" Target="../media/image1929.png"/><Relationship Id="rId30" Type="http://schemas.openxmlformats.org/officeDocument/2006/relationships/image" Target="../media/image1586.png"/><Relationship Id="rId126" Type="http://schemas.openxmlformats.org/officeDocument/2006/relationships/image" Target="../media/image1632.png"/><Relationship Id="rId168" Type="http://schemas.openxmlformats.org/officeDocument/2006/relationships/customXml" Target="../ink/ink2765.xml"/><Relationship Id="rId333" Type="http://schemas.openxmlformats.org/officeDocument/2006/relationships/customXml" Target="../ink/ink2848.xml"/><Relationship Id="rId540" Type="http://schemas.openxmlformats.org/officeDocument/2006/relationships/image" Target="../media/image1834.png"/><Relationship Id="rId778" Type="http://schemas.openxmlformats.org/officeDocument/2006/relationships/image" Target="../media/image1950.png"/><Relationship Id="rId72" Type="http://schemas.openxmlformats.org/officeDocument/2006/relationships/image" Target="../media/image1607.png"/><Relationship Id="rId375" Type="http://schemas.openxmlformats.org/officeDocument/2006/relationships/customXml" Target="../ink/ink2869.xml"/><Relationship Id="rId582" Type="http://schemas.openxmlformats.org/officeDocument/2006/relationships/image" Target="../media/image1853.png"/><Relationship Id="rId638" Type="http://schemas.openxmlformats.org/officeDocument/2006/relationships/customXml" Target="../ink/ink3003.xml"/><Relationship Id="rId3" Type="http://schemas.openxmlformats.org/officeDocument/2006/relationships/image" Target="NULL"/><Relationship Id="rId235" Type="http://schemas.openxmlformats.org/officeDocument/2006/relationships/image" Target="../media/image1685.png"/><Relationship Id="rId277" Type="http://schemas.openxmlformats.org/officeDocument/2006/relationships/customXml" Target="../ink/ink2820.xml"/><Relationship Id="rId400" Type="http://schemas.openxmlformats.org/officeDocument/2006/relationships/image" Target="../media/image1766.png"/><Relationship Id="rId442" Type="http://schemas.openxmlformats.org/officeDocument/2006/relationships/customXml" Target="../ink/ink2903.xml"/><Relationship Id="rId484" Type="http://schemas.openxmlformats.org/officeDocument/2006/relationships/image" Target="../media/image1807.png"/><Relationship Id="rId705" Type="http://schemas.openxmlformats.org/officeDocument/2006/relationships/customXml" Target="../ink/ink3037.xml"/><Relationship Id="rId137" Type="http://schemas.openxmlformats.org/officeDocument/2006/relationships/customXml" Target="../ink/ink2749.xml"/><Relationship Id="rId302" Type="http://schemas.openxmlformats.org/officeDocument/2006/relationships/image" Target="../media/image1718.png"/><Relationship Id="rId344" Type="http://schemas.openxmlformats.org/officeDocument/2006/relationships/image" Target="../media/image76.png"/><Relationship Id="rId691" Type="http://schemas.openxmlformats.org/officeDocument/2006/relationships/customXml" Target="../ink/ink3030.xml"/><Relationship Id="rId747" Type="http://schemas.openxmlformats.org/officeDocument/2006/relationships/customXml" Target="../ink/ink3058.xml"/><Relationship Id="rId41" Type="http://schemas.openxmlformats.org/officeDocument/2006/relationships/customXml" Target="../ink/ink2701.xml"/><Relationship Id="rId83" Type="http://schemas.openxmlformats.org/officeDocument/2006/relationships/customXml" Target="../ink/ink2722.xml"/><Relationship Id="rId179" Type="http://schemas.openxmlformats.org/officeDocument/2006/relationships/image" Target="../media/image1657.png"/><Relationship Id="rId386" Type="http://schemas.openxmlformats.org/officeDocument/2006/relationships/image" Target="../media/image1759.png"/><Relationship Id="rId551" Type="http://schemas.openxmlformats.org/officeDocument/2006/relationships/image" Target="../media/image1839.png"/><Relationship Id="rId593" Type="http://schemas.openxmlformats.org/officeDocument/2006/relationships/customXml" Target="../ink/ink2980.xml"/><Relationship Id="rId607" Type="http://schemas.openxmlformats.org/officeDocument/2006/relationships/customXml" Target="../ink/ink2987.xml"/><Relationship Id="rId649" Type="http://schemas.openxmlformats.org/officeDocument/2006/relationships/image" Target="../media/image1886.png"/><Relationship Id="rId190" Type="http://schemas.openxmlformats.org/officeDocument/2006/relationships/customXml" Target="../ink/ink2776.xml"/><Relationship Id="rId204" Type="http://schemas.openxmlformats.org/officeDocument/2006/relationships/customXml" Target="../ink/ink2783.xml"/><Relationship Id="rId246" Type="http://schemas.openxmlformats.org/officeDocument/2006/relationships/customXml" Target="../ink/ink2804.xml"/><Relationship Id="rId288" Type="http://schemas.openxmlformats.org/officeDocument/2006/relationships/image" Target="../media/image1711.png"/><Relationship Id="rId411" Type="http://schemas.openxmlformats.org/officeDocument/2006/relationships/customXml" Target="../ink/ink2887.xml"/><Relationship Id="rId453" Type="http://schemas.openxmlformats.org/officeDocument/2006/relationships/customXml" Target="../ink/ink2909.xml"/><Relationship Id="rId509" Type="http://schemas.openxmlformats.org/officeDocument/2006/relationships/customXml" Target="../ink/ink2937.xml"/><Relationship Id="rId660" Type="http://schemas.openxmlformats.org/officeDocument/2006/relationships/customXml" Target="../ink/ink3014.xml"/><Relationship Id="rId106" Type="http://schemas.openxmlformats.org/officeDocument/2006/relationships/image" Target="../media/image1624.png"/><Relationship Id="rId313" Type="http://schemas.openxmlformats.org/officeDocument/2006/relationships/customXml" Target="../ink/ink2838.xml"/><Relationship Id="rId495" Type="http://schemas.openxmlformats.org/officeDocument/2006/relationships/customXml" Target="../ink/ink2930.xml"/><Relationship Id="rId716" Type="http://schemas.openxmlformats.org/officeDocument/2006/relationships/image" Target="../media/image1919.png"/><Relationship Id="rId758" Type="http://schemas.openxmlformats.org/officeDocument/2006/relationships/image" Target="../media/image1940.png"/><Relationship Id="rId10" Type="http://schemas.openxmlformats.org/officeDocument/2006/relationships/image" Target="../media/image1576.png"/><Relationship Id="rId52" Type="http://schemas.openxmlformats.org/officeDocument/2006/relationships/image" Target="../media/image1597.png"/><Relationship Id="rId94" Type="http://schemas.openxmlformats.org/officeDocument/2006/relationships/image" Target="../media/image1618.png"/><Relationship Id="rId148" Type="http://schemas.openxmlformats.org/officeDocument/2006/relationships/image" Target="../media/image1643.png"/><Relationship Id="rId355" Type="http://schemas.openxmlformats.org/officeDocument/2006/relationships/customXml" Target="../ink/ink2859.xml"/><Relationship Id="rId397" Type="http://schemas.openxmlformats.org/officeDocument/2006/relationships/customXml" Target="../ink/ink2880.xml"/><Relationship Id="rId520" Type="http://schemas.openxmlformats.org/officeDocument/2006/relationships/image" Target="../media/image1825.png"/><Relationship Id="rId562" Type="http://schemas.openxmlformats.org/officeDocument/2006/relationships/image" Target="../media/image1844.png"/><Relationship Id="rId618" Type="http://schemas.openxmlformats.org/officeDocument/2006/relationships/image" Target="../media/image1871.png"/><Relationship Id="rId215" Type="http://schemas.openxmlformats.org/officeDocument/2006/relationships/image" Target="../media/image1675.png"/><Relationship Id="rId257" Type="http://schemas.openxmlformats.org/officeDocument/2006/relationships/customXml" Target="../ink/ink2810.xml"/><Relationship Id="rId422" Type="http://schemas.openxmlformats.org/officeDocument/2006/relationships/customXml" Target="../ink/ink2893.xml"/><Relationship Id="rId464" Type="http://schemas.openxmlformats.org/officeDocument/2006/relationships/image" Target="../media/image1797.png"/><Relationship Id="rId299" Type="http://schemas.openxmlformats.org/officeDocument/2006/relationships/customXml" Target="../ink/ink2831.xml"/><Relationship Id="rId727" Type="http://schemas.openxmlformats.org/officeDocument/2006/relationships/customXml" Target="../ink/ink3048.xml"/><Relationship Id="rId63" Type="http://schemas.openxmlformats.org/officeDocument/2006/relationships/customXml" Target="../ink/ink2712.xml"/><Relationship Id="rId159" Type="http://schemas.openxmlformats.org/officeDocument/2006/relationships/image" Target="../media/image1648.png"/><Relationship Id="rId366" Type="http://schemas.openxmlformats.org/officeDocument/2006/relationships/image" Target="../media/image1749.png"/><Relationship Id="rId573" Type="http://schemas.openxmlformats.org/officeDocument/2006/relationships/customXml" Target="../ink/ink2970.xml"/><Relationship Id="rId780" Type="http://schemas.openxmlformats.org/officeDocument/2006/relationships/image" Target="../media/image1951.png"/><Relationship Id="rId226" Type="http://schemas.openxmlformats.org/officeDocument/2006/relationships/customXml" Target="../ink/ink2794.xml"/><Relationship Id="rId433" Type="http://schemas.openxmlformats.org/officeDocument/2006/relationships/image" Target="../media/image1782.png"/><Relationship Id="rId640" Type="http://schemas.openxmlformats.org/officeDocument/2006/relationships/customXml" Target="../ink/ink3004.xml"/><Relationship Id="rId738" Type="http://schemas.openxmlformats.org/officeDocument/2006/relationships/image" Target="../media/image1930.png"/><Relationship Id="rId74" Type="http://schemas.openxmlformats.org/officeDocument/2006/relationships/image" Target="../media/image1608.png"/><Relationship Id="rId377" Type="http://schemas.openxmlformats.org/officeDocument/2006/relationships/customXml" Target="../ink/ink2870.xml"/><Relationship Id="rId500" Type="http://schemas.openxmlformats.org/officeDocument/2006/relationships/image" Target="../media/image1815.png"/><Relationship Id="rId584" Type="http://schemas.openxmlformats.org/officeDocument/2006/relationships/image" Target="../media/image1854.png"/><Relationship Id="rId5" Type="http://schemas.openxmlformats.org/officeDocument/2006/relationships/image" Target="NULL"/><Relationship Id="rId237" Type="http://schemas.openxmlformats.org/officeDocument/2006/relationships/image" Target="../media/image1686.png"/><Relationship Id="rId444" Type="http://schemas.openxmlformats.org/officeDocument/2006/relationships/customXml" Target="../ink/ink2904.xml"/><Relationship Id="rId651" Type="http://schemas.openxmlformats.org/officeDocument/2006/relationships/image" Target="../media/image1887.png"/><Relationship Id="rId749" Type="http://schemas.openxmlformats.org/officeDocument/2006/relationships/customXml" Target="../ink/ink3059.xml"/><Relationship Id="rId290" Type="http://schemas.openxmlformats.org/officeDocument/2006/relationships/image" Target="../media/image1712.png"/><Relationship Id="rId304" Type="http://schemas.openxmlformats.org/officeDocument/2006/relationships/image" Target="../media/image1719.png"/><Relationship Id="rId388" Type="http://schemas.openxmlformats.org/officeDocument/2006/relationships/image" Target="../media/image1760.png"/><Relationship Id="rId511" Type="http://schemas.openxmlformats.org/officeDocument/2006/relationships/customXml" Target="../ink/ink2938.xml"/><Relationship Id="rId609" Type="http://schemas.openxmlformats.org/officeDocument/2006/relationships/customXml" Target="../ink/ink2988.xml"/><Relationship Id="rId85" Type="http://schemas.openxmlformats.org/officeDocument/2006/relationships/customXml" Target="../ink/ink2723.xml"/><Relationship Id="rId150" Type="http://schemas.openxmlformats.org/officeDocument/2006/relationships/customXml" Target="../ink/ink2756.xml"/><Relationship Id="rId595" Type="http://schemas.openxmlformats.org/officeDocument/2006/relationships/customXml" Target="../ink/ink2981.xml"/><Relationship Id="rId248" Type="http://schemas.openxmlformats.org/officeDocument/2006/relationships/customXml" Target="../ink/ink2805.xml"/><Relationship Id="rId455" Type="http://schemas.openxmlformats.org/officeDocument/2006/relationships/customXml" Target="../ink/ink2910.xml"/><Relationship Id="rId662" Type="http://schemas.openxmlformats.org/officeDocument/2006/relationships/customXml" Target="../ink/ink3015.xml"/><Relationship Id="rId12" Type="http://schemas.openxmlformats.org/officeDocument/2006/relationships/image" Target="../media/image1577.png"/><Relationship Id="rId108" Type="http://schemas.openxmlformats.org/officeDocument/2006/relationships/image" Target="../media/image1625.png"/><Relationship Id="rId315" Type="http://schemas.openxmlformats.org/officeDocument/2006/relationships/customXml" Target="../ink/ink2839.xml"/><Relationship Id="rId522" Type="http://schemas.openxmlformats.org/officeDocument/2006/relationships/image" Target="../media/image1826.png"/><Relationship Id="rId96" Type="http://schemas.openxmlformats.org/officeDocument/2006/relationships/image" Target="../media/image1619.png"/><Relationship Id="rId161" Type="http://schemas.openxmlformats.org/officeDocument/2006/relationships/image" Target="../media/image1649.png"/><Relationship Id="rId399" Type="http://schemas.openxmlformats.org/officeDocument/2006/relationships/customXml" Target="../ink/ink2881.xml"/><Relationship Id="rId259" Type="http://schemas.openxmlformats.org/officeDocument/2006/relationships/customXml" Target="../ink/ink2811.xml"/><Relationship Id="rId466" Type="http://schemas.openxmlformats.org/officeDocument/2006/relationships/image" Target="../media/image1798.png"/><Relationship Id="rId673" Type="http://schemas.openxmlformats.org/officeDocument/2006/relationships/customXml" Target="../ink/ink3021.xml"/><Relationship Id="rId23" Type="http://schemas.openxmlformats.org/officeDocument/2006/relationships/customXml" Target="../ink/ink2692.xml"/><Relationship Id="rId119" Type="http://schemas.openxmlformats.org/officeDocument/2006/relationships/customXml" Target="../ink/ink2740.xml"/><Relationship Id="rId326" Type="http://schemas.openxmlformats.org/officeDocument/2006/relationships/image" Target="../media/image1730.png"/><Relationship Id="rId533" Type="http://schemas.openxmlformats.org/officeDocument/2006/relationships/customXml" Target="../ink/ink2949.xml"/><Relationship Id="rId740" Type="http://schemas.openxmlformats.org/officeDocument/2006/relationships/image" Target="../media/image1931.png"/><Relationship Id="rId172" Type="http://schemas.openxmlformats.org/officeDocument/2006/relationships/customXml" Target="../ink/ink2767.xml"/><Relationship Id="rId477" Type="http://schemas.openxmlformats.org/officeDocument/2006/relationships/customXml" Target="../ink/ink2921.xml"/><Relationship Id="rId600" Type="http://schemas.openxmlformats.org/officeDocument/2006/relationships/image" Target="../media/image1862.png"/><Relationship Id="rId684" Type="http://schemas.openxmlformats.org/officeDocument/2006/relationships/image" Target="../media/image1903.png"/><Relationship Id="rId337" Type="http://schemas.openxmlformats.org/officeDocument/2006/relationships/customXml" Target="../ink/ink2850.xml"/><Relationship Id="rId34" Type="http://schemas.openxmlformats.org/officeDocument/2006/relationships/image" Target="../media/image1588.png"/><Relationship Id="rId544" Type="http://schemas.openxmlformats.org/officeDocument/2006/relationships/image" Target="../media/image1836.png"/><Relationship Id="rId751" Type="http://schemas.openxmlformats.org/officeDocument/2006/relationships/customXml" Target="../ink/ink3060.xml"/><Relationship Id="rId183" Type="http://schemas.openxmlformats.org/officeDocument/2006/relationships/image" Target="../media/image1659.png"/><Relationship Id="rId390" Type="http://schemas.openxmlformats.org/officeDocument/2006/relationships/image" Target="../media/image1761.png"/><Relationship Id="rId404" Type="http://schemas.openxmlformats.org/officeDocument/2006/relationships/image" Target="../media/image1768.png"/><Relationship Id="rId611" Type="http://schemas.openxmlformats.org/officeDocument/2006/relationships/customXml" Target="../ink/ink2989.xml"/><Relationship Id="rId250" Type="http://schemas.openxmlformats.org/officeDocument/2006/relationships/customXml" Target="../ink/ink2806.xml"/><Relationship Id="rId488" Type="http://schemas.openxmlformats.org/officeDocument/2006/relationships/image" Target="../media/image1809.png"/><Relationship Id="rId695" Type="http://schemas.openxmlformats.org/officeDocument/2006/relationships/customXml" Target="../ink/ink3032.xml"/><Relationship Id="rId709" Type="http://schemas.openxmlformats.org/officeDocument/2006/relationships/customXml" Target="../ink/ink3039.xml"/><Relationship Id="rId45" Type="http://schemas.openxmlformats.org/officeDocument/2006/relationships/customXml" Target="../ink/ink2703.xml"/><Relationship Id="rId110" Type="http://schemas.openxmlformats.org/officeDocument/2006/relationships/image" Target="../media/image1626.png"/><Relationship Id="rId348" Type="http://schemas.openxmlformats.org/officeDocument/2006/relationships/image" Target="../media/image1740.png"/><Relationship Id="rId555" Type="http://schemas.openxmlformats.org/officeDocument/2006/relationships/image" Target="../media/image1841.png"/><Relationship Id="rId762" Type="http://schemas.openxmlformats.org/officeDocument/2006/relationships/image" Target="../media/image1942.png"/><Relationship Id="rId194" Type="http://schemas.openxmlformats.org/officeDocument/2006/relationships/customXml" Target="../ink/ink2778.xml"/><Relationship Id="rId208" Type="http://schemas.openxmlformats.org/officeDocument/2006/relationships/customXml" Target="../ink/ink2785.xml"/><Relationship Id="rId415" Type="http://schemas.openxmlformats.org/officeDocument/2006/relationships/image" Target="../media/image1773.png"/><Relationship Id="rId622" Type="http://schemas.openxmlformats.org/officeDocument/2006/relationships/image" Target="../media/image1873.png"/><Relationship Id="rId261" Type="http://schemas.openxmlformats.org/officeDocument/2006/relationships/customXml" Target="../ink/ink2812.xml"/><Relationship Id="rId499" Type="http://schemas.openxmlformats.org/officeDocument/2006/relationships/customXml" Target="../ink/ink2932.xml"/><Relationship Id="rId56" Type="http://schemas.openxmlformats.org/officeDocument/2006/relationships/image" Target="../media/image1599.png"/><Relationship Id="rId359" Type="http://schemas.openxmlformats.org/officeDocument/2006/relationships/customXml" Target="../ink/ink2861.xml"/><Relationship Id="rId566" Type="http://schemas.openxmlformats.org/officeDocument/2006/relationships/image" Target="../media/image1846.png"/><Relationship Id="rId773" Type="http://schemas.openxmlformats.org/officeDocument/2006/relationships/customXml" Target="../ink/ink3071.xml"/><Relationship Id="rId121" Type="http://schemas.openxmlformats.org/officeDocument/2006/relationships/customXml" Target="../ink/ink2741.xml"/><Relationship Id="rId219" Type="http://schemas.openxmlformats.org/officeDocument/2006/relationships/image" Target="../media/image1677.png"/><Relationship Id="rId426" Type="http://schemas.openxmlformats.org/officeDocument/2006/relationships/customXml" Target="../ink/ink2895.xml"/><Relationship Id="rId633" Type="http://schemas.openxmlformats.org/officeDocument/2006/relationships/customXml" Target="../ink/ink3000.xml"/><Relationship Id="rId67" Type="http://schemas.openxmlformats.org/officeDocument/2006/relationships/customXml" Target="../ink/ink2714.xml"/><Relationship Id="rId272" Type="http://schemas.openxmlformats.org/officeDocument/2006/relationships/image" Target="../media/image1703.png"/><Relationship Id="rId577" Type="http://schemas.openxmlformats.org/officeDocument/2006/relationships/customXml" Target="../ink/ink2972.xml"/><Relationship Id="rId700" Type="http://schemas.openxmlformats.org/officeDocument/2006/relationships/image" Target="../media/image1911.png"/><Relationship Id="rId132" Type="http://schemas.openxmlformats.org/officeDocument/2006/relationships/image" Target="../media/image1635.png"/><Relationship Id="rId784" Type="http://schemas.openxmlformats.org/officeDocument/2006/relationships/image" Target="../media/image1953.png"/><Relationship Id="rId437" Type="http://schemas.openxmlformats.org/officeDocument/2006/relationships/image" Target="../media/image1784.png"/><Relationship Id="rId644" Type="http://schemas.openxmlformats.org/officeDocument/2006/relationships/customXml" Target="../ink/ink3006.xml"/><Relationship Id="rId283" Type="http://schemas.openxmlformats.org/officeDocument/2006/relationships/customXml" Target="../ink/ink2823.xml"/><Relationship Id="rId490" Type="http://schemas.openxmlformats.org/officeDocument/2006/relationships/image" Target="../media/image1810.png"/><Relationship Id="rId504" Type="http://schemas.openxmlformats.org/officeDocument/2006/relationships/image" Target="../media/image1817.png"/><Relationship Id="rId711" Type="http://schemas.openxmlformats.org/officeDocument/2006/relationships/customXml" Target="../ink/ink3040.xml"/><Relationship Id="rId78" Type="http://schemas.openxmlformats.org/officeDocument/2006/relationships/image" Target="../media/image1610.png"/><Relationship Id="rId143" Type="http://schemas.openxmlformats.org/officeDocument/2006/relationships/customXml" Target="../ink/ink2752.xml"/><Relationship Id="rId350" Type="http://schemas.openxmlformats.org/officeDocument/2006/relationships/image" Target="../media/image1741.png"/><Relationship Id="rId588" Type="http://schemas.openxmlformats.org/officeDocument/2006/relationships/image" Target="../media/image1856.png"/><Relationship Id="rId9" Type="http://schemas.openxmlformats.org/officeDocument/2006/relationships/customXml" Target="../ink/ink2685.xml"/><Relationship Id="rId210" Type="http://schemas.openxmlformats.org/officeDocument/2006/relationships/customXml" Target="../ink/ink2786.xml"/><Relationship Id="rId448" Type="http://schemas.openxmlformats.org/officeDocument/2006/relationships/image" Target="../media/image1789.png"/><Relationship Id="rId655" Type="http://schemas.openxmlformats.org/officeDocument/2006/relationships/image" Target="../media/image1889.png"/><Relationship Id="rId294" Type="http://schemas.openxmlformats.org/officeDocument/2006/relationships/image" Target="../media/image1714.png"/><Relationship Id="rId308" Type="http://schemas.openxmlformats.org/officeDocument/2006/relationships/image" Target="../media/image1721.png"/><Relationship Id="rId515" Type="http://schemas.openxmlformats.org/officeDocument/2006/relationships/customXml" Target="../ink/ink2940.xml"/><Relationship Id="rId722" Type="http://schemas.openxmlformats.org/officeDocument/2006/relationships/image" Target="../media/image1922.png"/><Relationship Id="rId89" Type="http://schemas.openxmlformats.org/officeDocument/2006/relationships/customXml" Target="../ink/ink2725.xml"/><Relationship Id="rId154" Type="http://schemas.openxmlformats.org/officeDocument/2006/relationships/customXml" Target="../ink/ink2758.xml"/><Relationship Id="rId361" Type="http://schemas.openxmlformats.org/officeDocument/2006/relationships/customXml" Target="../ink/ink2862.xml"/><Relationship Id="rId599" Type="http://schemas.openxmlformats.org/officeDocument/2006/relationships/customXml" Target="../ink/ink2983.xml"/><Relationship Id="rId459" Type="http://schemas.openxmlformats.org/officeDocument/2006/relationships/customXml" Target="../ink/ink2912.xml"/><Relationship Id="rId666" Type="http://schemas.openxmlformats.org/officeDocument/2006/relationships/customXml" Target="../ink/ink3017.xml"/><Relationship Id="rId16" Type="http://schemas.openxmlformats.org/officeDocument/2006/relationships/image" Target="../media/image1579.png"/><Relationship Id="rId221" Type="http://schemas.openxmlformats.org/officeDocument/2006/relationships/image" Target="../media/image1678.png"/><Relationship Id="rId319" Type="http://schemas.openxmlformats.org/officeDocument/2006/relationships/customXml" Target="../ink/ink2841.xml"/><Relationship Id="rId526" Type="http://schemas.openxmlformats.org/officeDocument/2006/relationships/image" Target="../media/image1828.png"/><Relationship Id="rId733" Type="http://schemas.openxmlformats.org/officeDocument/2006/relationships/customXml" Target="../ink/ink3051.xml"/><Relationship Id="rId165" Type="http://schemas.openxmlformats.org/officeDocument/2006/relationships/image" Target="../media/image1650.png"/><Relationship Id="rId372" Type="http://schemas.openxmlformats.org/officeDocument/2006/relationships/image" Target="../media/image1752.png"/><Relationship Id="rId677" Type="http://schemas.openxmlformats.org/officeDocument/2006/relationships/customXml" Target="../ink/ink3023.xml"/><Relationship Id="rId232" Type="http://schemas.openxmlformats.org/officeDocument/2006/relationships/customXml" Target="../ink/ink2797.xml"/><Relationship Id="rId27" Type="http://schemas.openxmlformats.org/officeDocument/2006/relationships/customXml" Target="../ink/ink2694.xml"/><Relationship Id="rId537" Type="http://schemas.openxmlformats.org/officeDocument/2006/relationships/customXml" Target="../ink/ink2951.xml"/><Relationship Id="rId744" Type="http://schemas.openxmlformats.org/officeDocument/2006/relationships/image" Target="../media/image1933.png"/><Relationship Id="rId80" Type="http://schemas.openxmlformats.org/officeDocument/2006/relationships/image" Target="../media/image1611.png"/><Relationship Id="rId176" Type="http://schemas.openxmlformats.org/officeDocument/2006/relationships/customXml" Target="../ink/ink2769.xml"/><Relationship Id="rId383" Type="http://schemas.openxmlformats.org/officeDocument/2006/relationships/customXml" Target="../ink/ink2873.xml"/><Relationship Id="rId590" Type="http://schemas.openxmlformats.org/officeDocument/2006/relationships/image" Target="../media/image1857.png"/><Relationship Id="rId604" Type="http://schemas.openxmlformats.org/officeDocument/2006/relationships/image" Target="../media/image1864.png"/><Relationship Id="rId243" Type="http://schemas.openxmlformats.org/officeDocument/2006/relationships/image" Target="../media/image1689.png"/><Relationship Id="rId450" Type="http://schemas.openxmlformats.org/officeDocument/2006/relationships/image" Target="../media/image1790.png"/><Relationship Id="rId688" Type="http://schemas.openxmlformats.org/officeDocument/2006/relationships/image" Target="../media/image1905.png"/><Relationship Id="rId38" Type="http://schemas.openxmlformats.org/officeDocument/2006/relationships/image" Target="../media/image1590.png"/><Relationship Id="rId103" Type="http://schemas.openxmlformats.org/officeDocument/2006/relationships/customXml" Target="../ink/ink2732.xml"/><Relationship Id="rId310" Type="http://schemas.openxmlformats.org/officeDocument/2006/relationships/image" Target="../media/image1722.png"/><Relationship Id="rId548" Type="http://schemas.openxmlformats.org/officeDocument/2006/relationships/customXml" Target="../ink/ink2957.xml"/><Relationship Id="rId755" Type="http://schemas.openxmlformats.org/officeDocument/2006/relationships/customXml" Target="../ink/ink3062.xml"/><Relationship Id="rId91" Type="http://schemas.openxmlformats.org/officeDocument/2006/relationships/customXml" Target="../ink/ink2726.xml"/><Relationship Id="rId187" Type="http://schemas.openxmlformats.org/officeDocument/2006/relationships/image" Target="../media/image1661.png"/><Relationship Id="rId394" Type="http://schemas.openxmlformats.org/officeDocument/2006/relationships/image" Target="../media/image1763.png"/><Relationship Id="rId408" Type="http://schemas.openxmlformats.org/officeDocument/2006/relationships/image" Target="../media/image1770.png"/><Relationship Id="rId615" Type="http://schemas.openxmlformats.org/officeDocument/2006/relationships/customXml" Target="../ink/ink2991.xml"/><Relationship Id="rId254" Type="http://schemas.openxmlformats.org/officeDocument/2006/relationships/customXml" Target="../ink/ink2808.xml"/><Relationship Id="rId699" Type="http://schemas.openxmlformats.org/officeDocument/2006/relationships/customXml" Target="../ink/ink3034.xml"/><Relationship Id="rId49" Type="http://schemas.openxmlformats.org/officeDocument/2006/relationships/customXml" Target="../ink/ink2705.xml"/><Relationship Id="rId114" Type="http://schemas.openxmlformats.org/officeDocument/2006/relationships/image" Target="../media/image1627.png"/><Relationship Id="rId461" Type="http://schemas.openxmlformats.org/officeDocument/2006/relationships/customXml" Target="../ink/ink2913.xml"/><Relationship Id="rId559" Type="http://schemas.openxmlformats.org/officeDocument/2006/relationships/customXml" Target="../ink/ink2963.xml"/><Relationship Id="rId766" Type="http://schemas.openxmlformats.org/officeDocument/2006/relationships/image" Target="../media/image1944.png"/><Relationship Id="rId198" Type="http://schemas.openxmlformats.org/officeDocument/2006/relationships/customXml" Target="../ink/ink2780.xml"/><Relationship Id="rId321" Type="http://schemas.openxmlformats.org/officeDocument/2006/relationships/customXml" Target="../ink/ink2842.xml"/><Relationship Id="rId419" Type="http://schemas.openxmlformats.org/officeDocument/2006/relationships/image" Target="../media/image1775.png"/><Relationship Id="rId626" Type="http://schemas.openxmlformats.org/officeDocument/2006/relationships/image" Target="../media/image1875.png"/><Relationship Id="rId265" Type="http://schemas.openxmlformats.org/officeDocument/2006/relationships/customXml" Target="../ink/ink2814.xml"/><Relationship Id="rId472" Type="http://schemas.openxmlformats.org/officeDocument/2006/relationships/image" Target="../media/image1801.png"/><Relationship Id="rId125" Type="http://schemas.openxmlformats.org/officeDocument/2006/relationships/customXml" Target="../ink/ink2743.xml"/><Relationship Id="rId332" Type="http://schemas.openxmlformats.org/officeDocument/2006/relationships/image" Target="../media/image1733.png"/><Relationship Id="rId777" Type="http://schemas.openxmlformats.org/officeDocument/2006/relationships/customXml" Target="../ink/ink3073.xml"/><Relationship Id="rId637" Type="http://schemas.openxmlformats.org/officeDocument/2006/relationships/image" Target="../media/image1880.png"/><Relationship Id="rId276" Type="http://schemas.openxmlformats.org/officeDocument/2006/relationships/image" Target="../media/image1705.png"/><Relationship Id="rId483" Type="http://schemas.openxmlformats.org/officeDocument/2006/relationships/customXml" Target="../ink/ink2924.xml"/><Relationship Id="rId690" Type="http://schemas.openxmlformats.org/officeDocument/2006/relationships/image" Target="../media/image1906.png"/><Relationship Id="rId704" Type="http://schemas.openxmlformats.org/officeDocument/2006/relationships/image" Target="../media/image1913.png"/><Relationship Id="rId40" Type="http://schemas.openxmlformats.org/officeDocument/2006/relationships/image" Target="../media/image1591.png"/><Relationship Id="rId136" Type="http://schemas.openxmlformats.org/officeDocument/2006/relationships/image" Target="../media/image1637.png"/><Relationship Id="rId343" Type="http://schemas.openxmlformats.org/officeDocument/2006/relationships/customXml" Target="../ink/ink2853.xml"/><Relationship Id="rId550" Type="http://schemas.openxmlformats.org/officeDocument/2006/relationships/customXml" Target="../ink/ink2958.xml"/><Relationship Id="rId203" Type="http://schemas.openxmlformats.org/officeDocument/2006/relationships/image" Target="../media/image1669.png"/><Relationship Id="rId648" Type="http://schemas.openxmlformats.org/officeDocument/2006/relationships/customXml" Target="../ink/ink3008.xml"/><Relationship Id="rId287" Type="http://schemas.openxmlformats.org/officeDocument/2006/relationships/customXml" Target="../ink/ink2825.xml"/><Relationship Id="rId410" Type="http://schemas.openxmlformats.org/officeDocument/2006/relationships/image" Target="../media/image1771.png"/><Relationship Id="rId494" Type="http://schemas.openxmlformats.org/officeDocument/2006/relationships/image" Target="../media/image1812.png"/><Relationship Id="rId508" Type="http://schemas.openxmlformats.org/officeDocument/2006/relationships/image" Target="../media/image1819.png"/><Relationship Id="rId715" Type="http://schemas.openxmlformats.org/officeDocument/2006/relationships/customXml" Target="../ink/ink3042.xml"/><Relationship Id="rId147" Type="http://schemas.openxmlformats.org/officeDocument/2006/relationships/customXml" Target="../ink/ink2754.xml"/><Relationship Id="rId354" Type="http://schemas.openxmlformats.org/officeDocument/2006/relationships/image" Target="../media/image1743.png"/><Relationship Id="rId51" Type="http://schemas.openxmlformats.org/officeDocument/2006/relationships/customXml" Target="../ink/ink2706.xml"/><Relationship Id="rId561" Type="http://schemas.openxmlformats.org/officeDocument/2006/relationships/customXml" Target="../ink/ink2964.xml"/><Relationship Id="rId659" Type="http://schemas.openxmlformats.org/officeDocument/2006/relationships/image" Target="../media/image1891.png"/><Relationship Id="rId214" Type="http://schemas.openxmlformats.org/officeDocument/2006/relationships/customXml" Target="../ink/ink2788.xml"/><Relationship Id="rId298" Type="http://schemas.openxmlformats.org/officeDocument/2006/relationships/image" Target="../media/image1716.png"/><Relationship Id="rId421" Type="http://schemas.openxmlformats.org/officeDocument/2006/relationships/image" Target="../media/image1776.png"/><Relationship Id="rId519" Type="http://schemas.openxmlformats.org/officeDocument/2006/relationships/customXml" Target="../ink/ink2942.xml"/><Relationship Id="rId158" Type="http://schemas.openxmlformats.org/officeDocument/2006/relationships/customXml" Target="../ink/ink2760.xml"/><Relationship Id="rId726" Type="http://schemas.openxmlformats.org/officeDocument/2006/relationships/image" Target="../media/image1924.png"/><Relationship Id="rId62" Type="http://schemas.openxmlformats.org/officeDocument/2006/relationships/image" Target="../media/image1602.png"/><Relationship Id="rId365" Type="http://schemas.openxmlformats.org/officeDocument/2006/relationships/customXml" Target="../ink/ink2864.xml"/><Relationship Id="rId572" Type="http://schemas.openxmlformats.org/officeDocument/2006/relationships/image" Target="../media/image1849.png"/><Relationship Id="rId225" Type="http://schemas.openxmlformats.org/officeDocument/2006/relationships/image" Target="../media/image1680.png"/><Relationship Id="rId432" Type="http://schemas.openxmlformats.org/officeDocument/2006/relationships/customXml" Target="../ink/ink2898.xml"/><Relationship Id="rId737" Type="http://schemas.openxmlformats.org/officeDocument/2006/relationships/customXml" Target="../ink/ink3053.xml"/><Relationship Id="rId73" Type="http://schemas.openxmlformats.org/officeDocument/2006/relationships/customXml" Target="../ink/ink2717.xml"/><Relationship Id="rId169" Type="http://schemas.openxmlformats.org/officeDocument/2006/relationships/image" Target="../media/image1652.png"/><Relationship Id="rId376" Type="http://schemas.openxmlformats.org/officeDocument/2006/relationships/image" Target="../media/image1754.png"/><Relationship Id="rId583" Type="http://schemas.openxmlformats.org/officeDocument/2006/relationships/customXml" Target="../ink/ink2975.xml"/><Relationship Id="rId4" Type="http://schemas.openxmlformats.org/officeDocument/2006/relationships/image" Target="NULL"/><Relationship Id="rId236" Type="http://schemas.openxmlformats.org/officeDocument/2006/relationships/customXml" Target="../ink/ink2799.xml"/><Relationship Id="rId443" Type="http://schemas.openxmlformats.org/officeDocument/2006/relationships/image" Target="../media/image1787.png"/><Relationship Id="rId650" Type="http://schemas.openxmlformats.org/officeDocument/2006/relationships/customXml" Target="../ink/ink3009.xml"/><Relationship Id="rId303" Type="http://schemas.openxmlformats.org/officeDocument/2006/relationships/customXml" Target="../ink/ink2833.xml"/><Relationship Id="rId748" Type="http://schemas.openxmlformats.org/officeDocument/2006/relationships/image" Target="../media/image1935.png"/><Relationship Id="rId84" Type="http://schemas.openxmlformats.org/officeDocument/2006/relationships/image" Target="../media/image1613.png"/><Relationship Id="rId387" Type="http://schemas.openxmlformats.org/officeDocument/2006/relationships/customXml" Target="../ink/ink2875.xml"/><Relationship Id="rId510" Type="http://schemas.openxmlformats.org/officeDocument/2006/relationships/image" Target="../media/image1820.png"/><Relationship Id="rId594" Type="http://schemas.openxmlformats.org/officeDocument/2006/relationships/image" Target="../media/image1859.png"/><Relationship Id="rId608" Type="http://schemas.openxmlformats.org/officeDocument/2006/relationships/image" Target="../media/image1866.png"/><Relationship Id="rId247" Type="http://schemas.openxmlformats.org/officeDocument/2006/relationships/image" Target="../media/image1691.png"/><Relationship Id="rId107" Type="http://schemas.openxmlformats.org/officeDocument/2006/relationships/customXml" Target="../ink/ink2734.xml"/><Relationship Id="rId454" Type="http://schemas.openxmlformats.org/officeDocument/2006/relationships/image" Target="../media/image1792.png"/><Relationship Id="rId661" Type="http://schemas.openxmlformats.org/officeDocument/2006/relationships/image" Target="../media/image1892.png"/><Relationship Id="rId759" Type="http://schemas.openxmlformats.org/officeDocument/2006/relationships/customXml" Target="../ink/ink3064.xml"/></Relationships>
</file>

<file path=ppt/slides/_rels/slide14.xml.rels><?xml version="1.0" encoding="UTF-8" standalone="yes"?>
<Relationships xmlns="http://schemas.openxmlformats.org/package/2006/relationships"><Relationship Id="rId117" Type="http://schemas.openxmlformats.org/officeDocument/2006/relationships/customXml" Target="../ink/ink3134.xml"/><Relationship Id="rId671" Type="http://schemas.openxmlformats.org/officeDocument/2006/relationships/customXml" Target="../ink/ink3415.xml"/><Relationship Id="rId21" Type="http://schemas.openxmlformats.org/officeDocument/2006/relationships/customXml" Target="../ink/ink3086.xml"/><Relationship Id="rId324" Type="http://schemas.openxmlformats.org/officeDocument/2006/relationships/customXml" Target="../ink/ink3239.xml"/><Relationship Id="rId531" Type="http://schemas.openxmlformats.org/officeDocument/2006/relationships/image" Target="../media/image2480.png"/><Relationship Id="rId629" Type="http://schemas.openxmlformats.org/officeDocument/2006/relationships/customXml" Target="../ink/ink3393.xml"/><Relationship Id="rId170" Type="http://schemas.openxmlformats.org/officeDocument/2006/relationships/customXml" Target="../ink/ink3161.xml"/><Relationship Id="rId268" Type="http://schemas.openxmlformats.org/officeDocument/2006/relationships/customXml" Target="../ink/ink3211.xml"/><Relationship Id="rId475" Type="http://schemas.openxmlformats.org/officeDocument/2006/relationships/image" Target="../media/image2452.png"/><Relationship Id="rId682" Type="http://schemas.openxmlformats.org/officeDocument/2006/relationships/image" Target="../media/image2553.png"/><Relationship Id="rId32" Type="http://schemas.openxmlformats.org/officeDocument/2006/relationships/image" Target="../media/image1968.png"/><Relationship Id="rId128" Type="http://schemas.openxmlformats.org/officeDocument/2006/relationships/image" Target="../media/image2013.png"/><Relationship Id="rId335" Type="http://schemas.openxmlformats.org/officeDocument/2006/relationships/image" Target="../media/image2113.png"/><Relationship Id="rId542" Type="http://schemas.openxmlformats.org/officeDocument/2006/relationships/customXml" Target="../ink/ink3349.xml"/><Relationship Id="rId181" Type="http://schemas.openxmlformats.org/officeDocument/2006/relationships/customXml" Target="../ink/ink3167.xml"/><Relationship Id="rId402" Type="http://schemas.openxmlformats.org/officeDocument/2006/relationships/image" Target="../media/image2146.png"/><Relationship Id="rId279" Type="http://schemas.openxmlformats.org/officeDocument/2006/relationships/image" Target="../media/image2085.png"/><Relationship Id="rId486" Type="http://schemas.openxmlformats.org/officeDocument/2006/relationships/customXml" Target="../ink/ink3321.xml"/><Relationship Id="rId693" Type="http://schemas.openxmlformats.org/officeDocument/2006/relationships/customXml" Target="../ink/ink3426.xml"/><Relationship Id="rId43" Type="http://schemas.openxmlformats.org/officeDocument/2006/relationships/customXml" Target="../ink/ink3097.xml"/><Relationship Id="rId139" Type="http://schemas.openxmlformats.org/officeDocument/2006/relationships/customXml" Target="../ink/ink3145.xml"/><Relationship Id="rId346" Type="http://schemas.openxmlformats.org/officeDocument/2006/relationships/customXml" Target="../ink/ink3250.xml"/><Relationship Id="rId553" Type="http://schemas.openxmlformats.org/officeDocument/2006/relationships/image" Target="../media/image2491.png"/><Relationship Id="rId192" Type="http://schemas.openxmlformats.org/officeDocument/2006/relationships/image" Target="../media/image2042.png"/><Relationship Id="rId206" Type="http://schemas.openxmlformats.org/officeDocument/2006/relationships/image" Target="../media/image2049.png"/><Relationship Id="rId413" Type="http://schemas.openxmlformats.org/officeDocument/2006/relationships/customXml" Target="../ink/ink3284.xml"/><Relationship Id="rId497" Type="http://schemas.openxmlformats.org/officeDocument/2006/relationships/image" Target="../media/image2463.png"/><Relationship Id="rId620" Type="http://schemas.openxmlformats.org/officeDocument/2006/relationships/image" Target="../media/image2522.png"/><Relationship Id="rId357" Type="http://schemas.openxmlformats.org/officeDocument/2006/relationships/customXml" Target="../ink/ink3256.xml"/><Relationship Id="rId54" Type="http://schemas.openxmlformats.org/officeDocument/2006/relationships/image" Target="../media/image997.png"/><Relationship Id="rId217" Type="http://schemas.openxmlformats.org/officeDocument/2006/relationships/customXml" Target="../ink/ink3185.xml"/><Relationship Id="rId564" Type="http://schemas.openxmlformats.org/officeDocument/2006/relationships/customXml" Target="../ink/ink3360.xml"/><Relationship Id="rId424" Type="http://schemas.openxmlformats.org/officeDocument/2006/relationships/image" Target="../media/image2428.png"/><Relationship Id="rId631" Type="http://schemas.openxmlformats.org/officeDocument/2006/relationships/customXml" Target="../ink/ink3394.xml"/><Relationship Id="rId270" Type="http://schemas.openxmlformats.org/officeDocument/2006/relationships/customXml" Target="../ink/ink3212.xml"/><Relationship Id="rId65" Type="http://schemas.openxmlformats.org/officeDocument/2006/relationships/customXml" Target="../ink/ink3108.xml"/><Relationship Id="rId130" Type="http://schemas.openxmlformats.org/officeDocument/2006/relationships/image" Target="../media/image26.png"/><Relationship Id="rId368" Type="http://schemas.openxmlformats.org/officeDocument/2006/relationships/image" Target="../media/image2129.png"/><Relationship Id="rId575" Type="http://schemas.openxmlformats.org/officeDocument/2006/relationships/customXml" Target="../ink/ink3366.xml"/><Relationship Id="rId228" Type="http://schemas.openxmlformats.org/officeDocument/2006/relationships/image" Target="../media/image2060.png"/><Relationship Id="rId435" Type="http://schemas.openxmlformats.org/officeDocument/2006/relationships/customXml" Target="../ink/ink3295.xml"/><Relationship Id="rId642" Type="http://schemas.openxmlformats.org/officeDocument/2006/relationships/image" Target="../media/image2534.png"/><Relationship Id="rId281" Type="http://schemas.openxmlformats.org/officeDocument/2006/relationships/image" Target="../media/image2086.png"/><Relationship Id="rId502" Type="http://schemas.openxmlformats.org/officeDocument/2006/relationships/customXml" Target="../ink/ink3329.xml"/><Relationship Id="rId76" Type="http://schemas.openxmlformats.org/officeDocument/2006/relationships/image" Target="../media/image1989.png"/><Relationship Id="rId141" Type="http://schemas.openxmlformats.org/officeDocument/2006/relationships/customXml" Target="../ink/ink3146.xml"/><Relationship Id="rId379" Type="http://schemas.openxmlformats.org/officeDocument/2006/relationships/customXml" Target="../ink/ink3267.xml"/><Relationship Id="rId586" Type="http://schemas.openxmlformats.org/officeDocument/2006/relationships/image" Target="../media/image2506.png"/><Relationship Id="rId7" Type="http://schemas.openxmlformats.org/officeDocument/2006/relationships/customXml" Target="../ink/ink3079.xml"/><Relationship Id="rId239" Type="http://schemas.openxmlformats.org/officeDocument/2006/relationships/image" Target="../media/image2065.png"/><Relationship Id="rId446" Type="http://schemas.openxmlformats.org/officeDocument/2006/relationships/image" Target="../media/image2439.png"/><Relationship Id="rId653" Type="http://schemas.openxmlformats.org/officeDocument/2006/relationships/customXml" Target="../ink/ink3405.xml"/><Relationship Id="rId292" Type="http://schemas.openxmlformats.org/officeDocument/2006/relationships/customXml" Target="../ink/ink3223.xml"/><Relationship Id="rId306" Type="http://schemas.openxmlformats.org/officeDocument/2006/relationships/customXml" Target="../ink/ink3230.xml"/><Relationship Id="rId87" Type="http://schemas.openxmlformats.org/officeDocument/2006/relationships/customXml" Target="../ink/ink3119.xml"/><Relationship Id="rId513" Type="http://schemas.openxmlformats.org/officeDocument/2006/relationships/image" Target="../media/image2471.png"/><Relationship Id="rId597" Type="http://schemas.openxmlformats.org/officeDocument/2006/relationships/customXml" Target="../ink/ink3377.xml"/><Relationship Id="rId152" Type="http://schemas.openxmlformats.org/officeDocument/2006/relationships/image" Target="../media/image2024.png"/><Relationship Id="rId457" Type="http://schemas.openxmlformats.org/officeDocument/2006/relationships/customXml" Target="../ink/ink3306.xml"/><Relationship Id="rId664" Type="http://schemas.openxmlformats.org/officeDocument/2006/relationships/customXml" Target="../ink/ink3411.xml"/><Relationship Id="rId14" Type="http://schemas.openxmlformats.org/officeDocument/2006/relationships/image" Target="../media/image1959.png"/><Relationship Id="rId317" Type="http://schemas.openxmlformats.org/officeDocument/2006/relationships/image" Target="../media/image2104.png"/><Relationship Id="rId524" Type="http://schemas.openxmlformats.org/officeDocument/2006/relationships/customXml" Target="../ink/ink3340.xml"/><Relationship Id="rId98" Type="http://schemas.openxmlformats.org/officeDocument/2006/relationships/image" Target="../media/image2000.png"/><Relationship Id="rId163" Type="http://schemas.openxmlformats.org/officeDocument/2006/relationships/customXml" Target="../ink/ink3157.xml"/><Relationship Id="rId370" Type="http://schemas.openxmlformats.org/officeDocument/2006/relationships/image" Target="../media/image2130.png"/><Relationship Id="rId230" Type="http://schemas.openxmlformats.org/officeDocument/2006/relationships/image" Target="../media/image2061.png"/><Relationship Id="rId468" Type="http://schemas.openxmlformats.org/officeDocument/2006/relationships/image" Target="../media/image2450.png"/><Relationship Id="rId675" Type="http://schemas.openxmlformats.org/officeDocument/2006/relationships/customXml" Target="../ink/ink3417.xml"/><Relationship Id="rId25" Type="http://schemas.openxmlformats.org/officeDocument/2006/relationships/customXml" Target="../ink/ink3088.xml"/><Relationship Id="rId328" Type="http://schemas.openxmlformats.org/officeDocument/2006/relationships/customXml" Target="../ink/ink3241.xml"/><Relationship Id="rId535" Type="http://schemas.openxmlformats.org/officeDocument/2006/relationships/image" Target="../media/image2482.png"/><Relationship Id="rId174" Type="http://schemas.openxmlformats.org/officeDocument/2006/relationships/customXml" Target="../ink/ink3163.xml"/><Relationship Id="rId381" Type="http://schemas.openxmlformats.org/officeDocument/2006/relationships/customXml" Target="../ink/ink3268.xml"/><Relationship Id="rId602" Type="http://schemas.openxmlformats.org/officeDocument/2006/relationships/image" Target="../media/image2513.png"/><Relationship Id="rId241" Type="http://schemas.openxmlformats.org/officeDocument/2006/relationships/image" Target="../media/image2066.png"/><Relationship Id="rId479" Type="http://schemas.openxmlformats.org/officeDocument/2006/relationships/image" Target="../media/image2454.png"/><Relationship Id="rId686" Type="http://schemas.openxmlformats.org/officeDocument/2006/relationships/image" Target="../media/image2555.png"/><Relationship Id="rId36" Type="http://schemas.openxmlformats.org/officeDocument/2006/relationships/image" Target="../media/image1970.png"/><Relationship Id="rId339" Type="http://schemas.openxmlformats.org/officeDocument/2006/relationships/image" Target="../media/image2115.png"/><Relationship Id="rId546" Type="http://schemas.openxmlformats.org/officeDocument/2006/relationships/customXml" Target="../ink/ink3351.xml"/><Relationship Id="rId101" Type="http://schemas.openxmlformats.org/officeDocument/2006/relationships/customXml" Target="../ink/ink3126.xml"/><Relationship Id="rId185" Type="http://schemas.openxmlformats.org/officeDocument/2006/relationships/customXml" Target="../ink/ink3169.xml"/><Relationship Id="rId406" Type="http://schemas.openxmlformats.org/officeDocument/2006/relationships/image" Target="../media/image2148.png"/><Relationship Id="rId392" Type="http://schemas.openxmlformats.org/officeDocument/2006/relationships/image" Target="../media/image2141.png"/><Relationship Id="rId613" Type="http://schemas.openxmlformats.org/officeDocument/2006/relationships/customXml" Target="../ink/ink3385.xml"/><Relationship Id="rId252" Type="http://schemas.openxmlformats.org/officeDocument/2006/relationships/customXml" Target="../ink/ink3203.xml"/><Relationship Id="rId47" Type="http://schemas.openxmlformats.org/officeDocument/2006/relationships/customXml" Target="../ink/ink3099.xml"/><Relationship Id="rId112" Type="http://schemas.openxmlformats.org/officeDocument/2006/relationships/image" Target="../media/image233.png"/><Relationship Id="rId557" Type="http://schemas.openxmlformats.org/officeDocument/2006/relationships/image" Target="../media/image2493.png"/><Relationship Id="rId196" Type="http://schemas.openxmlformats.org/officeDocument/2006/relationships/image" Target="../media/image2044.png"/><Relationship Id="rId417" Type="http://schemas.openxmlformats.org/officeDocument/2006/relationships/customXml" Target="../ink/ink3286.xml"/><Relationship Id="rId624" Type="http://schemas.openxmlformats.org/officeDocument/2006/relationships/image" Target="../media/image2524.png"/><Relationship Id="rId263" Type="http://schemas.openxmlformats.org/officeDocument/2006/relationships/image" Target="../media/image2077.png"/><Relationship Id="rId470" Type="http://schemas.openxmlformats.org/officeDocument/2006/relationships/customXml" Target="../ink/ink3313.xml"/><Relationship Id="rId58" Type="http://schemas.openxmlformats.org/officeDocument/2006/relationships/image" Target="../media/image1980.png"/><Relationship Id="rId123" Type="http://schemas.openxmlformats.org/officeDocument/2006/relationships/customXml" Target="../ink/ink3137.xml"/><Relationship Id="rId330" Type="http://schemas.openxmlformats.org/officeDocument/2006/relationships/customXml" Target="../ink/ink3242.xml"/><Relationship Id="rId568" Type="http://schemas.openxmlformats.org/officeDocument/2006/relationships/image" Target="../media/image458.png"/><Relationship Id="rId428" Type="http://schemas.openxmlformats.org/officeDocument/2006/relationships/image" Target="../media/image2430.png"/><Relationship Id="rId635" Type="http://schemas.openxmlformats.org/officeDocument/2006/relationships/customXml" Target="../ink/ink3396.xml"/><Relationship Id="rId274" Type="http://schemas.openxmlformats.org/officeDocument/2006/relationships/customXml" Target="../ink/ink3214.xml"/><Relationship Id="rId481" Type="http://schemas.openxmlformats.org/officeDocument/2006/relationships/image" Target="../media/image2455.png"/><Relationship Id="rId69" Type="http://schemas.openxmlformats.org/officeDocument/2006/relationships/customXml" Target="../ink/ink3110.xml"/><Relationship Id="rId134" Type="http://schemas.openxmlformats.org/officeDocument/2006/relationships/image" Target="../media/image2015.png"/><Relationship Id="rId579" Type="http://schemas.openxmlformats.org/officeDocument/2006/relationships/customXml" Target="../ink/ink3368.xml"/><Relationship Id="rId341" Type="http://schemas.openxmlformats.org/officeDocument/2006/relationships/image" Target="../media/image2116.png"/><Relationship Id="rId439" Type="http://schemas.openxmlformats.org/officeDocument/2006/relationships/customXml" Target="../ink/ink3297.xml"/><Relationship Id="rId646" Type="http://schemas.openxmlformats.org/officeDocument/2006/relationships/image" Target="../media/image2536.png"/><Relationship Id="rId201" Type="http://schemas.openxmlformats.org/officeDocument/2006/relationships/customXml" Target="../ink/ink3177.xml"/><Relationship Id="rId285" Type="http://schemas.openxmlformats.org/officeDocument/2006/relationships/image" Target="../media/image2088.png"/><Relationship Id="rId506" Type="http://schemas.openxmlformats.org/officeDocument/2006/relationships/customXml" Target="../ink/ink3331.xml"/><Relationship Id="rId492" Type="http://schemas.openxmlformats.org/officeDocument/2006/relationships/customXml" Target="../ink/ink3324.xml"/><Relationship Id="rId145" Type="http://schemas.openxmlformats.org/officeDocument/2006/relationships/customXml" Target="../ink/ink3148.xml"/><Relationship Id="rId352" Type="http://schemas.openxmlformats.org/officeDocument/2006/relationships/customXml" Target="../ink/ink3253.xml"/><Relationship Id="rId212" Type="http://schemas.openxmlformats.org/officeDocument/2006/relationships/image" Target="../media/image2052.png"/><Relationship Id="rId657" Type="http://schemas.openxmlformats.org/officeDocument/2006/relationships/customXml" Target="../ink/ink3407.xml"/><Relationship Id="rId296" Type="http://schemas.openxmlformats.org/officeDocument/2006/relationships/customXml" Target="../ink/ink3225.xml"/><Relationship Id="rId517" Type="http://schemas.openxmlformats.org/officeDocument/2006/relationships/image" Target="../media/image2473.png"/><Relationship Id="rId60" Type="http://schemas.openxmlformats.org/officeDocument/2006/relationships/image" Target="../media/image1981.png"/><Relationship Id="rId156" Type="http://schemas.openxmlformats.org/officeDocument/2006/relationships/image" Target="../media/image2026.png"/><Relationship Id="rId198" Type="http://schemas.openxmlformats.org/officeDocument/2006/relationships/image" Target="../media/image2045.png"/><Relationship Id="rId321" Type="http://schemas.openxmlformats.org/officeDocument/2006/relationships/image" Target="../media/image2106.png"/><Relationship Id="rId363" Type="http://schemas.openxmlformats.org/officeDocument/2006/relationships/customXml" Target="../ink/ink3259.xml"/><Relationship Id="rId419" Type="http://schemas.openxmlformats.org/officeDocument/2006/relationships/customXml" Target="../ink/ink3287.xml"/><Relationship Id="rId570" Type="http://schemas.openxmlformats.org/officeDocument/2006/relationships/image" Target="../media/image2498.png"/><Relationship Id="rId626" Type="http://schemas.openxmlformats.org/officeDocument/2006/relationships/image" Target="../media/image2525.png"/><Relationship Id="rId223" Type="http://schemas.openxmlformats.org/officeDocument/2006/relationships/customXml" Target="../ink/ink3188.xml"/><Relationship Id="rId430" Type="http://schemas.openxmlformats.org/officeDocument/2006/relationships/image" Target="../media/image2431.png"/><Relationship Id="rId668" Type="http://schemas.openxmlformats.org/officeDocument/2006/relationships/image" Target="../media/image2546.png"/><Relationship Id="rId18" Type="http://schemas.openxmlformats.org/officeDocument/2006/relationships/image" Target="../media/image1961.png"/><Relationship Id="rId265" Type="http://schemas.openxmlformats.org/officeDocument/2006/relationships/image" Target="../media/image2078.png"/><Relationship Id="rId472" Type="http://schemas.openxmlformats.org/officeDocument/2006/relationships/customXml" Target="../ink/ink3314.xml"/><Relationship Id="rId528" Type="http://schemas.openxmlformats.org/officeDocument/2006/relationships/customXml" Target="../ink/ink3342.xml"/><Relationship Id="rId125" Type="http://schemas.openxmlformats.org/officeDocument/2006/relationships/customXml" Target="../ink/ink3138.xml"/><Relationship Id="rId167" Type="http://schemas.openxmlformats.org/officeDocument/2006/relationships/image" Target="../media/image2031.png"/><Relationship Id="rId332" Type="http://schemas.openxmlformats.org/officeDocument/2006/relationships/customXml" Target="../ink/ink3243.xml"/><Relationship Id="rId374" Type="http://schemas.openxmlformats.org/officeDocument/2006/relationships/image" Target="../media/image2132.png"/><Relationship Id="rId581" Type="http://schemas.openxmlformats.org/officeDocument/2006/relationships/customXml" Target="../ink/ink3369.xml"/><Relationship Id="rId71" Type="http://schemas.openxmlformats.org/officeDocument/2006/relationships/customXml" Target="../ink/ink3111.xml"/><Relationship Id="rId234" Type="http://schemas.openxmlformats.org/officeDocument/2006/relationships/image" Target="../media/image2063.png"/><Relationship Id="rId637" Type="http://schemas.openxmlformats.org/officeDocument/2006/relationships/customXml" Target="../ink/ink3397.xml"/><Relationship Id="rId679" Type="http://schemas.openxmlformats.org/officeDocument/2006/relationships/customXml" Target="../ink/ink3419.xml"/><Relationship Id="rId2" Type="http://schemas.openxmlformats.org/officeDocument/2006/relationships/notesSlide" Target="../notesSlides/notesSlide12.xml"/><Relationship Id="rId29" Type="http://schemas.openxmlformats.org/officeDocument/2006/relationships/customXml" Target="../ink/ink3090.xml"/><Relationship Id="rId276" Type="http://schemas.openxmlformats.org/officeDocument/2006/relationships/customXml" Target="../ink/ink3215.xml"/><Relationship Id="rId441" Type="http://schemas.openxmlformats.org/officeDocument/2006/relationships/customXml" Target="../ink/ink3298.xml"/><Relationship Id="rId483" Type="http://schemas.openxmlformats.org/officeDocument/2006/relationships/image" Target="../media/image2456.png"/><Relationship Id="rId539" Type="http://schemas.openxmlformats.org/officeDocument/2006/relationships/image" Target="../media/image2484.png"/><Relationship Id="rId690" Type="http://schemas.openxmlformats.org/officeDocument/2006/relationships/image" Target="../media/image2557.png"/><Relationship Id="rId40" Type="http://schemas.openxmlformats.org/officeDocument/2006/relationships/image" Target="../media/image1972.png"/><Relationship Id="rId136" Type="http://schemas.openxmlformats.org/officeDocument/2006/relationships/image" Target="../media/image2016.png"/><Relationship Id="rId178" Type="http://schemas.openxmlformats.org/officeDocument/2006/relationships/image" Target="../media/image2035.png"/><Relationship Id="rId301" Type="http://schemas.openxmlformats.org/officeDocument/2006/relationships/image" Target="../media/image2096.png"/><Relationship Id="rId343" Type="http://schemas.openxmlformats.org/officeDocument/2006/relationships/image" Target="../media/image2117.png"/><Relationship Id="rId550" Type="http://schemas.openxmlformats.org/officeDocument/2006/relationships/customXml" Target="../ink/ink3353.xml"/><Relationship Id="rId82" Type="http://schemas.openxmlformats.org/officeDocument/2006/relationships/image" Target="../media/image1992.png"/><Relationship Id="rId203" Type="http://schemas.openxmlformats.org/officeDocument/2006/relationships/customXml" Target="../ink/ink3178.xml"/><Relationship Id="rId385" Type="http://schemas.openxmlformats.org/officeDocument/2006/relationships/customXml" Target="../ink/ink3270.xml"/><Relationship Id="rId592" Type="http://schemas.openxmlformats.org/officeDocument/2006/relationships/image" Target="../media/image2509.png"/><Relationship Id="rId606" Type="http://schemas.openxmlformats.org/officeDocument/2006/relationships/image" Target="../media/image2515.png"/><Relationship Id="rId648" Type="http://schemas.openxmlformats.org/officeDocument/2006/relationships/image" Target="../media/image2537.png"/><Relationship Id="rId245" Type="http://schemas.openxmlformats.org/officeDocument/2006/relationships/image" Target="../media/image2068.png"/><Relationship Id="rId287" Type="http://schemas.openxmlformats.org/officeDocument/2006/relationships/image" Target="../media/image2089.png"/><Relationship Id="rId410" Type="http://schemas.openxmlformats.org/officeDocument/2006/relationships/image" Target="../media/image2150.png"/><Relationship Id="rId452" Type="http://schemas.openxmlformats.org/officeDocument/2006/relationships/image" Target="../media/image2442.png"/><Relationship Id="rId494" Type="http://schemas.openxmlformats.org/officeDocument/2006/relationships/customXml" Target="../ink/ink3325.xml"/><Relationship Id="rId508" Type="http://schemas.openxmlformats.org/officeDocument/2006/relationships/customXml" Target="../ink/ink3332.xml"/><Relationship Id="rId105" Type="http://schemas.openxmlformats.org/officeDocument/2006/relationships/customXml" Target="../ink/ink3128.xml"/><Relationship Id="rId147" Type="http://schemas.openxmlformats.org/officeDocument/2006/relationships/customXml" Target="../ink/ink3149.xml"/><Relationship Id="rId312" Type="http://schemas.openxmlformats.org/officeDocument/2006/relationships/customXml" Target="../ink/ink3233.xml"/><Relationship Id="rId354" Type="http://schemas.openxmlformats.org/officeDocument/2006/relationships/image" Target="../media/image2122.png"/><Relationship Id="rId51" Type="http://schemas.openxmlformats.org/officeDocument/2006/relationships/customXml" Target="../ink/ink3101.xml"/><Relationship Id="rId93" Type="http://schemas.openxmlformats.org/officeDocument/2006/relationships/customXml" Target="../ink/ink3122.xml"/><Relationship Id="rId189" Type="http://schemas.openxmlformats.org/officeDocument/2006/relationships/customXml" Target="../ink/ink3171.xml"/><Relationship Id="rId396" Type="http://schemas.openxmlformats.org/officeDocument/2006/relationships/image" Target="../media/image2143.png"/><Relationship Id="rId561" Type="http://schemas.openxmlformats.org/officeDocument/2006/relationships/image" Target="../media/image2495.png"/><Relationship Id="rId617" Type="http://schemas.openxmlformats.org/officeDocument/2006/relationships/customXml" Target="../ink/ink3387.xml"/><Relationship Id="rId659" Type="http://schemas.openxmlformats.org/officeDocument/2006/relationships/customXml" Target="../ink/ink3408.xml"/><Relationship Id="rId214" Type="http://schemas.openxmlformats.org/officeDocument/2006/relationships/image" Target="../media/image2053.png"/><Relationship Id="rId256" Type="http://schemas.openxmlformats.org/officeDocument/2006/relationships/customXml" Target="../ink/ink3205.xml"/><Relationship Id="rId298" Type="http://schemas.openxmlformats.org/officeDocument/2006/relationships/customXml" Target="../ink/ink3226.xml"/><Relationship Id="rId421" Type="http://schemas.openxmlformats.org/officeDocument/2006/relationships/customXml" Target="../ink/ink3288.xml"/><Relationship Id="rId463" Type="http://schemas.openxmlformats.org/officeDocument/2006/relationships/customXml" Target="../ink/ink3309.xml"/><Relationship Id="rId519" Type="http://schemas.openxmlformats.org/officeDocument/2006/relationships/image" Target="../media/image2474.png"/><Relationship Id="rId670" Type="http://schemas.openxmlformats.org/officeDocument/2006/relationships/image" Target="../media/image2547.png"/><Relationship Id="rId116" Type="http://schemas.openxmlformats.org/officeDocument/2006/relationships/image" Target="../media/image2008.png"/><Relationship Id="rId158" Type="http://schemas.openxmlformats.org/officeDocument/2006/relationships/image" Target="../media/image2027.png"/><Relationship Id="rId323" Type="http://schemas.openxmlformats.org/officeDocument/2006/relationships/image" Target="../media/image2107.png"/><Relationship Id="rId530" Type="http://schemas.openxmlformats.org/officeDocument/2006/relationships/customXml" Target="../ink/ink3343.xml"/><Relationship Id="rId20" Type="http://schemas.openxmlformats.org/officeDocument/2006/relationships/image" Target="../media/image1962.png"/><Relationship Id="rId62" Type="http://schemas.openxmlformats.org/officeDocument/2006/relationships/image" Target="../media/image1982.png"/><Relationship Id="rId365" Type="http://schemas.openxmlformats.org/officeDocument/2006/relationships/customXml" Target="../ink/ink3260.xml"/><Relationship Id="rId572" Type="http://schemas.openxmlformats.org/officeDocument/2006/relationships/image" Target="../media/image2499.png"/><Relationship Id="rId628" Type="http://schemas.openxmlformats.org/officeDocument/2006/relationships/image" Target="../media/image2526.png"/><Relationship Id="rId225" Type="http://schemas.openxmlformats.org/officeDocument/2006/relationships/customXml" Target="../ink/ink3189.xml"/><Relationship Id="rId267" Type="http://schemas.openxmlformats.org/officeDocument/2006/relationships/image" Target="../media/image2079.png"/><Relationship Id="rId432" Type="http://schemas.openxmlformats.org/officeDocument/2006/relationships/image" Target="../media/image2432.png"/><Relationship Id="rId474" Type="http://schemas.openxmlformats.org/officeDocument/2006/relationships/customXml" Target="../ink/ink3315.xml"/><Relationship Id="rId127" Type="http://schemas.openxmlformats.org/officeDocument/2006/relationships/customXml" Target="../ink/ink3139.xml"/><Relationship Id="rId681" Type="http://schemas.openxmlformats.org/officeDocument/2006/relationships/customXml" Target="../ink/ink3420.xml"/><Relationship Id="rId31" Type="http://schemas.openxmlformats.org/officeDocument/2006/relationships/customXml" Target="../ink/ink3091.xml"/><Relationship Id="rId73" Type="http://schemas.openxmlformats.org/officeDocument/2006/relationships/customXml" Target="../ink/ink3112.xml"/><Relationship Id="rId169" Type="http://schemas.openxmlformats.org/officeDocument/2006/relationships/image" Target="../media/image775.png"/><Relationship Id="rId334" Type="http://schemas.openxmlformats.org/officeDocument/2006/relationships/customXml" Target="../ink/ink3244.xml"/><Relationship Id="rId376" Type="http://schemas.openxmlformats.org/officeDocument/2006/relationships/image" Target="../media/image2133.png"/><Relationship Id="rId541" Type="http://schemas.openxmlformats.org/officeDocument/2006/relationships/image" Target="../media/image2485.png"/><Relationship Id="rId583" Type="http://schemas.openxmlformats.org/officeDocument/2006/relationships/customXml" Target="../ink/ink3370.xml"/><Relationship Id="rId639" Type="http://schemas.openxmlformats.org/officeDocument/2006/relationships/customXml" Target="../ink/ink3398.xml"/><Relationship Id="rId4" Type="http://schemas.openxmlformats.org/officeDocument/2006/relationships/image" Target="../media/image1954.png"/><Relationship Id="rId180" Type="http://schemas.openxmlformats.org/officeDocument/2006/relationships/image" Target="../media/image2036.png"/><Relationship Id="rId236" Type="http://schemas.openxmlformats.org/officeDocument/2006/relationships/image" Target="../media/image2064.png"/><Relationship Id="rId278" Type="http://schemas.openxmlformats.org/officeDocument/2006/relationships/customXml" Target="../ink/ink3216.xml"/><Relationship Id="rId401" Type="http://schemas.openxmlformats.org/officeDocument/2006/relationships/customXml" Target="../ink/ink3278.xml"/><Relationship Id="rId443" Type="http://schemas.openxmlformats.org/officeDocument/2006/relationships/customXml" Target="../ink/ink3299.xml"/><Relationship Id="rId650" Type="http://schemas.openxmlformats.org/officeDocument/2006/relationships/image" Target="../media/image2538.png"/><Relationship Id="rId303" Type="http://schemas.openxmlformats.org/officeDocument/2006/relationships/image" Target="../media/image2097.png"/><Relationship Id="rId485" Type="http://schemas.openxmlformats.org/officeDocument/2006/relationships/image" Target="../media/image2457.png"/><Relationship Id="rId692" Type="http://schemas.openxmlformats.org/officeDocument/2006/relationships/image" Target="../media/image2558.png"/><Relationship Id="rId42" Type="http://schemas.openxmlformats.org/officeDocument/2006/relationships/image" Target="../media/image1973.png"/><Relationship Id="rId84" Type="http://schemas.openxmlformats.org/officeDocument/2006/relationships/image" Target="../media/image1993.png"/><Relationship Id="rId138" Type="http://schemas.openxmlformats.org/officeDocument/2006/relationships/image" Target="../media/image2017.png"/><Relationship Id="rId345" Type="http://schemas.openxmlformats.org/officeDocument/2006/relationships/image" Target="../media/image2118.png"/><Relationship Id="rId387" Type="http://schemas.openxmlformats.org/officeDocument/2006/relationships/customXml" Target="../ink/ink3271.xml"/><Relationship Id="rId510" Type="http://schemas.openxmlformats.org/officeDocument/2006/relationships/customXml" Target="../ink/ink3333.xml"/><Relationship Id="rId552" Type="http://schemas.openxmlformats.org/officeDocument/2006/relationships/customXml" Target="../ink/ink3354.xml"/><Relationship Id="rId594" Type="http://schemas.openxmlformats.org/officeDocument/2006/relationships/image" Target="../media/image2510.png"/><Relationship Id="rId608" Type="http://schemas.openxmlformats.org/officeDocument/2006/relationships/image" Target="../media/image2516.png"/><Relationship Id="rId191" Type="http://schemas.openxmlformats.org/officeDocument/2006/relationships/customXml" Target="../ink/ink3172.xml"/><Relationship Id="rId205" Type="http://schemas.openxmlformats.org/officeDocument/2006/relationships/customXml" Target="../ink/ink3179.xml"/><Relationship Id="rId247" Type="http://schemas.openxmlformats.org/officeDocument/2006/relationships/image" Target="../media/image2069.png"/><Relationship Id="rId412" Type="http://schemas.openxmlformats.org/officeDocument/2006/relationships/image" Target="../media/image2151.png"/><Relationship Id="rId107" Type="http://schemas.openxmlformats.org/officeDocument/2006/relationships/customXml" Target="../ink/ink3129.xml"/><Relationship Id="rId289" Type="http://schemas.openxmlformats.org/officeDocument/2006/relationships/image" Target="../media/image2090.png"/><Relationship Id="rId454" Type="http://schemas.openxmlformats.org/officeDocument/2006/relationships/image" Target="../media/image2443.png"/><Relationship Id="rId496" Type="http://schemas.openxmlformats.org/officeDocument/2006/relationships/customXml" Target="../ink/ink3326.xml"/><Relationship Id="rId661" Type="http://schemas.openxmlformats.org/officeDocument/2006/relationships/customXml" Target="../ink/ink3409.xml"/><Relationship Id="rId11" Type="http://schemas.openxmlformats.org/officeDocument/2006/relationships/customXml" Target="../ink/ink3081.xml"/><Relationship Id="rId53" Type="http://schemas.openxmlformats.org/officeDocument/2006/relationships/customXml" Target="../ink/ink3102.xml"/><Relationship Id="rId149" Type="http://schemas.openxmlformats.org/officeDocument/2006/relationships/customXml" Target="../ink/ink3150.xml"/><Relationship Id="rId314" Type="http://schemas.openxmlformats.org/officeDocument/2006/relationships/customXml" Target="../ink/ink3234.xml"/><Relationship Id="rId356" Type="http://schemas.openxmlformats.org/officeDocument/2006/relationships/image" Target="../media/image2123.png"/><Relationship Id="rId398" Type="http://schemas.openxmlformats.org/officeDocument/2006/relationships/image" Target="../media/image2144.png"/><Relationship Id="rId521" Type="http://schemas.openxmlformats.org/officeDocument/2006/relationships/image" Target="../media/image2475.png"/><Relationship Id="rId563" Type="http://schemas.openxmlformats.org/officeDocument/2006/relationships/image" Target="../media/image2496.png"/><Relationship Id="rId619" Type="http://schemas.openxmlformats.org/officeDocument/2006/relationships/customXml" Target="../ink/ink3388.xml"/><Relationship Id="rId95" Type="http://schemas.openxmlformats.org/officeDocument/2006/relationships/customXml" Target="../ink/ink3123.xml"/><Relationship Id="rId160" Type="http://schemas.openxmlformats.org/officeDocument/2006/relationships/image" Target="../media/image2028.png"/><Relationship Id="rId216" Type="http://schemas.openxmlformats.org/officeDocument/2006/relationships/image" Target="../media/image2054.png"/><Relationship Id="rId423" Type="http://schemas.openxmlformats.org/officeDocument/2006/relationships/customXml" Target="../ink/ink3289.xml"/><Relationship Id="rId258" Type="http://schemas.openxmlformats.org/officeDocument/2006/relationships/customXml" Target="../ink/ink3206.xml"/><Relationship Id="rId465" Type="http://schemas.openxmlformats.org/officeDocument/2006/relationships/customXml" Target="../ink/ink3310.xml"/><Relationship Id="rId630" Type="http://schemas.openxmlformats.org/officeDocument/2006/relationships/image" Target="../media/image2527.png"/><Relationship Id="rId672" Type="http://schemas.openxmlformats.org/officeDocument/2006/relationships/image" Target="../media/image2548.png"/><Relationship Id="rId22" Type="http://schemas.openxmlformats.org/officeDocument/2006/relationships/image" Target="../media/image1963.png"/><Relationship Id="rId64" Type="http://schemas.openxmlformats.org/officeDocument/2006/relationships/image" Target="../media/image1983.png"/><Relationship Id="rId118" Type="http://schemas.openxmlformats.org/officeDocument/2006/relationships/image" Target="../media/image2009.png"/><Relationship Id="rId325" Type="http://schemas.openxmlformats.org/officeDocument/2006/relationships/image" Target="../media/image2108.png"/><Relationship Id="rId367" Type="http://schemas.openxmlformats.org/officeDocument/2006/relationships/customXml" Target="../ink/ink3261.xml"/><Relationship Id="rId532" Type="http://schemas.openxmlformats.org/officeDocument/2006/relationships/customXml" Target="../ink/ink3344.xml"/><Relationship Id="rId574" Type="http://schemas.openxmlformats.org/officeDocument/2006/relationships/image" Target="../media/image2500.png"/><Relationship Id="rId171" Type="http://schemas.openxmlformats.org/officeDocument/2006/relationships/image" Target="../media/image2032.png"/><Relationship Id="rId227" Type="http://schemas.openxmlformats.org/officeDocument/2006/relationships/customXml" Target="../ink/ink3190.xml"/><Relationship Id="rId269" Type="http://schemas.openxmlformats.org/officeDocument/2006/relationships/image" Target="../media/image2080.png"/><Relationship Id="rId434" Type="http://schemas.openxmlformats.org/officeDocument/2006/relationships/image" Target="../media/image2433.png"/><Relationship Id="rId476" Type="http://schemas.openxmlformats.org/officeDocument/2006/relationships/customXml" Target="../ink/ink3316.xml"/><Relationship Id="rId641" Type="http://schemas.openxmlformats.org/officeDocument/2006/relationships/customXml" Target="../ink/ink3399.xml"/><Relationship Id="rId683" Type="http://schemas.openxmlformats.org/officeDocument/2006/relationships/customXml" Target="../ink/ink3421.xml"/><Relationship Id="rId33" Type="http://schemas.openxmlformats.org/officeDocument/2006/relationships/customXml" Target="../ink/ink3092.xml"/><Relationship Id="rId129" Type="http://schemas.openxmlformats.org/officeDocument/2006/relationships/customXml" Target="../ink/ink3140.xml"/><Relationship Id="rId280" Type="http://schemas.openxmlformats.org/officeDocument/2006/relationships/customXml" Target="../ink/ink3217.xml"/><Relationship Id="rId336" Type="http://schemas.openxmlformats.org/officeDocument/2006/relationships/customXml" Target="../ink/ink3245.xml"/><Relationship Id="rId501" Type="http://schemas.openxmlformats.org/officeDocument/2006/relationships/image" Target="../media/image2465.png"/><Relationship Id="rId543" Type="http://schemas.openxmlformats.org/officeDocument/2006/relationships/image" Target="../media/image2486.png"/><Relationship Id="rId75" Type="http://schemas.openxmlformats.org/officeDocument/2006/relationships/customXml" Target="../ink/ink3113.xml"/><Relationship Id="rId140" Type="http://schemas.openxmlformats.org/officeDocument/2006/relationships/image" Target="../media/image2018.png"/><Relationship Id="rId182" Type="http://schemas.openxmlformats.org/officeDocument/2006/relationships/image" Target="../media/image2037.png"/><Relationship Id="rId378" Type="http://schemas.openxmlformats.org/officeDocument/2006/relationships/image" Target="../media/image2134.png"/><Relationship Id="rId403" Type="http://schemas.openxmlformats.org/officeDocument/2006/relationships/customXml" Target="../ink/ink3279.xml"/><Relationship Id="rId585" Type="http://schemas.openxmlformats.org/officeDocument/2006/relationships/customXml" Target="../ink/ink3371.xml"/><Relationship Id="rId6" Type="http://schemas.openxmlformats.org/officeDocument/2006/relationships/image" Target="../media/image1955.png"/><Relationship Id="rId238" Type="http://schemas.openxmlformats.org/officeDocument/2006/relationships/customXml" Target="../ink/ink3196.xml"/><Relationship Id="rId445" Type="http://schemas.openxmlformats.org/officeDocument/2006/relationships/customXml" Target="../ink/ink3300.xml"/><Relationship Id="rId487" Type="http://schemas.openxmlformats.org/officeDocument/2006/relationships/image" Target="../media/image2458.png"/><Relationship Id="rId610" Type="http://schemas.openxmlformats.org/officeDocument/2006/relationships/image" Target="../media/image2517.png"/><Relationship Id="rId652" Type="http://schemas.openxmlformats.org/officeDocument/2006/relationships/image" Target="../media/image2539.png"/><Relationship Id="rId694" Type="http://schemas.openxmlformats.org/officeDocument/2006/relationships/image" Target="../media/image2559.png"/><Relationship Id="rId291" Type="http://schemas.openxmlformats.org/officeDocument/2006/relationships/image" Target="../media/image2091.png"/><Relationship Id="rId305" Type="http://schemas.openxmlformats.org/officeDocument/2006/relationships/image" Target="../media/image2098.png"/><Relationship Id="rId347" Type="http://schemas.openxmlformats.org/officeDocument/2006/relationships/image" Target="../media/image2119.png"/><Relationship Id="rId512" Type="http://schemas.openxmlformats.org/officeDocument/2006/relationships/customXml" Target="../ink/ink3334.xml"/><Relationship Id="rId44" Type="http://schemas.openxmlformats.org/officeDocument/2006/relationships/image" Target="../media/image1974.png"/><Relationship Id="rId86" Type="http://schemas.openxmlformats.org/officeDocument/2006/relationships/image" Target="../media/image1994.png"/><Relationship Id="rId151" Type="http://schemas.openxmlformats.org/officeDocument/2006/relationships/customXml" Target="../ink/ink3151.xml"/><Relationship Id="rId389" Type="http://schemas.openxmlformats.org/officeDocument/2006/relationships/customXml" Target="../ink/ink3272.xml"/><Relationship Id="rId554" Type="http://schemas.openxmlformats.org/officeDocument/2006/relationships/customXml" Target="../ink/ink3355.xml"/><Relationship Id="rId596" Type="http://schemas.openxmlformats.org/officeDocument/2006/relationships/image" Target="../media/image1670.png"/><Relationship Id="rId193" Type="http://schemas.openxmlformats.org/officeDocument/2006/relationships/customXml" Target="../ink/ink3173.xml"/><Relationship Id="rId207" Type="http://schemas.openxmlformats.org/officeDocument/2006/relationships/customXml" Target="../ink/ink3180.xml"/><Relationship Id="rId249" Type="http://schemas.openxmlformats.org/officeDocument/2006/relationships/image" Target="../media/image2070.png"/><Relationship Id="rId414" Type="http://schemas.openxmlformats.org/officeDocument/2006/relationships/image" Target="../media/image2152.png"/><Relationship Id="rId456" Type="http://schemas.openxmlformats.org/officeDocument/2006/relationships/image" Target="../media/image2444.png"/><Relationship Id="rId498" Type="http://schemas.openxmlformats.org/officeDocument/2006/relationships/customXml" Target="../ink/ink3327.xml"/><Relationship Id="rId621" Type="http://schemas.openxmlformats.org/officeDocument/2006/relationships/customXml" Target="../ink/ink3389.xml"/><Relationship Id="rId663" Type="http://schemas.openxmlformats.org/officeDocument/2006/relationships/image" Target="../media/image2544.png"/><Relationship Id="rId13" Type="http://schemas.openxmlformats.org/officeDocument/2006/relationships/customXml" Target="../ink/ink3082.xml"/><Relationship Id="rId109" Type="http://schemas.openxmlformats.org/officeDocument/2006/relationships/customXml" Target="../ink/ink3130.xml"/><Relationship Id="rId260" Type="http://schemas.openxmlformats.org/officeDocument/2006/relationships/customXml" Target="../ink/ink3207.xml"/><Relationship Id="rId316" Type="http://schemas.openxmlformats.org/officeDocument/2006/relationships/customXml" Target="../ink/ink3235.xml"/><Relationship Id="rId523" Type="http://schemas.openxmlformats.org/officeDocument/2006/relationships/image" Target="../media/image2476.png"/><Relationship Id="rId55" Type="http://schemas.openxmlformats.org/officeDocument/2006/relationships/customXml" Target="../ink/ink3103.xml"/><Relationship Id="rId97" Type="http://schemas.openxmlformats.org/officeDocument/2006/relationships/customXml" Target="../ink/ink3124.xml"/><Relationship Id="rId120" Type="http://schemas.openxmlformats.org/officeDocument/2006/relationships/image" Target="../media/image1748.png"/><Relationship Id="rId358" Type="http://schemas.openxmlformats.org/officeDocument/2006/relationships/image" Target="../media/image2124.png"/><Relationship Id="rId565" Type="http://schemas.openxmlformats.org/officeDocument/2006/relationships/customXml" Target="../ink/ink3361.xml"/><Relationship Id="rId162" Type="http://schemas.openxmlformats.org/officeDocument/2006/relationships/image" Target="../media/image2029.png"/><Relationship Id="rId218" Type="http://schemas.openxmlformats.org/officeDocument/2006/relationships/image" Target="../media/image2055.png"/><Relationship Id="rId425" Type="http://schemas.openxmlformats.org/officeDocument/2006/relationships/customXml" Target="../ink/ink3290.xml"/><Relationship Id="rId467" Type="http://schemas.openxmlformats.org/officeDocument/2006/relationships/customXml" Target="../ink/ink3311.xml"/><Relationship Id="rId632" Type="http://schemas.openxmlformats.org/officeDocument/2006/relationships/image" Target="../media/image2528.png"/><Relationship Id="rId271" Type="http://schemas.openxmlformats.org/officeDocument/2006/relationships/image" Target="../media/image2081.png"/><Relationship Id="rId674" Type="http://schemas.openxmlformats.org/officeDocument/2006/relationships/image" Target="../media/image2549.png"/><Relationship Id="rId24" Type="http://schemas.openxmlformats.org/officeDocument/2006/relationships/image" Target="../media/image1964.png"/><Relationship Id="rId66" Type="http://schemas.openxmlformats.org/officeDocument/2006/relationships/image" Target="../media/image1984.png"/><Relationship Id="rId131" Type="http://schemas.openxmlformats.org/officeDocument/2006/relationships/customXml" Target="../ink/ink3141.xml"/><Relationship Id="rId327" Type="http://schemas.openxmlformats.org/officeDocument/2006/relationships/image" Target="../media/image2109.png"/><Relationship Id="rId369" Type="http://schemas.openxmlformats.org/officeDocument/2006/relationships/customXml" Target="../ink/ink3262.xml"/><Relationship Id="rId534" Type="http://schemas.openxmlformats.org/officeDocument/2006/relationships/customXml" Target="../ink/ink3345.xml"/><Relationship Id="rId576" Type="http://schemas.openxmlformats.org/officeDocument/2006/relationships/image" Target="../media/image2501.png"/><Relationship Id="rId173" Type="http://schemas.openxmlformats.org/officeDocument/2006/relationships/image" Target="../media/image2033.png"/><Relationship Id="rId229" Type="http://schemas.openxmlformats.org/officeDocument/2006/relationships/customXml" Target="../ink/ink3191.xml"/><Relationship Id="rId380" Type="http://schemas.openxmlformats.org/officeDocument/2006/relationships/image" Target="../media/image2135.png"/><Relationship Id="rId436" Type="http://schemas.openxmlformats.org/officeDocument/2006/relationships/image" Target="../media/image2434.png"/><Relationship Id="rId601" Type="http://schemas.openxmlformats.org/officeDocument/2006/relationships/customXml" Target="../ink/ink3379.xml"/><Relationship Id="rId643" Type="http://schemas.openxmlformats.org/officeDocument/2006/relationships/customXml" Target="../ink/ink3400.xml"/><Relationship Id="rId240" Type="http://schemas.openxmlformats.org/officeDocument/2006/relationships/customXml" Target="../ink/ink3197.xml"/><Relationship Id="rId478" Type="http://schemas.openxmlformats.org/officeDocument/2006/relationships/customXml" Target="../ink/ink3317.xml"/><Relationship Id="rId685" Type="http://schemas.openxmlformats.org/officeDocument/2006/relationships/customXml" Target="../ink/ink3422.xml"/><Relationship Id="rId35" Type="http://schemas.openxmlformats.org/officeDocument/2006/relationships/customXml" Target="../ink/ink3093.xml"/><Relationship Id="rId77" Type="http://schemas.openxmlformats.org/officeDocument/2006/relationships/customXml" Target="../ink/ink3114.xml"/><Relationship Id="rId100" Type="http://schemas.openxmlformats.org/officeDocument/2006/relationships/image" Target="../media/image2001.png"/><Relationship Id="rId282" Type="http://schemas.openxmlformats.org/officeDocument/2006/relationships/customXml" Target="../ink/ink3218.xml"/><Relationship Id="rId338" Type="http://schemas.openxmlformats.org/officeDocument/2006/relationships/customXml" Target="../ink/ink3246.xml"/><Relationship Id="rId503" Type="http://schemas.openxmlformats.org/officeDocument/2006/relationships/image" Target="../media/image2466.png"/><Relationship Id="rId545" Type="http://schemas.openxmlformats.org/officeDocument/2006/relationships/image" Target="../media/image2487.png"/><Relationship Id="rId587" Type="http://schemas.openxmlformats.org/officeDocument/2006/relationships/customXml" Target="../ink/ink3372.xml"/><Relationship Id="rId8" Type="http://schemas.openxmlformats.org/officeDocument/2006/relationships/image" Target="../media/image1956.png"/><Relationship Id="rId142" Type="http://schemas.openxmlformats.org/officeDocument/2006/relationships/image" Target="../media/image2019.png"/><Relationship Id="rId184" Type="http://schemas.openxmlformats.org/officeDocument/2006/relationships/image" Target="../media/image2038.png"/><Relationship Id="rId391" Type="http://schemas.openxmlformats.org/officeDocument/2006/relationships/customXml" Target="../ink/ink3273.xml"/><Relationship Id="rId405" Type="http://schemas.openxmlformats.org/officeDocument/2006/relationships/customXml" Target="../ink/ink3280.xml"/><Relationship Id="rId447" Type="http://schemas.openxmlformats.org/officeDocument/2006/relationships/customXml" Target="../ink/ink3301.xml"/><Relationship Id="rId612" Type="http://schemas.openxmlformats.org/officeDocument/2006/relationships/image" Target="../media/image2518.png"/><Relationship Id="rId251" Type="http://schemas.openxmlformats.org/officeDocument/2006/relationships/image" Target="../media/image2071.png"/><Relationship Id="rId489" Type="http://schemas.openxmlformats.org/officeDocument/2006/relationships/image" Target="../media/image2459.png"/><Relationship Id="rId654" Type="http://schemas.openxmlformats.org/officeDocument/2006/relationships/image" Target="../media/image2540.png"/><Relationship Id="rId696" Type="http://schemas.openxmlformats.org/officeDocument/2006/relationships/image" Target="../media/image2560.png"/><Relationship Id="rId46" Type="http://schemas.openxmlformats.org/officeDocument/2006/relationships/image" Target="../media/image1975.png"/><Relationship Id="rId293" Type="http://schemas.openxmlformats.org/officeDocument/2006/relationships/image" Target="../media/image2092.png"/><Relationship Id="rId307" Type="http://schemas.openxmlformats.org/officeDocument/2006/relationships/image" Target="../media/image2099.png"/><Relationship Id="rId349" Type="http://schemas.openxmlformats.org/officeDocument/2006/relationships/image" Target="../media/image2120.png"/><Relationship Id="rId514" Type="http://schemas.openxmlformats.org/officeDocument/2006/relationships/customXml" Target="../ink/ink3335.xml"/><Relationship Id="rId556" Type="http://schemas.openxmlformats.org/officeDocument/2006/relationships/customXml" Target="../ink/ink3356.xml"/><Relationship Id="rId88" Type="http://schemas.openxmlformats.org/officeDocument/2006/relationships/image" Target="../media/image1995.png"/><Relationship Id="rId111" Type="http://schemas.openxmlformats.org/officeDocument/2006/relationships/customXml" Target="../ink/ink3131.xml"/><Relationship Id="rId153" Type="http://schemas.openxmlformats.org/officeDocument/2006/relationships/customXml" Target="../ink/ink3152.xml"/><Relationship Id="rId195" Type="http://schemas.openxmlformats.org/officeDocument/2006/relationships/customXml" Target="../ink/ink3174.xml"/><Relationship Id="rId209" Type="http://schemas.openxmlformats.org/officeDocument/2006/relationships/customXml" Target="../ink/ink3181.xml"/><Relationship Id="rId360" Type="http://schemas.openxmlformats.org/officeDocument/2006/relationships/image" Target="../media/image2125.png"/><Relationship Id="rId416" Type="http://schemas.openxmlformats.org/officeDocument/2006/relationships/image" Target="../media/image2153.png"/><Relationship Id="rId598" Type="http://schemas.openxmlformats.org/officeDocument/2006/relationships/image" Target="../media/image2511.png"/><Relationship Id="rId220" Type="http://schemas.openxmlformats.org/officeDocument/2006/relationships/image" Target="../media/image2056.png"/><Relationship Id="rId458" Type="http://schemas.openxmlformats.org/officeDocument/2006/relationships/image" Target="../media/image2445.png"/><Relationship Id="rId623" Type="http://schemas.openxmlformats.org/officeDocument/2006/relationships/customXml" Target="../ink/ink3390.xml"/><Relationship Id="rId665" Type="http://schemas.openxmlformats.org/officeDocument/2006/relationships/image" Target="../media/image2545.png"/><Relationship Id="rId15" Type="http://schemas.openxmlformats.org/officeDocument/2006/relationships/customXml" Target="../ink/ink3083.xml"/><Relationship Id="rId57" Type="http://schemas.openxmlformats.org/officeDocument/2006/relationships/customXml" Target="../ink/ink3104.xml"/><Relationship Id="rId262" Type="http://schemas.openxmlformats.org/officeDocument/2006/relationships/customXml" Target="../ink/ink3208.xml"/><Relationship Id="rId318" Type="http://schemas.openxmlformats.org/officeDocument/2006/relationships/customXml" Target="../ink/ink3236.xml"/><Relationship Id="rId525" Type="http://schemas.openxmlformats.org/officeDocument/2006/relationships/image" Target="../media/image2477.png"/><Relationship Id="rId567" Type="http://schemas.openxmlformats.org/officeDocument/2006/relationships/customXml" Target="../ink/ink3362.xml"/><Relationship Id="rId99" Type="http://schemas.openxmlformats.org/officeDocument/2006/relationships/customXml" Target="../ink/ink3125.xml"/><Relationship Id="rId122" Type="http://schemas.openxmlformats.org/officeDocument/2006/relationships/image" Target="../media/image2010.png"/><Relationship Id="rId164" Type="http://schemas.openxmlformats.org/officeDocument/2006/relationships/image" Target="../media/image2030.png"/><Relationship Id="rId371" Type="http://schemas.openxmlformats.org/officeDocument/2006/relationships/customXml" Target="../ink/ink3263.xml"/><Relationship Id="rId427" Type="http://schemas.openxmlformats.org/officeDocument/2006/relationships/customXml" Target="../ink/ink3291.xml"/><Relationship Id="rId469" Type="http://schemas.openxmlformats.org/officeDocument/2006/relationships/customXml" Target="../ink/ink3312.xml"/><Relationship Id="rId634" Type="http://schemas.openxmlformats.org/officeDocument/2006/relationships/image" Target="../media/image2530.png"/><Relationship Id="rId676" Type="http://schemas.openxmlformats.org/officeDocument/2006/relationships/image" Target="../media/image2550.png"/><Relationship Id="rId26" Type="http://schemas.openxmlformats.org/officeDocument/2006/relationships/image" Target="../media/image1965.png"/><Relationship Id="rId231" Type="http://schemas.openxmlformats.org/officeDocument/2006/relationships/customXml" Target="../ink/ink3192.xml"/><Relationship Id="rId273" Type="http://schemas.openxmlformats.org/officeDocument/2006/relationships/image" Target="../media/image2082.png"/><Relationship Id="rId329" Type="http://schemas.openxmlformats.org/officeDocument/2006/relationships/image" Target="../media/image2110.png"/><Relationship Id="rId480" Type="http://schemas.openxmlformats.org/officeDocument/2006/relationships/customXml" Target="../ink/ink3318.xml"/><Relationship Id="rId536" Type="http://schemas.openxmlformats.org/officeDocument/2006/relationships/customXml" Target="../ink/ink3346.xml"/><Relationship Id="rId68" Type="http://schemas.openxmlformats.org/officeDocument/2006/relationships/image" Target="../media/image1985.png"/><Relationship Id="rId133" Type="http://schemas.openxmlformats.org/officeDocument/2006/relationships/customXml" Target="../ink/ink3142.xml"/><Relationship Id="rId175" Type="http://schemas.openxmlformats.org/officeDocument/2006/relationships/image" Target="../media/image2034.png"/><Relationship Id="rId340" Type="http://schemas.openxmlformats.org/officeDocument/2006/relationships/customXml" Target="../ink/ink3247.xml"/><Relationship Id="rId578" Type="http://schemas.openxmlformats.org/officeDocument/2006/relationships/image" Target="../media/image2502.png"/><Relationship Id="rId200" Type="http://schemas.openxmlformats.org/officeDocument/2006/relationships/image" Target="../media/image2046.png"/><Relationship Id="rId382" Type="http://schemas.openxmlformats.org/officeDocument/2006/relationships/image" Target="../media/image2136.png"/><Relationship Id="rId438" Type="http://schemas.openxmlformats.org/officeDocument/2006/relationships/image" Target="../media/image2435.png"/><Relationship Id="rId603" Type="http://schemas.openxmlformats.org/officeDocument/2006/relationships/customXml" Target="../ink/ink3380.xml"/><Relationship Id="rId645" Type="http://schemas.openxmlformats.org/officeDocument/2006/relationships/customXml" Target="../ink/ink3401.xml"/><Relationship Id="rId687" Type="http://schemas.openxmlformats.org/officeDocument/2006/relationships/customXml" Target="../ink/ink3423.xml"/><Relationship Id="rId242" Type="http://schemas.openxmlformats.org/officeDocument/2006/relationships/customXml" Target="../ink/ink3198.xml"/><Relationship Id="rId284" Type="http://schemas.openxmlformats.org/officeDocument/2006/relationships/customXml" Target="../ink/ink3219.xml"/><Relationship Id="rId491" Type="http://schemas.openxmlformats.org/officeDocument/2006/relationships/image" Target="../media/image2460.png"/><Relationship Id="rId505" Type="http://schemas.openxmlformats.org/officeDocument/2006/relationships/image" Target="../media/image2467.png"/><Relationship Id="rId37" Type="http://schemas.openxmlformats.org/officeDocument/2006/relationships/customXml" Target="../ink/ink3094.xml"/><Relationship Id="rId79" Type="http://schemas.openxmlformats.org/officeDocument/2006/relationships/customXml" Target="../ink/ink3115.xml"/><Relationship Id="rId102" Type="http://schemas.openxmlformats.org/officeDocument/2006/relationships/image" Target="../media/image2002.png"/><Relationship Id="rId144" Type="http://schemas.openxmlformats.org/officeDocument/2006/relationships/image" Target="../media/image2020.png"/><Relationship Id="rId547" Type="http://schemas.openxmlformats.org/officeDocument/2006/relationships/image" Target="../media/image2488.png"/><Relationship Id="rId589" Type="http://schemas.openxmlformats.org/officeDocument/2006/relationships/customXml" Target="../ink/ink3373.xml"/><Relationship Id="rId90" Type="http://schemas.openxmlformats.org/officeDocument/2006/relationships/image" Target="../media/image1996.png"/><Relationship Id="rId186" Type="http://schemas.openxmlformats.org/officeDocument/2006/relationships/image" Target="../media/image2039.png"/><Relationship Id="rId351" Type="http://schemas.openxmlformats.org/officeDocument/2006/relationships/image" Target="../media/image2121.png"/><Relationship Id="rId393" Type="http://schemas.openxmlformats.org/officeDocument/2006/relationships/customXml" Target="../ink/ink3274.xml"/><Relationship Id="rId407" Type="http://schemas.openxmlformats.org/officeDocument/2006/relationships/customXml" Target="../ink/ink3281.xml"/><Relationship Id="rId449" Type="http://schemas.openxmlformats.org/officeDocument/2006/relationships/customXml" Target="../ink/ink3302.xml"/><Relationship Id="rId614" Type="http://schemas.openxmlformats.org/officeDocument/2006/relationships/image" Target="../media/image2519.png"/><Relationship Id="rId656" Type="http://schemas.openxmlformats.org/officeDocument/2006/relationships/image" Target="../media/image2541.png"/><Relationship Id="rId211" Type="http://schemas.openxmlformats.org/officeDocument/2006/relationships/customXml" Target="../ink/ink3182.xml"/><Relationship Id="rId253" Type="http://schemas.openxmlformats.org/officeDocument/2006/relationships/image" Target="../media/image2072.png"/><Relationship Id="rId295" Type="http://schemas.openxmlformats.org/officeDocument/2006/relationships/image" Target="../media/image2093.png"/><Relationship Id="rId309" Type="http://schemas.openxmlformats.org/officeDocument/2006/relationships/image" Target="../media/image2100.png"/><Relationship Id="rId460" Type="http://schemas.openxmlformats.org/officeDocument/2006/relationships/image" Target="../media/image2446.png"/><Relationship Id="rId516" Type="http://schemas.openxmlformats.org/officeDocument/2006/relationships/customXml" Target="../ink/ink3336.xml"/><Relationship Id="rId48" Type="http://schemas.openxmlformats.org/officeDocument/2006/relationships/image" Target="../media/image1976.png"/><Relationship Id="rId113" Type="http://schemas.openxmlformats.org/officeDocument/2006/relationships/customXml" Target="../ink/ink3132.xml"/><Relationship Id="rId320" Type="http://schemas.openxmlformats.org/officeDocument/2006/relationships/customXml" Target="../ink/ink3237.xml"/><Relationship Id="rId558" Type="http://schemas.openxmlformats.org/officeDocument/2006/relationships/customXml" Target="../ink/ink3357.xml"/><Relationship Id="rId155" Type="http://schemas.openxmlformats.org/officeDocument/2006/relationships/customXml" Target="../ink/ink3153.xml"/><Relationship Id="rId197" Type="http://schemas.openxmlformats.org/officeDocument/2006/relationships/customXml" Target="../ink/ink3175.xml"/><Relationship Id="rId362" Type="http://schemas.openxmlformats.org/officeDocument/2006/relationships/image" Target="../media/image2126.png"/><Relationship Id="rId418" Type="http://schemas.openxmlformats.org/officeDocument/2006/relationships/image" Target="../media/image2425.png"/><Relationship Id="rId625" Type="http://schemas.openxmlformats.org/officeDocument/2006/relationships/customXml" Target="../ink/ink3391.xml"/><Relationship Id="rId222" Type="http://schemas.openxmlformats.org/officeDocument/2006/relationships/image" Target="../media/image2057.png"/><Relationship Id="rId264" Type="http://schemas.openxmlformats.org/officeDocument/2006/relationships/customXml" Target="../ink/ink3209.xml"/><Relationship Id="rId471" Type="http://schemas.openxmlformats.org/officeDocument/2006/relationships/image" Target="../media/image2451.png"/><Relationship Id="rId667" Type="http://schemas.openxmlformats.org/officeDocument/2006/relationships/customXml" Target="../ink/ink3413.xml"/><Relationship Id="rId17" Type="http://schemas.openxmlformats.org/officeDocument/2006/relationships/customXml" Target="../ink/ink3084.xml"/><Relationship Id="rId59" Type="http://schemas.openxmlformats.org/officeDocument/2006/relationships/customXml" Target="../ink/ink3105.xml"/><Relationship Id="rId124" Type="http://schemas.openxmlformats.org/officeDocument/2006/relationships/image" Target="../media/image2011.png"/><Relationship Id="rId527" Type="http://schemas.openxmlformats.org/officeDocument/2006/relationships/image" Target="../media/image2478.png"/><Relationship Id="rId569" Type="http://schemas.openxmlformats.org/officeDocument/2006/relationships/customXml" Target="../ink/ink3363.xml"/><Relationship Id="rId70" Type="http://schemas.openxmlformats.org/officeDocument/2006/relationships/image" Target="../media/image1986.png"/><Relationship Id="rId166" Type="http://schemas.openxmlformats.org/officeDocument/2006/relationships/customXml" Target="../ink/ink3159.xml"/><Relationship Id="rId331" Type="http://schemas.openxmlformats.org/officeDocument/2006/relationships/image" Target="../media/image2111.png"/><Relationship Id="rId373" Type="http://schemas.openxmlformats.org/officeDocument/2006/relationships/customXml" Target="../ink/ink3264.xml"/><Relationship Id="rId429" Type="http://schemas.openxmlformats.org/officeDocument/2006/relationships/customXml" Target="../ink/ink3292.xml"/><Relationship Id="rId580" Type="http://schemas.openxmlformats.org/officeDocument/2006/relationships/image" Target="../media/image2503.png"/><Relationship Id="rId636" Type="http://schemas.openxmlformats.org/officeDocument/2006/relationships/image" Target="../media/image2531.png"/><Relationship Id="rId1" Type="http://schemas.openxmlformats.org/officeDocument/2006/relationships/slideLayout" Target="../slideLayouts/slideLayout7.xml"/><Relationship Id="rId233" Type="http://schemas.openxmlformats.org/officeDocument/2006/relationships/customXml" Target="../ink/ink3193.xml"/><Relationship Id="rId440" Type="http://schemas.openxmlformats.org/officeDocument/2006/relationships/image" Target="../media/image2436.png"/><Relationship Id="rId678" Type="http://schemas.openxmlformats.org/officeDocument/2006/relationships/image" Target="../media/image2551.png"/><Relationship Id="rId28" Type="http://schemas.openxmlformats.org/officeDocument/2006/relationships/image" Target="../media/image1966.png"/><Relationship Id="rId275" Type="http://schemas.openxmlformats.org/officeDocument/2006/relationships/image" Target="../media/image2083.png"/><Relationship Id="rId300" Type="http://schemas.openxmlformats.org/officeDocument/2006/relationships/customXml" Target="../ink/ink3227.xml"/><Relationship Id="rId482" Type="http://schemas.openxmlformats.org/officeDocument/2006/relationships/customXml" Target="../ink/ink3319.xml"/><Relationship Id="rId538" Type="http://schemas.openxmlformats.org/officeDocument/2006/relationships/customXml" Target="../ink/ink3347.xml"/><Relationship Id="rId81" Type="http://schemas.openxmlformats.org/officeDocument/2006/relationships/customXml" Target="../ink/ink3116.xml"/><Relationship Id="rId135" Type="http://schemas.openxmlformats.org/officeDocument/2006/relationships/customXml" Target="../ink/ink3143.xml"/><Relationship Id="rId177" Type="http://schemas.openxmlformats.org/officeDocument/2006/relationships/customXml" Target="../ink/ink3165.xml"/><Relationship Id="rId342" Type="http://schemas.openxmlformats.org/officeDocument/2006/relationships/customXml" Target="../ink/ink3248.xml"/><Relationship Id="rId384" Type="http://schemas.openxmlformats.org/officeDocument/2006/relationships/image" Target="../media/image2137.png"/><Relationship Id="rId591" Type="http://schemas.openxmlformats.org/officeDocument/2006/relationships/customXml" Target="../ink/ink3374.xml"/><Relationship Id="rId605" Type="http://schemas.openxmlformats.org/officeDocument/2006/relationships/customXml" Target="../ink/ink3381.xml"/><Relationship Id="rId202" Type="http://schemas.openxmlformats.org/officeDocument/2006/relationships/image" Target="../media/image2047.png"/><Relationship Id="rId244" Type="http://schemas.openxmlformats.org/officeDocument/2006/relationships/customXml" Target="../ink/ink3199.xml"/><Relationship Id="rId647" Type="http://schemas.openxmlformats.org/officeDocument/2006/relationships/customXml" Target="../ink/ink3402.xml"/><Relationship Id="rId689" Type="http://schemas.openxmlformats.org/officeDocument/2006/relationships/customXml" Target="../ink/ink3424.xml"/><Relationship Id="rId39" Type="http://schemas.openxmlformats.org/officeDocument/2006/relationships/customXml" Target="../ink/ink3095.xml"/><Relationship Id="rId286" Type="http://schemas.openxmlformats.org/officeDocument/2006/relationships/customXml" Target="../ink/ink3220.xml"/><Relationship Id="rId451" Type="http://schemas.openxmlformats.org/officeDocument/2006/relationships/customXml" Target="../ink/ink3303.xml"/><Relationship Id="rId493" Type="http://schemas.openxmlformats.org/officeDocument/2006/relationships/image" Target="../media/image2461.png"/><Relationship Id="rId507" Type="http://schemas.openxmlformats.org/officeDocument/2006/relationships/image" Target="../media/image2468.png"/><Relationship Id="rId549" Type="http://schemas.openxmlformats.org/officeDocument/2006/relationships/image" Target="../media/image2489.png"/><Relationship Id="rId50" Type="http://schemas.openxmlformats.org/officeDocument/2006/relationships/image" Target="../media/image1977.png"/><Relationship Id="rId104" Type="http://schemas.openxmlformats.org/officeDocument/2006/relationships/image" Target="../media/image2003.png"/><Relationship Id="rId146" Type="http://schemas.openxmlformats.org/officeDocument/2006/relationships/image" Target="../media/image2021.png"/><Relationship Id="rId188" Type="http://schemas.openxmlformats.org/officeDocument/2006/relationships/image" Target="../media/image2040.png"/><Relationship Id="rId311" Type="http://schemas.openxmlformats.org/officeDocument/2006/relationships/image" Target="../media/image2101.png"/><Relationship Id="rId353" Type="http://schemas.openxmlformats.org/officeDocument/2006/relationships/customXml" Target="../ink/ink3254.xml"/><Relationship Id="rId395" Type="http://schemas.openxmlformats.org/officeDocument/2006/relationships/customXml" Target="../ink/ink3275.xml"/><Relationship Id="rId409" Type="http://schemas.openxmlformats.org/officeDocument/2006/relationships/customXml" Target="../ink/ink3282.xml"/><Relationship Id="rId560" Type="http://schemas.openxmlformats.org/officeDocument/2006/relationships/customXml" Target="../ink/ink3358.xml"/><Relationship Id="rId92" Type="http://schemas.openxmlformats.org/officeDocument/2006/relationships/image" Target="../media/image1997.png"/><Relationship Id="rId213" Type="http://schemas.openxmlformats.org/officeDocument/2006/relationships/customXml" Target="../ink/ink3183.xml"/><Relationship Id="rId420" Type="http://schemas.openxmlformats.org/officeDocument/2006/relationships/image" Target="../media/image2426.png"/><Relationship Id="rId616" Type="http://schemas.openxmlformats.org/officeDocument/2006/relationships/image" Target="../media/image2520.png"/><Relationship Id="rId658" Type="http://schemas.openxmlformats.org/officeDocument/2006/relationships/image" Target="../media/image2542.png"/><Relationship Id="rId255" Type="http://schemas.openxmlformats.org/officeDocument/2006/relationships/image" Target="../media/image2073.png"/><Relationship Id="rId297" Type="http://schemas.openxmlformats.org/officeDocument/2006/relationships/image" Target="../media/image2094.png"/><Relationship Id="rId462" Type="http://schemas.openxmlformats.org/officeDocument/2006/relationships/image" Target="../media/image2447.png"/><Relationship Id="rId518" Type="http://schemas.openxmlformats.org/officeDocument/2006/relationships/customXml" Target="../ink/ink3337.xml"/><Relationship Id="rId115" Type="http://schemas.openxmlformats.org/officeDocument/2006/relationships/customXml" Target="../ink/ink3133.xml"/><Relationship Id="rId157" Type="http://schemas.openxmlformats.org/officeDocument/2006/relationships/customXml" Target="../ink/ink3154.xml"/><Relationship Id="rId322" Type="http://schemas.openxmlformats.org/officeDocument/2006/relationships/customXml" Target="../ink/ink3238.xml"/><Relationship Id="rId364" Type="http://schemas.openxmlformats.org/officeDocument/2006/relationships/image" Target="../media/image2127.png"/><Relationship Id="rId61" Type="http://schemas.openxmlformats.org/officeDocument/2006/relationships/customXml" Target="../ink/ink3106.xml"/><Relationship Id="rId199" Type="http://schemas.openxmlformats.org/officeDocument/2006/relationships/customXml" Target="../ink/ink3176.xml"/><Relationship Id="rId571" Type="http://schemas.openxmlformats.org/officeDocument/2006/relationships/customXml" Target="../ink/ink3364.xml"/><Relationship Id="rId627" Type="http://schemas.openxmlformats.org/officeDocument/2006/relationships/customXml" Target="../ink/ink3392.xml"/><Relationship Id="rId669" Type="http://schemas.openxmlformats.org/officeDocument/2006/relationships/customXml" Target="../ink/ink3414.xml"/><Relationship Id="rId19" Type="http://schemas.openxmlformats.org/officeDocument/2006/relationships/customXml" Target="../ink/ink3085.xml"/><Relationship Id="rId224" Type="http://schemas.openxmlformats.org/officeDocument/2006/relationships/image" Target="../media/image2058.png"/><Relationship Id="rId266" Type="http://schemas.openxmlformats.org/officeDocument/2006/relationships/customXml" Target="../ink/ink3210.xml"/><Relationship Id="rId431" Type="http://schemas.openxmlformats.org/officeDocument/2006/relationships/customXml" Target="../ink/ink3293.xml"/><Relationship Id="rId473" Type="http://schemas.openxmlformats.org/officeDocument/2006/relationships/image" Target="../media/image887.png"/><Relationship Id="rId529" Type="http://schemas.openxmlformats.org/officeDocument/2006/relationships/image" Target="../media/image2479.png"/><Relationship Id="rId680" Type="http://schemas.openxmlformats.org/officeDocument/2006/relationships/image" Target="../media/image2552.png"/><Relationship Id="rId30" Type="http://schemas.openxmlformats.org/officeDocument/2006/relationships/image" Target="../media/image1967.png"/><Relationship Id="rId126" Type="http://schemas.openxmlformats.org/officeDocument/2006/relationships/image" Target="../media/image2012.png"/><Relationship Id="rId168" Type="http://schemas.openxmlformats.org/officeDocument/2006/relationships/customXml" Target="../ink/ink3160.xml"/><Relationship Id="rId333" Type="http://schemas.openxmlformats.org/officeDocument/2006/relationships/image" Target="../media/image2112.png"/><Relationship Id="rId540" Type="http://schemas.openxmlformats.org/officeDocument/2006/relationships/customXml" Target="../ink/ink3348.xml"/><Relationship Id="rId72" Type="http://schemas.openxmlformats.org/officeDocument/2006/relationships/image" Target="../media/image1987.png"/><Relationship Id="rId375" Type="http://schemas.openxmlformats.org/officeDocument/2006/relationships/customXml" Target="../ink/ink3265.xml"/><Relationship Id="rId582" Type="http://schemas.openxmlformats.org/officeDocument/2006/relationships/image" Target="../media/image2504.png"/><Relationship Id="rId638" Type="http://schemas.openxmlformats.org/officeDocument/2006/relationships/image" Target="../media/image2532.png"/><Relationship Id="rId3" Type="http://schemas.openxmlformats.org/officeDocument/2006/relationships/customXml" Target="../ink/ink3077.xml"/><Relationship Id="rId235" Type="http://schemas.openxmlformats.org/officeDocument/2006/relationships/customXml" Target="../ink/ink3194.xml"/><Relationship Id="rId277" Type="http://schemas.openxmlformats.org/officeDocument/2006/relationships/image" Target="../media/image2084.png"/><Relationship Id="rId400" Type="http://schemas.openxmlformats.org/officeDocument/2006/relationships/image" Target="../media/image2145.png"/><Relationship Id="rId442" Type="http://schemas.openxmlformats.org/officeDocument/2006/relationships/image" Target="../media/image2437.png"/><Relationship Id="rId484" Type="http://schemas.openxmlformats.org/officeDocument/2006/relationships/customXml" Target="../ink/ink3320.xml"/><Relationship Id="rId137" Type="http://schemas.openxmlformats.org/officeDocument/2006/relationships/customXml" Target="../ink/ink3144.xml"/><Relationship Id="rId302" Type="http://schemas.openxmlformats.org/officeDocument/2006/relationships/customXml" Target="../ink/ink3228.xml"/><Relationship Id="rId344" Type="http://schemas.openxmlformats.org/officeDocument/2006/relationships/customXml" Target="../ink/ink3249.xml"/><Relationship Id="rId691" Type="http://schemas.openxmlformats.org/officeDocument/2006/relationships/customXml" Target="../ink/ink3425.xml"/><Relationship Id="rId41" Type="http://schemas.openxmlformats.org/officeDocument/2006/relationships/customXml" Target="../ink/ink3096.xml"/><Relationship Id="rId83" Type="http://schemas.openxmlformats.org/officeDocument/2006/relationships/customXml" Target="../ink/ink3117.xml"/><Relationship Id="rId179" Type="http://schemas.openxmlformats.org/officeDocument/2006/relationships/customXml" Target="../ink/ink3166.xml"/><Relationship Id="rId386" Type="http://schemas.openxmlformats.org/officeDocument/2006/relationships/image" Target="../media/image2138.png"/><Relationship Id="rId551" Type="http://schemas.openxmlformats.org/officeDocument/2006/relationships/image" Target="../media/image2490.png"/><Relationship Id="rId593" Type="http://schemas.openxmlformats.org/officeDocument/2006/relationships/customXml" Target="../ink/ink3375.xml"/><Relationship Id="rId607" Type="http://schemas.openxmlformats.org/officeDocument/2006/relationships/customXml" Target="../ink/ink3382.xml"/><Relationship Id="rId649" Type="http://schemas.openxmlformats.org/officeDocument/2006/relationships/customXml" Target="../ink/ink3403.xml"/><Relationship Id="rId190" Type="http://schemas.openxmlformats.org/officeDocument/2006/relationships/image" Target="../media/image2041.png"/><Relationship Id="rId204" Type="http://schemas.openxmlformats.org/officeDocument/2006/relationships/image" Target="../media/image2048.png"/><Relationship Id="rId246" Type="http://schemas.openxmlformats.org/officeDocument/2006/relationships/customXml" Target="../ink/ink3200.xml"/><Relationship Id="rId288" Type="http://schemas.openxmlformats.org/officeDocument/2006/relationships/customXml" Target="../ink/ink3221.xml"/><Relationship Id="rId411" Type="http://schemas.openxmlformats.org/officeDocument/2006/relationships/customXml" Target="../ink/ink3283.xml"/><Relationship Id="rId453" Type="http://schemas.openxmlformats.org/officeDocument/2006/relationships/customXml" Target="../ink/ink3304.xml"/><Relationship Id="rId509" Type="http://schemas.openxmlformats.org/officeDocument/2006/relationships/image" Target="../media/image2469.png"/><Relationship Id="rId660" Type="http://schemas.openxmlformats.org/officeDocument/2006/relationships/image" Target="../media/image2543.png"/><Relationship Id="rId106" Type="http://schemas.openxmlformats.org/officeDocument/2006/relationships/image" Target="../media/image2004.png"/><Relationship Id="rId313" Type="http://schemas.openxmlformats.org/officeDocument/2006/relationships/image" Target="../media/image2102.png"/><Relationship Id="rId495" Type="http://schemas.openxmlformats.org/officeDocument/2006/relationships/image" Target="../media/image2462.png"/><Relationship Id="rId10" Type="http://schemas.openxmlformats.org/officeDocument/2006/relationships/image" Target="../media/image1957.png"/><Relationship Id="rId52" Type="http://schemas.openxmlformats.org/officeDocument/2006/relationships/image" Target="../media/image1978.png"/><Relationship Id="rId94" Type="http://schemas.openxmlformats.org/officeDocument/2006/relationships/image" Target="../media/image1998.png"/><Relationship Id="rId148" Type="http://schemas.openxmlformats.org/officeDocument/2006/relationships/image" Target="../media/image2022.png"/><Relationship Id="rId355" Type="http://schemas.openxmlformats.org/officeDocument/2006/relationships/customXml" Target="../ink/ink3255.xml"/><Relationship Id="rId397" Type="http://schemas.openxmlformats.org/officeDocument/2006/relationships/customXml" Target="../ink/ink3276.xml"/><Relationship Id="rId520" Type="http://schemas.openxmlformats.org/officeDocument/2006/relationships/customXml" Target="../ink/ink3338.xml"/><Relationship Id="rId562" Type="http://schemas.openxmlformats.org/officeDocument/2006/relationships/customXml" Target="../ink/ink3359.xml"/><Relationship Id="rId618" Type="http://schemas.openxmlformats.org/officeDocument/2006/relationships/image" Target="../media/image2521.png"/><Relationship Id="rId215" Type="http://schemas.openxmlformats.org/officeDocument/2006/relationships/customXml" Target="../ink/ink3184.xml"/><Relationship Id="rId257" Type="http://schemas.openxmlformats.org/officeDocument/2006/relationships/image" Target="../media/image2074.png"/><Relationship Id="rId422" Type="http://schemas.openxmlformats.org/officeDocument/2006/relationships/image" Target="../media/image2427.png"/><Relationship Id="rId464" Type="http://schemas.openxmlformats.org/officeDocument/2006/relationships/image" Target="../media/image2448.png"/><Relationship Id="rId299" Type="http://schemas.openxmlformats.org/officeDocument/2006/relationships/image" Target="../media/image2095.png"/><Relationship Id="rId63" Type="http://schemas.openxmlformats.org/officeDocument/2006/relationships/customXml" Target="../ink/ink3107.xml"/><Relationship Id="rId159" Type="http://schemas.openxmlformats.org/officeDocument/2006/relationships/customXml" Target="../ink/ink3155.xml"/><Relationship Id="rId366" Type="http://schemas.openxmlformats.org/officeDocument/2006/relationships/image" Target="../media/image2128.png"/><Relationship Id="rId573" Type="http://schemas.openxmlformats.org/officeDocument/2006/relationships/customXml" Target="../ink/ink3365.xml"/><Relationship Id="rId226" Type="http://schemas.openxmlformats.org/officeDocument/2006/relationships/image" Target="../media/image2059.png"/><Relationship Id="rId433" Type="http://schemas.openxmlformats.org/officeDocument/2006/relationships/customXml" Target="../ink/ink3294.xml"/><Relationship Id="rId640" Type="http://schemas.openxmlformats.org/officeDocument/2006/relationships/image" Target="../media/image2533.png"/><Relationship Id="rId74" Type="http://schemas.openxmlformats.org/officeDocument/2006/relationships/image" Target="../media/image1988.png"/><Relationship Id="rId377" Type="http://schemas.openxmlformats.org/officeDocument/2006/relationships/customXml" Target="../ink/ink3266.xml"/><Relationship Id="rId500" Type="http://schemas.openxmlformats.org/officeDocument/2006/relationships/customXml" Target="../ink/ink3328.xml"/><Relationship Id="rId584" Type="http://schemas.openxmlformats.org/officeDocument/2006/relationships/image" Target="../media/image2505.png"/><Relationship Id="rId5" Type="http://schemas.openxmlformats.org/officeDocument/2006/relationships/customXml" Target="../ink/ink3078.xml"/><Relationship Id="rId237" Type="http://schemas.openxmlformats.org/officeDocument/2006/relationships/customXml" Target="../ink/ink3195.xml"/><Relationship Id="rId444" Type="http://schemas.openxmlformats.org/officeDocument/2006/relationships/image" Target="../media/image2438.png"/><Relationship Id="rId651" Type="http://schemas.openxmlformats.org/officeDocument/2006/relationships/customXml" Target="../ink/ink3404.xml"/><Relationship Id="rId290" Type="http://schemas.openxmlformats.org/officeDocument/2006/relationships/customXml" Target="../ink/ink3222.xml"/><Relationship Id="rId304" Type="http://schemas.openxmlformats.org/officeDocument/2006/relationships/customXml" Target="../ink/ink3229.xml"/><Relationship Id="rId388" Type="http://schemas.openxmlformats.org/officeDocument/2006/relationships/image" Target="../media/image2139.png"/><Relationship Id="rId511" Type="http://schemas.openxmlformats.org/officeDocument/2006/relationships/image" Target="../media/image2470.png"/><Relationship Id="rId609" Type="http://schemas.openxmlformats.org/officeDocument/2006/relationships/customXml" Target="../ink/ink3383.xml"/><Relationship Id="rId85" Type="http://schemas.openxmlformats.org/officeDocument/2006/relationships/customXml" Target="../ink/ink3118.xml"/><Relationship Id="rId150" Type="http://schemas.openxmlformats.org/officeDocument/2006/relationships/image" Target="../media/image2023.png"/><Relationship Id="rId595" Type="http://schemas.openxmlformats.org/officeDocument/2006/relationships/customXml" Target="../ink/ink3376.xml"/><Relationship Id="rId248" Type="http://schemas.openxmlformats.org/officeDocument/2006/relationships/customXml" Target="../ink/ink3201.xml"/><Relationship Id="rId455" Type="http://schemas.openxmlformats.org/officeDocument/2006/relationships/customXml" Target="../ink/ink3305.xml"/><Relationship Id="rId662" Type="http://schemas.openxmlformats.org/officeDocument/2006/relationships/customXml" Target="../ink/ink3410.xml"/><Relationship Id="rId12" Type="http://schemas.openxmlformats.org/officeDocument/2006/relationships/image" Target="../media/image1958.png"/><Relationship Id="rId108" Type="http://schemas.openxmlformats.org/officeDocument/2006/relationships/image" Target="../media/image2005.png"/><Relationship Id="rId315" Type="http://schemas.openxmlformats.org/officeDocument/2006/relationships/image" Target="../media/image2103.png"/><Relationship Id="rId522" Type="http://schemas.openxmlformats.org/officeDocument/2006/relationships/customXml" Target="../ink/ink3339.xml"/><Relationship Id="rId96" Type="http://schemas.openxmlformats.org/officeDocument/2006/relationships/image" Target="../media/image1999.png"/><Relationship Id="rId161" Type="http://schemas.openxmlformats.org/officeDocument/2006/relationships/customXml" Target="../ink/ink3156.xml"/><Relationship Id="rId399" Type="http://schemas.openxmlformats.org/officeDocument/2006/relationships/customXml" Target="../ink/ink3277.xml"/><Relationship Id="rId259" Type="http://schemas.openxmlformats.org/officeDocument/2006/relationships/image" Target="../media/image2075.png"/><Relationship Id="rId466" Type="http://schemas.openxmlformats.org/officeDocument/2006/relationships/image" Target="../media/image2449.png"/><Relationship Id="rId673" Type="http://schemas.openxmlformats.org/officeDocument/2006/relationships/customXml" Target="../ink/ink3416.xml"/><Relationship Id="rId23" Type="http://schemas.openxmlformats.org/officeDocument/2006/relationships/customXml" Target="../ink/ink3087.xml"/><Relationship Id="rId119" Type="http://schemas.openxmlformats.org/officeDocument/2006/relationships/customXml" Target="../ink/ink3135.xml"/><Relationship Id="rId326" Type="http://schemas.openxmlformats.org/officeDocument/2006/relationships/customXml" Target="../ink/ink3240.xml"/><Relationship Id="rId533" Type="http://schemas.openxmlformats.org/officeDocument/2006/relationships/image" Target="../media/image2481.png"/><Relationship Id="rId172" Type="http://schemas.openxmlformats.org/officeDocument/2006/relationships/customXml" Target="../ink/ink3162.xml"/><Relationship Id="rId477" Type="http://schemas.openxmlformats.org/officeDocument/2006/relationships/image" Target="../media/image2453.png"/><Relationship Id="rId600" Type="http://schemas.openxmlformats.org/officeDocument/2006/relationships/image" Target="../media/image2512.png"/><Relationship Id="rId684" Type="http://schemas.openxmlformats.org/officeDocument/2006/relationships/image" Target="../media/image2554.png"/><Relationship Id="rId337" Type="http://schemas.openxmlformats.org/officeDocument/2006/relationships/image" Target="../media/image2114.png"/><Relationship Id="rId34" Type="http://schemas.openxmlformats.org/officeDocument/2006/relationships/image" Target="../media/image1969.png"/><Relationship Id="rId544" Type="http://schemas.openxmlformats.org/officeDocument/2006/relationships/customXml" Target="../ink/ink3350.xml"/><Relationship Id="rId183" Type="http://schemas.openxmlformats.org/officeDocument/2006/relationships/customXml" Target="../ink/ink3168.xml"/><Relationship Id="rId390" Type="http://schemas.openxmlformats.org/officeDocument/2006/relationships/image" Target="../media/image2140.png"/><Relationship Id="rId404" Type="http://schemas.openxmlformats.org/officeDocument/2006/relationships/image" Target="../media/image2147.png"/><Relationship Id="rId611" Type="http://schemas.openxmlformats.org/officeDocument/2006/relationships/customXml" Target="../ink/ink3384.xml"/><Relationship Id="rId250" Type="http://schemas.openxmlformats.org/officeDocument/2006/relationships/customXml" Target="../ink/ink3202.xml"/><Relationship Id="rId488" Type="http://schemas.openxmlformats.org/officeDocument/2006/relationships/customXml" Target="../ink/ink3322.xml"/><Relationship Id="rId695" Type="http://schemas.openxmlformats.org/officeDocument/2006/relationships/customXml" Target="../ink/ink3427.xml"/><Relationship Id="rId45" Type="http://schemas.openxmlformats.org/officeDocument/2006/relationships/customXml" Target="../ink/ink3098.xml"/><Relationship Id="rId110" Type="http://schemas.openxmlformats.org/officeDocument/2006/relationships/image" Target="../media/image2006.png"/><Relationship Id="rId348" Type="http://schemas.openxmlformats.org/officeDocument/2006/relationships/customXml" Target="../ink/ink3251.xml"/><Relationship Id="rId555" Type="http://schemas.openxmlformats.org/officeDocument/2006/relationships/image" Target="../media/image2492.png"/><Relationship Id="rId194" Type="http://schemas.openxmlformats.org/officeDocument/2006/relationships/image" Target="../media/image2043.png"/><Relationship Id="rId208" Type="http://schemas.openxmlformats.org/officeDocument/2006/relationships/image" Target="../media/image2050.png"/><Relationship Id="rId415" Type="http://schemas.openxmlformats.org/officeDocument/2006/relationships/customXml" Target="../ink/ink3285.xml"/><Relationship Id="rId622" Type="http://schemas.openxmlformats.org/officeDocument/2006/relationships/image" Target="../media/image2523.png"/><Relationship Id="rId261" Type="http://schemas.openxmlformats.org/officeDocument/2006/relationships/image" Target="../media/image2076.png"/><Relationship Id="rId499" Type="http://schemas.openxmlformats.org/officeDocument/2006/relationships/image" Target="../media/image2464.png"/><Relationship Id="rId56" Type="http://schemas.openxmlformats.org/officeDocument/2006/relationships/image" Target="../media/image1979.png"/><Relationship Id="rId359" Type="http://schemas.openxmlformats.org/officeDocument/2006/relationships/customXml" Target="../ink/ink3257.xml"/><Relationship Id="rId566" Type="http://schemas.openxmlformats.org/officeDocument/2006/relationships/image" Target="../media/image2497.png"/><Relationship Id="rId121" Type="http://schemas.openxmlformats.org/officeDocument/2006/relationships/customXml" Target="../ink/ink3136.xml"/><Relationship Id="rId219" Type="http://schemas.openxmlformats.org/officeDocument/2006/relationships/customXml" Target="../ink/ink3186.xml"/><Relationship Id="rId426" Type="http://schemas.openxmlformats.org/officeDocument/2006/relationships/image" Target="../media/image2429.png"/><Relationship Id="rId633" Type="http://schemas.openxmlformats.org/officeDocument/2006/relationships/customXml" Target="../ink/ink3395.xml"/><Relationship Id="rId67" Type="http://schemas.openxmlformats.org/officeDocument/2006/relationships/customXml" Target="../ink/ink3109.xml"/><Relationship Id="rId272" Type="http://schemas.openxmlformats.org/officeDocument/2006/relationships/customXml" Target="../ink/ink3213.xml"/><Relationship Id="rId577" Type="http://schemas.openxmlformats.org/officeDocument/2006/relationships/customXml" Target="../ink/ink3367.xml"/><Relationship Id="rId132" Type="http://schemas.openxmlformats.org/officeDocument/2006/relationships/image" Target="../media/image2014.png"/><Relationship Id="rId437" Type="http://schemas.openxmlformats.org/officeDocument/2006/relationships/customXml" Target="../ink/ink3296.xml"/><Relationship Id="rId644" Type="http://schemas.openxmlformats.org/officeDocument/2006/relationships/image" Target="../media/image2535.png"/><Relationship Id="rId283" Type="http://schemas.openxmlformats.org/officeDocument/2006/relationships/image" Target="../media/image2087.png"/><Relationship Id="rId490" Type="http://schemas.openxmlformats.org/officeDocument/2006/relationships/customXml" Target="../ink/ink3323.xml"/><Relationship Id="rId504" Type="http://schemas.openxmlformats.org/officeDocument/2006/relationships/customXml" Target="../ink/ink3330.xml"/><Relationship Id="rId78" Type="http://schemas.openxmlformats.org/officeDocument/2006/relationships/image" Target="../media/image1990.png"/><Relationship Id="rId143" Type="http://schemas.openxmlformats.org/officeDocument/2006/relationships/customXml" Target="../ink/ink3147.xml"/><Relationship Id="rId350" Type="http://schemas.openxmlformats.org/officeDocument/2006/relationships/customXml" Target="../ink/ink3252.xml"/><Relationship Id="rId588" Type="http://schemas.openxmlformats.org/officeDocument/2006/relationships/image" Target="../media/image2507.png"/><Relationship Id="rId9" Type="http://schemas.openxmlformats.org/officeDocument/2006/relationships/customXml" Target="../ink/ink3080.xml"/><Relationship Id="rId210" Type="http://schemas.openxmlformats.org/officeDocument/2006/relationships/image" Target="../media/image2051.png"/><Relationship Id="rId448" Type="http://schemas.openxmlformats.org/officeDocument/2006/relationships/image" Target="../media/image2440.png"/><Relationship Id="rId655" Type="http://schemas.openxmlformats.org/officeDocument/2006/relationships/customXml" Target="../ink/ink3406.xml"/><Relationship Id="rId294" Type="http://schemas.openxmlformats.org/officeDocument/2006/relationships/customXml" Target="../ink/ink3224.xml"/><Relationship Id="rId308" Type="http://schemas.openxmlformats.org/officeDocument/2006/relationships/customXml" Target="../ink/ink3231.xml"/><Relationship Id="rId515" Type="http://schemas.openxmlformats.org/officeDocument/2006/relationships/image" Target="../media/image2472.png"/><Relationship Id="rId89" Type="http://schemas.openxmlformats.org/officeDocument/2006/relationships/customXml" Target="../ink/ink3120.xml"/><Relationship Id="rId154" Type="http://schemas.openxmlformats.org/officeDocument/2006/relationships/image" Target="../media/image2025.png"/><Relationship Id="rId361" Type="http://schemas.openxmlformats.org/officeDocument/2006/relationships/customXml" Target="../ink/ink3258.xml"/><Relationship Id="rId599" Type="http://schemas.openxmlformats.org/officeDocument/2006/relationships/customXml" Target="../ink/ink3378.xml"/><Relationship Id="rId459" Type="http://schemas.openxmlformats.org/officeDocument/2006/relationships/customXml" Target="../ink/ink3307.xml"/><Relationship Id="rId666" Type="http://schemas.openxmlformats.org/officeDocument/2006/relationships/customXml" Target="../ink/ink3412.xml"/><Relationship Id="rId16" Type="http://schemas.openxmlformats.org/officeDocument/2006/relationships/image" Target="../media/image1960.png"/><Relationship Id="rId221" Type="http://schemas.openxmlformats.org/officeDocument/2006/relationships/customXml" Target="../ink/ink3187.xml"/><Relationship Id="rId319" Type="http://schemas.openxmlformats.org/officeDocument/2006/relationships/image" Target="../media/image2105.png"/><Relationship Id="rId526" Type="http://schemas.openxmlformats.org/officeDocument/2006/relationships/customXml" Target="../ink/ink3341.xml"/><Relationship Id="rId165" Type="http://schemas.openxmlformats.org/officeDocument/2006/relationships/customXml" Target="../ink/ink3158.xml"/><Relationship Id="rId372" Type="http://schemas.openxmlformats.org/officeDocument/2006/relationships/image" Target="../media/image2131.png"/><Relationship Id="rId677" Type="http://schemas.openxmlformats.org/officeDocument/2006/relationships/customXml" Target="../ink/ink3418.xml"/><Relationship Id="rId232" Type="http://schemas.openxmlformats.org/officeDocument/2006/relationships/image" Target="../media/image2062.png"/><Relationship Id="rId27" Type="http://schemas.openxmlformats.org/officeDocument/2006/relationships/customXml" Target="../ink/ink3089.xml"/><Relationship Id="rId537" Type="http://schemas.openxmlformats.org/officeDocument/2006/relationships/image" Target="../media/image2483.png"/><Relationship Id="rId80" Type="http://schemas.openxmlformats.org/officeDocument/2006/relationships/image" Target="../media/image1991.png"/><Relationship Id="rId176" Type="http://schemas.openxmlformats.org/officeDocument/2006/relationships/customXml" Target="../ink/ink3164.xml"/><Relationship Id="rId383" Type="http://schemas.openxmlformats.org/officeDocument/2006/relationships/customXml" Target="../ink/ink3269.xml"/><Relationship Id="rId590" Type="http://schemas.openxmlformats.org/officeDocument/2006/relationships/image" Target="../media/image2508.png"/><Relationship Id="rId604" Type="http://schemas.openxmlformats.org/officeDocument/2006/relationships/image" Target="../media/image2514.png"/><Relationship Id="rId243" Type="http://schemas.openxmlformats.org/officeDocument/2006/relationships/image" Target="../media/image2067.png"/><Relationship Id="rId450" Type="http://schemas.openxmlformats.org/officeDocument/2006/relationships/image" Target="../media/image2441.png"/><Relationship Id="rId688" Type="http://schemas.openxmlformats.org/officeDocument/2006/relationships/image" Target="../media/image2556.png"/><Relationship Id="rId38" Type="http://schemas.openxmlformats.org/officeDocument/2006/relationships/image" Target="../media/image1971.png"/><Relationship Id="rId103" Type="http://schemas.openxmlformats.org/officeDocument/2006/relationships/customXml" Target="../ink/ink3127.xml"/><Relationship Id="rId310" Type="http://schemas.openxmlformats.org/officeDocument/2006/relationships/customXml" Target="../ink/ink3232.xml"/><Relationship Id="rId548" Type="http://schemas.openxmlformats.org/officeDocument/2006/relationships/customXml" Target="../ink/ink3352.xml"/><Relationship Id="rId91" Type="http://schemas.openxmlformats.org/officeDocument/2006/relationships/customXml" Target="../ink/ink3121.xml"/><Relationship Id="rId187" Type="http://schemas.openxmlformats.org/officeDocument/2006/relationships/customXml" Target="../ink/ink3170.xml"/><Relationship Id="rId394" Type="http://schemas.openxmlformats.org/officeDocument/2006/relationships/image" Target="../media/image2142.png"/><Relationship Id="rId408" Type="http://schemas.openxmlformats.org/officeDocument/2006/relationships/image" Target="../media/image2149.png"/><Relationship Id="rId615" Type="http://schemas.openxmlformats.org/officeDocument/2006/relationships/customXml" Target="../ink/ink3386.xml"/><Relationship Id="rId254" Type="http://schemas.openxmlformats.org/officeDocument/2006/relationships/customXml" Target="../ink/ink3204.xml"/><Relationship Id="rId49" Type="http://schemas.openxmlformats.org/officeDocument/2006/relationships/customXml" Target="../ink/ink3100.xml"/><Relationship Id="rId114" Type="http://schemas.openxmlformats.org/officeDocument/2006/relationships/image" Target="../media/image2007.png"/><Relationship Id="rId461" Type="http://schemas.openxmlformats.org/officeDocument/2006/relationships/customXml" Target="../ink/ink3308.xml"/><Relationship Id="rId559" Type="http://schemas.openxmlformats.org/officeDocument/2006/relationships/image" Target="../media/image2494.png"/></Relationships>
</file>

<file path=ppt/slides/_rels/slide15.xml.rels><?xml version="1.0" encoding="UTF-8" standalone="yes"?>
<Relationships xmlns="http://schemas.openxmlformats.org/package/2006/relationships"><Relationship Id="rId117" Type="http://schemas.openxmlformats.org/officeDocument/2006/relationships/image" Target="../media/image297.png"/><Relationship Id="rId671" Type="http://schemas.openxmlformats.org/officeDocument/2006/relationships/image" Target="../media/image2680.png"/><Relationship Id="rId769" Type="http://schemas.openxmlformats.org/officeDocument/2006/relationships/image" Target="../media/image2729.png"/><Relationship Id="rId21" Type="http://schemas.openxmlformats.org/officeDocument/2006/relationships/image" Target="../media/image2570.png"/><Relationship Id="rId324" Type="http://schemas.openxmlformats.org/officeDocument/2006/relationships/customXml" Target="../ink/ink3589.xml"/><Relationship Id="rId531" Type="http://schemas.openxmlformats.org/officeDocument/2006/relationships/image" Target="../media/image2610.png"/><Relationship Id="rId629" Type="http://schemas.openxmlformats.org/officeDocument/2006/relationships/image" Target="../media/image2659.png"/><Relationship Id="rId170" Type="http://schemas.openxmlformats.org/officeDocument/2006/relationships/customXml" Target="../ink/ink3512.xml"/><Relationship Id="rId836" Type="http://schemas.openxmlformats.org/officeDocument/2006/relationships/customXml" Target="../ink/ink3845.xml"/><Relationship Id="rId268" Type="http://schemas.openxmlformats.org/officeDocument/2006/relationships/customXml" Target="../ink/ink3561.xml"/><Relationship Id="rId475" Type="http://schemas.openxmlformats.org/officeDocument/2006/relationships/image" Target="../media/image475.png"/><Relationship Id="rId682" Type="http://schemas.openxmlformats.org/officeDocument/2006/relationships/customXml" Target="../ink/ink3768.xml"/><Relationship Id="rId32" Type="http://schemas.openxmlformats.org/officeDocument/2006/relationships/customXml" Target="../ink/ink3443.xml"/><Relationship Id="rId128" Type="http://schemas.openxmlformats.org/officeDocument/2006/relationships/customXml" Target="../ink/ink3491.xml"/><Relationship Id="rId335" Type="http://schemas.openxmlformats.org/officeDocument/2006/relationships/image" Target="../media/image405.png"/><Relationship Id="rId542" Type="http://schemas.openxmlformats.org/officeDocument/2006/relationships/customXml" Target="../ink/ink3698.xml"/><Relationship Id="rId181" Type="http://schemas.openxmlformats.org/officeDocument/2006/relationships/image" Target="../media/image328.png"/><Relationship Id="rId402" Type="http://schemas.openxmlformats.org/officeDocument/2006/relationships/customXml" Target="../ink/ink3628.xml"/><Relationship Id="rId847" Type="http://schemas.openxmlformats.org/officeDocument/2006/relationships/image" Target="../media/image2768.png"/><Relationship Id="rId279" Type="http://schemas.openxmlformats.org/officeDocument/2006/relationships/image" Target="../media/image377.png"/><Relationship Id="rId486" Type="http://schemas.openxmlformats.org/officeDocument/2006/relationships/customXml" Target="../ink/ink3670.xml"/><Relationship Id="rId693" Type="http://schemas.openxmlformats.org/officeDocument/2006/relationships/image" Target="../media/image2691.png"/><Relationship Id="rId707" Type="http://schemas.openxmlformats.org/officeDocument/2006/relationships/image" Target="../media/image2698.png"/><Relationship Id="rId43" Type="http://schemas.openxmlformats.org/officeDocument/2006/relationships/image" Target="../media/image2581.png"/><Relationship Id="rId139" Type="http://schemas.openxmlformats.org/officeDocument/2006/relationships/image" Target="../media/image307.png"/><Relationship Id="rId346" Type="http://schemas.openxmlformats.org/officeDocument/2006/relationships/customXml" Target="../ink/ink3600.xml"/><Relationship Id="rId553" Type="http://schemas.openxmlformats.org/officeDocument/2006/relationships/image" Target="../media/image2621.png"/><Relationship Id="rId760" Type="http://schemas.openxmlformats.org/officeDocument/2006/relationships/customXml" Target="../ink/ink3807.xml"/><Relationship Id="rId192" Type="http://schemas.openxmlformats.org/officeDocument/2006/relationships/customXml" Target="../ink/ink3523.xml"/><Relationship Id="rId206" Type="http://schemas.openxmlformats.org/officeDocument/2006/relationships/customXml" Target="../ink/ink3530.xml"/><Relationship Id="rId413" Type="http://schemas.openxmlformats.org/officeDocument/2006/relationships/image" Target="../media/image444.png"/><Relationship Id="rId858" Type="http://schemas.openxmlformats.org/officeDocument/2006/relationships/customXml" Target="../ink/ink3856.xml"/><Relationship Id="rId497" Type="http://schemas.openxmlformats.org/officeDocument/2006/relationships/image" Target="../media/image486.png"/><Relationship Id="rId620" Type="http://schemas.openxmlformats.org/officeDocument/2006/relationships/customXml" Target="../ink/ink3737.xml"/><Relationship Id="rId718" Type="http://schemas.openxmlformats.org/officeDocument/2006/relationships/customXml" Target="../ink/ink3786.xml"/><Relationship Id="rId357" Type="http://schemas.openxmlformats.org/officeDocument/2006/relationships/image" Target="../media/image416.png"/><Relationship Id="rId54" Type="http://schemas.openxmlformats.org/officeDocument/2006/relationships/customXml" Target="../ink/ink3454.xml"/><Relationship Id="rId217" Type="http://schemas.openxmlformats.org/officeDocument/2006/relationships/image" Target="../media/image346.png"/><Relationship Id="rId564" Type="http://schemas.openxmlformats.org/officeDocument/2006/relationships/customXml" Target="../ink/ink3709.xml"/><Relationship Id="rId771" Type="http://schemas.openxmlformats.org/officeDocument/2006/relationships/image" Target="../media/image2730.png"/><Relationship Id="rId869" Type="http://schemas.openxmlformats.org/officeDocument/2006/relationships/image" Target="../media/image2779.png"/><Relationship Id="rId424" Type="http://schemas.openxmlformats.org/officeDocument/2006/relationships/customXml" Target="../ink/ink3639.xml"/><Relationship Id="rId631" Type="http://schemas.openxmlformats.org/officeDocument/2006/relationships/image" Target="../media/image2660.png"/><Relationship Id="rId729" Type="http://schemas.openxmlformats.org/officeDocument/2006/relationships/image" Target="../media/image2709.png"/><Relationship Id="rId270" Type="http://schemas.openxmlformats.org/officeDocument/2006/relationships/customXml" Target="../ink/ink3562.xml"/><Relationship Id="rId65" Type="http://schemas.openxmlformats.org/officeDocument/2006/relationships/image" Target="../media/image2592.png"/><Relationship Id="rId130" Type="http://schemas.openxmlformats.org/officeDocument/2006/relationships/customXml" Target="../ink/ink3492.xml"/><Relationship Id="rId368" Type="http://schemas.openxmlformats.org/officeDocument/2006/relationships/customXml" Target="../ink/ink3611.xml"/><Relationship Id="rId575" Type="http://schemas.openxmlformats.org/officeDocument/2006/relationships/image" Target="../media/image2632.png"/><Relationship Id="rId782" Type="http://schemas.openxmlformats.org/officeDocument/2006/relationships/customXml" Target="../ink/ink3818.xml"/><Relationship Id="rId228" Type="http://schemas.openxmlformats.org/officeDocument/2006/relationships/customXml" Target="../ink/ink3541.xml"/><Relationship Id="rId435" Type="http://schemas.openxmlformats.org/officeDocument/2006/relationships/image" Target="../media/image455.png"/><Relationship Id="rId642" Type="http://schemas.openxmlformats.org/officeDocument/2006/relationships/customXml" Target="../ink/ink3748.xml"/><Relationship Id="rId281" Type="http://schemas.openxmlformats.org/officeDocument/2006/relationships/image" Target="../media/image378.png"/><Relationship Id="rId502" Type="http://schemas.openxmlformats.org/officeDocument/2006/relationships/customXml" Target="../ink/ink3678.xml"/><Relationship Id="rId76" Type="http://schemas.openxmlformats.org/officeDocument/2006/relationships/customXml" Target="../ink/ink3465.xml"/><Relationship Id="rId141" Type="http://schemas.openxmlformats.org/officeDocument/2006/relationships/image" Target="../media/image308.png"/><Relationship Id="rId379" Type="http://schemas.openxmlformats.org/officeDocument/2006/relationships/image" Target="../media/image427.png"/><Relationship Id="rId586" Type="http://schemas.openxmlformats.org/officeDocument/2006/relationships/customXml" Target="../ink/ink3720.xml"/><Relationship Id="rId793" Type="http://schemas.openxmlformats.org/officeDocument/2006/relationships/image" Target="../media/image2741.png"/><Relationship Id="rId807" Type="http://schemas.openxmlformats.org/officeDocument/2006/relationships/image" Target="../media/image2748.png"/><Relationship Id="rId7" Type="http://schemas.openxmlformats.org/officeDocument/2006/relationships/image" Target="../media/image2563.png"/><Relationship Id="rId239" Type="http://schemas.openxmlformats.org/officeDocument/2006/relationships/image" Target="../media/image357.png"/><Relationship Id="rId446" Type="http://schemas.openxmlformats.org/officeDocument/2006/relationships/customXml" Target="../ink/ink3650.xml"/><Relationship Id="rId653" Type="http://schemas.openxmlformats.org/officeDocument/2006/relationships/image" Target="../media/image2671.png"/><Relationship Id="rId292" Type="http://schemas.openxmlformats.org/officeDocument/2006/relationships/customXml" Target="../ink/ink3573.xml"/><Relationship Id="rId306" Type="http://schemas.openxmlformats.org/officeDocument/2006/relationships/customXml" Target="../ink/ink3580.xml"/><Relationship Id="rId860" Type="http://schemas.openxmlformats.org/officeDocument/2006/relationships/customXml" Target="../ink/ink3857.xml"/><Relationship Id="rId87" Type="http://schemas.openxmlformats.org/officeDocument/2006/relationships/image" Target="../media/image282.png"/><Relationship Id="rId513" Type="http://schemas.openxmlformats.org/officeDocument/2006/relationships/image" Target="../media/image2601.png"/><Relationship Id="rId597" Type="http://schemas.openxmlformats.org/officeDocument/2006/relationships/image" Target="../media/image2643.png"/><Relationship Id="rId720" Type="http://schemas.openxmlformats.org/officeDocument/2006/relationships/customXml" Target="../ink/ink3787.xml"/><Relationship Id="rId818" Type="http://schemas.openxmlformats.org/officeDocument/2006/relationships/customXml" Target="../ink/ink3836.xml"/><Relationship Id="rId152" Type="http://schemas.openxmlformats.org/officeDocument/2006/relationships/customXml" Target="../ink/ink3503.xml"/><Relationship Id="rId457" Type="http://schemas.openxmlformats.org/officeDocument/2006/relationships/image" Target="../media/image466.png"/><Relationship Id="rId664" Type="http://schemas.openxmlformats.org/officeDocument/2006/relationships/customXml" Target="../ink/ink3759.xml"/><Relationship Id="rId871" Type="http://schemas.openxmlformats.org/officeDocument/2006/relationships/image" Target="../media/image2780.png"/><Relationship Id="rId14" Type="http://schemas.openxmlformats.org/officeDocument/2006/relationships/customXml" Target="../ink/ink3434.xml"/><Relationship Id="rId317" Type="http://schemas.openxmlformats.org/officeDocument/2006/relationships/image" Target="../media/image396.png"/><Relationship Id="rId524" Type="http://schemas.openxmlformats.org/officeDocument/2006/relationships/customXml" Target="../ink/ink3689.xml"/><Relationship Id="rId731" Type="http://schemas.openxmlformats.org/officeDocument/2006/relationships/image" Target="../media/image2710.png"/><Relationship Id="rId98" Type="http://schemas.openxmlformats.org/officeDocument/2006/relationships/customXml" Target="../ink/ink3476.xml"/><Relationship Id="rId163" Type="http://schemas.openxmlformats.org/officeDocument/2006/relationships/image" Target="../media/image319.png"/><Relationship Id="rId370" Type="http://schemas.openxmlformats.org/officeDocument/2006/relationships/customXml" Target="../ink/ink3612.xml"/><Relationship Id="rId829" Type="http://schemas.openxmlformats.org/officeDocument/2006/relationships/image" Target="../media/image2759.png"/><Relationship Id="rId230" Type="http://schemas.openxmlformats.org/officeDocument/2006/relationships/customXml" Target="../ink/ink3542.xml"/><Relationship Id="rId468" Type="http://schemas.openxmlformats.org/officeDocument/2006/relationships/customXml" Target="../ink/ink3661.xml"/><Relationship Id="rId675" Type="http://schemas.openxmlformats.org/officeDocument/2006/relationships/image" Target="../media/image2682.png"/><Relationship Id="rId882" Type="http://schemas.openxmlformats.org/officeDocument/2006/relationships/customXml" Target="../ink/ink3868.xml"/><Relationship Id="rId25" Type="http://schemas.openxmlformats.org/officeDocument/2006/relationships/image" Target="../media/image2572.png"/><Relationship Id="rId328" Type="http://schemas.openxmlformats.org/officeDocument/2006/relationships/customXml" Target="../ink/ink3591.xml"/><Relationship Id="rId535" Type="http://schemas.openxmlformats.org/officeDocument/2006/relationships/image" Target="../media/image2612.png"/><Relationship Id="rId742" Type="http://schemas.openxmlformats.org/officeDocument/2006/relationships/customXml" Target="../ink/ink3798.xml"/><Relationship Id="rId174" Type="http://schemas.openxmlformats.org/officeDocument/2006/relationships/customXml" Target="../ink/ink3514.xml"/><Relationship Id="rId381" Type="http://schemas.openxmlformats.org/officeDocument/2006/relationships/image" Target="../media/image428.png"/><Relationship Id="rId602" Type="http://schemas.openxmlformats.org/officeDocument/2006/relationships/customXml" Target="../ink/ink3728.xml"/><Relationship Id="rId241" Type="http://schemas.openxmlformats.org/officeDocument/2006/relationships/image" Target="../media/image358.png"/><Relationship Id="rId479" Type="http://schemas.openxmlformats.org/officeDocument/2006/relationships/image" Target="../media/image477.png"/><Relationship Id="rId686" Type="http://schemas.openxmlformats.org/officeDocument/2006/relationships/customXml" Target="../ink/ink3770.xml"/><Relationship Id="rId36" Type="http://schemas.openxmlformats.org/officeDocument/2006/relationships/customXml" Target="../ink/ink3445.xml"/><Relationship Id="rId339" Type="http://schemas.openxmlformats.org/officeDocument/2006/relationships/image" Target="../media/image407.png"/><Relationship Id="rId546" Type="http://schemas.openxmlformats.org/officeDocument/2006/relationships/customXml" Target="../ink/ink3700.xml"/><Relationship Id="rId753" Type="http://schemas.openxmlformats.org/officeDocument/2006/relationships/image" Target="../media/image2721.png"/><Relationship Id="rId101" Type="http://schemas.openxmlformats.org/officeDocument/2006/relationships/image" Target="../media/image289.png"/><Relationship Id="rId185" Type="http://schemas.openxmlformats.org/officeDocument/2006/relationships/image" Target="../media/image330.png"/><Relationship Id="rId406" Type="http://schemas.openxmlformats.org/officeDocument/2006/relationships/customXml" Target="../ink/ink3630.xml"/><Relationship Id="rId392" Type="http://schemas.openxmlformats.org/officeDocument/2006/relationships/customXml" Target="../ink/ink3623.xml"/><Relationship Id="rId613" Type="http://schemas.openxmlformats.org/officeDocument/2006/relationships/image" Target="../media/image2651.png"/><Relationship Id="rId697" Type="http://schemas.openxmlformats.org/officeDocument/2006/relationships/image" Target="../media/image2693.png"/><Relationship Id="rId820" Type="http://schemas.openxmlformats.org/officeDocument/2006/relationships/customXml" Target="../ink/ink3837.xml"/><Relationship Id="rId252" Type="http://schemas.openxmlformats.org/officeDocument/2006/relationships/customXml" Target="../ink/ink3553.xml"/><Relationship Id="rId47" Type="http://schemas.openxmlformats.org/officeDocument/2006/relationships/image" Target="../media/image2583.png"/><Relationship Id="rId112" Type="http://schemas.openxmlformats.org/officeDocument/2006/relationships/customXml" Target="../ink/ink3483.xml"/><Relationship Id="rId557" Type="http://schemas.openxmlformats.org/officeDocument/2006/relationships/image" Target="../media/image2623.png"/><Relationship Id="rId764" Type="http://schemas.openxmlformats.org/officeDocument/2006/relationships/customXml" Target="../ink/ink3809.xml"/><Relationship Id="rId196" Type="http://schemas.openxmlformats.org/officeDocument/2006/relationships/customXml" Target="../ink/ink3525.xml"/><Relationship Id="rId417" Type="http://schemas.openxmlformats.org/officeDocument/2006/relationships/image" Target="../media/image446.png"/><Relationship Id="rId624" Type="http://schemas.openxmlformats.org/officeDocument/2006/relationships/customXml" Target="../ink/ink3739.xml"/><Relationship Id="rId831" Type="http://schemas.openxmlformats.org/officeDocument/2006/relationships/image" Target="../media/image2760.png"/><Relationship Id="rId263" Type="http://schemas.openxmlformats.org/officeDocument/2006/relationships/image" Target="../media/image369.png"/><Relationship Id="rId470" Type="http://schemas.openxmlformats.org/officeDocument/2006/relationships/customXml" Target="../ink/ink3662.xml"/><Relationship Id="rId58" Type="http://schemas.openxmlformats.org/officeDocument/2006/relationships/customXml" Target="../ink/ink3456.xml"/><Relationship Id="rId123" Type="http://schemas.openxmlformats.org/officeDocument/2006/relationships/image" Target="../media/image300.png"/><Relationship Id="rId330" Type="http://schemas.openxmlformats.org/officeDocument/2006/relationships/customXml" Target="../ink/ink3592.xml"/><Relationship Id="rId568" Type="http://schemas.openxmlformats.org/officeDocument/2006/relationships/customXml" Target="../ink/ink3711.xml"/><Relationship Id="rId775" Type="http://schemas.openxmlformats.org/officeDocument/2006/relationships/image" Target="../media/image2732.png"/><Relationship Id="rId428" Type="http://schemas.openxmlformats.org/officeDocument/2006/relationships/customXml" Target="../ink/ink3641.xml"/><Relationship Id="rId635" Type="http://schemas.openxmlformats.org/officeDocument/2006/relationships/image" Target="../media/image2662.png"/><Relationship Id="rId842" Type="http://schemas.openxmlformats.org/officeDocument/2006/relationships/customXml" Target="../ink/ink3848.xml"/><Relationship Id="rId274" Type="http://schemas.openxmlformats.org/officeDocument/2006/relationships/customXml" Target="../ink/ink3564.xml"/><Relationship Id="rId481" Type="http://schemas.openxmlformats.org/officeDocument/2006/relationships/image" Target="../media/image478.png"/><Relationship Id="rId702" Type="http://schemas.openxmlformats.org/officeDocument/2006/relationships/customXml" Target="../ink/ink3778.xml"/><Relationship Id="rId69" Type="http://schemas.openxmlformats.org/officeDocument/2006/relationships/image" Target="../media/image273.png"/><Relationship Id="rId134" Type="http://schemas.openxmlformats.org/officeDocument/2006/relationships/customXml" Target="../ink/ink3494.xml"/><Relationship Id="rId579" Type="http://schemas.openxmlformats.org/officeDocument/2006/relationships/image" Target="../media/image2634.png"/><Relationship Id="rId786" Type="http://schemas.openxmlformats.org/officeDocument/2006/relationships/customXml" Target="../ink/ink3820.xml"/><Relationship Id="rId341" Type="http://schemas.openxmlformats.org/officeDocument/2006/relationships/image" Target="../media/image408.png"/><Relationship Id="rId439" Type="http://schemas.openxmlformats.org/officeDocument/2006/relationships/image" Target="../media/image457.png"/><Relationship Id="rId646" Type="http://schemas.openxmlformats.org/officeDocument/2006/relationships/customXml" Target="../ink/ink3750.xml"/><Relationship Id="rId201" Type="http://schemas.openxmlformats.org/officeDocument/2006/relationships/image" Target="../media/image338.png"/><Relationship Id="rId285" Type="http://schemas.openxmlformats.org/officeDocument/2006/relationships/image" Target="../media/image380.png"/><Relationship Id="rId506" Type="http://schemas.openxmlformats.org/officeDocument/2006/relationships/customXml" Target="../ink/ink3680.xml"/><Relationship Id="rId853" Type="http://schemas.openxmlformats.org/officeDocument/2006/relationships/image" Target="../media/image2771.png"/><Relationship Id="rId492" Type="http://schemas.openxmlformats.org/officeDocument/2006/relationships/customXml" Target="../ink/ink3673.xml"/><Relationship Id="rId713" Type="http://schemas.openxmlformats.org/officeDocument/2006/relationships/image" Target="../media/image2701.png"/><Relationship Id="rId797" Type="http://schemas.openxmlformats.org/officeDocument/2006/relationships/image" Target="../media/image2743.png"/><Relationship Id="rId145" Type="http://schemas.openxmlformats.org/officeDocument/2006/relationships/image" Target="../media/image310.png"/><Relationship Id="rId352" Type="http://schemas.openxmlformats.org/officeDocument/2006/relationships/customXml" Target="../ink/ink3603.xml"/><Relationship Id="rId212" Type="http://schemas.openxmlformats.org/officeDocument/2006/relationships/customXml" Target="../ink/ink3533.xml"/><Relationship Id="rId657" Type="http://schemas.openxmlformats.org/officeDocument/2006/relationships/image" Target="../media/image2673.png"/><Relationship Id="rId864" Type="http://schemas.openxmlformats.org/officeDocument/2006/relationships/customXml" Target="../ink/ink3859.xml"/><Relationship Id="rId296" Type="http://schemas.openxmlformats.org/officeDocument/2006/relationships/customXml" Target="../ink/ink3575.xml"/><Relationship Id="rId517" Type="http://schemas.openxmlformats.org/officeDocument/2006/relationships/image" Target="../media/image2603.png"/><Relationship Id="rId724" Type="http://schemas.openxmlformats.org/officeDocument/2006/relationships/customXml" Target="../ink/ink3789.xml"/><Relationship Id="rId60" Type="http://schemas.openxmlformats.org/officeDocument/2006/relationships/customXml" Target="../ink/ink3457.xml"/><Relationship Id="rId156" Type="http://schemas.openxmlformats.org/officeDocument/2006/relationships/customXml" Target="../ink/ink3505.xml"/><Relationship Id="rId363" Type="http://schemas.openxmlformats.org/officeDocument/2006/relationships/image" Target="../media/image419.png"/><Relationship Id="rId570" Type="http://schemas.openxmlformats.org/officeDocument/2006/relationships/customXml" Target="../ink/ink3712.xml"/><Relationship Id="rId223" Type="http://schemas.openxmlformats.org/officeDocument/2006/relationships/image" Target="../media/image349.png"/><Relationship Id="rId430" Type="http://schemas.openxmlformats.org/officeDocument/2006/relationships/customXml" Target="../ink/ink3642.xml"/><Relationship Id="rId668" Type="http://schemas.openxmlformats.org/officeDocument/2006/relationships/customXml" Target="../ink/ink3761.xml"/><Relationship Id="rId875" Type="http://schemas.openxmlformats.org/officeDocument/2006/relationships/image" Target="../media/image2782.png"/><Relationship Id="rId18" Type="http://schemas.openxmlformats.org/officeDocument/2006/relationships/customXml" Target="../ink/ink3436.xml"/><Relationship Id="rId528" Type="http://schemas.openxmlformats.org/officeDocument/2006/relationships/customXml" Target="../ink/ink3691.xml"/><Relationship Id="rId735" Type="http://schemas.openxmlformats.org/officeDocument/2006/relationships/image" Target="../media/image2712.png"/><Relationship Id="rId167" Type="http://schemas.openxmlformats.org/officeDocument/2006/relationships/image" Target="../media/image321.png"/><Relationship Id="rId374" Type="http://schemas.openxmlformats.org/officeDocument/2006/relationships/customXml" Target="../ink/ink3614.xml"/><Relationship Id="rId581" Type="http://schemas.openxmlformats.org/officeDocument/2006/relationships/image" Target="../media/image2635.png"/><Relationship Id="rId71" Type="http://schemas.openxmlformats.org/officeDocument/2006/relationships/image" Target="../media/image274.png"/><Relationship Id="rId234" Type="http://schemas.openxmlformats.org/officeDocument/2006/relationships/customXml" Target="../ink/ink3544.xml"/><Relationship Id="rId679" Type="http://schemas.openxmlformats.org/officeDocument/2006/relationships/image" Target="../media/image2684.png"/><Relationship Id="rId802" Type="http://schemas.openxmlformats.org/officeDocument/2006/relationships/customXml" Target="../ink/ink3828.xml"/><Relationship Id="rId886" Type="http://schemas.openxmlformats.org/officeDocument/2006/relationships/customXml" Target="../ink/ink3870.xml"/><Relationship Id="rId2" Type="http://schemas.openxmlformats.org/officeDocument/2006/relationships/customXml" Target="../ink/ink3428.xml"/><Relationship Id="rId29" Type="http://schemas.openxmlformats.org/officeDocument/2006/relationships/image" Target="../media/image2574.png"/><Relationship Id="rId441" Type="http://schemas.openxmlformats.org/officeDocument/2006/relationships/image" Target="../media/image458.png"/><Relationship Id="rId539" Type="http://schemas.openxmlformats.org/officeDocument/2006/relationships/image" Target="../media/image2614.png"/><Relationship Id="rId746" Type="http://schemas.openxmlformats.org/officeDocument/2006/relationships/customXml" Target="../ink/ink3800.xml"/><Relationship Id="rId178" Type="http://schemas.openxmlformats.org/officeDocument/2006/relationships/customXml" Target="../ink/ink3516.xml"/><Relationship Id="rId301" Type="http://schemas.openxmlformats.org/officeDocument/2006/relationships/image" Target="../media/image388.png"/><Relationship Id="rId82" Type="http://schemas.openxmlformats.org/officeDocument/2006/relationships/customXml" Target="../ink/ink3468.xml"/><Relationship Id="rId385" Type="http://schemas.openxmlformats.org/officeDocument/2006/relationships/image" Target="../media/image430.png"/><Relationship Id="rId592" Type="http://schemas.openxmlformats.org/officeDocument/2006/relationships/customXml" Target="../ink/ink3723.xml"/><Relationship Id="rId606" Type="http://schemas.openxmlformats.org/officeDocument/2006/relationships/customXml" Target="../ink/ink3730.xml"/><Relationship Id="rId813" Type="http://schemas.openxmlformats.org/officeDocument/2006/relationships/image" Target="../media/image2751.png"/><Relationship Id="rId245" Type="http://schemas.openxmlformats.org/officeDocument/2006/relationships/image" Target="../media/image360.png"/><Relationship Id="rId452" Type="http://schemas.openxmlformats.org/officeDocument/2006/relationships/customXml" Target="../ink/ink3653.xml"/><Relationship Id="rId105" Type="http://schemas.openxmlformats.org/officeDocument/2006/relationships/image" Target="../media/image291.png"/><Relationship Id="rId312" Type="http://schemas.openxmlformats.org/officeDocument/2006/relationships/customXml" Target="../ink/ink3583.xml"/><Relationship Id="rId757" Type="http://schemas.openxmlformats.org/officeDocument/2006/relationships/image" Target="../media/image2723.png"/><Relationship Id="rId93" Type="http://schemas.openxmlformats.org/officeDocument/2006/relationships/image" Target="../media/image285.png"/><Relationship Id="rId189" Type="http://schemas.openxmlformats.org/officeDocument/2006/relationships/image" Target="../media/image332.png"/><Relationship Id="rId396" Type="http://schemas.openxmlformats.org/officeDocument/2006/relationships/customXml" Target="../ink/ink3625.xml"/><Relationship Id="rId617" Type="http://schemas.openxmlformats.org/officeDocument/2006/relationships/image" Target="../media/image2653.png"/><Relationship Id="rId824" Type="http://schemas.openxmlformats.org/officeDocument/2006/relationships/customXml" Target="../ink/ink3839.xml"/><Relationship Id="rId256" Type="http://schemas.openxmlformats.org/officeDocument/2006/relationships/customXml" Target="../ink/ink3555.xml"/><Relationship Id="rId463" Type="http://schemas.openxmlformats.org/officeDocument/2006/relationships/image" Target="../media/image469.png"/><Relationship Id="rId670" Type="http://schemas.openxmlformats.org/officeDocument/2006/relationships/customXml" Target="../ink/ink3762.xml"/><Relationship Id="rId116" Type="http://schemas.openxmlformats.org/officeDocument/2006/relationships/customXml" Target="../ink/ink3485.xml"/><Relationship Id="rId323" Type="http://schemas.openxmlformats.org/officeDocument/2006/relationships/image" Target="../media/image399.png"/><Relationship Id="rId530" Type="http://schemas.openxmlformats.org/officeDocument/2006/relationships/customXml" Target="../ink/ink3692.xml"/><Relationship Id="rId768" Type="http://schemas.openxmlformats.org/officeDocument/2006/relationships/customXml" Target="../ink/ink3811.xml"/><Relationship Id="rId20" Type="http://schemas.openxmlformats.org/officeDocument/2006/relationships/customXml" Target="../ink/ink3437.xml"/><Relationship Id="rId628" Type="http://schemas.openxmlformats.org/officeDocument/2006/relationships/customXml" Target="../ink/ink3741.xml"/><Relationship Id="rId835" Type="http://schemas.openxmlformats.org/officeDocument/2006/relationships/image" Target="../media/image2762.png"/><Relationship Id="rId267" Type="http://schemas.openxmlformats.org/officeDocument/2006/relationships/image" Target="../media/image371.png"/><Relationship Id="rId474" Type="http://schemas.openxmlformats.org/officeDocument/2006/relationships/customXml" Target="../ink/ink3664.xml"/><Relationship Id="rId127" Type="http://schemas.openxmlformats.org/officeDocument/2006/relationships/image" Target="../media/image26.png"/><Relationship Id="rId681" Type="http://schemas.openxmlformats.org/officeDocument/2006/relationships/image" Target="../media/image2685.png"/><Relationship Id="rId779" Type="http://schemas.openxmlformats.org/officeDocument/2006/relationships/image" Target="../media/image2734.png"/><Relationship Id="rId31" Type="http://schemas.openxmlformats.org/officeDocument/2006/relationships/image" Target="../media/image2575.png"/><Relationship Id="rId334" Type="http://schemas.openxmlformats.org/officeDocument/2006/relationships/customXml" Target="../ink/ink3594.xml"/><Relationship Id="rId541" Type="http://schemas.openxmlformats.org/officeDocument/2006/relationships/image" Target="../media/image2615.png"/><Relationship Id="rId639" Type="http://schemas.openxmlformats.org/officeDocument/2006/relationships/image" Target="../media/image2664.png"/><Relationship Id="rId180" Type="http://schemas.openxmlformats.org/officeDocument/2006/relationships/customXml" Target="../ink/ink3517.xml"/><Relationship Id="rId278" Type="http://schemas.openxmlformats.org/officeDocument/2006/relationships/customXml" Target="../ink/ink3566.xml"/><Relationship Id="rId401" Type="http://schemas.openxmlformats.org/officeDocument/2006/relationships/image" Target="../media/image438.png"/><Relationship Id="rId846" Type="http://schemas.openxmlformats.org/officeDocument/2006/relationships/customXml" Target="../ink/ink3850.xml"/><Relationship Id="rId485" Type="http://schemas.openxmlformats.org/officeDocument/2006/relationships/image" Target="../media/image480.png"/><Relationship Id="rId692" Type="http://schemas.openxmlformats.org/officeDocument/2006/relationships/customXml" Target="../ink/ink3773.xml"/><Relationship Id="rId706" Type="http://schemas.openxmlformats.org/officeDocument/2006/relationships/customXml" Target="../ink/ink3780.xml"/><Relationship Id="rId42" Type="http://schemas.openxmlformats.org/officeDocument/2006/relationships/customXml" Target="../ink/ink3448.xml"/><Relationship Id="rId138" Type="http://schemas.openxmlformats.org/officeDocument/2006/relationships/customXml" Target="../ink/ink3496.xml"/><Relationship Id="rId345" Type="http://schemas.openxmlformats.org/officeDocument/2006/relationships/image" Target="../media/image410.png"/><Relationship Id="rId552" Type="http://schemas.openxmlformats.org/officeDocument/2006/relationships/customXml" Target="../ink/ink3703.xml"/><Relationship Id="rId191" Type="http://schemas.openxmlformats.org/officeDocument/2006/relationships/image" Target="../media/image333.png"/><Relationship Id="rId205" Type="http://schemas.openxmlformats.org/officeDocument/2006/relationships/image" Target="../media/image340.png"/><Relationship Id="rId412" Type="http://schemas.openxmlformats.org/officeDocument/2006/relationships/customXml" Target="../ink/ink3633.xml"/><Relationship Id="rId857" Type="http://schemas.openxmlformats.org/officeDocument/2006/relationships/image" Target="../media/image2773.png"/><Relationship Id="rId289" Type="http://schemas.openxmlformats.org/officeDocument/2006/relationships/image" Target="../media/image382.png"/><Relationship Id="rId496" Type="http://schemas.openxmlformats.org/officeDocument/2006/relationships/customXml" Target="../ink/ink3675.xml"/><Relationship Id="rId717" Type="http://schemas.openxmlformats.org/officeDocument/2006/relationships/image" Target="../media/image2703.png"/><Relationship Id="rId53" Type="http://schemas.openxmlformats.org/officeDocument/2006/relationships/image" Target="../media/image2586.png"/><Relationship Id="rId149" Type="http://schemas.openxmlformats.org/officeDocument/2006/relationships/image" Target="../media/image312.png"/><Relationship Id="rId356" Type="http://schemas.openxmlformats.org/officeDocument/2006/relationships/customXml" Target="../ink/ink3605.xml"/><Relationship Id="rId563" Type="http://schemas.openxmlformats.org/officeDocument/2006/relationships/image" Target="../media/image2626.png"/><Relationship Id="rId770" Type="http://schemas.openxmlformats.org/officeDocument/2006/relationships/customXml" Target="../ink/ink3812.xml"/><Relationship Id="rId216" Type="http://schemas.openxmlformats.org/officeDocument/2006/relationships/customXml" Target="../ink/ink3535.xml"/><Relationship Id="rId423" Type="http://schemas.openxmlformats.org/officeDocument/2006/relationships/image" Target="../media/image449.png"/><Relationship Id="rId868" Type="http://schemas.openxmlformats.org/officeDocument/2006/relationships/customXml" Target="../ink/ink3861.xml"/><Relationship Id="rId630" Type="http://schemas.openxmlformats.org/officeDocument/2006/relationships/customXml" Target="../ink/ink3742.xml"/><Relationship Id="rId728" Type="http://schemas.openxmlformats.org/officeDocument/2006/relationships/customXml" Target="../ink/ink3791.xml"/><Relationship Id="rId64" Type="http://schemas.openxmlformats.org/officeDocument/2006/relationships/customXml" Target="../ink/ink3459.xml"/><Relationship Id="rId367" Type="http://schemas.openxmlformats.org/officeDocument/2006/relationships/image" Target="../media/image421.png"/><Relationship Id="rId574" Type="http://schemas.openxmlformats.org/officeDocument/2006/relationships/customXml" Target="../ink/ink3714.xml"/><Relationship Id="rId227" Type="http://schemas.openxmlformats.org/officeDocument/2006/relationships/image" Target="../media/image351.png"/><Relationship Id="rId781" Type="http://schemas.openxmlformats.org/officeDocument/2006/relationships/image" Target="../media/image2735.png"/><Relationship Id="rId879" Type="http://schemas.openxmlformats.org/officeDocument/2006/relationships/image" Target="../media/image2784.png"/><Relationship Id="rId434" Type="http://schemas.openxmlformats.org/officeDocument/2006/relationships/customXml" Target="../ink/ink3644.xml"/><Relationship Id="rId641" Type="http://schemas.openxmlformats.org/officeDocument/2006/relationships/image" Target="../media/image2665.png"/><Relationship Id="rId739" Type="http://schemas.openxmlformats.org/officeDocument/2006/relationships/image" Target="../media/image2714.png"/><Relationship Id="rId280" Type="http://schemas.openxmlformats.org/officeDocument/2006/relationships/customXml" Target="../ink/ink3567.xml"/><Relationship Id="rId501" Type="http://schemas.openxmlformats.org/officeDocument/2006/relationships/image" Target="../media/image2595.png"/><Relationship Id="rId75" Type="http://schemas.openxmlformats.org/officeDocument/2006/relationships/image" Target="../media/image276.png"/><Relationship Id="rId140" Type="http://schemas.openxmlformats.org/officeDocument/2006/relationships/customXml" Target="../ink/ink3497.xml"/><Relationship Id="rId378" Type="http://schemas.openxmlformats.org/officeDocument/2006/relationships/customXml" Target="../ink/ink3616.xml"/><Relationship Id="rId585" Type="http://schemas.openxmlformats.org/officeDocument/2006/relationships/image" Target="../media/image2637.png"/><Relationship Id="rId792" Type="http://schemas.openxmlformats.org/officeDocument/2006/relationships/customXml" Target="../ink/ink3823.xml"/><Relationship Id="rId806" Type="http://schemas.openxmlformats.org/officeDocument/2006/relationships/customXml" Target="../ink/ink3830.xml"/><Relationship Id="rId6" Type="http://schemas.openxmlformats.org/officeDocument/2006/relationships/customXml" Target="../ink/ink3430.xml"/><Relationship Id="rId238" Type="http://schemas.openxmlformats.org/officeDocument/2006/relationships/customXml" Target="../ink/ink3546.xml"/><Relationship Id="rId445" Type="http://schemas.openxmlformats.org/officeDocument/2006/relationships/image" Target="../media/image460.png"/><Relationship Id="rId652" Type="http://schemas.openxmlformats.org/officeDocument/2006/relationships/customXml" Target="../ink/ink3753.xml"/><Relationship Id="rId291" Type="http://schemas.openxmlformats.org/officeDocument/2006/relationships/image" Target="../media/image383.png"/><Relationship Id="rId305" Type="http://schemas.openxmlformats.org/officeDocument/2006/relationships/image" Target="../media/image390.png"/><Relationship Id="rId512" Type="http://schemas.openxmlformats.org/officeDocument/2006/relationships/customXml" Target="../ink/ink3683.xml"/><Relationship Id="rId86" Type="http://schemas.openxmlformats.org/officeDocument/2006/relationships/customXml" Target="../ink/ink3470.xml"/><Relationship Id="rId151" Type="http://schemas.openxmlformats.org/officeDocument/2006/relationships/image" Target="../media/image313.png"/><Relationship Id="rId389" Type="http://schemas.openxmlformats.org/officeDocument/2006/relationships/image" Target="../media/image432.png"/><Relationship Id="rId596" Type="http://schemas.openxmlformats.org/officeDocument/2006/relationships/customXml" Target="../ink/ink3725.xml"/><Relationship Id="rId817" Type="http://schemas.openxmlformats.org/officeDocument/2006/relationships/image" Target="../media/image2753.png"/><Relationship Id="rId249" Type="http://schemas.openxmlformats.org/officeDocument/2006/relationships/image" Target="../media/image362.png"/><Relationship Id="rId456" Type="http://schemas.openxmlformats.org/officeDocument/2006/relationships/customXml" Target="../ink/ink3655.xml"/><Relationship Id="rId663" Type="http://schemas.openxmlformats.org/officeDocument/2006/relationships/image" Target="../media/image2676.png"/><Relationship Id="rId870" Type="http://schemas.openxmlformats.org/officeDocument/2006/relationships/customXml" Target="../ink/ink3862.xml"/><Relationship Id="rId13" Type="http://schemas.openxmlformats.org/officeDocument/2006/relationships/image" Target="../media/image2566.png"/><Relationship Id="rId109" Type="http://schemas.openxmlformats.org/officeDocument/2006/relationships/image" Target="../media/image293.png"/><Relationship Id="rId316" Type="http://schemas.openxmlformats.org/officeDocument/2006/relationships/customXml" Target="../ink/ink3585.xml"/><Relationship Id="rId523" Type="http://schemas.openxmlformats.org/officeDocument/2006/relationships/image" Target="../media/image2606.png"/><Relationship Id="rId97" Type="http://schemas.openxmlformats.org/officeDocument/2006/relationships/image" Target="../media/image287.png"/><Relationship Id="rId730" Type="http://schemas.openxmlformats.org/officeDocument/2006/relationships/customXml" Target="../ink/ink3792.xml"/><Relationship Id="rId828" Type="http://schemas.openxmlformats.org/officeDocument/2006/relationships/customXml" Target="../ink/ink3841.xml"/><Relationship Id="rId162" Type="http://schemas.openxmlformats.org/officeDocument/2006/relationships/customXml" Target="../ink/ink3508.xml"/><Relationship Id="rId467" Type="http://schemas.openxmlformats.org/officeDocument/2006/relationships/image" Target="../media/image471.png"/><Relationship Id="rId674" Type="http://schemas.openxmlformats.org/officeDocument/2006/relationships/customXml" Target="../ink/ink3764.xml"/><Relationship Id="rId881" Type="http://schemas.openxmlformats.org/officeDocument/2006/relationships/image" Target="../media/image2785.png"/><Relationship Id="rId24" Type="http://schemas.openxmlformats.org/officeDocument/2006/relationships/customXml" Target="../ink/ink3439.xml"/><Relationship Id="rId327" Type="http://schemas.openxmlformats.org/officeDocument/2006/relationships/image" Target="../media/image401.png"/><Relationship Id="rId534" Type="http://schemas.openxmlformats.org/officeDocument/2006/relationships/customXml" Target="../ink/ink3694.xml"/><Relationship Id="rId741" Type="http://schemas.openxmlformats.org/officeDocument/2006/relationships/image" Target="../media/image2715.png"/><Relationship Id="rId839" Type="http://schemas.openxmlformats.org/officeDocument/2006/relationships/image" Target="../media/image2764.png"/><Relationship Id="rId173" Type="http://schemas.openxmlformats.org/officeDocument/2006/relationships/image" Target="../media/image324.png"/><Relationship Id="rId380" Type="http://schemas.openxmlformats.org/officeDocument/2006/relationships/customXml" Target="../ink/ink3617.xml"/><Relationship Id="rId601" Type="http://schemas.openxmlformats.org/officeDocument/2006/relationships/image" Target="../media/image2645.png"/><Relationship Id="rId240" Type="http://schemas.openxmlformats.org/officeDocument/2006/relationships/customXml" Target="../ink/ink3547.xml"/><Relationship Id="rId478" Type="http://schemas.openxmlformats.org/officeDocument/2006/relationships/customXml" Target="../ink/ink3666.xml"/><Relationship Id="rId685" Type="http://schemas.openxmlformats.org/officeDocument/2006/relationships/image" Target="../media/image2687.png"/><Relationship Id="rId35" Type="http://schemas.openxmlformats.org/officeDocument/2006/relationships/image" Target="../media/image2577.png"/><Relationship Id="rId100" Type="http://schemas.openxmlformats.org/officeDocument/2006/relationships/customXml" Target="../ink/ink3477.xml"/><Relationship Id="rId338" Type="http://schemas.openxmlformats.org/officeDocument/2006/relationships/customXml" Target="../ink/ink3596.xml"/><Relationship Id="rId545" Type="http://schemas.openxmlformats.org/officeDocument/2006/relationships/image" Target="../media/image2617.png"/><Relationship Id="rId752" Type="http://schemas.openxmlformats.org/officeDocument/2006/relationships/customXml" Target="../ink/ink3803.xml"/><Relationship Id="rId184" Type="http://schemas.openxmlformats.org/officeDocument/2006/relationships/customXml" Target="../ink/ink3519.xml"/><Relationship Id="rId391" Type="http://schemas.openxmlformats.org/officeDocument/2006/relationships/image" Target="../media/image433.png"/><Relationship Id="rId405" Type="http://schemas.openxmlformats.org/officeDocument/2006/relationships/image" Target="../media/image440.png"/><Relationship Id="rId612" Type="http://schemas.openxmlformats.org/officeDocument/2006/relationships/customXml" Target="../ink/ink3733.xml"/><Relationship Id="rId251" Type="http://schemas.openxmlformats.org/officeDocument/2006/relationships/image" Target="../media/image363.png"/><Relationship Id="rId489" Type="http://schemas.openxmlformats.org/officeDocument/2006/relationships/image" Target="../media/image482.png"/><Relationship Id="rId696" Type="http://schemas.openxmlformats.org/officeDocument/2006/relationships/customXml" Target="../ink/ink3775.xml"/><Relationship Id="rId46" Type="http://schemas.openxmlformats.org/officeDocument/2006/relationships/customXml" Target="../ink/ink3450.xml"/><Relationship Id="rId349" Type="http://schemas.openxmlformats.org/officeDocument/2006/relationships/image" Target="../media/image412.png"/><Relationship Id="rId556" Type="http://schemas.openxmlformats.org/officeDocument/2006/relationships/customXml" Target="../ink/ink3705.xml"/><Relationship Id="rId763" Type="http://schemas.openxmlformats.org/officeDocument/2006/relationships/image" Target="../media/image2726.png"/><Relationship Id="rId111" Type="http://schemas.openxmlformats.org/officeDocument/2006/relationships/image" Target="../media/image294.png"/><Relationship Id="rId195" Type="http://schemas.openxmlformats.org/officeDocument/2006/relationships/image" Target="../media/image335.png"/><Relationship Id="rId209" Type="http://schemas.openxmlformats.org/officeDocument/2006/relationships/image" Target="../media/image342.png"/><Relationship Id="rId416" Type="http://schemas.openxmlformats.org/officeDocument/2006/relationships/customXml" Target="../ink/ink3635.xml"/><Relationship Id="rId623" Type="http://schemas.openxmlformats.org/officeDocument/2006/relationships/image" Target="../media/image2656.png"/><Relationship Id="rId830" Type="http://schemas.openxmlformats.org/officeDocument/2006/relationships/customXml" Target="../ink/ink3842.xml"/><Relationship Id="rId57" Type="http://schemas.openxmlformats.org/officeDocument/2006/relationships/image" Target="../media/image2588.png"/><Relationship Id="rId262" Type="http://schemas.openxmlformats.org/officeDocument/2006/relationships/customXml" Target="../ink/ink3558.xml"/><Relationship Id="rId567" Type="http://schemas.openxmlformats.org/officeDocument/2006/relationships/image" Target="../media/image2628.png"/><Relationship Id="rId99" Type="http://schemas.openxmlformats.org/officeDocument/2006/relationships/image" Target="../media/image288.png"/><Relationship Id="rId122" Type="http://schemas.openxmlformats.org/officeDocument/2006/relationships/customXml" Target="../ink/ink3488.xml"/><Relationship Id="rId164" Type="http://schemas.openxmlformats.org/officeDocument/2006/relationships/customXml" Target="../ink/ink3509.xml"/><Relationship Id="rId371" Type="http://schemas.openxmlformats.org/officeDocument/2006/relationships/image" Target="../media/image423.png"/><Relationship Id="rId774" Type="http://schemas.openxmlformats.org/officeDocument/2006/relationships/customXml" Target="../ink/ink3814.xml"/><Relationship Id="rId427" Type="http://schemas.openxmlformats.org/officeDocument/2006/relationships/image" Target="../media/image451.png"/><Relationship Id="rId469" Type="http://schemas.openxmlformats.org/officeDocument/2006/relationships/image" Target="../media/image472.png"/><Relationship Id="rId634" Type="http://schemas.openxmlformats.org/officeDocument/2006/relationships/customXml" Target="../ink/ink3744.xml"/><Relationship Id="rId676" Type="http://schemas.openxmlformats.org/officeDocument/2006/relationships/customXml" Target="../ink/ink3765.xml"/><Relationship Id="rId841" Type="http://schemas.openxmlformats.org/officeDocument/2006/relationships/image" Target="../media/image2765.png"/><Relationship Id="rId883" Type="http://schemas.openxmlformats.org/officeDocument/2006/relationships/image" Target="../media/image2786.png"/><Relationship Id="rId26" Type="http://schemas.openxmlformats.org/officeDocument/2006/relationships/customXml" Target="../ink/ink3440.xml"/><Relationship Id="rId231" Type="http://schemas.openxmlformats.org/officeDocument/2006/relationships/image" Target="../media/image353.png"/><Relationship Id="rId273" Type="http://schemas.openxmlformats.org/officeDocument/2006/relationships/image" Target="../media/image374.png"/><Relationship Id="rId329" Type="http://schemas.openxmlformats.org/officeDocument/2006/relationships/image" Target="../media/image402.png"/><Relationship Id="rId480" Type="http://schemas.openxmlformats.org/officeDocument/2006/relationships/customXml" Target="../ink/ink3667.xml"/><Relationship Id="rId536" Type="http://schemas.openxmlformats.org/officeDocument/2006/relationships/customXml" Target="../ink/ink3695.xml"/><Relationship Id="rId701" Type="http://schemas.openxmlformats.org/officeDocument/2006/relationships/image" Target="../media/image2695.png"/><Relationship Id="rId68" Type="http://schemas.openxmlformats.org/officeDocument/2006/relationships/customXml" Target="../ink/ink3461.xml"/><Relationship Id="rId133" Type="http://schemas.openxmlformats.org/officeDocument/2006/relationships/image" Target="../media/image304.png"/><Relationship Id="rId175" Type="http://schemas.openxmlformats.org/officeDocument/2006/relationships/image" Target="../media/image325.png"/><Relationship Id="rId340" Type="http://schemas.openxmlformats.org/officeDocument/2006/relationships/customXml" Target="../ink/ink3597.xml"/><Relationship Id="rId578" Type="http://schemas.openxmlformats.org/officeDocument/2006/relationships/customXml" Target="../ink/ink3716.xml"/><Relationship Id="rId743" Type="http://schemas.openxmlformats.org/officeDocument/2006/relationships/image" Target="../media/image2716.png"/><Relationship Id="rId785" Type="http://schemas.openxmlformats.org/officeDocument/2006/relationships/image" Target="../media/image2737.png"/><Relationship Id="rId200" Type="http://schemas.openxmlformats.org/officeDocument/2006/relationships/customXml" Target="../ink/ink3527.xml"/><Relationship Id="rId382" Type="http://schemas.openxmlformats.org/officeDocument/2006/relationships/customXml" Target="../ink/ink3618.xml"/><Relationship Id="rId438" Type="http://schemas.openxmlformats.org/officeDocument/2006/relationships/customXml" Target="../ink/ink3646.xml"/><Relationship Id="rId603" Type="http://schemas.openxmlformats.org/officeDocument/2006/relationships/image" Target="../media/image2646.png"/><Relationship Id="rId645" Type="http://schemas.openxmlformats.org/officeDocument/2006/relationships/image" Target="../media/image2667.png"/><Relationship Id="rId687" Type="http://schemas.openxmlformats.org/officeDocument/2006/relationships/image" Target="../media/image2688.png"/><Relationship Id="rId810" Type="http://schemas.openxmlformats.org/officeDocument/2006/relationships/customXml" Target="../ink/ink3832.xml"/><Relationship Id="rId852" Type="http://schemas.openxmlformats.org/officeDocument/2006/relationships/customXml" Target="../ink/ink3853.xml"/><Relationship Id="rId242" Type="http://schemas.openxmlformats.org/officeDocument/2006/relationships/customXml" Target="../ink/ink3548.xml"/><Relationship Id="rId284" Type="http://schemas.openxmlformats.org/officeDocument/2006/relationships/customXml" Target="../ink/ink3569.xml"/><Relationship Id="rId491" Type="http://schemas.openxmlformats.org/officeDocument/2006/relationships/image" Target="../media/image483.png"/><Relationship Id="rId505" Type="http://schemas.openxmlformats.org/officeDocument/2006/relationships/image" Target="../media/image2597.png"/><Relationship Id="rId712" Type="http://schemas.openxmlformats.org/officeDocument/2006/relationships/customXml" Target="../ink/ink3783.xml"/><Relationship Id="rId37" Type="http://schemas.openxmlformats.org/officeDocument/2006/relationships/image" Target="../media/image2578.png"/><Relationship Id="rId79" Type="http://schemas.openxmlformats.org/officeDocument/2006/relationships/image" Target="../media/image278.png"/><Relationship Id="rId102" Type="http://schemas.openxmlformats.org/officeDocument/2006/relationships/customXml" Target="../ink/ink3478.xml"/><Relationship Id="rId144" Type="http://schemas.openxmlformats.org/officeDocument/2006/relationships/customXml" Target="../ink/ink3499.xml"/><Relationship Id="rId547" Type="http://schemas.openxmlformats.org/officeDocument/2006/relationships/image" Target="../media/image2618.png"/><Relationship Id="rId589" Type="http://schemas.openxmlformats.org/officeDocument/2006/relationships/image" Target="../media/image2639.png"/><Relationship Id="rId754" Type="http://schemas.openxmlformats.org/officeDocument/2006/relationships/customXml" Target="../ink/ink3804.xml"/><Relationship Id="rId796" Type="http://schemas.openxmlformats.org/officeDocument/2006/relationships/customXml" Target="../ink/ink3825.xml"/><Relationship Id="rId90" Type="http://schemas.openxmlformats.org/officeDocument/2006/relationships/customXml" Target="../ink/ink3472.xml"/><Relationship Id="rId186" Type="http://schemas.openxmlformats.org/officeDocument/2006/relationships/customXml" Target="../ink/ink3520.xml"/><Relationship Id="rId351" Type="http://schemas.openxmlformats.org/officeDocument/2006/relationships/image" Target="../media/image413.png"/><Relationship Id="rId393" Type="http://schemas.openxmlformats.org/officeDocument/2006/relationships/image" Target="../media/image434.png"/><Relationship Id="rId407" Type="http://schemas.openxmlformats.org/officeDocument/2006/relationships/image" Target="../media/image441.png"/><Relationship Id="rId449" Type="http://schemas.openxmlformats.org/officeDocument/2006/relationships/image" Target="../media/image462.png"/><Relationship Id="rId614" Type="http://schemas.openxmlformats.org/officeDocument/2006/relationships/customXml" Target="../ink/ink3734.xml"/><Relationship Id="rId656" Type="http://schemas.openxmlformats.org/officeDocument/2006/relationships/customXml" Target="../ink/ink3755.xml"/><Relationship Id="rId821" Type="http://schemas.openxmlformats.org/officeDocument/2006/relationships/image" Target="../media/image2755.png"/><Relationship Id="rId863" Type="http://schemas.openxmlformats.org/officeDocument/2006/relationships/image" Target="../media/image2776.png"/><Relationship Id="rId211" Type="http://schemas.openxmlformats.org/officeDocument/2006/relationships/image" Target="../media/image343.png"/><Relationship Id="rId253" Type="http://schemas.openxmlformats.org/officeDocument/2006/relationships/image" Target="../media/image364.png"/><Relationship Id="rId295" Type="http://schemas.openxmlformats.org/officeDocument/2006/relationships/image" Target="../media/image385.png"/><Relationship Id="rId309" Type="http://schemas.openxmlformats.org/officeDocument/2006/relationships/image" Target="../media/image392.png"/><Relationship Id="rId460" Type="http://schemas.openxmlformats.org/officeDocument/2006/relationships/customXml" Target="../ink/ink3657.xml"/><Relationship Id="rId516" Type="http://schemas.openxmlformats.org/officeDocument/2006/relationships/customXml" Target="../ink/ink3685.xml"/><Relationship Id="rId698" Type="http://schemas.openxmlformats.org/officeDocument/2006/relationships/customXml" Target="../ink/ink3776.xml"/><Relationship Id="rId48" Type="http://schemas.openxmlformats.org/officeDocument/2006/relationships/customXml" Target="../ink/ink3451.xml"/><Relationship Id="rId113" Type="http://schemas.openxmlformats.org/officeDocument/2006/relationships/image" Target="../media/image295.png"/><Relationship Id="rId320" Type="http://schemas.openxmlformats.org/officeDocument/2006/relationships/customXml" Target="../ink/ink3587.xml"/><Relationship Id="rId558" Type="http://schemas.openxmlformats.org/officeDocument/2006/relationships/customXml" Target="../ink/ink3706.xml"/><Relationship Id="rId723" Type="http://schemas.openxmlformats.org/officeDocument/2006/relationships/image" Target="../media/image2706.png"/><Relationship Id="rId765" Type="http://schemas.openxmlformats.org/officeDocument/2006/relationships/image" Target="../media/image2727.png"/><Relationship Id="rId155" Type="http://schemas.openxmlformats.org/officeDocument/2006/relationships/image" Target="../media/image315.png"/><Relationship Id="rId197" Type="http://schemas.openxmlformats.org/officeDocument/2006/relationships/image" Target="../media/image336.png"/><Relationship Id="rId362" Type="http://schemas.openxmlformats.org/officeDocument/2006/relationships/customXml" Target="../ink/ink3608.xml"/><Relationship Id="rId418" Type="http://schemas.openxmlformats.org/officeDocument/2006/relationships/customXml" Target="../ink/ink3636.xml"/><Relationship Id="rId625" Type="http://schemas.openxmlformats.org/officeDocument/2006/relationships/image" Target="../media/image2657.png"/><Relationship Id="rId832" Type="http://schemas.openxmlformats.org/officeDocument/2006/relationships/customXml" Target="../ink/ink3843.xml"/><Relationship Id="rId222" Type="http://schemas.openxmlformats.org/officeDocument/2006/relationships/customXml" Target="../ink/ink3538.xml"/><Relationship Id="rId264" Type="http://schemas.openxmlformats.org/officeDocument/2006/relationships/customXml" Target="../ink/ink3559.xml"/><Relationship Id="rId471" Type="http://schemas.openxmlformats.org/officeDocument/2006/relationships/image" Target="../media/image473.png"/><Relationship Id="rId667" Type="http://schemas.openxmlformats.org/officeDocument/2006/relationships/image" Target="../media/image2678.png"/><Relationship Id="rId874" Type="http://schemas.openxmlformats.org/officeDocument/2006/relationships/customXml" Target="../ink/ink3864.xml"/><Relationship Id="rId17" Type="http://schemas.openxmlformats.org/officeDocument/2006/relationships/image" Target="../media/image2568.png"/><Relationship Id="rId59" Type="http://schemas.openxmlformats.org/officeDocument/2006/relationships/image" Target="../media/image2589.png"/><Relationship Id="rId124" Type="http://schemas.openxmlformats.org/officeDocument/2006/relationships/customXml" Target="../ink/ink3489.xml"/><Relationship Id="rId527" Type="http://schemas.openxmlformats.org/officeDocument/2006/relationships/image" Target="../media/image2608.png"/><Relationship Id="rId569" Type="http://schemas.openxmlformats.org/officeDocument/2006/relationships/image" Target="../media/image2629.png"/><Relationship Id="rId734" Type="http://schemas.openxmlformats.org/officeDocument/2006/relationships/customXml" Target="../ink/ink3794.xml"/><Relationship Id="rId776" Type="http://schemas.openxmlformats.org/officeDocument/2006/relationships/customXml" Target="../ink/ink3815.xml"/><Relationship Id="rId70" Type="http://schemas.openxmlformats.org/officeDocument/2006/relationships/customXml" Target="../ink/ink3462.xml"/><Relationship Id="rId166" Type="http://schemas.openxmlformats.org/officeDocument/2006/relationships/customXml" Target="../ink/ink3510.xml"/><Relationship Id="rId331" Type="http://schemas.openxmlformats.org/officeDocument/2006/relationships/image" Target="../media/image403.png"/><Relationship Id="rId373" Type="http://schemas.openxmlformats.org/officeDocument/2006/relationships/image" Target="../media/image424.png"/><Relationship Id="rId429" Type="http://schemas.openxmlformats.org/officeDocument/2006/relationships/image" Target="../media/image452.png"/><Relationship Id="rId580" Type="http://schemas.openxmlformats.org/officeDocument/2006/relationships/customXml" Target="../ink/ink3717.xml"/><Relationship Id="rId636" Type="http://schemas.openxmlformats.org/officeDocument/2006/relationships/customXml" Target="../ink/ink3745.xml"/><Relationship Id="rId801" Type="http://schemas.openxmlformats.org/officeDocument/2006/relationships/image" Target="../media/image2745.png"/><Relationship Id="rId1" Type="http://schemas.openxmlformats.org/officeDocument/2006/relationships/slideLayout" Target="../slideLayouts/slideLayout7.xml"/><Relationship Id="rId233" Type="http://schemas.openxmlformats.org/officeDocument/2006/relationships/image" Target="../media/image354.png"/><Relationship Id="rId440" Type="http://schemas.openxmlformats.org/officeDocument/2006/relationships/customXml" Target="../ink/ink3647.xml"/><Relationship Id="rId678" Type="http://schemas.openxmlformats.org/officeDocument/2006/relationships/customXml" Target="../ink/ink3766.xml"/><Relationship Id="rId843" Type="http://schemas.openxmlformats.org/officeDocument/2006/relationships/image" Target="../media/image2766.png"/><Relationship Id="rId885" Type="http://schemas.openxmlformats.org/officeDocument/2006/relationships/image" Target="../media/image2787.png"/><Relationship Id="rId28" Type="http://schemas.openxmlformats.org/officeDocument/2006/relationships/customXml" Target="../ink/ink3441.xml"/><Relationship Id="rId275" Type="http://schemas.openxmlformats.org/officeDocument/2006/relationships/image" Target="../media/image375.png"/><Relationship Id="rId300" Type="http://schemas.openxmlformats.org/officeDocument/2006/relationships/customXml" Target="../ink/ink3577.xml"/><Relationship Id="rId482" Type="http://schemas.openxmlformats.org/officeDocument/2006/relationships/customXml" Target="../ink/ink3668.xml"/><Relationship Id="rId538" Type="http://schemas.openxmlformats.org/officeDocument/2006/relationships/customXml" Target="../ink/ink3696.xml"/><Relationship Id="rId703" Type="http://schemas.openxmlformats.org/officeDocument/2006/relationships/image" Target="../media/image2696.png"/><Relationship Id="rId745" Type="http://schemas.openxmlformats.org/officeDocument/2006/relationships/image" Target="../media/image2717.png"/><Relationship Id="rId81" Type="http://schemas.openxmlformats.org/officeDocument/2006/relationships/image" Target="../media/image279.png"/><Relationship Id="rId135" Type="http://schemas.openxmlformats.org/officeDocument/2006/relationships/image" Target="../media/image305.png"/><Relationship Id="rId177" Type="http://schemas.openxmlformats.org/officeDocument/2006/relationships/image" Target="../media/image326.png"/><Relationship Id="rId342" Type="http://schemas.openxmlformats.org/officeDocument/2006/relationships/customXml" Target="../ink/ink3598.xml"/><Relationship Id="rId384" Type="http://schemas.openxmlformats.org/officeDocument/2006/relationships/customXml" Target="../ink/ink3619.xml"/><Relationship Id="rId591" Type="http://schemas.openxmlformats.org/officeDocument/2006/relationships/image" Target="../media/image2640.png"/><Relationship Id="rId605" Type="http://schemas.openxmlformats.org/officeDocument/2006/relationships/image" Target="../media/image2647.png"/><Relationship Id="rId787" Type="http://schemas.openxmlformats.org/officeDocument/2006/relationships/image" Target="../media/image2738.png"/><Relationship Id="rId812" Type="http://schemas.openxmlformats.org/officeDocument/2006/relationships/customXml" Target="../ink/ink3833.xml"/><Relationship Id="rId202" Type="http://schemas.openxmlformats.org/officeDocument/2006/relationships/customXml" Target="../ink/ink3528.xml"/><Relationship Id="rId244" Type="http://schemas.openxmlformats.org/officeDocument/2006/relationships/customXml" Target="../ink/ink3549.xml"/><Relationship Id="rId647" Type="http://schemas.openxmlformats.org/officeDocument/2006/relationships/image" Target="../media/image2668.png"/><Relationship Id="rId689" Type="http://schemas.openxmlformats.org/officeDocument/2006/relationships/image" Target="../media/image2689.png"/><Relationship Id="rId854" Type="http://schemas.openxmlformats.org/officeDocument/2006/relationships/customXml" Target="../ink/ink3854.xml"/><Relationship Id="rId39" Type="http://schemas.openxmlformats.org/officeDocument/2006/relationships/image" Target="../media/image2579.png"/><Relationship Id="rId286" Type="http://schemas.openxmlformats.org/officeDocument/2006/relationships/customXml" Target="../ink/ink3570.xml"/><Relationship Id="rId451" Type="http://schemas.openxmlformats.org/officeDocument/2006/relationships/image" Target="../media/image463.png"/><Relationship Id="rId493" Type="http://schemas.openxmlformats.org/officeDocument/2006/relationships/image" Target="../media/image484.png"/><Relationship Id="rId507" Type="http://schemas.openxmlformats.org/officeDocument/2006/relationships/image" Target="../media/image2598.png"/><Relationship Id="rId549" Type="http://schemas.openxmlformats.org/officeDocument/2006/relationships/image" Target="../media/image2619.png"/><Relationship Id="rId714" Type="http://schemas.openxmlformats.org/officeDocument/2006/relationships/customXml" Target="../ink/ink3784.xml"/><Relationship Id="rId756" Type="http://schemas.openxmlformats.org/officeDocument/2006/relationships/customXml" Target="../ink/ink3805.xml"/><Relationship Id="rId50" Type="http://schemas.openxmlformats.org/officeDocument/2006/relationships/customXml" Target="../ink/ink3452.xml"/><Relationship Id="rId104" Type="http://schemas.openxmlformats.org/officeDocument/2006/relationships/customXml" Target="../ink/ink3479.xml"/><Relationship Id="rId146" Type="http://schemas.openxmlformats.org/officeDocument/2006/relationships/customXml" Target="../ink/ink3500.xml"/><Relationship Id="rId188" Type="http://schemas.openxmlformats.org/officeDocument/2006/relationships/customXml" Target="../ink/ink3521.xml"/><Relationship Id="rId311" Type="http://schemas.openxmlformats.org/officeDocument/2006/relationships/image" Target="../media/image393.png"/><Relationship Id="rId353" Type="http://schemas.openxmlformats.org/officeDocument/2006/relationships/image" Target="../media/image414.png"/><Relationship Id="rId395" Type="http://schemas.openxmlformats.org/officeDocument/2006/relationships/image" Target="../media/image435.png"/><Relationship Id="rId409" Type="http://schemas.openxmlformats.org/officeDocument/2006/relationships/image" Target="../media/image442.png"/><Relationship Id="rId560" Type="http://schemas.openxmlformats.org/officeDocument/2006/relationships/customXml" Target="../ink/ink3707.xml"/><Relationship Id="rId798" Type="http://schemas.openxmlformats.org/officeDocument/2006/relationships/customXml" Target="../ink/ink3826.xml"/><Relationship Id="rId92" Type="http://schemas.openxmlformats.org/officeDocument/2006/relationships/customXml" Target="../ink/ink3473.xml"/><Relationship Id="rId213" Type="http://schemas.openxmlformats.org/officeDocument/2006/relationships/image" Target="../media/image344.png"/><Relationship Id="rId420" Type="http://schemas.openxmlformats.org/officeDocument/2006/relationships/customXml" Target="../ink/ink3637.xml"/><Relationship Id="rId616" Type="http://schemas.openxmlformats.org/officeDocument/2006/relationships/customXml" Target="../ink/ink3735.xml"/><Relationship Id="rId658" Type="http://schemas.openxmlformats.org/officeDocument/2006/relationships/customXml" Target="../ink/ink3756.xml"/><Relationship Id="rId823" Type="http://schemas.openxmlformats.org/officeDocument/2006/relationships/image" Target="../media/image2756.png"/><Relationship Id="rId865" Type="http://schemas.openxmlformats.org/officeDocument/2006/relationships/image" Target="../media/image2777.png"/><Relationship Id="rId255" Type="http://schemas.openxmlformats.org/officeDocument/2006/relationships/image" Target="../media/image365.png"/><Relationship Id="rId297" Type="http://schemas.openxmlformats.org/officeDocument/2006/relationships/image" Target="../media/image386.png"/><Relationship Id="rId462" Type="http://schemas.openxmlformats.org/officeDocument/2006/relationships/customXml" Target="../ink/ink3658.xml"/><Relationship Id="rId518" Type="http://schemas.openxmlformats.org/officeDocument/2006/relationships/customXml" Target="../ink/ink3686.xml"/><Relationship Id="rId725" Type="http://schemas.openxmlformats.org/officeDocument/2006/relationships/image" Target="../media/image2707.png"/><Relationship Id="rId115" Type="http://schemas.openxmlformats.org/officeDocument/2006/relationships/image" Target="../media/image296.png"/><Relationship Id="rId157" Type="http://schemas.openxmlformats.org/officeDocument/2006/relationships/image" Target="../media/image316.png"/><Relationship Id="rId322" Type="http://schemas.openxmlformats.org/officeDocument/2006/relationships/customXml" Target="../ink/ink3588.xml"/><Relationship Id="rId364" Type="http://schemas.openxmlformats.org/officeDocument/2006/relationships/customXml" Target="../ink/ink3609.xml"/><Relationship Id="rId767" Type="http://schemas.openxmlformats.org/officeDocument/2006/relationships/image" Target="../media/image2728.png"/><Relationship Id="rId61" Type="http://schemas.openxmlformats.org/officeDocument/2006/relationships/image" Target="../media/image2590.png"/><Relationship Id="rId199" Type="http://schemas.openxmlformats.org/officeDocument/2006/relationships/image" Target="../media/image337.png"/><Relationship Id="rId571" Type="http://schemas.openxmlformats.org/officeDocument/2006/relationships/image" Target="../media/image2630.png"/><Relationship Id="rId627" Type="http://schemas.openxmlformats.org/officeDocument/2006/relationships/image" Target="../media/image2658.png"/><Relationship Id="rId669" Type="http://schemas.openxmlformats.org/officeDocument/2006/relationships/image" Target="../media/image2679.png"/><Relationship Id="rId834" Type="http://schemas.openxmlformats.org/officeDocument/2006/relationships/customXml" Target="../ink/ink3844.xml"/><Relationship Id="rId876" Type="http://schemas.openxmlformats.org/officeDocument/2006/relationships/customXml" Target="../ink/ink3865.xml"/><Relationship Id="rId19" Type="http://schemas.openxmlformats.org/officeDocument/2006/relationships/image" Target="../media/image2569.png"/><Relationship Id="rId224" Type="http://schemas.openxmlformats.org/officeDocument/2006/relationships/customXml" Target="../ink/ink3539.xml"/><Relationship Id="rId266" Type="http://schemas.openxmlformats.org/officeDocument/2006/relationships/customXml" Target="../ink/ink3560.xml"/><Relationship Id="rId431" Type="http://schemas.openxmlformats.org/officeDocument/2006/relationships/image" Target="../media/image453.png"/><Relationship Id="rId473" Type="http://schemas.openxmlformats.org/officeDocument/2006/relationships/image" Target="../media/image474.png"/><Relationship Id="rId529" Type="http://schemas.openxmlformats.org/officeDocument/2006/relationships/image" Target="../media/image2609.png"/><Relationship Id="rId680" Type="http://schemas.openxmlformats.org/officeDocument/2006/relationships/customXml" Target="../ink/ink3767.xml"/><Relationship Id="rId736" Type="http://schemas.openxmlformats.org/officeDocument/2006/relationships/customXml" Target="../ink/ink3795.xml"/><Relationship Id="rId30" Type="http://schemas.openxmlformats.org/officeDocument/2006/relationships/customXml" Target="../ink/ink3442.xml"/><Relationship Id="rId126" Type="http://schemas.openxmlformats.org/officeDocument/2006/relationships/customXml" Target="../ink/ink3490.xml"/><Relationship Id="rId168" Type="http://schemas.openxmlformats.org/officeDocument/2006/relationships/customXml" Target="../ink/ink3511.xml"/><Relationship Id="rId333" Type="http://schemas.openxmlformats.org/officeDocument/2006/relationships/image" Target="../media/image404.png"/><Relationship Id="rId540" Type="http://schemas.openxmlformats.org/officeDocument/2006/relationships/customXml" Target="../ink/ink3697.xml"/><Relationship Id="rId778" Type="http://schemas.openxmlformats.org/officeDocument/2006/relationships/customXml" Target="../ink/ink3816.xml"/><Relationship Id="rId72" Type="http://schemas.openxmlformats.org/officeDocument/2006/relationships/customXml" Target="../ink/ink3463.xml"/><Relationship Id="rId375" Type="http://schemas.openxmlformats.org/officeDocument/2006/relationships/image" Target="../media/image425.png"/><Relationship Id="rId582" Type="http://schemas.openxmlformats.org/officeDocument/2006/relationships/customXml" Target="../ink/ink3718.xml"/><Relationship Id="rId638" Type="http://schemas.openxmlformats.org/officeDocument/2006/relationships/customXml" Target="../ink/ink3746.xml"/><Relationship Id="rId803" Type="http://schemas.openxmlformats.org/officeDocument/2006/relationships/image" Target="../media/image2746.png"/><Relationship Id="rId845" Type="http://schemas.openxmlformats.org/officeDocument/2006/relationships/image" Target="../media/image2767.png"/><Relationship Id="rId3" Type="http://schemas.openxmlformats.org/officeDocument/2006/relationships/image" Target="../media/image2561.png"/><Relationship Id="rId235" Type="http://schemas.openxmlformats.org/officeDocument/2006/relationships/image" Target="../media/image355.png"/><Relationship Id="rId277" Type="http://schemas.openxmlformats.org/officeDocument/2006/relationships/image" Target="../media/image376.png"/><Relationship Id="rId400" Type="http://schemas.openxmlformats.org/officeDocument/2006/relationships/customXml" Target="../ink/ink3627.xml"/><Relationship Id="rId442" Type="http://schemas.openxmlformats.org/officeDocument/2006/relationships/customXml" Target="../ink/ink3648.xml"/><Relationship Id="rId484" Type="http://schemas.openxmlformats.org/officeDocument/2006/relationships/customXml" Target="../ink/ink3669.xml"/><Relationship Id="rId705" Type="http://schemas.openxmlformats.org/officeDocument/2006/relationships/image" Target="../media/image2697.png"/><Relationship Id="rId887" Type="http://schemas.openxmlformats.org/officeDocument/2006/relationships/image" Target="../media/image2788.png"/><Relationship Id="rId137" Type="http://schemas.openxmlformats.org/officeDocument/2006/relationships/image" Target="../media/image306.png"/><Relationship Id="rId302" Type="http://schemas.openxmlformats.org/officeDocument/2006/relationships/customXml" Target="../ink/ink3578.xml"/><Relationship Id="rId344" Type="http://schemas.openxmlformats.org/officeDocument/2006/relationships/customXml" Target="../ink/ink3599.xml"/><Relationship Id="rId691" Type="http://schemas.openxmlformats.org/officeDocument/2006/relationships/image" Target="../media/image2690.png"/><Relationship Id="rId747" Type="http://schemas.openxmlformats.org/officeDocument/2006/relationships/image" Target="../media/image2718.png"/><Relationship Id="rId789" Type="http://schemas.openxmlformats.org/officeDocument/2006/relationships/image" Target="../media/image2739.png"/><Relationship Id="rId41" Type="http://schemas.openxmlformats.org/officeDocument/2006/relationships/image" Target="../media/image2580.png"/><Relationship Id="rId83" Type="http://schemas.openxmlformats.org/officeDocument/2006/relationships/image" Target="../media/image280.png"/><Relationship Id="rId179" Type="http://schemas.openxmlformats.org/officeDocument/2006/relationships/image" Target="../media/image327.png"/><Relationship Id="rId386" Type="http://schemas.openxmlformats.org/officeDocument/2006/relationships/customXml" Target="../ink/ink3620.xml"/><Relationship Id="rId551" Type="http://schemas.openxmlformats.org/officeDocument/2006/relationships/image" Target="../media/image2620.png"/><Relationship Id="rId593" Type="http://schemas.openxmlformats.org/officeDocument/2006/relationships/image" Target="../media/image2641.png"/><Relationship Id="rId607" Type="http://schemas.openxmlformats.org/officeDocument/2006/relationships/image" Target="../media/image2648.png"/><Relationship Id="rId649" Type="http://schemas.openxmlformats.org/officeDocument/2006/relationships/image" Target="../media/image2669.png"/><Relationship Id="rId814" Type="http://schemas.openxmlformats.org/officeDocument/2006/relationships/customXml" Target="../ink/ink3834.xml"/><Relationship Id="rId856" Type="http://schemas.openxmlformats.org/officeDocument/2006/relationships/customXml" Target="../ink/ink3855.xml"/><Relationship Id="rId190" Type="http://schemas.openxmlformats.org/officeDocument/2006/relationships/customXml" Target="../ink/ink3522.xml"/><Relationship Id="rId204" Type="http://schemas.openxmlformats.org/officeDocument/2006/relationships/customXml" Target="../ink/ink3529.xml"/><Relationship Id="rId246" Type="http://schemas.openxmlformats.org/officeDocument/2006/relationships/customXml" Target="../ink/ink3550.xml"/><Relationship Id="rId288" Type="http://schemas.openxmlformats.org/officeDocument/2006/relationships/customXml" Target="../ink/ink3571.xml"/><Relationship Id="rId411" Type="http://schemas.openxmlformats.org/officeDocument/2006/relationships/image" Target="../media/image443.png"/><Relationship Id="rId453" Type="http://schemas.openxmlformats.org/officeDocument/2006/relationships/image" Target="../media/image464.png"/><Relationship Id="rId509" Type="http://schemas.openxmlformats.org/officeDocument/2006/relationships/image" Target="../media/image2599.png"/><Relationship Id="rId660" Type="http://schemas.openxmlformats.org/officeDocument/2006/relationships/customXml" Target="../ink/ink3757.xml"/><Relationship Id="rId106" Type="http://schemas.openxmlformats.org/officeDocument/2006/relationships/customXml" Target="../ink/ink3480.xml"/><Relationship Id="rId313" Type="http://schemas.openxmlformats.org/officeDocument/2006/relationships/image" Target="../media/image394.png"/><Relationship Id="rId495" Type="http://schemas.openxmlformats.org/officeDocument/2006/relationships/image" Target="../media/image485.png"/><Relationship Id="rId716" Type="http://schemas.openxmlformats.org/officeDocument/2006/relationships/customXml" Target="../ink/ink3785.xml"/><Relationship Id="rId758" Type="http://schemas.openxmlformats.org/officeDocument/2006/relationships/customXml" Target="../ink/ink3806.xml"/><Relationship Id="rId10" Type="http://schemas.openxmlformats.org/officeDocument/2006/relationships/customXml" Target="../ink/ink3432.xml"/><Relationship Id="rId52" Type="http://schemas.openxmlformats.org/officeDocument/2006/relationships/customXml" Target="../ink/ink3453.xml"/><Relationship Id="rId94" Type="http://schemas.openxmlformats.org/officeDocument/2006/relationships/customXml" Target="../ink/ink3474.xml"/><Relationship Id="rId148" Type="http://schemas.openxmlformats.org/officeDocument/2006/relationships/customXml" Target="../ink/ink3501.xml"/><Relationship Id="rId355" Type="http://schemas.openxmlformats.org/officeDocument/2006/relationships/image" Target="../media/image415.png"/><Relationship Id="rId397" Type="http://schemas.openxmlformats.org/officeDocument/2006/relationships/image" Target="../media/image436.png"/><Relationship Id="rId520" Type="http://schemas.openxmlformats.org/officeDocument/2006/relationships/customXml" Target="../ink/ink3687.xml"/><Relationship Id="rId562" Type="http://schemas.openxmlformats.org/officeDocument/2006/relationships/customXml" Target="../ink/ink3708.xml"/><Relationship Id="rId618" Type="http://schemas.openxmlformats.org/officeDocument/2006/relationships/customXml" Target="../ink/ink3736.xml"/><Relationship Id="rId825" Type="http://schemas.openxmlformats.org/officeDocument/2006/relationships/image" Target="../media/image2757.png"/><Relationship Id="rId215" Type="http://schemas.openxmlformats.org/officeDocument/2006/relationships/image" Target="../media/image345.png"/><Relationship Id="rId257" Type="http://schemas.openxmlformats.org/officeDocument/2006/relationships/image" Target="../media/image366.png"/><Relationship Id="rId422" Type="http://schemas.openxmlformats.org/officeDocument/2006/relationships/customXml" Target="../ink/ink3638.xml"/><Relationship Id="rId464" Type="http://schemas.openxmlformats.org/officeDocument/2006/relationships/customXml" Target="../ink/ink3659.xml"/><Relationship Id="rId867" Type="http://schemas.openxmlformats.org/officeDocument/2006/relationships/image" Target="../media/image2778.png"/><Relationship Id="rId299" Type="http://schemas.openxmlformats.org/officeDocument/2006/relationships/image" Target="../media/image387.png"/><Relationship Id="rId727" Type="http://schemas.openxmlformats.org/officeDocument/2006/relationships/image" Target="../media/image2708.png"/><Relationship Id="rId63" Type="http://schemas.openxmlformats.org/officeDocument/2006/relationships/image" Target="../media/image2591.png"/><Relationship Id="rId159" Type="http://schemas.openxmlformats.org/officeDocument/2006/relationships/image" Target="../media/image317.png"/><Relationship Id="rId366" Type="http://schemas.openxmlformats.org/officeDocument/2006/relationships/customXml" Target="../ink/ink3610.xml"/><Relationship Id="rId573" Type="http://schemas.openxmlformats.org/officeDocument/2006/relationships/image" Target="../media/image2631.png"/><Relationship Id="rId780" Type="http://schemas.openxmlformats.org/officeDocument/2006/relationships/customXml" Target="../ink/ink3817.xml"/><Relationship Id="rId226" Type="http://schemas.openxmlformats.org/officeDocument/2006/relationships/customXml" Target="../ink/ink3540.xml"/><Relationship Id="rId433" Type="http://schemas.openxmlformats.org/officeDocument/2006/relationships/image" Target="../media/image454.png"/><Relationship Id="rId878" Type="http://schemas.openxmlformats.org/officeDocument/2006/relationships/customXml" Target="../ink/ink3866.xml"/><Relationship Id="rId640" Type="http://schemas.openxmlformats.org/officeDocument/2006/relationships/customXml" Target="../ink/ink3747.xml"/><Relationship Id="rId738" Type="http://schemas.openxmlformats.org/officeDocument/2006/relationships/customXml" Target="../ink/ink3796.xml"/><Relationship Id="rId74" Type="http://schemas.openxmlformats.org/officeDocument/2006/relationships/customXml" Target="../ink/ink3464.xml"/><Relationship Id="rId377" Type="http://schemas.openxmlformats.org/officeDocument/2006/relationships/image" Target="../media/image426.png"/><Relationship Id="rId500" Type="http://schemas.openxmlformats.org/officeDocument/2006/relationships/customXml" Target="../ink/ink3677.xml"/><Relationship Id="rId584" Type="http://schemas.openxmlformats.org/officeDocument/2006/relationships/customXml" Target="../ink/ink3719.xml"/><Relationship Id="rId805" Type="http://schemas.openxmlformats.org/officeDocument/2006/relationships/image" Target="../media/image2747.png"/><Relationship Id="rId5" Type="http://schemas.openxmlformats.org/officeDocument/2006/relationships/image" Target="../media/image2562.png"/><Relationship Id="rId237" Type="http://schemas.openxmlformats.org/officeDocument/2006/relationships/image" Target="../media/image356.png"/><Relationship Id="rId791" Type="http://schemas.openxmlformats.org/officeDocument/2006/relationships/image" Target="../media/image2740.png"/><Relationship Id="rId444" Type="http://schemas.openxmlformats.org/officeDocument/2006/relationships/customXml" Target="../ink/ink3649.xml"/><Relationship Id="rId651" Type="http://schemas.openxmlformats.org/officeDocument/2006/relationships/image" Target="../media/image2670.png"/><Relationship Id="rId749" Type="http://schemas.openxmlformats.org/officeDocument/2006/relationships/image" Target="../media/image2719.png"/><Relationship Id="rId290" Type="http://schemas.openxmlformats.org/officeDocument/2006/relationships/customXml" Target="../ink/ink3572.xml"/><Relationship Id="rId304" Type="http://schemas.openxmlformats.org/officeDocument/2006/relationships/customXml" Target="../ink/ink3579.xml"/><Relationship Id="rId388" Type="http://schemas.openxmlformats.org/officeDocument/2006/relationships/customXml" Target="../ink/ink3621.xml"/><Relationship Id="rId511" Type="http://schemas.openxmlformats.org/officeDocument/2006/relationships/image" Target="../media/image2600.png"/><Relationship Id="rId609" Type="http://schemas.openxmlformats.org/officeDocument/2006/relationships/image" Target="../media/image2649.png"/><Relationship Id="rId85" Type="http://schemas.openxmlformats.org/officeDocument/2006/relationships/image" Target="../media/image281.png"/><Relationship Id="rId150" Type="http://schemas.openxmlformats.org/officeDocument/2006/relationships/customXml" Target="../ink/ink3502.xml"/><Relationship Id="rId595" Type="http://schemas.openxmlformats.org/officeDocument/2006/relationships/image" Target="../media/image2642.png"/><Relationship Id="rId816" Type="http://schemas.openxmlformats.org/officeDocument/2006/relationships/customXml" Target="../ink/ink3835.xml"/><Relationship Id="rId248" Type="http://schemas.openxmlformats.org/officeDocument/2006/relationships/customXml" Target="../ink/ink3551.xml"/><Relationship Id="rId455" Type="http://schemas.openxmlformats.org/officeDocument/2006/relationships/image" Target="../media/image465.png"/><Relationship Id="rId662" Type="http://schemas.openxmlformats.org/officeDocument/2006/relationships/customXml" Target="../ink/ink3758.xml"/><Relationship Id="rId12" Type="http://schemas.openxmlformats.org/officeDocument/2006/relationships/customXml" Target="../ink/ink3433.xml"/><Relationship Id="rId108" Type="http://schemas.openxmlformats.org/officeDocument/2006/relationships/customXml" Target="../ink/ink3481.xml"/><Relationship Id="rId315" Type="http://schemas.openxmlformats.org/officeDocument/2006/relationships/image" Target="../media/image395.png"/><Relationship Id="rId522" Type="http://schemas.openxmlformats.org/officeDocument/2006/relationships/customXml" Target="../ink/ink3688.xml"/><Relationship Id="rId96" Type="http://schemas.openxmlformats.org/officeDocument/2006/relationships/customXml" Target="../ink/ink3475.xml"/><Relationship Id="rId161" Type="http://schemas.openxmlformats.org/officeDocument/2006/relationships/image" Target="../media/image318.png"/><Relationship Id="rId399" Type="http://schemas.openxmlformats.org/officeDocument/2006/relationships/image" Target="../media/image437.png"/><Relationship Id="rId827" Type="http://schemas.openxmlformats.org/officeDocument/2006/relationships/image" Target="../media/image2758.png"/><Relationship Id="rId259" Type="http://schemas.openxmlformats.org/officeDocument/2006/relationships/image" Target="../media/image367.png"/><Relationship Id="rId466" Type="http://schemas.openxmlformats.org/officeDocument/2006/relationships/customXml" Target="../ink/ink3660.xml"/><Relationship Id="rId673" Type="http://schemas.openxmlformats.org/officeDocument/2006/relationships/image" Target="../media/image2681.png"/><Relationship Id="rId880" Type="http://schemas.openxmlformats.org/officeDocument/2006/relationships/customXml" Target="../ink/ink3867.xml"/><Relationship Id="rId23" Type="http://schemas.openxmlformats.org/officeDocument/2006/relationships/image" Target="../media/image2571.png"/><Relationship Id="rId119" Type="http://schemas.openxmlformats.org/officeDocument/2006/relationships/image" Target="../media/image298.png"/><Relationship Id="rId326" Type="http://schemas.openxmlformats.org/officeDocument/2006/relationships/customXml" Target="../ink/ink3590.xml"/><Relationship Id="rId533" Type="http://schemas.openxmlformats.org/officeDocument/2006/relationships/image" Target="../media/image2611.png"/><Relationship Id="rId740" Type="http://schemas.openxmlformats.org/officeDocument/2006/relationships/customXml" Target="../ink/ink3797.xml"/><Relationship Id="rId838" Type="http://schemas.openxmlformats.org/officeDocument/2006/relationships/customXml" Target="../ink/ink3846.xml"/><Relationship Id="rId172" Type="http://schemas.openxmlformats.org/officeDocument/2006/relationships/customXml" Target="../ink/ink3513.xml"/><Relationship Id="rId477" Type="http://schemas.openxmlformats.org/officeDocument/2006/relationships/image" Target="../media/image476.png"/><Relationship Id="rId600" Type="http://schemas.openxmlformats.org/officeDocument/2006/relationships/customXml" Target="../ink/ink3727.xml"/><Relationship Id="rId684" Type="http://schemas.openxmlformats.org/officeDocument/2006/relationships/customXml" Target="../ink/ink3769.xml"/><Relationship Id="rId337" Type="http://schemas.openxmlformats.org/officeDocument/2006/relationships/image" Target="../media/image406.png"/><Relationship Id="rId34" Type="http://schemas.openxmlformats.org/officeDocument/2006/relationships/customXml" Target="../ink/ink3444.xml"/><Relationship Id="rId544" Type="http://schemas.openxmlformats.org/officeDocument/2006/relationships/customXml" Target="../ink/ink3699.xml"/><Relationship Id="rId751" Type="http://schemas.openxmlformats.org/officeDocument/2006/relationships/image" Target="../media/image2720.png"/><Relationship Id="rId849" Type="http://schemas.openxmlformats.org/officeDocument/2006/relationships/image" Target="../media/image2769.png"/><Relationship Id="rId183" Type="http://schemas.openxmlformats.org/officeDocument/2006/relationships/image" Target="../media/image329.png"/><Relationship Id="rId390" Type="http://schemas.openxmlformats.org/officeDocument/2006/relationships/customXml" Target="../ink/ink3622.xml"/><Relationship Id="rId404" Type="http://schemas.openxmlformats.org/officeDocument/2006/relationships/customXml" Target="../ink/ink3629.xml"/><Relationship Id="rId611" Type="http://schemas.openxmlformats.org/officeDocument/2006/relationships/image" Target="../media/image2650.png"/><Relationship Id="rId250" Type="http://schemas.openxmlformats.org/officeDocument/2006/relationships/customXml" Target="../ink/ink3552.xml"/><Relationship Id="rId488" Type="http://schemas.openxmlformats.org/officeDocument/2006/relationships/customXml" Target="../ink/ink3671.xml"/><Relationship Id="rId695" Type="http://schemas.openxmlformats.org/officeDocument/2006/relationships/image" Target="../media/image2692.png"/><Relationship Id="rId709" Type="http://schemas.openxmlformats.org/officeDocument/2006/relationships/image" Target="../media/image2699.png"/><Relationship Id="rId45" Type="http://schemas.openxmlformats.org/officeDocument/2006/relationships/image" Target="../media/image2582.png"/><Relationship Id="rId110" Type="http://schemas.openxmlformats.org/officeDocument/2006/relationships/customXml" Target="../ink/ink3482.xml"/><Relationship Id="rId348" Type="http://schemas.openxmlformats.org/officeDocument/2006/relationships/customXml" Target="../ink/ink3601.xml"/><Relationship Id="rId555" Type="http://schemas.openxmlformats.org/officeDocument/2006/relationships/image" Target="../media/image2622.png"/><Relationship Id="rId762" Type="http://schemas.openxmlformats.org/officeDocument/2006/relationships/customXml" Target="../ink/ink3808.xml"/><Relationship Id="rId194" Type="http://schemas.openxmlformats.org/officeDocument/2006/relationships/customXml" Target="../ink/ink3524.xml"/><Relationship Id="rId208" Type="http://schemas.openxmlformats.org/officeDocument/2006/relationships/customXml" Target="../ink/ink3531.xml"/><Relationship Id="rId415" Type="http://schemas.openxmlformats.org/officeDocument/2006/relationships/image" Target="../media/image445.png"/><Relationship Id="rId622" Type="http://schemas.openxmlformats.org/officeDocument/2006/relationships/customXml" Target="../ink/ink3738.xml"/><Relationship Id="rId261" Type="http://schemas.openxmlformats.org/officeDocument/2006/relationships/image" Target="../media/image368.png"/><Relationship Id="rId499" Type="http://schemas.openxmlformats.org/officeDocument/2006/relationships/image" Target="../media/image2594.png"/><Relationship Id="rId56" Type="http://schemas.openxmlformats.org/officeDocument/2006/relationships/customXml" Target="../ink/ink3455.xml"/><Relationship Id="rId359" Type="http://schemas.openxmlformats.org/officeDocument/2006/relationships/image" Target="../media/image417.png"/><Relationship Id="rId566" Type="http://schemas.openxmlformats.org/officeDocument/2006/relationships/customXml" Target="../ink/ink3710.xml"/><Relationship Id="rId773" Type="http://schemas.openxmlformats.org/officeDocument/2006/relationships/image" Target="../media/image2731.png"/><Relationship Id="rId121" Type="http://schemas.openxmlformats.org/officeDocument/2006/relationships/image" Target="../media/image299.png"/><Relationship Id="rId219" Type="http://schemas.openxmlformats.org/officeDocument/2006/relationships/image" Target="../media/image347.png"/><Relationship Id="rId426" Type="http://schemas.openxmlformats.org/officeDocument/2006/relationships/customXml" Target="../ink/ink3640.xml"/><Relationship Id="rId633" Type="http://schemas.openxmlformats.org/officeDocument/2006/relationships/image" Target="../media/image2661.png"/><Relationship Id="rId840" Type="http://schemas.openxmlformats.org/officeDocument/2006/relationships/customXml" Target="../ink/ink3847.xml"/><Relationship Id="rId67" Type="http://schemas.openxmlformats.org/officeDocument/2006/relationships/image" Target="../media/image2593.png"/><Relationship Id="rId272" Type="http://schemas.openxmlformats.org/officeDocument/2006/relationships/customXml" Target="../ink/ink3563.xml"/><Relationship Id="rId577" Type="http://schemas.openxmlformats.org/officeDocument/2006/relationships/image" Target="../media/image2633.png"/><Relationship Id="rId700" Type="http://schemas.openxmlformats.org/officeDocument/2006/relationships/customXml" Target="../ink/ink3777.xml"/><Relationship Id="rId132" Type="http://schemas.openxmlformats.org/officeDocument/2006/relationships/customXml" Target="../ink/ink3493.xml"/><Relationship Id="rId784" Type="http://schemas.openxmlformats.org/officeDocument/2006/relationships/customXml" Target="../ink/ink3819.xml"/><Relationship Id="rId437" Type="http://schemas.openxmlformats.org/officeDocument/2006/relationships/image" Target="../media/image456.png"/><Relationship Id="rId644" Type="http://schemas.openxmlformats.org/officeDocument/2006/relationships/customXml" Target="../ink/ink3749.xml"/><Relationship Id="rId851" Type="http://schemas.openxmlformats.org/officeDocument/2006/relationships/image" Target="../media/image2770.png"/><Relationship Id="rId283" Type="http://schemas.openxmlformats.org/officeDocument/2006/relationships/image" Target="../media/image379.png"/><Relationship Id="rId490" Type="http://schemas.openxmlformats.org/officeDocument/2006/relationships/customXml" Target="../ink/ink3672.xml"/><Relationship Id="rId504" Type="http://schemas.openxmlformats.org/officeDocument/2006/relationships/customXml" Target="../ink/ink3679.xml"/><Relationship Id="rId711" Type="http://schemas.openxmlformats.org/officeDocument/2006/relationships/image" Target="../media/image2700.png"/><Relationship Id="rId78" Type="http://schemas.openxmlformats.org/officeDocument/2006/relationships/customXml" Target="../ink/ink3466.xml"/><Relationship Id="rId143" Type="http://schemas.openxmlformats.org/officeDocument/2006/relationships/image" Target="../media/image309.png"/><Relationship Id="rId350" Type="http://schemas.openxmlformats.org/officeDocument/2006/relationships/customXml" Target="../ink/ink3602.xml"/><Relationship Id="rId588" Type="http://schemas.openxmlformats.org/officeDocument/2006/relationships/customXml" Target="../ink/ink3721.xml"/><Relationship Id="rId795" Type="http://schemas.openxmlformats.org/officeDocument/2006/relationships/image" Target="../media/image2742.png"/><Relationship Id="rId809" Type="http://schemas.openxmlformats.org/officeDocument/2006/relationships/image" Target="../media/image2749.png"/><Relationship Id="rId9" Type="http://schemas.openxmlformats.org/officeDocument/2006/relationships/image" Target="../media/image2564.png"/><Relationship Id="rId210" Type="http://schemas.openxmlformats.org/officeDocument/2006/relationships/customXml" Target="../ink/ink3532.xml"/><Relationship Id="rId448" Type="http://schemas.openxmlformats.org/officeDocument/2006/relationships/customXml" Target="../ink/ink3651.xml"/><Relationship Id="rId655" Type="http://schemas.openxmlformats.org/officeDocument/2006/relationships/image" Target="../media/image2672.png"/><Relationship Id="rId862" Type="http://schemas.openxmlformats.org/officeDocument/2006/relationships/customXml" Target="../ink/ink3858.xml"/><Relationship Id="rId294" Type="http://schemas.openxmlformats.org/officeDocument/2006/relationships/customXml" Target="../ink/ink3574.xml"/><Relationship Id="rId308" Type="http://schemas.openxmlformats.org/officeDocument/2006/relationships/customXml" Target="../ink/ink3581.xml"/><Relationship Id="rId515" Type="http://schemas.openxmlformats.org/officeDocument/2006/relationships/image" Target="../media/image2602.png"/><Relationship Id="rId722" Type="http://schemas.openxmlformats.org/officeDocument/2006/relationships/customXml" Target="../ink/ink3788.xml"/><Relationship Id="rId89" Type="http://schemas.openxmlformats.org/officeDocument/2006/relationships/image" Target="../media/image283.png"/><Relationship Id="rId154" Type="http://schemas.openxmlformats.org/officeDocument/2006/relationships/customXml" Target="../ink/ink3504.xml"/><Relationship Id="rId361" Type="http://schemas.openxmlformats.org/officeDocument/2006/relationships/image" Target="../media/image418.png"/><Relationship Id="rId599" Type="http://schemas.openxmlformats.org/officeDocument/2006/relationships/image" Target="../media/image2644.png"/><Relationship Id="rId459" Type="http://schemas.openxmlformats.org/officeDocument/2006/relationships/image" Target="../media/image467.png"/><Relationship Id="rId666" Type="http://schemas.openxmlformats.org/officeDocument/2006/relationships/customXml" Target="../ink/ink3760.xml"/><Relationship Id="rId873" Type="http://schemas.openxmlformats.org/officeDocument/2006/relationships/image" Target="../media/image2781.png"/><Relationship Id="rId16" Type="http://schemas.openxmlformats.org/officeDocument/2006/relationships/customXml" Target="../ink/ink3435.xml"/><Relationship Id="rId221" Type="http://schemas.openxmlformats.org/officeDocument/2006/relationships/image" Target="../media/image348.png"/><Relationship Id="rId319" Type="http://schemas.openxmlformats.org/officeDocument/2006/relationships/image" Target="../media/image397.png"/><Relationship Id="rId526" Type="http://schemas.openxmlformats.org/officeDocument/2006/relationships/customXml" Target="../ink/ink3690.xml"/><Relationship Id="rId733" Type="http://schemas.openxmlformats.org/officeDocument/2006/relationships/image" Target="../media/image2711.png"/><Relationship Id="rId165" Type="http://schemas.openxmlformats.org/officeDocument/2006/relationships/image" Target="../media/image320.png"/><Relationship Id="rId372" Type="http://schemas.openxmlformats.org/officeDocument/2006/relationships/customXml" Target="../ink/ink3613.xml"/><Relationship Id="rId677" Type="http://schemas.openxmlformats.org/officeDocument/2006/relationships/image" Target="../media/image2683.png"/><Relationship Id="rId800" Type="http://schemas.openxmlformats.org/officeDocument/2006/relationships/customXml" Target="../ink/ink3827.xml"/><Relationship Id="rId232" Type="http://schemas.openxmlformats.org/officeDocument/2006/relationships/customXml" Target="../ink/ink3543.xml"/><Relationship Id="rId884" Type="http://schemas.openxmlformats.org/officeDocument/2006/relationships/customXml" Target="../ink/ink3869.xml"/><Relationship Id="rId27" Type="http://schemas.openxmlformats.org/officeDocument/2006/relationships/image" Target="../media/image2573.png"/><Relationship Id="rId537" Type="http://schemas.openxmlformats.org/officeDocument/2006/relationships/image" Target="../media/image2613.png"/><Relationship Id="rId744" Type="http://schemas.openxmlformats.org/officeDocument/2006/relationships/customXml" Target="../ink/ink3799.xml"/><Relationship Id="rId80" Type="http://schemas.openxmlformats.org/officeDocument/2006/relationships/customXml" Target="../ink/ink3467.xml"/><Relationship Id="rId176" Type="http://schemas.openxmlformats.org/officeDocument/2006/relationships/customXml" Target="../ink/ink3515.xml"/><Relationship Id="rId383" Type="http://schemas.openxmlformats.org/officeDocument/2006/relationships/image" Target="../media/image429.png"/><Relationship Id="rId590" Type="http://schemas.openxmlformats.org/officeDocument/2006/relationships/customXml" Target="../ink/ink3722.xml"/><Relationship Id="rId604" Type="http://schemas.openxmlformats.org/officeDocument/2006/relationships/customXml" Target="../ink/ink3729.xml"/><Relationship Id="rId811" Type="http://schemas.openxmlformats.org/officeDocument/2006/relationships/image" Target="../media/image2750.png"/><Relationship Id="rId243" Type="http://schemas.openxmlformats.org/officeDocument/2006/relationships/image" Target="../media/image359.png"/><Relationship Id="rId450" Type="http://schemas.openxmlformats.org/officeDocument/2006/relationships/customXml" Target="../ink/ink3652.xml"/><Relationship Id="rId688" Type="http://schemas.openxmlformats.org/officeDocument/2006/relationships/customXml" Target="../ink/ink3771.xml"/><Relationship Id="rId38" Type="http://schemas.openxmlformats.org/officeDocument/2006/relationships/customXml" Target="../ink/ink3446.xml"/><Relationship Id="rId103" Type="http://schemas.openxmlformats.org/officeDocument/2006/relationships/image" Target="../media/image290.png"/><Relationship Id="rId310" Type="http://schemas.openxmlformats.org/officeDocument/2006/relationships/customXml" Target="../ink/ink3582.xml"/><Relationship Id="rId548" Type="http://schemas.openxmlformats.org/officeDocument/2006/relationships/customXml" Target="../ink/ink3701.xml"/><Relationship Id="rId755" Type="http://schemas.openxmlformats.org/officeDocument/2006/relationships/image" Target="../media/image2722.png"/><Relationship Id="rId91" Type="http://schemas.openxmlformats.org/officeDocument/2006/relationships/image" Target="../media/image284.png"/><Relationship Id="rId187" Type="http://schemas.openxmlformats.org/officeDocument/2006/relationships/image" Target="../media/image331.png"/><Relationship Id="rId394" Type="http://schemas.openxmlformats.org/officeDocument/2006/relationships/customXml" Target="../ink/ink3624.xml"/><Relationship Id="rId408" Type="http://schemas.openxmlformats.org/officeDocument/2006/relationships/customXml" Target="../ink/ink3631.xml"/><Relationship Id="rId615" Type="http://schemas.openxmlformats.org/officeDocument/2006/relationships/image" Target="../media/image2652.png"/><Relationship Id="rId822" Type="http://schemas.openxmlformats.org/officeDocument/2006/relationships/customXml" Target="../ink/ink3838.xml"/><Relationship Id="rId254" Type="http://schemas.openxmlformats.org/officeDocument/2006/relationships/customXml" Target="../ink/ink3554.xml"/><Relationship Id="rId699" Type="http://schemas.openxmlformats.org/officeDocument/2006/relationships/image" Target="../media/image2694.png"/><Relationship Id="rId49" Type="http://schemas.openxmlformats.org/officeDocument/2006/relationships/image" Target="../media/image2584.png"/><Relationship Id="rId114" Type="http://schemas.openxmlformats.org/officeDocument/2006/relationships/customXml" Target="../ink/ink3484.xml"/><Relationship Id="rId461" Type="http://schemas.openxmlformats.org/officeDocument/2006/relationships/image" Target="../media/image468.png"/><Relationship Id="rId559" Type="http://schemas.openxmlformats.org/officeDocument/2006/relationships/image" Target="../media/image2624.png"/><Relationship Id="rId766" Type="http://schemas.openxmlformats.org/officeDocument/2006/relationships/customXml" Target="../ink/ink3810.xml"/><Relationship Id="rId198" Type="http://schemas.openxmlformats.org/officeDocument/2006/relationships/customXml" Target="../ink/ink3526.xml"/><Relationship Id="rId321" Type="http://schemas.openxmlformats.org/officeDocument/2006/relationships/image" Target="../media/image398.png"/><Relationship Id="rId419" Type="http://schemas.openxmlformats.org/officeDocument/2006/relationships/image" Target="../media/image447.png"/><Relationship Id="rId626" Type="http://schemas.openxmlformats.org/officeDocument/2006/relationships/customXml" Target="../ink/ink3740.xml"/><Relationship Id="rId833" Type="http://schemas.openxmlformats.org/officeDocument/2006/relationships/image" Target="../media/image2761.png"/><Relationship Id="rId265" Type="http://schemas.openxmlformats.org/officeDocument/2006/relationships/image" Target="../media/image370.png"/><Relationship Id="rId472" Type="http://schemas.openxmlformats.org/officeDocument/2006/relationships/customXml" Target="../ink/ink3663.xml"/><Relationship Id="rId125" Type="http://schemas.openxmlformats.org/officeDocument/2006/relationships/image" Target="../media/image301.png"/><Relationship Id="rId332" Type="http://schemas.openxmlformats.org/officeDocument/2006/relationships/customXml" Target="../ink/ink3593.xml"/><Relationship Id="rId777" Type="http://schemas.openxmlformats.org/officeDocument/2006/relationships/image" Target="../media/image2733.png"/><Relationship Id="rId637" Type="http://schemas.openxmlformats.org/officeDocument/2006/relationships/image" Target="../media/image2663.png"/><Relationship Id="rId844" Type="http://schemas.openxmlformats.org/officeDocument/2006/relationships/customXml" Target="../ink/ink3849.xml"/><Relationship Id="rId276" Type="http://schemas.openxmlformats.org/officeDocument/2006/relationships/customXml" Target="../ink/ink3565.xml"/><Relationship Id="rId483" Type="http://schemas.openxmlformats.org/officeDocument/2006/relationships/image" Target="../media/image479.png"/><Relationship Id="rId690" Type="http://schemas.openxmlformats.org/officeDocument/2006/relationships/customXml" Target="../ink/ink3772.xml"/><Relationship Id="rId704" Type="http://schemas.openxmlformats.org/officeDocument/2006/relationships/customXml" Target="../ink/ink3779.xml"/><Relationship Id="rId40" Type="http://schemas.openxmlformats.org/officeDocument/2006/relationships/customXml" Target="../ink/ink3447.xml"/><Relationship Id="rId136" Type="http://schemas.openxmlformats.org/officeDocument/2006/relationships/customXml" Target="../ink/ink3495.xml"/><Relationship Id="rId343" Type="http://schemas.openxmlformats.org/officeDocument/2006/relationships/image" Target="../media/image409.png"/><Relationship Id="rId550" Type="http://schemas.openxmlformats.org/officeDocument/2006/relationships/customXml" Target="../ink/ink3702.xml"/><Relationship Id="rId788" Type="http://schemas.openxmlformats.org/officeDocument/2006/relationships/customXml" Target="../ink/ink3821.xml"/><Relationship Id="rId203" Type="http://schemas.openxmlformats.org/officeDocument/2006/relationships/image" Target="../media/image339.png"/><Relationship Id="rId648" Type="http://schemas.openxmlformats.org/officeDocument/2006/relationships/customXml" Target="../ink/ink3751.xml"/><Relationship Id="rId855" Type="http://schemas.openxmlformats.org/officeDocument/2006/relationships/image" Target="../media/image2772.png"/><Relationship Id="rId287" Type="http://schemas.openxmlformats.org/officeDocument/2006/relationships/image" Target="../media/image381.png"/><Relationship Id="rId410" Type="http://schemas.openxmlformats.org/officeDocument/2006/relationships/customXml" Target="../ink/ink3632.xml"/><Relationship Id="rId494" Type="http://schemas.openxmlformats.org/officeDocument/2006/relationships/customXml" Target="../ink/ink3674.xml"/><Relationship Id="rId508" Type="http://schemas.openxmlformats.org/officeDocument/2006/relationships/customXml" Target="../ink/ink3681.xml"/><Relationship Id="rId715" Type="http://schemas.openxmlformats.org/officeDocument/2006/relationships/image" Target="../media/image2702.png"/><Relationship Id="rId147" Type="http://schemas.openxmlformats.org/officeDocument/2006/relationships/image" Target="../media/image311.png"/><Relationship Id="rId354" Type="http://schemas.openxmlformats.org/officeDocument/2006/relationships/customXml" Target="../ink/ink3604.xml"/><Relationship Id="rId799" Type="http://schemas.openxmlformats.org/officeDocument/2006/relationships/image" Target="../media/image2744.png"/><Relationship Id="rId51" Type="http://schemas.openxmlformats.org/officeDocument/2006/relationships/image" Target="../media/image2585.png"/><Relationship Id="rId561" Type="http://schemas.openxmlformats.org/officeDocument/2006/relationships/image" Target="../media/image2625.png"/><Relationship Id="rId659" Type="http://schemas.openxmlformats.org/officeDocument/2006/relationships/image" Target="../media/image2674.png"/><Relationship Id="rId866" Type="http://schemas.openxmlformats.org/officeDocument/2006/relationships/customXml" Target="../ink/ink3860.xml"/><Relationship Id="rId214" Type="http://schemas.openxmlformats.org/officeDocument/2006/relationships/customXml" Target="../ink/ink3534.xml"/><Relationship Id="rId298" Type="http://schemas.openxmlformats.org/officeDocument/2006/relationships/customXml" Target="../ink/ink3576.xml"/><Relationship Id="rId421" Type="http://schemas.openxmlformats.org/officeDocument/2006/relationships/image" Target="../media/image448.png"/><Relationship Id="rId519" Type="http://schemas.openxmlformats.org/officeDocument/2006/relationships/image" Target="../media/image2604.png"/><Relationship Id="rId158" Type="http://schemas.openxmlformats.org/officeDocument/2006/relationships/customXml" Target="../ink/ink3506.xml"/><Relationship Id="rId726" Type="http://schemas.openxmlformats.org/officeDocument/2006/relationships/customXml" Target="../ink/ink3790.xml"/><Relationship Id="rId62" Type="http://schemas.openxmlformats.org/officeDocument/2006/relationships/customXml" Target="../ink/ink3458.xml"/><Relationship Id="rId365" Type="http://schemas.openxmlformats.org/officeDocument/2006/relationships/image" Target="../media/image420.png"/><Relationship Id="rId572" Type="http://schemas.openxmlformats.org/officeDocument/2006/relationships/customXml" Target="../ink/ink3713.xml"/><Relationship Id="rId225" Type="http://schemas.openxmlformats.org/officeDocument/2006/relationships/image" Target="../media/image350.png"/><Relationship Id="rId432" Type="http://schemas.openxmlformats.org/officeDocument/2006/relationships/customXml" Target="../ink/ink3643.xml"/><Relationship Id="rId877" Type="http://schemas.openxmlformats.org/officeDocument/2006/relationships/image" Target="../media/image2783.png"/><Relationship Id="rId737" Type="http://schemas.openxmlformats.org/officeDocument/2006/relationships/image" Target="../media/image2713.png"/><Relationship Id="rId73" Type="http://schemas.openxmlformats.org/officeDocument/2006/relationships/image" Target="../media/image275.png"/><Relationship Id="rId169" Type="http://schemas.openxmlformats.org/officeDocument/2006/relationships/image" Target="../media/image322.png"/><Relationship Id="rId376" Type="http://schemas.openxmlformats.org/officeDocument/2006/relationships/customXml" Target="../ink/ink3615.xml"/><Relationship Id="rId583" Type="http://schemas.openxmlformats.org/officeDocument/2006/relationships/image" Target="../media/image2636.png"/><Relationship Id="rId790" Type="http://schemas.openxmlformats.org/officeDocument/2006/relationships/customXml" Target="../ink/ink3822.xml"/><Relationship Id="rId804" Type="http://schemas.openxmlformats.org/officeDocument/2006/relationships/customXml" Target="../ink/ink3829.xml"/><Relationship Id="rId4" Type="http://schemas.openxmlformats.org/officeDocument/2006/relationships/customXml" Target="../ink/ink3429.xml"/><Relationship Id="rId236" Type="http://schemas.openxmlformats.org/officeDocument/2006/relationships/customXml" Target="../ink/ink3545.xml"/><Relationship Id="rId443" Type="http://schemas.openxmlformats.org/officeDocument/2006/relationships/image" Target="../media/image459.png"/><Relationship Id="rId650" Type="http://schemas.openxmlformats.org/officeDocument/2006/relationships/customXml" Target="../ink/ink3752.xml"/><Relationship Id="rId303" Type="http://schemas.openxmlformats.org/officeDocument/2006/relationships/image" Target="../media/image389.png"/><Relationship Id="rId748" Type="http://schemas.openxmlformats.org/officeDocument/2006/relationships/customXml" Target="../ink/ink3801.xml"/><Relationship Id="rId84" Type="http://schemas.openxmlformats.org/officeDocument/2006/relationships/customXml" Target="../ink/ink3469.xml"/><Relationship Id="rId387" Type="http://schemas.openxmlformats.org/officeDocument/2006/relationships/image" Target="../media/image431.png"/><Relationship Id="rId510" Type="http://schemas.openxmlformats.org/officeDocument/2006/relationships/customXml" Target="../ink/ink3682.xml"/><Relationship Id="rId594" Type="http://schemas.openxmlformats.org/officeDocument/2006/relationships/customXml" Target="../ink/ink3724.xml"/><Relationship Id="rId608" Type="http://schemas.openxmlformats.org/officeDocument/2006/relationships/customXml" Target="../ink/ink3731.xml"/><Relationship Id="rId815" Type="http://schemas.openxmlformats.org/officeDocument/2006/relationships/image" Target="../media/image2752.png"/><Relationship Id="rId247" Type="http://schemas.openxmlformats.org/officeDocument/2006/relationships/image" Target="../media/image361.png"/><Relationship Id="rId107" Type="http://schemas.openxmlformats.org/officeDocument/2006/relationships/image" Target="../media/image292.png"/><Relationship Id="rId454" Type="http://schemas.openxmlformats.org/officeDocument/2006/relationships/customXml" Target="../ink/ink3654.xml"/><Relationship Id="rId661" Type="http://schemas.openxmlformats.org/officeDocument/2006/relationships/image" Target="../media/image2675.png"/><Relationship Id="rId759" Type="http://schemas.openxmlformats.org/officeDocument/2006/relationships/image" Target="../media/image2724.png"/><Relationship Id="rId11" Type="http://schemas.openxmlformats.org/officeDocument/2006/relationships/image" Target="../media/image2565.png"/><Relationship Id="rId314" Type="http://schemas.openxmlformats.org/officeDocument/2006/relationships/customXml" Target="../ink/ink3584.xml"/><Relationship Id="rId398" Type="http://schemas.openxmlformats.org/officeDocument/2006/relationships/customXml" Target="../ink/ink3626.xml"/><Relationship Id="rId521" Type="http://schemas.openxmlformats.org/officeDocument/2006/relationships/image" Target="../media/image2605.png"/><Relationship Id="rId619" Type="http://schemas.openxmlformats.org/officeDocument/2006/relationships/image" Target="../media/image2654.png"/><Relationship Id="rId95" Type="http://schemas.openxmlformats.org/officeDocument/2006/relationships/image" Target="../media/image286.png"/><Relationship Id="rId160" Type="http://schemas.openxmlformats.org/officeDocument/2006/relationships/customXml" Target="../ink/ink3507.xml"/><Relationship Id="rId826" Type="http://schemas.openxmlformats.org/officeDocument/2006/relationships/customXml" Target="../ink/ink3840.xml"/><Relationship Id="rId258" Type="http://schemas.openxmlformats.org/officeDocument/2006/relationships/customXml" Target="../ink/ink3556.xml"/><Relationship Id="rId465" Type="http://schemas.openxmlformats.org/officeDocument/2006/relationships/image" Target="../media/image470.png"/><Relationship Id="rId672" Type="http://schemas.openxmlformats.org/officeDocument/2006/relationships/customXml" Target="../ink/ink3763.xml"/><Relationship Id="rId22" Type="http://schemas.openxmlformats.org/officeDocument/2006/relationships/customXml" Target="../ink/ink3438.xml"/><Relationship Id="rId118" Type="http://schemas.openxmlformats.org/officeDocument/2006/relationships/customXml" Target="../ink/ink3486.xml"/><Relationship Id="rId325" Type="http://schemas.openxmlformats.org/officeDocument/2006/relationships/image" Target="../media/image400.png"/><Relationship Id="rId532" Type="http://schemas.openxmlformats.org/officeDocument/2006/relationships/customXml" Target="../ink/ink3693.xml"/><Relationship Id="rId171" Type="http://schemas.openxmlformats.org/officeDocument/2006/relationships/image" Target="../media/image323.png"/><Relationship Id="rId837" Type="http://schemas.openxmlformats.org/officeDocument/2006/relationships/image" Target="../media/image2763.png"/><Relationship Id="rId269" Type="http://schemas.openxmlformats.org/officeDocument/2006/relationships/image" Target="../media/image372.png"/><Relationship Id="rId476" Type="http://schemas.openxmlformats.org/officeDocument/2006/relationships/customXml" Target="../ink/ink3665.xml"/><Relationship Id="rId683" Type="http://schemas.openxmlformats.org/officeDocument/2006/relationships/image" Target="../media/image2686.png"/><Relationship Id="rId33" Type="http://schemas.openxmlformats.org/officeDocument/2006/relationships/image" Target="../media/image2576.png"/><Relationship Id="rId129" Type="http://schemas.openxmlformats.org/officeDocument/2006/relationships/image" Target="../media/image302.png"/><Relationship Id="rId336" Type="http://schemas.openxmlformats.org/officeDocument/2006/relationships/customXml" Target="../ink/ink3595.xml"/><Relationship Id="rId543" Type="http://schemas.openxmlformats.org/officeDocument/2006/relationships/image" Target="../media/image2616.png"/><Relationship Id="rId182" Type="http://schemas.openxmlformats.org/officeDocument/2006/relationships/customXml" Target="../ink/ink3518.xml"/><Relationship Id="rId403" Type="http://schemas.openxmlformats.org/officeDocument/2006/relationships/image" Target="../media/image439.png"/><Relationship Id="rId750" Type="http://schemas.openxmlformats.org/officeDocument/2006/relationships/customXml" Target="../ink/ink3802.xml"/><Relationship Id="rId848" Type="http://schemas.openxmlformats.org/officeDocument/2006/relationships/customXml" Target="../ink/ink3851.xml"/><Relationship Id="rId487" Type="http://schemas.openxmlformats.org/officeDocument/2006/relationships/image" Target="../media/image481.png"/><Relationship Id="rId610" Type="http://schemas.openxmlformats.org/officeDocument/2006/relationships/customXml" Target="../ink/ink3732.xml"/><Relationship Id="rId694" Type="http://schemas.openxmlformats.org/officeDocument/2006/relationships/customXml" Target="../ink/ink3774.xml"/><Relationship Id="rId708" Type="http://schemas.openxmlformats.org/officeDocument/2006/relationships/customXml" Target="../ink/ink3781.xml"/><Relationship Id="rId347" Type="http://schemas.openxmlformats.org/officeDocument/2006/relationships/image" Target="../media/image411.png"/><Relationship Id="rId44" Type="http://schemas.openxmlformats.org/officeDocument/2006/relationships/customXml" Target="../ink/ink3449.xml"/><Relationship Id="rId554" Type="http://schemas.openxmlformats.org/officeDocument/2006/relationships/customXml" Target="../ink/ink3704.xml"/><Relationship Id="rId761" Type="http://schemas.openxmlformats.org/officeDocument/2006/relationships/image" Target="../media/image2725.png"/><Relationship Id="rId859" Type="http://schemas.openxmlformats.org/officeDocument/2006/relationships/image" Target="../media/image2774.png"/><Relationship Id="rId193" Type="http://schemas.openxmlformats.org/officeDocument/2006/relationships/image" Target="../media/image334.png"/><Relationship Id="rId207" Type="http://schemas.openxmlformats.org/officeDocument/2006/relationships/image" Target="../media/image341.png"/><Relationship Id="rId414" Type="http://schemas.openxmlformats.org/officeDocument/2006/relationships/customXml" Target="../ink/ink3634.xml"/><Relationship Id="rId498" Type="http://schemas.openxmlformats.org/officeDocument/2006/relationships/customXml" Target="../ink/ink3676.xml"/><Relationship Id="rId621" Type="http://schemas.openxmlformats.org/officeDocument/2006/relationships/image" Target="../media/image2655.png"/><Relationship Id="rId260" Type="http://schemas.openxmlformats.org/officeDocument/2006/relationships/customXml" Target="../ink/ink3557.xml"/><Relationship Id="rId719" Type="http://schemas.openxmlformats.org/officeDocument/2006/relationships/image" Target="../media/image2704.png"/><Relationship Id="rId55" Type="http://schemas.openxmlformats.org/officeDocument/2006/relationships/image" Target="../media/image2587.png"/><Relationship Id="rId120" Type="http://schemas.openxmlformats.org/officeDocument/2006/relationships/customXml" Target="../ink/ink3487.xml"/><Relationship Id="rId358" Type="http://schemas.openxmlformats.org/officeDocument/2006/relationships/customXml" Target="../ink/ink3606.xml"/><Relationship Id="rId565" Type="http://schemas.openxmlformats.org/officeDocument/2006/relationships/image" Target="../media/image2627.png"/><Relationship Id="rId772" Type="http://schemas.openxmlformats.org/officeDocument/2006/relationships/customXml" Target="../ink/ink3813.xml"/><Relationship Id="rId218" Type="http://schemas.openxmlformats.org/officeDocument/2006/relationships/customXml" Target="../ink/ink3536.xml"/><Relationship Id="rId425" Type="http://schemas.openxmlformats.org/officeDocument/2006/relationships/image" Target="../media/image450.png"/><Relationship Id="rId632" Type="http://schemas.openxmlformats.org/officeDocument/2006/relationships/customXml" Target="../ink/ink3743.xml"/><Relationship Id="rId271" Type="http://schemas.openxmlformats.org/officeDocument/2006/relationships/image" Target="../media/image373.png"/><Relationship Id="rId66" Type="http://schemas.openxmlformats.org/officeDocument/2006/relationships/customXml" Target="../ink/ink3460.xml"/><Relationship Id="rId131" Type="http://schemas.openxmlformats.org/officeDocument/2006/relationships/image" Target="../media/image303.png"/><Relationship Id="rId369" Type="http://schemas.openxmlformats.org/officeDocument/2006/relationships/image" Target="../media/image422.png"/><Relationship Id="rId576" Type="http://schemas.openxmlformats.org/officeDocument/2006/relationships/customXml" Target="../ink/ink3715.xml"/><Relationship Id="rId783" Type="http://schemas.openxmlformats.org/officeDocument/2006/relationships/image" Target="../media/image2736.png"/><Relationship Id="rId229" Type="http://schemas.openxmlformats.org/officeDocument/2006/relationships/image" Target="../media/image352.png"/><Relationship Id="rId436" Type="http://schemas.openxmlformats.org/officeDocument/2006/relationships/customXml" Target="../ink/ink3645.xml"/><Relationship Id="rId643" Type="http://schemas.openxmlformats.org/officeDocument/2006/relationships/image" Target="../media/image2666.png"/><Relationship Id="rId850" Type="http://schemas.openxmlformats.org/officeDocument/2006/relationships/customXml" Target="../ink/ink3852.xml"/><Relationship Id="rId77" Type="http://schemas.openxmlformats.org/officeDocument/2006/relationships/image" Target="../media/image277.png"/><Relationship Id="rId282" Type="http://schemas.openxmlformats.org/officeDocument/2006/relationships/customXml" Target="../ink/ink3568.xml"/><Relationship Id="rId503" Type="http://schemas.openxmlformats.org/officeDocument/2006/relationships/image" Target="../media/image2596.png"/><Relationship Id="rId587" Type="http://schemas.openxmlformats.org/officeDocument/2006/relationships/image" Target="../media/image2638.png"/><Relationship Id="rId710" Type="http://schemas.openxmlformats.org/officeDocument/2006/relationships/customXml" Target="../ink/ink3782.xml"/><Relationship Id="rId808" Type="http://schemas.openxmlformats.org/officeDocument/2006/relationships/customXml" Target="../ink/ink3831.xml"/><Relationship Id="rId8" Type="http://schemas.openxmlformats.org/officeDocument/2006/relationships/customXml" Target="../ink/ink3431.xml"/><Relationship Id="rId142" Type="http://schemas.openxmlformats.org/officeDocument/2006/relationships/customXml" Target="../ink/ink3498.xml"/><Relationship Id="rId447" Type="http://schemas.openxmlformats.org/officeDocument/2006/relationships/image" Target="../media/image461.png"/><Relationship Id="rId794" Type="http://schemas.openxmlformats.org/officeDocument/2006/relationships/customXml" Target="../ink/ink3824.xml"/><Relationship Id="rId654" Type="http://schemas.openxmlformats.org/officeDocument/2006/relationships/customXml" Target="../ink/ink3754.xml"/><Relationship Id="rId861" Type="http://schemas.openxmlformats.org/officeDocument/2006/relationships/image" Target="../media/image2775.png"/><Relationship Id="rId293" Type="http://schemas.openxmlformats.org/officeDocument/2006/relationships/image" Target="../media/image384.png"/><Relationship Id="rId307" Type="http://schemas.openxmlformats.org/officeDocument/2006/relationships/image" Target="../media/image391.png"/><Relationship Id="rId514" Type="http://schemas.openxmlformats.org/officeDocument/2006/relationships/customXml" Target="../ink/ink3684.xml"/><Relationship Id="rId721" Type="http://schemas.openxmlformats.org/officeDocument/2006/relationships/image" Target="../media/image2705.png"/><Relationship Id="rId88" Type="http://schemas.openxmlformats.org/officeDocument/2006/relationships/customXml" Target="../ink/ink3471.xml"/><Relationship Id="rId153" Type="http://schemas.openxmlformats.org/officeDocument/2006/relationships/image" Target="../media/image314.png"/><Relationship Id="rId360" Type="http://schemas.openxmlformats.org/officeDocument/2006/relationships/customXml" Target="../ink/ink3607.xml"/><Relationship Id="rId598" Type="http://schemas.openxmlformats.org/officeDocument/2006/relationships/customXml" Target="../ink/ink3726.xml"/><Relationship Id="rId819" Type="http://schemas.openxmlformats.org/officeDocument/2006/relationships/image" Target="../media/image2754.png"/><Relationship Id="rId220" Type="http://schemas.openxmlformats.org/officeDocument/2006/relationships/customXml" Target="../ink/ink3537.xml"/><Relationship Id="rId458" Type="http://schemas.openxmlformats.org/officeDocument/2006/relationships/customXml" Target="../ink/ink3656.xml"/><Relationship Id="rId665" Type="http://schemas.openxmlformats.org/officeDocument/2006/relationships/image" Target="../media/image2677.png"/><Relationship Id="rId872" Type="http://schemas.openxmlformats.org/officeDocument/2006/relationships/customXml" Target="../ink/ink3863.xml"/><Relationship Id="rId15" Type="http://schemas.openxmlformats.org/officeDocument/2006/relationships/image" Target="../media/image2567.png"/><Relationship Id="rId318" Type="http://schemas.openxmlformats.org/officeDocument/2006/relationships/customXml" Target="../ink/ink3586.xml"/><Relationship Id="rId525" Type="http://schemas.openxmlformats.org/officeDocument/2006/relationships/image" Target="../media/image2607.png"/><Relationship Id="rId732" Type="http://schemas.openxmlformats.org/officeDocument/2006/relationships/customXml" Target="../ink/ink3793.xml"/></Relationships>
</file>

<file path=ppt/slides/_rels/slide16.xml.rels><?xml version="1.0" encoding="UTF-8" standalone="yes"?>
<Relationships xmlns="http://schemas.openxmlformats.org/package/2006/relationships"><Relationship Id="rId117" Type="http://schemas.openxmlformats.org/officeDocument/2006/relationships/image" Target="../media/image329.png"/><Relationship Id="rId671" Type="http://schemas.openxmlformats.org/officeDocument/2006/relationships/customXml" Target="../ink/ink4206.xml"/><Relationship Id="rId769" Type="http://schemas.openxmlformats.org/officeDocument/2006/relationships/customXml" Target="../ink/ink4255.xml"/><Relationship Id="rId21" Type="http://schemas.openxmlformats.org/officeDocument/2006/relationships/image" Target="../media/image282.png"/><Relationship Id="rId324" Type="http://schemas.openxmlformats.org/officeDocument/2006/relationships/customXml" Target="../ink/ink4032.xml"/><Relationship Id="rId531" Type="http://schemas.openxmlformats.org/officeDocument/2006/relationships/image" Target="../media/image3027.png"/><Relationship Id="rId629" Type="http://schemas.openxmlformats.org/officeDocument/2006/relationships/image" Target="../media/image3295.png"/><Relationship Id="rId170" Type="http://schemas.openxmlformats.org/officeDocument/2006/relationships/customXml" Target="../ink/ink3955.xml"/><Relationship Id="rId836" Type="http://schemas.openxmlformats.org/officeDocument/2006/relationships/image" Target="../media/image3396.png"/><Relationship Id="rId268" Type="http://schemas.openxmlformats.org/officeDocument/2006/relationships/customXml" Target="../ink/ink4004.xml"/><Relationship Id="rId475" Type="http://schemas.openxmlformats.org/officeDocument/2006/relationships/image" Target="../media/image3000.png"/><Relationship Id="rId682" Type="http://schemas.openxmlformats.org/officeDocument/2006/relationships/image" Target="../media/image3321.png"/><Relationship Id="rId903" Type="http://schemas.openxmlformats.org/officeDocument/2006/relationships/image" Target="../media/image3429.png"/><Relationship Id="rId32" Type="http://schemas.openxmlformats.org/officeDocument/2006/relationships/customXml" Target="../ink/ink3886.xml"/><Relationship Id="rId128" Type="http://schemas.openxmlformats.org/officeDocument/2006/relationships/customXml" Target="../ink/ink3934.xml"/><Relationship Id="rId335" Type="http://schemas.openxmlformats.org/officeDocument/2006/relationships/image" Target="../media/image438.png"/><Relationship Id="rId542" Type="http://schemas.openxmlformats.org/officeDocument/2006/relationships/customXml" Target="../ink/ink4141.xml"/><Relationship Id="rId181" Type="http://schemas.openxmlformats.org/officeDocument/2006/relationships/image" Target="../media/image361.png"/><Relationship Id="rId402" Type="http://schemas.openxmlformats.org/officeDocument/2006/relationships/customXml" Target="../ink/ink4071.xml"/><Relationship Id="rId847" Type="http://schemas.openxmlformats.org/officeDocument/2006/relationships/customXml" Target="../ink/ink4296.xml"/><Relationship Id="rId279" Type="http://schemas.openxmlformats.org/officeDocument/2006/relationships/image" Target="../media/image410.png"/><Relationship Id="rId486" Type="http://schemas.openxmlformats.org/officeDocument/2006/relationships/customXml" Target="../ink/ink4113.xml"/><Relationship Id="rId693" Type="http://schemas.openxmlformats.org/officeDocument/2006/relationships/customXml" Target="../ink/ink4217.xml"/><Relationship Id="rId707" Type="http://schemas.openxmlformats.org/officeDocument/2006/relationships/customXml" Target="../ink/ink4224.xml"/><Relationship Id="rId914" Type="http://schemas.openxmlformats.org/officeDocument/2006/relationships/customXml" Target="../ink/ink4330.xml"/><Relationship Id="rId43" Type="http://schemas.openxmlformats.org/officeDocument/2006/relationships/image" Target="../media/image293.png"/><Relationship Id="rId139" Type="http://schemas.openxmlformats.org/officeDocument/2006/relationships/image" Target="../media/image340.png"/><Relationship Id="rId346" Type="http://schemas.openxmlformats.org/officeDocument/2006/relationships/customXml" Target="../ink/ink4043.xml"/><Relationship Id="rId553" Type="http://schemas.openxmlformats.org/officeDocument/2006/relationships/image" Target="../media/image3038.png"/><Relationship Id="rId760" Type="http://schemas.openxmlformats.org/officeDocument/2006/relationships/image" Target="../media/image3360.png"/><Relationship Id="rId192" Type="http://schemas.openxmlformats.org/officeDocument/2006/relationships/customXml" Target="../ink/ink3966.xml"/><Relationship Id="rId206" Type="http://schemas.openxmlformats.org/officeDocument/2006/relationships/customXml" Target="../ink/ink3973.xml"/><Relationship Id="rId413" Type="http://schemas.openxmlformats.org/officeDocument/2006/relationships/image" Target="../media/image477.png"/><Relationship Id="rId858" Type="http://schemas.openxmlformats.org/officeDocument/2006/relationships/customXml" Target="../ink/ink4302.xml"/><Relationship Id="rId497" Type="http://schemas.openxmlformats.org/officeDocument/2006/relationships/image" Target="../media/image3010.png"/><Relationship Id="rId620" Type="http://schemas.openxmlformats.org/officeDocument/2006/relationships/customXml" Target="../ink/ink4180.xml"/><Relationship Id="rId718" Type="http://schemas.openxmlformats.org/officeDocument/2006/relationships/image" Target="../media/image3339.png"/><Relationship Id="rId925" Type="http://schemas.openxmlformats.org/officeDocument/2006/relationships/image" Target="../media/image3440.png"/><Relationship Id="rId357" Type="http://schemas.openxmlformats.org/officeDocument/2006/relationships/image" Target="../media/image449.png"/><Relationship Id="rId54" Type="http://schemas.openxmlformats.org/officeDocument/2006/relationships/customXml" Target="../ink/ink3897.xml"/><Relationship Id="rId217" Type="http://schemas.openxmlformats.org/officeDocument/2006/relationships/image" Target="../media/image379.png"/><Relationship Id="rId564" Type="http://schemas.openxmlformats.org/officeDocument/2006/relationships/customXml" Target="../ink/ink4152.xml"/><Relationship Id="rId771" Type="http://schemas.openxmlformats.org/officeDocument/2006/relationships/customXml" Target="../ink/ink4256.xml"/><Relationship Id="rId869" Type="http://schemas.openxmlformats.org/officeDocument/2006/relationships/image" Target="../media/image3412.png"/><Relationship Id="rId424" Type="http://schemas.openxmlformats.org/officeDocument/2006/relationships/customXml" Target="../ink/ink4082.xml"/><Relationship Id="rId631" Type="http://schemas.openxmlformats.org/officeDocument/2006/relationships/image" Target="../media/image3296.png"/><Relationship Id="rId729" Type="http://schemas.openxmlformats.org/officeDocument/2006/relationships/customXml" Target="../ink/ink4235.xml"/><Relationship Id="rId270" Type="http://schemas.openxmlformats.org/officeDocument/2006/relationships/customXml" Target="../ink/ink4005.xml"/><Relationship Id="rId65" Type="http://schemas.openxmlformats.org/officeDocument/2006/relationships/image" Target="../media/image303.png"/><Relationship Id="rId130" Type="http://schemas.openxmlformats.org/officeDocument/2006/relationships/customXml" Target="../ink/ink3935.xml"/><Relationship Id="rId368" Type="http://schemas.openxmlformats.org/officeDocument/2006/relationships/customXml" Target="../ink/ink4054.xml"/><Relationship Id="rId575" Type="http://schemas.openxmlformats.org/officeDocument/2006/relationships/image" Target="../media/image3268.png"/><Relationship Id="rId782" Type="http://schemas.openxmlformats.org/officeDocument/2006/relationships/customXml" Target="../ink/ink4262.xml"/><Relationship Id="rId228" Type="http://schemas.openxmlformats.org/officeDocument/2006/relationships/customXml" Target="../ink/ink3984.xml"/><Relationship Id="rId435" Type="http://schemas.openxmlformats.org/officeDocument/2006/relationships/image" Target="../media/image2790.png"/><Relationship Id="rId642" Type="http://schemas.openxmlformats.org/officeDocument/2006/relationships/customXml" Target="../ink/ink4191.xml"/><Relationship Id="rId281" Type="http://schemas.openxmlformats.org/officeDocument/2006/relationships/image" Target="../media/image411.png"/><Relationship Id="rId502" Type="http://schemas.openxmlformats.org/officeDocument/2006/relationships/customXml" Target="../ink/ink4121.xml"/><Relationship Id="rId76" Type="http://schemas.openxmlformats.org/officeDocument/2006/relationships/customXml" Target="../ink/ink3908.xml"/><Relationship Id="rId141" Type="http://schemas.openxmlformats.org/officeDocument/2006/relationships/image" Target="../media/image341.png"/><Relationship Id="rId379" Type="http://schemas.openxmlformats.org/officeDocument/2006/relationships/image" Target="../media/image460.png"/><Relationship Id="rId586" Type="http://schemas.openxmlformats.org/officeDocument/2006/relationships/customXml" Target="../ink/ink4163.xml"/><Relationship Id="rId793" Type="http://schemas.openxmlformats.org/officeDocument/2006/relationships/image" Target="../media/image3376.png"/><Relationship Id="rId807" Type="http://schemas.openxmlformats.org/officeDocument/2006/relationships/image" Target="../media/image3383.png"/><Relationship Id="rId7" Type="http://schemas.openxmlformats.org/officeDocument/2006/relationships/image" Target="../media/image275.png"/><Relationship Id="rId239" Type="http://schemas.openxmlformats.org/officeDocument/2006/relationships/image" Target="../media/image390.png"/><Relationship Id="rId446" Type="http://schemas.openxmlformats.org/officeDocument/2006/relationships/customXml" Target="../ink/ink4093.xml"/><Relationship Id="rId653" Type="http://schemas.openxmlformats.org/officeDocument/2006/relationships/image" Target="../media/image3307.png"/><Relationship Id="rId292" Type="http://schemas.openxmlformats.org/officeDocument/2006/relationships/customXml" Target="../ink/ink4016.xml"/><Relationship Id="rId306" Type="http://schemas.openxmlformats.org/officeDocument/2006/relationships/customXml" Target="../ink/ink4023.xml"/><Relationship Id="rId860" Type="http://schemas.openxmlformats.org/officeDocument/2006/relationships/customXml" Target="../ink/ink4303.xml"/><Relationship Id="rId87" Type="http://schemas.openxmlformats.org/officeDocument/2006/relationships/image" Target="../media/image314.png"/><Relationship Id="rId513" Type="http://schemas.openxmlformats.org/officeDocument/2006/relationships/image" Target="../media/image3018.png"/><Relationship Id="rId597" Type="http://schemas.openxmlformats.org/officeDocument/2006/relationships/image" Target="../media/image3279.png"/><Relationship Id="rId720" Type="http://schemas.openxmlformats.org/officeDocument/2006/relationships/image" Target="../media/image3340.png"/><Relationship Id="rId818" Type="http://schemas.openxmlformats.org/officeDocument/2006/relationships/image" Target="../media/image3388.png"/><Relationship Id="rId152" Type="http://schemas.openxmlformats.org/officeDocument/2006/relationships/customXml" Target="../ink/ink3946.xml"/><Relationship Id="rId457" Type="http://schemas.openxmlformats.org/officeDocument/2006/relationships/image" Target="../media/image2834.png"/><Relationship Id="rId664" Type="http://schemas.openxmlformats.org/officeDocument/2006/relationships/image" Target="../media/image3312.png"/><Relationship Id="rId871" Type="http://schemas.openxmlformats.org/officeDocument/2006/relationships/image" Target="../media/image3413.png"/><Relationship Id="rId14" Type="http://schemas.openxmlformats.org/officeDocument/2006/relationships/customXml" Target="../ink/ink3877.xml"/><Relationship Id="rId317" Type="http://schemas.openxmlformats.org/officeDocument/2006/relationships/image" Target="../media/image429.png"/><Relationship Id="rId524" Type="http://schemas.openxmlformats.org/officeDocument/2006/relationships/customXml" Target="../ink/ink4132.xml"/><Relationship Id="rId731" Type="http://schemas.openxmlformats.org/officeDocument/2006/relationships/customXml" Target="../ink/ink4236.xml"/><Relationship Id="rId98" Type="http://schemas.openxmlformats.org/officeDocument/2006/relationships/customXml" Target="../ink/ink3919.xml"/><Relationship Id="rId163" Type="http://schemas.openxmlformats.org/officeDocument/2006/relationships/image" Target="../media/image352.png"/><Relationship Id="rId370" Type="http://schemas.openxmlformats.org/officeDocument/2006/relationships/customXml" Target="../ink/ink4055.xml"/><Relationship Id="rId829" Type="http://schemas.openxmlformats.org/officeDocument/2006/relationships/customXml" Target="../ink/ink4286.xml"/><Relationship Id="rId230" Type="http://schemas.openxmlformats.org/officeDocument/2006/relationships/customXml" Target="../ink/ink3985.xml"/><Relationship Id="rId468" Type="http://schemas.openxmlformats.org/officeDocument/2006/relationships/customXml" Target="../ink/ink4104.xml"/><Relationship Id="rId675" Type="http://schemas.openxmlformats.org/officeDocument/2006/relationships/customXml" Target="../ink/ink4208.xml"/><Relationship Id="rId882" Type="http://schemas.openxmlformats.org/officeDocument/2006/relationships/customXml" Target="../ink/ink4314.xml"/><Relationship Id="rId25" Type="http://schemas.openxmlformats.org/officeDocument/2006/relationships/image" Target="../media/image284.png"/><Relationship Id="rId328" Type="http://schemas.openxmlformats.org/officeDocument/2006/relationships/customXml" Target="../ink/ink4034.xml"/><Relationship Id="rId535" Type="http://schemas.openxmlformats.org/officeDocument/2006/relationships/image" Target="../media/image3029.png"/><Relationship Id="rId742" Type="http://schemas.openxmlformats.org/officeDocument/2006/relationships/image" Target="../media/image3351.png"/><Relationship Id="rId174" Type="http://schemas.openxmlformats.org/officeDocument/2006/relationships/customXml" Target="../ink/ink3957.xml"/><Relationship Id="rId381" Type="http://schemas.openxmlformats.org/officeDocument/2006/relationships/image" Target="../media/image461.png"/><Relationship Id="rId602" Type="http://schemas.openxmlformats.org/officeDocument/2006/relationships/customXml" Target="../ink/ink4171.xml"/><Relationship Id="rId241" Type="http://schemas.openxmlformats.org/officeDocument/2006/relationships/image" Target="../media/image391.png"/><Relationship Id="rId479" Type="http://schemas.openxmlformats.org/officeDocument/2006/relationships/image" Target="../media/image3002.png"/><Relationship Id="rId686" Type="http://schemas.openxmlformats.org/officeDocument/2006/relationships/image" Target="../media/image3323.png"/><Relationship Id="rId893" Type="http://schemas.openxmlformats.org/officeDocument/2006/relationships/image" Target="../media/image3424.png"/><Relationship Id="rId907" Type="http://schemas.openxmlformats.org/officeDocument/2006/relationships/image" Target="../media/image3431.png"/><Relationship Id="rId36" Type="http://schemas.openxmlformats.org/officeDocument/2006/relationships/customXml" Target="../ink/ink3888.xml"/><Relationship Id="rId339" Type="http://schemas.openxmlformats.org/officeDocument/2006/relationships/image" Target="../media/image440.png"/><Relationship Id="rId546" Type="http://schemas.openxmlformats.org/officeDocument/2006/relationships/customXml" Target="../ink/ink4143.xml"/><Relationship Id="rId753" Type="http://schemas.openxmlformats.org/officeDocument/2006/relationships/customXml" Target="../ink/ink4247.xml"/><Relationship Id="rId101" Type="http://schemas.openxmlformats.org/officeDocument/2006/relationships/image" Target="../media/image321.png"/><Relationship Id="rId185" Type="http://schemas.openxmlformats.org/officeDocument/2006/relationships/image" Target="../media/image363.png"/><Relationship Id="rId406" Type="http://schemas.openxmlformats.org/officeDocument/2006/relationships/customXml" Target="../ink/ink4073.xml"/><Relationship Id="rId392" Type="http://schemas.openxmlformats.org/officeDocument/2006/relationships/customXml" Target="../ink/ink4066.xml"/><Relationship Id="rId613" Type="http://schemas.openxmlformats.org/officeDocument/2006/relationships/image" Target="../media/image3287.png"/><Relationship Id="rId697" Type="http://schemas.openxmlformats.org/officeDocument/2006/relationships/customXml" Target="../ink/ink4219.xml"/><Relationship Id="rId820" Type="http://schemas.openxmlformats.org/officeDocument/2006/relationships/image" Target="../media/image3389.png"/><Relationship Id="rId918" Type="http://schemas.openxmlformats.org/officeDocument/2006/relationships/customXml" Target="../ink/ink4332.xml"/><Relationship Id="rId252" Type="http://schemas.openxmlformats.org/officeDocument/2006/relationships/customXml" Target="../ink/ink3996.xml"/><Relationship Id="rId47" Type="http://schemas.openxmlformats.org/officeDocument/2006/relationships/image" Target="../media/image295.png"/><Relationship Id="rId112" Type="http://schemas.openxmlformats.org/officeDocument/2006/relationships/customXml" Target="../ink/ink3926.xml"/><Relationship Id="rId557" Type="http://schemas.openxmlformats.org/officeDocument/2006/relationships/image" Target="../media/image3040.png"/><Relationship Id="rId764" Type="http://schemas.openxmlformats.org/officeDocument/2006/relationships/image" Target="../media/image3362.png"/><Relationship Id="rId196" Type="http://schemas.openxmlformats.org/officeDocument/2006/relationships/customXml" Target="../ink/ink3968.xml"/><Relationship Id="rId417" Type="http://schemas.openxmlformats.org/officeDocument/2006/relationships/image" Target="../media/image479.png"/><Relationship Id="rId624" Type="http://schemas.openxmlformats.org/officeDocument/2006/relationships/customXml" Target="../ink/ink4182.xml"/><Relationship Id="rId831" Type="http://schemas.openxmlformats.org/officeDocument/2006/relationships/image" Target="../media/image3394.png"/><Relationship Id="rId263" Type="http://schemas.openxmlformats.org/officeDocument/2006/relationships/image" Target="../media/image402.png"/><Relationship Id="rId470" Type="http://schemas.openxmlformats.org/officeDocument/2006/relationships/customXml" Target="../ink/ink4105.xml"/><Relationship Id="rId929" Type="http://schemas.openxmlformats.org/officeDocument/2006/relationships/image" Target="../media/image3442.png"/><Relationship Id="rId58" Type="http://schemas.openxmlformats.org/officeDocument/2006/relationships/customXml" Target="../ink/ink3899.xml"/><Relationship Id="rId123" Type="http://schemas.openxmlformats.org/officeDocument/2006/relationships/image" Target="../media/image332.png"/><Relationship Id="rId330" Type="http://schemas.openxmlformats.org/officeDocument/2006/relationships/customXml" Target="../ink/ink4035.xml"/><Relationship Id="rId568" Type="http://schemas.openxmlformats.org/officeDocument/2006/relationships/customXml" Target="../ink/ink4154.xml"/><Relationship Id="rId775" Type="http://schemas.openxmlformats.org/officeDocument/2006/relationships/customXml" Target="../ink/ink4258.xml"/><Relationship Id="rId428" Type="http://schemas.openxmlformats.org/officeDocument/2006/relationships/customXml" Target="../ink/ink4084.xml"/><Relationship Id="rId635" Type="http://schemas.openxmlformats.org/officeDocument/2006/relationships/image" Target="../media/image3298.png"/><Relationship Id="rId842" Type="http://schemas.openxmlformats.org/officeDocument/2006/relationships/image" Target="../media/image3399.png"/><Relationship Id="rId274" Type="http://schemas.openxmlformats.org/officeDocument/2006/relationships/customXml" Target="../ink/ink4007.xml"/><Relationship Id="rId481" Type="http://schemas.openxmlformats.org/officeDocument/2006/relationships/image" Target="../media/image3003.png"/><Relationship Id="rId702" Type="http://schemas.openxmlformats.org/officeDocument/2006/relationships/image" Target="../media/image3331.png"/><Relationship Id="rId69" Type="http://schemas.openxmlformats.org/officeDocument/2006/relationships/image" Target="../media/image305.png"/><Relationship Id="rId134" Type="http://schemas.openxmlformats.org/officeDocument/2006/relationships/customXml" Target="../ink/ink3937.xml"/><Relationship Id="rId579" Type="http://schemas.openxmlformats.org/officeDocument/2006/relationships/image" Target="../media/image3270.png"/><Relationship Id="rId786" Type="http://schemas.openxmlformats.org/officeDocument/2006/relationships/customXml" Target="../ink/ink4264.xml"/><Relationship Id="rId341" Type="http://schemas.openxmlformats.org/officeDocument/2006/relationships/image" Target="../media/image441.png"/><Relationship Id="rId439" Type="http://schemas.openxmlformats.org/officeDocument/2006/relationships/image" Target="../media/image2792.png"/><Relationship Id="rId646" Type="http://schemas.openxmlformats.org/officeDocument/2006/relationships/customXml" Target="../ink/ink4193.xml"/><Relationship Id="rId201" Type="http://schemas.openxmlformats.org/officeDocument/2006/relationships/image" Target="../media/image371.png"/><Relationship Id="rId285" Type="http://schemas.openxmlformats.org/officeDocument/2006/relationships/image" Target="../media/image413.png"/><Relationship Id="rId506" Type="http://schemas.openxmlformats.org/officeDocument/2006/relationships/customXml" Target="../ink/ink4123.xml"/><Relationship Id="rId853" Type="http://schemas.openxmlformats.org/officeDocument/2006/relationships/image" Target="../media/image3404.png"/><Relationship Id="rId492" Type="http://schemas.openxmlformats.org/officeDocument/2006/relationships/customXml" Target="../ink/ink4116.xml"/><Relationship Id="rId713" Type="http://schemas.openxmlformats.org/officeDocument/2006/relationships/customXml" Target="../ink/ink4227.xml"/><Relationship Id="rId797" Type="http://schemas.openxmlformats.org/officeDocument/2006/relationships/image" Target="../media/image3378.png"/><Relationship Id="rId920" Type="http://schemas.openxmlformats.org/officeDocument/2006/relationships/customXml" Target="../ink/ink4333.xml"/><Relationship Id="rId145" Type="http://schemas.openxmlformats.org/officeDocument/2006/relationships/image" Target="../media/image343.png"/><Relationship Id="rId352" Type="http://schemas.openxmlformats.org/officeDocument/2006/relationships/customXml" Target="../ink/ink4046.xml"/><Relationship Id="rId212" Type="http://schemas.openxmlformats.org/officeDocument/2006/relationships/customXml" Target="../ink/ink3976.xml"/><Relationship Id="rId657" Type="http://schemas.openxmlformats.org/officeDocument/2006/relationships/customXml" Target="../ink/ink4199.xml"/><Relationship Id="rId864" Type="http://schemas.openxmlformats.org/officeDocument/2006/relationships/customXml" Target="../ink/ink4305.xml"/><Relationship Id="rId296" Type="http://schemas.openxmlformats.org/officeDocument/2006/relationships/customXml" Target="../ink/ink4018.xml"/><Relationship Id="rId517" Type="http://schemas.openxmlformats.org/officeDocument/2006/relationships/image" Target="../media/image3020.png"/><Relationship Id="rId724" Type="http://schemas.openxmlformats.org/officeDocument/2006/relationships/image" Target="../media/image3342.png"/><Relationship Id="rId931" Type="http://schemas.openxmlformats.org/officeDocument/2006/relationships/image" Target="../media/image3443.png"/><Relationship Id="rId60" Type="http://schemas.openxmlformats.org/officeDocument/2006/relationships/customXml" Target="../ink/ink3900.xml"/><Relationship Id="rId156" Type="http://schemas.openxmlformats.org/officeDocument/2006/relationships/customXml" Target="../ink/ink3948.xml"/><Relationship Id="rId363" Type="http://schemas.openxmlformats.org/officeDocument/2006/relationships/image" Target="../media/image452.png"/><Relationship Id="rId570" Type="http://schemas.openxmlformats.org/officeDocument/2006/relationships/customXml" Target="../ink/ink4155.xml"/><Relationship Id="rId223" Type="http://schemas.openxmlformats.org/officeDocument/2006/relationships/image" Target="../media/image382.png"/><Relationship Id="rId430" Type="http://schemas.openxmlformats.org/officeDocument/2006/relationships/customXml" Target="../ink/ink4085.xml"/><Relationship Id="rId668" Type="http://schemas.openxmlformats.org/officeDocument/2006/relationships/image" Target="../media/image3314.png"/><Relationship Id="rId875" Type="http://schemas.openxmlformats.org/officeDocument/2006/relationships/image" Target="../media/image3415.png"/><Relationship Id="rId18" Type="http://schemas.openxmlformats.org/officeDocument/2006/relationships/customXml" Target="../ink/ink3879.xml"/><Relationship Id="rId528" Type="http://schemas.openxmlformats.org/officeDocument/2006/relationships/customXml" Target="../ink/ink4134.xml"/><Relationship Id="rId735" Type="http://schemas.openxmlformats.org/officeDocument/2006/relationships/customXml" Target="../ink/ink4238.xml"/><Relationship Id="rId167" Type="http://schemas.openxmlformats.org/officeDocument/2006/relationships/image" Target="../media/image354.png"/><Relationship Id="rId374" Type="http://schemas.openxmlformats.org/officeDocument/2006/relationships/customXml" Target="../ink/ink4057.xml"/><Relationship Id="rId581" Type="http://schemas.openxmlformats.org/officeDocument/2006/relationships/image" Target="../media/image3271.png"/><Relationship Id="rId71" Type="http://schemas.openxmlformats.org/officeDocument/2006/relationships/image" Target="../media/image306.png"/><Relationship Id="rId234" Type="http://schemas.openxmlformats.org/officeDocument/2006/relationships/customXml" Target="../ink/ink3987.xml"/><Relationship Id="rId679" Type="http://schemas.openxmlformats.org/officeDocument/2006/relationships/customXml" Target="../ink/ink4210.xml"/><Relationship Id="rId802" Type="http://schemas.openxmlformats.org/officeDocument/2006/relationships/customXml" Target="../ink/ink4272.xml"/><Relationship Id="rId886" Type="http://schemas.openxmlformats.org/officeDocument/2006/relationships/customXml" Target="../ink/ink4316.xml"/><Relationship Id="rId2" Type="http://schemas.openxmlformats.org/officeDocument/2006/relationships/customXml" Target="../ink/ink3871.xml"/><Relationship Id="rId29" Type="http://schemas.openxmlformats.org/officeDocument/2006/relationships/image" Target="../media/image286.png"/><Relationship Id="rId441" Type="http://schemas.openxmlformats.org/officeDocument/2006/relationships/image" Target="../media/image2793.png"/><Relationship Id="rId539" Type="http://schemas.openxmlformats.org/officeDocument/2006/relationships/image" Target="../media/image3031.png"/><Relationship Id="rId746" Type="http://schemas.openxmlformats.org/officeDocument/2006/relationships/image" Target="../media/image3353.png"/><Relationship Id="rId178" Type="http://schemas.openxmlformats.org/officeDocument/2006/relationships/customXml" Target="../ink/ink3959.xml"/><Relationship Id="rId301" Type="http://schemas.openxmlformats.org/officeDocument/2006/relationships/image" Target="../media/image421.png"/><Relationship Id="rId82" Type="http://schemas.openxmlformats.org/officeDocument/2006/relationships/customXml" Target="../ink/ink3911.xml"/><Relationship Id="rId385" Type="http://schemas.openxmlformats.org/officeDocument/2006/relationships/image" Target="../media/image463.png"/><Relationship Id="rId592" Type="http://schemas.openxmlformats.org/officeDocument/2006/relationships/customXml" Target="../ink/ink4166.xml"/><Relationship Id="rId606" Type="http://schemas.openxmlformats.org/officeDocument/2006/relationships/customXml" Target="../ink/ink4173.xml"/><Relationship Id="rId813" Type="http://schemas.openxmlformats.org/officeDocument/2006/relationships/image" Target="../media/image3386.png"/><Relationship Id="rId245" Type="http://schemas.openxmlformats.org/officeDocument/2006/relationships/image" Target="../media/image393.png"/><Relationship Id="rId452" Type="http://schemas.openxmlformats.org/officeDocument/2006/relationships/customXml" Target="../ink/ink4096.xml"/><Relationship Id="rId897" Type="http://schemas.openxmlformats.org/officeDocument/2006/relationships/image" Target="../media/image3426.png"/><Relationship Id="rId105" Type="http://schemas.openxmlformats.org/officeDocument/2006/relationships/image" Target="../media/image323.png"/><Relationship Id="rId312" Type="http://schemas.openxmlformats.org/officeDocument/2006/relationships/customXml" Target="../ink/ink4026.xml"/><Relationship Id="rId757" Type="http://schemas.openxmlformats.org/officeDocument/2006/relationships/customXml" Target="../ink/ink4249.xml"/><Relationship Id="rId93" Type="http://schemas.openxmlformats.org/officeDocument/2006/relationships/image" Target="../media/image317.png"/><Relationship Id="rId189" Type="http://schemas.openxmlformats.org/officeDocument/2006/relationships/image" Target="../media/image365.png"/><Relationship Id="rId396" Type="http://schemas.openxmlformats.org/officeDocument/2006/relationships/customXml" Target="../ink/ink4068.xml"/><Relationship Id="rId617" Type="http://schemas.openxmlformats.org/officeDocument/2006/relationships/image" Target="../media/image3289.png"/><Relationship Id="rId824" Type="http://schemas.openxmlformats.org/officeDocument/2006/relationships/image" Target="../media/image3391.png"/><Relationship Id="rId256" Type="http://schemas.openxmlformats.org/officeDocument/2006/relationships/customXml" Target="../ink/ink3998.xml"/><Relationship Id="rId463" Type="http://schemas.openxmlformats.org/officeDocument/2006/relationships/image" Target="../media/image2994.png"/><Relationship Id="rId670" Type="http://schemas.openxmlformats.org/officeDocument/2006/relationships/image" Target="../media/image3315.png"/><Relationship Id="rId116" Type="http://schemas.openxmlformats.org/officeDocument/2006/relationships/customXml" Target="../ink/ink3928.xml"/><Relationship Id="rId323" Type="http://schemas.openxmlformats.org/officeDocument/2006/relationships/image" Target="../media/image432.png"/><Relationship Id="rId530" Type="http://schemas.openxmlformats.org/officeDocument/2006/relationships/customXml" Target="../ink/ink4135.xml"/><Relationship Id="rId768" Type="http://schemas.openxmlformats.org/officeDocument/2006/relationships/image" Target="../media/image3364.png"/><Relationship Id="rId20" Type="http://schemas.openxmlformats.org/officeDocument/2006/relationships/customXml" Target="../ink/ink3880.xml"/><Relationship Id="rId628" Type="http://schemas.openxmlformats.org/officeDocument/2006/relationships/customXml" Target="../ink/ink4184.xml"/><Relationship Id="rId835" Type="http://schemas.openxmlformats.org/officeDocument/2006/relationships/customXml" Target="../ink/ink4290.xml"/><Relationship Id="rId267" Type="http://schemas.openxmlformats.org/officeDocument/2006/relationships/image" Target="../media/image404.png"/><Relationship Id="rId474" Type="http://schemas.openxmlformats.org/officeDocument/2006/relationships/customXml" Target="../ink/ink4107.xml"/><Relationship Id="rId127" Type="http://schemas.openxmlformats.org/officeDocument/2006/relationships/image" Target="../media/image334.png"/><Relationship Id="rId681" Type="http://schemas.openxmlformats.org/officeDocument/2006/relationships/customXml" Target="../ink/ink4211.xml"/><Relationship Id="rId779" Type="http://schemas.openxmlformats.org/officeDocument/2006/relationships/customXml" Target="../ink/ink4260.xml"/><Relationship Id="rId902" Type="http://schemas.openxmlformats.org/officeDocument/2006/relationships/customXml" Target="../ink/ink4324.xml"/><Relationship Id="rId31" Type="http://schemas.openxmlformats.org/officeDocument/2006/relationships/image" Target="../media/image287.png"/><Relationship Id="rId334" Type="http://schemas.openxmlformats.org/officeDocument/2006/relationships/customXml" Target="../ink/ink4037.xml"/><Relationship Id="rId541" Type="http://schemas.openxmlformats.org/officeDocument/2006/relationships/image" Target="../media/image3032.png"/><Relationship Id="rId639" Type="http://schemas.openxmlformats.org/officeDocument/2006/relationships/image" Target="../media/image3300.png"/><Relationship Id="rId180" Type="http://schemas.openxmlformats.org/officeDocument/2006/relationships/customXml" Target="../ink/ink3960.xml"/><Relationship Id="rId278" Type="http://schemas.openxmlformats.org/officeDocument/2006/relationships/customXml" Target="../ink/ink4009.xml"/><Relationship Id="rId401" Type="http://schemas.openxmlformats.org/officeDocument/2006/relationships/image" Target="../media/image471.png"/><Relationship Id="rId846" Type="http://schemas.openxmlformats.org/officeDocument/2006/relationships/image" Target="../media/image3401.png"/><Relationship Id="rId485" Type="http://schemas.openxmlformats.org/officeDocument/2006/relationships/image" Target="../media/image3004.png"/><Relationship Id="rId692" Type="http://schemas.openxmlformats.org/officeDocument/2006/relationships/image" Target="../media/image3326.png"/><Relationship Id="rId706" Type="http://schemas.openxmlformats.org/officeDocument/2006/relationships/image" Target="../media/image3333.png"/><Relationship Id="rId913" Type="http://schemas.openxmlformats.org/officeDocument/2006/relationships/image" Target="../media/image3434.png"/><Relationship Id="rId42" Type="http://schemas.openxmlformats.org/officeDocument/2006/relationships/customXml" Target="../ink/ink3891.xml"/><Relationship Id="rId138" Type="http://schemas.openxmlformats.org/officeDocument/2006/relationships/customXml" Target="../ink/ink3939.xml"/><Relationship Id="rId345" Type="http://schemas.openxmlformats.org/officeDocument/2006/relationships/image" Target="../media/image443.png"/><Relationship Id="rId552" Type="http://schemas.openxmlformats.org/officeDocument/2006/relationships/customXml" Target="../ink/ink4146.xml"/><Relationship Id="rId191" Type="http://schemas.openxmlformats.org/officeDocument/2006/relationships/image" Target="../media/image366.png"/><Relationship Id="rId205" Type="http://schemas.openxmlformats.org/officeDocument/2006/relationships/image" Target="../media/image373.png"/><Relationship Id="rId412" Type="http://schemas.openxmlformats.org/officeDocument/2006/relationships/customXml" Target="../ink/ink4076.xml"/><Relationship Id="rId857" Type="http://schemas.openxmlformats.org/officeDocument/2006/relationships/image" Target="../media/image3406.png"/><Relationship Id="rId289" Type="http://schemas.openxmlformats.org/officeDocument/2006/relationships/image" Target="../media/image415.png"/><Relationship Id="rId496" Type="http://schemas.openxmlformats.org/officeDocument/2006/relationships/customXml" Target="../ink/ink4118.xml"/><Relationship Id="rId717" Type="http://schemas.openxmlformats.org/officeDocument/2006/relationships/customXml" Target="../ink/ink4229.xml"/><Relationship Id="rId924" Type="http://schemas.openxmlformats.org/officeDocument/2006/relationships/customXml" Target="../ink/ink4335.xml"/><Relationship Id="rId53" Type="http://schemas.openxmlformats.org/officeDocument/2006/relationships/image" Target="../media/image298.png"/><Relationship Id="rId149" Type="http://schemas.openxmlformats.org/officeDocument/2006/relationships/image" Target="../media/image345.png"/><Relationship Id="rId356" Type="http://schemas.openxmlformats.org/officeDocument/2006/relationships/customXml" Target="../ink/ink4048.xml"/><Relationship Id="rId563" Type="http://schemas.openxmlformats.org/officeDocument/2006/relationships/image" Target="../media/image3043.png"/><Relationship Id="rId770" Type="http://schemas.openxmlformats.org/officeDocument/2006/relationships/image" Target="../media/image3365.png"/><Relationship Id="rId216" Type="http://schemas.openxmlformats.org/officeDocument/2006/relationships/customXml" Target="../ink/ink3978.xml"/><Relationship Id="rId423" Type="http://schemas.openxmlformats.org/officeDocument/2006/relationships/image" Target="../media/image482.png"/><Relationship Id="rId868" Type="http://schemas.openxmlformats.org/officeDocument/2006/relationships/customXml" Target="../ink/ink4307.xml"/><Relationship Id="rId630" Type="http://schemas.openxmlformats.org/officeDocument/2006/relationships/customXml" Target="../ink/ink4185.xml"/><Relationship Id="rId728" Type="http://schemas.openxmlformats.org/officeDocument/2006/relationships/image" Target="../media/image3344.png"/><Relationship Id="rId64" Type="http://schemas.openxmlformats.org/officeDocument/2006/relationships/customXml" Target="../ink/ink3902.xml"/><Relationship Id="rId367" Type="http://schemas.openxmlformats.org/officeDocument/2006/relationships/image" Target="../media/image454.png"/><Relationship Id="rId574" Type="http://schemas.openxmlformats.org/officeDocument/2006/relationships/customXml" Target="../ink/ink4157.xml"/><Relationship Id="rId227" Type="http://schemas.openxmlformats.org/officeDocument/2006/relationships/image" Target="../media/image384.png"/><Relationship Id="rId781" Type="http://schemas.openxmlformats.org/officeDocument/2006/relationships/image" Target="../media/image3370.png"/><Relationship Id="rId879" Type="http://schemas.openxmlformats.org/officeDocument/2006/relationships/image" Target="../media/image3417.png"/><Relationship Id="rId434" Type="http://schemas.openxmlformats.org/officeDocument/2006/relationships/customXml" Target="../ink/ink4087.xml"/><Relationship Id="rId641" Type="http://schemas.openxmlformats.org/officeDocument/2006/relationships/image" Target="../media/image3301.png"/><Relationship Id="rId739" Type="http://schemas.openxmlformats.org/officeDocument/2006/relationships/customXml" Target="../ink/ink4240.xml"/><Relationship Id="rId280" Type="http://schemas.openxmlformats.org/officeDocument/2006/relationships/customXml" Target="../ink/ink4010.xml"/><Relationship Id="rId501" Type="http://schemas.openxmlformats.org/officeDocument/2006/relationships/image" Target="../media/image3012.png"/><Relationship Id="rId75" Type="http://schemas.openxmlformats.org/officeDocument/2006/relationships/image" Target="../media/image308.png"/><Relationship Id="rId140" Type="http://schemas.openxmlformats.org/officeDocument/2006/relationships/customXml" Target="../ink/ink3940.xml"/><Relationship Id="rId378" Type="http://schemas.openxmlformats.org/officeDocument/2006/relationships/customXml" Target="../ink/ink4059.xml"/><Relationship Id="rId585" Type="http://schemas.openxmlformats.org/officeDocument/2006/relationships/image" Target="../media/image3273.png"/><Relationship Id="rId792" Type="http://schemas.openxmlformats.org/officeDocument/2006/relationships/customXml" Target="../ink/ink4267.xml"/><Relationship Id="rId806" Type="http://schemas.openxmlformats.org/officeDocument/2006/relationships/customXml" Target="../ink/ink4274.xml"/><Relationship Id="rId6" Type="http://schemas.openxmlformats.org/officeDocument/2006/relationships/customXml" Target="../ink/ink3873.xml"/><Relationship Id="rId238" Type="http://schemas.openxmlformats.org/officeDocument/2006/relationships/customXml" Target="../ink/ink3989.xml"/><Relationship Id="rId445" Type="http://schemas.openxmlformats.org/officeDocument/2006/relationships/image" Target="../media/image2795.png"/><Relationship Id="rId652" Type="http://schemas.openxmlformats.org/officeDocument/2006/relationships/customXml" Target="../ink/ink4196.xml"/><Relationship Id="rId291" Type="http://schemas.openxmlformats.org/officeDocument/2006/relationships/image" Target="../media/image416.png"/><Relationship Id="rId305" Type="http://schemas.openxmlformats.org/officeDocument/2006/relationships/image" Target="../media/image423.png"/><Relationship Id="rId512" Type="http://schemas.openxmlformats.org/officeDocument/2006/relationships/customXml" Target="../ink/ink4126.xml"/><Relationship Id="rId86" Type="http://schemas.openxmlformats.org/officeDocument/2006/relationships/customXml" Target="../ink/ink3913.xml"/><Relationship Id="rId151" Type="http://schemas.openxmlformats.org/officeDocument/2006/relationships/image" Target="../media/image346.png"/><Relationship Id="rId389" Type="http://schemas.openxmlformats.org/officeDocument/2006/relationships/image" Target="../media/image465.png"/><Relationship Id="rId596" Type="http://schemas.openxmlformats.org/officeDocument/2006/relationships/customXml" Target="../ink/ink4168.xml"/><Relationship Id="rId817" Type="http://schemas.openxmlformats.org/officeDocument/2006/relationships/customXml" Target="../ink/ink4280.xml"/><Relationship Id="rId249" Type="http://schemas.openxmlformats.org/officeDocument/2006/relationships/image" Target="../media/image395.png"/><Relationship Id="rId456" Type="http://schemas.openxmlformats.org/officeDocument/2006/relationships/customXml" Target="../ink/ink4098.xml"/><Relationship Id="rId663" Type="http://schemas.openxmlformats.org/officeDocument/2006/relationships/customXml" Target="../ink/ink4202.xml"/><Relationship Id="rId870" Type="http://schemas.openxmlformats.org/officeDocument/2006/relationships/customXml" Target="../ink/ink4308.xml"/><Relationship Id="rId13" Type="http://schemas.openxmlformats.org/officeDocument/2006/relationships/image" Target="../media/image278.png"/><Relationship Id="rId109" Type="http://schemas.openxmlformats.org/officeDocument/2006/relationships/image" Target="../media/image325.png"/><Relationship Id="rId316" Type="http://schemas.openxmlformats.org/officeDocument/2006/relationships/customXml" Target="../ink/ink4028.xml"/><Relationship Id="rId523" Type="http://schemas.openxmlformats.org/officeDocument/2006/relationships/image" Target="../media/image3023.png"/><Relationship Id="rId97" Type="http://schemas.openxmlformats.org/officeDocument/2006/relationships/image" Target="../media/image319.png"/><Relationship Id="rId730" Type="http://schemas.openxmlformats.org/officeDocument/2006/relationships/image" Target="../media/image3345.png"/><Relationship Id="rId828" Type="http://schemas.openxmlformats.org/officeDocument/2006/relationships/image" Target="../media/image3393.png"/><Relationship Id="rId162" Type="http://schemas.openxmlformats.org/officeDocument/2006/relationships/customXml" Target="../ink/ink3951.xml"/><Relationship Id="rId467" Type="http://schemas.openxmlformats.org/officeDocument/2006/relationships/image" Target="../media/image2996.png"/><Relationship Id="rId674" Type="http://schemas.openxmlformats.org/officeDocument/2006/relationships/image" Target="../media/image3317.png"/><Relationship Id="rId881" Type="http://schemas.openxmlformats.org/officeDocument/2006/relationships/image" Target="../media/image3418.png"/><Relationship Id="rId24" Type="http://schemas.openxmlformats.org/officeDocument/2006/relationships/customXml" Target="../ink/ink3882.xml"/><Relationship Id="rId327" Type="http://schemas.openxmlformats.org/officeDocument/2006/relationships/image" Target="../media/image434.png"/><Relationship Id="rId534" Type="http://schemas.openxmlformats.org/officeDocument/2006/relationships/customXml" Target="../ink/ink4137.xml"/><Relationship Id="rId741" Type="http://schemas.openxmlformats.org/officeDocument/2006/relationships/customXml" Target="../ink/ink4241.xml"/><Relationship Id="rId839" Type="http://schemas.openxmlformats.org/officeDocument/2006/relationships/customXml" Target="../ink/ink4292.xml"/><Relationship Id="rId173" Type="http://schemas.openxmlformats.org/officeDocument/2006/relationships/image" Target="../media/image357.png"/><Relationship Id="rId380" Type="http://schemas.openxmlformats.org/officeDocument/2006/relationships/customXml" Target="../ink/ink4060.xml"/><Relationship Id="rId601" Type="http://schemas.openxmlformats.org/officeDocument/2006/relationships/image" Target="../media/image3281.png"/><Relationship Id="rId240" Type="http://schemas.openxmlformats.org/officeDocument/2006/relationships/customXml" Target="../ink/ink3990.xml"/><Relationship Id="rId478" Type="http://schemas.openxmlformats.org/officeDocument/2006/relationships/customXml" Target="../ink/ink4109.xml"/><Relationship Id="rId685" Type="http://schemas.openxmlformats.org/officeDocument/2006/relationships/customXml" Target="../ink/ink4213.xml"/><Relationship Id="rId892" Type="http://schemas.openxmlformats.org/officeDocument/2006/relationships/customXml" Target="../ink/ink4319.xml"/><Relationship Id="rId906" Type="http://schemas.openxmlformats.org/officeDocument/2006/relationships/customXml" Target="../ink/ink4326.xml"/><Relationship Id="rId35" Type="http://schemas.openxmlformats.org/officeDocument/2006/relationships/image" Target="../media/image289.png"/><Relationship Id="rId100" Type="http://schemas.openxmlformats.org/officeDocument/2006/relationships/customXml" Target="../ink/ink3920.xml"/><Relationship Id="rId338" Type="http://schemas.openxmlformats.org/officeDocument/2006/relationships/customXml" Target="../ink/ink4039.xml"/><Relationship Id="rId545" Type="http://schemas.openxmlformats.org/officeDocument/2006/relationships/image" Target="../media/image3034.png"/><Relationship Id="rId752" Type="http://schemas.openxmlformats.org/officeDocument/2006/relationships/image" Target="../media/image3356.png"/><Relationship Id="rId184" Type="http://schemas.openxmlformats.org/officeDocument/2006/relationships/customXml" Target="../ink/ink3962.xml"/><Relationship Id="rId391" Type="http://schemas.openxmlformats.org/officeDocument/2006/relationships/image" Target="../media/image466.png"/><Relationship Id="rId405" Type="http://schemas.openxmlformats.org/officeDocument/2006/relationships/image" Target="../media/image473.png"/><Relationship Id="rId612" Type="http://schemas.openxmlformats.org/officeDocument/2006/relationships/customXml" Target="../ink/ink4176.xml"/><Relationship Id="rId251" Type="http://schemas.openxmlformats.org/officeDocument/2006/relationships/image" Target="../media/image396.png"/><Relationship Id="rId489" Type="http://schemas.openxmlformats.org/officeDocument/2006/relationships/image" Target="../media/image3006.png"/><Relationship Id="rId696" Type="http://schemas.openxmlformats.org/officeDocument/2006/relationships/image" Target="../media/image3328.png"/><Relationship Id="rId917" Type="http://schemas.openxmlformats.org/officeDocument/2006/relationships/image" Target="../media/image3436.png"/><Relationship Id="rId46" Type="http://schemas.openxmlformats.org/officeDocument/2006/relationships/customXml" Target="../ink/ink3893.xml"/><Relationship Id="rId349" Type="http://schemas.openxmlformats.org/officeDocument/2006/relationships/image" Target="../media/image445.png"/><Relationship Id="rId556" Type="http://schemas.openxmlformats.org/officeDocument/2006/relationships/customXml" Target="../ink/ink4148.xml"/><Relationship Id="rId763" Type="http://schemas.openxmlformats.org/officeDocument/2006/relationships/customXml" Target="../ink/ink4252.xml"/><Relationship Id="rId111" Type="http://schemas.openxmlformats.org/officeDocument/2006/relationships/image" Target="../media/image326.png"/><Relationship Id="rId195" Type="http://schemas.openxmlformats.org/officeDocument/2006/relationships/image" Target="../media/image368.png"/><Relationship Id="rId209" Type="http://schemas.openxmlformats.org/officeDocument/2006/relationships/image" Target="../media/image375.png"/><Relationship Id="rId416" Type="http://schemas.openxmlformats.org/officeDocument/2006/relationships/customXml" Target="../ink/ink4078.xml"/><Relationship Id="rId623" Type="http://schemas.openxmlformats.org/officeDocument/2006/relationships/image" Target="../media/image3292.png"/><Relationship Id="rId830" Type="http://schemas.openxmlformats.org/officeDocument/2006/relationships/customXml" Target="../ink/ink4287.xml"/><Relationship Id="rId928" Type="http://schemas.openxmlformats.org/officeDocument/2006/relationships/customXml" Target="../ink/ink4337.xml"/><Relationship Id="rId57" Type="http://schemas.openxmlformats.org/officeDocument/2006/relationships/image" Target="../media/image300.png"/><Relationship Id="rId262" Type="http://schemas.openxmlformats.org/officeDocument/2006/relationships/customXml" Target="../ink/ink4001.xml"/><Relationship Id="rId567" Type="http://schemas.openxmlformats.org/officeDocument/2006/relationships/image" Target="../media/image3045.png"/><Relationship Id="rId122" Type="http://schemas.openxmlformats.org/officeDocument/2006/relationships/customXml" Target="../ink/ink3931.xml"/><Relationship Id="rId774" Type="http://schemas.openxmlformats.org/officeDocument/2006/relationships/image" Target="../media/image3367.png"/><Relationship Id="rId427" Type="http://schemas.openxmlformats.org/officeDocument/2006/relationships/image" Target="../media/image484.png"/><Relationship Id="rId634" Type="http://schemas.openxmlformats.org/officeDocument/2006/relationships/customXml" Target="../ink/ink4187.xml"/><Relationship Id="rId841" Type="http://schemas.openxmlformats.org/officeDocument/2006/relationships/customXml" Target="../ink/ink4293.xml"/><Relationship Id="rId273" Type="http://schemas.openxmlformats.org/officeDocument/2006/relationships/image" Target="../media/image407.png"/><Relationship Id="rId480" Type="http://schemas.openxmlformats.org/officeDocument/2006/relationships/customXml" Target="../ink/ink4110.xml"/><Relationship Id="rId701" Type="http://schemas.openxmlformats.org/officeDocument/2006/relationships/customXml" Target="../ink/ink4221.xml"/><Relationship Id="rId68" Type="http://schemas.openxmlformats.org/officeDocument/2006/relationships/customXml" Target="../ink/ink3904.xml"/><Relationship Id="rId133" Type="http://schemas.openxmlformats.org/officeDocument/2006/relationships/image" Target="../media/image337.png"/><Relationship Id="rId340" Type="http://schemas.openxmlformats.org/officeDocument/2006/relationships/customXml" Target="../ink/ink4040.xml"/><Relationship Id="rId578" Type="http://schemas.openxmlformats.org/officeDocument/2006/relationships/customXml" Target="../ink/ink4159.xml"/><Relationship Id="rId785" Type="http://schemas.openxmlformats.org/officeDocument/2006/relationships/image" Target="../media/image3372.png"/><Relationship Id="rId200" Type="http://schemas.openxmlformats.org/officeDocument/2006/relationships/customXml" Target="../ink/ink3970.xml"/><Relationship Id="rId438" Type="http://schemas.openxmlformats.org/officeDocument/2006/relationships/customXml" Target="../ink/ink4089.xml"/><Relationship Id="rId645" Type="http://schemas.openxmlformats.org/officeDocument/2006/relationships/image" Target="../media/image3303.png"/><Relationship Id="rId852" Type="http://schemas.openxmlformats.org/officeDocument/2006/relationships/customXml" Target="../ink/ink4299.xml"/><Relationship Id="rId284" Type="http://schemas.openxmlformats.org/officeDocument/2006/relationships/customXml" Target="../ink/ink4012.xml"/><Relationship Id="rId491" Type="http://schemas.openxmlformats.org/officeDocument/2006/relationships/image" Target="../media/image3007.png"/><Relationship Id="rId505" Type="http://schemas.openxmlformats.org/officeDocument/2006/relationships/image" Target="../media/image3014.png"/><Relationship Id="rId712" Type="http://schemas.openxmlformats.org/officeDocument/2006/relationships/image" Target="../media/image3336.png"/><Relationship Id="rId79" Type="http://schemas.openxmlformats.org/officeDocument/2006/relationships/image" Target="../media/image310.png"/><Relationship Id="rId144" Type="http://schemas.openxmlformats.org/officeDocument/2006/relationships/customXml" Target="../ink/ink3942.xml"/><Relationship Id="rId589" Type="http://schemas.openxmlformats.org/officeDocument/2006/relationships/image" Target="../media/image3275.png"/><Relationship Id="rId796" Type="http://schemas.openxmlformats.org/officeDocument/2006/relationships/customXml" Target="../ink/ink4269.xml"/><Relationship Id="rId351" Type="http://schemas.openxmlformats.org/officeDocument/2006/relationships/image" Target="../media/image446.png"/><Relationship Id="rId449" Type="http://schemas.openxmlformats.org/officeDocument/2006/relationships/image" Target="../media/image2797.png"/><Relationship Id="rId656" Type="http://schemas.openxmlformats.org/officeDocument/2006/relationships/customXml" Target="../ink/ink4198.xml"/><Relationship Id="rId863" Type="http://schemas.openxmlformats.org/officeDocument/2006/relationships/image" Target="../media/image3409.png"/><Relationship Id="rId211" Type="http://schemas.openxmlformats.org/officeDocument/2006/relationships/image" Target="../media/image376.png"/><Relationship Id="rId295" Type="http://schemas.openxmlformats.org/officeDocument/2006/relationships/image" Target="../media/image418.png"/><Relationship Id="rId309" Type="http://schemas.openxmlformats.org/officeDocument/2006/relationships/image" Target="../media/image425.png"/><Relationship Id="rId516" Type="http://schemas.openxmlformats.org/officeDocument/2006/relationships/customXml" Target="../ink/ink4128.xml"/><Relationship Id="rId723" Type="http://schemas.openxmlformats.org/officeDocument/2006/relationships/customXml" Target="../ink/ink4232.xml"/><Relationship Id="rId930" Type="http://schemas.openxmlformats.org/officeDocument/2006/relationships/customXml" Target="../ink/ink4338.xml"/><Relationship Id="rId155" Type="http://schemas.openxmlformats.org/officeDocument/2006/relationships/image" Target="../media/image348.png"/><Relationship Id="rId362" Type="http://schemas.openxmlformats.org/officeDocument/2006/relationships/customXml" Target="../ink/ink4051.xml"/><Relationship Id="rId222" Type="http://schemas.openxmlformats.org/officeDocument/2006/relationships/customXml" Target="../ink/ink3981.xml"/><Relationship Id="rId264" Type="http://schemas.openxmlformats.org/officeDocument/2006/relationships/customXml" Target="../ink/ink4002.xml"/><Relationship Id="rId471" Type="http://schemas.openxmlformats.org/officeDocument/2006/relationships/image" Target="../media/image2998.png"/><Relationship Id="rId667" Type="http://schemas.openxmlformats.org/officeDocument/2006/relationships/customXml" Target="../ink/ink4204.xml"/><Relationship Id="rId874" Type="http://schemas.openxmlformats.org/officeDocument/2006/relationships/customXml" Target="../ink/ink4310.xml"/><Relationship Id="rId17" Type="http://schemas.openxmlformats.org/officeDocument/2006/relationships/image" Target="../media/image280.png"/><Relationship Id="rId59" Type="http://schemas.openxmlformats.org/officeDocument/2006/relationships/image" Target="../media/image301.png"/><Relationship Id="rId124" Type="http://schemas.openxmlformats.org/officeDocument/2006/relationships/customXml" Target="../ink/ink3932.xml"/><Relationship Id="rId527" Type="http://schemas.openxmlformats.org/officeDocument/2006/relationships/image" Target="../media/image3025.png"/><Relationship Id="rId569" Type="http://schemas.openxmlformats.org/officeDocument/2006/relationships/image" Target="../media/image3046.png"/><Relationship Id="rId734" Type="http://schemas.openxmlformats.org/officeDocument/2006/relationships/image" Target="../media/image3347.png"/><Relationship Id="rId776" Type="http://schemas.openxmlformats.org/officeDocument/2006/relationships/image" Target="../media/image3368.png"/><Relationship Id="rId70" Type="http://schemas.openxmlformats.org/officeDocument/2006/relationships/customXml" Target="../ink/ink3905.xml"/><Relationship Id="rId166" Type="http://schemas.openxmlformats.org/officeDocument/2006/relationships/customXml" Target="../ink/ink3953.xml"/><Relationship Id="rId331" Type="http://schemas.openxmlformats.org/officeDocument/2006/relationships/image" Target="../media/image436.png"/><Relationship Id="rId373" Type="http://schemas.openxmlformats.org/officeDocument/2006/relationships/image" Target="../media/image457.png"/><Relationship Id="rId429" Type="http://schemas.openxmlformats.org/officeDocument/2006/relationships/image" Target="../media/image485.png"/><Relationship Id="rId580" Type="http://schemas.openxmlformats.org/officeDocument/2006/relationships/customXml" Target="../ink/ink4160.xml"/><Relationship Id="rId636" Type="http://schemas.openxmlformats.org/officeDocument/2006/relationships/customXml" Target="../ink/ink4188.xml"/><Relationship Id="rId801" Type="http://schemas.openxmlformats.org/officeDocument/2006/relationships/image" Target="../media/image3380.png"/><Relationship Id="rId1" Type="http://schemas.openxmlformats.org/officeDocument/2006/relationships/slideLayout" Target="../slideLayouts/slideLayout7.xml"/><Relationship Id="rId233" Type="http://schemas.openxmlformats.org/officeDocument/2006/relationships/image" Target="../media/image387.png"/><Relationship Id="rId440" Type="http://schemas.openxmlformats.org/officeDocument/2006/relationships/customXml" Target="../ink/ink4090.xml"/><Relationship Id="rId678" Type="http://schemas.openxmlformats.org/officeDocument/2006/relationships/image" Target="../media/image3319.png"/><Relationship Id="rId843" Type="http://schemas.openxmlformats.org/officeDocument/2006/relationships/customXml" Target="../ink/ink4294.xml"/><Relationship Id="rId885" Type="http://schemas.openxmlformats.org/officeDocument/2006/relationships/image" Target="../media/image3420.png"/><Relationship Id="rId28" Type="http://schemas.openxmlformats.org/officeDocument/2006/relationships/customXml" Target="../ink/ink3884.xml"/><Relationship Id="rId275" Type="http://schemas.openxmlformats.org/officeDocument/2006/relationships/image" Target="../media/image408.png"/><Relationship Id="rId300" Type="http://schemas.openxmlformats.org/officeDocument/2006/relationships/customXml" Target="../ink/ink4020.xml"/><Relationship Id="rId482" Type="http://schemas.openxmlformats.org/officeDocument/2006/relationships/customXml" Target="../ink/ink4111.xml"/><Relationship Id="rId538" Type="http://schemas.openxmlformats.org/officeDocument/2006/relationships/customXml" Target="../ink/ink4139.xml"/><Relationship Id="rId703" Type="http://schemas.openxmlformats.org/officeDocument/2006/relationships/customXml" Target="../ink/ink4222.xml"/><Relationship Id="rId745" Type="http://schemas.openxmlformats.org/officeDocument/2006/relationships/customXml" Target="../ink/ink4243.xml"/><Relationship Id="rId910" Type="http://schemas.openxmlformats.org/officeDocument/2006/relationships/customXml" Target="../ink/ink4328.xml"/><Relationship Id="rId81" Type="http://schemas.openxmlformats.org/officeDocument/2006/relationships/image" Target="../media/image311.png"/><Relationship Id="rId135" Type="http://schemas.openxmlformats.org/officeDocument/2006/relationships/image" Target="../media/image338.png"/><Relationship Id="rId177" Type="http://schemas.openxmlformats.org/officeDocument/2006/relationships/image" Target="../media/image359.png"/><Relationship Id="rId342" Type="http://schemas.openxmlformats.org/officeDocument/2006/relationships/customXml" Target="../ink/ink4041.xml"/><Relationship Id="rId384" Type="http://schemas.openxmlformats.org/officeDocument/2006/relationships/customXml" Target="../ink/ink4062.xml"/><Relationship Id="rId591" Type="http://schemas.openxmlformats.org/officeDocument/2006/relationships/image" Target="../media/image3276.png"/><Relationship Id="rId605" Type="http://schemas.openxmlformats.org/officeDocument/2006/relationships/image" Target="../media/image3283.png"/><Relationship Id="rId787" Type="http://schemas.openxmlformats.org/officeDocument/2006/relationships/image" Target="../media/image3373.png"/><Relationship Id="rId812" Type="http://schemas.openxmlformats.org/officeDocument/2006/relationships/customXml" Target="../ink/ink4277.xml"/><Relationship Id="rId202" Type="http://schemas.openxmlformats.org/officeDocument/2006/relationships/customXml" Target="../ink/ink3971.xml"/><Relationship Id="rId244" Type="http://schemas.openxmlformats.org/officeDocument/2006/relationships/customXml" Target="../ink/ink3992.xml"/><Relationship Id="rId647" Type="http://schemas.openxmlformats.org/officeDocument/2006/relationships/image" Target="../media/image3304.png"/><Relationship Id="rId689" Type="http://schemas.openxmlformats.org/officeDocument/2006/relationships/customXml" Target="../ink/ink4215.xml"/><Relationship Id="rId854" Type="http://schemas.openxmlformats.org/officeDocument/2006/relationships/customXml" Target="../ink/ink4300.xml"/><Relationship Id="rId896" Type="http://schemas.openxmlformats.org/officeDocument/2006/relationships/customXml" Target="../ink/ink4321.xml"/><Relationship Id="rId39" Type="http://schemas.openxmlformats.org/officeDocument/2006/relationships/image" Target="../media/image291.png"/><Relationship Id="rId286" Type="http://schemas.openxmlformats.org/officeDocument/2006/relationships/customXml" Target="../ink/ink4013.xml"/><Relationship Id="rId451" Type="http://schemas.openxmlformats.org/officeDocument/2006/relationships/image" Target="../media/image2798.png"/><Relationship Id="rId493" Type="http://schemas.openxmlformats.org/officeDocument/2006/relationships/image" Target="../media/image3008.png"/><Relationship Id="rId507" Type="http://schemas.openxmlformats.org/officeDocument/2006/relationships/image" Target="../media/image3015.png"/><Relationship Id="rId549" Type="http://schemas.openxmlformats.org/officeDocument/2006/relationships/image" Target="../media/image3036.png"/><Relationship Id="rId714" Type="http://schemas.openxmlformats.org/officeDocument/2006/relationships/image" Target="../media/image3337.png"/><Relationship Id="rId756" Type="http://schemas.openxmlformats.org/officeDocument/2006/relationships/image" Target="../media/image3358.png"/><Relationship Id="rId921" Type="http://schemas.openxmlformats.org/officeDocument/2006/relationships/image" Target="../media/image3438.png"/><Relationship Id="rId50" Type="http://schemas.openxmlformats.org/officeDocument/2006/relationships/customXml" Target="../ink/ink3895.xml"/><Relationship Id="rId104" Type="http://schemas.openxmlformats.org/officeDocument/2006/relationships/customXml" Target="../ink/ink3922.xml"/><Relationship Id="rId146" Type="http://schemas.openxmlformats.org/officeDocument/2006/relationships/customXml" Target="../ink/ink3943.xml"/><Relationship Id="rId188" Type="http://schemas.openxmlformats.org/officeDocument/2006/relationships/customXml" Target="../ink/ink3964.xml"/><Relationship Id="rId311" Type="http://schemas.openxmlformats.org/officeDocument/2006/relationships/image" Target="../media/image426.png"/><Relationship Id="rId353" Type="http://schemas.openxmlformats.org/officeDocument/2006/relationships/image" Target="../media/image447.png"/><Relationship Id="rId395" Type="http://schemas.openxmlformats.org/officeDocument/2006/relationships/image" Target="../media/image468.png"/><Relationship Id="rId409" Type="http://schemas.openxmlformats.org/officeDocument/2006/relationships/image" Target="../media/image475.png"/><Relationship Id="rId560" Type="http://schemas.openxmlformats.org/officeDocument/2006/relationships/customXml" Target="../ink/ink4150.xml"/><Relationship Id="rId798" Type="http://schemas.openxmlformats.org/officeDocument/2006/relationships/customXml" Target="../ink/ink4270.xml"/><Relationship Id="rId92" Type="http://schemas.openxmlformats.org/officeDocument/2006/relationships/customXml" Target="../ink/ink3916.xml"/><Relationship Id="rId213" Type="http://schemas.openxmlformats.org/officeDocument/2006/relationships/image" Target="../media/image377.png"/><Relationship Id="rId420" Type="http://schemas.openxmlformats.org/officeDocument/2006/relationships/customXml" Target="../ink/ink4080.xml"/><Relationship Id="rId616" Type="http://schemas.openxmlformats.org/officeDocument/2006/relationships/customXml" Target="../ink/ink4178.xml"/><Relationship Id="rId658" Type="http://schemas.openxmlformats.org/officeDocument/2006/relationships/image" Target="../media/image3309.png"/><Relationship Id="rId823" Type="http://schemas.openxmlformats.org/officeDocument/2006/relationships/customXml" Target="../ink/ink4283.xml"/><Relationship Id="rId865" Type="http://schemas.openxmlformats.org/officeDocument/2006/relationships/image" Target="../media/image3410.png"/><Relationship Id="rId255" Type="http://schemas.openxmlformats.org/officeDocument/2006/relationships/image" Target="../media/image398.png"/><Relationship Id="rId297" Type="http://schemas.openxmlformats.org/officeDocument/2006/relationships/image" Target="../media/image419.png"/><Relationship Id="rId462" Type="http://schemas.openxmlformats.org/officeDocument/2006/relationships/customXml" Target="../ink/ink4101.xml"/><Relationship Id="rId518" Type="http://schemas.openxmlformats.org/officeDocument/2006/relationships/customXml" Target="../ink/ink4129.xml"/><Relationship Id="rId725" Type="http://schemas.openxmlformats.org/officeDocument/2006/relationships/customXml" Target="../ink/ink4233.xml"/><Relationship Id="rId115" Type="http://schemas.openxmlformats.org/officeDocument/2006/relationships/image" Target="../media/image328.png"/><Relationship Id="rId157" Type="http://schemas.openxmlformats.org/officeDocument/2006/relationships/image" Target="../media/image349.png"/><Relationship Id="rId322" Type="http://schemas.openxmlformats.org/officeDocument/2006/relationships/customXml" Target="../ink/ink4031.xml"/><Relationship Id="rId364" Type="http://schemas.openxmlformats.org/officeDocument/2006/relationships/customXml" Target="../ink/ink4052.xml"/><Relationship Id="rId767" Type="http://schemas.openxmlformats.org/officeDocument/2006/relationships/customXml" Target="../ink/ink4254.xml"/><Relationship Id="rId61" Type="http://schemas.openxmlformats.org/officeDocument/2006/relationships/image" Target="../media/image26.png"/><Relationship Id="rId199" Type="http://schemas.openxmlformats.org/officeDocument/2006/relationships/image" Target="../media/image370.png"/><Relationship Id="rId571" Type="http://schemas.openxmlformats.org/officeDocument/2006/relationships/image" Target="../media/image3047.png"/><Relationship Id="rId627" Type="http://schemas.openxmlformats.org/officeDocument/2006/relationships/image" Target="../media/image3294.png"/><Relationship Id="rId669" Type="http://schemas.openxmlformats.org/officeDocument/2006/relationships/customXml" Target="../ink/ink4205.xml"/><Relationship Id="rId834" Type="http://schemas.openxmlformats.org/officeDocument/2006/relationships/image" Target="../media/image3395.png"/><Relationship Id="rId876" Type="http://schemas.openxmlformats.org/officeDocument/2006/relationships/customXml" Target="../ink/ink4311.xml"/><Relationship Id="rId19" Type="http://schemas.openxmlformats.org/officeDocument/2006/relationships/image" Target="../media/image281.png"/><Relationship Id="rId224" Type="http://schemas.openxmlformats.org/officeDocument/2006/relationships/customXml" Target="../ink/ink3982.xml"/><Relationship Id="rId266" Type="http://schemas.openxmlformats.org/officeDocument/2006/relationships/customXml" Target="../ink/ink4003.xml"/><Relationship Id="rId431" Type="http://schemas.openxmlformats.org/officeDocument/2006/relationships/image" Target="../media/image486.png"/><Relationship Id="rId473" Type="http://schemas.openxmlformats.org/officeDocument/2006/relationships/image" Target="../media/image2999.png"/><Relationship Id="rId529" Type="http://schemas.openxmlformats.org/officeDocument/2006/relationships/image" Target="../media/image3026.png"/><Relationship Id="rId680" Type="http://schemas.openxmlformats.org/officeDocument/2006/relationships/image" Target="../media/image3320.png"/><Relationship Id="rId736" Type="http://schemas.openxmlformats.org/officeDocument/2006/relationships/image" Target="../media/image3348.png"/><Relationship Id="rId901" Type="http://schemas.openxmlformats.org/officeDocument/2006/relationships/image" Target="../media/image3428.png"/><Relationship Id="rId30" Type="http://schemas.openxmlformats.org/officeDocument/2006/relationships/customXml" Target="../ink/ink3885.xml"/><Relationship Id="rId126" Type="http://schemas.openxmlformats.org/officeDocument/2006/relationships/customXml" Target="../ink/ink3933.xml"/><Relationship Id="rId168" Type="http://schemas.openxmlformats.org/officeDocument/2006/relationships/customXml" Target="../ink/ink3954.xml"/><Relationship Id="rId333" Type="http://schemas.openxmlformats.org/officeDocument/2006/relationships/image" Target="../media/image437.png"/><Relationship Id="rId540" Type="http://schemas.openxmlformats.org/officeDocument/2006/relationships/customXml" Target="../ink/ink4140.xml"/><Relationship Id="rId778" Type="http://schemas.openxmlformats.org/officeDocument/2006/relationships/image" Target="../media/image3369.png"/><Relationship Id="rId72" Type="http://schemas.openxmlformats.org/officeDocument/2006/relationships/customXml" Target="../ink/ink3906.xml"/><Relationship Id="rId375" Type="http://schemas.openxmlformats.org/officeDocument/2006/relationships/image" Target="../media/image458.png"/><Relationship Id="rId582" Type="http://schemas.openxmlformats.org/officeDocument/2006/relationships/customXml" Target="../ink/ink4161.xml"/><Relationship Id="rId638" Type="http://schemas.openxmlformats.org/officeDocument/2006/relationships/customXml" Target="../ink/ink4189.xml"/><Relationship Id="rId803" Type="http://schemas.openxmlformats.org/officeDocument/2006/relationships/image" Target="../media/image3381.png"/><Relationship Id="rId845" Type="http://schemas.openxmlformats.org/officeDocument/2006/relationships/customXml" Target="../ink/ink4295.xml"/><Relationship Id="rId3" Type="http://schemas.openxmlformats.org/officeDocument/2006/relationships/image" Target="../media/image273.png"/><Relationship Id="rId235" Type="http://schemas.openxmlformats.org/officeDocument/2006/relationships/image" Target="../media/image388.png"/><Relationship Id="rId277" Type="http://schemas.openxmlformats.org/officeDocument/2006/relationships/image" Target="../media/image409.png"/><Relationship Id="rId400" Type="http://schemas.openxmlformats.org/officeDocument/2006/relationships/customXml" Target="../ink/ink4070.xml"/><Relationship Id="rId442" Type="http://schemas.openxmlformats.org/officeDocument/2006/relationships/customXml" Target="../ink/ink4091.xml"/><Relationship Id="rId484" Type="http://schemas.openxmlformats.org/officeDocument/2006/relationships/customXml" Target="../ink/ink4112.xml"/><Relationship Id="rId705" Type="http://schemas.openxmlformats.org/officeDocument/2006/relationships/customXml" Target="../ink/ink4223.xml"/><Relationship Id="rId887" Type="http://schemas.openxmlformats.org/officeDocument/2006/relationships/image" Target="../media/image3421.png"/><Relationship Id="rId137" Type="http://schemas.openxmlformats.org/officeDocument/2006/relationships/image" Target="../media/image339.png"/><Relationship Id="rId302" Type="http://schemas.openxmlformats.org/officeDocument/2006/relationships/customXml" Target="../ink/ink4021.xml"/><Relationship Id="rId344" Type="http://schemas.openxmlformats.org/officeDocument/2006/relationships/customXml" Target="../ink/ink4042.xml"/><Relationship Id="rId691" Type="http://schemas.openxmlformats.org/officeDocument/2006/relationships/customXml" Target="../ink/ink4216.xml"/><Relationship Id="rId747" Type="http://schemas.openxmlformats.org/officeDocument/2006/relationships/customXml" Target="../ink/ink4244.xml"/><Relationship Id="rId789" Type="http://schemas.openxmlformats.org/officeDocument/2006/relationships/image" Target="../media/image3374.png"/><Relationship Id="rId912" Type="http://schemas.openxmlformats.org/officeDocument/2006/relationships/customXml" Target="../ink/ink4329.xml"/><Relationship Id="rId41" Type="http://schemas.openxmlformats.org/officeDocument/2006/relationships/image" Target="../media/image292.png"/><Relationship Id="rId83" Type="http://schemas.openxmlformats.org/officeDocument/2006/relationships/image" Target="../media/image312.png"/><Relationship Id="rId179" Type="http://schemas.openxmlformats.org/officeDocument/2006/relationships/image" Target="../media/image360.png"/><Relationship Id="rId386" Type="http://schemas.openxmlformats.org/officeDocument/2006/relationships/customXml" Target="../ink/ink4063.xml"/><Relationship Id="rId551" Type="http://schemas.openxmlformats.org/officeDocument/2006/relationships/image" Target="../media/image3037.png"/><Relationship Id="rId593" Type="http://schemas.openxmlformats.org/officeDocument/2006/relationships/image" Target="../media/image3277.png"/><Relationship Id="rId607" Type="http://schemas.openxmlformats.org/officeDocument/2006/relationships/image" Target="../media/image3284.png"/><Relationship Id="rId649" Type="http://schemas.openxmlformats.org/officeDocument/2006/relationships/image" Target="../media/image3305.png"/><Relationship Id="rId814" Type="http://schemas.openxmlformats.org/officeDocument/2006/relationships/customXml" Target="../ink/ink4278.xml"/><Relationship Id="rId856" Type="http://schemas.openxmlformats.org/officeDocument/2006/relationships/customXml" Target="../ink/ink4301.xml"/><Relationship Id="rId190" Type="http://schemas.openxmlformats.org/officeDocument/2006/relationships/customXml" Target="../ink/ink3965.xml"/><Relationship Id="rId204" Type="http://schemas.openxmlformats.org/officeDocument/2006/relationships/customXml" Target="../ink/ink3972.xml"/><Relationship Id="rId246" Type="http://schemas.openxmlformats.org/officeDocument/2006/relationships/customXml" Target="../ink/ink3993.xml"/><Relationship Id="rId288" Type="http://schemas.openxmlformats.org/officeDocument/2006/relationships/customXml" Target="../ink/ink4014.xml"/><Relationship Id="rId411" Type="http://schemas.openxmlformats.org/officeDocument/2006/relationships/image" Target="../media/image476.png"/><Relationship Id="rId453" Type="http://schemas.openxmlformats.org/officeDocument/2006/relationships/image" Target="../media/image2799.png"/><Relationship Id="rId509" Type="http://schemas.openxmlformats.org/officeDocument/2006/relationships/image" Target="../media/image3016.png"/><Relationship Id="rId660" Type="http://schemas.openxmlformats.org/officeDocument/2006/relationships/image" Target="../media/image3310.png"/><Relationship Id="rId898" Type="http://schemas.openxmlformats.org/officeDocument/2006/relationships/customXml" Target="../ink/ink4322.xml"/><Relationship Id="rId106" Type="http://schemas.openxmlformats.org/officeDocument/2006/relationships/customXml" Target="../ink/ink3923.xml"/><Relationship Id="rId313" Type="http://schemas.openxmlformats.org/officeDocument/2006/relationships/image" Target="../media/image427.png"/><Relationship Id="rId495" Type="http://schemas.openxmlformats.org/officeDocument/2006/relationships/image" Target="../media/image3009.png"/><Relationship Id="rId716" Type="http://schemas.openxmlformats.org/officeDocument/2006/relationships/image" Target="../media/image3338.png"/><Relationship Id="rId758" Type="http://schemas.openxmlformats.org/officeDocument/2006/relationships/image" Target="../media/image3359.png"/><Relationship Id="rId923" Type="http://schemas.openxmlformats.org/officeDocument/2006/relationships/image" Target="../media/image3439.png"/><Relationship Id="rId10" Type="http://schemas.openxmlformats.org/officeDocument/2006/relationships/customXml" Target="../ink/ink3875.xml"/><Relationship Id="rId52" Type="http://schemas.openxmlformats.org/officeDocument/2006/relationships/customXml" Target="../ink/ink3896.xml"/><Relationship Id="rId94" Type="http://schemas.openxmlformats.org/officeDocument/2006/relationships/customXml" Target="../ink/ink3917.xml"/><Relationship Id="rId148" Type="http://schemas.openxmlformats.org/officeDocument/2006/relationships/customXml" Target="../ink/ink3944.xml"/><Relationship Id="rId355" Type="http://schemas.openxmlformats.org/officeDocument/2006/relationships/image" Target="../media/image448.png"/><Relationship Id="rId397" Type="http://schemas.openxmlformats.org/officeDocument/2006/relationships/image" Target="../media/image469.png"/><Relationship Id="rId520" Type="http://schemas.openxmlformats.org/officeDocument/2006/relationships/customXml" Target="../ink/ink4130.xml"/><Relationship Id="rId562" Type="http://schemas.openxmlformats.org/officeDocument/2006/relationships/customXml" Target="../ink/ink4151.xml"/><Relationship Id="rId618" Type="http://schemas.openxmlformats.org/officeDocument/2006/relationships/customXml" Target="../ink/ink4179.xml"/><Relationship Id="rId825" Type="http://schemas.openxmlformats.org/officeDocument/2006/relationships/customXml" Target="../ink/ink4284.xml"/><Relationship Id="rId215" Type="http://schemas.openxmlformats.org/officeDocument/2006/relationships/image" Target="../media/image378.png"/><Relationship Id="rId257" Type="http://schemas.openxmlformats.org/officeDocument/2006/relationships/image" Target="../media/image399.png"/><Relationship Id="rId422" Type="http://schemas.openxmlformats.org/officeDocument/2006/relationships/customXml" Target="../ink/ink4081.xml"/><Relationship Id="rId464" Type="http://schemas.openxmlformats.org/officeDocument/2006/relationships/customXml" Target="../ink/ink4102.xml"/><Relationship Id="rId867" Type="http://schemas.openxmlformats.org/officeDocument/2006/relationships/image" Target="../media/image3411.png"/><Relationship Id="rId299" Type="http://schemas.openxmlformats.org/officeDocument/2006/relationships/image" Target="../media/image420.png"/><Relationship Id="rId727" Type="http://schemas.openxmlformats.org/officeDocument/2006/relationships/customXml" Target="../ink/ink4234.xml"/><Relationship Id="rId63" Type="http://schemas.openxmlformats.org/officeDocument/2006/relationships/image" Target="../media/image302.png"/><Relationship Id="rId159" Type="http://schemas.openxmlformats.org/officeDocument/2006/relationships/image" Target="../media/image350.png"/><Relationship Id="rId366" Type="http://schemas.openxmlformats.org/officeDocument/2006/relationships/customXml" Target="../ink/ink4053.xml"/><Relationship Id="rId573" Type="http://schemas.openxmlformats.org/officeDocument/2006/relationships/image" Target="../media/image3048.png"/><Relationship Id="rId780" Type="http://schemas.openxmlformats.org/officeDocument/2006/relationships/customXml" Target="../ink/ink4261.xml"/><Relationship Id="rId226" Type="http://schemas.openxmlformats.org/officeDocument/2006/relationships/customXml" Target="../ink/ink3983.xml"/><Relationship Id="rId433" Type="http://schemas.openxmlformats.org/officeDocument/2006/relationships/image" Target="../media/image2789.png"/><Relationship Id="rId878" Type="http://schemas.openxmlformats.org/officeDocument/2006/relationships/customXml" Target="../ink/ink4312.xml"/><Relationship Id="rId640" Type="http://schemas.openxmlformats.org/officeDocument/2006/relationships/customXml" Target="../ink/ink4190.xml"/><Relationship Id="rId738" Type="http://schemas.openxmlformats.org/officeDocument/2006/relationships/image" Target="../media/image3349.png"/><Relationship Id="rId74" Type="http://schemas.openxmlformats.org/officeDocument/2006/relationships/customXml" Target="../ink/ink3907.xml"/><Relationship Id="rId377" Type="http://schemas.openxmlformats.org/officeDocument/2006/relationships/image" Target="../media/image459.png"/><Relationship Id="rId500" Type="http://schemas.openxmlformats.org/officeDocument/2006/relationships/customXml" Target="../ink/ink4120.xml"/><Relationship Id="rId584" Type="http://schemas.openxmlformats.org/officeDocument/2006/relationships/customXml" Target="../ink/ink4162.xml"/><Relationship Id="rId805" Type="http://schemas.openxmlformats.org/officeDocument/2006/relationships/image" Target="../media/image3382.png"/><Relationship Id="rId5" Type="http://schemas.openxmlformats.org/officeDocument/2006/relationships/image" Target="../media/image274.png"/><Relationship Id="rId237" Type="http://schemas.openxmlformats.org/officeDocument/2006/relationships/image" Target="../media/image389.png"/><Relationship Id="rId791" Type="http://schemas.openxmlformats.org/officeDocument/2006/relationships/image" Target="../media/image3375.png"/><Relationship Id="rId889" Type="http://schemas.openxmlformats.org/officeDocument/2006/relationships/image" Target="../media/image3422.png"/><Relationship Id="rId444" Type="http://schemas.openxmlformats.org/officeDocument/2006/relationships/customXml" Target="../ink/ink4092.xml"/><Relationship Id="rId651" Type="http://schemas.openxmlformats.org/officeDocument/2006/relationships/image" Target="../media/image3306.png"/><Relationship Id="rId749" Type="http://schemas.openxmlformats.org/officeDocument/2006/relationships/customXml" Target="../ink/ink4245.xml"/><Relationship Id="rId290" Type="http://schemas.openxmlformats.org/officeDocument/2006/relationships/customXml" Target="../ink/ink4015.xml"/><Relationship Id="rId304" Type="http://schemas.openxmlformats.org/officeDocument/2006/relationships/customXml" Target="../ink/ink4022.xml"/><Relationship Id="rId388" Type="http://schemas.openxmlformats.org/officeDocument/2006/relationships/customXml" Target="../ink/ink4064.xml"/><Relationship Id="rId511" Type="http://schemas.openxmlformats.org/officeDocument/2006/relationships/image" Target="../media/image3017.png"/><Relationship Id="rId609" Type="http://schemas.openxmlformats.org/officeDocument/2006/relationships/image" Target="../media/image3285.png"/><Relationship Id="rId85" Type="http://schemas.openxmlformats.org/officeDocument/2006/relationships/image" Target="../media/image313.png"/><Relationship Id="rId150" Type="http://schemas.openxmlformats.org/officeDocument/2006/relationships/customXml" Target="../ink/ink3945.xml"/><Relationship Id="rId595" Type="http://schemas.openxmlformats.org/officeDocument/2006/relationships/image" Target="../media/image3278.png"/><Relationship Id="rId816" Type="http://schemas.openxmlformats.org/officeDocument/2006/relationships/customXml" Target="../ink/ink4279.xml"/><Relationship Id="rId248" Type="http://schemas.openxmlformats.org/officeDocument/2006/relationships/customXml" Target="../ink/ink3994.xml"/><Relationship Id="rId455" Type="http://schemas.openxmlformats.org/officeDocument/2006/relationships/image" Target="../media/image2800.png"/><Relationship Id="rId662" Type="http://schemas.openxmlformats.org/officeDocument/2006/relationships/image" Target="../media/image3311.png"/><Relationship Id="rId12" Type="http://schemas.openxmlformats.org/officeDocument/2006/relationships/customXml" Target="../ink/ink3876.xml"/><Relationship Id="rId108" Type="http://schemas.openxmlformats.org/officeDocument/2006/relationships/customXml" Target="../ink/ink3924.xml"/><Relationship Id="rId315" Type="http://schemas.openxmlformats.org/officeDocument/2006/relationships/image" Target="../media/image428.png"/><Relationship Id="rId522" Type="http://schemas.openxmlformats.org/officeDocument/2006/relationships/customXml" Target="../ink/ink4131.xml"/><Relationship Id="rId96" Type="http://schemas.openxmlformats.org/officeDocument/2006/relationships/customXml" Target="../ink/ink3918.xml"/><Relationship Id="rId161" Type="http://schemas.openxmlformats.org/officeDocument/2006/relationships/image" Target="../media/image351.png"/><Relationship Id="rId399" Type="http://schemas.openxmlformats.org/officeDocument/2006/relationships/image" Target="../media/image470.png"/><Relationship Id="rId827" Type="http://schemas.openxmlformats.org/officeDocument/2006/relationships/customXml" Target="../ink/ink4285.xml"/><Relationship Id="rId259" Type="http://schemas.openxmlformats.org/officeDocument/2006/relationships/image" Target="../media/image400.png"/><Relationship Id="rId466" Type="http://schemas.openxmlformats.org/officeDocument/2006/relationships/customXml" Target="../ink/ink4103.xml"/><Relationship Id="rId673" Type="http://schemas.openxmlformats.org/officeDocument/2006/relationships/customXml" Target="../ink/ink4207.xml"/><Relationship Id="rId880" Type="http://schemas.openxmlformats.org/officeDocument/2006/relationships/customXml" Target="../ink/ink4313.xml"/><Relationship Id="rId23" Type="http://schemas.openxmlformats.org/officeDocument/2006/relationships/image" Target="../media/image283.png"/><Relationship Id="rId119" Type="http://schemas.openxmlformats.org/officeDocument/2006/relationships/image" Target="../media/image330.png"/><Relationship Id="rId326" Type="http://schemas.openxmlformats.org/officeDocument/2006/relationships/customXml" Target="../ink/ink4033.xml"/><Relationship Id="rId533" Type="http://schemas.openxmlformats.org/officeDocument/2006/relationships/image" Target="../media/image3028.png"/><Relationship Id="rId740" Type="http://schemas.openxmlformats.org/officeDocument/2006/relationships/image" Target="../media/image3350.png"/><Relationship Id="rId838" Type="http://schemas.openxmlformats.org/officeDocument/2006/relationships/image" Target="../media/image3397.png"/><Relationship Id="rId172" Type="http://schemas.openxmlformats.org/officeDocument/2006/relationships/customXml" Target="../ink/ink3956.xml"/><Relationship Id="rId477" Type="http://schemas.openxmlformats.org/officeDocument/2006/relationships/image" Target="../media/image3001.png"/><Relationship Id="rId600" Type="http://schemas.openxmlformats.org/officeDocument/2006/relationships/customXml" Target="../ink/ink4170.xml"/><Relationship Id="rId684" Type="http://schemas.openxmlformats.org/officeDocument/2006/relationships/image" Target="../media/image3322.png"/><Relationship Id="rId337" Type="http://schemas.openxmlformats.org/officeDocument/2006/relationships/image" Target="../media/image439.png"/><Relationship Id="rId891" Type="http://schemas.openxmlformats.org/officeDocument/2006/relationships/image" Target="../media/image3423.png"/><Relationship Id="rId905" Type="http://schemas.openxmlformats.org/officeDocument/2006/relationships/image" Target="../media/image3430.png"/><Relationship Id="rId34" Type="http://schemas.openxmlformats.org/officeDocument/2006/relationships/customXml" Target="../ink/ink3887.xml"/><Relationship Id="rId544" Type="http://schemas.openxmlformats.org/officeDocument/2006/relationships/customXml" Target="../ink/ink4142.xml"/><Relationship Id="rId751" Type="http://schemas.openxmlformats.org/officeDocument/2006/relationships/customXml" Target="../ink/ink4246.xml"/><Relationship Id="rId849" Type="http://schemas.openxmlformats.org/officeDocument/2006/relationships/image" Target="../media/image3402.png"/><Relationship Id="rId183" Type="http://schemas.openxmlformats.org/officeDocument/2006/relationships/image" Target="../media/image362.png"/><Relationship Id="rId390" Type="http://schemas.openxmlformats.org/officeDocument/2006/relationships/customXml" Target="../ink/ink4065.xml"/><Relationship Id="rId404" Type="http://schemas.openxmlformats.org/officeDocument/2006/relationships/customXml" Target="../ink/ink4072.xml"/><Relationship Id="rId611" Type="http://schemas.openxmlformats.org/officeDocument/2006/relationships/image" Target="../media/image3286.png"/><Relationship Id="rId250" Type="http://schemas.openxmlformats.org/officeDocument/2006/relationships/customXml" Target="../ink/ink3995.xml"/><Relationship Id="rId488" Type="http://schemas.openxmlformats.org/officeDocument/2006/relationships/customXml" Target="../ink/ink4114.xml"/><Relationship Id="rId695" Type="http://schemas.openxmlformats.org/officeDocument/2006/relationships/customXml" Target="../ink/ink4218.xml"/><Relationship Id="rId709" Type="http://schemas.openxmlformats.org/officeDocument/2006/relationships/customXml" Target="../ink/ink4225.xml"/><Relationship Id="rId916" Type="http://schemas.openxmlformats.org/officeDocument/2006/relationships/customXml" Target="../ink/ink4331.xml"/><Relationship Id="rId45" Type="http://schemas.openxmlformats.org/officeDocument/2006/relationships/image" Target="../media/image294.png"/><Relationship Id="rId110" Type="http://schemas.openxmlformats.org/officeDocument/2006/relationships/customXml" Target="../ink/ink3925.xml"/><Relationship Id="rId348" Type="http://schemas.openxmlformats.org/officeDocument/2006/relationships/customXml" Target="../ink/ink4044.xml"/><Relationship Id="rId555" Type="http://schemas.openxmlformats.org/officeDocument/2006/relationships/image" Target="../media/image3039.png"/><Relationship Id="rId762" Type="http://schemas.openxmlformats.org/officeDocument/2006/relationships/image" Target="../media/image3361.png"/><Relationship Id="rId194" Type="http://schemas.openxmlformats.org/officeDocument/2006/relationships/customXml" Target="../ink/ink3967.xml"/><Relationship Id="rId208" Type="http://schemas.openxmlformats.org/officeDocument/2006/relationships/customXml" Target="../ink/ink3974.xml"/><Relationship Id="rId415" Type="http://schemas.openxmlformats.org/officeDocument/2006/relationships/image" Target="../media/image478.png"/><Relationship Id="rId622" Type="http://schemas.openxmlformats.org/officeDocument/2006/relationships/customXml" Target="../ink/ink4181.xml"/><Relationship Id="rId261" Type="http://schemas.openxmlformats.org/officeDocument/2006/relationships/image" Target="../media/image401.png"/><Relationship Id="rId499" Type="http://schemas.openxmlformats.org/officeDocument/2006/relationships/image" Target="../media/image3011.png"/><Relationship Id="rId927" Type="http://schemas.openxmlformats.org/officeDocument/2006/relationships/image" Target="../media/image3441.png"/><Relationship Id="rId56" Type="http://schemas.openxmlformats.org/officeDocument/2006/relationships/customXml" Target="../ink/ink3898.xml"/><Relationship Id="rId359" Type="http://schemas.openxmlformats.org/officeDocument/2006/relationships/image" Target="../media/image450.png"/><Relationship Id="rId566" Type="http://schemas.openxmlformats.org/officeDocument/2006/relationships/customXml" Target="../ink/ink4153.xml"/><Relationship Id="rId773" Type="http://schemas.openxmlformats.org/officeDocument/2006/relationships/customXml" Target="../ink/ink4257.xml"/><Relationship Id="rId121" Type="http://schemas.openxmlformats.org/officeDocument/2006/relationships/image" Target="../media/image331.png"/><Relationship Id="rId219" Type="http://schemas.openxmlformats.org/officeDocument/2006/relationships/image" Target="../media/image380.png"/><Relationship Id="rId426" Type="http://schemas.openxmlformats.org/officeDocument/2006/relationships/customXml" Target="../ink/ink4083.xml"/><Relationship Id="rId633" Type="http://schemas.openxmlformats.org/officeDocument/2006/relationships/image" Target="../media/image3297.png"/><Relationship Id="rId840" Type="http://schemas.openxmlformats.org/officeDocument/2006/relationships/image" Target="../media/image3398.png"/><Relationship Id="rId67" Type="http://schemas.openxmlformats.org/officeDocument/2006/relationships/image" Target="../media/image304.png"/><Relationship Id="rId272" Type="http://schemas.openxmlformats.org/officeDocument/2006/relationships/customXml" Target="../ink/ink4006.xml"/><Relationship Id="rId577" Type="http://schemas.openxmlformats.org/officeDocument/2006/relationships/image" Target="../media/image3269.png"/><Relationship Id="rId700" Type="http://schemas.openxmlformats.org/officeDocument/2006/relationships/image" Target="../media/image3330.png"/><Relationship Id="rId132" Type="http://schemas.openxmlformats.org/officeDocument/2006/relationships/customXml" Target="../ink/ink3936.xml"/><Relationship Id="rId784" Type="http://schemas.openxmlformats.org/officeDocument/2006/relationships/customXml" Target="../ink/ink4263.xml"/><Relationship Id="rId437" Type="http://schemas.openxmlformats.org/officeDocument/2006/relationships/image" Target="../media/image2791.png"/><Relationship Id="rId644" Type="http://schemas.openxmlformats.org/officeDocument/2006/relationships/customXml" Target="../ink/ink4192.xml"/><Relationship Id="rId851" Type="http://schemas.openxmlformats.org/officeDocument/2006/relationships/image" Target="../media/image3403.png"/><Relationship Id="rId283" Type="http://schemas.openxmlformats.org/officeDocument/2006/relationships/image" Target="../media/image412.png"/><Relationship Id="rId490" Type="http://schemas.openxmlformats.org/officeDocument/2006/relationships/customXml" Target="../ink/ink4115.xml"/><Relationship Id="rId504" Type="http://schemas.openxmlformats.org/officeDocument/2006/relationships/customXml" Target="../ink/ink4122.xml"/><Relationship Id="rId711" Type="http://schemas.openxmlformats.org/officeDocument/2006/relationships/customXml" Target="../ink/ink4226.xml"/><Relationship Id="rId78" Type="http://schemas.openxmlformats.org/officeDocument/2006/relationships/customXml" Target="../ink/ink3909.xml"/><Relationship Id="rId143" Type="http://schemas.openxmlformats.org/officeDocument/2006/relationships/image" Target="../media/image342.png"/><Relationship Id="rId350" Type="http://schemas.openxmlformats.org/officeDocument/2006/relationships/customXml" Target="../ink/ink4045.xml"/><Relationship Id="rId588" Type="http://schemas.openxmlformats.org/officeDocument/2006/relationships/customXml" Target="../ink/ink4164.xml"/><Relationship Id="rId795" Type="http://schemas.openxmlformats.org/officeDocument/2006/relationships/image" Target="../media/image3377.png"/><Relationship Id="rId809" Type="http://schemas.openxmlformats.org/officeDocument/2006/relationships/image" Target="../media/image3384.png"/><Relationship Id="rId9" Type="http://schemas.openxmlformats.org/officeDocument/2006/relationships/image" Target="../media/image276.png"/><Relationship Id="rId210" Type="http://schemas.openxmlformats.org/officeDocument/2006/relationships/customXml" Target="../ink/ink3975.xml"/><Relationship Id="rId448" Type="http://schemas.openxmlformats.org/officeDocument/2006/relationships/customXml" Target="../ink/ink4094.xml"/><Relationship Id="rId655" Type="http://schemas.openxmlformats.org/officeDocument/2006/relationships/image" Target="../media/image3308.png"/><Relationship Id="rId862" Type="http://schemas.openxmlformats.org/officeDocument/2006/relationships/customXml" Target="../ink/ink4304.xml"/><Relationship Id="rId294" Type="http://schemas.openxmlformats.org/officeDocument/2006/relationships/customXml" Target="../ink/ink4017.xml"/><Relationship Id="rId308" Type="http://schemas.openxmlformats.org/officeDocument/2006/relationships/customXml" Target="../ink/ink4024.xml"/><Relationship Id="rId515" Type="http://schemas.openxmlformats.org/officeDocument/2006/relationships/image" Target="../media/image3019.png"/><Relationship Id="rId722" Type="http://schemas.openxmlformats.org/officeDocument/2006/relationships/image" Target="../media/image3341.png"/><Relationship Id="rId89" Type="http://schemas.openxmlformats.org/officeDocument/2006/relationships/image" Target="../media/image315.png"/><Relationship Id="rId154" Type="http://schemas.openxmlformats.org/officeDocument/2006/relationships/customXml" Target="../ink/ink3947.xml"/><Relationship Id="rId361" Type="http://schemas.openxmlformats.org/officeDocument/2006/relationships/image" Target="../media/image451.png"/><Relationship Id="rId599" Type="http://schemas.openxmlformats.org/officeDocument/2006/relationships/image" Target="../media/image3280.png"/><Relationship Id="rId459" Type="http://schemas.openxmlformats.org/officeDocument/2006/relationships/image" Target="../media/image2992.png"/><Relationship Id="rId666" Type="http://schemas.openxmlformats.org/officeDocument/2006/relationships/image" Target="../media/image3313.png"/><Relationship Id="rId873" Type="http://schemas.openxmlformats.org/officeDocument/2006/relationships/image" Target="../media/image3414.png"/><Relationship Id="rId16" Type="http://schemas.openxmlformats.org/officeDocument/2006/relationships/customXml" Target="../ink/ink3878.xml"/><Relationship Id="rId221" Type="http://schemas.openxmlformats.org/officeDocument/2006/relationships/image" Target="../media/image381.png"/><Relationship Id="rId319" Type="http://schemas.openxmlformats.org/officeDocument/2006/relationships/image" Target="../media/image430.png"/><Relationship Id="rId526" Type="http://schemas.openxmlformats.org/officeDocument/2006/relationships/customXml" Target="../ink/ink4133.xml"/><Relationship Id="rId733" Type="http://schemas.openxmlformats.org/officeDocument/2006/relationships/customXml" Target="../ink/ink4237.xml"/><Relationship Id="rId165" Type="http://schemas.openxmlformats.org/officeDocument/2006/relationships/image" Target="../media/image353.png"/><Relationship Id="rId372" Type="http://schemas.openxmlformats.org/officeDocument/2006/relationships/customXml" Target="../ink/ink4056.xml"/><Relationship Id="rId677" Type="http://schemas.openxmlformats.org/officeDocument/2006/relationships/customXml" Target="../ink/ink4209.xml"/><Relationship Id="rId800" Type="http://schemas.openxmlformats.org/officeDocument/2006/relationships/customXml" Target="../ink/ink4271.xml"/><Relationship Id="rId232" Type="http://schemas.openxmlformats.org/officeDocument/2006/relationships/customXml" Target="../ink/ink3986.xml"/><Relationship Id="rId884" Type="http://schemas.openxmlformats.org/officeDocument/2006/relationships/customXml" Target="../ink/ink4315.xml"/><Relationship Id="rId27" Type="http://schemas.openxmlformats.org/officeDocument/2006/relationships/image" Target="../media/image285.png"/><Relationship Id="rId537" Type="http://schemas.openxmlformats.org/officeDocument/2006/relationships/image" Target="../media/image3030.png"/><Relationship Id="rId744" Type="http://schemas.openxmlformats.org/officeDocument/2006/relationships/image" Target="../media/image3352.png"/><Relationship Id="rId80" Type="http://schemas.openxmlformats.org/officeDocument/2006/relationships/customXml" Target="../ink/ink3910.xml"/><Relationship Id="rId176" Type="http://schemas.openxmlformats.org/officeDocument/2006/relationships/customXml" Target="../ink/ink3958.xml"/><Relationship Id="rId383" Type="http://schemas.openxmlformats.org/officeDocument/2006/relationships/image" Target="../media/image462.png"/><Relationship Id="rId590" Type="http://schemas.openxmlformats.org/officeDocument/2006/relationships/customXml" Target="../ink/ink4165.xml"/><Relationship Id="rId604" Type="http://schemas.openxmlformats.org/officeDocument/2006/relationships/customXml" Target="../ink/ink4172.xml"/><Relationship Id="rId811" Type="http://schemas.openxmlformats.org/officeDocument/2006/relationships/image" Target="../media/image3385.png"/><Relationship Id="rId243" Type="http://schemas.openxmlformats.org/officeDocument/2006/relationships/image" Target="../media/image392.png"/><Relationship Id="rId450" Type="http://schemas.openxmlformats.org/officeDocument/2006/relationships/customXml" Target="../ink/ink4095.xml"/><Relationship Id="rId688" Type="http://schemas.openxmlformats.org/officeDocument/2006/relationships/image" Target="../media/image3324.png"/><Relationship Id="rId895" Type="http://schemas.openxmlformats.org/officeDocument/2006/relationships/image" Target="../media/image3425.png"/><Relationship Id="rId909" Type="http://schemas.openxmlformats.org/officeDocument/2006/relationships/image" Target="../media/image3432.png"/><Relationship Id="rId38" Type="http://schemas.openxmlformats.org/officeDocument/2006/relationships/customXml" Target="../ink/ink3889.xml"/><Relationship Id="rId103" Type="http://schemas.openxmlformats.org/officeDocument/2006/relationships/image" Target="../media/image322.png"/><Relationship Id="rId310" Type="http://schemas.openxmlformats.org/officeDocument/2006/relationships/customXml" Target="../ink/ink4025.xml"/><Relationship Id="rId548" Type="http://schemas.openxmlformats.org/officeDocument/2006/relationships/customXml" Target="../ink/ink4144.xml"/><Relationship Id="rId755" Type="http://schemas.openxmlformats.org/officeDocument/2006/relationships/customXml" Target="../ink/ink4248.xml"/><Relationship Id="rId91" Type="http://schemas.openxmlformats.org/officeDocument/2006/relationships/image" Target="../media/image316.png"/><Relationship Id="rId187" Type="http://schemas.openxmlformats.org/officeDocument/2006/relationships/image" Target="../media/image364.png"/><Relationship Id="rId394" Type="http://schemas.openxmlformats.org/officeDocument/2006/relationships/customXml" Target="../ink/ink4067.xml"/><Relationship Id="rId408" Type="http://schemas.openxmlformats.org/officeDocument/2006/relationships/customXml" Target="../ink/ink4074.xml"/><Relationship Id="rId615" Type="http://schemas.openxmlformats.org/officeDocument/2006/relationships/image" Target="../media/image3288.png"/><Relationship Id="rId822" Type="http://schemas.openxmlformats.org/officeDocument/2006/relationships/image" Target="../media/image3390.png"/><Relationship Id="rId254" Type="http://schemas.openxmlformats.org/officeDocument/2006/relationships/customXml" Target="../ink/ink3997.xml"/><Relationship Id="rId699" Type="http://schemas.openxmlformats.org/officeDocument/2006/relationships/customXml" Target="../ink/ink4220.xml"/><Relationship Id="rId49" Type="http://schemas.openxmlformats.org/officeDocument/2006/relationships/image" Target="../media/image296.png"/><Relationship Id="rId114" Type="http://schemas.openxmlformats.org/officeDocument/2006/relationships/customXml" Target="../ink/ink3927.xml"/><Relationship Id="rId461" Type="http://schemas.openxmlformats.org/officeDocument/2006/relationships/image" Target="../media/image2993.png"/><Relationship Id="rId559" Type="http://schemas.openxmlformats.org/officeDocument/2006/relationships/image" Target="../media/image3041.png"/><Relationship Id="rId766" Type="http://schemas.openxmlformats.org/officeDocument/2006/relationships/image" Target="../media/image3363.png"/><Relationship Id="rId198" Type="http://schemas.openxmlformats.org/officeDocument/2006/relationships/customXml" Target="../ink/ink3969.xml"/><Relationship Id="rId321" Type="http://schemas.openxmlformats.org/officeDocument/2006/relationships/image" Target="../media/image431.png"/><Relationship Id="rId419" Type="http://schemas.openxmlformats.org/officeDocument/2006/relationships/image" Target="../media/image480.png"/><Relationship Id="rId626" Type="http://schemas.openxmlformats.org/officeDocument/2006/relationships/customXml" Target="../ink/ink4183.xml"/><Relationship Id="rId833" Type="http://schemas.openxmlformats.org/officeDocument/2006/relationships/customXml" Target="../ink/ink4289.xml"/><Relationship Id="rId265" Type="http://schemas.openxmlformats.org/officeDocument/2006/relationships/image" Target="../media/image403.png"/><Relationship Id="rId472" Type="http://schemas.openxmlformats.org/officeDocument/2006/relationships/customXml" Target="../ink/ink4106.xml"/><Relationship Id="rId900" Type="http://schemas.openxmlformats.org/officeDocument/2006/relationships/customXml" Target="../ink/ink4323.xml"/><Relationship Id="rId125" Type="http://schemas.openxmlformats.org/officeDocument/2006/relationships/image" Target="../media/image333.png"/><Relationship Id="rId332" Type="http://schemas.openxmlformats.org/officeDocument/2006/relationships/customXml" Target="../ink/ink4036.xml"/><Relationship Id="rId777" Type="http://schemas.openxmlformats.org/officeDocument/2006/relationships/customXml" Target="../ink/ink4259.xml"/><Relationship Id="rId637" Type="http://schemas.openxmlformats.org/officeDocument/2006/relationships/image" Target="../media/image3299.png"/><Relationship Id="rId844" Type="http://schemas.openxmlformats.org/officeDocument/2006/relationships/image" Target="../media/image3400.png"/><Relationship Id="rId276" Type="http://schemas.openxmlformats.org/officeDocument/2006/relationships/customXml" Target="../ink/ink4008.xml"/><Relationship Id="rId483" Type="http://schemas.openxmlformats.org/officeDocument/2006/relationships/image" Target="../media/image1464.png"/><Relationship Id="rId690" Type="http://schemas.openxmlformats.org/officeDocument/2006/relationships/image" Target="../media/image3325.png"/><Relationship Id="rId704" Type="http://schemas.openxmlformats.org/officeDocument/2006/relationships/image" Target="../media/image3332.png"/><Relationship Id="rId911" Type="http://schemas.openxmlformats.org/officeDocument/2006/relationships/image" Target="../media/image3433.png"/><Relationship Id="rId40" Type="http://schemas.openxmlformats.org/officeDocument/2006/relationships/customXml" Target="../ink/ink3890.xml"/><Relationship Id="rId136" Type="http://schemas.openxmlformats.org/officeDocument/2006/relationships/customXml" Target="../ink/ink3938.xml"/><Relationship Id="rId343" Type="http://schemas.openxmlformats.org/officeDocument/2006/relationships/image" Target="../media/image442.png"/><Relationship Id="rId550" Type="http://schemas.openxmlformats.org/officeDocument/2006/relationships/customXml" Target="../ink/ink4145.xml"/><Relationship Id="rId788" Type="http://schemas.openxmlformats.org/officeDocument/2006/relationships/customXml" Target="../ink/ink4265.xml"/><Relationship Id="rId203" Type="http://schemas.openxmlformats.org/officeDocument/2006/relationships/image" Target="../media/image372.png"/><Relationship Id="rId648" Type="http://schemas.openxmlformats.org/officeDocument/2006/relationships/customXml" Target="../ink/ink4194.xml"/><Relationship Id="rId855" Type="http://schemas.openxmlformats.org/officeDocument/2006/relationships/image" Target="../media/image3405.png"/><Relationship Id="rId287" Type="http://schemas.openxmlformats.org/officeDocument/2006/relationships/image" Target="../media/image414.png"/><Relationship Id="rId410" Type="http://schemas.openxmlformats.org/officeDocument/2006/relationships/customXml" Target="../ink/ink4075.xml"/><Relationship Id="rId494" Type="http://schemas.openxmlformats.org/officeDocument/2006/relationships/customXml" Target="../ink/ink4117.xml"/><Relationship Id="rId508" Type="http://schemas.openxmlformats.org/officeDocument/2006/relationships/customXml" Target="../ink/ink4124.xml"/><Relationship Id="rId715" Type="http://schemas.openxmlformats.org/officeDocument/2006/relationships/customXml" Target="../ink/ink4228.xml"/><Relationship Id="rId922" Type="http://schemas.openxmlformats.org/officeDocument/2006/relationships/customXml" Target="../ink/ink4334.xml"/><Relationship Id="rId147" Type="http://schemas.openxmlformats.org/officeDocument/2006/relationships/image" Target="../media/image344.png"/><Relationship Id="rId354" Type="http://schemas.openxmlformats.org/officeDocument/2006/relationships/customXml" Target="../ink/ink4047.xml"/><Relationship Id="rId799" Type="http://schemas.openxmlformats.org/officeDocument/2006/relationships/image" Target="../media/image3379.png"/><Relationship Id="rId51" Type="http://schemas.openxmlformats.org/officeDocument/2006/relationships/image" Target="../media/image297.png"/><Relationship Id="rId561" Type="http://schemas.openxmlformats.org/officeDocument/2006/relationships/image" Target="../media/image3042.png"/><Relationship Id="rId659" Type="http://schemas.openxmlformats.org/officeDocument/2006/relationships/customXml" Target="../ink/ink4200.xml"/><Relationship Id="rId866" Type="http://schemas.openxmlformats.org/officeDocument/2006/relationships/customXml" Target="../ink/ink4306.xml"/><Relationship Id="rId214" Type="http://schemas.openxmlformats.org/officeDocument/2006/relationships/customXml" Target="../ink/ink3977.xml"/><Relationship Id="rId298" Type="http://schemas.openxmlformats.org/officeDocument/2006/relationships/customXml" Target="../ink/ink4019.xml"/><Relationship Id="rId421" Type="http://schemas.openxmlformats.org/officeDocument/2006/relationships/image" Target="../media/image481.png"/><Relationship Id="rId519" Type="http://schemas.openxmlformats.org/officeDocument/2006/relationships/image" Target="../media/image3021.png"/><Relationship Id="rId158" Type="http://schemas.openxmlformats.org/officeDocument/2006/relationships/customXml" Target="../ink/ink3949.xml"/><Relationship Id="rId726" Type="http://schemas.openxmlformats.org/officeDocument/2006/relationships/image" Target="../media/image3343.png"/><Relationship Id="rId62" Type="http://schemas.openxmlformats.org/officeDocument/2006/relationships/customXml" Target="../ink/ink3901.xml"/><Relationship Id="rId365" Type="http://schemas.openxmlformats.org/officeDocument/2006/relationships/image" Target="../media/image453.png"/><Relationship Id="rId572" Type="http://schemas.openxmlformats.org/officeDocument/2006/relationships/customXml" Target="../ink/ink4156.xml"/><Relationship Id="rId225" Type="http://schemas.openxmlformats.org/officeDocument/2006/relationships/image" Target="../media/image383.png"/><Relationship Id="rId432" Type="http://schemas.openxmlformats.org/officeDocument/2006/relationships/customXml" Target="../ink/ink4086.xml"/><Relationship Id="rId877" Type="http://schemas.openxmlformats.org/officeDocument/2006/relationships/image" Target="../media/image3416.png"/><Relationship Id="rId737" Type="http://schemas.openxmlformats.org/officeDocument/2006/relationships/customXml" Target="../ink/ink4239.xml"/><Relationship Id="rId73" Type="http://schemas.openxmlformats.org/officeDocument/2006/relationships/image" Target="../media/image307.png"/><Relationship Id="rId169" Type="http://schemas.openxmlformats.org/officeDocument/2006/relationships/image" Target="../media/image355.png"/><Relationship Id="rId376" Type="http://schemas.openxmlformats.org/officeDocument/2006/relationships/customXml" Target="../ink/ink4058.xml"/><Relationship Id="rId583" Type="http://schemas.openxmlformats.org/officeDocument/2006/relationships/image" Target="../media/image3272.png"/><Relationship Id="rId790" Type="http://schemas.openxmlformats.org/officeDocument/2006/relationships/customXml" Target="../ink/ink4266.xml"/><Relationship Id="rId804" Type="http://schemas.openxmlformats.org/officeDocument/2006/relationships/customXml" Target="../ink/ink4273.xml"/><Relationship Id="rId4" Type="http://schemas.openxmlformats.org/officeDocument/2006/relationships/customXml" Target="../ink/ink3872.xml"/><Relationship Id="rId236" Type="http://schemas.openxmlformats.org/officeDocument/2006/relationships/customXml" Target="../ink/ink3988.xml"/><Relationship Id="rId443" Type="http://schemas.openxmlformats.org/officeDocument/2006/relationships/image" Target="../media/image2794.png"/><Relationship Id="rId650" Type="http://schemas.openxmlformats.org/officeDocument/2006/relationships/customXml" Target="../ink/ink4195.xml"/><Relationship Id="rId888" Type="http://schemas.openxmlformats.org/officeDocument/2006/relationships/customXml" Target="../ink/ink4317.xml"/><Relationship Id="rId303" Type="http://schemas.openxmlformats.org/officeDocument/2006/relationships/image" Target="../media/image422.png"/><Relationship Id="rId748" Type="http://schemas.openxmlformats.org/officeDocument/2006/relationships/image" Target="../media/image3354.png"/><Relationship Id="rId84" Type="http://schemas.openxmlformats.org/officeDocument/2006/relationships/customXml" Target="../ink/ink3912.xml"/><Relationship Id="rId387" Type="http://schemas.openxmlformats.org/officeDocument/2006/relationships/image" Target="../media/image464.png"/><Relationship Id="rId510" Type="http://schemas.openxmlformats.org/officeDocument/2006/relationships/customXml" Target="../ink/ink4125.xml"/><Relationship Id="rId594" Type="http://schemas.openxmlformats.org/officeDocument/2006/relationships/customXml" Target="../ink/ink4167.xml"/><Relationship Id="rId608" Type="http://schemas.openxmlformats.org/officeDocument/2006/relationships/customXml" Target="../ink/ink4174.xml"/><Relationship Id="rId815" Type="http://schemas.openxmlformats.org/officeDocument/2006/relationships/image" Target="../media/image3387.png"/><Relationship Id="rId247" Type="http://schemas.openxmlformats.org/officeDocument/2006/relationships/image" Target="../media/image394.png"/><Relationship Id="rId899" Type="http://schemas.openxmlformats.org/officeDocument/2006/relationships/image" Target="../media/image3427.png"/><Relationship Id="rId107" Type="http://schemas.openxmlformats.org/officeDocument/2006/relationships/image" Target="../media/image324.png"/><Relationship Id="rId454" Type="http://schemas.openxmlformats.org/officeDocument/2006/relationships/customXml" Target="../ink/ink4097.xml"/><Relationship Id="rId661" Type="http://schemas.openxmlformats.org/officeDocument/2006/relationships/customXml" Target="../ink/ink4201.xml"/><Relationship Id="rId759" Type="http://schemas.openxmlformats.org/officeDocument/2006/relationships/customXml" Target="../ink/ink4250.xml"/><Relationship Id="rId11" Type="http://schemas.openxmlformats.org/officeDocument/2006/relationships/image" Target="../media/image277.png"/><Relationship Id="rId314" Type="http://schemas.openxmlformats.org/officeDocument/2006/relationships/customXml" Target="../ink/ink4027.xml"/><Relationship Id="rId398" Type="http://schemas.openxmlformats.org/officeDocument/2006/relationships/customXml" Target="../ink/ink4069.xml"/><Relationship Id="rId521" Type="http://schemas.openxmlformats.org/officeDocument/2006/relationships/image" Target="../media/image3022.png"/><Relationship Id="rId619" Type="http://schemas.openxmlformats.org/officeDocument/2006/relationships/image" Target="../media/image3290.png"/><Relationship Id="rId95" Type="http://schemas.openxmlformats.org/officeDocument/2006/relationships/image" Target="../media/image318.png"/><Relationship Id="rId160" Type="http://schemas.openxmlformats.org/officeDocument/2006/relationships/customXml" Target="../ink/ink3950.xml"/><Relationship Id="rId826" Type="http://schemas.openxmlformats.org/officeDocument/2006/relationships/image" Target="../media/image3392.png"/><Relationship Id="rId258" Type="http://schemas.openxmlformats.org/officeDocument/2006/relationships/customXml" Target="../ink/ink3999.xml"/><Relationship Id="rId465" Type="http://schemas.openxmlformats.org/officeDocument/2006/relationships/image" Target="../media/image2995.png"/><Relationship Id="rId672" Type="http://schemas.openxmlformats.org/officeDocument/2006/relationships/image" Target="../media/image3316.png"/><Relationship Id="rId22" Type="http://schemas.openxmlformats.org/officeDocument/2006/relationships/customXml" Target="../ink/ink3881.xml"/><Relationship Id="rId118" Type="http://schemas.openxmlformats.org/officeDocument/2006/relationships/customXml" Target="../ink/ink3929.xml"/><Relationship Id="rId325" Type="http://schemas.openxmlformats.org/officeDocument/2006/relationships/image" Target="../media/image433.png"/><Relationship Id="rId532" Type="http://schemas.openxmlformats.org/officeDocument/2006/relationships/customXml" Target="../ink/ink4136.xml"/><Relationship Id="rId171" Type="http://schemas.openxmlformats.org/officeDocument/2006/relationships/image" Target="../media/image356.png"/><Relationship Id="rId837" Type="http://schemas.openxmlformats.org/officeDocument/2006/relationships/customXml" Target="../ink/ink4291.xml"/><Relationship Id="rId269" Type="http://schemas.openxmlformats.org/officeDocument/2006/relationships/image" Target="../media/image405.png"/><Relationship Id="rId476" Type="http://schemas.openxmlformats.org/officeDocument/2006/relationships/customXml" Target="../ink/ink4108.xml"/><Relationship Id="rId683" Type="http://schemas.openxmlformats.org/officeDocument/2006/relationships/customXml" Target="../ink/ink4212.xml"/><Relationship Id="rId890" Type="http://schemas.openxmlformats.org/officeDocument/2006/relationships/customXml" Target="../ink/ink4318.xml"/><Relationship Id="rId904" Type="http://schemas.openxmlformats.org/officeDocument/2006/relationships/customXml" Target="../ink/ink4325.xml"/><Relationship Id="rId33" Type="http://schemas.openxmlformats.org/officeDocument/2006/relationships/image" Target="../media/image288.png"/><Relationship Id="rId129" Type="http://schemas.openxmlformats.org/officeDocument/2006/relationships/image" Target="../media/image335.png"/><Relationship Id="rId336" Type="http://schemas.openxmlformats.org/officeDocument/2006/relationships/customXml" Target="../ink/ink4038.xml"/><Relationship Id="rId543" Type="http://schemas.openxmlformats.org/officeDocument/2006/relationships/image" Target="../media/image3033.png"/><Relationship Id="rId182" Type="http://schemas.openxmlformats.org/officeDocument/2006/relationships/customXml" Target="../ink/ink3961.xml"/><Relationship Id="rId403" Type="http://schemas.openxmlformats.org/officeDocument/2006/relationships/image" Target="../media/image472.png"/><Relationship Id="rId750" Type="http://schemas.openxmlformats.org/officeDocument/2006/relationships/image" Target="../media/image3355.png"/><Relationship Id="rId848" Type="http://schemas.openxmlformats.org/officeDocument/2006/relationships/customXml" Target="../ink/ink4297.xml"/><Relationship Id="rId487" Type="http://schemas.openxmlformats.org/officeDocument/2006/relationships/image" Target="../media/image3005.png"/><Relationship Id="rId610" Type="http://schemas.openxmlformats.org/officeDocument/2006/relationships/customXml" Target="../ink/ink4175.xml"/><Relationship Id="rId694" Type="http://schemas.openxmlformats.org/officeDocument/2006/relationships/image" Target="../media/image3327.png"/><Relationship Id="rId708" Type="http://schemas.openxmlformats.org/officeDocument/2006/relationships/image" Target="../media/image3334.png"/><Relationship Id="rId915" Type="http://schemas.openxmlformats.org/officeDocument/2006/relationships/image" Target="../media/image3435.png"/><Relationship Id="rId347" Type="http://schemas.openxmlformats.org/officeDocument/2006/relationships/image" Target="../media/image444.png"/><Relationship Id="rId44" Type="http://schemas.openxmlformats.org/officeDocument/2006/relationships/customXml" Target="../ink/ink3892.xml"/><Relationship Id="rId554" Type="http://schemas.openxmlformats.org/officeDocument/2006/relationships/customXml" Target="../ink/ink4147.xml"/><Relationship Id="rId761" Type="http://schemas.openxmlformats.org/officeDocument/2006/relationships/customXml" Target="../ink/ink4251.xml"/><Relationship Id="rId859" Type="http://schemas.openxmlformats.org/officeDocument/2006/relationships/image" Target="../media/image3407.png"/><Relationship Id="rId193" Type="http://schemas.openxmlformats.org/officeDocument/2006/relationships/image" Target="../media/image367.png"/><Relationship Id="rId207" Type="http://schemas.openxmlformats.org/officeDocument/2006/relationships/image" Target="../media/image374.png"/><Relationship Id="rId414" Type="http://schemas.openxmlformats.org/officeDocument/2006/relationships/customXml" Target="../ink/ink4077.xml"/><Relationship Id="rId498" Type="http://schemas.openxmlformats.org/officeDocument/2006/relationships/customXml" Target="../ink/ink4119.xml"/><Relationship Id="rId621" Type="http://schemas.openxmlformats.org/officeDocument/2006/relationships/image" Target="../media/image3291.png"/><Relationship Id="rId260" Type="http://schemas.openxmlformats.org/officeDocument/2006/relationships/customXml" Target="../ink/ink4000.xml"/><Relationship Id="rId719" Type="http://schemas.openxmlformats.org/officeDocument/2006/relationships/customXml" Target="../ink/ink4230.xml"/><Relationship Id="rId926" Type="http://schemas.openxmlformats.org/officeDocument/2006/relationships/customXml" Target="../ink/ink4336.xml"/><Relationship Id="rId55" Type="http://schemas.openxmlformats.org/officeDocument/2006/relationships/image" Target="../media/image299.png"/><Relationship Id="rId120" Type="http://schemas.openxmlformats.org/officeDocument/2006/relationships/customXml" Target="../ink/ink3930.xml"/><Relationship Id="rId358" Type="http://schemas.openxmlformats.org/officeDocument/2006/relationships/customXml" Target="../ink/ink4049.xml"/><Relationship Id="rId565" Type="http://schemas.openxmlformats.org/officeDocument/2006/relationships/image" Target="../media/image3044.png"/><Relationship Id="rId772" Type="http://schemas.openxmlformats.org/officeDocument/2006/relationships/image" Target="../media/image3366.png"/><Relationship Id="rId218" Type="http://schemas.openxmlformats.org/officeDocument/2006/relationships/customXml" Target="../ink/ink3979.xml"/><Relationship Id="rId425" Type="http://schemas.openxmlformats.org/officeDocument/2006/relationships/image" Target="../media/image483.png"/><Relationship Id="rId632" Type="http://schemas.openxmlformats.org/officeDocument/2006/relationships/customXml" Target="../ink/ink4186.xml"/><Relationship Id="rId271" Type="http://schemas.openxmlformats.org/officeDocument/2006/relationships/image" Target="../media/image406.png"/><Relationship Id="rId66" Type="http://schemas.openxmlformats.org/officeDocument/2006/relationships/customXml" Target="../ink/ink3903.xml"/><Relationship Id="rId131" Type="http://schemas.openxmlformats.org/officeDocument/2006/relationships/image" Target="../media/image336.png"/><Relationship Id="rId369" Type="http://schemas.openxmlformats.org/officeDocument/2006/relationships/image" Target="../media/image455.png"/><Relationship Id="rId576" Type="http://schemas.openxmlformats.org/officeDocument/2006/relationships/customXml" Target="../ink/ink4158.xml"/><Relationship Id="rId783" Type="http://schemas.openxmlformats.org/officeDocument/2006/relationships/image" Target="../media/image3371.png"/><Relationship Id="rId229" Type="http://schemas.openxmlformats.org/officeDocument/2006/relationships/image" Target="../media/image385.png"/><Relationship Id="rId436" Type="http://schemas.openxmlformats.org/officeDocument/2006/relationships/customXml" Target="../ink/ink4088.xml"/><Relationship Id="rId643" Type="http://schemas.openxmlformats.org/officeDocument/2006/relationships/image" Target="../media/image3302.png"/><Relationship Id="rId850" Type="http://schemas.openxmlformats.org/officeDocument/2006/relationships/customXml" Target="../ink/ink4298.xml"/><Relationship Id="rId77" Type="http://schemas.openxmlformats.org/officeDocument/2006/relationships/image" Target="../media/image309.png"/><Relationship Id="rId282" Type="http://schemas.openxmlformats.org/officeDocument/2006/relationships/customXml" Target="../ink/ink4011.xml"/><Relationship Id="rId503" Type="http://schemas.openxmlformats.org/officeDocument/2006/relationships/image" Target="../media/image3013.png"/><Relationship Id="rId587" Type="http://schemas.openxmlformats.org/officeDocument/2006/relationships/image" Target="../media/image3274.png"/><Relationship Id="rId710" Type="http://schemas.openxmlformats.org/officeDocument/2006/relationships/image" Target="../media/image3335.png"/><Relationship Id="rId808" Type="http://schemas.openxmlformats.org/officeDocument/2006/relationships/customXml" Target="../ink/ink4275.xml"/><Relationship Id="rId8" Type="http://schemas.openxmlformats.org/officeDocument/2006/relationships/customXml" Target="../ink/ink3874.xml"/><Relationship Id="rId142" Type="http://schemas.openxmlformats.org/officeDocument/2006/relationships/customXml" Target="../ink/ink3941.xml"/><Relationship Id="rId447" Type="http://schemas.openxmlformats.org/officeDocument/2006/relationships/image" Target="../media/image2796.png"/><Relationship Id="rId794" Type="http://schemas.openxmlformats.org/officeDocument/2006/relationships/customXml" Target="../ink/ink4268.xml"/><Relationship Id="rId654" Type="http://schemas.openxmlformats.org/officeDocument/2006/relationships/customXml" Target="../ink/ink4197.xml"/><Relationship Id="rId861" Type="http://schemas.openxmlformats.org/officeDocument/2006/relationships/image" Target="../media/image3408.png"/><Relationship Id="rId293" Type="http://schemas.openxmlformats.org/officeDocument/2006/relationships/image" Target="../media/image417.png"/><Relationship Id="rId307" Type="http://schemas.openxmlformats.org/officeDocument/2006/relationships/image" Target="../media/image424.png"/><Relationship Id="rId514" Type="http://schemas.openxmlformats.org/officeDocument/2006/relationships/customXml" Target="../ink/ink4127.xml"/><Relationship Id="rId721" Type="http://schemas.openxmlformats.org/officeDocument/2006/relationships/customXml" Target="../ink/ink4231.xml"/><Relationship Id="rId88" Type="http://schemas.openxmlformats.org/officeDocument/2006/relationships/customXml" Target="../ink/ink3914.xml"/><Relationship Id="rId153" Type="http://schemas.openxmlformats.org/officeDocument/2006/relationships/image" Target="../media/image347.png"/><Relationship Id="rId360" Type="http://schemas.openxmlformats.org/officeDocument/2006/relationships/customXml" Target="../ink/ink4050.xml"/><Relationship Id="rId598" Type="http://schemas.openxmlformats.org/officeDocument/2006/relationships/customXml" Target="../ink/ink4169.xml"/><Relationship Id="rId819" Type="http://schemas.openxmlformats.org/officeDocument/2006/relationships/customXml" Target="../ink/ink4281.xml"/><Relationship Id="rId220" Type="http://schemas.openxmlformats.org/officeDocument/2006/relationships/customXml" Target="../ink/ink3980.xml"/><Relationship Id="rId458" Type="http://schemas.openxmlformats.org/officeDocument/2006/relationships/customXml" Target="../ink/ink4099.xml"/><Relationship Id="rId665" Type="http://schemas.openxmlformats.org/officeDocument/2006/relationships/customXml" Target="../ink/ink4203.xml"/><Relationship Id="rId872" Type="http://schemas.openxmlformats.org/officeDocument/2006/relationships/customXml" Target="../ink/ink4309.xml"/><Relationship Id="rId15" Type="http://schemas.openxmlformats.org/officeDocument/2006/relationships/image" Target="../media/image279.png"/><Relationship Id="rId318" Type="http://schemas.openxmlformats.org/officeDocument/2006/relationships/customXml" Target="../ink/ink4029.xml"/><Relationship Id="rId525" Type="http://schemas.openxmlformats.org/officeDocument/2006/relationships/image" Target="../media/image3024.png"/><Relationship Id="rId732" Type="http://schemas.openxmlformats.org/officeDocument/2006/relationships/image" Target="../media/image3346.png"/><Relationship Id="rId99" Type="http://schemas.openxmlformats.org/officeDocument/2006/relationships/image" Target="../media/image320.png"/><Relationship Id="rId164" Type="http://schemas.openxmlformats.org/officeDocument/2006/relationships/customXml" Target="../ink/ink3952.xml"/><Relationship Id="rId371" Type="http://schemas.openxmlformats.org/officeDocument/2006/relationships/image" Target="../media/image456.png"/><Relationship Id="rId469" Type="http://schemas.openxmlformats.org/officeDocument/2006/relationships/image" Target="../media/image2997.png"/><Relationship Id="rId676" Type="http://schemas.openxmlformats.org/officeDocument/2006/relationships/image" Target="../media/image3318.png"/><Relationship Id="rId883" Type="http://schemas.openxmlformats.org/officeDocument/2006/relationships/image" Target="../media/image3419.png"/><Relationship Id="rId26" Type="http://schemas.openxmlformats.org/officeDocument/2006/relationships/customXml" Target="../ink/ink3883.xml"/><Relationship Id="rId231" Type="http://schemas.openxmlformats.org/officeDocument/2006/relationships/image" Target="../media/image386.png"/><Relationship Id="rId329" Type="http://schemas.openxmlformats.org/officeDocument/2006/relationships/image" Target="../media/image435.png"/><Relationship Id="rId536" Type="http://schemas.openxmlformats.org/officeDocument/2006/relationships/customXml" Target="../ink/ink4138.xml"/><Relationship Id="rId175" Type="http://schemas.openxmlformats.org/officeDocument/2006/relationships/image" Target="../media/image358.png"/><Relationship Id="rId743" Type="http://schemas.openxmlformats.org/officeDocument/2006/relationships/customXml" Target="../ink/ink4242.xml"/><Relationship Id="rId382" Type="http://schemas.openxmlformats.org/officeDocument/2006/relationships/customXml" Target="../ink/ink4061.xml"/><Relationship Id="rId603" Type="http://schemas.openxmlformats.org/officeDocument/2006/relationships/image" Target="../media/image3282.png"/><Relationship Id="rId687" Type="http://schemas.openxmlformats.org/officeDocument/2006/relationships/customXml" Target="../ink/ink4214.xml"/><Relationship Id="rId810" Type="http://schemas.openxmlformats.org/officeDocument/2006/relationships/customXml" Target="../ink/ink4276.xml"/><Relationship Id="rId908" Type="http://schemas.openxmlformats.org/officeDocument/2006/relationships/customXml" Target="../ink/ink4327.xml"/><Relationship Id="rId242" Type="http://schemas.openxmlformats.org/officeDocument/2006/relationships/customXml" Target="../ink/ink3991.xml"/><Relationship Id="rId894" Type="http://schemas.openxmlformats.org/officeDocument/2006/relationships/customXml" Target="../ink/ink4320.xml"/><Relationship Id="rId37" Type="http://schemas.openxmlformats.org/officeDocument/2006/relationships/image" Target="../media/image290.png"/><Relationship Id="rId102" Type="http://schemas.openxmlformats.org/officeDocument/2006/relationships/customXml" Target="../ink/ink3921.xml"/><Relationship Id="rId547" Type="http://schemas.openxmlformats.org/officeDocument/2006/relationships/image" Target="../media/image3035.png"/><Relationship Id="rId754" Type="http://schemas.openxmlformats.org/officeDocument/2006/relationships/image" Target="../media/image3357.png"/><Relationship Id="rId90" Type="http://schemas.openxmlformats.org/officeDocument/2006/relationships/customXml" Target="../ink/ink3915.xml"/><Relationship Id="rId186" Type="http://schemas.openxmlformats.org/officeDocument/2006/relationships/customXml" Target="../ink/ink3963.xml"/><Relationship Id="rId393" Type="http://schemas.openxmlformats.org/officeDocument/2006/relationships/image" Target="../media/image467.png"/><Relationship Id="rId407" Type="http://schemas.openxmlformats.org/officeDocument/2006/relationships/image" Target="../media/image474.png"/><Relationship Id="rId614" Type="http://schemas.openxmlformats.org/officeDocument/2006/relationships/customXml" Target="../ink/ink4177.xml"/><Relationship Id="rId821" Type="http://schemas.openxmlformats.org/officeDocument/2006/relationships/customXml" Target="../ink/ink4282.xml"/><Relationship Id="rId253" Type="http://schemas.openxmlformats.org/officeDocument/2006/relationships/image" Target="../media/image397.png"/><Relationship Id="rId460" Type="http://schemas.openxmlformats.org/officeDocument/2006/relationships/customXml" Target="../ink/ink4100.xml"/><Relationship Id="rId698" Type="http://schemas.openxmlformats.org/officeDocument/2006/relationships/image" Target="../media/image3329.png"/><Relationship Id="rId919" Type="http://schemas.openxmlformats.org/officeDocument/2006/relationships/image" Target="../media/image3437.png"/><Relationship Id="rId48" Type="http://schemas.openxmlformats.org/officeDocument/2006/relationships/customXml" Target="../ink/ink3894.xml"/><Relationship Id="rId113" Type="http://schemas.openxmlformats.org/officeDocument/2006/relationships/image" Target="../media/image327.png"/><Relationship Id="rId320" Type="http://schemas.openxmlformats.org/officeDocument/2006/relationships/customXml" Target="../ink/ink4030.xml"/><Relationship Id="rId558" Type="http://schemas.openxmlformats.org/officeDocument/2006/relationships/customXml" Target="../ink/ink4149.xml"/><Relationship Id="rId765" Type="http://schemas.openxmlformats.org/officeDocument/2006/relationships/customXml" Target="../ink/ink4253.xml"/><Relationship Id="rId197" Type="http://schemas.openxmlformats.org/officeDocument/2006/relationships/image" Target="../media/image369.png"/><Relationship Id="rId418" Type="http://schemas.openxmlformats.org/officeDocument/2006/relationships/customXml" Target="../ink/ink4079.xml"/><Relationship Id="rId625" Type="http://schemas.openxmlformats.org/officeDocument/2006/relationships/image" Target="../media/image3293.png"/><Relationship Id="rId832" Type="http://schemas.openxmlformats.org/officeDocument/2006/relationships/customXml" Target="../ink/ink4288.xml"/></Relationships>
</file>

<file path=ppt/slides/_rels/slide17.xml.rels><?xml version="1.0" encoding="UTF-8" standalone="yes"?>
<Relationships xmlns="http://schemas.openxmlformats.org/package/2006/relationships"><Relationship Id="rId3" Type="http://schemas.openxmlformats.org/officeDocument/2006/relationships/customXml" Target="../ink/ink4339.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45.png"/><Relationship Id="rId5" Type="http://schemas.openxmlformats.org/officeDocument/2006/relationships/customXml" Target="../ink/ink4340.xml"/><Relationship Id="rId4" Type="http://schemas.openxmlformats.org/officeDocument/2006/relationships/image" Target="../media/image3444.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6" Type="http://schemas.openxmlformats.org/officeDocument/2006/relationships/image" Target="../media/image18000.png"/><Relationship Id="rId21" Type="http://schemas.openxmlformats.org/officeDocument/2006/relationships/customXml" Target="../ink/ink170.xml"/><Relationship Id="rId42" Type="http://schemas.openxmlformats.org/officeDocument/2006/relationships/image" Target="../media/image18080.png"/><Relationship Id="rId47" Type="http://schemas.openxmlformats.org/officeDocument/2006/relationships/customXml" Target="../ink/ink183.xml"/><Relationship Id="rId63" Type="http://schemas.openxmlformats.org/officeDocument/2006/relationships/customXml" Target="../ink/ink191.xml"/><Relationship Id="rId68" Type="http://schemas.openxmlformats.org/officeDocument/2006/relationships/image" Target="../media/image18210.png"/><Relationship Id="rId84" Type="http://schemas.openxmlformats.org/officeDocument/2006/relationships/image" Target="../media/image18290.png"/><Relationship Id="rId89" Type="http://schemas.openxmlformats.org/officeDocument/2006/relationships/customXml" Target="../ink/ink204.xml"/><Relationship Id="rId112" Type="http://schemas.openxmlformats.org/officeDocument/2006/relationships/image" Target="../media/image18420.png"/><Relationship Id="rId16" Type="http://schemas.openxmlformats.org/officeDocument/2006/relationships/image" Target="../media/image17950.png"/><Relationship Id="rId107" Type="http://schemas.openxmlformats.org/officeDocument/2006/relationships/customXml" Target="../ink/ink213.xml"/><Relationship Id="rId11" Type="http://schemas.openxmlformats.org/officeDocument/2006/relationships/customXml" Target="../ink/ink165.xml"/><Relationship Id="rId32" Type="http://schemas.openxmlformats.org/officeDocument/2006/relationships/image" Target="../media/image18030.png"/><Relationship Id="rId37" Type="http://schemas.openxmlformats.org/officeDocument/2006/relationships/customXml" Target="../ink/ink178.xml"/><Relationship Id="rId53" Type="http://schemas.openxmlformats.org/officeDocument/2006/relationships/customXml" Target="../ink/ink186.xml"/><Relationship Id="rId58" Type="http://schemas.openxmlformats.org/officeDocument/2006/relationships/image" Target="../media/image18160.png"/><Relationship Id="rId74" Type="http://schemas.openxmlformats.org/officeDocument/2006/relationships/image" Target="../media/image18240.png"/><Relationship Id="rId79" Type="http://schemas.openxmlformats.org/officeDocument/2006/relationships/customXml" Target="../ink/ink199.xml"/><Relationship Id="rId102" Type="http://schemas.openxmlformats.org/officeDocument/2006/relationships/image" Target="../media/image18370.png"/><Relationship Id="rId5" Type="http://schemas.openxmlformats.org/officeDocument/2006/relationships/customXml" Target="../ink/ink162.xml"/><Relationship Id="rId90" Type="http://schemas.openxmlformats.org/officeDocument/2006/relationships/image" Target="../media/image18310.png"/><Relationship Id="rId95" Type="http://schemas.openxmlformats.org/officeDocument/2006/relationships/customXml" Target="../ink/ink207.xml"/><Relationship Id="rId22" Type="http://schemas.openxmlformats.org/officeDocument/2006/relationships/image" Target="../media/image17980.png"/><Relationship Id="rId27" Type="http://schemas.openxmlformats.org/officeDocument/2006/relationships/customXml" Target="../ink/ink173.xml"/><Relationship Id="rId43" Type="http://schemas.openxmlformats.org/officeDocument/2006/relationships/customXml" Target="../ink/ink181.xml"/><Relationship Id="rId48" Type="http://schemas.openxmlformats.org/officeDocument/2006/relationships/image" Target="../media/image18110.png"/><Relationship Id="rId64" Type="http://schemas.openxmlformats.org/officeDocument/2006/relationships/image" Target="../media/image18190.png"/><Relationship Id="rId69" Type="http://schemas.openxmlformats.org/officeDocument/2006/relationships/customXml" Target="../ink/ink194.xml"/><Relationship Id="rId113" Type="http://schemas.openxmlformats.org/officeDocument/2006/relationships/customXml" Target="../ink/ink216.xml"/><Relationship Id="rId80" Type="http://schemas.openxmlformats.org/officeDocument/2006/relationships/image" Target="../media/image18270.png"/><Relationship Id="rId85" Type="http://schemas.openxmlformats.org/officeDocument/2006/relationships/customXml" Target="../ink/ink202.xml"/><Relationship Id="rId12" Type="http://schemas.openxmlformats.org/officeDocument/2006/relationships/image" Target="../media/image17930.png"/><Relationship Id="rId17" Type="http://schemas.openxmlformats.org/officeDocument/2006/relationships/customXml" Target="../ink/ink168.xml"/><Relationship Id="rId33" Type="http://schemas.openxmlformats.org/officeDocument/2006/relationships/customXml" Target="../ink/ink176.xml"/><Relationship Id="rId38" Type="http://schemas.openxmlformats.org/officeDocument/2006/relationships/image" Target="../media/image18060.png"/><Relationship Id="rId59" Type="http://schemas.openxmlformats.org/officeDocument/2006/relationships/customXml" Target="../ink/ink189.xml"/><Relationship Id="rId103" Type="http://schemas.openxmlformats.org/officeDocument/2006/relationships/customXml" Target="../ink/ink211.xml"/><Relationship Id="rId108" Type="http://schemas.openxmlformats.org/officeDocument/2006/relationships/image" Target="../media/image18400.png"/><Relationship Id="rId54" Type="http://schemas.openxmlformats.org/officeDocument/2006/relationships/image" Target="../media/image18140.png"/><Relationship Id="rId70" Type="http://schemas.openxmlformats.org/officeDocument/2006/relationships/image" Target="../media/image18220.png"/><Relationship Id="rId75" Type="http://schemas.openxmlformats.org/officeDocument/2006/relationships/customXml" Target="../ink/ink197.xml"/><Relationship Id="rId91" Type="http://schemas.openxmlformats.org/officeDocument/2006/relationships/customXml" Target="../ink/ink205.xml"/><Relationship Id="rId96" Type="http://schemas.openxmlformats.org/officeDocument/2006/relationships/image" Target="../media/image18340.png"/><Relationship Id="rId1" Type="http://schemas.openxmlformats.org/officeDocument/2006/relationships/slideLayout" Target="../slideLayouts/slideLayout7.xml"/><Relationship Id="rId6" Type="http://schemas.openxmlformats.org/officeDocument/2006/relationships/image" Target="../media/image17900.png"/><Relationship Id="rId15" Type="http://schemas.openxmlformats.org/officeDocument/2006/relationships/customXml" Target="../ink/ink167.xml"/><Relationship Id="rId23" Type="http://schemas.openxmlformats.org/officeDocument/2006/relationships/customXml" Target="../ink/ink171.xml"/><Relationship Id="rId28" Type="http://schemas.openxmlformats.org/officeDocument/2006/relationships/image" Target="../media/image18010.png"/><Relationship Id="rId36" Type="http://schemas.openxmlformats.org/officeDocument/2006/relationships/image" Target="../media/image18050.png"/><Relationship Id="rId49" Type="http://schemas.openxmlformats.org/officeDocument/2006/relationships/customXml" Target="../ink/ink184.xml"/><Relationship Id="rId57" Type="http://schemas.openxmlformats.org/officeDocument/2006/relationships/customXml" Target="../ink/ink188.xml"/><Relationship Id="rId106" Type="http://schemas.openxmlformats.org/officeDocument/2006/relationships/image" Target="../media/image18390.png"/><Relationship Id="rId114" Type="http://schemas.openxmlformats.org/officeDocument/2006/relationships/image" Target="../media/image18430.png"/><Relationship Id="rId10" Type="http://schemas.openxmlformats.org/officeDocument/2006/relationships/image" Target="../media/image17920.png"/><Relationship Id="rId31" Type="http://schemas.openxmlformats.org/officeDocument/2006/relationships/customXml" Target="../ink/ink175.xml"/><Relationship Id="rId44" Type="http://schemas.openxmlformats.org/officeDocument/2006/relationships/image" Target="../media/image18090.png"/><Relationship Id="rId52" Type="http://schemas.openxmlformats.org/officeDocument/2006/relationships/image" Target="../media/image18130.png"/><Relationship Id="rId60" Type="http://schemas.openxmlformats.org/officeDocument/2006/relationships/image" Target="../media/image18170.png"/><Relationship Id="rId65" Type="http://schemas.openxmlformats.org/officeDocument/2006/relationships/customXml" Target="../ink/ink192.xml"/><Relationship Id="rId73" Type="http://schemas.openxmlformats.org/officeDocument/2006/relationships/customXml" Target="../ink/ink196.xml"/><Relationship Id="rId78" Type="http://schemas.openxmlformats.org/officeDocument/2006/relationships/image" Target="../media/image18260.png"/><Relationship Id="rId81" Type="http://schemas.openxmlformats.org/officeDocument/2006/relationships/customXml" Target="../ink/ink200.xml"/><Relationship Id="rId86" Type="http://schemas.openxmlformats.org/officeDocument/2006/relationships/image" Target="../media/image15110.png"/><Relationship Id="rId94" Type="http://schemas.openxmlformats.org/officeDocument/2006/relationships/image" Target="../media/image18330.png"/><Relationship Id="rId99" Type="http://schemas.openxmlformats.org/officeDocument/2006/relationships/customXml" Target="../ink/ink209.xml"/><Relationship Id="rId101" Type="http://schemas.openxmlformats.org/officeDocument/2006/relationships/customXml" Target="../ink/ink210.xml"/><Relationship Id="rId4" Type="http://schemas.openxmlformats.org/officeDocument/2006/relationships/image" Target="../media/image17890.png"/><Relationship Id="rId9" Type="http://schemas.openxmlformats.org/officeDocument/2006/relationships/customXml" Target="../ink/ink164.xml"/><Relationship Id="rId13" Type="http://schemas.openxmlformats.org/officeDocument/2006/relationships/customXml" Target="../ink/ink166.xml"/><Relationship Id="rId18" Type="http://schemas.openxmlformats.org/officeDocument/2006/relationships/image" Target="../media/image17960.png"/><Relationship Id="rId39" Type="http://schemas.openxmlformats.org/officeDocument/2006/relationships/customXml" Target="../ink/ink179.xml"/><Relationship Id="rId109" Type="http://schemas.openxmlformats.org/officeDocument/2006/relationships/customXml" Target="../ink/ink214.xml"/><Relationship Id="rId34" Type="http://schemas.openxmlformats.org/officeDocument/2006/relationships/image" Target="../media/image18040.png"/><Relationship Id="rId50" Type="http://schemas.openxmlformats.org/officeDocument/2006/relationships/image" Target="../media/image18120.png"/><Relationship Id="rId55" Type="http://schemas.openxmlformats.org/officeDocument/2006/relationships/customXml" Target="../ink/ink187.xml"/><Relationship Id="rId76" Type="http://schemas.openxmlformats.org/officeDocument/2006/relationships/image" Target="../media/image18250.png"/><Relationship Id="rId97" Type="http://schemas.openxmlformats.org/officeDocument/2006/relationships/customXml" Target="../ink/ink208.xml"/><Relationship Id="rId104" Type="http://schemas.openxmlformats.org/officeDocument/2006/relationships/image" Target="../media/image18380.png"/><Relationship Id="rId7" Type="http://schemas.openxmlformats.org/officeDocument/2006/relationships/customXml" Target="../ink/ink163.xml"/><Relationship Id="rId71" Type="http://schemas.openxmlformats.org/officeDocument/2006/relationships/customXml" Target="../ink/ink195.xml"/><Relationship Id="rId92" Type="http://schemas.openxmlformats.org/officeDocument/2006/relationships/image" Target="../media/image18320.png"/><Relationship Id="rId2" Type="http://schemas.openxmlformats.org/officeDocument/2006/relationships/notesSlide" Target="../notesSlides/notesSlide2.xml"/><Relationship Id="rId29" Type="http://schemas.openxmlformats.org/officeDocument/2006/relationships/customXml" Target="../ink/ink174.xml"/><Relationship Id="rId24" Type="http://schemas.openxmlformats.org/officeDocument/2006/relationships/image" Target="../media/image17990.png"/><Relationship Id="rId40" Type="http://schemas.openxmlformats.org/officeDocument/2006/relationships/image" Target="../media/image18070.png"/><Relationship Id="rId45" Type="http://schemas.openxmlformats.org/officeDocument/2006/relationships/customXml" Target="../ink/ink182.xml"/><Relationship Id="rId66" Type="http://schemas.openxmlformats.org/officeDocument/2006/relationships/image" Target="../media/image18200.png"/><Relationship Id="rId87" Type="http://schemas.openxmlformats.org/officeDocument/2006/relationships/customXml" Target="../ink/ink203.xml"/><Relationship Id="rId110" Type="http://schemas.openxmlformats.org/officeDocument/2006/relationships/image" Target="../media/image18410.png"/><Relationship Id="rId115" Type="http://schemas.openxmlformats.org/officeDocument/2006/relationships/customXml" Target="../ink/ink217.xml"/><Relationship Id="rId61" Type="http://schemas.openxmlformats.org/officeDocument/2006/relationships/customXml" Target="../ink/ink190.xml"/><Relationship Id="rId82" Type="http://schemas.openxmlformats.org/officeDocument/2006/relationships/image" Target="../media/image18280.png"/><Relationship Id="rId19" Type="http://schemas.openxmlformats.org/officeDocument/2006/relationships/customXml" Target="../ink/ink169.xml"/><Relationship Id="rId14" Type="http://schemas.openxmlformats.org/officeDocument/2006/relationships/image" Target="../media/image17940.png"/><Relationship Id="rId30" Type="http://schemas.openxmlformats.org/officeDocument/2006/relationships/image" Target="../media/image18020.png"/><Relationship Id="rId35" Type="http://schemas.openxmlformats.org/officeDocument/2006/relationships/customXml" Target="../ink/ink177.xml"/><Relationship Id="rId56" Type="http://schemas.openxmlformats.org/officeDocument/2006/relationships/image" Target="../media/image18150.png"/><Relationship Id="rId77" Type="http://schemas.openxmlformats.org/officeDocument/2006/relationships/customXml" Target="../ink/ink198.xml"/><Relationship Id="rId100" Type="http://schemas.openxmlformats.org/officeDocument/2006/relationships/image" Target="../media/image18360.png"/><Relationship Id="rId105" Type="http://schemas.openxmlformats.org/officeDocument/2006/relationships/customXml" Target="../ink/ink212.xml"/><Relationship Id="rId8" Type="http://schemas.openxmlformats.org/officeDocument/2006/relationships/image" Target="../media/image17910.png"/><Relationship Id="rId51" Type="http://schemas.openxmlformats.org/officeDocument/2006/relationships/customXml" Target="../ink/ink185.xml"/><Relationship Id="rId72" Type="http://schemas.openxmlformats.org/officeDocument/2006/relationships/image" Target="../media/image18230.png"/><Relationship Id="rId93" Type="http://schemas.openxmlformats.org/officeDocument/2006/relationships/customXml" Target="../ink/ink206.xml"/><Relationship Id="rId98" Type="http://schemas.openxmlformats.org/officeDocument/2006/relationships/image" Target="../media/image18350.png"/><Relationship Id="rId3" Type="http://schemas.openxmlformats.org/officeDocument/2006/relationships/customXml" Target="../ink/ink161.xml"/><Relationship Id="rId25" Type="http://schemas.openxmlformats.org/officeDocument/2006/relationships/customXml" Target="../ink/ink172.xml"/><Relationship Id="rId46" Type="http://schemas.openxmlformats.org/officeDocument/2006/relationships/image" Target="../media/image18100.png"/><Relationship Id="rId67" Type="http://schemas.openxmlformats.org/officeDocument/2006/relationships/customXml" Target="../ink/ink193.xml"/><Relationship Id="rId116" Type="http://schemas.openxmlformats.org/officeDocument/2006/relationships/image" Target="../media/image18440.png"/><Relationship Id="rId20" Type="http://schemas.openxmlformats.org/officeDocument/2006/relationships/image" Target="../media/image17970.png"/><Relationship Id="rId41" Type="http://schemas.openxmlformats.org/officeDocument/2006/relationships/customXml" Target="../ink/ink180.xml"/><Relationship Id="rId62" Type="http://schemas.openxmlformats.org/officeDocument/2006/relationships/image" Target="../media/image18180.png"/><Relationship Id="rId83" Type="http://schemas.openxmlformats.org/officeDocument/2006/relationships/customXml" Target="../ink/ink201.xml"/><Relationship Id="rId88" Type="http://schemas.openxmlformats.org/officeDocument/2006/relationships/image" Target="../media/image18300.png"/><Relationship Id="rId111" Type="http://schemas.openxmlformats.org/officeDocument/2006/relationships/customXml" Target="../ink/ink2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75.xml"/><Relationship Id="rId21" Type="http://schemas.openxmlformats.org/officeDocument/2006/relationships/customXml" Target="../ink/ink227.xml"/><Relationship Id="rId42" Type="http://schemas.openxmlformats.org/officeDocument/2006/relationships/image" Target="../media/image18640.png"/><Relationship Id="rId63" Type="http://schemas.openxmlformats.org/officeDocument/2006/relationships/customXml" Target="../ink/ink248.xml"/><Relationship Id="rId84" Type="http://schemas.openxmlformats.org/officeDocument/2006/relationships/image" Target="../media/image18850.png"/><Relationship Id="rId138" Type="http://schemas.openxmlformats.org/officeDocument/2006/relationships/image" Target="../media/image19120.png"/><Relationship Id="rId159" Type="http://schemas.openxmlformats.org/officeDocument/2006/relationships/customXml" Target="../ink/ink296.xml"/><Relationship Id="rId170" Type="http://schemas.openxmlformats.org/officeDocument/2006/relationships/image" Target="../media/image19280.png"/><Relationship Id="rId107" Type="http://schemas.openxmlformats.org/officeDocument/2006/relationships/customXml" Target="../ink/ink270.xml"/><Relationship Id="rId11" Type="http://schemas.openxmlformats.org/officeDocument/2006/relationships/customXml" Target="../ink/ink222.xml"/><Relationship Id="rId32" Type="http://schemas.openxmlformats.org/officeDocument/2006/relationships/image" Target="../media/image18590.png"/><Relationship Id="rId53" Type="http://schemas.openxmlformats.org/officeDocument/2006/relationships/customXml" Target="../ink/ink243.xml"/><Relationship Id="rId74" Type="http://schemas.openxmlformats.org/officeDocument/2006/relationships/image" Target="../media/image18800.png"/><Relationship Id="rId128" Type="http://schemas.openxmlformats.org/officeDocument/2006/relationships/image" Target="../media/image19070.png"/><Relationship Id="rId149" Type="http://schemas.openxmlformats.org/officeDocument/2006/relationships/customXml" Target="../ink/ink291.xml"/><Relationship Id="rId5" Type="http://schemas.openxmlformats.org/officeDocument/2006/relationships/customXml" Target="../ink/ink219.xml"/><Relationship Id="rId95" Type="http://schemas.openxmlformats.org/officeDocument/2006/relationships/customXml" Target="../ink/ink264.xml"/><Relationship Id="rId160" Type="http://schemas.openxmlformats.org/officeDocument/2006/relationships/image" Target="../media/image19230.png"/><Relationship Id="rId22" Type="http://schemas.openxmlformats.org/officeDocument/2006/relationships/image" Target="../media/image18540.png"/><Relationship Id="rId43" Type="http://schemas.openxmlformats.org/officeDocument/2006/relationships/customXml" Target="../ink/ink238.xml"/><Relationship Id="rId64" Type="http://schemas.openxmlformats.org/officeDocument/2006/relationships/image" Target="../media/image18750.png"/><Relationship Id="rId118" Type="http://schemas.openxmlformats.org/officeDocument/2006/relationships/image" Target="../media/image19020.png"/><Relationship Id="rId139" Type="http://schemas.openxmlformats.org/officeDocument/2006/relationships/customXml" Target="../ink/ink286.xml"/><Relationship Id="rId85" Type="http://schemas.openxmlformats.org/officeDocument/2006/relationships/customXml" Target="../ink/ink259.xml"/><Relationship Id="rId150" Type="http://schemas.openxmlformats.org/officeDocument/2006/relationships/image" Target="../media/image19180.png"/><Relationship Id="rId171" Type="http://schemas.openxmlformats.org/officeDocument/2006/relationships/customXml" Target="../ink/ink302.xml"/><Relationship Id="rId12" Type="http://schemas.openxmlformats.org/officeDocument/2006/relationships/image" Target="../media/image18490.png"/><Relationship Id="rId33" Type="http://schemas.openxmlformats.org/officeDocument/2006/relationships/customXml" Target="../ink/ink233.xml"/><Relationship Id="rId108" Type="http://schemas.openxmlformats.org/officeDocument/2006/relationships/image" Target="../media/image18970.png"/><Relationship Id="rId129" Type="http://schemas.openxmlformats.org/officeDocument/2006/relationships/customXml" Target="../ink/ink281.xml"/><Relationship Id="rId54" Type="http://schemas.openxmlformats.org/officeDocument/2006/relationships/image" Target="../media/image18700.png"/><Relationship Id="rId75" Type="http://schemas.openxmlformats.org/officeDocument/2006/relationships/customXml" Target="../ink/ink254.xml"/><Relationship Id="rId96" Type="http://schemas.openxmlformats.org/officeDocument/2006/relationships/image" Target="../media/image18910.png"/><Relationship Id="rId140" Type="http://schemas.openxmlformats.org/officeDocument/2006/relationships/image" Target="../media/image19130.png"/><Relationship Id="rId161" Type="http://schemas.openxmlformats.org/officeDocument/2006/relationships/customXml" Target="../ink/ink297.xml"/><Relationship Id="rId6" Type="http://schemas.openxmlformats.org/officeDocument/2006/relationships/image" Target="../media/image18460.png"/><Relationship Id="rId23" Type="http://schemas.openxmlformats.org/officeDocument/2006/relationships/customXml" Target="../ink/ink228.xml"/><Relationship Id="rId28" Type="http://schemas.openxmlformats.org/officeDocument/2006/relationships/image" Target="../media/image18570.png"/><Relationship Id="rId49" Type="http://schemas.openxmlformats.org/officeDocument/2006/relationships/customXml" Target="../ink/ink241.xml"/><Relationship Id="rId114" Type="http://schemas.openxmlformats.org/officeDocument/2006/relationships/image" Target="../media/image19000.png"/><Relationship Id="rId119" Type="http://schemas.openxmlformats.org/officeDocument/2006/relationships/customXml" Target="../ink/ink276.xml"/><Relationship Id="rId44" Type="http://schemas.openxmlformats.org/officeDocument/2006/relationships/image" Target="../media/image18650.png"/><Relationship Id="rId60" Type="http://schemas.openxmlformats.org/officeDocument/2006/relationships/image" Target="../media/image18730.png"/><Relationship Id="rId65" Type="http://schemas.openxmlformats.org/officeDocument/2006/relationships/customXml" Target="../ink/ink249.xml"/><Relationship Id="rId81" Type="http://schemas.openxmlformats.org/officeDocument/2006/relationships/customXml" Target="../ink/ink257.xml"/><Relationship Id="rId86" Type="http://schemas.openxmlformats.org/officeDocument/2006/relationships/image" Target="../media/image18860.png"/><Relationship Id="rId130" Type="http://schemas.openxmlformats.org/officeDocument/2006/relationships/image" Target="../media/image19080.png"/><Relationship Id="rId135" Type="http://schemas.openxmlformats.org/officeDocument/2006/relationships/customXml" Target="../ink/ink284.xml"/><Relationship Id="rId151" Type="http://schemas.openxmlformats.org/officeDocument/2006/relationships/customXml" Target="../ink/ink292.xml"/><Relationship Id="rId156" Type="http://schemas.openxmlformats.org/officeDocument/2006/relationships/image" Target="../media/image19210.png"/><Relationship Id="rId177" Type="http://schemas.openxmlformats.org/officeDocument/2006/relationships/customXml" Target="../ink/ink305.xml"/><Relationship Id="rId172" Type="http://schemas.openxmlformats.org/officeDocument/2006/relationships/image" Target="../media/image19290.png"/><Relationship Id="rId13" Type="http://schemas.openxmlformats.org/officeDocument/2006/relationships/customXml" Target="../ink/ink223.xml"/><Relationship Id="rId18" Type="http://schemas.openxmlformats.org/officeDocument/2006/relationships/image" Target="../media/image18520.png"/><Relationship Id="rId39" Type="http://schemas.openxmlformats.org/officeDocument/2006/relationships/customXml" Target="../ink/ink236.xml"/><Relationship Id="rId109" Type="http://schemas.openxmlformats.org/officeDocument/2006/relationships/customXml" Target="../ink/ink271.xml"/><Relationship Id="rId34" Type="http://schemas.openxmlformats.org/officeDocument/2006/relationships/image" Target="../media/image18600.png"/><Relationship Id="rId50" Type="http://schemas.openxmlformats.org/officeDocument/2006/relationships/image" Target="../media/image18680.png"/><Relationship Id="rId55" Type="http://schemas.openxmlformats.org/officeDocument/2006/relationships/customXml" Target="../ink/ink244.xml"/><Relationship Id="rId76" Type="http://schemas.openxmlformats.org/officeDocument/2006/relationships/image" Target="../media/image18810.png"/><Relationship Id="rId97" Type="http://schemas.openxmlformats.org/officeDocument/2006/relationships/customXml" Target="../ink/ink265.xml"/><Relationship Id="rId104" Type="http://schemas.openxmlformats.org/officeDocument/2006/relationships/image" Target="../media/image18950.png"/><Relationship Id="rId120" Type="http://schemas.openxmlformats.org/officeDocument/2006/relationships/image" Target="../media/image19030.png"/><Relationship Id="rId125" Type="http://schemas.openxmlformats.org/officeDocument/2006/relationships/customXml" Target="../ink/ink279.xml"/><Relationship Id="rId141" Type="http://schemas.openxmlformats.org/officeDocument/2006/relationships/customXml" Target="../ink/ink287.xml"/><Relationship Id="rId146" Type="http://schemas.openxmlformats.org/officeDocument/2006/relationships/image" Target="../media/image19160.png"/><Relationship Id="rId167" Type="http://schemas.openxmlformats.org/officeDocument/2006/relationships/customXml" Target="../ink/ink300.xml"/><Relationship Id="rId7" Type="http://schemas.openxmlformats.org/officeDocument/2006/relationships/customXml" Target="../ink/ink220.xml"/><Relationship Id="rId71" Type="http://schemas.openxmlformats.org/officeDocument/2006/relationships/customXml" Target="../ink/ink252.xml"/><Relationship Id="rId92" Type="http://schemas.openxmlformats.org/officeDocument/2006/relationships/image" Target="../media/image18890.png"/><Relationship Id="rId162" Type="http://schemas.openxmlformats.org/officeDocument/2006/relationships/image" Target="../media/image19240.png"/><Relationship Id="rId2" Type="http://schemas.openxmlformats.org/officeDocument/2006/relationships/notesSlide" Target="../notesSlides/notesSlide3.xml"/><Relationship Id="rId29" Type="http://schemas.openxmlformats.org/officeDocument/2006/relationships/customXml" Target="../ink/ink231.xml"/><Relationship Id="rId24" Type="http://schemas.openxmlformats.org/officeDocument/2006/relationships/image" Target="../media/image18550.png"/><Relationship Id="rId40" Type="http://schemas.openxmlformats.org/officeDocument/2006/relationships/image" Target="../media/image18630.png"/><Relationship Id="rId45" Type="http://schemas.openxmlformats.org/officeDocument/2006/relationships/customXml" Target="../ink/ink239.xml"/><Relationship Id="rId66" Type="http://schemas.openxmlformats.org/officeDocument/2006/relationships/image" Target="../media/image18760.png"/><Relationship Id="rId87" Type="http://schemas.openxmlformats.org/officeDocument/2006/relationships/customXml" Target="../ink/ink260.xml"/><Relationship Id="rId110" Type="http://schemas.openxmlformats.org/officeDocument/2006/relationships/image" Target="../media/image18980.png"/><Relationship Id="rId115" Type="http://schemas.openxmlformats.org/officeDocument/2006/relationships/customXml" Target="../ink/ink274.xml"/><Relationship Id="rId131" Type="http://schemas.openxmlformats.org/officeDocument/2006/relationships/customXml" Target="../ink/ink282.xml"/><Relationship Id="rId136" Type="http://schemas.openxmlformats.org/officeDocument/2006/relationships/image" Target="../media/image19110.png"/><Relationship Id="rId157" Type="http://schemas.openxmlformats.org/officeDocument/2006/relationships/customXml" Target="../ink/ink295.xml"/><Relationship Id="rId178" Type="http://schemas.openxmlformats.org/officeDocument/2006/relationships/image" Target="../media/image2154.png"/><Relationship Id="rId61" Type="http://schemas.openxmlformats.org/officeDocument/2006/relationships/customXml" Target="../ink/ink247.xml"/><Relationship Id="rId82" Type="http://schemas.openxmlformats.org/officeDocument/2006/relationships/image" Target="../media/image18840.png"/><Relationship Id="rId152" Type="http://schemas.openxmlformats.org/officeDocument/2006/relationships/image" Target="../media/image19190.png"/><Relationship Id="rId173" Type="http://schemas.openxmlformats.org/officeDocument/2006/relationships/customXml" Target="../ink/ink303.xml"/><Relationship Id="rId19" Type="http://schemas.openxmlformats.org/officeDocument/2006/relationships/customXml" Target="../ink/ink226.xml"/><Relationship Id="rId14" Type="http://schemas.openxmlformats.org/officeDocument/2006/relationships/image" Target="../media/image18500.png"/><Relationship Id="rId30" Type="http://schemas.openxmlformats.org/officeDocument/2006/relationships/image" Target="../media/image18580.png"/><Relationship Id="rId35" Type="http://schemas.openxmlformats.org/officeDocument/2006/relationships/customXml" Target="../ink/ink234.xml"/><Relationship Id="rId56" Type="http://schemas.openxmlformats.org/officeDocument/2006/relationships/image" Target="../media/image18710.png"/><Relationship Id="rId77" Type="http://schemas.openxmlformats.org/officeDocument/2006/relationships/customXml" Target="../ink/ink255.xml"/><Relationship Id="rId100" Type="http://schemas.openxmlformats.org/officeDocument/2006/relationships/image" Target="../media/image18930.png"/><Relationship Id="rId105" Type="http://schemas.openxmlformats.org/officeDocument/2006/relationships/customXml" Target="../ink/ink269.xml"/><Relationship Id="rId126" Type="http://schemas.openxmlformats.org/officeDocument/2006/relationships/image" Target="../media/image19060.png"/><Relationship Id="rId147" Type="http://schemas.openxmlformats.org/officeDocument/2006/relationships/customXml" Target="../ink/ink290.xml"/><Relationship Id="rId168" Type="http://schemas.openxmlformats.org/officeDocument/2006/relationships/image" Target="../media/image19270.png"/><Relationship Id="rId8" Type="http://schemas.openxmlformats.org/officeDocument/2006/relationships/image" Target="../media/image18470.png"/><Relationship Id="rId51" Type="http://schemas.openxmlformats.org/officeDocument/2006/relationships/customXml" Target="../ink/ink242.xml"/><Relationship Id="rId72" Type="http://schemas.openxmlformats.org/officeDocument/2006/relationships/image" Target="../media/image18790.png"/><Relationship Id="rId93" Type="http://schemas.openxmlformats.org/officeDocument/2006/relationships/customXml" Target="../ink/ink263.xml"/><Relationship Id="rId98" Type="http://schemas.openxmlformats.org/officeDocument/2006/relationships/image" Target="../media/image18920.png"/><Relationship Id="rId121" Type="http://schemas.openxmlformats.org/officeDocument/2006/relationships/customXml" Target="../ink/ink277.xml"/><Relationship Id="rId142" Type="http://schemas.openxmlformats.org/officeDocument/2006/relationships/image" Target="../media/image19140.png"/><Relationship Id="rId163" Type="http://schemas.openxmlformats.org/officeDocument/2006/relationships/customXml" Target="../ink/ink298.xml"/><Relationship Id="rId3" Type="http://schemas.openxmlformats.org/officeDocument/2006/relationships/customXml" Target="../ink/ink218.xml"/><Relationship Id="rId25" Type="http://schemas.openxmlformats.org/officeDocument/2006/relationships/customXml" Target="../ink/ink229.xml"/><Relationship Id="rId46" Type="http://schemas.openxmlformats.org/officeDocument/2006/relationships/image" Target="../media/image18660.png"/><Relationship Id="rId67" Type="http://schemas.openxmlformats.org/officeDocument/2006/relationships/customXml" Target="../ink/ink250.xml"/><Relationship Id="rId116" Type="http://schemas.openxmlformats.org/officeDocument/2006/relationships/image" Target="../media/image19010.png"/><Relationship Id="rId137" Type="http://schemas.openxmlformats.org/officeDocument/2006/relationships/customXml" Target="../ink/ink285.xml"/><Relationship Id="rId158" Type="http://schemas.openxmlformats.org/officeDocument/2006/relationships/image" Target="../media/image19220.png"/><Relationship Id="rId20" Type="http://schemas.openxmlformats.org/officeDocument/2006/relationships/image" Target="../media/image18530.png"/><Relationship Id="rId41" Type="http://schemas.openxmlformats.org/officeDocument/2006/relationships/customXml" Target="../ink/ink237.xml"/><Relationship Id="rId62" Type="http://schemas.openxmlformats.org/officeDocument/2006/relationships/image" Target="../media/image18740.png"/><Relationship Id="rId83" Type="http://schemas.openxmlformats.org/officeDocument/2006/relationships/customXml" Target="../ink/ink258.xml"/><Relationship Id="rId88" Type="http://schemas.openxmlformats.org/officeDocument/2006/relationships/image" Target="../media/image18870.png"/><Relationship Id="rId111" Type="http://schemas.openxmlformats.org/officeDocument/2006/relationships/customXml" Target="../ink/ink272.xml"/><Relationship Id="rId132" Type="http://schemas.openxmlformats.org/officeDocument/2006/relationships/image" Target="../media/image19090.png"/><Relationship Id="rId153" Type="http://schemas.openxmlformats.org/officeDocument/2006/relationships/customXml" Target="../ink/ink293.xml"/><Relationship Id="rId174" Type="http://schemas.openxmlformats.org/officeDocument/2006/relationships/image" Target="../media/image19300.png"/><Relationship Id="rId15" Type="http://schemas.openxmlformats.org/officeDocument/2006/relationships/customXml" Target="../ink/ink224.xml"/><Relationship Id="rId36" Type="http://schemas.openxmlformats.org/officeDocument/2006/relationships/image" Target="../media/image18610.png"/><Relationship Id="rId57" Type="http://schemas.openxmlformats.org/officeDocument/2006/relationships/customXml" Target="../ink/ink245.xml"/><Relationship Id="rId106" Type="http://schemas.openxmlformats.org/officeDocument/2006/relationships/image" Target="../media/image18960.png"/><Relationship Id="rId127" Type="http://schemas.openxmlformats.org/officeDocument/2006/relationships/customXml" Target="../ink/ink280.xml"/><Relationship Id="rId10" Type="http://schemas.openxmlformats.org/officeDocument/2006/relationships/image" Target="../media/image18480.png"/><Relationship Id="rId31" Type="http://schemas.openxmlformats.org/officeDocument/2006/relationships/customXml" Target="../ink/ink232.xml"/><Relationship Id="rId52" Type="http://schemas.openxmlformats.org/officeDocument/2006/relationships/image" Target="../media/image18690.png"/><Relationship Id="rId73" Type="http://schemas.openxmlformats.org/officeDocument/2006/relationships/customXml" Target="../ink/ink253.xml"/><Relationship Id="rId78" Type="http://schemas.openxmlformats.org/officeDocument/2006/relationships/image" Target="../media/image18820.png"/><Relationship Id="rId94" Type="http://schemas.openxmlformats.org/officeDocument/2006/relationships/image" Target="../media/image18900.png"/><Relationship Id="rId99" Type="http://schemas.openxmlformats.org/officeDocument/2006/relationships/customXml" Target="../ink/ink266.xml"/><Relationship Id="rId101" Type="http://schemas.openxmlformats.org/officeDocument/2006/relationships/customXml" Target="../ink/ink267.xml"/><Relationship Id="rId122" Type="http://schemas.openxmlformats.org/officeDocument/2006/relationships/image" Target="../media/image19040.png"/><Relationship Id="rId143" Type="http://schemas.openxmlformats.org/officeDocument/2006/relationships/customXml" Target="../ink/ink288.xml"/><Relationship Id="rId148" Type="http://schemas.openxmlformats.org/officeDocument/2006/relationships/image" Target="../media/image19170.png"/><Relationship Id="rId164" Type="http://schemas.openxmlformats.org/officeDocument/2006/relationships/image" Target="../media/image19250.png"/><Relationship Id="rId169" Type="http://schemas.openxmlformats.org/officeDocument/2006/relationships/customXml" Target="../ink/ink301.xml"/><Relationship Id="rId4" Type="http://schemas.openxmlformats.org/officeDocument/2006/relationships/image" Target="../media/image18450.png"/><Relationship Id="rId9" Type="http://schemas.openxmlformats.org/officeDocument/2006/relationships/customXml" Target="../ink/ink221.xml"/><Relationship Id="rId26" Type="http://schemas.openxmlformats.org/officeDocument/2006/relationships/image" Target="../media/image18560.png"/><Relationship Id="rId47" Type="http://schemas.openxmlformats.org/officeDocument/2006/relationships/customXml" Target="../ink/ink240.xml"/><Relationship Id="rId68" Type="http://schemas.openxmlformats.org/officeDocument/2006/relationships/image" Target="../media/image18770.png"/><Relationship Id="rId89" Type="http://schemas.openxmlformats.org/officeDocument/2006/relationships/customXml" Target="../ink/ink261.xml"/><Relationship Id="rId112" Type="http://schemas.openxmlformats.org/officeDocument/2006/relationships/image" Target="../media/image18990.png"/><Relationship Id="rId133" Type="http://schemas.openxmlformats.org/officeDocument/2006/relationships/customXml" Target="../ink/ink283.xml"/><Relationship Id="rId154" Type="http://schemas.openxmlformats.org/officeDocument/2006/relationships/image" Target="../media/image19200.png"/><Relationship Id="rId175" Type="http://schemas.openxmlformats.org/officeDocument/2006/relationships/customXml" Target="../ink/ink304.xml"/><Relationship Id="rId16" Type="http://schemas.openxmlformats.org/officeDocument/2006/relationships/image" Target="../media/image18510.png"/><Relationship Id="rId37" Type="http://schemas.openxmlformats.org/officeDocument/2006/relationships/customXml" Target="../ink/ink235.xml"/><Relationship Id="rId58" Type="http://schemas.openxmlformats.org/officeDocument/2006/relationships/image" Target="../media/image18720.png"/><Relationship Id="rId79" Type="http://schemas.openxmlformats.org/officeDocument/2006/relationships/customXml" Target="../ink/ink256.xml"/><Relationship Id="rId102" Type="http://schemas.openxmlformats.org/officeDocument/2006/relationships/image" Target="../media/image18940.png"/><Relationship Id="rId123" Type="http://schemas.openxmlformats.org/officeDocument/2006/relationships/customXml" Target="../ink/ink278.xml"/><Relationship Id="rId144" Type="http://schemas.openxmlformats.org/officeDocument/2006/relationships/image" Target="../media/image19150.png"/><Relationship Id="rId90" Type="http://schemas.openxmlformats.org/officeDocument/2006/relationships/image" Target="../media/image18880.png"/><Relationship Id="rId165" Type="http://schemas.openxmlformats.org/officeDocument/2006/relationships/customXml" Target="../ink/ink299.xml"/><Relationship Id="rId27" Type="http://schemas.openxmlformats.org/officeDocument/2006/relationships/customXml" Target="../ink/ink230.xml"/><Relationship Id="rId48" Type="http://schemas.openxmlformats.org/officeDocument/2006/relationships/image" Target="../media/image18670.png"/><Relationship Id="rId69" Type="http://schemas.openxmlformats.org/officeDocument/2006/relationships/customXml" Target="../ink/ink251.xml"/><Relationship Id="rId113" Type="http://schemas.openxmlformats.org/officeDocument/2006/relationships/customXml" Target="../ink/ink273.xml"/><Relationship Id="rId134" Type="http://schemas.openxmlformats.org/officeDocument/2006/relationships/image" Target="../media/image19100.png"/><Relationship Id="rId80" Type="http://schemas.openxmlformats.org/officeDocument/2006/relationships/image" Target="../media/image18830.png"/><Relationship Id="rId155" Type="http://schemas.openxmlformats.org/officeDocument/2006/relationships/customXml" Target="../ink/ink294.xml"/><Relationship Id="rId176" Type="http://schemas.openxmlformats.org/officeDocument/2006/relationships/image" Target="../media/image19310.png"/><Relationship Id="rId17" Type="http://schemas.openxmlformats.org/officeDocument/2006/relationships/customXml" Target="../ink/ink225.xml"/><Relationship Id="rId38" Type="http://schemas.openxmlformats.org/officeDocument/2006/relationships/image" Target="../media/image18620.png"/><Relationship Id="rId59" Type="http://schemas.openxmlformats.org/officeDocument/2006/relationships/customXml" Target="../ink/ink246.xml"/><Relationship Id="rId103" Type="http://schemas.openxmlformats.org/officeDocument/2006/relationships/customXml" Target="../ink/ink268.xml"/><Relationship Id="rId124" Type="http://schemas.openxmlformats.org/officeDocument/2006/relationships/image" Target="../media/image19050.png"/><Relationship Id="rId70" Type="http://schemas.openxmlformats.org/officeDocument/2006/relationships/image" Target="../media/image18780.png"/><Relationship Id="rId91" Type="http://schemas.openxmlformats.org/officeDocument/2006/relationships/customXml" Target="../ink/ink262.xml"/><Relationship Id="rId145" Type="http://schemas.openxmlformats.org/officeDocument/2006/relationships/customXml" Target="../ink/ink289.xml"/><Relationship Id="rId166" Type="http://schemas.openxmlformats.org/officeDocument/2006/relationships/image" Target="../media/image1926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362.xml"/><Relationship Id="rId671" Type="http://schemas.openxmlformats.org/officeDocument/2006/relationships/customXml" Target="../ink/ink644.xml"/><Relationship Id="rId769" Type="http://schemas.openxmlformats.org/officeDocument/2006/relationships/image" Target="../media/image2304.png"/><Relationship Id="rId21" Type="http://schemas.openxmlformats.org/officeDocument/2006/relationships/customXml" Target="../ink/ink314.xml"/><Relationship Id="rId324" Type="http://schemas.openxmlformats.org/officeDocument/2006/relationships/image" Target="../media/image20860.png"/><Relationship Id="rId531" Type="http://schemas.openxmlformats.org/officeDocument/2006/relationships/customXml" Target="../ink/ink573.xml"/><Relationship Id="rId629" Type="http://schemas.openxmlformats.org/officeDocument/2006/relationships/image" Target="../media/image2236.png"/><Relationship Id="rId170" Type="http://schemas.openxmlformats.org/officeDocument/2006/relationships/customXml" Target="../ink/ink389.xml"/><Relationship Id="rId836" Type="http://schemas.openxmlformats.org/officeDocument/2006/relationships/customXml" Target="../ink/ink727.xml"/><Relationship Id="rId268" Type="http://schemas.openxmlformats.org/officeDocument/2006/relationships/image" Target="../media/image20590.png"/><Relationship Id="rId475" Type="http://schemas.openxmlformats.org/officeDocument/2006/relationships/customXml" Target="../ink/ink545.xml"/><Relationship Id="rId682" Type="http://schemas.openxmlformats.org/officeDocument/2006/relationships/image" Target="../media/image2262.png"/><Relationship Id="rId32" Type="http://schemas.openxmlformats.org/officeDocument/2006/relationships/image" Target="../media/image19440.png"/><Relationship Id="rId128" Type="http://schemas.openxmlformats.org/officeDocument/2006/relationships/image" Target="../media/image19920.png"/><Relationship Id="rId335" Type="http://schemas.openxmlformats.org/officeDocument/2006/relationships/customXml" Target="../ink/ink475.xml"/><Relationship Id="rId542" Type="http://schemas.openxmlformats.org/officeDocument/2006/relationships/image" Target="../media/image2194.png"/><Relationship Id="rId181" Type="http://schemas.openxmlformats.org/officeDocument/2006/relationships/image" Target="../media/image20180.png"/><Relationship Id="rId402" Type="http://schemas.openxmlformats.org/officeDocument/2006/relationships/image" Target="../media/image21250.png"/><Relationship Id="rId847" Type="http://schemas.openxmlformats.org/officeDocument/2006/relationships/image" Target="../media/image2343.png"/><Relationship Id="rId279" Type="http://schemas.openxmlformats.org/officeDocument/2006/relationships/customXml" Target="../ink/ink446.xml"/><Relationship Id="rId486" Type="http://schemas.openxmlformats.org/officeDocument/2006/relationships/image" Target="../media/image2166.png"/><Relationship Id="rId693" Type="http://schemas.openxmlformats.org/officeDocument/2006/relationships/customXml" Target="../ink/ink655.xml"/><Relationship Id="rId707" Type="http://schemas.openxmlformats.org/officeDocument/2006/relationships/customXml" Target="../ink/ink662.xml"/><Relationship Id="rId43" Type="http://schemas.openxmlformats.org/officeDocument/2006/relationships/customXml" Target="../ink/ink325.xml"/><Relationship Id="rId139" Type="http://schemas.openxmlformats.org/officeDocument/2006/relationships/customXml" Target="../ink/ink373.xml"/><Relationship Id="rId346" Type="http://schemas.openxmlformats.org/officeDocument/2006/relationships/image" Target="../media/image20970.png"/><Relationship Id="rId553" Type="http://schemas.openxmlformats.org/officeDocument/2006/relationships/customXml" Target="../ink/ink584.xml"/><Relationship Id="rId760" Type="http://schemas.openxmlformats.org/officeDocument/2006/relationships/customXml" Target="../ink/ink689.xml"/><Relationship Id="rId192" Type="http://schemas.openxmlformats.org/officeDocument/2006/relationships/customXml" Target="../ink/ink400.xml"/><Relationship Id="rId206" Type="http://schemas.openxmlformats.org/officeDocument/2006/relationships/customXml" Target="../ink/ink407.xml"/><Relationship Id="rId413" Type="http://schemas.openxmlformats.org/officeDocument/2006/relationships/customXml" Target="../ink/ink514.xml"/><Relationship Id="rId858" Type="http://schemas.openxmlformats.org/officeDocument/2006/relationships/customXml" Target="../ink/ink738.xml"/><Relationship Id="rId497" Type="http://schemas.openxmlformats.org/officeDocument/2006/relationships/customXml" Target="../ink/ink556.xml"/><Relationship Id="rId620" Type="http://schemas.openxmlformats.org/officeDocument/2006/relationships/customXml" Target="../ink/ink618.xml"/><Relationship Id="rId718" Type="http://schemas.openxmlformats.org/officeDocument/2006/relationships/customXml" Target="../ink/ink668.xml"/><Relationship Id="rId357" Type="http://schemas.openxmlformats.org/officeDocument/2006/relationships/customXml" Target="../ink/ink486.xml"/><Relationship Id="rId54" Type="http://schemas.openxmlformats.org/officeDocument/2006/relationships/image" Target="../media/image19550.png"/><Relationship Id="rId217" Type="http://schemas.openxmlformats.org/officeDocument/2006/relationships/image" Target="../media/image20360.png"/><Relationship Id="rId564" Type="http://schemas.openxmlformats.org/officeDocument/2006/relationships/image" Target="../media/image2205.png"/><Relationship Id="rId771" Type="http://schemas.openxmlformats.org/officeDocument/2006/relationships/image" Target="../media/image2305.png"/><Relationship Id="rId869" Type="http://schemas.openxmlformats.org/officeDocument/2006/relationships/image" Target="../media/image2354.png"/><Relationship Id="rId424" Type="http://schemas.openxmlformats.org/officeDocument/2006/relationships/image" Target="../media/image21360.png"/><Relationship Id="rId631" Type="http://schemas.openxmlformats.org/officeDocument/2006/relationships/image" Target="../media/image2237.png"/><Relationship Id="rId729" Type="http://schemas.openxmlformats.org/officeDocument/2006/relationships/image" Target="../media/image2284.png"/><Relationship Id="rId270" Type="http://schemas.openxmlformats.org/officeDocument/2006/relationships/image" Target="../media/image20600.png"/><Relationship Id="rId65" Type="http://schemas.openxmlformats.org/officeDocument/2006/relationships/customXml" Target="../ink/ink336.xml"/><Relationship Id="rId130" Type="http://schemas.openxmlformats.org/officeDocument/2006/relationships/image" Target="../media/image19930.png"/><Relationship Id="rId368" Type="http://schemas.openxmlformats.org/officeDocument/2006/relationships/image" Target="../media/image21080.png"/><Relationship Id="rId575" Type="http://schemas.openxmlformats.org/officeDocument/2006/relationships/customXml" Target="../ink/ink595.xml"/><Relationship Id="rId782" Type="http://schemas.openxmlformats.org/officeDocument/2006/relationships/customXml" Target="../ink/ink700.xml"/><Relationship Id="rId228" Type="http://schemas.openxmlformats.org/officeDocument/2006/relationships/image" Target="../media/image20410.png"/><Relationship Id="rId435" Type="http://schemas.openxmlformats.org/officeDocument/2006/relationships/customXml" Target="../ink/ink525.xml"/><Relationship Id="rId642" Type="http://schemas.openxmlformats.org/officeDocument/2006/relationships/image" Target="../media/image2242.png"/><Relationship Id="rId281" Type="http://schemas.openxmlformats.org/officeDocument/2006/relationships/customXml" Target="../ink/ink447.xml"/><Relationship Id="rId502" Type="http://schemas.openxmlformats.org/officeDocument/2006/relationships/image" Target="../media/image2174.png"/><Relationship Id="rId76" Type="http://schemas.openxmlformats.org/officeDocument/2006/relationships/image" Target="../media/image19660.png"/><Relationship Id="rId141" Type="http://schemas.openxmlformats.org/officeDocument/2006/relationships/customXml" Target="../ink/ink374.xml"/><Relationship Id="rId379" Type="http://schemas.openxmlformats.org/officeDocument/2006/relationships/customXml" Target="../ink/ink497.xml"/><Relationship Id="rId586" Type="http://schemas.openxmlformats.org/officeDocument/2006/relationships/image" Target="../media/image2216.png"/><Relationship Id="rId793" Type="http://schemas.openxmlformats.org/officeDocument/2006/relationships/image" Target="../media/image2316.png"/><Relationship Id="rId807" Type="http://schemas.openxmlformats.org/officeDocument/2006/relationships/image" Target="../media/image2323.png"/><Relationship Id="rId7" Type="http://schemas.openxmlformats.org/officeDocument/2006/relationships/customXml" Target="../ink/ink307.xml"/><Relationship Id="rId239" Type="http://schemas.openxmlformats.org/officeDocument/2006/relationships/image" Target="../media/image20460.png"/><Relationship Id="rId446" Type="http://schemas.openxmlformats.org/officeDocument/2006/relationships/image" Target="../media/image21470.png"/><Relationship Id="rId653" Type="http://schemas.openxmlformats.org/officeDocument/2006/relationships/customXml" Target="../ink/ink635.xml"/><Relationship Id="rId292" Type="http://schemas.openxmlformats.org/officeDocument/2006/relationships/image" Target="../media/image20710.png"/><Relationship Id="rId306" Type="http://schemas.openxmlformats.org/officeDocument/2006/relationships/customXml" Target="../ink/ink460.xml"/><Relationship Id="rId860" Type="http://schemas.openxmlformats.org/officeDocument/2006/relationships/customXml" Target="../ink/ink739.xml"/><Relationship Id="rId87" Type="http://schemas.openxmlformats.org/officeDocument/2006/relationships/customXml" Target="../ink/ink347.xml"/><Relationship Id="rId513" Type="http://schemas.openxmlformats.org/officeDocument/2006/relationships/customXml" Target="../ink/ink564.xml"/><Relationship Id="rId597" Type="http://schemas.openxmlformats.org/officeDocument/2006/relationships/image" Target="../media/image2221.png"/><Relationship Id="rId720" Type="http://schemas.openxmlformats.org/officeDocument/2006/relationships/customXml" Target="../ink/ink669.xml"/><Relationship Id="rId818" Type="http://schemas.openxmlformats.org/officeDocument/2006/relationships/customXml" Target="../ink/ink718.xml"/><Relationship Id="rId152" Type="http://schemas.openxmlformats.org/officeDocument/2006/relationships/image" Target="../media/image20040.png"/><Relationship Id="rId457" Type="http://schemas.openxmlformats.org/officeDocument/2006/relationships/customXml" Target="../ink/ink536.xml"/><Relationship Id="rId664" Type="http://schemas.openxmlformats.org/officeDocument/2006/relationships/image" Target="../media/image2253.png"/><Relationship Id="rId871" Type="http://schemas.openxmlformats.org/officeDocument/2006/relationships/image" Target="../media/image2355.png"/><Relationship Id="rId14" Type="http://schemas.openxmlformats.org/officeDocument/2006/relationships/image" Target="../media/image19360.png"/><Relationship Id="rId317" Type="http://schemas.openxmlformats.org/officeDocument/2006/relationships/customXml" Target="../ink/ink466.xml"/><Relationship Id="rId524" Type="http://schemas.openxmlformats.org/officeDocument/2006/relationships/image" Target="../media/image2185.png"/><Relationship Id="rId731" Type="http://schemas.openxmlformats.org/officeDocument/2006/relationships/image" Target="../media/image2285.png"/><Relationship Id="rId98" Type="http://schemas.openxmlformats.org/officeDocument/2006/relationships/image" Target="../media/image19770.png"/><Relationship Id="rId163" Type="http://schemas.openxmlformats.org/officeDocument/2006/relationships/customXml" Target="../ink/ink385.xml"/><Relationship Id="rId370" Type="http://schemas.openxmlformats.org/officeDocument/2006/relationships/image" Target="../media/image21090.png"/><Relationship Id="rId829" Type="http://schemas.openxmlformats.org/officeDocument/2006/relationships/image" Target="../media/image2334.png"/><Relationship Id="rId230" Type="http://schemas.openxmlformats.org/officeDocument/2006/relationships/customXml" Target="../ink/ink420.xml"/><Relationship Id="rId468" Type="http://schemas.openxmlformats.org/officeDocument/2006/relationships/image" Target="../media/image2158.png"/><Relationship Id="rId675" Type="http://schemas.openxmlformats.org/officeDocument/2006/relationships/customXml" Target="../ink/ink646.xml"/><Relationship Id="rId25" Type="http://schemas.openxmlformats.org/officeDocument/2006/relationships/customXml" Target="../ink/ink316.xml"/><Relationship Id="rId328" Type="http://schemas.openxmlformats.org/officeDocument/2006/relationships/image" Target="../media/image20880.png"/><Relationship Id="rId535" Type="http://schemas.openxmlformats.org/officeDocument/2006/relationships/customXml" Target="../ink/ink575.xml"/><Relationship Id="rId742" Type="http://schemas.openxmlformats.org/officeDocument/2006/relationships/customXml" Target="../ink/ink680.xml"/><Relationship Id="rId174" Type="http://schemas.openxmlformats.org/officeDocument/2006/relationships/customXml" Target="../ink/ink391.xml"/><Relationship Id="rId381" Type="http://schemas.openxmlformats.org/officeDocument/2006/relationships/customXml" Target="../ink/ink498.xml"/><Relationship Id="rId602" Type="http://schemas.openxmlformats.org/officeDocument/2006/relationships/customXml" Target="../ink/ink609.xml"/><Relationship Id="rId241" Type="http://schemas.openxmlformats.org/officeDocument/2006/relationships/image" Target="../media/image20470.png"/><Relationship Id="rId479" Type="http://schemas.openxmlformats.org/officeDocument/2006/relationships/customXml" Target="../ink/ink547.xml"/><Relationship Id="rId686" Type="http://schemas.openxmlformats.org/officeDocument/2006/relationships/image" Target="../media/image2264.png"/><Relationship Id="rId36" Type="http://schemas.openxmlformats.org/officeDocument/2006/relationships/image" Target="../media/image19460.png"/><Relationship Id="rId339" Type="http://schemas.openxmlformats.org/officeDocument/2006/relationships/customXml" Target="../ink/ink477.xml"/><Relationship Id="rId546" Type="http://schemas.openxmlformats.org/officeDocument/2006/relationships/image" Target="../media/image2196.png"/><Relationship Id="rId753" Type="http://schemas.openxmlformats.org/officeDocument/2006/relationships/image" Target="../media/image2296.png"/><Relationship Id="rId101" Type="http://schemas.openxmlformats.org/officeDocument/2006/relationships/customXml" Target="../ink/ink354.xml"/><Relationship Id="rId185" Type="http://schemas.openxmlformats.org/officeDocument/2006/relationships/image" Target="../media/image20200.png"/><Relationship Id="rId406" Type="http://schemas.openxmlformats.org/officeDocument/2006/relationships/image" Target="../media/image21270.png"/><Relationship Id="rId392" Type="http://schemas.openxmlformats.org/officeDocument/2006/relationships/image" Target="../media/image21200.png"/><Relationship Id="rId613" Type="http://schemas.openxmlformats.org/officeDocument/2006/relationships/image" Target="../media/image252.png"/><Relationship Id="rId697" Type="http://schemas.openxmlformats.org/officeDocument/2006/relationships/customXml" Target="../ink/ink657.xml"/><Relationship Id="rId820" Type="http://schemas.openxmlformats.org/officeDocument/2006/relationships/customXml" Target="../ink/ink719.xml"/><Relationship Id="rId252" Type="http://schemas.openxmlformats.org/officeDocument/2006/relationships/image" Target="../media/image20520.png"/><Relationship Id="rId47" Type="http://schemas.openxmlformats.org/officeDocument/2006/relationships/customXml" Target="../ink/ink327.xml"/><Relationship Id="rId112" Type="http://schemas.openxmlformats.org/officeDocument/2006/relationships/image" Target="../media/image19840.png"/><Relationship Id="rId557" Type="http://schemas.openxmlformats.org/officeDocument/2006/relationships/customXml" Target="../ink/ink586.xml"/><Relationship Id="rId764" Type="http://schemas.openxmlformats.org/officeDocument/2006/relationships/customXml" Target="../ink/ink691.xml"/><Relationship Id="rId196" Type="http://schemas.openxmlformats.org/officeDocument/2006/relationships/customXml" Target="../ink/ink402.xml"/><Relationship Id="rId417" Type="http://schemas.openxmlformats.org/officeDocument/2006/relationships/customXml" Target="../ink/ink516.xml"/><Relationship Id="rId624" Type="http://schemas.openxmlformats.org/officeDocument/2006/relationships/customXml" Target="../ink/ink620.xml"/><Relationship Id="rId831" Type="http://schemas.openxmlformats.org/officeDocument/2006/relationships/image" Target="../media/image2335.png"/><Relationship Id="rId263" Type="http://schemas.openxmlformats.org/officeDocument/2006/relationships/customXml" Target="../ink/ink438.xml"/><Relationship Id="rId470" Type="http://schemas.openxmlformats.org/officeDocument/2006/relationships/image" Target="../media/image2159.png"/><Relationship Id="rId58" Type="http://schemas.openxmlformats.org/officeDocument/2006/relationships/image" Target="../media/image19570.png"/><Relationship Id="rId123" Type="http://schemas.openxmlformats.org/officeDocument/2006/relationships/customXml" Target="../ink/ink365.xml"/><Relationship Id="rId330" Type="http://schemas.openxmlformats.org/officeDocument/2006/relationships/image" Target="../media/image20890.png"/><Relationship Id="rId568" Type="http://schemas.openxmlformats.org/officeDocument/2006/relationships/image" Target="../media/image2207.png"/><Relationship Id="rId775" Type="http://schemas.openxmlformats.org/officeDocument/2006/relationships/image" Target="../media/image2307.png"/><Relationship Id="rId428" Type="http://schemas.openxmlformats.org/officeDocument/2006/relationships/image" Target="../media/image21380.png"/><Relationship Id="rId635" Type="http://schemas.openxmlformats.org/officeDocument/2006/relationships/customXml" Target="../ink/ink626.xml"/><Relationship Id="rId842" Type="http://schemas.openxmlformats.org/officeDocument/2006/relationships/customXml" Target="../ink/ink730.xml"/><Relationship Id="rId274" Type="http://schemas.openxmlformats.org/officeDocument/2006/relationships/image" Target="../media/image20620.png"/><Relationship Id="rId481" Type="http://schemas.openxmlformats.org/officeDocument/2006/relationships/customXml" Target="../ink/ink548.xml"/><Relationship Id="rId702" Type="http://schemas.openxmlformats.org/officeDocument/2006/relationships/image" Target="../media/image2271.png"/><Relationship Id="rId69" Type="http://schemas.openxmlformats.org/officeDocument/2006/relationships/customXml" Target="../ink/ink338.xml"/><Relationship Id="rId134" Type="http://schemas.openxmlformats.org/officeDocument/2006/relationships/image" Target="../media/image19950.png"/><Relationship Id="rId579" Type="http://schemas.openxmlformats.org/officeDocument/2006/relationships/customXml" Target="../ink/ink597.xml"/><Relationship Id="rId786" Type="http://schemas.openxmlformats.org/officeDocument/2006/relationships/customXml" Target="../ink/ink702.xml"/><Relationship Id="rId341" Type="http://schemas.openxmlformats.org/officeDocument/2006/relationships/customXml" Target="../ink/ink478.xml"/><Relationship Id="rId439" Type="http://schemas.openxmlformats.org/officeDocument/2006/relationships/customXml" Target="../ink/ink527.xml"/><Relationship Id="rId646" Type="http://schemas.openxmlformats.org/officeDocument/2006/relationships/image" Target="../media/image2244.png"/><Relationship Id="rId201" Type="http://schemas.openxmlformats.org/officeDocument/2006/relationships/image" Target="../media/image20280.png"/><Relationship Id="rId285" Type="http://schemas.openxmlformats.org/officeDocument/2006/relationships/customXml" Target="../ink/ink449.xml"/><Relationship Id="rId506" Type="http://schemas.openxmlformats.org/officeDocument/2006/relationships/image" Target="../media/image2176.png"/><Relationship Id="rId853" Type="http://schemas.openxmlformats.org/officeDocument/2006/relationships/image" Target="../media/image2346.png"/><Relationship Id="rId492" Type="http://schemas.openxmlformats.org/officeDocument/2006/relationships/image" Target="../media/image2169.png"/><Relationship Id="rId713" Type="http://schemas.openxmlformats.org/officeDocument/2006/relationships/customXml" Target="../ink/ink665.xml"/><Relationship Id="rId797" Type="http://schemas.openxmlformats.org/officeDocument/2006/relationships/image" Target="../media/image2318.png"/><Relationship Id="rId145" Type="http://schemas.openxmlformats.org/officeDocument/2006/relationships/customXml" Target="../ink/ink376.xml"/><Relationship Id="rId352" Type="http://schemas.openxmlformats.org/officeDocument/2006/relationships/image" Target="../media/image21000.png"/><Relationship Id="rId212" Type="http://schemas.openxmlformats.org/officeDocument/2006/relationships/customXml" Target="../ink/ink410.xml"/><Relationship Id="rId657" Type="http://schemas.openxmlformats.org/officeDocument/2006/relationships/customXml" Target="../ink/ink637.xml"/><Relationship Id="rId864" Type="http://schemas.openxmlformats.org/officeDocument/2006/relationships/customXml" Target="../ink/ink741.xml"/><Relationship Id="rId296" Type="http://schemas.openxmlformats.org/officeDocument/2006/relationships/image" Target="../media/image20730.png"/><Relationship Id="rId517" Type="http://schemas.openxmlformats.org/officeDocument/2006/relationships/customXml" Target="../ink/ink566.xml"/><Relationship Id="rId724" Type="http://schemas.openxmlformats.org/officeDocument/2006/relationships/customXml" Target="../ink/ink671.xml"/><Relationship Id="rId60" Type="http://schemas.openxmlformats.org/officeDocument/2006/relationships/image" Target="../media/image19580.png"/><Relationship Id="rId156" Type="http://schemas.openxmlformats.org/officeDocument/2006/relationships/image" Target="../media/image20060.png"/><Relationship Id="rId363" Type="http://schemas.openxmlformats.org/officeDocument/2006/relationships/customXml" Target="../ink/ink489.xml"/><Relationship Id="rId570" Type="http://schemas.openxmlformats.org/officeDocument/2006/relationships/image" Target="../media/image2208.png"/><Relationship Id="rId223" Type="http://schemas.openxmlformats.org/officeDocument/2006/relationships/customXml" Target="../ink/ink416.xml"/><Relationship Id="rId430" Type="http://schemas.openxmlformats.org/officeDocument/2006/relationships/image" Target="../media/image21390.png"/><Relationship Id="rId668" Type="http://schemas.openxmlformats.org/officeDocument/2006/relationships/image" Target="../media/image2255.png"/><Relationship Id="rId875" Type="http://schemas.openxmlformats.org/officeDocument/2006/relationships/image" Target="../media/image2357.png"/><Relationship Id="rId18" Type="http://schemas.openxmlformats.org/officeDocument/2006/relationships/image" Target="../media/image19380.png"/><Relationship Id="rId528" Type="http://schemas.openxmlformats.org/officeDocument/2006/relationships/image" Target="../media/image2187.png"/><Relationship Id="rId735" Type="http://schemas.openxmlformats.org/officeDocument/2006/relationships/image" Target="../media/image2287.png"/><Relationship Id="rId167" Type="http://schemas.openxmlformats.org/officeDocument/2006/relationships/image" Target="../media/image20110.png"/><Relationship Id="rId374" Type="http://schemas.openxmlformats.org/officeDocument/2006/relationships/image" Target="../media/image21110.png"/><Relationship Id="rId581" Type="http://schemas.openxmlformats.org/officeDocument/2006/relationships/customXml" Target="../ink/ink598.xml"/><Relationship Id="rId71" Type="http://schemas.openxmlformats.org/officeDocument/2006/relationships/customXml" Target="../ink/ink339.xml"/><Relationship Id="rId234" Type="http://schemas.openxmlformats.org/officeDocument/2006/relationships/customXml" Target="../ink/ink422.xml"/><Relationship Id="rId679" Type="http://schemas.openxmlformats.org/officeDocument/2006/relationships/customXml" Target="../ink/ink648.xml"/><Relationship Id="rId802" Type="http://schemas.openxmlformats.org/officeDocument/2006/relationships/customXml" Target="../ink/ink710.xml"/><Relationship Id="rId2" Type="http://schemas.openxmlformats.org/officeDocument/2006/relationships/notesSlide" Target="../notesSlides/notesSlide4.xml"/><Relationship Id="rId29" Type="http://schemas.openxmlformats.org/officeDocument/2006/relationships/customXml" Target="../ink/ink318.xml"/><Relationship Id="rId441" Type="http://schemas.openxmlformats.org/officeDocument/2006/relationships/customXml" Target="../ink/ink528.xml"/><Relationship Id="rId539" Type="http://schemas.openxmlformats.org/officeDocument/2006/relationships/customXml" Target="../ink/ink577.xml"/><Relationship Id="rId746" Type="http://schemas.openxmlformats.org/officeDocument/2006/relationships/customXml" Target="../ink/ink682.xml"/><Relationship Id="rId178" Type="http://schemas.openxmlformats.org/officeDocument/2006/relationships/customXml" Target="../ink/ink393.xml"/><Relationship Id="rId301" Type="http://schemas.openxmlformats.org/officeDocument/2006/relationships/customXml" Target="../ink/ink457.xml"/><Relationship Id="rId82" Type="http://schemas.openxmlformats.org/officeDocument/2006/relationships/image" Target="../media/image19690.png"/><Relationship Id="rId385" Type="http://schemas.openxmlformats.org/officeDocument/2006/relationships/customXml" Target="../ink/ink500.xml"/><Relationship Id="rId592" Type="http://schemas.openxmlformats.org/officeDocument/2006/relationships/customXml" Target="../ink/ink604.xml"/><Relationship Id="rId606" Type="http://schemas.openxmlformats.org/officeDocument/2006/relationships/customXml" Target="../ink/ink611.xml"/><Relationship Id="rId813" Type="http://schemas.openxmlformats.org/officeDocument/2006/relationships/image" Target="../media/image2326.png"/><Relationship Id="rId245" Type="http://schemas.openxmlformats.org/officeDocument/2006/relationships/image" Target="../media/image20490.png"/><Relationship Id="rId452" Type="http://schemas.openxmlformats.org/officeDocument/2006/relationships/image" Target="../media/image21500.png"/><Relationship Id="rId105" Type="http://schemas.openxmlformats.org/officeDocument/2006/relationships/customXml" Target="../ink/ink356.xml"/><Relationship Id="rId312" Type="http://schemas.openxmlformats.org/officeDocument/2006/relationships/image" Target="../media/image20800.png"/><Relationship Id="rId757" Type="http://schemas.openxmlformats.org/officeDocument/2006/relationships/image" Target="../media/image2298.png"/><Relationship Id="rId93" Type="http://schemas.openxmlformats.org/officeDocument/2006/relationships/customXml" Target="../ink/ink350.xml"/><Relationship Id="rId189" Type="http://schemas.openxmlformats.org/officeDocument/2006/relationships/image" Target="../media/image20220.png"/><Relationship Id="rId396" Type="http://schemas.openxmlformats.org/officeDocument/2006/relationships/image" Target="../media/image21220.png"/><Relationship Id="rId617" Type="http://schemas.openxmlformats.org/officeDocument/2006/relationships/image" Target="../media/image2230.png"/><Relationship Id="rId824" Type="http://schemas.openxmlformats.org/officeDocument/2006/relationships/customXml" Target="../ink/ink721.xml"/><Relationship Id="rId256" Type="http://schemas.openxmlformats.org/officeDocument/2006/relationships/image" Target="../media/image20540.png"/><Relationship Id="rId463" Type="http://schemas.openxmlformats.org/officeDocument/2006/relationships/customXml" Target="../ink/ink539.xml"/><Relationship Id="rId670" Type="http://schemas.openxmlformats.org/officeDocument/2006/relationships/image" Target="../media/image2256.png"/><Relationship Id="rId116" Type="http://schemas.openxmlformats.org/officeDocument/2006/relationships/image" Target="../media/image19860.png"/><Relationship Id="rId323" Type="http://schemas.openxmlformats.org/officeDocument/2006/relationships/customXml" Target="../ink/ink469.xml"/><Relationship Id="rId530" Type="http://schemas.openxmlformats.org/officeDocument/2006/relationships/image" Target="../media/image2188.png"/><Relationship Id="rId768" Type="http://schemas.openxmlformats.org/officeDocument/2006/relationships/customXml" Target="../ink/ink693.xml"/><Relationship Id="rId20" Type="http://schemas.openxmlformats.org/officeDocument/2006/relationships/image" Target="../media/image19390.png"/><Relationship Id="rId628" Type="http://schemas.openxmlformats.org/officeDocument/2006/relationships/customXml" Target="../ink/ink622.xml"/><Relationship Id="rId835" Type="http://schemas.openxmlformats.org/officeDocument/2006/relationships/image" Target="../media/image2337.png"/><Relationship Id="rId267" Type="http://schemas.openxmlformats.org/officeDocument/2006/relationships/customXml" Target="../ink/ink440.xml"/><Relationship Id="rId474" Type="http://schemas.openxmlformats.org/officeDocument/2006/relationships/image" Target="../media/image2161.png"/><Relationship Id="rId127" Type="http://schemas.openxmlformats.org/officeDocument/2006/relationships/customXml" Target="../ink/ink367.xml"/><Relationship Id="rId681" Type="http://schemas.openxmlformats.org/officeDocument/2006/relationships/customXml" Target="../ink/ink649.xml"/><Relationship Id="rId779" Type="http://schemas.openxmlformats.org/officeDocument/2006/relationships/image" Target="../media/image2309.png"/><Relationship Id="rId31" Type="http://schemas.openxmlformats.org/officeDocument/2006/relationships/customXml" Target="../ink/ink319.xml"/><Relationship Id="rId334" Type="http://schemas.openxmlformats.org/officeDocument/2006/relationships/image" Target="../media/image20910.png"/><Relationship Id="rId541" Type="http://schemas.openxmlformats.org/officeDocument/2006/relationships/customXml" Target="../ink/ink578.xml"/><Relationship Id="rId639" Type="http://schemas.openxmlformats.org/officeDocument/2006/relationships/customXml" Target="../ink/ink628.xml"/><Relationship Id="rId180" Type="http://schemas.openxmlformats.org/officeDocument/2006/relationships/customXml" Target="../ink/ink394.xml"/><Relationship Id="rId278" Type="http://schemas.openxmlformats.org/officeDocument/2006/relationships/image" Target="../media/image20640.png"/><Relationship Id="rId401" Type="http://schemas.openxmlformats.org/officeDocument/2006/relationships/customXml" Target="../ink/ink508.xml"/><Relationship Id="rId846" Type="http://schemas.openxmlformats.org/officeDocument/2006/relationships/customXml" Target="../ink/ink732.xml"/><Relationship Id="rId485" Type="http://schemas.openxmlformats.org/officeDocument/2006/relationships/customXml" Target="../ink/ink550.xml"/><Relationship Id="rId692" Type="http://schemas.openxmlformats.org/officeDocument/2006/relationships/image" Target="../media/image2266.png"/><Relationship Id="rId706" Type="http://schemas.openxmlformats.org/officeDocument/2006/relationships/image" Target="../media/image2273.png"/><Relationship Id="rId42" Type="http://schemas.openxmlformats.org/officeDocument/2006/relationships/image" Target="../media/image19490.png"/><Relationship Id="rId138" Type="http://schemas.openxmlformats.org/officeDocument/2006/relationships/image" Target="../media/image19970.png"/><Relationship Id="rId345" Type="http://schemas.openxmlformats.org/officeDocument/2006/relationships/customXml" Target="../ink/ink480.xml"/><Relationship Id="rId552" Type="http://schemas.openxmlformats.org/officeDocument/2006/relationships/image" Target="../media/image2199.png"/><Relationship Id="rId191" Type="http://schemas.openxmlformats.org/officeDocument/2006/relationships/image" Target="../media/image20230.png"/><Relationship Id="rId205" Type="http://schemas.openxmlformats.org/officeDocument/2006/relationships/image" Target="../media/image20300.png"/><Relationship Id="rId412" Type="http://schemas.openxmlformats.org/officeDocument/2006/relationships/image" Target="../media/image21300.png"/><Relationship Id="rId857" Type="http://schemas.openxmlformats.org/officeDocument/2006/relationships/image" Target="../media/image2348.png"/><Relationship Id="rId289" Type="http://schemas.openxmlformats.org/officeDocument/2006/relationships/customXml" Target="../ink/ink451.xml"/><Relationship Id="rId496" Type="http://schemas.openxmlformats.org/officeDocument/2006/relationships/image" Target="../media/image2171.png"/><Relationship Id="rId717" Type="http://schemas.openxmlformats.org/officeDocument/2006/relationships/customXml" Target="../ink/ink667.xml"/><Relationship Id="rId53" Type="http://schemas.openxmlformats.org/officeDocument/2006/relationships/customXml" Target="../ink/ink330.xml"/><Relationship Id="rId149" Type="http://schemas.openxmlformats.org/officeDocument/2006/relationships/customXml" Target="../ink/ink378.xml"/><Relationship Id="rId356" Type="http://schemas.openxmlformats.org/officeDocument/2006/relationships/image" Target="../media/image21020.png"/><Relationship Id="rId563" Type="http://schemas.openxmlformats.org/officeDocument/2006/relationships/customXml" Target="../ink/ink589.xml"/><Relationship Id="rId770" Type="http://schemas.openxmlformats.org/officeDocument/2006/relationships/customXml" Target="../ink/ink694.xml"/><Relationship Id="rId216" Type="http://schemas.openxmlformats.org/officeDocument/2006/relationships/customXml" Target="../ink/ink412.xml"/><Relationship Id="rId423" Type="http://schemas.openxmlformats.org/officeDocument/2006/relationships/customXml" Target="../ink/ink519.xml"/><Relationship Id="rId868" Type="http://schemas.openxmlformats.org/officeDocument/2006/relationships/customXml" Target="../ink/ink743.xml"/><Relationship Id="rId630" Type="http://schemas.openxmlformats.org/officeDocument/2006/relationships/customXml" Target="../ink/ink623.xml"/><Relationship Id="rId728" Type="http://schemas.openxmlformats.org/officeDocument/2006/relationships/customXml" Target="../ink/ink673.xml"/><Relationship Id="rId64" Type="http://schemas.openxmlformats.org/officeDocument/2006/relationships/image" Target="../media/image19600.png"/><Relationship Id="rId367" Type="http://schemas.openxmlformats.org/officeDocument/2006/relationships/customXml" Target="../ink/ink491.xml"/><Relationship Id="rId574" Type="http://schemas.openxmlformats.org/officeDocument/2006/relationships/image" Target="../media/image2210.png"/><Relationship Id="rId227" Type="http://schemas.openxmlformats.org/officeDocument/2006/relationships/customXml" Target="../ink/ink418.xml"/><Relationship Id="rId781" Type="http://schemas.openxmlformats.org/officeDocument/2006/relationships/image" Target="../media/image2310.png"/><Relationship Id="rId434" Type="http://schemas.openxmlformats.org/officeDocument/2006/relationships/image" Target="../media/image21410.png"/><Relationship Id="rId641" Type="http://schemas.openxmlformats.org/officeDocument/2006/relationships/customXml" Target="../ink/ink629.xml"/><Relationship Id="rId739" Type="http://schemas.openxmlformats.org/officeDocument/2006/relationships/image" Target="../media/image2289.png"/><Relationship Id="rId280" Type="http://schemas.openxmlformats.org/officeDocument/2006/relationships/image" Target="../media/image20650.png"/><Relationship Id="rId501" Type="http://schemas.openxmlformats.org/officeDocument/2006/relationships/customXml" Target="../ink/ink558.xml"/><Relationship Id="rId75" Type="http://schemas.openxmlformats.org/officeDocument/2006/relationships/customXml" Target="../ink/ink341.xml"/><Relationship Id="rId140" Type="http://schemas.openxmlformats.org/officeDocument/2006/relationships/image" Target="../media/image19980.png"/><Relationship Id="rId378" Type="http://schemas.openxmlformats.org/officeDocument/2006/relationships/image" Target="../media/image21130.png"/><Relationship Id="rId585" Type="http://schemas.openxmlformats.org/officeDocument/2006/relationships/customXml" Target="../ink/ink600.xml"/><Relationship Id="rId792" Type="http://schemas.openxmlformats.org/officeDocument/2006/relationships/customXml" Target="../ink/ink705.xml"/><Relationship Id="rId806" Type="http://schemas.openxmlformats.org/officeDocument/2006/relationships/customXml" Target="../ink/ink712.xml"/><Relationship Id="rId6" Type="http://schemas.openxmlformats.org/officeDocument/2006/relationships/image" Target="../media/image19320.png"/><Relationship Id="rId238" Type="http://schemas.openxmlformats.org/officeDocument/2006/relationships/customXml" Target="../ink/ink424.xml"/><Relationship Id="rId445" Type="http://schemas.openxmlformats.org/officeDocument/2006/relationships/customXml" Target="../ink/ink530.xml"/><Relationship Id="rId652" Type="http://schemas.openxmlformats.org/officeDocument/2006/relationships/image" Target="../media/image2247.png"/><Relationship Id="rId291" Type="http://schemas.openxmlformats.org/officeDocument/2006/relationships/customXml" Target="../ink/ink452.xml"/><Relationship Id="rId305" Type="http://schemas.openxmlformats.org/officeDocument/2006/relationships/image" Target="../media/image20770.png"/><Relationship Id="rId512" Type="http://schemas.openxmlformats.org/officeDocument/2006/relationships/image" Target="../media/image2179.png"/><Relationship Id="rId86" Type="http://schemas.openxmlformats.org/officeDocument/2006/relationships/image" Target="../media/image19710.png"/><Relationship Id="rId151" Type="http://schemas.openxmlformats.org/officeDocument/2006/relationships/customXml" Target="../ink/ink379.xml"/><Relationship Id="rId389" Type="http://schemas.openxmlformats.org/officeDocument/2006/relationships/customXml" Target="../ink/ink502.xml"/><Relationship Id="rId596" Type="http://schemas.openxmlformats.org/officeDocument/2006/relationships/customXml" Target="../ink/ink606.xml"/><Relationship Id="rId817" Type="http://schemas.openxmlformats.org/officeDocument/2006/relationships/image" Target="../media/image2328.png"/><Relationship Id="rId249" Type="http://schemas.openxmlformats.org/officeDocument/2006/relationships/image" Target="../media/image20510.png"/><Relationship Id="rId456" Type="http://schemas.openxmlformats.org/officeDocument/2006/relationships/image" Target="../media/image21520.png"/><Relationship Id="rId663" Type="http://schemas.openxmlformats.org/officeDocument/2006/relationships/customXml" Target="../ink/ink640.xml"/><Relationship Id="rId870" Type="http://schemas.openxmlformats.org/officeDocument/2006/relationships/customXml" Target="../ink/ink744.xml"/><Relationship Id="rId13" Type="http://schemas.openxmlformats.org/officeDocument/2006/relationships/customXml" Target="../ink/ink310.xml"/><Relationship Id="rId109" Type="http://schemas.openxmlformats.org/officeDocument/2006/relationships/customXml" Target="../ink/ink358.xml"/><Relationship Id="rId316" Type="http://schemas.openxmlformats.org/officeDocument/2006/relationships/image" Target="../media/image20820.png"/><Relationship Id="rId523" Type="http://schemas.openxmlformats.org/officeDocument/2006/relationships/customXml" Target="../ink/ink569.xml"/><Relationship Id="rId97" Type="http://schemas.openxmlformats.org/officeDocument/2006/relationships/customXml" Target="../ink/ink352.xml"/><Relationship Id="rId730" Type="http://schemas.openxmlformats.org/officeDocument/2006/relationships/customXml" Target="../ink/ink674.xml"/><Relationship Id="rId828" Type="http://schemas.openxmlformats.org/officeDocument/2006/relationships/customXml" Target="../ink/ink723.xml"/><Relationship Id="rId162" Type="http://schemas.openxmlformats.org/officeDocument/2006/relationships/image" Target="../media/image20090.png"/><Relationship Id="rId467" Type="http://schemas.openxmlformats.org/officeDocument/2006/relationships/customXml" Target="../ink/ink541.xml"/><Relationship Id="rId674" Type="http://schemas.openxmlformats.org/officeDocument/2006/relationships/image" Target="../media/image2258.png"/><Relationship Id="rId24" Type="http://schemas.openxmlformats.org/officeDocument/2006/relationships/image" Target="../media/image19400.png"/><Relationship Id="rId327" Type="http://schemas.openxmlformats.org/officeDocument/2006/relationships/customXml" Target="../ink/ink471.xml"/><Relationship Id="rId534" Type="http://schemas.openxmlformats.org/officeDocument/2006/relationships/image" Target="../media/image2190.png"/><Relationship Id="rId741" Type="http://schemas.openxmlformats.org/officeDocument/2006/relationships/image" Target="../media/image2290.png"/><Relationship Id="rId839" Type="http://schemas.openxmlformats.org/officeDocument/2006/relationships/image" Target="../media/image2339.png"/><Relationship Id="rId173" Type="http://schemas.openxmlformats.org/officeDocument/2006/relationships/image" Target="../media/image20140.png"/><Relationship Id="rId380" Type="http://schemas.openxmlformats.org/officeDocument/2006/relationships/image" Target="../media/image21140.png"/><Relationship Id="rId601" Type="http://schemas.openxmlformats.org/officeDocument/2006/relationships/image" Target="../media/image2223.png"/><Relationship Id="rId240" Type="http://schemas.openxmlformats.org/officeDocument/2006/relationships/customXml" Target="../ink/ink425.xml"/><Relationship Id="rId478" Type="http://schemas.openxmlformats.org/officeDocument/2006/relationships/image" Target="../media/image2162.png"/><Relationship Id="rId685" Type="http://schemas.openxmlformats.org/officeDocument/2006/relationships/customXml" Target="../ink/ink651.xml"/><Relationship Id="rId35" Type="http://schemas.openxmlformats.org/officeDocument/2006/relationships/customXml" Target="../ink/ink321.xml"/><Relationship Id="rId100" Type="http://schemas.openxmlformats.org/officeDocument/2006/relationships/image" Target="../media/image19780.png"/><Relationship Id="rId338" Type="http://schemas.openxmlformats.org/officeDocument/2006/relationships/image" Target="../media/image20930.png"/><Relationship Id="rId545" Type="http://schemas.openxmlformats.org/officeDocument/2006/relationships/customXml" Target="../ink/ink580.xml"/><Relationship Id="rId752" Type="http://schemas.openxmlformats.org/officeDocument/2006/relationships/customXml" Target="../ink/ink685.xml"/><Relationship Id="rId184" Type="http://schemas.openxmlformats.org/officeDocument/2006/relationships/customXml" Target="../ink/ink396.xml"/><Relationship Id="rId391" Type="http://schemas.openxmlformats.org/officeDocument/2006/relationships/customXml" Target="../ink/ink503.xml"/><Relationship Id="rId405" Type="http://schemas.openxmlformats.org/officeDocument/2006/relationships/customXml" Target="../ink/ink510.xml"/><Relationship Id="rId612" Type="http://schemas.openxmlformats.org/officeDocument/2006/relationships/customXml" Target="../ink/ink614.xml"/><Relationship Id="rId251" Type="http://schemas.openxmlformats.org/officeDocument/2006/relationships/customXml" Target="../ink/ink431.xml"/><Relationship Id="rId489" Type="http://schemas.openxmlformats.org/officeDocument/2006/relationships/customXml" Target="../ink/ink552.xml"/><Relationship Id="rId696" Type="http://schemas.openxmlformats.org/officeDocument/2006/relationships/image" Target="../media/image2268.png"/><Relationship Id="rId46" Type="http://schemas.openxmlformats.org/officeDocument/2006/relationships/image" Target="../media/image19510.png"/><Relationship Id="rId349" Type="http://schemas.openxmlformats.org/officeDocument/2006/relationships/customXml" Target="../ink/ink482.xml"/><Relationship Id="rId556" Type="http://schemas.openxmlformats.org/officeDocument/2006/relationships/image" Target="../media/image2201.png"/><Relationship Id="rId763" Type="http://schemas.openxmlformats.org/officeDocument/2006/relationships/image" Target="../media/image2301.png"/><Relationship Id="rId88" Type="http://schemas.openxmlformats.org/officeDocument/2006/relationships/image" Target="../media/image19720.png"/><Relationship Id="rId111" Type="http://schemas.openxmlformats.org/officeDocument/2006/relationships/customXml" Target="../ink/ink359.xml"/><Relationship Id="rId153" Type="http://schemas.openxmlformats.org/officeDocument/2006/relationships/customXml" Target="../ink/ink380.xml"/><Relationship Id="rId195" Type="http://schemas.openxmlformats.org/officeDocument/2006/relationships/image" Target="../media/image20250.png"/><Relationship Id="rId209" Type="http://schemas.openxmlformats.org/officeDocument/2006/relationships/image" Target="../media/image20320.png"/><Relationship Id="rId360" Type="http://schemas.openxmlformats.org/officeDocument/2006/relationships/image" Target="../media/image21040.png"/><Relationship Id="rId416" Type="http://schemas.openxmlformats.org/officeDocument/2006/relationships/image" Target="../media/image21320.png"/><Relationship Id="rId598" Type="http://schemas.openxmlformats.org/officeDocument/2006/relationships/customXml" Target="../ink/ink607.xml"/><Relationship Id="rId819" Type="http://schemas.openxmlformats.org/officeDocument/2006/relationships/image" Target="../media/image2329.png"/><Relationship Id="rId220" Type="http://schemas.openxmlformats.org/officeDocument/2006/relationships/customXml" Target="../ink/ink414.xml"/><Relationship Id="rId458" Type="http://schemas.openxmlformats.org/officeDocument/2006/relationships/image" Target="../media/image21530.png"/><Relationship Id="rId623" Type="http://schemas.openxmlformats.org/officeDocument/2006/relationships/image" Target="../media/image2233.png"/><Relationship Id="rId665" Type="http://schemas.openxmlformats.org/officeDocument/2006/relationships/customXml" Target="../ink/ink641.xml"/><Relationship Id="rId830" Type="http://schemas.openxmlformats.org/officeDocument/2006/relationships/customXml" Target="../ink/ink724.xml"/><Relationship Id="rId872" Type="http://schemas.openxmlformats.org/officeDocument/2006/relationships/customXml" Target="../ink/ink745.xml"/><Relationship Id="rId15" Type="http://schemas.openxmlformats.org/officeDocument/2006/relationships/customXml" Target="../ink/ink311.xml"/><Relationship Id="rId57" Type="http://schemas.openxmlformats.org/officeDocument/2006/relationships/customXml" Target="../ink/ink332.xml"/><Relationship Id="rId262" Type="http://schemas.openxmlformats.org/officeDocument/2006/relationships/customXml" Target="../ink/ink437.xml"/><Relationship Id="rId318" Type="http://schemas.openxmlformats.org/officeDocument/2006/relationships/image" Target="../media/image20830.png"/><Relationship Id="rId525" Type="http://schemas.openxmlformats.org/officeDocument/2006/relationships/customXml" Target="../ink/ink570.xml"/><Relationship Id="rId567" Type="http://schemas.openxmlformats.org/officeDocument/2006/relationships/customXml" Target="../ink/ink591.xml"/><Relationship Id="rId732" Type="http://schemas.openxmlformats.org/officeDocument/2006/relationships/customXml" Target="../ink/ink675.xml"/><Relationship Id="rId99" Type="http://schemas.openxmlformats.org/officeDocument/2006/relationships/customXml" Target="../ink/ink353.xml"/><Relationship Id="rId122" Type="http://schemas.openxmlformats.org/officeDocument/2006/relationships/image" Target="../media/image19890.png"/><Relationship Id="rId164" Type="http://schemas.openxmlformats.org/officeDocument/2006/relationships/customXml" Target="../ink/ink386.xml"/><Relationship Id="rId371" Type="http://schemas.openxmlformats.org/officeDocument/2006/relationships/customXml" Target="../ink/ink493.xml"/><Relationship Id="rId774" Type="http://schemas.openxmlformats.org/officeDocument/2006/relationships/customXml" Target="../ink/ink696.xml"/><Relationship Id="rId427" Type="http://schemas.openxmlformats.org/officeDocument/2006/relationships/customXml" Target="../ink/ink521.xml"/><Relationship Id="rId469" Type="http://schemas.openxmlformats.org/officeDocument/2006/relationships/customXml" Target="../ink/ink542.xml"/><Relationship Id="rId634" Type="http://schemas.openxmlformats.org/officeDocument/2006/relationships/image" Target="../media/image2238.png"/><Relationship Id="rId676" Type="http://schemas.openxmlformats.org/officeDocument/2006/relationships/image" Target="../media/image2259.png"/><Relationship Id="rId841" Type="http://schemas.openxmlformats.org/officeDocument/2006/relationships/image" Target="../media/image2340.png"/><Relationship Id="rId26" Type="http://schemas.openxmlformats.org/officeDocument/2006/relationships/image" Target="../media/image19410.png"/><Relationship Id="rId231" Type="http://schemas.openxmlformats.org/officeDocument/2006/relationships/image" Target="../media/image20420.png"/><Relationship Id="rId273" Type="http://schemas.openxmlformats.org/officeDocument/2006/relationships/customXml" Target="../ink/ink443.xml"/><Relationship Id="rId329" Type="http://schemas.openxmlformats.org/officeDocument/2006/relationships/customXml" Target="../ink/ink472.xml"/><Relationship Id="rId480" Type="http://schemas.openxmlformats.org/officeDocument/2006/relationships/image" Target="../media/image2163.png"/><Relationship Id="rId536" Type="http://schemas.openxmlformats.org/officeDocument/2006/relationships/image" Target="../media/image2191.png"/><Relationship Id="rId701" Type="http://schemas.openxmlformats.org/officeDocument/2006/relationships/customXml" Target="../ink/ink659.xml"/><Relationship Id="rId68" Type="http://schemas.openxmlformats.org/officeDocument/2006/relationships/image" Target="../media/image19620.png"/><Relationship Id="rId133" Type="http://schemas.openxmlformats.org/officeDocument/2006/relationships/customXml" Target="../ink/ink370.xml"/><Relationship Id="rId175" Type="http://schemas.openxmlformats.org/officeDocument/2006/relationships/image" Target="../media/image20150.png"/><Relationship Id="rId340" Type="http://schemas.openxmlformats.org/officeDocument/2006/relationships/image" Target="../media/image20940.png"/><Relationship Id="rId578" Type="http://schemas.openxmlformats.org/officeDocument/2006/relationships/image" Target="../media/image2212.png"/><Relationship Id="rId743" Type="http://schemas.openxmlformats.org/officeDocument/2006/relationships/image" Target="../media/image2291.png"/><Relationship Id="rId785" Type="http://schemas.openxmlformats.org/officeDocument/2006/relationships/image" Target="../media/image2312.png"/><Relationship Id="rId200" Type="http://schemas.openxmlformats.org/officeDocument/2006/relationships/customXml" Target="../ink/ink404.xml"/><Relationship Id="rId382" Type="http://schemas.openxmlformats.org/officeDocument/2006/relationships/image" Target="../media/image21150.png"/><Relationship Id="rId438" Type="http://schemas.openxmlformats.org/officeDocument/2006/relationships/image" Target="../media/image21430.png"/><Relationship Id="rId603" Type="http://schemas.openxmlformats.org/officeDocument/2006/relationships/image" Target="../media/image2224.png"/><Relationship Id="rId645" Type="http://schemas.openxmlformats.org/officeDocument/2006/relationships/customXml" Target="../ink/ink631.xml"/><Relationship Id="rId687" Type="http://schemas.openxmlformats.org/officeDocument/2006/relationships/customXml" Target="../ink/ink652.xml"/><Relationship Id="rId810" Type="http://schemas.openxmlformats.org/officeDocument/2006/relationships/customXml" Target="../ink/ink714.xml"/><Relationship Id="rId852" Type="http://schemas.openxmlformats.org/officeDocument/2006/relationships/customXml" Target="../ink/ink735.xml"/><Relationship Id="rId242" Type="http://schemas.openxmlformats.org/officeDocument/2006/relationships/customXml" Target="../ink/ink426.xml"/><Relationship Id="rId284" Type="http://schemas.openxmlformats.org/officeDocument/2006/relationships/image" Target="../media/image20670.png"/><Relationship Id="rId491" Type="http://schemas.openxmlformats.org/officeDocument/2006/relationships/customXml" Target="../ink/ink553.xml"/><Relationship Id="rId505" Type="http://schemas.openxmlformats.org/officeDocument/2006/relationships/customXml" Target="../ink/ink560.xml"/><Relationship Id="rId712" Type="http://schemas.openxmlformats.org/officeDocument/2006/relationships/image" Target="../media/image2276.png"/><Relationship Id="rId37" Type="http://schemas.openxmlformats.org/officeDocument/2006/relationships/customXml" Target="../ink/ink322.xml"/><Relationship Id="rId79" Type="http://schemas.openxmlformats.org/officeDocument/2006/relationships/customXml" Target="../ink/ink343.xml"/><Relationship Id="rId102" Type="http://schemas.openxmlformats.org/officeDocument/2006/relationships/image" Target="../media/image19790.png"/><Relationship Id="rId144" Type="http://schemas.openxmlformats.org/officeDocument/2006/relationships/image" Target="../media/image20000.png"/><Relationship Id="rId547" Type="http://schemas.openxmlformats.org/officeDocument/2006/relationships/customXml" Target="../ink/ink581.xml"/><Relationship Id="rId589" Type="http://schemas.openxmlformats.org/officeDocument/2006/relationships/customXml" Target="../ink/ink602.xml"/><Relationship Id="rId754" Type="http://schemas.openxmlformats.org/officeDocument/2006/relationships/customXml" Target="../ink/ink686.xml"/><Relationship Id="rId796" Type="http://schemas.openxmlformats.org/officeDocument/2006/relationships/customXml" Target="../ink/ink707.xml"/><Relationship Id="rId90" Type="http://schemas.openxmlformats.org/officeDocument/2006/relationships/image" Target="../media/image19730.png"/><Relationship Id="rId186" Type="http://schemas.openxmlformats.org/officeDocument/2006/relationships/customXml" Target="../ink/ink397.xml"/><Relationship Id="rId351" Type="http://schemas.openxmlformats.org/officeDocument/2006/relationships/customXml" Target="../ink/ink483.xml"/><Relationship Id="rId393" Type="http://schemas.openxmlformats.org/officeDocument/2006/relationships/customXml" Target="../ink/ink504.xml"/><Relationship Id="rId407" Type="http://schemas.openxmlformats.org/officeDocument/2006/relationships/customXml" Target="../ink/ink511.xml"/><Relationship Id="rId449" Type="http://schemas.openxmlformats.org/officeDocument/2006/relationships/customXml" Target="../ink/ink532.xml"/><Relationship Id="rId614" Type="http://schemas.openxmlformats.org/officeDocument/2006/relationships/customXml" Target="../ink/ink615.xml"/><Relationship Id="rId656" Type="http://schemas.openxmlformats.org/officeDocument/2006/relationships/image" Target="../media/image2249.png"/><Relationship Id="rId821" Type="http://schemas.openxmlformats.org/officeDocument/2006/relationships/image" Target="../media/image2330.png"/><Relationship Id="rId863" Type="http://schemas.openxmlformats.org/officeDocument/2006/relationships/image" Target="../media/image2351.png"/><Relationship Id="rId211" Type="http://schemas.openxmlformats.org/officeDocument/2006/relationships/image" Target="../media/image20330.png"/><Relationship Id="rId253" Type="http://schemas.openxmlformats.org/officeDocument/2006/relationships/customXml" Target="../ink/ink432.xml"/><Relationship Id="rId295" Type="http://schemas.openxmlformats.org/officeDocument/2006/relationships/customXml" Target="../ink/ink454.xml"/><Relationship Id="rId309" Type="http://schemas.openxmlformats.org/officeDocument/2006/relationships/image" Target="../media/image20790.png"/><Relationship Id="rId460" Type="http://schemas.openxmlformats.org/officeDocument/2006/relationships/image" Target="../media/image21540.png"/><Relationship Id="rId516" Type="http://schemas.openxmlformats.org/officeDocument/2006/relationships/image" Target="../media/image2181.png"/><Relationship Id="rId698" Type="http://schemas.openxmlformats.org/officeDocument/2006/relationships/image" Target="../media/image2269.png"/><Relationship Id="rId48" Type="http://schemas.openxmlformats.org/officeDocument/2006/relationships/image" Target="../media/image19520.png"/><Relationship Id="rId113" Type="http://schemas.openxmlformats.org/officeDocument/2006/relationships/customXml" Target="../ink/ink360.xml"/><Relationship Id="rId320" Type="http://schemas.openxmlformats.org/officeDocument/2006/relationships/image" Target="../media/image20840.png"/><Relationship Id="rId558" Type="http://schemas.openxmlformats.org/officeDocument/2006/relationships/image" Target="../media/image2202.png"/><Relationship Id="rId723" Type="http://schemas.openxmlformats.org/officeDocument/2006/relationships/image" Target="../media/image2281.png"/><Relationship Id="rId765" Type="http://schemas.openxmlformats.org/officeDocument/2006/relationships/image" Target="../media/image2302.png"/><Relationship Id="rId155" Type="http://schemas.openxmlformats.org/officeDocument/2006/relationships/customXml" Target="../ink/ink381.xml"/><Relationship Id="rId197" Type="http://schemas.openxmlformats.org/officeDocument/2006/relationships/image" Target="../media/image20260.png"/><Relationship Id="rId362" Type="http://schemas.openxmlformats.org/officeDocument/2006/relationships/image" Target="../media/image21050.png"/><Relationship Id="rId418" Type="http://schemas.openxmlformats.org/officeDocument/2006/relationships/image" Target="../media/image21330.png"/><Relationship Id="rId625" Type="http://schemas.openxmlformats.org/officeDocument/2006/relationships/image" Target="../media/image2234.png"/><Relationship Id="rId832" Type="http://schemas.openxmlformats.org/officeDocument/2006/relationships/customXml" Target="../ink/ink725.xml"/><Relationship Id="rId222" Type="http://schemas.openxmlformats.org/officeDocument/2006/relationships/customXml" Target="../ink/ink415.xml"/><Relationship Id="rId264" Type="http://schemas.openxmlformats.org/officeDocument/2006/relationships/image" Target="../media/image20570.png"/><Relationship Id="rId471" Type="http://schemas.openxmlformats.org/officeDocument/2006/relationships/customXml" Target="../ink/ink543.xml"/><Relationship Id="rId667" Type="http://schemas.openxmlformats.org/officeDocument/2006/relationships/customXml" Target="../ink/ink642.xml"/><Relationship Id="rId874" Type="http://schemas.openxmlformats.org/officeDocument/2006/relationships/customXml" Target="../ink/ink746.xml"/><Relationship Id="rId17" Type="http://schemas.openxmlformats.org/officeDocument/2006/relationships/customXml" Target="../ink/ink312.xml"/><Relationship Id="rId59" Type="http://schemas.openxmlformats.org/officeDocument/2006/relationships/customXml" Target="../ink/ink333.xml"/><Relationship Id="rId124" Type="http://schemas.openxmlformats.org/officeDocument/2006/relationships/image" Target="../media/image19900.png"/><Relationship Id="rId527" Type="http://schemas.openxmlformats.org/officeDocument/2006/relationships/customXml" Target="../ink/ink571.xml"/><Relationship Id="rId569" Type="http://schemas.openxmlformats.org/officeDocument/2006/relationships/customXml" Target="../ink/ink592.xml"/><Relationship Id="rId734" Type="http://schemas.openxmlformats.org/officeDocument/2006/relationships/customXml" Target="../ink/ink676.xml"/><Relationship Id="rId776" Type="http://schemas.openxmlformats.org/officeDocument/2006/relationships/customXml" Target="../ink/ink697.xml"/><Relationship Id="rId70" Type="http://schemas.openxmlformats.org/officeDocument/2006/relationships/image" Target="../media/image19630.png"/><Relationship Id="rId166" Type="http://schemas.openxmlformats.org/officeDocument/2006/relationships/customXml" Target="../ink/ink387.xml"/><Relationship Id="rId331" Type="http://schemas.openxmlformats.org/officeDocument/2006/relationships/customXml" Target="../ink/ink473.xml"/><Relationship Id="rId373" Type="http://schemas.openxmlformats.org/officeDocument/2006/relationships/customXml" Target="../ink/ink494.xml"/><Relationship Id="rId429" Type="http://schemas.openxmlformats.org/officeDocument/2006/relationships/customXml" Target="../ink/ink522.xml"/><Relationship Id="rId580" Type="http://schemas.openxmlformats.org/officeDocument/2006/relationships/image" Target="../media/image2213.png"/><Relationship Id="rId636" Type="http://schemas.openxmlformats.org/officeDocument/2006/relationships/image" Target="../media/image2239.png"/><Relationship Id="rId801" Type="http://schemas.openxmlformats.org/officeDocument/2006/relationships/image" Target="../media/image2320.png"/><Relationship Id="rId1" Type="http://schemas.openxmlformats.org/officeDocument/2006/relationships/slideLayout" Target="../slideLayouts/slideLayout7.xml"/><Relationship Id="rId233" Type="http://schemas.openxmlformats.org/officeDocument/2006/relationships/image" Target="../media/image20430.png"/><Relationship Id="rId440" Type="http://schemas.openxmlformats.org/officeDocument/2006/relationships/image" Target="../media/image21440.png"/><Relationship Id="rId678" Type="http://schemas.openxmlformats.org/officeDocument/2006/relationships/image" Target="../media/image2260.png"/><Relationship Id="rId843" Type="http://schemas.openxmlformats.org/officeDocument/2006/relationships/image" Target="../media/image2341.png"/><Relationship Id="rId28" Type="http://schemas.openxmlformats.org/officeDocument/2006/relationships/image" Target="../media/image19420.png"/><Relationship Id="rId275" Type="http://schemas.openxmlformats.org/officeDocument/2006/relationships/customXml" Target="../ink/ink444.xml"/><Relationship Id="rId300" Type="http://schemas.openxmlformats.org/officeDocument/2006/relationships/image" Target="../media/image20750.png"/><Relationship Id="rId482" Type="http://schemas.openxmlformats.org/officeDocument/2006/relationships/image" Target="../media/image2164.png"/><Relationship Id="rId538" Type="http://schemas.openxmlformats.org/officeDocument/2006/relationships/image" Target="../media/image2192.png"/><Relationship Id="rId703" Type="http://schemas.openxmlformats.org/officeDocument/2006/relationships/customXml" Target="../ink/ink660.xml"/><Relationship Id="rId745" Type="http://schemas.openxmlformats.org/officeDocument/2006/relationships/image" Target="../media/image2292.png"/><Relationship Id="rId81" Type="http://schemas.openxmlformats.org/officeDocument/2006/relationships/customXml" Target="../ink/ink344.xml"/><Relationship Id="rId135" Type="http://schemas.openxmlformats.org/officeDocument/2006/relationships/customXml" Target="../ink/ink371.xml"/><Relationship Id="rId177" Type="http://schemas.openxmlformats.org/officeDocument/2006/relationships/image" Target="../media/image20160.png"/><Relationship Id="rId342" Type="http://schemas.openxmlformats.org/officeDocument/2006/relationships/image" Target="../media/image20950.png"/><Relationship Id="rId384" Type="http://schemas.openxmlformats.org/officeDocument/2006/relationships/image" Target="../media/image21160.png"/><Relationship Id="rId591" Type="http://schemas.openxmlformats.org/officeDocument/2006/relationships/customXml" Target="../ink/ink603.xml"/><Relationship Id="rId605" Type="http://schemas.openxmlformats.org/officeDocument/2006/relationships/image" Target="../media/image2225.png"/><Relationship Id="rId787" Type="http://schemas.openxmlformats.org/officeDocument/2006/relationships/image" Target="../media/image2313.png"/><Relationship Id="rId812" Type="http://schemas.openxmlformats.org/officeDocument/2006/relationships/customXml" Target="../ink/ink715.xml"/><Relationship Id="rId202" Type="http://schemas.openxmlformats.org/officeDocument/2006/relationships/customXml" Target="../ink/ink405.xml"/><Relationship Id="rId244" Type="http://schemas.openxmlformats.org/officeDocument/2006/relationships/customXml" Target="../ink/ink427.xml"/><Relationship Id="rId647" Type="http://schemas.openxmlformats.org/officeDocument/2006/relationships/customXml" Target="../ink/ink632.xml"/><Relationship Id="rId689" Type="http://schemas.openxmlformats.org/officeDocument/2006/relationships/customXml" Target="../ink/ink653.xml"/><Relationship Id="rId854" Type="http://schemas.openxmlformats.org/officeDocument/2006/relationships/customXml" Target="../ink/ink736.xml"/><Relationship Id="rId39" Type="http://schemas.openxmlformats.org/officeDocument/2006/relationships/customXml" Target="../ink/ink323.xml"/><Relationship Id="rId286" Type="http://schemas.openxmlformats.org/officeDocument/2006/relationships/image" Target="../media/image20680.png"/><Relationship Id="rId451" Type="http://schemas.openxmlformats.org/officeDocument/2006/relationships/customXml" Target="../ink/ink533.xml"/><Relationship Id="rId493" Type="http://schemas.openxmlformats.org/officeDocument/2006/relationships/customXml" Target="../ink/ink554.xml"/><Relationship Id="rId507" Type="http://schemas.openxmlformats.org/officeDocument/2006/relationships/customXml" Target="../ink/ink561.xml"/><Relationship Id="rId549" Type="http://schemas.openxmlformats.org/officeDocument/2006/relationships/customXml" Target="../ink/ink582.xml"/><Relationship Id="rId714" Type="http://schemas.openxmlformats.org/officeDocument/2006/relationships/image" Target="../media/image2277.png"/><Relationship Id="rId756" Type="http://schemas.openxmlformats.org/officeDocument/2006/relationships/customXml" Target="../ink/ink687.xml"/><Relationship Id="rId50" Type="http://schemas.openxmlformats.org/officeDocument/2006/relationships/image" Target="../media/image19530.png"/><Relationship Id="rId104" Type="http://schemas.openxmlformats.org/officeDocument/2006/relationships/image" Target="../media/image19800.png"/><Relationship Id="rId146" Type="http://schemas.openxmlformats.org/officeDocument/2006/relationships/image" Target="../media/image20010.png"/><Relationship Id="rId188" Type="http://schemas.openxmlformats.org/officeDocument/2006/relationships/customXml" Target="../ink/ink398.xml"/><Relationship Id="rId311" Type="http://schemas.openxmlformats.org/officeDocument/2006/relationships/customXml" Target="../ink/ink463.xml"/><Relationship Id="rId353" Type="http://schemas.openxmlformats.org/officeDocument/2006/relationships/customXml" Target="../ink/ink484.xml"/><Relationship Id="rId395" Type="http://schemas.openxmlformats.org/officeDocument/2006/relationships/customXml" Target="../ink/ink505.xml"/><Relationship Id="rId409" Type="http://schemas.openxmlformats.org/officeDocument/2006/relationships/customXml" Target="../ink/ink512.xml"/><Relationship Id="rId560" Type="http://schemas.openxmlformats.org/officeDocument/2006/relationships/image" Target="../media/image2203.png"/><Relationship Id="rId798" Type="http://schemas.openxmlformats.org/officeDocument/2006/relationships/customXml" Target="../ink/ink708.xml"/><Relationship Id="rId92" Type="http://schemas.openxmlformats.org/officeDocument/2006/relationships/image" Target="../media/image19740.png"/><Relationship Id="rId213" Type="http://schemas.openxmlformats.org/officeDocument/2006/relationships/image" Target="../media/image20340.png"/><Relationship Id="rId420" Type="http://schemas.openxmlformats.org/officeDocument/2006/relationships/image" Target="../media/image21340.png"/><Relationship Id="rId616" Type="http://schemas.openxmlformats.org/officeDocument/2006/relationships/customXml" Target="../ink/ink616.xml"/><Relationship Id="rId658" Type="http://schemas.openxmlformats.org/officeDocument/2006/relationships/image" Target="../media/image2250.png"/><Relationship Id="rId823" Type="http://schemas.openxmlformats.org/officeDocument/2006/relationships/image" Target="../media/image2331.png"/><Relationship Id="rId865" Type="http://schemas.openxmlformats.org/officeDocument/2006/relationships/image" Target="../media/image2352.png"/><Relationship Id="rId255" Type="http://schemas.openxmlformats.org/officeDocument/2006/relationships/customXml" Target="../ink/ink433.xml"/><Relationship Id="rId297" Type="http://schemas.openxmlformats.org/officeDocument/2006/relationships/customXml" Target="../ink/ink455.xml"/><Relationship Id="rId462" Type="http://schemas.openxmlformats.org/officeDocument/2006/relationships/image" Target="../media/image2155.png"/><Relationship Id="rId518" Type="http://schemas.openxmlformats.org/officeDocument/2006/relationships/image" Target="../media/image2182.png"/><Relationship Id="rId725" Type="http://schemas.openxmlformats.org/officeDocument/2006/relationships/image" Target="../media/image2282.png"/><Relationship Id="rId115" Type="http://schemas.openxmlformats.org/officeDocument/2006/relationships/customXml" Target="../ink/ink361.xml"/><Relationship Id="rId157" Type="http://schemas.openxmlformats.org/officeDocument/2006/relationships/customXml" Target="../ink/ink382.xml"/><Relationship Id="rId322" Type="http://schemas.openxmlformats.org/officeDocument/2006/relationships/image" Target="../media/image20850.png"/><Relationship Id="rId364" Type="http://schemas.openxmlformats.org/officeDocument/2006/relationships/image" Target="../media/image21060.png"/><Relationship Id="rId767" Type="http://schemas.openxmlformats.org/officeDocument/2006/relationships/image" Target="../media/image2303.png"/><Relationship Id="rId61" Type="http://schemas.openxmlformats.org/officeDocument/2006/relationships/customXml" Target="../ink/ink334.xml"/><Relationship Id="rId199" Type="http://schemas.openxmlformats.org/officeDocument/2006/relationships/image" Target="../media/image20270.png"/><Relationship Id="rId571" Type="http://schemas.openxmlformats.org/officeDocument/2006/relationships/customXml" Target="../ink/ink593.xml"/><Relationship Id="rId627" Type="http://schemas.openxmlformats.org/officeDocument/2006/relationships/image" Target="../media/image2235.png"/><Relationship Id="rId669" Type="http://schemas.openxmlformats.org/officeDocument/2006/relationships/customXml" Target="../ink/ink643.xml"/><Relationship Id="rId834" Type="http://schemas.openxmlformats.org/officeDocument/2006/relationships/customXml" Target="../ink/ink726.xml"/><Relationship Id="rId19" Type="http://schemas.openxmlformats.org/officeDocument/2006/relationships/customXml" Target="../ink/ink313.xml"/><Relationship Id="rId224" Type="http://schemas.openxmlformats.org/officeDocument/2006/relationships/image" Target="../media/image20390.png"/><Relationship Id="rId266" Type="http://schemas.openxmlformats.org/officeDocument/2006/relationships/image" Target="../media/image20580.png"/><Relationship Id="rId431" Type="http://schemas.openxmlformats.org/officeDocument/2006/relationships/customXml" Target="../ink/ink523.xml"/><Relationship Id="rId473" Type="http://schemas.openxmlformats.org/officeDocument/2006/relationships/customXml" Target="../ink/ink544.xml"/><Relationship Id="rId529" Type="http://schemas.openxmlformats.org/officeDocument/2006/relationships/customXml" Target="../ink/ink572.xml"/><Relationship Id="rId680" Type="http://schemas.openxmlformats.org/officeDocument/2006/relationships/image" Target="../media/image2261.png"/><Relationship Id="rId736" Type="http://schemas.openxmlformats.org/officeDocument/2006/relationships/customXml" Target="../ink/ink677.xml"/><Relationship Id="rId30" Type="http://schemas.openxmlformats.org/officeDocument/2006/relationships/image" Target="../media/image19430.png"/><Relationship Id="rId126" Type="http://schemas.openxmlformats.org/officeDocument/2006/relationships/image" Target="../media/image19910.png"/><Relationship Id="rId168" Type="http://schemas.openxmlformats.org/officeDocument/2006/relationships/customXml" Target="../ink/ink388.xml"/><Relationship Id="rId333" Type="http://schemas.openxmlformats.org/officeDocument/2006/relationships/customXml" Target="../ink/ink474.xml"/><Relationship Id="rId540" Type="http://schemas.openxmlformats.org/officeDocument/2006/relationships/image" Target="../media/image2193.png"/><Relationship Id="rId778" Type="http://schemas.openxmlformats.org/officeDocument/2006/relationships/customXml" Target="../ink/ink698.xml"/><Relationship Id="rId72" Type="http://schemas.openxmlformats.org/officeDocument/2006/relationships/image" Target="../media/image19640.png"/><Relationship Id="rId375" Type="http://schemas.openxmlformats.org/officeDocument/2006/relationships/customXml" Target="../ink/ink495.xml"/><Relationship Id="rId582" Type="http://schemas.openxmlformats.org/officeDocument/2006/relationships/image" Target="../media/image2214.png"/><Relationship Id="rId638" Type="http://schemas.openxmlformats.org/officeDocument/2006/relationships/image" Target="../media/image2240.png"/><Relationship Id="rId803" Type="http://schemas.openxmlformats.org/officeDocument/2006/relationships/image" Target="../media/image2321.png"/><Relationship Id="rId845" Type="http://schemas.openxmlformats.org/officeDocument/2006/relationships/image" Target="../media/image2342.png"/><Relationship Id="rId235" Type="http://schemas.openxmlformats.org/officeDocument/2006/relationships/image" Target="../media/image20440.png"/><Relationship Id="rId277" Type="http://schemas.openxmlformats.org/officeDocument/2006/relationships/customXml" Target="../ink/ink445.xml"/><Relationship Id="rId400" Type="http://schemas.openxmlformats.org/officeDocument/2006/relationships/image" Target="../media/image21240.png"/><Relationship Id="rId442" Type="http://schemas.openxmlformats.org/officeDocument/2006/relationships/image" Target="../media/image21450.png"/><Relationship Id="rId484" Type="http://schemas.openxmlformats.org/officeDocument/2006/relationships/image" Target="../media/image2165.png"/><Relationship Id="rId705" Type="http://schemas.openxmlformats.org/officeDocument/2006/relationships/customXml" Target="../ink/ink661.xml"/><Relationship Id="rId137" Type="http://schemas.openxmlformats.org/officeDocument/2006/relationships/customXml" Target="../ink/ink372.xml"/><Relationship Id="rId302" Type="http://schemas.openxmlformats.org/officeDocument/2006/relationships/customXml" Target="../ink/ink458.xml"/><Relationship Id="rId344" Type="http://schemas.openxmlformats.org/officeDocument/2006/relationships/image" Target="../media/image20960.png"/><Relationship Id="rId691" Type="http://schemas.openxmlformats.org/officeDocument/2006/relationships/customXml" Target="../ink/ink654.xml"/><Relationship Id="rId747" Type="http://schemas.openxmlformats.org/officeDocument/2006/relationships/image" Target="../media/image2293.png"/><Relationship Id="rId789" Type="http://schemas.openxmlformats.org/officeDocument/2006/relationships/image" Target="../media/image2314.png"/><Relationship Id="rId41" Type="http://schemas.openxmlformats.org/officeDocument/2006/relationships/customXml" Target="../ink/ink324.xml"/><Relationship Id="rId83" Type="http://schemas.openxmlformats.org/officeDocument/2006/relationships/customXml" Target="../ink/ink345.xml"/><Relationship Id="rId179" Type="http://schemas.openxmlformats.org/officeDocument/2006/relationships/image" Target="../media/image20170.png"/><Relationship Id="rId386" Type="http://schemas.openxmlformats.org/officeDocument/2006/relationships/image" Target="../media/image21170.png"/><Relationship Id="rId551" Type="http://schemas.openxmlformats.org/officeDocument/2006/relationships/customXml" Target="../ink/ink583.xml"/><Relationship Id="rId593" Type="http://schemas.openxmlformats.org/officeDocument/2006/relationships/image" Target="../media/image2219.png"/><Relationship Id="rId607" Type="http://schemas.openxmlformats.org/officeDocument/2006/relationships/image" Target="../media/image2226.png"/><Relationship Id="rId649" Type="http://schemas.openxmlformats.org/officeDocument/2006/relationships/customXml" Target="../ink/ink633.xml"/><Relationship Id="rId814" Type="http://schemas.openxmlformats.org/officeDocument/2006/relationships/customXml" Target="../ink/ink716.xml"/><Relationship Id="rId856" Type="http://schemas.openxmlformats.org/officeDocument/2006/relationships/customXml" Target="../ink/ink737.xml"/><Relationship Id="rId190" Type="http://schemas.openxmlformats.org/officeDocument/2006/relationships/customXml" Target="../ink/ink399.xml"/><Relationship Id="rId204" Type="http://schemas.openxmlformats.org/officeDocument/2006/relationships/customXml" Target="../ink/ink406.xml"/><Relationship Id="rId246" Type="http://schemas.openxmlformats.org/officeDocument/2006/relationships/customXml" Target="../ink/ink428.xml"/><Relationship Id="rId288" Type="http://schemas.openxmlformats.org/officeDocument/2006/relationships/image" Target="../media/image20690.png"/><Relationship Id="rId411" Type="http://schemas.openxmlformats.org/officeDocument/2006/relationships/customXml" Target="../ink/ink513.xml"/><Relationship Id="rId453" Type="http://schemas.openxmlformats.org/officeDocument/2006/relationships/customXml" Target="../ink/ink534.xml"/><Relationship Id="rId509" Type="http://schemas.openxmlformats.org/officeDocument/2006/relationships/customXml" Target="../ink/ink562.xml"/><Relationship Id="rId660" Type="http://schemas.openxmlformats.org/officeDocument/2006/relationships/image" Target="../media/image2251.png"/><Relationship Id="rId106" Type="http://schemas.openxmlformats.org/officeDocument/2006/relationships/image" Target="../media/image19810.png"/><Relationship Id="rId313" Type="http://schemas.openxmlformats.org/officeDocument/2006/relationships/customXml" Target="../ink/ink464.xml"/><Relationship Id="rId495" Type="http://schemas.openxmlformats.org/officeDocument/2006/relationships/customXml" Target="../ink/ink555.xml"/><Relationship Id="rId716" Type="http://schemas.openxmlformats.org/officeDocument/2006/relationships/image" Target="../media/image2278.png"/><Relationship Id="rId758" Type="http://schemas.openxmlformats.org/officeDocument/2006/relationships/customXml" Target="../ink/ink688.xml"/><Relationship Id="rId10" Type="http://schemas.openxmlformats.org/officeDocument/2006/relationships/image" Target="../media/image19340.png"/><Relationship Id="rId52" Type="http://schemas.openxmlformats.org/officeDocument/2006/relationships/image" Target="../media/image19540.png"/><Relationship Id="rId94" Type="http://schemas.openxmlformats.org/officeDocument/2006/relationships/image" Target="../media/image19750.png"/><Relationship Id="rId148" Type="http://schemas.openxmlformats.org/officeDocument/2006/relationships/image" Target="../media/image20020.png"/><Relationship Id="rId355" Type="http://schemas.openxmlformats.org/officeDocument/2006/relationships/customXml" Target="../ink/ink485.xml"/><Relationship Id="rId397" Type="http://schemas.openxmlformats.org/officeDocument/2006/relationships/customXml" Target="../ink/ink506.xml"/><Relationship Id="rId520" Type="http://schemas.openxmlformats.org/officeDocument/2006/relationships/image" Target="../media/image2183.png"/><Relationship Id="rId562" Type="http://schemas.openxmlformats.org/officeDocument/2006/relationships/image" Target="../media/image2204.png"/><Relationship Id="rId618" Type="http://schemas.openxmlformats.org/officeDocument/2006/relationships/customXml" Target="../ink/ink617.xml"/><Relationship Id="rId825" Type="http://schemas.openxmlformats.org/officeDocument/2006/relationships/image" Target="../media/image2332.png"/><Relationship Id="rId215" Type="http://schemas.openxmlformats.org/officeDocument/2006/relationships/image" Target="../media/image20350.png"/><Relationship Id="rId257" Type="http://schemas.openxmlformats.org/officeDocument/2006/relationships/customXml" Target="../ink/ink434.xml"/><Relationship Id="rId422" Type="http://schemas.openxmlformats.org/officeDocument/2006/relationships/image" Target="../media/image21350.png"/><Relationship Id="rId464" Type="http://schemas.openxmlformats.org/officeDocument/2006/relationships/image" Target="../media/image2156.png"/><Relationship Id="rId867" Type="http://schemas.openxmlformats.org/officeDocument/2006/relationships/image" Target="../media/image2353.png"/><Relationship Id="rId299" Type="http://schemas.openxmlformats.org/officeDocument/2006/relationships/customXml" Target="../ink/ink456.xml"/><Relationship Id="rId727" Type="http://schemas.openxmlformats.org/officeDocument/2006/relationships/image" Target="../media/image2283.png"/><Relationship Id="rId63" Type="http://schemas.openxmlformats.org/officeDocument/2006/relationships/customXml" Target="../ink/ink335.xml"/><Relationship Id="rId159" Type="http://schemas.openxmlformats.org/officeDocument/2006/relationships/customXml" Target="../ink/ink383.xml"/><Relationship Id="rId366" Type="http://schemas.openxmlformats.org/officeDocument/2006/relationships/image" Target="../media/image21070.png"/><Relationship Id="rId573" Type="http://schemas.openxmlformats.org/officeDocument/2006/relationships/customXml" Target="../ink/ink594.xml"/><Relationship Id="rId780" Type="http://schemas.openxmlformats.org/officeDocument/2006/relationships/customXml" Target="../ink/ink699.xml"/><Relationship Id="rId226" Type="http://schemas.openxmlformats.org/officeDocument/2006/relationships/image" Target="../media/image20400.png"/><Relationship Id="rId433" Type="http://schemas.openxmlformats.org/officeDocument/2006/relationships/customXml" Target="../ink/ink524.xml"/><Relationship Id="rId640" Type="http://schemas.openxmlformats.org/officeDocument/2006/relationships/image" Target="../media/image2241.png"/><Relationship Id="rId738" Type="http://schemas.openxmlformats.org/officeDocument/2006/relationships/customXml" Target="../ink/ink678.xml"/><Relationship Id="rId74" Type="http://schemas.openxmlformats.org/officeDocument/2006/relationships/image" Target="../media/image19650.png"/><Relationship Id="rId377" Type="http://schemas.openxmlformats.org/officeDocument/2006/relationships/customXml" Target="../ink/ink496.xml"/><Relationship Id="rId500" Type="http://schemas.openxmlformats.org/officeDocument/2006/relationships/image" Target="../media/image2173.png"/><Relationship Id="rId584" Type="http://schemas.openxmlformats.org/officeDocument/2006/relationships/image" Target="../media/image2215.png"/><Relationship Id="rId805" Type="http://schemas.openxmlformats.org/officeDocument/2006/relationships/image" Target="../media/image2322.png"/><Relationship Id="rId5" Type="http://schemas.openxmlformats.org/officeDocument/2006/relationships/customXml" Target="../ink/ink306.xml"/><Relationship Id="rId237" Type="http://schemas.openxmlformats.org/officeDocument/2006/relationships/image" Target="../media/image20450.png"/><Relationship Id="rId791" Type="http://schemas.openxmlformats.org/officeDocument/2006/relationships/image" Target="../media/image2315.png"/><Relationship Id="rId444" Type="http://schemas.openxmlformats.org/officeDocument/2006/relationships/image" Target="../media/image21460.png"/><Relationship Id="rId651" Type="http://schemas.openxmlformats.org/officeDocument/2006/relationships/customXml" Target="../ink/ink634.xml"/><Relationship Id="rId749" Type="http://schemas.openxmlformats.org/officeDocument/2006/relationships/image" Target="../media/image2294.png"/><Relationship Id="rId290" Type="http://schemas.openxmlformats.org/officeDocument/2006/relationships/image" Target="../media/image20700.png"/><Relationship Id="rId304" Type="http://schemas.openxmlformats.org/officeDocument/2006/relationships/customXml" Target="../ink/ink459.xml"/><Relationship Id="rId388" Type="http://schemas.openxmlformats.org/officeDocument/2006/relationships/image" Target="../media/image21180.png"/><Relationship Id="rId511" Type="http://schemas.openxmlformats.org/officeDocument/2006/relationships/customXml" Target="../ink/ink563.xml"/><Relationship Id="rId609" Type="http://schemas.openxmlformats.org/officeDocument/2006/relationships/image" Target="../media/image2227.png"/><Relationship Id="rId85" Type="http://schemas.openxmlformats.org/officeDocument/2006/relationships/customXml" Target="../ink/ink346.xml"/><Relationship Id="rId150" Type="http://schemas.openxmlformats.org/officeDocument/2006/relationships/image" Target="../media/image20030.png"/><Relationship Id="rId595" Type="http://schemas.openxmlformats.org/officeDocument/2006/relationships/image" Target="../media/image2220.png"/><Relationship Id="rId816" Type="http://schemas.openxmlformats.org/officeDocument/2006/relationships/customXml" Target="../ink/ink717.xml"/><Relationship Id="rId248" Type="http://schemas.openxmlformats.org/officeDocument/2006/relationships/customXml" Target="../ink/ink429.xml"/><Relationship Id="rId455" Type="http://schemas.openxmlformats.org/officeDocument/2006/relationships/customXml" Target="../ink/ink535.xml"/><Relationship Id="rId662" Type="http://schemas.openxmlformats.org/officeDocument/2006/relationships/image" Target="../media/image2252.png"/><Relationship Id="rId12" Type="http://schemas.openxmlformats.org/officeDocument/2006/relationships/image" Target="../media/image19350.png"/><Relationship Id="rId108" Type="http://schemas.openxmlformats.org/officeDocument/2006/relationships/image" Target="../media/image19820.png"/><Relationship Id="rId315" Type="http://schemas.openxmlformats.org/officeDocument/2006/relationships/customXml" Target="../ink/ink465.xml"/><Relationship Id="rId522" Type="http://schemas.openxmlformats.org/officeDocument/2006/relationships/image" Target="../media/image2184.png"/><Relationship Id="rId96" Type="http://schemas.openxmlformats.org/officeDocument/2006/relationships/image" Target="../media/image19760.png"/><Relationship Id="rId161" Type="http://schemas.openxmlformats.org/officeDocument/2006/relationships/customXml" Target="../ink/ink384.xml"/><Relationship Id="rId399" Type="http://schemas.openxmlformats.org/officeDocument/2006/relationships/customXml" Target="../ink/ink507.xml"/><Relationship Id="rId827" Type="http://schemas.openxmlformats.org/officeDocument/2006/relationships/image" Target="../media/image2333.png"/><Relationship Id="rId259" Type="http://schemas.openxmlformats.org/officeDocument/2006/relationships/customXml" Target="../ink/ink435.xml"/><Relationship Id="rId466" Type="http://schemas.openxmlformats.org/officeDocument/2006/relationships/image" Target="../media/image2157.png"/><Relationship Id="rId673" Type="http://schemas.openxmlformats.org/officeDocument/2006/relationships/customXml" Target="../ink/ink645.xml"/><Relationship Id="rId23" Type="http://schemas.openxmlformats.org/officeDocument/2006/relationships/customXml" Target="../ink/ink315.xml"/><Relationship Id="rId119" Type="http://schemas.openxmlformats.org/officeDocument/2006/relationships/customXml" Target="../ink/ink363.xml"/><Relationship Id="rId326" Type="http://schemas.openxmlformats.org/officeDocument/2006/relationships/image" Target="../media/image20870.png"/><Relationship Id="rId533" Type="http://schemas.openxmlformats.org/officeDocument/2006/relationships/customXml" Target="../ink/ink574.xml"/><Relationship Id="rId740" Type="http://schemas.openxmlformats.org/officeDocument/2006/relationships/customXml" Target="../ink/ink679.xml"/><Relationship Id="rId838" Type="http://schemas.openxmlformats.org/officeDocument/2006/relationships/customXml" Target="../ink/ink728.xml"/><Relationship Id="rId172" Type="http://schemas.openxmlformats.org/officeDocument/2006/relationships/customXml" Target="../ink/ink390.xml"/><Relationship Id="rId477" Type="http://schemas.openxmlformats.org/officeDocument/2006/relationships/customXml" Target="../ink/ink546.xml"/><Relationship Id="rId600" Type="http://schemas.openxmlformats.org/officeDocument/2006/relationships/customXml" Target="../ink/ink608.xml"/><Relationship Id="rId684" Type="http://schemas.openxmlformats.org/officeDocument/2006/relationships/image" Target="../media/image2263.png"/><Relationship Id="rId337" Type="http://schemas.openxmlformats.org/officeDocument/2006/relationships/customXml" Target="../ink/ink476.xml"/><Relationship Id="rId34" Type="http://schemas.openxmlformats.org/officeDocument/2006/relationships/image" Target="../media/image19450.png"/><Relationship Id="rId544" Type="http://schemas.openxmlformats.org/officeDocument/2006/relationships/image" Target="../media/image2195.png"/><Relationship Id="rId751" Type="http://schemas.openxmlformats.org/officeDocument/2006/relationships/image" Target="../media/image2295.png"/><Relationship Id="rId849" Type="http://schemas.openxmlformats.org/officeDocument/2006/relationships/image" Target="../media/image2344.png"/><Relationship Id="rId183" Type="http://schemas.openxmlformats.org/officeDocument/2006/relationships/image" Target="../media/image20190.png"/><Relationship Id="rId390" Type="http://schemas.openxmlformats.org/officeDocument/2006/relationships/image" Target="../media/image21190.png"/><Relationship Id="rId404" Type="http://schemas.openxmlformats.org/officeDocument/2006/relationships/image" Target="../media/image21260.png"/><Relationship Id="rId611" Type="http://schemas.openxmlformats.org/officeDocument/2006/relationships/image" Target="../media/image2228.png"/><Relationship Id="rId250" Type="http://schemas.openxmlformats.org/officeDocument/2006/relationships/customXml" Target="../ink/ink430.xml"/><Relationship Id="rId488" Type="http://schemas.openxmlformats.org/officeDocument/2006/relationships/image" Target="../media/image2167.png"/><Relationship Id="rId695" Type="http://schemas.openxmlformats.org/officeDocument/2006/relationships/customXml" Target="../ink/ink656.xml"/><Relationship Id="rId709" Type="http://schemas.openxmlformats.org/officeDocument/2006/relationships/customXml" Target="../ink/ink663.xml"/><Relationship Id="rId45" Type="http://schemas.openxmlformats.org/officeDocument/2006/relationships/customXml" Target="../ink/ink326.xml"/><Relationship Id="rId110" Type="http://schemas.openxmlformats.org/officeDocument/2006/relationships/image" Target="../media/image19830.png"/><Relationship Id="rId348" Type="http://schemas.openxmlformats.org/officeDocument/2006/relationships/image" Target="../media/image20980.png"/><Relationship Id="rId555" Type="http://schemas.openxmlformats.org/officeDocument/2006/relationships/customXml" Target="../ink/ink585.xml"/><Relationship Id="rId762" Type="http://schemas.openxmlformats.org/officeDocument/2006/relationships/customXml" Target="../ink/ink690.xml"/><Relationship Id="rId194" Type="http://schemas.openxmlformats.org/officeDocument/2006/relationships/customXml" Target="../ink/ink401.xml"/><Relationship Id="rId208" Type="http://schemas.openxmlformats.org/officeDocument/2006/relationships/customXml" Target="../ink/ink408.xml"/><Relationship Id="rId415" Type="http://schemas.openxmlformats.org/officeDocument/2006/relationships/customXml" Target="../ink/ink515.xml"/><Relationship Id="rId622" Type="http://schemas.openxmlformats.org/officeDocument/2006/relationships/customXml" Target="../ink/ink619.xml"/><Relationship Id="rId261" Type="http://schemas.openxmlformats.org/officeDocument/2006/relationships/image" Target="../media/image20560.png"/><Relationship Id="rId499" Type="http://schemas.openxmlformats.org/officeDocument/2006/relationships/customXml" Target="../ink/ink557.xml"/><Relationship Id="rId56" Type="http://schemas.openxmlformats.org/officeDocument/2006/relationships/image" Target="../media/image19560.png"/><Relationship Id="rId359" Type="http://schemas.openxmlformats.org/officeDocument/2006/relationships/customXml" Target="../ink/ink487.xml"/><Relationship Id="rId566" Type="http://schemas.openxmlformats.org/officeDocument/2006/relationships/image" Target="../media/image2206.png"/><Relationship Id="rId773" Type="http://schemas.openxmlformats.org/officeDocument/2006/relationships/image" Target="../media/image2306.png"/><Relationship Id="rId121" Type="http://schemas.openxmlformats.org/officeDocument/2006/relationships/customXml" Target="../ink/ink364.xml"/><Relationship Id="rId219" Type="http://schemas.openxmlformats.org/officeDocument/2006/relationships/image" Target="../media/image20370.png"/><Relationship Id="rId426" Type="http://schemas.openxmlformats.org/officeDocument/2006/relationships/image" Target="../media/image21370.png"/><Relationship Id="rId633" Type="http://schemas.openxmlformats.org/officeDocument/2006/relationships/customXml" Target="../ink/ink625.xml"/><Relationship Id="rId840" Type="http://schemas.openxmlformats.org/officeDocument/2006/relationships/customXml" Target="../ink/ink729.xml"/><Relationship Id="rId67" Type="http://schemas.openxmlformats.org/officeDocument/2006/relationships/customXml" Target="../ink/ink337.xml"/><Relationship Id="rId272" Type="http://schemas.openxmlformats.org/officeDocument/2006/relationships/image" Target="../media/image20610.png"/><Relationship Id="rId577" Type="http://schemas.openxmlformats.org/officeDocument/2006/relationships/customXml" Target="../ink/ink596.xml"/><Relationship Id="rId700" Type="http://schemas.openxmlformats.org/officeDocument/2006/relationships/image" Target="../media/image2270.png"/><Relationship Id="rId132" Type="http://schemas.openxmlformats.org/officeDocument/2006/relationships/image" Target="../media/image19940.png"/><Relationship Id="rId784" Type="http://schemas.openxmlformats.org/officeDocument/2006/relationships/customXml" Target="../ink/ink701.xml"/><Relationship Id="rId437" Type="http://schemas.openxmlformats.org/officeDocument/2006/relationships/customXml" Target="../ink/ink526.xml"/><Relationship Id="rId644" Type="http://schemas.openxmlformats.org/officeDocument/2006/relationships/image" Target="../media/image2243.png"/><Relationship Id="rId851" Type="http://schemas.openxmlformats.org/officeDocument/2006/relationships/image" Target="../media/image2345.png"/><Relationship Id="rId283" Type="http://schemas.openxmlformats.org/officeDocument/2006/relationships/customXml" Target="../ink/ink448.xml"/><Relationship Id="rId490" Type="http://schemas.openxmlformats.org/officeDocument/2006/relationships/image" Target="../media/image2168.png"/><Relationship Id="rId504" Type="http://schemas.openxmlformats.org/officeDocument/2006/relationships/image" Target="../media/image2175.png"/><Relationship Id="rId711" Type="http://schemas.openxmlformats.org/officeDocument/2006/relationships/customXml" Target="../ink/ink664.xml"/><Relationship Id="rId78" Type="http://schemas.openxmlformats.org/officeDocument/2006/relationships/image" Target="../media/image19670.png"/><Relationship Id="rId143" Type="http://schemas.openxmlformats.org/officeDocument/2006/relationships/customXml" Target="../ink/ink375.xml"/><Relationship Id="rId350" Type="http://schemas.openxmlformats.org/officeDocument/2006/relationships/image" Target="../media/image20990.png"/><Relationship Id="rId588" Type="http://schemas.openxmlformats.org/officeDocument/2006/relationships/image" Target="../media/image2217.png"/><Relationship Id="rId795" Type="http://schemas.openxmlformats.org/officeDocument/2006/relationships/image" Target="../media/image2317.png"/><Relationship Id="rId809" Type="http://schemas.openxmlformats.org/officeDocument/2006/relationships/image" Target="../media/image2324.png"/><Relationship Id="rId9" Type="http://schemas.openxmlformats.org/officeDocument/2006/relationships/customXml" Target="../ink/ink308.xml"/><Relationship Id="rId210" Type="http://schemas.openxmlformats.org/officeDocument/2006/relationships/customXml" Target="../ink/ink409.xml"/><Relationship Id="rId448" Type="http://schemas.openxmlformats.org/officeDocument/2006/relationships/image" Target="../media/image21480.png"/><Relationship Id="rId655" Type="http://schemas.openxmlformats.org/officeDocument/2006/relationships/customXml" Target="../ink/ink636.xml"/><Relationship Id="rId862" Type="http://schemas.openxmlformats.org/officeDocument/2006/relationships/customXml" Target="../ink/ink740.xml"/><Relationship Id="rId294" Type="http://schemas.openxmlformats.org/officeDocument/2006/relationships/image" Target="../media/image20720.png"/><Relationship Id="rId308" Type="http://schemas.openxmlformats.org/officeDocument/2006/relationships/customXml" Target="../ink/ink461.xml"/><Relationship Id="rId515" Type="http://schemas.openxmlformats.org/officeDocument/2006/relationships/customXml" Target="../ink/ink565.xml"/><Relationship Id="rId722" Type="http://schemas.openxmlformats.org/officeDocument/2006/relationships/customXml" Target="../ink/ink670.xml"/><Relationship Id="rId89" Type="http://schemas.openxmlformats.org/officeDocument/2006/relationships/customXml" Target="../ink/ink348.xml"/><Relationship Id="rId154" Type="http://schemas.openxmlformats.org/officeDocument/2006/relationships/image" Target="../media/image20050.png"/><Relationship Id="rId361" Type="http://schemas.openxmlformats.org/officeDocument/2006/relationships/customXml" Target="../ink/ink488.xml"/><Relationship Id="rId599" Type="http://schemas.openxmlformats.org/officeDocument/2006/relationships/image" Target="../media/image2222.png"/><Relationship Id="rId459" Type="http://schemas.openxmlformats.org/officeDocument/2006/relationships/customXml" Target="../ink/ink537.xml"/><Relationship Id="rId666" Type="http://schemas.openxmlformats.org/officeDocument/2006/relationships/image" Target="../media/image2254.png"/><Relationship Id="rId873" Type="http://schemas.openxmlformats.org/officeDocument/2006/relationships/image" Target="../media/image2356.png"/><Relationship Id="rId16" Type="http://schemas.openxmlformats.org/officeDocument/2006/relationships/image" Target="../media/image19370.png"/><Relationship Id="rId221" Type="http://schemas.openxmlformats.org/officeDocument/2006/relationships/image" Target="../media/image20380.png"/><Relationship Id="rId319" Type="http://schemas.openxmlformats.org/officeDocument/2006/relationships/customXml" Target="../ink/ink467.xml"/><Relationship Id="rId526" Type="http://schemas.openxmlformats.org/officeDocument/2006/relationships/image" Target="../media/image2186.png"/><Relationship Id="rId733" Type="http://schemas.openxmlformats.org/officeDocument/2006/relationships/image" Target="../media/image2286.png"/><Relationship Id="rId165" Type="http://schemas.openxmlformats.org/officeDocument/2006/relationships/image" Target="../media/image20100.png"/><Relationship Id="rId372" Type="http://schemas.openxmlformats.org/officeDocument/2006/relationships/image" Target="../media/image21100.png"/><Relationship Id="rId677" Type="http://schemas.openxmlformats.org/officeDocument/2006/relationships/customXml" Target="../ink/ink647.xml"/><Relationship Id="rId800" Type="http://schemas.openxmlformats.org/officeDocument/2006/relationships/customXml" Target="../ink/ink709.xml"/><Relationship Id="rId232" Type="http://schemas.openxmlformats.org/officeDocument/2006/relationships/customXml" Target="../ink/ink421.xml"/><Relationship Id="rId27" Type="http://schemas.openxmlformats.org/officeDocument/2006/relationships/customXml" Target="../ink/ink317.xml"/><Relationship Id="rId537" Type="http://schemas.openxmlformats.org/officeDocument/2006/relationships/customXml" Target="../ink/ink576.xml"/><Relationship Id="rId744" Type="http://schemas.openxmlformats.org/officeDocument/2006/relationships/customXml" Target="../ink/ink681.xml"/><Relationship Id="rId80" Type="http://schemas.openxmlformats.org/officeDocument/2006/relationships/image" Target="../media/image19680.png"/><Relationship Id="rId176" Type="http://schemas.openxmlformats.org/officeDocument/2006/relationships/customXml" Target="../ink/ink392.xml"/><Relationship Id="rId383" Type="http://schemas.openxmlformats.org/officeDocument/2006/relationships/customXml" Target="../ink/ink499.xml"/><Relationship Id="rId590" Type="http://schemas.openxmlformats.org/officeDocument/2006/relationships/image" Target="../media/image2218.png"/><Relationship Id="rId604" Type="http://schemas.openxmlformats.org/officeDocument/2006/relationships/customXml" Target="../ink/ink610.xml"/><Relationship Id="rId811" Type="http://schemas.openxmlformats.org/officeDocument/2006/relationships/image" Target="../media/image2325.png"/><Relationship Id="rId243" Type="http://schemas.openxmlformats.org/officeDocument/2006/relationships/image" Target="../media/image20480.png"/><Relationship Id="rId450" Type="http://schemas.openxmlformats.org/officeDocument/2006/relationships/image" Target="../media/image21490.png"/><Relationship Id="rId688" Type="http://schemas.openxmlformats.org/officeDocument/2006/relationships/image" Target="../media/image2265.png"/><Relationship Id="rId38" Type="http://schemas.openxmlformats.org/officeDocument/2006/relationships/image" Target="../media/image19470.png"/><Relationship Id="rId103" Type="http://schemas.openxmlformats.org/officeDocument/2006/relationships/customXml" Target="../ink/ink355.xml"/><Relationship Id="rId310" Type="http://schemas.openxmlformats.org/officeDocument/2006/relationships/customXml" Target="../ink/ink462.xml"/><Relationship Id="rId548" Type="http://schemas.openxmlformats.org/officeDocument/2006/relationships/image" Target="../media/image2197.png"/><Relationship Id="rId755" Type="http://schemas.openxmlformats.org/officeDocument/2006/relationships/image" Target="../media/image2297.png"/><Relationship Id="rId91" Type="http://schemas.openxmlformats.org/officeDocument/2006/relationships/customXml" Target="../ink/ink349.xml"/><Relationship Id="rId187" Type="http://schemas.openxmlformats.org/officeDocument/2006/relationships/image" Target="../media/image20210.png"/><Relationship Id="rId394" Type="http://schemas.openxmlformats.org/officeDocument/2006/relationships/image" Target="../media/image21210.png"/><Relationship Id="rId408" Type="http://schemas.openxmlformats.org/officeDocument/2006/relationships/image" Target="../media/image21280.png"/><Relationship Id="rId615" Type="http://schemas.openxmlformats.org/officeDocument/2006/relationships/image" Target="../media/image2229.png"/><Relationship Id="rId822" Type="http://schemas.openxmlformats.org/officeDocument/2006/relationships/customXml" Target="../ink/ink720.xml"/><Relationship Id="rId254" Type="http://schemas.openxmlformats.org/officeDocument/2006/relationships/image" Target="../media/image20530.png"/><Relationship Id="rId699" Type="http://schemas.openxmlformats.org/officeDocument/2006/relationships/customXml" Target="../ink/ink658.xml"/><Relationship Id="rId49" Type="http://schemas.openxmlformats.org/officeDocument/2006/relationships/customXml" Target="../ink/ink328.xml"/><Relationship Id="rId114" Type="http://schemas.openxmlformats.org/officeDocument/2006/relationships/image" Target="../media/image19850.png"/><Relationship Id="rId461" Type="http://schemas.openxmlformats.org/officeDocument/2006/relationships/customXml" Target="../ink/ink538.xml"/><Relationship Id="rId559" Type="http://schemas.openxmlformats.org/officeDocument/2006/relationships/customXml" Target="../ink/ink587.xml"/><Relationship Id="rId766" Type="http://schemas.openxmlformats.org/officeDocument/2006/relationships/customXml" Target="../ink/ink692.xml"/><Relationship Id="rId198" Type="http://schemas.openxmlformats.org/officeDocument/2006/relationships/customXml" Target="../ink/ink403.xml"/><Relationship Id="rId321" Type="http://schemas.openxmlformats.org/officeDocument/2006/relationships/customXml" Target="../ink/ink468.xml"/><Relationship Id="rId419" Type="http://schemas.openxmlformats.org/officeDocument/2006/relationships/customXml" Target="../ink/ink517.xml"/><Relationship Id="rId626" Type="http://schemas.openxmlformats.org/officeDocument/2006/relationships/customXml" Target="../ink/ink621.xml"/><Relationship Id="rId833" Type="http://schemas.openxmlformats.org/officeDocument/2006/relationships/image" Target="../media/image2336.png"/><Relationship Id="rId265" Type="http://schemas.openxmlformats.org/officeDocument/2006/relationships/customXml" Target="../ink/ink439.xml"/><Relationship Id="rId472" Type="http://schemas.openxmlformats.org/officeDocument/2006/relationships/image" Target="../media/image2160.png"/><Relationship Id="rId125" Type="http://schemas.openxmlformats.org/officeDocument/2006/relationships/customXml" Target="../ink/ink366.xml"/><Relationship Id="rId332" Type="http://schemas.openxmlformats.org/officeDocument/2006/relationships/image" Target="../media/image20900.png"/><Relationship Id="rId777" Type="http://schemas.openxmlformats.org/officeDocument/2006/relationships/image" Target="../media/image2308.png"/><Relationship Id="rId637" Type="http://schemas.openxmlformats.org/officeDocument/2006/relationships/customXml" Target="../ink/ink627.xml"/><Relationship Id="rId844" Type="http://schemas.openxmlformats.org/officeDocument/2006/relationships/customXml" Target="../ink/ink731.xml"/><Relationship Id="rId276" Type="http://schemas.openxmlformats.org/officeDocument/2006/relationships/image" Target="../media/image20630.png"/><Relationship Id="rId483" Type="http://schemas.openxmlformats.org/officeDocument/2006/relationships/customXml" Target="../ink/ink549.xml"/><Relationship Id="rId690" Type="http://schemas.openxmlformats.org/officeDocument/2006/relationships/image" Target="../media/image1297.png"/><Relationship Id="rId704" Type="http://schemas.openxmlformats.org/officeDocument/2006/relationships/image" Target="../media/image2272.png"/><Relationship Id="rId40" Type="http://schemas.openxmlformats.org/officeDocument/2006/relationships/image" Target="../media/image19480.png"/><Relationship Id="rId136" Type="http://schemas.openxmlformats.org/officeDocument/2006/relationships/image" Target="../media/image19960.png"/><Relationship Id="rId343" Type="http://schemas.openxmlformats.org/officeDocument/2006/relationships/customXml" Target="../ink/ink479.xml"/><Relationship Id="rId550" Type="http://schemas.openxmlformats.org/officeDocument/2006/relationships/image" Target="../media/image2198.png"/><Relationship Id="rId788" Type="http://schemas.openxmlformats.org/officeDocument/2006/relationships/customXml" Target="../ink/ink703.xml"/><Relationship Id="rId203" Type="http://schemas.openxmlformats.org/officeDocument/2006/relationships/image" Target="../media/image20290.png"/><Relationship Id="rId648" Type="http://schemas.openxmlformats.org/officeDocument/2006/relationships/image" Target="../media/image2245.png"/><Relationship Id="rId855" Type="http://schemas.openxmlformats.org/officeDocument/2006/relationships/image" Target="../media/image2347.png"/><Relationship Id="rId287" Type="http://schemas.openxmlformats.org/officeDocument/2006/relationships/customXml" Target="../ink/ink450.xml"/><Relationship Id="rId410" Type="http://schemas.openxmlformats.org/officeDocument/2006/relationships/image" Target="../media/image21290.png"/><Relationship Id="rId494" Type="http://schemas.openxmlformats.org/officeDocument/2006/relationships/image" Target="../media/image2170.png"/><Relationship Id="rId508" Type="http://schemas.openxmlformats.org/officeDocument/2006/relationships/image" Target="../media/image2177.png"/><Relationship Id="rId715" Type="http://schemas.openxmlformats.org/officeDocument/2006/relationships/customXml" Target="../ink/ink666.xml"/><Relationship Id="rId147" Type="http://schemas.openxmlformats.org/officeDocument/2006/relationships/customXml" Target="../ink/ink377.xml"/><Relationship Id="rId354" Type="http://schemas.openxmlformats.org/officeDocument/2006/relationships/image" Target="../media/image21010.png"/><Relationship Id="rId799" Type="http://schemas.openxmlformats.org/officeDocument/2006/relationships/image" Target="../media/image2319.png"/><Relationship Id="rId51" Type="http://schemas.openxmlformats.org/officeDocument/2006/relationships/customXml" Target="../ink/ink329.xml"/><Relationship Id="rId561" Type="http://schemas.openxmlformats.org/officeDocument/2006/relationships/customXml" Target="../ink/ink588.xml"/><Relationship Id="rId659" Type="http://schemas.openxmlformats.org/officeDocument/2006/relationships/customXml" Target="../ink/ink638.xml"/><Relationship Id="rId866" Type="http://schemas.openxmlformats.org/officeDocument/2006/relationships/customXml" Target="../ink/ink742.xml"/><Relationship Id="rId214" Type="http://schemas.openxmlformats.org/officeDocument/2006/relationships/customXml" Target="../ink/ink411.xml"/><Relationship Id="rId298" Type="http://schemas.openxmlformats.org/officeDocument/2006/relationships/image" Target="../media/image20740.png"/><Relationship Id="rId421" Type="http://schemas.openxmlformats.org/officeDocument/2006/relationships/customXml" Target="../ink/ink518.xml"/><Relationship Id="rId519" Type="http://schemas.openxmlformats.org/officeDocument/2006/relationships/customXml" Target="../ink/ink567.xml"/><Relationship Id="rId158" Type="http://schemas.openxmlformats.org/officeDocument/2006/relationships/image" Target="../media/image20070.png"/><Relationship Id="rId726" Type="http://schemas.openxmlformats.org/officeDocument/2006/relationships/customXml" Target="../ink/ink672.xml"/><Relationship Id="rId62" Type="http://schemas.openxmlformats.org/officeDocument/2006/relationships/image" Target="../media/image19590.png"/><Relationship Id="rId365" Type="http://schemas.openxmlformats.org/officeDocument/2006/relationships/customXml" Target="../ink/ink490.xml"/><Relationship Id="rId572" Type="http://schemas.openxmlformats.org/officeDocument/2006/relationships/image" Target="../media/image2209.png"/><Relationship Id="rId225" Type="http://schemas.openxmlformats.org/officeDocument/2006/relationships/customXml" Target="../ink/ink417.xml"/><Relationship Id="rId432" Type="http://schemas.openxmlformats.org/officeDocument/2006/relationships/image" Target="../media/image21400.png"/><Relationship Id="rId737" Type="http://schemas.openxmlformats.org/officeDocument/2006/relationships/image" Target="../media/image2288.png"/><Relationship Id="rId73" Type="http://schemas.openxmlformats.org/officeDocument/2006/relationships/customXml" Target="../ink/ink340.xml"/><Relationship Id="rId169" Type="http://schemas.openxmlformats.org/officeDocument/2006/relationships/image" Target="../media/image20120.png"/><Relationship Id="rId376" Type="http://schemas.openxmlformats.org/officeDocument/2006/relationships/image" Target="../media/image21120.png"/><Relationship Id="rId583" Type="http://schemas.openxmlformats.org/officeDocument/2006/relationships/customXml" Target="../ink/ink599.xml"/><Relationship Id="rId790" Type="http://schemas.openxmlformats.org/officeDocument/2006/relationships/customXml" Target="../ink/ink704.xml"/><Relationship Id="rId804" Type="http://schemas.openxmlformats.org/officeDocument/2006/relationships/customXml" Target="../ink/ink711.xml"/><Relationship Id="rId4" Type="http://schemas.openxmlformats.org/officeDocument/2006/relationships/image" Target="NULL"/><Relationship Id="rId236" Type="http://schemas.openxmlformats.org/officeDocument/2006/relationships/customXml" Target="../ink/ink423.xml"/><Relationship Id="rId443" Type="http://schemas.openxmlformats.org/officeDocument/2006/relationships/customXml" Target="../ink/ink529.xml"/><Relationship Id="rId650" Type="http://schemas.openxmlformats.org/officeDocument/2006/relationships/image" Target="../media/image2246.png"/><Relationship Id="rId303" Type="http://schemas.openxmlformats.org/officeDocument/2006/relationships/image" Target="../media/image20760.png"/><Relationship Id="rId748" Type="http://schemas.openxmlformats.org/officeDocument/2006/relationships/customXml" Target="../ink/ink683.xml"/><Relationship Id="rId84" Type="http://schemas.openxmlformats.org/officeDocument/2006/relationships/image" Target="../media/image19700.png"/><Relationship Id="rId387" Type="http://schemas.openxmlformats.org/officeDocument/2006/relationships/customXml" Target="../ink/ink501.xml"/><Relationship Id="rId510" Type="http://schemas.openxmlformats.org/officeDocument/2006/relationships/image" Target="../media/image2178.png"/><Relationship Id="rId594" Type="http://schemas.openxmlformats.org/officeDocument/2006/relationships/customXml" Target="../ink/ink605.xml"/><Relationship Id="rId608" Type="http://schemas.openxmlformats.org/officeDocument/2006/relationships/customXml" Target="../ink/ink612.xml"/><Relationship Id="rId815" Type="http://schemas.openxmlformats.org/officeDocument/2006/relationships/image" Target="../media/image2327.png"/><Relationship Id="rId247" Type="http://schemas.openxmlformats.org/officeDocument/2006/relationships/image" Target="../media/image20500.png"/><Relationship Id="rId107" Type="http://schemas.openxmlformats.org/officeDocument/2006/relationships/customXml" Target="../ink/ink357.xml"/><Relationship Id="rId454" Type="http://schemas.openxmlformats.org/officeDocument/2006/relationships/image" Target="../media/image21510.png"/><Relationship Id="rId661" Type="http://schemas.openxmlformats.org/officeDocument/2006/relationships/customXml" Target="../ink/ink639.xml"/><Relationship Id="rId759" Type="http://schemas.openxmlformats.org/officeDocument/2006/relationships/image" Target="../media/image2299.png"/><Relationship Id="rId11" Type="http://schemas.openxmlformats.org/officeDocument/2006/relationships/customXml" Target="../ink/ink309.xml"/><Relationship Id="rId314" Type="http://schemas.openxmlformats.org/officeDocument/2006/relationships/image" Target="../media/image20810.png"/><Relationship Id="rId398" Type="http://schemas.openxmlformats.org/officeDocument/2006/relationships/image" Target="../media/image21230.png"/><Relationship Id="rId521" Type="http://schemas.openxmlformats.org/officeDocument/2006/relationships/customXml" Target="../ink/ink568.xml"/><Relationship Id="rId619" Type="http://schemas.openxmlformats.org/officeDocument/2006/relationships/image" Target="../media/image2231.png"/><Relationship Id="rId95" Type="http://schemas.openxmlformats.org/officeDocument/2006/relationships/customXml" Target="../ink/ink351.xml"/><Relationship Id="rId160" Type="http://schemas.openxmlformats.org/officeDocument/2006/relationships/image" Target="../media/image20080.png"/><Relationship Id="rId826" Type="http://schemas.openxmlformats.org/officeDocument/2006/relationships/customXml" Target="../ink/ink722.xml"/><Relationship Id="rId258" Type="http://schemas.openxmlformats.org/officeDocument/2006/relationships/image" Target="../media/image20550.png"/><Relationship Id="rId465" Type="http://schemas.openxmlformats.org/officeDocument/2006/relationships/customXml" Target="../ink/ink540.xml"/><Relationship Id="rId672" Type="http://schemas.openxmlformats.org/officeDocument/2006/relationships/image" Target="../media/image2257.png"/><Relationship Id="rId22" Type="http://schemas.openxmlformats.org/officeDocument/2006/relationships/image" Target="../media/image15110.png"/><Relationship Id="rId118" Type="http://schemas.openxmlformats.org/officeDocument/2006/relationships/image" Target="../media/image19870.png"/><Relationship Id="rId325" Type="http://schemas.openxmlformats.org/officeDocument/2006/relationships/customXml" Target="../ink/ink470.xml"/><Relationship Id="rId532" Type="http://schemas.openxmlformats.org/officeDocument/2006/relationships/image" Target="../media/image2189.png"/><Relationship Id="rId171" Type="http://schemas.openxmlformats.org/officeDocument/2006/relationships/image" Target="../media/image20130.png"/><Relationship Id="rId837" Type="http://schemas.openxmlformats.org/officeDocument/2006/relationships/image" Target="../media/image2338.png"/><Relationship Id="rId269" Type="http://schemas.openxmlformats.org/officeDocument/2006/relationships/customXml" Target="../ink/ink441.xml"/><Relationship Id="rId476" Type="http://schemas.openxmlformats.org/officeDocument/2006/relationships/image" Target="../media/image1282.png"/><Relationship Id="rId683" Type="http://schemas.openxmlformats.org/officeDocument/2006/relationships/customXml" Target="../ink/ink650.xml"/><Relationship Id="rId33" Type="http://schemas.openxmlformats.org/officeDocument/2006/relationships/customXml" Target="../ink/ink320.xml"/><Relationship Id="rId129" Type="http://schemas.openxmlformats.org/officeDocument/2006/relationships/customXml" Target="../ink/ink368.xml"/><Relationship Id="rId336" Type="http://schemas.openxmlformats.org/officeDocument/2006/relationships/image" Target="../media/image20920.png"/><Relationship Id="rId543" Type="http://schemas.openxmlformats.org/officeDocument/2006/relationships/customXml" Target="../ink/ink579.xml"/><Relationship Id="rId182" Type="http://schemas.openxmlformats.org/officeDocument/2006/relationships/customXml" Target="../ink/ink395.xml"/><Relationship Id="rId403" Type="http://schemas.openxmlformats.org/officeDocument/2006/relationships/customXml" Target="../ink/ink509.xml"/><Relationship Id="rId750" Type="http://schemas.openxmlformats.org/officeDocument/2006/relationships/customXml" Target="../ink/ink684.xml"/><Relationship Id="rId848" Type="http://schemas.openxmlformats.org/officeDocument/2006/relationships/customXml" Target="../ink/ink733.xml"/><Relationship Id="rId487" Type="http://schemas.openxmlformats.org/officeDocument/2006/relationships/customXml" Target="../ink/ink551.xml"/><Relationship Id="rId610" Type="http://schemas.openxmlformats.org/officeDocument/2006/relationships/customXml" Target="../ink/ink613.xml"/><Relationship Id="rId694" Type="http://schemas.openxmlformats.org/officeDocument/2006/relationships/image" Target="../media/image2267.png"/><Relationship Id="rId708" Type="http://schemas.openxmlformats.org/officeDocument/2006/relationships/image" Target="../media/image2274.png"/><Relationship Id="rId347" Type="http://schemas.openxmlformats.org/officeDocument/2006/relationships/customXml" Target="../ink/ink481.xml"/><Relationship Id="rId44" Type="http://schemas.openxmlformats.org/officeDocument/2006/relationships/image" Target="../media/image19500.png"/><Relationship Id="rId554" Type="http://schemas.openxmlformats.org/officeDocument/2006/relationships/image" Target="../media/image2200.png"/><Relationship Id="rId761" Type="http://schemas.openxmlformats.org/officeDocument/2006/relationships/image" Target="../media/image2300.png"/><Relationship Id="rId859" Type="http://schemas.openxmlformats.org/officeDocument/2006/relationships/image" Target="../media/image2349.png"/><Relationship Id="rId193" Type="http://schemas.openxmlformats.org/officeDocument/2006/relationships/image" Target="../media/image20240.png"/><Relationship Id="rId207" Type="http://schemas.openxmlformats.org/officeDocument/2006/relationships/image" Target="../media/image20310.png"/><Relationship Id="rId414" Type="http://schemas.openxmlformats.org/officeDocument/2006/relationships/image" Target="../media/image21310.png"/><Relationship Id="rId498" Type="http://schemas.openxmlformats.org/officeDocument/2006/relationships/image" Target="../media/image2172.png"/><Relationship Id="rId621" Type="http://schemas.openxmlformats.org/officeDocument/2006/relationships/image" Target="../media/image2232.png"/><Relationship Id="rId260" Type="http://schemas.openxmlformats.org/officeDocument/2006/relationships/customXml" Target="../ink/ink436.xml"/><Relationship Id="rId719" Type="http://schemas.openxmlformats.org/officeDocument/2006/relationships/image" Target="../media/image2279.png"/><Relationship Id="rId55" Type="http://schemas.openxmlformats.org/officeDocument/2006/relationships/customXml" Target="../ink/ink331.xml"/><Relationship Id="rId120" Type="http://schemas.openxmlformats.org/officeDocument/2006/relationships/image" Target="../media/image19880.png"/><Relationship Id="rId358" Type="http://schemas.openxmlformats.org/officeDocument/2006/relationships/image" Target="../media/image21030.png"/><Relationship Id="rId565" Type="http://schemas.openxmlformats.org/officeDocument/2006/relationships/customXml" Target="../ink/ink590.xml"/><Relationship Id="rId772" Type="http://schemas.openxmlformats.org/officeDocument/2006/relationships/customXml" Target="../ink/ink695.xml"/><Relationship Id="rId218" Type="http://schemas.openxmlformats.org/officeDocument/2006/relationships/customXml" Target="../ink/ink413.xml"/><Relationship Id="rId425" Type="http://schemas.openxmlformats.org/officeDocument/2006/relationships/customXml" Target="../ink/ink520.xml"/><Relationship Id="rId632" Type="http://schemas.openxmlformats.org/officeDocument/2006/relationships/customXml" Target="../ink/ink624.xml"/><Relationship Id="rId271" Type="http://schemas.openxmlformats.org/officeDocument/2006/relationships/customXml" Target="../ink/ink442.xml"/><Relationship Id="rId66" Type="http://schemas.openxmlformats.org/officeDocument/2006/relationships/image" Target="../media/image19610.png"/><Relationship Id="rId131" Type="http://schemas.openxmlformats.org/officeDocument/2006/relationships/customXml" Target="../ink/ink369.xml"/><Relationship Id="rId369" Type="http://schemas.openxmlformats.org/officeDocument/2006/relationships/customXml" Target="../ink/ink492.xml"/><Relationship Id="rId576" Type="http://schemas.openxmlformats.org/officeDocument/2006/relationships/image" Target="../media/image2211.png"/><Relationship Id="rId783" Type="http://schemas.openxmlformats.org/officeDocument/2006/relationships/image" Target="../media/image2311.png"/><Relationship Id="rId229" Type="http://schemas.openxmlformats.org/officeDocument/2006/relationships/customXml" Target="../ink/ink419.xml"/><Relationship Id="rId436" Type="http://schemas.openxmlformats.org/officeDocument/2006/relationships/image" Target="../media/image21420.png"/><Relationship Id="rId643" Type="http://schemas.openxmlformats.org/officeDocument/2006/relationships/customXml" Target="../ink/ink630.xml"/><Relationship Id="rId850" Type="http://schemas.openxmlformats.org/officeDocument/2006/relationships/customXml" Target="../ink/ink734.xml"/><Relationship Id="rId77" Type="http://schemas.openxmlformats.org/officeDocument/2006/relationships/customXml" Target="../ink/ink342.xml"/><Relationship Id="rId282" Type="http://schemas.openxmlformats.org/officeDocument/2006/relationships/image" Target="../media/image20660.png"/><Relationship Id="rId503" Type="http://schemas.openxmlformats.org/officeDocument/2006/relationships/customXml" Target="../ink/ink559.xml"/><Relationship Id="rId587" Type="http://schemas.openxmlformats.org/officeDocument/2006/relationships/customXml" Target="../ink/ink601.xml"/><Relationship Id="rId710" Type="http://schemas.openxmlformats.org/officeDocument/2006/relationships/image" Target="../media/image2275.png"/><Relationship Id="rId808" Type="http://schemas.openxmlformats.org/officeDocument/2006/relationships/customXml" Target="../ink/ink713.xml"/><Relationship Id="rId8" Type="http://schemas.openxmlformats.org/officeDocument/2006/relationships/image" Target="../media/image19330.png"/><Relationship Id="rId142" Type="http://schemas.openxmlformats.org/officeDocument/2006/relationships/image" Target="../media/image19990.png"/><Relationship Id="rId447" Type="http://schemas.openxmlformats.org/officeDocument/2006/relationships/customXml" Target="../ink/ink531.xml"/><Relationship Id="rId794" Type="http://schemas.openxmlformats.org/officeDocument/2006/relationships/customXml" Target="../ink/ink706.xml"/><Relationship Id="rId654" Type="http://schemas.openxmlformats.org/officeDocument/2006/relationships/image" Target="../media/image2248.png"/><Relationship Id="rId861" Type="http://schemas.openxmlformats.org/officeDocument/2006/relationships/image" Target="../media/image2350.png"/><Relationship Id="rId293" Type="http://schemas.openxmlformats.org/officeDocument/2006/relationships/customXml" Target="../ink/ink453.xml"/><Relationship Id="rId307" Type="http://schemas.openxmlformats.org/officeDocument/2006/relationships/image" Target="../media/image20780.png"/><Relationship Id="rId514" Type="http://schemas.openxmlformats.org/officeDocument/2006/relationships/image" Target="../media/image2180.png"/><Relationship Id="rId721" Type="http://schemas.openxmlformats.org/officeDocument/2006/relationships/image" Target="../media/image2280.png"/></Relationships>
</file>

<file path=ppt/slides/_rels/slide5.xml.rels><?xml version="1.0" encoding="UTF-8" standalone="yes"?>
<Relationships xmlns="http://schemas.openxmlformats.org/package/2006/relationships"><Relationship Id="rId117" Type="http://schemas.openxmlformats.org/officeDocument/2006/relationships/image" Target="../media/image2401.png"/><Relationship Id="rId671" Type="http://schemas.openxmlformats.org/officeDocument/2006/relationships/image" Target="../media/image3110.png"/><Relationship Id="rId21" Type="http://schemas.openxmlformats.org/officeDocument/2006/relationships/image" Target="../media/image23540.png"/><Relationship Id="rId324" Type="http://schemas.openxmlformats.org/officeDocument/2006/relationships/customXml" Target="../ink/ink908.xml"/><Relationship Id="rId531" Type="http://schemas.openxmlformats.org/officeDocument/2006/relationships/image" Target="../media/image2983.png"/><Relationship Id="rId629" Type="http://schemas.openxmlformats.org/officeDocument/2006/relationships/image" Target="../media/image3089.png"/><Relationship Id="rId170" Type="http://schemas.openxmlformats.org/officeDocument/2006/relationships/customXml" Target="../ink/ink831.xml"/><Relationship Id="rId268" Type="http://schemas.openxmlformats.org/officeDocument/2006/relationships/customXml" Target="../ink/ink880.xml"/><Relationship Id="rId475" Type="http://schemas.openxmlformats.org/officeDocument/2006/relationships/image" Target="../media/image2955.png"/><Relationship Id="rId682" Type="http://schemas.openxmlformats.org/officeDocument/2006/relationships/customXml" Target="../ink/ink1087.xml"/><Relationship Id="rId32" Type="http://schemas.openxmlformats.org/officeDocument/2006/relationships/customXml" Target="../ink/ink762.xml"/><Relationship Id="rId128" Type="http://schemas.openxmlformats.org/officeDocument/2006/relationships/customXml" Target="../ink/ink810.xml"/><Relationship Id="rId335" Type="http://schemas.openxmlformats.org/officeDocument/2006/relationships/image" Target="../media/image2885.png"/><Relationship Id="rId542" Type="http://schemas.openxmlformats.org/officeDocument/2006/relationships/customXml" Target="../ink/ink1017.xml"/><Relationship Id="rId181" Type="http://schemas.openxmlformats.org/officeDocument/2006/relationships/image" Target="../media/image2807.png"/><Relationship Id="rId402" Type="http://schemas.openxmlformats.org/officeDocument/2006/relationships/customXml" Target="../ink/ink947.xml"/><Relationship Id="rId279" Type="http://schemas.openxmlformats.org/officeDocument/2006/relationships/image" Target="../media/image2857.png"/><Relationship Id="rId486" Type="http://schemas.openxmlformats.org/officeDocument/2006/relationships/customXml" Target="../ink/ink989.xml"/><Relationship Id="rId693" Type="http://schemas.openxmlformats.org/officeDocument/2006/relationships/image" Target="../media/image3121.png"/><Relationship Id="rId707" Type="http://schemas.openxmlformats.org/officeDocument/2006/relationships/customXml" Target="../ink/ink1100.xml"/><Relationship Id="rId43" Type="http://schemas.openxmlformats.org/officeDocument/2006/relationships/image" Target="../media/image2365.png"/><Relationship Id="rId139" Type="http://schemas.openxmlformats.org/officeDocument/2006/relationships/image" Target="../media/image2411.png"/><Relationship Id="rId346" Type="http://schemas.openxmlformats.org/officeDocument/2006/relationships/customXml" Target="../ink/ink919.xml"/><Relationship Id="rId553" Type="http://schemas.openxmlformats.org/officeDocument/2006/relationships/image" Target="../media/image3051.png"/><Relationship Id="rId192" Type="http://schemas.openxmlformats.org/officeDocument/2006/relationships/customXml" Target="../ink/ink842.xml"/><Relationship Id="rId206" Type="http://schemas.openxmlformats.org/officeDocument/2006/relationships/customXml" Target="../ink/ink849.xml"/><Relationship Id="rId413" Type="http://schemas.openxmlformats.org/officeDocument/2006/relationships/image" Target="../media/image2924.png"/><Relationship Id="rId497" Type="http://schemas.openxmlformats.org/officeDocument/2006/relationships/image" Target="../media/image2966.png"/><Relationship Id="rId620" Type="http://schemas.openxmlformats.org/officeDocument/2006/relationships/customXml" Target="../ink/ink1056.xml"/><Relationship Id="rId718" Type="http://schemas.openxmlformats.org/officeDocument/2006/relationships/image" Target="../media/image3133.png"/><Relationship Id="rId357" Type="http://schemas.openxmlformats.org/officeDocument/2006/relationships/image" Target="../media/image2896.png"/><Relationship Id="rId54" Type="http://schemas.openxmlformats.org/officeDocument/2006/relationships/customXml" Target="../ink/ink773.xml"/><Relationship Id="rId217" Type="http://schemas.openxmlformats.org/officeDocument/2006/relationships/image" Target="../media/image2825.png"/><Relationship Id="rId564" Type="http://schemas.openxmlformats.org/officeDocument/2006/relationships/customXml" Target="../ink/ink1028.xml"/><Relationship Id="rId424" Type="http://schemas.openxmlformats.org/officeDocument/2006/relationships/customXml" Target="../ink/ink958.xml"/><Relationship Id="rId631" Type="http://schemas.openxmlformats.org/officeDocument/2006/relationships/image" Target="../media/image3090.png"/><Relationship Id="rId729" Type="http://schemas.openxmlformats.org/officeDocument/2006/relationships/customXml" Target="../ink/ink1111.xml"/><Relationship Id="rId270" Type="http://schemas.openxmlformats.org/officeDocument/2006/relationships/customXml" Target="../ink/ink881.xml"/><Relationship Id="rId65" Type="http://schemas.openxmlformats.org/officeDocument/2006/relationships/image" Target="../media/image2376.png"/><Relationship Id="rId130" Type="http://schemas.openxmlformats.org/officeDocument/2006/relationships/customXml" Target="../ink/ink811.xml"/><Relationship Id="rId368" Type="http://schemas.openxmlformats.org/officeDocument/2006/relationships/customXml" Target="../ink/ink930.xml"/><Relationship Id="rId575" Type="http://schemas.openxmlformats.org/officeDocument/2006/relationships/image" Target="../media/image3062.png"/><Relationship Id="rId228" Type="http://schemas.openxmlformats.org/officeDocument/2006/relationships/customXml" Target="../ink/ink860.xml"/><Relationship Id="rId435" Type="http://schemas.openxmlformats.org/officeDocument/2006/relationships/image" Target="../media/image2935.png"/><Relationship Id="rId642" Type="http://schemas.openxmlformats.org/officeDocument/2006/relationships/customXml" Target="../ink/ink1067.xml"/><Relationship Id="rId281" Type="http://schemas.openxmlformats.org/officeDocument/2006/relationships/image" Target="../media/image2858.png"/><Relationship Id="rId502" Type="http://schemas.openxmlformats.org/officeDocument/2006/relationships/customXml" Target="../ink/ink997.xml"/><Relationship Id="rId76" Type="http://schemas.openxmlformats.org/officeDocument/2006/relationships/customXml" Target="../ink/ink784.xml"/><Relationship Id="rId141" Type="http://schemas.openxmlformats.org/officeDocument/2006/relationships/image" Target="../media/image2412.png"/><Relationship Id="rId379" Type="http://schemas.openxmlformats.org/officeDocument/2006/relationships/image" Target="../media/image2907.png"/><Relationship Id="rId586" Type="http://schemas.openxmlformats.org/officeDocument/2006/relationships/customXml" Target="../ink/ink1039.xml"/><Relationship Id="rId7" Type="http://schemas.openxmlformats.org/officeDocument/2006/relationships/customXml" Target="../ink/ink749.xml"/><Relationship Id="rId239" Type="http://schemas.openxmlformats.org/officeDocument/2006/relationships/image" Target="../media/image2837.png"/><Relationship Id="rId446" Type="http://schemas.openxmlformats.org/officeDocument/2006/relationships/customXml" Target="../ink/ink969.xml"/><Relationship Id="rId653" Type="http://schemas.openxmlformats.org/officeDocument/2006/relationships/image" Target="../media/image3101.png"/><Relationship Id="rId292" Type="http://schemas.openxmlformats.org/officeDocument/2006/relationships/customXml" Target="../ink/ink892.xml"/><Relationship Id="rId306" Type="http://schemas.openxmlformats.org/officeDocument/2006/relationships/customXml" Target="../ink/ink899.xml"/><Relationship Id="rId87" Type="http://schemas.openxmlformats.org/officeDocument/2006/relationships/image" Target="../media/image2387.png"/><Relationship Id="rId513" Type="http://schemas.openxmlformats.org/officeDocument/2006/relationships/image" Target="../media/image2974.png"/><Relationship Id="rId597" Type="http://schemas.openxmlformats.org/officeDocument/2006/relationships/image" Target="../media/image3073.png"/><Relationship Id="rId720" Type="http://schemas.openxmlformats.org/officeDocument/2006/relationships/image" Target="../media/image3134.png"/><Relationship Id="rId152" Type="http://schemas.openxmlformats.org/officeDocument/2006/relationships/customXml" Target="../ink/ink822.xml"/><Relationship Id="rId457" Type="http://schemas.openxmlformats.org/officeDocument/2006/relationships/image" Target="../media/image2946.png"/><Relationship Id="rId664" Type="http://schemas.openxmlformats.org/officeDocument/2006/relationships/customXml" Target="../ink/ink1078.xml"/><Relationship Id="rId14" Type="http://schemas.openxmlformats.org/officeDocument/2006/relationships/image" Target="../media/image23510.png"/><Relationship Id="rId317" Type="http://schemas.openxmlformats.org/officeDocument/2006/relationships/image" Target="../media/image2876.png"/><Relationship Id="rId524" Type="http://schemas.openxmlformats.org/officeDocument/2006/relationships/customXml" Target="../ink/ink1008.xml"/><Relationship Id="rId731" Type="http://schemas.openxmlformats.org/officeDocument/2006/relationships/customXml" Target="../ink/ink1112.xml"/><Relationship Id="rId98" Type="http://schemas.openxmlformats.org/officeDocument/2006/relationships/customXml" Target="../ink/ink795.xml"/><Relationship Id="rId163" Type="http://schemas.openxmlformats.org/officeDocument/2006/relationships/image" Target="../media/image2423.png"/><Relationship Id="rId370" Type="http://schemas.openxmlformats.org/officeDocument/2006/relationships/customXml" Target="../ink/ink931.xml"/><Relationship Id="rId230" Type="http://schemas.openxmlformats.org/officeDocument/2006/relationships/customXml" Target="../ink/ink861.xml"/><Relationship Id="rId468" Type="http://schemas.openxmlformats.org/officeDocument/2006/relationships/customXml" Target="../ink/ink980.xml"/><Relationship Id="rId675" Type="http://schemas.openxmlformats.org/officeDocument/2006/relationships/image" Target="../media/image3112.png"/><Relationship Id="rId25" Type="http://schemas.openxmlformats.org/officeDocument/2006/relationships/image" Target="../media/image23560.png"/><Relationship Id="rId328" Type="http://schemas.openxmlformats.org/officeDocument/2006/relationships/customXml" Target="../ink/ink910.xml"/><Relationship Id="rId535" Type="http://schemas.openxmlformats.org/officeDocument/2006/relationships/image" Target="../media/image2985.png"/><Relationship Id="rId742" Type="http://schemas.openxmlformats.org/officeDocument/2006/relationships/image" Target="../media/image158.png"/><Relationship Id="rId174" Type="http://schemas.openxmlformats.org/officeDocument/2006/relationships/customXml" Target="../ink/ink833.xml"/><Relationship Id="rId381" Type="http://schemas.openxmlformats.org/officeDocument/2006/relationships/image" Target="../media/image2908.png"/><Relationship Id="rId602" Type="http://schemas.openxmlformats.org/officeDocument/2006/relationships/customXml" Target="../ink/ink1047.xml"/><Relationship Id="rId241" Type="http://schemas.openxmlformats.org/officeDocument/2006/relationships/image" Target="../media/image2838.png"/><Relationship Id="rId479" Type="http://schemas.openxmlformats.org/officeDocument/2006/relationships/image" Target="../media/image2957.png"/><Relationship Id="rId686" Type="http://schemas.openxmlformats.org/officeDocument/2006/relationships/customXml" Target="../ink/ink1089.xml"/><Relationship Id="rId36" Type="http://schemas.openxmlformats.org/officeDocument/2006/relationships/customXml" Target="../ink/ink764.xml"/><Relationship Id="rId339" Type="http://schemas.openxmlformats.org/officeDocument/2006/relationships/image" Target="../media/image2887.png"/><Relationship Id="rId546" Type="http://schemas.openxmlformats.org/officeDocument/2006/relationships/customXml" Target="../ink/ink1019.xml"/><Relationship Id="rId101" Type="http://schemas.openxmlformats.org/officeDocument/2006/relationships/image" Target="../media/image2394.png"/><Relationship Id="rId185" Type="http://schemas.openxmlformats.org/officeDocument/2006/relationships/image" Target="../media/image2809.png"/><Relationship Id="rId406" Type="http://schemas.openxmlformats.org/officeDocument/2006/relationships/customXml" Target="../ink/ink949.xml"/><Relationship Id="rId392" Type="http://schemas.openxmlformats.org/officeDocument/2006/relationships/customXml" Target="../ink/ink942.xml"/><Relationship Id="rId613" Type="http://schemas.openxmlformats.org/officeDocument/2006/relationships/image" Target="../media/image3081.png"/><Relationship Id="rId697" Type="http://schemas.openxmlformats.org/officeDocument/2006/relationships/customXml" Target="../ink/ink1095.xml"/><Relationship Id="rId252" Type="http://schemas.openxmlformats.org/officeDocument/2006/relationships/customXml" Target="../ink/ink872.xml"/><Relationship Id="rId47" Type="http://schemas.openxmlformats.org/officeDocument/2006/relationships/image" Target="../media/image2367.png"/><Relationship Id="rId112" Type="http://schemas.openxmlformats.org/officeDocument/2006/relationships/customXml" Target="../ink/ink802.xml"/><Relationship Id="rId557" Type="http://schemas.openxmlformats.org/officeDocument/2006/relationships/image" Target="../media/image3053.png"/><Relationship Id="rId196" Type="http://schemas.openxmlformats.org/officeDocument/2006/relationships/customXml" Target="../ink/ink844.xml"/><Relationship Id="rId417" Type="http://schemas.openxmlformats.org/officeDocument/2006/relationships/image" Target="../media/image2926.png"/><Relationship Id="rId624" Type="http://schemas.openxmlformats.org/officeDocument/2006/relationships/customXml" Target="../ink/ink1058.xml"/><Relationship Id="rId263" Type="http://schemas.openxmlformats.org/officeDocument/2006/relationships/image" Target="../media/image2849.png"/><Relationship Id="rId470" Type="http://schemas.openxmlformats.org/officeDocument/2006/relationships/customXml" Target="../ink/ink981.xml"/><Relationship Id="rId58" Type="http://schemas.openxmlformats.org/officeDocument/2006/relationships/customXml" Target="../ink/ink775.xml"/><Relationship Id="rId123" Type="http://schemas.openxmlformats.org/officeDocument/2006/relationships/image" Target="../media/image2404.png"/><Relationship Id="rId330" Type="http://schemas.openxmlformats.org/officeDocument/2006/relationships/customXml" Target="../ink/ink911.xml"/><Relationship Id="rId568" Type="http://schemas.openxmlformats.org/officeDocument/2006/relationships/customXml" Target="../ink/ink1030.xml"/><Relationship Id="rId428" Type="http://schemas.openxmlformats.org/officeDocument/2006/relationships/customXml" Target="../ink/ink960.xml"/><Relationship Id="rId635" Type="http://schemas.openxmlformats.org/officeDocument/2006/relationships/image" Target="../media/image3092.png"/><Relationship Id="rId274" Type="http://schemas.openxmlformats.org/officeDocument/2006/relationships/customXml" Target="../ink/ink883.xml"/><Relationship Id="rId481" Type="http://schemas.openxmlformats.org/officeDocument/2006/relationships/image" Target="../media/image2958.png"/><Relationship Id="rId702" Type="http://schemas.openxmlformats.org/officeDocument/2006/relationships/image" Target="../media/image3125.png"/><Relationship Id="rId69" Type="http://schemas.openxmlformats.org/officeDocument/2006/relationships/image" Target="../media/image2378.png"/><Relationship Id="rId134" Type="http://schemas.openxmlformats.org/officeDocument/2006/relationships/customXml" Target="../ink/ink813.xml"/><Relationship Id="rId579" Type="http://schemas.openxmlformats.org/officeDocument/2006/relationships/image" Target="../media/image3064.png"/><Relationship Id="rId341" Type="http://schemas.openxmlformats.org/officeDocument/2006/relationships/image" Target="../media/image2888.png"/><Relationship Id="rId439" Type="http://schemas.openxmlformats.org/officeDocument/2006/relationships/image" Target="../media/image2937.png"/><Relationship Id="rId646" Type="http://schemas.openxmlformats.org/officeDocument/2006/relationships/customXml" Target="../ink/ink1069.xml"/><Relationship Id="rId201" Type="http://schemas.openxmlformats.org/officeDocument/2006/relationships/image" Target="../media/image2817.png"/><Relationship Id="rId285" Type="http://schemas.openxmlformats.org/officeDocument/2006/relationships/image" Target="../media/image2860.png"/><Relationship Id="rId506" Type="http://schemas.openxmlformats.org/officeDocument/2006/relationships/customXml" Target="../ink/ink999.xml"/><Relationship Id="rId492" Type="http://schemas.openxmlformats.org/officeDocument/2006/relationships/customXml" Target="../ink/ink992.xml"/><Relationship Id="rId713" Type="http://schemas.openxmlformats.org/officeDocument/2006/relationships/customXml" Target="../ink/ink1103.xml"/><Relationship Id="rId145" Type="http://schemas.openxmlformats.org/officeDocument/2006/relationships/image" Target="../media/image2414.png"/><Relationship Id="rId352" Type="http://schemas.openxmlformats.org/officeDocument/2006/relationships/customXml" Target="../ink/ink922.xml"/><Relationship Id="rId212" Type="http://schemas.openxmlformats.org/officeDocument/2006/relationships/customXml" Target="../ink/ink852.xml"/><Relationship Id="rId657" Type="http://schemas.openxmlformats.org/officeDocument/2006/relationships/image" Target="../media/image3103.png"/><Relationship Id="rId296" Type="http://schemas.openxmlformats.org/officeDocument/2006/relationships/customXml" Target="../ink/ink894.xml"/><Relationship Id="rId517" Type="http://schemas.openxmlformats.org/officeDocument/2006/relationships/image" Target="../media/image2976.png"/><Relationship Id="rId724" Type="http://schemas.openxmlformats.org/officeDocument/2006/relationships/image" Target="../media/image3136.png"/><Relationship Id="rId60" Type="http://schemas.openxmlformats.org/officeDocument/2006/relationships/customXml" Target="../ink/ink776.xml"/><Relationship Id="rId156" Type="http://schemas.openxmlformats.org/officeDocument/2006/relationships/customXml" Target="../ink/ink824.xml"/><Relationship Id="rId363" Type="http://schemas.openxmlformats.org/officeDocument/2006/relationships/image" Target="../media/image2899.png"/><Relationship Id="rId570" Type="http://schemas.openxmlformats.org/officeDocument/2006/relationships/customXml" Target="../ink/ink1031.xml"/><Relationship Id="rId223" Type="http://schemas.openxmlformats.org/officeDocument/2006/relationships/image" Target="../media/image2828.png"/><Relationship Id="rId430" Type="http://schemas.openxmlformats.org/officeDocument/2006/relationships/customXml" Target="../ink/ink961.xml"/><Relationship Id="rId668" Type="http://schemas.openxmlformats.org/officeDocument/2006/relationships/customXml" Target="../ink/ink1080.xml"/><Relationship Id="rId18" Type="http://schemas.openxmlformats.org/officeDocument/2006/relationships/customXml" Target="../ink/ink755.xml"/><Relationship Id="rId528" Type="http://schemas.openxmlformats.org/officeDocument/2006/relationships/customXml" Target="../ink/ink1010.xml"/><Relationship Id="rId735" Type="http://schemas.openxmlformats.org/officeDocument/2006/relationships/customXml" Target="../ink/ink1114.xml"/><Relationship Id="rId167" Type="http://schemas.openxmlformats.org/officeDocument/2006/relationships/image" Target="../media/image2529.png"/><Relationship Id="rId374" Type="http://schemas.openxmlformats.org/officeDocument/2006/relationships/customXml" Target="../ink/ink933.xml"/><Relationship Id="rId581" Type="http://schemas.openxmlformats.org/officeDocument/2006/relationships/image" Target="../media/image3065.png"/><Relationship Id="rId71" Type="http://schemas.openxmlformats.org/officeDocument/2006/relationships/image" Target="../media/image2379.png"/><Relationship Id="rId234" Type="http://schemas.openxmlformats.org/officeDocument/2006/relationships/customXml" Target="../ink/ink863.xml"/><Relationship Id="rId679" Type="http://schemas.openxmlformats.org/officeDocument/2006/relationships/image" Target="../media/image3114.png"/><Relationship Id="rId2" Type="http://schemas.openxmlformats.org/officeDocument/2006/relationships/notesSlide" Target="../notesSlides/notesSlide5.xml"/><Relationship Id="rId29" Type="http://schemas.openxmlformats.org/officeDocument/2006/relationships/image" Target="../media/image2358.png"/><Relationship Id="rId441" Type="http://schemas.openxmlformats.org/officeDocument/2006/relationships/image" Target="../media/image2938.png"/><Relationship Id="rId539" Type="http://schemas.openxmlformats.org/officeDocument/2006/relationships/image" Target="../media/image2987.png"/><Relationship Id="rId746" Type="http://schemas.openxmlformats.org/officeDocument/2006/relationships/image" Target="../media/image160.png"/><Relationship Id="rId178" Type="http://schemas.openxmlformats.org/officeDocument/2006/relationships/customXml" Target="../ink/ink835.xml"/><Relationship Id="rId301" Type="http://schemas.openxmlformats.org/officeDocument/2006/relationships/image" Target="../media/image2868.png"/><Relationship Id="rId82" Type="http://schemas.openxmlformats.org/officeDocument/2006/relationships/customXml" Target="../ink/ink787.xml"/><Relationship Id="rId385" Type="http://schemas.openxmlformats.org/officeDocument/2006/relationships/image" Target="../media/image2910.png"/><Relationship Id="rId592" Type="http://schemas.openxmlformats.org/officeDocument/2006/relationships/customXml" Target="../ink/ink1042.xml"/><Relationship Id="rId606" Type="http://schemas.openxmlformats.org/officeDocument/2006/relationships/customXml" Target="../ink/ink1049.xml"/><Relationship Id="rId245" Type="http://schemas.openxmlformats.org/officeDocument/2006/relationships/image" Target="../media/image2840.png"/><Relationship Id="rId452" Type="http://schemas.openxmlformats.org/officeDocument/2006/relationships/customXml" Target="../ink/ink972.xml"/><Relationship Id="rId105" Type="http://schemas.openxmlformats.org/officeDocument/2006/relationships/image" Target="../media/image2395.png"/><Relationship Id="rId312" Type="http://schemas.openxmlformats.org/officeDocument/2006/relationships/customXml" Target="../ink/ink902.xml"/><Relationship Id="rId93" Type="http://schemas.openxmlformats.org/officeDocument/2006/relationships/image" Target="../media/image2390.png"/><Relationship Id="rId189" Type="http://schemas.openxmlformats.org/officeDocument/2006/relationships/image" Target="../media/image2811.png"/><Relationship Id="rId396" Type="http://schemas.openxmlformats.org/officeDocument/2006/relationships/customXml" Target="../ink/ink944.xml"/><Relationship Id="rId617" Type="http://schemas.openxmlformats.org/officeDocument/2006/relationships/image" Target="../media/image3083.png"/><Relationship Id="rId256" Type="http://schemas.openxmlformats.org/officeDocument/2006/relationships/customXml" Target="../ink/ink874.xml"/><Relationship Id="rId463" Type="http://schemas.openxmlformats.org/officeDocument/2006/relationships/image" Target="../media/image2949.png"/><Relationship Id="rId670" Type="http://schemas.openxmlformats.org/officeDocument/2006/relationships/customXml" Target="../ink/ink1081.xml"/><Relationship Id="rId116" Type="http://schemas.openxmlformats.org/officeDocument/2006/relationships/customXml" Target="../ink/ink804.xml"/><Relationship Id="rId323" Type="http://schemas.openxmlformats.org/officeDocument/2006/relationships/image" Target="../media/image2879.png"/><Relationship Id="rId530" Type="http://schemas.openxmlformats.org/officeDocument/2006/relationships/customXml" Target="../ink/ink1011.xml"/><Relationship Id="rId20" Type="http://schemas.openxmlformats.org/officeDocument/2006/relationships/customXml" Target="../ink/ink756.xml"/><Relationship Id="rId62" Type="http://schemas.openxmlformats.org/officeDocument/2006/relationships/customXml" Target="../ink/ink777.xml"/><Relationship Id="rId365" Type="http://schemas.openxmlformats.org/officeDocument/2006/relationships/image" Target="../media/image2900.png"/><Relationship Id="rId572" Type="http://schemas.openxmlformats.org/officeDocument/2006/relationships/customXml" Target="../ink/ink1032.xml"/><Relationship Id="rId628" Type="http://schemas.openxmlformats.org/officeDocument/2006/relationships/customXml" Target="../ink/ink1060.xml"/><Relationship Id="rId225" Type="http://schemas.openxmlformats.org/officeDocument/2006/relationships/image" Target="../media/image2829.png"/><Relationship Id="rId267" Type="http://schemas.openxmlformats.org/officeDocument/2006/relationships/image" Target="../media/image2851.png"/><Relationship Id="rId432" Type="http://schemas.openxmlformats.org/officeDocument/2006/relationships/customXml" Target="../ink/ink962.xml"/><Relationship Id="rId474" Type="http://schemas.openxmlformats.org/officeDocument/2006/relationships/customXml" Target="../ink/ink983.xml"/><Relationship Id="rId127" Type="http://schemas.openxmlformats.org/officeDocument/2006/relationships/image" Target="../media/image2406.png"/><Relationship Id="rId681" Type="http://schemas.openxmlformats.org/officeDocument/2006/relationships/image" Target="../media/image3115.png"/><Relationship Id="rId737" Type="http://schemas.openxmlformats.org/officeDocument/2006/relationships/customXml" Target="../ink/ink1115.xml"/><Relationship Id="rId31" Type="http://schemas.openxmlformats.org/officeDocument/2006/relationships/image" Target="../media/image2359.png"/><Relationship Id="rId73" Type="http://schemas.openxmlformats.org/officeDocument/2006/relationships/image" Target="../media/image2380.png"/><Relationship Id="rId169" Type="http://schemas.openxmlformats.org/officeDocument/2006/relationships/image" Target="../media/image2801.png"/><Relationship Id="rId334" Type="http://schemas.openxmlformats.org/officeDocument/2006/relationships/customXml" Target="../ink/ink913.xml"/><Relationship Id="rId376" Type="http://schemas.openxmlformats.org/officeDocument/2006/relationships/customXml" Target="../ink/ink934.xml"/><Relationship Id="rId541" Type="http://schemas.openxmlformats.org/officeDocument/2006/relationships/image" Target="../media/image2988.png"/><Relationship Id="rId583" Type="http://schemas.openxmlformats.org/officeDocument/2006/relationships/image" Target="../media/image3066.png"/><Relationship Id="rId639" Type="http://schemas.openxmlformats.org/officeDocument/2006/relationships/image" Target="../media/image3094.png"/><Relationship Id="rId4" Type="http://schemas.openxmlformats.org/officeDocument/2006/relationships/image" Target="../media/image23470.png"/><Relationship Id="rId180" Type="http://schemas.openxmlformats.org/officeDocument/2006/relationships/customXml" Target="../ink/ink836.xml"/><Relationship Id="rId236" Type="http://schemas.openxmlformats.org/officeDocument/2006/relationships/customXml" Target="../ink/ink864.xml"/><Relationship Id="rId278" Type="http://schemas.openxmlformats.org/officeDocument/2006/relationships/customXml" Target="../ink/ink885.xml"/><Relationship Id="rId401" Type="http://schemas.openxmlformats.org/officeDocument/2006/relationships/image" Target="../media/image2918.png"/><Relationship Id="rId443" Type="http://schemas.openxmlformats.org/officeDocument/2006/relationships/image" Target="../media/image2939.png"/><Relationship Id="rId650" Type="http://schemas.openxmlformats.org/officeDocument/2006/relationships/customXml" Target="../ink/ink1071.xml"/><Relationship Id="rId303" Type="http://schemas.openxmlformats.org/officeDocument/2006/relationships/image" Target="../media/image2869.png"/><Relationship Id="rId485" Type="http://schemas.openxmlformats.org/officeDocument/2006/relationships/image" Target="../media/image2960.png"/><Relationship Id="rId692" Type="http://schemas.openxmlformats.org/officeDocument/2006/relationships/customXml" Target="../ink/ink1092.xml"/><Relationship Id="rId706" Type="http://schemas.openxmlformats.org/officeDocument/2006/relationships/image" Target="../media/image3127.png"/><Relationship Id="rId748" Type="http://schemas.openxmlformats.org/officeDocument/2006/relationships/image" Target="../media/image161.png"/><Relationship Id="rId42" Type="http://schemas.openxmlformats.org/officeDocument/2006/relationships/customXml" Target="../ink/ink767.xml"/><Relationship Id="rId84" Type="http://schemas.openxmlformats.org/officeDocument/2006/relationships/customXml" Target="../ink/ink788.xml"/><Relationship Id="rId138" Type="http://schemas.openxmlformats.org/officeDocument/2006/relationships/customXml" Target="../ink/ink815.xml"/><Relationship Id="rId345" Type="http://schemas.openxmlformats.org/officeDocument/2006/relationships/image" Target="../media/image2890.png"/><Relationship Id="rId387" Type="http://schemas.openxmlformats.org/officeDocument/2006/relationships/image" Target="../media/image2911.png"/><Relationship Id="rId510" Type="http://schemas.openxmlformats.org/officeDocument/2006/relationships/customXml" Target="../ink/ink1001.xml"/><Relationship Id="rId552" Type="http://schemas.openxmlformats.org/officeDocument/2006/relationships/customXml" Target="../ink/ink1022.xml"/><Relationship Id="rId594" Type="http://schemas.openxmlformats.org/officeDocument/2006/relationships/customXml" Target="../ink/ink1043.xml"/><Relationship Id="rId608" Type="http://schemas.openxmlformats.org/officeDocument/2006/relationships/customXml" Target="../ink/ink1050.xml"/><Relationship Id="rId191" Type="http://schemas.openxmlformats.org/officeDocument/2006/relationships/image" Target="../media/image2812.png"/><Relationship Id="rId205" Type="http://schemas.openxmlformats.org/officeDocument/2006/relationships/image" Target="../media/image2819.png"/><Relationship Id="rId247" Type="http://schemas.openxmlformats.org/officeDocument/2006/relationships/image" Target="../media/image2841.png"/><Relationship Id="rId412" Type="http://schemas.openxmlformats.org/officeDocument/2006/relationships/customXml" Target="../ink/ink952.xml"/><Relationship Id="rId107" Type="http://schemas.openxmlformats.org/officeDocument/2006/relationships/image" Target="../media/image2396.png"/><Relationship Id="rId289" Type="http://schemas.openxmlformats.org/officeDocument/2006/relationships/image" Target="../media/image2862.png"/><Relationship Id="rId454" Type="http://schemas.openxmlformats.org/officeDocument/2006/relationships/customXml" Target="../ink/ink973.xml"/><Relationship Id="rId496" Type="http://schemas.openxmlformats.org/officeDocument/2006/relationships/customXml" Target="../ink/ink994.xml"/><Relationship Id="rId661" Type="http://schemas.openxmlformats.org/officeDocument/2006/relationships/image" Target="../media/image3105.png"/><Relationship Id="rId717" Type="http://schemas.openxmlformats.org/officeDocument/2006/relationships/customXml" Target="../ink/ink1105.xml"/><Relationship Id="rId11" Type="http://schemas.openxmlformats.org/officeDocument/2006/relationships/customXml" Target="../ink/ink751.xml"/><Relationship Id="rId53" Type="http://schemas.openxmlformats.org/officeDocument/2006/relationships/image" Target="../media/image2370.png"/><Relationship Id="rId149" Type="http://schemas.openxmlformats.org/officeDocument/2006/relationships/image" Target="../media/image2416.png"/><Relationship Id="rId314" Type="http://schemas.openxmlformats.org/officeDocument/2006/relationships/customXml" Target="../ink/ink903.xml"/><Relationship Id="rId356" Type="http://schemas.openxmlformats.org/officeDocument/2006/relationships/customXml" Target="../ink/ink924.xml"/><Relationship Id="rId398" Type="http://schemas.openxmlformats.org/officeDocument/2006/relationships/customXml" Target="../ink/ink945.xml"/><Relationship Id="rId521" Type="http://schemas.openxmlformats.org/officeDocument/2006/relationships/image" Target="../media/image2978.png"/><Relationship Id="rId563" Type="http://schemas.openxmlformats.org/officeDocument/2006/relationships/image" Target="../media/image3056.png"/><Relationship Id="rId619" Type="http://schemas.openxmlformats.org/officeDocument/2006/relationships/image" Target="../media/image3084.png"/><Relationship Id="rId95" Type="http://schemas.openxmlformats.org/officeDocument/2006/relationships/image" Target="../media/image2391.png"/><Relationship Id="rId160" Type="http://schemas.openxmlformats.org/officeDocument/2006/relationships/customXml" Target="../ink/ink826.xml"/><Relationship Id="rId216" Type="http://schemas.openxmlformats.org/officeDocument/2006/relationships/customXml" Target="../ink/ink854.xml"/><Relationship Id="rId423" Type="http://schemas.openxmlformats.org/officeDocument/2006/relationships/image" Target="../media/image2929.png"/><Relationship Id="rId258" Type="http://schemas.openxmlformats.org/officeDocument/2006/relationships/customXml" Target="../ink/ink875.xml"/><Relationship Id="rId465" Type="http://schemas.openxmlformats.org/officeDocument/2006/relationships/image" Target="../media/image2950.png"/><Relationship Id="rId630" Type="http://schemas.openxmlformats.org/officeDocument/2006/relationships/customXml" Target="../ink/ink1061.xml"/><Relationship Id="rId672" Type="http://schemas.openxmlformats.org/officeDocument/2006/relationships/customXml" Target="../ink/ink1082.xml"/><Relationship Id="rId728" Type="http://schemas.openxmlformats.org/officeDocument/2006/relationships/image" Target="../media/image3138.png"/><Relationship Id="rId22" Type="http://schemas.openxmlformats.org/officeDocument/2006/relationships/customXml" Target="../ink/ink757.xml"/><Relationship Id="rId64" Type="http://schemas.openxmlformats.org/officeDocument/2006/relationships/customXml" Target="../ink/ink778.xml"/><Relationship Id="rId118" Type="http://schemas.openxmlformats.org/officeDocument/2006/relationships/customXml" Target="../ink/ink805.xml"/><Relationship Id="rId325" Type="http://schemas.openxmlformats.org/officeDocument/2006/relationships/image" Target="../media/image2880.png"/><Relationship Id="rId367" Type="http://schemas.openxmlformats.org/officeDocument/2006/relationships/image" Target="../media/image2901.png"/><Relationship Id="rId532" Type="http://schemas.openxmlformats.org/officeDocument/2006/relationships/customXml" Target="../ink/ink1012.xml"/><Relationship Id="rId574" Type="http://schemas.openxmlformats.org/officeDocument/2006/relationships/customXml" Target="../ink/ink1033.xml"/><Relationship Id="rId171" Type="http://schemas.openxmlformats.org/officeDocument/2006/relationships/image" Target="../media/image2802.png"/><Relationship Id="rId227" Type="http://schemas.openxmlformats.org/officeDocument/2006/relationships/image" Target="../media/image2830.png"/><Relationship Id="rId269" Type="http://schemas.openxmlformats.org/officeDocument/2006/relationships/image" Target="../media/image2852.png"/><Relationship Id="rId434" Type="http://schemas.openxmlformats.org/officeDocument/2006/relationships/customXml" Target="../ink/ink963.xml"/><Relationship Id="rId476" Type="http://schemas.openxmlformats.org/officeDocument/2006/relationships/customXml" Target="../ink/ink984.xml"/><Relationship Id="rId641" Type="http://schemas.openxmlformats.org/officeDocument/2006/relationships/image" Target="../media/image3095.png"/><Relationship Id="rId683" Type="http://schemas.openxmlformats.org/officeDocument/2006/relationships/image" Target="../media/image3116.png"/><Relationship Id="rId739" Type="http://schemas.openxmlformats.org/officeDocument/2006/relationships/customXml" Target="../ink/ink1116.xml"/><Relationship Id="rId33" Type="http://schemas.openxmlformats.org/officeDocument/2006/relationships/image" Target="../media/image2360.png"/><Relationship Id="rId129" Type="http://schemas.openxmlformats.org/officeDocument/2006/relationships/image" Target="../media/image1504.png"/><Relationship Id="rId280" Type="http://schemas.openxmlformats.org/officeDocument/2006/relationships/customXml" Target="../ink/ink886.xml"/><Relationship Id="rId336" Type="http://schemas.openxmlformats.org/officeDocument/2006/relationships/customXml" Target="../ink/ink914.xml"/><Relationship Id="rId501" Type="http://schemas.openxmlformats.org/officeDocument/2006/relationships/image" Target="../media/image2968.png"/><Relationship Id="rId543" Type="http://schemas.openxmlformats.org/officeDocument/2006/relationships/image" Target="../media/image2989.png"/><Relationship Id="rId75" Type="http://schemas.openxmlformats.org/officeDocument/2006/relationships/image" Target="../media/image2381.png"/><Relationship Id="rId140" Type="http://schemas.openxmlformats.org/officeDocument/2006/relationships/customXml" Target="../ink/ink816.xml"/><Relationship Id="rId182" Type="http://schemas.openxmlformats.org/officeDocument/2006/relationships/customXml" Target="../ink/ink837.xml"/><Relationship Id="rId378" Type="http://schemas.openxmlformats.org/officeDocument/2006/relationships/customXml" Target="../ink/ink935.xml"/><Relationship Id="rId403" Type="http://schemas.openxmlformats.org/officeDocument/2006/relationships/image" Target="../media/image2919.png"/><Relationship Id="rId585" Type="http://schemas.openxmlformats.org/officeDocument/2006/relationships/image" Target="../media/image3067.png"/><Relationship Id="rId6" Type="http://schemas.openxmlformats.org/officeDocument/2006/relationships/image" Target="../media/image23480.png"/><Relationship Id="rId238" Type="http://schemas.openxmlformats.org/officeDocument/2006/relationships/customXml" Target="../ink/ink865.xml"/><Relationship Id="rId445" Type="http://schemas.openxmlformats.org/officeDocument/2006/relationships/image" Target="../media/image2940.png"/><Relationship Id="rId487" Type="http://schemas.openxmlformats.org/officeDocument/2006/relationships/image" Target="../media/image2961.png"/><Relationship Id="rId610" Type="http://schemas.openxmlformats.org/officeDocument/2006/relationships/customXml" Target="../ink/ink1051.xml"/><Relationship Id="rId652" Type="http://schemas.openxmlformats.org/officeDocument/2006/relationships/customXml" Target="../ink/ink1072.xml"/><Relationship Id="rId694" Type="http://schemas.openxmlformats.org/officeDocument/2006/relationships/customXml" Target="../ink/ink1093.xml"/><Relationship Id="rId708" Type="http://schemas.openxmlformats.org/officeDocument/2006/relationships/image" Target="../media/image3128.png"/><Relationship Id="rId291" Type="http://schemas.openxmlformats.org/officeDocument/2006/relationships/image" Target="../media/image2863.png"/><Relationship Id="rId305" Type="http://schemas.openxmlformats.org/officeDocument/2006/relationships/image" Target="../media/image2870.png"/><Relationship Id="rId347" Type="http://schemas.openxmlformats.org/officeDocument/2006/relationships/image" Target="../media/image2891.png"/><Relationship Id="rId512" Type="http://schemas.openxmlformats.org/officeDocument/2006/relationships/customXml" Target="../ink/ink1002.xml"/><Relationship Id="rId44" Type="http://schemas.openxmlformats.org/officeDocument/2006/relationships/customXml" Target="../ink/ink768.xml"/><Relationship Id="rId86" Type="http://schemas.openxmlformats.org/officeDocument/2006/relationships/customXml" Target="../ink/ink789.xml"/><Relationship Id="rId151" Type="http://schemas.openxmlformats.org/officeDocument/2006/relationships/image" Target="../media/image2417.png"/><Relationship Id="rId389" Type="http://schemas.openxmlformats.org/officeDocument/2006/relationships/image" Target="../media/image2912.png"/><Relationship Id="rId554" Type="http://schemas.openxmlformats.org/officeDocument/2006/relationships/customXml" Target="../ink/ink1023.xml"/><Relationship Id="rId596" Type="http://schemas.openxmlformats.org/officeDocument/2006/relationships/customXml" Target="../ink/ink1044.xml"/><Relationship Id="rId193" Type="http://schemas.openxmlformats.org/officeDocument/2006/relationships/image" Target="../media/image2813.png"/><Relationship Id="rId207" Type="http://schemas.openxmlformats.org/officeDocument/2006/relationships/image" Target="../media/image2820.png"/><Relationship Id="rId249" Type="http://schemas.openxmlformats.org/officeDocument/2006/relationships/image" Target="../media/image2842.png"/><Relationship Id="rId414" Type="http://schemas.openxmlformats.org/officeDocument/2006/relationships/customXml" Target="../ink/ink953.xml"/><Relationship Id="rId456" Type="http://schemas.openxmlformats.org/officeDocument/2006/relationships/customXml" Target="../ink/ink974.xml"/><Relationship Id="rId498" Type="http://schemas.openxmlformats.org/officeDocument/2006/relationships/customXml" Target="../ink/ink995.xml"/><Relationship Id="rId621" Type="http://schemas.openxmlformats.org/officeDocument/2006/relationships/image" Target="../media/image3085.png"/><Relationship Id="rId663" Type="http://schemas.openxmlformats.org/officeDocument/2006/relationships/image" Target="../media/image3106.png"/><Relationship Id="rId13" Type="http://schemas.openxmlformats.org/officeDocument/2006/relationships/customXml" Target="../ink/ink752.xml"/><Relationship Id="rId109" Type="http://schemas.openxmlformats.org/officeDocument/2006/relationships/image" Target="../media/image2397.png"/><Relationship Id="rId260" Type="http://schemas.openxmlformats.org/officeDocument/2006/relationships/customXml" Target="../ink/ink876.xml"/><Relationship Id="rId316" Type="http://schemas.openxmlformats.org/officeDocument/2006/relationships/customXml" Target="../ink/ink904.xml"/><Relationship Id="rId523" Type="http://schemas.openxmlformats.org/officeDocument/2006/relationships/image" Target="../media/image2979.png"/><Relationship Id="rId719" Type="http://schemas.openxmlformats.org/officeDocument/2006/relationships/customXml" Target="../ink/ink1106.xml"/><Relationship Id="rId55" Type="http://schemas.openxmlformats.org/officeDocument/2006/relationships/image" Target="../media/image2371.png"/><Relationship Id="rId97" Type="http://schemas.openxmlformats.org/officeDocument/2006/relationships/image" Target="../media/image2392.png"/><Relationship Id="rId120" Type="http://schemas.openxmlformats.org/officeDocument/2006/relationships/customXml" Target="../ink/ink806.xml"/><Relationship Id="rId358" Type="http://schemas.openxmlformats.org/officeDocument/2006/relationships/customXml" Target="../ink/ink925.xml"/><Relationship Id="rId565" Type="http://schemas.openxmlformats.org/officeDocument/2006/relationships/image" Target="../media/image3057.png"/><Relationship Id="rId730" Type="http://schemas.openxmlformats.org/officeDocument/2006/relationships/image" Target="../media/image3139.png"/><Relationship Id="rId162" Type="http://schemas.openxmlformats.org/officeDocument/2006/relationships/customXml" Target="../ink/ink827.xml"/><Relationship Id="rId218" Type="http://schemas.openxmlformats.org/officeDocument/2006/relationships/customXml" Target="../ink/ink855.xml"/><Relationship Id="rId425" Type="http://schemas.openxmlformats.org/officeDocument/2006/relationships/image" Target="../media/image2930.png"/><Relationship Id="rId467" Type="http://schemas.openxmlformats.org/officeDocument/2006/relationships/image" Target="../media/image2951.png"/><Relationship Id="rId632" Type="http://schemas.openxmlformats.org/officeDocument/2006/relationships/customXml" Target="../ink/ink1062.xml"/><Relationship Id="rId271" Type="http://schemas.openxmlformats.org/officeDocument/2006/relationships/image" Target="../media/image2853.png"/><Relationship Id="rId674" Type="http://schemas.openxmlformats.org/officeDocument/2006/relationships/customXml" Target="../ink/ink1083.xml"/><Relationship Id="rId24" Type="http://schemas.openxmlformats.org/officeDocument/2006/relationships/customXml" Target="../ink/ink758.xml"/><Relationship Id="rId66" Type="http://schemas.openxmlformats.org/officeDocument/2006/relationships/customXml" Target="../ink/ink779.xml"/><Relationship Id="rId131" Type="http://schemas.openxmlformats.org/officeDocument/2006/relationships/image" Target="../media/image2407.png"/><Relationship Id="rId327" Type="http://schemas.openxmlformats.org/officeDocument/2006/relationships/image" Target="../media/image2881.png"/><Relationship Id="rId369" Type="http://schemas.openxmlformats.org/officeDocument/2006/relationships/image" Target="../media/image2902.png"/><Relationship Id="rId534" Type="http://schemas.openxmlformats.org/officeDocument/2006/relationships/customXml" Target="../ink/ink1013.xml"/><Relationship Id="rId576" Type="http://schemas.openxmlformats.org/officeDocument/2006/relationships/customXml" Target="../ink/ink1034.xml"/><Relationship Id="rId741" Type="http://schemas.openxmlformats.org/officeDocument/2006/relationships/customXml" Target="../ink/ink1117.xml"/><Relationship Id="rId173" Type="http://schemas.openxmlformats.org/officeDocument/2006/relationships/image" Target="../media/image2803.png"/><Relationship Id="rId229" Type="http://schemas.openxmlformats.org/officeDocument/2006/relationships/image" Target="../media/image2831.png"/><Relationship Id="rId380" Type="http://schemas.openxmlformats.org/officeDocument/2006/relationships/customXml" Target="../ink/ink936.xml"/><Relationship Id="rId436" Type="http://schemas.openxmlformats.org/officeDocument/2006/relationships/customXml" Target="../ink/ink964.xml"/><Relationship Id="rId601" Type="http://schemas.openxmlformats.org/officeDocument/2006/relationships/image" Target="../media/image3075.png"/><Relationship Id="rId643" Type="http://schemas.openxmlformats.org/officeDocument/2006/relationships/image" Target="../media/image3096.png"/><Relationship Id="rId240" Type="http://schemas.openxmlformats.org/officeDocument/2006/relationships/customXml" Target="../ink/ink866.xml"/><Relationship Id="rId478" Type="http://schemas.openxmlformats.org/officeDocument/2006/relationships/customXml" Target="../ink/ink985.xml"/><Relationship Id="rId685" Type="http://schemas.openxmlformats.org/officeDocument/2006/relationships/image" Target="../media/image3117.png"/><Relationship Id="rId35" Type="http://schemas.openxmlformats.org/officeDocument/2006/relationships/image" Target="../media/image2361.png"/><Relationship Id="rId77" Type="http://schemas.openxmlformats.org/officeDocument/2006/relationships/image" Target="../media/image2382.png"/><Relationship Id="rId100" Type="http://schemas.openxmlformats.org/officeDocument/2006/relationships/customXml" Target="../ink/ink796.xml"/><Relationship Id="rId282" Type="http://schemas.openxmlformats.org/officeDocument/2006/relationships/customXml" Target="../ink/ink887.xml"/><Relationship Id="rId338" Type="http://schemas.openxmlformats.org/officeDocument/2006/relationships/customXml" Target="../ink/ink915.xml"/><Relationship Id="rId503" Type="http://schemas.openxmlformats.org/officeDocument/2006/relationships/image" Target="../media/image2969.png"/><Relationship Id="rId545" Type="http://schemas.openxmlformats.org/officeDocument/2006/relationships/image" Target="../media/image2990.png"/><Relationship Id="rId587" Type="http://schemas.openxmlformats.org/officeDocument/2006/relationships/image" Target="../media/image3068.png"/><Relationship Id="rId710" Type="http://schemas.openxmlformats.org/officeDocument/2006/relationships/image" Target="../media/image3129.png"/><Relationship Id="rId8" Type="http://schemas.openxmlformats.org/officeDocument/2006/relationships/image" Target="../media/image23490.png"/><Relationship Id="rId142" Type="http://schemas.openxmlformats.org/officeDocument/2006/relationships/customXml" Target="../ink/ink817.xml"/><Relationship Id="rId184" Type="http://schemas.openxmlformats.org/officeDocument/2006/relationships/customXml" Target="../ink/ink838.xml"/><Relationship Id="rId391" Type="http://schemas.openxmlformats.org/officeDocument/2006/relationships/image" Target="../media/image2913.png"/><Relationship Id="rId405" Type="http://schemas.openxmlformats.org/officeDocument/2006/relationships/image" Target="../media/image2920.png"/><Relationship Id="rId447" Type="http://schemas.openxmlformats.org/officeDocument/2006/relationships/image" Target="../media/image2941.png"/><Relationship Id="rId612" Type="http://schemas.openxmlformats.org/officeDocument/2006/relationships/customXml" Target="../ink/ink1052.xml"/><Relationship Id="rId251" Type="http://schemas.openxmlformats.org/officeDocument/2006/relationships/image" Target="../media/image2843.png"/><Relationship Id="rId489" Type="http://schemas.openxmlformats.org/officeDocument/2006/relationships/image" Target="../media/image2962.png"/><Relationship Id="rId654" Type="http://schemas.openxmlformats.org/officeDocument/2006/relationships/customXml" Target="../ink/ink1073.xml"/><Relationship Id="rId696" Type="http://schemas.openxmlformats.org/officeDocument/2006/relationships/image" Target="../media/image3122.png"/><Relationship Id="rId46" Type="http://schemas.openxmlformats.org/officeDocument/2006/relationships/customXml" Target="../ink/ink769.xml"/><Relationship Id="rId293" Type="http://schemas.openxmlformats.org/officeDocument/2006/relationships/image" Target="../media/image2864.png"/><Relationship Id="rId307" Type="http://schemas.openxmlformats.org/officeDocument/2006/relationships/image" Target="../media/image2871.png"/><Relationship Id="rId349" Type="http://schemas.openxmlformats.org/officeDocument/2006/relationships/image" Target="../media/image2892.png"/><Relationship Id="rId514" Type="http://schemas.openxmlformats.org/officeDocument/2006/relationships/customXml" Target="../ink/ink1003.xml"/><Relationship Id="rId556" Type="http://schemas.openxmlformats.org/officeDocument/2006/relationships/customXml" Target="../ink/ink1024.xml"/><Relationship Id="rId721" Type="http://schemas.openxmlformats.org/officeDocument/2006/relationships/customXml" Target="../ink/ink1107.xml"/><Relationship Id="rId88" Type="http://schemas.openxmlformats.org/officeDocument/2006/relationships/customXml" Target="../ink/ink790.xml"/><Relationship Id="rId111" Type="http://schemas.openxmlformats.org/officeDocument/2006/relationships/image" Target="../media/image2398.png"/><Relationship Id="rId153" Type="http://schemas.openxmlformats.org/officeDocument/2006/relationships/image" Target="../media/image2418.png"/><Relationship Id="rId195" Type="http://schemas.openxmlformats.org/officeDocument/2006/relationships/image" Target="../media/image2814.png"/><Relationship Id="rId209" Type="http://schemas.openxmlformats.org/officeDocument/2006/relationships/image" Target="../media/image2821.png"/><Relationship Id="rId360" Type="http://schemas.openxmlformats.org/officeDocument/2006/relationships/customXml" Target="../ink/ink926.xml"/><Relationship Id="rId416" Type="http://schemas.openxmlformats.org/officeDocument/2006/relationships/customXml" Target="../ink/ink954.xml"/><Relationship Id="rId598" Type="http://schemas.openxmlformats.org/officeDocument/2006/relationships/customXml" Target="../ink/ink1045.xml"/><Relationship Id="rId220" Type="http://schemas.openxmlformats.org/officeDocument/2006/relationships/customXml" Target="../ink/ink856.xml"/><Relationship Id="rId458" Type="http://schemas.openxmlformats.org/officeDocument/2006/relationships/customXml" Target="../ink/ink975.xml"/><Relationship Id="rId623" Type="http://schemas.openxmlformats.org/officeDocument/2006/relationships/image" Target="../media/image3086.png"/><Relationship Id="rId665" Type="http://schemas.openxmlformats.org/officeDocument/2006/relationships/image" Target="../media/image3107.png"/><Relationship Id="rId15" Type="http://schemas.openxmlformats.org/officeDocument/2006/relationships/customXml" Target="../ink/ink753.xml"/><Relationship Id="rId57" Type="http://schemas.openxmlformats.org/officeDocument/2006/relationships/image" Target="../media/image2372.png"/><Relationship Id="rId262" Type="http://schemas.openxmlformats.org/officeDocument/2006/relationships/customXml" Target="../ink/ink877.xml"/><Relationship Id="rId318" Type="http://schemas.openxmlformats.org/officeDocument/2006/relationships/customXml" Target="../ink/ink905.xml"/><Relationship Id="rId525" Type="http://schemas.openxmlformats.org/officeDocument/2006/relationships/image" Target="../media/image2980.png"/><Relationship Id="rId567" Type="http://schemas.openxmlformats.org/officeDocument/2006/relationships/image" Target="../media/image3058.png"/><Relationship Id="rId732" Type="http://schemas.openxmlformats.org/officeDocument/2006/relationships/image" Target="../media/image3140.png"/><Relationship Id="rId99" Type="http://schemas.openxmlformats.org/officeDocument/2006/relationships/image" Target="../media/image2393.png"/><Relationship Id="rId122" Type="http://schemas.openxmlformats.org/officeDocument/2006/relationships/customXml" Target="../ink/ink807.xml"/><Relationship Id="rId164" Type="http://schemas.openxmlformats.org/officeDocument/2006/relationships/customXml" Target="../ink/ink828.xml"/><Relationship Id="rId371" Type="http://schemas.openxmlformats.org/officeDocument/2006/relationships/image" Target="../media/image2903.png"/><Relationship Id="rId427" Type="http://schemas.openxmlformats.org/officeDocument/2006/relationships/image" Target="../media/image2931.png"/><Relationship Id="rId469" Type="http://schemas.openxmlformats.org/officeDocument/2006/relationships/image" Target="../media/image2952.png"/><Relationship Id="rId634" Type="http://schemas.openxmlformats.org/officeDocument/2006/relationships/customXml" Target="../ink/ink1063.xml"/><Relationship Id="rId676" Type="http://schemas.openxmlformats.org/officeDocument/2006/relationships/customXml" Target="../ink/ink1084.xml"/><Relationship Id="rId26" Type="http://schemas.openxmlformats.org/officeDocument/2006/relationships/customXml" Target="../ink/ink759.xml"/><Relationship Id="rId231" Type="http://schemas.openxmlformats.org/officeDocument/2006/relationships/image" Target="../media/image2832.png"/><Relationship Id="rId273" Type="http://schemas.openxmlformats.org/officeDocument/2006/relationships/image" Target="../media/image2854.png"/><Relationship Id="rId329" Type="http://schemas.openxmlformats.org/officeDocument/2006/relationships/image" Target="../media/image2882.png"/><Relationship Id="rId480" Type="http://schemas.openxmlformats.org/officeDocument/2006/relationships/customXml" Target="../ink/ink986.xml"/><Relationship Id="rId536" Type="http://schemas.openxmlformats.org/officeDocument/2006/relationships/customXml" Target="../ink/ink1014.xml"/><Relationship Id="rId701" Type="http://schemas.openxmlformats.org/officeDocument/2006/relationships/customXml" Target="../ink/ink1097.xml"/><Relationship Id="rId68" Type="http://schemas.openxmlformats.org/officeDocument/2006/relationships/customXml" Target="../ink/ink780.xml"/><Relationship Id="rId133" Type="http://schemas.openxmlformats.org/officeDocument/2006/relationships/image" Target="../media/image2408.png"/><Relationship Id="rId175" Type="http://schemas.openxmlformats.org/officeDocument/2006/relationships/image" Target="../media/image2804.png"/><Relationship Id="rId340" Type="http://schemas.openxmlformats.org/officeDocument/2006/relationships/customXml" Target="../ink/ink916.xml"/><Relationship Id="rId578" Type="http://schemas.openxmlformats.org/officeDocument/2006/relationships/customXml" Target="../ink/ink1035.xml"/><Relationship Id="rId743" Type="http://schemas.openxmlformats.org/officeDocument/2006/relationships/customXml" Target="../ink/ink1118.xml"/><Relationship Id="rId200" Type="http://schemas.openxmlformats.org/officeDocument/2006/relationships/customXml" Target="../ink/ink846.xml"/><Relationship Id="rId382" Type="http://schemas.openxmlformats.org/officeDocument/2006/relationships/customXml" Target="../ink/ink937.xml"/><Relationship Id="rId438" Type="http://schemas.openxmlformats.org/officeDocument/2006/relationships/customXml" Target="../ink/ink965.xml"/><Relationship Id="rId603" Type="http://schemas.openxmlformats.org/officeDocument/2006/relationships/image" Target="../media/image3076.png"/><Relationship Id="rId645" Type="http://schemas.openxmlformats.org/officeDocument/2006/relationships/image" Target="../media/image3097.png"/><Relationship Id="rId687" Type="http://schemas.openxmlformats.org/officeDocument/2006/relationships/image" Target="../media/image3118.png"/><Relationship Id="rId242" Type="http://schemas.openxmlformats.org/officeDocument/2006/relationships/customXml" Target="../ink/ink867.xml"/><Relationship Id="rId284" Type="http://schemas.openxmlformats.org/officeDocument/2006/relationships/customXml" Target="../ink/ink888.xml"/><Relationship Id="rId491" Type="http://schemas.openxmlformats.org/officeDocument/2006/relationships/image" Target="../media/image2963.png"/><Relationship Id="rId505" Type="http://schemas.openxmlformats.org/officeDocument/2006/relationships/image" Target="../media/image2970.png"/><Relationship Id="rId712" Type="http://schemas.openxmlformats.org/officeDocument/2006/relationships/image" Target="../media/image3130.png"/><Relationship Id="rId37" Type="http://schemas.openxmlformats.org/officeDocument/2006/relationships/image" Target="../media/image2362.png"/><Relationship Id="rId79" Type="http://schemas.openxmlformats.org/officeDocument/2006/relationships/image" Target="../media/image2383.png"/><Relationship Id="rId102" Type="http://schemas.openxmlformats.org/officeDocument/2006/relationships/customXml" Target="../ink/ink797.xml"/><Relationship Id="rId144" Type="http://schemas.openxmlformats.org/officeDocument/2006/relationships/customXml" Target="../ink/ink818.xml"/><Relationship Id="rId547" Type="http://schemas.openxmlformats.org/officeDocument/2006/relationships/image" Target="../media/image2991.png"/><Relationship Id="rId589" Type="http://schemas.openxmlformats.org/officeDocument/2006/relationships/image" Target="../media/image3069.png"/><Relationship Id="rId90" Type="http://schemas.openxmlformats.org/officeDocument/2006/relationships/customXml" Target="../ink/ink791.xml"/><Relationship Id="rId186" Type="http://schemas.openxmlformats.org/officeDocument/2006/relationships/customXml" Target="../ink/ink839.xml"/><Relationship Id="rId351" Type="http://schemas.openxmlformats.org/officeDocument/2006/relationships/image" Target="../media/image2893.png"/><Relationship Id="rId393" Type="http://schemas.openxmlformats.org/officeDocument/2006/relationships/image" Target="../media/image2914.png"/><Relationship Id="rId407" Type="http://schemas.openxmlformats.org/officeDocument/2006/relationships/image" Target="../media/image2921.png"/><Relationship Id="rId449" Type="http://schemas.openxmlformats.org/officeDocument/2006/relationships/image" Target="../media/image2942.png"/><Relationship Id="rId614" Type="http://schemas.openxmlformats.org/officeDocument/2006/relationships/customXml" Target="../ink/ink1053.xml"/><Relationship Id="rId656" Type="http://schemas.openxmlformats.org/officeDocument/2006/relationships/customXml" Target="../ink/ink1074.xml"/><Relationship Id="rId211" Type="http://schemas.openxmlformats.org/officeDocument/2006/relationships/image" Target="../media/image2822.png"/><Relationship Id="rId253" Type="http://schemas.openxmlformats.org/officeDocument/2006/relationships/image" Target="../media/image2844.png"/><Relationship Id="rId295" Type="http://schemas.openxmlformats.org/officeDocument/2006/relationships/image" Target="../media/image2865.png"/><Relationship Id="rId309" Type="http://schemas.openxmlformats.org/officeDocument/2006/relationships/image" Target="../media/image2872.png"/><Relationship Id="rId460" Type="http://schemas.openxmlformats.org/officeDocument/2006/relationships/customXml" Target="../ink/ink976.xml"/><Relationship Id="rId516" Type="http://schemas.openxmlformats.org/officeDocument/2006/relationships/customXml" Target="../ink/ink1004.xml"/><Relationship Id="rId698" Type="http://schemas.openxmlformats.org/officeDocument/2006/relationships/image" Target="../media/image3123.png"/><Relationship Id="rId48" Type="http://schemas.openxmlformats.org/officeDocument/2006/relationships/customXml" Target="../ink/ink770.xml"/><Relationship Id="rId113" Type="http://schemas.openxmlformats.org/officeDocument/2006/relationships/image" Target="../media/image2399.png"/><Relationship Id="rId320" Type="http://schemas.openxmlformats.org/officeDocument/2006/relationships/customXml" Target="../ink/ink906.xml"/><Relationship Id="rId558" Type="http://schemas.openxmlformats.org/officeDocument/2006/relationships/customXml" Target="../ink/ink1025.xml"/><Relationship Id="rId723" Type="http://schemas.openxmlformats.org/officeDocument/2006/relationships/customXml" Target="../ink/ink1108.xml"/><Relationship Id="rId155" Type="http://schemas.openxmlformats.org/officeDocument/2006/relationships/image" Target="../media/image2419.png"/><Relationship Id="rId197" Type="http://schemas.openxmlformats.org/officeDocument/2006/relationships/image" Target="../media/image2815.png"/><Relationship Id="rId362" Type="http://schemas.openxmlformats.org/officeDocument/2006/relationships/customXml" Target="../ink/ink927.xml"/><Relationship Id="rId418" Type="http://schemas.openxmlformats.org/officeDocument/2006/relationships/customXml" Target="../ink/ink955.xml"/><Relationship Id="rId625" Type="http://schemas.openxmlformats.org/officeDocument/2006/relationships/image" Target="../media/image3087.png"/><Relationship Id="rId222" Type="http://schemas.openxmlformats.org/officeDocument/2006/relationships/customXml" Target="../ink/ink857.xml"/><Relationship Id="rId264" Type="http://schemas.openxmlformats.org/officeDocument/2006/relationships/customXml" Target="../ink/ink878.xml"/><Relationship Id="rId471" Type="http://schemas.openxmlformats.org/officeDocument/2006/relationships/image" Target="../media/image2953.png"/><Relationship Id="rId667" Type="http://schemas.openxmlformats.org/officeDocument/2006/relationships/image" Target="../media/image3108.png"/><Relationship Id="rId17" Type="http://schemas.openxmlformats.org/officeDocument/2006/relationships/customXml" Target="../ink/ink754.xml"/><Relationship Id="rId59" Type="http://schemas.openxmlformats.org/officeDocument/2006/relationships/image" Target="../media/image2373.png"/><Relationship Id="rId124" Type="http://schemas.openxmlformats.org/officeDocument/2006/relationships/customXml" Target="../ink/ink808.xml"/><Relationship Id="rId527" Type="http://schemas.openxmlformats.org/officeDocument/2006/relationships/image" Target="../media/image2981.png"/><Relationship Id="rId569" Type="http://schemas.openxmlformats.org/officeDocument/2006/relationships/image" Target="../media/image3059.png"/><Relationship Id="rId734" Type="http://schemas.openxmlformats.org/officeDocument/2006/relationships/image" Target="../media/image3141.png"/><Relationship Id="rId70" Type="http://schemas.openxmlformats.org/officeDocument/2006/relationships/customXml" Target="../ink/ink781.xml"/><Relationship Id="rId166" Type="http://schemas.openxmlformats.org/officeDocument/2006/relationships/customXml" Target="../ink/ink829.xml"/><Relationship Id="rId331" Type="http://schemas.openxmlformats.org/officeDocument/2006/relationships/image" Target="../media/image2883.png"/><Relationship Id="rId373" Type="http://schemas.openxmlformats.org/officeDocument/2006/relationships/image" Target="../media/image2904.png"/><Relationship Id="rId429" Type="http://schemas.openxmlformats.org/officeDocument/2006/relationships/image" Target="../media/image2932.png"/><Relationship Id="rId580" Type="http://schemas.openxmlformats.org/officeDocument/2006/relationships/customXml" Target="../ink/ink1036.xml"/><Relationship Id="rId636" Type="http://schemas.openxmlformats.org/officeDocument/2006/relationships/customXml" Target="../ink/ink1064.xml"/><Relationship Id="rId1" Type="http://schemas.openxmlformats.org/officeDocument/2006/relationships/slideLayout" Target="../slideLayouts/slideLayout7.xml"/><Relationship Id="rId233" Type="http://schemas.openxmlformats.org/officeDocument/2006/relationships/image" Target="../media/image2833.png"/><Relationship Id="rId440" Type="http://schemas.openxmlformats.org/officeDocument/2006/relationships/customXml" Target="../ink/ink966.xml"/><Relationship Id="rId678" Type="http://schemas.openxmlformats.org/officeDocument/2006/relationships/customXml" Target="../ink/ink1085.xml"/><Relationship Id="rId28" Type="http://schemas.openxmlformats.org/officeDocument/2006/relationships/customXml" Target="../ink/ink760.xml"/><Relationship Id="rId275" Type="http://schemas.openxmlformats.org/officeDocument/2006/relationships/image" Target="../media/image2855.png"/><Relationship Id="rId300" Type="http://schemas.openxmlformats.org/officeDocument/2006/relationships/customXml" Target="../ink/ink896.xml"/><Relationship Id="rId482" Type="http://schemas.openxmlformats.org/officeDocument/2006/relationships/customXml" Target="../ink/ink987.xml"/><Relationship Id="rId538" Type="http://schemas.openxmlformats.org/officeDocument/2006/relationships/customXml" Target="../ink/ink1015.xml"/><Relationship Id="rId703" Type="http://schemas.openxmlformats.org/officeDocument/2006/relationships/customXml" Target="../ink/ink1098.xml"/><Relationship Id="rId745" Type="http://schemas.openxmlformats.org/officeDocument/2006/relationships/customXml" Target="../ink/ink1119.xml"/><Relationship Id="rId81" Type="http://schemas.openxmlformats.org/officeDocument/2006/relationships/image" Target="../media/image2384.png"/><Relationship Id="rId135" Type="http://schemas.openxmlformats.org/officeDocument/2006/relationships/image" Target="../media/image2409.png"/><Relationship Id="rId177" Type="http://schemas.openxmlformats.org/officeDocument/2006/relationships/image" Target="../media/image2805.png"/><Relationship Id="rId342" Type="http://schemas.openxmlformats.org/officeDocument/2006/relationships/customXml" Target="../ink/ink917.xml"/><Relationship Id="rId384" Type="http://schemas.openxmlformats.org/officeDocument/2006/relationships/customXml" Target="../ink/ink938.xml"/><Relationship Id="rId591" Type="http://schemas.openxmlformats.org/officeDocument/2006/relationships/image" Target="../media/image3070.png"/><Relationship Id="rId605" Type="http://schemas.openxmlformats.org/officeDocument/2006/relationships/image" Target="../media/image3077.png"/><Relationship Id="rId202" Type="http://schemas.openxmlformats.org/officeDocument/2006/relationships/customXml" Target="../ink/ink847.xml"/><Relationship Id="rId244" Type="http://schemas.openxmlformats.org/officeDocument/2006/relationships/customXml" Target="../ink/ink868.xml"/><Relationship Id="rId647" Type="http://schemas.openxmlformats.org/officeDocument/2006/relationships/image" Target="../media/image3098.png"/><Relationship Id="rId689" Type="http://schemas.openxmlformats.org/officeDocument/2006/relationships/image" Target="../media/image3119.png"/><Relationship Id="rId39" Type="http://schemas.openxmlformats.org/officeDocument/2006/relationships/image" Target="../media/image2363.png"/><Relationship Id="rId286" Type="http://schemas.openxmlformats.org/officeDocument/2006/relationships/customXml" Target="../ink/ink889.xml"/><Relationship Id="rId451" Type="http://schemas.openxmlformats.org/officeDocument/2006/relationships/image" Target="../media/image2943.png"/><Relationship Id="rId493" Type="http://schemas.openxmlformats.org/officeDocument/2006/relationships/image" Target="../media/image2964.png"/><Relationship Id="rId507" Type="http://schemas.openxmlformats.org/officeDocument/2006/relationships/image" Target="../media/image2971.png"/><Relationship Id="rId549" Type="http://schemas.openxmlformats.org/officeDocument/2006/relationships/image" Target="../media/image3049.png"/><Relationship Id="rId714" Type="http://schemas.openxmlformats.org/officeDocument/2006/relationships/image" Target="../media/image3131.png"/><Relationship Id="rId50" Type="http://schemas.openxmlformats.org/officeDocument/2006/relationships/customXml" Target="../ink/ink771.xml"/><Relationship Id="rId104" Type="http://schemas.openxmlformats.org/officeDocument/2006/relationships/customXml" Target="../ink/ink798.xml"/><Relationship Id="rId146" Type="http://schemas.openxmlformats.org/officeDocument/2006/relationships/customXml" Target="../ink/ink819.xml"/><Relationship Id="rId188" Type="http://schemas.openxmlformats.org/officeDocument/2006/relationships/customXml" Target="../ink/ink840.xml"/><Relationship Id="rId311" Type="http://schemas.openxmlformats.org/officeDocument/2006/relationships/image" Target="../media/image2873.png"/><Relationship Id="rId353" Type="http://schemas.openxmlformats.org/officeDocument/2006/relationships/image" Target="../media/image2894.png"/><Relationship Id="rId395" Type="http://schemas.openxmlformats.org/officeDocument/2006/relationships/image" Target="../media/image2915.png"/><Relationship Id="rId409" Type="http://schemas.openxmlformats.org/officeDocument/2006/relationships/image" Target="../media/image2922.png"/><Relationship Id="rId560" Type="http://schemas.openxmlformats.org/officeDocument/2006/relationships/customXml" Target="../ink/ink1026.xml"/><Relationship Id="rId92" Type="http://schemas.openxmlformats.org/officeDocument/2006/relationships/customXml" Target="../ink/ink792.xml"/><Relationship Id="rId213" Type="http://schemas.openxmlformats.org/officeDocument/2006/relationships/image" Target="../media/image2823.png"/><Relationship Id="rId420" Type="http://schemas.openxmlformats.org/officeDocument/2006/relationships/customXml" Target="../ink/ink956.xml"/><Relationship Id="rId616" Type="http://schemas.openxmlformats.org/officeDocument/2006/relationships/customXml" Target="../ink/ink1054.xml"/><Relationship Id="rId658" Type="http://schemas.openxmlformats.org/officeDocument/2006/relationships/customXml" Target="../ink/ink1075.xml"/><Relationship Id="rId255" Type="http://schemas.openxmlformats.org/officeDocument/2006/relationships/image" Target="../media/image2845.png"/><Relationship Id="rId297" Type="http://schemas.openxmlformats.org/officeDocument/2006/relationships/image" Target="../media/image2866.png"/><Relationship Id="rId462" Type="http://schemas.openxmlformats.org/officeDocument/2006/relationships/customXml" Target="../ink/ink977.xml"/><Relationship Id="rId518" Type="http://schemas.openxmlformats.org/officeDocument/2006/relationships/customXml" Target="../ink/ink1005.xml"/><Relationship Id="rId725" Type="http://schemas.openxmlformats.org/officeDocument/2006/relationships/customXml" Target="../ink/ink1109.xml"/><Relationship Id="rId115" Type="http://schemas.openxmlformats.org/officeDocument/2006/relationships/image" Target="../media/image2400.png"/><Relationship Id="rId157" Type="http://schemas.openxmlformats.org/officeDocument/2006/relationships/image" Target="../media/image2420.png"/><Relationship Id="rId322" Type="http://schemas.openxmlformats.org/officeDocument/2006/relationships/customXml" Target="../ink/ink907.xml"/><Relationship Id="rId364" Type="http://schemas.openxmlformats.org/officeDocument/2006/relationships/customXml" Target="../ink/ink928.xml"/><Relationship Id="rId61" Type="http://schemas.openxmlformats.org/officeDocument/2006/relationships/image" Target="../media/image2374.png"/><Relationship Id="rId199" Type="http://schemas.openxmlformats.org/officeDocument/2006/relationships/image" Target="../media/image2816.png"/><Relationship Id="rId571" Type="http://schemas.openxmlformats.org/officeDocument/2006/relationships/image" Target="../media/image3060.png"/><Relationship Id="rId627" Type="http://schemas.openxmlformats.org/officeDocument/2006/relationships/image" Target="../media/image3088.png"/><Relationship Id="rId669" Type="http://schemas.openxmlformats.org/officeDocument/2006/relationships/image" Target="../media/image3109.png"/><Relationship Id="rId19" Type="http://schemas.openxmlformats.org/officeDocument/2006/relationships/image" Target="../media/image23530.png"/><Relationship Id="rId224" Type="http://schemas.openxmlformats.org/officeDocument/2006/relationships/customXml" Target="../ink/ink858.xml"/><Relationship Id="rId266" Type="http://schemas.openxmlformats.org/officeDocument/2006/relationships/customXml" Target="../ink/ink879.xml"/><Relationship Id="rId431" Type="http://schemas.openxmlformats.org/officeDocument/2006/relationships/image" Target="../media/image2933.png"/><Relationship Id="rId473" Type="http://schemas.openxmlformats.org/officeDocument/2006/relationships/image" Target="../media/image2954.png"/><Relationship Id="rId529" Type="http://schemas.openxmlformats.org/officeDocument/2006/relationships/image" Target="../media/image2982.png"/><Relationship Id="rId680" Type="http://schemas.openxmlformats.org/officeDocument/2006/relationships/customXml" Target="../ink/ink1086.xml"/><Relationship Id="rId736" Type="http://schemas.openxmlformats.org/officeDocument/2006/relationships/image" Target="../media/image3142.png"/><Relationship Id="rId30" Type="http://schemas.openxmlformats.org/officeDocument/2006/relationships/customXml" Target="../ink/ink761.xml"/><Relationship Id="rId126" Type="http://schemas.openxmlformats.org/officeDocument/2006/relationships/customXml" Target="../ink/ink809.xml"/><Relationship Id="rId168" Type="http://schemas.openxmlformats.org/officeDocument/2006/relationships/customXml" Target="../ink/ink830.xml"/><Relationship Id="rId333" Type="http://schemas.openxmlformats.org/officeDocument/2006/relationships/image" Target="../media/image2884.png"/><Relationship Id="rId540" Type="http://schemas.openxmlformats.org/officeDocument/2006/relationships/customXml" Target="../ink/ink1016.xml"/><Relationship Id="rId72" Type="http://schemas.openxmlformats.org/officeDocument/2006/relationships/customXml" Target="../ink/ink782.xml"/><Relationship Id="rId375" Type="http://schemas.openxmlformats.org/officeDocument/2006/relationships/image" Target="../media/image2905.png"/><Relationship Id="rId582" Type="http://schemas.openxmlformats.org/officeDocument/2006/relationships/customXml" Target="../ink/ink1037.xml"/><Relationship Id="rId638" Type="http://schemas.openxmlformats.org/officeDocument/2006/relationships/customXml" Target="../ink/ink1065.xml"/><Relationship Id="rId3" Type="http://schemas.openxmlformats.org/officeDocument/2006/relationships/customXml" Target="../ink/ink747.xml"/><Relationship Id="rId235" Type="http://schemas.openxmlformats.org/officeDocument/2006/relationships/image" Target="../media/image2835.png"/><Relationship Id="rId277" Type="http://schemas.openxmlformats.org/officeDocument/2006/relationships/image" Target="../media/image2856.png"/><Relationship Id="rId400" Type="http://schemas.openxmlformats.org/officeDocument/2006/relationships/customXml" Target="../ink/ink946.xml"/><Relationship Id="rId442" Type="http://schemas.openxmlformats.org/officeDocument/2006/relationships/customXml" Target="../ink/ink967.xml"/><Relationship Id="rId484" Type="http://schemas.openxmlformats.org/officeDocument/2006/relationships/customXml" Target="../ink/ink988.xml"/><Relationship Id="rId705" Type="http://schemas.openxmlformats.org/officeDocument/2006/relationships/customXml" Target="../ink/ink1099.xml"/><Relationship Id="rId137" Type="http://schemas.openxmlformats.org/officeDocument/2006/relationships/image" Target="../media/image2410.png"/><Relationship Id="rId302" Type="http://schemas.openxmlformats.org/officeDocument/2006/relationships/customXml" Target="../ink/ink897.xml"/><Relationship Id="rId344" Type="http://schemas.openxmlformats.org/officeDocument/2006/relationships/customXml" Target="../ink/ink918.xml"/><Relationship Id="rId691" Type="http://schemas.openxmlformats.org/officeDocument/2006/relationships/image" Target="../media/image3120.png"/><Relationship Id="rId747" Type="http://schemas.openxmlformats.org/officeDocument/2006/relationships/customXml" Target="../ink/ink1120.xml"/><Relationship Id="rId41" Type="http://schemas.openxmlformats.org/officeDocument/2006/relationships/image" Target="../media/image2364.png"/><Relationship Id="rId83" Type="http://schemas.openxmlformats.org/officeDocument/2006/relationships/image" Target="../media/image2385.png"/><Relationship Id="rId179" Type="http://schemas.openxmlformats.org/officeDocument/2006/relationships/image" Target="../media/image2806.png"/><Relationship Id="rId386" Type="http://schemas.openxmlformats.org/officeDocument/2006/relationships/customXml" Target="../ink/ink939.xml"/><Relationship Id="rId551" Type="http://schemas.openxmlformats.org/officeDocument/2006/relationships/image" Target="../media/image3050.png"/><Relationship Id="rId593" Type="http://schemas.openxmlformats.org/officeDocument/2006/relationships/image" Target="../media/image3071.png"/><Relationship Id="rId607" Type="http://schemas.openxmlformats.org/officeDocument/2006/relationships/image" Target="../media/image3078.png"/><Relationship Id="rId649" Type="http://schemas.openxmlformats.org/officeDocument/2006/relationships/image" Target="../media/image3099.png"/><Relationship Id="rId190" Type="http://schemas.openxmlformats.org/officeDocument/2006/relationships/customXml" Target="../ink/ink841.xml"/><Relationship Id="rId204" Type="http://schemas.openxmlformats.org/officeDocument/2006/relationships/customXml" Target="../ink/ink848.xml"/><Relationship Id="rId246" Type="http://schemas.openxmlformats.org/officeDocument/2006/relationships/customXml" Target="../ink/ink869.xml"/><Relationship Id="rId288" Type="http://schemas.openxmlformats.org/officeDocument/2006/relationships/customXml" Target="../ink/ink890.xml"/><Relationship Id="rId411" Type="http://schemas.openxmlformats.org/officeDocument/2006/relationships/image" Target="../media/image2923.png"/><Relationship Id="rId453" Type="http://schemas.openxmlformats.org/officeDocument/2006/relationships/image" Target="../media/image2944.png"/><Relationship Id="rId509" Type="http://schemas.openxmlformats.org/officeDocument/2006/relationships/image" Target="../media/image2972.png"/><Relationship Id="rId660" Type="http://schemas.openxmlformats.org/officeDocument/2006/relationships/customXml" Target="../ink/ink1076.xml"/><Relationship Id="rId106" Type="http://schemas.openxmlformats.org/officeDocument/2006/relationships/customXml" Target="../ink/ink799.xml"/><Relationship Id="rId313" Type="http://schemas.openxmlformats.org/officeDocument/2006/relationships/image" Target="../media/image2874.png"/><Relationship Id="rId495" Type="http://schemas.openxmlformats.org/officeDocument/2006/relationships/image" Target="../media/image2965.png"/><Relationship Id="rId716" Type="http://schemas.openxmlformats.org/officeDocument/2006/relationships/image" Target="../media/image3132.png"/><Relationship Id="rId10" Type="http://schemas.openxmlformats.org/officeDocument/2006/relationships/image" Target="../media/image15110.png"/><Relationship Id="rId52" Type="http://schemas.openxmlformats.org/officeDocument/2006/relationships/customXml" Target="../ink/ink772.xml"/><Relationship Id="rId94" Type="http://schemas.openxmlformats.org/officeDocument/2006/relationships/customXml" Target="../ink/ink793.xml"/><Relationship Id="rId148" Type="http://schemas.openxmlformats.org/officeDocument/2006/relationships/customXml" Target="../ink/ink820.xml"/><Relationship Id="rId355" Type="http://schemas.openxmlformats.org/officeDocument/2006/relationships/image" Target="../media/image2895.png"/><Relationship Id="rId397" Type="http://schemas.openxmlformats.org/officeDocument/2006/relationships/image" Target="../media/image2916.png"/><Relationship Id="rId520" Type="http://schemas.openxmlformats.org/officeDocument/2006/relationships/customXml" Target="../ink/ink1006.xml"/><Relationship Id="rId562" Type="http://schemas.openxmlformats.org/officeDocument/2006/relationships/customXml" Target="../ink/ink1027.xml"/><Relationship Id="rId618" Type="http://schemas.openxmlformats.org/officeDocument/2006/relationships/customXml" Target="../ink/ink1055.xml"/><Relationship Id="rId215" Type="http://schemas.openxmlformats.org/officeDocument/2006/relationships/image" Target="../media/image2824.png"/><Relationship Id="rId257" Type="http://schemas.openxmlformats.org/officeDocument/2006/relationships/image" Target="../media/image2846.png"/><Relationship Id="rId422" Type="http://schemas.openxmlformats.org/officeDocument/2006/relationships/customXml" Target="../ink/ink957.xml"/><Relationship Id="rId464" Type="http://schemas.openxmlformats.org/officeDocument/2006/relationships/customXml" Target="../ink/ink978.xml"/><Relationship Id="rId299" Type="http://schemas.openxmlformats.org/officeDocument/2006/relationships/image" Target="../media/image2867.png"/><Relationship Id="rId727" Type="http://schemas.openxmlformats.org/officeDocument/2006/relationships/customXml" Target="../ink/ink1110.xml"/><Relationship Id="rId63" Type="http://schemas.openxmlformats.org/officeDocument/2006/relationships/image" Target="../media/image2375.png"/><Relationship Id="rId159" Type="http://schemas.openxmlformats.org/officeDocument/2006/relationships/image" Target="../media/image2421.png"/><Relationship Id="rId366" Type="http://schemas.openxmlformats.org/officeDocument/2006/relationships/customXml" Target="../ink/ink929.xml"/><Relationship Id="rId573" Type="http://schemas.openxmlformats.org/officeDocument/2006/relationships/image" Target="../media/image3061.png"/><Relationship Id="rId226" Type="http://schemas.openxmlformats.org/officeDocument/2006/relationships/customXml" Target="../ink/ink859.xml"/><Relationship Id="rId433" Type="http://schemas.openxmlformats.org/officeDocument/2006/relationships/image" Target="../media/image2934.png"/><Relationship Id="rId640" Type="http://schemas.openxmlformats.org/officeDocument/2006/relationships/customXml" Target="../ink/ink1066.xml"/><Relationship Id="rId738" Type="http://schemas.openxmlformats.org/officeDocument/2006/relationships/image" Target="../media/image3143.png"/><Relationship Id="rId74" Type="http://schemas.openxmlformats.org/officeDocument/2006/relationships/customXml" Target="../ink/ink783.xml"/><Relationship Id="rId377" Type="http://schemas.openxmlformats.org/officeDocument/2006/relationships/image" Target="../media/image2906.png"/><Relationship Id="rId500" Type="http://schemas.openxmlformats.org/officeDocument/2006/relationships/customXml" Target="../ink/ink996.xml"/><Relationship Id="rId584" Type="http://schemas.openxmlformats.org/officeDocument/2006/relationships/customXml" Target="../ink/ink1038.xml"/><Relationship Id="rId5" Type="http://schemas.openxmlformats.org/officeDocument/2006/relationships/customXml" Target="../ink/ink748.xml"/><Relationship Id="rId237" Type="http://schemas.openxmlformats.org/officeDocument/2006/relationships/image" Target="../media/image2836.png"/><Relationship Id="rId444" Type="http://schemas.openxmlformats.org/officeDocument/2006/relationships/customXml" Target="../ink/ink968.xml"/><Relationship Id="rId651" Type="http://schemas.openxmlformats.org/officeDocument/2006/relationships/image" Target="../media/image3100.png"/><Relationship Id="rId290" Type="http://schemas.openxmlformats.org/officeDocument/2006/relationships/customXml" Target="../ink/ink891.xml"/><Relationship Id="rId304" Type="http://schemas.openxmlformats.org/officeDocument/2006/relationships/customXml" Target="../ink/ink898.xml"/><Relationship Id="rId388" Type="http://schemas.openxmlformats.org/officeDocument/2006/relationships/customXml" Target="../ink/ink940.xml"/><Relationship Id="rId511" Type="http://schemas.openxmlformats.org/officeDocument/2006/relationships/image" Target="../media/image2973.png"/><Relationship Id="rId609" Type="http://schemas.openxmlformats.org/officeDocument/2006/relationships/image" Target="../media/image3079.png"/><Relationship Id="rId85" Type="http://schemas.openxmlformats.org/officeDocument/2006/relationships/image" Target="../media/image2386.png"/><Relationship Id="rId150" Type="http://schemas.openxmlformats.org/officeDocument/2006/relationships/customXml" Target="../ink/ink821.xml"/><Relationship Id="rId595" Type="http://schemas.openxmlformats.org/officeDocument/2006/relationships/image" Target="../media/image3072.png"/><Relationship Id="rId248" Type="http://schemas.openxmlformats.org/officeDocument/2006/relationships/customXml" Target="../ink/ink870.xml"/><Relationship Id="rId455" Type="http://schemas.openxmlformats.org/officeDocument/2006/relationships/image" Target="../media/image2945.png"/><Relationship Id="rId662" Type="http://schemas.openxmlformats.org/officeDocument/2006/relationships/customXml" Target="../ink/ink1077.xml"/><Relationship Id="rId12" Type="http://schemas.openxmlformats.org/officeDocument/2006/relationships/image" Target="../media/image23500.png"/><Relationship Id="rId108" Type="http://schemas.openxmlformats.org/officeDocument/2006/relationships/customXml" Target="../ink/ink800.xml"/><Relationship Id="rId315" Type="http://schemas.openxmlformats.org/officeDocument/2006/relationships/image" Target="../media/image2875.png"/><Relationship Id="rId522" Type="http://schemas.openxmlformats.org/officeDocument/2006/relationships/customXml" Target="../ink/ink1007.xml"/><Relationship Id="rId96" Type="http://schemas.openxmlformats.org/officeDocument/2006/relationships/customXml" Target="../ink/ink794.xml"/><Relationship Id="rId161" Type="http://schemas.openxmlformats.org/officeDocument/2006/relationships/image" Target="../media/image2422.png"/><Relationship Id="rId399" Type="http://schemas.openxmlformats.org/officeDocument/2006/relationships/image" Target="../media/image2917.png"/><Relationship Id="rId259" Type="http://schemas.openxmlformats.org/officeDocument/2006/relationships/image" Target="../media/image2847.png"/><Relationship Id="rId466" Type="http://schemas.openxmlformats.org/officeDocument/2006/relationships/customXml" Target="../ink/ink979.xml"/><Relationship Id="rId673" Type="http://schemas.openxmlformats.org/officeDocument/2006/relationships/image" Target="../media/image3111.png"/><Relationship Id="rId23" Type="http://schemas.openxmlformats.org/officeDocument/2006/relationships/image" Target="../media/image23550.png"/><Relationship Id="rId119" Type="http://schemas.openxmlformats.org/officeDocument/2006/relationships/image" Target="../media/image2402.png"/><Relationship Id="rId326" Type="http://schemas.openxmlformats.org/officeDocument/2006/relationships/customXml" Target="../ink/ink909.xml"/><Relationship Id="rId533" Type="http://schemas.openxmlformats.org/officeDocument/2006/relationships/image" Target="../media/image2984.png"/><Relationship Id="rId740" Type="http://schemas.openxmlformats.org/officeDocument/2006/relationships/image" Target="../media/image3144.png"/><Relationship Id="rId172" Type="http://schemas.openxmlformats.org/officeDocument/2006/relationships/customXml" Target="../ink/ink832.xml"/><Relationship Id="rId477" Type="http://schemas.openxmlformats.org/officeDocument/2006/relationships/image" Target="../media/image2956.png"/><Relationship Id="rId600" Type="http://schemas.openxmlformats.org/officeDocument/2006/relationships/customXml" Target="../ink/ink1046.xml"/><Relationship Id="rId684" Type="http://schemas.openxmlformats.org/officeDocument/2006/relationships/customXml" Target="../ink/ink1088.xml"/><Relationship Id="rId337" Type="http://schemas.openxmlformats.org/officeDocument/2006/relationships/image" Target="../media/image2886.png"/><Relationship Id="rId34" Type="http://schemas.openxmlformats.org/officeDocument/2006/relationships/customXml" Target="../ink/ink763.xml"/><Relationship Id="rId544" Type="http://schemas.openxmlformats.org/officeDocument/2006/relationships/customXml" Target="../ink/ink1018.xml"/><Relationship Id="rId183" Type="http://schemas.openxmlformats.org/officeDocument/2006/relationships/image" Target="../media/image2808.png"/><Relationship Id="rId390" Type="http://schemas.openxmlformats.org/officeDocument/2006/relationships/customXml" Target="../ink/ink941.xml"/><Relationship Id="rId404" Type="http://schemas.openxmlformats.org/officeDocument/2006/relationships/customXml" Target="../ink/ink948.xml"/><Relationship Id="rId611" Type="http://schemas.openxmlformats.org/officeDocument/2006/relationships/image" Target="../media/image3080.png"/><Relationship Id="rId250" Type="http://schemas.openxmlformats.org/officeDocument/2006/relationships/customXml" Target="../ink/ink871.xml"/><Relationship Id="rId488" Type="http://schemas.openxmlformats.org/officeDocument/2006/relationships/customXml" Target="../ink/ink990.xml"/><Relationship Id="rId695" Type="http://schemas.openxmlformats.org/officeDocument/2006/relationships/customXml" Target="../ink/ink1094.xml"/><Relationship Id="rId709" Type="http://schemas.openxmlformats.org/officeDocument/2006/relationships/customXml" Target="../ink/ink1101.xml"/><Relationship Id="rId45" Type="http://schemas.openxmlformats.org/officeDocument/2006/relationships/image" Target="../media/image2366.png"/><Relationship Id="rId110" Type="http://schemas.openxmlformats.org/officeDocument/2006/relationships/customXml" Target="../ink/ink801.xml"/><Relationship Id="rId348" Type="http://schemas.openxmlformats.org/officeDocument/2006/relationships/customXml" Target="../ink/ink920.xml"/><Relationship Id="rId555" Type="http://schemas.openxmlformats.org/officeDocument/2006/relationships/image" Target="../media/image3052.png"/><Relationship Id="rId194" Type="http://schemas.openxmlformats.org/officeDocument/2006/relationships/customXml" Target="../ink/ink843.xml"/><Relationship Id="rId208" Type="http://schemas.openxmlformats.org/officeDocument/2006/relationships/customXml" Target="../ink/ink850.xml"/><Relationship Id="rId415" Type="http://schemas.openxmlformats.org/officeDocument/2006/relationships/image" Target="../media/image2925.png"/><Relationship Id="rId622" Type="http://schemas.openxmlformats.org/officeDocument/2006/relationships/customXml" Target="../ink/ink1057.xml"/><Relationship Id="rId261" Type="http://schemas.openxmlformats.org/officeDocument/2006/relationships/image" Target="../media/image2848.png"/><Relationship Id="rId499" Type="http://schemas.openxmlformats.org/officeDocument/2006/relationships/image" Target="../media/image2967.png"/><Relationship Id="rId56" Type="http://schemas.openxmlformats.org/officeDocument/2006/relationships/customXml" Target="../ink/ink774.xml"/><Relationship Id="rId359" Type="http://schemas.openxmlformats.org/officeDocument/2006/relationships/image" Target="../media/image2897.png"/><Relationship Id="rId566" Type="http://schemas.openxmlformats.org/officeDocument/2006/relationships/customXml" Target="../ink/ink1029.xml"/><Relationship Id="rId121" Type="http://schemas.openxmlformats.org/officeDocument/2006/relationships/image" Target="../media/image2403.png"/><Relationship Id="rId219" Type="http://schemas.openxmlformats.org/officeDocument/2006/relationships/image" Target="../media/image2826.png"/><Relationship Id="rId426" Type="http://schemas.openxmlformats.org/officeDocument/2006/relationships/customXml" Target="../ink/ink959.xml"/><Relationship Id="rId633" Type="http://schemas.openxmlformats.org/officeDocument/2006/relationships/image" Target="../media/image3091.png"/><Relationship Id="rId67" Type="http://schemas.openxmlformats.org/officeDocument/2006/relationships/image" Target="../media/image2377.png"/><Relationship Id="rId272" Type="http://schemas.openxmlformats.org/officeDocument/2006/relationships/customXml" Target="../ink/ink882.xml"/><Relationship Id="rId577" Type="http://schemas.openxmlformats.org/officeDocument/2006/relationships/image" Target="../media/image3063.png"/><Relationship Id="rId700" Type="http://schemas.openxmlformats.org/officeDocument/2006/relationships/image" Target="../media/image3124.png"/><Relationship Id="rId132" Type="http://schemas.openxmlformats.org/officeDocument/2006/relationships/customXml" Target="../ink/ink812.xml"/><Relationship Id="rId437" Type="http://schemas.openxmlformats.org/officeDocument/2006/relationships/image" Target="../media/image2936.png"/><Relationship Id="rId644" Type="http://schemas.openxmlformats.org/officeDocument/2006/relationships/customXml" Target="../ink/ink1068.xml"/><Relationship Id="rId283" Type="http://schemas.openxmlformats.org/officeDocument/2006/relationships/image" Target="../media/image2859.png"/><Relationship Id="rId490" Type="http://schemas.openxmlformats.org/officeDocument/2006/relationships/customXml" Target="../ink/ink991.xml"/><Relationship Id="rId504" Type="http://schemas.openxmlformats.org/officeDocument/2006/relationships/customXml" Target="../ink/ink998.xml"/><Relationship Id="rId711" Type="http://schemas.openxmlformats.org/officeDocument/2006/relationships/customXml" Target="../ink/ink1102.xml"/><Relationship Id="rId78" Type="http://schemas.openxmlformats.org/officeDocument/2006/relationships/customXml" Target="../ink/ink785.xml"/><Relationship Id="rId143" Type="http://schemas.openxmlformats.org/officeDocument/2006/relationships/image" Target="../media/image2413.png"/><Relationship Id="rId350" Type="http://schemas.openxmlformats.org/officeDocument/2006/relationships/customXml" Target="../ink/ink921.xml"/><Relationship Id="rId588" Type="http://schemas.openxmlformats.org/officeDocument/2006/relationships/customXml" Target="../ink/ink1040.xml"/><Relationship Id="rId9" Type="http://schemas.openxmlformats.org/officeDocument/2006/relationships/customXml" Target="../ink/ink750.xml"/><Relationship Id="rId210" Type="http://schemas.openxmlformats.org/officeDocument/2006/relationships/customXml" Target="../ink/ink851.xml"/><Relationship Id="rId448" Type="http://schemas.openxmlformats.org/officeDocument/2006/relationships/customXml" Target="../ink/ink970.xml"/><Relationship Id="rId655" Type="http://schemas.openxmlformats.org/officeDocument/2006/relationships/image" Target="../media/image3102.png"/><Relationship Id="rId294" Type="http://schemas.openxmlformats.org/officeDocument/2006/relationships/customXml" Target="../ink/ink893.xml"/><Relationship Id="rId308" Type="http://schemas.openxmlformats.org/officeDocument/2006/relationships/customXml" Target="../ink/ink900.xml"/><Relationship Id="rId515" Type="http://schemas.openxmlformats.org/officeDocument/2006/relationships/image" Target="../media/image2975.png"/><Relationship Id="rId722" Type="http://schemas.openxmlformats.org/officeDocument/2006/relationships/image" Target="../media/image3135.png"/><Relationship Id="rId89" Type="http://schemas.openxmlformats.org/officeDocument/2006/relationships/image" Target="../media/image2388.png"/><Relationship Id="rId154" Type="http://schemas.openxmlformats.org/officeDocument/2006/relationships/customXml" Target="../ink/ink823.xml"/><Relationship Id="rId361" Type="http://schemas.openxmlformats.org/officeDocument/2006/relationships/image" Target="../media/image2898.png"/><Relationship Id="rId599" Type="http://schemas.openxmlformats.org/officeDocument/2006/relationships/image" Target="../media/image3074.png"/><Relationship Id="rId459" Type="http://schemas.openxmlformats.org/officeDocument/2006/relationships/image" Target="../media/image2947.png"/><Relationship Id="rId666" Type="http://schemas.openxmlformats.org/officeDocument/2006/relationships/customXml" Target="../ink/ink1079.xml"/><Relationship Id="rId16" Type="http://schemas.openxmlformats.org/officeDocument/2006/relationships/image" Target="../media/image23520.png"/><Relationship Id="rId221" Type="http://schemas.openxmlformats.org/officeDocument/2006/relationships/image" Target="../media/image2827.png"/><Relationship Id="rId319" Type="http://schemas.openxmlformats.org/officeDocument/2006/relationships/image" Target="../media/image2877.png"/><Relationship Id="rId526" Type="http://schemas.openxmlformats.org/officeDocument/2006/relationships/customXml" Target="../ink/ink1009.xml"/><Relationship Id="rId733" Type="http://schemas.openxmlformats.org/officeDocument/2006/relationships/customXml" Target="../ink/ink1113.xml"/><Relationship Id="rId165" Type="http://schemas.openxmlformats.org/officeDocument/2006/relationships/image" Target="../media/image2424.png"/><Relationship Id="rId372" Type="http://schemas.openxmlformats.org/officeDocument/2006/relationships/customXml" Target="../ink/ink932.xml"/><Relationship Id="rId677" Type="http://schemas.openxmlformats.org/officeDocument/2006/relationships/image" Target="../media/image3113.png"/><Relationship Id="rId232" Type="http://schemas.openxmlformats.org/officeDocument/2006/relationships/customXml" Target="../ink/ink862.xml"/><Relationship Id="rId27" Type="http://schemas.openxmlformats.org/officeDocument/2006/relationships/image" Target="../media/image23570.png"/><Relationship Id="rId537" Type="http://schemas.openxmlformats.org/officeDocument/2006/relationships/image" Target="../media/image2986.png"/><Relationship Id="rId744" Type="http://schemas.openxmlformats.org/officeDocument/2006/relationships/image" Target="../media/image159.png"/><Relationship Id="rId80" Type="http://schemas.openxmlformats.org/officeDocument/2006/relationships/customXml" Target="../ink/ink786.xml"/><Relationship Id="rId176" Type="http://schemas.openxmlformats.org/officeDocument/2006/relationships/customXml" Target="../ink/ink834.xml"/><Relationship Id="rId383" Type="http://schemas.openxmlformats.org/officeDocument/2006/relationships/image" Target="../media/image2909.png"/><Relationship Id="rId590" Type="http://schemas.openxmlformats.org/officeDocument/2006/relationships/customXml" Target="../ink/ink1041.xml"/><Relationship Id="rId604" Type="http://schemas.openxmlformats.org/officeDocument/2006/relationships/customXml" Target="../ink/ink1048.xml"/><Relationship Id="rId243" Type="http://schemas.openxmlformats.org/officeDocument/2006/relationships/image" Target="../media/image2839.png"/><Relationship Id="rId450" Type="http://schemas.openxmlformats.org/officeDocument/2006/relationships/customXml" Target="../ink/ink971.xml"/><Relationship Id="rId688" Type="http://schemas.openxmlformats.org/officeDocument/2006/relationships/customXml" Target="../ink/ink1090.xml"/><Relationship Id="rId38" Type="http://schemas.openxmlformats.org/officeDocument/2006/relationships/customXml" Target="../ink/ink765.xml"/><Relationship Id="rId103" Type="http://schemas.openxmlformats.org/officeDocument/2006/relationships/image" Target="../media/image868.png"/><Relationship Id="rId310" Type="http://schemas.openxmlformats.org/officeDocument/2006/relationships/customXml" Target="../ink/ink901.xml"/><Relationship Id="rId548" Type="http://schemas.openxmlformats.org/officeDocument/2006/relationships/customXml" Target="../ink/ink1020.xml"/><Relationship Id="rId91" Type="http://schemas.openxmlformats.org/officeDocument/2006/relationships/image" Target="../media/image2389.png"/><Relationship Id="rId187" Type="http://schemas.openxmlformats.org/officeDocument/2006/relationships/image" Target="../media/image2810.png"/><Relationship Id="rId394" Type="http://schemas.openxmlformats.org/officeDocument/2006/relationships/customXml" Target="../ink/ink943.xml"/><Relationship Id="rId408" Type="http://schemas.openxmlformats.org/officeDocument/2006/relationships/customXml" Target="../ink/ink950.xml"/><Relationship Id="rId615" Type="http://schemas.openxmlformats.org/officeDocument/2006/relationships/image" Target="../media/image3082.png"/><Relationship Id="rId254" Type="http://schemas.openxmlformats.org/officeDocument/2006/relationships/customXml" Target="../ink/ink873.xml"/><Relationship Id="rId699" Type="http://schemas.openxmlformats.org/officeDocument/2006/relationships/customXml" Target="../ink/ink1096.xml"/><Relationship Id="rId49" Type="http://schemas.openxmlformats.org/officeDocument/2006/relationships/image" Target="../media/image2368.png"/><Relationship Id="rId114" Type="http://schemas.openxmlformats.org/officeDocument/2006/relationships/customXml" Target="../ink/ink803.xml"/><Relationship Id="rId461" Type="http://schemas.openxmlformats.org/officeDocument/2006/relationships/image" Target="../media/image2948.png"/><Relationship Id="rId559" Type="http://schemas.openxmlformats.org/officeDocument/2006/relationships/image" Target="../media/image3054.png"/><Relationship Id="rId198" Type="http://schemas.openxmlformats.org/officeDocument/2006/relationships/customXml" Target="../ink/ink845.xml"/><Relationship Id="rId321" Type="http://schemas.openxmlformats.org/officeDocument/2006/relationships/image" Target="../media/image2878.png"/><Relationship Id="rId419" Type="http://schemas.openxmlformats.org/officeDocument/2006/relationships/image" Target="../media/image2927.png"/><Relationship Id="rId626" Type="http://schemas.openxmlformats.org/officeDocument/2006/relationships/customXml" Target="../ink/ink1059.xml"/><Relationship Id="rId265" Type="http://schemas.openxmlformats.org/officeDocument/2006/relationships/image" Target="../media/image2850.png"/><Relationship Id="rId472" Type="http://schemas.openxmlformats.org/officeDocument/2006/relationships/customXml" Target="../ink/ink982.xml"/><Relationship Id="rId125" Type="http://schemas.openxmlformats.org/officeDocument/2006/relationships/image" Target="../media/image2405.png"/><Relationship Id="rId332" Type="http://schemas.openxmlformats.org/officeDocument/2006/relationships/customXml" Target="../ink/ink912.xml"/><Relationship Id="rId637" Type="http://schemas.openxmlformats.org/officeDocument/2006/relationships/image" Target="../media/image3093.png"/><Relationship Id="rId276" Type="http://schemas.openxmlformats.org/officeDocument/2006/relationships/customXml" Target="../ink/ink884.xml"/><Relationship Id="rId483" Type="http://schemas.openxmlformats.org/officeDocument/2006/relationships/image" Target="../media/image2959.png"/><Relationship Id="rId690" Type="http://schemas.openxmlformats.org/officeDocument/2006/relationships/customXml" Target="../ink/ink1091.xml"/><Relationship Id="rId704" Type="http://schemas.openxmlformats.org/officeDocument/2006/relationships/image" Target="../media/image3126.png"/><Relationship Id="rId40" Type="http://schemas.openxmlformats.org/officeDocument/2006/relationships/customXml" Target="../ink/ink766.xml"/><Relationship Id="rId136" Type="http://schemas.openxmlformats.org/officeDocument/2006/relationships/customXml" Target="../ink/ink814.xml"/><Relationship Id="rId343" Type="http://schemas.openxmlformats.org/officeDocument/2006/relationships/image" Target="../media/image2889.png"/><Relationship Id="rId550" Type="http://schemas.openxmlformats.org/officeDocument/2006/relationships/customXml" Target="../ink/ink1021.xml"/><Relationship Id="rId203" Type="http://schemas.openxmlformats.org/officeDocument/2006/relationships/image" Target="../media/image2818.png"/><Relationship Id="rId648" Type="http://schemas.openxmlformats.org/officeDocument/2006/relationships/customXml" Target="../ink/ink1070.xml"/><Relationship Id="rId287" Type="http://schemas.openxmlformats.org/officeDocument/2006/relationships/image" Target="../media/image2861.png"/><Relationship Id="rId410" Type="http://schemas.openxmlformats.org/officeDocument/2006/relationships/customXml" Target="../ink/ink951.xml"/><Relationship Id="rId494" Type="http://schemas.openxmlformats.org/officeDocument/2006/relationships/customXml" Target="../ink/ink993.xml"/><Relationship Id="rId508" Type="http://schemas.openxmlformats.org/officeDocument/2006/relationships/customXml" Target="../ink/ink1000.xml"/><Relationship Id="rId715" Type="http://schemas.openxmlformats.org/officeDocument/2006/relationships/customXml" Target="../ink/ink1104.xml"/><Relationship Id="rId147" Type="http://schemas.openxmlformats.org/officeDocument/2006/relationships/image" Target="../media/image2415.png"/><Relationship Id="rId354" Type="http://schemas.openxmlformats.org/officeDocument/2006/relationships/customXml" Target="../ink/ink923.xml"/><Relationship Id="rId51" Type="http://schemas.openxmlformats.org/officeDocument/2006/relationships/image" Target="../media/image2369.png"/><Relationship Id="rId561" Type="http://schemas.openxmlformats.org/officeDocument/2006/relationships/image" Target="../media/image3055.png"/><Relationship Id="rId659" Type="http://schemas.openxmlformats.org/officeDocument/2006/relationships/image" Target="../media/image3104.png"/><Relationship Id="rId214" Type="http://schemas.openxmlformats.org/officeDocument/2006/relationships/customXml" Target="../ink/ink853.xml"/><Relationship Id="rId298" Type="http://schemas.openxmlformats.org/officeDocument/2006/relationships/customXml" Target="../ink/ink895.xml"/><Relationship Id="rId421" Type="http://schemas.openxmlformats.org/officeDocument/2006/relationships/image" Target="../media/image2928.png"/><Relationship Id="rId519" Type="http://schemas.openxmlformats.org/officeDocument/2006/relationships/image" Target="../media/image2977.png"/><Relationship Id="rId158" Type="http://schemas.openxmlformats.org/officeDocument/2006/relationships/customXml" Target="../ink/ink825.xml"/><Relationship Id="rId726" Type="http://schemas.openxmlformats.org/officeDocument/2006/relationships/image" Target="../media/image3137.png"/></Relationships>
</file>

<file path=ppt/slides/_rels/slide6.xml.rels><?xml version="1.0" encoding="UTF-8" standalone="yes"?>
<Relationships xmlns="http://schemas.openxmlformats.org/package/2006/relationships"><Relationship Id="rId117" Type="http://schemas.openxmlformats.org/officeDocument/2006/relationships/image" Target="../media/image3201.png"/><Relationship Id="rId299" Type="http://schemas.openxmlformats.org/officeDocument/2006/relationships/image" Target="../media/image186.png"/><Relationship Id="rId21" Type="http://schemas.openxmlformats.org/officeDocument/2006/relationships/image" Target="../media/image3153.png"/><Relationship Id="rId63" Type="http://schemas.openxmlformats.org/officeDocument/2006/relationships/image" Target="../media/image3174.png"/><Relationship Id="rId159" Type="http://schemas.openxmlformats.org/officeDocument/2006/relationships/image" Target="../media/image3222.png"/><Relationship Id="rId170" Type="http://schemas.openxmlformats.org/officeDocument/2006/relationships/customXml" Target="../ink/ink1204.xml"/><Relationship Id="rId226" Type="http://schemas.openxmlformats.org/officeDocument/2006/relationships/customXml" Target="../ink/ink1232.xml"/><Relationship Id="rId268" Type="http://schemas.openxmlformats.org/officeDocument/2006/relationships/customXml" Target="../ink/ink1253.xml"/><Relationship Id="rId32" Type="http://schemas.openxmlformats.org/officeDocument/2006/relationships/customXml" Target="../ink/ink1135.xml"/><Relationship Id="rId74" Type="http://schemas.openxmlformats.org/officeDocument/2006/relationships/customXml" Target="../ink/ink1156.xml"/><Relationship Id="rId128" Type="http://schemas.openxmlformats.org/officeDocument/2006/relationships/customXml" Target="../ink/ink1183.xml"/><Relationship Id="rId5" Type="http://schemas.openxmlformats.org/officeDocument/2006/relationships/image" Target="../media/image3145.png"/><Relationship Id="rId181" Type="http://schemas.openxmlformats.org/officeDocument/2006/relationships/image" Target="../media/image3233.png"/><Relationship Id="rId237" Type="http://schemas.openxmlformats.org/officeDocument/2006/relationships/image" Target="../media/image3261.png"/><Relationship Id="rId279" Type="http://schemas.openxmlformats.org/officeDocument/2006/relationships/image" Target="../media/image176.png"/><Relationship Id="rId43" Type="http://schemas.openxmlformats.org/officeDocument/2006/relationships/image" Target="../media/image3164.png"/><Relationship Id="rId139" Type="http://schemas.openxmlformats.org/officeDocument/2006/relationships/image" Target="../media/image3212.png"/><Relationship Id="rId290" Type="http://schemas.openxmlformats.org/officeDocument/2006/relationships/customXml" Target="../ink/ink1264.xml"/><Relationship Id="rId304" Type="http://schemas.openxmlformats.org/officeDocument/2006/relationships/customXml" Target="../ink/ink1271.xml"/><Relationship Id="rId85" Type="http://schemas.openxmlformats.org/officeDocument/2006/relationships/image" Target="../media/image3185.png"/><Relationship Id="rId150" Type="http://schemas.openxmlformats.org/officeDocument/2006/relationships/customXml" Target="../ink/ink1194.xml"/><Relationship Id="rId192" Type="http://schemas.openxmlformats.org/officeDocument/2006/relationships/customXml" Target="../ink/ink1215.xml"/><Relationship Id="rId206" Type="http://schemas.openxmlformats.org/officeDocument/2006/relationships/customXml" Target="../ink/ink1222.xml"/><Relationship Id="rId248" Type="http://schemas.openxmlformats.org/officeDocument/2006/relationships/customXml" Target="../ink/ink1243.xml"/><Relationship Id="rId12" Type="http://schemas.openxmlformats.org/officeDocument/2006/relationships/customXml" Target="../ink/ink1125.xml"/><Relationship Id="rId108" Type="http://schemas.openxmlformats.org/officeDocument/2006/relationships/customXml" Target="../ink/ink1173.xml"/><Relationship Id="rId54" Type="http://schemas.openxmlformats.org/officeDocument/2006/relationships/customXml" Target="../ink/ink1146.xml"/><Relationship Id="rId96" Type="http://schemas.openxmlformats.org/officeDocument/2006/relationships/customXml" Target="../ink/ink1167.xml"/><Relationship Id="rId161" Type="http://schemas.openxmlformats.org/officeDocument/2006/relationships/image" Target="../media/image3223.png"/><Relationship Id="rId217" Type="http://schemas.openxmlformats.org/officeDocument/2006/relationships/image" Target="../media/image3251.png"/><Relationship Id="rId259" Type="http://schemas.openxmlformats.org/officeDocument/2006/relationships/image" Target="../media/image166.png"/><Relationship Id="rId23" Type="http://schemas.openxmlformats.org/officeDocument/2006/relationships/image" Target="../media/image3154.png"/><Relationship Id="rId119" Type="http://schemas.openxmlformats.org/officeDocument/2006/relationships/image" Target="../media/image3202.png"/><Relationship Id="rId270" Type="http://schemas.openxmlformats.org/officeDocument/2006/relationships/customXml" Target="../ink/ink1254.xml"/><Relationship Id="rId291" Type="http://schemas.openxmlformats.org/officeDocument/2006/relationships/image" Target="../media/image182.png"/><Relationship Id="rId305" Type="http://schemas.openxmlformats.org/officeDocument/2006/relationships/image" Target="../media/image189.png"/><Relationship Id="rId44" Type="http://schemas.openxmlformats.org/officeDocument/2006/relationships/customXml" Target="../ink/ink1141.xml"/><Relationship Id="rId65" Type="http://schemas.openxmlformats.org/officeDocument/2006/relationships/image" Target="../media/image3175.png"/><Relationship Id="rId86" Type="http://schemas.openxmlformats.org/officeDocument/2006/relationships/customXml" Target="../ink/ink1162.xml"/><Relationship Id="rId130" Type="http://schemas.openxmlformats.org/officeDocument/2006/relationships/customXml" Target="../ink/ink1184.xml"/><Relationship Id="rId151" Type="http://schemas.openxmlformats.org/officeDocument/2006/relationships/image" Target="../media/image3218.png"/><Relationship Id="rId172" Type="http://schemas.openxmlformats.org/officeDocument/2006/relationships/customXml" Target="../ink/ink1205.xml"/><Relationship Id="rId193" Type="http://schemas.openxmlformats.org/officeDocument/2006/relationships/image" Target="../media/image3239.png"/><Relationship Id="rId207" Type="http://schemas.openxmlformats.org/officeDocument/2006/relationships/image" Target="../media/image3246.png"/><Relationship Id="rId228" Type="http://schemas.openxmlformats.org/officeDocument/2006/relationships/customXml" Target="../ink/ink1233.xml"/><Relationship Id="rId249" Type="http://schemas.openxmlformats.org/officeDocument/2006/relationships/image" Target="../media/image3267.png"/><Relationship Id="rId13" Type="http://schemas.openxmlformats.org/officeDocument/2006/relationships/image" Target="../media/image3149.png"/><Relationship Id="rId109" Type="http://schemas.openxmlformats.org/officeDocument/2006/relationships/image" Target="../media/image3197.png"/><Relationship Id="rId260" Type="http://schemas.openxmlformats.org/officeDocument/2006/relationships/customXml" Target="../ink/ink1249.xml"/><Relationship Id="rId281" Type="http://schemas.openxmlformats.org/officeDocument/2006/relationships/image" Target="../media/image177.png"/><Relationship Id="rId34" Type="http://schemas.openxmlformats.org/officeDocument/2006/relationships/customXml" Target="../ink/ink1136.xml"/><Relationship Id="rId55" Type="http://schemas.openxmlformats.org/officeDocument/2006/relationships/image" Target="../media/image3170.png"/><Relationship Id="rId76" Type="http://schemas.openxmlformats.org/officeDocument/2006/relationships/customXml" Target="../ink/ink1157.xml"/><Relationship Id="rId97" Type="http://schemas.openxmlformats.org/officeDocument/2006/relationships/image" Target="../media/image3191.png"/><Relationship Id="rId120" Type="http://schemas.openxmlformats.org/officeDocument/2006/relationships/customXml" Target="../ink/ink1179.xml"/><Relationship Id="rId141" Type="http://schemas.openxmlformats.org/officeDocument/2006/relationships/image" Target="../media/image3213.png"/><Relationship Id="rId7" Type="http://schemas.openxmlformats.org/officeDocument/2006/relationships/image" Target="../media/image3146.png"/><Relationship Id="rId162" Type="http://schemas.openxmlformats.org/officeDocument/2006/relationships/customXml" Target="../ink/ink1200.xml"/><Relationship Id="rId183" Type="http://schemas.openxmlformats.org/officeDocument/2006/relationships/image" Target="../media/image3234.png"/><Relationship Id="rId218" Type="http://schemas.openxmlformats.org/officeDocument/2006/relationships/customXml" Target="../ink/ink1228.xml"/><Relationship Id="rId239" Type="http://schemas.openxmlformats.org/officeDocument/2006/relationships/image" Target="../media/image3262.png"/><Relationship Id="rId250" Type="http://schemas.openxmlformats.org/officeDocument/2006/relationships/customXml" Target="../ink/ink1244.xml"/><Relationship Id="rId271" Type="http://schemas.openxmlformats.org/officeDocument/2006/relationships/image" Target="../media/image172.png"/><Relationship Id="rId292" Type="http://schemas.openxmlformats.org/officeDocument/2006/relationships/customXml" Target="../ink/ink1265.xml"/><Relationship Id="rId306" Type="http://schemas.openxmlformats.org/officeDocument/2006/relationships/customXml" Target="../ink/ink1272.xml"/><Relationship Id="rId24" Type="http://schemas.openxmlformats.org/officeDocument/2006/relationships/customXml" Target="../ink/ink1131.xml"/><Relationship Id="rId45" Type="http://schemas.openxmlformats.org/officeDocument/2006/relationships/image" Target="../media/image3165.png"/><Relationship Id="rId66" Type="http://schemas.openxmlformats.org/officeDocument/2006/relationships/customXml" Target="../ink/ink1152.xml"/><Relationship Id="rId87" Type="http://schemas.openxmlformats.org/officeDocument/2006/relationships/image" Target="../media/image3186.png"/><Relationship Id="rId110" Type="http://schemas.openxmlformats.org/officeDocument/2006/relationships/customXml" Target="../ink/ink1174.xml"/><Relationship Id="rId131" Type="http://schemas.openxmlformats.org/officeDocument/2006/relationships/image" Target="../media/image3208.png"/><Relationship Id="rId152" Type="http://schemas.openxmlformats.org/officeDocument/2006/relationships/customXml" Target="../ink/ink1195.xml"/><Relationship Id="rId173" Type="http://schemas.openxmlformats.org/officeDocument/2006/relationships/image" Target="../media/image3229.png"/><Relationship Id="rId194" Type="http://schemas.openxmlformats.org/officeDocument/2006/relationships/customXml" Target="../ink/ink1216.xml"/><Relationship Id="rId208" Type="http://schemas.openxmlformats.org/officeDocument/2006/relationships/customXml" Target="../ink/ink1223.xml"/><Relationship Id="rId229" Type="http://schemas.openxmlformats.org/officeDocument/2006/relationships/image" Target="../media/image3257.png"/><Relationship Id="rId240" Type="http://schemas.openxmlformats.org/officeDocument/2006/relationships/customXml" Target="../ink/ink1239.xml"/><Relationship Id="rId261" Type="http://schemas.openxmlformats.org/officeDocument/2006/relationships/image" Target="../media/image167.png"/><Relationship Id="rId14" Type="http://schemas.openxmlformats.org/officeDocument/2006/relationships/customXml" Target="../ink/ink1126.xml"/><Relationship Id="rId35" Type="http://schemas.openxmlformats.org/officeDocument/2006/relationships/image" Target="../media/image3160.png"/><Relationship Id="rId56" Type="http://schemas.openxmlformats.org/officeDocument/2006/relationships/customXml" Target="../ink/ink1147.xml"/><Relationship Id="rId77" Type="http://schemas.openxmlformats.org/officeDocument/2006/relationships/image" Target="../media/image3181.png"/><Relationship Id="rId100" Type="http://schemas.openxmlformats.org/officeDocument/2006/relationships/customXml" Target="../ink/ink1169.xml"/><Relationship Id="rId282" Type="http://schemas.openxmlformats.org/officeDocument/2006/relationships/customXml" Target="../ink/ink1260.xml"/><Relationship Id="rId8" Type="http://schemas.openxmlformats.org/officeDocument/2006/relationships/customXml" Target="../ink/ink1123.xml"/><Relationship Id="rId98" Type="http://schemas.openxmlformats.org/officeDocument/2006/relationships/customXml" Target="../ink/ink1168.xml"/><Relationship Id="rId121" Type="http://schemas.openxmlformats.org/officeDocument/2006/relationships/image" Target="../media/image3203.png"/><Relationship Id="rId142" Type="http://schemas.openxmlformats.org/officeDocument/2006/relationships/customXml" Target="../ink/ink1190.xml"/><Relationship Id="rId163" Type="http://schemas.openxmlformats.org/officeDocument/2006/relationships/image" Target="../media/image3224.png"/><Relationship Id="rId184" Type="http://schemas.openxmlformats.org/officeDocument/2006/relationships/customXml" Target="../ink/ink1211.xml"/><Relationship Id="rId219" Type="http://schemas.openxmlformats.org/officeDocument/2006/relationships/image" Target="../media/image3252.png"/><Relationship Id="rId230" Type="http://schemas.openxmlformats.org/officeDocument/2006/relationships/customXml" Target="../ink/ink1234.xml"/><Relationship Id="rId251" Type="http://schemas.openxmlformats.org/officeDocument/2006/relationships/image" Target="../media/image162.png"/><Relationship Id="rId25" Type="http://schemas.openxmlformats.org/officeDocument/2006/relationships/image" Target="../media/image3155.png"/><Relationship Id="rId46" Type="http://schemas.openxmlformats.org/officeDocument/2006/relationships/customXml" Target="../ink/ink1142.xml"/><Relationship Id="rId67" Type="http://schemas.openxmlformats.org/officeDocument/2006/relationships/image" Target="../media/image3176.png"/><Relationship Id="rId272" Type="http://schemas.openxmlformats.org/officeDocument/2006/relationships/customXml" Target="../ink/ink1255.xml"/><Relationship Id="rId293" Type="http://schemas.openxmlformats.org/officeDocument/2006/relationships/image" Target="../media/image183.png"/><Relationship Id="rId307" Type="http://schemas.openxmlformats.org/officeDocument/2006/relationships/image" Target="../media/image190.png"/><Relationship Id="rId88" Type="http://schemas.openxmlformats.org/officeDocument/2006/relationships/customXml" Target="../ink/ink1163.xml"/><Relationship Id="rId111" Type="http://schemas.openxmlformats.org/officeDocument/2006/relationships/image" Target="../media/image3198.png"/><Relationship Id="rId132" Type="http://schemas.openxmlformats.org/officeDocument/2006/relationships/customXml" Target="../ink/ink1185.xml"/><Relationship Id="rId153" Type="http://schemas.openxmlformats.org/officeDocument/2006/relationships/image" Target="../media/image3219.png"/><Relationship Id="rId174" Type="http://schemas.openxmlformats.org/officeDocument/2006/relationships/customXml" Target="../ink/ink1206.xml"/><Relationship Id="rId195" Type="http://schemas.openxmlformats.org/officeDocument/2006/relationships/image" Target="../media/image3240.png"/><Relationship Id="rId209" Type="http://schemas.openxmlformats.org/officeDocument/2006/relationships/image" Target="../media/image3247.png"/><Relationship Id="rId220" Type="http://schemas.openxmlformats.org/officeDocument/2006/relationships/customXml" Target="../ink/ink1229.xml"/><Relationship Id="rId241" Type="http://schemas.openxmlformats.org/officeDocument/2006/relationships/image" Target="../media/image3263.png"/><Relationship Id="rId15" Type="http://schemas.openxmlformats.org/officeDocument/2006/relationships/image" Target="../media/image3150.png"/><Relationship Id="rId36" Type="http://schemas.openxmlformats.org/officeDocument/2006/relationships/customXml" Target="../ink/ink1137.xml"/><Relationship Id="rId57" Type="http://schemas.openxmlformats.org/officeDocument/2006/relationships/image" Target="../media/image3171.png"/><Relationship Id="rId262" Type="http://schemas.openxmlformats.org/officeDocument/2006/relationships/customXml" Target="../ink/ink1250.xml"/><Relationship Id="rId283" Type="http://schemas.openxmlformats.org/officeDocument/2006/relationships/image" Target="../media/image178.png"/><Relationship Id="rId78" Type="http://schemas.openxmlformats.org/officeDocument/2006/relationships/customXml" Target="../ink/ink1158.xml"/><Relationship Id="rId99" Type="http://schemas.openxmlformats.org/officeDocument/2006/relationships/image" Target="../media/image3192.png"/><Relationship Id="rId101" Type="http://schemas.openxmlformats.org/officeDocument/2006/relationships/image" Target="../media/image3193.png"/><Relationship Id="rId122" Type="http://schemas.openxmlformats.org/officeDocument/2006/relationships/customXml" Target="../ink/ink1180.xml"/><Relationship Id="rId143" Type="http://schemas.openxmlformats.org/officeDocument/2006/relationships/image" Target="../media/image3214.png"/><Relationship Id="rId164" Type="http://schemas.openxmlformats.org/officeDocument/2006/relationships/customXml" Target="../ink/ink1201.xml"/><Relationship Id="rId185" Type="http://schemas.openxmlformats.org/officeDocument/2006/relationships/image" Target="../media/image3235.png"/><Relationship Id="rId9" Type="http://schemas.openxmlformats.org/officeDocument/2006/relationships/image" Target="../media/image3147.png"/><Relationship Id="rId210" Type="http://schemas.openxmlformats.org/officeDocument/2006/relationships/customXml" Target="../ink/ink1224.xml"/><Relationship Id="rId26" Type="http://schemas.openxmlformats.org/officeDocument/2006/relationships/customXml" Target="../ink/ink1132.xml"/><Relationship Id="rId231" Type="http://schemas.openxmlformats.org/officeDocument/2006/relationships/image" Target="../media/image3258.png"/><Relationship Id="rId252" Type="http://schemas.openxmlformats.org/officeDocument/2006/relationships/customXml" Target="../ink/ink1245.xml"/><Relationship Id="rId273" Type="http://schemas.openxmlformats.org/officeDocument/2006/relationships/image" Target="../media/image173.png"/><Relationship Id="rId294" Type="http://schemas.openxmlformats.org/officeDocument/2006/relationships/customXml" Target="../ink/ink1266.xml"/><Relationship Id="rId47" Type="http://schemas.openxmlformats.org/officeDocument/2006/relationships/image" Target="../media/image3166.png"/><Relationship Id="rId68" Type="http://schemas.openxmlformats.org/officeDocument/2006/relationships/customXml" Target="../ink/ink1153.xml"/><Relationship Id="rId89" Type="http://schemas.openxmlformats.org/officeDocument/2006/relationships/image" Target="../media/image3187.png"/><Relationship Id="rId112" Type="http://schemas.openxmlformats.org/officeDocument/2006/relationships/customXml" Target="../ink/ink1175.xml"/><Relationship Id="rId133" Type="http://schemas.openxmlformats.org/officeDocument/2006/relationships/image" Target="../media/image3209.png"/><Relationship Id="rId154" Type="http://schemas.openxmlformats.org/officeDocument/2006/relationships/customXml" Target="../ink/ink1196.xml"/><Relationship Id="rId175" Type="http://schemas.openxmlformats.org/officeDocument/2006/relationships/image" Target="../media/image3230.png"/><Relationship Id="rId196" Type="http://schemas.openxmlformats.org/officeDocument/2006/relationships/customXml" Target="../ink/ink1217.xml"/><Relationship Id="rId200" Type="http://schemas.openxmlformats.org/officeDocument/2006/relationships/customXml" Target="../ink/ink1219.xml"/><Relationship Id="rId16" Type="http://schemas.openxmlformats.org/officeDocument/2006/relationships/customXml" Target="../ink/ink1127.xml"/><Relationship Id="rId221" Type="http://schemas.openxmlformats.org/officeDocument/2006/relationships/image" Target="../media/image3253.png"/><Relationship Id="rId242" Type="http://schemas.openxmlformats.org/officeDocument/2006/relationships/customXml" Target="../ink/ink1240.xml"/><Relationship Id="rId263" Type="http://schemas.openxmlformats.org/officeDocument/2006/relationships/image" Target="../media/image168.png"/><Relationship Id="rId284" Type="http://schemas.openxmlformats.org/officeDocument/2006/relationships/customXml" Target="../ink/ink1261.xml"/><Relationship Id="rId37" Type="http://schemas.openxmlformats.org/officeDocument/2006/relationships/image" Target="../media/image3161.png"/><Relationship Id="rId58" Type="http://schemas.openxmlformats.org/officeDocument/2006/relationships/customXml" Target="../ink/ink1148.xml"/><Relationship Id="rId79" Type="http://schemas.openxmlformats.org/officeDocument/2006/relationships/image" Target="../media/image3182.png"/><Relationship Id="rId102" Type="http://schemas.openxmlformats.org/officeDocument/2006/relationships/customXml" Target="../ink/ink1170.xml"/><Relationship Id="rId123" Type="http://schemas.openxmlformats.org/officeDocument/2006/relationships/image" Target="../media/image3204.png"/><Relationship Id="rId144" Type="http://schemas.openxmlformats.org/officeDocument/2006/relationships/customXml" Target="../ink/ink1191.xml"/><Relationship Id="rId90" Type="http://schemas.openxmlformats.org/officeDocument/2006/relationships/customXml" Target="../ink/ink1164.xml"/><Relationship Id="rId165" Type="http://schemas.openxmlformats.org/officeDocument/2006/relationships/image" Target="../media/image3225.png"/><Relationship Id="rId186" Type="http://schemas.openxmlformats.org/officeDocument/2006/relationships/customXml" Target="../ink/ink1212.xml"/><Relationship Id="rId211" Type="http://schemas.openxmlformats.org/officeDocument/2006/relationships/image" Target="../media/image3248.png"/><Relationship Id="rId232" Type="http://schemas.openxmlformats.org/officeDocument/2006/relationships/customXml" Target="../ink/ink1235.xml"/><Relationship Id="rId253" Type="http://schemas.openxmlformats.org/officeDocument/2006/relationships/image" Target="../media/image163.png"/><Relationship Id="rId274" Type="http://schemas.openxmlformats.org/officeDocument/2006/relationships/customXml" Target="../ink/ink1256.xml"/><Relationship Id="rId295" Type="http://schemas.openxmlformats.org/officeDocument/2006/relationships/image" Target="../media/image184.png"/><Relationship Id="rId27" Type="http://schemas.openxmlformats.org/officeDocument/2006/relationships/image" Target="../media/image3156.png"/><Relationship Id="rId48" Type="http://schemas.openxmlformats.org/officeDocument/2006/relationships/customXml" Target="../ink/ink1143.xml"/><Relationship Id="rId69" Type="http://schemas.openxmlformats.org/officeDocument/2006/relationships/image" Target="../media/image3177.png"/><Relationship Id="rId113" Type="http://schemas.openxmlformats.org/officeDocument/2006/relationships/image" Target="../media/image3199.png"/><Relationship Id="rId134" Type="http://schemas.openxmlformats.org/officeDocument/2006/relationships/customXml" Target="../ink/ink1186.xml"/><Relationship Id="rId80" Type="http://schemas.openxmlformats.org/officeDocument/2006/relationships/customXml" Target="../ink/ink1159.xml"/><Relationship Id="rId155" Type="http://schemas.openxmlformats.org/officeDocument/2006/relationships/image" Target="../media/image3220.png"/><Relationship Id="rId176" Type="http://schemas.openxmlformats.org/officeDocument/2006/relationships/customXml" Target="../ink/ink1207.xml"/><Relationship Id="rId197" Type="http://schemas.openxmlformats.org/officeDocument/2006/relationships/image" Target="../media/image3241.png"/><Relationship Id="rId201" Type="http://schemas.openxmlformats.org/officeDocument/2006/relationships/image" Target="../media/image3243.png"/><Relationship Id="rId222" Type="http://schemas.openxmlformats.org/officeDocument/2006/relationships/customXml" Target="../ink/ink1230.xml"/><Relationship Id="rId243" Type="http://schemas.openxmlformats.org/officeDocument/2006/relationships/image" Target="../media/image3264.png"/><Relationship Id="rId264" Type="http://schemas.openxmlformats.org/officeDocument/2006/relationships/customXml" Target="../ink/ink1251.xml"/><Relationship Id="rId285" Type="http://schemas.openxmlformats.org/officeDocument/2006/relationships/image" Target="../media/image179.png"/><Relationship Id="rId17" Type="http://schemas.openxmlformats.org/officeDocument/2006/relationships/image" Target="../media/image3151.png"/><Relationship Id="rId38" Type="http://schemas.openxmlformats.org/officeDocument/2006/relationships/customXml" Target="../ink/ink1138.xml"/><Relationship Id="rId59" Type="http://schemas.openxmlformats.org/officeDocument/2006/relationships/image" Target="../media/image3172.png"/><Relationship Id="rId103" Type="http://schemas.openxmlformats.org/officeDocument/2006/relationships/image" Target="../media/image3194.png"/><Relationship Id="rId124" Type="http://schemas.openxmlformats.org/officeDocument/2006/relationships/customXml" Target="../ink/ink1181.xml"/><Relationship Id="rId70" Type="http://schemas.openxmlformats.org/officeDocument/2006/relationships/customXml" Target="../ink/ink1154.xml"/><Relationship Id="rId91" Type="http://schemas.openxmlformats.org/officeDocument/2006/relationships/image" Target="../media/image3188.png"/><Relationship Id="rId145" Type="http://schemas.openxmlformats.org/officeDocument/2006/relationships/image" Target="../media/image3215.png"/><Relationship Id="rId166" Type="http://schemas.openxmlformats.org/officeDocument/2006/relationships/customXml" Target="../ink/ink1202.xml"/><Relationship Id="rId187" Type="http://schemas.openxmlformats.org/officeDocument/2006/relationships/image" Target="../media/image3236.png"/><Relationship Id="rId1" Type="http://schemas.openxmlformats.org/officeDocument/2006/relationships/slideLayout" Target="../slideLayouts/slideLayout7.xml"/><Relationship Id="rId212" Type="http://schemas.openxmlformats.org/officeDocument/2006/relationships/customXml" Target="../ink/ink1225.xml"/><Relationship Id="rId233" Type="http://schemas.openxmlformats.org/officeDocument/2006/relationships/image" Target="../media/image3259.png"/><Relationship Id="rId254" Type="http://schemas.openxmlformats.org/officeDocument/2006/relationships/customXml" Target="../ink/ink1246.xml"/><Relationship Id="rId28" Type="http://schemas.openxmlformats.org/officeDocument/2006/relationships/customXml" Target="../ink/ink1133.xml"/><Relationship Id="rId49" Type="http://schemas.openxmlformats.org/officeDocument/2006/relationships/image" Target="../media/image3167.png"/><Relationship Id="rId114" Type="http://schemas.openxmlformats.org/officeDocument/2006/relationships/customXml" Target="../ink/ink1176.xml"/><Relationship Id="rId275" Type="http://schemas.openxmlformats.org/officeDocument/2006/relationships/image" Target="../media/image174.png"/><Relationship Id="rId296" Type="http://schemas.openxmlformats.org/officeDocument/2006/relationships/customXml" Target="../ink/ink1267.xml"/><Relationship Id="rId300" Type="http://schemas.openxmlformats.org/officeDocument/2006/relationships/customXml" Target="../ink/ink1269.xml"/><Relationship Id="rId60" Type="http://schemas.openxmlformats.org/officeDocument/2006/relationships/customXml" Target="../ink/ink1149.xml"/><Relationship Id="rId81" Type="http://schemas.openxmlformats.org/officeDocument/2006/relationships/image" Target="../media/image3183.png"/><Relationship Id="rId135" Type="http://schemas.openxmlformats.org/officeDocument/2006/relationships/image" Target="../media/image3210.png"/><Relationship Id="rId156" Type="http://schemas.openxmlformats.org/officeDocument/2006/relationships/customXml" Target="../ink/ink1197.xml"/><Relationship Id="rId177" Type="http://schemas.openxmlformats.org/officeDocument/2006/relationships/image" Target="../media/image3231.png"/><Relationship Id="rId198" Type="http://schemas.openxmlformats.org/officeDocument/2006/relationships/customXml" Target="../ink/ink1218.xml"/><Relationship Id="rId202" Type="http://schemas.openxmlformats.org/officeDocument/2006/relationships/customXml" Target="../ink/ink1220.xml"/><Relationship Id="rId223" Type="http://schemas.openxmlformats.org/officeDocument/2006/relationships/image" Target="../media/image3254.png"/><Relationship Id="rId244" Type="http://schemas.openxmlformats.org/officeDocument/2006/relationships/customXml" Target="../ink/ink1241.xml"/><Relationship Id="rId18" Type="http://schemas.openxmlformats.org/officeDocument/2006/relationships/customXml" Target="../ink/ink1128.xml"/><Relationship Id="rId39" Type="http://schemas.openxmlformats.org/officeDocument/2006/relationships/image" Target="../media/image3162.png"/><Relationship Id="rId265" Type="http://schemas.openxmlformats.org/officeDocument/2006/relationships/image" Target="../media/image169.png"/><Relationship Id="rId286" Type="http://schemas.openxmlformats.org/officeDocument/2006/relationships/customXml" Target="../ink/ink1262.xml"/><Relationship Id="rId50" Type="http://schemas.openxmlformats.org/officeDocument/2006/relationships/customXml" Target="../ink/ink1144.xml"/><Relationship Id="rId104" Type="http://schemas.openxmlformats.org/officeDocument/2006/relationships/customXml" Target="../ink/ink1171.xml"/><Relationship Id="rId125" Type="http://schemas.openxmlformats.org/officeDocument/2006/relationships/image" Target="../media/image3205.png"/><Relationship Id="rId146" Type="http://schemas.openxmlformats.org/officeDocument/2006/relationships/customXml" Target="../ink/ink1192.xml"/><Relationship Id="rId167" Type="http://schemas.openxmlformats.org/officeDocument/2006/relationships/image" Target="../media/image3226.png"/><Relationship Id="rId188" Type="http://schemas.openxmlformats.org/officeDocument/2006/relationships/customXml" Target="../ink/ink1213.xml"/><Relationship Id="rId71" Type="http://schemas.openxmlformats.org/officeDocument/2006/relationships/image" Target="../media/image3178.png"/><Relationship Id="rId92" Type="http://schemas.openxmlformats.org/officeDocument/2006/relationships/customXml" Target="../ink/ink1165.xml"/><Relationship Id="rId213" Type="http://schemas.openxmlformats.org/officeDocument/2006/relationships/image" Target="../media/image3249.png"/><Relationship Id="rId234" Type="http://schemas.openxmlformats.org/officeDocument/2006/relationships/customXml" Target="../ink/ink1236.xml"/><Relationship Id="rId2" Type="http://schemas.openxmlformats.org/officeDocument/2006/relationships/notesSlide" Target="../notesSlides/notesSlide6.xml"/><Relationship Id="rId29" Type="http://schemas.openxmlformats.org/officeDocument/2006/relationships/image" Target="../media/image3157.png"/><Relationship Id="rId255" Type="http://schemas.openxmlformats.org/officeDocument/2006/relationships/image" Target="../media/image164.png"/><Relationship Id="rId276" Type="http://schemas.openxmlformats.org/officeDocument/2006/relationships/customXml" Target="../ink/ink1257.xml"/><Relationship Id="rId297" Type="http://schemas.openxmlformats.org/officeDocument/2006/relationships/image" Target="../media/image185.png"/><Relationship Id="rId40" Type="http://schemas.openxmlformats.org/officeDocument/2006/relationships/customXml" Target="../ink/ink1139.xml"/><Relationship Id="rId115" Type="http://schemas.openxmlformats.org/officeDocument/2006/relationships/image" Target="../media/image3200.png"/><Relationship Id="rId136" Type="http://schemas.openxmlformats.org/officeDocument/2006/relationships/customXml" Target="../ink/ink1187.xml"/><Relationship Id="rId157" Type="http://schemas.openxmlformats.org/officeDocument/2006/relationships/image" Target="../media/image3221.png"/><Relationship Id="rId178" Type="http://schemas.openxmlformats.org/officeDocument/2006/relationships/customXml" Target="../ink/ink1208.xml"/><Relationship Id="rId301" Type="http://schemas.openxmlformats.org/officeDocument/2006/relationships/image" Target="../media/image187.png"/><Relationship Id="rId61" Type="http://schemas.openxmlformats.org/officeDocument/2006/relationships/image" Target="../media/image3173.png"/><Relationship Id="rId82" Type="http://schemas.openxmlformats.org/officeDocument/2006/relationships/customXml" Target="../ink/ink1160.xml"/><Relationship Id="rId199" Type="http://schemas.openxmlformats.org/officeDocument/2006/relationships/image" Target="../media/image3242.png"/><Relationship Id="rId203" Type="http://schemas.openxmlformats.org/officeDocument/2006/relationships/image" Target="../media/image3244.png"/><Relationship Id="rId19" Type="http://schemas.openxmlformats.org/officeDocument/2006/relationships/image" Target="../media/image3152.png"/><Relationship Id="rId224" Type="http://schemas.openxmlformats.org/officeDocument/2006/relationships/customXml" Target="../ink/ink1231.xml"/><Relationship Id="rId245" Type="http://schemas.openxmlformats.org/officeDocument/2006/relationships/image" Target="../media/image3265.png"/><Relationship Id="rId266" Type="http://schemas.openxmlformats.org/officeDocument/2006/relationships/customXml" Target="../ink/ink1252.xml"/><Relationship Id="rId287" Type="http://schemas.openxmlformats.org/officeDocument/2006/relationships/image" Target="../media/image180.png"/><Relationship Id="rId30" Type="http://schemas.openxmlformats.org/officeDocument/2006/relationships/customXml" Target="../ink/ink1134.xml"/><Relationship Id="rId105" Type="http://schemas.openxmlformats.org/officeDocument/2006/relationships/image" Target="../media/image3195.png"/><Relationship Id="rId126" Type="http://schemas.openxmlformats.org/officeDocument/2006/relationships/customXml" Target="../ink/ink1182.xml"/><Relationship Id="rId147" Type="http://schemas.openxmlformats.org/officeDocument/2006/relationships/image" Target="../media/image3216.png"/><Relationship Id="rId168" Type="http://schemas.openxmlformats.org/officeDocument/2006/relationships/customXml" Target="../ink/ink1203.xml"/><Relationship Id="rId51" Type="http://schemas.openxmlformats.org/officeDocument/2006/relationships/image" Target="../media/image3168.png"/><Relationship Id="rId72" Type="http://schemas.openxmlformats.org/officeDocument/2006/relationships/customXml" Target="../ink/ink1155.xml"/><Relationship Id="rId93" Type="http://schemas.openxmlformats.org/officeDocument/2006/relationships/image" Target="../media/image3189.png"/><Relationship Id="rId189" Type="http://schemas.openxmlformats.org/officeDocument/2006/relationships/image" Target="../media/image3237.png"/><Relationship Id="rId3" Type="http://schemas.openxmlformats.org/officeDocument/2006/relationships/image" Target="NULL"/><Relationship Id="rId214" Type="http://schemas.openxmlformats.org/officeDocument/2006/relationships/customXml" Target="../ink/ink1226.xml"/><Relationship Id="rId235" Type="http://schemas.openxmlformats.org/officeDocument/2006/relationships/image" Target="../media/image3260.png"/><Relationship Id="rId256" Type="http://schemas.openxmlformats.org/officeDocument/2006/relationships/customXml" Target="../ink/ink1247.xml"/><Relationship Id="rId277" Type="http://schemas.openxmlformats.org/officeDocument/2006/relationships/image" Target="../media/image175.png"/><Relationship Id="rId298" Type="http://schemas.openxmlformats.org/officeDocument/2006/relationships/customXml" Target="../ink/ink1268.xml"/><Relationship Id="rId116" Type="http://schemas.openxmlformats.org/officeDocument/2006/relationships/customXml" Target="../ink/ink1177.xml"/><Relationship Id="rId137" Type="http://schemas.openxmlformats.org/officeDocument/2006/relationships/image" Target="../media/image3211.png"/><Relationship Id="rId158" Type="http://schemas.openxmlformats.org/officeDocument/2006/relationships/customXml" Target="../ink/ink1198.xml"/><Relationship Id="rId302" Type="http://schemas.openxmlformats.org/officeDocument/2006/relationships/customXml" Target="../ink/ink1270.xml"/><Relationship Id="rId20" Type="http://schemas.openxmlformats.org/officeDocument/2006/relationships/customXml" Target="../ink/ink1129.xml"/><Relationship Id="rId41" Type="http://schemas.openxmlformats.org/officeDocument/2006/relationships/image" Target="../media/image3163.png"/><Relationship Id="rId62" Type="http://schemas.openxmlformats.org/officeDocument/2006/relationships/customXml" Target="../ink/ink1150.xml"/><Relationship Id="rId83" Type="http://schemas.openxmlformats.org/officeDocument/2006/relationships/image" Target="../media/image3184.png"/><Relationship Id="rId179" Type="http://schemas.openxmlformats.org/officeDocument/2006/relationships/image" Target="../media/image3232.png"/><Relationship Id="rId190" Type="http://schemas.openxmlformats.org/officeDocument/2006/relationships/customXml" Target="../ink/ink1214.xml"/><Relationship Id="rId204" Type="http://schemas.openxmlformats.org/officeDocument/2006/relationships/customXml" Target="../ink/ink1221.xml"/><Relationship Id="rId225" Type="http://schemas.openxmlformats.org/officeDocument/2006/relationships/image" Target="../media/image3255.png"/><Relationship Id="rId246" Type="http://schemas.openxmlformats.org/officeDocument/2006/relationships/customXml" Target="../ink/ink1242.xml"/><Relationship Id="rId267" Type="http://schemas.openxmlformats.org/officeDocument/2006/relationships/image" Target="../media/image170.png"/><Relationship Id="rId288" Type="http://schemas.openxmlformats.org/officeDocument/2006/relationships/customXml" Target="../ink/ink1263.xml"/><Relationship Id="rId106" Type="http://schemas.openxmlformats.org/officeDocument/2006/relationships/customXml" Target="../ink/ink1172.xml"/><Relationship Id="rId127" Type="http://schemas.openxmlformats.org/officeDocument/2006/relationships/image" Target="../media/image3206.png"/><Relationship Id="rId10" Type="http://schemas.openxmlformats.org/officeDocument/2006/relationships/customXml" Target="../ink/ink1124.xml"/><Relationship Id="rId31" Type="http://schemas.openxmlformats.org/officeDocument/2006/relationships/image" Target="../media/image3158.png"/><Relationship Id="rId52" Type="http://schemas.openxmlformats.org/officeDocument/2006/relationships/customXml" Target="../ink/ink1145.xml"/><Relationship Id="rId73" Type="http://schemas.openxmlformats.org/officeDocument/2006/relationships/image" Target="../media/image3179.png"/><Relationship Id="rId94" Type="http://schemas.openxmlformats.org/officeDocument/2006/relationships/customXml" Target="../ink/ink1166.xml"/><Relationship Id="rId148" Type="http://schemas.openxmlformats.org/officeDocument/2006/relationships/customXml" Target="../ink/ink1193.xml"/><Relationship Id="rId169" Type="http://schemas.openxmlformats.org/officeDocument/2006/relationships/image" Target="../media/image3227.png"/><Relationship Id="rId4" Type="http://schemas.openxmlformats.org/officeDocument/2006/relationships/customXml" Target="../ink/ink1121.xml"/><Relationship Id="rId180" Type="http://schemas.openxmlformats.org/officeDocument/2006/relationships/customXml" Target="../ink/ink1209.xml"/><Relationship Id="rId215" Type="http://schemas.openxmlformats.org/officeDocument/2006/relationships/image" Target="../media/image3250.png"/><Relationship Id="rId236" Type="http://schemas.openxmlformats.org/officeDocument/2006/relationships/customXml" Target="../ink/ink1237.xml"/><Relationship Id="rId257" Type="http://schemas.openxmlformats.org/officeDocument/2006/relationships/image" Target="../media/image165.png"/><Relationship Id="rId278" Type="http://schemas.openxmlformats.org/officeDocument/2006/relationships/customXml" Target="../ink/ink1258.xml"/><Relationship Id="rId303" Type="http://schemas.openxmlformats.org/officeDocument/2006/relationships/image" Target="../media/image188.png"/><Relationship Id="rId42" Type="http://schemas.openxmlformats.org/officeDocument/2006/relationships/customXml" Target="../ink/ink1140.xml"/><Relationship Id="rId84" Type="http://schemas.openxmlformats.org/officeDocument/2006/relationships/customXml" Target="../ink/ink1161.xml"/><Relationship Id="rId138" Type="http://schemas.openxmlformats.org/officeDocument/2006/relationships/customXml" Target="../ink/ink1188.xml"/><Relationship Id="rId191" Type="http://schemas.openxmlformats.org/officeDocument/2006/relationships/image" Target="../media/image3238.png"/><Relationship Id="rId205" Type="http://schemas.openxmlformats.org/officeDocument/2006/relationships/image" Target="../media/image3245.png"/><Relationship Id="rId247" Type="http://schemas.openxmlformats.org/officeDocument/2006/relationships/image" Target="../media/image3266.png"/><Relationship Id="rId107" Type="http://schemas.openxmlformats.org/officeDocument/2006/relationships/image" Target="../media/image3196.png"/><Relationship Id="rId289" Type="http://schemas.openxmlformats.org/officeDocument/2006/relationships/image" Target="../media/image181.png"/><Relationship Id="rId11" Type="http://schemas.openxmlformats.org/officeDocument/2006/relationships/image" Target="../media/image3148.png"/><Relationship Id="rId53" Type="http://schemas.openxmlformats.org/officeDocument/2006/relationships/image" Target="../media/image3169.png"/><Relationship Id="rId149" Type="http://schemas.openxmlformats.org/officeDocument/2006/relationships/image" Target="../media/image3217.png"/><Relationship Id="rId95" Type="http://schemas.openxmlformats.org/officeDocument/2006/relationships/image" Target="../media/image3190.png"/><Relationship Id="rId160" Type="http://schemas.openxmlformats.org/officeDocument/2006/relationships/customXml" Target="../ink/ink1199.xml"/><Relationship Id="rId216" Type="http://schemas.openxmlformats.org/officeDocument/2006/relationships/customXml" Target="../ink/ink1227.xml"/><Relationship Id="rId258" Type="http://schemas.openxmlformats.org/officeDocument/2006/relationships/customXml" Target="../ink/ink1248.xml"/><Relationship Id="rId22" Type="http://schemas.openxmlformats.org/officeDocument/2006/relationships/customXml" Target="../ink/ink1130.xml"/><Relationship Id="rId64" Type="http://schemas.openxmlformats.org/officeDocument/2006/relationships/customXml" Target="../ink/ink1151.xml"/><Relationship Id="rId118" Type="http://schemas.openxmlformats.org/officeDocument/2006/relationships/customXml" Target="../ink/ink1178.xml"/><Relationship Id="rId171" Type="http://schemas.openxmlformats.org/officeDocument/2006/relationships/image" Target="../media/image3228.png"/><Relationship Id="rId227" Type="http://schemas.openxmlformats.org/officeDocument/2006/relationships/image" Target="../media/image3256.png"/><Relationship Id="rId269" Type="http://schemas.openxmlformats.org/officeDocument/2006/relationships/image" Target="../media/image171.png"/><Relationship Id="rId33" Type="http://schemas.openxmlformats.org/officeDocument/2006/relationships/image" Target="../media/image3159.png"/><Relationship Id="rId129" Type="http://schemas.openxmlformats.org/officeDocument/2006/relationships/image" Target="../media/image3207.png"/><Relationship Id="rId280" Type="http://schemas.openxmlformats.org/officeDocument/2006/relationships/customXml" Target="../ink/ink1259.xml"/><Relationship Id="rId75" Type="http://schemas.openxmlformats.org/officeDocument/2006/relationships/image" Target="../media/image3180.png"/><Relationship Id="rId140" Type="http://schemas.openxmlformats.org/officeDocument/2006/relationships/customXml" Target="../ink/ink1189.xml"/><Relationship Id="rId182" Type="http://schemas.openxmlformats.org/officeDocument/2006/relationships/customXml" Target="../ink/ink1210.xml"/><Relationship Id="rId6" Type="http://schemas.openxmlformats.org/officeDocument/2006/relationships/customXml" Target="../ink/ink1122.xml"/><Relationship Id="rId238" Type="http://schemas.openxmlformats.org/officeDocument/2006/relationships/customXml" Target="../ink/ink1238.xml"/></Relationships>
</file>

<file path=ppt/slides/_rels/slide7.xml.rels><?xml version="1.0" encoding="UTF-8" standalone="yes"?>
<Relationships xmlns="http://schemas.openxmlformats.org/package/2006/relationships"><Relationship Id="rId117" Type="http://schemas.openxmlformats.org/officeDocument/2006/relationships/customXml" Target="../ink/ink1329.xml"/><Relationship Id="rId21" Type="http://schemas.openxmlformats.org/officeDocument/2006/relationships/customXml" Target="../ink/ink1281.xml"/><Relationship Id="rId42" Type="http://schemas.openxmlformats.org/officeDocument/2006/relationships/image" Target="../media/image26.png"/><Relationship Id="rId63" Type="http://schemas.openxmlformats.org/officeDocument/2006/relationships/customXml" Target="../ink/ink1302.xml"/><Relationship Id="rId84" Type="http://schemas.openxmlformats.org/officeDocument/2006/relationships/image" Target="../media/image229.png"/><Relationship Id="rId138" Type="http://schemas.openxmlformats.org/officeDocument/2006/relationships/image" Target="../media/image257.png"/><Relationship Id="rId159" Type="http://schemas.openxmlformats.org/officeDocument/2006/relationships/customXml" Target="../ink/ink1350.xml"/><Relationship Id="rId107" Type="http://schemas.openxmlformats.org/officeDocument/2006/relationships/customXml" Target="../ink/ink1324.xml"/><Relationship Id="rId11" Type="http://schemas.openxmlformats.org/officeDocument/2006/relationships/customXml" Target="../ink/ink1276.xml"/><Relationship Id="rId32" Type="http://schemas.openxmlformats.org/officeDocument/2006/relationships/image" Target="../media/image204.png"/><Relationship Id="rId53" Type="http://schemas.openxmlformats.org/officeDocument/2006/relationships/customXml" Target="../ink/ink1297.xml"/><Relationship Id="rId74" Type="http://schemas.openxmlformats.org/officeDocument/2006/relationships/image" Target="../media/image224.png"/><Relationship Id="rId128" Type="http://schemas.openxmlformats.org/officeDocument/2006/relationships/image" Target="../media/image251.png"/><Relationship Id="rId149" Type="http://schemas.openxmlformats.org/officeDocument/2006/relationships/customXml" Target="../ink/ink1345.xml"/><Relationship Id="rId5" Type="http://schemas.openxmlformats.org/officeDocument/2006/relationships/customXml" Target="../ink/ink1273.xml"/><Relationship Id="rId95" Type="http://schemas.openxmlformats.org/officeDocument/2006/relationships/customXml" Target="../ink/ink1318.xml"/><Relationship Id="rId160" Type="http://schemas.openxmlformats.org/officeDocument/2006/relationships/image" Target="../media/image268.png"/><Relationship Id="rId22" Type="http://schemas.openxmlformats.org/officeDocument/2006/relationships/image" Target="../media/image199.png"/><Relationship Id="rId43" Type="http://schemas.openxmlformats.org/officeDocument/2006/relationships/customXml" Target="../ink/ink1292.xml"/><Relationship Id="rId64" Type="http://schemas.openxmlformats.org/officeDocument/2006/relationships/image" Target="../media/image219.png"/><Relationship Id="rId118" Type="http://schemas.openxmlformats.org/officeDocument/2006/relationships/image" Target="../media/image246.png"/><Relationship Id="rId139" Type="http://schemas.openxmlformats.org/officeDocument/2006/relationships/customXml" Target="../ink/ink1340.xml"/><Relationship Id="rId85" Type="http://schemas.openxmlformats.org/officeDocument/2006/relationships/customXml" Target="../ink/ink1313.xml"/><Relationship Id="rId150" Type="http://schemas.openxmlformats.org/officeDocument/2006/relationships/image" Target="../media/image263.png"/><Relationship Id="rId12" Type="http://schemas.openxmlformats.org/officeDocument/2006/relationships/image" Target="../media/image194.png"/><Relationship Id="rId17" Type="http://schemas.openxmlformats.org/officeDocument/2006/relationships/customXml" Target="../ink/ink1279.xml"/><Relationship Id="rId33" Type="http://schemas.openxmlformats.org/officeDocument/2006/relationships/customXml" Target="../ink/ink1287.xml"/><Relationship Id="rId38" Type="http://schemas.openxmlformats.org/officeDocument/2006/relationships/image" Target="../media/image207.png"/><Relationship Id="rId59" Type="http://schemas.openxmlformats.org/officeDocument/2006/relationships/customXml" Target="../ink/ink1300.xml"/><Relationship Id="rId103" Type="http://schemas.openxmlformats.org/officeDocument/2006/relationships/customXml" Target="../ink/ink1322.xml"/><Relationship Id="rId108" Type="http://schemas.openxmlformats.org/officeDocument/2006/relationships/image" Target="../media/image241.png"/><Relationship Id="rId124" Type="http://schemas.openxmlformats.org/officeDocument/2006/relationships/image" Target="../media/image249.png"/><Relationship Id="rId129" Type="http://schemas.openxmlformats.org/officeDocument/2006/relationships/customXml" Target="../ink/ink1335.xml"/><Relationship Id="rId54" Type="http://schemas.openxmlformats.org/officeDocument/2006/relationships/image" Target="../media/image214.png"/><Relationship Id="rId70" Type="http://schemas.openxmlformats.org/officeDocument/2006/relationships/image" Target="../media/image222.png"/><Relationship Id="rId75" Type="http://schemas.openxmlformats.org/officeDocument/2006/relationships/customXml" Target="../ink/ink1308.xml"/><Relationship Id="rId91" Type="http://schemas.openxmlformats.org/officeDocument/2006/relationships/customXml" Target="../ink/ink1316.xml"/><Relationship Id="rId96" Type="http://schemas.openxmlformats.org/officeDocument/2006/relationships/image" Target="../media/image235.png"/><Relationship Id="rId140" Type="http://schemas.openxmlformats.org/officeDocument/2006/relationships/image" Target="../media/image258.png"/><Relationship Id="rId145" Type="http://schemas.openxmlformats.org/officeDocument/2006/relationships/customXml" Target="../ink/ink1343.xml"/><Relationship Id="rId161" Type="http://schemas.openxmlformats.org/officeDocument/2006/relationships/customXml" Target="../ink/ink1351.xml"/><Relationship Id="rId166" Type="http://schemas.openxmlformats.org/officeDocument/2006/relationships/image" Target="../media/image271.png"/><Relationship Id="rId1" Type="http://schemas.openxmlformats.org/officeDocument/2006/relationships/slideLayout" Target="../slideLayouts/slideLayout7.xml"/><Relationship Id="rId6" Type="http://schemas.openxmlformats.org/officeDocument/2006/relationships/image" Target="../media/image191.png"/><Relationship Id="rId23" Type="http://schemas.openxmlformats.org/officeDocument/2006/relationships/customXml" Target="../ink/ink1282.xml"/><Relationship Id="rId28" Type="http://schemas.openxmlformats.org/officeDocument/2006/relationships/image" Target="../media/image202.png"/><Relationship Id="rId49" Type="http://schemas.openxmlformats.org/officeDocument/2006/relationships/customXml" Target="../ink/ink1295.xml"/><Relationship Id="rId114" Type="http://schemas.openxmlformats.org/officeDocument/2006/relationships/image" Target="../media/image244.png"/><Relationship Id="rId119" Type="http://schemas.openxmlformats.org/officeDocument/2006/relationships/customXml" Target="../ink/ink1330.xml"/><Relationship Id="rId44" Type="http://schemas.openxmlformats.org/officeDocument/2006/relationships/image" Target="../media/image209.png"/><Relationship Id="rId60" Type="http://schemas.openxmlformats.org/officeDocument/2006/relationships/image" Target="../media/image217.png"/><Relationship Id="rId65" Type="http://schemas.openxmlformats.org/officeDocument/2006/relationships/customXml" Target="../ink/ink1303.xml"/><Relationship Id="rId81" Type="http://schemas.openxmlformats.org/officeDocument/2006/relationships/customXml" Target="../ink/ink1311.xml"/><Relationship Id="rId86" Type="http://schemas.openxmlformats.org/officeDocument/2006/relationships/image" Target="../media/image230.png"/><Relationship Id="rId130" Type="http://schemas.openxmlformats.org/officeDocument/2006/relationships/image" Target="../media/image253.png"/><Relationship Id="rId135" Type="http://schemas.openxmlformats.org/officeDocument/2006/relationships/customXml" Target="../ink/ink1338.xml"/><Relationship Id="rId151" Type="http://schemas.openxmlformats.org/officeDocument/2006/relationships/customXml" Target="../ink/ink1346.xml"/><Relationship Id="rId156" Type="http://schemas.openxmlformats.org/officeDocument/2006/relationships/image" Target="../media/image266.png"/><Relationship Id="rId13" Type="http://schemas.openxmlformats.org/officeDocument/2006/relationships/customXml" Target="../ink/ink1277.xml"/><Relationship Id="rId18" Type="http://schemas.openxmlformats.org/officeDocument/2006/relationships/image" Target="../media/image197.png"/><Relationship Id="rId39" Type="http://schemas.openxmlformats.org/officeDocument/2006/relationships/customXml" Target="../ink/ink1290.xml"/><Relationship Id="rId109" Type="http://schemas.openxmlformats.org/officeDocument/2006/relationships/customXml" Target="../ink/ink1325.xml"/><Relationship Id="rId34" Type="http://schemas.openxmlformats.org/officeDocument/2006/relationships/image" Target="../media/image205.png"/><Relationship Id="rId50" Type="http://schemas.openxmlformats.org/officeDocument/2006/relationships/image" Target="../media/image212.png"/><Relationship Id="rId55" Type="http://schemas.openxmlformats.org/officeDocument/2006/relationships/customXml" Target="../ink/ink1298.xml"/><Relationship Id="rId76" Type="http://schemas.openxmlformats.org/officeDocument/2006/relationships/image" Target="../media/image225.png"/><Relationship Id="rId97" Type="http://schemas.openxmlformats.org/officeDocument/2006/relationships/customXml" Target="../ink/ink1319.xml"/><Relationship Id="rId104" Type="http://schemas.openxmlformats.org/officeDocument/2006/relationships/image" Target="../media/image239.png"/><Relationship Id="rId120" Type="http://schemas.openxmlformats.org/officeDocument/2006/relationships/image" Target="../media/image247.png"/><Relationship Id="rId125" Type="http://schemas.openxmlformats.org/officeDocument/2006/relationships/customXml" Target="../ink/ink1333.xml"/><Relationship Id="rId141" Type="http://schemas.openxmlformats.org/officeDocument/2006/relationships/customXml" Target="../ink/ink1341.xml"/><Relationship Id="rId146" Type="http://schemas.openxmlformats.org/officeDocument/2006/relationships/image" Target="../media/image261.png"/><Relationship Id="rId167" Type="http://schemas.openxmlformats.org/officeDocument/2006/relationships/customXml" Target="../ink/ink1354.xml"/><Relationship Id="rId7" Type="http://schemas.openxmlformats.org/officeDocument/2006/relationships/customXml" Target="../ink/ink1274.xml"/><Relationship Id="rId71" Type="http://schemas.openxmlformats.org/officeDocument/2006/relationships/customXml" Target="../ink/ink1306.xml"/><Relationship Id="rId92" Type="http://schemas.openxmlformats.org/officeDocument/2006/relationships/image" Target="../media/image233.png"/><Relationship Id="rId162" Type="http://schemas.openxmlformats.org/officeDocument/2006/relationships/image" Target="../media/image269.png"/><Relationship Id="rId2" Type="http://schemas.openxmlformats.org/officeDocument/2006/relationships/notesSlide" Target="../notesSlides/notesSlide7.xml"/><Relationship Id="rId29" Type="http://schemas.openxmlformats.org/officeDocument/2006/relationships/customXml" Target="../ink/ink1285.xml"/><Relationship Id="rId24" Type="http://schemas.openxmlformats.org/officeDocument/2006/relationships/image" Target="../media/image200.png"/><Relationship Id="rId40" Type="http://schemas.openxmlformats.org/officeDocument/2006/relationships/image" Target="../media/image208.png"/><Relationship Id="rId45" Type="http://schemas.openxmlformats.org/officeDocument/2006/relationships/customXml" Target="../ink/ink1293.xml"/><Relationship Id="rId66" Type="http://schemas.openxmlformats.org/officeDocument/2006/relationships/image" Target="../media/image220.png"/><Relationship Id="rId87" Type="http://schemas.openxmlformats.org/officeDocument/2006/relationships/customXml" Target="../ink/ink1314.xml"/><Relationship Id="rId110" Type="http://schemas.openxmlformats.org/officeDocument/2006/relationships/image" Target="../media/image242.png"/><Relationship Id="rId115" Type="http://schemas.openxmlformats.org/officeDocument/2006/relationships/customXml" Target="../ink/ink1328.xml"/><Relationship Id="rId131" Type="http://schemas.openxmlformats.org/officeDocument/2006/relationships/customXml" Target="../ink/ink1336.xml"/><Relationship Id="rId136" Type="http://schemas.openxmlformats.org/officeDocument/2006/relationships/image" Target="../media/image256.png"/><Relationship Id="rId157" Type="http://schemas.openxmlformats.org/officeDocument/2006/relationships/customXml" Target="../ink/ink1349.xml"/><Relationship Id="rId61" Type="http://schemas.openxmlformats.org/officeDocument/2006/relationships/customXml" Target="../ink/ink1301.xml"/><Relationship Id="rId82" Type="http://schemas.openxmlformats.org/officeDocument/2006/relationships/image" Target="../media/image228.png"/><Relationship Id="rId152" Type="http://schemas.openxmlformats.org/officeDocument/2006/relationships/image" Target="../media/image264.png"/><Relationship Id="rId19" Type="http://schemas.openxmlformats.org/officeDocument/2006/relationships/customXml" Target="../ink/ink1280.xml"/><Relationship Id="rId14" Type="http://schemas.openxmlformats.org/officeDocument/2006/relationships/image" Target="../media/image195.png"/><Relationship Id="rId30" Type="http://schemas.openxmlformats.org/officeDocument/2006/relationships/image" Target="../media/image203.png"/><Relationship Id="rId35" Type="http://schemas.openxmlformats.org/officeDocument/2006/relationships/customXml" Target="../ink/ink1288.xml"/><Relationship Id="rId56" Type="http://schemas.openxmlformats.org/officeDocument/2006/relationships/image" Target="../media/image215.png"/><Relationship Id="rId77" Type="http://schemas.openxmlformats.org/officeDocument/2006/relationships/customXml" Target="../ink/ink1309.xml"/><Relationship Id="rId100" Type="http://schemas.openxmlformats.org/officeDocument/2006/relationships/image" Target="../media/image237.png"/><Relationship Id="rId105" Type="http://schemas.openxmlformats.org/officeDocument/2006/relationships/customXml" Target="../ink/ink1323.xml"/><Relationship Id="rId126" Type="http://schemas.openxmlformats.org/officeDocument/2006/relationships/image" Target="../media/image250.png"/><Relationship Id="rId147" Type="http://schemas.openxmlformats.org/officeDocument/2006/relationships/customXml" Target="../ink/ink1344.xml"/><Relationship Id="rId168" Type="http://schemas.openxmlformats.org/officeDocument/2006/relationships/image" Target="../media/image272.png"/><Relationship Id="rId8" Type="http://schemas.openxmlformats.org/officeDocument/2006/relationships/image" Target="../media/image192.png"/><Relationship Id="rId51" Type="http://schemas.openxmlformats.org/officeDocument/2006/relationships/customXml" Target="../ink/ink1296.xml"/><Relationship Id="rId72" Type="http://schemas.openxmlformats.org/officeDocument/2006/relationships/image" Target="../media/image223.png"/><Relationship Id="rId93" Type="http://schemas.openxmlformats.org/officeDocument/2006/relationships/customXml" Target="../ink/ink1317.xml"/><Relationship Id="rId98" Type="http://schemas.openxmlformats.org/officeDocument/2006/relationships/image" Target="../media/image236.png"/><Relationship Id="rId121" Type="http://schemas.openxmlformats.org/officeDocument/2006/relationships/customXml" Target="../ink/ink1331.xml"/><Relationship Id="rId142" Type="http://schemas.openxmlformats.org/officeDocument/2006/relationships/image" Target="../media/image259.png"/><Relationship Id="rId163" Type="http://schemas.openxmlformats.org/officeDocument/2006/relationships/customXml" Target="../ink/ink1352.xml"/><Relationship Id="rId3" Type="http://schemas.openxmlformats.org/officeDocument/2006/relationships/image" Target="NULL"/><Relationship Id="rId25" Type="http://schemas.openxmlformats.org/officeDocument/2006/relationships/customXml" Target="../ink/ink1283.xml"/><Relationship Id="rId46" Type="http://schemas.openxmlformats.org/officeDocument/2006/relationships/image" Target="../media/image210.png"/><Relationship Id="rId67" Type="http://schemas.openxmlformats.org/officeDocument/2006/relationships/customXml" Target="../ink/ink1304.xml"/><Relationship Id="rId116" Type="http://schemas.openxmlformats.org/officeDocument/2006/relationships/image" Target="../media/image245.png"/><Relationship Id="rId137" Type="http://schemas.openxmlformats.org/officeDocument/2006/relationships/customXml" Target="../ink/ink1339.xml"/><Relationship Id="rId158" Type="http://schemas.openxmlformats.org/officeDocument/2006/relationships/image" Target="../media/image267.png"/><Relationship Id="rId20" Type="http://schemas.openxmlformats.org/officeDocument/2006/relationships/image" Target="../media/image198.png"/><Relationship Id="rId41" Type="http://schemas.openxmlformats.org/officeDocument/2006/relationships/customXml" Target="../ink/ink1291.xml"/><Relationship Id="rId62" Type="http://schemas.openxmlformats.org/officeDocument/2006/relationships/image" Target="../media/image218.png"/><Relationship Id="rId83" Type="http://schemas.openxmlformats.org/officeDocument/2006/relationships/customXml" Target="../ink/ink1312.xml"/><Relationship Id="rId88" Type="http://schemas.openxmlformats.org/officeDocument/2006/relationships/image" Target="../media/image231.png"/><Relationship Id="rId111" Type="http://schemas.openxmlformats.org/officeDocument/2006/relationships/customXml" Target="../ink/ink1326.xml"/><Relationship Id="rId132" Type="http://schemas.openxmlformats.org/officeDocument/2006/relationships/image" Target="../media/image254.png"/><Relationship Id="rId153" Type="http://schemas.openxmlformats.org/officeDocument/2006/relationships/customXml" Target="../ink/ink1347.xml"/><Relationship Id="rId15" Type="http://schemas.openxmlformats.org/officeDocument/2006/relationships/customXml" Target="../ink/ink1278.xml"/><Relationship Id="rId36" Type="http://schemas.openxmlformats.org/officeDocument/2006/relationships/image" Target="../media/image206.png"/><Relationship Id="rId57" Type="http://schemas.openxmlformats.org/officeDocument/2006/relationships/customXml" Target="../ink/ink1299.xml"/><Relationship Id="rId106" Type="http://schemas.openxmlformats.org/officeDocument/2006/relationships/image" Target="../media/image240.png"/><Relationship Id="rId127" Type="http://schemas.openxmlformats.org/officeDocument/2006/relationships/customXml" Target="../ink/ink1334.xml"/><Relationship Id="rId10" Type="http://schemas.openxmlformats.org/officeDocument/2006/relationships/image" Target="../media/image193.png"/><Relationship Id="rId31" Type="http://schemas.openxmlformats.org/officeDocument/2006/relationships/customXml" Target="../ink/ink1286.xml"/><Relationship Id="rId52" Type="http://schemas.openxmlformats.org/officeDocument/2006/relationships/image" Target="../media/image213.png"/><Relationship Id="rId73" Type="http://schemas.openxmlformats.org/officeDocument/2006/relationships/customXml" Target="../ink/ink1307.xml"/><Relationship Id="rId78" Type="http://schemas.openxmlformats.org/officeDocument/2006/relationships/image" Target="../media/image226.png"/><Relationship Id="rId94" Type="http://schemas.openxmlformats.org/officeDocument/2006/relationships/image" Target="../media/image234.png"/><Relationship Id="rId99" Type="http://schemas.openxmlformats.org/officeDocument/2006/relationships/customXml" Target="../ink/ink1320.xml"/><Relationship Id="rId101" Type="http://schemas.openxmlformats.org/officeDocument/2006/relationships/customXml" Target="../ink/ink1321.xml"/><Relationship Id="rId122" Type="http://schemas.openxmlformats.org/officeDocument/2006/relationships/image" Target="../media/image248.png"/><Relationship Id="rId143" Type="http://schemas.openxmlformats.org/officeDocument/2006/relationships/customXml" Target="../ink/ink1342.xml"/><Relationship Id="rId148" Type="http://schemas.openxmlformats.org/officeDocument/2006/relationships/image" Target="../media/image262.png"/><Relationship Id="rId164" Type="http://schemas.openxmlformats.org/officeDocument/2006/relationships/image" Target="../media/image270.png"/><Relationship Id="rId4" Type="http://schemas.openxmlformats.org/officeDocument/2006/relationships/image" Target="NULL"/><Relationship Id="rId9" Type="http://schemas.openxmlformats.org/officeDocument/2006/relationships/customXml" Target="../ink/ink1275.xml"/><Relationship Id="rId26" Type="http://schemas.openxmlformats.org/officeDocument/2006/relationships/image" Target="../media/image201.png"/><Relationship Id="rId47" Type="http://schemas.openxmlformats.org/officeDocument/2006/relationships/customXml" Target="../ink/ink1294.xml"/><Relationship Id="rId68" Type="http://schemas.openxmlformats.org/officeDocument/2006/relationships/image" Target="../media/image221.png"/><Relationship Id="rId89" Type="http://schemas.openxmlformats.org/officeDocument/2006/relationships/customXml" Target="../ink/ink1315.xml"/><Relationship Id="rId112" Type="http://schemas.openxmlformats.org/officeDocument/2006/relationships/image" Target="../media/image243.png"/><Relationship Id="rId133" Type="http://schemas.openxmlformats.org/officeDocument/2006/relationships/customXml" Target="../ink/ink1337.xml"/><Relationship Id="rId154" Type="http://schemas.openxmlformats.org/officeDocument/2006/relationships/image" Target="../media/image265.png"/><Relationship Id="rId16" Type="http://schemas.openxmlformats.org/officeDocument/2006/relationships/image" Target="../media/image196.png"/><Relationship Id="rId37" Type="http://schemas.openxmlformats.org/officeDocument/2006/relationships/customXml" Target="../ink/ink1289.xml"/><Relationship Id="rId58" Type="http://schemas.openxmlformats.org/officeDocument/2006/relationships/image" Target="../media/image216.png"/><Relationship Id="rId79" Type="http://schemas.openxmlformats.org/officeDocument/2006/relationships/customXml" Target="../ink/ink1310.xml"/><Relationship Id="rId102" Type="http://schemas.openxmlformats.org/officeDocument/2006/relationships/image" Target="../media/image238.png"/><Relationship Id="rId123" Type="http://schemas.openxmlformats.org/officeDocument/2006/relationships/customXml" Target="../ink/ink1332.xml"/><Relationship Id="rId144" Type="http://schemas.openxmlformats.org/officeDocument/2006/relationships/image" Target="../media/image260.png"/><Relationship Id="rId90" Type="http://schemas.openxmlformats.org/officeDocument/2006/relationships/image" Target="../media/image232.png"/><Relationship Id="rId165" Type="http://schemas.openxmlformats.org/officeDocument/2006/relationships/customXml" Target="../ink/ink1353.xml"/><Relationship Id="rId27" Type="http://schemas.openxmlformats.org/officeDocument/2006/relationships/customXml" Target="../ink/ink1284.xml"/><Relationship Id="rId48" Type="http://schemas.openxmlformats.org/officeDocument/2006/relationships/image" Target="../media/image211.png"/><Relationship Id="rId69" Type="http://schemas.openxmlformats.org/officeDocument/2006/relationships/customXml" Target="../ink/ink1305.xml"/><Relationship Id="rId113" Type="http://schemas.openxmlformats.org/officeDocument/2006/relationships/customXml" Target="../ink/ink1327.xml"/><Relationship Id="rId134" Type="http://schemas.openxmlformats.org/officeDocument/2006/relationships/image" Target="../media/image255.png"/><Relationship Id="rId80" Type="http://schemas.openxmlformats.org/officeDocument/2006/relationships/image" Target="../media/image227.png"/><Relationship Id="rId155" Type="http://schemas.openxmlformats.org/officeDocument/2006/relationships/customXml" Target="../ink/ink1348.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7" Type="http://schemas.openxmlformats.org/officeDocument/2006/relationships/image" Target="../media/image329.png"/><Relationship Id="rId299" Type="http://schemas.openxmlformats.org/officeDocument/2006/relationships/image" Target="../media/image420.png"/><Relationship Id="rId21" Type="http://schemas.openxmlformats.org/officeDocument/2006/relationships/image" Target="../media/image282.png"/><Relationship Id="rId63" Type="http://schemas.openxmlformats.org/officeDocument/2006/relationships/image" Target="../media/image302.png"/><Relationship Id="rId159" Type="http://schemas.openxmlformats.org/officeDocument/2006/relationships/image" Target="../media/image350.png"/><Relationship Id="rId324" Type="http://schemas.openxmlformats.org/officeDocument/2006/relationships/customXml" Target="../ink/ink1516.xml"/><Relationship Id="rId366" Type="http://schemas.openxmlformats.org/officeDocument/2006/relationships/customXml" Target="../ink/ink1537.xml"/><Relationship Id="rId170" Type="http://schemas.openxmlformats.org/officeDocument/2006/relationships/customXml" Target="../ink/ink1439.xml"/><Relationship Id="rId226" Type="http://schemas.openxmlformats.org/officeDocument/2006/relationships/customXml" Target="../ink/ink1467.xml"/><Relationship Id="rId268" Type="http://schemas.openxmlformats.org/officeDocument/2006/relationships/customXml" Target="../ink/ink1488.xml"/><Relationship Id="rId32" Type="http://schemas.openxmlformats.org/officeDocument/2006/relationships/customXml" Target="../ink/ink1370.xml"/><Relationship Id="rId74" Type="http://schemas.openxmlformats.org/officeDocument/2006/relationships/customXml" Target="../ink/ink1391.xml"/><Relationship Id="rId128" Type="http://schemas.openxmlformats.org/officeDocument/2006/relationships/customXml" Target="../ink/ink1418.xml"/><Relationship Id="rId335" Type="http://schemas.openxmlformats.org/officeDocument/2006/relationships/image" Target="../media/image438.png"/><Relationship Id="rId377" Type="http://schemas.openxmlformats.org/officeDocument/2006/relationships/image" Target="../media/image459.png"/><Relationship Id="rId5" Type="http://schemas.openxmlformats.org/officeDocument/2006/relationships/image" Target="../media/image274.png"/><Relationship Id="rId181" Type="http://schemas.openxmlformats.org/officeDocument/2006/relationships/image" Target="../media/image361.png"/><Relationship Id="rId237" Type="http://schemas.openxmlformats.org/officeDocument/2006/relationships/image" Target="../media/image389.png"/><Relationship Id="rId402" Type="http://schemas.openxmlformats.org/officeDocument/2006/relationships/customXml" Target="../ink/ink1555.xml"/><Relationship Id="rId279" Type="http://schemas.openxmlformats.org/officeDocument/2006/relationships/image" Target="../media/image410.png"/><Relationship Id="rId43" Type="http://schemas.openxmlformats.org/officeDocument/2006/relationships/image" Target="../media/image293.png"/><Relationship Id="rId139" Type="http://schemas.openxmlformats.org/officeDocument/2006/relationships/image" Target="../media/image340.png"/><Relationship Id="rId290" Type="http://schemas.openxmlformats.org/officeDocument/2006/relationships/customXml" Target="../ink/ink1499.xml"/><Relationship Id="rId304" Type="http://schemas.openxmlformats.org/officeDocument/2006/relationships/customXml" Target="../ink/ink1506.xml"/><Relationship Id="rId346" Type="http://schemas.openxmlformats.org/officeDocument/2006/relationships/customXml" Target="../ink/ink1527.xml"/><Relationship Id="rId388" Type="http://schemas.openxmlformats.org/officeDocument/2006/relationships/customXml" Target="../ink/ink1548.xml"/><Relationship Id="rId85" Type="http://schemas.openxmlformats.org/officeDocument/2006/relationships/image" Target="../media/image313.png"/><Relationship Id="rId150" Type="http://schemas.openxmlformats.org/officeDocument/2006/relationships/customXml" Target="../ink/ink1429.xml"/><Relationship Id="rId192" Type="http://schemas.openxmlformats.org/officeDocument/2006/relationships/customXml" Target="../ink/ink1450.xml"/><Relationship Id="rId206" Type="http://schemas.openxmlformats.org/officeDocument/2006/relationships/customXml" Target="../ink/ink1457.xml"/><Relationship Id="rId413" Type="http://schemas.openxmlformats.org/officeDocument/2006/relationships/image" Target="../media/image477.png"/><Relationship Id="rId248" Type="http://schemas.openxmlformats.org/officeDocument/2006/relationships/customXml" Target="../ink/ink1478.xml"/><Relationship Id="rId12" Type="http://schemas.openxmlformats.org/officeDocument/2006/relationships/customXml" Target="../ink/ink1360.xml"/><Relationship Id="rId108" Type="http://schemas.openxmlformats.org/officeDocument/2006/relationships/customXml" Target="../ink/ink1408.xml"/><Relationship Id="rId315" Type="http://schemas.openxmlformats.org/officeDocument/2006/relationships/image" Target="../media/image428.png"/><Relationship Id="rId357" Type="http://schemas.openxmlformats.org/officeDocument/2006/relationships/image" Target="../media/image449.png"/><Relationship Id="rId54" Type="http://schemas.openxmlformats.org/officeDocument/2006/relationships/customXml" Target="../ink/ink1381.xml"/><Relationship Id="rId96" Type="http://schemas.openxmlformats.org/officeDocument/2006/relationships/customXml" Target="../ink/ink1402.xml"/><Relationship Id="rId161" Type="http://schemas.openxmlformats.org/officeDocument/2006/relationships/image" Target="../media/image351.png"/><Relationship Id="rId217" Type="http://schemas.openxmlformats.org/officeDocument/2006/relationships/image" Target="../media/image379.png"/><Relationship Id="rId399" Type="http://schemas.openxmlformats.org/officeDocument/2006/relationships/image" Target="../media/image470.png"/><Relationship Id="rId259" Type="http://schemas.openxmlformats.org/officeDocument/2006/relationships/image" Target="../media/image400.png"/><Relationship Id="rId424" Type="http://schemas.openxmlformats.org/officeDocument/2006/relationships/customXml" Target="../ink/ink1566.xml"/><Relationship Id="rId23" Type="http://schemas.openxmlformats.org/officeDocument/2006/relationships/image" Target="../media/image283.png"/><Relationship Id="rId119" Type="http://schemas.openxmlformats.org/officeDocument/2006/relationships/image" Target="../media/image330.png"/><Relationship Id="rId270" Type="http://schemas.openxmlformats.org/officeDocument/2006/relationships/customXml" Target="../ink/ink1489.xml"/><Relationship Id="rId326" Type="http://schemas.openxmlformats.org/officeDocument/2006/relationships/customXml" Target="../ink/ink1517.xml"/><Relationship Id="rId65" Type="http://schemas.openxmlformats.org/officeDocument/2006/relationships/image" Target="../media/image303.png"/><Relationship Id="rId130" Type="http://schemas.openxmlformats.org/officeDocument/2006/relationships/customXml" Target="../ink/ink1419.xml"/><Relationship Id="rId368" Type="http://schemas.openxmlformats.org/officeDocument/2006/relationships/customXml" Target="../ink/ink1538.xml"/><Relationship Id="rId172" Type="http://schemas.openxmlformats.org/officeDocument/2006/relationships/customXml" Target="../ink/ink1440.xml"/><Relationship Id="rId228" Type="http://schemas.openxmlformats.org/officeDocument/2006/relationships/customXml" Target="../ink/ink1468.xml"/><Relationship Id="rId281" Type="http://schemas.openxmlformats.org/officeDocument/2006/relationships/image" Target="../media/image411.png"/><Relationship Id="rId337" Type="http://schemas.openxmlformats.org/officeDocument/2006/relationships/image" Target="../media/image439.png"/><Relationship Id="rId34" Type="http://schemas.openxmlformats.org/officeDocument/2006/relationships/customXml" Target="../ink/ink1371.xml"/><Relationship Id="rId76" Type="http://schemas.openxmlformats.org/officeDocument/2006/relationships/customXml" Target="../ink/ink1392.xml"/><Relationship Id="rId141" Type="http://schemas.openxmlformats.org/officeDocument/2006/relationships/image" Target="../media/image341.png"/><Relationship Id="rId379" Type="http://schemas.openxmlformats.org/officeDocument/2006/relationships/image" Target="../media/image460.png"/><Relationship Id="rId7" Type="http://schemas.openxmlformats.org/officeDocument/2006/relationships/image" Target="../media/image275.png"/><Relationship Id="rId183" Type="http://schemas.openxmlformats.org/officeDocument/2006/relationships/image" Target="../media/image362.png"/><Relationship Id="rId239" Type="http://schemas.openxmlformats.org/officeDocument/2006/relationships/image" Target="../media/image390.png"/><Relationship Id="rId390" Type="http://schemas.openxmlformats.org/officeDocument/2006/relationships/customXml" Target="../ink/ink1549.xml"/><Relationship Id="rId404" Type="http://schemas.openxmlformats.org/officeDocument/2006/relationships/customXml" Target="../ink/ink1556.xml"/><Relationship Id="rId250" Type="http://schemas.openxmlformats.org/officeDocument/2006/relationships/customXml" Target="../ink/ink1479.xml"/><Relationship Id="rId292" Type="http://schemas.openxmlformats.org/officeDocument/2006/relationships/customXml" Target="../ink/ink1500.xml"/><Relationship Id="rId306" Type="http://schemas.openxmlformats.org/officeDocument/2006/relationships/customXml" Target="../ink/ink1507.xml"/><Relationship Id="rId45" Type="http://schemas.openxmlformats.org/officeDocument/2006/relationships/image" Target="../media/image294.png"/><Relationship Id="rId87" Type="http://schemas.openxmlformats.org/officeDocument/2006/relationships/image" Target="../media/image314.png"/><Relationship Id="rId110" Type="http://schemas.openxmlformats.org/officeDocument/2006/relationships/customXml" Target="../ink/ink1409.xml"/><Relationship Id="rId348" Type="http://schemas.openxmlformats.org/officeDocument/2006/relationships/customXml" Target="../ink/ink1528.xml"/><Relationship Id="rId152" Type="http://schemas.openxmlformats.org/officeDocument/2006/relationships/customXml" Target="../ink/ink1430.xml"/><Relationship Id="rId194" Type="http://schemas.openxmlformats.org/officeDocument/2006/relationships/customXml" Target="../ink/ink1451.xml"/><Relationship Id="rId208" Type="http://schemas.openxmlformats.org/officeDocument/2006/relationships/customXml" Target="../ink/ink1458.xml"/><Relationship Id="rId415" Type="http://schemas.openxmlformats.org/officeDocument/2006/relationships/image" Target="../media/image478.png"/><Relationship Id="rId261" Type="http://schemas.openxmlformats.org/officeDocument/2006/relationships/image" Target="../media/image401.png"/><Relationship Id="rId14" Type="http://schemas.openxmlformats.org/officeDocument/2006/relationships/customXml" Target="../ink/ink1361.xml"/><Relationship Id="rId56" Type="http://schemas.openxmlformats.org/officeDocument/2006/relationships/customXml" Target="../ink/ink1382.xml"/><Relationship Id="rId317" Type="http://schemas.openxmlformats.org/officeDocument/2006/relationships/image" Target="../media/image429.png"/><Relationship Id="rId359" Type="http://schemas.openxmlformats.org/officeDocument/2006/relationships/image" Target="../media/image450.png"/><Relationship Id="rId98" Type="http://schemas.openxmlformats.org/officeDocument/2006/relationships/customXml" Target="../ink/ink1403.xml"/><Relationship Id="rId121" Type="http://schemas.openxmlformats.org/officeDocument/2006/relationships/image" Target="../media/image331.png"/><Relationship Id="rId163" Type="http://schemas.openxmlformats.org/officeDocument/2006/relationships/image" Target="../media/image352.png"/><Relationship Id="rId219" Type="http://schemas.openxmlformats.org/officeDocument/2006/relationships/image" Target="../media/image380.png"/><Relationship Id="rId370" Type="http://schemas.openxmlformats.org/officeDocument/2006/relationships/customXml" Target="../ink/ink1539.xml"/><Relationship Id="rId426" Type="http://schemas.openxmlformats.org/officeDocument/2006/relationships/customXml" Target="../ink/ink1567.xml"/><Relationship Id="rId230" Type="http://schemas.openxmlformats.org/officeDocument/2006/relationships/customXml" Target="../ink/ink1469.xml"/><Relationship Id="rId25" Type="http://schemas.openxmlformats.org/officeDocument/2006/relationships/image" Target="../media/image284.png"/><Relationship Id="rId67" Type="http://schemas.openxmlformats.org/officeDocument/2006/relationships/image" Target="../media/image304.png"/><Relationship Id="rId272" Type="http://schemas.openxmlformats.org/officeDocument/2006/relationships/customXml" Target="../ink/ink1490.xml"/><Relationship Id="rId328" Type="http://schemas.openxmlformats.org/officeDocument/2006/relationships/customXml" Target="../ink/ink1518.xml"/><Relationship Id="rId132" Type="http://schemas.openxmlformats.org/officeDocument/2006/relationships/customXml" Target="../ink/ink1420.xml"/><Relationship Id="rId174" Type="http://schemas.openxmlformats.org/officeDocument/2006/relationships/customXml" Target="../ink/ink1441.xml"/><Relationship Id="rId381" Type="http://schemas.openxmlformats.org/officeDocument/2006/relationships/image" Target="../media/image461.png"/><Relationship Id="rId241" Type="http://schemas.openxmlformats.org/officeDocument/2006/relationships/image" Target="../media/image391.png"/><Relationship Id="rId36" Type="http://schemas.openxmlformats.org/officeDocument/2006/relationships/customXml" Target="../ink/ink1372.xml"/><Relationship Id="rId283" Type="http://schemas.openxmlformats.org/officeDocument/2006/relationships/image" Target="../media/image412.png"/><Relationship Id="rId339" Type="http://schemas.openxmlformats.org/officeDocument/2006/relationships/image" Target="../media/image440.png"/><Relationship Id="rId78" Type="http://schemas.openxmlformats.org/officeDocument/2006/relationships/customXml" Target="../ink/ink1393.xml"/><Relationship Id="rId101" Type="http://schemas.openxmlformats.org/officeDocument/2006/relationships/image" Target="../media/image321.png"/><Relationship Id="rId143" Type="http://schemas.openxmlformats.org/officeDocument/2006/relationships/image" Target="../media/image342.png"/><Relationship Id="rId185" Type="http://schemas.openxmlformats.org/officeDocument/2006/relationships/image" Target="../media/image363.png"/><Relationship Id="rId350" Type="http://schemas.openxmlformats.org/officeDocument/2006/relationships/customXml" Target="../ink/ink1529.xml"/><Relationship Id="rId406" Type="http://schemas.openxmlformats.org/officeDocument/2006/relationships/customXml" Target="../ink/ink1557.xml"/><Relationship Id="rId9" Type="http://schemas.openxmlformats.org/officeDocument/2006/relationships/image" Target="../media/image276.png"/><Relationship Id="rId210" Type="http://schemas.openxmlformats.org/officeDocument/2006/relationships/customXml" Target="../ink/ink1459.xml"/><Relationship Id="rId392" Type="http://schemas.openxmlformats.org/officeDocument/2006/relationships/customXml" Target="../ink/ink1550.xml"/><Relationship Id="rId252" Type="http://schemas.openxmlformats.org/officeDocument/2006/relationships/customXml" Target="../ink/ink1480.xml"/><Relationship Id="rId294" Type="http://schemas.openxmlformats.org/officeDocument/2006/relationships/customXml" Target="../ink/ink1501.xml"/><Relationship Id="rId308" Type="http://schemas.openxmlformats.org/officeDocument/2006/relationships/customXml" Target="../ink/ink1508.xml"/><Relationship Id="rId47" Type="http://schemas.openxmlformats.org/officeDocument/2006/relationships/image" Target="../media/image295.png"/><Relationship Id="rId89" Type="http://schemas.openxmlformats.org/officeDocument/2006/relationships/image" Target="../media/image315.png"/><Relationship Id="rId112" Type="http://schemas.openxmlformats.org/officeDocument/2006/relationships/customXml" Target="../ink/ink1410.xml"/><Relationship Id="rId154" Type="http://schemas.openxmlformats.org/officeDocument/2006/relationships/customXml" Target="../ink/ink1431.xml"/><Relationship Id="rId361" Type="http://schemas.openxmlformats.org/officeDocument/2006/relationships/image" Target="../media/image451.png"/><Relationship Id="rId196" Type="http://schemas.openxmlformats.org/officeDocument/2006/relationships/customXml" Target="../ink/ink1452.xml"/><Relationship Id="rId417" Type="http://schemas.openxmlformats.org/officeDocument/2006/relationships/image" Target="../media/image479.png"/><Relationship Id="rId16" Type="http://schemas.openxmlformats.org/officeDocument/2006/relationships/customXml" Target="../ink/ink1362.xml"/><Relationship Id="rId221" Type="http://schemas.openxmlformats.org/officeDocument/2006/relationships/image" Target="../media/image381.png"/><Relationship Id="rId263" Type="http://schemas.openxmlformats.org/officeDocument/2006/relationships/image" Target="../media/image402.png"/><Relationship Id="rId319" Type="http://schemas.openxmlformats.org/officeDocument/2006/relationships/image" Target="../media/image430.png"/><Relationship Id="rId58" Type="http://schemas.openxmlformats.org/officeDocument/2006/relationships/customXml" Target="../ink/ink1383.xml"/><Relationship Id="rId123" Type="http://schemas.openxmlformats.org/officeDocument/2006/relationships/image" Target="../media/image332.png"/><Relationship Id="rId330" Type="http://schemas.openxmlformats.org/officeDocument/2006/relationships/customXml" Target="../ink/ink1519.xml"/><Relationship Id="rId165" Type="http://schemas.openxmlformats.org/officeDocument/2006/relationships/image" Target="../media/image353.png"/><Relationship Id="rId372" Type="http://schemas.openxmlformats.org/officeDocument/2006/relationships/customXml" Target="../ink/ink1540.xml"/><Relationship Id="rId428" Type="http://schemas.openxmlformats.org/officeDocument/2006/relationships/customXml" Target="../ink/ink1568.xml"/><Relationship Id="rId232" Type="http://schemas.openxmlformats.org/officeDocument/2006/relationships/customXml" Target="../ink/ink1470.xml"/><Relationship Id="rId274" Type="http://schemas.openxmlformats.org/officeDocument/2006/relationships/customXml" Target="../ink/ink1491.xml"/><Relationship Id="rId27" Type="http://schemas.openxmlformats.org/officeDocument/2006/relationships/image" Target="../media/image285.png"/><Relationship Id="rId69" Type="http://schemas.openxmlformats.org/officeDocument/2006/relationships/image" Target="../media/image305.png"/><Relationship Id="rId134" Type="http://schemas.openxmlformats.org/officeDocument/2006/relationships/customXml" Target="../ink/ink1421.xml"/><Relationship Id="rId80" Type="http://schemas.openxmlformats.org/officeDocument/2006/relationships/customXml" Target="../ink/ink1394.xml"/><Relationship Id="rId176" Type="http://schemas.openxmlformats.org/officeDocument/2006/relationships/customXml" Target="../ink/ink1442.xml"/><Relationship Id="rId341" Type="http://schemas.openxmlformats.org/officeDocument/2006/relationships/image" Target="../media/image441.png"/><Relationship Id="rId383" Type="http://schemas.openxmlformats.org/officeDocument/2006/relationships/image" Target="../media/image462.png"/><Relationship Id="rId201" Type="http://schemas.openxmlformats.org/officeDocument/2006/relationships/image" Target="../media/image371.png"/><Relationship Id="rId243" Type="http://schemas.openxmlformats.org/officeDocument/2006/relationships/image" Target="../media/image392.png"/><Relationship Id="rId285" Type="http://schemas.openxmlformats.org/officeDocument/2006/relationships/image" Target="../media/image413.png"/><Relationship Id="rId38" Type="http://schemas.openxmlformats.org/officeDocument/2006/relationships/customXml" Target="../ink/ink1373.xml"/><Relationship Id="rId103" Type="http://schemas.openxmlformats.org/officeDocument/2006/relationships/image" Target="../media/image322.png"/><Relationship Id="rId310" Type="http://schemas.openxmlformats.org/officeDocument/2006/relationships/customXml" Target="../ink/ink1509.xml"/><Relationship Id="rId91" Type="http://schemas.openxmlformats.org/officeDocument/2006/relationships/image" Target="../media/image316.png"/><Relationship Id="rId145" Type="http://schemas.openxmlformats.org/officeDocument/2006/relationships/image" Target="../media/image343.png"/><Relationship Id="rId187" Type="http://schemas.openxmlformats.org/officeDocument/2006/relationships/image" Target="../media/image364.png"/><Relationship Id="rId352" Type="http://schemas.openxmlformats.org/officeDocument/2006/relationships/customXml" Target="../ink/ink1530.xml"/><Relationship Id="rId394" Type="http://schemas.openxmlformats.org/officeDocument/2006/relationships/customXml" Target="../ink/ink1551.xml"/><Relationship Id="rId408" Type="http://schemas.openxmlformats.org/officeDocument/2006/relationships/customXml" Target="../ink/ink1558.xml"/><Relationship Id="rId1" Type="http://schemas.openxmlformats.org/officeDocument/2006/relationships/slideLayout" Target="../slideLayouts/slideLayout7.xml"/><Relationship Id="rId212" Type="http://schemas.openxmlformats.org/officeDocument/2006/relationships/customXml" Target="../ink/ink1460.xml"/><Relationship Id="rId233" Type="http://schemas.openxmlformats.org/officeDocument/2006/relationships/image" Target="../media/image387.png"/><Relationship Id="rId254" Type="http://schemas.openxmlformats.org/officeDocument/2006/relationships/customXml" Target="../ink/ink1481.xml"/><Relationship Id="rId28" Type="http://schemas.openxmlformats.org/officeDocument/2006/relationships/customXml" Target="../ink/ink1368.xml"/><Relationship Id="rId49" Type="http://schemas.openxmlformats.org/officeDocument/2006/relationships/image" Target="../media/image296.png"/><Relationship Id="rId114" Type="http://schemas.openxmlformats.org/officeDocument/2006/relationships/customXml" Target="../ink/ink1411.xml"/><Relationship Id="rId275" Type="http://schemas.openxmlformats.org/officeDocument/2006/relationships/image" Target="../media/image408.png"/><Relationship Id="rId296" Type="http://schemas.openxmlformats.org/officeDocument/2006/relationships/customXml" Target="../ink/ink1502.xml"/><Relationship Id="rId300" Type="http://schemas.openxmlformats.org/officeDocument/2006/relationships/customXml" Target="../ink/ink1504.xml"/><Relationship Id="rId60" Type="http://schemas.openxmlformats.org/officeDocument/2006/relationships/customXml" Target="../ink/ink1384.xml"/><Relationship Id="rId81" Type="http://schemas.openxmlformats.org/officeDocument/2006/relationships/image" Target="../media/image311.png"/><Relationship Id="rId135" Type="http://schemas.openxmlformats.org/officeDocument/2006/relationships/image" Target="../media/image338.png"/><Relationship Id="rId156" Type="http://schemas.openxmlformats.org/officeDocument/2006/relationships/customXml" Target="../ink/ink1432.xml"/><Relationship Id="rId177" Type="http://schemas.openxmlformats.org/officeDocument/2006/relationships/image" Target="../media/image359.png"/><Relationship Id="rId198" Type="http://schemas.openxmlformats.org/officeDocument/2006/relationships/customXml" Target="../ink/ink1453.xml"/><Relationship Id="rId321" Type="http://schemas.openxmlformats.org/officeDocument/2006/relationships/image" Target="../media/image431.png"/><Relationship Id="rId342" Type="http://schemas.openxmlformats.org/officeDocument/2006/relationships/customXml" Target="../ink/ink1525.xml"/><Relationship Id="rId363" Type="http://schemas.openxmlformats.org/officeDocument/2006/relationships/image" Target="../media/image452.png"/><Relationship Id="rId384" Type="http://schemas.openxmlformats.org/officeDocument/2006/relationships/customXml" Target="../ink/ink1546.xml"/><Relationship Id="rId419" Type="http://schemas.openxmlformats.org/officeDocument/2006/relationships/image" Target="../media/image480.png"/><Relationship Id="rId202" Type="http://schemas.openxmlformats.org/officeDocument/2006/relationships/customXml" Target="../ink/ink1455.xml"/><Relationship Id="rId223" Type="http://schemas.openxmlformats.org/officeDocument/2006/relationships/image" Target="../media/image382.png"/><Relationship Id="rId244" Type="http://schemas.openxmlformats.org/officeDocument/2006/relationships/customXml" Target="../ink/ink1476.xml"/><Relationship Id="rId430" Type="http://schemas.openxmlformats.org/officeDocument/2006/relationships/customXml" Target="../ink/ink1569.xml"/><Relationship Id="rId18" Type="http://schemas.openxmlformats.org/officeDocument/2006/relationships/customXml" Target="../ink/ink1363.xml"/><Relationship Id="rId39" Type="http://schemas.openxmlformats.org/officeDocument/2006/relationships/image" Target="../media/image291.png"/><Relationship Id="rId265" Type="http://schemas.openxmlformats.org/officeDocument/2006/relationships/image" Target="../media/image403.png"/><Relationship Id="rId286" Type="http://schemas.openxmlformats.org/officeDocument/2006/relationships/customXml" Target="../ink/ink1497.xml"/><Relationship Id="rId50" Type="http://schemas.openxmlformats.org/officeDocument/2006/relationships/customXml" Target="../ink/ink1379.xml"/><Relationship Id="rId104" Type="http://schemas.openxmlformats.org/officeDocument/2006/relationships/customXml" Target="../ink/ink1406.xml"/><Relationship Id="rId125" Type="http://schemas.openxmlformats.org/officeDocument/2006/relationships/image" Target="../media/image333.png"/><Relationship Id="rId146" Type="http://schemas.openxmlformats.org/officeDocument/2006/relationships/customXml" Target="../ink/ink1427.xml"/><Relationship Id="rId167" Type="http://schemas.openxmlformats.org/officeDocument/2006/relationships/image" Target="../media/image354.png"/><Relationship Id="rId188" Type="http://schemas.openxmlformats.org/officeDocument/2006/relationships/customXml" Target="../ink/ink1448.xml"/><Relationship Id="rId311" Type="http://schemas.openxmlformats.org/officeDocument/2006/relationships/image" Target="../media/image426.png"/><Relationship Id="rId332" Type="http://schemas.openxmlformats.org/officeDocument/2006/relationships/customXml" Target="../ink/ink1520.xml"/><Relationship Id="rId353" Type="http://schemas.openxmlformats.org/officeDocument/2006/relationships/image" Target="../media/image447.png"/><Relationship Id="rId374" Type="http://schemas.openxmlformats.org/officeDocument/2006/relationships/customXml" Target="../ink/ink1541.xml"/><Relationship Id="rId395" Type="http://schemas.openxmlformats.org/officeDocument/2006/relationships/image" Target="../media/image468.png"/><Relationship Id="rId409" Type="http://schemas.openxmlformats.org/officeDocument/2006/relationships/image" Target="../media/image475.png"/><Relationship Id="rId71" Type="http://schemas.openxmlformats.org/officeDocument/2006/relationships/image" Target="../media/image306.png"/><Relationship Id="rId92" Type="http://schemas.openxmlformats.org/officeDocument/2006/relationships/customXml" Target="../ink/ink1400.xml"/><Relationship Id="rId213" Type="http://schemas.openxmlformats.org/officeDocument/2006/relationships/image" Target="../media/image377.png"/><Relationship Id="rId234" Type="http://schemas.openxmlformats.org/officeDocument/2006/relationships/customXml" Target="../ink/ink1471.xml"/><Relationship Id="rId420" Type="http://schemas.openxmlformats.org/officeDocument/2006/relationships/customXml" Target="../ink/ink1564.xml"/><Relationship Id="rId2" Type="http://schemas.openxmlformats.org/officeDocument/2006/relationships/customXml" Target="../ink/ink1355.xml"/><Relationship Id="rId29" Type="http://schemas.openxmlformats.org/officeDocument/2006/relationships/image" Target="../media/image286.png"/><Relationship Id="rId255" Type="http://schemas.openxmlformats.org/officeDocument/2006/relationships/image" Target="../media/image398.png"/><Relationship Id="rId276" Type="http://schemas.openxmlformats.org/officeDocument/2006/relationships/customXml" Target="../ink/ink1492.xml"/><Relationship Id="rId297" Type="http://schemas.openxmlformats.org/officeDocument/2006/relationships/image" Target="../media/image419.png"/><Relationship Id="rId40" Type="http://schemas.openxmlformats.org/officeDocument/2006/relationships/customXml" Target="../ink/ink1374.xml"/><Relationship Id="rId115" Type="http://schemas.openxmlformats.org/officeDocument/2006/relationships/image" Target="../media/image328.png"/><Relationship Id="rId136" Type="http://schemas.openxmlformats.org/officeDocument/2006/relationships/customXml" Target="../ink/ink1422.xml"/><Relationship Id="rId157" Type="http://schemas.openxmlformats.org/officeDocument/2006/relationships/image" Target="../media/image349.png"/><Relationship Id="rId178" Type="http://schemas.openxmlformats.org/officeDocument/2006/relationships/customXml" Target="../ink/ink1443.xml"/><Relationship Id="rId301" Type="http://schemas.openxmlformats.org/officeDocument/2006/relationships/image" Target="../media/image421.png"/><Relationship Id="rId322" Type="http://schemas.openxmlformats.org/officeDocument/2006/relationships/customXml" Target="../ink/ink1515.xml"/><Relationship Id="rId343" Type="http://schemas.openxmlformats.org/officeDocument/2006/relationships/image" Target="../media/image442.png"/><Relationship Id="rId364" Type="http://schemas.openxmlformats.org/officeDocument/2006/relationships/customXml" Target="../ink/ink1536.xml"/><Relationship Id="rId61" Type="http://schemas.openxmlformats.org/officeDocument/2006/relationships/image" Target="../media/image26.png"/><Relationship Id="rId82" Type="http://schemas.openxmlformats.org/officeDocument/2006/relationships/customXml" Target="../ink/ink1395.xml"/><Relationship Id="rId199" Type="http://schemas.openxmlformats.org/officeDocument/2006/relationships/image" Target="../media/image370.png"/><Relationship Id="rId203" Type="http://schemas.openxmlformats.org/officeDocument/2006/relationships/image" Target="../media/image372.png"/><Relationship Id="rId385" Type="http://schemas.openxmlformats.org/officeDocument/2006/relationships/image" Target="../media/image463.png"/><Relationship Id="rId19" Type="http://schemas.openxmlformats.org/officeDocument/2006/relationships/image" Target="../media/image281.png"/><Relationship Id="rId224" Type="http://schemas.openxmlformats.org/officeDocument/2006/relationships/customXml" Target="../ink/ink1466.xml"/><Relationship Id="rId245" Type="http://schemas.openxmlformats.org/officeDocument/2006/relationships/image" Target="../media/image393.png"/><Relationship Id="rId266" Type="http://schemas.openxmlformats.org/officeDocument/2006/relationships/customXml" Target="../ink/ink1487.xml"/><Relationship Id="rId287" Type="http://schemas.openxmlformats.org/officeDocument/2006/relationships/image" Target="../media/image414.png"/><Relationship Id="rId410" Type="http://schemas.openxmlformats.org/officeDocument/2006/relationships/customXml" Target="../ink/ink1559.xml"/><Relationship Id="rId431" Type="http://schemas.openxmlformats.org/officeDocument/2006/relationships/image" Target="../media/image486.png"/><Relationship Id="rId30" Type="http://schemas.openxmlformats.org/officeDocument/2006/relationships/customXml" Target="../ink/ink1369.xml"/><Relationship Id="rId105" Type="http://schemas.openxmlformats.org/officeDocument/2006/relationships/image" Target="../media/image323.png"/><Relationship Id="rId126" Type="http://schemas.openxmlformats.org/officeDocument/2006/relationships/customXml" Target="../ink/ink1417.xml"/><Relationship Id="rId147" Type="http://schemas.openxmlformats.org/officeDocument/2006/relationships/image" Target="../media/image344.png"/><Relationship Id="rId168" Type="http://schemas.openxmlformats.org/officeDocument/2006/relationships/customXml" Target="../ink/ink1438.xml"/><Relationship Id="rId312" Type="http://schemas.openxmlformats.org/officeDocument/2006/relationships/customXml" Target="../ink/ink1510.xml"/><Relationship Id="rId333" Type="http://schemas.openxmlformats.org/officeDocument/2006/relationships/image" Target="../media/image437.png"/><Relationship Id="rId354" Type="http://schemas.openxmlformats.org/officeDocument/2006/relationships/customXml" Target="../ink/ink1531.xml"/><Relationship Id="rId51" Type="http://schemas.openxmlformats.org/officeDocument/2006/relationships/image" Target="../media/image297.png"/><Relationship Id="rId72" Type="http://schemas.openxmlformats.org/officeDocument/2006/relationships/customXml" Target="../ink/ink1390.xml"/><Relationship Id="rId93" Type="http://schemas.openxmlformats.org/officeDocument/2006/relationships/image" Target="../media/image317.png"/><Relationship Id="rId189" Type="http://schemas.openxmlformats.org/officeDocument/2006/relationships/image" Target="../media/image365.png"/><Relationship Id="rId375" Type="http://schemas.openxmlformats.org/officeDocument/2006/relationships/image" Target="../media/image458.png"/><Relationship Id="rId396" Type="http://schemas.openxmlformats.org/officeDocument/2006/relationships/customXml" Target="../ink/ink1552.xml"/><Relationship Id="rId3" Type="http://schemas.openxmlformats.org/officeDocument/2006/relationships/image" Target="../media/image273.png"/><Relationship Id="rId214" Type="http://schemas.openxmlformats.org/officeDocument/2006/relationships/customXml" Target="../ink/ink1461.xml"/><Relationship Id="rId235" Type="http://schemas.openxmlformats.org/officeDocument/2006/relationships/image" Target="../media/image388.png"/><Relationship Id="rId256" Type="http://schemas.openxmlformats.org/officeDocument/2006/relationships/customXml" Target="../ink/ink1482.xml"/><Relationship Id="rId277" Type="http://schemas.openxmlformats.org/officeDocument/2006/relationships/image" Target="../media/image409.png"/><Relationship Id="rId298" Type="http://schemas.openxmlformats.org/officeDocument/2006/relationships/customXml" Target="../ink/ink1503.xml"/><Relationship Id="rId400" Type="http://schemas.openxmlformats.org/officeDocument/2006/relationships/customXml" Target="../ink/ink1554.xml"/><Relationship Id="rId421" Type="http://schemas.openxmlformats.org/officeDocument/2006/relationships/image" Target="../media/image481.png"/><Relationship Id="rId116" Type="http://schemas.openxmlformats.org/officeDocument/2006/relationships/customXml" Target="../ink/ink1412.xml"/><Relationship Id="rId137" Type="http://schemas.openxmlformats.org/officeDocument/2006/relationships/image" Target="../media/image339.png"/><Relationship Id="rId158" Type="http://schemas.openxmlformats.org/officeDocument/2006/relationships/customXml" Target="../ink/ink1433.xml"/><Relationship Id="rId302" Type="http://schemas.openxmlformats.org/officeDocument/2006/relationships/customXml" Target="../ink/ink1505.xml"/><Relationship Id="rId323" Type="http://schemas.openxmlformats.org/officeDocument/2006/relationships/image" Target="../media/image432.png"/><Relationship Id="rId344" Type="http://schemas.openxmlformats.org/officeDocument/2006/relationships/customXml" Target="../ink/ink1526.xml"/><Relationship Id="rId20" Type="http://schemas.openxmlformats.org/officeDocument/2006/relationships/customXml" Target="../ink/ink1364.xml"/><Relationship Id="rId41" Type="http://schemas.openxmlformats.org/officeDocument/2006/relationships/image" Target="../media/image292.png"/><Relationship Id="rId62" Type="http://schemas.openxmlformats.org/officeDocument/2006/relationships/customXml" Target="../ink/ink1385.xml"/><Relationship Id="rId83" Type="http://schemas.openxmlformats.org/officeDocument/2006/relationships/image" Target="../media/image312.png"/><Relationship Id="rId179" Type="http://schemas.openxmlformats.org/officeDocument/2006/relationships/image" Target="../media/image360.png"/><Relationship Id="rId365" Type="http://schemas.openxmlformats.org/officeDocument/2006/relationships/image" Target="../media/image453.png"/><Relationship Id="rId386" Type="http://schemas.openxmlformats.org/officeDocument/2006/relationships/customXml" Target="../ink/ink1547.xml"/><Relationship Id="rId190" Type="http://schemas.openxmlformats.org/officeDocument/2006/relationships/customXml" Target="../ink/ink1449.xml"/><Relationship Id="rId204" Type="http://schemas.openxmlformats.org/officeDocument/2006/relationships/customXml" Target="../ink/ink1456.xml"/><Relationship Id="rId225" Type="http://schemas.openxmlformats.org/officeDocument/2006/relationships/image" Target="../media/image383.png"/><Relationship Id="rId246" Type="http://schemas.openxmlformats.org/officeDocument/2006/relationships/customXml" Target="../ink/ink1477.xml"/><Relationship Id="rId267" Type="http://schemas.openxmlformats.org/officeDocument/2006/relationships/image" Target="../media/image404.png"/><Relationship Id="rId288" Type="http://schemas.openxmlformats.org/officeDocument/2006/relationships/customXml" Target="../ink/ink1498.xml"/><Relationship Id="rId411" Type="http://schemas.openxmlformats.org/officeDocument/2006/relationships/image" Target="../media/image476.png"/><Relationship Id="rId106" Type="http://schemas.openxmlformats.org/officeDocument/2006/relationships/customXml" Target="../ink/ink1407.xml"/><Relationship Id="rId127" Type="http://schemas.openxmlformats.org/officeDocument/2006/relationships/image" Target="../media/image334.png"/><Relationship Id="rId313" Type="http://schemas.openxmlformats.org/officeDocument/2006/relationships/image" Target="../media/image427.png"/><Relationship Id="rId10" Type="http://schemas.openxmlformats.org/officeDocument/2006/relationships/customXml" Target="../ink/ink1359.xml"/><Relationship Id="rId31" Type="http://schemas.openxmlformats.org/officeDocument/2006/relationships/image" Target="../media/image287.png"/><Relationship Id="rId52" Type="http://schemas.openxmlformats.org/officeDocument/2006/relationships/customXml" Target="../ink/ink1380.xml"/><Relationship Id="rId73" Type="http://schemas.openxmlformats.org/officeDocument/2006/relationships/image" Target="../media/image307.png"/><Relationship Id="rId94" Type="http://schemas.openxmlformats.org/officeDocument/2006/relationships/customXml" Target="../ink/ink1401.xml"/><Relationship Id="rId148" Type="http://schemas.openxmlformats.org/officeDocument/2006/relationships/customXml" Target="../ink/ink1428.xml"/><Relationship Id="rId169" Type="http://schemas.openxmlformats.org/officeDocument/2006/relationships/image" Target="../media/image355.png"/><Relationship Id="rId334" Type="http://schemas.openxmlformats.org/officeDocument/2006/relationships/customXml" Target="../ink/ink1521.xml"/><Relationship Id="rId355" Type="http://schemas.openxmlformats.org/officeDocument/2006/relationships/image" Target="../media/image448.png"/><Relationship Id="rId376" Type="http://schemas.openxmlformats.org/officeDocument/2006/relationships/customXml" Target="../ink/ink1542.xml"/><Relationship Id="rId397" Type="http://schemas.openxmlformats.org/officeDocument/2006/relationships/image" Target="../media/image469.png"/><Relationship Id="rId4" Type="http://schemas.openxmlformats.org/officeDocument/2006/relationships/customXml" Target="../ink/ink1356.xml"/><Relationship Id="rId180" Type="http://schemas.openxmlformats.org/officeDocument/2006/relationships/customXml" Target="../ink/ink1444.xml"/><Relationship Id="rId215" Type="http://schemas.openxmlformats.org/officeDocument/2006/relationships/image" Target="../media/image378.png"/><Relationship Id="rId236" Type="http://schemas.openxmlformats.org/officeDocument/2006/relationships/customXml" Target="../ink/ink1472.xml"/><Relationship Id="rId257" Type="http://schemas.openxmlformats.org/officeDocument/2006/relationships/image" Target="../media/image399.png"/><Relationship Id="rId278" Type="http://schemas.openxmlformats.org/officeDocument/2006/relationships/customXml" Target="../ink/ink1493.xml"/><Relationship Id="rId401" Type="http://schemas.openxmlformats.org/officeDocument/2006/relationships/image" Target="../media/image471.png"/><Relationship Id="rId422" Type="http://schemas.openxmlformats.org/officeDocument/2006/relationships/customXml" Target="../ink/ink1565.xml"/><Relationship Id="rId303" Type="http://schemas.openxmlformats.org/officeDocument/2006/relationships/image" Target="../media/image422.png"/><Relationship Id="rId42" Type="http://schemas.openxmlformats.org/officeDocument/2006/relationships/customXml" Target="../ink/ink1375.xml"/><Relationship Id="rId84" Type="http://schemas.openxmlformats.org/officeDocument/2006/relationships/customXml" Target="../ink/ink1396.xml"/><Relationship Id="rId138" Type="http://schemas.openxmlformats.org/officeDocument/2006/relationships/customXml" Target="../ink/ink1423.xml"/><Relationship Id="rId345" Type="http://schemas.openxmlformats.org/officeDocument/2006/relationships/image" Target="../media/image443.png"/><Relationship Id="rId387" Type="http://schemas.openxmlformats.org/officeDocument/2006/relationships/image" Target="../media/image464.png"/><Relationship Id="rId191" Type="http://schemas.openxmlformats.org/officeDocument/2006/relationships/image" Target="../media/image366.png"/><Relationship Id="rId205" Type="http://schemas.openxmlformats.org/officeDocument/2006/relationships/image" Target="../media/image373.png"/><Relationship Id="rId247" Type="http://schemas.openxmlformats.org/officeDocument/2006/relationships/image" Target="../media/image394.png"/><Relationship Id="rId412" Type="http://schemas.openxmlformats.org/officeDocument/2006/relationships/customXml" Target="../ink/ink1560.xml"/><Relationship Id="rId107" Type="http://schemas.openxmlformats.org/officeDocument/2006/relationships/image" Target="../media/image324.png"/><Relationship Id="rId289" Type="http://schemas.openxmlformats.org/officeDocument/2006/relationships/image" Target="../media/image415.png"/><Relationship Id="rId11" Type="http://schemas.openxmlformats.org/officeDocument/2006/relationships/image" Target="../media/image277.png"/><Relationship Id="rId53" Type="http://schemas.openxmlformats.org/officeDocument/2006/relationships/image" Target="../media/image298.png"/><Relationship Id="rId149" Type="http://schemas.openxmlformats.org/officeDocument/2006/relationships/image" Target="../media/image345.png"/><Relationship Id="rId314" Type="http://schemas.openxmlformats.org/officeDocument/2006/relationships/customXml" Target="../ink/ink1511.xml"/><Relationship Id="rId356" Type="http://schemas.openxmlformats.org/officeDocument/2006/relationships/customXml" Target="../ink/ink1532.xml"/><Relationship Id="rId398" Type="http://schemas.openxmlformats.org/officeDocument/2006/relationships/customXml" Target="../ink/ink1553.xml"/><Relationship Id="rId95" Type="http://schemas.openxmlformats.org/officeDocument/2006/relationships/image" Target="../media/image318.png"/><Relationship Id="rId160" Type="http://schemas.openxmlformats.org/officeDocument/2006/relationships/customXml" Target="../ink/ink1434.xml"/><Relationship Id="rId216" Type="http://schemas.openxmlformats.org/officeDocument/2006/relationships/customXml" Target="../ink/ink1462.xml"/><Relationship Id="rId423" Type="http://schemas.openxmlformats.org/officeDocument/2006/relationships/image" Target="../media/image482.png"/><Relationship Id="rId258" Type="http://schemas.openxmlformats.org/officeDocument/2006/relationships/customXml" Target="../ink/ink1483.xml"/><Relationship Id="rId22" Type="http://schemas.openxmlformats.org/officeDocument/2006/relationships/customXml" Target="../ink/ink1365.xml"/><Relationship Id="rId64" Type="http://schemas.openxmlformats.org/officeDocument/2006/relationships/customXml" Target="../ink/ink1386.xml"/><Relationship Id="rId118" Type="http://schemas.openxmlformats.org/officeDocument/2006/relationships/customXml" Target="../ink/ink1413.xml"/><Relationship Id="rId325" Type="http://schemas.openxmlformats.org/officeDocument/2006/relationships/image" Target="../media/image433.png"/><Relationship Id="rId367" Type="http://schemas.openxmlformats.org/officeDocument/2006/relationships/image" Target="../media/image454.png"/><Relationship Id="rId171" Type="http://schemas.openxmlformats.org/officeDocument/2006/relationships/image" Target="../media/image356.png"/><Relationship Id="rId227" Type="http://schemas.openxmlformats.org/officeDocument/2006/relationships/image" Target="../media/image384.png"/><Relationship Id="rId269" Type="http://schemas.openxmlformats.org/officeDocument/2006/relationships/image" Target="../media/image405.png"/><Relationship Id="rId33" Type="http://schemas.openxmlformats.org/officeDocument/2006/relationships/image" Target="../media/image288.png"/><Relationship Id="rId129" Type="http://schemas.openxmlformats.org/officeDocument/2006/relationships/image" Target="../media/image335.png"/><Relationship Id="rId280" Type="http://schemas.openxmlformats.org/officeDocument/2006/relationships/customXml" Target="../ink/ink1494.xml"/><Relationship Id="rId336" Type="http://schemas.openxmlformats.org/officeDocument/2006/relationships/customXml" Target="../ink/ink1522.xml"/><Relationship Id="rId75" Type="http://schemas.openxmlformats.org/officeDocument/2006/relationships/image" Target="../media/image308.png"/><Relationship Id="rId140" Type="http://schemas.openxmlformats.org/officeDocument/2006/relationships/customXml" Target="../ink/ink1424.xml"/><Relationship Id="rId182" Type="http://schemas.openxmlformats.org/officeDocument/2006/relationships/customXml" Target="../ink/ink1445.xml"/><Relationship Id="rId378" Type="http://schemas.openxmlformats.org/officeDocument/2006/relationships/customXml" Target="../ink/ink1543.xml"/><Relationship Id="rId403" Type="http://schemas.openxmlformats.org/officeDocument/2006/relationships/image" Target="../media/image472.png"/><Relationship Id="rId6" Type="http://schemas.openxmlformats.org/officeDocument/2006/relationships/customXml" Target="../ink/ink1357.xml"/><Relationship Id="rId238" Type="http://schemas.openxmlformats.org/officeDocument/2006/relationships/customXml" Target="../ink/ink1473.xml"/><Relationship Id="rId291" Type="http://schemas.openxmlformats.org/officeDocument/2006/relationships/image" Target="../media/image416.png"/><Relationship Id="rId305" Type="http://schemas.openxmlformats.org/officeDocument/2006/relationships/image" Target="../media/image423.png"/><Relationship Id="rId347" Type="http://schemas.openxmlformats.org/officeDocument/2006/relationships/image" Target="../media/image444.png"/><Relationship Id="rId44" Type="http://schemas.openxmlformats.org/officeDocument/2006/relationships/customXml" Target="../ink/ink1376.xml"/><Relationship Id="rId86" Type="http://schemas.openxmlformats.org/officeDocument/2006/relationships/customXml" Target="../ink/ink1397.xml"/><Relationship Id="rId151" Type="http://schemas.openxmlformats.org/officeDocument/2006/relationships/image" Target="../media/image346.png"/><Relationship Id="rId389" Type="http://schemas.openxmlformats.org/officeDocument/2006/relationships/image" Target="../media/image465.png"/><Relationship Id="rId193" Type="http://schemas.openxmlformats.org/officeDocument/2006/relationships/image" Target="../media/image367.png"/><Relationship Id="rId207" Type="http://schemas.openxmlformats.org/officeDocument/2006/relationships/image" Target="../media/image374.png"/><Relationship Id="rId249" Type="http://schemas.openxmlformats.org/officeDocument/2006/relationships/image" Target="../media/image395.png"/><Relationship Id="rId414" Type="http://schemas.openxmlformats.org/officeDocument/2006/relationships/customXml" Target="../ink/ink1561.xml"/><Relationship Id="rId13" Type="http://schemas.openxmlformats.org/officeDocument/2006/relationships/image" Target="../media/image278.png"/><Relationship Id="rId109" Type="http://schemas.openxmlformats.org/officeDocument/2006/relationships/image" Target="../media/image325.png"/><Relationship Id="rId260" Type="http://schemas.openxmlformats.org/officeDocument/2006/relationships/customXml" Target="../ink/ink1484.xml"/><Relationship Id="rId316" Type="http://schemas.openxmlformats.org/officeDocument/2006/relationships/customXml" Target="../ink/ink1512.xml"/><Relationship Id="rId55" Type="http://schemas.openxmlformats.org/officeDocument/2006/relationships/image" Target="../media/image299.png"/><Relationship Id="rId97" Type="http://schemas.openxmlformats.org/officeDocument/2006/relationships/image" Target="../media/image319.png"/><Relationship Id="rId120" Type="http://schemas.openxmlformats.org/officeDocument/2006/relationships/customXml" Target="../ink/ink1414.xml"/><Relationship Id="rId358" Type="http://schemas.openxmlformats.org/officeDocument/2006/relationships/customXml" Target="../ink/ink1533.xml"/><Relationship Id="rId162" Type="http://schemas.openxmlformats.org/officeDocument/2006/relationships/customXml" Target="../ink/ink1435.xml"/><Relationship Id="rId218" Type="http://schemas.openxmlformats.org/officeDocument/2006/relationships/customXml" Target="../ink/ink1463.xml"/><Relationship Id="rId425" Type="http://schemas.openxmlformats.org/officeDocument/2006/relationships/image" Target="../media/image483.png"/><Relationship Id="rId271" Type="http://schemas.openxmlformats.org/officeDocument/2006/relationships/image" Target="../media/image406.png"/><Relationship Id="rId24" Type="http://schemas.openxmlformats.org/officeDocument/2006/relationships/customXml" Target="../ink/ink1366.xml"/><Relationship Id="rId66" Type="http://schemas.openxmlformats.org/officeDocument/2006/relationships/customXml" Target="../ink/ink1387.xml"/><Relationship Id="rId131" Type="http://schemas.openxmlformats.org/officeDocument/2006/relationships/image" Target="../media/image336.png"/><Relationship Id="rId327" Type="http://schemas.openxmlformats.org/officeDocument/2006/relationships/image" Target="../media/image434.png"/><Relationship Id="rId369" Type="http://schemas.openxmlformats.org/officeDocument/2006/relationships/image" Target="../media/image455.png"/><Relationship Id="rId173" Type="http://schemas.openxmlformats.org/officeDocument/2006/relationships/image" Target="../media/image357.png"/><Relationship Id="rId229" Type="http://schemas.openxmlformats.org/officeDocument/2006/relationships/image" Target="../media/image385.png"/><Relationship Id="rId380" Type="http://schemas.openxmlformats.org/officeDocument/2006/relationships/customXml" Target="../ink/ink1544.xml"/><Relationship Id="rId240" Type="http://schemas.openxmlformats.org/officeDocument/2006/relationships/customXml" Target="../ink/ink1474.xml"/><Relationship Id="rId35" Type="http://schemas.openxmlformats.org/officeDocument/2006/relationships/image" Target="../media/image289.png"/><Relationship Id="rId77" Type="http://schemas.openxmlformats.org/officeDocument/2006/relationships/image" Target="../media/image309.png"/><Relationship Id="rId100" Type="http://schemas.openxmlformats.org/officeDocument/2006/relationships/customXml" Target="../ink/ink1404.xml"/><Relationship Id="rId282" Type="http://schemas.openxmlformats.org/officeDocument/2006/relationships/customXml" Target="../ink/ink1495.xml"/><Relationship Id="rId338" Type="http://schemas.openxmlformats.org/officeDocument/2006/relationships/customXml" Target="../ink/ink1523.xml"/><Relationship Id="rId8" Type="http://schemas.openxmlformats.org/officeDocument/2006/relationships/customXml" Target="../ink/ink1358.xml"/><Relationship Id="rId142" Type="http://schemas.openxmlformats.org/officeDocument/2006/relationships/customXml" Target="../ink/ink1425.xml"/><Relationship Id="rId184" Type="http://schemas.openxmlformats.org/officeDocument/2006/relationships/customXml" Target="../ink/ink1446.xml"/><Relationship Id="rId391" Type="http://schemas.openxmlformats.org/officeDocument/2006/relationships/image" Target="../media/image466.png"/><Relationship Id="rId405" Type="http://schemas.openxmlformats.org/officeDocument/2006/relationships/image" Target="../media/image473.png"/><Relationship Id="rId251" Type="http://schemas.openxmlformats.org/officeDocument/2006/relationships/image" Target="../media/image396.png"/><Relationship Id="rId46" Type="http://schemas.openxmlformats.org/officeDocument/2006/relationships/customXml" Target="../ink/ink1377.xml"/><Relationship Id="rId293" Type="http://schemas.openxmlformats.org/officeDocument/2006/relationships/image" Target="../media/image417.png"/><Relationship Id="rId307" Type="http://schemas.openxmlformats.org/officeDocument/2006/relationships/image" Target="../media/image424.png"/><Relationship Id="rId349" Type="http://schemas.openxmlformats.org/officeDocument/2006/relationships/image" Target="../media/image445.png"/><Relationship Id="rId88" Type="http://schemas.openxmlformats.org/officeDocument/2006/relationships/customXml" Target="../ink/ink1398.xml"/><Relationship Id="rId111" Type="http://schemas.openxmlformats.org/officeDocument/2006/relationships/image" Target="../media/image326.png"/><Relationship Id="rId153" Type="http://schemas.openxmlformats.org/officeDocument/2006/relationships/image" Target="../media/image347.png"/><Relationship Id="rId195" Type="http://schemas.openxmlformats.org/officeDocument/2006/relationships/image" Target="../media/image368.png"/><Relationship Id="rId209" Type="http://schemas.openxmlformats.org/officeDocument/2006/relationships/image" Target="../media/image375.png"/><Relationship Id="rId360" Type="http://schemas.openxmlformats.org/officeDocument/2006/relationships/customXml" Target="../ink/ink1534.xml"/><Relationship Id="rId416" Type="http://schemas.openxmlformats.org/officeDocument/2006/relationships/customXml" Target="../ink/ink1562.xml"/><Relationship Id="rId220" Type="http://schemas.openxmlformats.org/officeDocument/2006/relationships/customXml" Target="../ink/ink1464.xml"/><Relationship Id="rId15" Type="http://schemas.openxmlformats.org/officeDocument/2006/relationships/image" Target="../media/image279.png"/><Relationship Id="rId57" Type="http://schemas.openxmlformats.org/officeDocument/2006/relationships/image" Target="../media/image300.png"/><Relationship Id="rId262" Type="http://schemas.openxmlformats.org/officeDocument/2006/relationships/customXml" Target="../ink/ink1485.xml"/><Relationship Id="rId318" Type="http://schemas.openxmlformats.org/officeDocument/2006/relationships/customXml" Target="../ink/ink1513.xml"/><Relationship Id="rId99" Type="http://schemas.openxmlformats.org/officeDocument/2006/relationships/image" Target="../media/image320.png"/><Relationship Id="rId122" Type="http://schemas.openxmlformats.org/officeDocument/2006/relationships/customXml" Target="../ink/ink1415.xml"/><Relationship Id="rId164" Type="http://schemas.openxmlformats.org/officeDocument/2006/relationships/customXml" Target="../ink/ink1436.xml"/><Relationship Id="rId371" Type="http://schemas.openxmlformats.org/officeDocument/2006/relationships/image" Target="../media/image456.png"/><Relationship Id="rId427" Type="http://schemas.openxmlformats.org/officeDocument/2006/relationships/image" Target="../media/image484.png"/><Relationship Id="rId26" Type="http://schemas.openxmlformats.org/officeDocument/2006/relationships/customXml" Target="../ink/ink1367.xml"/><Relationship Id="rId231" Type="http://schemas.openxmlformats.org/officeDocument/2006/relationships/image" Target="../media/image386.png"/><Relationship Id="rId273" Type="http://schemas.openxmlformats.org/officeDocument/2006/relationships/image" Target="../media/image407.png"/><Relationship Id="rId329" Type="http://schemas.openxmlformats.org/officeDocument/2006/relationships/image" Target="../media/image435.png"/><Relationship Id="rId68" Type="http://schemas.openxmlformats.org/officeDocument/2006/relationships/customXml" Target="../ink/ink1388.xml"/><Relationship Id="rId133" Type="http://schemas.openxmlformats.org/officeDocument/2006/relationships/image" Target="../media/image337.png"/><Relationship Id="rId175" Type="http://schemas.openxmlformats.org/officeDocument/2006/relationships/image" Target="../media/image358.png"/><Relationship Id="rId340" Type="http://schemas.openxmlformats.org/officeDocument/2006/relationships/customXml" Target="../ink/ink1524.xml"/><Relationship Id="rId200" Type="http://schemas.openxmlformats.org/officeDocument/2006/relationships/customXml" Target="../ink/ink1454.xml"/><Relationship Id="rId382" Type="http://schemas.openxmlformats.org/officeDocument/2006/relationships/customXml" Target="../ink/ink1545.xml"/><Relationship Id="rId242" Type="http://schemas.openxmlformats.org/officeDocument/2006/relationships/customXml" Target="../ink/ink1475.xml"/><Relationship Id="rId284" Type="http://schemas.openxmlformats.org/officeDocument/2006/relationships/customXml" Target="../ink/ink1496.xml"/><Relationship Id="rId37" Type="http://schemas.openxmlformats.org/officeDocument/2006/relationships/image" Target="../media/image290.png"/><Relationship Id="rId79" Type="http://schemas.openxmlformats.org/officeDocument/2006/relationships/image" Target="../media/image310.png"/><Relationship Id="rId102" Type="http://schemas.openxmlformats.org/officeDocument/2006/relationships/customXml" Target="../ink/ink1405.xml"/><Relationship Id="rId144" Type="http://schemas.openxmlformats.org/officeDocument/2006/relationships/customXml" Target="../ink/ink1426.xml"/><Relationship Id="rId90" Type="http://schemas.openxmlformats.org/officeDocument/2006/relationships/customXml" Target="../ink/ink1399.xml"/><Relationship Id="rId186" Type="http://schemas.openxmlformats.org/officeDocument/2006/relationships/customXml" Target="../ink/ink1447.xml"/><Relationship Id="rId351" Type="http://schemas.openxmlformats.org/officeDocument/2006/relationships/image" Target="../media/image446.png"/><Relationship Id="rId393" Type="http://schemas.openxmlformats.org/officeDocument/2006/relationships/image" Target="../media/image467.png"/><Relationship Id="rId407" Type="http://schemas.openxmlformats.org/officeDocument/2006/relationships/image" Target="../media/image474.png"/><Relationship Id="rId211" Type="http://schemas.openxmlformats.org/officeDocument/2006/relationships/image" Target="../media/image376.png"/><Relationship Id="rId253" Type="http://schemas.openxmlformats.org/officeDocument/2006/relationships/image" Target="../media/image397.png"/><Relationship Id="rId295" Type="http://schemas.openxmlformats.org/officeDocument/2006/relationships/image" Target="../media/image418.png"/><Relationship Id="rId309" Type="http://schemas.openxmlformats.org/officeDocument/2006/relationships/image" Target="../media/image425.png"/><Relationship Id="rId48" Type="http://schemas.openxmlformats.org/officeDocument/2006/relationships/customXml" Target="../ink/ink1378.xml"/><Relationship Id="rId113" Type="http://schemas.openxmlformats.org/officeDocument/2006/relationships/image" Target="../media/image327.png"/><Relationship Id="rId320" Type="http://schemas.openxmlformats.org/officeDocument/2006/relationships/customXml" Target="../ink/ink1514.xml"/><Relationship Id="rId155" Type="http://schemas.openxmlformats.org/officeDocument/2006/relationships/image" Target="../media/image348.png"/><Relationship Id="rId197" Type="http://schemas.openxmlformats.org/officeDocument/2006/relationships/image" Target="../media/image369.png"/><Relationship Id="rId362" Type="http://schemas.openxmlformats.org/officeDocument/2006/relationships/customXml" Target="../ink/ink1535.xml"/><Relationship Id="rId418" Type="http://schemas.openxmlformats.org/officeDocument/2006/relationships/customXml" Target="../ink/ink1563.xml"/><Relationship Id="rId222" Type="http://schemas.openxmlformats.org/officeDocument/2006/relationships/customXml" Target="../ink/ink1465.xml"/><Relationship Id="rId264" Type="http://schemas.openxmlformats.org/officeDocument/2006/relationships/customXml" Target="../ink/ink1486.xml"/><Relationship Id="rId17" Type="http://schemas.openxmlformats.org/officeDocument/2006/relationships/image" Target="../media/image280.png"/><Relationship Id="rId59" Type="http://schemas.openxmlformats.org/officeDocument/2006/relationships/image" Target="../media/image301.png"/><Relationship Id="rId124" Type="http://schemas.openxmlformats.org/officeDocument/2006/relationships/customXml" Target="../ink/ink1416.xml"/><Relationship Id="rId70" Type="http://schemas.openxmlformats.org/officeDocument/2006/relationships/customXml" Target="../ink/ink1389.xml"/><Relationship Id="rId166" Type="http://schemas.openxmlformats.org/officeDocument/2006/relationships/customXml" Target="../ink/ink1437.xml"/><Relationship Id="rId331" Type="http://schemas.openxmlformats.org/officeDocument/2006/relationships/image" Target="../media/image436.png"/><Relationship Id="rId373" Type="http://schemas.openxmlformats.org/officeDocument/2006/relationships/image" Target="../media/image457.png"/><Relationship Id="rId429" Type="http://schemas.openxmlformats.org/officeDocument/2006/relationships/image" Target="../media/image4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253B2818-45DF-496F-8A5F-442E581992F7}"/>
              </a:ext>
            </a:extLst>
          </p:cNvPr>
          <p:cNvGrpSpPr/>
          <p:nvPr/>
        </p:nvGrpSpPr>
        <p:grpSpPr>
          <a:xfrm>
            <a:off x="11009501" y="737672"/>
            <a:ext cx="178560" cy="168480"/>
            <a:chOff x="11009501" y="737672"/>
            <a:chExt cx="178560" cy="1684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FA92E43-912D-45DD-AAC1-EE6A30B37E89}"/>
                    </a:ext>
                  </a:extLst>
                </p14:cNvPr>
                <p14:cNvContentPartPr/>
                <p14:nvPr/>
              </p14:nvContentPartPr>
              <p14:xfrm>
                <a:off x="11025341" y="737672"/>
                <a:ext cx="123840" cy="164520"/>
              </p14:xfrm>
            </p:contentPart>
          </mc:Choice>
          <mc:Fallback xmlns="">
            <p:pic>
              <p:nvPicPr>
                <p:cNvPr id="2" name="Freihand 1">
                  <a:extLst>
                    <a:ext uri="{FF2B5EF4-FFF2-40B4-BE49-F238E27FC236}">
                      <a16:creationId xmlns:a16="http://schemas.microsoft.com/office/drawing/2014/main" id="{AFA92E43-912D-45DD-AAC1-EE6A30B37E89}"/>
                    </a:ext>
                  </a:extLst>
                </p:cNvPr>
                <p:cNvPicPr/>
                <p:nvPr/>
              </p:nvPicPr>
              <p:blipFill>
                <a:blip r:embed="rId6"/>
                <a:stretch>
                  <a:fillRect/>
                </a:stretch>
              </p:blipFill>
              <p:spPr>
                <a:xfrm>
                  <a:off x="11021021" y="733352"/>
                  <a:ext cx="132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D2D0A8D-58E6-4A2D-8947-5A360FA43ACD}"/>
                    </a:ext>
                  </a:extLst>
                </p14:cNvPr>
                <p14:cNvContentPartPr/>
                <p14:nvPr/>
              </p14:nvContentPartPr>
              <p14:xfrm>
                <a:off x="11009501" y="777632"/>
                <a:ext cx="178560" cy="128520"/>
              </p14:xfrm>
            </p:contentPart>
          </mc:Choice>
          <mc:Fallback xmlns="">
            <p:pic>
              <p:nvPicPr>
                <p:cNvPr id="3" name="Freihand 2">
                  <a:extLst>
                    <a:ext uri="{FF2B5EF4-FFF2-40B4-BE49-F238E27FC236}">
                      <a16:creationId xmlns:a16="http://schemas.microsoft.com/office/drawing/2014/main" id="{7D2D0A8D-58E6-4A2D-8947-5A360FA43ACD}"/>
                    </a:ext>
                  </a:extLst>
                </p:cNvPr>
                <p:cNvPicPr/>
                <p:nvPr/>
              </p:nvPicPr>
              <p:blipFill>
                <a:blip r:embed="rId8"/>
                <a:stretch>
                  <a:fillRect/>
                </a:stretch>
              </p:blipFill>
              <p:spPr>
                <a:xfrm>
                  <a:off x="11005181" y="773312"/>
                  <a:ext cx="187200" cy="137160"/>
                </a:xfrm>
                <a:prstGeom prst="rect">
                  <a:avLst/>
                </a:prstGeom>
              </p:spPr>
            </p:pic>
          </mc:Fallback>
        </mc:AlternateContent>
      </p:grpSp>
      <p:grpSp>
        <p:nvGrpSpPr>
          <p:cNvPr id="14" name="Gruppieren 13">
            <a:extLst>
              <a:ext uri="{FF2B5EF4-FFF2-40B4-BE49-F238E27FC236}">
                <a16:creationId xmlns:a16="http://schemas.microsoft.com/office/drawing/2014/main" id="{BD02EE6E-6751-2E60-AEA3-AB54CBE7DFEF}"/>
              </a:ext>
            </a:extLst>
          </p:cNvPr>
          <p:cNvGrpSpPr/>
          <p:nvPr/>
        </p:nvGrpSpPr>
        <p:grpSpPr>
          <a:xfrm>
            <a:off x="2690411" y="1607662"/>
            <a:ext cx="175320" cy="263880"/>
            <a:chOff x="2690411" y="1607662"/>
            <a:chExt cx="175320" cy="26388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F535E75-3250-25D1-F8D0-DFB938E0DBD2}"/>
                    </a:ext>
                  </a:extLst>
                </p14:cNvPr>
                <p14:cNvContentPartPr/>
                <p14:nvPr/>
              </p14:nvContentPartPr>
              <p14:xfrm>
                <a:off x="2694011" y="1607662"/>
                <a:ext cx="140760" cy="263880"/>
              </p14:xfrm>
            </p:contentPart>
          </mc:Choice>
          <mc:Fallback xmlns="">
            <p:pic>
              <p:nvPicPr>
                <p:cNvPr id="6" name="Freihand 5">
                  <a:extLst>
                    <a:ext uri="{FF2B5EF4-FFF2-40B4-BE49-F238E27FC236}">
                      <a16:creationId xmlns:a16="http://schemas.microsoft.com/office/drawing/2014/main" id="{FF535E75-3250-25D1-F8D0-DFB938E0DBD2}"/>
                    </a:ext>
                  </a:extLst>
                </p:cNvPr>
                <p:cNvPicPr/>
                <p:nvPr/>
              </p:nvPicPr>
              <p:blipFill>
                <a:blip r:embed="rId10"/>
                <a:stretch>
                  <a:fillRect/>
                </a:stretch>
              </p:blipFill>
              <p:spPr>
                <a:xfrm>
                  <a:off x="2687891" y="1601542"/>
                  <a:ext cx="1530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FED5CE9-BAFB-6574-5387-9C5D1CAC3216}"/>
                    </a:ext>
                  </a:extLst>
                </p14:cNvPr>
                <p14:cNvContentPartPr/>
                <p14:nvPr/>
              </p14:nvContentPartPr>
              <p14:xfrm>
                <a:off x="2690411" y="1622782"/>
                <a:ext cx="175320" cy="202680"/>
              </p14:xfrm>
            </p:contentPart>
          </mc:Choice>
          <mc:Fallback xmlns="">
            <p:pic>
              <p:nvPicPr>
                <p:cNvPr id="9" name="Freihand 8">
                  <a:extLst>
                    <a:ext uri="{FF2B5EF4-FFF2-40B4-BE49-F238E27FC236}">
                      <a16:creationId xmlns:a16="http://schemas.microsoft.com/office/drawing/2014/main" id="{1FED5CE9-BAFB-6574-5387-9C5D1CAC3216}"/>
                    </a:ext>
                  </a:extLst>
                </p:cNvPr>
                <p:cNvPicPr/>
                <p:nvPr/>
              </p:nvPicPr>
              <p:blipFill>
                <a:blip r:embed="rId12"/>
                <a:stretch>
                  <a:fillRect/>
                </a:stretch>
              </p:blipFill>
              <p:spPr>
                <a:xfrm>
                  <a:off x="2684291" y="1616662"/>
                  <a:ext cx="187560" cy="21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57" name="Freihand 56">
                <a:extLst>
                  <a:ext uri="{FF2B5EF4-FFF2-40B4-BE49-F238E27FC236}">
                    <a16:creationId xmlns:a16="http://schemas.microsoft.com/office/drawing/2014/main" id="{F89BBC44-D87A-4895-B0BA-EC30DC82244F}"/>
                  </a:ext>
                </a:extLst>
              </p14:cNvPr>
              <p14:cNvContentPartPr/>
              <p14:nvPr/>
            </p14:nvContentPartPr>
            <p14:xfrm>
              <a:off x="9132821" y="61232"/>
              <a:ext cx="1996200" cy="534240"/>
            </p14:xfrm>
          </p:contentPart>
        </mc:Choice>
        <mc:Fallback>
          <p:pic>
            <p:nvPicPr>
              <p:cNvPr id="57" name="Freihand 56">
                <a:extLst>
                  <a:ext uri="{FF2B5EF4-FFF2-40B4-BE49-F238E27FC236}">
                    <a16:creationId xmlns:a16="http://schemas.microsoft.com/office/drawing/2014/main" id="{F89BBC44-D87A-4895-B0BA-EC30DC82244F}"/>
                  </a:ext>
                </a:extLst>
              </p:cNvPr>
              <p:cNvPicPr/>
              <p:nvPr/>
            </p:nvPicPr>
            <p:blipFill>
              <a:blip r:embed="rId14"/>
              <a:stretch>
                <a:fillRect/>
              </a:stretch>
            </p:blipFill>
            <p:spPr>
              <a:xfrm>
                <a:off x="9128501" y="56912"/>
                <a:ext cx="200484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A018648B-9950-4C09-90D7-903144CB6960}"/>
                  </a:ext>
                </a:extLst>
              </p14:cNvPr>
              <p14:cNvContentPartPr/>
              <p14:nvPr/>
            </p14:nvContentPartPr>
            <p14:xfrm>
              <a:off x="9032741" y="1033952"/>
              <a:ext cx="142200" cy="224280"/>
            </p14:xfrm>
          </p:contentPart>
        </mc:Choice>
        <mc:Fallback>
          <p:pic>
            <p:nvPicPr>
              <p:cNvPr id="15" name="Freihand 14">
                <a:extLst>
                  <a:ext uri="{FF2B5EF4-FFF2-40B4-BE49-F238E27FC236}">
                    <a16:creationId xmlns:a16="http://schemas.microsoft.com/office/drawing/2014/main" id="{A018648B-9950-4C09-90D7-903144CB6960}"/>
                  </a:ext>
                </a:extLst>
              </p:cNvPr>
              <p:cNvPicPr/>
              <p:nvPr/>
            </p:nvPicPr>
            <p:blipFill>
              <a:blip r:embed="rId16"/>
              <a:stretch>
                <a:fillRect/>
              </a:stretch>
            </p:blipFill>
            <p:spPr>
              <a:xfrm>
                <a:off x="9028421" y="1029632"/>
                <a:ext cx="1508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79109244-E979-40C6-8E18-7067A5A7206E}"/>
                  </a:ext>
                </a:extLst>
              </p14:cNvPr>
              <p14:cNvContentPartPr/>
              <p14:nvPr/>
            </p14:nvContentPartPr>
            <p14:xfrm>
              <a:off x="9118421" y="1181552"/>
              <a:ext cx="61560" cy="102960"/>
            </p14:xfrm>
          </p:contentPart>
        </mc:Choice>
        <mc:Fallback>
          <p:pic>
            <p:nvPicPr>
              <p:cNvPr id="16" name="Freihand 15">
                <a:extLst>
                  <a:ext uri="{FF2B5EF4-FFF2-40B4-BE49-F238E27FC236}">
                    <a16:creationId xmlns:a16="http://schemas.microsoft.com/office/drawing/2014/main" id="{79109244-E979-40C6-8E18-7067A5A7206E}"/>
                  </a:ext>
                </a:extLst>
              </p:cNvPr>
              <p:cNvPicPr/>
              <p:nvPr/>
            </p:nvPicPr>
            <p:blipFill>
              <a:blip r:embed="rId18"/>
              <a:stretch>
                <a:fillRect/>
              </a:stretch>
            </p:blipFill>
            <p:spPr>
              <a:xfrm>
                <a:off x="9114101" y="1177232"/>
                <a:ext cx="70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B20C3C77-4647-48DF-AACF-DE48E01139AA}"/>
                  </a:ext>
                </a:extLst>
              </p14:cNvPr>
              <p14:cNvContentPartPr/>
              <p14:nvPr/>
            </p14:nvContentPartPr>
            <p14:xfrm>
              <a:off x="9212741" y="1140152"/>
              <a:ext cx="110880" cy="105480"/>
            </p14:xfrm>
          </p:contentPart>
        </mc:Choice>
        <mc:Fallback>
          <p:pic>
            <p:nvPicPr>
              <p:cNvPr id="17" name="Freihand 16">
                <a:extLst>
                  <a:ext uri="{FF2B5EF4-FFF2-40B4-BE49-F238E27FC236}">
                    <a16:creationId xmlns:a16="http://schemas.microsoft.com/office/drawing/2014/main" id="{B20C3C77-4647-48DF-AACF-DE48E01139AA}"/>
                  </a:ext>
                </a:extLst>
              </p:cNvPr>
              <p:cNvPicPr/>
              <p:nvPr/>
            </p:nvPicPr>
            <p:blipFill>
              <a:blip r:embed="rId20"/>
              <a:stretch>
                <a:fillRect/>
              </a:stretch>
            </p:blipFill>
            <p:spPr>
              <a:xfrm>
                <a:off x="9208421" y="1135832"/>
                <a:ext cx="119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CAE0AA85-FB82-4B4A-842F-1001CD009D33}"/>
                  </a:ext>
                </a:extLst>
              </p14:cNvPr>
              <p14:cNvContentPartPr/>
              <p14:nvPr/>
            </p14:nvContentPartPr>
            <p14:xfrm>
              <a:off x="9365381" y="1120352"/>
              <a:ext cx="293400" cy="273960"/>
            </p14:xfrm>
          </p:contentPart>
        </mc:Choice>
        <mc:Fallback>
          <p:pic>
            <p:nvPicPr>
              <p:cNvPr id="18" name="Freihand 17">
                <a:extLst>
                  <a:ext uri="{FF2B5EF4-FFF2-40B4-BE49-F238E27FC236}">
                    <a16:creationId xmlns:a16="http://schemas.microsoft.com/office/drawing/2014/main" id="{CAE0AA85-FB82-4B4A-842F-1001CD009D33}"/>
                  </a:ext>
                </a:extLst>
              </p:cNvPr>
              <p:cNvPicPr/>
              <p:nvPr/>
            </p:nvPicPr>
            <p:blipFill>
              <a:blip r:embed="rId22"/>
              <a:stretch>
                <a:fillRect/>
              </a:stretch>
            </p:blipFill>
            <p:spPr>
              <a:xfrm>
                <a:off x="9361061" y="1116032"/>
                <a:ext cx="3020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CA852D4E-B23B-4D47-9C76-9B5DB781F435}"/>
                  </a:ext>
                </a:extLst>
              </p14:cNvPr>
              <p14:cNvContentPartPr/>
              <p14:nvPr/>
            </p14:nvContentPartPr>
            <p14:xfrm>
              <a:off x="9716741" y="1109192"/>
              <a:ext cx="70920" cy="101160"/>
            </p14:xfrm>
          </p:contentPart>
        </mc:Choice>
        <mc:Fallback>
          <p:pic>
            <p:nvPicPr>
              <p:cNvPr id="19" name="Freihand 18">
                <a:extLst>
                  <a:ext uri="{FF2B5EF4-FFF2-40B4-BE49-F238E27FC236}">
                    <a16:creationId xmlns:a16="http://schemas.microsoft.com/office/drawing/2014/main" id="{CA852D4E-B23B-4D47-9C76-9B5DB781F435}"/>
                  </a:ext>
                </a:extLst>
              </p:cNvPr>
              <p:cNvPicPr/>
              <p:nvPr/>
            </p:nvPicPr>
            <p:blipFill>
              <a:blip r:embed="rId24"/>
              <a:stretch>
                <a:fillRect/>
              </a:stretch>
            </p:blipFill>
            <p:spPr>
              <a:xfrm>
                <a:off x="9712421" y="1104872"/>
                <a:ext cx="79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99CC95B5-FC6B-4C0D-9F25-74303AF2A90E}"/>
                  </a:ext>
                </a:extLst>
              </p14:cNvPr>
              <p14:cNvContentPartPr/>
              <p14:nvPr/>
            </p14:nvContentPartPr>
            <p14:xfrm>
              <a:off x="9846701" y="1072472"/>
              <a:ext cx="68760" cy="106560"/>
            </p14:xfrm>
          </p:contentPart>
        </mc:Choice>
        <mc:Fallback>
          <p:pic>
            <p:nvPicPr>
              <p:cNvPr id="20" name="Freihand 19">
                <a:extLst>
                  <a:ext uri="{FF2B5EF4-FFF2-40B4-BE49-F238E27FC236}">
                    <a16:creationId xmlns:a16="http://schemas.microsoft.com/office/drawing/2014/main" id="{99CC95B5-FC6B-4C0D-9F25-74303AF2A90E}"/>
                  </a:ext>
                </a:extLst>
              </p:cNvPr>
              <p:cNvPicPr/>
              <p:nvPr/>
            </p:nvPicPr>
            <p:blipFill>
              <a:blip r:embed="rId26"/>
              <a:stretch>
                <a:fillRect/>
              </a:stretch>
            </p:blipFill>
            <p:spPr>
              <a:xfrm>
                <a:off x="9842381" y="1068152"/>
                <a:ext cx="77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3086623E-57C9-40F5-9C27-45A4A8357C44}"/>
                  </a:ext>
                </a:extLst>
              </p14:cNvPr>
              <p14:cNvContentPartPr/>
              <p14:nvPr/>
            </p14:nvContentPartPr>
            <p14:xfrm>
              <a:off x="10094021" y="948632"/>
              <a:ext cx="136800" cy="205920"/>
            </p14:xfrm>
          </p:contentPart>
        </mc:Choice>
        <mc:Fallback>
          <p:pic>
            <p:nvPicPr>
              <p:cNvPr id="21" name="Freihand 20">
                <a:extLst>
                  <a:ext uri="{FF2B5EF4-FFF2-40B4-BE49-F238E27FC236}">
                    <a16:creationId xmlns:a16="http://schemas.microsoft.com/office/drawing/2014/main" id="{3086623E-57C9-40F5-9C27-45A4A8357C44}"/>
                  </a:ext>
                </a:extLst>
              </p:cNvPr>
              <p:cNvPicPr/>
              <p:nvPr/>
            </p:nvPicPr>
            <p:blipFill>
              <a:blip r:embed="rId28"/>
              <a:stretch>
                <a:fillRect/>
              </a:stretch>
            </p:blipFill>
            <p:spPr>
              <a:xfrm>
                <a:off x="10089701" y="944312"/>
                <a:ext cx="1454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247DCAFE-70EE-47E9-BBD9-1357FCDA82F8}"/>
                  </a:ext>
                </a:extLst>
              </p14:cNvPr>
              <p14:cNvContentPartPr/>
              <p14:nvPr/>
            </p14:nvContentPartPr>
            <p14:xfrm>
              <a:off x="10313261" y="924512"/>
              <a:ext cx="344880" cy="201600"/>
            </p14:xfrm>
          </p:contentPart>
        </mc:Choice>
        <mc:Fallback>
          <p:pic>
            <p:nvPicPr>
              <p:cNvPr id="22" name="Freihand 21">
                <a:extLst>
                  <a:ext uri="{FF2B5EF4-FFF2-40B4-BE49-F238E27FC236}">
                    <a16:creationId xmlns:a16="http://schemas.microsoft.com/office/drawing/2014/main" id="{247DCAFE-70EE-47E9-BBD9-1357FCDA82F8}"/>
                  </a:ext>
                </a:extLst>
              </p:cNvPr>
              <p:cNvPicPr/>
              <p:nvPr/>
            </p:nvPicPr>
            <p:blipFill>
              <a:blip r:embed="rId30"/>
              <a:stretch>
                <a:fillRect/>
              </a:stretch>
            </p:blipFill>
            <p:spPr>
              <a:xfrm>
                <a:off x="10308941" y="920192"/>
                <a:ext cx="3535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6BAA1EBC-9277-483E-9F02-CB90FC7EB281}"/>
                  </a:ext>
                </a:extLst>
              </p14:cNvPr>
              <p14:cNvContentPartPr/>
              <p14:nvPr/>
            </p14:nvContentPartPr>
            <p14:xfrm>
              <a:off x="10715021" y="1025312"/>
              <a:ext cx="196920" cy="56520"/>
            </p14:xfrm>
          </p:contentPart>
        </mc:Choice>
        <mc:Fallback>
          <p:pic>
            <p:nvPicPr>
              <p:cNvPr id="23" name="Freihand 22">
                <a:extLst>
                  <a:ext uri="{FF2B5EF4-FFF2-40B4-BE49-F238E27FC236}">
                    <a16:creationId xmlns:a16="http://schemas.microsoft.com/office/drawing/2014/main" id="{6BAA1EBC-9277-483E-9F02-CB90FC7EB281}"/>
                  </a:ext>
                </a:extLst>
              </p:cNvPr>
              <p:cNvPicPr/>
              <p:nvPr/>
            </p:nvPicPr>
            <p:blipFill>
              <a:blip r:embed="rId32"/>
              <a:stretch>
                <a:fillRect/>
              </a:stretch>
            </p:blipFill>
            <p:spPr>
              <a:xfrm>
                <a:off x="10710701" y="1020992"/>
                <a:ext cx="2055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B9A2C12B-26C4-46BA-84E0-6FC8B21C092F}"/>
                  </a:ext>
                </a:extLst>
              </p14:cNvPr>
              <p14:cNvContentPartPr/>
              <p14:nvPr/>
            </p14:nvContentPartPr>
            <p14:xfrm>
              <a:off x="10945421" y="899672"/>
              <a:ext cx="243360" cy="175320"/>
            </p14:xfrm>
          </p:contentPart>
        </mc:Choice>
        <mc:Fallback>
          <p:pic>
            <p:nvPicPr>
              <p:cNvPr id="24" name="Freihand 23">
                <a:extLst>
                  <a:ext uri="{FF2B5EF4-FFF2-40B4-BE49-F238E27FC236}">
                    <a16:creationId xmlns:a16="http://schemas.microsoft.com/office/drawing/2014/main" id="{B9A2C12B-26C4-46BA-84E0-6FC8B21C092F}"/>
                  </a:ext>
                </a:extLst>
              </p:cNvPr>
              <p:cNvPicPr/>
              <p:nvPr/>
            </p:nvPicPr>
            <p:blipFill>
              <a:blip r:embed="rId34"/>
              <a:stretch>
                <a:fillRect/>
              </a:stretch>
            </p:blipFill>
            <p:spPr>
              <a:xfrm>
                <a:off x="10941101" y="895352"/>
                <a:ext cx="2520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59FE6178-33DB-40D6-9DE1-C843D5A062C1}"/>
                  </a:ext>
                </a:extLst>
              </p14:cNvPr>
              <p14:cNvContentPartPr/>
              <p14:nvPr/>
            </p14:nvContentPartPr>
            <p14:xfrm>
              <a:off x="11213621" y="887072"/>
              <a:ext cx="199800" cy="160200"/>
            </p14:xfrm>
          </p:contentPart>
        </mc:Choice>
        <mc:Fallback>
          <p:pic>
            <p:nvPicPr>
              <p:cNvPr id="25" name="Freihand 24">
                <a:extLst>
                  <a:ext uri="{FF2B5EF4-FFF2-40B4-BE49-F238E27FC236}">
                    <a16:creationId xmlns:a16="http://schemas.microsoft.com/office/drawing/2014/main" id="{59FE6178-33DB-40D6-9DE1-C843D5A062C1}"/>
                  </a:ext>
                </a:extLst>
              </p:cNvPr>
              <p:cNvPicPr/>
              <p:nvPr/>
            </p:nvPicPr>
            <p:blipFill>
              <a:blip r:embed="rId36"/>
              <a:stretch>
                <a:fillRect/>
              </a:stretch>
            </p:blipFill>
            <p:spPr>
              <a:xfrm>
                <a:off x="11209301" y="882752"/>
                <a:ext cx="208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419939DD-C63C-44E6-9A59-C1E304FC5F15}"/>
                  </a:ext>
                </a:extLst>
              </p14:cNvPr>
              <p14:cNvContentPartPr/>
              <p14:nvPr/>
            </p14:nvContentPartPr>
            <p14:xfrm>
              <a:off x="9227141" y="1559912"/>
              <a:ext cx="9360" cy="1463400"/>
            </p14:xfrm>
          </p:contentPart>
        </mc:Choice>
        <mc:Fallback>
          <p:pic>
            <p:nvPicPr>
              <p:cNvPr id="27" name="Freihand 26">
                <a:extLst>
                  <a:ext uri="{FF2B5EF4-FFF2-40B4-BE49-F238E27FC236}">
                    <a16:creationId xmlns:a16="http://schemas.microsoft.com/office/drawing/2014/main" id="{419939DD-C63C-44E6-9A59-C1E304FC5F15}"/>
                  </a:ext>
                </a:extLst>
              </p:cNvPr>
              <p:cNvPicPr/>
              <p:nvPr/>
            </p:nvPicPr>
            <p:blipFill>
              <a:blip r:embed="rId38"/>
              <a:stretch>
                <a:fillRect/>
              </a:stretch>
            </p:blipFill>
            <p:spPr>
              <a:xfrm>
                <a:off x="9222821" y="1555592"/>
                <a:ext cx="18000" cy="1472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BBF637B0-BAFD-4C60-BC55-BAAF9863BEED}"/>
                  </a:ext>
                </a:extLst>
              </p14:cNvPr>
              <p14:cNvContentPartPr/>
              <p14:nvPr/>
            </p14:nvContentPartPr>
            <p14:xfrm>
              <a:off x="9095021" y="2971472"/>
              <a:ext cx="1874520" cy="97920"/>
            </p14:xfrm>
          </p:contentPart>
        </mc:Choice>
        <mc:Fallback>
          <p:pic>
            <p:nvPicPr>
              <p:cNvPr id="28" name="Freihand 27">
                <a:extLst>
                  <a:ext uri="{FF2B5EF4-FFF2-40B4-BE49-F238E27FC236}">
                    <a16:creationId xmlns:a16="http://schemas.microsoft.com/office/drawing/2014/main" id="{BBF637B0-BAFD-4C60-BC55-BAAF9863BEED}"/>
                  </a:ext>
                </a:extLst>
              </p:cNvPr>
              <p:cNvPicPr/>
              <p:nvPr/>
            </p:nvPicPr>
            <p:blipFill>
              <a:blip r:embed="rId40"/>
              <a:stretch>
                <a:fillRect/>
              </a:stretch>
            </p:blipFill>
            <p:spPr>
              <a:xfrm>
                <a:off x="9090701" y="2967152"/>
                <a:ext cx="1883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A37C70A8-3AD1-413E-9AF6-A06EF1D4D64F}"/>
                  </a:ext>
                </a:extLst>
              </p14:cNvPr>
              <p14:cNvContentPartPr/>
              <p14:nvPr/>
            </p14:nvContentPartPr>
            <p14:xfrm>
              <a:off x="10962701" y="2965352"/>
              <a:ext cx="240120" cy="165960"/>
            </p14:xfrm>
          </p:contentPart>
        </mc:Choice>
        <mc:Fallback>
          <p:pic>
            <p:nvPicPr>
              <p:cNvPr id="30" name="Freihand 29">
                <a:extLst>
                  <a:ext uri="{FF2B5EF4-FFF2-40B4-BE49-F238E27FC236}">
                    <a16:creationId xmlns:a16="http://schemas.microsoft.com/office/drawing/2014/main" id="{A37C70A8-3AD1-413E-9AF6-A06EF1D4D64F}"/>
                  </a:ext>
                </a:extLst>
              </p:cNvPr>
              <p:cNvPicPr/>
              <p:nvPr/>
            </p:nvPicPr>
            <p:blipFill>
              <a:blip r:embed="rId42"/>
              <a:stretch>
                <a:fillRect/>
              </a:stretch>
            </p:blipFill>
            <p:spPr>
              <a:xfrm>
                <a:off x="10958381" y="2961032"/>
                <a:ext cx="248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52B3DE72-D9F2-4042-92C3-41AA0ACCA92C}"/>
                  </a:ext>
                </a:extLst>
              </p14:cNvPr>
              <p14:cNvContentPartPr/>
              <p14:nvPr/>
            </p14:nvContentPartPr>
            <p14:xfrm>
              <a:off x="9110141" y="1401872"/>
              <a:ext cx="173880" cy="204480"/>
            </p14:xfrm>
          </p:contentPart>
        </mc:Choice>
        <mc:Fallback>
          <p:pic>
            <p:nvPicPr>
              <p:cNvPr id="32" name="Freihand 31">
                <a:extLst>
                  <a:ext uri="{FF2B5EF4-FFF2-40B4-BE49-F238E27FC236}">
                    <a16:creationId xmlns:a16="http://schemas.microsoft.com/office/drawing/2014/main" id="{52B3DE72-D9F2-4042-92C3-41AA0ACCA92C}"/>
                  </a:ext>
                </a:extLst>
              </p:cNvPr>
              <p:cNvPicPr/>
              <p:nvPr/>
            </p:nvPicPr>
            <p:blipFill>
              <a:blip r:embed="rId44"/>
              <a:stretch>
                <a:fillRect/>
              </a:stretch>
            </p:blipFill>
            <p:spPr>
              <a:xfrm>
                <a:off x="9105821" y="1397552"/>
                <a:ext cx="182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B6CB2EEC-6283-4B28-B826-EE1336BF5E3C}"/>
                  </a:ext>
                </a:extLst>
              </p14:cNvPr>
              <p14:cNvContentPartPr/>
              <p14:nvPr/>
            </p14:nvContentPartPr>
            <p14:xfrm>
              <a:off x="8861381" y="1402592"/>
              <a:ext cx="82800" cy="65160"/>
            </p14:xfrm>
          </p:contentPart>
        </mc:Choice>
        <mc:Fallback>
          <p:pic>
            <p:nvPicPr>
              <p:cNvPr id="34" name="Freihand 33">
                <a:extLst>
                  <a:ext uri="{FF2B5EF4-FFF2-40B4-BE49-F238E27FC236}">
                    <a16:creationId xmlns:a16="http://schemas.microsoft.com/office/drawing/2014/main" id="{B6CB2EEC-6283-4B28-B826-EE1336BF5E3C}"/>
                  </a:ext>
                </a:extLst>
              </p:cNvPr>
              <p:cNvPicPr/>
              <p:nvPr/>
            </p:nvPicPr>
            <p:blipFill>
              <a:blip r:embed="rId46"/>
              <a:stretch>
                <a:fillRect/>
              </a:stretch>
            </p:blipFill>
            <p:spPr>
              <a:xfrm>
                <a:off x="8857061" y="1398272"/>
                <a:ext cx="91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82F042ED-7CE0-4FF6-8695-F9373094EC22}"/>
                  </a:ext>
                </a:extLst>
              </p14:cNvPr>
              <p14:cNvContentPartPr/>
              <p14:nvPr/>
            </p14:nvContentPartPr>
            <p14:xfrm>
              <a:off x="8922941" y="1393592"/>
              <a:ext cx="28080" cy="189000"/>
            </p14:xfrm>
          </p:contentPart>
        </mc:Choice>
        <mc:Fallback>
          <p:pic>
            <p:nvPicPr>
              <p:cNvPr id="35" name="Freihand 34">
                <a:extLst>
                  <a:ext uri="{FF2B5EF4-FFF2-40B4-BE49-F238E27FC236}">
                    <a16:creationId xmlns:a16="http://schemas.microsoft.com/office/drawing/2014/main" id="{82F042ED-7CE0-4FF6-8695-F9373094EC22}"/>
                  </a:ext>
                </a:extLst>
              </p:cNvPr>
              <p:cNvPicPr/>
              <p:nvPr/>
            </p:nvPicPr>
            <p:blipFill>
              <a:blip r:embed="rId48"/>
              <a:stretch>
                <a:fillRect/>
              </a:stretch>
            </p:blipFill>
            <p:spPr>
              <a:xfrm>
                <a:off x="8918621" y="1389272"/>
                <a:ext cx="36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E27FC5B8-92DE-4C64-B19B-8128862D63BE}"/>
                  </a:ext>
                </a:extLst>
              </p14:cNvPr>
              <p14:cNvContentPartPr/>
              <p14:nvPr/>
            </p14:nvContentPartPr>
            <p14:xfrm>
              <a:off x="9022661" y="1329152"/>
              <a:ext cx="19080" cy="103680"/>
            </p14:xfrm>
          </p:contentPart>
        </mc:Choice>
        <mc:Fallback>
          <p:pic>
            <p:nvPicPr>
              <p:cNvPr id="36" name="Freihand 35">
                <a:extLst>
                  <a:ext uri="{FF2B5EF4-FFF2-40B4-BE49-F238E27FC236}">
                    <a16:creationId xmlns:a16="http://schemas.microsoft.com/office/drawing/2014/main" id="{E27FC5B8-92DE-4C64-B19B-8128862D63BE}"/>
                  </a:ext>
                </a:extLst>
              </p:cNvPr>
              <p:cNvPicPr/>
              <p:nvPr/>
            </p:nvPicPr>
            <p:blipFill>
              <a:blip r:embed="rId50"/>
              <a:stretch>
                <a:fillRect/>
              </a:stretch>
            </p:blipFill>
            <p:spPr>
              <a:xfrm>
                <a:off x="9018341" y="1324832"/>
                <a:ext cx="27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FD3C3C11-704F-485D-8EC9-82456466865B}"/>
                  </a:ext>
                </a:extLst>
              </p14:cNvPr>
              <p14:cNvContentPartPr/>
              <p14:nvPr/>
            </p14:nvContentPartPr>
            <p14:xfrm>
              <a:off x="8970461" y="1300352"/>
              <a:ext cx="131400" cy="113760"/>
            </p14:xfrm>
          </p:contentPart>
        </mc:Choice>
        <mc:Fallback>
          <p:pic>
            <p:nvPicPr>
              <p:cNvPr id="37" name="Freihand 36">
                <a:extLst>
                  <a:ext uri="{FF2B5EF4-FFF2-40B4-BE49-F238E27FC236}">
                    <a16:creationId xmlns:a16="http://schemas.microsoft.com/office/drawing/2014/main" id="{FD3C3C11-704F-485D-8EC9-82456466865B}"/>
                  </a:ext>
                </a:extLst>
              </p:cNvPr>
              <p:cNvPicPr/>
              <p:nvPr/>
            </p:nvPicPr>
            <p:blipFill>
              <a:blip r:embed="rId52"/>
              <a:stretch>
                <a:fillRect/>
              </a:stretch>
            </p:blipFill>
            <p:spPr>
              <a:xfrm>
                <a:off x="8966141" y="1296032"/>
                <a:ext cx="140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B052AEE0-810A-4EE1-91FE-1994E996D95E}"/>
                  </a:ext>
                </a:extLst>
              </p14:cNvPr>
              <p14:cNvContentPartPr/>
              <p14:nvPr/>
            </p14:nvContentPartPr>
            <p14:xfrm>
              <a:off x="10985021" y="3274952"/>
              <a:ext cx="360" cy="360"/>
            </p14:xfrm>
          </p:contentPart>
        </mc:Choice>
        <mc:Fallback>
          <p:pic>
            <p:nvPicPr>
              <p:cNvPr id="38" name="Freihand 37">
                <a:extLst>
                  <a:ext uri="{FF2B5EF4-FFF2-40B4-BE49-F238E27FC236}">
                    <a16:creationId xmlns:a16="http://schemas.microsoft.com/office/drawing/2014/main" id="{B052AEE0-810A-4EE1-91FE-1994E996D95E}"/>
                  </a:ext>
                </a:extLst>
              </p:cNvPr>
              <p:cNvPicPr/>
              <p:nvPr/>
            </p:nvPicPr>
            <p:blipFill>
              <a:blip r:embed="rId54"/>
              <a:stretch>
                <a:fillRect/>
              </a:stretch>
            </p:blipFill>
            <p:spPr>
              <a:xfrm>
                <a:off x="10980701" y="3270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3A7E1AEE-C771-45AB-86C0-21A3A23930F2}"/>
                  </a:ext>
                </a:extLst>
              </p14:cNvPr>
              <p14:cNvContentPartPr/>
              <p14:nvPr/>
            </p14:nvContentPartPr>
            <p14:xfrm>
              <a:off x="11013821" y="3254432"/>
              <a:ext cx="78840" cy="47520"/>
            </p14:xfrm>
          </p:contentPart>
        </mc:Choice>
        <mc:Fallback>
          <p:pic>
            <p:nvPicPr>
              <p:cNvPr id="39" name="Freihand 38">
                <a:extLst>
                  <a:ext uri="{FF2B5EF4-FFF2-40B4-BE49-F238E27FC236}">
                    <a16:creationId xmlns:a16="http://schemas.microsoft.com/office/drawing/2014/main" id="{3A7E1AEE-C771-45AB-86C0-21A3A23930F2}"/>
                  </a:ext>
                </a:extLst>
              </p:cNvPr>
              <p:cNvPicPr/>
              <p:nvPr/>
            </p:nvPicPr>
            <p:blipFill>
              <a:blip r:embed="rId56"/>
              <a:stretch>
                <a:fillRect/>
              </a:stretch>
            </p:blipFill>
            <p:spPr>
              <a:xfrm>
                <a:off x="11009501" y="3250112"/>
                <a:ext cx="87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DF1EA68C-1313-43CB-9FB3-406E4C49FF85}"/>
                  </a:ext>
                </a:extLst>
              </p14:cNvPr>
              <p14:cNvContentPartPr/>
              <p14:nvPr/>
            </p14:nvContentPartPr>
            <p14:xfrm>
              <a:off x="11042261" y="3214472"/>
              <a:ext cx="93600" cy="218880"/>
            </p14:xfrm>
          </p:contentPart>
        </mc:Choice>
        <mc:Fallback>
          <p:pic>
            <p:nvPicPr>
              <p:cNvPr id="40" name="Freihand 39">
                <a:extLst>
                  <a:ext uri="{FF2B5EF4-FFF2-40B4-BE49-F238E27FC236}">
                    <a16:creationId xmlns:a16="http://schemas.microsoft.com/office/drawing/2014/main" id="{DF1EA68C-1313-43CB-9FB3-406E4C49FF85}"/>
                  </a:ext>
                </a:extLst>
              </p:cNvPr>
              <p:cNvPicPr/>
              <p:nvPr/>
            </p:nvPicPr>
            <p:blipFill>
              <a:blip r:embed="rId58"/>
              <a:stretch>
                <a:fillRect/>
              </a:stretch>
            </p:blipFill>
            <p:spPr>
              <a:xfrm>
                <a:off x="11037941" y="3210152"/>
                <a:ext cx="102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652FC4CE-CFC7-410A-AF67-C55F79433460}"/>
                  </a:ext>
                </a:extLst>
              </p14:cNvPr>
              <p14:cNvContentPartPr/>
              <p14:nvPr/>
            </p14:nvContentPartPr>
            <p14:xfrm>
              <a:off x="8721701" y="1158152"/>
              <a:ext cx="483840" cy="528840"/>
            </p14:xfrm>
          </p:contentPart>
        </mc:Choice>
        <mc:Fallback>
          <p:pic>
            <p:nvPicPr>
              <p:cNvPr id="43" name="Freihand 42">
                <a:extLst>
                  <a:ext uri="{FF2B5EF4-FFF2-40B4-BE49-F238E27FC236}">
                    <a16:creationId xmlns:a16="http://schemas.microsoft.com/office/drawing/2014/main" id="{652FC4CE-CFC7-410A-AF67-C55F79433460}"/>
                  </a:ext>
                </a:extLst>
              </p:cNvPr>
              <p:cNvPicPr/>
              <p:nvPr/>
            </p:nvPicPr>
            <p:blipFill>
              <a:blip r:embed="rId60"/>
              <a:stretch>
                <a:fillRect/>
              </a:stretch>
            </p:blipFill>
            <p:spPr>
              <a:xfrm>
                <a:off x="8717381" y="1153832"/>
                <a:ext cx="49248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52BA090E-15DB-4C82-84F9-D056B9E6A8D6}"/>
                  </a:ext>
                </a:extLst>
              </p14:cNvPr>
              <p14:cNvContentPartPr/>
              <p14:nvPr/>
            </p14:nvContentPartPr>
            <p14:xfrm>
              <a:off x="9253421" y="342392"/>
              <a:ext cx="105840" cy="93960"/>
            </p14:xfrm>
          </p:contentPart>
        </mc:Choice>
        <mc:Fallback>
          <p:pic>
            <p:nvPicPr>
              <p:cNvPr id="45" name="Freihand 44">
                <a:extLst>
                  <a:ext uri="{FF2B5EF4-FFF2-40B4-BE49-F238E27FC236}">
                    <a16:creationId xmlns:a16="http://schemas.microsoft.com/office/drawing/2014/main" id="{52BA090E-15DB-4C82-84F9-D056B9E6A8D6}"/>
                  </a:ext>
                </a:extLst>
              </p:cNvPr>
              <p:cNvPicPr/>
              <p:nvPr/>
            </p:nvPicPr>
            <p:blipFill>
              <a:blip r:embed="rId62"/>
              <a:stretch>
                <a:fillRect/>
              </a:stretch>
            </p:blipFill>
            <p:spPr>
              <a:xfrm>
                <a:off x="9249101" y="338072"/>
                <a:ext cx="114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BE40E445-591D-4464-96F4-2CC21DA53E55}"/>
                  </a:ext>
                </a:extLst>
              </p14:cNvPr>
              <p14:cNvContentPartPr/>
              <p14:nvPr/>
            </p14:nvContentPartPr>
            <p14:xfrm>
              <a:off x="9323621" y="359672"/>
              <a:ext cx="56160" cy="204480"/>
            </p14:xfrm>
          </p:contentPart>
        </mc:Choice>
        <mc:Fallback>
          <p:pic>
            <p:nvPicPr>
              <p:cNvPr id="46" name="Freihand 45">
                <a:extLst>
                  <a:ext uri="{FF2B5EF4-FFF2-40B4-BE49-F238E27FC236}">
                    <a16:creationId xmlns:a16="http://schemas.microsoft.com/office/drawing/2014/main" id="{BE40E445-591D-4464-96F4-2CC21DA53E55}"/>
                  </a:ext>
                </a:extLst>
              </p:cNvPr>
              <p:cNvPicPr/>
              <p:nvPr/>
            </p:nvPicPr>
            <p:blipFill>
              <a:blip r:embed="rId64"/>
              <a:stretch>
                <a:fillRect/>
              </a:stretch>
            </p:blipFill>
            <p:spPr>
              <a:xfrm>
                <a:off x="9319301" y="355352"/>
                <a:ext cx="648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B451DA59-5B3E-4E84-8FD0-676859DAE6CF}"/>
                  </a:ext>
                </a:extLst>
              </p14:cNvPr>
              <p14:cNvContentPartPr/>
              <p14:nvPr/>
            </p14:nvContentPartPr>
            <p14:xfrm>
              <a:off x="9480941" y="246272"/>
              <a:ext cx="22680" cy="100440"/>
            </p14:xfrm>
          </p:contentPart>
        </mc:Choice>
        <mc:Fallback>
          <p:pic>
            <p:nvPicPr>
              <p:cNvPr id="47" name="Freihand 46">
                <a:extLst>
                  <a:ext uri="{FF2B5EF4-FFF2-40B4-BE49-F238E27FC236}">
                    <a16:creationId xmlns:a16="http://schemas.microsoft.com/office/drawing/2014/main" id="{B451DA59-5B3E-4E84-8FD0-676859DAE6CF}"/>
                  </a:ext>
                </a:extLst>
              </p:cNvPr>
              <p:cNvPicPr/>
              <p:nvPr/>
            </p:nvPicPr>
            <p:blipFill>
              <a:blip r:embed="rId66"/>
              <a:stretch>
                <a:fillRect/>
              </a:stretch>
            </p:blipFill>
            <p:spPr>
              <a:xfrm>
                <a:off x="9476621" y="241952"/>
                <a:ext cx="31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D3DF1C55-793F-407A-B4AF-B47CEE7965DD}"/>
                  </a:ext>
                </a:extLst>
              </p14:cNvPr>
              <p14:cNvContentPartPr/>
              <p14:nvPr/>
            </p14:nvContentPartPr>
            <p14:xfrm>
              <a:off x="9402821" y="225392"/>
              <a:ext cx="163080" cy="139320"/>
            </p14:xfrm>
          </p:contentPart>
        </mc:Choice>
        <mc:Fallback>
          <p:pic>
            <p:nvPicPr>
              <p:cNvPr id="48" name="Freihand 47">
                <a:extLst>
                  <a:ext uri="{FF2B5EF4-FFF2-40B4-BE49-F238E27FC236}">
                    <a16:creationId xmlns:a16="http://schemas.microsoft.com/office/drawing/2014/main" id="{D3DF1C55-793F-407A-B4AF-B47CEE7965DD}"/>
                  </a:ext>
                </a:extLst>
              </p:cNvPr>
              <p:cNvPicPr/>
              <p:nvPr/>
            </p:nvPicPr>
            <p:blipFill>
              <a:blip r:embed="rId68"/>
              <a:stretch>
                <a:fillRect/>
              </a:stretch>
            </p:blipFill>
            <p:spPr>
              <a:xfrm>
                <a:off x="9398501" y="221072"/>
                <a:ext cx="171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 name="Freihand 48">
                <a:extLst>
                  <a:ext uri="{FF2B5EF4-FFF2-40B4-BE49-F238E27FC236}">
                    <a16:creationId xmlns:a16="http://schemas.microsoft.com/office/drawing/2014/main" id="{1C2BB678-17B6-4A34-B341-E1CBDE8835E6}"/>
                  </a:ext>
                </a:extLst>
              </p14:cNvPr>
              <p14:cNvContentPartPr/>
              <p14:nvPr/>
            </p14:nvContentPartPr>
            <p14:xfrm>
              <a:off x="9624221" y="365432"/>
              <a:ext cx="193680" cy="62280"/>
            </p14:xfrm>
          </p:contentPart>
        </mc:Choice>
        <mc:Fallback>
          <p:pic>
            <p:nvPicPr>
              <p:cNvPr id="49" name="Freihand 48">
                <a:extLst>
                  <a:ext uri="{FF2B5EF4-FFF2-40B4-BE49-F238E27FC236}">
                    <a16:creationId xmlns:a16="http://schemas.microsoft.com/office/drawing/2014/main" id="{1C2BB678-17B6-4A34-B341-E1CBDE8835E6}"/>
                  </a:ext>
                </a:extLst>
              </p:cNvPr>
              <p:cNvPicPr/>
              <p:nvPr/>
            </p:nvPicPr>
            <p:blipFill>
              <a:blip r:embed="rId70"/>
              <a:stretch>
                <a:fillRect/>
              </a:stretch>
            </p:blipFill>
            <p:spPr>
              <a:xfrm>
                <a:off x="9619901" y="361112"/>
                <a:ext cx="202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Freihand 49">
                <a:extLst>
                  <a:ext uri="{FF2B5EF4-FFF2-40B4-BE49-F238E27FC236}">
                    <a16:creationId xmlns:a16="http://schemas.microsoft.com/office/drawing/2014/main" id="{9B575051-0C10-4527-BF9A-155905445BB5}"/>
                  </a:ext>
                </a:extLst>
              </p14:cNvPr>
              <p14:cNvContentPartPr/>
              <p14:nvPr/>
            </p14:nvContentPartPr>
            <p14:xfrm>
              <a:off x="9994661" y="252752"/>
              <a:ext cx="108720" cy="140040"/>
            </p14:xfrm>
          </p:contentPart>
        </mc:Choice>
        <mc:Fallback>
          <p:pic>
            <p:nvPicPr>
              <p:cNvPr id="50" name="Freihand 49">
                <a:extLst>
                  <a:ext uri="{FF2B5EF4-FFF2-40B4-BE49-F238E27FC236}">
                    <a16:creationId xmlns:a16="http://schemas.microsoft.com/office/drawing/2014/main" id="{9B575051-0C10-4527-BF9A-155905445BB5}"/>
                  </a:ext>
                </a:extLst>
              </p:cNvPr>
              <p:cNvPicPr/>
              <p:nvPr/>
            </p:nvPicPr>
            <p:blipFill>
              <a:blip r:embed="rId72"/>
              <a:stretch>
                <a:fillRect/>
              </a:stretch>
            </p:blipFill>
            <p:spPr>
              <a:xfrm>
                <a:off x="9990341" y="248432"/>
                <a:ext cx="117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141A541E-7A61-4406-B584-022C357E06EF}"/>
                  </a:ext>
                </a:extLst>
              </p14:cNvPr>
              <p14:cNvContentPartPr/>
              <p14:nvPr/>
            </p14:nvContentPartPr>
            <p14:xfrm>
              <a:off x="10232981" y="280832"/>
              <a:ext cx="18360" cy="108360"/>
            </p14:xfrm>
          </p:contentPart>
        </mc:Choice>
        <mc:Fallback>
          <p:pic>
            <p:nvPicPr>
              <p:cNvPr id="51" name="Freihand 50">
                <a:extLst>
                  <a:ext uri="{FF2B5EF4-FFF2-40B4-BE49-F238E27FC236}">
                    <a16:creationId xmlns:a16="http://schemas.microsoft.com/office/drawing/2014/main" id="{141A541E-7A61-4406-B584-022C357E06EF}"/>
                  </a:ext>
                </a:extLst>
              </p:cNvPr>
              <p:cNvPicPr/>
              <p:nvPr/>
            </p:nvPicPr>
            <p:blipFill>
              <a:blip r:embed="rId74"/>
              <a:stretch>
                <a:fillRect/>
              </a:stretch>
            </p:blipFill>
            <p:spPr>
              <a:xfrm>
                <a:off x="10228661" y="276512"/>
                <a:ext cx="27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4C3F0BDD-EDBD-4A8E-9B66-77F3F2B9C1D8}"/>
                  </a:ext>
                </a:extLst>
              </p14:cNvPr>
              <p14:cNvContentPartPr/>
              <p14:nvPr/>
            </p14:nvContentPartPr>
            <p14:xfrm>
              <a:off x="10188701" y="232232"/>
              <a:ext cx="274320" cy="145800"/>
            </p14:xfrm>
          </p:contentPart>
        </mc:Choice>
        <mc:Fallback>
          <p:pic>
            <p:nvPicPr>
              <p:cNvPr id="52" name="Freihand 51">
                <a:extLst>
                  <a:ext uri="{FF2B5EF4-FFF2-40B4-BE49-F238E27FC236}">
                    <a16:creationId xmlns:a16="http://schemas.microsoft.com/office/drawing/2014/main" id="{4C3F0BDD-EDBD-4A8E-9B66-77F3F2B9C1D8}"/>
                  </a:ext>
                </a:extLst>
              </p:cNvPr>
              <p:cNvPicPr/>
              <p:nvPr/>
            </p:nvPicPr>
            <p:blipFill>
              <a:blip r:embed="rId76"/>
              <a:stretch>
                <a:fillRect/>
              </a:stretch>
            </p:blipFill>
            <p:spPr>
              <a:xfrm>
                <a:off x="10184381" y="227912"/>
                <a:ext cx="282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E53CE91F-5794-45E7-BCA5-06E40561D0AB}"/>
                  </a:ext>
                </a:extLst>
              </p14:cNvPr>
              <p14:cNvContentPartPr/>
              <p14:nvPr/>
            </p14:nvContentPartPr>
            <p14:xfrm>
              <a:off x="10362221" y="233672"/>
              <a:ext cx="178560" cy="146520"/>
            </p14:xfrm>
          </p:contentPart>
        </mc:Choice>
        <mc:Fallback>
          <p:pic>
            <p:nvPicPr>
              <p:cNvPr id="53" name="Freihand 52">
                <a:extLst>
                  <a:ext uri="{FF2B5EF4-FFF2-40B4-BE49-F238E27FC236}">
                    <a16:creationId xmlns:a16="http://schemas.microsoft.com/office/drawing/2014/main" id="{E53CE91F-5794-45E7-BCA5-06E40561D0AB}"/>
                  </a:ext>
                </a:extLst>
              </p:cNvPr>
              <p:cNvPicPr/>
              <p:nvPr/>
            </p:nvPicPr>
            <p:blipFill>
              <a:blip r:embed="rId78"/>
              <a:stretch>
                <a:fillRect/>
              </a:stretch>
            </p:blipFill>
            <p:spPr>
              <a:xfrm>
                <a:off x="10357901" y="229352"/>
                <a:ext cx="187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9B5C716B-D745-4431-A7BC-D952206ED460}"/>
                  </a:ext>
                </a:extLst>
              </p14:cNvPr>
              <p14:cNvContentPartPr/>
              <p14:nvPr/>
            </p14:nvContentPartPr>
            <p14:xfrm>
              <a:off x="10596221" y="210272"/>
              <a:ext cx="157680" cy="105120"/>
            </p14:xfrm>
          </p:contentPart>
        </mc:Choice>
        <mc:Fallback>
          <p:pic>
            <p:nvPicPr>
              <p:cNvPr id="54" name="Freihand 53">
                <a:extLst>
                  <a:ext uri="{FF2B5EF4-FFF2-40B4-BE49-F238E27FC236}">
                    <a16:creationId xmlns:a16="http://schemas.microsoft.com/office/drawing/2014/main" id="{9B5C716B-D745-4431-A7BC-D952206ED460}"/>
                  </a:ext>
                </a:extLst>
              </p:cNvPr>
              <p:cNvPicPr/>
              <p:nvPr/>
            </p:nvPicPr>
            <p:blipFill>
              <a:blip r:embed="rId80"/>
              <a:stretch>
                <a:fillRect/>
              </a:stretch>
            </p:blipFill>
            <p:spPr>
              <a:xfrm>
                <a:off x="10591901" y="205952"/>
                <a:ext cx="166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E2027AC3-45F7-4A76-9038-494231C98C52}"/>
                  </a:ext>
                </a:extLst>
              </p14:cNvPr>
              <p14:cNvContentPartPr/>
              <p14:nvPr/>
            </p14:nvContentPartPr>
            <p14:xfrm>
              <a:off x="10835621" y="198752"/>
              <a:ext cx="155880" cy="142920"/>
            </p14:xfrm>
          </p:contentPart>
        </mc:Choice>
        <mc:Fallback>
          <p:pic>
            <p:nvPicPr>
              <p:cNvPr id="55" name="Freihand 54">
                <a:extLst>
                  <a:ext uri="{FF2B5EF4-FFF2-40B4-BE49-F238E27FC236}">
                    <a16:creationId xmlns:a16="http://schemas.microsoft.com/office/drawing/2014/main" id="{E2027AC3-45F7-4A76-9038-494231C98C52}"/>
                  </a:ext>
                </a:extLst>
              </p:cNvPr>
              <p:cNvPicPr/>
              <p:nvPr/>
            </p:nvPicPr>
            <p:blipFill>
              <a:blip r:embed="rId82"/>
              <a:stretch>
                <a:fillRect/>
              </a:stretch>
            </p:blipFill>
            <p:spPr>
              <a:xfrm>
                <a:off x="10831301" y="194432"/>
                <a:ext cx="164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Freihand 58">
                <a:extLst>
                  <a:ext uri="{FF2B5EF4-FFF2-40B4-BE49-F238E27FC236}">
                    <a16:creationId xmlns:a16="http://schemas.microsoft.com/office/drawing/2014/main" id="{E4AEC109-7FD3-47D9-96D2-7F41CDA752E2}"/>
                  </a:ext>
                </a:extLst>
              </p14:cNvPr>
              <p14:cNvContentPartPr/>
              <p14:nvPr/>
            </p14:nvContentPartPr>
            <p14:xfrm>
              <a:off x="8956781" y="322232"/>
              <a:ext cx="137520" cy="28080"/>
            </p14:xfrm>
          </p:contentPart>
        </mc:Choice>
        <mc:Fallback>
          <p:pic>
            <p:nvPicPr>
              <p:cNvPr id="59" name="Freihand 58">
                <a:extLst>
                  <a:ext uri="{FF2B5EF4-FFF2-40B4-BE49-F238E27FC236}">
                    <a16:creationId xmlns:a16="http://schemas.microsoft.com/office/drawing/2014/main" id="{E4AEC109-7FD3-47D9-96D2-7F41CDA752E2}"/>
                  </a:ext>
                </a:extLst>
              </p:cNvPr>
              <p:cNvPicPr/>
              <p:nvPr/>
            </p:nvPicPr>
            <p:blipFill>
              <a:blip r:embed="rId84"/>
              <a:stretch>
                <a:fillRect/>
              </a:stretch>
            </p:blipFill>
            <p:spPr>
              <a:xfrm>
                <a:off x="8952461" y="317912"/>
                <a:ext cx="1461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Freihand 59">
                <a:extLst>
                  <a:ext uri="{FF2B5EF4-FFF2-40B4-BE49-F238E27FC236}">
                    <a16:creationId xmlns:a16="http://schemas.microsoft.com/office/drawing/2014/main" id="{2D388D86-F3E3-4C2B-AC9A-551F062A91E6}"/>
                  </a:ext>
                </a:extLst>
              </p14:cNvPr>
              <p14:cNvContentPartPr/>
              <p14:nvPr/>
            </p14:nvContentPartPr>
            <p14:xfrm>
              <a:off x="8924381" y="387392"/>
              <a:ext cx="118080" cy="47880"/>
            </p14:xfrm>
          </p:contentPart>
        </mc:Choice>
        <mc:Fallback>
          <p:pic>
            <p:nvPicPr>
              <p:cNvPr id="60" name="Freihand 59">
                <a:extLst>
                  <a:ext uri="{FF2B5EF4-FFF2-40B4-BE49-F238E27FC236}">
                    <a16:creationId xmlns:a16="http://schemas.microsoft.com/office/drawing/2014/main" id="{2D388D86-F3E3-4C2B-AC9A-551F062A91E6}"/>
                  </a:ext>
                </a:extLst>
              </p:cNvPr>
              <p:cNvPicPr/>
              <p:nvPr/>
            </p:nvPicPr>
            <p:blipFill>
              <a:blip r:embed="rId86"/>
              <a:stretch>
                <a:fillRect/>
              </a:stretch>
            </p:blipFill>
            <p:spPr>
              <a:xfrm>
                <a:off x="8920061" y="383072"/>
                <a:ext cx="126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2" name="Freihand 61">
                <a:extLst>
                  <a:ext uri="{FF2B5EF4-FFF2-40B4-BE49-F238E27FC236}">
                    <a16:creationId xmlns:a16="http://schemas.microsoft.com/office/drawing/2014/main" id="{C182A157-16F2-44BB-A3EB-AF7F4A35FAC6}"/>
                  </a:ext>
                </a:extLst>
              </p14:cNvPr>
              <p14:cNvContentPartPr/>
              <p14:nvPr/>
            </p14:nvContentPartPr>
            <p14:xfrm>
              <a:off x="8705861" y="399632"/>
              <a:ext cx="360" cy="360"/>
            </p14:xfrm>
          </p:contentPart>
        </mc:Choice>
        <mc:Fallback>
          <p:pic>
            <p:nvPicPr>
              <p:cNvPr id="62" name="Freihand 61">
                <a:extLst>
                  <a:ext uri="{FF2B5EF4-FFF2-40B4-BE49-F238E27FC236}">
                    <a16:creationId xmlns:a16="http://schemas.microsoft.com/office/drawing/2014/main" id="{C182A157-16F2-44BB-A3EB-AF7F4A35FAC6}"/>
                  </a:ext>
                </a:extLst>
              </p:cNvPr>
              <p:cNvPicPr/>
              <p:nvPr/>
            </p:nvPicPr>
            <p:blipFill>
              <a:blip r:embed="rId54"/>
              <a:stretch>
                <a:fillRect/>
              </a:stretch>
            </p:blipFill>
            <p:spPr>
              <a:xfrm>
                <a:off x="8701541" y="395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Freihand 62">
                <a:extLst>
                  <a:ext uri="{FF2B5EF4-FFF2-40B4-BE49-F238E27FC236}">
                    <a16:creationId xmlns:a16="http://schemas.microsoft.com/office/drawing/2014/main" id="{303D824C-2478-467E-ACAB-E442B5F8AD4D}"/>
                  </a:ext>
                </a:extLst>
              </p14:cNvPr>
              <p14:cNvContentPartPr/>
              <p14:nvPr/>
            </p14:nvContentPartPr>
            <p14:xfrm>
              <a:off x="8671301" y="339152"/>
              <a:ext cx="86040" cy="99000"/>
            </p14:xfrm>
          </p:contentPart>
        </mc:Choice>
        <mc:Fallback>
          <p:pic>
            <p:nvPicPr>
              <p:cNvPr id="63" name="Freihand 62">
                <a:extLst>
                  <a:ext uri="{FF2B5EF4-FFF2-40B4-BE49-F238E27FC236}">
                    <a16:creationId xmlns:a16="http://schemas.microsoft.com/office/drawing/2014/main" id="{303D824C-2478-467E-ACAB-E442B5F8AD4D}"/>
                  </a:ext>
                </a:extLst>
              </p:cNvPr>
              <p:cNvPicPr/>
              <p:nvPr/>
            </p:nvPicPr>
            <p:blipFill>
              <a:blip r:embed="rId89"/>
              <a:stretch>
                <a:fillRect/>
              </a:stretch>
            </p:blipFill>
            <p:spPr>
              <a:xfrm>
                <a:off x="8666981" y="334832"/>
                <a:ext cx="94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4" name="Freihand 63">
                <a:extLst>
                  <a:ext uri="{FF2B5EF4-FFF2-40B4-BE49-F238E27FC236}">
                    <a16:creationId xmlns:a16="http://schemas.microsoft.com/office/drawing/2014/main" id="{3B8B94C6-5EB7-4C2E-95A1-F218E235EA64}"/>
                  </a:ext>
                </a:extLst>
              </p14:cNvPr>
              <p14:cNvContentPartPr/>
              <p14:nvPr/>
            </p14:nvContentPartPr>
            <p14:xfrm>
              <a:off x="8709461" y="290192"/>
              <a:ext cx="105120" cy="289800"/>
            </p14:xfrm>
          </p:contentPart>
        </mc:Choice>
        <mc:Fallback>
          <p:pic>
            <p:nvPicPr>
              <p:cNvPr id="64" name="Freihand 63">
                <a:extLst>
                  <a:ext uri="{FF2B5EF4-FFF2-40B4-BE49-F238E27FC236}">
                    <a16:creationId xmlns:a16="http://schemas.microsoft.com/office/drawing/2014/main" id="{3B8B94C6-5EB7-4C2E-95A1-F218E235EA64}"/>
                  </a:ext>
                </a:extLst>
              </p:cNvPr>
              <p:cNvPicPr/>
              <p:nvPr/>
            </p:nvPicPr>
            <p:blipFill>
              <a:blip r:embed="rId91"/>
              <a:stretch>
                <a:fillRect/>
              </a:stretch>
            </p:blipFill>
            <p:spPr>
              <a:xfrm>
                <a:off x="8705141" y="285872"/>
                <a:ext cx="11376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6" name="Freihand 65">
                <a:extLst>
                  <a:ext uri="{FF2B5EF4-FFF2-40B4-BE49-F238E27FC236}">
                    <a16:creationId xmlns:a16="http://schemas.microsoft.com/office/drawing/2014/main" id="{67AE0ECC-A0B4-4945-B8F7-1751E2407B6C}"/>
                  </a:ext>
                </a:extLst>
              </p14:cNvPr>
              <p14:cNvContentPartPr/>
              <p14:nvPr/>
            </p14:nvContentPartPr>
            <p14:xfrm>
              <a:off x="8927621" y="288392"/>
              <a:ext cx="130680" cy="136800"/>
            </p14:xfrm>
          </p:contentPart>
        </mc:Choice>
        <mc:Fallback>
          <p:pic>
            <p:nvPicPr>
              <p:cNvPr id="66" name="Freihand 65">
                <a:extLst>
                  <a:ext uri="{FF2B5EF4-FFF2-40B4-BE49-F238E27FC236}">
                    <a16:creationId xmlns:a16="http://schemas.microsoft.com/office/drawing/2014/main" id="{67AE0ECC-A0B4-4945-B8F7-1751E2407B6C}"/>
                  </a:ext>
                </a:extLst>
              </p:cNvPr>
              <p:cNvPicPr/>
              <p:nvPr/>
            </p:nvPicPr>
            <p:blipFill>
              <a:blip r:embed="rId93"/>
              <a:stretch>
                <a:fillRect/>
              </a:stretch>
            </p:blipFill>
            <p:spPr>
              <a:xfrm>
                <a:off x="8923301" y="284072"/>
                <a:ext cx="139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7" name="Freihand 66">
                <a:extLst>
                  <a:ext uri="{FF2B5EF4-FFF2-40B4-BE49-F238E27FC236}">
                    <a16:creationId xmlns:a16="http://schemas.microsoft.com/office/drawing/2014/main" id="{648E4B6C-B435-4832-BD9C-EC5BE581AD7F}"/>
                  </a:ext>
                </a:extLst>
              </p14:cNvPr>
              <p14:cNvContentPartPr/>
              <p14:nvPr/>
            </p14:nvContentPartPr>
            <p14:xfrm>
              <a:off x="8898461" y="268592"/>
              <a:ext cx="153000" cy="52920"/>
            </p14:xfrm>
          </p:contentPart>
        </mc:Choice>
        <mc:Fallback>
          <p:pic>
            <p:nvPicPr>
              <p:cNvPr id="67" name="Freihand 66">
                <a:extLst>
                  <a:ext uri="{FF2B5EF4-FFF2-40B4-BE49-F238E27FC236}">
                    <a16:creationId xmlns:a16="http://schemas.microsoft.com/office/drawing/2014/main" id="{648E4B6C-B435-4832-BD9C-EC5BE581AD7F}"/>
                  </a:ext>
                </a:extLst>
              </p:cNvPr>
              <p:cNvPicPr/>
              <p:nvPr/>
            </p:nvPicPr>
            <p:blipFill>
              <a:blip r:embed="rId95"/>
              <a:stretch>
                <a:fillRect/>
              </a:stretch>
            </p:blipFill>
            <p:spPr>
              <a:xfrm>
                <a:off x="8894141" y="264272"/>
                <a:ext cx="161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8" name="Freihand 67">
                <a:extLst>
                  <a:ext uri="{FF2B5EF4-FFF2-40B4-BE49-F238E27FC236}">
                    <a16:creationId xmlns:a16="http://schemas.microsoft.com/office/drawing/2014/main" id="{4DC32183-1338-4B6E-82F1-0159D9F05EBA}"/>
                  </a:ext>
                </a:extLst>
              </p14:cNvPr>
              <p14:cNvContentPartPr/>
              <p14:nvPr/>
            </p14:nvContentPartPr>
            <p14:xfrm>
              <a:off x="8894861" y="375152"/>
              <a:ext cx="159120" cy="37080"/>
            </p14:xfrm>
          </p:contentPart>
        </mc:Choice>
        <mc:Fallback>
          <p:pic>
            <p:nvPicPr>
              <p:cNvPr id="68" name="Freihand 67">
                <a:extLst>
                  <a:ext uri="{FF2B5EF4-FFF2-40B4-BE49-F238E27FC236}">
                    <a16:creationId xmlns:a16="http://schemas.microsoft.com/office/drawing/2014/main" id="{4DC32183-1338-4B6E-82F1-0159D9F05EBA}"/>
                  </a:ext>
                </a:extLst>
              </p:cNvPr>
              <p:cNvPicPr/>
              <p:nvPr/>
            </p:nvPicPr>
            <p:blipFill>
              <a:blip r:embed="rId97"/>
              <a:stretch>
                <a:fillRect/>
              </a:stretch>
            </p:blipFill>
            <p:spPr>
              <a:xfrm>
                <a:off x="8890541" y="370832"/>
                <a:ext cx="167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Freihand 68">
                <a:extLst>
                  <a:ext uri="{FF2B5EF4-FFF2-40B4-BE49-F238E27FC236}">
                    <a16:creationId xmlns:a16="http://schemas.microsoft.com/office/drawing/2014/main" id="{47F38EBE-2D4E-43D7-A914-DC38935BD8C4}"/>
                  </a:ext>
                </a:extLst>
              </p14:cNvPr>
              <p14:cNvContentPartPr/>
              <p14:nvPr/>
            </p14:nvContentPartPr>
            <p14:xfrm>
              <a:off x="8606861" y="318272"/>
              <a:ext cx="360" cy="360"/>
            </p14:xfrm>
          </p:contentPart>
        </mc:Choice>
        <mc:Fallback>
          <p:pic>
            <p:nvPicPr>
              <p:cNvPr id="69" name="Freihand 68">
                <a:extLst>
                  <a:ext uri="{FF2B5EF4-FFF2-40B4-BE49-F238E27FC236}">
                    <a16:creationId xmlns:a16="http://schemas.microsoft.com/office/drawing/2014/main" id="{47F38EBE-2D4E-43D7-A914-DC38935BD8C4}"/>
                  </a:ext>
                </a:extLst>
              </p:cNvPr>
              <p:cNvPicPr/>
              <p:nvPr/>
            </p:nvPicPr>
            <p:blipFill>
              <a:blip r:embed="rId54"/>
              <a:stretch>
                <a:fillRect/>
              </a:stretch>
            </p:blipFill>
            <p:spPr>
              <a:xfrm>
                <a:off x="8602541" y="313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0" name="Freihand 69">
                <a:extLst>
                  <a:ext uri="{FF2B5EF4-FFF2-40B4-BE49-F238E27FC236}">
                    <a16:creationId xmlns:a16="http://schemas.microsoft.com/office/drawing/2014/main" id="{41678EA0-4A9B-4BDD-B945-D1F80B6FA499}"/>
                  </a:ext>
                </a:extLst>
              </p14:cNvPr>
              <p14:cNvContentPartPr/>
              <p14:nvPr/>
            </p14:nvContentPartPr>
            <p14:xfrm>
              <a:off x="8489141" y="33512"/>
              <a:ext cx="1158120" cy="732600"/>
            </p14:xfrm>
          </p:contentPart>
        </mc:Choice>
        <mc:Fallback>
          <p:pic>
            <p:nvPicPr>
              <p:cNvPr id="70" name="Freihand 69">
                <a:extLst>
                  <a:ext uri="{FF2B5EF4-FFF2-40B4-BE49-F238E27FC236}">
                    <a16:creationId xmlns:a16="http://schemas.microsoft.com/office/drawing/2014/main" id="{41678EA0-4A9B-4BDD-B945-D1F80B6FA499}"/>
                  </a:ext>
                </a:extLst>
              </p:cNvPr>
              <p:cNvPicPr/>
              <p:nvPr/>
            </p:nvPicPr>
            <p:blipFill>
              <a:blip r:embed="rId100"/>
              <a:stretch>
                <a:fillRect/>
              </a:stretch>
            </p:blipFill>
            <p:spPr>
              <a:xfrm>
                <a:off x="8484821" y="29192"/>
                <a:ext cx="1166760" cy="741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F4D29A19-0AF9-4583-9557-20988A6205C9}"/>
                  </a:ext>
                </a:extLst>
              </p14:cNvPr>
              <p14:cNvContentPartPr/>
              <p14:nvPr/>
            </p14:nvContentPartPr>
            <p14:xfrm>
              <a:off x="9111581" y="77792"/>
              <a:ext cx="462960" cy="534240"/>
            </p14:xfrm>
          </p:contentPart>
        </mc:Choice>
        <mc:Fallback>
          <p:pic>
            <p:nvPicPr>
              <p:cNvPr id="71" name="Freihand 70">
                <a:extLst>
                  <a:ext uri="{FF2B5EF4-FFF2-40B4-BE49-F238E27FC236}">
                    <a16:creationId xmlns:a16="http://schemas.microsoft.com/office/drawing/2014/main" id="{F4D29A19-0AF9-4583-9557-20988A6205C9}"/>
                  </a:ext>
                </a:extLst>
              </p:cNvPr>
              <p:cNvPicPr/>
              <p:nvPr/>
            </p:nvPicPr>
            <p:blipFill>
              <a:blip r:embed="rId102"/>
              <a:stretch>
                <a:fillRect/>
              </a:stretch>
            </p:blipFill>
            <p:spPr>
              <a:xfrm>
                <a:off x="9107261" y="73472"/>
                <a:ext cx="47160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3" name="Freihand 72">
                <a:extLst>
                  <a:ext uri="{FF2B5EF4-FFF2-40B4-BE49-F238E27FC236}">
                    <a16:creationId xmlns:a16="http://schemas.microsoft.com/office/drawing/2014/main" id="{A4576FF4-D230-4DF0-9E42-DF0AE1157458}"/>
                  </a:ext>
                </a:extLst>
              </p14:cNvPr>
              <p14:cNvContentPartPr/>
              <p14:nvPr/>
            </p14:nvContentPartPr>
            <p14:xfrm>
              <a:off x="8922941" y="318992"/>
              <a:ext cx="139680" cy="27360"/>
            </p14:xfrm>
          </p:contentPart>
        </mc:Choice>
        <mc:Fallback>
          <p:pic>
            <p:nvPicPr>
              <p:cNvPr id="73" name="Freihand 72">
                <a:extLst>
                  <a:ext uri="{FF2B5EF4-FFF2-40B4-BE49-F238E27FC236}">
                    <a16:creationId xmlns:a16="http://schemas.microsoft.com/office/drawing/2014/main" id="{A4576FF4-D230-4DF0-9E42-DF0AE1157458}"/>
                  </a:ext>
                </a:extLst>
              </p:cNvPr>
              <p:cNvPicPr/>
              <p:nvPr/>
            </p:nvPicPr>
            <p:blipFill>
              <a:blip r:embed="rId104"/>
              <a:stretch>
                <a:fillRect/>
              </a:stretch>
            </p:blipFill>
            <p:spPr>
              <a:xfrm>
                <a:off x="8918621" y="314672"/>
                <a:ext cx="148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4" name="Freihand 73">
                <a:extLst>
                  <a:ext uri="{FF2B5EF4-FFF2-40B4-BE49-F238E27FC236}">
                    <a16:creationId xmlns:a16="http://schemas.microsoft.com/office/drawing/2014/main" id="{259F7B26-11AD-4EEE-8E33-683AD605BFB9}"/>
                  </a:ext>
                </a:extLst>
              </p14:cNvPr>
              <p14:cNvContentPartPr/>
              <p14:nvPr/>
            </p14:nvContentPartPr>
            <p14:xfrm>
              <a:off x="8909621" y="392792"/>
              <a:ext cx="112320" cy="29520"/>
            </p14:xfrm>
          </p:contentPart>
        </mc:Choice>
        <mc:Fallback>
          <p:pic>
            <p:nvPicPr>
              <p:cNvPr id="74" name="Freihand 73">
                <a:extLst>
                  <a:ext uri="{FF2B5EF4-FFF2-40B4-BE49-F238E27FC236}">
                    <a16:creationId xmlns:a16="http://schemas.microsoft.com/office/drawing/2014/main" id="{259F7B26-11AD-4EEE-8E33-683AD605BFB9}"/>
                  </a:ext>
                </a:extLst>
              </p:cNvPr>
              <p:cNvPicPr/>
              <p:nvPr/>
            </p:nvPicPr>
            <p:blipFill>
              <a:blip r:embed="rId106"/>
              <a:stretch>
                <a:fillRect/>
              </a:stretch>
            </p:blipFill>
            <p:spPr>
              <a:xfrm>
                <a:off x="8905301" y="388472"/>
                <a:ext cx="120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5" name="Freihand 74">
                <a:extLst>
                  <a:ext uri="{FF2B5EF4-FFF2-40B4-BE49-F238E27FC236}">
                    <a16:creationId xmlns:a16="http://schemas.microsoft.com/office/drawing/2014/main" id="{4A57175A-6EDE-473C-AC78-DF7159ED6A88}"/>
                  </a:ext>
                </a:extLst>
              </p14:cNvPr>
              <p14:cNvContentPartPr/>
              <p14:nvPr/>
            </p14:nvContentPartPr>
            <p14:xfrm>
              <a:off x="8921861" y="268952"/>
              <a:ext cx="88920" cy="19080"/>
            </p14:xfrm>
          </p:contentPart>
        </mc:Choice>
        <mc:Fallback>
          <p:pic>
            <p:nvPicPr>
              <p:cNvPr id="75" name="Freihand 74">
                <a:extLst>
                  <a:ext uri="{FF2B5EF4-FFF2-40B4-BE49-F238E27FC236}">
                    <a16:creationId xmlns:a16="http://schemas.microsoft.com/office/drawing/2014/main" id="{4A57175A-6EDE-473C-AC78-DF7159ED6A88}"/>
                  </a:ext>
                </a:extLst>
              </p:cNvPr>
              <p:cNvPicPr/>
              <p:nvPr/>
            </p:nvPicPr>
            <p:blipFill>
              <a:blip r:embed="rId108"/>
              <a:stretch>
                <a:fillRect/>
              </a:stretch>
            </p:blipFill>
            <p:spPr>
              <a:xfrm>
                <a:off x="8917541" y="264632"/>
                <a:ext cx="97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6" name="Freihand 75">
                <a:extLst>
                  <a:ext uri="{FF2B5EF4-FFF2-40B4-BE49-F238E27FC236}">
                    <a16:creationId xmlns:a16="http://schemas.microsoft.com/office/drawing/2014/main" id="{EA69FCAE-994E-4427-83E3-1B0E770C0861}"/>
                  </a:ext>
                </a:extLst>
              </p14:cNvPr>
              <p14:cNvContentPartPr/>
              <p14:nvPr/>
            </p14:nvContentPartPr>
            <p14:xfrm>
              <a:off x="8931221" y="390632"/>
              <a:ext cx="91800" cy="26280"/>
            </p14:xfrm>
          </p:contentPart>
        </mc:Choice>
        <mc:Fallback>
          <p:pic>
            <p:nvPicPr>
              <p:cNvPr id="76" name="Freihand 75">
                <a:extLst>
                  <a:ext uri="{FF2B5EF4-FFF2-40B4-BE49-F238E27FC236}">
                    <a16:creationId xmlns:a16="http://schemas.microsoft.com/office/drawing/2014/main" id="{EA69FCAE-994E-4427-83E3-1B0E770C0861}"/>
                  </a:ext>
                </a:extLst>
              </p:cNvPr>
              <p:cNvPicPr/>
              <p:nvPr/>
            </p:nvPicPr>
            <p:blipFill>
              <a:blip r:embed="rId110"/>
              <a:stretch>
                <a:fillRect/>
              </a:stretch>
            </p:blipFill>
            <p:spPr>
              <a:xfrm>
                <a:off x="8926901" y="386312"/>
                <a:ext cx="100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7" name="Freihand 76">
                <a:extLst>
                  <a:ext uri="{FF2B5EF4-FFF2-40B4-BE49-F238E27FC236}">
                    <a16:creationId xmlns:a16="http://schemas.microsoft.com/office/drawing/2014/main" id="{6584F948-D19A-4CCA-8C22-AF666A8E40DA}"/>
                  </a:ext>
                </a:extLst>
              </p14:cNvPr>
              <p14:cNvContentPartPr/>
              <p14:nvPr/>
            </p14:nvContentPartPr>
            <p14:xfrm>
              <a:off x="8593901" y="158432"/>
              <a:ext cx="261360" cy="540720"/>
            </p14:xfrm>
          </p:contentPart>
        </mc:Choice>
        <mc:Fallback>
          <p:pic>
            <p:nvPicPr>
              <p:cNvPr id="77" name="Freihand 76">
                <a:extLst>
                  <a:ext uri="{FF2B5EF4-FFF2-40B4-BE49-F238E27FC236}">
                    <a16:creationId xmlns:a16="http://schemas.microsoft.com/office/drawing/2014/main" id="{6584F948-D19A-4CCA-8C22-AF666A8E40DA}"/>
                  </a:ext>
                </a:extLst>
              </p:cNvPr>
              <p:cNvPicPr/>
              <p:nvPr/>
            </p:nvPicPr>
            <p:blipFill>
              <a:blip r:embed="rId112"/>
              <a:stretch>
                <a:fillRect/>
              </a:stretch>
            </p:blipFill>
            <p:spPr>
              <a:xfrm>
                <a:off x="8589581" y="154112"/>
                <a:ext cx="27000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9" name="Freihand 78">
                <a:extLst>
                  <a:ext uri="{FF2B5EF4-FFF2-40B4-BE49-F238E27FC236}">
                    <a16:creationId xmlns:a16="http://schemas.microsoft.com/office/drawing/2014/main" id="{22924FAE-CA38-410B-A579-E4176E14D057}"/>
                  </a:ext>
                </a:extLst>
              </p14:cNvPr>
              <p14:cNvContentPartPr/>
              <p14:nvPr/>
            </p14:nvContentPartPr>
            <p14:xfrm>
              <a:off x="8504981" y="-7888"/>
              <a:ext cx="1122840" cy="762480"/>
            </p14:xfrm>
          </p:contentPart>
        </mc:Choice>
        <mc:Fallback>
          <p:pic>
            <p:nvPicPr>
              <p:cNvPr id="79" name="Freihand 78">
                <a:extLst>
                  <a:ext uri="{FF2B5EF4-FFF2-40B4-BE49-F238E27FC236}">
                    <a16:creationId xmlns:a16="http://schemas.microsoft.com/office/drawing/2014/main" id="{22924FAE-CA38-410B-A579-E4176E14D057}"/>
                  </a:ext>
                </a:extLst>
              </p:cNvPr>
              <p:cNvPicPr/>
              <p:nvPr/>
            </p:nvPicPr>
            <p:blipFill>
              <a:blip r:embed="rId114"/>
              <a:stretch>
                <a:fillRect/>
              </a:stretch>
            </p:blipFill>
            <p:spPr>
              <a:xfrm>
                <a:off x="8500661" y="-12208"/>
                <a:ext cx="1131480" cy="771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0" name="Freihand 79">
                <a:extLst>
                  <a:ext uri="{FF2B5EF4-FFF2-40B4-BE49-F238E27FC236}">
                    <a16:creationId xmlns:a16="http://schemas.microsoft.com/office/drawing/2014/main" id="{A8D5A2E5-4EB3-44DB-AFB7-2091F4DCC0A7}"/>
                  </a:ext>
                </a:extLst>
              </p14:cNvPr>
              <p14:cNvContentPartPr/>
              <p14:nvPr/>
            </p14:nvContentPartPr>
            <p14:xfrm>
              <a:off x="8946341" y="637952"/>
              <a:ext cx="1154520" cy="307800"/>
            </p14:xfrm>
          </p:contentPart>
        </mc:Choice>
        <mc:Fallback>
          <p:pic>
            <p:nvPicPr>
              <p:cNvPr id="80" name="Freihand 79">
                <a:extLst>
                  <a:ext uri="{FF2B5EF4-FFF2-40B4-BE49-F238E27FC236}">
                    <a16:creationId xmlns:a16="http://schemas.microsoft.com/office/drawing/2014/main" id="{A8D5A2E5-4EB3-44DB-AFB7-2091F4DCC0A7}"/>
                  </a:ext>
                </a:extLst>
              </p:cNvPr>
              <p:cNvPicPr/>
              <p:nvPr/>
            </p:nvPicPr>
            <p:blipFill>
              <a:blip r:embed="rId116"/>
              <a:stretch>
                <a:fillRect/>
              </a:stretch>
            </p:blipFill>
            <p:spPr>
              <a:xfrm>
                <a:off x="8942021" y="633632"/>
                <a:ext cx="11631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1" name="Freihand 80">
                <a:extLst>
                  <a:ext uri="{FF2B5EF4-FFF2-40B4-BE49-F238E27FC236}">
                    <a16:creationId xmlns:a16="http://schemas.microsoft.com/office/drawing/2014/main" id="{9613BF42-B84B-453D-8577-21F435161826}"/>
                  </a:ext>
                </a:extLst>
              </p14:cNvPr>
              <p14:cNvContentPartPr/>
              <p14:nvPr/>
            </p14:nvContentPartPr>
            <p14:xfrm>
              <a:off x="10015541" y="789512"/>
              <a:ext cx="122760" cy="109800"/>
            </p14:xfrm>
          </p:contentPart>
        </mc:Choice>
        <mc:Fallback>
          <p:pic>
            <p:nvPicPr>
              <p:cNvPr id="81" name="Freihand 80">
                <a:extLst>
                  <a:ext uri="{FF2B5EF4-FFF2-40B4-BE49-F238E27FC236}">
                    <a16:creationId xmlns:a16="http://schemas.microsoft.com/office/drawing/2014/main" id="{9613BF42-B84B-453D-8577-21F435161826}"/>
                  </a:ext>
                </a:extLst>
              </p:cNvPr>
              <p:cNvPicPr/>
              <p:nvPr/>
            </p:nvPicPr>
            <p:blipFill>
              <a:blip r:embed="rId118"/>
              <a:stretch>
                <a:fillRect/>
              </a:stretch>
            </p:blipFill>
            <p:spPr>
              <a:xfrm>
                <a:off x="10011221" y="785192"/>
                <a:ext cx="131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3" name="Freihand 82">
                <a:extLst>
                  <a:ext uri="{FF2B5EF4-FFF2-40B4-BE49-F238E27FC236}">
                    <a16:creationId xmlns:a16="http://schemas.microsoft.com/office/drawing/2014/main" id="{07A9B154-832A-4F2D-86CD-D2384E4E449C}"/>
                  </a:ext>
                </a:extLst>
              </p14:cNvPr>
              <p14:cNvContentPartPr/>
              <p14:nvPr/>
            </p14:nvContentPartPr>
            <p14:xfrm>
              <a:off x="9218141" y="1447592"/>
              <a:ext cx="1688040" cy="1564560"/>
            </p14:xfrm>
          </p:contentPart>
        </mc:Choice>
        <mc:Fallback>
          <p:pic>
            <p:nvPicPr>
              <p:cNvPr id="83" name="Freihand 82">
                <a:extLst>
                  <a:ext uri="{FF2B5EF4-FFF2-40B4-BE49-F238E27FC236}">
                    <a16:creationId xmlns:a16="http://schemas.microsoft.com/office/drawing/2014/main" id="{07A9B154-832A-4F2D-86CD-D2384E4E449C}"/>
                  </a:ext>
                </a:extLst>
              </p:cNvPr>
              <p:cNvPicPr/>
              <p:nvPr/>
            </p:nvPicPr>
            <p:blipFill>
              <a:blip r:embed="rId120"/>
              <a:stretch>
                <a:fillRect/>
              </a:stretch>
            </p:blipFill>
            <p:spPr>
              <a:xfrm>
                <a:off x="9213821" y="1443272"/>
                <a:ext cx="1696680" cy="1573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5" name="Freihand 84">
                <a:extLst>
                  <a:ext uri="{FF2B5EF4-FFF2-40B4-BE49-F238E27FC236}">
                    <a16:creationId xmlns:a16="http://schemas.microsoft.com/office/drawing/2014/main" id="{1E82DA2B-56E4-4472-BFA4-65577A40B5C9}"/>
                  </a:ext>
                </a:extLst>
              </p14:cNvPr>
              <p14:cNvContentPartPr/>
              <p14:nvPr/>
            </p14:nvContentPartPr>
            <p14:xfrm>
              <a:off x="10978541" y="1247792"/>
              <a:ext cx="123120" cy="43920"/>
            </p14:xfrm>
          </p:contentPart>
        </mc:Choice>
        <mc:Fallback>
          <p:pic>
            <p:nvPicPr>
              <p:cNvPr id="85" name="Freihand 84">
                <a:extLst>
                  <a:ext uri="{FF2B5EF4-FFF2-40B4-BE49-F238E27FC236}">
                    <a16:creationId xmlns:a16="http://schemas.microsoft.com/office/drawing/2014/main" id="{1E82DA2B-56E4-4472-BFA4-65577A40B5C9}"/>
                  </a:ext>
                </a:extLst>
              </p:cNvPr>
              <p:cNvPicPr/>
              <p:nvPr/>
            </p:nvPicPr>
            <p:blipFill>
              <a:blip r:embed="rId122"/>
              <a:stretch>
                <a:fillRect/>
              </a:stretch>
            </p:blipFill>
            <p:spPr>
              <a:xfrm>
                <a:off x="10974221" y="1243472"/>
                <a:ext cx="1317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6" name="Freihand 85">
                <a:extLst>
                  <a:ext uri="{FF2B5EF4-FFF2-40B4-BE49-F238E27FC236}">
                    <a16:creationId xmlns:a16="http://schemas.microsoft.com/office/drawing/2014/main" id="{69058ACF-AC33-46C3-B409-336D14197546}"/>
                  </a:ext>
                </a:extLst>
              </p14:cNvPr>
              <p14:cNvContentPartPr/>
              <p14:nvPr/>
            </p14:nvContentPartPr>
            <p14:xfrm>
              <a:off x="11056301" y="1192712"/>
              <a:ext cx="80640" cy="204120"/>
            </p14:xfrm>
          </p:contentPart>
        </mc:Choice>
        <mc:Fallback>
          <p:pic>
            <p:nvPicPr>
              <p:cNvPr id="86" name="Freihand 85">
                <a:extLst>
                  <a:ext uri="{FF2B5EF4-FFF2-40B4-BE49-F238E27FC236}">
                    <a16:creationId xmlns:a16="http://schemas.microsoft.com/office/drawing/2014/main" id="{69058ACF-AC33-46C3-B409-336D14197546}"/>
                  </a:ext>
                </a:extLst>
              </p:cNvPr>
              <p:cNvPicPr/>
              <p:nvPr/>
            </p:nvPicPr>
            <p:blipFill>
              <a:blip r:embed="rId124"/>
              <a:stretch>
                <a:fillRect/>
              </a:stretch>
            </p:blipFill>
            <p:spPr>
              <a:xfrm>
                <a:off x="11051981" y="1188392"/>
                <a:ext cx="892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8" name="Freihand 87">
                <a:extLst>
                  <a:ext uri="{FF2B5EF4-FFF2-40B4-BE49-F238E27FC236}">
                    <a16:creationId xmlns:a16="http://schemas.microsoft.com/office/drawing/2014/main" id="{5225A114-22A8-4ACC-9539-7C5DD91E38FB}"/>
                  </a:ext>
                </a:extLst>
              </p14:cNvPr>
              <p14:cNvContentPartPr/>
              <p14:nvPr/>
            </p14:nvContentPartPr>
            <p14:xfrm>
              <a:off x="11214341" y="1086152"/>
              <a:ext cx="15480" cy="88200"/>
            </p14:xfrm>
          </p:contentPart>
        </mc:Choice>
        <mc:Fallback>
          <p:pic>
            <p:nvPicPr>
              <p:cNvPr id="88" name="Freihand 87">
                <a:extLst>
                  <a:ext uri="{FF2B5EF4-FFF2-40B4-BE49-F238E27FC236}">
                    <a16:creationId xmlns:a16="http://schemas.microsoft.com/office/drawing/2014/main" id="{5225A114-22A8-4ACC-9539-7C5DD91E38FB}"/>
                  </a:ext>
                </a:extLst>
              </p:cNvPr>
              <p:cNvPicPr/>
              <p:nvPr/>
            </p:nvPicPr>
            <p:blipFill>
              <a:blip r:embed="rId126"/>
              <a:stretch>
                <a:fillRect/>
              </a:stretch>
            </p:blipFill>
            <p:spPr>
              <a:xfrm>
                <a:off x="11210021" y="1081832"/>
                <a:ext cx="24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9" name="Freihand 88">
                <a:extLst>
                  <a:ext uri="{FF2B5EF4-FFF2-40B4-BE49-F238E27FC236}">
                    <a16:creationId xmlns:a16="http://schemas.microsoft.com/office/drawing/2014/main" id="{7AB3B52A-EE0D-4E92-AC53-46E812ED2F2F}"/>
                  </a:ext>
                </a:extLst>
              </p14:cNvPr>
              <p14:cNvContentPartPr/>
              <p14:nvPr/>
            </p14:nvContentPartPr>
            <p14:xfrm>
              <a:off x="11134781" y="1072112"/>
              <a:ext cx="174600" cy="102240"/>
            </p14:xfrm>
          </p:contentPart>
        </mc:Choice>
        <mc:Fallback>
          <p:pic>
            <p:nvPicPr>
              <p:cNvPr id="89" name="Freihand 88">
                <a:extLst>
                  <a:ext uri="{FF2B5EF4-FFF2-40B4-BE49-F238E27FC236}">
                    <a16:creationId xmlns:a16="http://schemas.microsoft.com/office/drawing/2014/main" id="{7AB3B52A-EE0D-4E92-AC53-46E812ED2F2F}"/>
                  </a:ext>
                </a:extLst>
              </p:cNvPr>
              <p:cNvPicPr/>
              <p:nvPr/>
            </p:nvPicPr>
            <p:blipFill>
              <a:blip r:embed="rId128"/>
              <a:stretch>
                <a:fillRect/>
              </a:stretch>
            </p:blipFill>
            <p:spPr>
              <a:xfrm>
                <a:off x="11130461" y="1067792"/>
                <a:ext cx="183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1" name="Freihand 90">
                <a:extLst>
                  <a:ext uri="{FF2B5EF4-FFF2-40B4-BE49-F238E27FC236}">
                    <a16:creationId xmlns:a16="http://schemas.microsoft.com/office/drawing/2014/main" id="{C31CB600-EE1A-4F87-92EA-82DCBA3E6826}"/>
                  </a:ext>
                </a:extLst>
              </p14:cNvPr>
              <p14:cNvContentPartPr/>
              <p14:nvPr/>
            </p14:nvContentPartPr>
            <p14:xfrm>
              <a:off x="9574901" y="2723792"/>
              <a:ext cx="55080" cy="221400"/>
            </p14:xfrm>
          </p:contentPart>
        </mc:Choice>
        <mc:Fallback>
          <p:pic>
            <p:nvPicPr>
              <p:cNvPr id="91" name="Freihand 90">
                <a:extLst>
                  <a:ext uri="{FF2B5EF4-FFF2-40B4-BE49-F238E27FC236}">
                    <a16:creationId xmlns:a16="http://schemas.microsoft.com/office/drawing/2014/main" id="{C31CB600-EE1A-4F87-92EA-82DCBA3E6826}"/>
                  </a:ext>
                </a:extLst>
              </p:cNvPr>
              <p:cNvPicPr/>
              <p:nvPr/>
            </p:nvPicPr>
            <p:blipFill>
              <a:blip r:embed="rId130"/>
              <a:stretch>
                <a:fillRect/>
              </a:stretch>
            </p:blipFill>
            <p:spPr>
              <a:xfrm>
                <a:off x="9570581" y="2719472"/>
                <a:ext cx="637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2" name="Freihand 91">
                <a:extLst>
                  <a:ext uri="{FF2B5EF4-FFF2-40B4-BE49-F238E27FC236}">
                    <a16:creationId xmlns:a16="http://schemas.microsoft.com/office/drawing/2014/main" id="{BDF77A19-7DD8-498D-9563-B8D0524BECAD}"/>
                  </a:ext>
                </a:extLst>
              </p14:cNvPr>
              <p14:cNvContentPartPr/>
              <p14:nvPr/>
            </p14:nvContentPartPr>
            <p14:xfrm>
              <a:off x="9386621" y="2863112"/>
              <a:ext cx="45720" cy="72720"/>
            </p14:xfrm>
          </p:contentPart>
        </mc:Choice>
        <mc:Fallback>
          <p:pic>
            <p:nvPicPr>
              <p:cNvPr id="92" name="Freihand 91">
                <a:extLst>
                  <a:ext uri="{FF2B5EF4-FFF2-40B4-BE49-F238E27FC236}">
                    <a16:creationId xmlns:a16="http://schemas.microsoft.com/office/drawing/2014/main" id="{BDF77A19-7DD8-498D-9563-B8D0524BECAD}"/>
                  </a:ext>
                </a:extLst>
              </p:cNvPr>
              <p:cNvPicPr/>
              <p:nvPr/>
            </p:nvPicPr>
            <p:blipFill>
              <a:blip r:embed="rId132"/>
              <a:stretch>
                <a:fillRect/>
              </a:stretch>
            </p:blipFill>
            <p:spPr>
              <a:xfrm>
                <a:off x="9382301" y="2858792"/>
                <a:ext cx="54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3" name="Freihand 92">
                <a:extLst>
                  <a:ext uri="{FF2B5EF4-FFF2-40B4-BE49-F238E27FC236}">
                    <a16:creationId xmlns:a16="http://schemas.microsoft.com/office/drawing/2014/main" id="{F0E133CE-D010-4BA8-98B6-1FA745931472}"/>
                  </a:ext>
                </a:extLst>
              </p14:cNvPr>
              <p14:cNvContentPartPr/>
              <p14:nvPr/>
            </p14:nvContentPartPr>
            <p14:xfrm>
              <a:off x="9435221" y="2865632"/>
              <a:ext cx="45360" cy="61920"/>
            </p14:xfrm>
          </p:contentPart>
        </mc:Choice>
        <mc:Fallback>
          <p:pic>
            <p:nvPicPr>
              <p:cNvPr id="93" name="Freihand 92">
                <a:extLst>
                  <a:ext uri="{FF2B5EF4-FFF2-40B4-BE49-F238E27FC236}">
                    <a16:creationId xmlns:a16="http://schemas.microsoft.com/office/drawing/2014/main" id="{F0E133CE-D010-4BA8-98B6-1FA745931472}"/>
                  </a:ext>
                </a:extLst>
              </p:cNvPr>
              <p:cNvPicPr/>
              <p:nvPr/>
            </p:nvPicPr>
            <p:blipFill>
              <a:blip r:embed="rId134"/>
              <a:stretch>
                <a:fillRect/>
              </a:stretch>
            </p:blipFill>
            <p:spPr>
              <a:xfrm>
                <a:off x="9430901" y="2861312"/>
                <a:ext cx="54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4" name="Freihand 93">
                <a:extLst>
                  <a:ext uri="{FF2B5EF4-FFF2-40B4-BE49-F238E27FC236}">
                    <a16:creationId xmlns:a16="http://schemas.microsoft.com/office/drawing/2014/main" id="{BFBB6A5D-33D8-4788-B454-C0DE8465EA7E}"/>
                  </a:ext>
                </a:extLst>
              </p14:cNvPr>
              <p14:cNvContentPartPr/>
              <p14:nvPr/>
            </p14:nvContentPartPr>
            <p14:xfrm>
              <a:off x="9483821" y="2769512"/>
              <a:ext cx="75960" cy="162720"/>
            </p14:xfrm>
          </p:contentPart>
        </mc:Choice>
        <mc:Fallback>
          <p:pic>
            <p:nvPicPr>
              <p:cNvPr id="94" name="Freihand 93">
                <a:extLst>
                  <a:ext uri="{FF2B5EF4-FFF2-40B4-BE49-F238E27FC236}">
                    <a16:creationId xmlns:a16="http://schemas.microsoft.com/office/drawing/2014/main" id="{BFBB6A5D-33D8-4788-B454-C0DE8465EA7E}"/>
                  </a:ext>
                </a:extLst>
              </p:cNvPr>
              <p:cNvPicPr/>
              <p:nvPr/>
            </p:nvPicPr>
            <p:blipFill>
              <a:blip r:embed="rId136"/>
              <a:stretch>
                <a:fillRect/>
              </a:stretch>
            </p:blipFill>
            <p:spPr>
              <a:xfrm>
                <a:off x="9479501" y="2765192"/>
                <a:ext cx="84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91887A50-484A-495E-985B-A7431E36826E}"/>
                  </a:ext>
                </a:extLst>
              </p14:cNvPr>
              <p14:cNvContentPartPr/>
              <p14:nvPr/>
            </p14:nvContentPartPr>
            <p14:xfrm>
              <a:off x="9553301" y="2739992"/>
              <a:ext cx="35640" cy="64440"/>
            </p14:xfrm>
          </p:contentPart>
        </mc:Choice>
        <mc:Fallback>
          <p:pic>
            <p:nvPicPr>
              <p:cNvPr id="95" name="Freihand 94">
                <a:extLst>
                  <a:ext uri="{FF2B5EF4-FFF2-40B4-BE49-F238E27FC236}">
                    <a16:creationId xmlns:a16="http://schemas.microsoft.com/office/drawing/2014/main" id="{91887A50-484A-495E-985B-A7431E36826E}"/>
                  </a:ext>
                </a:extLst>
              </p:cNvPr>
              <p:cNvPicPr/>
              <p:nvPr/>
            </p:nvPicPr>
            <p:blipFill>
              <a:blip r:embed="rId138"/>
              <a:stretch>
                <a:fillRect/>
              </a:stretch>
            </p:blipFill>
            <p:spPr>
              <a:xfrm>
                <a:off x="9548981" y="2735672"/>
                <a:ext cx="44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7" name="Freihand 96">
                <a:extLst>
                  <a:ext uri="{FF2B5EF4-FFF2-40B4-BE49-F238E27FC236}">
                    <a16:creationId xmlns:a16="http://schemas.microsoft.com/office/drawing/2014/main" id="{8BE3B1F7-E640-40B6-90D7-3210365BAA85}"/>
                  </a:ext>
                </a:extLst>
              </p14:cNvPr>
              <p14:cNvContentPartPr/>
              <p14:nvPr/>
            </p14:nvContentPartPr>
            <p14:xfrm>
              <a:off x="11181581" y="1261112"/>
              <a:ext cx="144360" cy="18000"/>
            </p14:xfrm>
          </p:contentPart>
        </mc:Choice>
        <mc:Fallback>
          <p:pic>
            <p:nvPicPr>
              <p:cNvPr id="97" name="Freihand 96">
                <a:extLst>
                  <a:ext uri="{FF2B5EF4-FFF2-40B4-BE49-F238E27FC236}">
                    <a16:creationId xmlns:a16="http://schemas.microsoft.com/office/drawing/2014/main" id="{8BE3B1F7-E640-40B6-90D7-3210365BAA85}"/>
                  </a:ext>
                </a:extLst>
              </p:cNvPr>
              <p:cNvPicPr/>
              <p:nvPr/>
            </p:nvPicPr>
            <p:blipFill>
              <a:blip r:embed="rId140"/>
              <a:stretch>
                <a:fillRect/>
              </a:stretch>
            </p:blipFill>
            <p:spPr>
              <a:xfrm>
                <a:off x="11177261" y="1256792"/>
                <a:ext cx="153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8" name="Freihand 97">
                <a:extLst>
                  <a:ext uri="{FF2B5EF4-FFF2-40B4-BE49-F238E27FC236}">
                    <a16:creationId xmlns:a16="http://schemas.microsoft.com/office/drawing/2014/main" id="{D6DDAFC0-1090-4175-8E4D-F6F412E0F2C7}"/>
                  </a:ext>
                </a:extLst>
              </p14:cNvPr>
              <p14:cNvContentPartPr/>
              <p14:nvPr/>
            </p14:nvContentPartPr>
            <p14:xfrm>
              <a:off x="11216501" y="1253552"/>
              <a:ext cx="171360" cy="22320"/>
            </p14:xfrm>
          </p:contentPart>
        </mc:Choice>
        <mc:Fallback>
          <p:pic>
            <p:nvPicPr>
              <p:cNvPr id="98" name="Freihand 97">
                <a:extLst>
                  <a:ext uri="{FF2B5EF4-FFF2-40B4-BE49-F238E27FC236}">
                    <a16:creationId xmlns:a16="http://schemas.microsoft.com/office/drawing/2014/main" id="{D6DDAFC0-1090-4175-8E4D-F6F412E0F2C7}"/>
                  </a:ext>
                </a:extLst>
              </p:cNvPr>
              <p:cNvPicPr/>
              <p:nvPr/>
            </p:nvPicPr>
            <p:blipFill>
              <a:blip r:embed="rId142"/>
              <a:stretch>
                <a:fillRect/>
              </a:stretch>
            </p:blipFill>
            <p:spPr>
              <a:xfrm>
                <a:off x="11212181" y="1249232"/>
                <a:ext cx="180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9" name="Freihand 98">
                <a:extLst>
                  <a:ext uri="{FF2B5EF4-FFF2-40B4-BE49-F238E27FC236}">
                    <a16:creationId xmlns:a16="http://schemas.microsoft.com/office/drawing/2014/main" id="{48007D93-5AD9-4B07-971E-B3C116B63473}"/>
                  </a:ext>
                </a:extLst>
              </p14:cNvPr>
              <p14:cNvContentPartPr/>
              <p14:nvPr/>
            </p14:nvContentPartPr>
            <p14:xfrm>
              <a:off x="11454101" y="1146272"/>
              <a:ext cx="147600" cy="245160"/>
            </p14:xfrm>
          </p:contentPart>
        </mc:Choice>
        <mc:Fallback>
          <p:pic>
            <p:nvPicPr>
              <p:cNvPr id="99" name="Freihand 98">
                <a:extLst>
                  <a:ext uri="{FF2B5EF4-FFF2-40B4-BE49-F238E27FC236}">
                    <a16:creationId xmlns:a16="http://schemas.microsoft.com/office/drawing/2014/main" id="{48007D93-5AD9-4B07-971E-B3C116B63473}"/>
                  </a:ext>
                </a:extLst>
              </p:cNvPr>
              <p:cNvPicPr/>
              <p:nvPr/>
            </p:nvPicPr>
            <p:blipFill>
              <a:blip r:embed="rId144"/>
              <a:stretch>
                <a:fillRect/>
              </a:stretch>
            </p:blipFill>
            <p:spPr>
              <a:xfrm>
                <a:off x="11449781" y="1141952"/>
                <a:ext cx="1562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0" name="Freihand 99">
                <a:extLst>
                  <a:ext uri="{FF2B5EF4-FFF2-40B4-BE49-F238E27FC236}">
                    <a16:creationId xmlns:a16="http://schemas.microsoft.com/office/drawing/2014/main" id="{ABD95203-A985-40E8-9924-FA34DDEB7F2C}"/>
                  </a:ext>
                </a:extLst>
              </p14:cNvPr>
              <p14:cNvContentPartPr/>
              <p14:nvPr/>
            </p14:nvContentPartPr>
            <p14:xfrm>
              <a:off x="11199941" y="1295312"/>
              <a:ext cx="159120" cy="35640"/>
            </p14:xfrm>
          </p:contentPart>
        </mc:Choice>
        <mc:Fallback>
          <p:pic>
            <p:nvPicPr>
              <p:cNvPr id="100" name="Freihand 99">
                <a:extLst>
                  <a:ext uri="{FF2B5EF4-FFF2-40B4-BE49-F238E27FC236}">
                    <a16:creationId xmlns:a16="http://schemas.microsoft.com/office/drawing/2014/main" id="{ABD95203-A985-40E8-9924-FA34DDEB7F2C}"/>
                  </a:ext>
                </a:extLst>
              </p:cNvPr>
              <p:cNvPicPr/>
              <p:nvPr/>
            </p:nvPicPr>
            <p:blipFill>
              <a:blip r:embed="rId146"/>
              <a:stretch>
                <a:fillRect/>
              </a:stretch>
            </p:blipFill>
            <p:spPr>
              <a:xfrm>
                <a:off x="11195621" y="1290992"/>
                <a:ext cx="167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7" name="Freihand 136">
                <a:extLst>
                  <a:ext uri="{FF2B5EF4-FFF2-40B4-BE49-F238E27FC236}">
                    <a16:creationId xmlns:a16="http://schemas.microsoft.com/office/drawing/2014/main" id="{4493878F-48CB-4F9F-9BFA-3608C244AC3E}"/>
                  </a:ext>
                </a:extLst>
              </p14:cNvPr>
              <p14:cNvContentPartPr/>
              <p14:nvPr/>
            </p14:nvContentPartPr>
            <p14:xfrm>
              <a:off x="9142901" y="2438672"/>
              <a:ext cx="175320" cy="43920"/>
            </p14:xfrm>
          </p:contentPart>
        </mc:Choice>
        <mc:Fallback>
          <p:pic>
            <p:nvPicPr>
              <p:cNvPr id="137" name="Freihand 136">
                <a:extLst>
                  <a:ext uri="{FF2B5EF4-FFF2-40B4-BE49-F238E27FC236}">
                    <a16:creationId xmlns:a16="http://schemas.microsoft.com/office/drawing/2014/main" id="{4493878F-48CB-4F9F-9BFA-3608C244AC3E}"/>
                  </a:ext>
                </a:extLst>
              </p:cNvPr>
              <p:cNvPicPr/>
              <p:nvPr/>
            </p:nvPicPr>
            <p:blipFill>
              <a:blip r:embed="rId148"/>
              <a:stretch>
                <a:fillRect/>
              </a:stretch>
            </p:blipFill>
            <p:spPr>
              <a:xfrm>
                <a:off x="9138581" y="2434352"/>
                <a:ext cx="183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8" name="Freihand 137">
                <a:extLst>
                  <a:ext uri="{FF2B5EF4-FFF2-40B4-BE49-F238E27FC236}">
                    <a16:creationId xmlns:a16="http://schemas.microsoft.com/office/drawing/2014/main" id="{310DFA26-0051-4E14-A8AF-E3933F8CBE63}"/>
                  </a:ext>
                </a:extLst>
              </p14:cNvPr>
              <p14:cNvContentPartPr/>
              <p14:nvPr/>
            </p14:nvContentPartPr>
            <p14:xfrm>
              <a:off x="9228941" y="1641272"/>
              <a:ext cx="2136240" cy="811080"/>
            </p14:xfrm>
          </p:contentPart>
        </mc:Choice>
        <mc:Fallback>
          <p:pic>
            <p:nvPicPr>
              <p:cNvPr id="138" name="Freihand 137">
                <a:extLst>
                  <a:ext uri="{FF2B5EF4-FFF2-40B4-BE49-F238E27FC236}">
                    <a16:creationId xmlns:a16="http://schemas.microsoft.com/office/drawing/2014/main" id="{310DFA26-0051-4E14-A8AF-E3933F8CBE63}"/>
                  </a:ext>
                </a:extLst>
              </p:cNvPr>
              <p:cNvPicPr/>
              <p:nvPr/>
            </p:nvPicPr>
            <p:blipFill>
              <a:blip r:embed="rId150"/>
              <a:stretch>
                <a:fillRect/>
              </a:stretch>
            </p:blipFill>
            <p:spPr>
              <a:xfrm>
                <a:off x="9224621" y="1636952"/>
                <a:ext cx="2144880" cy="819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9" name="Freihand 138">
                <a:extLst>
                  <a:ext uri="{FF2B5EF4-FFF2-40B4-BE49-F238E27FC236}">
                    <a16:creationId xmlns:a16="http://schemas.microsoft.com/office/drawing/2014/main" id="{1E193C77-CD38-4CF6-8CD4-D1E9F21175AA}"/>
                  </a:ext>
                </a:extLst>
              </p14:cNvPr>
              <p14:cNvContentPartPr/>
              <p14:nvPr/>
            </p14:nvContentPartPr>
            <p14:xfrm>
              <a:off x="11404061" y="1574672"/>
              <a:ext cx="114120" cy="46440"/>
            </p14:xfrm>
          </p:contentPart>
        </mc:Choice>
        <mc:Fallback>
          <p:pic>
            <p:nvPicPr>
              <p:cNvPr id="139" name="Freihand 138">
                <a:extLst>
                  <a:ext uri="{FF2B5EF4-FFF2-40B4-BE49-F238E27FC236}">
                    <a16:creationId xmlns:a16="http://schemas.microsoft.com/office/drawing/2014/main" id="{1E193C77-CD38-4CF6-8CD4-D1E9F21175AA}"/>
                  </a:ext>
                </a:extLst>
              </p:cNvPr>
              <p:cNvPicPr/>
              <p:nvPr/>
            </p:nvPicPr>
            <p:blipFill>
              <a:blip r:embed="rId152"/>
              <a:stretch>
                <a:fillRect/>
              </a:stretch>
            </p:blipFill>
            <p:spPr>
              <a:xfrm>
                <a:off x="11399741" y="1570352"/>
                <a:ext cx="122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0" name="Freihand 139">
                <a:extLst>
                  <a:ext uri="{FF2B5EF4-FFF2-40B4-BE49-F238E27FC236}">
                    <a16:creationId xmlns:a16="http://schemas.microsoft.com/office/drawing/2014/main" id="{CD4FC9C0-7551-4E55-BEC7-8B2A7F14792E}"/>
                  </a:ext>
                </a:extLst>
              </p14:cNvPr>
              <p14:cNvContentPartPr/>
              <p14:nvPr/>
            </p14:nvContentPartPr>
            <p14:xfrm>
              <a:off x="11492621" y="1557392"/>
              <a:ext cx="60120" cy="160920"/>
            </p14:xfrm>
          </p:contentPart>
        </mc:Choice>
        <mc:Fallback>
          <p:pic>
            <p:nvPicPr>
              <p:cNvPr id="140" name="Freihand 139">
                <a:extLst>
                  <a:ext uri="{FF2B5EF4-FFF2-40B4-BE49-F238E27FC236}">
                    <a16:creationId xmlns:a16="http://schemas.microsoft.com/office/drawing/2014/main" id="{CD4FC9C0-7551-4E55-BEC7-8B2A7F14792E}"/>
                  </a:ext>
                </a:extLst>
              </p:cNvPr>
              <p:cNvPicPr/>
              <p:nvPr/>
            </p:nvPicPr>
            <p:blipFill>
              <a:blip r:embed="rId154"/>
              <a:stretch>
                <a:fillRect/>
              </a:stretch>
            </p:blipFill>
            <p:spPr>
              <a:xfrm>
                <a:off x="11488301" y="1553072"/>
                <a:ext cx="687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1" name="Freihand 140">
                <a:extLst>
                  <a:ext uri="{FF2B5EF4-FFF2-40B4-BE49-F238E27FC236}">
                    <a16:creationId xmlns:a16="http://schemas.microsoft.com/office/drawing/2014/main" id="{916929A1-E0E7-4A46-963A-0D6A9A262511}"/>
                  </a:ext>
                </a:extLst>
              </p14:cNvPr>
              <p14:cNvContentPartPr/>
              <p14:nvPr/>
            </p14:nvContentPartPr>
            <p14:xfrm>
              <a:off x="11653901" y="1467752"/>
              <a:ext cx="2160" cy="107280"/>
            </p14:xfrm>
          </p:contentPart>
        </mc:Choice>
        <mc:Fallback>
          <p:pic>
            <p:nvPicPr>
              <p:cNvPr id="141" name="Freihand 140">
                <a:extLst>
                  <a:ext uri="{FF2B5EF4-FFF2-40B4-BE49-F238E27FC236}">
                    <a16:creationId xmlns:a16="http://schemas.microsoft.com/office/drawing/2014/main" id="{916929A1-E0E7-4A46-963A-0D6A9A262511}"/>
                  </a:ext>
                </a:extLst>
              </p:cNvPr>
              <p:cNvPicPr/>
              <p:nvPr/>
            </p:nvPicPr>
            <p:blipFill>
              <a:blip r:embed="rId156"/>
              <a:stretch>
                <a:fillRect/>
              </a:stretch>
            </p:blipFill>
            <p:spPr>
              <a:xfrm>
                <a:off x="11649581" y="1463432"/>
                <a:ext cx="10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2" name="Freihand 141">
                <a:extLst>
                  <a:ext uri="{FF2B5EF4-FFF2-40B4-BE49-F238E27FC236}">
                    <a16:creationId xmlns:a16="http://schemas.microsoft.com/office/drawing/2014/main" id="{9C167215-3F6A-4BB1-B864-E8B6DC1D7BBA}"/>
                  </a:ext>
                </a:extLst>
              </p14:cNvPr>
              <p14:cNvContentPartPr/>
              <p14:nvPr/>
            </p14:nvContentPartPr>
            <p14:xfrm>
              <a:off x="11590901" y="1443992"/>
              <a:ext cx="151560" cy="135720"/>
            </p14:xfrm>
          </p:contentPart>
        </mc:Choice>
        <mc:Fallback>
          <p:pic>
            <p:nvPicPr>
              <p:cNvPr id="142" name="Freihand 141">
                <a:extLst>
                  <a:ext uri="{FF2B5EF4-FFF2-40B4-BE49-F238E27FC236}">
                    <a16:creationId xmlns:a16="http://schemas.microsoft.com/office/drawing/2014/main" id="{9C167215-3F6A-4BB1-B864-E8B6DC1D7BBA}"/>
                  </a:ext>
                </a:extLst>
              </p:cNvPr>
              <p:cNvPicPr/>
              <p:nvPr/>
            </p:nvPicPr>
            <p:blipFill>
              <a:blip r:embed="rId158"/>
              <a:stretch>
                <a:fillRect/>
              </a:stretch>
            </p:blipFill>
            <p:spPr>
              <a:xfrm>
                <a:off x="11586581" y="1439672"/>
                <a:ext cx="160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5" name="Freihand 144">
                <a:extLst>
                  <a:ext uri="{FF2B5EF4-FFF2-40B4-BE49-F238E27FC236}">
                    <a16:creationId xmlns:a16="http://schemas.microsoft.com/office/drawing/2014/main" id="{6FCC859A-9284-4723-9A1E-25439CC6B02B}"/>
                  </a:ext>
                </a:extLst>
              </p14:cNvPr>
              <p14:cNvContentPartPr/>
              <p14:nvPr/>
            </p14:nvContentPartPr>
            <p14:xfrm>
              <a:off x="10194461" y="2508512"/>
              <a:ext cx="18360" cy="149040"/>
            </p14:xfrm>
          </p:contentPart>
        </mc:Choice>
        <mc:Fallback>
          <p:pic>
            <p:nvPicPr>
              <p:cNvPr id="145" name="Freihand 144">
                <a:extLst>
                  <a:ext uri="{FF2B5EF4-FFF2-40B4-BE49-F238E27FC236}">
                    <a16:creationId xmlns:a16="http://schemas.microsoft.com/office/drawing/2014/main" id="{6FCC859A-9284-4723-9A1E-25439CC6B02B}"/>
                  </a:ext>
                </a:extLst>
              </p:cNvPr>
              <p:cNvPicPr/>
              <p:nvPr/>
            </p:nvPicPr>
            <p:blipFill>
              <a:blip r:embed="rId160"/>
              <a:stretch>
                <a:fillRect/>
              </a:stretch>
            </p:blipFill>
            <p:spPr>
              <a:xfrm>
                <a:off x="10190141" y="2504192"/>
                <a:ext cx="27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6" name="Freihand 145">
                <a:extLst>
                  <a:ext uri="{FF2B5EF4-FFF2-40B4-BE49-F238E27FC236}">
                    <a16:creationId xmlns:a16="http://schemas.microsoft.com/office/drawing/2014/main" id="{FCA2E553-1860-494C-A842-55CFE834A7C7}"/>
                  </a:ext>
                </a:extLst>
              </p14:cNvPr>
              <p14:cNvContentPartPr/>
              <p14:nvPr/>
            </p14:nvContentPartPr>
            <p14:xfrm>
              <a:off x="10155221" y="2735672"/>
              <a:ext cx="39600" cy="283680"/>
            </p14:xfrm>
          </p:contentPart>
        </mc:Choice>
        <mc:Fallback>
          <p:pic>
            <p:nvPicPr>
              <p:cNvPr id="146" name="Freihand 145">
                <a:extLst>
                  <a:ext uri="{FF2B5EF4-FFF2-40B4-BE49-F238E27FC236}">
                    <a16:creationId xmlns:a16="http://schemas.microsoft.com/office/drawing/2014/main" id="{FCA2E553-1860-494C-A842-55CFE834A7C7}"/>
                  </a:ext>
                </a:extLst>
              </p:cNvPr>
              <p:cNvPicPr/>
              <p:nvPr/>
            </p:nvPicPr>
            <p:blipFill>
              <a:blip r:embed="rId162"/>
              <a:stretch>
                <a:fillRect/>
              </a:stretch>
            </p:blipFill>
            <p:spPr>
              <a:xfrm>
                <a:off x="10150901" y="2731352"/>
                <a:ext cx="482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4" name="Freihand 143">
                <a:extLst>
                  <a:ext uri="{FF2B5EF4-FFF2-40B4-BE49-F238E27FC236}">
                    <a16:creationId xmlns:a16="http://schemas.microsoft.com/office/drawing/2014/main" id="{339A4912-6184-4F6F-B983-DCE4F5A5CC92}"/>
                  </a:ext>
                </a:extLst>
              </p14:cNvPr>
              <p14:cNvContentPartPr/>
              <p14:nvPr/>
            </p14:nvContentPartPr>
            <p14:xfrm>
              <a:off x="10241261" y="2030072"/>
              <a:ext cx="22320" cy="209520"/>
            </p14:xfrm>
          </p:contentPart>
        </mc:Choice>
        <mc:Fallback>
          <p:pic>
            <p:nvPicPr>
              <p:cNvPr id="144" name="Freihand 143">
                <a:extLst>
                  <a:ext uri="{FF2B5EF4-FFF2-40B4-BE49-F238E27FC236}">
                    <a16:creationId xmlns:a16="http://schemas.microsoft.com/office/drawing/2014/main" id="{339A4912-6184-4F6F-B983-DCE4F5A5CC92}"/>
                  </a:ext>
                </a:extLst>
              </p:cNvPr>
              <p:cNvPicPr/>
              <p:nvPr/>
            </p:nvPicPr>
            <p:blipFill>
              <a:blip r:embed="rId164"/>
              <a:stretch>
                <a:fillRect/>
              </a:stretch>
            </p:blipFill>
            <p:spPr>
              <a:xfrm>
                <a:off x="10236941" y="2025752"/>
                <a:ext cx="309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8" name="Freihand 147">
                <a:extLst>
                  <a:ext uri="{FF2B5EF4-FFF2-40B4-BE49-F238E27FC236}">
                    <a16:creationId xmlns:a16="http://schemas.microsoft.com/office/drawing/2014/main" id="{A6AFF5A4-FBB3-4A5A-8FB1-6F66DC7C3BEC}"/>
                  </a:ext>
                </a:extLst>
              </p14:cNvPr>
              <p14:cNvContentPartPr/>
              <p14:nvPr/>
            </p14:nvContentPartPr>
            <p14:xfrm>
              <a:off x="9835541" y="1906952"/>
              <a:ext cx="565920" cy="57240"/>
            </p14:xfrm>
          </p:contentPart>
        </mc:Choice>
        <mc:Fallback>
          <p:pic>
            <p:nvPicPr>
              <p:cNvPr id="148" name="Freihand 147">
                <a:extLst>
                  <a:ext uri="{FF2B5EF4-FFF2-40B4-BE49-F238E27FC236}">
                    <a16:creationId xmlns:a16="http://schemas.microsoft.com/office/drawing/2014/main" id="{A6AFF5A4-FBB3-4A5A-8FB1-6F66DC7C3BEC}"/>
                  </a:ext>
                </a:extLst>
              </p:cNvPr>
              <p:cNvPicPr/>
              <p:nvPr/>
            </p:nvPicPr>
            <p:blipFill>
              <a:blip r:embed="rId166"/>
              <a:stretch>
                <a:fillRect/>
              </a:stretch>
            </p:blipFill>
            <p:spPr>
              <a:xfrm>
                <a:off x="9831221" y="1902632"/>
                <a:ext cx="574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9" name="Freihand 148">
                <a:extLst>
                  <a:ext uri="{FF2B5EF4-FFF2-40B4-BE49-F238E27FC236}">
                    <a16:creationId xmlns:a16="http://schemas.microsoft.com/office/drawing/2014/main" id="{213A5974-0554-4956-A9A4-173EC3E0E067}"/>
                  </a:ext>
                </a:extLst>
              </p14:cNvPr>
              <p14:cNvContentPartPr/>
              <p14:nvPr/>
            </p14:nvContentPartPr>
            <p14:xfrm>
              <a:off x="10091141" y="3164072"/>
              <a:ext cx="132840" cy="167040"/>
            </p14:xfrm>
          </p:contentPart>
        </mc:Choice>
        <mc:Fallback>
          <p:pic>
            <p:nvPicPr>
              <p:cNvPr id="149" name="Freihand 148">
                <a:extLst>
                  <a:ext uri="{FF2B5EF4-FFF2-40B4-BE49-F238E27FC236}">
                    <a16:creationId xmlns:a16="http://schemas.microsoft.com/office/drawing/2014/main" id="{213A5974-0554-4956-A9A4-173EC3E0E067}"/>
                  </a:ext>
                </a:extLst>
              </p:cNvPr>
              <p:cNvPicPr/>
              <p:nvPr/>
            </p:nvPicPr>
            <p:blipFill>
              <a:blip r:embed="rId168"/>
              <a:stretch>
                <a:fillRect/>
              </a:stretch>
            </p:blipFill>
            <p:spPr>
              <a:xfrm>
                <a:off x="10086821" y="3159752"/>
                <a:ext cx="141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0" name="Freihand 149">
                <a:extLst>
                  <a:ext uri="{FF2B5EF4-FFF2-40B4-BE49-F238E27FC236}">
                    <a16:creationId xmlns:a16="http://schemas.microsoft.com/office/drawing/2014/main" id="{3C96921F-8C27-4D51-83B9-E45F80694430}"/>
                  </a:ext>
                </a:extLst>
              </p14:cNvPr>
              <p14:cNvContentPartPr/>
              <p14:nvPr/>
            </p14:nvContentPartPr>
            <p14:xfrm>
              <a:off x="10285541" y="3146792"/>
              <a:ext cx="155520" cy="111960"/>
            </p14:xfrm>
          </p:contentPart>
        </mc:Choice>
        <mc:Fallback>
          <p:pic>
            <p:nvPicPr>
              <p:cNvPr id="150" name="Freihand 149">
                <a:extLst>
                  <a:ext uri="{FF2B5EF4-FFF2-40B4-BE49-F238E27FC236}">
                    <a16:creationId xmlns:a16="http://schemas.microsoft.com/office/drawing/2014/main" id="{3C96921F-8C27-4D51-83B9-E45F80694430}"/>
                  </a:ext>
                </a:extLst>
              </p:cNvPr>
              <p:cNvPicPr/>
              <p:nvPr/>
            </p:nvPicPr>
            <p:blipFill>
              <a:blip r:embed="rId170"/>
              <a:stretch>
                <a:fillRect/>
              </a:stretch>
            </p:blipFill>
            <p:spPr>
              <a:xfrm>
                <a:off x="10281221" y="3142472"/>
                <a:ext cx="164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7" name="Freihand 146">
                <a:extLst>
                  <a:ext uri="{FF2B5EF4-FFF2-40B4-BE49-F238E27FC236}">
                    <a16:creationId xmlns:a16="http://schemas.microsoft.com/office/drawing/2014/main" id="{2F05B1C6-D30F-4EAD-BD67-5DF57EFB4232}"/>
                  </a:ext>
                </a:extLst>
              </p14:cNvPr>
              <p14:cNvContentPartPr/>
              <p14:nvPr/>
            </p14:nvContentPartPr>
            <p14:xfrm>
              <a:off x="9327941" y="1967792"/>
              <a:ext cx="165600" cy="14760"/>
            </p14:xfrm>
          </p:contentPart>
        </mc:Choice>
        <mc:Fallback>
          <p:pic>
            <p:nvPicPr>
              <p:cNvPr id="147" name="Freihand 146">
                <a:extLst>
                  <a:ext uri="{FF2B5EF4-FFF2-40B4-BE49-F238E27FC236}">
                    <a16:creationId xmlns:a16="http://schemas.microsoft.com/office/drawing/2014/main" id="{2F05B1C6-D30F-4EAD-BD67-5DF57EFB4232}"/>
                  </a:ext>
                </a:extLst>
              </p:cNvPr>
              <p:cNvPicPr/>
              <p:nvPr/>
            </p:nvPicPr>
            <p:blipFill>
              <a:blip r:embed="rId172"/>
              <a:stretch>
                <a:fillRect/>
              </a:stretch>
            </p:blipFill>
            <p:spPr>
              <a:xfrm>
                <a:off x="9323621" y="1963472"/>
                <a:ext cx="174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1" name="Freihand 150">
                <a:extLst>
                  <a:ext uri="{FF2B5EF4-FFF2-40B4-BE49-F238E27FC236}">
                    <a16:creationId xmlns:a16="http://schemas.microsoft.com/office/drawing/2014/main" id="{7372FDE9-6C60-41AD-B5BB-B928B42B8B88}"/>
                  </a:ext>
                </a:extLst>
              </p14:cNvPr>
              <p14:cNvContentPartPr/>
              <p14:nvPr/>
            </p14:nvContentPartPr>
            <p14:xfrm>
              <a:off x="9011141" y="1963472"/>
              <a:ext cx="77400" cy="52200"/>
            </p14:xfrm>
          </p:contentPart>
        </mc:Choice>
        <mc:Fallback>
          <p:pic>
            <p:nvPicPr>
              <p:cNvPr id="151" name="Freihand 150">
                <a:extLst>
                  <a:ext uri="{FF2B5EF4-FFF2-40B4-BE49-F238E27FC236}">
                    <a16:creationId xmlns:a16="http://schemas.microsoft.com/office/drawing/2014/main" id="{7372FDE9-6C60-41AD-B5BB-B928B42B8B88}"/>
                  </a:ext>
                </a:extLst>
              </p:cNvPr>
              <p:cNvPicPr/>
              <p:nvPr/>
            </p:nvPicPr>
            <p:blipFill>
              <a:blip r:embed="rId174"/>
              <a:stretch>
                <a:fillRect/>
              </a:stretch>
            </p:blipFill>
            <p:spPr>
              <a:xfrm>
                <a:off x="9006821" y="1959152"/>
                <a:ext cx="86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2" name="Freihand 151">
                <a:extLst>
                  <a:ext uri="{FF2B5EF4-FFF2-40B4-BE49-F238E27FC236}">
                    <a16:creationId xmlns:a16="http://schemas.microsoft.com/office/drawing/2014/main" id="{36F6538C-24C8-47F1-9A78-D35ABD1806BC}"/>
                  </a:ext>
                </a:extLst>
              </p14:cNvPr>
              <p14:cNvContentPartPr/>
              <p14:nvPr/>
            </p14:nvContentPartPr>
            <p14:xfrm>
              <a:off x="9039941" y="1937192"/>
              <a:ext cx="72360" cy="165600"/>
            </p14:xfrm>
          </p:contentPart>
        </mc:Choice>
        <mc:Fallback>
          <p:pic>
            <p:nvPicPr>
              <p:cNvPr id="152" name="Freihand 151">
                <a:extLst>
                  <a:ext uri="{FF2B5EF4-FFF2-40B4-BE49-F238E27FC236}">
                    <a16:creationId xmlns:a16="http://schemas.microsoft.com/office/drawing/2014/main" id="{36F6538C-24C8-47F1-9A78-D35ABD1806BC}"/>
                  </a:ext>
                </a:extLst>
              </p:cNvPr>
              <p:cNvPicPr/>
              <p:nvPr/>
            </p:nvPicPr>
            <p:blipFill>
              <a:blip r:embed="rId176"/>
              <a:stretch>
                <a:fillRect/>
              </a:stretch>
            </p:blipFill>
            <p:spPr>
              <a:xfrm>
                <a:off x="9035621" y="1932872"/>
                <a:ext cx="810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3" name="Freihand 152">
                <a:extLst>
                  <a:ext uri="{FF2B5EF4-FFF2-40B4-BE49-F238E27FC236}">
                    <a16:creationId xmlns:a16="http://schemas.microsoft.com/office/drawing/2014/main" id="{EFF48206-7448-4E18-832B-BB9D16643A71}"/>
                  </a:ext>
                </a:extLst>
              </p14:cNvPr>
              <p14:cNvContentPartPr/>
              <p14:nvPr/>
            </p14:nvContentPartPr>
            <p14:xfrm>
              <a:off x="9090701" y="1865912"/>
              <a:ext cx="96480" cy="87120"/>
            </p14:xfrm>
          </p:contentPart>
        </mc:Choice>
        <mc:Fallback>
          <p:pic>
            <p:nvPicPr>
              <p:cNvPr id="153" name="Freihand 152">
                <a:extLst>
                  <a:ext uri="{FF2B5EF4-FFF2-40B4-BE49-F238E27FC236}">
                    <a16:creationId xmlns:a16="http://schemas.microsoft.com/office/drawing/2014/main" id="{EFF48206-7448-4E18-832B-BB9D16643A71}"/>
                  </a:ext>
                </a:extLst>
              </p:cNvPr>
              <p:cNvPicPr/>
              <p:nvPr/>
            </p:nvPicPr>
            <p:blipFill>
              <a:blip r:embed="rId178"/>
              <a:stretch>
                <a:fillRect/>
              </a:stretch>
            </p:blipFill>
            <p:spPr>
              <a:xfrm>
                <a:off x="9086381" y="1861592"/>
                <a:ext cx="105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8" name="Freihand 157">
                <a:extLst>
                  <a:ext uri="{FF2B5EF4-FFF2-40B4-BE49-F238E27FC236}">
                    <a16:creationId xmlns:a16="http://schemas.microsoft.com/office/drawing/2014/main" id="{1E1C3319-06F3-4B1E-9D98-78710F923896}"/>
                  </a:ext>
                </a:extLst>
              </p14:cNvPr>
              <p14:cNvContentPartPr/>
              <p14:nvPr/>
            </p14:nvContentPartPr>
            <p14:xfrm>
              <a:off x="11653901" y="362552"/>
              <a:ext cx="182160" cy="2530800"/>
            </p14:xfrm>
          </p:contentPart>
        </mc:Choice>
        <mc:Fallback>
          <p:pic>
            <p:nvPicPr>
              <p:cNvPr id="158" name="Freihand 157">
                <a:extLst>
                  <a:ext uri="{FF2B5EF4-FFF2-40B4-BE49-F238E27FC236}">
                    <a16:creationId xmlns:a16="http://schemas.microsoft.com/office/drawing/2014/main" id="{1E1C3319-06F3-4B1E-9D98-78710F923896}"/>
                  </a:ext>
                </a:extLst>
              </p:cNvPr>
              <p:cNvPicPr/>
              <p:nvPr/>
            </p:nvPicPr>
            <p:blipFill>
              <a:blip r:embed="rId180"/>
              <a:stretch>
                <a:fillRect/>
              </a:stretch>
            </p:blipFill>
            <p:spPr>
              <a:xfrm>
                <a:off x="11649581" y="358232"/>
                <a:ext cx="190800" cy="2539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59" name="Freihand 158">
                <a:extLst>
                  <a:ext uri="{FF2B5EF4-FFF2-40B4-BE49-F238E27FC236}">
                    <a16:creationId xmlns:a16="http://schemas.microsoft.com/office/drawing/2014/main" id="{3C97E89C-1D28-48E2-82B5-89D0D594171F}"/>
                  </a:ext>
                </a:extLst>
              </p14:cNvPr>
              <p14:cNvContentPartPr/>
              <p14:nvPr/>
            </p14:nvContentPartPr>
            <p14:xfrm>
              <a:off x="11608901" y="2716232"/>
              <a:ext cx="181080" cy="225360"/>
            </p14:xfrm>
          </p:contentPart>
        </mc:Choice>
        <mc:Fallback>
          <p:pic>
            <p:nvPicPr>
              <p:cNvPr id="159" name="Freihand 158">
                <a:extLst>
                  <a:ext uri="{FF2B5EF4-FFF2-40B4-BE49-F238E27FC236}">
                    <a16:creationId xmlns:a16="http://schemas.microsoft.com/office/drawing/2014/main" id="{3C97E89C-1D28-48E2-82B5-89D0D594171F}"/>
                  </a:ext>
                </a:extLst>
              </p:cNvPr>
              <p:cNvPicPr/>
              <p:nvPr/>
            </p:nvPicPr>
            <p:blipFill>
              <a:blip r:embed="rId182"/>
              <a:stretch>
                <a:fillRect/>
              </a:stretch>
            </p:blipFill>
            <p:spPr>
              <a:xfrm>
                <a:off x="11604581" y="2711912"/>
                <a:ext cx="1897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0" name="Freihand 159">
                <a:extLst>
                  <a:ext uri="{FF2B5EF4-FFF2-40B4-BE49-F238E27FC236}">
                    <a16:creationId xmlns:a16="http://schemas.microsoft.com/office/drawing/2014/main" id="{8586896F-A08F-4208-9820-9DECC14A8C28}"/>
                  </a:ext>
                </a:extLst>
              </p14:cNvPr>
              <p14:cNvContentPartPr/>
              <p14:nvPr/>
            </p14:nvContentPartPr>
            <p14:xfrm>
              <a:off x="11384261" y="3160832"/>
              <a:ext cx="81360" cy="241560"/>
            </p14:xfrm>
          </p:contentPart>
        </mc:Choice>
        <mc:Fallback>
          <p:pic>
            <p:nvPicPr>
              <p:cNvPr id="160" name="Freihand 159">
                <a:extLst>
                  <a:ext uri="{FF2B5EF4-FFF2-40B4-BE49-F238E27FC236}">
                    <a16:creationId xmlns:a16="http://schemas.microsoft.com/office/drawing/2014/main" id="{8586896F-A08F-4208-9820-9DECC14A8C28}"/>
                  </a:ext>
                </a:extLst>
              </p:cNvPr>
              <p:cNvPicPr/>
              <p:nvPr/>
            </p:nvPicPr>
            <p:blipFill>
              <a:blip r:embed="rId184"/>
              <a:stretch>
                <a:fillRect/>
              </a:stretch>
            </p:blipFill>
            <p:spPr>
              <a:xfrm>
                <a:off x="11379941" y="3156512"/>
                <a:ext cx="900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1" name="Freihand 160">
                <a:extLst>
                  <a:ext uri="{FF2B5EF4-FFF2-40B4-BE49-F238E27FC236}">
                    <a16:creationId xmlns:a16="http://schemas.microsoft.com/office/drawing/2014/main" id="{1A055051-F949-43EC-8867-D3BF03D4E98F}"/>
                  </a:ext>
                </a:extLst>
              </p14:cNvPr>
              <p14:cNvContentPartPr/>
              <p14:nvPr/>
            </p14:nvContentPartPr>
            <p14:xfrm>
              <a:off x="11417381" y="3286472"/>
              <a:ext cx="184320" cy="93600"/>
            </p14:xfrm>
          </p:contentPart>
        </mc:Choice>
        <mc:Fallback>
          <p:pic>
            <p:nvPicPr>
              <p:cNvPr id="161" name="Freihand 160">
                <a:extLst>
                  <a:ext uri="{FF2B5EF4-FFF2-40B4-BE49-F238E27FC236}">
                    <a16:creationId xmlns:a16="http://schemas.microsoft.com/office/drawing/2014/main" id="{1A055051-F949-43EC-8867-D3BF03D4E98F}"/>
                  </a:ext>
                </a:extLst>
              </p:cNvPr>
              <p:cNvPicPr/>
              <p:nvPr/>
            </p:nvPicPr>
            <p:blipFill>
              <a:blip r:embed="rId186"/>
              <a:stretch>
                <a:fillRect/>
              </a:stretch>
            </p:blipFill>
            <p:spPr>
              <a:xfrm>
                <a:off x="11413061" y="3282152"/>
                <a:ext cx="192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2" name="Freihand 161">
                <a:extLst>
                  <a:ext uri="{FF2B5EF4-FFF2-40B4-BE49-F238E27FC236}">
                    <a16:creationId xmlns:a16="http://schemas.microsoft.com/office/drawing/2014/main" id="{A663465C-D161-43AD-89CE-37A5469BC3A7}"/>
                  </a:ext>
                </a:extLst>
              </p14:cNvPr>
              <p14:cNvContentPartPr/>
              <p14:nvPr/>
            </p14:nvContentPartPr>
            <p14:xfrm>
              <a:off x="11592341" y="3226712"/>
              <a:ext cx="46800" cy="39240"/>
            </p14:xfrm>
          </p:contentPart>
        </mc:Choice>
        <mc:Fallback>
          <p:pic>
            <p:nvPicPr>
              <p:cNvPr id="162" name="Freihand 161">
                <a:extLst>
                  <a:ext uri="{FF2B5EF4-FFF2-40B4-BE49-F238E27FC236}">
                    <a16:creationId xmlns:a16="http://schemas.microsoft.com/office/drawing/2014/main" id="{A663465C-D161-43AD-89CE-37A5469BC3A7}"/>
                  </a:ext>
                </a:extLst>
              </p:cNvPr>
              <p:cNvPicPr/>
              <p:nvPr/>
            </p:nvPicPr>
            <p:blipFill>
              <a:blip r:embed="rId188"/>
              <a:stretch>
                <a:fillRect/>
              </a:stretch>
            </p:blipFill>
            <p:spPr>
              <a:xfrm>
                <a:off x="11588021" y="3222392"/>
                <a:ext cx="55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3" name="Freihand 162">
                <a:extLst>
                  <a:ext uri="{FF2B5EF4-FFF2-40B4-BE49-F238E27FC236}">
                    <a16:creationId xmlns:a16="http://schemas.microsoft.com/office/drawing/2014/main" id="{B5B0EABD-21A2-46C2-8A68-DD33466CDC7D}"/>
                  </a:ext>
                </a:extLst>
              </p14:cNvPr>
              <p14:cNvContentPartPr/>
              <p14:nvPr/>
            </p14:nvContentPartPr>
            <p14:xfrm>
              <a:off x="11609261" y="3265592"/>
              <a:ext cx="50760" cy="126000"/>
            </p14:xfrm>
          </p:contentPart>
        </mc:Choice>
        <mc:Fallback>
          <p:pic>
            <p:nvPicPr>
              <p:cNvPr id="163" name="Freihand 162">
                <a:extLst>
                  <a:ext uri="{FF2B5EF4-FFF2-40B4-BE49-F238E27FC236}">
                    <a16:creationId xmlns:a16="http://schemas.microsoft.com/office/drawing/2014/main" id="{B5B0EABD-21A2-46C2-8A68-DD33466CDC7D}"/>
                  </a:ext>
                </a:extLst>
              </p:cNvPr>
              <p:cNvPicPr/>
              <p:nvPr/>
            </p:nvPicPr>
            <p:blipFill>
              <a:blip r:embed="rId190"/>
              <a:stretch>
                <a:fillRect/>
              </a:stretch>
            </p:blipFill>
            <p:spPr>
              <a:xfrm>
                <a:off x="11604941" y="3261272"/>
                <a:ext cx="59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4" name="Freihand 163">
                <a:extLst>
                  <a:ext uri="{FF2B5EF4-FFF2-40B4-BE49-F238E27FC236}">
                    <a16:creationId xmlns:a16="http://schemas.microsoft.com/office/drawing/2014/main" id="{80018189-671D-49C6-A647-42FE3561D34E}"/>
                  </a:ext>
                </a:extLst>
              </p14:cNvPr>
              <p14:cNvContentPartPr/>
              <p14:nvPr/>
            </p14:nvContentPartPr>
            <p14:xfrm>
              <a:off x="11700341" y="3275312"/>
              <a:ext cx="71640" cy="76680"/>
            </p14:xfrm>
          </p:contentPart>
        </mc:Choice>
        <mc:Fallback>
          <p:pic>
            <p:nvPicPr>
              <p:cNvPr id="164" name="Freihand 163">
                <a:extLst>
                  <a:ext uri="{FF2B5EF4-FFF2-40B4-BE49-F238E27FC236}">
                    <a16:creationId xmlns:a16="http://schemas.microsoft.com/office/drawing/2014/main" id="{80018189-671D-49C6-A647-42FE3561D34E}"/>
                  </a:ext>
                </a:extLst>
              </p:cNvPr>
              <p:cNvPicPr/>
              <p:nvPr/>
            </p:nvPicPr>
            <p:blipFill>
              <a:blip r:embed="rId192"/>
              <a:stretch>
                <a:fillRect/>
              </a:stretch>
            </p:blipFill>
            <p:spPr>
              <a:xfrm>
                <a:off x="11696021" y="3270992"/>
                <a:ext cx="80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7" name="Freihand 166">
                <a:extLst>
                  <a:ext uri="{FF2B5EF4-FFF2-40B4-BE49-F238E27FC236}">
                    <a16:creationId xmlns:a16="http://schemas.microsoft.com/office/drawing/2014/main" id="{6D86F95C-BB3C-4D52-BC36-C031788B7AE8}"/>
                  </a:ext>
                </a:extLst>
              </p14:cNvPr>
              <p14:cNvContentPartPr/>
              <p14:nvPr/>
            </p14:nvContentPartPr>
            <p14:xfrm>
              <a:off x="11773421" y="3155432"/>
              <a:ext cx="86400" cy="208080"/>
            </p14:xfrm>
          </p:contentPart>
        </mc:Choice>
        <mc:Fallback>
          <p:pic>
            <p:nvPicPr>
              <p:cNvPr id="167" name="Freihand 166">
                <a:extLst>
                  <a:ext uri="{FF2B5EF4-FFF2-40B4-BE49-F238E27FC236}">
                    <a16:creationId xmlns:a16="http://schemas.microsoft.com/office/drawing/2014/main" id="{6D86F95C-BB3C-4D52-BC36-C031788B7AE8}"/>
                  </a:ext>
                </a:extLst>
              </p:cNvPr>
              <p:cNvPicPr/>
              <p:nvPr/>
            </p:nvPicPr>
            <p:blipFill>
              <a:blip r:embed="rId194"/>
              <a:stretch>
                <a:fillRect/>
              </a:stretch>
            </p:blipFill>
            <p:spPr>
              <a:xfrm>
                <a:off x="11769101" y="3151112"/>
                <a:ext cx="95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8" name="Freihand 167">
                <a:extLst>
                  <a:ext uri="{FF2B5EF4-FFF2-40B4-BE49-F238E27FC236}">
                    <a16:creationId xmlns:a16="http://schemas.microsoft.com/office/drawing/2014/main" id="{54C327A5-EF71-45DD-A7C7-FAD6782249A2}"/>
                  </a:ext>
                </a:extLst>
              </p14:cNvPr>
              <p14:cNvContentPartPr/>
              <p14:nvPr/>
            </p14:nvContentPartPr>
            <p14:xfrm>
              <a:off x="11842901" y="3152912"/>
              <a:ext cx="222120" cy="309960"/>
            </p14:xfrm>
          </p:contentPart>
        </mc:Choice>
        <mc:Fallback>
          <p:pic>
            <p:nvPicPr>
              <p:cNvPr id="168" name="Freihand 167">
                <a:extLst>
                  <a:ext uri="{FF2B5EF4-FFF2-40B4-BE49-F238E27FC236}">
                    <a16:creationId xmlns:a16="http://schemas.microsoft.com/office/drawing/2014/main" id="{54C327A5-EF71-45DD-A7C7-FAD6782249A2}"/>
                  </a:ext>
                </a:extLst>
              </p:cNvPr>
              <p:cNvPicPr/>
              <p:nvPr/>
            </p:nvPicPr>
            <p:blipFill>
              <a:blip r:embed="rId196"/>
              <a:stretch>
                <a:fillRect/>
              </a:stretch>
            </p:blipFill>
            <p:spPr>
              <a:xfrm>
                <a:off x="11838581" y="3148592"/>
                <a:ext cx="23076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9" name="Freihand 168">
                <a:extLst>
                  <a:ext uri="{FF2B5EF4-FFF2-40B4-BE49-F238E27FC236}">
                    <a16:creationId xmlns:a16="http://schemas.microsoft.com/office/drawing/2014/main" id="{64368A0F-B74E-4009-9352-6F62457DC4D1}"/>
                  </a:ext>
                </a:extLst>
              </p14:cNvPr>
              <p14:cNvContentPartPr/>
              <p14:nvPr/>
            </p14:nvContentPartPr>
            <p14:xfrm>
              <a:off x="12057821" y="3261272"/>
              <a:ext cx="21600" cy="29520"/>
            </p14:xfrm>
          </p:contentPart>
        </mc:Choice>
        <mc:Fallback>
          <p:pic>
            <p:nvPicPr>
              <p:cNvPr id="169" name="Freihand 168">
                <a:extLst>
                  <a:ext uri="{FF2B5EF4-FFF2-40B4-BE49-F238E27FC236}">
                    <a16:creationId xmlns:a16="http://schemas.microsoft.com/office/drawing/2014/main" id="{64368A0F-B74E-4009-9352-6F62457DC4D1}"/>
                  </a:ext>
                </a:extLst>
              </p:cNvPr>
              <p:cNvPicPr/>
              <p:nvPr/>
            </p:nvPicPr>
            <p:blipFill>
              <a:blip r:embed="rId198"/>
              <a:stretch>
                <a:fillRect/>
              </a:stretch>
            </p:blipFill>
            <p:spPr>
              <a:xfrm>
                <a:off x="12053501" y="3256952"/>
                <a:ext cx="30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0" name="Freihand 169">
                <a:extLst>
                  <a:ext uri="{FF2B5EF4-FFF2-40B4-BE49-F238E27FC236}">
                    <a16:creationId xmlns:a16="http://schemas.microsoft.com/office/drawing/2014/main" id="{925E3DD8-375D-44CD-B90E-EB035DD6F38A}"/>
                  </a:ext>
                </a:extLst>
              </p14:cNvPr>
              <p14:cNvContentPartPr/>
              <p14:nvPr/>
            </p14:nvContentPartPr>
            <p14:xfrm>
              <a:off x="12017501" y="3327152"/>
              <a:ext cx="112680" cy="205200"/>
            </p14:xfrm>
          </p:contentPart>
        </mc:Choice>
        <mc:Fallback>
          <p:pic>
            <p:nvPicPr>
              <p:cNvPr id="170" name="Freihand 169">
                <a:extLst>
                  <a:ext uri="{FF2B5EF4-FFF2-40B4-BE49-F238E27FC236}">
                    <a16:creationId xmlns:a16="http://schemas.microsoft.com/office/drawing/2014/main" id="{925E3DD8-375D-44CD-B90E-EB035DD6F38A}"/>
                  </a:ext>
                </a:extLst>
              </p:cNvPr>
              <p:cNvPicPr/>
              <p:nvPr/>
            </p:nvPicPr>
            <p:blipFill>
              <a:blip r:embed="rId200"/>
              <a:stretch>
                <a:fillRect/>
              </a:stretch>
            </p:blipFill>
            <p:spPr>
              <a:xfrm>
                <a:off x="12013181" y="3322832"/>
                <a:ext cx="1213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2" name="Freihand 171">
                <a:extLst>
                  <a:ext uri="{FF2B5EF4-FFF2-40B4-BE49-F238E27FC236}">
                    <a16:creationId xmlns:a16="http://schemas.microsoft.com/office/drawing/2014/main" id="{61497F63-E21B-4529-ACD7-8CB9E5301ED7}"/>
                  </a:ext>
                </a:extLst>
              </p14:cNvPr>
              <p14:cNvContentPartPr/>
              <p14:nvPr/>
            </p14:nvContentPartPr>
            <p14:xfrm>
              <a:off x="8287901" y="2685992"/>
              <a:ext cx="109080" cy="141120"/>
            </p14:xfrm>
          </p:contentPart>
        </mc:Choice>
        <mc:Fallback>
          <p:pic>
            <p:nvPicPr>
              <p:cNvPr id="172" name="Freihand 171">
                <a:extLst>
                  <a:ext uri="{FF2B5EF4-FFF2-40B4-BE49-F238E27FC236}">
                    <a16:creationId xmlns:a16="http://schemas.microsoft.com/office/drawing/2014/main" id="{61497F63-E21B-4529-ACD7-8CB9E5301ED7}"/>
                  </a:ext>
                </a:extLst>
              </p:cNvPr>
              <p:cNvPicPr/>
              <p:nvPr/>
            </p:nvPicPr>
            <p:blipFill>
              <a:blip r:embed="rId202"/>
              <a:stretch>
                <a:fillRect/>
              </a:stretch>
            </p:blipFill>
            <p:spPr>
              <a:xfrm>
                <a:off x="8283581" y="2681672"/>
                <a:ext cx="117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3" name="Freihand 172">
                <a:extLst>
                  <a:ext uri="{FF2B5EF4-FFF2-40B4-BE49-F238E27FC236}">
                    <a16:creationId xmlns:a16="http://schemas.microsoft.com/office/drawing/2014/main" id="{2ECB3F63-11B8-4606-8C0E-692F442CF961}"/>
                  </a:ext>
                </a:extLst>
              </p14:cNvPr>
              <p14:cNvContentPartPr/>
              <p14:nvPr/>
            </p14:nvContentPartPr>
            <p14:xfrm>
              <a:off x="8367101" y="2794352"/>
              <a:ext cx="64800" cy="72360"/>
            </p14:xfrm>
          </p:contentPart>
        </mc:Choice>
        <mc:Fallback>
          <p:pic>
            <p:nvPicPr>
              <p:cNvPr id="173" name="Freihand 172">
                <a:extLst>
                  <a:ext uri="{FF2B5EF4-FFF2-40B4-BE49-F238E27FC236}">
                    <a16:creationId xmlns:a16="http://schemas.microsoft.com/office/drawing/2014/main" id="{2ECB3F63-11B8-4606-8C0E-692F442CF961}"/>
                  </a:ext>
                </a:extLst>
              </p:cNvPr>
              <p:cNvPicPr/>
              <p:nvPr/>
            </p:nvPicPr>
            <p:blipFill>
              <a:blip r:embed="rId204"/>
              <a:stretch>
                <a:fillRect/>
              </a:stretch>
            </p:blipFill>
            <p:spPr>
              <a:xfrm>
                <a:off x="8362781" y="2790032"/>
                <a:ext cx="73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4" name="Freihand 173">
                <a:extLst>
                  <a:ext uri="{FF2B5EF4-FFF2-40B4-BE49-F238E27FC236}">
                    <a16:creationId xmlns:a16="http://schemas.microsoft.com/office/drawing/2014/main" id="{3CD35B41-9B65-46B2-99EB-2FD066F36F5C}"/>
                  </a:ext>
                </a:extLst>
              </p14:cNvPr>
              <p14:cNvContentPartPr/>
              <p14:nvPr/>
            </p14:nvContentPartPr>
            <p14:xfrm>
              <a:off x="8441621" y="2704712"/>
              <a:ext cx="115920" cy="109440"/>
            </p14:xfrm>
          </p:contentPart>
        </mc:Choice>
        <mc:Fallback>
          <p:pic>
            <p:nvPicPr>
              <p:cNvPr id="174" name="Freihand 173">
                <a:extLst>
                  <a:ext uri="{FF2B5EF4-FFF2-40B4-BE49-F238E27FC236}">
                    <a16:creationId xmlns:a16="http://schemas.microsoft.com/office/drawing/2014/main" id="{3CD35B41-9B65-46B2-99EB-2FD066F36F5C}"/>
                  </a:ext>
                </a:extLst>
              </p:cNvPr>
              <p:cNvPicPr/>
              <p:nvPr/>
            </p:nvPicPr>
            <p:blipFill>
              <a:blip r:embed="rId206"/>
              <a:stretch>
                <a:fillRect/>
              </a:stretch>
            </p:blipFill>
            <p:spPr>
              <a:xfrm>
                <a:off x="8437301" y="2700392"/>
                <a:ext cx="124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5" name="Freihand 174">
                <a:extLst>
                  <a:ext uri="{FF2B5EF4-FFF2-40B4-BE49-F238E27FC236}">
                    <a16:creationId xmlns:a16="http://schemas.microsoft.com/office/drawing/2014/main" id="{2B612789-507A-40AB-B66F-009DE35E740F}"/>
                  </a:ext>
                </a:extLst>
              </p14:cNvPr>
              <p14:cNvContentPartPr/>
              <p14:nvPr/>
            </p14:nvContentPartPr>
            <p14:xfrm>
              <a:off x="8588141" y="2655392"/>
              <a:ext cx="29160" cy="120240"/>
            </p14:xfrm>
          </p:contentPart>
        </mc:Choice>
        <mc:Fallback>
          <p:pic>
            <p:nvPicPr>
              <p:cNvPr id="175" name="Freihand 174">
                <a:extLst>
                  <a:ext uri="{FF2B5EF4-FFF2-40B4-BE49-F238E27FC236}">
                    <a16:creationId xmlns:a16="http://schemas.microsoft.com/office/drawing/2014/main" id="{2B612789-507A-40AB-B66F-009DE35E740F}"/>
                  </a:ext>
                </a:extLst>
              </p:cNvPr>
              <p:cNvPicPr/>
              <p:nvPr/>
            </p:nvPicPr>
            <p:blipFill>
              <a:blip r:embed="rId208"/>
              <a:stretch>
                <a:fillRect/>
              </a:stretch>
            </p:blipFill>
            <p:spPr>
              <a:xfrm>
                <a:off x="8583821" y="2651072"/>
                <a:ext cx="37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6" name="Freihand 175">
                <a:extLst>
                  <a:ext uri="{FF2B5EF4-FFF2-40B4-BE49-F238E27FC236}">
                    <a16:creationId xmlns:a16="http://schemas.microsoft.com/office/drawing/2014/main" id="{C46E3F4B-8C0E-47FA-A788-528F82BEB1F9}"/>
                  </a:ext>
                </a:extLst>
              </p14:cNvPr>
              <p14:cNvContentPartPr/>
              <p14:nvPr/>
            </p14:nvContentPartPr>
            <p14:xfrm>
              <a:off x="8534861" y="2647112"/>
              <a:ext cx="114120" cy="149760"/>
            </p14:xfrm>
          </p:contentPart>
        </mc:Choice>
        <mc:Fallback>
          <p:pic>
            <p:nvPicPr>
              <p:cNvPr id="176" name="Freihand 175">
                <a:extLst>
                  <a:ext uri="{FF2B5EF4-FFF2-40B4-BE49-F238E27FC236}">
                    <a16:creationId xmlns:a16="http://schemas.microsoft.com/office/drawing/2014/main" id="{C46E3F4B-8C0E-47FA-A788-528F82BEB1F9}"/>
                  </a:ext>
                </a:extLst>
              </p:cNvPr>
              <p:cNvPicPr/>
              <p:nvPr/>
            </p:nvPicPr>
            <p:blipFill>
              <a:blip r:embed="rId210"/>
              <a:stretch>
                <a:fillRect/>
              </a:stretch>
            </p:blipFill>
            <p:spPr>
              <a:xfrm>
                <a:off x="8530541" y="2642792"/>
                <a:ext cx="1227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8" name="Freihand 177">
                <a:extLst>
                  <a:ext uri="{FF2B5EF4-FFF2-40B4-BE49-F238E27FC236}">
                    <a16:creationId xmlns:a16="http://schemas.microsoft.com/office/drawing/2014/main" id="{A829FF4A-D3BE-48A7-B760-8F01CAC72A83}"/>
                  </a:ext>
                </a:extLst>
              </p14:cNvPr>
              <p14:cNvContentPartPr/>
              <p14:nvPr/>
            </p14:nvContentPartPr>
            <p14:xfrm>
              <a:off x="8877221" y="2687792"/>
              <a:ext cx="14400" cy="87120"/>
            </p14:xfrm>
          </p:contentPart>
        </mc:Choice>
        <mc:Fallback>
          <p:pic>
            <p:nvPicPr>
              <p:cNvPr id="178" name="Freihand 177">
                <a:extLst>
                  <a:ext uri="{FF2B5EF4-FFF2-40B4-BE49-F238E27FC236}">
                    <a16:creationId xmlns:a16="http://schemas.microsoft.com/office/drawing/2014/main" id="{A829FF4A-D3BE-48A7-B760-8F01CAC72A83}"/>
                  </a:ext>
                </a:extLst>
              </p:cNvPr>
              <p:cNvPicPr/>
              <p:nvPr/>
            </p:nvPicPr>
            <p:blipFill>
              <a:blip r:embed="rId212"/>
              <a:stretch>
                <a:fillRect/>
              </a:stretch>
            </p:blipFill>
            <p:spPr>
              <a:xfrm>
                <a:off x="8872901" y="2683472"/>
                <a:ext cx="23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9" name="Freihand 178">
                <a:extLst>
                  <a:ext uri="{FF2B5EF4-FFF2-40B4-BE49-F238E27FC236}">
                    <a16:creationId xmlns:a16="http://schemas.microsoft.com/office/drawing/2014/main" id="{12B428D6-8B31-4880-9063-AF15C0EB933D}"/>
                  </a:ext>
                </a:extLst>
              </p14:cNvPr>
              <p14:cNvContentPartPr/>
              <p14:nvPr/>
            </p14:nvContentPartPr>
            <p14:xfrm>
              <a:off x="8838701" y="2709032"/>
              <a:ext cx="119880" cy="24480"/>
            </p14:xfrm>
          </p:contentPart>
        </mc:Choice>
        <mc:Fallback>
          <p:pic>
            <p:nvPicPr>
              <p:cNvPr id="179" name="Freihand 178">
                <a:extLst>
                  <a:ext uri="{FF2B5EF4-FFF2-40B4-BE49-F238E27FC236}">
                    <a16:creationId xmlns:a16="http://schemas.microsoft.com/office/drawing/2014/main" id="{12B428D6-8B31-4880-9063-AF15C0EB933D}"/>
                  </a:ext>
                </a:extLst>
              </p:cNvPr>
              <p:cNvPicPr/>
              <p:nvPr/>
            </p:nvPicPr>
            <p:blipFill>
              <a:blip r:embed="rId214"/>
              <a:stretch>
                <a:fillRect/>
              </a:stretch>
            </p:blipFill>
            <p:spPr>
              <a:xfrm>
                <a:off x="8834381" y="2704712"/>
                <a:ext cx="128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0" name="Freihand 179">
                <a:extLst>
                  <a:ext uri="{FF2B5EF4-FFF2-40B4-BE49-F238E27FC236}">
                    <a16:creationId xmlns:a16="http://schemas.microsoft.com/office/drawing/2014/main" id="{D7C3C68E-3C7D-4F11-BA38-EE5BEB03649C}"/>
                  </a:ext>
                </a:extLst>
              </p14:cNvPr>
              <p14:cNvContentPartPr/>
              <p14:nvPr/>
            </p14:nvContentPartPr>
            <p14:xfrm>
              <a:off x="8960381" y="2629472"/>
              <a:ext cx="109080" cy="167040"/>
            </p14:xfrm>
          </p:contentPart>
        </mc:Choice>
        <mc:Fallback>
          <p:pic>
            <p:nvPicPr>
              <p:cNvPr id="180" name="Freihand 179">
                <a:extLst>
                  <a:ext uri="{FF2B5EF4-FFF2-40B4-BE49-F238E27FC236}">
                    <a16:creationId xmlns:a16="http://schemas.microsoft.com/office/drawing/2014/main" id="{D7C3C68E-3C7D-4F11-BA38-EE5BEB03649C}"/>
                  </a:ext>
                </a:extLst>
              </p:cNvPr>
              <p:cNvPicPr/>
              <p:nvPr/>
            </p:nvPicPr>
            <p:blipFill>
              <a:blip r:embed="rId216"/>
              <a:stretch>
                <a:fillRect/>
              </a:stretch>
            </p:blipFill>
            <p:spPr>
              <a:xfrm>
                <a:off x="8956061" y="2625152"/>
                <a:ext cx="117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1" name="Freihand 180">
                <a:extLst>
                  <a:ext uri="{FF2B5EF4-FFF2-40B4-BE49-F238E27FC236}">
                    <a16:creationId xmlns:a16="http://schemas.microsoft.com/office/drawing/2014/main" id="{D532CD23-5DF0-4713-9B5F-3CCF71543915}"/>
                  </a:ext>
                </a:extLst>
              </p14:cNvPr>
              <p14:cNvContentPartPr/>
              <p14:nvPr/>
            </p14:nvContentPartPr>
            <p14:xfrm>
              <a:off x="8624861" y="2572232"/>
              <a:ext cx="66960" cy="236880"/>
            </p14:xfrm>
          </p:contentPart>
        </mc:Choice>
        <mc:Fallback>
          <p:pic>
            <p:nvPicPr>
              <p:cNvPr id="181" name="Freihand 180">
                <a:extLst>
                  <a:ext uri="{FF2B5EF4-FFF2-40B4-BE49-F238E27FC236}">
                    <a16:creationId xmlns:a16="http://schemas.microsoft.com/office/drawing/2014/main" id="{D532CD23-5DF0-4713-9B5F-3CCF71543915}"/>
                  </a:ext>
                </a:extLst>
              </p:cNvPr>
              <p:cNvPicPr/>
              <p:nvPr/>
            </p:nvPicPr>
            <p:blipFill>
              <a:blip r:embed="rId218"/>
              <a:stretch>
                <a:fillRect/>
              </a:stretch>
            </p:blipFill>
            <p:spPr>
              <a:xfrm>
                <a:off x="8620541" y="2567912"/>
                <a:ext cx="756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2" name="Freihand 181">
                <a:extLst>
                  <a:ext uri="{FF2B5EF4-FFF2-40B4-BE49-F238E27FC236}">
                    <a16:creationId xmlns:a16="http://schemas.microsoft.com/office/drawing/2014/main" id="{821C1C0B-7AAF-4B73-8F84-B26EC847BDDF}"/>
                  </a:ext>
                </a:extLst>
              </p14:cNvPr>
              <p14:cNvContentPartPr/>
              <p14:nvPr/>
            </p14:nvContentPartPr>
            <p14:xfrm>
              <a:off x="8673461" y="2640272"/>
              <a:ext cx="78120" cy="109800"/>
            </p14:xfrm>
          </p:contentPart>
        </mc:Choice>
        <mc:Fallback>
          <p:pic>
            <p:nvPicPr>
              <p:cNvPr id="182" name="Freihand 181">
                <a:extLst>
                  <a:ext uri="{FF2B5EF4-FFF2-40B4-BE49-F238E27FC236}">
                    <a16:creationId xmlns:a16="http://schemas.microsoft.com/office/drawing/2014/main" id="{821C1C0B-7AAF-4B73-8F84-B26EC847BDDF}"/>
                  </a:ext>
                </a:extLst>
              </p:cNvPr>
              <p:cNvPicPr/>
              <p:nvPr/>
            </p:nvPicPr>
            <p:blipFill>
              <a:blip r:embed="rId220"/>
              <a:stretch>
                <a:fillRect/>
              </a:stretch>
            </p:blipFill>
            <p:spPr>
              <a:xfrm>
                <a:off x="8669141" y="2635952"/>
                <a:ext cx="86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84" name="Freihand 183">
                <a:extLst>
                  <a:ext uri="{FF2B5EF4-FFF2-40B4-BE49-F238E27FC236}">
                    <a16:creationId xmlns:a16="http://schemas.microsoft.com/office/drawing/2014/main" id="{C991430F-D224-48DB-9B4F-88CEACF45FC4}"/>
                  </a:ext>
                </a:extLst>
              </p14:cNvPr>
              <p14:cNvContentPartPr/>
              <p14:nvPr/>
            </p14:nvContentPartPr>
            <p14:xfrm>
              <a:off x="8705861" y="2561072"/>
              <a:ext cx="81000" cy="267120"/>
            </p14:xfrm>
          </p:contentPart>
        </mc:Choice>
        <mc:Fallback>
          <p:pic>
            <p:nvPicPr>
              <p:cNvPr id="184" name="Freihand 183">
                <a:extLst>
                  <a:ext uri="{FF2B5EF4-FFF2-40B4-BE49-F238E27FC236}">
                    <a16:creationId xmlns:a16="http://schemas.microsoft.com/office/drawing/2014/main" id="{C991430F-D224-48DB-9B4F-88CEACF45FC4}"/>
                  </a:ext>
                </a:extLst>
              </p:cNvPr>
              <p:cNvPicPr/>
              <p:nvPr/>
            </p:nvPicPr>
            <p:blipFill>
              <a:blip r:embed="rId222"/>
              <a:stretch>
                <a:fillRect/>
              </a:stretch>
            </p:blipFill>
            <p:spPr>
              <a:xfrm>
                <a:off x="8701541" y="2556752"/>
                <a:ext cx="896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6" name="Freihand 185">
                <a:extLst>
                  <a:ext uri="{FF2B5EF4-FFF2-40B4-BE49-F238E27FC236}">
                    <a16:creationId xmlns:a16="http://schemas.microsoft.com/office/drawing/2014/main" id="{6D1EA3C3-3033-412A-A725-FA0DCB81F425}"/>
                  </a:ext>
                </a:extLst>
              </p14:cNvPr>
              <p14:cNvContentPartPr/>
              <p14:nvPr/>
            </p14:nvContentPartPr>
            <p14:xfrm>
              <a:off x="9300221" y="2232032"/>
              <a:ext cx="38880" cy="139320"/>
            </p14:xfrm>
          </p:contentPart>
        </mc:Choice>
        <mc:Fallback>
          <p:pic>
            <p:nvPicPr>
              <p:cNvPr id="186" name="Freihand 185">
                <a:extLst>
                  <a:ext uri="{FF2B5EF4-FFF2-40B4-BE49-F238E27FC236}">
                    <a16:creationId xmlns:a16="http://schemas.microsoft.com/office/drawing/2014/main" id="{6D1EA3C3-3033-412A-A725-FA0DCB81F425}"/>
                  </a:ext>
                </a:extLst>
              </p:cNvPr>
              <p:cNvPicPr/>
              <p:nvPr/>
            </p:nvPicPr>
            <p:blipFill>
              <a:blip r:embed="rId224"/>
              <a:stretch>
                <a:fillRect/>
              </a:stretch>
            </p:blipFill>
            <p:spPr>
              <a:xfrm>
                <a:off x="9295901" y="2227712"/>
                <a:ext cx="47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7" name="Freihand 186">
                <a:extLst>
                  <a:ext uri="{FF2B5EF4-FFF2-40B4-BE49-F238E27FC236}">
                    <a16:creationId xmlns:a16="http://schemas.microsoft.com/office/drawing/2014/main" id="{38A474AF-72FD-430B-965D-A61FFD0A612E}"/>
                  </a:ext>
                </a:extLst>
              </p14:cNvPr>
              <p14:cNvContentPartPr/>
              <p14:nvPr/>
            </p14:nvContentPartPr>
            <p14:xfrm>
              <a:off x="9281501" y="2133032"/>
              <a:ext cx="81000" cy="108720"/>
            </p14:xfrm>
          </p:contentPart>
        </mc:Choice>
        <mc:Fallback>
          <p:pic>
            <p:nvPicPr>
              <p:cNvPr id="187" name="Freihand 186">
                <a:extLst>
                  <a:ext uri="{FF2B5EF4-FFF2-40B4-BE49-F238E27FC236}">
                    <a16:creationId xmlns:a16="http://schemas.microsoft.com/office/drawing/2014/main" id="{38A474AF-72FD-430B-965D-A61FFD0A612E}"/>
                  </a:ext>
                </a:extLst>
              </p:cNvPr>
              <p:cNvPicPr/>
              <p:nvPr/>
            </p:nvPicPr>
            <p:blipFill>
              <a:blip r:embed="rId226"/>
              <a:stretch>
                <a:fillRect/>
              </a:stretch>
            </p:blipFill>
            <p:spPr>
              <a:xfrm>
                <a:off x="9277181" y="2128712"/>
                <a:ext cx="89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8" name="Freihand 187">
                <a:extLst>
                  <a:ext uri="{FF2B5EF4-FFF2-40B4-BE49-F238E27FC236}">
                    <a16:creationId xmlns:a16="http://schemas.microsoft.com/office/drawing/2014/main" id="{4931CD50-2C0A-46C1-8CCB-6C70A4C193E2}"/>
                  </a:ext>
                </a:extLst>
              </p14:cNvPr>
              <p14:cNvContentPartPr/>
              <p14:nvPr/>
            </p14:nvContentPartPr>
            <p14:xfrm>
              <a:off x="9290141" y="2492312"/>
              <a:ext cx="12600" cy="137520"/>
            </p14:xfrm>
          </p:contentPart>
        </mc:Choice>
        <mc:Fallback>
          <p:pic>
            <p:nvPicPr>
              <p:cNvPr id="188" name="Freihand 187">
                <a:extLst>
                  <a:ext uri="{FF2B5EF4-FFF2-40B4-BE49-F238E27FC236}">
                    <a16:creationId xmlns:a16="http://schemas.microsoft.com/office/drawing/2014/main" id="{4931CD50-2C0A-46C1-8CCB-6C70A4C193E2}"/>
                  </a:ext>
                </a:extLst>
              </p:cNvPr>
              <p:cNvPicPr/>
              <p:nvPr/>
            </p:nvPicPr>
            <p:blipFill>
              <a:blip r:embed="rId228"/>
              <a:stretch>
                <a:fillRect/>
              </a:stretch>
            </p:blipFill>
            <p:spPr>
              <a:xfrm>
                <a:off x="9285821" y="2487992"/>
                <a:ext cx="21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9" name="Freihand 188">
                <a:extLst>
                  <a:ext uri="{FF2B5EF4-FFF2-40B4-BE49-F238E27FC236}">
                    <a16:creationId xmlns:a16="http://schemas.microsoft.com/office/drawing/2014/main" id="{77F05A19-8111-48BD-B40E-687716A1B94B}"/>
                  </a:ext>
                </a:extLst>
              </p14:cNvPr>
              <p14:cNvContentPartPr/>
              <p14:nvPr/>
            </p14:nvContentPartPr>
            <p14:xfrm>
              <a:off x="9243341" y="2536952"/>
              <a:ext cx="142200" cy="130680"/>
            </p14:xfrm>
          </p:contentPart>
        </mc:Choice>
        <mc:Fallback>
          <p:pic>
            <p:nvPicPr>
              <p:cNvPr id="189" name="Freihand 188">
                <a:extLst>
                  <a:ext uri="{FF2B5EF4-FFF2-40B4-BE49-F238E27FC236}">
                    <a16:creationId xmlns:a16="http://schemas.microsoft.com/office/drawing/2014/main" id="{77F05A19-8111-48BD-B40E-687716A1B94B}"/>
                  </a:ext>
                </a:extLst>
              </p:cNvPr>
              <p:cNvPicPr/>
              <p:nvPr/>
            </p:nvPicPr>
            <p:blipFill>
              <a:blip r:embed="rId230"/>
              <a:stretch>
                <a:fillRect/>
              </a:stretch>
            </p:blipFill>
            <p:spPr>
              <a:xfrm>
                <a:off x="9239021" y="2532632"/>
                <a:ext cx="150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1" name="Freihand 190">
                <a:extLst>
                  <a:ext uri="{FF2B5EF4-FFF2-40B4-BE49-F238E27FC236}">
                    <a16:creationId xmlns:a16="http://schemas.microsoft.com/office/drawing/2014/main" id="{C6EBB0FF-126A-4DFC-867F-C73D4920291D}"/>
                  </a:ext>
                </a:extLst>
              </p14:cNvPr>
              <p14:cNvContentPartPr/>
              <p14:nvPr/>
            </p14:nvContentPartPr>
            <p14:xfrm>
              <a:off x="8524421" y="2372792"/>
              <a:ext cx="362160" cy="662400"/>
            </p14:xfrm>
          </p:contentPart>
        </mc:Choice>
        <mc:Fallback>
          <p:pic>
            <p:nvPicPr>
              <p:cNvPr id="191" name="Freihand 190">
                <a:extLst>
                  <a:ext uri="{FF2B5EF4-FFF2-40B4-BE49-F238E27FC236}">
                    <a16:creationId xmlns:a16="http://schemas.microsoft.com/office/drawing/2014/main" id="{C6EBB0FF-126A-4DFC-867F-C73D4920291D}"/>
                  </a:ext>
                </a:extLst>
              </p:cNvPr>
              <p:cNvPicPr/>
              <p:nvPr/>
            </p:nvPicPr>
            <p:blipFill>
              <a:blip r:embed="rId232"/>
              <a:stretch>
                <a:fillRect/>
              </a:stretch>
            </p:blipFill>
            <p:spPr>
              <a:xfrm>
                <a:off x="8520101" y="2368472"/>
                <a:ext cx="370800" cy="671040"/>
              </a:xfrm>
              <a:prstGeom prst="rect">
                <a:avLst/>
              </a:prstGeom>
            </p:spPr>
          </p:pic>
        </mc:Fallback>
      </mc:AlternateContent>
      <p:grpSp>
        <p:nvGrpSpPr>
          <p:cNvPr id="209" name="Gruppieren 208">
            <a:extLst>
              <a:ext uri="{FF2B5EF4-FFF2-40B4-BE49-F238E27FC236}">
                <a16:creationId xmlns:a16="http://schemas.microsoft.com/office/drawing/2014/main" id="{9536BD5F-39EA-424F-ABDC-1E05D0A10EE0}"/>
              </a:ext>
            </a:extLst>
          </p:cNvPr>
          <p:cNvGrpSpPr/>
          <p:nvPr/>
        </p:nvGrpSpPr>
        <p:grpSpPr>
          <a:xfrm>
            <a:off x="9022661" y="3403832"/>
            <a:ext cx="1715760" cy="540000"/>
            <a:chOff x="9022661" y="3403832"/>
            <a:chExt cx="1715760" cy="540000"/>
          </a:xfrm>
        </p:grpSpPr>
        <mc:AlternateContent xmlns:mc="http://schemas.openxmlformats.org/markup-compatibility/2006">
          <mc:Choice xmlns:p14="http://schemas.microsoft.com/office/powerpoint/2010/main" Requires="p14">
            <p:contentPart p14:bwMode="auto" r:id="rId233">
              <p14:nvContentPartPr>
                <p14:cNvPr id="193" name="Freihand 192">
                  <a:extLst>
                    <a:ext uri="{FF2B5EF4-FFF2-40B4-BE49-F238E27FC236}">
                      <a16:creationId xmlns:a16="http://schemas.microsoft.com/office/drawing/2014/main" id="{952132C2-DF27-4862-96E7-19A065BA8EBA}"/>
                    </a:ext>
                  </a:extLst>
                </p14:cNvPr>
                <p14:cNvContentPartPr/>
                <p14:nvPr/>
              </p14:nvContentPartPr>
              <p14:xfrm>
                <a:off x="9250901" y="3658712"/>
                <a:ext cx="6120" cy="172440"/>
              </p14:xfrm>
            </p:contentPart>
          </mc:Choice>
          <mc:Fallback>
            <p:pic>
              <p:nvPicPr>
                <p:cNvPr id="193" name="Freihand 192">
                  <a:extLst>
                    <a:ext uri="{FF2B5EF4-FFF2-40B4-BE49-F238E27FC236}">
                      <a16:creationId xmlns:a16="http://schemas.microsoft.com/office/drawing/2014/main" id="{952132C2-DF27-4862-96E7-19A065BA8EBA}"/>
                    </a:ext>
                  </a:extLst>
                </p:cNvPr>
                <p:cNvPicPr/>
                <p:nvPr/>
              </p:nvPicPr>
              <p:blipFill>
                <a:blip r:embed="rId234"/>
                <a:stretch>
                  <a:fillRect/>
                </a:stretch>
              </p:blipFill>
              <p:spPr>
                <a:xfrm>
                  <a:off x="9246581" y="3654392"/>
                  <a:ext cx="147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94" name="Freihand 193">
                  <a:extLst>
                    <a:ext uri="{FF2B5EF4-FFF2-40B4-BE49-F238E27FC236}">
                      <a16:creationId xmlns:a16="http://schemas.microsoft.com/office/drawing/2014/main" id="{ABD13B42-6632-4CB3-A508-170F2C212F05}"/>
                    </a:ext>
                  </a:extLst>
                </p14:cNvPr>
                <p14:cNvContentPartPr/>
                <p14:nvPr/>
              </p14:nvContentPartPr>
              <p14:xfrm>
                <a:off x="9127421" y="3598232"/>
                <a:ext cx="170640" cy="125640"/>
              </p14:xfrm>
            </p:contentPart>
          </mc:Choice>
          <mc:Fallback>
            <p:pic>
              <p:nvPicPr>
                <p:cNvPr id="194" name="Freihand 193">
                  <a:extLst>
                    <a:ext uri="{FF2B5EF4-FFF2-40B4-BE49-F238E27FC236}">
                      <a16:creationId xmlns:a16="http://schemas.microsoft.com/office/drawing/2014/main" id="{ABD13B42-6632-4CB3-A508-170F2C212F05}"/>
                    </a:ext>
                  </a:extLst>
                </p:cNvPr>
                <p:cNvPicPr/>
                <p:nvPr/>
              </p:nvPicPr>
              <p:blipFill>
                <a:blip r:embed="rId236"/>
                <a:stretch>
                  <a:fillRect/>
                </a:stretch>
              </p:blipFill>
              <p:spPr>
                <a:xfrm>
                  <a:off x="9123101" y="3593912"/>
                  <a:ext cx="179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5" name="Freihand 194">
                  <a:extLst>
                    <a:ext uri="{FF2B5EF4-FFF2-40B4-BE49-F238E27FC236}">
                      <a16:creationId xmlns:a16="http://schemas.microsoft.com/office/drawing/2014/main" id="{25C35E34-D082-4B69-8AA3-C4858E8BF072}"/>
                    </a:ext>
                  </a:extLst>
                </p14:cNvPr>
                <p14:cNvContentPartPr/>
                <p14:nvPr/>
              </p14:nvContentPartPr>
              <p14:xfrm>
                <a:off x="9347741" y="3660152"/>
                <a:ext cx="255960" cy="129240"/>
              </p14:xfrm>
            </p:contentPart>
          </mc:Choice>
          <mc:Fallback>
            <p:pic>
              <p:nvPicPr>
                <p:cNvPr id="195" name="Freihand 194">
                  <a:extLst>
                    <a:ext uri="{FF2B5EF4-FFF2-40B4-BE49-F238E27FC236}">
                      <a16:creationId xmlns:a16="http://schemas.microsoft.com/office/drawing/2014/main" id="{25C35E34-D082-4B69-8AA3-C4858E8BF072}"/>
                    </a:ext>
                  </a:extLst>
                </p:cNvPr>
                <p:cNvPicPr/>
                <p:nvPr/>
              </p:nvPicPr>
              <p:blipFill>
                <a:blip r:embed="rId238"/>
                <a:stretch>
                  <a:fillRect/>
                </a:stretch>
              </p:blipFill>
              <p:spPr>
                <a:xfrm>
                  <a:off x="9343421" y="3655832"/>
                  <a:ext cx="264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96" name="Freihand 195">
                  <a:extLst>
                    <a:ext uri="{FF2B5EF4-FFF2-40B4-BE49-F238E27FC236}">
                      <a16:creationId xmlns:a16="http://schemas.microsoft.com/office/drawing/2014/main" id="{F57A4B36-B004-4018-A83E-6A98A6D9FCA2}"/>
                    </a:ext>
                  </a:extLst>
                </p14:cNvPr>
                <p14:cNvContentPartPr/>
                <p14:nvPr/>
              </p14:nvContentPartPr>
              <p14:xfrm>
                <a:off x="9561941" y="3533792"/>
                <a:ext cx="31320" cy="66600"/>
              </p14:xfrm>
            </p:contentPart>
          </mc:Choice>
          <mc:Fallback>
            <p:pic>
              <p:nvPicPr>
                <p:cNvPr id="196" name="Freihand 195">
                  <a:extLst>
                    <a:ext uri="{FF2B5EF4-FFF2-40B4-BE49-F238E27FC236}">
                      <a16:creationId xmlns:a16="http://schemas.microsoft.com/office/drawing/2014/main" id="{F57A4B36-B004-4018-A83E-6A98A6D9FCA2}"/>
                    </a:ext>
                  </a:extLst>
                </p:cNvPr>
                <p:cNvPicPr/>
                <p:nvPr/>
              </p:nvPicPr>
              <p:blipFill>
                <a:blip r:embed="rId240"/>
                <a:stretch>
                  <a:fillRect/>
                </a:stretch>
              </p:blipFill>
              <p:spPr>
                <a:xfrm>
                  <a:off x="9557621" y="3529472"/>
                  <a:ext cx="39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7" name="Freihand 196">
                  <a:extLst>
                    <a:ext uri="{FF2B5EF4-FFF2-40B4-BE49-F238E27FC236}">
                      <a16:creationId xmlns:a16="http://schemas.microsoft.com/office/drawing/2014/main" id="{04730E2D-CF92-4F97-81BF-444B4A28A887}"/>
                    </a:ext>
                  </a:extLst>
                </p14:cNvPr>
                <p14:cNvContentPartPr/>
                <p14:nvPr/>
              </p14:nvContentPartPr>
              <p14:xfrm>
                <a:off x="9572381" y="3614432"/>
                <a:ext cx="80640" cy="150120"/>
              </p14:xfrm>
            </p:contentPart>
          </mc:Choice>
          <mc:Fallback>
            <p:pic>
              <p:nvPicPr>
                <p:cNvPr id="197" name="Freihand 196">
                  <a:extLst>
                    <a:ext uri="{FF2B5EF4-FFF2-40B4-BE49-F238E27FC236}">
                      <a16:creationId xmlns:a16="http://schemas.microsoft.com/office/drawing/2014/main" id="{04730E2D-CF92-4F97-81BF-444B4A28A887}"/>
                    </a:ext>
                  </a:extLst>
                </p:cNvPr>
                <p:cNvPicPr/>
                <p:nvPr/>
              </p:nvPicPr>
              <p:blipFill>
                <a:blip r:embed="rId242"/>
                <a:stretch>
                  <a:fillRect/>
                </a:stretch>
              </p:blipFill>
              <p:spPr>
                <a:xfrm>
                  <a:off x="9568061" y="3610112"/>
                  <a:ext cx="89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98" name="Freihand 197">
                  <a:extLst>
                    <a:ext uri="{FF2B5EF4-FFF2-40B4-BE49-F238E27FC236}">
                      <a16:creationId xmlns:a16="http://schemas.microsoft.com/office/drawing/2014/main" id="{93FFC7E2-2023-4C02-A1F9-46BE04617D07}"/>
                    </a:ext>
                  </a:extLst>
                </p14:cNvPr>
                <p14:cNvContentPartPr/>
                <p14:nvPr/>
              </p14:nvContentPartPr>
              <p14:xfrm>
                <a:off x="9688661" y="3627032"/>
                <a:ext cx="103680" cy="120960"/>
              </p14:xfrm>
            </p:contentPart>
          </mc:Choice>
          <mc:Fallback>
            <p:pic>
              <p:nvPicPr>
                <p:cNvPr id="198" name="Freihand 197">
                  <a:extLst>
                    <a:ext uri="{FF2B5EF4-FFF2-40B4-BE49-F238E27FC236}">
                      <a16:creationId xmlns:a16="http://schemas.microsoft.com/office/drawing/2014/main" id="{93FFC7E2-2023-4C02-A1F9-46BE04617D07}"/>
                    </a:ext>
                  </a:extLst>
                </p:cNvPr>
                <p:cNvPicPr/>
                <p:nvPr/>
              </p:nvPicPr>
              <p:blipFill>
                <a:blip r:embed="rId244"/>
                <a:stretch>
                  <a:fillRect/>
                </a:stretch>
              </p:blipFill>
              <p:spPr>
                <a:xfrm>
                  <a:off x="9684341" y="3622712"/>
                  <a:ext cx="112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0" name="Freihand 199">
                  <a:extLst>
                    <a:ext uri="{FF2B5EF4-FFF2-40B4-BE49-F238E27FC236}">
                      <a16:creationId xmlns:a16="http://schemas.microsoft.com/office/drawing/2014/main" id="{3EB0FBDC-3D79-4216-B8F3-11D5832A7600}"/>
                    </a:ext>
                  </a:extLst>
                </p14:cNvPr>
                <p14:cNvContentPartPr/>
                <p14:nvPr/>
              </p14:nvContentPartPr>
              <p14:xfrm>
                <a:off x="9876941" y="3613712"/>
                <a:ext cx="160560" cy="12960"/>
              </p14:xfrm>
            </p:contentPart>
          </mc:Choice>
          <mc:Fallback>
            <p:pic>
              <p:nvPicPr>
                <p:cNvPr id="200" name="Freihand 199">
                  <a:extLst>
                    <a:ext uri="{FF2B5EF4-FFF2-40B4-BE49-F238E27FC236}">
                      <a16:creationId xmlns:a16="http://schemas.microsoft.com/office/drawing/2014/main" id="{3EB0FBDC-3D79-4216-B8F3-11D5832A7600}"/>
                    </a:ext>
                  </a:extLst>
                </p:cNvPr>
                <p:cNvPicPr/>
                <p:nvPr/>
              </p:nvPicPr>
              <p:blipFill>
                <a:blip r:embed="rId246"/>
                <a:stretch>
                  <a:fillRect/>
                </a:stretch>
              </p:blipFill>
              <p:spPr>
                <a:xfrm>
                  <a:off x="9872621" y="3609392"/>
                  <a:ext cx="169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1" name="Freihand 200">
                  <a:extLst>
                    <a:ext uri="{FF2B5EF4-FFF2-40B4-BE49-F238E27FC236}">
                      <a16:creationId xmlns:a16="http://schemas.microsoft.com/office/drawing/2014/main" id="{0BCEBF56-52F4-46BC-90E5-FF1520DAF29B}"/>
                    </a:ext>
                  </a:extLst>
                </p14:cNvPr>
                <p14:cNvContentPartPr/>
                <p14:nvPr/>
              </p14:nvContentPartPr>
              <p14:xfrm>
                <a:off x="9895661" y="3657632"/>
                <a:ext cx="101160" cy="18360"/>
              </p14:xfrm>
            </p:contentPart>
          </mc:Choice>
          <mc:Fallback>
            <p:pic>
              <p:nvPicPr>
                <p:cNvPr id="201" name="Freihand 200">
                  <a:extLst>
                    <a:ext uri="{FF2B5EF4-FFF2-40B4-BE49-F238E27FC236}">
                      <a16:creationId xmlns:a16="http://schemas.microsoft.com/office/drawing/2014/main" id="{0BCEBF56-52F4-46BC-90E5-FF1520DAF29B}"/>
                    </a:ext>
                  </a:extLst>
                </p:cNvPr>
                <p:cNvPicPr/>
                <p:nvPr/>
              </p:nvPicPr>
              <p:blipFill>
                <a:blip r:embed="rId248"/>
                <a:stretch>
                  <a:fillRect/>
                </a:stretch>
              </p:blipFill>
              <p:spPr>
                <a:xfrm>
                  <a:off x="9891341" y="3653312"/>
                  <a:ext cx="109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02" name="Freihand 201">
                  <a:extLst>
                    <a:ext uri="{FF2B5EF4-FFF2-40B4-BE49-F238E27FC236}">
                      <a16:creationId xmlns:a16="http://schemas.microsoft.com/office/drawing/2014/main" id="{9F8C6799-3985-4FD5-9B89-70BB9C40EE3E}"/>
                    </a:ext>
                  </a:extLst>
                </p14:cNvPr>
                <p14:cNvContentPartPr/>
                <p14:nvPr/>
              </p14:nvContentPartPr>
              <p14:xfrm>
                <a:off x="10156301" y="3478712"/>
                <a:ext cx="137520" cy="291960"/>
              </p14:xfrm>
            </p:contentPart>
          </mc:Choice>
          <mc:Fallback>
            <p:pic>
              <p:nvPicPr>
                <p:cNvPr id="202" name="Freihand 201">
                  <a:extLst>
                    <a:ext uri="{FF2B5EF4-FFF2-40B4-BE49-F238E27FC236}">
                      <a16:creationId xmlns:a16="http://schemas.microsoft.com/office/drawing/2014/main" id="{9F8C6799-3985-4FD5-9B89-70BB9C40EE3E}"/>
                    </a:ext>
                  </a:extLst>
                </p:cNvPr>
                <p:cNvPicPr/>
                <p:nvPr/>
              </p:nvPicPr>
              <p:blipFill>
                <a:blip r:embed="rId250"/>
                <a:stretch>
                  <a:fillRect/>
                </a:stretch>
              </p:blipFill>
              <p:spPr>
                <a:xfrm>
                  <a:off x="10151981" y="3474392"/>
                  <a:ext cx="1461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3" name="Freihand 202">
                  <a:extLst>
                    <a:ext uri="{FF2B5EF4-FFF2-40B4-BE49-F238E27FC236}">
                      <a16:creationId xmlns:a16="http://schemas.microsoft.com/office/drawing/2014/main" id="{E00CA0B6-014D-477F-B775-36594E7D8C4D}"/>
                    </a:ext>
                  </a:extLst>
                </p14:cNvPr>
                <p14:cNvContentPartPr/>
                <p14:nvPr/>
              </p14:nvContentPartPr>
              <p14:xfrm>
                <a:off x="10267541" y="3516152"/>
                <a:ext cx="136800" cy="153360"/>
              </p14:xfrm>
            </p:contentPart>
          </mc:Choice>
          <mc:Fallback>
            <p:pic>
              <p:nvPicPr>
                <p:cNvPr id="203" name="Freihand 202">
                  <a:extLst>
                    <a:ext uri="{FF2B5EF4-FFF2-40B4-BE49-F238E27FC236}">
                      <a16:creationId xmlns:a16="http://schemas.microsoft.com/office/drawing/2014/main" id="{E00CA0B6-014D-477F-B775-36594E7D8C4D}"/>
                    </a:ext>
                  </a:extLst>
                </p:cNvPr>
                <p:cNvPicPr/>
                <p:nvPr/>
              </p:nvPicPr>
              <p:blipFill>
                <a:blip r:embed="rId252"/>
                <a:stretch>
                  <a:fillRect/>
                </a:stretch>
              </p:blipFill>
              <p:spPr>
                <a:xfrm>
                  <a:off x="10263221" y="3511832"/>
                  <a:ext cx="145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4" name="Freihand 203">
                  <a:extLst>
                    <a:ext uri="{FF2B5EF4-FFF2-40B4-BE49-F238E27FC236}">
                      <a16:creationId xmlns:a16="http://schemas.microsoft.com/office/drawing/2014/main" id="{0AFC8F91-56C8-43C5-BF87-057CA7EE5551}"/>
                    </a:ext>
                  </a:extLst>
                </p14:cNvPr>
                <p14:cNvContentPartPr/>
                <p14:nvPr/>
              </p14:nvContentPartPr>
              <p14:xfrm>
                <a:off x="10328021" y="3554672"/>
                <a:ext cx="100080" cy="95040"/>
              </p14:xfrm>
            </p:contentPart>
          </mc:Choice>
          <mc:Fallback>
            <p:pic>
              <p:nvPicPr>
                <p:cNvPr id="204" name="Freihand 203">
                  <a:extLst>
                    <a:ext uri="{FF2B5EF4-FFF2-40B4-BE49-F238E27FC236}">
                      <a16:creationId xmlns:a16="http://schemas.microsoft.com/office/drawing/2014/main" id="{0AFC8F91-56C8-43C5-BF87-057CA7EE5551}"/>
                    </a:ext>
                  </a:extLst>
                </p:cNvPr>
                <p:cNvPicPr/>
                <p:nvPr/>
              </p:nvPicPr>
              <p:blipFill>
                <a:blip r:embed="rId254"/>
                <a:stretch>
                  <a:fillRect/>
                </a:stretch>
              </p:blipFill>
              <p:spPr>
                <a:xfrm>
                  <a:off x="10323701" y="3550352"/>
                  <a:ext cx="108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5" name="Freihand 204">
                  <a:extLst>
                    <a:ext uri="{FF2B5EF4-FFF2-40B4-BE49-F238E27FC236}">
                      <a16:creationId xmlns:a16="http://schemas.microsoft.com/office/drawing/2014/main" id="{7024078B-D7D9-45E7-8791-5B2226FDD150}"/>
                    </a:ext>
                  </a:extLst>
                </p14:cNvPr>
                <p14:cNvContentPartPr/>
                <p14:nvPr/>
              </p14:nvContentPartPr>
              <p14:xfrm>
                <a:off x="9838781" y="3612632"/>
                <a:ext cx="360" cy="360"/>
              </p14:xfrm>
            </p:contentPart>
          </mc:Choice>
          <mc:Fallback>
            <p:pic>
              <p:nvPicPr>
                <p:cNvPr id="205" name="Freihand 204">
                  <a:extLst>
                    <a:ext uri="{FF2B5EF4-FFF2-40B4-BE49-F238E27FC236}">
                      <a16:creationId xmlns:a16="http://schemas.microsoft.com/office/drawing/2014/main" id="{7024078B-D7D9-45E7-8791-5B2226FDD150}"/>
                    </a:ext>
                  </a:extLst>
                </p:cNvPr>
                <p:cNvPicPr/>
                <p:nvPr/>
              </p:nvPicPr>
              <p:blipFill>
                <a:blip r:embed="rId54"/>
                <a:stretch>
                  <a:fillRect/>
                </a:stretch>
              </p:blipFill>
              <p:spPr>
                <a:xfrm>
                  <a:off x="9834461" y="3608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6" name="Freihand 205">
                  <a:extLst>
                    <a:ext uri="{FF2B5EF4-FFF2-40B4-BE49-F238E27FC236}">
                      <a16:creationId xmlns:a16="http://schemas.microsoft.com/office/drawing/2014/main" id="{F7F00EC7-02C3-4BB4-9404-E44FC7E065E6}"/>
                    </a:ext>
                  </a:extLst>
                </p14:cNvPr>
                <p14:cNvContentPartPr/>
                <p14:nvPr/>
              </p14:nvContentPartPr>
              <p14:xfrm>
                <a:off x="9842741" y="3666272"/>
                <a:ext cx="18360" cy="51480"/>
              </p14:xfrm>
            </p:contentPart>
          </mc:Choice>
          <mc:Fallback>
            <p:pic>
              <p:nvPicPr>
                <p:cNvPr id="206" name="Freihand 205">
                  <a:extLst>
                    <a:ext uri="{FF2B5EF4-FFF2-40B4-BE49-F238E27FC236}">
                      <a16:creationId xmlns:a16="http://schemas.microsoft.com/office/drawing/2014/main" id="{F7F00EC7-02C3-4BB4-9404-E44FC7E065E6}"/>
                    </a:ext>
                  </a:extLst>
                </p:cNvPr>
                <p:cNvPicPr/>
                <p:nvPr/>
              </p:nvPicPr>
              <p:blipFill>
                <a:blip r:embed="rId257"/>
                <a:stretch>
                  <a:fillRect/>
                </a:stretch>
              </p:blipFill>
              <p:spPr>
                <a:xfrm>
                  <a:off x="9838421" y="3661952"/>
                  <a:ext cx="27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07" name="Freihand 206">
                  <a:extLst>
                    <a:ext uri="{FF2B5EF4-FFF2-40B4-BE49-F238E27FC236}">
                      <a16:creationId xmlns:a16="http://schemas.microsoft.com/office/drawing/2014/main" id="{3B4D3C7A-ACEC-4FA7-A3B9-26839B507937}"/>
                    </a:ext>
                  </a:extLst>
                </p14:cNvPr>
                <p14:cNvContentPartPr/>
                <p14:nvPr/>
              </p14:nvContentPartPr>
              <p14:xfrm>
                <a:off x="9039941" y="3456392"/>
                <a:ext cx="80640" cy="475200"/>
              </p14:xfrm>
            </p:contentPart>
          </mc:Choice>
          <mc:Fallback>
            <p:pic>
              <p:nvPicPr>
                <p:cNvPr id="207" name="Freihand 206">
                  <a:extLst>
                    <a:ext uri="{FF2B5EF4-FFF2-40B4-BE49-F238E27FC236}">
                      <a16:creationId xmlns:a16="http://schemas.microsoft.com/office/drawing/2014/main" id="{3B4D3C7A-ACEC-4FA7-A3B9-26839B507937}"/>
                    </a:ext>
                  </a:extLst>
                </p:cNvPr>
                <p:cNvPicPr/>
                <p:nvPr/>
              </p:nvPicPr>
              <p:blipFill>
                <a:blip r:embed="rId259"/>
                <a:stretch>
                  <a:fillRect/>
                </a:stretch>
              </p:blipFill>
              <p:spPr>
                <a:xfrm>
                  <a:off x="9035621" y="3452072"/>
                  <a:ext cx="8928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08" name="Freihand 207">
                  <a:extLst>
                    <a:ext uri="{FF2B5EF4-FFF2-40B4-BE49-F238E27FC236}">
                      <a16:creationId xmlns:a16="http://schemas.microsoft.com/office/drawing/2014/main" id="{60E7F29E-9DE2-4677-8764-51BCA0C0F369}"/>
                    </a:ext>
                  </a:extLst>
                </p14:cNvPr>
                <p14:cNvContentPartPr/>
                <p14:nvPr/>
              </p14:nvContentPartPr>
              <p14:xfrm>
                <a:off x="9022661" y="3403832"/>
                <a:ext cx="1715760" cy="540000"/>
              </p14:xfrm>
            </p:contentPart>
          </mc:Choice>
          <mc:Fallback>
            <p:pic>
              <p:nvPicPr>
                <p:cNvPr id="208" name="Freihand 207">
                  <a:extLst>
                    <a:ext uri="{FF2B5EF4-FFF2-40B4-BE49-F238E27FC236}">
                      <a16:creationId xmlns:a16="http://schemas.microsoft.com/office/drawing/2014/main" id="{60E7F29E-9DE2-4677-8764-51BCA0C0F369}"/>
                    </a:ext>
                  </a:extLst>
                </p:cNvPr>
                <p:cNvPicPr/>
                <p:nvPr/>
              </p:nvPicPr>
              <p:blipFill>
                <a:blip r:embed="rId261"/>
                <a:stretch>
                  <a:fillRect/>
                </a:stretch>
              </p:blipFill>
              <p:spPr>
                <a:xfrm>
                  <a:off x="9018341" y="3399512"/>
                  <a:ext cx="1724400" cy="548640"/>
                </a:xfrm>
                <a:prstGeom prst="rect">
                  <a:avLst/>
                </a:prstGeom>
              </p:spPr>
            </p:pic>
          </mc:Fallback>
        </mc:AlternateContent>
      </p:grpSp>
      <p:grpSp>
        <p:nvGrpSpPr>
          <p:cNvPr id="211" name="Gruppieren 210">
            <a:extLst>
              <a:ext uri="{FF2B5EF4-FFF2-40B4-BE49-F238E27FC236}">
                <a16:creationId xmlns:a16="http://schemas.microsoft.com/office/drawing/2014/main" id="{2FA7A881-7F2A-4952-8088-88731E08E688}"/>
              </a:ext>
            </a:extLst>
          </p:cNvPr>
          <p:cNvGrpSpPr/>
          <p:nvPr/>
        </p:nvGrpSpPr>
        <p:grpSpPr>
          <a:xfrm>
            <a:off x="11150981" y="91472"/>
            <a:ext cx="1043640" cy="638280"/>
            <a:chOff x="11150981" y="91472"/>
            <a:chExt cx="1043640" cy="638280"/>
          </a:xfrm>
        </p:grpSpPr>
        <mc:AlternateContent xmlns:mc="http://schemas.openxmlformats.org/markup-compatibility/2006">
          <mc:Choice xmlns:p14="http://schemas.microsoft.com/office/powerpoint/2010/main" Requires="p14">
            <p:contentPart p14:bwMode="auto" r:id="rId262">
              <p14:nvContentPartPr>
                <p14:cNvPr id="102" name="Freihand 101">
                  <a:extLst>
                    <a:ext uri="{FF2B5EF4-FFF2-40B4-BE49-F238E27FC236}">
                      <a16:creationId xmlns:a16="http://schemas.microsoft.com/office/drawing/2014/main" id="{5D415706-1FF6-4C3F-8795-6C16E0AC47C0}"/>
                    </a:ext>
                  </a:extLst>
                </p14:cNvPr>
                <p14:cNvContentPartPr/>
                <p14:nvPr/>
              </p14:nvContentPartPr>
              <p14:xfrm>
                <a:off x="11150981" y="254552"/>
                <a:ext cx="111960" cy="10080"/>
              </p14:xfrm>
            </p:contentPart>
          </mc:Choice>
          <mc:Fallback>
            <p:pic>
              <p:nvPicPr>
                <p:cNvPr id="102" name="Freihand 101">
                  <a:extLst>
                    <a:ext uri="{FF2B5EF4-FFF2-40B4-BE49-F238E27FC236}">
                      <a16:creationId xmlns:a16="http://schemas.microsoft.com/office/drawing/2014/main" id="{5D415706-1FF6-4C3F-8795-6C16E0AC47C0}"/>
                    </a:ext>
                  </a:extLst>
                </p:cNvPr>
                <p:cNvPicPr/>
                <p:nvPr/>
              </p:nvPicPr>
              <p:blipFill>
                <a:blip r:embed="rId263"/>
                <a:stretch>
                  <a:fillRect/>
                </a:stretch>
              </p:blipFill>
              <p:spPr>
                <a:xfrm>
                  <a:off x="11146661" y="250232"/>
                  <a:ext cx="120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03" name="Freihand 102">
                  <a:extLst>
                    <a:ext uri="{FF2B5EF4-FFF2-40B4-BE49-F238E27FC236}">
                      <a16:creationId xmlns:a16="http://schemas.microsoft.com/office/drawing/2014/main" id="{7379759F-03E1-4522-A9FC-F2E3859A5C84}"/>
                    </a:ext>
                  </a:extLst>
                </p14:cNvPr>
                <p14:cNvContentPartPr/>
                <p14:nvPr/>
              </p14:nvContentPartPr>
              <p14:xfrm>
                <a:off x="11171501" y="288392"/>
                <a:ext cx="84600" cy="11160"/>
              </p14:xfrm>
            </p:contentPart>
          </mc:Choice>
          <mc:Fallback>
            <p:pic>
              <p:nvPicPr>
                <p:cNvPr id="103" name="Freihand 102">
                  <a:extLst>
                    <a:ext uri="{FF2B5EF4-FFF2-40B4-BE49-F238E27FC236}">
                      <a16:creationId xmlns:a16="http://schemas.microsoft.com/office/drawing/2014/main" id="{7379759F-03E1-4522-A9FC-F2E3859A5C84}"/>
                    </a:ext>
                  </a:extLst>
                </p:cNvPr>
                <p:cNvPicPr/>
                <p:nvPr/>
              </p:nvPicPr>
              <p:blipFill>
                <a:blip r:embed="rId265"/>
                <a:stretch>
                  <a:fillRect/>
                </a:stretch>
              </p:blipFill>
              <p:spPr>
                <a:xfrm>
                  <a:off x="11167181" y="284072"/>
                  <a:ext cx="93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05" name="Freihand 104">
                  <a:extLst>
                    <a:ext uri="{FF2B5EF4-FFF2-40B4-BE49-F238E27FC236}">
                      <a16:creationId xmlns:a16="http://schemas.microsoft.com/office/drawing/2014/main" id="{93ED5EFF-D168-4F8B-8EE1-DC2D44AE62CD}"/>
                    </a:ext>
                  </a:extLst>
                </p14:cNvPr>
                <p14:cNvContentPartPr/>
                <p14:nvPr/>
              </p14:nvContentPartPr>
              <p14:xfrm>
                <a:off x="11730581" y="221072"/>
                <a:ext cx="9360" cy="103320"/>
              </p14:xfrm>
            </p:contentPart>
          </mc:Choice>
          <mc:Fallback>
            <p:pic>
              <p:nvPicPr>
                <p:cNvPr id="105" name="Freihand 104">
                  <a:extLst>
                    <a:ext uri="{FF2B5EF4-FFF2-40B4-BE49-F238E27FC236}">
                      <a16:creationId xmlns:a16="http://schemas.microsoft.com/office/drawing/2014/main" id="{93ED5EFF-D168-4F8B-8EE1-DC2D44AE62CD}"/>
                    </a:ext>
                  </a:extLst>
                </p:cNvPr>
                <p:cNvPicPr/>
                <p:nvPr/>
              </p:nvPicPr>
              <p:blipFill>
                <a:blip r:embed="rId267"/>
                <a:stretch>
                  <a:fillRect/>
                </a:stretch>
              </p:blipFill>
              <p:spPr>
                <a:xfrm>
                  <a:off x="11726261" y="216752"/>
                  <a:ext cx="18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06" name="Freihand 105">
                  <a:extLst>
                    <a:ext uri="{FF2B5EF4-FFF2-40B4-BE49-F238E27FC236}">
                      <a16:creationId xmlns:a16="http://schemas.microsoft.com/office/drawing/2014/main" id="{68AD8A7A-420D-4A78-B050-BF4C375B03E0}"/>
                    </a:ext>
                  </a:extLst>
                </p14:cNvPr>
                <p14:cNvContentPartPr/>
                <p14:nvPr/>
              </p14:nvContentPartPr>
              <p14:xfrm>
                <a:off x="11661821" y="301352"/>
                <a:ext cx="103680" cy="32760"/>
              </p14:xfrm>
            </p:contentPart>
          </mc:Choice>
          <mc:Fallback>
            <p:pic>
              <p:nvPicPr>
                <p:cNvPr id="106" name="Freihand 105">
                  <a:extLst>
                    <a:ext uri="{FF2B5EF4-FFF2-40B4-BE49-F238E27FC236}">
                      <a16:creationId xmlns:a16="http://schemas.microsoft.com/office/drawing/2014/main" id="{68AD8A7A-420D-4A78-B050-BF4C375B03E0}"/>
                    </a:ext>
                  </a:extLst>
                </p:cNvPr>
                <p:cNvPicPr/>
                <p:nvPr/>
              </p:nvPicPr>
              <p:blipFill>
                <a:blip r:embed="rId269"/>
                <a:stretch>
                  <a:fillRect/>
                </a:stretch>
              </p:blipFill>
              <p:spPr>
                <a:xfrm>
                  <a:off x="11657501" y="297032"/>
                  <a:ext cx="112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07" name="Freihand 106">
                  <a:extLst>
                    <a:ext uri="{FF2B5EF4-FFF2-40B4-BE49-F238E27FC236}">
                      <a16:creationId xmlns:a16="http://schemas.microsoft.com/office/drawing/2014/main" id="{06012ADC-4DFE-47E0-B225-64612A2F3608}"/>
                    </a:ext>
                  </a:extLst>
                </p14:cNvPr>
                <p14:cNvContentPartPr/>
                <p14:nvPr/>
              </p14:nvContentPartPr>
              <p14:xfrm>
                <a:off x="11698541" y="216032"/>
                <a:ext cx="169560" cy="96480"/>
              </p14:xfrm>
            </p:contentPart>
          </mc:Choice>
          <mc:Fallback>
            <p:pic>
              <p:nvPicPr>
                <p:cNvPr id="107" name="Freihand 106">
                  <a:extLst>
                    <a:ext uri="{FF2B5EF4-FFF2-40B4-BE49-F238E27FC236}">
                      <a16:creationId xmlns:a16="http://schemas.microsoft.com/office/drawing/2014/main" id="{06012ADC-4DFE-47E0-B225-64612A2F3608}"/>
                    </a:ext>
                  </a:extLst>
                </p:cNvPr>
                <p:cNvPicPr/>
                <p:nvPr/>
              </p:nvPicPr>
              <p:blipFill>
                <a:blip r:embed="rId271"/>
                <a:stretch>
                  <a:fillRect/>
                </a:stretch>
              </p:blipFill>
              <p:spPr>
                <a:xfrm>
                  <a:off x="11694221" y="211712"/>
                  <a:ext cx="178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08" name="Freihand 107">
                  <a:extLst>
                    <a:ext uri="{FF2B5EF4-FFF2-40B4-BE49-F238E27FC236}">
                      <a16:creationId xmlns:a16="http://schemas.microsoft.com/office/drawing/2014/main" id="{CBE45B10-DFE6-4E79-8BB5-667DE08990D5}"/>
                    </a:ext>
                  </a:extLst>
                </p14:cNvPr>
                <p14:cNvContentPartPr/>
                <p14:nvPr/>
              </p14:nvContentPartPr>
              <p14:xfrm>
                <a:off x="11825621" y="256712"/>
                <a:ext cx="67680" cy="14400"/>
              </p14:xfrm>
            </p:contentPart>
          </mc:Choice>
          <mc:Fallback>
            <p:pic>
              <p:nvPicPr>
                <p:cNvPr id="108" name="Freihand 107">
                  <a:extLst>
                    <a:ext uri="{FF2B5EF4-FFF2-40B4-BE49-F238E27FC236}">
                      <a16:creationId xmlns:a16="http://schemas.microsoft.com/office/drawing/2014/main" id="{CBE45B10-DFE6-4E79-8BB5-667DE08990D5}"/>
                    </a:ext>
                  </a:extLst>
                </p:cNvPr>
                <p:cNvPicPr/>
                <p:nvPr/>
              </p:nvPicPr>
              <p:blipFill>
                <a:blip r:embed="rId273"/>
                <a:stretch>
                  <a:fillRect/>
                </a:stretch>
              </p:blipFill>
              <p:spPr>
                <a:xfrm>
                  <a:off x="11821301" y="252392"/>
                  <a:ext cx="76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09" name="Freihand 108">
                  <a:extLst>
                    <a:ext uri="{FF2B5EF4-FFF2-40B4-BE49-F238E27FC236}">
                      <a16:creationId xmlns:a16="http://schemas.microsoft.com/office/drawing/2014/main" id="{6E51295F-9C1F-426B-8BC2-ACC995744131}"/>
                    </a:ext>
                  </a:extLst>
                </p14:cNvPr>
                <p14:cNvContentPartPr/>
                <p14:nvPr/>
              </p14:nvContentPartPr>
              <p14:xfrm>
                <a:off x="11941181" y="205592"/>
                <a:ext cx="87480" cy="170640"/>
              </p14:xfrm>
            </p:contentPart>
          </mc:Choice>
          <mc:Fallback>
            <p:pic>
              <p:nvPicPr>
                <p:cNvPr id="109" name="Freihand 108">
                  <a:extLst>
                    <a:ext uri="{FF2B5EF4-FFF2-40B4-BE49-F238E27FC236}">
                      <a16:creationId xmlns:a16="http://schemas.microsoft.com/office/drawing/2014/main" id="{6E51295F-9C1F-426B-8BC2-ACC995744131}"/>
                    </a:ext>
                  </a:extLst>
                </p:cNvPr>
                <p:cNvPicPr/>
                <p:nvPr/>
              </p:nvPicPr>
              <p:blipFill>
                <a:blip r:embed="rId275"/>
                <a:stretch>
                  <a:fillRect/>
                </a:stretch>
              </p:blipFill>
              <p:spPr>
                <a:xfrm>
                  <a:off x="11936861" y="201272"/>
                  <a:ext cx="96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11" name="Freihand 110">
                  <a:extLst>
                    <a:ext uri="{FF2B5EF4-FFF2-40B4-BE49-F238E27FC236}">
                      <a16:creationId xmlns:a16="http://schemas.microsoft.com/office/drawing/2014/main" id="{16CCB13D-93A6-4E98-B100-14E2DD0B727B}"/>
                    </a:ext>
                  </a:extLst>
                </p14:cNvPr>
                <p14:cNvContentPartPr/>
                <p14:nvPr/>
              </p14:nvContentPartPr>
              <p14:xfrm>
                <a:off x="11301461" y="195152"/>
                <a:ext cx="60120" cy="111240"/>
              </p14:xfrm>
            </p:contentPart>
          </mc:Choice>
          <mc:Fallback>
            <p:pic>
              <p:nvPicPr>
                <p:cNvPr id="111" name="Freihand 110">
                  <a:extLst>
                    <a:ext uri="{FF2B5EF4-FFF2-40B4-BE49-F238E27FC236}">
                      <a16:creationId xmlns:a16="http://schemas.microsoft.com/office/drawing/2014/main" id="{16CCB13D-93A6-4E98-B100-14E2DD0B727B}"/>
                    </a:ext>
                  </a:extLst>
                </p:cNvPr>
                <p:cNvPicPr/>
                <p:nvPr/>
              </p:nvPicPr>
              <p:blipFill>
                <a:blip r:embed="rId277"/>
                <a:stretch>
                  <a:fillRect/>
                </a:stretch>
              </p:blipFill>
              <p:spPr>
                <a:xfrm>
                  <a:off x="11297141" y="190832"/>
                  <a:ext cx="68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12" name="Freihand 111">
                  <a:extLst>
                    <a:ext uri="{FF2B5EF4-FFF2-40B4-BE49-F238E27FC236}">
                      <a16:creationId xmlns:a16="http://schemas.microsoft.com/office/drawing/2014/main" id="{7B9155A2-6364-41E7-908D-A9F5948A3A64}"/>
                    </a:ext>
                  </a:extLst>
                </p14:cNvPr>
                <p14:cNvContentPartPr/>
                <p14:nvPr/>
              </p14:nvContentPartPr>
              <p14:xfrm>
                <a:off x="11344661" y="293072"/>
                <a:ext cx="44280" cy="73440"/>
              </p14:xfrm>
            </p:contentPart>
          </mc:Choice>
          <mc:Fallback>
            <p:pic>
              <p:nvPicPr>
                <p:cNvPr id="112" name="Freihand 111">
                  <a:extLst>
                    <a:ext uri="{FF2B5EF4-FFF2-40B4-BE49-F238E27FC236}">
                      <a16:creationId xmlns:a16="http://schemas.microsoft.com/office/drawing/2014/main" id="{7B9155A2-6364-41E7-908D-A9F5948A3A64}"/>
                    </a:ext>
                  </a:extLst>
                </p:cNvPr>
                <p:cNvPicPr/>
                <p:nvPr/>
              </p:nvPicPr>
              <p:blipFill>
                <a:blip r:embed="rId279"/>
                <a:stretch>
                  <a:fillRect/>
                </a:stretch>
              </p:blipFill>
              <p:spPr>
                <a:xfrm>
                  <a:off x="11340341" y="288752"/>
                  <a:ext cx="52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13" name="Freihand 112">
                  <a:extLst>
                    <a:ext uri="{FF2B5EF4-FFF2-40B4-BE49-F238E27FC236}">
                      <a16:creationId xmlns:a16="http://schemas.microsoft.com/office/drawing/2014/main" id="{A40E3D5D-708E-4D7C-8FAF-12E3642FEED6}"/>
                    </a:ext>
                  </a:extLst>
                </p14:cNvPr>
                <p14:cNvContentPartPr/>
                <p14:nvPr/>
              </p14:nvContentPartPr>
              <p14:xfrm>
                <a:off x="11428541" y="220712"/>
                <a:ext cx="20160" cy="95400"/>
              </p14:xfrm>
            </p:contentPart>
          </mc:Choice>
          <mc:Fallback>
            <p:pic>
              <p:nvPicPr>
                <p:cNvPr id="113" name="Freihand 112">
                  <a:extLst>
                    <a:ext uri="{FF2B5EF4-FFF2-40B4-BE49-F238E27FC236}">
                      <a16:creationId xmlns:a16="http://schemas.microsoft.com/office/drawing/2014/main" id="{A40E3D5D-708E-4D7C-8FAF-12E3642FEED6}"/>
                    </a:ext>
                  </a:extLst>
                </p:cNvPr>
                <p:cNvPicPr/>
                <p:nvPr/>
              </p:nvPicPr>
              <p:blipFill>
                <a:blip r:embed="rId281"/>
                <a:stretch>
                  <a:fillRect/>
                </a:stretch>
              </p:blipFill>
              <p:spPr>
                <a:xfrm>
                  <a:off x="11424221" y="216392"/>
                  <a:ext cx="28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14" name="Freihand 113">
                  <a:extLst>
                    <a:ext uri="{FF2B5EF4-FFF2-40B4-BE49-F238E27FC236}">
                      <a16:creationId xmlns:a16="http://schemas.microsoft.com/office/drawing/2014/main" id="{885193DC-3CB4-4238-B6BF-F3EFBFDAD23B}"/>
                    </a:ext>
                  </a:extLst>
                </p14:cNvPr>
                <p14:cNvContentPartPr/>
                <p14:nvPr/>
              </p14:nvContentPartPr>
              <p14:xfrm>
                <a:off x="11409821" y="254912"/>
                <a:ext cx="50400" cy="5400"/>
              </p14:xfrm>
            </p:contentPart>
          </mc:Choice>
          <mc:Fallback>
            <p:pic>
              <p:nvPicPr>
                <p:cNvPr id="114" name="Freihand 113">
                  <a:extLst>
                    <a:ext uri="{FF2B5EF4-FFF2-40B4-BE49-F238E27FC236}">
                      <a16:creationId xmlns:a16="http://schemas.microsoft.com/office/drawing/2014/main" id="{885193DC-3CB4-4238-B6BF-F3EFBFDAD23B}"/>
                    </a:ext>
                  </a:extLst>
                </p:cNvPr>
                <p:cNvPicPr/>
                <p:nvPr/>
              </p:nvPicPr>
              <p:blipFill>
                <a:blip r:embed="rId283"/>
                <a:stretch>
                  <a:fillRect/>
                </a:stretch>
              </p:blipFill>
              <p:spPr>
                <a:xfrm>
                  <a:off x="11405501" y="250592"/>
                  <a:ext cx="59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15" name="Freihand 114">
                  <a:extLst>
                    <a:ext uri="{FF2B5EF4-FFF2-40B4-BE49-F238E27FC236}">
                      <a16:creationId xmlns:a16="http://schemas.microsoft.com/office/drawing/2014/main" id="{574A44C9-9EF8-40D1-AEF4-B9A66518B883}"/>
                    </a:ext>
                  </a:extLst>
                </p14:cNvPr>
                <p14:cNvContentPartPr/>
                <p14:nvPr/>
              </p14:nvContentPartPr>
              <p14:xfrm>
                <a:off x="11500541" y="215312"/>
                <a:ext cx="17640" cy="30600"/>
              </p14:xfrm>
            </p:contentPart>
          </mc:Choice>
          <mc:Fallback>
            <p:pic>
              <p:nvPicPr>
                <p:cNvPr id="115" name="Freihand 114">
                  <a:extLst>
                    <a:ext uri="{FF2B5EF4-FFF2-40B4-BE49-F238E27FC236}">
                      <a16:creationId xmlns:a16="http://schemas.microsoft.com/office/drawing/2014/main" id="{574A44C9-9EF8-40D1-AEF4-B9A66518B883}"/>
                    </a:ext>
                  </a:extLst>
                </p:cNvPr>
                <p:cNvPicPr/>
                <p:nvPr/>
              </p:nvPicPr>
              <p:blipFill>
                <a:blip r:embed="rId285"/>
                <a:stretch>
                  <a:fillRect/>
                </a:stretch>
              </p:blipFill>
              <p:spPr>
                <a:xfrm>
                  <a:off x="11496221" y="210992"/>
                  <a:ext cx="26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16" name="Freihand 115">
                  <a:extLst>
                    <a:ext uri="{FF2B5EF4-FFF2-40B4-BE49-F238E27FC236}">
                      <a16:creationId xmlns:a16="http://schemas.microsoft.com/office/drawing/2014/main" id="{0B134012-432E-4D33-AB3B-E539FC92E3BD}"/>
                    </a:ext>
                  </a:extLst>
                </p14:cNvPr>
                <p14:cNvContentPartPr/>
                <p14:nvPr/>
              </p14:nvContentPartPr>
              <p14:xfrm>
                <a:off x="11472461" y="194432"/>
                <a:ext cx="77760" cy="101880"/>
              </p14:xfrm>
            </p:contentPart>
          </mc:Choice>
          <mc:Fallback>
            <p:pic>
              <p:nvPicPr>
                <p:cNvPr id="116" name="Freihand 115">
                  <a:extLst>
                    <a:ext uri="{FF2B5EF4-FFF2-40B4-BE49-F238E27FC236}">
                      <a16:creationId xmlns:a16="http://schemas.microsoft.com/office/drawing/2014/main" id="{0B134012-432E-4D33-AB3B-E539FC92E3BD}"/>
                    </a:ext>
                  </a:extLst>
                </p:cNvPr>
                <p:cNvPicPr/>
                <p:nvPr/>
              </p:nvPicPr>
              <p:blipFill>
                <a:blip r:embed="rId287"/>
                <a:stretch>
                  <a:fillRect/>
                </a:stretch>
              </p:blipFill>
              <p:spPr>
                <a:xfrm>
                  <a:off x="11468141" y="190112"/>
                  <a:ext cx="86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17" name="Freihand 116">
                  <a:extLst>
                    <a:ext uri="{FF2B5EF4-FFF2-40B4-BE49-F238E27FC236}">
                      <a16:creationId xmlns:a16="http://schemas.microsoft.com/office/drawing/2014/main" id="{247F2698-49A1-4F4B-9053-AB86329BA57B}"/>
                    </a:ext>
                  </a:extLst>
                </p14:cNvPr>
                <p14:cNvContentPartPr/>
                <p14:nvPr/>
              </p14:nvContentPartPr>
              <p14:xfrm>
                <a:off x="11519621" y="277952"/>
                <a:ext cx="39240" cy="80280"/>
              </p14:xfrm>
            </p:contentPart>
          </mc:Choice>
          <mc:Fallback>
            <p:pic>
              <p:nvPicPr>
                <p:cNvPr id="117" name="Freihand 116">
                  <a:extLst>
                    <a:ext uri="{FF2B5EF4-FFF2-40B4-BE49-F238E27FC236}">
                      <a16:creationId xmlns:a16="http://schemas.microsoft.com/office/drawing/2014/main" id="{247F2698-49A1-4F4B-9053-AB86329BA57B}"/>
                    </a:ext>
                  </a:extLst>
                </p:cNvPr>
                <p:cNvPicPr/>
                <p:nvPr/>
              </p:nvPicPr>
              <p:blipFill>
                <a:blip r:embed="rId289"/>
                <a:stretch>
                  <a:fillRect/>
                </a:stretch>
              </p:blipFill>
              <p:spPr>
                <a:xfrm>
                  <a:off x="11515301" y="273632"/>
                  <a:ext cx="47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18" name="Freihand 117">
                  <a:extLst>
                    <a:ext uri="{FF2B5EF4-FFF2-40B4-BE49-F238E27FC236}">
                      <a16:creationId xmlns:a16="http://schemas.microsoft.com/office/drawing/2014/main" id="{0EBC4A01-6F95-4749-9BA4-4BA76FD60CEB}"/>
                    </a:ext>
                  </a:extLst>
                </p14:cNvPr>
                <p14:cNvContentPartPr/>
                <p14:nvPr/>
              </p14:nvContentPartPr>
              <p14:xfrm>
                <a:off x="11584061" y="254912"/>
                <a:ext cx="4320" cy="360"/>
              </p14:xfrm>
            </p:contentPart>
          </mc:Choice>
          <mc:Fallback>
            <p:pic>
              <p:nvPicPr>
                <p:cNvPr id="118" name="Freihand 117">
                  <a:extLst>
                    <a:ext uri="{FF2B5EF4-FFF2-40B4-BE49-F238E27FC236}">
                      <a16:creationId xmlns:a16="http://schemas.microsoft.com/office/drawing/2014/main" id="{0EBC4A01-6F95-4749-9BA4-4BA76FD60CEB}"/>
                    </a:ext>
                  </a:extLst>
                </p:cNvPr>
                <p:cNvPicPr/>
                <p:nvPr/>
              </p:nvPicPr>
              <p:blipFill>
                <a:blip r:embed="rId291"/>
                <a:stretch>
                  <a:fillRect/>
                </a:stretch>
              </p:blipFill>
              <p:spPr>
                <a:xfrm>
                  <a:off x="11579741" y="250592"/>
                  <a:ext cx="129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19" name="Freihand 118">
                  <a:extLst>
                    <a:ext uri="{FF2B5EF4-FFF2-40B4-BE49-F238E27FC236}">
                      <a16:creationId xmlns:a16="http://schemas.microsoft.com/office/drawing/2014/main" id="{9E44EA80-670B-4CC9-ACE3-DF107A27E046}"/>
                    </a:ext>
                  </a:extLst>
                </p14:cNvPr>
                <p14:cNvContentPartPr/>
                <p14:nvPr/>
              </p14:nvContentPartPr>
              <p14:xfrm>
                <a:off x="11592341" y="218192"/>
                <a:ext cx="61920" cy="134640"/>
              </p14:xfrm>
            </p:contentPart>
          </mc:Choice>
          <mc:Fallback>
            <p:pic>
              <p:nvPicPr>
                <p:cNvPr id="119" name="Freihand 118">
                  <a:extLst>
                    <a:ext uri="{FF2B5EF4-FFF2-40B4-BE49-F238E27FC236}">
                      <a16:creationId xmlns:a16="http://schemas.microsoft.com/office/drawing/2014/main" id="{9E44EA80-670B-4CC9-ACE3-DF107A27E046}"/>
                    </a:ext>
                  </a:extLst>
                </p:cNvPr>
                <p:cNvPicPr/>
                <p:nvPr/>
              </p:nvPicPr>
              <p:blipFill>
                <a:blip r:embed="rId293"/>
                <a:stretch>
                  <a:fillRect/>
                </a:stretch>
              </p:blipFill>
              <p:spPr>
                <a:xfrm>
                  <a:off x="11588021" y="213872"/>
                  <a:ext cx="70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21" name="Freihand 120">
                  <a:extLst>
                    <a:ext uri="{FF2B5EF4-FFF2-40B4-BE49-F238E27FC236}">
                      <a16:creationId xmlns:a16="http://schemas.microsoft.com/office/drawing/2014/main" id="{E73A349D-6FEF-4446-B7BB-0E320E7C5C84}"/>
                    </a:ext>
                  </a:extLst>
                </p14:cNvPr>
                <p14:cNvContentPartPr/>
                <p14:nvPr/>
              </p14:nvContentPartPr>
              <p14:xfrm>
                <a:off x="11489381" y="459032"/>
                <a:ext cx="360" cy="360"/>
              </p14:xfrm>
            </p:contentPart>
          </mc:Choice>
          <mc:Fallback>
            <p:pic>
              <p:nvPicPr>
                <p:cNvPr id="121" name="Freihand 120">
                  <a:extLst>
                    <a:ext uri="{FF2B5EF4-FFF2-40B4-BE49-F238E27FC236}">
                      <a16:creationId xmlns:a16="http://schemas.microsoft.com/office/drawing/2014/main" id="{E73A349D-6FEF-4446-B7BB-0E320E7C5C84}"/>
                    </a:ext>
                  </a:extLst>
                </p:cNvPr>
                <p:cNvPicPr/>
                <p:nvPr/>
              </p:nvPicPr>
              <p:blipFill>
                <a:blip r:embed="rId54"/>
                <a:stretch>
                  <a:fillRect/>
                </a:stretch>
              </p:blipFill>
              <p:spPr>
                <a:xfrm>
                  <a:off x="11485061" y="454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22" name="Freihand 121">
                  <a:extLst>
                    <a:ext uri="{FF2B5EF4-FFF2-40B4-BE49-F238E27FC236}">
                      <a16:creationId xmlns:a16="http://schemas.microsoft.com/office/drawing/2014/main" id="{E5380278-C944-4A8F-B289-76527DA7E050}"/>
                    </a:ext>
                  </a:extLst>
                </p14:cNvPr>
                <p14:cNvContentPartPr/>
                <p14:nvPr/>
              </p14:nvContentPartPr>
              <p14:xfrm>
                <a:off x="11489381" y="413672"/>
                <a:ext cx="120960" cy="114120"/>
              </p14:xfrm>
            </p:contentPart>
          </mc:Choice>
          <mc:Fallback>
            <p:pic>
              <p:nvPicPr>
                <p:cNvPr id="122" name="Freihand 121">
                  <a:extLst>
                    <a:ext uri="{FF2B5EF4-FFF2-40B4-BE49-F238E27FC236}">
                      <a16:creationId xmlns:a16="http://schemas.microsoft.com/office/drawing/2014/main" id="{E5380278-C944-4A8F-B289-76527DA7E050}"/>
                    </a:ext>
                  </a:extLst>
                </p:cNvPr>
                <p:cNvPicPr/>
                <p:nvPr/>
              </p:nvPicPr>
              <p:blipFill>
                <a:blip r:embed="rId296"/>
                <a:stretch>
                  <a:fillRect/>
                </a:stretch>
              </p:blipFill>
              <p:spPr>
                <a:xfrm>
                  <a:off x="11485061" y="409352"/>
                  <a:ext cx="129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23" name="Freihand 122">
                  <a:extLst>
                    <a:ext uri="{FF2B5EF4-FFF2-40B4-BE49-F238E27FC236}">
                      <a16:creationId xmlns:a16="http://schemas.microsoft.com/office/drawing/2014/main" id="{AC519359-1219-49D8-BE49-DA6F6DF455B8}"/>
                    </a:ext>
                  </a:extLst>
                </p14:cNvPr>
                <p14:cNvContentPartPr/>
                <p14:nvPr/>
              </p14:nvContentPartPr>
              <p14:xfrm>
                <a:off x="11570381" y="497912"/>
                <a:ext cx="68760" cy="115560"/>
              </p14:xfrm>
            </p:contentPart>
          </mc:Choice>
          <mc:Fallback>
            <p:pic>
              <p:nvPicPr>
                <p:cNvPr id="123" name="Freihand 122">
                  <a:extLst>
                    <a:ext uri="{FF2B5EF4-FFF2-40B4-BE49-F238E27FC236}">
                      <a16:creationId xmlns:a16="http://schemas.microsoft.com/office/drawing/2014/main" id="{AC519359-1219-49D8-BE49-DA6F6DF455B8}"/>
                    </a:ext>
                  </a:extLst>
                </p:cNvPr>
                <p:cNvPicPr/>
                <p:nvPr/>
              </p:nvPicPr>
              <p:blipFill>
                <a:blip r:embed="rId298"/>
                <a:stretch>
                  <a:fillRect/>
                </a:stretch>
              </p:blipFill>
              <p:spPr>
                <a:xfrm>
                  <a:off x="11566061" y="493592"/>
                  <a:ext cx="77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25" name="Freihand 124">
                  <a:extLst>
                    <a:ext uri="{FF2B5EF4-FFF2-40B4-BE49-F238E27FC236}">
                      <a16:creationId xmlns:a16="http://schemas.microsoft.com/office/drawing/2014/main" id="{3C00FEB5-7465-42F0-BCA9-ABBED9CF4BB4}"/>
                    </a:ext>
                  </a:extLst>
                </p14:cNvPr>
                <p14:cNvContentPartPr/>
                <p14:nvPr/>
              </p14:nvContentPartPr>
              <p14:xfrm>
                <a:off x="11460581" y="640832"/>
                <a:ext cx="46440" cy="69840"/>
              </p14:xfrm>
            </p:contentPart>
          </mc:Choice>
          <mc:Fallback>
            <p:pic>
              <p:nvPicPr>
                <p:cNvPr id="125" name="Freihand 124">
                  <a:extLst>
                    <a:ext uri="{FF2B5EF4-FFF2-40B4-BE49-F238E27FC236}">
                      <a16:creationId xmlns:a16="http://schemas.microsoft.com/office/drawing/2014/main" id="{3C00FEB5-7465-42F0-BCA9-ABBED9CF4BB4}"/>
                    </a:ext>
                  </a:extLst>
                </p:cNvPr>
                <p:cNvPicPr/>
                <p:nvPr/>
              </p:nvPicPr>
              <p:blipFill>
                <a:blip r:embed="rId300"/>
                <a:stretch>
                  <a:fillRect/>
                </a:stretch>
              </p:blipFill>
              <p:spPr>
                <a:xfrm>
                  <a:off x="11456261" y="636512"/>
                  <a:ext cx="55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26" name="Freihand 125">
                  <a:extLst>
                    <a:ext uri="{FF2B5EF4-FFF2-40B4-BE49-F238E27FC236}">
                      <a16:creationId xmlns:a16="http://schemas.microsoft.com/office/drawing/2014/main" id="{3ECB4658-3DBB-43F6-8E56-18C331810E79}"/>
                    </a:ext>
                  </a:extLst>
                </p14:cNvPr>
                <p14:cNvContentPartPr/>
                <p14:nvPr/>
              </p14:nvContentPartPr>
              <p14:xfrm>
                <a:off x="11481101" y="650912"/>
                <a:ext cx="60480" cy="78840"/>
              </p14:xfrm>
            </p:contentPart>
          </mc:Choice>
          <mc:Fallback>
            <p:pic>
              <p:nvPicPr>
                <p:cNvPr id="126" name="Freihand 125">
                  <a:extLst>
                    <a:ext uri="{FF2B5EF4-FFF2-40B4-BE49-F238E27FC236}">
                      <a16:creationId xmlns:a16="http://schemas.microsoft.com/office/drawing/2014/main" id="{3ECB4658-3DBB-43F6-8E56-18C331810E79}"/>
                    </a:ext>
                  </a:extLst>
                </p:cNvPr>
                <p:cNvPicPr/>
                <p:nvPr/>
              </p:nvPicPr>
              <p:blipFill>
                <a:blip r:embed="rId302"/>
                <a:stretch>
                  <a:fillRect/>
                </a:stretch>
              </p:blipFill>
              <p:spPr>
                <a:xfrm>
                  <a:off x="11476781" y="646592"/>
                  <a:ext cx="69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27" name="Freihand 126">
                  <a:extLst>
                    <a:ext uri="{FF2B5EF4-FFF2-40B4-BE49-F238E27FC236}">
                      <a16:creationId xmlns:a16="http://schemas.microsoft.com/office/drawing/2014/main" id="{C2D6D837-A3F6-427E-B4EA-BC1E1DB25403}"/>
                    </a:ext>
                  </a:extLst>
                </p14:cNvPr>
                <p14:cNvContentPartPr/>
                <p14:nvPr/>
              </p14:nvContentPartPr>
              <p14:xfrm>
                <a:off x="11564981" y="628232"/>
                <a:ext cx="70200" cy="73440"/>
              </p14:xfrm>
            </p:contentPart>
          </mc:Choice>
          <mc:Fallback>
            <p:pic>
              <p:nvPicPr>
                <p:cNvPr id="127" name="Freihand 126">
                  <a:extLst>
                    <a:ext uri="{FF2B5EF4-FFF2-40B4-BE49-F238E27FC236}">
                      <a16:creationId xmlns:a16="http://schemas.microsoft.com/office/drawing/2014/main" id="{C2D6D837-A3F6-427E-B4EA-BC1E1DB25403}"/>
                    </a:ext>
                  </a:extLst>
                </p:cNvPr>
                <p:cNvPicPr/>
                <p:nvPr/>
              </p:nvPicPr>
              <p:blipFill>
                <a:blip r:embed="rId304"/>
                <a:stretch>
                  <a:fillRect/>
                </a:stretch>
              </p:blipFill>
              <p:spPr>
                <a:xfrm>
                  <a:off x="11560661" y="623912"/>
                  <a:ext cx="78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28" name="Freihand 127">
                  <a:extLst>
                    <a:ext uri="{FF2B5EF4-FFF2-40B4-BE49-F238E27FC236}">
                      <a16:creationId xmlns:a16="http://schemas.microsoft.com/office/drawing/2014/main" id="{38498452-BF9A-477B-8D41-8F1E160CDDAD}"/>
                    </a:ext>
                  </a:extLst>
                </p14:cNvPr>
                <p14:cNvContentPartPr/>
                <p14:nvPr/>
              </p14:nvContentPartPr>
              <p14:xfrm>
                <a:off x="11659661" y="608432"/>
                <a:ext cx="61560" cy="55800"/>
              </p14:xfrm>
            </p:contentPart>
          </mc:Choice>
          <mc:Fallback>
            <p:pic>
              <p:nvPicPr>
                <p:cNvPr id="128" name="Freihand 127">
                  <a:extLst>
                    <a:ext uri="{FF2B5EF4-FFF2-40B4-BE49-F238E27FC236}">
                      <a16:creationId xmlns:a16="http://schemas.microsoft.com/office/drawing/2014/main" id="{38498452-BF9A-477B-8D41-8F1E160CDDAD}"/>
                    </a:ext>
                  </a:extLst>
                </p:cNvPr>
                <p:cNvPicPr/>
                <p:nvPr/>
              </p:nvPicPr>
              <p:blipFill>
                <a:blip r:embed="rId306"/>
                <a:stretch>
                  <a:fillRect/>
                </a:stretch>
              </p:blipFill>
              <p:spPr>
                <a:xfrm>
                  <a:off x="11655341" y="604112"/>
                  <a:ext cx="70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29" name="Freihand 128">
                  <a:extLst>
                    <a:ext uri="{FF2B5EF4-FFF2-40B4-BE49-F238E27FC236}">
                      <a16:creationId xmlns:a16="http://schemas.microsoft.com/office/drawing/2014/main" id="{C02E78ED-94E2-4F57-9E6C-5961E5446D8E}"/>
                    </a:ext>
                  </a:extLst>
                </p14:cNvPr>
                <p14:cNvContentPartPr/>
                <p14:nvPr/>
              </p14:nvContentPartPr>
              <p14:xfrm>
                <a:off x="11726981" y="633272"/>
                <a:ext cx="53280" cy="76320"/>
              </p14:xfrm>
            </p:contentPart>
          </mc:Choice>
          <mc:Fallback>
            <p:pic>
              <p:nvPicPr>
                <p:cNvPr id="129" name="Freihand 128">
                  <a:extLst>
                    <a:ext uri="{FF2B5EF4-FFF2-40B4-BE49-F238E27FC236}">
                      <a16:creationId xmlns:a16="http://schemas.microsoft.com/office/drawing/2014/main" id="{C02E78ED-94E2-4F57-9E6C-5961E5446D8E}"/>
                    </a:ext>
                  </a:extLst>
                </p:cNvPr>
                <p:cNvPicPr/>
                <p:nvPr/>
              </p:nvPicPr>
              <p:blipFill>
                <a:blip r:embed="rId308"/>
                <a:stretch>
                  <a:fillRect/>
                </a:stretch>
              </p:blipFill>
              <p:spPr>
                <a:xfrm>
                  <a:off x="11722661" y="628952"/>
                  <a:ext cx="61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0" name="Freihand 129">
                  <a:extLst>
                    <a:ext uri="{FF2B5EF4-FFF2-40B4-BE49-F238E27FC236}">
                      <a16:creationId xmlns:a16="http://schemas.microsoft.com/office/drawing/2014/main" id="{B01A30D7-EE78-470C-BC52-E08618380455}"/>
                    </a:ext>
                  </a:extLst>
                </p14:cNvPr>
                <p14:cNvContentPartPr/>
                <p14:nvPr/>
              </p14:nvContentPartPr>
              <p14:xfrm>
                <a:off x="11795381" y="590072"/>
                <a:ext cx="64080" cy="74520"/>
              </p14:xfrm>
            </p:contentPart>
          </mc:Choice>
          <mc:Fallback>
            <p:pic>
              <p:nvPicPr>
                <p:cNvPr id="130" name="Freihand 129">
                  <a:extLst>
                    <a:ext uri="{FF2B5EF4-FFF2-40B4-BE49-F238E27FC236}">
                      <a16:creationId xmlns:a16="http://schemas.microsoft.com/office/drawing/2014/main" id="{B01A30D7-EE78-470C-BC52-E08618380455}"/>
                    </a:ext>
                  </a:extLst>
                </p:cNvPr>
                <p:cNvPicPr/>
                <p:nvPr/>
              </p:nvPicPr>
              <p:blipFill>
                <a:blip r:embed="rId310"/>
                <a:stretch>
                  <a:fillRect/>
                </a:stretch>
              </p:blipFill>
              <p:spPr>
                <a:xfrm>
                  <a:off x="11791061" y="585752"/>
                  <a:ext cx="72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1" name="Freihand 130">
                  <a:extLst>
                    <a:ext uri="{FF2B5EF4-FFF2-40B4-BE49-F238E27FC236}">
                      <a16:creationId xmlns:a16="http://schemas.microsoft.com/office/drawing/2014/main" id="{CB7F5959-5352-4F36-8EC9-807D641569EE}"/>
                    </a:ext>
                  </a:extLst>
                </p14:cNvPr>
                <p14:cNvContentPartPr/>
                <p14:nvPr/>
              </p14:nvContentPartPr>
              <p14:xfrm>
                <a:off x="11905901" y="576752"/>
                <a:ext cx="99360" cy="75600"/>
              </p14:xfrm>
            </p:contentPart>
          </mc:Choice>
          <mc:Fallback>
            <p:pic>
              <p:nvPicPr>
                <p:cNvPr id="131" name="Freihand 130">
                  <a:extLst>
                    <a:ext uri="{FF2B5EF4-FFF2-40B4-BE49-F238E27FC236}">
                      <a16:creationId xmlns:a16="http://schemas.microsoft.com/office/drawing/2014/main" id="{CB7F5959-5352-4F36-8EC9-807D641569EE}"/>
                    </a:ext>
                  </a:extLst>
                </p:cNvPr>
                <p:cNvPicPr/>
                <p:nvPr/>
              </p:nvPicPr>
              <p:blipFill>
                <a:blip r:embed="rId312"/>
                <a:stretch>
                  <a:fillRect/>
                </a:stretch>
              </p:blipFill>
              <p:spPr>
                <a:xfrm>
                  <a:off x="11901581" y="572432"/>
                  <a:ext cx="108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3" name="Freihand 132">
                  <a:extLst>
                    <a:ext uri="{FF2B5EF4-FFF2-40B4-BE49-F238E27FC236}">
                      <a16:creationId xmlns:a16="http://schemas.microsoft.com/office/drawing/2014/main" id="{DA8F8B10-1926-404D-9B55-A8A248567C2B}"/>
                    </a:ext>
                  </a:extLst>
                </p14:cNvPr>
                <p14:cNvContentPartPr/>
                <p14:nvPr/>
              </p14:nvContentPartPr>
              <p14:xfrm>
                <a:off x="11280221" y="379472"/>
                <a:ext cx="111240" cy="36000"/>
              </p14:xfrm>
            </p:contentPart>
          </mc:Choice>
          <mc:Fallback>
            <p:pic>
              <p:nvPicPr>
                <p:cNvPr id="133" name="Freihand 132">
                  <a:extLst>
                    <a:ext uri="{FF2B5EF4-FFF2-40B4-BE49-F238E27FC236}">
                      <a16:creationId xmlns:a16="http://schemas.microsoft.com/office/drawing/2014/main" id="{DA8F8B10-1926-404D-9B55-A8A248567C2B}"/>
                    </a:ext>
                  </a:extLst>
                </p:cNvPr>
                <p:cNvPicPr/>
                <p:nvPr/>
              </p:nvPicPr>
              <p:blipFill>
                <a:blip r:embed="rId314"/>
                <a:stretch>
                  <a:fillRect/>
                </a:stretch>
              </p:blipFill>
              <p:spPr>
                <a:xfrm>
                  <a:off x="11275901" y="375152"/>
                  <a:ext cx="1198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4" name="Freihand 133">
                  <a:extLst>
                    <a:ext uri="{FF2B5EF4-FFF2-40B4-BE49-F238E27FC236}">
                      <a16:creationId xmlns:a16="http://schemas.microsoft.com/office/drawing/2014/main" id="{B1EFFABA-D996-4FAB-A531-F7F75719F403}"/>
                    </a:ext>
                  </a:extLst>
                </p14:cNvPr>
                <p14:cNvContentPartPr/>
                <p14:nvPr/>
              </p14:nvContentPartPr>
              <p14:xfrm>
                <a:off x="11201741" y="495032"/>
                <a:ext cx="93600" cy="80280"/>
              </p14:xfrm>
            </p:contentPart>
          </mc:Choice>
          <mc:Fallback>
            <p:pic>
              <p:nvPicPr>
                <p:cNvPr id="134" name="Freihand 133">
                  <a:extLst>
                    <a:ext uri="{FF2B5EF4-FFF2-40B4-BE49-F238E27FC236}">
                      <a16:creationId xmlns:a16="http://schemas.microsoft.com/office/drawing/2014/main" id="{B1EFFABA-D996-4FAB-A531-F7F75719F403}"/>
                    </a:ext>
                  </a:extLst>
                </p:cNvPr>
                <p:cNvPicPr/>
                <p:nvPr/>
              </p:nvPicPr>
              <p:blipFill>
                <a:blip r:embed="rId316"/>
                <a:stretch>
                  <a:fillRect/>
                </a:stretch>
              </p:blipFill>
              <p:spPr>
                <a:xfrm>
                  <a:off x="11197421" y="490712"/>
                  <a:ext cx="102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5" name="Freihand 134">
                  <a:extLst>
                    <a:ext uri="{FF2B5EF4-FFF2-40B4-BE49-F238E27FC236}">
                      <a16:creationId xmlns:a16="http://schemas.microsoft.com/office/drawing/2014/main" id="{1E8110DB-9E05-4CA2-8DFA-2CA460182A45}"/>
                    </a:ext>
                  </a:extLst>
                </p14:cNvPr>
                <p14:cNvContentPartPr/>
                <p14:nvPr/>
              </p14:nvContentPartPr>
              <p14:xfrm>
                <a:off x="11335301" y="459392"/>
                <a:ext cx="68400" cy="81720"/>
              </p14:xfrm>
            </p:contentPart>
          </mc:Choice>
          <mc:Fallback>
            <p:pic>
              <p:nvPicPr>
                <p:cNvPr id="135" name="Freihand 134">
                  <a:extLst>
                    <a:ext uri="{FF2B5EF4-FFF2-40B4-BE49-F238E27FC236}">
                      <a16:creationId xmlns:a16="http://schemas.microsoft.com/office/drawing/2014/main" id="{1E8110DB-9E05-4CA2-8DFA-2CA460182A45}"/>
                    </a:ext>
                  </a:extLst>
                </p:cNvPr>
                <p:cNvPicPr/>
                <p:nvPr/>
              </p:nvPicPr>
              <p:blipFill>
                <a:blip r:embed="rId318"/>
                <a:stretch>
                  <a:fillRect/>
                </a:stretch>
              </p:blipFill>
              <p:spPr>
                <a:xfrm>
                  <a:off x="11330981" y="455072"/>
                  <a:ext cx="77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0" name="Freihand 209">
                  <a:extLst>
                    <a:ext uri="{FF2B5EF4-FFF2-40B4-BE49-F238E27FC236}">
                      <a16:creationId xmlns:a16="http://schemas.microsoft.com/office/drawing/2014/main" id="{87C75C64-4D58-4DF4-BE76-331AC0B91217}"/>
                    </a:ext>
                  </a:extLst>
                </p14:cNvPr>
                <p14:cNvContentPartPr/>
                <p14:nvPr/>
              </p14:nvContentPartPr>
              <p14:xfrm>
                <a:off x="11810861" y="91472"/>
                <a:ext cx="383760" cy="341640"/>
              </p14:xfrm>
            </p:contentPart>
          </mc:Choice>
          <mc:Fallback>
            <p:pic>
              <p:nvPicPr>
                <p:cNvPr id="210" name="Freihand 209">
                  <a:extLst>
                    <a:ext uri="{FF2B5EF4-FFF2-40B4-BE49-F238E27FC236}">
                      <a16:creationId xmlns:a16="http://schemas.microsoft.com/office/drawing/2014/main" id="{87C75C64-4D58-4DF4-BE76-331AC0B91217}"/>
                    </a:ext>
                  </a:extLst>
                </p:cNvPr>
                <p:cNvPicPr/>
                <p:nvPr/>
              </p:nvPicPr>
              <p:blipFill>
                <a:blip r:embed="rId320"/>
                <a:stretch>
                  <a:fillRect/>
                </a:stretch>
              </p:blipFill>
              <p:spPr>
                <a:xfrm>
                  <a:off x="11806541" y="87152"/>
                  <a:ext cx="392400" cy="3502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247467" y="6312536"/>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2587352-65AA-456F-8B4C-4B817935AD0C}"/>
                  </a:ext>
                </a:extLst>
              </p14:cNvPr>
              <p14:cNvContentPartPr/>
              <p14:nvPr/>
            </p14:nvContentPartPr>
            <p14:xfrm>
              <a:off x="6953741" y="11552"/>
              <a:ext cx="1113840" cy="547200"/>
            </p14:xfrm>
          </p:contentPart>
        </mc:Choice>
        <mc:Fallback>
          <p:pic>
            <p:nvPicPr>
              <p:cNvPr id="2" name="Freihand 1">
                <a:extLst>
                  <a:ext uri="{FF2B5EF4-FFF2-40B4-BE49-F238E27FC236}">
                    <a16:creationId xmlns:a16="http://schemas.microsoft.com/office/drawing/2014/main" id="{B2587352-65AA-456F-8B4C-4B817935AD0C}"/>
                  </a:ext>
                </a:extLst>
              </p:cNvPr>
              <p:cNvPicPr/>
              <p:nvPr/>
            </p:nvPicPr>
            <p:blipFill>
              <a:blip r:embed="rId4"/>
              <a:stretch>
                <a:fillRect/>
              </a:stretch>
            </p:blipFill>
            <p:spPr>
              <a:xfrm>
                <a:off x="6949421" y="7232"/>
                <a:ext cx="1122480" cy="555840"/>
              </a:xfrm>
              <a:prstGeom prst="rect">
                <a:avLst/>
              </a:prstGeom>
            </p:spPr>
          </p:pic>
        </mc:Fallback>
      </mc:AlternateContent>
      <p:grpSp>
        <p:nvGrpSpPr>
          <p:cNvPr id="54" name="Gruppieren 53">
            <a:extLst>
              <a:ext uri="{FF2B5EF4-FFF2-40B4-BE49-F238E27FC236}">
                <a16:creationId xmlns:a16="http://schemas.microsoft.com/office/drawing/2014/main" id="{33DE24B1-6D09-4F55-8012-ECD239429AC4}"/>
              </a:ext>
            </a:extLst>
          </p:cNvPr>
          <p:cNvGrpSpPr/>
          <p:nvPr/>
        </p:nvGrpSpPr>
        <p:grpSpPr>
          <a:xfrm>
            <a:off x="2435741" y="316472"/>
            <a:ext cx="1073160" cy="307800"/>
            <a:chOff x="2435741" y="316472"/>
            <a:chExt cx="1073160" cy="307800"/>
          </a:xfrm>
        </p:grpSpPr>
        <mc:AlternateContent xmlns:mc="http://schemas.openxmlformats.org/markup-compatibility/2006">
          <mc:Choice xmlns:p14="http://schemas.microsoft.com/office/powerpoint/2010/main" Requires="p14">
            <p:contentPart p14:bwMode="auto" r:id="rId5">
              <p14:nvContentPartPr>
                <p14:cNvPr id="43" name="Freihand 42">
                  <a:extLst>
                    <a:ext uri="{FF2B5EF4-FFF2-40B4-BE49-F238E27FC236}">
                      <a16:creationId xmlns:a16="http://schemas.microsoft.com/office/drawing/2014/main" id="{514B94EB-A760-4AC3-B337-8A3E12ADEB3D}"/>
                    </a:ext>
                  </a:extLst>
                </p14:cNvPr>
                <p14:cNvContentPartPr/>
                <p14:nvPr/>
              </p14:nvContentPartPr>
              <p14:xfrm>
                <a:off x="2435741" y="384512"/>
                <a:ext cx="158040" cy="239760"/>
              </p14:xfrm>
            </p:contentPart>
          </mc:Choice>
          <mc:Fallback>
            <p:pic>
              <p:nvPicPr>
                <p:cNvPr id="43" name="Freihand 42">
                  <a:extLst>
                    <a:ext uri="{FF2B5EF4-FFF2-40B4-BE49-F238E27FC236}">
                      <a16:creationId xmlns:a16="http://schemas.microsoft.com/office/drawing/2014/main" id="{514B94EB-A760-4AC3-B337-8A3E12ADEB3D}"/>
                    </a:ext>
                  </a:extLst>
                </p:cNvPr>
                <p:cNvPicPr/>
                <p:nvPr/>
              </p:nvPicPr>
              <p:blipFill>
                <a:blip r:embed="rId6"/>
                <a:stretch>
                  <a:fillRect/>
                </a:stretch>
              </p:blipFill>
              <p:spPr>
                <a:xfrm>
                  <a:off x="2431421" y="380192"/>
                  <a:ext cx="1666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4" name="Freihand 43">
                  <a:extLst>
                    <a:ext uri="{FF2B5EF4-FFF2-40B4-BE49-F238E27FC236}">
                      <a16:creationId xmlns:a16="http://schemas.microsoft.com/office/drawing/2014/main" id="{6F1A681B-1377-4F3C-95CE-8041A6457F31}"/>
                    </a:ext>
                  </a:extLst>
                </p14:cNvPr>
                <p14:cNvContentPartPr/>
                <p14:nvPr/>
              </p14:nvContentPartPr>
              <p14:xfrm>
                <a:off x="2630141" y="396752"/>
                <a:ext cx="331920" cy="152640"/>
              </p14:xfrm>
            </p:contentPart>
          </mc:Choice>
          <mc:Fallback>
            <p:pic>
              <p:nvPicPr>
                <p:cNvPr id="44" name="Freihand 43">
                  <a:extLst>
                    <a:ext uri="{FF2B5EF4-FFF2-40B4-BE49-F238E27FC236}">
                      <a16:creationId xmlns:a16="http://schemas.microsoft.com/office/drawing/2014/main" id="{6F1A681B-1377-4F3C-95CE-8041A6457F31}"/>
                    </a:ext>
                  </a:extLst>
                </p:cNvPr>
                <p:cNvPicPr/>
                <p:nvPr/>
              </p:nvPicPr>
              <p:blipFill>
                <a:blip r:embed="rId8"/>
                <a:stretch>
                  <a:fillRect/>
                </a:stretch>
              </p:blipFill>
              <p:spPr>
                <a:xfrm>
                  <a:off x="2625821" y="392432"/>
                  <a:ext cx="340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5" name="Freihand 44">
                  <a:extLst>
                    <a:ext uri="{FF2B5EF4-FFF2-40B4-BE49-F238E27FC236}">
                      <a16:creationId xmlns:a16="http://schemas.microsoft.com/office/drawing/2014/main" id="{D0B33B68-1439-47D1-808A-77107026CA5B}"/>
                    </a:ext>
                  </a:extLst>
                </p14:cNvPr>
                <p14:cNvContentPartPr/>
                <p14:nvPr/>
              </p14:nvContentPartPr>
              <p14:xfrm>
                <a:off x="2677661" y="359672"/>
                <a:ext cx="52920" cy="21600"/>
              </p14:xfrm>
            </p:contentPart>
          </mc:Choice>
          <mc:Fallback>
            <p:pic>
              <p:nvPicPr>
                <p:cNvPr id="45" name="Freihand 44">
                  <a:extLst>
                    <a:ext uri="{FF2B5EF4-FFF2-40B4-BE49-F238E27FC236}">
                      <a16:creationId xmlns:a16="http://schemas.microsoft.com/office/drawing/2014/main" id="{D0B33B68-1439-47D1-808A-77107026CA5B}"/>
                    </a:ext>
                  </a:extLst>
                </p:cNvPr>
                <p:cNvPicPr/>
                <p:nvPr/>
              </p:nvPicPr>
              <p:blipFill>
                <a:blip r:embed="rId10"/>
                <a:stretch>
                  <a:fillRect/>
                </a:stretch>
              </p:blipFill>
              <p:spPr>
                <a:xfrm>
                  <a:off x="2673341" y="355352"/>
                  <a:ext cx="61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6" name="Freihand 45">
                  <a:extLst>
                    <a:ext uri="{FF2B5EF4-FFF2-40B4-BE49-F238E27FC236}">
                      <a16:creationId xmlns:a16="http://schemas.microsoft.com/office/drawing/2014/main" id="{97C84AA7-C86F-4F72-ACCC-74612D78A5C7}"/>
                    </a:ext>
                  </a:extLst>
                </p14:cNvPr>
                <p14:cNvContentPartPr/>
                <p14:nvPr/>
              </p14:nvContentPartPr>
              <p14:xfrm>
                <a:off x="2955221" y="447152"/>
                <a:ext cx="151560" cy="90000"/>
              </p14:xfrm>
            </p:contentPart>
          </mc:Choice>
          <mc:Fallback>
            <p:pic>
              <p:nvPicPr>
                <p:cNvPr id="46" name="Freihand 45">
                  <a:extLst>
                    <a:ext uri="{FF2B5EF4-FFF2-40B4-BE49-F238E27FC236}">
                      <a16:creationId xmlns:a16="http://schemas.microsoft.com/office/drawing/2014/main" id="{97C84AA7-C86F-4F72-ACCC-74612D78A5C7}"/>
                    </a:ext>
                  </a:extLst>
                </p:cNvPr>
                <p:cNvPicPr/>
                <p:nvPr/>
              </p:nvPicPr>
              <p:blipFill>
                <a:blip r:embed="rId12"/>
                <a:stretch>
                  <a:fillRect/>
                </a:stretch>
              </p:blipFill>
              <p:spPr>
                <a:xfrm>
                  <a:off x="2950901" y="442832"/>
                  <a:ext cx="160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9" name="Freihand 48">
                  <a:extLst>
                    <a:ext uri="{FF2B5EF4-FFF2-40B4-BE49-F238E27FC236}">
                      <a16:creationId xmlns:a16="http://schemas.microsoft.com/office/drawing/2014/main" id="{E5AFD993-2C56-4CB9-A3CB-F81A27D4EE56}"/>
                    </a:ext>
                  </a:extLst>
                </p14:cNvPr>
                <p14:cNvContentPartPr/>
                <p14:nvPr/>
              </p14:nvContentPartPr>
              <p14:xfrm>
                <a:off x="3111821" y="441032"/>
                <a:ext cx="137160" cy="70560"/>
              </p14:xfrm>
            </p:contentPart>
          </mc:Choice>
          <mc:Fallback>
            <p:pic>
              <p:nvPicPr>
                <p:cNvPr id="49" name="Freihand 48">
                  <a:extLst>
                    <a:ext uri="{FF2B5EF4-FFF2-40B4-BE49-F238E27FC236}">
                      <a16:creationId xmlns:a16="http://schemas.microsoft.com/office/drawing/2014/main" id="{E5AFD993-2C56-4CB9-A3CB-F81A27D4EE56}"/>
                    </a:ext>
                  </a:extLst>
                </p:cNvPr>
                <p:cNvPicPr/>
                <p:nvPr/>
              </p:nvPicPr>
              <p:blipFill>
                <a:blip r:embed="rId14"/>
                <a:stretch>
                  <a:fillRect/>
                </a:stretch>
              </p:blipFill>
              <p:spPr>
                <a:xfrm>
                  <a:off x="3107501" y="436712"/>
                  <a:ext cx="145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2" name="Freihand 51">
                  <a:extLst>
                    <a:ext uri="{FF2B5EF4-FFF2-40B4-BE49-F238E27FC236}">
                      <a16:creationId xmlns:a16="http://schemas.microsoft.com/office/drawing/2014/main" id="{8FCABD2A-6DA5-40E3-9669-1D558C258F3B}"/>
                    </a:ext>
                  </a:extLst>
                </p14:cNvPr>
                <p14:cNvContentPartPr/>
                <p14:nvPr/>
              </p14:nvContentPartPr>
              <p14:xfrm>
                <a:off x="3258341" y="316472"/>
                <a:ext cx="250560" cy="214920"/>
              </p14:xfrm>
            </p:contentPart>
          </mc:Choice>
          <mc:Fallback>
            <p:pic>
              <p:nvPicPr>
                <p:cNvPr id="52" name="Freihand 51">
                  <a:extLst>
                    <a:ext uri="{FF2B5EF4-FFF2-40B4-BE49-F238E27FC236}">
                      <a16:creationId xmlns:a16="http://schemas.microsoft.com/office/drawing/2014/main" id="{8FCABD2A-6DA5-40E3-9669-1D558C258F3B}"/>
                    </a:ext>
                  </a:extLst>
                </p:cNvPr>
                <p:cNvPicPr/>
                <p:nvPr/>
              </p:nvPicPr>
              <p:blipFill>
                <a:blip r:embed="rId16"/>
                <a:stretch>
                  <a:fillRect/>
                </a:stretch>
              </p:blipFill>
              <p:spPr>
                <a:xfrm>
                  <a:off x="3254021" y="312152"/>
                  <a:ext cx="259200" cy="22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56" name="Freihand 55">
                <a:extLst>
                  <a:ext uri="{FF2B5EF4-FFF2-40B4-BE49-F238E27FC236}">
                    <a16:creationId xmlns:a16="http://schemas.microsoft.com/office/drawing/2014/main" id="{269CB453-AD75-4118-BFC8-6C07BC821F42}"/>
                  </a:ext>
                </a:extLst>
              </p14:cNvPr>
              <p14:cNvContentPartPr/>
              <p14:nvPr/>
            </p14:nvContentPartPr>
            <p14:xfrm>
              <a:off x="4542101" y="2179112"/>
              <a:ext cx="680400" cy="48240"/>
            </p14:xfrm>
          </p:contentPart>
        </mc:Choice>
        <mc:Fallback>
          <p:pic>
            <p:nvPicPr>
              <p:cNvPr id="56" name="Freihand 55">
                <a:extLst>
                  <a:ext uri="{FF2B5EF4-FFF2-40B4-BE49-F238E27FC236}">
                    <a16:creationId xmlns:a16="http://schemas.microsoft.com/office/drawing/2014/main" id="{269CB453-AD75-4118-BFC8-6C07BC821F42}"/>
                  </a:ext>
                </a:extLst>
              </p:cNvPr>
              <p:cNvPicPr/>
              <p:nvPr/>
            </p:nvPicPr>
            <p:blipFill>
              <a:blip r:embed="rId18"/>
              <a:stretch>
                <a:fillRect/>
              </a:stretch>
            </p:blipFill>
            <p:spPr>
              <a:xfrm>
                <a:off x="4537781" y="2174792"/>
                <a:ext cx="689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7" name="Freihand 56">
                <a:extLst>
                  <a:ext uri="{FF2B5EF4-FFF2-40B4-BE49-F238E27FC236}">
                    <a16:creationId xmlns:a16="http://schemas.microsoft.com/office/drawing/2014/main" id="{5DA32B93-6D12-4171-89D5-9503CB4BE7B0}"/>
                  </a:ext>
                </a:extLst>
              </p14:cNvPr>
              <p14:cNvContentPartPr/>
              <p14:nvPr/>
            </p14:nvContentPartPr>
            <p14:xfrm>
              <a:off x="9590741" y="862232"/>
              <a:ext cx="28800" cy="24840"/>
            </p14:xfrm>
          </p:contentPart>
        </mc:Choice>
        <mc:Fallback>
          <p:pic>
            <p:nvPicPr>
              <p:cNvPr id="57" name="Freihand 56">
                <a:extLst>
                  <a:ext uri="{FF2B5EF4-FFF2-40B4-BE49-F238E27FC236}">
                    <a16:creationId xmlns:a16="http://schemas.microsoft.com/office/drawing/2014/main" id="{5DA32B93-6D12-4171-89D5-9503CB4BE7B0}"/>
                  </a:ext>
                </a:extLst>
              </p:cNvPr>
              <p:cNvPicPr/>
              <p:nvPr/>
            </p:nvPicPr>
            <p:blipFill>
              <a:blip r:embed="rId20"/>
              <a:stretch>
                <a:fillRect/>
              </a:stretch>
            </p:blipFill>
            <p:spPr>
              <a:xfrm>
                <a:off x="9586421" y="857912"/>
                <a:ext cx="37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9" name="Freihand 58">
                <a:extLst>
                  <a:ext uri="{FF2B5EF4-FFF2-40B4-BE49-F238E27FC236}">
                    <a16:creationId xmlns:a16="http://schemas.microsoft.com/office/drawing/2014/main" id="{3AEA57E8-E685-426A-B010-4AD49952C3F4}"/>
                  </a:ext>
                </a:extLst>
              </p14:cNvPr>
              <p14:cNvContentPartPr/>
              <p14:nvPr/>
            </p14:nvContentPartPr>
            <p14:xfrm>
              <a:off x="4498181" y="1801112"/>
              <a:ext cx="868680" cy="618120"/>
            </p14:xfrm>
          </p:contentPart>
        </mc:Choice>
        <mc:Fallback>
          <p:pic>
            <p:nvPicPr>
              <p:cNvPr id="59" name="Freihand 58">
                <a:extLst>
                  <a:ext uri="{FF2B5EF4-FFF2-40B4-BE49-F238E27FC236}">
                    <a16:creationId xmlns:a16="http://schemas.microsoft.com/office/drawing/2014/main" id="{3AEA57E8-E685-426A-B010-4AD49952C3F4}"/>
                  </a:ext>
                </a:extLst>
              </p:cNvPr>
              <p:cNvPicPr/>
              <p:nvPr/>
            </p:nvPicPr>
            <p:blipFill>
              <a:blip r:embed="rId22"/>
              <a:stretch>
                <a:fillRect/>
              </a:stretch>
            </p:blipFill>
            <p:spPr>
              <a:xfrm>
                <a:off x="4493861" y="1796792"/>
                <a:ext cx="877320" cy="626760"/>
              </a:xfrm>
              <a:prstGeom prst="rect">
                <a:avLst/>
              </a:prstGeom>
            </p:spPr>
          </p:pic>
        </mc:Fallback>
      </mc:AlternateContent>
      <p:grpSp>
        <p:nvGrpSpPr>
          <p:cNvPr id="119" name="Gruppieren 118">
            <a:extLst>
              <a:ext uri="{FF2B5EF4-FFF2-40B4-BE49-F238E27FC236}">
                <a16:creationId xmlns:a16="http://schemas.microsoft.com/office/drawing/2014/main" id="{838E9B50-72A0-401B-A558-D03FBAF8DFF5}"/>
              </a:ext>
            </a:extLst>
          </p:cNvPr>
          <p:cNvGrpSpPr/>
          <p:nvPr/>
        </p:nvGrpSpPr>
        <p:grpSpPr>
          <a:xfrm>
            <a:off x="7513541" y="24512"/>
            <a:ext cx="4151160" cy="1037520"/>
            <a:chOff x="7513541" y="24512"/>
            <a:chExt cx="4151160" cy="1037520"/>
          </a:xfrm>
        </p:grpSpPr>
        <mc:AlternateContent xmlns:mc="http://schemas.openxmlformats.org/markup-compatibility/2006">
          <mc:Choice xmlns:p14="http://schemas.microsoft.com/office/powerpoint/2010/main" Requires="p14">
            <p:contentPart p14:bwMode="auto" r:id="rId23">
              <p14:nvContentPartPr>
                <p14:cNvPr id="60" name="Freihand 59">
                  <a:extLst>
                    <a:ext uri="{FF2B5EF4-FFF2-40B4-BE49-F238E27FC236}">
                      <a16:creationId xmlns:a16="http://schemas.microsoft.com/office/drawing/2014/main" id="{18BC3D0D-3D7C-4805-83D2-AAE7EE9B7390}"/>
                    </a:ext>
                  </a:extLst>
                </p14:cNvPr>
                <p14:cNvContentPartPr/>
                <p14:nvPr/>
              </p14:nvContentPartPr>
              <p14:xfrm>
                <a:off x="7513541" y="630032"/>
                <a:ext cx="163080" cy="14760"/>
              </p14:xfrm>
            </p:contentPart>
          </mc:Choice>
          <mc:Fallback>
            <p:pic>
              <p:nvPicPr>
                <p:cNvPr id="60" name="Freihand 59">
                  <a:extLst>
                    <a:ext uri="{FF2B5EF4-FFF2-40B4-BE49-F238E27FC236}">
                      <a16:creationId xmlns:a16="http://schemas.microsoft.com/office/drawing/2014/main" id="{18BC3D0D-3D7C-4805-83D2-AAE7EE9B7390}"/>
                    </a:ext>
                  </a:extLst>
                </p:cNvPr>
                <p:cNvPicPr/>
                <p:nvPr/>
              </p:nvPicPr>
              <p:blipFill>
                <a:blip r:embed="rId24"/>
                <a:stretch>
                  <a:fillRect/>
                </a:stretch>
              </p:blipFill>
              <p:spPr>
                <a:xfrm>
                  <a:off x="7509221" y="625712"/>
                  <a:ext cx="171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1" name="Freihand 60">
                  <a:extLst>
                    <a:ext uri="{FF2B5EF4-FFF2-40B4-BE49-F238E27FC236}">
                      <a16:creationId xmlns:a16="http://schemas.microsoft.com/office/drawing/2014/main" id="{B8668B6E-FF6C-4E6F-B337-7BFCF67EBB5D}"/>
                    </a:ext>
                  </a:extLst>
                </p14:cNvPr>
                <p14:cNvContentPartPr/>
                <p14:nvPr/>
              </p14:nvContentPartPr>
              <p14:xfrm>
                <a:off x="7667261" y="567752"/>
                <a:ext cx="102240" cy="87840"/>
              </p14:xfrm>
            </p:contentPart>
          </mc:Choice>
          <mc:Fallback>
            <p:pic>
              <p:nvPicPr>
                <p:cNvPr id="61" name="Freihand 60">
                  <a:extLst>
                    <a:ext uri="{FF2B5EF4-FFF2-40B4-BE49-F238E27FC236}">
                      <a16:creationId xmlns:a16="http://schemas.microsoft.com/office/drawing/2014/main" id="{B8668B6E-FF6C-4E6F-B337-7BFCF67EBB5D}"/>
                    </a:ext>
                  </a:extLst>
                </p:cNvPr>
                <p:cNvPicPr/>
                <p:nvPr/>
              </p:nvPicPr>
              <p:blipFill>
                <a:blip r:embed="rId26"/>
                <a:stretch>
                  <a:fillRect/>
                </a:stretch>
              </p:blipFill>
              <p:spPr>
                <a:xfrm>
                  <a:off x="7662941" y="563432"/>
                  <a:ext cx="110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2" name="Freihand 61">
                  <a:extLst>
                    <a:ext uri="{FF2B5EF4-FFF2-40B4-BE49-F238E27FC236}">
                      <a16:creationId xmlns:a16="http://schemas.microsoft.com/office/drawing/2014/main" id="{1D5EE1A0-E293-406E-A6EA-7CA66779E922}"/>
                    </a:ext>
                  </a:extLst>
                </p14:cNvPr>
                <p14:cNvContentPartPr/>
                <p14:nvPr/>
              </p14:nvContentPartPr>
              <p14:xfrm>
                <a:off x="7867061" y="558752"/>
                <a:ext cx="258120" cy="69120"/>
              </p14:xfrm>
            </p:contentPart>
          </mc:Choice>
          <mc:Fallback>
            <p:pic>
              <p:nvPicPr>
                <p:cNvPr id="62" name="Freihand 61">
                  <a:extLst>
                    <a:ext uri="{FF2B5EF4-FFF2-40B4-BE49-F238E27FC236}">
                      <a16:creationId xmlns:a16="http://schemas.microsoft.com/office/drawing/2014/main" id="{1D5EE1A0-E293-406E-A6EA-7CA66779E922}"/>
                    </a:ext>
                  </a:extLst>
                </p:cNvPr>
                <p:cNvPicPr/>
                <p:nvPr/>
              </p:nvPicPr>
              <p:blipFill>
                <a:blip r:embed="rId28"/>
                <a:stretch>
                  <a:fillRect/>
                </a:stretch>
              </p:blipFill>
              <p:spPr>
                <a:xfrm>
                  <a:off x="7862741" y="554432"/>
                  <a:ext cx="266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3" name="Freihand 62">
                  <a:extLst>
                    <a:ext uri="{FF2B5EF4-FFF2-40B4-BE49-F238E27FC236}">
                      <a16:creationId xmlns:a16="http://schemas.microsoft.com/office/drawing/2014/main" id="{0A175924-AA97-40A8-8500-7A68E801750E}"/>
                    </a:ext>
                  </a:extLst>
                </p14:cNvPr>
                <p14:cNvContentPartPr/>
                <p14:nvPr/>
              </p14:nvContentPartPr>
              <p14:xfrm>
                <a:off x="8110061" y="482432"/>
                <a:ext cx="2880" cy="18360"/>
              </p14:xfrm>
            </p:contentPart>
          </mc:Choice>
          <mc:Fallback>
            <p:pic>
              <p:nvPicPr>
                <p:cNvPr id="63" name="Freihand 62">
                  <a:extLst>
                    <a:ext uri="{FF2B5EF4-FFF2-40B4-BE49-F238E27FC236}">
                      <a16:creationId xmlns:a16="http://schemas.microsoft.com/office/drawing/2014/main" id="{0A175924-AA97-40A8-8500-7A68E801750E}"/>
                    </a:ext>
                  </a:extLst>
                </p:cNvPr>
                <p:cNvPicPr/>
                <p:nvPr/>
              </p:nvPicPr>
              <p:blipFill>
                <a:blip r:embed="rId30"/>
                <a:stretch>
                  <a:fillRect/>
                </a:stretch>
              </p:blipFill>
              <p:spPr>
                <a:xfrm>
                  <a:off x="8105741" y="478112"/>
                  <a:ext cx="11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 name="Freihand 2">
                  <a:extLst>
                    <a:ext uri="{FF2B5EF4-FFF2-40B4-BE49-F238E27FC236}">
                      <a16:creationId xmlns:a16="http://schemas.microsoft.com/office/drawing/2014/main" id="{DF47DBD6-D39F-40A0-8598-B66D54EEA87D}"/>
                    </a:ext>
                  </a:extLst>
                </p14:cNvPr>
                <p14:cNvContentPartPr/>
                <p14:nvPr/>
              </p14:nvContentPartPr>
              <p14:xfrm>
                <a:off x="8346581" y="55472"/>
                <a:ext cx="284760" cy="210600"/>
              </p14:xfrm>
            </p:contentPart>
          </mc:Choice>
          <mc:Fallback>
            <p:pic>
              <p:nvPicPr>
                <p:cNvPr id="3" name="Freihand 2">
                  <a:extLst>
                    <a:ext uri="{FF2B5EF4-FFF2-40B4-BE49-F238E27FC236}">
                      <a16:creationId xmlns:a16="http://schemas.microsoft.com/office/drawing/2014/main" id="{DF47DBD6-D39F-40A0-8598-B66D54EEA87D}"/>
                    </a:ext>
                  </a:extLst>
                </p:cNvPr>
                <p:cNvPicPr/>
                <p:nvPr/>
              </p:nvPicPr>
              <p:blipFill>
                <a:blip r:embed="rId32"/>
                <a:stretch>
                  <a:fillRect/>
                </a:stretch>
              </p:blipFill>
              <p:spPr>
                <a:xfrm>
                  <a:off x="8342261" y="51152"/>
                  <a:ext cx="2934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 name="Freihand 3">
                  <a:extLst>
                    <a:ext uri="{FF2B5EF4-FFF2-40B4-BE49-F238E27FC236}">
                      <a16:creationId xmlns:a16="http://schemas.microsoft.com/office/drawing/2014/main" id="{52070671-5380-4CAA-B129-7D3AC7F3ABDB}"/>
                    </a:ext>
                  </a:extLst>
                </p14:cNvPr>
                <p14:cNvContentPartPr/>
                <p14:nvPr/>
              </p14:nvContentPartPr>
              <p14:xfrm>
                <a:off x="8651141" y="149432"/>
                <a:ext cx="78120" cy="93600"/>
              </p14:xfrm>
            </p:contentPart>
          </mc:Choice>
          <mc:Fallback>
            <p:pic>
              <p:nvPicPr>
                <p:cNvPr id="4" name="Freihand 3">
                  <a:extLst>
                    <a:ext uri="{FF2B5EF4-FFF2-40B4-BE49-F238E27FC236}">
                      <a16:creationId xmlns:a16="http://schemas.microsoft.com/office/drawing/2014/main" id="{52070671-5380-4CAA-B129-7D3AC7F3ABDB}"/>
                    </a:ext>
                  </a:extLst>
                </p:cNvPr>
                <p:cNvPicPr/>
                <p:nvPr/>
              </p:nvPicPr>
              <p:blipFill>
                <a:blip r:embed="rId34"/>
                <a:stretch>
                  <a:fillRect/>
                </a:stretch>
              </p:blipFill>
              <p:spPr>
                <a:xfrm>
                  <a:off x="8646821" y="145112"/>
                  <a:ext cx="86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 name="Freihand 5">
                  <a:extLst>
                    <a:ext uri="{FF2B5EF4-FFF2-40B4-BE49-F238E27FC236}">
                      <a16:creationId xmlns:a16="http://schemas.microsoft.com/office/drawing/2014/main" id="{286F5AE0-EFB1-4369-877D-2B52BEB7D923}"/>
                    </a:ext>
                  </a:extLst>
                </p14:cNvPr>
                <p14:cNvContentPartPr/>
                <p14:nvPr/>
              </p14:nvContentPartPr>
              <p14:xfrm>
                <a:off x="8947421" y="35312"/>
                <a:ext cx="279720" cy="205200"/>
              </p14:xfrm>
            </p:contentPart>
          </mc:Choice>
          <mc:Fallback>
            <p:pic>
              <p:nvPicPr>
                <p:cNvPr id="6" name="Freihand 5">
                  <a:extLst>
                    <a:ext uri="{FF2B5EF4-FFF2-40B4-BE49-F238E27FC236}">
                      <a16:creationId xmlns:a16="http://schemas.microsoft.com/office/drawing/2014/main" id="{286F5AE0-EFB1-4369-877D-2B52BEB7D923}"/>
                    </a:ext>
                  </a:extLst>
                </p:cNvPr>
                <p:cNvPicPr/>
                <p:nvPr/>
              </p:nvPicPr>
              <p:blipFill>
                <a:blip r:embed="rId36"/>
                <a:stretch>
                  <a:fillRect/>
                </a:stretch>
              </p:blipFill>
              <p:spPr>
                <a:xfrm>
                  <a:off x="8943101" y="30992"/>
                  <a:ext cx="2883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 name="Freihand 6">
                  <a:extLst>
                    <a:ext uri="{FF2B5EF4-FFF2-40B4-BE49-F238E27FC236}">
                      <a16:creationId xmlns:a16="http://schemas.microsoft.com/office/drawing/2014/main" id="{6D834AB6-7762-4748-8CD5-D28D8552EDFA}"/>
                    </a:ext>
                  </a:extLst>
                </p14:cNvPr>
                <p14:cNvContentPartPr/>
                <p14:nvPr/>
              </p14:nvContentPartPr>
              <p14:xfrm>
                <a:off x="9186461" y="51872"/>
                <a:ext cx="32400" cy="34920"/>
              </p14:xfrm>
            </p:contentPart>
          </mc:Choice>
          <mc:Fallback>
            <p:pic>
              <p:nvPicPr>
                <p:cNvPr id="7" name="Freihand 6">
                  <a:extLst>
                    <a:ext uri="{FF2B5EF4-FFF2-40B4-BE49-F238E27FC236}">
                      <a16:creationId xmlns:a16="http://schemas.microsoft.com/office/drawing/2014/main" id="{6D834AB6-7762-4748-8CD5-D28D8552EDFA}"/>
                    </a:ext>
                  </a:extLst>
                </p:cNvPr>
                <p:cNvPicPr/>
                <p:nvPr/>
              </p:nvPicPr>
              <p:blipFill>
                <a:blip r:embed="rId38"/>
                <a:stretch>
                  <a:fillRect/>
                </a:stretch>
              </p:blipFill>
              <p:spPr>
                <a:xfrm>
                  <a:off x="9182141" y="47552"/>
                  <a:ext cx="410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8" name="Freihand 7">
                  <a:extLst>
                    <a:ext uri="{FF2B5EF4-FFF2-40B4-BE49-F238E27FC236}">
                      <a16:creationId xmlns:a16="http://schemas.microsoft.com/office/drawing/2014/main" id="{58DA7DC9-0DCB-406F-AD69-600B2AD4B1DD}"/>
                    </a:ext>
                  </a:extLst>
                </p14:cNvPr>
                <p14:cNvContentPartPr/>
                <p14:nvPr/>
              </p14:nvContentPartPr>
              <p14:xfrm>
                <a:off x="9269261" y="72752"/>
                <a:ext cx="98280" cy="106200"/>
              </p14:xfrm>
            </p:contentPart>
          </mc:Choice>
          <mc:Fallback>
            <p:pic>
              <p:nvPicPr>
                <p:cNvPr id="8" name="Freihand 7">
                  <a:extLst>
                    <a:ext uri="{FF2B5EF4-FFF2-40B4-BE49-F238E27FC236}">
                      <a16:creationId xmlns:a16="http://schemas.microsoft.com/office/drawing/2014/main" id="{58DA7DC9-0DCB-406F-AD69-600B2AD4B1DD}"/>
                    </a:ext>
                  </a:extLst>
                </p:cNvPr>
                <p:cNvPicPr/>
                <p:nvPr/>
              </p:nvPicPr>
              <p:blipFill>
                <a:blip r:embed="rId40"/>
                <a:stretch>
                  <a:fillRect/>
                </a:stretch>
              </p:blipFill>
              <p:spPr>
                <a:xfrm>
                  <a:off x="9264941" y="68432"/>
                  <a:ext cx="1069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 name="Freihand 8">
                  <a:extLst>
                    <a:ext uri="{FF2B5EF4-FFF2-40B4-BE49-F238E27FC236}">
                      <a16:creationId xmlns:a16="http://schemas.microsoft.com/office/drawing/2014/main" id="{FFA5BCED-E896-4C02-BB15-6484EF25091A}"/>
                    </a:ext>
                  </a:extLst>
                </p14:cNvPr>
                <p14:cNvContentPartPr/>
                <p14:nvPr/>
              </p14:nvContentPartPr>
              <p14:xfrm>
                <a:off x="9392741" y="24512"/>
                <a:ext cx="182160" cy="152640"/>
              </p14:xfrm>
            </p:contentPart>
          </mc:Choice>
          <mc:Fallback>
            <p:pic>
              <p:nvPicPr>
                <p:cNvPr id="9" name="Freihand 8">
                  <a:extLst>
                    <a:ext uri="{FF2B5EF4-FFF2-40B4-BE49-F238E27FC236}">
                      <a16:creationId xmlns:a16="http://schemas.microsoft.com/office/drawing/2014/main" id="{FFA5BCED-E896-4C02-BB15-6484EF25091A}"/>
                    </a:ext>
                  </a:extLst>
                </p:cNvPr>
                <p:cNvPicPr/>
                <p:nvPr/>
              </p:nvPicPr>
              <p:blipFill>
                <a:blip r:embed="rId42"/>
                <a:stretch>
                  <a:fillRect/>
                </a:stretch>
              </p:blipFill>
              <p:spPr>
                <a:xfrm>
                  <a:off x="9388421" y="20192"/>
                  <a:ext cx="190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 name="Freihand 9">
                  <a:extLst>
                    <a:ext uri="{FF2B5EF4-FFF2-40B4-BE49-F238E27FC236}">
                      <a16:creationId xmlns:a16="http://schemas.microsoft.com/office/drawing/2014/main" id="{2BADE4A7-6E6A-46A6-BC91-C53823510538}"/>
                    </a:ext>
                  </a:extLst>
                </p14:cNvPr>
                <p14:cNvContentPartPr/>
                <p14:nvPr/>
              </p14:nvContentPartPr>
              <p14:xfrm>
                <a:off x="9745901" y="75632"/>
                <a:ext cx="210960" cy="56520"/>
              </p14:xfrm>
            </p:contentPart>
          </mc:Choice>
          <mc:Fallback>
            <p:pic>
              <p:nvPicPr>
                <p:cNvPr id="10" name="Freihand 9">
                  <a:extLst>
                    <a:ext uri="{FF2B5EF4-FFF2-40B4-BE49-F238E27FC236}">
                      <a16:creationId xmlns:a16="http://schemas.microsoft.com/office/drawing/2014/main" id="{2BADE4A7-6E6A-46A6-BC91-C53823510538}"/>
                    </a:ext>
                  </a:extLst>
                </p:cNvPr>
                <p:cNvPicPr/>
                <p:nvPr/>
              </p:nvPicPr>
              <p:blipFill>
                <a:blip r:embed="rId44"/>
                <a:stretch>
                  <a:fillRect/>
                </a:stretch>
              </p:blipFill>
              <p:spPr>
                <a:xfrm>
                  <a:off x="9741581" y="71312"/>
                  <a:ext cx="219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 name="Freihand 10">
                  <a:extLst>
                    <a:ext uri="{FF2B5EF4-FFF2-40B4-BE49-F238E27FC236}">
                      <a16:creationId xmlns:a16="http://schemas.microsoft.com/office/drawing/2014/main" id="{A6A7B5AE-A3F5-4187-8103-5D6A8F3DD498}"/>
                    </a:ext>
                  </a:extLst>
                </p14:cNvPr>
                <p14:cNvContentPartPr/>
                <p14:nvPr/>
              </p14:nvContentPartPr>
              <p14:xfrm>
                <a:off x="9986381" y="60152"/>
                <a:ext cx="184680" cy="72000"/>
              </p14:xfrm>
            </p:contentPart>
          </mc:Choice>
          <mc:Fallback>
            <p:pic>
              <p:nvPicPr>
                <p:cNvPr id="11" name="Freihand 10">
                  <a:extLst>
                    <a:ext uri="{FF2B5EF4-FFF2-40B4-BE49-F238E27FC236}">
                      <a16:creationId xmlns:a16="http://schemas.microsoft.com/office/drawing/2014/main" id="{A6A7B5AE-A3F5-4187-8103-5D6A8F3DD498}"/>
                    </a:ext>
                  </a:extLst>
                </p:cNvPr>
                <p:cNvPicPr/>
                <p:nvPr/>
              </p:nvPicPr>
              <p:blipFill>
                <a:blip r:embed="rId46"/>
                <a:stretch>
                  <a:fillRect/>
                </a:stretch>
              </p:blipFill>
              <p:spPr>
                <a:xfrm>
                  <a:off x="9982061" y="55832"/>
                  <a:ext cx="193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 name="Freihand 11">
                  <a:extLst>
                    <a:ext uri="{FF2B5EF4-FFF2-40B4-BE49-F238E27FC236}">
                      <a16:creationId xmlns:a16="http://schemas.microsoft.com/office/drawing/2014/main" id="{B16C3258-A825-4A92-8AD4-449A9DD0097A}"/>
                    </a:ext>
                  </a:extLst>
                </p14:cNvPr>
                <p14:cNvContentPartPr/>
                <p14:nvPr/>
              </p14:nvContentPartPr>
              <p14:xfrm>
                <a:off x="10403981" y="57992"/>
                <a:ext cx="279720" cy="112320"/>
              </p14:xfrm>
            </p:contentPart>
          </mc:Choice>
          <mc:Fallback>
            <p:pic>
              <p:nvPicPr>
                <p:cNvPr id="12" name="Freihand 11">
                  <a:extLst>
                    <a:ext uri="{FF2B5EF4-FFF2-40B4-BE49-F238E27FC236}">
                      <a16:creationId xmlns:a16="http://schemas.microsoft.com/office/drawing/2014/main" id="{B16C3258-A825-4A92-8AD4-449A9DD0097A}"/>
                    </a:ext>
                  </a:extLst>
                </p:cNvPr>
                <p:cNvPicPr/>
                <p:nvPr/>
              </p:nvPicPr>
              <p:blipFill>
                <a:blip r:embed="rId48"/>
                <a:stretch>
                  <a:fillRect/>
                </a:stretch>
              </p:blipFill>
              <p:spPr>
                <a:xfrm>
                  <a:off x="10399661" y="53672"/>
                  <a:ext cx="288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 name="Freihand 12">
                  <a:extLst>
                    <a:ext uri="{FF2B5EF4-FFF2-40B4-BE49-F238E27FC236}">
                      <a16:creationId xmlns:a16="http://schemas.microsoft.com/office/drawing/2014/main" id="{D3E6E39D-D352-4D69-9CCA-7FD70587ED29}"/>
                    </a:ext>
                  </a:extLst>
                </p14:cNvPr>
                <p14:cNvContentPartPr/>
                <p14:nvPr/>
              </p14:nvContentPartPr>
              <p14:xfrm>
                <a:off x="10668221" y="33152"/>
                <a:ext cx="25920" cy="34560"/>
              </p14:xfrm>
            </p:contentPart>
          </mc:Choice>
          <mc:Fallback>
            <p:pic>
              <p:nvPicPr>
                <p:cNvPr id="13" name="Freihand 12">
                  <a:extLst>
                    <a:ext uri="{FF2B5EF4-FFF2-40B4-BE49-F238E27FC236}">
                      <a16:creationId xmlns:a16="http://schemas.microsoft.com/office/drawing/2014/main" id="{D3E6E39D-D352-4D69-9CCA-7FD70587ED29}"/>
                    </a:ext>
                  </a:extLst>
                </p:cNvPr>
                <p:cNvPicPr/>
                <p:nvPr/>
              </p:nvPicPr>
              <p:blipFill>
                <a:blip r:embed="rId50"/>
                <a:stretch>
                  <a:fillRect/>
                </a:stretch>
              </p:blipFill>
              <p:spPr>
                <a:xfrm>
                  <a:off x="10663901" y="28832"/>
                  <a:ext cx="34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4" name="Freihand 13">
                  <a:extLst>
                    <a:ext uri="{FF2B5EF4-FFF2-40B4-BE49-F238E27FC236}">
                      <a16:creationId xmlns:a16="http://schemas.microsoft.com/office/drawing/2014/main" id="{69DC51EA-DFF4-4421-8377-3DA5C9A44238}"/>
                    </a:ext>
                  </a:extLst>
                </p14:cNvPr>
                <p14:cNvContentPartPr/>
                <p14:nvPr/>
              </p14:nvContentPartPr>
              <p14:xfrm>
                <a:off x="10691261" y="75272"/>
                <a:ext cx="188280" cy="82080"/>
              </p14:xfrm>
            </p:contentPart>
          </mc:Choice>
          <mc:Fallback>
            <p:pic>
              <p:nvPicPr>
                <p:cNvPr id="14" name="Freihand 13">
                  <a:extLst>
                    <a:ext uri="{FF2B5EF4-FFF2-40B4-BE49-F238E27FC236}">
                      <a16:creationId xmlns:a16="http://schemas.microsoft.com/office/drawing/2014/main" id="{69DC51EA-DFF4-4421-8377-3DA5C9A44238}"/>
                    </a:ext>
                  </a:extLst>
                </p:cNvPr>
                <p:cNvPicPr/>
                <p:nvPr/>
              </p:nvPicPr>
              <p:blipFill>
                <a:blip r:embed="rId52"/>
                <a:stretch>
                  <a:fillRect/>
                </a:stretch>
              </p:blipFill>
              <p:spPr>
                <a:xfrm>
                  <a:off x="10686941" y="70952"/>
                  <a:ext cx="196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5" name="Freihand 14">
                  <a:extLst>
                    <a:ext uri="{FF2B5EF4-FFF2-40B4-BE49-F238E27FC236}">
                      <a16:creationId xmlns:a16="http://schemas.microsoft.com/office/drawing/2014/main" id="{F9098A0B-57DE-4CEF-90E7-C7FA4B6B4DCB}"/>
                    </a:ext>
                  </a:extLst>
                </p14:cNvPr>
                <p14:cNvContentPartPr/>
                <p14:nvPr/>
              </p14:nvContentPartPr>
              <p14:xfrm>
                <a:off x="8441621" y="293072"/>
                <a:ext cx="131760" cy="174600"/>
              </p14:xfrm>
            </p:contentPart>
          </mc:Choice>
          <mc:Fallback>
            <p:pic>
              <p:nvPicPr>
                <p:cNvPr id="15" name="Freihand 14">
                  <a:extLst>
                    <a:ext uri="{FF2B5EF4-FFF2-40B4-BE49-F238E27FC236}">
                      <a16:creationId xmlns:a16="http://schemas.microsoft.com/office/drawing/2014/main" id="{F9098A0B-57DE-4CEF-90E7-C7FA4B6B4DCB}"/>
                    </a:ext>
                  </a:extLst>
                </p:cNvPr>
                <p:cNvPicPr/>
                <p:nvPr/>
              </p:nvPicPr>
              <p:blipFill>
                <a:blip r:embed="rId54"/>
                <a:stretch>
                  <a:fillRect/>
                </a:stretch>
              </p:blipFill>
              <p:spPr>
                <a:xfrm>
                  <a:off x="8437301" y="288752"/>
                  <a:ext cx="140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6" name="Freihand 15">
                  <a:extLst>
                    <a:ext uri="{FF2B5EF4-FFF2-40B4-BE49-F238E27FC236}">
                      <a16:creationId xmlns:a16="http://schemas.microsoft.com/office/drawing/2014/main" id="{C6710942-CD59-4DDF-AEE2-FB9E668E4DE6}"/>
                    </a:ext>
                  </a:extLst>
                </p14:cNvPr>
                <p14:cNvContentPartPr/>
                <p14:nvPr/>
              </p14:nvContentPartPr>
              <p14:xfrm>
                <a:off x="8575901" y="349592"/>
                <a:ext cx="220680" cy="92520"/>
              </p14:xfrm>
            </p:contentPart>
          </mc:Choice>
          <mc:Fallback>
            <p:pic>
              <p:nvPicPr>
                <p:cNvPr id="16" name="Freihand 15">
                  <a:extLst>
                    <a:ext uri="{FF2B5EF4-FFF2-40B4-BE49-F238E27FC236}">
                      <a16:creationId xmlns:a16="http://schemas.microsoft.com/office/drawing/2014/main" id="{C6710942-CD59-4DDF-AEE2-FB9E668E4DE6}"/>
                    </a:ext>
                  </a:extLst>
                </p:cNvPr>
                <p:cNvPicPr/>
                <p:nvPr/>
              </p:nvPicPr>
              <p:blipFill>
                <a:blip r:embed="rId56"/>
                <a:stretch>
                  <a:fillRect/>
                </a:stretch>
              </p:blipFill>
              <p:spPr>
                <a:xfrm>
                  <a:off x="8571581" y="345272"/>
                  <a:ext cx="229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 name="Freihand 16">
                  <a:extLst>
                    <a:ext uri="{FF2B5EF4-FFF2-40B4-BE49-F238E27FC236}">
                      <a16:creationId xmlns:a16="http://schemas.microsoft.com/office/drawing/2014/main" id="{536DAA2C-3443-4FF7-A954-81C84AAB3191}"/>
                    </a:ext>
                  </a:extLst>
                </p14:cNvPr>
                <p14:cNvContentPartPr/>
                <p14:nvPr/>
              </p14:nvContentPartPr>
              <p14:xfrm>
                <a:off x="8804141" y="281552"/>
                <a:ext cx="11880" cy="60120"/>
              </p14:xfrm>
            </p:contentPart>
          </mc:Choice>
          <mc:Fallback>
            <p:pic>
              <p:nvPicPr>
                <p:cNvPr id="17" name="Freihand 16">
                  <a:extLst>
                    <a:ext uri="{FF2B5EF4-FFF2-40B4-BE49-F238E27FC236}">
                      <a16:creationId xmlns:a16="http://schemas.microsoft.com/office/drawing/2014/main" id="{536DAA2C-3443-4FF7-A954-81C84AAB3191}"/>
                    </a:ext>
                  </a:extLst>
                </p:cNvPr>
                <p:cNvPicPr/>
                <p:nvPr/>
              </p:nvPicPr>
              <p:blipFill>
                <a:blip r:embed="rId58"/>
                <a:stretch>
                  <a:fillRect/>
                </a:stretch>
              </p:blipFill>
              <p:spPr>
                <a:xfrm>
                  <a:off x="8799821" y="277232"/>
                  <a:ext cx="20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9" name="Freihand 18">
                  <a:extLst>
                    <a:ext uri="{FF2B5EF4-FFF2-40B4-BE49-F238E27FC236}">
                      <a16:creationId xmlns:a16="http://schemas.microsoft.com/office/drawing/2014/main" id="{7DDF6E51-8930-45FD-8B67-73076152071B}"/>
                    </a:ext>
                  </a:extLst>
                </p14:cNvPr>
                <p14:cNvContentPartPr/>
                <p14:nvPr/>
              </p14:nvContentPartPr>
              <p14:xfrm>
                <a:off x="8826461" y="329432"/>
                <a:ext cx="87120" cy="94320"/>
              </p14:xfrm>
            </p:contentPart>
          </mc:Choice>
          <mc:Fallback>
            <p:pic>
              <p:nvPicPr>
                <p:cNvPr id="19" name="Freihand 18">
                  <a:extLst>
                    <a:ext uri="{FF2B5EF4-FFF2-40B4-BE49-F238E27FC236}">
                      <a16:creationId xmlns:a16="http://schemas.microsoft.com/office/drawing/2014/main" id="{7DDF6E51-8930-45FD-8B67-73076152071B}"/>
                    </a:ext>
                  </a:extLst>
                </p:cNvPr>
                <p:cNvPicPr/>
                <p:nvPr/>
              </p:nvPicPr>
              <p:blipFill>
                <a:blip r:embed="rId60"/>
                <a:stretch>
                  <a:fillRect/>
                </a:stretch>
              </p:blipFill>
              <p:spPr>
                <a:xfrm>
                  <a:off x="8822141" y="325112"/>
                  <a:ext cx="95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0" name="Freihand 19">
                  <a:extLst>
                    <a:ext uri="{FF2B5EF4-FFF2-40B4-BE49-F238E27FC236}">
                      <a16:creationId xmlns:a16="http://schemas.microsoft.com/office/drawing/2014/main" id="{B4E37265-589E-4C09-A797-AA3624FDA2EE}"/>
                    </a:ext>
                  </a:extLst>
                </p14:cNvPr>
                <p14:cNvContentPartPr/>
                <p14:nvPr/>
              </p14:nvContentPartPr>
              <p14:xfrm>
                <a:off x="8916461" y="235472"/>
                <a:ext cx="165600" cy="174600"/>
              </p14:xfrm>
            </p:contentPart>
          </mc:Choice>
          <mc:Fallback>
            <p:pic>
              <p:nvPicPr>
                <p:cNvPr id="20" name="Freihand 19">
                  <a:extLst>
                    <a:ext uri="{FF2B5EF4-FFF2-40B4-BE49-F238E27FC236}">
                      <a16:creationId xmlns:a16="http://schemas.microsoft.com/office/drawing/2014/main" id="{B4E37265-589E-4C09-A797-AA3624FDA2EE}"/>
                    </a:ext>
                  </a:extLst>
                </p:cNvPr>
                <p:cNvPicPr/>
                <p:nvPr/>
              </p:nvPicPr>
              <p:blipFill>
                <a:blip r:embed="rId62"/>
                <a:stretch>
                  <a:fillRect/>
                </a:stretch>
              </p:blipFill>
              <p:spPr>
                <a:xfrm>
                  <a:off x="8912141" y="231152"/>
                  <a:ext cx="1742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1" name="Freihand 20">
                  <a:extLst>
                    <a:ext uri="{FF2B5EF4-FFF2-40B4-BE49-F238E27FC236}">
                      <a16:creationId xmlns:a16="http://schemas.microsoft.com/office/drawing/2014/main" id="{D4096F5C-863D-4655-B1DF-8C23040EA73D}"/>
                    </a:ext>
                  </a:extLst>
                </p14:cNvPr>
                <p14:cNvContentPartPr/>
                <p14:nvPr/>
              </p14:nvContentPartPr>
              <p14:xfrm>
                <a:off x="9066221" y="313952"/>
                <a:ext cx="91800" cy="81720"/>
              </p14:xfrm>
            </p:contentPart>
          </mc:Choice>
          <mc:Fallback>
            <p:pic>
              <p:nvPicPr>
                <p:cNvPr id="21" name="Freihand 20">
                  <a:extLst>
                    <a:ext uri="{FF2B5EF4-FFF2-40B4-BE49-F238E27FC236}">
                      <a16:creationId xmlns:a16="http://schemas.microsoft.com/office/drawing/2014/main" id="{D4096F5C-863D-4655-B1DF-8C23040EA73D}"/>
                    </a:ext>
                  </a:extLst>
                </p:cNvPr>
                <p:cNvPicPr/>
                <p:nvPr/>
              </p:nvPicPr>
              <p:blipFill>
                <a:blip r:embed="rId64"/>
                <a:stretch>
                  <a:fillRect/>
                </a:stretch>
              </p:blipFill>
              <p:spPr>
                <a:xfrm>
                  <a:off x="9061901" y="309632"/>
                  <a:ext cx="100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4" name="Freihand 23">
                  <a:extLst>
                    <a:ext uri="{FF2B5EF4-FFF2-40B4-BE49-F238E27FC236}">
                      <a16:creationId xmlns:a16="http://schemas.microsoft.com/office/drawing/2014/main" id="{AAB2ACC1-7F70-459C-98B6-2FB9EE624CC7}"/>
                    </a:ext>
                  </a:extLst>
                </p14:cNvPr>
                <p14:cNvContentPartPr/>
                <p14:nvPr/>
              </p14:nvContentPartPr>
              <p14:xfrm>
                <a:off x="9380501" y="342752"/>
                <a:ext cx="300960" cy="73800"/>
              </p14:xfrm>
            </p:contentPart>
          </mc:Choice>
          <mc:Fallback>
            <p:pic>
              <p:nvPicPr>
                <p:cNvPr id="24" name="Freihand 23">
                  <a:extLst>
                    <a:ext uri="{FF2B5EF4-FFF2-40B4-BE49-F238E27FC236}">
                      <a16:creationId xmlns:a16="http://schemas.microsoft.com/office/drawing/2014/main" id="{AAB2ACC1-7F70-459C-98B6-2FB9EE624CC7}"/>
                    </a:ext>
                  </a:extLst>
                </p:cNvPr>
                <p:cNvPicPr/>
                <p:nvPr/>
              </p:nvPicPr>
              <p:blipFill>
                <a:blip r:embed="rId66"/>
                <a:stretch>
                  <a:fillRect/>
                </a:stretch>
              </p:blipFill>
              <p:spPr>
                <a:xfrm>
                  <a:off x="9376181" y="338432"/>
                  <a:ext cx="3096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9" name="Freihand 28">
                  <a:extLst>
                    <a:ext uri="{FF2B5EF4-FFF2-40B4-BE49-F238E27FC236}">
                      <a16:creationId xmlns:a16="http://schemas.microsoft.com/office/drawing/2014/main" id="{5F355B3B-FB81-4DFB-A68E-6BFD270540C6}"/>
                    </a:ext>
                  </a:extLst>
                </p14:cNvPr>
                <p14:cNvContentPartPr/>
                <p14:nvPr/>
              </p14:nvContentPartPr>
              <p14:xfrm>
                <a:off x="9622421" y="259952"/>
                <a:ext cx="360" cy="360"/>
              </p14:xfrm>
            </p:contentPart>
          </mc:Choice>
          <mc:Fallback>
            <p:pic>
              <p:nvPicPr>
                <p:cNvPr id="29" name="Freihand 28">
                  <a:extLst>
                    <a:ext uri="{FF2B5EF4-FFF2-40B4-BE49-F238E27FC236}">
                      <a16:creationId xmlns:a16="http://schemas.microsoft.com/office/drawing/2014/main" id="{5F355B3B-FB81-4DFB-A68E-6BFD270540C6}"/>
                    </a:ext>
                  </a:extLst>
                </p:cNvPr>
                <p:cNvPicPr/>
                <p:nvPr/>
              </p:nvPicPr>
              <p:blipFill>
                <a:blip r:embed="rId68"/>
                <a:stretch>
                  <a:fillRect/>
                </a:stretch>
              </p:blipFill>
              <p:spPr>
                <a:xfrm>
                  <a:off x="9618101" y="255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0" name="Freihand 29">
                  <a:extLst>
                    <a:ext uri="{FF2B5EF4-FFF2-40B4-BE49-F238E27FC236}">
                      <a16:creationId xmlns:a16="http://schemas.microsoft.com/office/drawing/2014/main" id="{7DC1F330-4471-4FE3-89A2-FCE0030DE660}"/>
                    </a:ext>
                  </a:extLst>
                </p14:cNvPr>
                <p14:cNvContentPartPr/>
                <p14:nvPr/>
              </p14:nvContentPartPr>
              <p14:xfrm>
                <a:off x="9962261" y="244112"/>
                <a:ext cx="221760" cy="174600"/>
              </p14:xfrm>
            </p:contentPart>
          </mc:Choice>
          <mc:Fallback>
            <p:pic>
              <p:nvPicPr>
                <p:cNvPr id="30" name="Freihand 29">
                  <a:extLst>
                    <a:ext uri="{FF2B5EF4-FFF2-40B4-BE49-F238E27FC236}">
                      <a16:creationId xmlns:a16="http://schemas.microsoft.com/office/drawing/2014/main" id="{7DC1F330-4471-4FE3-89A2-FCE0030DE660}"/>
                    </a:ext>
                  </a:extLst>
                </p:cNvPr>
                <p:cNvPicPr/>
                <p:nvPr/>
              </p:nvPicPr>
              <p:blipFill>
                <a:blip r:embed="rId70"/>
                <a:stretch>
                  <a:fillRect/>
                </a:stretch>
              </p:blipFill>
              <p:spPr>
                <a:xfrm>
                  <a:off x="9957941" y="239792"/>
                  <a:ext cx="2304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1" name="Freihand 30">
                  <a:extLst>
                    <a:ext uri="{FF2B5EF4-FFF2-40B4-BE49-F238E27FC236}">
                      <a16:creationId xmlns:a16="http://schemas.microsoft.com/office/drawing/2014/main" id="{63D9A1A6-A07D-415E-AF0C-9CEA20AAA093}"/>
                    </a:ext>
                  </a:extLst>
                </p14:cNvPr>
                <p14:cNvContentPartPr/>
                <p14:nvPr/>
              </p14:nvContentPartPr>
              <p14:xfrm>
                <a:off x="10247021" y="236552"/>
                <a:ext cx="120600" cy="151200"/>
              </p14:xfrm>
            </p:contentPart>
          </mc:Choice>
          <mc:Fallback>
            <p:pic>
              <p:nvPicPr>
                <p:cNvPr id="31" name="Freihand 30">
                  <a:extLst>
                    <a:ext uri="{FF2B5EF4-FFF2-40B4-BE49-F238E27FC236}">
                      <a16:creationId xmlns:a16="http://schemas.microsoft.com/office/drawing/2014/main" id="{63D9A1A6-A07D-415E-AF0C-9CEA20AAA093}"/>
                    </a:ext>
                  </a:extLst>
                </p:cNvPr>
                <p:cNvPicPr/>
                <p:nvPr/>
              </p:nvPicPr>
              <p:blipFill>
                <a:blip r:embed="rId72"/>
                <a:stretch>
                  <a:fillRect/>
                </a:stretch>
              </p:blipFill>
              <p:spPr>
                <a:xfrm>
                  <a:off x="10242701" y="232232"/>
                  <a:ext cx="129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2" name="Freihand 31">
                  <a:extLst>
                    <a:ext uri="{FF2B5EF4-FFF2-40B4-BE49-F238E27FC236}">
                      <a16:creationId xmlns:a16="http://schemas.microsoft.com/office/drawing/2014/main" id="{FC90398F-F214-4EE0-B2A9-A87E2042C86D}"/>
                    </a:ext>
                  </a:extLst>
                </p14:cNvPr>
                <p14:cNvContentPartPr/>
                <p14:nvPr/>
              </p14:nvContentPartPr>
              <p14:xfrm>
                <a:off x="10383821" y="217472"/>
                <a:ext cx="351000" cy="146880"/>
              </p14:xfrm>
            </p:contentPart>
          </mc:Choice>
          <mc:Fallback>
            <p:pic>
              <p:nvPicPr>
                <p:cNvPr id="32" name="Freihand 31">
                  <a:extLst>
                    <a:ext uri="{FF2B5EF4-FFF2-40B4-BE49-F238E27FC236}">
                      <a16:creationId xmlns:a16="http://schemas.microsoft.com/office/drawing/2014/main" id="{FC90398F-F214-4EE0-B2A9-A87E2042C86D}"/>
                    </a:ext>
                  </a:extLst>
                </p:cNvPr>
                <p:cNvPicPr/>
                <p:nvPr/>
              </p:nvPicPr>
              <p:blipFill>
                <a:blip r:embed="rId74"/>
                <a:stretch>
                  <a:fillRect/>
                </a:stretch>
              </p:blipFill>
              <p:spPr>
                <a:xfrm>
                  <a:off x="10379501" y="213152"/>
                  <a:ext cx="359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4" name="Freihand 33">
                  <a:extLst>
                    <a:ext uri="{FF2B5EF4-FFF2-40B4-BE49-F238E27FC236}">
                      <a16:creationId xmlns:a16="http://schemas.microsoft.com/office/drawing/2014/main" id="{E084F1DF-6394-418D-B172-06D4422FA482}"/>
                    </a:ext>
                  </a:extLst>
                </p14:cNvPr>
                <p14:cNvContentPartPr/>
                <p14:nvPr/>
              </p14:nvContentPartPr>
              <p14:xfrm>
                <a:off x="10892861" y="163112"/>
                <a:ext cx="94320" cy="152280"/>
              </p14:xfrm>
            </p:contentPart>
          </mc:Choice>
          <mc:Fallback>
            <p:pic>
              <p:nvPicPr>
                <p:cNvPr id="34" name="Freihand 33">
                  <a:extLst>
                    <a:ext uri="{FF2B5EF4-FFF2-40B4-BE49-F238E27FC236}">
                      <a16:creationId xmlns:a16="http://schemas.microsoft.com/office/drawing/2014/main" id="{E084F1DF-6394-418D-B172-06D4422FA482}"/>
                    </a:ext>
                  </a:extLst>
                </p:cNvPr>
                <p:cNvPicPr/>
                <p:nvPr/>
              </p:nvPicPr>
              <p:blipFill>
                <a:blip r:embed="rId76"/>
                <a:stretch>
                  <a:fillRect/>
                </a:stretch>
              </p:blipFill>
              <p:spPr>
                <a:xfrm>
                  <a:off x="10888541" y="158792"/>
                  <a:ext cx="102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7" name="Freihand 36">
                  <a:extLst>
                    <a:ext uri="{FF2B5EF4-FFF2-40B4-BE49-F238E27FC236}">
                      <a16:creationId xmlns:a16="http://schemas.microsoft.com/office/drawing/2014/main" id="{EF9584DD-E5C1-4559-9974-2F80EF45A5D3}"/>
                    </a:ext>
                  </a:extLst>
                </p14:cNvPr>
                <p14:cNvContentPartPr/>
                <p14:nvPr/>
              </p14:nvContentPartPr>
              <p14:xfrm>
                <a:off x="10937861" y="368672"/>
                <a:ext cx="26640" cy="12960"/>
              </p14:xfrm>
            </p:contentPart>
          </mc:Choice>
          <mc:Fallback>
            <p:pic>
              <p:nvPicPr>
                <p:cNvPr id="37" name="Freihand 36">
                  <a:extLst>
                    <a:ext uri="{FF2B5EF4-FFF2-40B4-BE49-F238E27FC236}">
                      <a16:creationId xmlns:a16="http://schemas.microsoft.com/office/drawing/2014/main" id="{EF9584DD-E5C1-4559-9974-2F80EF45A5D3}"/>
                    </a:ext>
                  </a:extLst>
                </p:cNvPr>
                <p:cNvPicPr/>
                <p:nvPr/>
              </p:nvPicPr>
              <p:blipFill>
                <a:blip r:embed="rId78"/>
                <a:stretch>
                  <a:fillRect/>
                </a:stretch>
              </p:blipFill>
              <p:spPr>
                <a:xfrm>
                  <a:off x="10933541" y="364352"/>
                  <a:ext cx="35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4" name="Freihand 63">
                  <a:extLst>
                    <a:ext uri="{FF2B5EF4-FFF2-40B4-BE49-F238E27FC236}">
                      <a16:creationId xmlns:a16="http://schemas.microsoft.com/office/drawing/2014/main" id="{E8C351F7-84BE-4F3E-AB1E-4DDBB81287F6}"/>
                    </a:ext>
                  </a:extLst>
                </p14:cNvPr>
                <p14:cNvContentPartPr/>
                <p14:nvPr/>
              </p14:nvContentPartPr>
              <p14:xfrm>
                <a:off x="8340821" y="480992"/>
                <a:ext cx="166680" cy="143280"/>
              </p14:xfrm>
            </p:contentPart>
          </mc:Choice>
          <mc:Fallback>
            <p:pic>
              <p:nvPicPr>
                <p:cNvPr id="64" name="Freihand 63">
                  <a:extLst>
                    <a:ext uri="{FF2B5EF4-FFF2-40B4-BE49-F238E27FC236}">
                      <a16:creationId xmlns:a16="http://schemas.microsoft.com/office/drawing/2014/main" id="{E8C351F7-84BE-4F3E-AB1E-4DDBB81287F6}"/>
                    </a:ext>
                  </a:extLst>
                </p:cNvPr>
                <p:cNvPicPr/>
                <p:nvPr/>
              </p:nvPicPr>
              <p:blipFill>
                <a:blip r:embed="rId80"/>
                <a:stretch>
                  <a:fillRect/>
                </a:stretch>
              </p:blipFill>
              <p:spPr>
                <a:xfrm>
                  <a:off x="8336501" y="476672"/>
                  <a:ext cx="175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7" name="Freihand 66">
                  <a:extLst>
                    <a:ext uri="{FF2B5EF4-FFF2-40B4-BE49-F238E27FC236}">
                      <a16:creationId xmlns:a16="http://schemas.microsoft.com/office/drawing/2014/main" id="{77A096E5-9037-4B7D-8F5B-2635C69588E6}"/>
                    </a:ext>
                  </a:extLst>
                </p14:cNvPr>
                <p14:cNvContentPartPr/>
                <p14:nvPr/>
              </p14:nvContentPartPr>
              <p14:xfrm>
                <a:off x="8553941" y="529232"/>
                <a:ext cx="87840" cy="63720"/>
              </p14:xfrm>
            </p:contentPart>
          </mc:Choice>
          <mc:Fallback>
            <p:pic>
              <p:nvPicPr>
                <p:cNvPr id="67" name="Freihand 66">
                  <a:extLst>
                    <a:ext uri="{FF2B5EF4-FFF2-40B4-BE49-F238E27FC236}">
                      <a16:creationId xmlns:a16="http://schemas.microsoft.com/office/drawing/2014/main" id="{77A096E5-9037-4B7D-8F5B-2635C69588E6}"/>
                    </a:ext>
                  </a:extLst>
                </p:cNvPr>
                <p:cNvPicPr/>
                <p:nvPr/>
              </p:nvPicPr>
              <p:blipFill>
                <a:blip r:embed="rId82"/>
                <a:stretch>
                  <a:fillRect/>
                </a:stretch>
              </p:blipFill>
              <p:spPr>
                <a:xfrm>
                  <a:off x="8549621" y="524912"/>
                  <a:ext cx="96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1" name="Freihand 70">
                  <a:extLst>
                    <a:ext uri="{FF2B5EF4-FFF2-40B4-BE49-F238E27FC236}">
                      <a16:creationId xmlns:a16="http://schemas.microsoft.com/office/drawing/2014/main" id="{BEBD50B9-0EF8-4A3C-A269-2D4A5DA04824}"/>
                    </a:ext>
                  </a:extLst>
                </p14:cNvPr>
                <p14:cNvContentPartPr/>
                <p14:nvPr/>
              </p14:nvContentPartPr>
              <p14:xfrm>
                <a:off x="8705501" y="426272"/>
                <a:ext cx="237240" cy="187200"/>
              </p14:xfrm>
            </p:contentPart>
          </mc:Choice>
          <mc:Fallback>
            <p:pic>
              <p:nvPicPr>
                <p:cNvPr id="71" name="Freihand 70">
                  <a:extLst>
                    <a:ext uri="{FF2B5EF4-FFF2-40B4-BE49-F238E27FC236}">
                      <a16:creationId xmlns:a16="http://schemas.microsoft.com/office/drawing/2014/main" id="{BEBD50B9-0EF8-4A3C-A269-2D4A5DA04824}"/>
                    </a:ext>
                  </a:extLst>
                </p:cNvPr>
                <p:cNvPicPr/>
                <p:nvPr/>
              </p:nvPicPr>
              <p:blipFill>
                <a:blip r:embed="rId84"/>
                <a:stretch>
                  <a:fillRect/>
                </a:stretch>
              </p:blipFill>
              <p:spPr>
                <a:xfrm>
                  <a:off x="8701181" y="421952"/>
                  <a:ext cx="245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2" name="Freihand 71">
                  <a:extLst>
                    <a:ext uri="{FF2B5EF4-FFF2-40B4-BE49-F238E27FC236}">
                      <a16:creationId xmlns:a16="http://schemas.microsoft.com/office/drawing/2014/main" id="{B0EB132C-A5C6-4947-A609-96943E1FEBF1}"/>
                    </a:ext>
                  </a:extLst>
                </p14:cNvPr>
                <p14:cNvContentPartPr/>
                <p14:nvPr/>
              </p14:nvContentPartPr>
              <p14:xfrm>
                <a:off x="8553581" y="428792"/>
                <a:ext cx="112680" cy="22680"/>
              </p14:xfrm>
            </p:contentPart>
          </mc:Choice>
          <mc:Fallback>
            <p:pic>
              <p:nvPicPr>
                <p:cNvPr id="72" name="Freihand 71">
                  <a:extLst>
                    <a:ext uri="{FF2B5EF4-FFF2-40B4-BE49-F238E27FC236}">
                      <a16:creationId xmlns:a16="http://schemas.microsoft.com/office/drawing/2014/main" id="{B0EB132C-A5C6-4947-A609-96943E1FEBF1}"/>
                    </a:ext>
                  </a:extLst>
                </p:cNvPr>
                <p:cNvPicPr/>
                <p:nvPr/>
              </p:nvPicPr>
              <p:blipFill>
                <a:blip r:embed="rId86"/>
                <a:stretch>
                  <a:fillRect/>
                </a:stretch>
              </p:blipFill>
              <p:spPr>
                <a:xfrm>
                  <a:off x="8549261" y="424472"/>
                  <a:ext cx="121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6" name="Freihand 75">
                  <a:extLst>
                    <a:ext uri="{FF2B5EF4-FFF2-40B4-BE49-F238E27FC236}">
                      <a16:creationId xmlns:a16="http://schemas.microsoft.com/office/drawing/2014/main" id="{53D4B017-4B27-412C-A9B5-759A15403D24}"/>
                    </a:ext>
                  </a:extLst>
                </p14:cNvPr>
                <p14:cNvContentPartPr/>
                <p14:nvPr/>
              </p14:nvContentPartPr>
              <p14:xfrm>
                <a:off x="8958221" y="483872"/>
                <a:ext cx="202680" cy="68400"/>
              </p14:xfrm>
            </p:contentPart>
          </mc:Choice>
          <mc:Fallback>
            <p:pic>
              <p:nvPicPr>
                <p:cNvPr id="76" name="Freihand 75">
                  <a:extLst>
                    <a:ext uri="{FF2B5EF4-FFF2-40B4-BE49-F238E27FC236}">
                      <a16:creationId xmlns:a16="http://schemas.microsoft.com/office/drawing/2014/main" id="{53D4B017-4B27-412C-A9B5-759A15403D24}"/>
                    </a:ext>
                  </a:extLst>
                </p:cNvPr>
                <p:cNvPicPr/>
                <p:nvPr/>
              </p:nvPicPr>
              <p:blipFill>
                <a:blip r:embed="rId88"/>
                <a:stretch>
                  <a:fillRect/>
                </a:stretch>
              </p:blipFill>
              <p:spPr>
                <a:xfrm>
                  <a:off x="8953901" y="479552"/>
                  <a:ext cx="2113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7" name="Freihand 76">
                  <a:extLst>
                    <a:ext uri="{FF2B5EF4-FFF2-40B4-BE49-F238E27FC236}">
                      <a16:creationId xmlns:a16="http://schemas.microsoft.com/office/drawing/2014/main" id="{F9552AEC-8977-4028-943C-AF0435AE96F3}"/>
                    </a:ext>
                  </a:extLst>
                </p14:cNvPr>
                <p14:cNvContentPartPr/>
                <p14:nvPr/>
              </p14:nvContentPartPr>
              <p14:xfrm>
                <a:off x="9134981" y="488192"/>
                <a:ext cx="104760" cy="65520"/>
              </p14:xfrm>
            </p:contentPart>
          </mc:Choice>
          <mc:Fallback>
            <p:pic>
              <p:nvPicPr>
                <p:cNvPr id="77" name="Freihand 76">
                  <a:extLst>
                    <a:ext uri="{FF2B5EF4-FFF2-40B4-BE49-F238E27FC236}">
                      <a16:creationId xmlns:a16="http://schemas.microsoft.com/office/drawing/2014/main" id="{F9552AEC-8977-4028-943C-AF0435AE96F3}"/>
                    </a:ext>
                  </a:extLst>
                </p:cNvPr>
                <p:cNvPicPr/>
                <p:nvPr/>
              </p:nvPicPr>
              <p:blipFill>
                <a:blip r:embed="rId90"/>
                <a:stretch>
                  <a:fillRect/>
                </a:stretch>
              </p:blipFill>
              <p:spPr>
                <a:xfrm>
                  <a:off x="9130661" y="483872"/>
                  <a:ext cx="113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8" name="Freihand 77">
                  <a:extLst>
                    <a:ext uri="{FF2B5EF4-FFF2-40B4-BE49-F238E27FC236}">
                      <a16:creationId xmlns:a16="http://schemas.microsoft.com/office/drawing/2014/main" id="{889270A9-8F6D-44B4-9B54-954BB05BCD23}"/>
                    </a:ext>
                  </a:extLst>
                </p14:cNvPr>
                <p14:cNvContentPartPr/>
                <p14:nvPr/>
              </p14:nvContentPartPr>
              <p14:xfrm>
                <a:off x="9253061" y="419792"/>
                <a:ext cx="69840" cy="117000"/>
              </p14:xfrm>
            </p:contentPart>
          </mc:Choice>
          <mc:Fallback>
            <p:pic>
              <p:nvPicPr>
                <p:cNvPr id="78" name="Freihand 77">
                  <a:extLst>
                    <a:ext uri="{FF2B5EF4-FFF2-40B4-BE49-F238E27FC236}">
                      <a16:creationId xmlns:a16="http://schemas.microsoft.com/office/drawing/2014/main" id="{889270A9-8F6D-44B4-9B54-954BB05BCD23}"/>
                    </a:ext>
                  </a:extLst>
                </p:cNvPr>
                <p:cNvPicPr/>
                <p:nvPr/>
              </p:nvPicPr>
              <p:blipFill>
                <a:blip r:embed="rId92"/>
                <a:stretch>
                  <a:fillRect/>
                </a:stretch>
              </p:blipFill>
              <p:spPr>
                <a:xfrm>
                  <a:off x="9248741" y="415472"/>
                  <a:ext cx="78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9" name="Freihand 78">
                  <a:extLst>
                    <a:ext uri="{FF2B5EF4-FFF2-40B4-BE49-F238E27FC236}">
                      <a16:creationId xmlns:a16="http://schemas.microsoft.com/office/drawing/2014/main" id="{F475B3B0-8102-4A63-8910-D1E73DD8890A}"/>
                    </a:ext>
                  </a:extLst>
                </p14:cNvPr>
                <p14:cNvContentPartPr/>
                <p14:nvPr/>
              </p14:nvContentPartPr>
              <p14:xfrm>
                <a:off x="9300221" y="496472"/>
                <a:ext cx="9360" cy="33480"/>
              </p14:xfrm>
            </p:contentPart>
          </mc:Choice>
          <mc:Fallback>
            <p:pic>
              <p:nvPicPr>
                <p:cNvPr id="79" name="Freihand 78">
                  <a:extLst>
                    <a:ext uri="{FF2B5EF4-FFF2-40B4-BE49-F238E27FC236}">
                      <a16:creationId xmlns:a16="http://schemas.microsoft.com/office/drawing/2014/main" id="{F475B3B0-8102-4A63-8910-D1E73DD8890A}"/>
                    </a:ext>
                  </a:extLst>
                </p:cNvPr>
                <p:cNvPicPr/>
                <p:nvPr/>
              </p:nvPicPr>
              <p:blipFill>
                <a:blip r:embed="rId94"/>
                <a:stretch>
                  <a:fillRect/>
                </a:stretch>
              </p:blipFill>
              <p:spPr>
                <a:xfrm>
                  <a:off x="9295901" y="492152"/>
                  <a:ext cx="18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1" name="Freihand 80">
                  <a:extLst>
                    <a:ext uri="{FF2B5EF4-FFF2-40B4-BE49-F238E27FC236}">
                      <a16:creationId xmlns:a16="http://schemas.microsoft.com/office/drawing/2014/main" id="{8C939B79-D332-4A5F-B468-62B09D84B525}"/>
                    </a:ext>
                  </a:extLst>
                </p14:cNvPr>
                <p14:cNvContentPartPr/>
                <p14:nvPr/>
              </p14:nvContentPartPr>
              <p14:xfrm>
                <a:off x="9259541" y="420512"/>
                <a:ext cx="201240" cy="119880"/>
              </p14:xfrm>
            </p:contentPart>
          </mc:Choice>
          <mc:Fallback>
            <p:pic>
              <p:nvPicPr>
                <p:cNvPr id="81" name="Freihand 80">
                  <a:extLst>
                    <a:ext uri="{FF2B5EF4-FFF2-40B4-BE49-F238E27FC236}">
                      <a16:creationId xmlns:a16="http://schemas.microsoft.com/office/drawing/2014/main" id="{8C939B79-D332-4A5F-B468-62B09D84B525}"/>
                    </a:ext>
                  </a:extLst>
                </p:cNvPr>
                <p:cNvPicPr/>
                <p:nvPr/>
              </p:nvPicPr>
              <p:blipFill>
                <a:blip r:embed="rId96"/>
                <a:stretch>
                  <a:fillRect/>
                </a:stretch>
              </p:blipFill>
              <p:spPr>
                <a:xfrm>
                  <a:off x="9255221" y="416192"/>
                  <a:ext cx="209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2" name="Freihand 81">
                  <a:extLst>
                    <a:ext uri="{FF2B5EF4-FFF2-40B4-BE49-F238E27FC236}">
                      <a16:creationId xmlns:a16="http://schemas.microsoft.com/office/drawing/2014/main" id="{01518370-BB11-4984-A92A-40F06FB56E7C}"/>
                    </a:ext>
                  </a:extLst>
                </p14:cNvPr>
                <p14:cNvContentPartPr/>
                <p14:nvPr/>
              </p14:nvContentPartPr>
              <p14:xfrm>
                <a:off x="9624221" y="510152"/>
                <a:ext cx="188640" cy="55080"/>
              </p14:xfrm>
            </p:contentPart>
          </mc:Choice>
          <mc:Fallback>
            <p:pic>
              <p:nvPicPr>
                <p:cNvPr id="82" name="Freihand 81">
                  <a:extLst>
                    <a:ext uri="{FF2B5EF4-FFF2-40B4-BE49-F238E27FC236}">
                      <a16:creationId xmlns:a16="http://schemas.microsoft.com/office/drawing/2014/main" id="{01518370-BB11-4984-A92A-40F06FB56E7C}"/>
                    </a:ext>
                  </a:extLst>
                </p:cNvPr>
                <p:cNvPicPr/>
                <p:nvPr/>
              </p:nvPicPr>
              <p:blipFill>
                <a:blip r:embed="rId98"/>
                <a:stretch>
                  <a:fillRect/>
                </a:stretch>
              </p:blipFill>
              <p:spPr>
                <a:xfrm>
                  <a:off x="9619901" y="505832"/>
                  <a:ext cx="197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3" name="Freihand 82">
                  <a:extLst>
                    <a:ext uri="{FF2B5EF4-FFF2-40B4-BE49-F238E27FC236}">
                      <a16:creationId xmlns:a16="http://schemas.microsoft.com/office/drawing/2014/main" id="{F3FAA570-FDBB-4645-919F-9BA8A78F15A1}"/>
                    </a:ext>
                  </a:extLst>
                </p14:cNvPr>
                <p14:cNvContentPartPr/>
                <p14:nvPr/>
              </p14:nvContentPartPr>
              <p14:xfrm>
                <a:off x="9781181" y="441032"/>
                <a:ext cx="360" cy="360"/>
              </p14:xfrm>
            </p:contentPart>
          </mc:Choice>
          <mc:Fallback>
            <p:pic>
              <p:nvPicPr>
                <p:cNvPr id="83" name="Freihand 82">
                  <a:extLst>
                    <a:ext uri="{FF2B5EF4-FFF2-40B4-BE49-F238E27FC236}">
                      <a16:creationId xmlns:a16="http://schemas.microsoft.com/office/drawing/2014/main" id="{F3FAA570-FDBB-4645-919F-9BA8A78F15A1}"/>
                    </a:ext>
                  </a:extLst>
                </p:cNvPr>
                <p:cNvPicPr/>
                <p:nvPr/>
              </p:nvPicPr>
              <p:blipFill>
                <a:blip r:embed="rId68"/>
                <a:stretch>
                  <a:fillRect/>
                </a:stretch>
              </p:blipFill>
              <p:spPr>
                <a:xfrm>
                  <a:off x="9776861" y="436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4" name="Freihand 83">
                  <a:extLst>
                    <a:ext uri="{FF2B5EF4-FFF2-40B4-BE49-F238E27FC236}">
                      <a16:creationId xmlns:a16="http://schemas.microsoft.com/office/drawing/2014/main" id="{CD795411-E1C7-4765-8864-DB5E42DECA21}"/>
                    </a:ext>
                  </a:extLst>
                </p14:cNvPr>
                <p14:cNvContentPartPr/>
                <p14:nvPr/>
              </p14:nvContentPartPr>
              <p14:xfrm>
                <a:off x="9964781" y="467312"/>
                <a:ext cx="294120" cy="84960"/>
              </p14:xfrm>
            </p:contentPart>
          </mc:Choice>
          <mc:Fallback>
            <p:pic>
              <p:nvPicPr>
                <p:cNvPr id="84" name="Freihand 83">
                  <a:extLst>
                    <a:ext uri="{FF2B5EF4-FFF2-40B4-BE49-F238E27FC236}">
                      <a16:creationId xmlns:a16="http://schemas.microsoft.com/office/drawing/2014/main" id="{CD795411-E1C7-4765-8864-DB5E42DECA21}"/>
                    </a:ext>
                  </a:extLst>
                </p:cNvPr>
                <p:cNvPicPr/>
                <p:nvPr/>
              </p:nvPicPr>
              <p:blipFill>
                <a:blip r:embed="rId101"/>
                <a:stretch>
                  <a:fillRect/>
                </a:stretch>
              </p:blipFill>
              <p:spPr>
                <a:xfrm>
                  <a:off x="9960461" y="462992"/>
                  <a:ext cx="302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5" name="Freihand 84">
                  <a:extLst>
                    <a:ext uri="{FF2B5EF4-FFF2-40B4-BE49-F238E27FC236}">
                      <a16:creationId xmlns:a16="http://schemas.microsoft.com/office/drawing/2014/main" id="{C4C9270D-2740-43B4-B5CD-1148A22E9BBE}"/>
                    </a:ext>
                  </a:extLst>
                </p14:cNvPr>
                <p14:cNvContentPartPr/>
                <p14:nvPr/>
              </p14:nvContentPartPr>
              <p14:xfrm>
                <a:off x="10471661" y="432032"/>
                <a:ext cx="145440" cy="161640"/>
              </p14:xfrm>
            </p:contentPart>
          </mc:Choice>
          <mc:Fallback>
            <p:pic>
              <p:nvPicPr>
                <p:cNvPr id="85" name="Freihand 84">
                  <a:extLst>
                    <a:ext uri="{FF2B5EF4-FFF2-40B4-BE49-F238E27FC236}">
                      <a16:creationId xmlns:a16="http://schemas.microsoft.com/office/drawing/2014/main" id="{C4C9270D-2740-43B4-B5CD-1148A22E9BBE}"/>
                    </a:ext>
                  </a:extLst>
                </p:cNvPr>
                <p:cNvPicPr/>
                <p:nvPr/>
              </p:nvPicPr>
              <p:blipFill>
                <a:blip r:embed="rId103"/>
                <a:stretch>
                  <a:fillRect/>
                </a:stretch>
              </p:blipFill>
              <p:spPr>
                <a:xfrm>
                  <a:off x="10467341" y="427712"/>
                  <a:ext cx="154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6" name="Freihand 85">
                  <a:extLst>
                    <a:ext uri="{FF2B5EF4-FFF2-40B4-BE49-F238E27FC236}">
                      <a16:creationId xmlns:a16="http://schemas.microsoft.com/office/drawing/2014/main" id="{249D975B-0831-4C45-A5F8-23A868F9F274}"/>
                    </a:ext>
                  </a:extLst>
                </p14:cNvPr>
                <p14:cNvContentPartPr/>
                <p14:nvPr/>
              </p14:nvContentPartPr>
              <p14:xfrm>
                <a:off x="10661741" y="411872"/>
                <a:ext cx="31320" cy="112680"/>
              </p14:xfrm>
            </p:contentPart>
          </mc:Choice>
          <mc:Fallback>
            <p:pic>
              <p:nvPicPr>
                <p:cNvPr id="86" name="Freihand 85">
                  <a:extLst>
                    <a:ext uri="{FF2B5EF4-FFF2-40B4-BE49-F238E27FC236}">
                      <a16:creationId xmlns:a16="http://schemas.microsoft.com/office/drawing/2014/main" id="{249D975B-0831-4C45-A5F8-23A868F9F274}"/>
                    </a:ext>
                  </a:extLst>
                </p:cNvPr>
                <p:cNvPicPr/>
                <p:nvPr/>
              </p:nvPicPr>
              <p:blipFill>
                <a:blip r:embed="rId105"/>
                <a:stretch>
                  <a:fillRect/>
                </a:stretch>
              </p:blipFill>
              <p:spPr>
                <a:xfrm>
                  <a:off x="10657421" y="407552"/>
                  <a:ext cx="399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7" name="Freihand 86">
                  <a:extLst>
                    <a:ext uri="{FF2B5EF4-FFF2-40B4-BE49-F238E27FC236}">
                      <a16:creationId xmlns:a16="http://schemas.microsoft.com/office/drawing/2014/main" id="{C3779CB2-1A7C-4002-8251-B50CD0A66C2E}"/>
                    </a:ext>
                  </a:extLst>
                </p14:cNvPr>
                <p14:cNvContentPartPr/>
                <p14:nvPr/>
              </p14:nvContentPartPr>
              <p14:xfrm>
                <a:off x="10625741" y="371192"/>
                <a:ext cx="132480" cy="121680"/>
              </p14:xfrm>
            </p:contentPart>
          </mc:Choice>
          <mc:Fallback>
            <p:pic>
              <p:nvPicPr>
                <p:cNvPr id="87" name="Freihand 86">
                  <a:extLst>
                    <a:ext uri="{FF2B5EF4-FFF2-40B4-BE49-F238E27FC236}">
                      <a16:creationId xmlns:a16="http://schemas.microsoft.com/office/drawing/2014/main" id="{C3779CB2-1A7C-4002-8251-B50CD0A66C2E}"/>
                    </a:ext>
                  </a:extLst>
                </p:cNvPr>
                <p:cNvPicPr/>
                <p:nvPr/>
              </p:nvPicPr>
              <p:blipFill>
                <a:blip r:embed="rId107"/>
                <a:stretch>
                  <a:fillRect/>
                </a:stretch>
              </p:blipFill>
              <p:spPr>
                <a:xfrm>
                  <a:off x="10621421" y="366872"/>
                  <a:ext cx="1411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9" name="Freihand 88">
                  <a:extLst>
                    <a:ext uri="{FF2B5EF4-FFF2-40B4-BE49-F238E27FC236}">
                      <a16:creationId xmlns:a16="http://schemas.microsoft.com/office/drawing/2014/main" id="{768085DB-45F4-4F8C-8DE5-5DBB4E04B437}"/>
                    </a:ext>
                  </a:extLst>
                </p14:cNvPr>
                <p14:cNvContentPartPr/>
                <p14:nvPr/>
              </p14:nvContentPartPr>
              <p14:xfrm>
                <a:off x="10761101" y="501872"/>
                <a:ext cx="128880" cy="11880"/>
              </p14:xfrm>
            </p:contentPart>
          </mc:Choice>
          <mc:Fallback>
            <p:pic>
              <p:nvPicPr>
                <p:cNvPr id="89" name="Freihand 88">
                  <a:extLst>
                    <a:ext uri="{FF2B5EF4-FFF2-40B4-BE49-F238E27FC236}">
                      <a16:creationId xmlns:a16="http://schemas.microsoft.com/office/drawing/2014/main" id="{768085DB-45F4-4F8C-8DE5-5DBB4E04B437}"/>
                    </a:ext>
                  </a:extLst>
                </p:cNvPr>
                <p:cNvPicPr/>
                <p:nvPr/>
              </p:nvPicPr>
              <p:blipFill>
                <a:blip r:embed="rId109"/>
                <a:stretch>
                  <a:fillRect/>
                </a:stretch>
              </p:blipFill>
              <p:spPr>
                <a:xfrm>
                  <a:off x="10756781" y="497552"/>
                  <a:ext cx="137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0" name="Freihand 89">
                  <a:extLst>
                    <a:ext uri="{FF2B5EF4-FFF2-40B4-BE49-F238E27FC236}">
                      <a16:creationId xmlns:a16="http://schemas.microsoft.com/office/drawing/2014/main" id="{51854D6A-0704-440D-8E32-D0B62605B23E}"/>
                    </a:ext>
                  </a:extLst>
                </p14:cNvPr>
                <p14:cNvContentPartPr/>
                <p14:nvPr/>
              </p14:nvContentPartPr>
              <p14:xfrm>
                <a:off x="10937861" y="390632"/>
                <a:ext cx="95760" cy="120240"/>
              </p14:xfrm>
            </p:contentPart>
          </mc:Choice>
          <mc:Fallback>
            <p:pic>
              <p:nvPicPr>
                <p:cNvPr id="90" name="Freihand 89">
                  <a:extLst>
                    <a:ext uri="{FF2B5EF4-FFF2-40B4-BE49-F238E27FC236}">
                      <a16:creationId xmlns:a16="http://schemas.microsoft.com/office/drawing/2014/main" id="{51854D6A-0704-440D-8E32-D0B62605B23E}"/>
                    </a:ext>
                  </a:extLst>
                </p:cNvPr>
                <p:cNvPicPr/>
                <p:nvPr/>
              </p:nvPicPr>
              <p:blipFill>
                <a:blip r:embed="rId111"/>
                <a:stretch>
                  <a:fillRect/>
                </a:stretch>
              </p:blipFill>
              <p:spPr>
                <a:xfrm>
                  <a:off x="10933541" y="386312"/>
                  <a:ext cx="104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1" name="Freihand 90">
                  <a:extLst>
                    <a:ext uri="{FF2B5EF4-FFF2-40B4-BE49-F238E27FC236}">
                      <a16:creationId xmlns:a16="http://schemas.microsoft.com/office/drawing/2014/main" id="{624EC873-3664-43DD-B4E6-01F3810C364B}"/>
                    </a:ext>
                  </a:extLst>
                </p14:cNvPr>
                <p14:cNvContentPartPr/>
                <p14:nvPr/>
              </p14:nvContentPartPr>
              <p14:xfrm>
                <a:off x="10982141" y="454352"/>
                <a:ext cx="281880" cy="77400"/>
              </p14:xfrm>
            </p:contentPart>
          </mc:Choice>
          <mc:Fallback>
            <p:pic>
              <p:nvPicPr>
                <p:cNvPr id="91" name="Freihand 90">
                  <a:extLst>
                    <a:ext uri="{FF2B5EF4-FFF2-40B4-BE49-F238E27FC236}">
                      <a16:creationId xmlns:a16="http://schemas.microsoft.com/office/drawing/2014/main" id="{624EC873-3664-43DD-B4E6-01F3810C364B}"/>
                    </a:ext>
                  </a:extLst>
                </p:cNvPr>
                <p:cNvPicPr/>
                <p:nvPr/>
              </p:nvPicPr>
              <p:blipFill>
                <a:blip r:embed="rId113"/>
                <a:stretch>
                  <a:fillRect/>
                </a:stretch>
              </p:blipFill>
              <p:spPr>
                <a:xfrm>
                  <a:off x="10977821" y="450032"/>
                  <a:ext cx="290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2" name="Freihand 91">
                  <a:extLst>
                    <a:ext uri="{FF2B5EF4-FFF2-40B4-BE49-F238E27FC236}">
                      <a16:creationId xmlns:a16="http://schemas.microsoft.com/office/drawing/2014/main" id="{0BBDF27A-1E19-4BC3-9FDD-0A2704F315E2}"/>
                    </a:ext>
                  </a:extLst>
                </p14:cNvPr>
                <p14:cNvContentPartPr/>
                <p14:nvPr/>
              </p14:nvContentPartPr>
              <p14:xfrm>
                <a:off x="11266901" y="413672"/>
                <a:ext cx="245880" cy="90360"/>
              </p14:xfrm>
            </p:contentPart>
          </mc:Choice>
          <mc:Fallback>
            <p:pic>
              <p:nvPicPr>
                <p:cNvPr id="92" name="Freihand 91">
                  <a:extLst>
                    <a:ext uri="{FF2B5EF4-FFF2-40B4-BE49-F238E27FC236}">
                      <a16:creationId xmlns:a16="http://schemas.microsoft.com/office/drawing/2014/main" id="{0BBDF27A-1E19-4BC3-9FDD-0A2704F315E2}"/>
                    </a:ext>
                  </a:extLst>
                </p:cNvPr>
                <p:cNvPicPr/>
                <p:nvPr/>
              </p:nvPicPr>
              <p:blipFill>
                <a:blip r:embed="rId115"/>
                <a:stretch>
                  <a:fillRect/>
                </a:stretch>
              </p:blipFill>
              <p:spPr>
                <a:xfrm>
                  <a:off x="11262581" y="409352"/>
                  <a:ext cx="254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3" name="Freihand 92">
                  <a:extLst>
                    <a:ext uri="{FF2B5EF4-FFF2-40B4-BE49-F238E27FC236}">
                      <a16:creationId xmlns:a16="http://schemas.microsoft.com/office/drawing/2014/main" id="{01C4E763-2C84-425F-A2B0-9CFC7E1D7496}"/>
                    </a:ext>
                  </a:extLst>
                </p14:cNvPr>
                <p14:cNvContentPartPr/>
                <p14:nvPr/>
              </p14:nvContentPartPr>
              <p14:xfrm>
                <a:off x="7585541" y="791672"/>
                <a:ext cx="202680" cy="21600"/>
              </p14:xfrm>
            </p:contentPart>
          </mc:Choice>
          <mc:Fallback>
            <p:pic>
              <p:nvPicPr>
                <p:cNvPr id="93" name="Freihand 92">
                  <a:extLst>
                    <a:ext uri="{FF2B5EF4-FFF2-40B4-BE49-F238E27FC236}">
                      <a16:creationId xmlns:a16="http://schemas.microsoft.com/office/drawing/2014/main" id="{01C4E763-2C84-425F-A2B0-9CFC7E1D7496}"/>
                    </a:ext>
                  </a:extLst>
                </p:cNvPr>
                <p:cNvPicPr/>
                <p:nvPr/>
              </p:nvPicPr>
              <p:blipFill>
                <a:blip r:embed="rId117"/>
                <a:stretch>
                  <a:fillRect/>
                </a:stretch>
              </p:blipFill>
              <p:spPr>
                <a:xfrm>
                  <a:off x="7581221" y="787352"/>
                  <a:ext cx="211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4" name="Freihand 93">
                  <a:extLst>
                    <a:ext uri="{FF2B5EF4-FFF2-40B4-BE49-F238E27FC236}">
                      <a16:creationId xmlns:a16="http://schemas.microsoft.com/office/drawing/2014/main" id="{C82722AF-214C-4131-B1ED-69EAD2453127}"/>
                    </a:ext>
                  </a:extLst>
                </p14:cNvPr>
                <p14:cNvContentPartPr/>
                <p14:nvPr/>
              </p14:nvContentPartPr>
              <p14:xfrm>
                <a:off x="7710821" y="756392"/>
                <a:ext cx="111240" cy="131040"/>
              </p14:xfrm>
            </p:contentPart>
          </mc:Choice>
          <mc:Fallback>
            <p:pic>
              <p:nvPicPr>
                <p:cNvPr id="94" name="Freihand 93">
                  <a:extLst>
                    <a:ext uri="{FF2B5EF4-FFF2-40B4-BE49-F238E27FC236}">
                      <a16:creationId xmlns:a16="http://schemas.microsoft.com/office/drawing/2014/main" id="{C82722AF-214C-4131-B1ED-69EAD2453127}"/>
                    </a:ext>
                  </a:extLst>
                </p:cNvPr>
                <p:cNvPicPr/>
                <p:nvPr/>
              </p:nvPicPr>
              <p:blipFill>
                <a:blip r:embed="rId119"/>
                <a:stretch>
                  <a:fillRect/>
                </a:stretch>
              </p:blipFill>
              <p:spPr>
                <a:xfrm>
                  <a:off x="7706501" y="752072"/>
                  <a:ext cx="119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5" name="Freihand 94">
                  <a:extLst>
                    <a:ext uri="{FF2B5EF4-FFF2-40B4-BE49-F238E27FC236}">
                      <a16:creationId xmlns:a16="http://schemas.microsoft.com/office/drawing/2014/main" id="{5F563E27-78B3-4399-934B-C3B67972877A}"/>
                    </a:ext>
                  </a:extLst>
                </p14:cNvPr>
                <p14:cNvContentPartPr/>
                <p14:nvPr/>
              </p14:nvContentPartPr>
              <p14:xfrm>
                <a:off x="8116541" y="765752"/>
                <a:ext cx="124560" cy="121680"/>
              </p14:xfrm>
            </p:contentPart>
          </mc:Choice>
          <mc:Fallback>
            <p:pic>
              <p:nvPicPr>
                <p:cNvPr id="95" name="Freihand 94">
                  <a:extLst>
                    <a:ext uri="{FF2B5EF4-FFF2-40B4-BE49-F238E27FC236}">
                      <a16:creationId xmlns:a16="http://schemas.microsoft.com/office/drawing/2014/main" id="{5F563E27-78B3-4399-934B-C3B67972877A}"/>
                    </a:ext>
                  </a:extLst>
                </p:cNvPr>
                <p:cNvPicPr/>
                <p:nvPr/>
              </p:nvPicPr>
              <p:blipFill>
                <a:blip r:embed="rId121"/>
                <a:stretch>
                  <a:fillRect/>
                </a:stretch>
              </p:blipFill>
              <p:spPr>
                <a:xfrm>
                  <a:off x="8112221" y="761432"/>
                  <a:ext cx="1332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6" name="Freihand 95">
                  <a:extLst>
                    <a:ext uri="{FF2B5EF4-FFF2-40B4-BE49-F238E27FC236}">
                      <a16:creationId xmlns:a16="http://schemas.microsoft.com/office/drawing/2014/main" id="{78AE1626-BC46-4AF5-B8FD-394A40513A13}"/>
                    </a:ext>
                  </a:extLst>
                </p14:cNvPr>
                <p14:cNvContentPartPr/>
                <p14:nvPr/>
              </p14:nvContentPartPr>
              <p14:xfrm>
                <a:off x="8353061" y="705632"/>
                <a:ext cx="8640" cy="66600"/>
              </p14:xfrm>
            </p:contentPart>
          </mc:Choice>
          <mc:Fallback>
            <p:pic>
              <p:nvPicPr>
                <p:cNvPr id="96" name="Freihand 95">
                  <a:extLst>
                    <a:ext uri="{FF2B5EF4-FFF2-40B4-BE49-F238E27FC236}">
                      <a16:creationId xmlns:a16="http://schemas.microsoft.com/office/drawing/2014/main" id="{78AE1626-BC46-4AF5-B8FD-394A40513A13}"/>
                    </a:ext>
                  </a:extLst>
                </p:cNvPr>
                <p:cNvPicPr/>
                <p:nvPr/>
              </p:nvPicPr>
              <p:blipFill>
                <a:blip r:embed="rId123"/>
                <a:stretch>
                  <a:fillRect/>
                </a:stretch>
              </p:blipFill>
              <p:spPr>
                <a:xfrm>
                  <a:off x="8348741" y="701312"/>
                  <a:ext cx="17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7" name="Freihand 96">
                  <a:extLst>
                    <a:ext uri="{FF2B5EF4-FFF2-40B4-BE49-F238E27FC236}">
                      <a16:creationId xmlns:a16="http://schemas.microsoft.com/office/drawing/2014/main" id="{15DEF628-94C2-432D-87EC-7607F7A1A02E}"/>
                    </a:ext>
                  </a:extLst>
                </p14:cNvPr>
                <p14:cNvContentPartPr/>
                <p14:nvPr/>
              </p14:nvContentPartPr>
              <p14:xfrm>
                <a:off x="8287901" y="672872"/>
                <a:ext cx="159120" cy="134640"/>
              </p14:xfrm>
            </p:contentPart>
          </mc:Choice>
          <mc:Fallback>
            <p:pic>
              <p:nvPicPr>
                <p:cNvPr id="97" name="Freihand 96">
                  <a:extLst>
                    <a:ext uri="{FF2B5EF4-FFF2-40B4-BE49-F238E27FC236}">
                      <a16:creationId xmlns:a16="http://schemas.microsoft.com/office/drawing/2014/main" id="{15DEF628-94C2-432D-87EC-7607F7A1A02E}"/>
                    </a:ext>
                  </a:extLst>
                </p:cNvPr>
                <p:cNvPicPr/>
                <p:nvPr/>
              </p:nvPicPr>
              <p:blipFill>
                <a:blip r:embed="rId125"/>
                <a:stretch>
                  <a:fillRect/>
                </a:stretch>
              </p:blipFill>
              <p:spPr>
                <a:xfrm>
                  <a:off x="8283581" y="668552"/>
                  <a:ext cx="167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Freihand 97">
                  <a:extLst>
                    <a:ext uri="{FF2B5EF4-FFF2-40B4-BE49-F238E27FC236}">
                      <a16:creationId xmlns:a16="http://schemas.microsoft.com/office/drawing/2014/main" id="{2390AB44-D0F5-437C-A3E6-AC302C87F53F}"/>
                    </a:ext>
                  </a:extLst>
                </p14:cNvPr>
                <p14:cNvContentPartPr/>
                <p14:nvPr/>
              </p14:nvContentPartPr>
              <p14:xfrm>
                <a:off x="8621981" y="731912"/>
                <a:ext cx="246960" cy="97200"/>
              </p14:xfrm>
            </p:contentPart>
          </mc:Choice>
          <mc:Fallback>
            <p:pic>
              <p:nvPicPr>
                <p:cNvPr id="98" name="Freihand 97">
                  <a:extLst>
                    <a:ext uri="{FF2B5EF4-FFF2-40B4-BE49-F238E27FC236}">
                      <a16:creationId xmlns:a16="http://schemas.microsoft.com/office/drawing/2014/main" id="{2390AB44-D0F5-437C-A3E6-AC302C87F53F}"/>
                    </a:ext>
                  </a:extLst>
                </p:cNvPr>
                <p:cNvPicPr/>
                <p:nvPr/>
              </p:nvPicPr>
              <p:blipFill>
                <a:blip r:embed="rId127"/>
                <a:stretch>
                  <a:fillRect/>
                </a:stretch>
              </p:blipFill>
              <p:spPr>
                <a:xfrm>
                  <a:off x="8617661" y="727592"/>
                  <a:ext cx="255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9" name="Freihand 98">
                  <a:extLst>
                    <a:ext uri="{FF2B5EF4-FFF2-40B4-BE49-F238E27FC236}">
                      <a16:creationId xmlns:a16="http://schemas.microsoft.com/office/drawing/2014/main" id="{0FD77142-53B7-42C1-A043-317DD9E3D351}"/>
                    </a:ext>
                  </a:extLst>
                </p14:cNvPr>
                <p14:cNvContentPartPr/>
                <p14:nvPr/>
              </p14:nvContentPartPr>
              <p14:xfrm>
                <a:off x="8879741" y="727592"/>
                <a:ext cx="117000" cy="69480"/>
              </p14:xfrm>
            </p:contentPart>
          </mc:Choice>
          <mc:Fallback>
            <p:pic>
              <p:nvPicPr>
                <p:cNvPr id="99" name="Freihand 98">
                  <a:extLst>
                    <a:ext uri="{FF2B5EF4-FFF2-40B4-BE49-F238E27FC236}">
                      <a16:creationId xmlns:a16="http://schemas.microsoft.com/office/drawing/2014/main" id="{0FD77142-53B7-42C1-A043-317DD9E3D351}"/>
                    </a:ext>
                  </a:extLst>
                </p:cNvPr>
                <p:cNvPicPr/>
                <p:nvPr/>
              </p:nvPicPr>
              <p:blipFill>
                <a:blip r:embed="rId129"/>
                <a:stretch>
                  <a:fillRect/>
                </a:stretch>
              </p:blipFill>
              <p:spPr>
                <a:xfrm>
                  <a:off x="8875421" y="723272"/>
                  <a:ext cx="125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0" name="Freihand 99">
                  <a:extLst>
                    <a:ext uri="{FF2B5EF4-FFF2-40B4-BE49-F238E27FC236}">
                      <a16:creationId xmlns:a16="http://schemas.microsoft.com/office/drawing/2014/main" id="{10A07681-0FDC-4FE4-9E27-1D54D6E7DA02}"/>
                    </a:ext>
                  </a:extLst>
                </p14:cNvPr>
                <p14:cNvContentPartPr/>
                <p14:nvPr/>
              </p14:nvContentPartPr>
              <p14:xfrm>
                <a:off x="8999981" y="662792"/>
                <a:ext cx="183960" cy="137520"/>
              </p14:xfrm>
            </p:contentPart>
          </mc:Choice>
          <mc:Fallback>
            <p:pic>
              <p:nvPicPr>
                <p:cNvPr id="100" name="Freihand 99">
                  <a:extLst>
                    <a:ext uri="{FF2B5EF4-FFF2-40B4-BE49-F238E27FC236}">
                      <a16:creationId xmlns:a16="http://schemas.microsoft.com/office/drawing/2014/main" id="{10A07681-0FDC-4FE4-9E27-1D54D6E7DA02}"/>
                    </a:ext>
                  </a:extLst>
                </p:cNvPr>
                <p:cNvPicPr/>
                <p:nvPr/>
              </p:nvPicPr>
              <p:blipFill>
                <a:blip r:embed="rId131"/>
                <a:stretch>
                  <a:fillRect/>
                </a:stretch>
              </p:blipFill>
              <p:spPr>
                <a:xfrm>
                  <a:off x="8995661" y="658472"/>
                  <a:ext cx="192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1" name="Freihand 100">
                  <a:extLst>
                    <a:ext uri="{FF2B5EF4-FFF2-40B4-BE49-F238E27FC236}">
                      <a16:creationId xmlns:a16="http://schemas.microsoft.com/office/drawing/2014/main" id="{745D4F3F-C670-4C13-BB4A-8714BA2E9961}"/>
                    </a:ext>
                  </a:extLst>
                </p14:cNvPr>
                <p14:cNvContentPartPr/>
                <p14:nvPr/>
              </p14:nvContentPartPr>
              <p14:xfrm>
                <a:off x="9238661" y="734432"/>
                <a:ext cx="24840" cy="51120"/>
              </p14:xfrm>
            </p:contentPart>
          </mc:Choice>
          <mc:Fallback>
            <p:pic>
              <p:nvPicPr>
                <p:cNvPr id="101" name="Freihand 100">
                  <a:extLst>
                    <a:ext uri="{FF2B5EF4-FFF2-40B4-BE49-F238E27FC236}">
                      <a16:creationId xmlns:a16="http://schemas.microsoft.com/office/drawing/2014/main" id="{745D4F3F-C670-4C13-BB4A-8714BA2E9961}"/>
                    </a:ext>
                  </a:extLst>
                </p:cNvPr>
                <p:cNvPicPr/>
                <p:nvPr/>
              </p:nvPicPr>
              <p:blipFill>
                <a:blip r:embed="rId133"/>
                <a:stretch>
                  <a:fillRect/>
                </a:stretch>
              </p:blipFill>
              <p:spPr>
                <a:xfrm>
                  <a:off x="9234341" y="730112"/>
                  <a:ext cx="33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Freihand 101">
                  <a:extLst>
                    <a:ext uri="{FF2B5EF4-FFF2-40B4-BE49-F238E27FC236}">
                      <a16:creationId xmlns:a16="http://schemas.microsoft.com/office/drawing/2014/main" id="{745596C0-E8BF-4DC7-BB1E-1D7609CE70CE}"/>
                    </a:ext>
                  </a:extLst>
                </p14:cNvPr>
                <p14:cNvContentPartPr/>
                <p14:nvPr/>
              </p14:nvContentPartPr>
              <p14:xfrm>
                <a:off x="9283661" y="645152"/>
                <a:ext cx="103320" cy="134640"/>
              </p14:xfrm>
            </p:contentPart>
          </mc:Choice>
          <mc:Fallback>
            <p:pic>
              <p:nvPicPr>
                <p:cNvPr id="102" name="Freihand 101">
                  <a:extLst>
                    <a:ext uri="{FF2B5EF4-FFF2-40B4-BE49-F238E27FC236}">
                      <a16:creationId xmlns:a16="http://schemas.microsoft.com/office/drawing/2014/main" id="{745596C0-E8BF-4DC7-BB1E-1D7609CE70CE}"/>
                    </a:ext>
                  </a:extLst>
                </p:cNvPr>
                <p:cNvPicPr/>
                <p:nvPr/>
              </p:nvPicPr>
              <p:blipFill>
                <a:blip r:embed="rId135"/>
                <a:stretch>
                  <a:fillRect/>
                </a:stretch>
              </p:blipFill>
              <p:spPr>
                <a:xfrm>
                  <a:off x="9279341" y="640832"/>
                  <a:ext cx="111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 name="Freihand 102">
                  <a:extLst>
                    <a:ext uri="{FF2B5EF4-FFF2-40B4-BE49-F238E27FC236}">
                      <a16:creationId xmlns:a16="http://schemas.microsoft.com/office/drawing/2014/main" id="{52993709-996D-4210-A786-76168A0DCAA3}"/>
                    </a:ext>
                  </a:extLst>
                </p14:cNvPr>
                <p14:cNvContentPartPr/>
                <p14:nvPr/>
              </p14:nvContentPartPr>
              <p14:xfrm>
                <a:off x="9424781" y="624272"/>
                <a:ext cx="97560" cy="154080"/>
              </p14:xfrm>
            </p:contentPart>
          </mc:Choice>
          <mc:Fallback>
            <p:pic>
              <p:nvPicPr>
                <p:cNvPr id="103" name="Freihand 102">
                  <a:extLst>
                    <a:ext uri="{FF2B5EF4-FFF2-40B4-BE49-F238E27FC236}">
                      <a16:creationId xmlns:a16="http://schemas.microsoft.com/office/drawing/2014/main" id="{52993709-996D-4210-A786-76168A0DCAA3}"/>
                    </a:ext>
                  </a:extLst>
                </p:cNvPr>
                <p:cNvPicPr/>
                <p:nvPr/>
              </p:nvPicPr>
              <p:blipFill>
                <a:blip r:embed="rId137"/>
                <a:stretch>
                  <a:fillRect/>
                </a:stretch>
              </p:blipFill>
              <p:spPr>
                <a:xfrm>
                  <a:off x="9420461" y="619952"/>
                  <a:ext cx="106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 name="Freihand 103">
                  <a:extLst>
                    <a:ext uri="{FF2B5EF4-FFF2-40B4-BE49-F238E27FC236}">
                      <a16:creationId xmlns:a16="http://schemas.microsoft.com/office/drawing/2014/main" id="{0D9CE674-2706-40E1-ACDC-F37FFFD25E55}"/>
                    </a:ext>
                  </a:extLst>
                </p14:cNvPr>
                <p14:cNvContentPartPr/>
                <p14:nvPr/>
              </p14:nvContentPartPr>
              <p14:xfrm>
                <a:off x="9533141" y="626432"/>
                <a:ext cx="65160" cy="129240"/>
              </p14:xfrm>
            </p:contentPart>
          </mc:Choice>
          <mc:Fallback>
            <p:pic>
              <p:nvPicPr>
                <p:cNvPr id="104" name="Freihand 103">
                  <a:extLst>
                    <a:ext uri="{FF2B5EF4-FFF2-40B4-BE49-F238E27FC236}">
                      <a16:creationId xmlns:a16="http://schemas.microsoft.com/office/drawing/2014/main" id="{0D9CE674-2706-40E1-ACDC-F37FFFD25E55}"/>
                    </a:ext>
                  </a:extLst>
                </p:cNvPr>
                <p:cNvPicPr/>
                <p:nvPr/>
              </p:nvPicPr>
              <p:blipFill>
                <a:blip r:embed="rId139"/>
                <a:stretch>
                  <a:fillRect/>
                </a:stretch>
              </p:blipFill>
              <p:spPr>
                <a:xfrm>
                  <a:off x="9528821" y="622112"/>
                  <a:ext cx="73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5" name="Freihand 104">
                  <a:extLst>
                    <a:ext uri="{FF2B5EF4-FFF2-40B4-BE49-F238E27FC236}">
                      <a16:creationId xmlns:a16="http://schemas.microsoft.com/office/drawing/2014/main" id="{0BCC6409-260D-4B7D-B6C5-7F5F4CA1451E}"/>
                    </a:ext>
                  </a:extLst>
                </p14:cNvPr>
                <p14:cNvContentPartPr/>
                <p14:nvPr/>
              </p14:nvContentPartPr>
              <p14:xfrm>
                <a:off x="9780101" y="662072"/>
                <a:ext cx="180720" cy="100800"/>
              </p14:xfrm>
            </p:contentPart>
          </mc:Choice>
          <mc:Fallback>
            <p:pic>
              <p:nvPicPr>
                <p:cNvPr id="105" name="Freihand 104">
                  <a:extLst>
                    <a:ext uri="{FF2B5EF4-FFF2-40B4-BE49-F238E27FC236}">
                      <a16:creationId xmlns:a16="http://schemas.microsoft.com/office/drawing/2014/main" id="{0BCC6409-260D-4B7D-B6C5-7F5F4CA1451E}"/>
                    </a:ext>
                  </a:extLst>
                </p:cNvPr>
                <p:cNvPicPr/>
                <p:nvPr/>
              </p:nvPicPr>
              <p:blipFill>
                <a:blip r:embed="rId141"/>
                <a:stretch>
                  <a:fillRect/>
                </a:stretch>
              </p:blipFill>
              <p:spPr>
                <a:xfrm>
                  <a:off x="9775781" y="657752"/>
                  <a:ext cx="189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6" name="Freihand 105">
                  <a:extLst>
                    <a:ext uri="{FF2B5EF4-FFF2-40B4-BE49-F238E27FC236}">
                      <a16:creationId xmlns:a16="http://schemas.microsoft.com/office/drawing/2014/main" id="{F42AF409-B987-4FDB-9501-A83389B3590E}"/>
                    </a:ext>
                  </a:extLst>
                </p14:cNvPr>
                <p14:cNvContentPartPr/>
                <p14:nvPr/>
              </p14:nvContentPartPr>
              <p14:xfrm>
                <a:off x="9949661" y="601232"/>
                <a:ext cx="13320" cy="30600"/>
              </p14:xfrm>
            </p:contentPart>
          </mc:Choice>
          <mc:Fallback>
            <p:pic>
              <p:nvPicPr>
                <p:cNvPr id="106" name="Freihand 105">
                  <a:extLst>
                    <a:ext uri="{FF2B5EF4-FFF2-40B4-BE49-F238E27FC236}">
                      <a16:creationId xmlns:a16="http://schemas.microsoft.com/office/drawing/2014/main" id="{F42AF409-B987-4FDB-9501-A83389B3590E}"/>
                    </a:ext>
                  </a:extLst>
                </p:cNvPr>
                <p:cNvPicPr/>
                <p:nvPr/>
              </p:nvPicPr>
              <p:blipFill>
                <a:blip r:embed="rId143"/>
                <a:stretch>
                  <a:fillRect/>
                </a:stretch>
              </p:blipFill>
              <p:spPr>
                <a:xfrm>
                  <a:off x="9945341" y="596912"/>
                  <a:ext cx="21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7" name="Freihand 106">
                  <a:extLst>
                    <a:ext uri="{FF2B5EF4-FFF2-40B4-BE49-F238E27FC236}">
                      <a16:creationId xmlns:a16="http://schemas.microsoft.com/office/drawing/2014/main" id="{F02F1ECE-5BA9-43DA-B550-22C9CB207ABF}"/>
                    </a:ext>
                  </a:extLst>
                </p14:cNvPr>
                <p14:cNvContentPartPr/>
                <p14:nvPr/>
              </p14:nvContentPartPr>
              <p14:xfrm>
                <a:off x="9993221" y="596912"/>
                <a:ext cx="143640" cy="129600"/>
              </p14:xfrm>
            </p:contentPart>
          </mc:Choice>
          <mc:Fallback>
            <p:pic>
              <p:nvPicPr>
                <p:cNvPr id="107" name="Freihand 106">
                  <a:extLst>
                    <a:ext uri="{FF2B5EF4-FFF2-40B4-BE49-F238E27FC236}">
                      <a16:creationId xmlns:a16="http://schemas.microsoft.com/office/drawing/2014/main" id="{F02F1ECE-5BA9-43DA-B550-22C9CB207ABF}"/>
                    </a:ext>
                  </a:extLst>
                </p:cNvPr>
                <p:cNvPicPr/>
                <p:nvPr/>
              </p:nvPicPr>
              <p:blipFill>
                <a:blip r:embed="rId145"/>
                <a:stretch>
                  <a:fillRect/>
                </a:stretch>
              </p:blipFill>
              <p:spPr>
                <a:xfrm>
                  <a:off x="9988901" y="592592"/>
                  <a:ext cx="152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8" name="Freihand 107">
                  <a:extLst>
                    <a:ext uri="{FF2B5EF4-FFF2-40B4-BE49-F238E27FC236}">
                      <a16:creationId xmlns:a16="http://schemas.microsoft.com/office/drawing/2014/main" id="{F4FD11D2-CA76-4916-BFD3-F5D58C120C69}"/>
                    </a:ext>
                  </a:extLst>
                </p14:cNvPr>
                <p14:cNvContentPartPr/>
                <p14:nvPr/>
              </p14:nvContentPartPr>
              <p14:xfrm>
                <a:off x="10271141" y="640832"/>
                <a:ext cx="106920" cy="191520"/>
              </p14:xfrm>
            </p:contentPart>
          </mc:Choice>
          <mc:Fallback>
            <p:pic>
              <p:nvPicPr>
                <p:cNvPr id="108" name="Freihand 107">
                  <a:extLst>
                    <a:ext uri="{FF2B5EF4-FFF2-40B4-BE49-F238E27FC236}">
                      <a16:creationId xmlns:a16="http://schemas.microsoft.com/office/drawing/2014/main" id="{F4FD11D2-CA76-4916-BFD3-F5D58C120C69}"/>
                    </a:ext>
                  </a:extLst>
                </p:cNvPr>
                <p:cNvPicPr/>
                <p:nvPr/>
              </p:nvPicPr>
              <p:blipFill>
                <a:blip r:embed="rId147"/>
                <a:stretch>
                  <a:fillRect/>
                </a:stretch>
              </p:blipFill>
              <p:spPr>
                <a:xfrm>
                  <a:off x="10266821" y="636512"/>
                  <a:ext cx="1155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9" name="Freihand 108">
                  <a:extLst>
                    <a:ext uri="{FF2B5EF4-FFF2-40B4-BE49-F238E27FC236}">
                      <a16:creationId xmlns:a16="http://schemas.microsoft.com/office/drawing/2014/main" id="{79587BC9-C0AD-43E1-A56E-58FCA0C0B1BA}"/>
                    </a:ext>
                  </a:extLst>
                </p14:cNvPr>
                <p14:cNvContentPartPr/>
                <p14:nvPr/>
              </p14:nvContentPartPr>
              <p14:xfrm>
                <a:off x="10379501" y="661712"/>
                <a:ext cx="182880" cy="62280"/>
              </p14:xfrm>
            </p:contentPart>
          </mc:Choice>
          <mc:Fallback>
            <p:pic>
              <p:nvPicPr>
                <p:cNvPr id="109" name="Freihand 108">
                  <a:extLst>
                    <a:ext uri="{FF2B5EF4-FFF2-40B4-BE49-F238E27FC236}">
                      <a16:creationId xmlns:a16="http://schemas.microsoft.com/office/drawing/2014/main" id="{79587BC9-C0AD-43E1-A56E-58FCA0C0B1BA}"/>
                    </a:ext>
                  </a:extLst>
                </p:cNvPr>
                <p:cNvPicPr/>
                <p:nvPr/>
              </p:nvPicPr>
              <p:blipFill>
                <a:blip r:embed="rId149"/>
                <a:stretch>
                  <a:fillRect/>
                </a:stretch>
              </p:blipFill>
              <p:spPr>
                <a:xfrm>
                  <a:off x="10375181" y="657392"/>
                  <a:ext cx="191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0" name="Freihand 109">
                  <a:extLst>
                    <a:ext uri="{FF2B5EF4-FFF2-40B4-BE49-F238E27FC236}">
                      <a16:creationId xmlns:a16="http://schemas.microsoft.com/office/drawing/2014/main" id="{0B170949-3CD5-42A1-99A8-7274BAF748EB}"/>
                    </a:ext>
                  </a:extLst>
                </p14:cNvPr>
                <p14:cNvContentPartPr/>
                <p14:nvPr/>
              </p14:nvContentPartPr>
              <p14:xfrm>
                <a:off x="10583981" y="675032"/>
                <a:ext cx="87840" cy="56520"/>
              </p14:xfrm>
            </p:contentPart>
          </mc:Choice>
          <mc:Fallback>
            <p:pic>
              <p:nvPicPr>
                <p:cNvPr id="110" name="Freihand 109">
                  <a:extLst>
                    <a:ext uri="{FF2B5EF4-FFF2-40B4-BE49-F238E27FC236}">
                      <a16:creationId xmlns:a16="http://schemas.microsoft.com/office/drawing/2014/main" id="{0B170949-3CD5-42A1-99A8-7274BAF748EB}"/>
                    </a:ext>
                  </a:extLst>
                </p:cNvPr>
                <p:cNvPicPr/>
                <p:nvPr/>
              </p:nvPicPr>
              <p:blipFill>
                <a:blip r:embed="rId151"/>
                <a:stretch>
                  <a:fillRect/>
                </a:stretch>
              </p:blipFill>
              <p:spPr>
                <a:xfrm>
                  <a:off x="10579661" y="670712"/>
                  <a:ext cx="96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1" name="Freihand 110">
                  <a:extLst>
                    <a:ext uri="{FF2B5EF4-FFF2-40B4-BE49-F238E27FC236}">
                      <a16:creationId xmlns:a16="http://schemas.microsoft.com/office/drawing/2014/main" id="{28DE90C5-413F-4E66-A190-B3478895BA2A}"/>
                    </a:ext>
                  </a:extLst>
                </p14:cNvPr>
                <p14:cNvContentPartPr/>
                <p14:nvPr/>
              </p14:nvContentPartPr>
              <p14:xfrm>
                <a:off x="10754981" y="601952"/>
                <a:ext cx="95400" cy="120240"/>
              </p14:xfrm>
            </p:contentPart>
          </mc:Choice>
          <mc:Fallback>
            <p:pic>
              <p:nvPicPr>
                <p:cNvPr id="111" name="Freihand 110">
                  <a:extLst>
                    <a:ext uri="{FF2B5EF4-FFF2-40B4-BE49-F238E27FC236}">
                      <a16:creationId xmlns:a16="http://schemas.microsoft.com/office/drawing/2014/main" id="{28DE90C5-413F-4E66-A190-B3478895BA2A}"/>
                    </a:ext>
                  </a:extLst>
                </p:cNvPr>
                <p:cNvPicPr/>
                <p:nvPr/>
              </p:nvPicPr>
              <p:blipFill>
                <a:blip r:embed="rId153"/>
                <a:stretch>
                  <a:fillRect/>
                </a:stretch>
              </p:blipFill>
              <p:spPr>
                <a:xfrm>
                  <a:off x="10750661" y="597632"/>
                  <a:ext cx="104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Freihand 111">
                  <a:extLst>
                    <a:ext uri="{FF2B5EF4-FFF2-40B4-BE49-F238E27FC236}">
                      <a16:creationId xmlns:a16="http://schemas.microsoft.com/office/drawing/2014/main" id="{0B77986C-E67F-4396-B10A-973FFEF75183}"/>
                    </a:ext>
                  </a:extLst>
                </p14:cNvPr>
                <p14:cNvContentPartPr/>
                <p14:nvPr/>
              </p14:nvContentPartPr>
              <p14:xfrm>
                <a:off x="10862981" y="602312"/>
                <a:ext cx="218880" cy="114120"/>
              </p14:xfrm>
            </p:contentPart>
          </mc:Choice>
          <mc:Fallback>
            <p:pic>
              <p:nvPicPr>
                <p:cNvPr id="112" name="Freihand 111">
                  <a:extLst>
                    <a:ext uri="{FF2B5EF4-FFF2-40B4-BE49-F238E27FC236}">
                      <a16:creationId xmlns:a16="http://schemas.microsoft.com/office/drawing/2014/main" id="{0B77986C-E67F-4396-B10A-973FFEF75183}"/>
                    </a:ext>
                  </a:extLst>
                </p:cNvPr>
                <p:cNvPicPr/>
                <p:nvPr/>
              </p:nvPicPr>
              <p:blipFill>
                <a:blip r:embed="rId155"/>
                <a:stretch>
                  <a:fillRect/>
                </a:stretch>
              </p:blipFill>
              <p:spPr>
                <a:xfrm>
                  <a:off x="10858661" y="597992"/>
                  <a:ext cx="227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3" name="Freihand 112">
                  <a:extLst>
                    <a:ext uri="{FF2B5EF4-FFF2-40B4-BE49-F238E27FC236}">
                      <a16:creationId xmlns:a16="http://schemas.microsoft.com/office/drawing/2014/main" id="{1B9ABCDA-28D2-47EE-8E63-BC18733BAD63}"/>
                    </a:ext>
                  </a:extLst>
                </p14:cNvPr>
                <p14:cNvContentPartPr/>
                <p14:nvPr/>
              </p14:nvContentPartPr>
              <p14:xfrm>
                <a:off x="11196341" y="660992"/>
                <a:ext cx="154080" cy="58680"/>
              </p14:xfrm>
            </p:contentPart>
          </mc:Choice>
          <mc:Fallback>
            <p:pic>
              <p:nvPicPr>
                <p:cNvPr id="113" name="Freihand 112">
                  <a:extLst>
                    <a:ext uri="{FF2B5EF4-FFF2-40B4-BE49-F238E27FC236}">
                      <a16:creationId xmlns:a16="http://schemas.microsoft.com/office/drawing/2014/main" id="{1B9ABCDA-28D2-47EE-8E63-BC18733BAD63}"/>
                    </a:ext>
                  </a:extLst>
                </p:cNvPr>
                <p:cNvPicPr/>
                <p:nvPr/>
              </p:nvPicPr>
              <p:blipFill>
                <a:blip r:embed="rId157"/>
                <a:stretch>
                  <a:fillRect/>
                </a:stretch>
              </p:blipFill>
              <p:spPr>
                <a:xfrm>
                  <a:off x="11192021" y="656672"/>
                  <a:ext cx="162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Freihand 113">
                  <a:extLst>
                    <a:ext uri="{FF2B5EF4-FFF2-40B4-BE49-F238E27FC236}">
                      <a16:creationId xmlns:a16="http://schemas.microsoft.com/office/drawing/2014/main" id="{50DBC4DD-5989-43C9-ABE7-2AD2A666013E}"/>
                    </a:ext>
                  </a:extLst>
                </p14:cNvPr>
                <p14:cNvContentPartPr/>
                <p14:nvPr/>
              </p14:nvContentPartPr>
              <p14:xfrm>
                <a:off x="11357981" y="624992"/>
                <a:ext cx="88200" cy="82080"/>
              </p14:xfrm>
            </p:contentPart>
          </mc:Choice>
          <mc:Fallback>
            <p:pic>
              <p:nvPicPr>
                <p:cNvPr id="114" name="Freihand 113">
                  <a:extLst>
                    <a:ext uri="{FF2B5EF4-FFF2-40B4-BE49-F238E27FC236}">
                      <a16:creationId xmlns:a16="http://schemas.microsoft.com/office/drawing/2014/main" id="{50DBC4DD-5989-43C9-ABE7-2AD2A666013E}"/>
                    </a:ext>
                  </a:extLst>
                </p:cNvPr>
                <p:cNvPicPr/>
                <p:nvPr/>
              </p:nvPicPr>
              <p:blipFill>
                <a:blip r:embed="rId159"/>
                <a:stretch>
                  <a:fillRect/>
                </a:stretch>
              </p:blipFill>
              <p:spPr>
                <a:xfrm>
                  <a:off x="11353661" y="620672"/>
                  <a:ext cx="96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5" name="Freihand 114">
                  <a:extLst>
                    <a:ext uri="{FF2B5EF4-FFF2-40B4-BE49-F238E27FC236}">
                      <a16:creationId xmlns:a16="http://schemas.microsoft.com/office/drawing/2014/main" id="{02B432CF-4B42-405E-9E97-0582E9D88080}"/>
                    </a:ext>
                  </a:extLst>
                </p14:cNvPr>
                <p14:cNvContentPartPr/>
                <p14:nvPr/>
              </p14:nvContentPartPr>
              <p14:xfrm>
                <a:off x="11533301" y="549032"/>
                <a:ext cx="131400" cy="146160"/>
              </p14:xfrm>
            </p:contentPart>
          </mc:Choice>
          <mc:Fallback>
            <p:pic>
              <p:nvPicPr>
                <p:cNvPr id="115" name="Freihand 114">
                  <a:extLst>
                    <a:ext uri="{FF2B5EF4-FFF2-40B4-BE49-F238E27FC236}">
                      <a16:creationId xmlns:a16="http://schemas.microsoft.com/office/drawing/2014/main" id="{02B432CF-4B42-405E-9E97-0582E9D88080}"/>
                    </a:ext>
                  </a:extLst>
                </p:cNvPr>
                <p:cNvPicPr/>
                <p:nvPr/>
              </p:nvPicPr>
              <p:blipFill>
                <a:blip r:embed="rId161"/>
                <a:stretch>
                  <a:fillRect/>
                </a:stretch>
              </p:blipFill>
              <p:spPr>
                <a:xfrm>
                  <a:off x="11528981" y="544712"/>
                  <a:ext cx="140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6" name="Freihand 115">
                  <a:extLst>
                    <a:ext uri="{FF2B5EF4-FFF2-40B4-BE49-F238E27FC236}">
                      <a16:creationId xmlns:a16="http://schemas.microsoft.com/office/drawing/2014/main" id="{142AC75A-2510-4886-86B8-35C6DDD55F9D}"/>
                    </a:ext>
                  </a:extLst>
                </p14:cNvPr>
                <p14:cNvContentPartPr/>
                <p14:nvPr/>
              </p14:nvContentPartPr>
              <p14:xfrm>
                <a:off x="8247941" y="979952"/>
                <a:ext cx="129600" cy="82080"/>
              </p14:xfrm>
            </p:contentPart>
          </mc:Choice>
          <mc:Fallback>
            <p:pic>
              <p:nvPicPr>
                <p:cNvPr id="116" name="Freihand 115">
                  <a:extLst>
                    <a:ext uri="{FF2B5EF4-FFF2-40B4-BE49-F238E27FC236}">
                      <a16:creationId xmlns:a16="http://schemas.microsoft.com/office/drawing/2014/main" id="{142AC75A-2510-4886-86B8-35C6DDD55F9D}"/>
                    </a:ext>
                  </a:extLst>
                </p:cNvPr>
                <p:cNvPicPr/>
                <p:nvPr/>
              </p:nvPicPr>
              <p:blipFill>
                <a:blip r:embed="rId163"/>
                <a:stretch>
                  <a:fillRect/>
                </a:stretch>
              </p:blipFill>
              <p:spPr>
                <a:xfrm>
                  <a:off x="8243621" y="975632"/>
                  <a:ext cx="138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7" name="Freihand 116">
                  <a:extLst>
                    <a:ext uri="{FF2B5EF4-FFF2-40B4-BE49-F238E27FC236}">
                      <a16:creationId xmlns:a16="http://schemas.microsoft.com/office/drawing/2014/main" id="{EEB8F6A6-8C27-49F2-B6B2-FC259E4DAC02}"/>
                    </a:ext>
                  </a:extLst>
                </p14:cNvPr>
                <p14:cNvContentPartPr/>
                <p14:nvPr/>
              </p14:nvContentPartPr>
              <p14:xfrm>
                <a:off x="8378621" y="896072"/>
                <a:ext cx="97560" cy="150480"/>
              </p14:xfrm>
            </p:contentPart>
          </mc:Choice>
          <mc:Fallback>
            <p:pic>
              <p:nvPicPr>
                <p:cNvPr id="117" name="Freihand 116">
                  <a:extLst>
                    <a:ext uri="{FF2B5EF4-FFF2-40B4-BE49-F238E27FC236}">
                      <a16:creationId xmlns:a16="http://schemas.microsoft.com/office/drawing/2014/main" id="{EEB8F6A6-8C27-49F2-B6B2-FC259E4DAC02}"/>
                    </a:ext>
                  </a:extLst>
                </p:cNvPr>
                <p:cNvPicPr/>
                <p:nvPr/>
              </p:nvPicPr>
              <p:blipFill>
                <a:blip r:embed="rId165"/>
                <a:stretch>
                  <a:fillRect/>
                </a:stretch>
              </p:blipFill>
              <p:spPr>
                <a:xfrm>
                  <a:off x="8374301" y="891752"/>
                  <a:ext cx="106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8" name="Freihand 117">
                  <a:extLst>
                    <a:ext uri="{FF2B5EF4-FFF2-40B4-BE49-F238E27FC236}">
                      <a16:creationId xmlns:a16="http://schemas.microsoft.com/office/drawing/2014/main" id="{19F19612-B831-469E-8AAF-83170C610188}"/>
                    </a:ext>
                  </a:extLst>
                </p14:cNvPr>
                <p14:cNvContentPartPr/>
                <p14:nvPr/>
              </p14:nvContentPartPr>
              <p14:xfrm>
                <a:off x="8497061" y="947912"/>
                <a:ext cx="217800" cy="95040"/>
              </p14:xfrm>
            </p:contentPart>
          </mc:Choice>
          <mc:Fallback>
            <p:pic>
              <p:nvPicPr>
                <p:cNvPr id="118" name="Freihand 117">
                  <a:extLst>
                    <a:ext uri="{FF2B5EF4-FFF2-40B4-BE49-F238E27FC236}">
                      <a16:creationId xmlns:a16="http://schemas.microsoft.com/office/drawing/2014/main" id="{19F19612-B831-469E-8AAF-83170C610188}"/>
                    </a:ext>
                  </a:extLst>
                </p:cNvPr>
                <p:cNvPicPr/>
                <p:nvPr/>
              </p:nvPicPr>
              <p:blipFill>
                <a:blip r:embed="rId167"/>
                <a:stretch>
                  <a:fillRect/>
                </a:stretch>
              </p:blipFill>
              <p:spPr>
                <a:xfrm>
                  <a:off x="8492741" y="943592"/>
                  <a:ext cx="226440" cy="10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8">
            <p14:nvContentPartPr>
              <p14:cNvPr id="152" name="Freihand 151">
                <a:extLst>
                  <a:ext uri="{FF2B5EF4-FFF2-40B4-BE49-F238E27FC236}">
                    <a16:creationId xmlns:a16="http://schemas.microsoft.com/office/drawing/2014/main" id="{690C85C8-EBA6-446B-8E68-5E837C74964E}"/>
                  </a:ext>
                </a:extLst>
              </p14:cNvPr>
              <p14:cNvContentPartPr/>
              <p14:nvPr/>
            </p14:nvContentPartPr>
            <p14:xfrm>
              <a:off x="819341" y="1473872"/>
              <a:ext cx="29160" cy="36720"/>
            </p14:xfrm>
          </p:contentPart>
        </mc:Choice>
        <mc:Fallback>
          <p:pic>
            <p:nvPicPr>
              <p:cNvPr id="152" name="Freihand 151">
                <a:extLst>
                  <a:ext uri="{FF2B5EF4-FFF2-40B4-BE49-F238E27FC236}">
                    <a16:creationId xmlns:a16="http://schemas.microsoft.com/office/drawing/2014/main" id="{690C85C8-EBA6-446B-8E68-5E837C74964E}"/>
                  </a:ext>
                </a:extLst>
              </p:cNvPr>
              <p:cNvPicPr/>
              <p:nvPr/>
            </p:nvPicPr>
            <p:blipFill>
              <a:blip r:embed="rId169"/>
              <a:stretch>
                <a:fillRect/>
              </a:stretch>
            </p:blipFill>
            <p:spPr>
              <a:xfrm>
                <a:off x="815021" y="1469552"/>
                <a:ext cx="37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0" name="Freihand 119">
                <a:extLst>
                  <a:ext uri="{FF2B5EF4-FFF2-40B4-BE49-F238E27FC236}">
                    <a16:creationId xmlns:a16="http://schemas.microsoft.com/office/drawing/2014/main" id="{EE8B89F8-7597-4CE3-81A0-34B1D8CA894A}"/>
                  </a:ext>
                </a:extLst>
              </p14:cNvPr>
              <p14:cNvContentPartPr/>
              <p14:nvPr/>
            </p14:nvContentPartPr>
            <p14:xfrm>
              <a:off x="136061" y="2521472"/>
              <a:ext cx="81720" cy="100800"/>
            </p14:xfrm>
          </p:contentPart>
        </mc:Choice>
        <mc:Fallback>
          <p:pic>
            <p:nvPicPr>
              <p:cNvPr id="120" name="Freihand 119">
                <a:extLst>
                  <a:ext uri="{FF2B5EF4-FFF2-40B4-BE49-F238E27FC236}">
                    <a16:creationId xmlns:a16="http://schemas.microsoft.com/office/drawing/2014/main" id="{EE8B89F8-7597-4CE3-81A0-34B1D8CA894A}"/>
                  </a:ext>
                </a:extLst>
              </p:cNvPr>
              <p:cNvPicPr/>
              <p:nvPr/>
            </p:nvPicPr>
            <p:blipFill>
              <a:blip r:embed="rId171"/>
              <a:stretch>
                <a:fillRect/>
              </a:stretch>
            </p:blipFill>
            <p:spPr>
              <a:xfrm>
                <a:off x="131741" y="2517152"/>
                <a:ext cx="90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1" name="Freihand 120">
                <a:extLst>
                  <a:ext uri="{FF2B5EF4-FFF2-40B4-BE49-F238E27FC236}">
                    <a16:creationId xmlns:a16="http://schemas.microsoft.com/office/drawing/2014/main" id="{89259EFA-723D-4D13-83D2-B73359A4C031}"/>
                  </a:ext>
                </a:extLst>
              </p14:cNvPr>
              <p14:cNvContentPartPr/>
              <p14:nvPr/>
            </p14:nvContentPartPr>
            <p14:xfrm>
              <a:off x="245861" y="2596712"/>
              <a:ext cx="16560" cy="48600"/>
            </p14:xfrm>
          </p:contentPart>
        </mc:Choice>
        <mc:Fallback>
          <p:pic>
            <p:nvPicPr>
              <p:cNvPr id="121" name="Freihand 120">
                <a:extLst>
                  <a:ext uri="{FF2B5EF4-FFF2-40B4-BE49-F238E27FC236}">
                    <a16:creationId xmlns:a16="http://schemas.microsoft.com/office/drawing/2014/main" id="{89259EFA-723D-4D13-83D2-B73359A4C031}"/>
                  </a:ext>
                </a:extLst>
              </p:cNvPr>
              <p:cNvPicPr/>
              <p:nvPr/>
            </p:nvPicPr>
            <p:blipFill>
              <a:blip r:embed="rId173"/>
              <a:stretch>
                <a:fillRect/>
              </a:stretch>
            </p:blipFill>
            <p:spPr>
              <a:xfrm>
                <a:off x="241541" y="2592392"/>
                <a:ext cx="25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2" name="Freihand 121">
                <a:extLst>
                  <a:ext uri="{FF2B5EF4-FFF2-40B4-BE49-F238E27FC236}">
                    <a16:creationId xmlns:a16="http://schemas.microsoft.com/office/drawing/2014/main" id="{2B882513-0F4C-4995-94E5-63CFCAA7837D}"/>
                  </a:ext>
                </a:extLst>
              </p14:cNvPr>
              <p14:cNvContentPartPr/>
              <p14:nvPr/>
            </p14:nvContentPartPr>
            <p14:xfrm>
              <a:off x="214901" y="2604992"/>
              <a:ext cx="71640" cy="50040"/>
            </p14:xfrm>
          </p:contentPart>
        </mc:Choice>
        <mc:Fallback>
          <p:pic>
            <p:nvPicPr>
              <p:cNvPr id="122" name="Freihand 121">
                <a:extLst>
                  <a:ext uri="{FF2B5EF4-FFF2-40B4-BE49-F238E27FC236}">
                    <a16:creationId xmlns:a16="http://schemas.microsoft.com/office/drawing/2014/main" id="{2B882513-0F4C-4995-94E5-63CFCAA7837D}"/>
                  </a:ext>
                </a:extLst>
              </p:cNvPr>
              <p:cNvPicPr/>
              <p:nvPr/>
            </p:nvPicPr>
            <p:blipFill>
              <a:blip r:embed="rId175"/>
              <a:stretch>
                <a:fillRect/>
              </a:stretch>
            </p:blipFill>
            <p:spPr>
              <a:xfrm>
                <a:off x="210581" y="2600672"/>
                <a:ext cx="80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8" name="Freihand 127">
                <a:extLst>
                  <a:ext uri="{FF2B5EF4-FFF2-40B4-BE49-F238E27FC236}">
                    <a16:creationId xmlns:a16="http://schemas.microsoft.com/office/drawing/2014/main" id="{6E3BB801-0E09-4E7C-BEAB-AE53F413CA7C}"/>
                  </a:ext>
                </a:extLst>
              </p14:cNvPr>
              <p14:cNvContentPartPr/>
              <p14:nvPr/>
            </p14:nvContentPartPr>
            <p14:xfrm>
              <a:off x="500021" y="2511392"/>
              <a:ext cx="9360" cy="81000"/>
            </p14:xfrm>
          </p:contentPart>
        </mc:Choice>
        <mc:Fallback>
          <p:pic>
            <p:nvPicPr>
              <p:cNvPr id="128" name="Freihand 127">
                <a:extLst>
                  <a:ext uri="{FF2B5EF4-FFF2-40B4-BE49-F238E27FC236}">
                    <a16:creationId xmlns:a16="http://schemas.microsoft.com/office/drawing/2014/main" id="{6E3BB801-0E09-4E7C-BEAB-AE53F413CA7C}"/>
                  </a:ext>
                </a:extLst>
              </p:cNvPr>
              <p:cNvPicPr/>
              <p:nvPr/>
            </p:nvPicPr>
            <p:blipFill>
              <a:blip r:embed="rId177"/>
              <a:stretch>
                <a:fillRect/>
              </a:stretch>
            </p:blipFill>
            <p:spPr>
              <a:xfrm>
                <a:off x="495701" y="2507072"/>
                <a:ext cx="18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9" name="Freihand 128">
                <a:extLst>
                  <a:ext uri="{FF2B5EF4-FFF2-40B4-BE49-F238E27FC236}">
                    <a16:creationId xmlns:a16="http://schemas.microsoft.com/office/drawing/2014/main" id="{CF417F02-232E-4155-BD33-AE5628E15B41}"/>
                  </a:ext>
                </a:extLst>
              </p14:cNvPr>
              <p14:cNvContentPartPr/>
              <p14:nvPr/>
            </p14:nvContentPartPr>
            <p14:xfrm>
              <a:off x="467261" y="2546672"/>
              <a:ext cx="74160" cy="7200"/>
            </p14:xfrm>
          </p:contentPart>
        </mc:Choice>
        <mc:Fallback>
          <p:pic>
            <p:nvPicPr>
              <p:cNvPr id="129" name="Freihand 128">
                <a:extLst>
                  <a:ext uri="{FF2B5EF4-FFF2-40B4-BE49-F238E27FC236}">
                    <a16:creationId xmlns:a16="http://schemas.microsoft.com/office/drawing/2014/main" id="{CF417F02-232E-4155-BD33-AE5628E15B41}"/>
                  </a:ext>
                </a:extLst>
              </p:cNvPr>
              <p:cNvPicPr/>
              <p:nvPr/>
            </p:nvPicPr>
            <p:blipFill>
              <a:blip r:embed="rId179"/>
              <a:stretch>
                <a:fillRect/>
              </a:stretch>
            </p:blipFill>
            <p:spPr>
              <a:xfrm>
                <a:off x="462941" y="2542352"/>
                <a:ext cx="82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0" name="Freihand 129">
                <a:extLst>
                  <a:ext uri="{FF2B5EF4-FFF2-40B4-BE49-F238E27FC236}">
                    <a16:creationId xmlns:a16="http://schemas.microsoft.com/office/drawing/2014/main" id="{C963BC1A-9A9A-45BD-B415-E3011557ED76}"/>
                  </a:ext>
                </a:extLst>
              </p14:cNvPr>
              <p14:cNvContentPartPr/>
              <p14:nvPr/>
            </p14:nvContentPartPr>
            <p14:xfrm>
              <a:off x="542141" y="2485832"/>
              <a:ext cx="102960" cy="136440"/>
            </p14:xfrm>
          </p:contentPart>
        </mc:Choice>
        <mc:Fallback>
          <p:pic>
            <p:nvPicPr>
              <p:cNvPr id="130" name="Freihand 129">
                <a:extLst>
                  <a:ext uri="{FF2B5EF4-FFF2-40B4-BE49-F238E27FC236}">
                    <a16:creationId xmlns:a16="http://schemas.microsoft.com/office/drawing/2014/main" id="{C963BC1A-9A9A-45BD-B415-E3011557ED76}"/>
                  </a:ext>
                </a:extLst>
              </p:cNvPr>
              <p:cNvPicPr/>
              <p:nvPr/>
            </p:nvPicPr>
            <p:blipFill>
              <a:blip r:embed="rId181"/>
              <a:stretch>
                <a:fillRect/>
              </a:stretch>
            </p:blipFill>
            <p:spPr>
              <a:xfrm>
                <a:off x="537821" y="2481512"/>
                <a:ext cx="111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1" name="Freihand 130">
                <a:extLst>
                  <a:ext uri="{FF2B5EF4-FFF2-40B4-BE49-F238E27FC236}">
                    <a16:creationId xmlns:a16="http://schemas.microsoft.com/office/drawing/2014/main" id="{75998743-C2A9-4237-9B8C-23F55CCE5E5F}"/>
                  </a:ext>
                </a:extLst>
              </p14:cNvPr>
              <p14:cNvContentPartPr/>
              <p14:nvPr/>
            </p14:nvContentPartPr>
            <p14:xfrm>
              <a:off x="672821" y="2531192"/>
              <a:ext cx="81360" cy="75600"/>
            </p14:xfrm>
          </p:contentPart>
        </mc:Choice>
        <mc:Fallback>
          <p:pic>
            <p:nvPicPr>
              <p:cNvPr id="131" name="Freihand 130">
                <a:extLst>
                  <a:ext uri="{FF2B5EF4-FFF2-40B4-BE49-F238E27FC236}">
                    <a16:creationId xmlns:a16="http://schemas.microsoft.com/office/drawing/2014/main" id="{75998743-C2A9-4237-9B8C-23F55CCE5E5F}"/>
                  </a:ext>
                </a:extLst>
              </p:cNvPr>
              <p:cNvPicPr/>
              <p:nvPr/>
            </p:nvPicPr>
            <p:blipFill>
              <a:blip r:embed="rId183"/>
              <a:stretch>
                <a:fillRect/>
              </a:stretch>
            </p:blipFill>
            <p:spPr>
              <a:xfrm>
                <a:off x="668501" y="2526872"/>
                <a:ext cx="90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2" name="Freihand 131">
                <a:extLst>
                  <a:ext uri="{FF2B5EF4-FFF2-40B4-BE49-F238E27FC236}">
                    <a16:creationId xmlns:a16="http://schemas.microsoft.com/office/drawing/2014/main" id="{7191D88F-4F95-40E4-A187-78CD4C995397}"/>
                  </a:ext>
                </a:extLst>
              </p14:cNvPr>
              <p14:cNvContentPartPr/>
              <p14:nvPr/>
            </p14:nvContentPartPr>
            <p14:xfrm>
              <a:off x="787301" y="2504552"/>
              <a:ext cx="71640" cy="91080"/>
            </p14:xfrm>
          </p:contentPart>
        </mc:Choice>
        <mc:Fallback>
          <p:pic>
            <p:nvPicPr>
              <p:cNvPr id="132" name="Freihand 131">
                <a:extLst>
                  <a:ext uri="{FF2B5EF4-FFF2-40B4-BE49-F238E27FC236}">
                    <a16:creationId xmlns:a16="http://schemas.microsoft.com/office/drawing/2014/main" id="{7191D88F-4F95-40E4-A187-78CD4C995397}"/>
                  </a:ext>
                </a:extLst>
              </p:cNvPr>
              <p:cNvPicPr/>
              <p:nvPr/>
            </p:nvPicPr>
            <p:blipFill>
              <a:blip r:embed="rId185"/>
              <a:stretch>
                <a:fillRect/>
              </a:stretch>
            </p:blipFill>
            <p:spPr>
              <a:xfrm>
                <a:off x="782981" y="2500232"/>
                <a:ext cx="80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3" name="Freihand 132">
                <a:extLst>
                  <a:ext uri="{FF2B5EF4-FFF2-40B4-BE49-F238E27FC236}">
                    <a16:creationId xmlns:a16="http://schemas.microsoft.com/office/drawing/2014/main" id="{3F6DC6F0-52FF-4128-9FE0-37FD10905CF8}"/>
                  </a:ext>
                </a:extLst>
              </p14:cNvPr>
              <p14:cNvContentPartPr/>
              <p14:nvPr/>
            </p14:nvContentPartPr>
            <p14:xfrm>
              <a:off x="778301" y="2494472"/>
              <a:ext cx="119160" cy="120240"/>
            </p14:xfrm>
          </p:contentPart>
        </mc:Choice>
        <mc:Fallback>
          <p:pic>
            <p:nvPicPr>
              <p:cNvPr id="133" name="Freihand 132">
                <a:extLst>
                  <a:ext uri="{FF2B5EF4-FFF2-40B4-BE49-F238E27FC236}">
                    <a16:creationId xmlns:a16="http://schemas.microsoft.com/office/drawing/2014/main" id="{3F6DC6F0-52FF-4128-9FE0-37FD10905CF8}"/>
                  </a:ext>
                </a:extLst>
              </p:cNvPr>
              <p:cNvPicPr/>
              <p:nvPr/>
            </p:nvPicPr>
            <p:blipFill>
              <a:blip r:embed="rId187"/>
              <a:stretch>
                <a:fillRect/>
              </a:stretch>
            </p:blipFill>
            <p:spPr>
              <a:xfrm>
                <a:off x="773981" y="2490152"/>
                <a:ext cx="1278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4" name="Freihand 133">
                <a:extLst>
                  <a:ext uri="{FF2B5EF4-FFF2-40B4-BE49-F238E27FC236}">
                    <a16:creationId xmlns:a16="http://schemas.microsoft.com/office/drawing/2014/main" id="{993D247F-3C59-4701-AC2A-76E6D2BE5698}"/>
                  </a:ext>
                </a:extLst>
              </p14:cNvPr>
              <p14:cNvContentPartPr/>
              <p14:nvPr/>
            </p14:nvContentPartPr>
            <p14:xfrm>
              <a:off x="865421" y="2511032"/>
              <a:ext cx="143640" cy="123480"/>
            </p14:xfrm>
          </p:contentPart>
        </mc:Choice>
        <mc:Fallback>
          <p:pic>
            <p:nvPicPr>
              <p:cNvPr id="134" name="Freihand 133">
                <a:extLst>
                  <a:ext uri="{FF2B5EF4-FFF2-40B4-BE49-F238E27FC236}">
                    <a16:creationId xmlns:a16="http://schemas.microsoft.com/office/drawing/2014/main" id="{993D247F-3C59-4701-AC2A-76E6D2BE5698}"/>
                  </a:ext>
                </a:extLst>
              </p:cNvPr>
              <p:cNvPicPr/>
              <p:nvPr/>
            </p:nvPicPr>
            <p:blipFill>
              <a:blip r:embed="rId189"/>
              <a:stretch>
                <a:fillRect/>
              </a:stretch>
            </p:blipFill>
            <p:spPr>
              <a:xfrm>
                <a:off x="861101" y="2506712"/>
                <a:ext cx="152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6" name="Freihand 135">
                <a:extLst>
                  <a:ext uri="{FF2B5EF4-FFF2-40B4-BE49-F238E27FC236}">
                    <a16:creationId xmlns:a16="http://schemas.microsoft.com/office/drawing/2014/main" id="{64AA601E-F1A6-4A67-8864-1A790A784712}"/>
                  </a:ext>
                </a:extLst>
              </p14:cNvPr>
              <p14:cNvContentPartPr/>
              <p14:nvPr/>
            </p14:nvContentPartPr>
            <p14:xfrm>
              <a:off x="1279061" y="2432192"/>
              <a:ext cx="360" cy="360"/>
            </p14:xfrm>
          </p:contentPart>
        </mc:Choice>
        <mc:Fallback>
          <p:pic>
            <p:nvPicPr>
              <p:cNvPr id="136" name="Freihand 135">
                <a:extLst>
                  <a:ext uri="{FF2B5EF4-FFF2-40B4-BE49-F238E27FC236}">
                    <a16:creationId xmlns:a16="http://schemas.microsoft.com/office/drawing/2014/main" id="{64AA601E-F1A6-4A67-8864-1A790A784712}"/>
                  </a:ext>
                </a:extLst>
              </p:cNvPr>
              <p:cNvPicPr/>
              <p:nvPr/>
            </p:nvPicPr>
            <p:blipFill>
              <a:blip r:embed="rId68"/>
              <a:stretch>
                <a:fillRect/>
              </a:stretch>
            </p:blipFill>
            <p:spPr>
              <a:xfrm>
                <a:off x="1274741" y="2427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7" name="Freihand 136">
                <a:extLst>
                  <a:ext uri="{FF2B5EF4-FFF2-40B4-BE49-F238E27FC236}">
                    <a16:creationId xmlns:a16="http://schemas.microsoft.com/office/drawing/2014/main" id="{E9BE5052-10ED-4B10-9FCC-DF78D22F2EF9}"/>
                  </a:ext>
                </a:extLst>
              </p14:cNvPr>
              <p14:cNvContentPartPr/>
              <p14:nvPr/>
            </p14:nvContentPartPr>
            <p14:xfrm>
              <a:off x="1225421" y="2514272"/>
              <a:ext cx="72360" cy="10080"/>
            </p14:xfrm>
          </p:contentPart>
        </mc:Choice>
        <mc:Fallback>
          <p:pic>
            <p:nvPicPr>
              <p:cNvPr id="137" name="Freihand 136">
                <a:extLst>
                  <a:ext uri="{FF2B5EF4-FFF2-40B4-BE49-F238E27FC236}">
                    <a16:creationId xmlns:a16="http://schemas.microsoft.com/office/drawing/2014/main" id="{E9BE5052-10ED-4B10-9FCC-DF78D22F2EF9}"/>
                  </a:ext>
                </a:extLst>
              </p:cNvPr>
              <p:cNvPicPr/>
              <p:nvPr/>
            </p:nvPicPr>
            <p:blipFill>
              <a:blip r:embed="rId192"/>
              <a:stretch>
                <a:fillRect/>
              </a:stretch>
            </p:blipFill>
            <p:spPr>
              <a:xfrm>
                <a:off x="1221101" y="2509952"/>
                <a:ext cx="81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 name="Freihand 137">
                <a:extLst>
                  <a:ext uri="{FF2B5EF4-FFF2-40B4-BE49-F238E27FC236}">
                    <a16:creationId xmlns:a16="http://schemas.microsoft.com/office/drawing/2014/main" id="{B50251AA-9955-4A00-BC20-42A0A6C3E31B}"/>
                  </a:ext>
                </a:extLst>
              </p14:cNvPr>
              <p14:cNvContentPartPr/>
              <p14:nvPr/>
            </p14:nvContentPartPr>
            <p14:xfrm>
              <a:off x="1224341" y="1761872"/>
              <a:ext cx="3141720" cy="770040"/>
            </p14:xfrm>
          </p:contentPart>
        </mc:Choice>
        <mc:Fallback>
          <p:pic>
            <p:nvPicPr>
              <p:cNvPr id="138" name="Freihand 137">
                <a:extLst>
                  <a:ext uri="{FF2B5EF4-FFF2-40B4-BE49-F238E27FC236}">
                    <a16:creationId xmlns:a16="http://schemas.microsoft.com/office/drawing/2014/main" id="{B50251AA-9955-4A00-BC20-42A0A6C3E31B}"/>
                  </a:ext>
                </a:extLst>
              </p:cNvPr>
              <p:cNvPicPr/>
              <p:nvPr/>
            </p:nvPicPr>
            <p:blipFill>
              <a:blip r:embed="rId194"/>
              <a:stretch>
                <a:fillRect/>
              </a:stretch>
            </p:blipFill>
            <p:spPr>
              <a:xfrm>
                <a:off x="1220021" y="1757552"/>
                <a:ext cx="3150360" cy="778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0" name="Freihand 139">
                <a:extLst>
                  <a:ext uri="{FF2B5EF4-FFF2-40B4-BE49-F238E27FC236}">
                    <a16:creationId xmlns:a16="http://schemas.microsoft.com/office/drawing/2014/main" id="{673F9CC3-9273-4816-9CB2-3B5FA15ECDA5}"/>
                  </a:ext>
                </a:extLst>
              </p14:cNvPr>
              <p14:cNvContentPartPr/>
              <p14:nvPr/>
            </p14:nvContentPartPr>
            <p14:xfrm>
              <a:off x="1095461" y="2536232"/>
              <a:ext cx="125280" cy="316440"/>
            </p14:xfrm>
          </p:contentPart>
        </mc:Choice>
        <mc:Fallback>
          <p:pic>
            <p:nvPicPr>
              <p:cNvPr id="140" name="Freihand 139">
                <a:extLst>
                  <a:ext uri="{FF2B5EF4-FFF2-40B4-BE49-F238E27FC236}">
                    <a16:creationId xmlns:a16="http://schemas.microsoft.com/office/drawing/2014/main" id="{673F9CC3-9273-4816-9CB2-3B5FA15ECDA5}"/>
                  </a:ext>
                </a:extLst>
              </p:cNvPr>
              <p:cNvPicPr/>
              <p:nvPr/>
            </p:nvPicPr>
            <p:blipFill>
              <a:blip r:embed="rId196"/>
              <a:stretch>
                <a:fillRect/>
              </a:stretch>
            </p:blipFill>
            <p:spPr>
              <a:xfrm>
                <a:off x="1091141" y="2531912"/>
                <a:ext cx="1339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1" name="Freihand 140">
                <a:extLst>
                  <a:ext uri="{FF2B5EF4-FFF2-40B4-BE49-F238E27FC236}">
                    <a16:creationId xmlns:a16="http://schemas.microsoft.com/office/drawing/2014/main" id="{57BE1E58-B8D4-4A6C-801B-A892DCC72ACD}"/>
                  </a:ext>
                </a:extLst>
              </p14:cNvPr>
              <p14:cNvContentPartPr/>
              <p14:nvPr/>
            </p14:nvContentPartPr>
            <p14:xfrm>
              <a:off x="947141" y="2812352"/>
              <a:ext cx="360" cy="360"/>
            </p14:xfrm>
          </p:contentPart>
        </mc:Choice>
        <mc:Fallback>
          <p:pic>
            <p:nvPicPr>
              <p:cNvPr id="141" name="Freihand 140">
                <a:extLst>
                  <a:ext uri="{FF2B5EF4-FFF2-40B4-BE49-F238E27FC236}">
                    <a16:creationId xmlns:a16="http://schemas.microsoft.com/office/drawing/2014/main" id="{57BE1E58-B8D4-4A6C-801B-A892DCC72ACD}"/>
                  </a:ext>
                </a:extLst>
              </p:cNvPr>
              <p:cNvPicPr/>
              <p:nvPr/>
            </p:nvPicPr>
            <p:blipFill>
              <a:blip r:embed="rId68"/>
              <a:stretch>
                <a:fillRect/>
              </a:stretch>
            </p:blipFill>
            <p:spPr>
              <a:xfrm>
                <a:off x="942821" y="2808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2" name="Freihand 141">
                <a:extLst>
                  <a:ext uri="{FF2B5EF4-FFF2-40B4-BE49-F238E27FC236}">
                    <a16:creationId xmlns:a16="http://schemas.microsoft.com/office/drawing/2014/main" id="{3C826FCB-5378-46EA-A49C-C2A3C6B717EF}"/>
                  </a:ext>
                </a:extLst>
              </p14:cNvPr>
              <p14:cNvContentPartPr/>
              <p14:nvPr/>
            </p14:nvContentPartPr>
            <p14:xfrm>
              <a:off x="889901" y="2728832"/>
              <a:ext cx="52200" cy="98640"/>
            </p14:xfrm>
          </p:contentPart>
        </mc:Choice>
        <mc:Fallback>
          <p:pic>
            <p:nvPicPr>
              <p:cNvPr id="142" name="Freihand 141">
                <a:extLst>
                  <a:ext uri="{FF2B5EF4-FFF2-40B4-BE49-F238E27FC236}">
                    <a16:creationId xmlns:a16="http://schemas.microsoft.com/office/drawing/2014/main" id="{3C826FCB-5378-46EA-A49C-C2A3C6B717EF}"/>
                  </a:ext>
                </a:extLst>
              </p:cNvPr>
              <p:cNvPicPr/>
              <p:nvPr/>
            </p:nvPicPr>
            <p:blipFill>
              <a:blip r:embed="rId199"/>
              <a:stretch>
                <a:fillRect/>
              </a:stretch>
            </p:blipFill>
            <p:spPr>
              <a:xfrm>
                <a:off x="885581" y="2724512"/>
                <a:ext cx="60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3" name="Freihand 142">
                <a:extLst>
                  <a:ext uri="{FF2B5EF4-FFF2-40B4-BE49-F238E27FC236}">
                    <a16:creationId xmlns:a16="http://schemas.microsoft.com/office/drawing/2014/main" id="{F7244851-638E-4F49-BA41-051C9C14FA08}"/>
                  </a:ext>
                </a:extLst>
              </p14:cNvPr>
              <p14:cNvContentPartPr/>
              <p14:nvPr/>
            </p14:nvContentPartPr>
            <p14:xfrm>
              <a:off x="880541" y="2799752"/>
              <a:ext cx="75600" cy="10800"/>
            </p14:xfrm>
          </p:contentPart>
        </mc:Choice>
        <mc:Fallback>
          <p:pic>
            <p:nvPicPr>
              <p:cNvPr id="143" name="Freihand 142">
                <a:extLst>
                  <a:ext uri="{FF2B5EF4-FFF2-40B4-BE49-F238E27FC236}">
                    <a16:creationId xmlns:a16="http://schemas.microsoft.com/office/drawing/2014/main" id="{F7244851-638E-4F49-BA41-051C9C14FA08}"/>
                  </a:ext>
                </a:extLst>
              </p:cNvPr>
              <p:cNvPicPr/>
              <p:nvPr/>
            </p:nvPicPr>
            <p:blipFill>
              <a:blip r:embed="rId201"/>
              <a:stretch>
                <a:fillRect/>
              </a:stretch>
            </p:blipFill>
            <p:spPr>
              <a:xfrm>
                <a:off x="876221" y="2795432"/>
                <a:ext cx="84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Freihand 143">
                <a:extLst>
                  <a:ext uri="{FF2B5EF4-FFF2-40B4-BE49-F238E27FC236}">
                    <a16:creationId xmlns:a16="http://schemas.microsoft.com/office/drawing/2014/main" id="{12AC41C6-7378-440A-903F-081A1FF469A0}"/>
                  </a:ext>
                </a:extLst>
              </p14:cNvPr>
              <p14:cNvContentPartPr/>
              <p14:nvPr/>
            </p14:nvContentPartPr>
            <p14:xfrm>
              <a:off x="935981" y="2718032"/>
              <a:ext cx="96480" cy="155520"/>
            </p14:xfrm>
          </p:contentPart>
        </mc:Choice>
        <mc:Fallback>
          <p:pic>
            <p:nvPicPr>
              <p:cNvPr id="144" name="Freihand 143">
                <a:extLst>
                  <a:ext uri="{FF2B5EF4-FFF2-40B4-BE49-F238E27FC236}">
                    <a16:creationId xmlns:a16="http://schemas.microsoft.com/office/drawing/2014/main" id="{12AC41C6-7378-440A-903F-081A1FF469A0}"/>
                  </a:ext>
                </a:extLst>
              </p:cNvPr>
              <p:cNvPicPr/>
              <p:nvPr/>
            </p:nvPicPr>
            <p:blipFill>
              <a:blip r:embed="rId203"/>
              <a:stretch>
                <a:fillRect/>
              </a:stretch>
            </p:blipFill>
            <p:spPr>
              <a:xfrm>
                <a:off x="931661" y="2713712"/>
                <a:ext cx="105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3" name="Freihand 152">
                <a:extLst>
                  <a:ext uri="{FF2B5EF4-FFF2-40B4-BE49-F238E27FC236}">
                    <a16:creationId xmlns:a16="http://schemas.microsoft.com/office/drawing/2014/main" id="{BA9AB658-6CA7-4CC8-80D6-588331EDC1E5}"/>
                  </a:ext>
                </a:extLst>
              </p14:cNvPr>
              <p14:cNvContentPartPr/>
              <p14:nvPr/>
            </p14:nvContentPartPr>
            <p14:xfrm>
              <a:off x="278261" y="2528672"/>
              <a:ext cx="9000" cy="49680"/>
            </p14:xfrm>
          </p:contentPart>
        </mc:Choice>
        <mc:Fallback>
          <p:pic>
            <p:nvPicPr>
              <p:cNvPr id="153" name="Freihand 152">
                <a:extLst>
                  <a:ext uri="{FF2B5EF4-FFF2-40B4-BE49-F238E27FC236}">
                    <a16:creationId xmlns:a16="http://schemas.microsoft.com/office/drawing/2014/main" id="{BA9AB658-6CA7-4CC8-80D6-588331EDC1E5}"/>
                  </a:ext>
                </a:extLst>
              </p:cNvPr>
              <p:cNvPicPr/>
              <p:nvPr/>
            </p:nvPicPr>
            <p:blipFill>
              <a:blip r:embed="rId205"/>
              <a:stretch>
                <a:fillRect/>
              </a:stretch>
            </p:blipFill>
            <p:spPr>
              <a:xfrm>
                <a:off x="273941" y="2524352"/>
                <a:ext cx="176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4" name="Freihand 153">
                <a:extLst>
                  <a:ext uri="{FF2B5EF4-FFF2-40B4-BE49-F238E27FC236}">
                    <a16:creationId xmlns:a16="http://schemas.microsoft.com/office/drawing/2014/main" id="{3368ED7D-2E70-468C-B3D7-49559BACBF5C}"/>
                  </a:ext>
                </a:extLst>
              </p14:cNvPr>
              <p14:cNvContentPartPr/>
              <p14:nvPr/>
            </p14:nvContentPartPr>
            <p14:xfrm>
              <a:off x="251621" y="2539112"/>
              <a:ext cx="55800" cy="14760"/>
            </p14:xfrm>
          </p:contentPart>
        </mc:Choice>
        <mc:Fallback>
          <p:pic>
            <p:nvPicPr>
              <p:cNvPr id="154" name="Freihand 153">
                <a:extLst>
                  <a:ext uri="{FF2B5EF4-FFF2-40B4-BE49-F238E27FC236}">
                    <a16:creationId xmlns:a16="http://schemas.microsoft.com/office/drawing/2014/main" id="{3368ED7D-2E70-468C-B3D7-49559BACBF5C}"/>
                  </a:ext>
                </a:extLst>
              </p:cNvPr>
              <p:cNvPicPr/>
              <p:nvPr/>
            </p:nvPicPr>
            <p:blipFill>
              <a:blip r:embed="rId207"/>
              <a:stretch>
                <a:fillRect/>
              </a:stretch>
            </p:blipFill>
            <p:spPr>
              <a:xfrm>
                <a:off x="247301" y="2534792"/>
                <a:ext cx="64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5" name="Freihand 154">
                <a:extLst>
                  <a:ext uri="{FF2B5EF4-FFF2-40B4-BE49-F238E27FC236}">
                    <a16:creationId xmlns:a16="http://schemas.microsoft.com/office/drawing/2014/main" id="{C9F5E174-F230-4670-A240-D897B36D16E6}"/>
                  </a:ext>
                </a:extLst>
              </p14:cNvPr>
              <p14:cNvContentPartPr/>
              <p14:nvPr/>
            </p14:nvContentPartPr>
            <p14:xfrm>
              <a:off x="305621" y="2475752"/>
              <a:ext cx="36360" cy="112320"/>
            </p14:xfrm>
          </p:contentPart>
        </mc:Choice>
        <mc:Fallback>
          <p:pic>
            <p:nvPicPr>
              <p:cNvPr id="155" name="Freihand 154">
                <a:extLst>
                  <a:ext uri="{FF2B5EF4-FFF2-40B4-BE49-F238E27FC236}">
                    <a16:creationId xmlns:a16="http://schemas.microsoft.com/office/drawing/2014/main" id="{C9F5E174-F230-4670-A240-D897B36D16E6}"/>
                  </a:ext>
                </a:extLst>
              </p:cNvPr>
              <p:cNvPicPr/>
              <p:nvPr/>
            </p:nvPicPr>
            <p:blipFill>
              <a:blip r:embed="rId209"/>
              <a:stretch>
                <a:fillRect/>
              </a:stretch>
            </p:blipFill>
            <p:spPr>
              <a:xfrm>
                <a:off x="301301" y="2471432"/>
                <a:ext cx="450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6" name="Freihand 155">
                <a:extLst>
                  <a:ext uri="{FF2B5EF4-FFF2-40B4-BE49-F238E27FC236}">
                    <a16:creationId xmlns:a16="http://schemas.microsoft.com/office/drawing/2014/main" id="{C1850DCE-402C-4365-99D4-8E479660A8F5}"/>
                  </a:ext>
                </a:extLst>
              </p14:cNvPr>
              <p14:cNvContentPartPr/>
              <p14:nvPr/>
            </p14:nvContentPartPr>
            <p14:xfrm>
              <a:off x="267101" y="2455592"/>
              <a:ext cx="81360" cy="20160"/>
            </p14:xfrm>
          </p:contentPart>
        </mc:Choice>
        <mc:Fallback>
          <p:pic>
            <p:nvPicPr>
              <p:cNvPr id="156" name="Freihand 155">
                <a:extLst>
                  <a:ext uri="{FF2B5EF4-FFF2-40B4-BE49-F238E27FC236}">
                    <a16:creationId xmlns:a16="http://schemas.microsoft.com/office/drawing/2014/main" id="{C1850DCE-402C-4365-99D4-8E479660A8F5}"/>
                  </a:ext>
                </a:extLst>
              </p:cNvPr>
              <p:cNvPicPr/>
              <p:nvPr/>
            </p:nvPicPr>
            <p:blipFill>
              <a:blip r:embed="rId211"/>
              <a:stretch>
                <a:fillRect/>
              </a:stretch>
            </p:blipFill>
            <p:spPr>
              <a:xfrm>
                <a:off x="262781" y="2451272"/>
                <a:ext cx="90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7" name="Freihand 156">
                <a:extLst>
                  <a:ext uri="{FF2B5EF4-FFF2-40B4-BE49-F238E27FC236}">
                    <a16:creationId xmlns:a16="http://schemas.microsoft.com/office/drawing/2014/main" id="{65C46B71-56A8-4197-A251-E3912F60F089}"/>
                  </a:ext>
                </a:extLst>
              </p14:cNvPr>
              <p14:cNvContentPartPr/>
              <p14:nvPr/>
            </p14:nvContentPartPr>
            <p14:xfrm>
              <a:off x="339461" y="2432912"/>
              <a:ext cx="30960" cy="145800"/>
            </p14:xfrm>
          </p:contentPart>
        </mc:Choice>
        <mc:Fallback>
          <p:pic>
            <p:nvPicPr>
              <p:cNvPr id="157" name="Freihand 156">
                <a:extLst>
                  <a:ext uri="{FF2B5EF4-FFF2-40B4-BE49-F238E27FC236}">
                    <a16:creationId xmlns:a16="http://schemas.microsoft.com/office/drawing/2014/main" id="{65C46B71-56A8-4197-A251-E3912F60F089}"/>
                  </a:ext>
                </a:extLst>
              </p:cNvPr>
              <p:cNvPicPr/>
              <p:nvPr/>
            </p:nvPicPr>
            <p:blipFill>
              <a:blip r:embed="rId213"/>
              <a:stretch>
                <a:fillRect/>
              </a:stretch>
            </p:blipFill>
            <p:spPr>
              <a:xfrm>
                <a:off x="335141" y="2428592"/>
                <a:ext cx="39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8" name="Freihand 157">
                <a:extLst>
                  <a:ext uri="{FF2B5EF4-FFF2-40B4-BE49-F238E27FC236}">
                    <a16:creationId xmlns:a16="http://schemas.microsoft.com/office/drawing/2014/main" id="{126F78BD-0923-4762-A1E8-A42A1433612B}"/>
                  </a:ext>
                </a:extLst>
              </p14:cNvPr>
              <p14:cNvContentPartPr/>
              <p14:nvPr/>
            </p14:nvContentPartPr>
            <p14:xfrm>
              <a:off x="368621" y="2454872"/>
              <a:ext cx="14400" cy="122400"/>
            </p14:xfrm>
          </p:contentPart>
        </mc:Choice>
        <mc:Fallback>
          <p:pic>
            <p:nvPicPr>
              <p:cNvPr id="158" name="Freihand 157">
                <a:extLst>
                  <a:ext uri="{FF2B5EF4-FFF2-40B4-BE49-F238E27FC236}">
                    <a16:creationId xmlns:a16="http://schemas.microsoft.com/office/drawing/2014/main" id="{126F78BD-0923-4762-A1E8-A42A1433612B}"/>
                  </a:ext>
                </a:extLst>
              </p:cNvPr>
              <p:cNvPicPr/>
              <p:nvPr/>
            </p:nvPicPr>
            <p:blipFill>
              <a:blip r:embed="rId215"/>
              <a:stretch>
                <a:fillRect/>
              </a:stretch>
            </p:blipFill>
            <p:spPr>
              <a:xfrm>
                <a:off x="364301" y="2450552"/>
                <a:ext cx="23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9" name="Freihand 158">
                <a:extLst>
                  <a:ext uri="{FF2B5EF4-FFF2-40B4-BE49-F238E27FC236}">
                    <a16:creationId xmlns:a16="http://schemas.microsoft.com/office/drawing/2014/main" id="{41FCB38A-3402-45A9-8A2D-BC4AC413618A}"/>
                  </a:ext>
                </a:extLst>
              </p14:cNvPr>
              <p14:cNvContentPartPr/>
              <p14:nvPr/>
            </p14:nvContentPartPr>
            <p14:xfrm>
              <a:off x="374381" y="2526152"/>
              <a:ext cx="25920" cy="52200"/>
            </p14:xfrm>
          </p:contentPart>
        </mc:Choice>
        <mc:Fallback>
          <p:pic>
            <p:nvPicPr>
              <p:cNvPr id="159" name="Freihand 158">
                <a:extLst>
                  <a:ext uri="{FF2B5EF4-FFF2-40B4-BE49-F238E27FC236}">
                    <a16:creationId xmlns:a16="http://schemas.microsoft.com/office/drawing/2014/main" id="{41FCB38A-3402-45A9-8A2D-BC4AC413618A}"/>
                  </a:ext>
                </a:extLst>
              </p:cNvPr>
              <p:cNvPicPr/>
              <p:nvPr/>
            </p:nvPicPr>
            <p:blipFill>
              <a:blip r:embed="rId217"/>
              <a:stretch>
                <a:fillRect/>
              </a:stretch>
            </p:blipFill>
            <p:spPr>
              <a:xfrm>
                <a:off x="370061" y="2521832"/>
                <a:ext cx="345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0" name="Freihand 159">
                <a:extLst>
                  <a:ext uri="{FF2B5EF4-FFF2-40B4-BE49-F238E27FC236}">
                    <a16:creationId xmlns:a16="http://schemas.microsoft.com/office/drawing/2014/main" id="{F8F6AA4E-159B-4705-88A0-503CAB2FB031}"/>
                  </a:ext>
                </a:extLst>
              </p14:cNvPr>
              <p14:cNvContentPartPr/>
              <p14:nvPr/>
            </p14:nvContentPartPr>
            <p14:xfrm>
              <a:off x="407501" y="2429672"/>
              <a:ext cx="14400" cy="214920"/>
            </p14:xfrm>
          </p:contentPart>
        </mc:Choice>
        <mc:Fallback>
          <p:pic>
            <p:nvPicPr>
              <p:cNvPr id="160" name="Freihand 159">
                <a:extLst>
                  <a:ext uri="{FF2B5EF4-FFF2-40B4-BE49-F238E27FC236}">
                    <a16:creationId xmlns:a16="http://schemas.microsoft.com/office/drawing/2014/main" id="{F8F6AA4E-159B-4705-88A0-503CAB2FB031}"/>
                  </a:ext>
                </a:extLst>
              </p:cNvPr>
              <p:cNvPicPr/>
              <p:nvPr/>
            </p:nvPicPr>
            <p:blipFill>
              <a:blip r:embed="rId219"/>
              <a:stretch>
                <a:fillRect/>
              </a:stretch>
            </p:blipFill>
            <p:spPr>
              <a:xfrm>
                <a:off x="403181" y="2425352"/>
                <a:ext cx="23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70" name="Freihand 169">
                <a:extLst>
                  <a:ext uri="{FF2B5EF4-FFF2-40B4-BE49-F238E27FC236}">
                    <a16:creationId xmlns:a16="http://schemas.microsoft.com/office/drawing/2014/main" id="{D594C92E-7813-4369-AFD9-D151418555F0}"/>
                  </a:ext>
                </a:extLst>
              </p14:cNvPr>
              <p14:cNvContentPartPr/>
              <p14:nvPr/>
            </p14:nvContentPartPr>
            <p14:xfrm>
              <a:off x="359261" y="2939432"/>
              <a:ext cx="312480" cy="35640"/>
            </p14:xfrm>
          </p:contentPart>
        </mc:Choice>
        <mc:Fallback>
          <p:pic>
            <p:nvPicPr>
              <p:cNvPr id="170" name="Freihand 169">
                <a:extLst>
                  <a:ext uri="{FF2B5EF4-FFF2-40B4-BE49-F238E27FC236}">
                    <a16:creationId xmlns:a16="http://schemas.microsoft.com/office/drawing/2014/main" id="{D594C92E-7813-4369-AFD9-D151418555F0}"/>
                  </a:ext>
                </a:extLst>
              </p:cNvPr>
              <p:cNvPicPr/>
              <p:nvPr/>
            </p:nvPicPr>
            <p:blipFill>
              <a:blip r:embed="rId221"/>
              <a:stretch>
                <a:fillRect/>
              </a:stretch>
            </p:blipFill>
            <p:spPr>
              <a:xfrm>
                <a:off x="354941" y="2935112"/>
                <a:ext cx="321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1" name="Freihand 170">
                <a:extLst>
                  <a:ext uri="{FF2B5EF4-FFF2-40B4-BE49-F238E27FC236}">
                    <a16:creationId xmlns:a16="http://schemas.microsoft.com/office/drawing/2014/main" id="{1FA4EF98-F3F2-4591-B2B2-2A40AD23057F}"/>
                  </a:ext>
                </a:extLst>
              </p14:cNvPr>
              <p14:cNvContentPartPr/>
              <p14:nvPr/>
            </p14:nvContentPartPr>
            <p14:xfrm>
              <a:off x="1880981" y="2665112"/>
              <a:ext cx="47880" cy="61560"/>
            </p14:xfrm>
          </p:contentPart>
        </mc:Choice>
        <mc:Fallback>
          <p:pic>
            <p:nvPicPr>
              <p:cNvPr id="171" name="Freihand 170">
                <a:extLst>
                  <a:ext uri="{FF2B5EF4-FFF2-40B4-BE49-F238E27FC236}">
                    <a16:creationId xmlns:a16="http://schemas.microsoft.com/office/drawing/2014/main" id="{1FA4EF98-F3F2-4591-B2B2-2A40AD23057F}"/>
                  </a:ext>
                </a:extLst>
              </p:cNvPr>
              <p:cNvPicPr/>
              <p:nvPr/>
            </p:nvPicPr>
            <p:blipFill>
              <a:blip r:embed="rId223"/>
              <a:stretch>
                <a:fillRect/>
              </a:stretch>
            </p:blipFill>
            <p:spPr>
              <a:xfrm>
                <a:off x="1876661" y="2660792"/>
                <a:ext cx="565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2" name="Freihand 171">
                <a:extLst>
                  <a:ext uri="{FF2B5EF4-FFF2-40B4-BE49-F238E27FC236}">
                    <a16:creationId xmlns:a16="http://schemas.microsoft.com/office/drawing/2014/main" id="{C0C6054A-EDAC-47A3-AF89-34674D325C8B}"/>
                  </a:ext>
                </a:extLst>
              </p14:cNvPr>
              <p14:cNvContentPartPr/>
              <p14:nvPr/>
            </p14:nvContentPartPr>
            <p14:xfrm>
              <a:off x="1878101" y="4306352"/>
              <a:ext cx="65160" cy="74880"/>
            </p14:xfrm>
          </p:contentPart>
        </mc:Choice>
        <mc:Fallback>
          <p:pic>
            <p:nvPicPr>
              <p:cNvPr id="172" name="Freihand 171">
                <a:extLst>
                  <a:ext uri="{FF2B5EF4-FFF2-40B4-BE49-F238E27FC236}">
                    <a16:creationId xmlns:a16="http://schemas.microsoft.com/office/drawing/2014/main" id="{C0C6054A-EDAC-47A3-AF89-34674D325C8B}"/>
                  </a:ext>
                </a:extLst>
              </p:cNvPr>
              <p:cNvPicPr/>
              <p:nvPr/>
            </p:nvPicPr>
            <p:blipFill>
              <a:blip r:embed="rId225"/>
              <a:stretch>
                <a:fillRect/>
              </a:stretch>
            </p:blipFill>
            <p:spPr>
              <a:xfrm>
                <a:off x="1873781" y="4302032"/>
                <a:ext cx="73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3" name="Freihand 172">
                <a:extLst>
                  <a:ext uri="{FF2B5EF4-FFF2-40B4-BE49-F238E27FC236}">
                    <a16:creationId xmlns:a16="http://schemas.microsoft.com/office/drawing/2014/main" id="{9F9ED1CC-A332-499D-808E-6E9CD2799C46}"/>
                  </a:ext>
                </a:extLst>
              </p14:cNvPr>
              <p14:cNvContentPartPr/>
              <p14:nvPr/>
            </p14:nvContentPartPr>
            <p14:xfrm>
              <a:off x="1909781" y="4356752"/>
              <a:ext cx="24480" cy="18360"/>
            </p14:xfrm>
          </p:contentPart>
        </mc:Choice>
        <mc:Fallback>
          <p:pic>
            <p:nvPicPr>
              <p:cNvPr id="173" name="Freihand 172">
                <a:extLst>
                  <a:ext uri="{FF2B5EF4-FFF2-40B4-BE49-F238E27FC236}">
                    <a16:creationId xmlns:a16="http://schemas.microsoft.com/office/drawing/2014/main" id="{9F9ED1CC-A332-499D-808E-6E9CD2799C46}"/>
                  </a:ext>
                </a:extLst>
              </p:cNvPr>
              <p:cNvPicPr/>
              <p:nvPr/>
            </p:nvPicPr>
            <p:blipFill>
              <a:blip r:embed="rId227"/>
              <a:stretch>
                <a:fillRect/>
              </a:stretch>
            </p:blipFill>
            <p:spPr>
              <a:xfrm>
                <a:off x="1905461" y="4352432"/>
                <a:ext cx="33120" cy="27000"/>
              </a:xfrm>
              <a:prstGeom prst="rect">
                <a:avLst/>
              </a:prstGeom>
            </p:spPr>
          </p:pic>
        </mc:Fallback>
      </mc:AlternateContent>
      <p:grpSp>
        <p:nvGrpSpPr>
          <p:cNvPr id="176" name="Gruppieren 175">
            <a:extLst>
              <a:ext uri="{FF2B5EF4-FFF2-40B4-BE49-F238E27FC236}">
                <a16:creationId xmlns:a16="http://schemas.microsoft.com/office/drawing/2014/main" id="{EE27C3B1-DB57-4F3E-BACD-AB553E17728F}"/>
              </a:ext>
            </a:extLst>
          </p:cNvPr>
          <p:cNvGrpSpPr/>
          <p:nvPr/>
        </p:nvGrpSpPr>
        <p:grpSpPr>
          <a:xfrm>
            <a:off x="960461" y="4471232"/>
            <a:ext cx="97920" cy="293760"/>
            <a:chOff x="960461" y="4471232"/>
            <a:chExt cx="97920" cy="293760"/>
          </a:xfrm>
        </p:grpSpPr>
        <mc:AlternateContent xmlns:mc="http://schemas.openxmlformats.org/markup-compatibility/2006">
          <mc:Choice xmlns:p14="http://schemas.microsoft.com/office/powerpoint/2010/main" Requires="p14">
            <p:contentPart p14:bwMode="auto" r:id="rId228">
              <p14:nvContentPartPr>
                <p14:cNvPr id="174" name="Freihand 173">
                  <a:extLst>
                    <a:ext uri="{FF2B5EF4-FFF2-40B4-BE49-F238E27FC236}">
                      <a16:creationId xmlns:a16="http://schemas.microsoft.com/office/drawing/2014/main" id="{0049D069-B5E6-41E7-B9B5-ABD6437D2C12}"/>
                    </a:ext>
                  </a:extLst>
                </p14:cNvPr>
                <p14:cNvContentPartPr/>
                <p14:nvPr/>
              </p14:nvContentPartPr>
              <p14:xfrm>
                <a:off x="1023101" y="4471232"/>
                <a:ext cx="13680" cy="201960"/>
              </p14:xfrm>
            </p:contentPart>
          </mc:Choice>
          <mc:Fallback>
            <p:pic>
              <p:nvPicPr>
                <p:cNvPr id="174" name="Freihand 173">
                  <a:extLst>
                    <a:ext uri="{FF2B5EF4-FFF2-40B4-BE49-F238E27FC236}">
                      <a16:creationId xmlns:a16="http://schemas.microsoft.com/office/drawing/2014/main" id="{0049D069-B5E6-41E7-B9B5-ABD6437D2C12}"/>
                    </a:ext>
                  </a:extLst>
                </p:cNvPr>
                <p:cNvPicPr/>
                <p:nvPr/>
              </p:nvPicPr>
              <p:blipFill>
                <a:blip r:embed="rId229"/>
                <a:stretch>
                  <a:fillRect/>
                </a:stretch>
              </p:blipFill>
              <p:spPr>
                <a:xfrm>
                  <a:off x="1018781" y="4466912"/>
                  <a:ext cx="22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5" name="Freihand 174">
                  <a:extLst>
                    <a:ext uri="{FF2B5EF4-FFF2-40B4-BE49-F238E27FC236}">
                      <a16:creationId xmlns:a16="http://schemas.microsoft.com/office/drawing/2014/main" id="{5C74BC9E-91E2-4D37-A84F-40FF25ADBCF8}"/>
                    </a:ext>
                  </a:extLst>
                </p14:cNvPr>
                <p14:cNvContentPartPr/>
                <p14:nvPr/>
              </p14:nvContentPartPr>
              <p14:xfrm>
                <a:off x="960461" y="4630352"/>
                <a:ext cx="97920" cy="134640"/>
              </p14:xfrm>
            </p:contentPart>
          </mc:Choice>
          <mc:Fallback>
            <p:pic>
              <p:nvPicPr>
                <p:cNvPr id="175" name="Freihand 174">
                  <a:extLst>
                    <a:ext uri="{FF2B5EF4-FFF2-40B4-BE49-F238E27FC236}">
                      <a16:creationId xmlns:a16="http://schemas.microsoft.com/office/drawing/2014/main" id="{5C74BC9E-91E2-4D37-A84F-40FF25ADBCF8}"/>
                    </a:ext>
                  </a:extLst>
                </p:cNvPr>
                <p:cNvPicPr/>
                <p:nvPr/>
              </p:nvPicPr>
              <p:blipFill>
                <a:blip r:embed="rId231"/>
                <a:stretch>
                  <a:fillRect/>
                </a:stretch>
              </p:blipFill>
              <p:spPr>
                <a:xfrm>
                  <a:off x="956141" y="4626032"/>
                  <a:ext cx="106560" cy="143280"/>
                </a:xfrm>
                <a:prstGeom prst="rect">
                  <a:avLst/>
                </a:prstGeom>
              </p:spPr>
            </p:pic>
          </mc:Fallback>
        </mc:AlternateContent>
      </p:grpSp>
      <p:grpSp>
        <p:nvGrpSpPr>
          <p:cNvPr id="178" name="Gruppieren 177">
            <a:extLst>
              <a:ext uri="{FF2B5EF4-FFF2-40B4-BE49-F238E27FC236}">
                <a16:creationId xmlns:a16="http://schemas.microsoft.com/office/drawing/2014/main" id="{FB74CB83-883E-4DE4-9704-5AEDD17A4827}"/>
              </a:ext>
            </a:extLst>
          </p:cNvPr>
          <p:cNvGrpSpPr/>
          <p:nvPr/>
        </p:nvGrpSpPr>
        <p:grpSpPr>
          <a:xfrm>
            <a:off x="4471181" y="1825232"/>
            <a:ext cx="964440" cy="547920"/>
            <a:chOff x="4471181" y="1825232"/>
            <a:chExt cx="964440" cy="547920"/>
          </a:xfrm>
        </p:grpSpPr>
        <mc:AlternateContent xmlns:mc="http://schemas.openxmlformats.org/markup-compatibility/2006">
          <mc:Choice xmlns:p14="http://schemas.microsoft.com/office/powerpoint/2010/main" Requires="p14">
            <p:contentPart p14:bwMode="auto" r:id="rId232">
              <p14:nvContentPartPr>
                <p14:cNvPr id="162" name="Freihand 161">
                  <a:extLst>
                    <a:ext uri="{FF2B5EF4-FFF2-40B4-BE49-F238E27FC236}">
                      <a16:creationId xmlns:a16="http://schemas.microsoft.com/office/drawing/2014/main" id="{A5749ABC-6DC1-49E7-A407-3FDCC49DA92A}"/>
                    </a:ext>
                  </a:extLst>
                </p14:cNvPr>
                <p14:cNvContentPartPr/>
                <p14:nvPr/>
              </p14:nvContentPartPr>
              <p14:xfrm>
                <a:off x="5069141" y="2040872"/>
                <a:ext cx="45720" cy="148680"/>
              </p14:xfrm>
            </p:contentPart>
          </mc:Choice>
          <mc:Fallback>
            <p:pic>
              <p:nvPicPr>
                <p:cNvPr id="162" name="Freihand 161">
                  <a:extLst>
                    <a:ext uri="{FF2B5EF4-FFF2-40B4-BE49-F238E27FC236}">
                      <a16:creationId xmlns:a16="http://schemas.microsoft.com/office/drawing/2014/main" id="{A5749ABC-6DC1-49E7-A407-3FDCC49DA92A}"/>
                    </a:ext>
                  </a:extLst>
                </p:cNvPr>
                <p:cNvPicPr/>
                <p:nvPr/>
              </p:nvPicPr>
              <p:blipFill>
                <a:blip r:embed="rId233"/>
                <a:stretch>
                  <a:fillRect/>
                </a:stretch>
              </p:blipFill>
              <p:spPr>
                <a:xfrm>
                  <a:off x="5064821" y="2036552"/>
                  <a:ext cx="54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3" name="Freihand 162">
                  <a:extLst>
                    <a:ext uri="{FF2B5EF4-FFF2-40B4-BE49-F238E27FC236}">
                      <a16:creationId xmlns:a16="http://schemas.microsoft.com/office/drawing/2014/main" id="{8F092FC6-A3BF-4444-95A8-BF375F5EE5B4}"/>
                    </a:ext>
                  </a:extLst>
                </p14:cNvPr>
                <p14:cNvContentPartPr/>
                <p14:nvPr/>
              </p14:nvContentPartPr>
              <p14:xfrm>
                <a:off x="5141501" y="1938272"/>
                <a:ext cx="60480" cy="191520"/>
              </p14:xfrm>
            </p:contentPart>
          </mc:Choice>
          <mc:Fallback>
            <p:pic>
              <p:nvPicPr>
                <p:cNvPr id="163" name="Freihand 162">
                  <a:extLst>
                    <a:ext uri="{FF2B5EF4-FFF2-40B4-BE49-F238E27FC236}">
                      <a16:creationId xmlns:a16="http://schemas.microsoft.com/office/drawing/2014/main" id="{8F092FC6-A3BF-4444-95A8-BF375F5EE5B4}"/>
                    </a:ext>
                  </a:extLst>
                </p:cNvPr>
                <p:cNvPicPr/>
                <p:nvPr/>
              </p:nvPicPr>
              <p:blipFill>
                <a:blip r:embed="rId235"/>
                <a:stretch>
                  <a:fillRect/>
                </a:stretch>
              </p:blipFill>
              <p:spPr>
                <a:xfrm>
                  <a:off x="5137181" y="1933952"/>
                  <a:ext cx="69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5" name="Freihand 164">
                  <a:extLst>
                    <a:ext uri="{FF2B5EF4-FFF2-40B4-BE49-F238E27FC236}">
                      <a16:creationId xmlns:a16="http://schemas.microsoft.com/office/drawing/2014/main" id="{35E3B146-A3CB-4D60-943D-21B3756BCEA5}"/>
                    </a:ext>
                  </a:extLst>
                </p14:cNvPr>
                <p14:cNvContentPartPr/>
                <p14:nvPr/>
              </p14:nvContentPartPr>
              <p14:xfrm>
                <a:off x="5144381" y="2010272"/>
                <a:ext cx="2880" cy="9720"/>
              </p14:xfrm>
            </p:contentPart>
          </mc:Choice>
          <mc:Fallback>
            <p:pic>
              <p:nvPicPr>
                <p:cNvPr id="165" name="Freihand 164">
                  <a:extLst>
                    <a:ext uri="{FF2B5EF4-FFF2-40B4-BE49-F238E27FC236}">
                      <a16:creationId xmlns:a16="http://schemas.microsoft.com/office/drawing/2014/main" id="{35E3B146-A3CB-4D60-943D-21B3756BCEA5}"/>
                    </a:ext>
                  </a:extLst>
                </p:cNvPr>
                <p:cNvPicPr/>
                <p:nvPr/>
              </p:nvPicPr>
              <p:blipFill>
                <a:blip r:embed="rId237"/>
                <a:stretch>
                  <a:fillRect/>
                </a:stretch>
              </p:blipFill>
              <p:spPr>
                <a:xfrm>
                  <a:off x="5140061" y="2005952"/>
                  <a:ext cx="11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6" name="Freihand 165">
                  <a:extLst>
                    <a:ext uri="{FF2B5EF4-FFF2-40B4-BE49-F238E27FC236}">
                      <a16:creationId xmlns:a16="http://schemas.microsoft.com/office/drawing/2014/main" id="{278B009F-954E-43D8-B148-EB360ED881FC}"/>
                    </a:ext>
                  </a:extLst>
                </p14:cNvPr>
                <p14:cNvContentPartPr/>
                <p14:nvPr/>
              </p14:nvContentPartPr>
              <p14:xfrm>
                <a:off x="5189381" y="1826672"/>
                <a:ext cx="13320" cy="30960"/>
              </p14:xfrm>
            </p:contentPart>
          </mc:Choice>
          <mc:Fallback>
            <p:pic>
              <p:nvPicPr>
                <p:cNvPr id="166" name="Freihand 165">
                  <a:extLst>
                    <a:ext uri="{FF2B5EF4-FFF2-40B4-BE49-F238E27FC236}">
                      <a16:creationId xmlns:a16="http://schemas.microsoft.com/office/drawing/2014/main" id="{278B009F-954E-43D8-B148-EB360ED881FC}"/>
                    </a:ext>
                  </a:extLst>
                </p:cNvPr>
                <p:cNvPicPr/>
                <p:nvPr/>
              </p:nvPicPr>
              <p:blipFill>
                <a:blip r:embed="rId239"/>
                <a:stretch>
                  <a:fillRect/>
                </a:stretch>
              </p:blipFill>
              <p:spPr>
                <a:xfrm>
                  <a:off x="5185061" y="1822352"/>
                  <a:ext cx="21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7" name="Freihand 166">
                  <a:extLst>
                    <a:ext uri="{FF2B5EF4-FFF2-40B4-BE49-F238E27FC236}">
                      <a16:creationId xmlns:a16="http://schemas.microsoft.com/office/drawing/2014/main" id="{35D64CF2-783E-403E-B279-637B7077B5F7}"/>
                    </a:ext>
                  </a:extLst>
                </p14:cNvPr>
                <p14:cNvContentPartPr/>
                <p14:nvPr/>
              </p14:nvContentPartPr>
              <p14:xfrm>
                <a:off x="5204141" y="2045912"/>
                <a:ext cx="64440" cy="110880"/>
              </p14:xfrm>
            </p:contentPart>
          </mc:Choice>
          <mc:Fallback>
            <p:pic>
              <p:nvPicPr>
                <p:cNvPr id="167" name="Freihand 166">
                  <a:extLst>
                    <a:ext uri="{FF2B5EF4-FFF2-40B4-BE49-F238E27FC236}">
                      <a16:creationId xmlns:a16="http://schemas.microsoft.com/office/drawing/2014/main" id="{35D64CF2-783E-403E-B279-637B7077B5F7}"/>
                    </a:ext>
                  </a:extLst>
                </p:cNvPr>
                <p:cNvPicPr/>
                <p:nvPr/>
              </p:nvPicPr>
              <p:blipFill>
                <a:blip r:embed="rId241"/>
                <a:stretch>
                  <a:fillRect/>
                </a:stretch>
              </p:blipFill>
              <p:spPr>
                <a:xfrm>
                  <a:off x="5199821" y="2041592"/>
                  <a:ext cx="73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8" name="Freihand 167">
                  <a:extLst>
                    <a:ext uri="{FF2B5EF4-FFF2-40B4-BE49-F238E27FC236}">
                      <a16:creationId xmlns:a16="http://schemas.microsoft.com/office/drawing/2014/main" id="{58189AD8-458C-4F07-8213-75AD3F20B6E7}"/>
                    </a:ext>
                  </a:extLst>
                </p14:cNvPr>
                <p14:cNvContentPartPr/>
                <p14:nvPr/>
              </p14:nvContentPartPr>
              <p14:xfrm>
                <a:off x="5260661" y="1876352"/>
                <a:ext cx="114840" cy="366840"/>
              </p14:xfrm>
            </p:contentPart>
          </mc:Choice>
          <mc:Fallback>
            <p:pic>
              <p:nvPicPr>
                <p:cNvPr id="168" name="Freihand 167">
                  <a:extLst>
                    <a:ext uri="{FF2B5EF4-FFF2-40B4-BE49-F238E27FC236}">
                      <a16:creationId xmlns:a16="http://schemas.microsoft.com/office/drawing/2014/main" id="{58189AD8-458C-4F07-8213-75AD3F20B6E7}"/>
                    </a:ext>
                  </a:extLst>
                </p:cNvPr>
                <p:cNvPicPr/>
                <p:nvPr/>
              </p:nvPicPr>
              <p:blipFill>
                <a:blip r:embed="rId243"/>
                <a:stretch>
                  <a:fillRect/>
                </a:stretch>
              </p:blipFill>
              <p:spPr>
                <a:xfrm>
                  <a:off x="5256341" y="1872032"/>
                  <a:ext cx="123480" cy="375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7" name="Freihand 176">
                  <a:extLst>
                    <a:ext uri="{FF2B5EF4-FFF2-40B4-BE49-F238E27FC236}">
                      <a16:creationId xmlns:a16="http://schemas.microsoft.com/office/drawing/2014/main" id="{6F5B82B7-A684-47EB-B8F0-EA99DB448578}"/>
                    </a:ext>
                  </a:extLst>
                </p14:cNvPr>
                <p14:cNvContentPartPr/>
                <p14:nvPr/>
              </p14:nvContentPartPr>
              <p14:xfrm>
                <a:off x="4471181" y="1825232"/>
                <a:ext cx="964440" cy="547920"/>
              </p14:xfrm>
            </p:contentPart>
          </mc:Choice>
          <mc:Fallback>
            <p:pic>
              <p:nvPicPr>
                <p:cNvPr id="177" name="Freihand 176">
                  <a:extLst>
                    <a:ext uri="{FF2B5EF4-FFF2-40B4-BE49-F238E27FC236}">
                      <a16:creationId xmlns:a16="http://schemas.microsoft.com/office/drawing/2014/main" id="{6F5B82B7-A684-47EB-B8F0-EA99DB448578}"/>
                    </a:ext>
                  </a:extLst>
                </p:cNvPr>
                <p:cNvPicPr/>
                <p:nvPr/>
              </p:nvPicPr>
              <p:blipFill>
                <a:blip r:embed="rId245"/>
                <a:stretch>
                  <a:fillRect/>
                </a:stretch>
              </p:blipFill>
              <p:spPr>
                <a:xfrm>
                  <a:off x="4466861" y="1820912"/>
                  <a:ext cx="973080" cy="55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6">
            <p14:nvContentPartPr>
              <p14:cNvPr id="179" name="Freihand 178">
                <a:extLst>
                  <a:ext uri="{FF2B5EF4-FFF2-40B4-BE49-F238E27FC236}">
                    <a16:creationId xmlns:a16="http://schemas.microsoft.com/office/drawing/2014/main" id="{92C56FCD-4CE2-421F-BDF9-E60CD56ACF50}"/>
                  </a:ext>
                </a:extLst>
              </p14:cNvPr>
              <p14:cNvContentPartPr/>
              <p14:nvPr/>
            </p14:nvContentPartPr>
            <p14:xfrm>
              <a:off x="1253861" y="4770392"/>
              <a:ext cx="13680" cy="20160"/>
            </p14:xfrm>
          </p:contentPart>
        </mc:Choice>
        <mc:Fallback>
          <p:pic>
            <p:nvPicPr>
              <p:cNvPr id="179" name="Freihand 178">
                <a:extLst>
                  <a:ext uri="{FF2B5EF4-FFF2-40B4-BE49-F238E27FC236}">
                    <a16:creationId xmlns:a16="http://schemas.microsoft.com/office/drawing/2014/main" id="{92C56FCD-4CE2-421F-BDF9-E60CD56ACF50}"/>
                  </a:ext>
                </a:extLst>
              </p:cNvPr>
              <p:cNvPicPr/>
              <p:nvPr/>
            </p:nvPicPr>
            <p:blipFill>
              <a:blip r:embed="rId247"/>
              <a:stretch>
                <a:fillRect/>
              </a:stretch>
            </p:blipFill>
            <p:spPr>
              <a:xfrm>
                <a:off x="1249541" y="4766072"/>
                <a:ext cx="22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0" name="Freihand 179">
                <a:extLst>
                  <a:ext uri="{FF2B5EF4-FFF2-40B4-BE49-F238E27FC236}">
                    <a16:creationId xmlns:a16="http://schemas.microsoft.com/office/drawing/2014/main" id="{55035D47-AB1D-4B03-8C55-701EB970841C}"/>
                  </a:ext>
                </a:extLst>
              </p14:cNvPr>
              <p14:cNvContentPartPr/>
              <p14:nvPr/>
            </p14:nvContentPartPr>
            <p14:xfrm>
              <a:off x="2348621" y="4694072"/>
              <a:ext cx="68400" cy="39600"/>
            </p14:xfrm>
          </p:contentPart>
        </mc:Choice>
        <mc:Fallback>
          <p:pic>
            <p:nvPicPr>
              <p:cNvPr id="180" name="Freihand 179">
                <a:extLst>
                  <a:ext uri="{FF2B5EF4-FFF2-40B4-BE49-F238E27FC236}">
                    <a16:creationId xmlns:a16="http://schemas.microsoft.com/office/drawing/2014/main" id="{55035D47-AB1D-4B03-8C55-701EB970841C}"/>
                  </a:ext>
                </a:extLst>
              </p:cNvPr>
              <p:cNvPicPr/>
              <p:nvPr/>
            </p:nvPicPr>
            <p:blipFill>
              <a:blip r:embed="rId249"/>
              <a:stretch>
                <a:fillRect/>
              </a:stretch>
            </p:blipFill>
            <p:spPr>
              <a:xfrm>
                <a:off x="2344301" y="4689752"/>
                <a:ext cx="77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09" name="Freihand 208">
                <a:extLst>
                  <a:ext uri="{FF2B5EF4-FFF2-40B4-BE49-F238E27FC236}">
                    <a16:creationId xmlns:a16="http://schemas.microsoft.com/office/drawing/2014/main" id="{614159F6-9563-4D8C-9FE2-6CFBE0C03D65}"/>
                  </a:ext>
                </a:extLst>
              </p14:cNvPr>
              <p14:cNvContentPartPr/>
              <p14:nvPr/>
            </p14:nvContentPartPr>
            <p14:xfrm>
              <a:off x="2277341" y="2271992"/>
              <a:ext cx="40320" cy="74880"/>
            </p14:xfrm>
          </p:contentPart>
        </mc:Choice>
        <mc:Fallback>
          <p:pic>
            <p:nvPicPr>
              <p:cNvPr id="209" name="Freihand 208">
                <a:extLst>
                  <a:ext uri="{FF2B5EF4-FFF2-40B4-BE49-F238E27FC236}">
                    <a16:creationId xmlns:a16="http://schemas.microsoft.com/office/drawing/2014/main" id="{614159F6-9563-4D8C-9FE2-6CFBE0C03D65}"/>
                  </a:ext>
                </a:extLst>
              </p:cNvPr>
              <p:cNvPicPr/>
              <p:nvPr/>
            </p:nvPicPr>
            <p:blipFill>
              <a:blip r:embed="rId251"/>
              <a:stretch>
                <a:fillRect/>
              </a:stretch>
            </p:blipFill>
            <p:spPr>
              <a:xfrm>
                <a:off x="2273021" y="2267672"/>
                <a:ext cx="48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0" name="Freihand 209">
                <a:extLst>
                  <a:ext uri="{FF2B5EF4-FFF2-40B4-BE49-F238E27FC236}">
                    <a16:creationId xmlns:a16="http://schemas.microsoft.com/office/drawing/2014/main" id="{5227A750-EEA9-4C14-BDA8-3EAE7F1CE570}"/>
                  </a:ext>
                </a:extLst>
              </p14:cNvPr>
              <p14:cNvContentPartPr/>
              <p14:nvPr/>
            </p14:nvContentPartPr>
            <p14:xfrm>
              <a:off x="1198061" y="4338752"/>
              <a:ext cx="123840" cy="46080"/>
            </p14:xfrm>
          </p:contentPart>
        </mc:Choice>
        <mc:Fallback>
          <p:pic>
            <p:nvPicPr>
              <p:cNvPr id="210" name="Freihand 209">
                <a:extLst>
                  <a:ext uri="{FF2B5EF4-FFF2-40B4-BE49-F238E27FC236}">
                    <a16:creationId xmlns:a16="http://schemas.microsoft.com/office/drawing/2014/main" id="{5227A750-EEA9-4C14-BDA8-3EAE7F1CE570}"/>
                  </a:ext>
                </a:extLst>
              </p:cNvPr>
              <p:cNvPicPr/>
              <p:nvPr/>
            </p:nvPicPr>
            <p:blipFill>
              <a:blip r:embed="rId253"/>
              <a:stretch>
                <a:fillRect/>
              </a:stretch>
            </p:blipFill>
            <p:spPr>
              <a:xfrm>
                <a:off x="1193741" y="4334432"/>
                <a:ext cx="132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1" name="Freihand 210">
                <a:extLst>
                  <a:ext uri="{FF2B5EF4-FFF2-40B4-BE49-F238E27FC236}">
                    <a16:creationId xmlns:a16="http://schemas.microsoft.com/office/drawing/2014/main" id="{1E00FBBD-E50D-45DE-96B9-FFB8843DC8C7}"/>
                  </a:ext>
                </a:extLst>
              </p14:cNvPr>
              <p14:cNvContentPartPr/>
              <p14:nvPr/>
            </p14:nvContentPartPr>
            <p14:xfrm>
              <a:off x="2273381" y="2303672"/>
              <a:ext cx="38880" cy="46080"/>
            </p14:xfrm>
          </p:contentPart>
        </mc:Choice>
        <mc:Fallback>
          <p:pic>
            <p:nvPicPr>
              <p:cNvPr id="211" name="Freihand 210">
                <a:extLst>
                  <a:ext uri="{FF2B5EF4-FFF2-40B4-BE49-F238E27FC236}">
                    <a16:creationId xmlns:a16="http://schemas.microsoft.com/office/drawing/2014/main" id="{1E00FBBD-E50D-45DE-96B9-FFB8843DC8C7}"/>
                  </a:ext>
                </a:extLst>
              </p:cNvPr>
              <p:cNvPicPr/>
              <p:nvPr/>
            </p:nvPicPr>
            <p:blipFill>
              <a:blip r:embed="rId255"/>
              <a:stretch>
                <a:fillRect/>
              </a:stretch>
            </p:blipFill>
            <p:spPr>
              <a:xfrm>
                <a:off x="2269061" y="2299352"/>
                <a:ext cx="475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2" name="Freihand 211">
                <a:extLst>
                  <a:ext uri="{FF2B5EF4-FFF2-40B4-BE49-F238E27FC236}">
                    <a16:creationId xmlns:a16="http://schemas.microsoft.com/office/drawing/2014/main" id="{6866EF1D-1298-43F8-9BB7-3F04989AA3E6}"/>
                  </a:ext>
                </a:extLst>
              </p14:cNvPr>
              <p14:cNvContentPartPr/>
              <p14:nvPr/>
            </p14:nvContentPartPr>
            <p14:xfrm>
              <a:off x="5287301" y="1449032"/>
              <a:ext cx="519840" cy="165960"/>
            </p14:xfrm>
          </p:contentPart>
        </mc:Choice>
        <mc:Fallback>
          <p:pic>
            <p:nvPicPr>
              <p:cNvPr id="212" name="Freihand 211">
                <a:extLst>
                  <a:ext uri="{FF2B5EF4-FFF2-40B4-BE49-F238E27FC236}">
                    <a16:creationId xmlns:a16="http://schemas.microsoft.com/office/drawing/2014/main" id="{6866EF1D-1298-43F8-9BB7-3F04989AA3E6}"/>
                  </a:ext>
                </a:extLst>
              </p:cNvPr>
              <p:cNvPicPr/>
              <p:nvPr/>
            </p:nvPicPr>
            <p:blipFill>
              <a:blip r:embed="rId257"/>
              <a:stretch>
                <a:fillRect/>
              </a:stretch>
            </p:blipFill>
            <p:spPr>
              <a:xfrm>
                <a:off x="5282981" y="1444712"/>
                <a:ext cx="528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46" name="Freihand 245">
                <a:extLst>
                  <a:ext uri="{FF2B5EF4-FFF2-40B4-BE49-F238E27FC236}">
                    <a16:creationId xmlns:a16="http://schemas.microsoft.com/office/drawing/2014/main" id="{26849E18-E342-4462-898F-10976CCC1E97}"/>
                  </a:ext>
                </a:extLst>
              </p14:cNvPr>
              <p14:cNvContentPartPr/>
              <p14:nvPr/>
            </p14:nvContentPartPr>
            <p14:xfrm>
              <a:off x="2379941" y="6130112"/>
              <a:ext cx="33840" cy="161280"/>
            </p14:xfrm>
          </p:contentPart>
        </mc:Choice>
        <mc:Fallback>
          <p:pic>
            <p:nvPicPr>
              <p:cNvPr id="246" name="Freihand 245">
                <a:extLst>
                  <a:ext uri="{FF2B5EF4-FFF2-40B4-BE49-F238E27FC236}">
                    <a16:creationId xmlns:a16="http://schemas.microsoft.com/office/drawing/2014/main" id="{26849E18-E342-4462-898F-10976CCC1E97}"/>
                  </a:ext>
                </a:extLst>
              </p:cNvPr>
              <p:cNvPicPr/>
              <p:nvPr/>
            </p:nvPicPr>
            <p:blipFill>
              <a:blip r:embed="rId259"/>
              <a:stretch>
                <a:fillRect/>
              </a:stretch>
            </p:blipFill>
            <p:spPr>
              <a:xfrm>
                <a:off x="2375621" y="6125792"/>
                <a:ext cx="42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48" name="Freihand 247">
                <a:extLst>
                  <a:ext uri="{FF2B5EF4-FFF2-40B4-BE49-F238E27FC236}">
                    <a16:creationId xmlns:a16="http://schemas.microsoft.com/office/drawing/2014/main" id="{15628C96-9C92-4E34-9957-50E4F3CAEB8F}"/>
                  </a:ext>
                </a:extLst>
              </p14:cNvPr>
              <p14:cNvContentPartPr/>
              <p14:nvPr/>
            </p14:nvContentPartPr>
            <p14:xfrm>
              <a:off x="6242021" y="1382792"/>
              <a:ext cx="458640" cy="85680"/>
            </p14:xfrm>
          </p:contentPart>
        </mc:Choice>
        <mc:Fallback>
          <p:pic>
            <p:nvPicPr>
              <p:cNvPr id="248" name="Freihand 247">
                <a:extLst>
                  <a:ext uri="{FF2B5EF4-FFF2-40B4-BE49-F238E27FC236}">
                    <a16:creationId xmlns:a16="http://schemas.microsoft.com/office/drawing/2014/main" id="{15628C96-9C92-4E34-9957-50E4F3CAEB8F}"/>
                  </a:ext>
                </a:extLst>
              </p:cNvPr>
              <p:cNvPicPr/>
              <p:nvPr/>
            </p:nvPicPr>
            <p:blipFill>
              <a:blip r:embed="rId261"/>
              <a:stretch>
                <a:fillRect/>
              </a:stretch>
            </p:blipFill>
            <p:spPr>
              <a:xfrm>
                <a:off x="6237701" y="1378472"/>
                <a:ext cx="467280" cy="94320"/>
              </a:xfrm>
              <a:prstGeom prst="rect">
                <a:avLst/>
              </a:prstGeom>
            </p:spPr>
          </p:pic>
        </mc:Fallback>
      </mc:AlternateContent>
      <p:grpSp>
        <p:nvGrpSpPr>
          <p:cNvPr id="251" name="Gruppieren 250">
            <a:extLst>
              <a:ext uri="{FF2B5EF4-FFF2-40B4-BE49-F238E27FC236}">
                <a16:creationId xmlns:a16="http://schemas.microsoft.com/office/drawing/2014/main" id="{02BF563B-6C48-4142-B1AA-A7F9360B6982}"/>
              </a:ext>
            </a:extLst>
          </p:cNvPr>
          <p:cNvGrpSpPr/>
          <p:nvPr/>
        </p:nvGrpSpPr>
        <p:grpSpPr>
          <a:xfrm>
            <a:off x="4510781" y="1122872"/>
            <a:ext cx="2132640" cy="580320"/>
            <a:chOff x="4510781" y="1122872"/>
            <a:chExt cx="2132640" cy="580320"/>
          </a:xfrm>
        </p:grpSpPr>
        <mc:AlternateContent xmlns:mc="http://schemas.openxmlformats.org/markup-compatibility/2006">
          <mc:Choice xmlns:p14="http://schemas.microsoft.com/office/powerpoint/2010/main" Requires="p14">
            <p:contentPart p14:bwMode="auto" r:id="rId262">
              <p14:nvContentPartPr>
                <p14:cNvPr id="181" name="Freihand 180">
                  <a:extLst>
                    <a:ext uri="{FF2B5EF4-FFF2-40B4-BE49-F238E27FC236}">
                      <a16:creationId xmlns:a16="http://schemas.microsoft.com/office/drawing/2014/main" id="{0F2D3AF3-C974-4AA9-960F-A5900C3A08F4}"/>
                    </a:ext>
                  </a:extLst>
                </p14:cNvPr>
                <p14:cNvContentPartPr/>
                <p14:nvPr/>
              </p14:nvContentPartPr>
              <p14:xfrm>
                <a:off x="4510781" y="1509152"/>
                <a:ext cx="110520" cy="85680"/>
              </p14:xfrm>
            </p:contentPart>
          </mc:Choice>
          <mc:Fallback>
            <p:pic>
              <p:nvPicPr>
                <p:cNvPr id="181" name="Freihand 180">
                  <a:extLst>
                    <a:ext uri="{FF2B5EF4-FFF2-40B4-BE49-F238E27FC236}">
                      <a16:creationId xmlns:a16="http://schemas.microsoft.com/office/drawing/2014/main" id="{0F2D3AF3-C974-4AA9-960F-A5900C3A08F4}"/>
                    </a:ext>
                  </a:extLst>
                </p:cNvPr>
                <p:cNvPicPr/>
                <p:nvPr/>
              </p:nvPicPr>
              <p:blipFill>
                <a:blip r:embed="rId263"/>
                <a:stretch>
                  <a:fillRect/>
                </a:stretch>
              </p:blipFill>
              <p:spPr>
                <a:xfrm>
                  <a:off x="4506461" y="1504832"/>
                  <a:ext cx="119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2" name="Freihand 181">
                  <a:extLst>
                    <a:ext uri="{FF2B5EF4-FFF2-40B4-BE49-F238E27FC236}">
                      <a16:creationId xmlns:a16="http://schemas.microsoft.com/office/drawing/2014/main" id="{6C4CA576-51C1-4020-BB53-513A249ECAF6}"/>
                    </a:ext>
                  </a:extLst>
                </p14:cNvPr>
                <p14:cNvContentPartPr/>
                <p14:nvPr/>
              </p14:nvContentPartPr>
              <p14:xfrm>
                <a:off x="4581341" y="1508792"/>
                <a:ext cx="64080" cy="174600"/>
              </p14:xfrm>
            </p:contentPart>
          </mc:Choice>
          <mc:Fallback>
            <p:pic>
              <p:nvPicPr>
                <p:cNvPr id="182" name="Freihand 181">
                  <a:extLst>
                    <a:ext uri="{FF2B5EF4-FFF2-40B4-BE49-F238E27FC236}">
                      <a16:creationId xmlns:a16="http://schemas.microsoft.com/office/drawing/2014/main" id="{6C4CA576-51C1-4020-BB53-513A249ECAF6}"/>
                    </a:ext>
                  </a:extLst>
                </p:cNvPr>
                <p:cNvPicPr/>
                <p:nvPr/>
              </p:nvPicPr>
              <p:blipFill>
                <a:blip r:embed="rId265"/>
                <a:stretch>
                  <a:fillRect/>
                </a:stretch>
              </p:blipFill>
              <p:spPr>
                <a:xfrm>
                  <a:off x="4577021" y="1504472"/>
                  <a:ext cx="72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3" name="Freihand 182">
                  <a:extLst>
                    <a:ext uri="{FF2B5EF4-FFF2-40B4-BE49-F238E27FC236}">
                      <a16:creationId xmlns:a16="http://schemas.microsoft.com/office/drawing/2014/main" id="{DB16B4B8-D1B3-447C-AC56-6A65D9B4397A}"/>
                    </a:ext>
                  </a:extLst>
                </p14:cNvPr>
                <p14:cNvContentPartPr/>
                <p14:nvPr/>
              </p14:nvContentPartPr>
              <p14:xfrm>
                <a:off x="4697621" y="1415552"/>
                <a:ext cx="15120" cy="90720"/>
              </p14:xfrm>
            </p:contentPart>
          </mc:Choice>
          <mc:Fallback>
            <p:pic>
              <p:nvPicPr>
                <p:cNvPr id="183" name="Freihand 182">
                  <a:extLst>
                    <a:ext uri="{FF2B5EF4-FFF2-40B4-BE49-F238E27FC236}">
                      <a16:creationId xmlns:a16="http://schemas.microsoft.com/office/drawing/2014/main" id="{DB16B4B8-D1B3-447C-AC56-6A65D9B4397A}"/>
                    </a:ext>
                  </a:extLst>
                </p:cNvPr>
                <p:cNvPicPr/>
                <p:nvPr/>
              </p:nvPicPr>
              <p:blipFill>
                <a:blip r:embed="rId267"/>
                <a:stretch>
                  <a:fillRect/>
                </a:stretch>
              </p:blipFill>
              <p:spPr>
                <a:xfrm>
                  <a:off x="4693301" y="1411232"/>
                  <a:ext cx="23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4" name="Freihand 183">
                  <a:extLst>
                    <a:ext uri="{FF2B5EF4-FFF2-40B4-BE49-F238E27FC236}">
                      <a16:creationId xmlns:a16="http://schemas.microsoft.com/office/drawing/2014/main" id="{516945E1-DA05-48EC-BD2E-2D395AE1BA51}"/>
                    </a:ext>
                  </a:extLst>
                </p14:cNvPr>
                <p14:cNvContentPartPr/>
                <p14:nvPr/>
              </p14:nvContentPartPr>
              <p14:xfrm>
                <a:off x="4610861" y="1362992"/>
                <a:ext cx="161640" cy="132840"/>
              </p14:xfrm>
            </p:contentPart>
          </mc:Choice>
          <mc:Fallback>
            <p:pic>
              <p:nvPicPr>
                <p:cNvPr id="184" name="Freihand 183">
                  <a:extLst>
                    <a:ext uri="{FF2B5EF4-FFF2-40B4-BE49-F238E27FC236}">
                      <a16:creationId xmlns:a16="http://schemas.microsoft.com/office/drawing/2014/main" id="{516945E1-DA05-48EC-BD2E-2D395AE1BA51}"/>
                    </a:ext>
                  </a:extLst>
                </p:cNvPr>
                <p:cNvPicPr/>
                <p:nvPr/>
              </p:nvPicPr>
              <p:blipFill>
                <a:blip r:embed="rId269"/>
                <a:stretch>
                  <a:fillRect/>
                </a:stretch>
              </p:blipFill>
              <p:spPr>
                <a:xfrm>
                  <a:off x="4606541" y="1358672"/>
                  <a:ext cx="170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5" name="Freihand 184">
                  <a:extLst>
                    <a:ext uri="{FF2B5EF4-FFF2-40B4-BE49-F238E27FC236}">
                      <a16:creationId xmlns:a16="http://schemas.microsoft.com/office/drawing/2014/main" id="{1212A797-5F87-41DD-B552-15E9B06DF74E}"/>
                    </a:ext>
                  </a:extLst>
                </p14:cNvPr>
                <p14:cNvContentPartPr/>
                <p14:nvPr/>
              </p14:nvContentPartPr>
              <p14:xfrm>
                <a:off x="4797341" y="1264352"/>
                <a:ext cx="8640" cy="85320"/>
              </p14:xfrm>
            </p:contentPart>
          </mc:Choice>
          <mc:Fallback>
            <p:pic>
              <p:nvPicPr>
                <p:cNvPr id="185" name="Freihand 184">
                  <a:extLst>
                    <a:ext uri="{FF2B5EF4-FFF2-40B4-BE49-F238E27FC236}">
                      <a16:creationId xmlns:a16="http://schemas.microsoft.com/office/drawing/2014/main" id="{1212A797-5F87-41DD-B552-15E9B06DF74E}"/>
                    </a:ext>
                  </a:extLst>
                </p:cNvPr>
                <p:cNvPicPr/>
                <p:nvPr/>
              </p:nvPicPr>
              <p:blipFill>
                <a:blip r:embed="rId271"/>
                <a:stretch>
                  <a:fillRect/>
                </a:stretch>
              </p:blipFill>
              <p:spPr>
                <a:xfrm>
                  <a:off x="4793021" y="1260032"/>
                  <a:ext cx="17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7" name="Freihand 186">
                  <a:extLst>
                    <a:ext uri="{FF2B5EF4-FFF2-40B4-BE49-F238E27FC236}">
                      <a16:creationId xmlns:a16="http://schemas.microsoft.com/office/drawing/2014/main" id="{AE6C6705-3D44-4B4A-BE04-6FA03EF6DA74}"/>
                    </a:ext>
                  </a:extLst>
                </p14:cNvPr>
                <p14:cNvContentPartPr/>
                <p14:nvPr/>
              </p14:nvContentPartPr>
              <p14:xfrm>
                <a:off x="4750181" y="1528952"/>
                <a:ext cx="141840" cy="25560"/>
              </p14:xfrm>
            </p:contentPart>
          </mc:Choice>
          <mc:Fallback>
            <p:pic>
              <p:nvPicPr>
                <p:cNvPr id="187" name="Freihand 186">
                  <a:extLst>
                    <a:ext uri="{FF2B5EF4-FFF2-40B4-BE49-F238E27FC236}">
                      <a16:creationId xmlns:a16="http://schemas.microsoft.com/office/drawing/2014/main" id="{AE6C6705-3D44-4B4A-BE04-6FA03EF6DA74}"/>
                    </a:ext>
                  </a:extLst>
                </p:cNvPr>
                <p:cNvPicPr/>
                <p:nvPr/>
              </p:nvPicPr>
              <p:blipFill>
                <a:blip r:embed="rId273"/>
                <a:stretch>
                  <a:fillRect/>
                </a:stretch>
              </p:blipFill>
              <p:spPr>
                <a:xfrm>
                  <a:off x="4745861" y="1524632"/>
                  <a:ext cx="150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8" name="Freihand 187">
                  <a:extLst>
                    <a:ext uri="{FF2B5EF4-FFF2-40B4-BE49-F238E27FC236}">
                      <a16:creationId xmlns:a16="http://schemas.microsoft.com/office/drawing/2014/main" id="{8A317B2F-5516-4DC8-A586-A30E3379760A}"/>
                    </a:ext>
                  </a:extLst>
                </p14:cNvPr>
                <p14:cNvContentPartPr/>
                <p14:nvPr/>
              </p14:nvContentPartPr>
              <p14:xfrm>
                <a:off x="4761341" y="1564232"/>
                <a:ext cx="122400" cy="15840"/>
              </p14:xfrm>
            </p:contentPart>
          </mc:Choice>
          <mc:Fallback>
            <p:pic>
              <p:nvPicPr>
                <p:cNvPr id="188" name="Freihand 187">
                  <a:extLst>
                    <a:ext uri="{FF2B5EF4-FFF2-40B4-BE49-F238E27FC236}">
                      <a16:creationId xmlns:a16="http://schemas.microsoft.com/office/drawing/2014/main" id="{8A317B2F-5516-4DC8-A586-A30E3379760A}"/>
                    </a:ext>
                  </a:extLst>
                </p:cNvPr>
                <p:cNvPicPr/>
                <p:nvPr/>
              </p:nvPicPr>
              <p:blipFill>
                <a:blip r:embed="rId275"/>
                <a:stretch>
                  <a:fillRect/>
                </a:stretch>
              </p:blipFill>
              <p:spPr>
                <a:xfrm>
                  <a:off x="4757021" y="1559912"/>
                  <a:ext cx="131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0" name="Freihand 189">
                  <a:extLst>
                    <a:ext uri="{FF2B5EF4-FFF2-40B4-BE49-F238E27FC236}">
                      <a16:creationId xmlns:a16="http://schemas.microsoft.com/office/drawing/2014/main" id="{11E9407B-D390-4C71-AF5F-380C02E37EF0}"/>
                    </a:ext>
                  </a:extLst>
                </p14:cNvPr>
                <p14:cNvContentPartPr/>
                <p14:nvPr/>
              </p14:nvContentPartPr>
              <p14:xfrm>
                <a:off x="4987781" y="1422752"/>
                <a:ext cx="105120" cy="141120"/>
              </p14:xfrm>
            </p:contentPart>
          </mc:Choice>
          <mc:Fallback>
            <p:pic>
              <p:nvPicPr>
                <p:cNvPr id="190" name="Freihand 189">
                  <a:extLst>
                    <a:ext uri="{FF2B5EF4-FFF2-40B4-BE49-F238E27FC236}">
                      <a16:creationId xmlns:a16="http://schemas.microsoft.com/office/drawing/2014/main" id="{11E9407B-D390-4C71-AF5F-380C02E37EF0}"/>
                    </a:ext>
                  </a:extLst>
                </p:cNvPr>
                <p:cNvPicPr/>
                <p:nvPr/>
              </p:nvPicPr>
              <p:blipFill>
                <a:blip r:embed="rId277"/>
                <a:stretch>
                  <a:fillRect/>
                </a:stretch>
              </p:blipFill>
              <p:spPr>
                <a:xfrm>
                  <a:off x="4983461" y="1418432"/>
                  <a:ext cx="113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1" name="Freihand 190">
                  <a:extLst>
                    <a:ext uri="{FF2B5EF4-FFF2-40B4-BE49-F238E27FC236}">
                      <a16:creationId xmlns:a16="http://schemas.microsoft.com/office/drawing/2014/main" id="{D0FC19A7-206C-4A17-AD50-7286009BFA39}"/>
                    </a:ext>
                  </a:extLst>
                </p14:cNvPr>
                <p14:cNvContentPartPr/>
                <p14:nvPr/>
              </p14:nvContentPartPr>
              <p14:xfrm>
                <a:off x="5198381" y="1441112"/>
                <a:ext cx="11880" cy="77760"/>
              </p14:xfrm>
            </p:contentPart>
          </mc:Choice>
          <mc:Fallback>
            <p:pic>
              <p:nvPicPr>
                <p:cNvPr id="191" name="Freihand 190">
                  <a:extLst>
                    <a:ext uri="{FF2B5EF4-FFF2-40B4-BE49-F238E27FC236}">
                      <a16:creationId xmlns:a16="http://schemas.microsoft.com/office/drawing/2014/main" id="{D0FC19A7-206C-4A17-AD50-7286009BFA39}"/>
                    </a:ext>
                  </a:extLst>
                </p:cNvPr>
                <p:cNvPicPr/>
                <p:nvPr/>
              </p:nvPicPr>
              <p:blipFill>
                <a:blip r:embed="rId279"/>
                <a:stretch>
                  <a:fillRect/>
                </a:stretch>
              </p:blipFill>
              <p:spPr>
                <a:xfrm>
                  <a:off x="5194061" y="1436792"/>
                  <a:ext cx="20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2" name="Freihand 191">
                  <a:extLst>
                    <a:ext uri="{FF2B5EF4-FFF2-40B4-BE49-F238E27FC236}">
                      <a16:creationId xmlns:a16="http://schemas.microsoft.com/office/drawing/2014/main" id="{FF94D2B3-79F3-4AC3-90CE-A0AA96F13CF6}"/>
                    </a:ext>
                  </a:extLst>
                </p14:cNvPr>
                <p14:cNvContentPartPr/>
                <p14:nvPr/>
              </p14:nvContentPartPr>
              <p14:xfrm>
                <a:off x="5142581" y="1447592"/>
                <a:ext cx="141840" cy="35280"/>
              </p14:xfrm>
            </p:contentPart>
          </mc:Choice>
          <mc:Fallback>
            <p:pic>
              <p:nvPicPr>
                <p:cNvPr id="192" name="Freihand 191">
                  <a:extLst>
                    <a:ext uri="{FF2B5EF4-FFF2-40B4-BE49-F238E27FC236}">
                      <a16:creationId xmlns:a16="http://schemas.microsoft.com/office/drawing/2014/main" id="{FF94D2B3-79F3-4AC3-90CE-A0AA96F13CF6}"/>
                    </a:ext>
                  </a:extLst>
                </p:cNvPr>
                <p:cNvPicPr/>
                <p:nvPr/>
              </p:nvPicPr>
              <p:blipFill>
                <a:blip r:embed="rId281"/>
                <a:stretch>
                  <a:fillRect/>
                </a:stretch>
              </p:blipFill>
              <p:spPr>
                <a:xfrm>
                  <a:off x="5138261" y="1443272"/>
                  <a:ext cx="1504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3" name="Freihand 192">
                  <a:extLst>
                    <a:ext uri="{FF2B5EF4-FFF2-40B4-BE49-F238E27FC236}">
                      <a16:creationId xmlns:a16="http://schemas.microsoft.com/office/drawing/2014/main" id="{E229B827-A9E3-42EF-A280-76B22E85A918}"/>
                    </a:ext>
                  </a:extLst>
                </p14:cNvPr>
                <p14:cNvContentPartPr/>
                <p14:nvPr/>
              </p14:nvContentPartPr>
              <p14:xfrm>
                <a:off x="5280461" y="1385672"/>
                <a:ext cx="124920" cy="126000"/>
              </p14:xfrm>
            </p:contentPart>
          </mc:Choice>
          <mc:Fallback>
            <p:pic>
              <p:nvPicPr>
                <p:cNvPr id="193" name="Freihand 192">
                  <a:extLst>
                    <a:ext uri="{FF2B5EF4-FFF2-40B4-BE49-F238E27FC236}">
                      <a16:creationId xmlns:a16="http://schemas.microsoft.com/office/drawing/2014/main" id="{E229B827-A9E3-42EF-A280-76B22E85A918}"/>
                    </a:ext>
                  </a:extLst>
                </p:cNvPr>
                <p:cNvPicPr/>
                <p:nvPr/>
              </p:nvPicPr>
              <p:blipFill>
                <a:blip r:embed="rId283"/>
                <a:stretch>
                  <a:fillRect/>
                </a:stretch>
              </p:blipFill>
              <p:spPr>
                <a:xfrm>
                  <a:off x="5276141" y="1381352"/>
                  <a:ext cx="1335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4" name="Freihand 193">
                  <a:extLst>
                    <a:ext uri="{FF2B5EF4-FFF2-40B4-BE49-F238E27FC236}">
                      <a16:creationId xmlns:a16="http://schemas.microsoft.com/office/drawing/2014/main" id="{BD13A311-B791-4F11-B88B-F1FC6341A40F}"/>
                    </a:ext>
                  </a:extLst>
                </p14:cNvPr>
                <p14:cNvContentPartPr/>
                <p14:nvPr/>
              </p14:nvContentPartPr>
              <p14:xfrm>
                <a:off x="5276861" y="1332392"/>
                <a:ext cx="236880" cy="136440"/>
              </p14:xfrm>
            </p:contentPart>
          </mc:Choice>
          <mc:Fallback>
            <p:pic>
              <p:nvPicPr>
                <p:cNvPr id="194" name="Freihand 193">
                  <a:extLst>
                    <a:ext uri="{FF2B5EF4-FFF2-40B4-BE49-F238E27FC236}">
                      <a16:creationId xmlns:a16="http://schemas.microsoft.com/office/drawing/2014/main" id="{BD13A311-B791-4F11-B88B-F1FC6341A40F}"/>
                    </a:ext>
                  </a:extLst>
                </p:cNvPr>
                <p:cNvPicPr/>
                <p:nvPr/>
              </p:nvPicPr>
              <p:blipFill>
                <a:blip r:embed="rId285"/>
                <a:stretch>
                  <a:fillRect/>
                </a:stretch>
              </p:blipFill>
              <p:spPr>
                <a:xfrm>
                  <a:off x="5272541" y="1328072"/>
                  <a:ext cx="245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5" name="Freihand 194">
                  <a:extLst>
                    <a:ext uri="{FF2B5EF4-FFF2-40B4-BE49-F238E27FC236}">
                      <a16:creationId xmlns:a16="http://schemas.microsoft.com/office/drawing/2014/main" id="{99351C30-53A4-4867-BB87-56F5A34DF69D}"/>
                    </a:ext>
                  </a:extLst>
                </p14:cNvPr>
                <p14:cNvContentPartPr/>
                <p14:nvPr/>
              </p14:nvContentPartPr>
              <p14:xfrm>
                <a:off x="5563421" y="1362632"/>
                <a:ext cx="74160" cy="84600"/>
              </p14:xfrm>
            </p:contentPart>
          </mc:Choice>
          <mc:Fallback>
            <p:pic>
              <p:nvPicPr>
                <p:cNvPr id="195" name="Freihand 194">
                  <a:extLst>
                    <a:ext uri="{FF2B5EF4-FFF2-40B4-BE49-F238E27FC236}">
                      <a16:creationId xmlns:a16="http://schemas.microsoft.com/office/drawing/2014/main" id="{99351C30-53A4-4867-BB87-56F5A34DF69D}"/>
                    </a:ext>
                  </a:extLst>
                </p:cNvPr>
                <p:cNvPicPr/>
                <p:nvPr/>
              </p:nvPicPr>
              <p:blipFill>
                <a:blip r:embed="rId287"/>
                <a:stretch>
                  <a:fillRect/>
                </a:stretch>
              </p:blipFill>
              <p:spPr>
                <a:xfrm>
                  <a:off x="5559101" y="1358312"/>
                  <a:ext cx="82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6" name="Freihand 195">
                  <a:extLst>
                    <a:ext uri="{FF2B5EF4-FFF2-40B4-BE49-F238E27FC236}">
                      <a16:creationId xmlns:a16="http://schemas.microsoft.com/office/drawing/2014/main" id="{84BE252A-F90F-4DF2-B15E-EF8E6A9AED05}"/>
                    </a:ext>
                  </a:extLst>
                </p14:cNvPr>
                <p14:cNvContentPartPr/>
                <p14:nvPr/>
              </p14:nvContentPartPr>
              <p14:xfrm>
                <a:off x="5608421" y="1295312"/>
                <a:ext cx="13320" cy="5040"/>
              </p14:xfrm>
            </p:contentPart>
          </mc:Choice>
          <mc:Fallback>
            <p:pic>
              <p:nvPicPr>
                <p:cNvPr id="196" name="Freihand 195">
                  <a:extLst>
                    <a:ext uri="{FF2B5EF4-FFF2-40B4-BE49-F238E27FC236}">
                      <a16:creationId xmlns:a16="http://schemas.microsoft.com/office/drawing/2014/main" id="{84BE252A-F90F-4DF2-B15E-EF8E6A9AED05}"/>
                    </a:ext>
                  </a:extLst>
                </p:cNvPr>
                <p:cNvPicPr/>
                <p:nvPr/>
              </p:nvPicPr>
              <p:blipFill>
                <a:blip r:embed="rId289"/>
                <a:stretch>
                  <a:fillRect/>
                </a:stretch>
              </p:blipFill>
              <p:spPr>
                <a:xfrm>
                  <a:off x="5604101" y="1290992"/>
                  <a:ext cx="21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8" name="Freihand 197">
                  <a:extLst>
                    <a:ext uri="{FF2B5EF4-FFF2-40B4-BE49-F238E27FC236}">
                      <a16:creationId xmlns:a16="http://schemas.microsoft.com/office/drawing/2014/main" id="{D13586A6-62CB-4876-8AE1-0EBEC9A521D1}"/>
                    </a:ext>
                  </a:extLst>
                </p14:cNvPr>
                <p14:cNvContentPartPr/>
                <p14:nvPr/>
              </p14:nvContentPartPr>
              <p14:xfrm>
                <a:off x="5637221" y="1397912"/>
                <a:ext cx="60480" cy="65160"/>
              </p14:xfrm>
            </p:contentPart>
          </mc:Choice>
          <mc:Fallback>
            <p:pic>
              <p:nvPicPr>
                <p:cNvPr id="198" name="Freihand 197">
                  <a:extLst>
                    <a:ext uri="{FF2B5EF4-FFF2-40B4-BE49-F238E27FC236}">
                      <a16:creationId xmlns:a16="http://schemas.microsoft.com/office/drawing/2014/main" id="{D13586A6-62CB-4876-8AE1-0EBEC9A521D1}"/>
                    </a:ext>
                  </a:extLst>
                </p:cNvPr>
                <p:cNvPicPr/>
                <p:nvPr/>
              </p:nvPicPr>
              <p:blipFill>
                <a:blip r:embed="rId291"/>
                <a:stretch>
                  <a:fillRect/>
                </a:stretch>
              </p:blipFill>
              <p:spPr>
                <a:xfrm>
                  <a:off x="5632901" y="1393592"/>
                  <a:ext cx="69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9" name="Freihand 198">
                  <a:extLst>
                    <a:ext uri="{FF2B5EF4-FFF2-40B4-BE49-F238E27FC236}">
                      <a16:creationId xmlns:a16="http://schemas.microsoft.com/office/drawing/2014/main" id="{DF57232E-D21B-427E-8584-E5181FA72CA1}"/>
                    </a:ext>
                  </a:extLst>
                </p14:cNvPr>
                <p14:cNvContentPartPr/>
                <p14:nvPr/>
              </p14:nvContentPartPr>
              <p14:xfrm>
                <a:off x="5721461" y="1297112"/>
                <a:ext cx="72360" cy="157320"/>
              </p14:xfrm>
            </p:contentPart>
          </mc:Choice>
          <mc:Fallback>
            <p:pic>
              <p:nvPicPr>
                <p:cNvPr id="199" name="Freihand 198">
                  <a:extLst>
                    <a:ext uri="{FF2B5EF4-FFF2-40B4-BE49-F238E27FC236}">
                      <a16:creationId xmlns:a16="http://schemas.microsoft.com/office/drawing/2014/main" id="{DF57232E-D21B-427E-8584-E5181FA72CA1}"/>
                    </a:ext>
                  </a:extLst>
                </p:cNvPr>
                <p:cNvPicPr/>
                <p:nvPr/>
              </p:nvPicPr>
              <p:blipFill>
                <a:blip r:embed="rId293"/>
                <a:stretch>
                  <a:fillRect/>
                </a:stretch>
              </p:blipFill>
              <p:spPr>
                <a:xfrm>
                  <a:off x="5717141" y="1292792"/>
                  <a:ext cx="81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0" name="Freihand 199">
                  <a:extLst>
                    <a:ext uri="{FF2B5EF4-FFF2-40B4-BE49-F238E27FC236}">
                      <a16:creationId xmlns:a16="http://schemas.microsoft.com/office/drawing/2014/main" id="{D291C25C-C1FE-4219-9CD3-F6939DD8A761}"/>
                    </a:ext>
                  </a:extLst>
                </p14:cNvPr>
                <p14:cNvContentPartPr/>
                <p14:nvPr/>
              </p14:nvContentPartPr>
              <p14:xfrm>
                <a:off x="5884901" y="1310072"/>
                <a:ext cx="4680" cy="122760"/>
              </p14:xfrm>
            </p:contentPart>
          </mc:Choice>
          <mc:Fallback>
            <p:pic>
              <p:nvPicPr>
                <p:cNvPr id="200" name="Freihand 199">
                  <a:extLst>
                    <a:ext uri="{FF2B5EF4-FFF2-40B4-BE49-F238E27FC236}">
                      <a16:creationId xmlns:a16="http://schemas.microsoft.com/office/drawing/2014/main" id="{D291C25C-C1FE-4219-9CD3-F6939DD8A761}"/>
                    </a:ext>
                  </a:extLst>
                </p:cNvPr>
                <p:cNvPicPr/>
                <p:nvPr/>
              </p:nvPicPr>
              <p:blipFill>
                <a:blip r:embed="rId295"/>
                <a:stretch>
                  <a:fillRect/>
                </a:stretch>
              </p:blipFill>
              <p:spPr>
                <a:xfrm>
                  <a:off x="5880581" y="1305752"/>
                  <a:ext cx="13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1" name="Freihand 200">
                  <a:extLst>
                    <a:ext uri="{FF2B5EF4-FFF2-40B4-BE49-F238E27FC236}">
                      <a16:creationId xmlns:a16="http://schemas.microsoft.com/office/drawing/2014/main" id="{F3EECD54-8F78-4D88-AD93-090506B87776}"/>
                    </a:ext>
                  </a:extLst>
                </p14:cNvPr>
                <p14:cNvContentPartPr/>
                <p14:nvPr/>
              </p14:nvContentPartPr>
              <p14:xfrm>
                <a:off x="5835941" y="1336352"/>
                <a:ext cx="104400" cy="27360"/>
              </p14:xfrm>
            </p:contentPart>
          </mc:Choice>
          <mc:Fallback>
            <p:pic>
              <p:nvPicPr>
                <p:cNvPr id="201" name="Freihand 200">
                  <a:extLst>
                    <a:ext uri="{FF2B5EF4-FFF2-40B4-BE49-F238E27FC236}">
                      <a16:creationId xmlns:a16="http://schemas.microsoft.com/office/drawing/2014/main" id="{F3EECD54-8F78-4D88-AD93-090506B87776}"/>
                    </a:ext>
                  </a:extLst>
                </p:cNvPr>
                <p:cNvPicPr/>
                <p:nvPr/>
              </p:nvPicPr>
              <p:blipFill>
                <a:blip r:embed="rId297"/>
                <a:stretch>
                  <a:fillRect/>
                </a:stretch>
              </p:blipFill>
              <p:spPr>
                <a:xfrm>
                  <a:off x="5831621" y="1332032"/>
                  <a:ext cx="113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2" name="Freihand 201">
                  <a:extLst>
                    <a:ext uri="{FF2B5EF4-FFF2-40B4-BE49-F238E27FC236}">
                      <a16:creationId xmlns:a16="http://schemas.microsoft.com/office/drawing/2014/main" id="{48E78599-2093-4259-BAD0-EFE353DE2F81}"/>
                    </a:ext>
                  </a:extLst>
                </p14:cNvPr>
                <p14:cNvContentPartPr/>
                <p14:nvPr/>
              </p14:nvContentPartPr>
              <p14:xfrm>
                <a:off x="6010541" y="1224752"/>
                <a:ext cx="122760" cy="174240"/>
              </p14:xfrm>
            </p:contentPart>
          </mc:Choice>
          <mc:Fallback>
            <p:pic>
              <p:nvPicPr>
                <p:cNvPr id="202" name="Freihand 201">
                  <a:extLst>
                    <a:ext uri="{FF2B5EF4-FFF2-40B4-BE49-F238E27FC236}">
                      <a16:creationId xmlns:a16="http://schemas.microsoft.com/office/drawing/2014/main" id="{48E78599-2093-4259-BAD0-EFE353DE2F81}"/>
                    </a:ext>
                  </a:extLst>
                </p:cNvPr>
                <p:cNvPicPr/>
                <p:nvPr/>
              </p:nvPicPr>
              <p:blipFill>
                <a:blip r:embed="rId299"/>
                <a:stretch>
                  <a:fillRect/>
                </a:stretch>
              </p:blipFill>
              <p:spPr>
                <a:xfrm>
                  <a:off x="6006221" y="1220432"/>
                  <a:ext cx="1314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3" name="Freihand 202">
                  <a:extLst>
                    <a:ext uri="{FF2B5EF4-FFF2-40B4-BE49-F238E27FC236}">
                      <a16:creationId xmlns:a16="http://schemas.microsoft.com/office/drawing/2014/main" id="{DEF8A255-73C8-4EF2-B533-C38E8F01845A}"/>
                    </a:ext>
                  </a:extLst>
                </p14:cNvPr>
                <p14:cNvContentPartPr/>
                <p14:nvPr/>
              </p14:nvContentPartPr>
              <p14:xfrm>
                <a:off x="6186221" y="1253552"/>
                <a:ext cx="40680" cy="124920"/>
              </p14:xfrm>
            </p:contentPart>
          </mc:Choice>
          <mc:Fallback>
            <p:pic>
              <p:nvPicPr>
                <p:cNvPr id="203" name="Freihand 202">
                  <a:extLst>
                    <a:ext uri="{FF2B5EF4-FFF2-40B4-BE49-F238E27FC236}">
                      <a16:creationId xmlns:a16="http://schemas.microsoft.com/office/drawing/2014/main" id="{DEF8A255-73C8-4EF2-B533-C38E8F01845A}"/>
                    </a:ext>
                  </a:extLst>
                </p:cNvPr>
                <p:cNvPicPr/>
                <p:nvPr/>
              </p:nvPicPr>
              <p:blipFill>
                <a:blip r:embed="rId301"/>
                <a:stretch>
                  <a:fillRect/>
                </a:stretch>
              </p:blipFill>
              <p:spPr>
                <a:xfrm>
                  <a:off x="6181901" y="1249232"/>
                  <a:ext cx="49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4" name="Freihand 203">
                  <a:extLst>
                    <a:ext uri="{FF2B5EF4-FFF2-40B4-BE49-F238E27FC236}">
                      <a16:creationId xmlns:a16="http://schemas.microsoft.com/office/drawing/2014/main" id="{9EDF64DA-7A15-47C0-BCB7-78DFB472AFCF}"/>
                    </a:ext>
                  </a:extLst>
                </p14:cNvPr>
                <p14:cNvContentPartPr/>
                <p14:nvPr/>
              </p14:nvContentPartPr>
              <p14:xfrm>
                <a:off x="6166781" y="1203512"/>
                <a:ext cx="257400" cy="146160"/>
              </p14:xfrm>
            </p:contentPart>
          </mc:Choice>
          <mc:Fallback>
            <p:pic>
              <p:nvPicPr>
                <p:cNvPr id="204" name="Freihand 203">
                  <a:extLst>
                    <a:ext uri="{FF2B5EF4-FFF2-40B4-BE49-F238E27FC236}">
                      <a16:creationId xmlns:a16="http://schemas.microsoft.com/office/drawing/2014/main" id="{9EDF64DA-7A15-47C0-BCB7-78DFB472AFCF}"/>
                    </a:ext>
                  </a:extLst>
                </p:cNvPr>
                <p:cNvPicPr/>
                <p:nvPr/>
              </p:nvPicPr>
              <p:blipFill>
                <a:blip r:embed="rId303"/>
                <a:stretch>
                  <a:fillRect/>
                </a:stretch>
              </p:blipFill>
              <p:spPr>
                <a:xfrm>
                  <a:off x="6162461" y="1199192"/>
                  <a:ext cx="266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5" name="Freihand 204">
                  <a:extLst>
                    <a:ext uri="{FF2B5EF4-FFF2-40B4-BE49-F238E27FC236}">
                      <a16:creationId xmlns:a16="http://schemas.microsoft.com/office/drawing/2014/main" id="{06829E83-A850-4971-9892-272F69EAAFBF}"/>
                    </a:ext>
                  </a:extLst>
                </p14:cNvPr>
                <p14:cNvContentPartPr/>
                <p14:nvPr/>
              </p14:nvContentPartPr>
              <p14:xfrm>
                <a:off x="6299981" y="1206752"/>
                <a:ext cx="137880" cy="138240"/>
              </p14:xfrm>
            </p:contentPart>
          </mc:Choice>
          <mc:Fallback>
            <p:pic>
              <p:nvPicPr>
                <p:cNvPr id="205" name="Freihand 204">
                  <a:extLst>
                    <a:ext uri="{FF2B5EF4-FFF2-40B4-BE49-F238E27FC236}">
                      <a16:creationId xmlns:a16="http://schemas.microsoft.com/office/drawing/2014/main" id="{06829E83-A850-4971-9892-272F69EAAFBF}"/>
                    </a:ext>
                  </a:extLst>
                </p:cNvPr>
                <p:cNvPicPr/>
                <p:nvPr/>
              </p:nvPicPr>
              <p:blipFill>
                <a:blip r:embed="rId305"/>
                <a:stretch>
                  <a:fillRect/>
                </a:stretch>
              </p:blipFill>
              <p:spPr>
                <a:xfrm>
                  <a:off x="6295661" y="1202432"/>
                  <a:ext cx="146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7" name="Freihand 206">
                  <a:extLst>
                    <a:ext uri="{FF2B5EF4-FFF2-40B4-BE49-F238E27FC236}">
                      <a16:creationId xmlns:a16="http://schemas.microsoft.com/office/drawing/2014/main" id="{F102F137-22EA-47BC-B819-C8B4D7F8FA66}"/>
                    </a:ext>
                  </a:extLst>
                </p14:cNvPr>
                <p14:cNvContentPartPr/>
                <p14:nvPr/>
              </p14:nvContentPartPr>
              <p14:xfrm>
                <a:off x="6474941" y="1164992"/>
                <a:ext cx="168480" cy="193680"/>
              </p14:xfrm>
            </p:contentPart>
          </mc:Choice>
          <mc:Fallback>
            <p:pic>
              <p:nvPicPr>
                <p:cNvPr id="207" name="Freihand 206">
                  <a:extLst>
                    <a:ext uri="{FF2B5EF4-FFF2-40B4-BE49-F238E27FC236}">
                      <a16:creationId xmlns:a16="http://schemas.microsoft.com/office/drawing/2014/main" id="{F102F137-22EA-47BC-B819-C8B4D7F8FA66}"/>
                    </a:ext>
                  </a:extLst>
                </p:cNvPr>
                <p:cNvPicPr/>
                <p:nvPr/>
              </p:nvPicPr>
              <p:blipFill>
                <a:blip r:embed="rId307"/>
                <a:stretch>
                  <a:fillRect/>
                </a:stretch>
              </p:blipFill>
              <p:spPr>
                <a:xfrm>
                  <a:off x="6470621" y="1160672"/>
                  <a:ext cx="177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50" name="Freihand 249">
                  <a:extLst>
                    <a:ext uri="{FF2B5EF4-FFF2-40B4-BE49-F238E27FC236}">
                      <a16:creationId xmlns:a16="http://schemas.microsoft.com/office/drawing/2014/main" id="{76C40BFB-3B99-487C-B1F5-FA2B5194F62A}"/>
                    </a:ext>
                  </a:extLst>
                </p14:cNvPr>
                <p14:cNvContentPartPr/>
                <p14:nvPr/>
              </p14:nvContentPartPr>
              <p14:xfrm>
                <a:off x="5231141" y="1122872"/>
                <a:ext cx="657360" cy="580320"/>
              </p14:xfrm>
            </p:contentPart>
          </mc:Choice>
          <mc:Fallback>
            <p:pic>
              <p:nvPicPr>
                <p:cNvPr id="250" name="Freihand 249">
                  <a:extLst>
                    <a:ext uri="{FF2B5EF4-FFF2-40B4-BE49-F238E27FC236}">
                      <a16:creationId xmlns:a16="http://schemas.microsoft.com/office/drawing/2014/main" id="{76C40BFB-3B99-487C-B1F5-FA2B5194F62A}"/>
                    </a:ext>
                  </a:extLst>
                </p:cNvPr>
                <p:cNvPicPr/>
                <p:nvPr/>
              </p:nvPicPr>
              <p:blipFill>
                <a:blip r:embed="rId309"/>
                <a:stretch>
                  <a:fillRect/>
                </a:stretch>
              </p:blipFill>
              <p:spPr>
                <a:xfrm>
                  <a:off x="5226821" y="1118552"/>
                  <a:ext cx="666000" cy="58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0">
            <p14:nvContentPartPr>
              <p14:cNvPr id="242" name="Freihand 241">
                <a:extLst>
                  <a:ext uri="{FF2B5EF4-FFF2-40B4-BE49-F238E27FC236}">
                    <a16:creationId xmlns:a16="http://schemas.microsoft.com/office/drawing/2014/main" id="{1E400612-4F23-4F41-9382-BA393F933FD7}"/>
                  </a:ext>
                </a:extLst>
              </p14:cNvPr>
              <p14:cNvContentPartPr/>
              <p14:nvPr/>
            </p14:nvContentPartPr>
            <p14:xfrm>
              <a:off x="2244221" y="4361072"/>
              <a:ext cx="31320" cy="127080"/>
            </p14:xfrm>
          </p:contentPart>
        </mc:Choice>
        <mc:Fallback>
          <p:pic>
            <p:nvPicPr>
              <p:cNvPr id="242" name="Freihand 241">
                <a:extLst>
                  <a:ext uri="{FF2B5EF4-FFF2-40B4-BE49-F238E27FC236}">
                    <a16:creationId xmlns:a16="http://schemas.microsoft.com/office/drawing/2014/main" id="{1E400612-4F23-4F41-9382-BA393F933FD7}"/>
                  </a:ext>
                </a:extLst>
              </p:cNvPr>
              <p:cNvPicPr/>
              <p:nvPr/>
            </p:nvPicPr>
            <p:blipFill>
              <a:blip r:embed="rId311"/>
              <a:stretch>
                <a:fillRect/>
              </a:stretch>
            </p:blipFill>
            <p:spPr>
              <a:xfrm>
                <a:off x="2239901" y="4356752"/>
                <a:ext cx="39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43" name="Freihand 242">
                <a:extLst>
                  <a:ext uri="{FF2B5EF4-FFF2-40B4-BE49-F238E27FC236}">
                    <a16:creationId xmlns:a16="http://schemas.microsoft.com/office/drawing/2014/main" id="{363B47C7-A5C6-458B-B560-AF6D3371F730}"/>
                  </a:ext>
                </a:extLst>
              </p14:cNvPr>
              <p14:cNvContentPartPr/>
              <p14:nvPr/>
            </p14:nvContentPartPr>
            <p14:xfrm>
              <a:off x="2317661" y="4593632"/>
              <a:ext cx="24840" cy="354600"/>
            </p14:xfrm>
          </p:contentPart>
        </mc:Choice>
        <mc:Fallback>
          <p:pic>
            <p:nvPicPr>
              <p:cNvPr id="243" name="Freihand 242">
                <a:extLst>
                  <a:ext uri="{FF2B5EF4-FFF2-40B4-BE49-F238E27FC236}">
                    <a16:creationId xmlns:a16="http://schemas.microsoft.com/office/drawing/2014/main" id="{363B47C7-A5C6-458B-B560-AF6D3371F730}"/>
                  </a:ext>
                </a:extLst>
              </p:cNvPr>
              <p:cNvPicPr/>
              <p:nvPr/>
            </p:nvPicPr>
            <p:blipFill>
              <a:blip r:embed="rId313"/>
              <a:stretch>
                <a:fillRect/>
              </a:stretch>
            </p:blipFill>
            <p:spPr>
              <a:xfrm>
                <a:off x="2313341" y="4589312"/>
                <a:ext cx="334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44" name="Freihand 243">
                <a:extLst>
                  <a:ext uri="{FF2B5EF4-FFF2-40B4-BE49-F238E27FC236}">
                    <a16:creationId xmlns:a16="http://schemas.microsoft.com/office/drawing/2014/main" id="{3195CDF1-1C4D-4490-93C1-5E7DF8EDB9B8}"/>
                  </a:ext>
                </a:extLst>
              </p14:cNvPr>
              <p14:cNvContentPartPr/>
              <p14:nvPr/>
            </p14:nvContentPartPr>
            <p14:xfrm>
              <a:off x="2365901" y="5220392"/>
              <a:ext cx="31320" cy="527400"/>
            </p14:xfrm>
          </p:contentPart>
        </mc:Choice>
        <mc:Fallback>
          <p:pic>
            <p:nvPicPr>
              <p:cNvPr id="244" name="Freihand 243">
                <a:extLst>
                  <a:ext uri="{FF2B5EF4-FFF2-40B4-BE49-F238E27FC236}">
                    <a16:creationId xmlns:a16="http://schemas.microsoft.com/office/drawing/2014/main" id="{3195CDF1-1C4D-4490-93C1-5E7DF8EDB9B8}"/>
                  </a:ext>
                </a:extLst>
              </p:cNvPr>
              <p:cNvPicPr/>
              <p:nvPr/>
            </p:nvPicPr>
            <p:blipFill>
              <a:blip r:embed="rId315"/>
              <a:stretch>
                <a:fillRect/>
              </a:stretch>
            </p:blipFill>
            <p:spPr>
              <a:xfrm>
                <a:off x="2361581" y="5216072"/>
                <a:ext cx="3996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45" name="Freihand 244">
                <a:extLst>
                  <a:ext uri="{FF2B5EF4-FFF2-40B4-BE49-F238E27FC236}">
                    <a16:creationId xmlns:a16="http://schemas.microsoft.com/office/drawing/2014/main" id="{4A8525E1-3BCF-48EE-AD63-C63C0C8D3857}"/>
                  </a:ext>
                </a:extLst>
              </p14:cNvPr>
              <p14:cNvContentPartPr/>
              <p14:nvPr/>
            </p14:nvContentPartPr>
            <p14:xfrm>
              <a:off x="2400461" y="5805392"/>
              <a:ext cx="2160" cy="165960"/>
            </p14:xfrm>
          </p:contentPart>
        </mc:Choice>
        <mc:Fallback>
          <p:pic>
            <p:nvPicPr>
              <p:cNvPr id="245" name="Freihand 244">
                <a:extLst>
                  <a:ext uri="{FF2B5EF4-FFF2-40B4-BE49-F238E27FC236}">
                    <a16:creationId xmlns:a16="http://schemas.microsoft.com/office/drawing/2014/main" id="{4A8525E1-3BCF-48EE-AD63-C63C0C8D3857}"/>
                  </a:ext>
                </a:extLst>
              </p:cNvPr>
              <p:cNvPicPr/>
              <p:nvPr/>
            </p:nvPicPr>
            <p:blipFill>
              <a:blip r:embed="rId317"/>
              <a:stretch>
                <a:fillRect/>
              </a:stretch>
            </p:blipFill>
            <p:spPr>
              <a:xfrm>
                <a:off x="2396141" y="5801072"/>
                <a:ext cx="108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52" name="Freihand 251">
                <a:extLst>
                  <a:ext uri="{FF2B5EF4-FFF2-40B4-BE49-F238E27FC236}">
                    <a16:creationId xmlns:a16="http://schemas.microsoft.com/office/drawing/2014/main" id="{6EA43650-C904-4986-8514-D83B4538B705}"/>
                  </a:ext>
                </a:extLst>
              </p14:cNvPr>
              <p14:cNvContentPartPr/>
              <p14:nvPr/>
            </p14:nvContentPartPr>
            <p14:xfrm>
              <a:off x="2285981" y="4642232"/>
              <a:ext cx="33840" cy="53280"/>
            </p14:xfrm>
          </p:contentPart>
        </mc:Choice>
        <mc:Fallback>
          <p:pic>
            <p:nvPicPr>
              <p:cNvPr id="252" name="Freihand 251">
                <a:extLst>
                  <a:ext uri="{FF2B5EF4-FFF2-40B4-BE49-F238E27FC236}">
                    <a16:creationId xmlns:a16="http://schemas.microsoft.com/office/drawing/2014/main" id="{6EA43650-C904-4986-8514-D83B4538B705}"/>
                  </a:ext>
                </a:extLst>
              </p:cNvPr>
              <p:cNvPicPr/>
              <p:nvPr/>
            </p:nvPicPr>
            <p:blipFill>
              <a:blip r:embed="rId319"/>
              <a:stretch>
                <a:fillRect/>
              </a:stretch>
            </p:blipFill>
            <p:spPr>
              <a:xfrm>
                <a:off x="2281661" y="4637912"/>
                <a:ext cx="42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53" name="Freihand 252">
                <a:extLst>
                  <a:ext uri="{FF2B5EF4-FFF2-40B4-BE49-F238E27FC236}">
                    <a16:creationId xmlns:a16="http://schemas.microsoft.com/office/drawing/2014/main" id="{5A1F8575-0741-4649-B68B-9679E1EA1894}"/>
                  </a:ext>
                </a:extLst>
              </p14:cNvPr>
              <p14:cNvContentPartPr/>
              <p14:nvPr/>
            </p14:nvContentPartPr>
            <p14:xfrm>
              <a:off x="2551661" y="4857872"/>
              <a:ext cx="28440" cy="36360"/>
            </p14:xfrm>
          </p:contentPart>
        </mc:Choice>
        <mc:Fallback>
          <p:pic>
            <p:nvPicPr>
              <p:cNvPr id="253" name="Freihand 252">
                <a:extLst>
                  <a:ext uri="{FF2B5EF4-FFF2-40B4-BE49-F238E27FC236}">
                    <a16:creationId xmlns:a16="http://schemas.microsoft.com/office/drawing/2014/main" id="{5A1F8575-0741-4649-B68B-9679E1EA1894}"/>
                  </a:ext>
                </a:extLst>
              </p:cNvPr>
              <p:cNvPicPr/>
              <p:nvPr/>
            </p:nvPicPr>
            <p:blipFill>
              <a:blip r:embed="rId321"/>
              <a:stretch>
                <a:fillRect/>
              </a:stretch>
            </p:blipFill>
            <p:spPr>
              <a:xfrm>
                <a:off x="2547341" y="4853552"/>
                <a:ext cx="37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6" name="Freihand 255">
                <a:extLst>
                  <a:ext uri="{FF2B5EF4-FFF2-40B4-BE49-F238E27FC236}">
                    <a16:creationId xmlns:a16="http://schemas.microsoft.com/office/drawing/2014/main" id="{5C2B25D8-456F-4BB4-91C2-4F3A440AF65E}"/>
                  </a:ext>
                </a:extLst>
              </p14:cNvPr>
              <p14:cNvContentPartPr/>
              <p14:nvPr/>
            </p14:nvContentPartPr>
            <p14:xfrm>
              <a:off x="3192821" y="5362592"/>
              <a:ext cx="17640" cy="12960"/>
            </p14:xfrm>
          </p:contentPart>
        </mc:Choice>
        <mc:Fallback>
          <p:pic>
            <p:nvPicPr>
              <p:cNvPr id="256" name="Freihand 255">
                <a:extLst>
                  <a:ext uri="{FF2B5EF4-FFF2-40B4-BE49-F238E27FC236}">
                    <a16:creationId xmlns:a16="http://schemas.microsoft.com/office/drawing/2014/main" id="{5C2B25D8-456F-4BB4-91C2-4F3A440AF65E}"/>
                  </a:ext>
                </a:extLst>
              </p:cNvPr>
              <p:cNvPicPr/>
              <p:nvPr/>
            </p:nvPicPr>
            <p:blipFill>
              <a:blip r:embed="rId323"/>
              <a:stretch>
                <a:fillRect/>
              </a:stretch>
            </p:blipFill>
            <p:spPr>
              <a:xfrm>
                <a:off x="3188501" y="5358272"/>
                <a:ext cx="26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7" name="Freihand 256">
                <a:extLst>
                  <a:ext uri="{FF2B5EF4-FFF2-40B4-BE49-F238E27FC236}">
                    <a16:creationId xmlns:a16="http://schemas.microsoft.com/office/drawing/2014/main" id="{58128193-70D8-426D-AD0E-6A9478AF9E15}"/>
                  </a:ext>
                </a:extLst>
              </p14:cNvPr>
              <p14:cNvContentPartPr/>
              <p14:nvPr/>
            </p14:nvContentPartPr>
            <p14:xfrm>
              <a:off x="2094821" y="4508672"/>
              <a:ext cx="30240" cy="37440"/>
            </p14:xfrm>
          </p:contentPart>
        </mc:Choice>
        <mc:Fallback>
          <p:pic>
            <p:nvPicPr>
              <p:cNvPr id="257" name="Freihand 256">
                <a:extLst>
                  <a:ext uri="{FF2B5EF4-FFF2-40B4-BE49-F238E27FC236}">
                    <a16:creationId xmlns:a16="http://schemas.microsoft.com/office/drawing/2014/main" id="{58128193-70D8-426D-AD0E-6A9478AF9E15}"/>
                  </a:ext>
                </a:extLst>
              </p:cNvPr>
              <p:cNvPicPr/>
              <p:nvPr/>
            </p:nvPicPr>
            <p:blipFill>
              <a:blip r:embed="rId325"/>
              <a:stretch>
                <a:fillRect/>
              </a:stretch>
            </p:blipFill>
            <p:spPr>
              <a:xfrm>
                <a:off x="2090501" y="4504352"/>
                <a:ext cx="38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58" name="Freihand 257">
                <a:extLst>
                  <a:ext uri="{FF2B5EF4-FFF2-40B4-BE49-F238E27FC236}">
                    <a16:creationId xmlns:a16="http://schemas.microsoft.com/office/drawing/2014/main" id="{A11D2C08-FDC7-4EE4-A8B5-755357572DE5}"/>
                  </a:ext>
                </a:extLst>
              </p14:cNvPr>
              <p14:cNvContentPartPr/>
              <p14:nvPr/>
            </p14:nvContentPartPr>
            <p14:xfrm>
              <a:off x="2348261" y="4664192"/>
              <a:ext cx="358200" cy="35280"/>
            </p14:xfrm>
          </p:contentPart>
        </mc:Choice>
        <mc:Fallback>
          <p:pic>
            <p:nvPicPr>
              <p:cNvPr id="258" name="Freihand 257">
                <a:extLst>
                  <a:ext uri="{FF2B5EF4-FFF2-40B4-BE49-F238E27FC236}">
                    <a16:creationId xmlns:a16="http://schemas.microsoft.com/office/drawing/2014/main" id="{A11D2C08-FDC7-4EE4-A8B5-755357572DE5}"/>
                  </a:ext>
                </a:extLst>
              </p:cNvPr>
              <p:cNvPicPr/>
              <p:nvPr/>
            </p:nvPicPr>
            <p:blipFill>
              <a:blip r:embed="rId327"/>
              <a:stretch>
                <a:fillRect/>
              </a:stretch>
            </p:blipFill>
            <p:spPr>
              <a:xfrm>
                <a:off x="2343941" y="4659872"/>
                <a:ext cx="3668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59" name="Freihand 258">
                <a:extLst>
                  <a:ext uri="{FF2B5EF4-FFF2-40B4-BE49-F238E27FC236}">
                    <a16:creationId xmlns:a16="http://schemas.microsoft.com/office/drawing/2014/main" id="{3E96B13F-7F1F-47C4-8D04-46023B11DAD9}"/>
                  </a:ext>
                </a:extLst>
              </p14:cNvPr>
              <p14:cNvContentPartPr/>
              <p14:nvPr/>
            </p14:nvContentPartPr>
            <p14:xfrm>
              <a:off x="2602421" y="4866152"/>
              <a:ext cx="229320" cy="14040"/>
            </p14:xfrm>
          </p:contentPart>
        </mc:Choice>
        <mc:Fallback>
          <p:pic>
            <p:nvPicPr>
              <p:cNvPr id="259" name="Freihand 258">
                <a:extLst>
                  <a:ext uri="{FF2B5EF4-FFF2-40B4-BE49-F238E27FC236}">
                    <a16:creationId xmlns:a16="http://schemas.microsoft.com/office/drawing/2014/main" id="{3E96B13F-7F1F-47C4-8D04-46023B11DAD9}"/>
                  </a:ext>
                </a:extLst>
              </p:cNvPr>
              <p:cNvPicPr/>
              <p:nvPr/>
            </p:nvPicPr>
            <p:blipFill>
              <a:blip r:embed="rId329"/>
              <a:stretch>
                <a:fillRect/>
              </a:stretch>
            </p:blipFill>
            <p:spPr>
              <a:xfrm>
                <a:off x="2598101" y="4861832"/>
                <a:ext cx="237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60" name="Freihand 259">
                <a:extLst>
                  <a:ext uri="{FF2B5EF4-FFF2-40B4-BE49-F238E27FC236}">
                    <a16:creationId xmlns:a16="http://schemas.microsoft.com/office/drawing/2014/main" id="{2F30D301-F7A0-4713-AE40-8D3325706DAC}"/>
                  </a:ext>
                </a:extLst>
              </p14:cNvPr>
              <p14:cNvContentPartPr/>
              <p14:nvPr/>
            </p14:nvContentPartPr>
            <p14:xfrm>
              <a:off x="2876021" y="5089352"/>
              <a:ext cx="285840" cy="10800"/>
            </p14:xfrm>
          </p:contentPart>
        </mc:Choice>
        <mc:Fallback>
          <p:pic>
            <p:nvPicPr>
              <p:cNvPr id="260" name="Freihand 259">
                <a:extLst>
                  <a:ext uri="{FF2B5EF4-FFF2-40B4-BE49-F238E27FC236}">
                    <a16:creationId xmlns:a16="http://schemas.microsoft.com/office/drawing/2014/main" id="{2F30D301-F7A0-4713-AE40-8D3325706DAC}"/>
                  </a:ext>
                </a:extLst>
              </p:cNvPr>
              <p:cNvPicPr/>
              <p:nvPr/>
            </p:nvPicPr>
            <p:blipFill>
              <a:blip r:embed="rId331"/>
              <a:stretch>
                <a:fillRect/>
              </a:stretch>
            </p:blipFill>
            <p:spPr>
              <a:xfrm>
                <a:off x="2871701" y="5085032"/>
                <a:ext cx="294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61" name="Freihand 260">
                <a:extLst>
                  <a:ext uri="{FF2B5EF4-FFF2-40B4-BE49-F238E27FC236}">
                    <a16:creationId xmlns:a16="http://schemas.microsoft.com/office/drawing/2014/main" id="{56D4A5B4-B729-43E3-95AC-E27D43803E09}"/>
                  </a:ext>
                </a:extLst>
              </p14:cNvPr>
              <p14:cNvContentPartPr/>
              <p14:nvPr/>
            </p14:nvContentPartPr>
            <p14:xfrm>
              <a:off x="2738141" y="4614512"/>
              <a:ext cx="25200" cy="38160"/>
            </p14:xfrm>
          </p:contentPart>
        </mc:Choice>
        <mc:Fallback>
          <p:pic>
            <p:nvPicPr>
              <p:cNvPr id="261" name="Freihand 260">
                <a:extLst>
                  <a:ext uri="{FF2B5EF4-FFF2-40B4-BE49-F238E27FC236}">
                    <a16:creationId xmlns:a16="http://schemas.microsoft.com/office/drawing/2014/main" id="{56D4A5B4-B729-43E3-95AC-E27D43803E09}"/>
                  </a:ext>
                </a:extLst>
              </p:cNvPr>
              <p:cNvPicPr/>
              <p:nvPr/>
            </p:nvPicPr>
            <p:blipFill>
              <a:blip r:embed="rId333"/>
              <a:stretch>
                <a:fillRect/>
              </a:stretch>
            </p:blipFill>
            <p:spPr>
              <a:xfrm>
                <a:off x="2733821" y="4610192"/>
                <a:ext cx="33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62" name="Freihand 261">
                <a:extLst>
                  <a:ext uri="{FF2B5EF4-FFF2-40B4-BE49-F238E27FC236}">
                    <a16:creationId xmlns:a16="http://schemas.microsoft.com/office/drawing/2014/main" id="{14D6BD88-B6FE-49CA-9018-0979F04524EC}"/>
                  </a:ext>
                </a:extLst>
              </p14:cNvPr>
              <p14:cNvContentPartPr/>
              <p14:nvPr/>
            </p14:nvContentPartPr>
            <p14:xfrm>
              <a:off x="2907701" y="4831592"/>
              <a:ext cx="24120" cy="28440"/>
            </p14:xfrm>
          </p:contentPart>
        </mc:Choice>
        <mc:Fallback>
          <p:pic>
            <p:nvPicPr>
              <p:cNvPr id="262" name="Freihand 261">
                <a:extLst>
                  <a:ext uri="{FF2B5EF4-FFF2-40B4-BE49-F238E27FC236}">
                    <a16:creationId xmlns:a16="http://schemas.microsoft.com/office/drawing/2014/main" id="{14D6BD88-B6FE-49CA-9018-0979F04524EC}"/>
                  </a:ext>
                </a:extLst>
              </p:cNvPr>
              <p:cNvPicPr/>
              <p:nvPr/>
            </p:nvPicPr>
            <p:blipFill>
              <a:blip r:embed="rId335"/>
              <a:stretch>
                <a:fillRect/>
              </a:stretch>
            </p:blipFill>
            <p:spPr>
              <a:xfrm>
                <a:off x="2903381" y="4827272"/>
                <a:ext cx="32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63" name="Freihand 262">
                <a:extLst>
                  <a:ext uri="{FF2B5EF4-FFF2-40B4-BE49-F238E27FC236}">
                    <a16:creationId xmlns:a16="http://schemas.microsoft.com/office/drawing/2014/main" id="{92F5CD3A-7A65-4D58-B2AB-EF0724520B4E}"/>
                  </a:ext>
                </a:extLst>
              </p14:cNvPr>
              <p14:cNvContentPartPr/>
              <p14:nvPr/>
            </p14:nvContentPartPr>
            <p14:xfrm>
              <a:off x="3210461" y="5058392"/>
              <a:ext cx="24120" cy="14400"/>
            </p14:xfrm>
          </p:contentPart>
        </mc:Choice>
        <mc:Fallback>
          <p:pic>
            <p:nvPicPr>
              <p:cNvPr id="263" name="Freihand 262">
                <a:extLst>
                  <a:ext uri="{FF2B5EF4-FFF2-40B4-BE49-F238E27FC236}">
                    <a16:creationId xmlns:a16="http://schemas.microsoft.com/office/drawing/2014/main" id="{92F5CD3A-7A65-4D58-B2AB-EF0724520B4E}"/>
                  </a:ext>
                </a:extLst>
              </p:cNvPr>
              <p:cNvPicPr/>
              <p:nvPr/>
            </p:nvPicPr>
            <p:blipFill>
              <a:blip r:embed="rId337"/>
              <a:stretch>
                <a:fillRect/>
              </a:stretch>
            </p:blipFill>
            <p:spPr>
              <a:xfrm>
                <a:off x="3206141" y="5054072"/>
                <a:ext cx="327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4" name="Freihand 263">
                <a:extLst>
                  <a:ext uri="{FF2B5EF4-FFF2-40B4-BE49-F238E27FC236}">
                    <a16:creationId xmlns:a16="http://schemas.microsoft.com/office/drawing/2014/main" id="{ECB21449-3908-4AE6-AD93-02C17DEFDD53}"/>
                  </a:ext>
                </a:extLst>
              </p14:cNvPr>
              <p14:cNvContentPartPr/>
              <p14:nvPr/>
            </p14:nvContentPartPr>
            <p14:xfrm>
              <a:off x="1829141" y="3998552"/>
              <a:ext cx="2288160" cy="1719000"/>
            </p14:xfrm>
          </p:contentPart>
        </mc:Choice>
        <mc:Fallback>
          <p:pic>
            <p:nvPicPr>
              <p:cNvPr id="264" name="Freihand 263">
                <a:extLst>
                  <a:ext uri="{FF2B5EF4-FFF2-40B4-BE49-F238E27FC236}">
                    <a16:creationId xmlns:a16="http://schemas.microsoft.com/office/drawing/2014/main" id="{ECB21449-3908-4AE6-AD93-02C17DEFDD53}"/>
                  </a:ext>
                </a:extLst>
              </p:cNvPr>
              <p:cNvPicPr/>
              <p:nvPr/>
            </p:nvPicPr>
            <p:blipFill>
              <a:blip r:embed="rId339"/>
              <a:stretch>
                <a:fillRect/>
              </a:stretch>
            </p:blipFill>
            <p:spPr>
              <a:xfrm>
                <a:off x="1824821" y="3994232"/>
                <a:ext cx="2296800" cy="17276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6" name="Freihand 265">
                <a:extLst>
                  <a:ext uri="{FF2B5EF4-FFF2-40B4-BE49-F238E27FC236}">
                    <a16:creationId xmlns:a16="http://schemas.microsoft.com/office/drawing/2014/main" id="{82686420-5A0A-4B3F-BB3D-74687A3B34D2}"/>
                  </a:ext>
                </a:extLst>
              </p14:cNvPr>
              <p14:cNvContentPartPr/>
              <p14:nvPr/>
            </p14:nvContentPartPr>
            <p14:xfrm>
              <a:off x="4312061" y="5501552"/>
              <a:ext cx="22320" cy="163080"/>
            </p14:xfrm>
          </p:contentPart>
        </mc:Choice>
        <mc:Fallback>
          <p:pic>
            <p:nvPicPr>
              <p:cNvPr id="266" name="Freihand 265">
                <a:extLst>
                  <a:ext uri="{FF2B5EF4-FFF2-40B4-BE49-F238E27FC236}">
                    <a16:creationId xmlns:a16="http://schemas.microsoft.com/office/drawing/2014/main" id="{82686420-5A0A-4B3F-BB3D-74687A3B34D2}"/>
                  </a:ext>
                </a:extLst>
              </p:cNvPr>
              <p:cNvPicPr/>
              <p:nvPr/>
            </p:nvPicPr>
            <p:blipFill>
              <a:blip r:embed="rId341"/>
              <a:stretch>
                <a:fillRect/>
              </a:stretch>
            </p:blipFill>
            <p:spPr>
              <a:xfrm>
                <a:off x="4307741" y="5497232"/>
                <a:ext cx="309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67" name="Freihand 266">
                <a:extLst>
                  <a:ext uri="{FF2B5EF4-FFF2-40B4-BE49-F238E27FC236}">
                    <a16:creationId xmlns:a16="http://schemas.microsoft.com/office/drawing/2014/main" id="{61073EDD-6BC7-457F-9B15-B6AA656CAE87}"/>
                  </a:ext>
                </a:extLst>
              </p14:cNvPr>
              <p14:cNvContentPartPr/>
              <p14:nvPr/>
            </p14:nvContentPartPr>
            <p14:xfrm>
              <a:off x="4253021" y="5682992"/>
              <a:ext cx="136800" cy="27720"/>
            </p14:xfrm>
          </p:contentPart>
        </mc:Choice>
        <mc:Fallback>
          <p:pic>
            <p:nvPicPr>
              <p:cNvPr id="267" name="Freihand 266">
                <a:extLst>
                  <a:ext uri="{FF2B5EF4-FFF2-40B4-BE49-F238E27FC236}">
                    <a16:creationId xmlns:a16="http://schemas.microsoft.com/office/drawing/2014/main" id="{61073EDD-6BC7-457F-9B15-B6AA656CAE87}"/>
                  </a:ext>
                </a:extLst>
              </p:cNvPr>
              <p:cNvPicPr/>
              <p:nvPr/>
            </p:nvPicPr>
            <p:blipFill>
              <a:blip r:embed="rId343"/>
              <a:stretch>
                <a:fillRect/>
              </a:stretch>
            </p:blipFill>
            <p:spPr>
              <a:xfrm>
                <a:off x="4248701" y="5678672"/>
                <a:ext cx="145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68" name="Freihand 267">
                <a:extLst>
                  <a:ext uri="{FF2B5EF4-FFF2-40B4-BE49-F238E27FC236}">
                    <a16:creationId xmlns:a16="http://schemas.microsoft.com/office/drawing/2014/main" id="{4EC01C25-A1E7-4548-95CA-EF51D4554D23}"/>
                  </a:ext>
                </a:extLst>
              </p14:cNvPr>
              <p14:cNvContentPartPr/>
              <p14:nvPr/>
            </p14:nvContentPartPr>
            <p14:xfrm>
              <a:off x="4207301" y="5491832"/>
              <a:ext cx="176400" cy="23040"/>
            </p14:xfrm>
          </p:contentPart>
        </mc:Choice>
        <mc:Fallback>
          <p:pic>
            <p:nvPicPr>
              <p:cNvPr id="268" name="Freihand 267">
                <a:extLst>
                  <a:ext uri="{FF2B5EF4-FFF2-40B4-BE49-F238E27FC236}">
                    <a16:creationId xmlns:a16="http://schemas.microsoft.com/office/drawing/2014/main" id="{4EC01C25-A1E7-4548-95CA-EF51D4554D23}"/>
                  </a:ext>
                </a:extLst>
              </p:cNvPr>
              <p:cNvPicPr/>
              <p:nvPr/>
            </p:nvPicPr>
            <p:blipFill>
              <a:blip r:embed="rId345"/>
              <a:stretch>
                <a:fillRect/>
              </a:stretch>
            </p:blipFill>
            <p:spPr>
              <a:xfrm>
                <a:off x="4202981" y="5487512"/>
                <a:ext cx="1850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9" name="Freihand 268">
                <a:extLst>
                  <a:ext uri="{FF2B5EF4-FFF2-40B4-BE49-F238E27FC236}">
                    <a16:creationId xmlns:a16="http://schemas.microsoft.com/office/drawing/2014/main" id="{01FACAC9-A1ED-409D-B410-F49EE4284AE6}"/>
                  </a:ext>
                </a:extLst>
              </p14:cNvPr>
              <p14:cNvContentPartPr/>
              <p14:nvPr/>
            </p14:nvContentPartPr>
            <p14:xfrm>
              <a:off x="4431941" y="5463032"/>
              <a:ext cx="150120" cy="219600"/>
            </p14:xfrm>
          </p:contentPart>
        </mc:Choice>
        <mc:Fallback>
          <p:pic>
            <p:nvPicPr>
              <p:cNvPr id="269" name="Freihand 268">
                <a:extLst>
                  <a:ext uri="{FF2B5EF4-FFF2-40B4-BE49-F238E27FC236}">
                    <a16:creationId xmlns:a16="http://schemas.microsoft.com/office/drawing/2014/main" id="{01FACAC9-A1ED-409D-B410-F49EE4284AE6}"/>
                  </a:ext>
                </a:extLst>
              </p:cNvPr>
              <p:cNvPicPr/>
              <p:nvPr/>
            </p:nvPicPr>
            <p:blipFill>
              <a:blip r:embed="rId347"/>
              <a:stretch>
                <a:fillRect/>
              </a:stretch>
            </p:blipFill>
            <p:spPr>
              <a:xfrm>
                <a:off x="4427621" y="5458712"/>
                <a:ext cx="1587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70" name="Freihand 269">
                <a:extLst>
                  <a:ext uri="{FF2B5EF4-FFF2-40B4-BE49-F238E27FC236}">
                    <a16:creationId xmlns:a16="http://schemas.microsoft.com/office/drawing/2014/main" id="{C416BFC4-BCBF-46F2-B7D1-E0F15ECCEAB3}"/>
                  </a:ext>
                </a:extLst>
              </p14:cNvPr>
              <p14:cNvContentPartPr/>
              <p14:nvPr/>
            </p14:nvContentPartPr>
            <p14:xfrm>
              <a:off x="4611221" y="5392472"/>
              <a:ext cx="86760" cy="217080"/>
            </p14:xfrm>
          </p:contentPart>
        </mc:Choice>
        <mc:Fallback>
          <p:pic>
            <p:nvPicPr>
              <p:cNvPr id="270" name="Freihand 269">
                <a:extLst>
                  <a:ext uri="{FF2B5EF4-FFF2-40B4-BE49-F238E27FC236}">
                    <a16:creationId xmlns:a16="http://schemas.microsoft.com/office/drawing/2014/main" id="{C416BFC4-BCBF-46F2-B7D1-E0F15ECCEAB3}"/>
                  </a:ext>
                </a:extLst>
              </p:cNvPr>
              <p:cNvPicPr/>
              <p:nvPr/>
            </p:nvPicPr>
            <p:blipFill>
              <a:blip r:embed="rId349"/>
              <a:stretch>
                <a:fillRect/>
              </a:stretch>
            </p:blipFill>
            <p:spPr>
              <a:xfrm>
                <a:off x="4606901" y="5388152"/>
                <a:ext cx="95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71" name="Freihand 270">
                <a:extLst>
                  <a:ext uri="{FF2B5EF4-FFF2-40B4-BE49-F238E27FC236}">
                    <a16:creationId xmlns:a16="http://schemas.microsoft.com/office/drawing/2014/main" id="{B4C9C56A-5BA0-4D12-9435-0405813D04BB}"/>
                  </a:ext>
                </a:extLst>
              </p14:cNvPr>
              <p14:cNvContentPartPr/>
              <p14:nvPr/>
            </p14:nvContentPartPr>
            <p14:xfrm>
              <a:off x="4762781" y="5417672"/>
              <a:ext cx="138600" cy="171360"/>
            </p14:xfrm>
          </p:contentPart>
        </mc:Choice>
        <mc:Fallback>
          <p:pic>
            <p:nvPicPr>
              <p:cNvPr id="271" name="Freihand 270">
                <a:extLst>
                  <a:ext uri="{FF2B5EF4-FFF2-40B4-BE49-F238E27FC236}">
                    <a16:creationId xmlns:a16="http://schemas.microsoft.com/office/drawing/2014/main" id="{B4C9C56A-5BA0-4D12-9435-0405813D04BB}"/>
                  </a:ext>
                </a:extLst>
              </p:cNvPr>
              <p:cNvPicPr/>
              <p:nvPr/>
            </p:nvPicPr>
            <p:blipFill>
              <a:blip r:embed="rId351"/>
              <a:stretch>
                <a:fillRect/>
              </a:stretch>
            </p:blipFill>
            <p:spPr>
              <a:xfrm>
                <a:off x="4758461" y="5413352"/>
                <a:ext cx="1472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72" name="Freihand 271">
                <a:extLst>
                  <a:ext uri="{FF2B5EF4-FFF2-40B4-BE49-F238E27FC236}">
                    <a16:creationId xmlns:a16="http://schemas.microsoft.com/office/drawing/2014/main" id="{A613ED58-9A95-458F-A2DE-FB305EDCC654}"/>
                  </a:ext>
                </a:extLst>
              </p14:cNvPr>
              <p14:cNvContentPartPr/>
              <p14:nvPr/>
            </p14:nvContentPartPr>
            <p14:xfrm>
              <a:off x="4974821" y="5464472"/>
              <a:ext cx="14400" cy="105480"/>
            </p14:xfrm>
          </p:contentPart>
        </mc:Choice>
        <mc:Fallback>
          <p:pic>
            <p:nvPicPr>
              <p:cNvPr id="272" name="Freihand 271">
                <a:extLst>
                  <a:ext uri="{FF2B5EF4-FFF2-40B4-BE49-F238E27FC236}">
                    <a16:creationId xmlns:a16="http://schemas.microsoft.com/office/drawing/2014/main" id="{A613ED58-9A95-458F-A2DE-FB305EDCC654}"/>
                  </a:ext>
                </a:extLst>
              </p:cNvPr>
              <p:cNvPicPr/>
              <p:nvPr/>
            </p:nvPicPr>
            <p:blipFill>
              <a:blip r:embed="rId353"/>
              <a:stretch>
                <a:fillRect/>
              </a:stretch>
            </p:blipFill>
            <p:spPr>
              <a:xfrm>
                <a:off x="4970501" y="5460152"/>
                <a:ext cx="23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73" name="Freihand 272">
                <a:extLst>
                  <a:ext uri="{FF2B5EF4-FFF2-40B4-BE49-F238E27FC236}">
                    <a16:creationId xmlns:a16="http://schemas.microsoft.com/office/drawing/2014/main" id="{C3111D87-6AE9-4D38-B8D3-C015A1D3B3B9}"/>
                  </a:ext>
                </a:extLst>
              </p14:cNvPr>
              <p14:cNvContentPartPr/>
              <p14:nvPr/>
            </p14:nvContentPartPr>
            <p14:xfrm>
              <a:off x="4927661" y="5403272"/>
              <a:ext cx="258120" cy="133920"/>
            </p14:xfrm>
          </p:contentPart>
        </mc:Choice>
        <mc:Fallback>
          <p:pic>
            <p:nvPicPr>
              <p:cNvPr id="273" name="Freihand 272">
                <a:extLst>
                  <a:ext uri="{FF2B5EF4-FFF2-40B4-BE49-F238E27FC236}">
                    <a16:creationId xmlns:a16="http://schemas.microsoft.com/office/drawing/2014/main" id="{C3111D87-6AE9-4D38-B8D3-C015A1D3B3B9}"/>
                  </a:ext>
                </a:extLst>
              </p:cNvPr>
              <p:cNvPicPr/>
              <p:nvPr/>
            </p:nvPicPr>
            <p:blipFill>
              <a:blip r:embed="rId355"/>
              <a:stretch>
                <a:fillRect/>
              </a:stretch>
            </p:blipFill>
            <p:spPr>
              <a:xfrm>
                <a:off x="4923341" y="5398952"/>
                <a:ext cx="2667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74" name="Freihand 273">
                <a:extLst>
                  <a:ext uri="{FF2B5EF4-FFF2-40B4-BE49-F238E27FC236}">
                    <a16:creationId xmlns:a16="http://schemas.microsoft.com/office/drawing/2014/main" id="{DF181678-5AAE-44C3-BCD0-326F047B428E}"/>
                  </a:ext>
                </a:extLst>
              </p14:cNvPr>
              <p14:cNvContentPartPr/>
              <p14:nvPr/>
            </p14:nvContentPartPr>
            <p14:xfrm>
              <a:off x="5078141" y="5415152"/>
              <a:ext cx="154080" cy="136440"/>
            </p14:xfrm>
          </p:contentPart>
        </mc:Choice>
        <mc:Fallback>
          <p:pic>
            <p:nvPicPr>
              <p:cNvPr id="274" name="Freihand 273">
                <a:extLst>
                  <a:ext uri="{FF2B5EF4-FFF2-40B4-BE49-F238E27FC236}">
                    <a16:creationId xmlns:a16="http://schemas.microsoft.com/office/drawing/2014/main" id="{DF181678-5AAE-44C3-BCD0-326F047B428E}"/>
                  </a:ext>
                </a:extLst>
              </p:cNvPr>
              <p:cNvPicPr/>
              <p:nvPr/>
            </p:nvPicPr>
            <p:blipFill>
              <a:blip r:embed="rId357"/>
              <a:stretch>
                <a:fillRect/>
              </a:stretch>
            </p:blipFill>
            <p:spPr>
              <a:xfrm>
                <a:off x="5073821" y="5410832"/>
                <a:ext cx="162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5" name="Freihand 274">
                <a:extLst>
                  <a:ext uri="{FF2B5EF4-FFF2-40B4-BE49-F238E27FC236}">
                    <a16:creationId xmlns:a16="http://schemas.microsoft.com/office/drawing/2014/main" id="{9A912438-D1D2-4678-9D88-E1EB5438D8DD}"/>
                  </a:ext>
                </a:extLst>
              </p14:cNvPr>
              <p14:cNvContentPartPr/>
              <p14:nvPr/>
            </p14:nvContentPartPr>
            <p14:xfrm>
              <a:off x="5247341" y="5392112"/>
              <a:ext cx="155880" cy="157680"/>
            </p14:xfrm>
          </p:contentPart>
        </mc:Choice>
        <mc:Fallback>
          <p:pic>
            <p:nvPicPr>
              <p:cNvPr id="275" name="Freihand 274">
                <a:extLst>
                  <a:ext uri="{FF2B5EF4-FFF2-40B4-BE49-F238E27FC236}">
                    <a16:creationId xmlns:a16="http://schemas.microsoft.com/office/drawing/2014/main" id="{9A912438-D1D2-4678-9D88-E1EB5438D8DD}"/>
                  </a:ext>
                </a:extLst>
              </p:cNvPr>
              <p:cNvPicPr/>
              <p:nvPr/>
            </p:nvPicPr>
            <p:blipFill>
              <a:blip r:embed="rId359"/>
              <a:stretch>
                <a:fillRect/>
              </a:stretch>
            </p:blipFill>
            <p:spPr>
              <a:xfrm>
                <a:off x="5243021" y="5387792"/>
                <a:ext cx="164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6" name="Freihand 275">
                <a:extLst>
                  <a:ext uri="{FF2B5EF4-FFF2-40B4-BE49-F238E27FC236}">
                    <a16:creationId xmlns:a16="http://schemas.microsoft.com/office/drawing/2014/main" id="{045BF220-E636-4A95-95BC-15F0BFE0D919}"/>
                  </a:ext>
                </a:extLst>
              </p14:cNvPr>
              <p14:cNvContentPartPr/>
              <p14:nvPr/>
            </p14:nvContentPartPr>
            <p14:xfrm>
              <a:off x="5385221" y="5353952"/>
              <a:ext cx="114120" cy="261720"/>
            </p14:xfrm>
          </p:contentPart>
        </mc:Choice>
        <mc:Fallback>
          <p:pic>
            <p:nvPicPr>
              <p:cNvPr id="276" name="Freihand 275">
                <a:extLst>
                  <a:ext uri="{FF2B5EF4-FFF2-40B4-BE49-F238E27FC236}">
                    <a16:creationId xmlns:a16="http://schemas.microsoft.com/office/drawing/2014/main" id="{045BF220-E636-4A95-95BC-15F0BFE0D919}"/>
                  </a:ext>
                </a:extLst>
              </p:cNvPr>
              <p:cNvPicPr/>
              <p:nvPr/>
            </p:nvPicPr>
            <p:blipFill>
              <a:blip r:embed="rId361"/>
              <a:stretch>
                <a:fillRect/>
              </a:stretch>
            </p:blipFill>
            <p:spPr>
              <a:xfrm>
                <a:off x="5380901" y="5349632"/>
                <a:ext cx="122760" cy="270360"/>
              </a:xfrm>
              <a:prstGeom prst="rect">
                <a:avLst/>
              </a:prstGeom>
            </p:spPr>
          </p:pic>
        </mc:Fallback>
      </mc:AlternateContent>
      <p:grpSp>
        <p:nvGrpSpPr>
          <p:cNvPr id="280" name="Gruppieren 279">
            <a:extLst>
              <a:ext uri="{FF2B5EF4-FFF2-40B4-BE49-F238E27FC236}">
                <a16:creationId xmlns:a16="http://schemas.microsoft.com/office/drawing/2014/main" id="{4BDF8D64-60FE-4323-9DA2-575953DD2932}"/>
              </a:ext>
            </a:extLst>
          </p:cNvPr>
          <p:cNvGrpSpPr/>
          <p:nvPr/>
        </p:nvGrpSpPr>
        <p:grpSpPr>
          <a:xfrm>
            <a:off x="7667621" y="1338512"/>
            <a:ext cx="233280" cy="154440"/>
            <a:chOff x="7667621" y="1338512"/>
            <a:chExt cx="233280" cy="154440"/>
          </a:xfrm>
        </p:grpSpPr>
        <mc:AlternateContent xmlns:mc="http://schemas.openxmlformats.org/markup-compatibility/2006">
          <mc:Choice xmlns:p14="http://schemas.microsoft.com/office/powerpoint/2010/main" Requires="p14">
            <p:contentPart p14:bwMode="auto" r:id="rId362">
              <p14:nvContentPartPr>
                <p14:cNvPr id="278" name="Freihand 277">
                  <a:extLst>
                    <a:ext uri="{FF2B5EF4-FFF2-40B4-BE49-F238E27FC236}">
                      <a16:creationId xmlns:a16="http://schemas.microsoft.com/office/drawing/2014/main" id="{87BE1E92-8BAC-4A56-AF16-45C99CF3F3AE}"/>
                    </a:ext>
                  </a:extLst>
                </p14:cNvPr>
                <p14:cNvContentPartPr/>
                <p14:nvPr/>
              </p14:nvContentPartPr>
              <p14:xfrm>
                <a:off x="7667621" y="1396112"/>
                <a:ext cx="182880" cy="19800"/>
              </p14:xfrm>
            </p:contentPart>
          </mc:Choice>
          <mc:Fallback>
            <p:pic>
              <p:nvPicPr>
                <p:cNvPr id="278" name="Freihand 277">
                  <a:extLst>
                    <a:ext uri="{FF2B5EF4-FFF2-40B4-BE49-F238E27FC236}">
                      <a16:creationId xmlns:a16="http://schemas.microsoft.com/office/drawing/2014/main" id="{87BE1E92-8BAC-4A56-AF16-45C99CF3F3AE}"/>
                    </a:ext>
                  </a:extLst>
                </p:cNvPr>
                <p:cNvPicPr/>
                <p:nvPr/>
              </p:nvPicPr>
              <p:blipFill>
                <a:blip r:embed="rId363"/>
                <a:stretch>
                  <a:fillRect/>
                </a:stretch>
              </p:blipFill>
              <p:spPr>
                <a:xfrm>
                  <a:off x="7663301" y="1391792"/>
                  <a:ext cx="191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9" name="Freihand 278">
                  <a:extLst>
                    <a:ext uri="{FF2B5EF4-FFF2-40B4-BE49-F238E27FC236}">
                      <a16:creationId xmlns:a16="http://schemas.microsoft.com/office/drawing/2014/main" id="{0488A7A6-C023-4FCA-83F3-3B44FCD79010}"/>
                    </a:ext>
                  </a:extLst>
                </p14:cNvPr>
                <p14:cNvContentPartPr/>
                <p14:nvPr/>
              </p14:nvContentPartPr>
              <p14:xfrm>
                <a:off x="7805141" y="1338512"/>
                <a:ext cx="95760" cy="154440"/>
              </p14:xfrm>
            </p:contentPart>
          </mc:Choice>
          <mc:Fallback>
            <p:pic>
              <p:nvPicPr>
                <p:cNvPr id="279" name="Freihand 278">
                  <a:extLst>
                    <a:ext uri="{FF2B5EF4-FFF2-40B4-BE49-F238E27FC236}">
                      <a16:creationId xmlns:a16="http://schemas.microsoft.com/office/drawing/2014/main" id="{0488A7A6-C023-4FCA-83F3-3B44FCD79010}"/>
                    </a:ext>
                  </a:extLst>
                </p:cNvPr>
                <p:cNvPicPr/>
                <p:nvPr/>
              </p:nvPicPr>
              <p:blipFill>
                <a:blip r:embed="rId365"/>
                <a:stretch>
                  <a:fillRect/>
                </a:stretch>
              </p:blipFill>
              <p:spPr>
                <a:xfrm>
                  <a:off x="7800821" y="1334192"/>
                  <a:ext cx="104400" cy="163080"/>
                </a:xfrm>
                <a:prstGeom prst="rect">
                  <a:avLst/>
                </a:prstGeom>
              </p:spPr>
            </p:pic>
          </mc:Fallback>
        </mc:AlternateContent>
      </p:grpSp>
      <p:grpSp>
        <p:nvGrpSpPr>
          <p:cNvPr id="356" name="Gruppieren 355">
            <a:extLst>
              <a:ext uri="{FF2B5EF4-FFF2-40B4-BE49-F238E27FC236}">
                <a16:creationId xmlns:a16="http://schemas.microsoft.com/office/drawing/2014/main" id="{E643AF10-486F-43E7-AF25-D751D8091012}"/>
              </a:ext>
            </a:extLst>
          </p:cNvPr>
          <p:cNvGrpSpPr/>
          <p:nvPr/>
        </p:nvGrpSpPr>
        <p:grpSpPr>
          <a:xfrm>
            <a:off x="8101061" y="1147712"/>
            <a:ext cx="3769560" cy="947160"/>
            <a:chOff x="8101061" y="1147712"/>
            <a:chExt cx="3769560" cy="947160"/>
          </a:xfrm>
        </p:grpSpPr>
        <mc:AlternateContent xmlns:mc="http://schemas.openxmlformats.org/markup-compatibility/2006">
          <mc:Choice xmlns:p14="http://schemas.microsoft.com/office/powerpoint/2010/main" Requires="p14">
            <p:contentPart p14:bwMode="auto" r:id="rId366">
              <p14:nvContentPartPr>
                <p14:cNvPr id="281" name="Freihand 280">
                  <a:extLst>
                    <a:ext uri="{FF2B5EF4-FFF2-40B4-BE49-F238E27FC236}">
                      <a16:creationId xmlns:a16="http://schemas.microsoft.com/office/drawing/2014/main" id="{DEED4468-E6F3-4C6E-8C8B-6CA61DD19EB6}"/>
                    </a:ext>
                  </a:extLst>
                </p14:cNvPr>
                <p14:cNvContentPartPr/>
                <p14:nvPr/>
              </p14:nvContentPartPr>
              <p14:xfrm>
                <a:off x="8101061" y="1288832"/>
                <a:ext cx="133920" cy="117360"/>
              </p14:xfrm>
            </p:contentPart>
          </mc:Choice>
          <mc:Fallback>
            <p:pic>
              <p:nvPicPr>
                <p:cNvPr id="281" name="Freihand 280">
                  <a:extLst>
                    <a:ext uri="{FF2B5EF4-FFF2-40B4-BE49-F238E27FC236}">
                      <a16:creationId xmlns:a16="http://schemas.microsoft.com/office/drawing/2014/main" id="{DEED4468-E6F3-4C6E-8C8B-6CA61DD19EB6}"/>
                    </a:ext>
                  </a:extLst>
                </p:cNvPr>
                <p:cNvPicPr/>
                <p:nvPr/>
              </p:nvPicPr>
              <p:blipFill>
                <a:blip r:embed="rId367"/>
                <a:stretch>
                  <a:fillRect/>
                </a:stretch>
              </p:blipFill>
              <p:spPr>
                <a:xfrm>
                  <a:off x="8096741" y="1284512"/>
                  <a:ext cx="142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82" name="Freihand 281">
                  <a:extLst>
                    <a:ext uri="{FF2B5EF4-FFF2-40B4-BE49-F238E27FC236}">
                      <a16:creationId xmlns:a16="http://schemas.microsoft.com/office/drawing/2014/main" id="{75D1F9AA-53DE-45F8-9537-88836954BB08}"/>
                    </a:ext>
                  </a:extLst>
                </p14:cNvPr>
                <p14:cNvContentPartPr/>
                <p14:nvPr/>
              </p14:nvContentPartPr>
              <p14:xfrm>
                <a:off x="8242541" y="1333832"/>
                <a:ext cx="288720" cy="88920"/>
              </p14:xfrm>
            </p:contentPart>
          </mc:Choice>
          <mc:Fallback>
            <p:pic>
              <p:nvPicPr>
                <p:cNvPr id="282" name="Freihand 281">
                  <a:extLst>
                    <a:ext uri="{FF2B5EF4-FFF2-40B4-BE49-F238E27FC236}">
                      <a16:creationId xmlns:a16="http://schemas.microsoft.com/office/drawing/2014/main" id="{75D1F9AA-53DE-45F8-9537-88836954BB08}"/>
                    </a:ext>
                  </a:extLst>
                </p:cNvPr>
                <p:cNvPicPr/>
                <p:nvPr/>
              </p:nvPicPr>
              <p:blipFill>
                <a:blip r:embed="rId369"/>
                <a:stretch>
                  <a:fillRect/>
                </a:stretch>
              </p:blipFill>
              <p:spPr>
                <a:xfrm>
                  <a:off x="8238221" y="1329512"/>
                  <a:ext cx="2973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83" name="Freihand 282">
                  <a:extLst>
                    <a:ext uri="{FF2B5EF4-FFF2-40B4-BE49-F238E27FC236}">
                      <a16:creationId xmlns:a16="http://schemas.microsoft.com/office/drawing/2014/main" id="{CD1D2C72-05AF-4F36-96D1-1F1CE2429A44}"/>
                    </a:ext>
                  </a:extLst>
                </p14:cNvPr>
                <p14:cNvContentPartPr/>
                <p14:nvPr/>
              </p14:nvContentPartPr>
              <p14:xfrm>
                <a:off x="8577701" y="1353632"/>
                <a:ext cx="23400" cy="61200"/>
              </p14:xfrm>
            </p:contentPart>
          </mc:Choice>
          <mc:Fallback>
            <p:pic>
              <p:nvPicPr>
                <p:cNvPr id="283" name="Freihand 282">
                  <a:extLst>
                    <a:ext uri="{FF2B5EF4-FFF2-40B4-BE49-F238E27FC236}">
                      <a16:creationId xmlns:a16="http://schemas.microsoft.com/office/drawing/2014/main" id="{CD1D2C72-05AF-4F36-96D1-1F1CE2429A44}"/>
                    </a:ext>
                  </a:extLst>
                </p:cNvPr>
                <p:cNvPicPr/>
                <p:nvPr/>
              </p:nvPicPr>
              <p:blipFill>
                <a:blip r:embed="rId371"/>
                <a:stretch>
                  <a:fillRect/>
                </a:stretch>
              </p:blipFill>
              <p:spPr>
                <a:xfrm>
                  <a:off x="8573381" y="1349312"/>
                  <a:ext cx="32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84" name="Freihand 283">
                  <a:extLst>
                    <a:ext uri="{FF2B5EF4-FFF2-40B4-BE49-F238E27FC236}">
                      <a16:creationId xmlns:a16="http://schemas.microsoft.com/office/drawing/2014/main" id="{48BE4BB4-3C56-43D8-9F11-A3930D759811}"/>
                    </a:ext>
                  </a:extLst>
                </p14:cNvPr>
                <p14:cNvContentPartPr/>
                <p14:nvPr/>
              </p14:nvContentPartPr>
              <p14:xfrm>
                <a:off x="8634581" y="1269032"/>
                <a:ext cx="131400" cy="158760"/>
              </p14:xfrm>
            </p:contentPart>
          </mc:Choice>
          <mc:Fallback>
            <p:pic>
              <p:nvPicPr>
                <p:cNvPr id="284" name="Freihand 283">
                  <a:extLst>
                    <a:ext uri="{FF2B5EF4-FFF2-40B4-BE49-F238E27FC236}">
                      <a16:creationId xmlns:a16="http://schemas.microsoft.com/office/drawing/2014/main" id="{48BE4BB4-3C56-43D8-9F11-A3930D759811}"/>
                    </a:ext>
                  </a:extLst>
                </p:cNvPr>
                <p:cNvPicPr/>
                <p:nvPr/>
              </p:nvPicPr>
              <p:blipFill>
                <a:blip r:embed="rId373"/>
                <a:stretch>
                  <a:fillRect/>
                </a:stretch>
              </p:blipFill>
              <p:spPr>
                <a:xfrm>
                  <a:off x="8630261" y="1264712"/>
                  <a:ext cx="1400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85" name="Freihand 284">
                  <a:extLst>
                    <a:ext uri="{FF2B5EF4-FFF2-40B4-BE49-F238E27FC236}">
                      <a16:creationId xmlns:a16="http://schemas.microsoft.com/office/drawing/2014/main" id="{B61E77D0-9310-495F-B2B3-C1A91CE11051}"/>
                    </a:ext>
                  </a:extLst>
                </p14:cNvPr>
                <p14:cNvContentPartPr/>
                <p14:nvPr/>
              </p14:nvContentPartPr>
              <p14:xfrm>
                <a:off x="8655821" y="1209632"/>
                <a:ext cx="17640" cy="6120"/>
              </p14:xfrm>
            </p:contentPart>
          </mc:Choice>
          <mc:Fallback>
            <p:pic>
              <p:nvPicPr>
                <p:cNvPr id="285" name="Freihand 284">
                  <a:extLst>
                    <a:ext uri="{FF2B5EF4-FFF2-40B4-BE49-F238E27FC236}">
                      <a16:creationId xmlns:a16="http://schemas.microsoft.com/office/drawing/2014/main" id="{B61E77D0-9310-495F-B2B3-C1A91CE11051}"/>
                    </a:ext>
                  </a:extLst>
                </p:cNvPr>
                <p:cNvPicPr/>
                <p:nvPr/>
              </p:nvPicPr>
              <p:blipFill>
                <a:blip r:embed="rId375"/>
                <a:stretch>
                  <a:fillRect/>
                </a:stretch>
              </p:blipFill>
              <p:spPr>
                <a:xfrm>
                  <a:off x="8651501" y="1205312"/>
                  <a:ext cx="26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87" name="Freihand 286">
                  <a:extLst>
                    <a:ext uri="{FF2B5EF4-FFF2-40B4-BE49-F238E27FC236}">
                      <a16:creationId xmlns:a16="http://schemas.microsoft.com/office/drawing/2014/main" id="{8136DA7B-8AB1-4DD8-9BE4-83BB4676F8DE}"/>
                    </a:ext>
                  </a:extLst>
                </p14:cNvPr>
                <p14:cNvContentPartPr/>
                <p14:nvPr/>
              </p14:nvContentPartPr>
              <p14:xfrm>
                <a:off x="8901701" y="1343552"/>
                <a:ext cx="55440" cy="198360"/>
              </p14:xfrm>
            </p:contentPart>
          </mc:Choice>
          <mc:Fallback>
            <p:pic>
              <p:nvPicPr>
                <p:cNvPr id="287" name="Freihand 286">
                  <a:extLst>
                    <a:ext uri="{FF2B5EF4-FFF2-40B4-BE49-F238E27FC236}">
                      <a16:creationId xmlns:a16="http://schemas.microsoft.com/office/drawing/2014/main" id="{8136DA7B-8AB1-4DD8-9BE4-83BB4676F8DE}"/>
                    </a:ext>
                  </a:extLst>
                </p:cNvPr>
                <p:cNvPicPr/>
                <p:nvPr/>
              </p:nvPicPr>
              <p:blipFill>
                <a:blip r:embed="rId377"/>
                <a:stretch>
                  <a:fillRect/>
                </a:stretch>
              </p:blipFill>
              <p:spPr>
                <a:xfrm>
                  <a:off x="8897381" y="1339232"/>
                  <a:ext cx="64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88" name="Freihand 287">
                  <a:extLst>
                    <a:ext uri="{FF2B5EF4-FFF2-40B4-BE49-F238E27FC236}">
                      <a16:creationId xmlns:a16="http://schemas.microsoft.com/office/drawing/2014/main" id="{0C14016A-3301-47EC-9CBB-CA8A6F3CA4E9}"/>
                    </a:ext>
                  </a:extLst>
                </p14:cNvPr>
                <p14:cNvContentPartPr/>
                <p14:nvPr/>
              </p14:nvContentPartPr>
              <p14:xfrm>
                <a:off x="9006821" y="1318712"/>
                <a:ext cx="71640" cy="76680"/>
              </p14:xfrm>
            </p:contentPart>
          </mc:Choice>
          <mc:Fallback>
            <p:pic>
              <p:nvPicPr>
                <p:cNvPr id="288" name="Freihand 287">
                  <a:extLst>
                    <a:ext uri="{FF2B5EF4-FFF2-40B4-BE49-F238E27FC236}">
                      <a16:creationId xmlns:a16="http://schemas.microsoft.com/office/drawing/2014/main" id="{0C14016A-3301-47EC-9CBB-CA8A6F3CA4E9}"/>
                    </a:ext>
                  </a:extLst>
                </p:cNvPr>
                <p:cNvPicPr/>
                <p:nvPr/>
              </p:nvPicPr>
              <p:blipFill>
                <a:blip r:embed="rId379"/>
                <a:stretch>
                  <a:fillRect/>
                </a:stretch>
              </p:blipFill>
              <p:spPr>
                <a:xfrm>
                  <a:off x="9002501" y="1314392"/>
                  <a:ext cx="80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89" name="Freihand 288">
                  <a:extLst>
                    <a:ext uri="{FF2B5EF4-FFF2-40B4-BE49-F238E27FC236}">
                      <a16:creationId xmlns:a16="http://schemas.microsoft.com/office/drawing/2014/main" id="{99D571C6-93DE-405B-B789-FAB30501791E}"/>
                    </a:ext>
                  </a:extLst>
                </p14:cNvPr>
                <p14:cNvContentPartPr/>
                <p14:nvPr/>
              </p14:nvContentPartPr>
              <p14:xfrm>
                <a:off x="9099701" y="1235552"/>
                <a:ext cx="72000" cy="143280"/>
              </p14:xfrm>
            </p:contentPart>
          </mc:Choice>
          <mc:Fallback>
            <p:pic>
              <p:nvPicPr>
                <p:cNvPr id="289" name="Freihand 288">
                  <a:extLst>
                    <a:ext uri="{FF2B5EF4-FFF2-40B4-BE49-F238E27FC236}">
                      <a16:creationId xmlns:a16="http://schemas.microsoft.com/office/drawing/2014/main" id="{99D571C6-93DE-405B-B789-FAB30501791E}"/>
                    </a:ext>
                  </a:extLst>
                </p:cNvPr>
                <p:cNvPicPr/>
                <p:nvPr/>
              </p:nvPicPr>
              <p:blipFill>
                <a:blip r:embed="rId381"/>
                <a:stretch>
                  <a:fillRect/>
                </a:stretch>
              </p:blipFill>
              <p:spPr>
                <a:xfrm>
                  <a:off x="9095381" y="1231232"/>
                  <a:ext cx="80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90" name="Freihand 289">
                  <a:extLst>
                    <a:ext uri="{FF2B5EF4-FFF2-40B4-BE49-F238E27FC236}">
                      <a16:creationId xmlns:a16="http://schemas.microsoft.com/office/drawing/2014/main" id="{49A0116A-E570-4A22-A474-4061C209AD8F}"/>
                    </a:ext>
                  </a:extLst>
                </p14:cNvPr>
                <p14:cNvContentPartPr/>
                <p14:nvPr/>
              </p14:nvContentPartPr>
              <p14:xfrm>
                <a:off x="9211301" y="1228352"/>
                <a:ext cx="273240" cy="155880"/>
              </p14:xfrm>
            </p:contentPart>
          </mc:Choice>
          <mc:Fallback>
            <p:pic>
              <p:nvPicPr>
                <p:cNvPr id="290" name="Freihand 289">
                  <a:extLst>
                    <a:ext uri="{FF2B5EF4-FFF2-40B4-BE49-F238E27FC236}">
                      <a16:creationId xmlns:a16="http://schemas.microsoft.com/office/drawing/2014/main" id="{49A0116A-E570-4A22-A474-4061C209AD8F}"/>
                    </a:ext>
                  </a:extLst>
                </p:cNvPr>
                <p:cNvPicPr/>
                <p:nvPr/>
              </p:nvPicPr>
              <p:blipFill>
                <a:blip r:embed="rId383"/>
                <a:stretch>
                  <a:fillRect/>
                </a:stretch>
              </p:blipFill>
              <p:spPr>
                <a:xfrm>
                  <a:off x="9206981" y="1224032"/>
                  <a:ext cx="281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91" name="Freihand 290">
                  <a:extLst>
                    <a:ext uri="{FF2B5EF4-FFF2-40B4-BE49-F238E27FC236}">
                      <a16:creationId xmlns:a16="http://schemas.microsoft.com/office/drawing/2014/main" id="{E21D92A0-7E4D-452E-A90F-7683F42F6447}"/>
                    </a:ext>
                  </a:extLst>
                </p14:cNvPr>
                <p14:cNvContentPartPr/>
                <p14:nvPr/>
              </p14:nvContentPartPr>
              <p14:xfrm>
                <a:off x="9260981" y="1209632"/>
                <a:ext cx="39600" cy="15840"/>
              </p14:xfrm>
            </p:contentPart>
          </mc:Choice>
          <mc:Fallback>
            <p:pic>
              <p:nvPicPr>
                <p:cNvPr id="291" name="Freihand 290">
                  <a:extLst>
                    <a:ext uri="{FF2B5EF4-FFF2-40B4-BE49-F238E27FC236}">
                      <a16:creationId xmlns:a16="http://schemas.microsoft.com/office/drawing/2014/main" id="{E21D92A0-7E4D-452E-A90F-7683F42F6447}"/>
                    </a:ext>
                  </a:extLst>
                </p:cNvPr>
                <p:cNvPicPr/>
                <p:nvPr/>
              </p:nvPicPr>
              <p:blipFill>
                <a:blip r:embed="rId385"/>
                <a:stretch>
                  <a:fillRect/>
                </a:stretch>
              </p:blipFill>
              <p:spPr>
                <a:xfrm>
                  <a:off x="9256661" y="1205312"/>
                  <a:ext cx="48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92" name="Freihand 291">
                  <a:extLst>
                    <a:ext uri="{FF2B5EF4-FFF2-40B4-BE49-F238E27FC236}">
                      <a16:creationId xmlns:a16="http://schemas.microsoft.com/office/drawing/2014/main" id="{7B277884-84E7-40D5-A523-571A50B1C201}"/>
                    </a:ext>
                  </a:extLst>
                </p14:cNvPr>
                <p14:cNvContentPartPr/>
                <p14:nvPr/>
              </p14:nvContentPartPr>
              <p14:xfrm>
                <a:off x="9602261" y="1269032"/>
                <a:ext cx="126360" cy="80280"/>
              </p14:xfrm>
            </p:contentPart>
          </mc:Choice>
          <mc:Fallback>
            <p:pic>
              <p:nvPicPr>
                <p:cNvPr id="292" name="Freihand 291">
                  <a:extLst>
                    <a:ext uri="{FF2B5EF4-FFF2-40B4-BE49-F238E27FC236}">
                      <a16:creationId xmlns:a16="http://schemas.microsoft.com/office/drawing/2014/main" id="{7B277884-84E7-40D5-A523-571A50B1C201}"/>
                    </a:ext>
                  </a:extLst>
                </p:cNvPr>
                <p:cNvPicPr/>
                <p:nvPr/>
              </p:nvPicPr>
              <p:blipFill>
                <a:blip r:embed="rId387"/>
                <a:stretch>
                  <a:fillRect/>
                </a:stretch>
              </p:blipFill>
              <p:spPr>
                <a:xfrm>
                  <a:off x="9597941" y="1264712"/>
                  <a:ext cx="135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94" name="Freihand 293">
                  <a:extLst>
                    <a:ext uri="{FF2B5EF4-FFF2-40B4-BE49-F238E27FC236}">
                      <a16:creationId xmlns:a16="http://schemas.microsoft.com/office/drawing/2014/main" id="{66CB210F-972C-49F7-ABA3-3DE7D61B2176}"/>
                    </a:ext>
                  </a:extLst>
                </p14:cNvPr>
                <p14:cNvContentPartPr/>
                <p14:nvPr/>
              </p14:nvContentPartPr>
              <p14:xfrm>
                <a:off x="9725021" y="1265792"/>
                <a:ext cx="160560" cy="77400"/>
              </p14:xfrm>
            </p:contentPart>
          </mc:Choice>
          <mc:Fallback>
            <p:pic>
              <p:nvPicPr>
                <p:cNvPr id="294" name="Freihand 293">
                  <a:extLst>
                    <a:ext uri="{FF2B5EF4-FFF2-40B4-BE49-F238E27FC236}">
                      <a16:creationId xmlns:a16="http://schemas.microsoft.com/office/drawing/2014/main" id="{66CB210F-972C-49F7-ABA3-3DE7D61B2176}"/>
                    </a:ext>
                  </a:extLst>
                </p:cNvPr>
                <p:cNvPicPr/>
                <p:nvPr/>
              </p:nvPicPr>
              <p:blipFill>
                <a:blip r:embed="rId389"/>
                <a:stretch>
                  <a:fillRect/>
                </a:stretch>
              </p:blipFill>
              <p:spPr>
                <a:xfrm>
                  <a:off x="9720701" y="1261472"/>
                  <a:ext cx="169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95" name="Freihand 294">
                  <a:extLst>
                    <a:ext uri="{FF2B5EF4-FFF2-40B4-BE49-F238E27FC236}">
                      <a16:creationId xmlns:a16="http://schemas.microsoft.com/office/drawing/2014/main" id="{DDB0E7AD-82A9-4AA7-BFF4-06FB958485AF}"/>
                    </a:ext>
                  </a:extLst>
                </p14:cNvPr>
                <p14:cNvContentPartPr/>
                <p14:nvPr/>
              </p14:nvContentPartPr>
              <p14:xfrm>
                <a:off x="10136501" y="1258952"/>
                <a:ext cx="345600" cy="64440"/>
              </p14:xfrm>
            </p:contentPart>
          </mc:Choice>
          <mc:Fallback>
            <p:pic>
              <p:nvPicPr>
                <p:cNvPr id="295" name="Freihand 294">
                  <a:extLst>
                    <a:ext uri="{FF2B5EF4-FFF2-40B4-BE49-F238E27FC236}">
                      <a16:creationId xmlns:a16="http://schemas.microsoft.com/office/drawing/2014/main" id="{DDB0E7AD-82A9-4AA7-BFF4-06FB958485AF}"/>
                    </a:ext>
                  </a:extLst>
                </p:cNvPr>
                <p:cNvPicPr/>
                <p:nvPr/>
              </p:nvPicPr>
              <p:blipFill>
                <a:blip r:embed="rId391"/>
                <a:stretch>
                  <a:fillRect/>
                </a:stretch>
              </p:blipFill>
              <p:spPr>
                <a:xfrm>
                  <a:off x="10132181" y="1254632"/>
                  <a:ext cx="354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96" name="Freihand 295">
                  <a:extLst>
                    <a:ext uri="{FF2B5EF4-FFF2-40B4-BE49-F238E27FC236}">
                      <a16:creationId xmlns:a16="http://schemas.microsoft.com/office/drawing/2014/main" id="{C89CBEE7-E0FA-40C1-B4AA-45A6B206BAFD}"/>
                    </a:ext>
                  </a:extLst>
                </p14:cNvPr>
                <p14:cNvContentPartPr/>
                <p14:nvPr/>
              </p14:nvContentPartPr>
              <p14:xfrm>
                <a:off x="10690901" y="1205312"/>
                <a:ext cx="150480" cy="111600"/>
              </p14:xfrm>
            </p:contentPart>
          </mc:Choice>
          <mc:Fallback>
            <p:pic>
              <p:nvPicPr>
                <p:cNvPr id="296" name="Freihand 295">
                  <a:extLst>
                    <a:ext uri="{FF2B5EF4-FFF2-40B4-BE49-F238E27FC236}">
                      <a16:creationId xmlns:a16="http://schemas.microsoft.com/office/drawing/2014/main" id="{C89CBEE7-E0FA-40C1-B4AA-45A6B206BAFD}"/>
                    </a:ext>
                  </a:extLst>
                </p:cNvPr>
                <p:cNvPicPr/>
                <p:nvPr/>
              </p:nvPicPr>
              <p:blipFill>
                <a:blip r:embed="rId393"/>
                <a:stretch>
                  <a:fillRect/>
                </a:stretch>
              </p:blipFill>
              <p:spPr>
                <a:xfrm>
                  <a:off x="10686581" y="1200992"/>
                  <a:ext cx="159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97" name="Freihand 296">
                  <a:extLst>
                    <a:ext uri="{FF2B5EF4-FFF2-40B4-BE49-F238E27FC236}">
                      <a16:creationId xmlns:a16="http://schemas.microsoft.com/office/drawing/2014/main" id="{C2A30483-EEEE-42EC-B953-500E1BE8A036}"/>
                    </a:ext>
                  </a:extLst>
                </p14:cNvPr>
                <p14:cNvContentPartPr/>
                <p14:nvPr/>
              </p14:nvContentPartPr>
              <p14:xfrm>
                <a:off x="10734101" y="1254992"/>
                <a:ext cx="124920" cy="8280"/>
              </p14:xfrm>
            </p:contentPart>
          </mc:Choice>
          <mc:Fallback>
            <p:pic>
              <p:nvPicPr>
                <p:cNvPr id="297" name="Freihand 296">
                  <a:extLst>
                    <a:ext uri="{FF2B5EF4-FFF2-40B4-BE49-F238E27FC236}">
                      <a16:creationId xmlns:a16="http://schemas.microsoft.com/office/drawing/2014/main" id="{C2A30483-EEEE-42EC-B953-500E1BE8A036}"/>
                    </a:ext>
                  </a:extLst>
                </p:cNvPr>
                <p:cNvPicPr/>
                <p:nvPr/>
              </p:nvPicPr>
              <p:blipFill>
                <a:blip r:embed="rId395"/>
                <a:stretch>
                  <a:fillRect/>
                </a:stretch>
              </p:blipFill>
              <p:spPr>
                <a:xfrm>
                  <a:off x="10729781" y="1250672"/>
                  <a:ext cx="133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98" name="Freihand 297">
                  <a:extLst>
                    <a:ext uri="{FF2B5EF4-FFF2-40B4-BE49-F238E27FC236}">
                      <a16:creationId xmlns:a16="http://schemas.microsoft.com/office/drawing/2014/main" id="{F7B543F1-A7E5-4E90-BA46-1F4262000CE4}"/>
                    </a:ext>
                  </a:extLst>
                </p14:cNvPr>
                <p14:cNvContentPartPr/>
                <p14:nvPr/>
              </p14:nvContentPartPr>
              <p14:xfrm>
                <a:off x="10901141" y="1221512"/>
                <a:ext cx="153360" cy="84600"/>
              </p14:xfrm>
            </p:contentPart>
          </mc:Choice>
          <mc:Fallback>
            <p:pic>
              <p:nvPicPr>
                <p:cNvPr id="298" name="Freihand 297">
                  <a:extLst>
                    <a:ext uri="{FF2B5EF4-FFF2-40B4-BE49-F238E27FC236}">
                      <a16:creationId xmlns:a16="http://schemas.microsoft.com/office/drawing/2014/main" id="{F7B543F1-A7E5-4E90-BA46-1F4262000CE4}"/>
                    </a:ext>
                  </a:extLst>
                </p:cNvPr>
                <p:cNvPicPr/>
                <p:nvPr/>
              </p:nvPicPr>
              <p:blipFill>
                <a:blip r:embed="rId397"/>
                <a:stretch>
                  <a:fillRect/>
                </a:stretch>
              </p:blipFill>
              <p:spPr>
                <a:xfrm>
                  <a:off x="10896821" y="1217192"/>
                  <a:ext cx="162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99" name="Freihand 298">
                  <a:extLst>
                    <a:ext uri="{FF2B5EF4-FFF2-40B4-BE49-F238E27FC236}">
                      <a16:creationId xmlns:a16="http://schemas.microsoft.com/office/drawing/2014/main" id="{3B436483-78D3-4F2D-BFC4-D15BEAAF66C0}"/>
                    </a:ext>
                  </a:extLst>
                </p14:cNvPr>
                <p14:cNvContentPartPr/>
                <p14:nvPr/>
              </p14:nvContentPartPr>
              <p14:xfrm>
                <a:off x="11051261" y="1236992"/>
                <a:ext cx="52560" cy="59040"/>
              </p14:xfrm>
            </p:contentPart>
          </mc:Choice>
          <mc:Fallback>
            <p:pic>
              <p:nvPicPr>
                <p:cNvPr id="299" name="Freihand 298">
                  <a:extLst>
                    <a:ext uri="{FF2B5EF4-FFF2-40B4-BE49-F238E27FC236}">
                      <a16:creationId xmlns:a16="http://schemas.microsoft.com/office/drawing/2014/main" id="{3B436483-78D3-4F2D-BFC4-D15BEAAF66C0}"/>
                    </a:ext>
                  </a:extLst>
                </p:cNvPr>
                <p:cNvPicPr/>
                <p:nvPr/>
              </p:nvPicPr>
              <p:blipFill>
                <a:blip r:embed="rId399"/>
                <a:stretch>
                  <a:fillRect/>
                </a:stretch>
              </p:blipFill>
              <p:spPr>
                <a:xfrm>
                  <a:off x="11046941" y="1232672"/>
                  <a:ext cx="61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00" name="Freihand 299">
                  <a:extLst>
                    <a:ext uri="{FF2B5EF4-FFF2-40B4-BE49-F238E27FC236}">
                      <a16:creationId xmlns:a16="http://schemas.microsoft.com/office/drawing/2014/main" id="{6E71728E-D199-4F2E-A261-10B706DCDA4E}"/>
                    </a:ext>
                  </a:extLst>
                </p14:cNvPr>
                <p14:cNvContentPartPr/>
                <p14:nvPr/>
              </p14:nvContentPartPr>
              <p14:xfrm>
                <a:off x="11161781" y="1225832"/>
                <a:ext cx="102600" cy="62280"/>
              </p14:xfrm>
            </p:contentPart>
          </mc:Choice>
          <mc:Fallback>
            <p:pic>
              <p:nvPicPr>
                <p:cNvPr id="300" name="Freihand 299">
                  <a:extLst>
                    <a:ext uri="{FF2B5EF4-FFF2-40B4-BE49-F238E27FC236}">
                      <a16:creationId xmlns:a16="http://schemas.microsoft.com/office/drawing/2014/main" id="{6E71728E-D199-4F2E-A261-10B706DCDA4E}"/>
                    </a:ext>
                  </a:extLst>
                </p:cNvPr>
                <p:cNvPicPr/>
                <p:nvPr/>
              </p:nvPicPr>
              <p:blipFill>
                <a:blip r:embed="rId401"/>
                <a:stretch>
                  <a:fillRect/>
                </a:stretch>
              </p:blipFill>
              <p:spPr>
                <a:xfrm>
                  <a:off x="11157461" y="1221512"/>
                  <a:ext cx="111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01" name="Freihand 300">
                  <a:extLst>
                    <a:ext uri="{FF2B5EF4-FFF2-40B4-BE49-F238E27FC236}">
                      <a16:creationId xmlns:a16="http://schemas.microsoft.com/office/drawing/2014/main" id="{89B0CCCE-9825-4FA7-A317-FFA2A79511D6}"/>
                    </a:ext>
                  </a:extLst>
                </p14:cNvPr>
                <p14:cNvContentPartPr/>
                <p14:nvPr/>
              </p14:nvContentPartPr>
              <p14:xfrm>
                <a:off x="11285981" y="1237712"/>
                <a:ext cx="105480" cy="37440"/>
              </p14:xfrm>
            </p:contentPart>
          </mc:Choice>
          <mc:Fallback>
            <p:pic>
              <p:nvPicPr>
                <p:cNvPr id="301" name="Freihand 300">
                  <a:extLst>
                    <a:ext uri="{FF2B5EF4-FFF2-40B4-BE49-F238E27FC236}">
                      <a16:creationId xmlns:a16="http://schemas.microsoft.com/office/drawing/2014/main" id="{89B0CCCE-9825-4FA7-A317-FFA2A79511D6}"/>
                    </a:ext>
                  </a:extLst>
                </p:cNvPr>
                <p:cNvPicPr/>
                <p:nvPr/>
              </p:nvPicPr>
              <p:blipFill>
                <a:blip r:embed="rId403"/>
                <a:stretch>
                  <a:fillRect/>
                </a:stretch>
              </p:blipFill>
              <p:spPr>
                <a:xfrm>
                  <a:off x="11281661" y="1233392"/>
                  <a:ext cx="114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02" name="Freihand 301">
                  <a:extLst>
                    <a:ext uri="{FF2B5EF4-FFF2-40B4-BE49-F238E27FC236}">
                      <a16:creationId xmlns:a16="http://schemas.microsoft.com/office/drawing/2014/main" id="{ABA9E3F4-79E6-40BC-A172-1F3D44B7B41F}"/>
                    </a:ext>
                  </a:extLst>
                </p14:cNvPr>
                <p14:cNvContentPartPr/>
                <p14:nvPr/>
              </p14:nvContentPartPr>
              <p14:xfrm>
                <a:off x="11416301" y="1147712"/>
                <a:ext cx="140400" cy="118800"/>
              </p14:xfrm>
            </p:contentPart>
          </mc:Choice>
          <mc:Fallback>
            <p:pic>
              <p:nvPicPr>
                <p:cNvPr id="302" name="Freihand 301">
                  <a:extLst>
                    <a:ext uri="{FF2B5EF4-FFF2-40B4-BE49-F238E27FC236}">
                      <a16:creationId xmlns:a16="http://schemas.microsoft.com/office/drawing/2014/main" id="{ABA9E3F4-79E6-40BC-A172-1F3D44B7B41F}"/>
                    </a:ext>
                  </a:extLst>
                </p:cNvPr>
                <p:cNvPicPr/>
                <p:nvPr/>
              </p:nvPicPr>
              <p:blipFill>
                <a:blip r:embed="rId405"/>
                <a:stretch>
                  <a:fillRect/>
                </a:stretch>
              </p:blipFill>
              <p:spPr>
                <a:xfrm>
                  <a:off x="11411981" y="1143392"/>
                  <a:ext cx="149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03" name="Freihand 302">
                  <a:extLst>
                    <a:ext uri="{FF2B5EF4-FFF2-40B4-BE49-F238E27FC236}">
                      <a16:creationId xmlns:a16="http://schemas.microsoft.com/office/drawing/2014/main" id="{393E6BC8-B8C4-46EB-8E98-92D38B97C97D}"/>
                    </a:ext>
                  </a:extLst>
                </p14:cNvPr>
                <p14:cNvContentPartPr/>
                <p14:nvPr/>
              </p14:nvContentPartPr>
              <p14:xfrm>
                <a:off x="11576861" y="1206032"/>
                <a:ext cx="28800" cy="2160"/>
              </p14:xfrm>
            </p:contentPart>
          </mc:Choice>
          <mc:Fallback>
            <p:pic>
              <p:nvPicPr>
                <p:cNvPr id="303" name="Freihand 302">
                  <a:extLst>
                    <a:ext uri="{FF2B5EF4-FFF2-40B4-BE49-F238E27FC236}">
                      <a16:creationId xmlns:a16="http://schemas.microsoft.com/office/drawing/2014/main" id="{393E6BC8-B8C4-46EB-8E98-92D38B97C97D}"/>
                    </a:ext>
                  </a:extLst>
                </p:cNvPr>
                <p:cNvPicPr/>
                <p:nvPr/>
              </p:nvPicPr>
              <p:blipFill>
                <a:blip r:embed="rId407"/>
                <a:stretch>
                  <a:fillRect/>
                </a:stretch>
              </p:blipFill>
              <p:spPr>
                <a:xfrm>
                  <a:off x="11572541" y="1201712"/>
                  <a:ext cx="374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04" name="Freihand 303">
                  <a:extLst>
                    <a:ext uri="{FF2B5EF4-FFF2-40B4-BE49-F238E27FC236}">
                      <a16:creationId xmlns:a16="http://schemas.microsoft.com/office/drawing/2014/main" id="{68D0BD46-F4F2-4E50-8644-2D06BF802FDA}"/>
                    </a:ext>
                  </a:extLst>
                </p14:cNvPr>
                <p14:cNvContentPartPr/>
                <p14:nvPr/>
              </p14:nvContentPartPr>
              <p14:xfrm>
                <a:off x="11568581" y="1184792"/>
                <a:ext cx="198360" cy="113040"/>
              </p14:xfrm>
            </p:contentPart>
          </mc:Choice>
          <mc:Fallback>
            <p:pic>
              <p:nvPicPr>
                <p:cNvPr id="304" name="Freihand 303">
                  <a:extLst>
                    <a:ext uri="{FF2B5EF4-FFF2-40B4-BE49-F238E27FC236}">
                      <a16:creationId xmlns:a16="http://schemas.microsoft.com/office/drawing/2014/main" id="{68D0BD46-F4F2-4E50-8644-2D06BF802FDA}"/>
                    </a:ext>
                  </a:extLst>
                </p:cNvPr>
                <p:cNvPicPr/>
                <p:nvPr/>
              </p:nvPicPr>
              <p:blipFill>
                <a:blip r:embed="rId409"/>
                <a:stretch>
                  <a:fillRect/>
                </a:stretch>
              </p:blipFill>
              <p:spPr>
                <a:xfrm>
                  <a:off x="11564261" y="1180472"/>
                  <a:ext cx="207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05" name="Freihand 304">
                  <a:extLst>
                    <a:ext uri="{FF2B5EF4-FFF2-40B4-BE49-F238E27FC236}">
                      <a16:creationId xmlns:a16="http://schemas.microsoft.com/office/drawing/2014/main" id="{B5809B4C-F4EB-4809-8A40-EE6F223BD33A}"/>
                    </a:ext>
                  </a:extLst>
                </p14:cNvPr>
                <p14:cNvContentPartPr/>
                <p14:nvPr/>
              </p14:nvContentPartPr>
              <p14:xfrm>
                <a:off x="11594861" y="1238432"/>
                <a:ext cx="163080" cy="6840"/>
              </p14:xfrm>
            </p:contentPart>
          </mc:Choice>
          <mc:Fallback>
            <p:pic>
              <p:nvPicPr>
                <p:cNvPr id="305" name="Freihand 304">
                  <a:extLst>
                    <a:ext uri="{FF2B5EF4-FFF2-40B4-BE49-F238E27FC236}">
                      <a16:creationId xmlns:a16="http://schemas.microsoft.com/office/drawing/2014/main" id="{B5809B4C-F4EB-4809-8A40-EE6F223BD33A}"/>
                    </a:ext>
                  </a:extLst>
                </p:cNvPr>
                <p:cNvPicPr/>
                <p:nvPr/>
              </p:nvPicPr>
              <p:blipFill>
                <a:blip r:embed="rId411"/>
                <a:stretch>
                  <a:fillRect/>
                </a:stretch>
              </p:blipFill>
              <p:spPr>
                <a:xfrm>
                  <a:off x="11590541" y="1234112"/>
                  <a:ext cx="171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07" name="Freihand 306">
                  <a:extLst>
                    <a:ext uri="{FF2B5EF4-FFF2-40B4-BE49-F238E27FC236}">
                      <a16:creationId xmlns:a16="http://schemas.microsoft.com/office/drawing/2014/main" id="{342CF613-50FE-4763-8B2A-AE6C5C6AAB3B}"/>
                    </a:ext>
                  </a:extLst>
                </p14:cNvPr>
                <p14:cNvContentPartPr/>
                <p14:nvPr/>
              </p14:nvContentPartPr>
              <p14:xfrm>
                <a:off x="8202581" y="1509152"/>
                <a:ext cx="36360" cy="20160"/>
              </p14:xfrm>
            </p:contentPart>
          </mc:Choice>
          <mc:Fallback>
            <p:pic>
              <p:nvPicPr>
                <p:cNvPr id="307" name="Freihand 306">
                  <a:extLst>
                    <a:ext uri="{FF2B5EF4-FFF2-40B4-BE49-F238E27FC236}">
                      <a16:creationId xmlns:a16="http://schemas.microsoft.com/office/drawing/2014/main" id="{342CF613-50FE-4763-8B2A-AE6C5C6AAB3B}"/>
                    </a:ext>
                  </a:extLst>
                </p:cNvPr>
                <p:cNvPicPr/>
                <p:nvPr/>
              </p:nvPicPr>
              <p:blipFill>
                <a:blip r:embed="rId413"/>
                <a:stretch>
                  <a:fillRect/>
                </a:stretch>
              </p:blipFill>
              <p:spPr>
                <a:xfrm>
                  <a:off x="8198261" y="1504832"/>
                  <a:ext cx="45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06" name="Freihand 305">
                  <a:extLst>
                    <a:ext uri="{FF2B5EF4-FFF2-40B4-BE49-F238E27FC236}">
                      <a16:creationId xmlns:a16="http://schemas.microsoft.com/office/drawing/2014/main" id="{F9BA392B-74B3-4DDC-8BB2-836E7D51612A}"/>
                    </a:ext>
                  </a:extLst>
                </p14:cNvPr>
                <p14:cNvContentPartPr/>
                <p14:nvPr/>
              </p14:nvContentPartPr>
              <p14:xfrm>
                <a:off x="8192141" y="1628672"/>
                <a:ext cx="77760" cy="95400"/>
              </p14:xfrm>
            </p:contentPart>
          </mc:Choice>
          <mc:Fallback>
            <p:pic>
              <p:nvPicPr>
                <p:cNvPr id="306" name="Freihand 305">
                  <a:extLst>
                    <a:ext uri="{FF2B5EF4-FFF2-40B4-BE49-F238E27FC236}">
                      <a16:creationId xmlns:a16="http://schemas.microsoft.com/office/drawing/2014/main" id="{F9BA392B-74B3-4DDC-8BB2-836E7D51612A}"/>
                    </a:ext>
                  </a:extLst>
                </p:cNvPr>
                <p:cNvPicPr/>
                <p:nvPr/>
              </p:nvPicPr>
              <p:blipFill>
                <a:blip r:embed="rId415"/>
                <a:stretch>
                  <a:fillRect/>
                </a:stretch>
              </p:blipFill>
              <p:spPr>
                <a:xfrm>
                  <a:off x="8187821" y="1624352"/>
                  <a:ext cx="86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08" name="Freihand 307">
                  <a:extLst>
                    <a:ext uri="{FF2B5EF4-FFF2-40B4-BE49-F238E27FC236}">
                      <a16:creationId xmlns:a16="http://schemas.microsoft.com/office/drawing/2014/main" id="{10B3DF87-E8DA-4F35-B0D1-DED8B3BF81A7}"/>
                    </a:ext>
                  </a:extLst>
                </p14:cNvPr>
                <p14:cNvContentPartPr/>
                <p14:nvPr/>
              </p14:nvContentPartPr>
              <p14:xfrm>
                <a:off x="8279621" y="1673312"/>
                <a:ext cx="103320" cy="98640"/>
              </p14:xfrm>
            </p:contentPart>
          </mc:Choice>
          <mc:Fallback>
            <p:pic>
              <p:nvPicPr>
                <p:cNvPr id="308" name="Freihand 307">
                  <a:extLst>
                    <a:ext uri="{FF2B5EF4-FFF2-40B4-BE49-F238E27FC236}">
                      <a16:creationId xmlns:a16="http://schemas.microsoft.com/office/drawing/2014/main" id="{10B3DF87-E8DA-4F35-B0D1-DED8B3BF81A7}"/>
                    </a:ext>
                  </a:extLst>
                </p:cNvPr>
                <p:cNvPicPr/>
                <p:nvPr/>
              </p:nvPicPr>
              <p:blipFill>
                <a:blip r:embed="rId417"/>
                <a:stretch>
                  <a:fillRect/>
                </a:stretch>
              </p:blipFill>
              <p:spPr>
                <a:xfrm>
                  <a:off x="8275301" y="1668992"/>
                  <a:ext cx="111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09" name="Freihand 308">
                  <a:extLst>
                    <a:ext uri="{FF2B5EF4-FFF2-40B4-BE49-F238E27FC236}">
                      <a16:creationId xmlns:a16="http://schemas.microsoft.com/office/drawing/2014/main" id="{D5E784A5-86B0-4D5C-B0B6-82F82875F64C}"/>
                    </a:ext>
                  </a:extLst>
                </p14:cNvPr>
                <p14:cNvContentPartPr/>
                <p14:nvPr/>
              </p14:nvContentPartPr>
              <p14:xfrm>
                <a:off x="8543861" y="1631192"/>
                <a:ext cx="120600" cy="84240"/>
              </p14:xfrm>
            </p:contentPart>
          </mc:Choice>
          <mc:Fallback>
            <p:pic>
              <p:nvPicPr>
                <p:cNvPr id="309" name="Freihand 308">
                  <a:extLst>
                    <a:ext uri="{FF2B5EF4-FFF2-40B4-BE49-F238E27FC236}">
                      <a16:creationId xmlns:a16="http://schemas.microsoft.com/office/drawing/2014/main" id="{D5E784A5-86B0-4D5C-B0B6-82F82875F64C}"/>
                    </a:ext>
                  </a:extLst>
                </p:cNvPr>
                <p:cNvPicPr/>
                <p:nvPr/>
              </p:nvPicPr>
              <p:blipFill>
                <a:blip r:embed="rId419"/>
                <a:stretch>
                  <a:fillRect/>
                </a:stretch>
              </p:blipFill>
              <p:spPr>
                <a:xfrm>
                  <a:off x="8539541" y="1626872"/>
                  <a:ext cx="129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12" name="Freihand 311">
                  <a:extLst>
                    <a:ext uri="{FF2B5EF4-FFF2-40B4-BE49-F238E27FC236}">
                      <a16:creationId xmlns:a16="http://schemas.microsoft.com/office/drawing/2014/main" id="{B35D2CC1-80AC-465F-A018-A5CD8B68167A}"/>
                    </a:ext>
                  </a:extLst>
                </p14:cNvPr>
                <p14:cNvContentPartPr/>
                <p14:nvPr/>
              </p14:nvContentPartPr>
              <p14:xfrm>
                <a:off x="8555381" y="1603112"/>
                <a:ext cx="319320" cy="103320"/>
              </p14:xfrm>
            </p:contentPart>
          </mc:Choice>
          <mc:Fallback>
            <p:pic>
              <p:nvPicPr>
                <p:cNvPr id="312" name="Freihand 311">
                  <a:extLst>
                    <a:ext uri="{FF2B5EF4-FFF2-40B4-BE49-F238E27FC236}">
                      <a16:creationId xmlns:a16="http://schemas.microsoft.com/office/drawing/2014/main" id="{B35D2CC1-80AC-465F-A018-A5CD8B68167A}"/>
                    </a:ext>
                  </a:extLst>
                </p:cNvPr>
                <p:cNvPicPr/>
                <p:nvPr/>
              </p:nvPicPr>
              <p:blipFill>
                <a:blip r:embed="rId421"/>
                <a:stretch>
                  <a:fillRect/>
                </a:stretch>
              </p:blipFill>
              <p:spPr>
                <a:xfrm>
                  <a:off x="8551061" y="1598792"/>
                  <a:ext cx="327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13" name="Freihand 312">
                  <a:extLst>
                    <a:ext uri="{FF2B5EF4-FFF2-40B4-BE49-F238E27FC236}">
                      <a16:creationId xmlns:a16="http://schemas.microsoft.com/office/drawing/2014/main" id="{455F44BA-0049-4EA2-B8E6-9D3CFDCAE829}"/>
                    </a:ext>
                  </a:extLst>
                </p14:cNvPr>
                <p14:cNvContentPartPr/>
                <p14:nvPr/>
              </p14:nvContentPartPr>
              <p14:xfrm>
                <a:off x="8822141" y="1577912"/>
                <a:ext cx="360" cy="360"/>
              </p14:xfrm>
            </p:contentPart>
          </mc:Choice>
          <mc:Fallback>
            <p:pic>
              <p:nvPicPr>
                <p:cNvPr id="313" name="Freihand 312">
                  <a:extLst>
                    <a:ext uri="{FF2B5EF4-FFF2-40B4-BE49-F238E27FC236}">
                      <a16:creationId xmlns:a16="http://schemas.microsoft.com/office/drawing/2014/main" id="{455F44BA-0049-4EA2-B8E6-9D3CFDCAE829}"/>
                    </a:ext>
                  </a:extLst>
                </p:cNvPr>
                <p:cNvPicPr/>
                <p:nvPr/>
              </p:nvPicPr>
              <p:blipFill>
                <a:blip r:embed="rId68"/>
                <a:stretch>
                  <a:fillRect/>
                </a:stretch>
              </p:blipFill>
              <p:spPr>
                <a:xfrm>
                  <a:off x="8817821" y="1573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15" name="Freihand 314">
                  <a:extLst>
                    <a:ext uri="{FF2B5EF4-FFF2-40B4-BE49-F238E27FC236}">
                      <a16:creationId xmlns:a16="http://schemas.microsoft.com/office/drawing/2014/main" id="{CFC5B510-0F6E-4F32-92FC-D2952BB6E526}"/>
                    </a:ext>
                  </a:extLst>
                </p14:cNvPr>
                <p14:cNvContentPartPr/>
                <p14:nvPr/>
              </p14:nvContentPartPr>
              <p14:xfrm>
                <a:off x="9064781" y="1532912"/>
                <a:ext cx="122040" cy="164880"/>
              </p14:xfrm>
            </p:contentPart>
          </mc:Choice>
          <mc:Fallback>
            <p:pic>
              <p:nvPicPr>
                <p:cNvPr id="315" name="Freihand 314">
                  <a:extLst>
                    <a:ext uri="{FF2B5EF4-FFF2-40B4-BE49-F238E27FC236}">
                      <a16:creationId xmlns:a16="http://schemas.microsoft.com/office/drawing/2014/main" id="{CFC5B510-0F6E-4F32-92FC-D2952BB6E526}"/>
                    </a:ext>
                  </a:extLst>
                </p:cNvPr>
                <p:cNvPicPr/>
                <p:nvPr/>
              </p:nvPicPr>
              <p:blipFill>
                <a:blip r:embed="rId424"/>
                <a:stretch>
                  <a:fillRect/>
                </a:stretch>
              </p:blipFill>
              <p:spPr>
                <a:xfrm>
                  <a:off x="9060461" y="1528592"/>
                  <a:ext cx="130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16" name="Freihand 315">
                  <a:extLst>
                    <a:ext uri="{FF2B5EF4-FFF2-40B4-BE49-F238E27FC236}">
                      <a16:creationId xmlns:a16="http://schemas.microsoft.com/office/drawing/2014/main" id="{B6E74B25-DDAA-4A98-9CDE-EF51CF01029D}"/>
                    </a:ext>
                  </a:extLst>
                </p14:cNvPr>
                <p14:cNvContentPartPr/>
                <p14:nvPr/>
              </p14:nvContentPartPr>
              <p14:xfrm>
                <a:off x="9216341" y="1594832"/>
                <a:ext cx="88200" cy="83160"/>
              </p14:xfrm>
            </p:contentPart>
          </mc:Choice>
          <mc:Fallback>
            <p:pic>
              <p:nvPicPr>
                <p:cNvPr id="316" name="Freihand 315">
                  <a:extLst>
                    <a:ext uri="{FF2B5EF4-FFF2-40B4-BE49-F238E27FC236}">
                      <a16:creationId xmlns:a16="http://schemas.microsoft.com/office/drawing/2014/main" id="{B6E74B25-DDAA-4A98-9CDE-EF51CF01029D}"/>
                    </a:ext>
                  </a:extLst>
                </p:cNvPr>
                <p:cNvPicPr/>
                <p:nvPr/>
              </p:nvPicPr>
              <p:blipFill>
                <a:blip r:embed="rId426"/>
                <a:stretch>
                  <a:fillRect/>
                </a:stretch>
              </p:blipFill>
              <p:spPr>
                <a:xfrm>
                  <a:off x="9212021" y="1590512"/>
                  <a:ext cx="96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17" name="Freihand 316">
                  <a:extLst>
                    <a:ext uri="{FF2B5EF4-FFF2-40B4-BE49-F238E27FC236}">
                      <a16:creationId xmlns:a16="http://schemas.microsoft.com/office/drawing/2014/main" id="{9C92C82F-C742-4C77-9B26-23C57AEBA1BC}"/>
                    </a:ext>
                  </a:extLst>
                </p14:cNvPr>
                <p14:cNvContentPartPr/>
                <p14:nvPr/>
              </p14:nvContentPartPr>
              <p14:xfrm>
                <a:off x="9341981" y="1499792"/>
                <a:ext cx="88560" cy="156600"/>
              </p14:xfrm>
            </p:contentPart>
          </mc:Choice>
          <mc:Fallback>
            <p:pic>
              <p:nvPicPr>
                <p:cNvPr id="317" name="Freihand 316">
                  <a:extLst>
                    <a:ext uri="{FF2B5EF4-FFF2-40B4-BE49-F238E27FC236}">
                      <a16:creationId xmlns:a16="http://schemas.microsoft.com/office/drawing/2014/main" id="{9C92C82F-C742-4C77-9B26-23C57AEBA1BC}"/>
                    </a:ext>
                  </a:extLst>
                </p:cNvPr>
                <p:cNvPicPr/>
                <p:nvPr/>
              </p:nvPicPr>
              <p:blipFill>
                <a:blip r:embed="rId428"/>
                <a:stretch>
                  <a:fillRect/>
                </a:stretch>
              </p:blipFill>
              <p:spPr>
                <a:xfrm>
                  <a:off x="9337661" y="1495472"/>
                  <a:ext cx="972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18" name="Freihand 317">
                  <a:extLst>
                    <a:ext uri="{FF2B5EF4-FFF2-40B4-BE49-F238E27FC236}">
                      <a16:creationId xmlns:a16="http://schemas.microsoft.com/office/drawing/2014/main" id="{1D1B3E7D-DC6A-4DA2-8A98-61A3CA9575CE}"/>
                    </a:ext>
                  </a:extLst>
                </p14:cNvPr>
                <p14:cNvContentPartPr/>
                <p14:nvPr/>
              </p14:nvContentPartPr>
              <p14:xfrm>
                <a:off x="9475181" y="1572512"/>
                <a:ext cx="196560" cy="54000"/>
              </p14:xfrm>
            </p:contentPart>
          </mc:Choice>
          <mc:Fallback>
            <p:pic>
              <p:nvPicPr>
                <p:cNvPr id="318" name="Freihand 317">
                  <a:extLst>
                    <a:ext uri="{FF2B5EF4-FFF2-40B4-BE49-F238E27FC236}">
                      <a16:creationId xmlns:a16="http://schemas.microsoft.com/office/drawing/2014/main" id="{1D1B3E7D-DC6A-4DA2-8A98-61A3CA9575CE}"/>
                    </a:ext>
                  </a:extLst>
                </p:cNvPr>
                <p:cNvPicPr/>
                <p:nvPr/>
              </p:nvPicPr>
              <p:blipFill>
                <a:blip r:embed="rId430"/>
                <a:stretch>
                  <a:fillRect/>
                </a:stretch>
              </p:blipFill>
              <p:spPr>
                <a:xfrm>
                  <a:off x="9470861" y="1568192"/>
                  <a:ext cx="2052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19" name="Freihand 318">
                  <a:extLst>
                    <a:ext uri="{FF2B5EF4-FFF2-40B4-BE49-F238E27FC236}">
                      <a16:creationId xmlns:a16="http://schemas.microsoft.com/office/drawing/2014/main" id="{E16AC2AC-FFD5-4D86-A56D-E0B92FEE4D17}"/>
                    </a:ext>
                  </a:extLst>
                </p14:cNvPr>
                <p14:cNvContentPartPr/>
                <p14:nvPr/>
              </p14:nvContentPartPr>
              <p14:xfrm>
                <a:off x="9686141" y="1544792"/>
                <a:ext cx="115920" cy="85680"/>
              </p14:xfrm>
            </p:contentPart>
          </mc:Choice>
          <mc:Fallback>
            <p:pic>
              <p:nvPicPr>
                <p:cNvPr id="319" name="Freihand 318">
                  <a:extLst>
                    <a:ext uri="{FF2B5EF4-FFF2-40B4-BE49-F238E27FC236}">
                      <a16:creationId xmlns:a16="http://schemas.microsoft.com/office/drawing/2014/main" id="{E16AC2AC-FFD5-4D86-A56D-E0B92FEE4D17}"/>
                    </a:ext>
                  </a:extLst>
                </p:cNvPr>
                <p:cNvPicPr/>
                <p:nvPr/>
              </p:nvPicPr>
              <p:blipFill>
                <a:blip r:embed="rId432"/>
                <a:stretch>
                  <a:fillRect/>
                </a:stretch>
              </p:blipFill>
              <p:spPr>
                <a:xfrm>
                  <a:off x="9681821" y="1540472"/>
                  <a:ext cx="124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20" name="Freihand 319">
                  <a:extLst>
                    <a:ext uri="{FF2B5EF4-FFF2-40B4-BE49-F238E27FC236}">
                      <a16:creationId xmlns:a16="http://schemas.microsoft.com/office/drawing/2014/main" id="{B9EA90C9-D9BB-43D3-AF10-0F81C69629F4}"/>
                    </a:ext>
                  </a:extLst>
                </p14:cNvPr>
                <p14:cNvContentPartPr/>
                <p14:nvPr/>
              </p14:nvContentPartPr>
              <p14:xfrm>
                <a:off x="9795941" y="1513832"/>
                <a:ext cx="151920" cy="129960"/>
              </p14:xfrm>
            </p:contentPart>
          </mc:Choice>
          <mc:Fallback>
            <p:pic>
              <p:nvPicPr>
                <p:cNvPr id="320" name="Freihand 319">
                  <a:extLst>
                    <a:ext uri="{FF2B5EF4-FFF2-40B4-BE49-F238E27FC236}">
                      <a16:creationId xmlns:a16="http://schemas.microsoft.com/office/drawing/2014/main" id="{B9EA90C9-D9BB-43D3-AF10-0F81C69629F4}"/>
                    </a:ext>
                  </a:extLst>
                </p:cNvPr>
                <p:cNvPicPr/>
                <p:nvPr/>
              </p:nvPicPr>
              <p:blipFill>
                <a:blip r:embed="rId434"/>
                <a:stretch>
                  <a:fillRect/>
                </a:stretch>
              </p:blipFill>
              <p:spPr>
                <a:xfrm>
                  <a:off x="9791621" y="1509512"/>
                  <a:ext cx="160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21" name="Freihand 320">
                  <a:extLst>
                    <a:ext uri="{FF2B5EF4-FFF2-40B4-BE49-F238E27FC236}">
                      <a16:creationId xmlns:a16="http://schemas.microsoft.com/office/drawing/2014/main" id="{950EA0C2-906D-4944-9AD3-F8E889883793}"/>
                    </a:ext>
                  </a:extLst>
                </p14:cNvPr>
                <p14:cNvContentPartPr/>
                <p14:nvPr/>
              </p14:nvContentPartPr>
              <p14:xfrm>
                <a:off x="9227141" y="1455152"/>
                <a:ext cx="115920" cy="12960"/>
              </p14:xfrm>
            </p:contentPart>
          </mc:Choice>
          <mc:Fallback>
            <p:pic>
              <p:nvPicPr>
                <p:cNvPr id="321" name="Freihand 320">
                  <a:extLst>
                    <a:ext uri="{FF2B5EF4-FFF2-40B4-BE49-F238E27FC236}">
                      <a16:creationId xmlns:a16="http://schemas.microsoft.com/office/drawing/2014/main" id="{950EA0C2-906D-4944-9AD3-F8E889883793}"/>
                    </a:ext>
                  </a:extLst>
                </p:cNvPr>
                <p:cNvPicPr/>
                <p:nvPr/>
              </p:nvPicPr>
              <p:blipFill>
                <a:blip r:embed="rId436"/>
                <a:stretch>
                  <a:fillRect/>
                </a:stretch>
              </p:blipFill>
              <p:spPr>
                <a:xfrm>
                  <a:off x="9222821" y="1450832"/>
                  <a:ext cx="124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22" name="Freihand 321">
                  <a:extLst>
                    <a:ext uri="{FF2B5EF4-FFF2-40B4-BE49-F238E27FC236}">
                      <a16:creationId xmlns:a16="http://schemas.microsoft.com/office/drawing/2014/main" id="{9083AA76-761D-4A62-8872-7E5C93F7A2E9}"/>
                    </a:ext>
                  </a:extLst>
                </p14:cNvPr>
                <p14:cNvContentPartPr/>
                <p14:nvPr/>
              </p14:nvContentPartPr>
              <p14:xfrm>
                <a:off x="10113101" y="1471712"/>
                <a:ext cx="366120" cy="344160"/>
              </p14:xfrm>
            </p:contentPart>
          </mc:Choice>
          <mc:Fallback>
            <p:pic>
              <p:nvPicPr>
                <p:cNvPr id="322" name="Freihand 321">
                  <a:extLst>
                    <a:ext uri="{FF2B5EF4-FFF2-40B4-BE49-F238E27FC236}">
                      <a16:creationId xmlns:a16="http://schemas.microsoft.com/office/drawing/2014/main" id="{9083AA76-761D-4A62-8872-7E5C93F7A2E9}"/>
                    </a:ext>
                  </a:extLst>
                </p:cNvPr>
                <p:cNvPicPr/>
                <p:nvPr/>
              </p:nvPicPr>
              <p:blipFill>
                <a:blip r:embed="rId438"/>
                <a:stretch>
                  <a:fillRect/>
                </a:stretch>
              </p:blipFill>
              <p:spPr>
                <a:xfrm>
                  <a:off x="10108781" y="1467392"/>
                  <a:ext cx="37476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23" name="Freihand 322">
                  <a:extLst>
                    <a:ext uri="{FF2B5EF4-FFF2-40B4-BE49-F238E27FC236}">
                      <a16:creationId xmlns:a16="http://schemas.microsoft.com/office/drawing/2014/main" id="{9337188B-2849-4B99-B2D6-E8B1F5D4A111}"/>
                    </a:ext>
                  </a:extLst>
                </p14:cNvPr>
                <p14:cNvContentPartPr/>
                <p14:nvPr/>
              </p14:nvContentPartPr>
              <p14:xfrm>
                <a:off x="10521701" y="1476392"/>
                <a:ext cx="6840" cy="27000"/>
              </p14:xfrm>
            </p:contentPart>
          </mc:Choice>
          <mc:Fallback>
            <p:pic>
              <p:nvPicPr>
                <p:cNvPr id="323" name="Freihand 322">
                  <a:extLst>
                    <a:ext uri="{FF2B5EF4-FFF2-40B4-BE49-F238E27FC236}">
                      <a16:creationId xmlns:a16="http://schemas.microsoft.com/office/drawing/2014/main" id="{9337188B-2849-4B99-B2D6-E8B1F5D4A111}"/>
                    </a:ext>
                  </a:extLst>
                </p:cNvPr>
                <p:cNvPicPr/>
                <p:nvPr/>
              </p:nvPicPr>
              <p:blipFill>
                <a:blip r:embed="rId440"/>
                <a:stretch>
                  <a:fillRect/>
                </a:stretch>
              </p:blipFill>
              <p:spPr>
                <a:xfrm>
                  <a:off x="10517381" y="1472072"/>
                  <a:ext cx="154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24" name="Freihand 323">
                  <a:extLst>
                    <a:ext uri="{FF2B5EF4-FFF2-40B4-BE49-F238E27FC236}">
                      <a16:creationId xmlns:a16="http://schemas.microsoft.com/office/drawing/2014/main" id="{C8837BBF-9BFF-4AE8-A6C9-8B89CFE04A05}"/>
                    </a:ext>
                  </a:extLst>
                </p14:cNvPr>
                <p14:cNvContentPartPr/>
                <p14:nvPr/>
              </p14:nvContentPartPr>
              <p14:xfrm>
                <a:off x="10579301" y="1434272"/>
                <a:ext cx="107280" cy="155520"/>
              </p14:xfrm>
            </p:contentPart>
          </mc:Choice>
          <mc:Fallback>
            <p:pic>
              <p:nvPicPr>
                <p:cNvPr id="324" name="Freihand 323">
                  <a:extLst>
                    <a:ext uri="{FF2B5EF4-FFF2-40B4-BE49-F238E27FC236}">
                      <a16:creationId xmlns:a16="http://schemas.microsoft.com/office/drawing/2014/main" id="{C8837BBF-9BFF-4AE8-A6C9-8B89CFE04A05}"/>
                    </a:ext>
                  </a:extLst>
                </p:cNvPr>
                <p:cNvPicPr/>
                <p:nvPr/>
              </p:nvPicPr>
              <p:blipFill>
                <a:blip r:embed="rId442"/>
                <a:stretch>
                  <a:fillRect/>
                </a:stretch>
              </p:blipFill>
              <p:spPr>
                <a:xfrm>
                  <a:off x="10574981" y="1429952"/>
                  <a:ext cx="1159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25" name="Freihand 324">
                  <a:extLst>
                    <a:ext uri="{FF2B5EF4-FFF2-40B4-BE49-F238E27FC236}">
                      <a16:creationId xmlns:a16="http://schemas.microsoft.com/office/drawing/2014/main" id="{2C1561D8-0330-4EFB-9C83-58B87880B097}"/>
                    </a:ext>
                  </a:extLst>
                </p14:cNvPr>
                <p14:cNvContentPartPr/>
                <p14:nvPr/>
              </p14:nvContentPartPr>
              <p14:xfrm>
                <a:off x="10714661" y="1513832"/>
                <a:ext cx="457560" cy="299520"/>
              </p14:xfrm>
            </p:contentPart>
          </mc:Choice>
          <mc:Fallback>
            <p:pic>
              <p:nvPicPr>
                <p:cNvPr id="325" name="Freihand 324">
                  <a:extLst>
                    <a:ext uri="{FF2B5EF4-FFF2-40B4-BE49-F238E27FC236}">
                      <a16:creationId xmlns:a16="http://schemas.microsoft.com/office/drawing/2014/main" id="{2C1561D8-0330-4EFB-9C83-58B87880B097}"/>
                    </a:ext>
                  </a:extLst>
                </p:cNvPr>
                <p:cNvPicPr/>
                <p:nvPr/>
              </p:nvPicPr>
              <p:blipFill>
                <a:blip r:embed="rId444"/>
                <a:stretch>
                  <a:fillRect/>
                </a:stretch>
              </p:blipFill>
              <p:spPr>
                <a:xfrm>
                  <a:off x="10710341" y="1509512"/>
                  <a:ext cx="4662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26" name="Freihand 325">
                  <a:extLst>
                    <a:ext uri="{FF2B5EF4-FFF2-40B4-BE49-F238E27FC236}">
                      <a16:creationId xmlns:a16="http://schemas.microsoft.com/office/drawing/2014/main" id="{37667343-7601-467E-B9A8-A09CC41DFCE6}"/>
                    </a:ext>
                  </a:extLst>
                </p14:cNvPr>
                <p14:cNvContentPartPr/>
                <p14:nvPr/>
              </p14:nvContentPartPr>
              <p14:xfrm>
                <a:off x="11194541" y="1483232"/>
                <a:ext cx="6840" cy="16560"/>
              </p14:xfrm>
            </p:contentPart>
          </mc:Choice>
          <mc:Fallback>
            <p:pic>
              <p:nvPicPr>
                <p:cNvPr id="326" name="Freihand 325">
                  <a:extLst>
                    <a:ext uri="{FF2B5EF4-FFF2-40B4-BE49-F238E27FC236}">
                      <a16:creationId xmlns:a16="http://schemas.microsoft.com/office/drawing/2014/main" id="{37667343-7601-467E-B9A8-A09CC41DFCE6}"/>
                    </a:ext>
                  </a:extLst>
                </p:cNvPr>
                <p:cNvPicPr/>
                <p:nvPr/>
              </p:nvPicPr>
              <p:blipFill>
                <a:blip r:embed="rId446"/>
                <a:stretch>
                  <a:fillRect/>
                </a:stretch>
              </p:blipFill>
              <p:spPr>
                <a:xfrm>
                  <a:off x="11190221" y="1478912"/>
                  <a:ext cx="15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27" name="Freihand 326">
                  <a:extLst>
                    <a:ext uri="{FF2B5EF4-FFF2-40B4-BE49-F238E27FC236}">
                      <a16:creationId xmlns:a16="http://schemas.microsoft.com/office/drawing/2014/main" id="{8D35F0E1-CBE5-4F71-AEDD-20D2320E0616}"/>
                    </a:ext>
                  </a:extLst>
                </p14:cNvPr>
                <p14:cNvContentPartPr/>
                <p14:nvPr/>
              </p14:nvContentPartPr>
              <p14:xfrm>
                <a:off x="11242421" y="1447592"/>
                <a:ext cx="325800" cy="128160"/>
              </p14:xfrm>
            </p:contentPart>
          </mc:Choice>
          <mc:Fallback>
            <p:pic>
              <p:nvPicPr>
                <p:cNvPr id="327" name="Freihand 326">
                  <a:extLst>
                    <a:ext uri="{FF2B5EF4-FFF2-40B4-BE49-F238E27FC236}">
                      <a16:creationId xmlns:a16="http://schemas.microsoft.com/office/drawing/2014/main" id="{8D35F0E1-CBE5-4F71-AEDD-20D2320E0616}"/>
                    </a:ext>
                  </a:extLst>
                </p:cNvPr>
                <p:cNvPicPr/>
                <p:nvPr/>
              </p:nvPicPr>
              <p:blipFill>
                <a:blip r:embed="rId448"/>
                <a:stretch>
                  <a:fillRect/>
                </a:stretch>
              </p:blipFill>
              <p:spPr>
                <a:xfrm>
                  <a:off x="11238101" y="1443272"/>
                  <a:ext cx="334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28" name="Freihand 327">
                  <a:extLst>
                    <a:ext uri="{FF2B5EF4-FFF2-40B4-BE49-F238E27FC236}">
                      <a16:creationId xmlns:a16="http://schemas.microsoft.com/office/drawing/2014/main" id="{E6B0EA20-36BB-48D5-A4F5-95F207646205}"/>
                    </a:ext>
                  </a:extLst>
                </p14:cNvPr>
                <p14:cNvContentPartPr/>
                <p14:nvPr/>
              </p14:nvContentPartPr>
              <p14:xfrm>
                <a:off x="11593061" y="1479992"/>
                <a:ext cx="360" cy="360"/>
              </p14:xfrm>
            </p:contentPart>
          </mc:Choice>
          <mc:Fallback>
            <p:pic>
              <p:nvPicPr>
                <p:cNvPr id="328" name="Freihand 327">
                  <a:extLst>
                    <a:ext uri="{FF2B5EF4-FFF2-40B4-BE49-F238E27FC236}">
                      <a16:creationId xmlns:a16="http://schemas.microsoft.com/office/drawing/2014/main" id="{E6B0EA20-36BB-48D5-A4F5-95F207646205}"/>
                    </a:ext>
                  </a:extLst>
                </p:cNvPr>
                <p:cNvPicPr/>
                <p:nvPr/>
              </p:nvPicPr>
              <p:blipFill>
                <a:blip r:embed="rId68"/>
                <a:stretch>
                  <a:fillRect/>
                </a:stretch>
              </p:blipFill>
              <p:spPr>
                <a:xfrm>
                  <a:off x="11588741" y="1475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29" name="Freihand 328">
                  <a:extLst>
                    <a:ext uri="{FF2B5EF4-FFF2-40B4-BE49-F238E27FC236}">
                      <a16:creationId xmlns:a16="http://schemas.microsoft.com/office/drawing/2014/main" id="{1AE1F162-9C8C-454B-B9DE-2B8793D6C250}"/>
                    </a:ext>
                  </a:extLst>
                </p14:cNvPr>
                <p14:cNvContentPartPr/>
                <p14:nvPr/>
              </p14:nvContentPartPr>
              <p14:xfrm>
                <a:off x="11553101" y="1526072"/>
                <a:ext cx="163080" cy="146520"/>
              </p14:xfrm>
            </p:contentPart>
          </mc:Choice>
          <mc:Fallback>
            <p:pic>
              <p:nvPicPr>
                <p:cNvPr id="329" name="Freihand 328">
                  <a:extLst>
                    <a:ext uri="{FF2B5EF4-FFF2-40B4-BE49-F238E27FC236}">
                      <a16:creationId xmlns:a16="http://schemas.microsoft.com/office/drawing/2014/main" id="{1AE1F162-9C8C-454B-B9DE-2B8793D6C250}"/>
                    </a:ext>
                  </a:extLst>
                </p:cNvPr>
                <p:cNvPicPr/>
                <p:nvPr/>
              </p:nvPicPr>
              <p:blipFill>
                <a:blip r:embed="rId451"/>
                <a:stretch>
                  <a:fillRect/>
                </a:stretch>
              </p:blipFill>
              <p:spPr>
                <a:xfrm>
                  <a:off x="11548781" y="1521752"/>
                  <a:ext cx="171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30" name="Freihand 329">
                  <a:extLst>
                    <a:ext uri="{FF2B5EF4-FFF2-40B4-BE49-F238E27FC236}">
                      <a16:creationId xmlns:a16="http://schemas.microsoft.com/office/drawing/2014/main" id="{633CCF07-2EFF-49C5-BCD2-C9207C22343D}"/>
                    </a:ext>
                  </a:extLst>
                </p14:cNvPr>
                <p14:cNvContentPartPr/>
                <p14:nvPr/>
              </p14:nvContentPartPr>
              <p14:xfrm>
                <a:off x="11753621" y="1479272"/>
                <a:ext cx="117000" cy="100440"/>
              </p14:xfrm>
            </p:contentPart>
          </mc:Choice>
          <mc:Fallback>
            <p:pic>
              <p:nvPicPr>
                <p:cNvPr id="330" name="Freihand 329">
                  <a:extLst>
                    <a:ext uri="{FF2B5EF4-FFF2-40B4-BE49-F238E27FC236}">
                      <a16:creationId xmlns:a16="http://schemas.microsoft.com/office/drawing/2014/main" id="{633CCF07-2EFF-49C5-BCD2-C9207C22343D}"/>
                    </a:ext>
                  </a:extLst>
                </p:cNvPr>
                <p:cNvPicPr/>
                <p:nvPr/>
              </p:nvPicPr>
              <p:blipFill>
                <a:blip r:embed="rId453"/>
                <a:stretch>
                  <a:fillRect/>
                </a:stretch>
              </p:blipFill>
              <p:spPr>
                <a:xfrm>
                  <a:off x="11749301" y="1474952"/>
                  <a:ext cx="125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31" name="Freihand 330">
                  <a:extLst>
                    <a:ext uri="{FF2B5EF4-FFF2-40B4-BE49-F238E27FC236}">
                      <a16:creationId xmlns:a16="http://schemas.microsoft.com/office/drawing/2014/main" id="{8465AB72-B724-40D5-A8E0-43AC0DF59058}"/>
                    </a:ext>
                  </a:extLst>
                </p14:cNvPr>
                <p14:cNvContentPartPr/>
                <p14:nvPr/>
              </p14:nvContentPartPr>
              <p14:xfrm>
                <a:off x="8193581" y="1920992"/>
                <a:ext cx="16920" cy="144360"/>
              </p14:xfrm>
            </p:contentPart>
          </mc:Choice>
          <mc:Fallback>
            <p:pic>
              <p:nvPicPr>
                <p:cNvPr id="331" name="Freihand 330">
                  <a:extLst>
                    <a:ext uri="{FF2B5EF4-FFF2-40B4-BE49-F238E27FC236}">
                      <a16:creationId xmlns:a16="http://schemas.microsoft.com/office/drawing/2014/main" id="{8465AB72-B724-40D5-A8E0-43AC0DF59058}"/>
                    </a:ext>
                  </a:extLst>
                </p:cNvPr>
                <p:cNvPicPr/>
                <p:nvPr/>
              </p:nvPicPr>
              <p:blipFill>
                <a:blip r:embed="rId455"/>
                <a:stretch>
                  <a:fillRect/>
                </a:stretch>
              </p:blipFill>
              <p:spPr>
                <a:xfrm>
                  <a:off x="8189261" y="1916672"/>
                  <a:ext cx="25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32" name="Freihand 331">
                  <a:extLst>
                    <a:ext uri="{FF2B5EF4-FFF2-40B4-BE49-F238E27FC236}">
                      <a16:creationId xmlns:a16="http://schemas.microsoft.com/office/drawing/2014/main" id="{3C9CC5A7-7A97-4C9E-9136-09DF3EF2C6C5}"/>
                    </a:ext>
                  </a:extLst>
                </p14:cNvPr>
                <p14:cNvContentPartPr/>
                <p14:nvPr/>
              </p14:nvContentPartPr>
              <p14:xfrm>
                <a:off x="8197541" y="1895072"/>
                <a:ext cx="130680" cy="16920"/>
              </p14:xfrm>
            </p:contentPart>
          </mc:Choice>
          <mc:Fallback>
            <p:pic>
              <p:nvPicPr>
                <p:cNvPr id="332" name="Freihand 331">
                  <a:extLst>
                    <a:ext uri="{FF2B5EF4-FFF2-40B4-BE49-F238E27FC236}">
                      <a16:creationId xmlns:a16="http://schemas.microsoft.com/office/drawing/2014/main" id="{3C9CC5A7-7A97-4C9E-9136-09DF3EF2C6C5}"/>
                    </a:ext>
                  </a:extLst>
                </p:cNvPr>
                <p:cNvPicPr/>
                <p:nvPr/>
              </p:nvPicPr>
              <p:blipFill>
                <a:blip r:embed="rId457"/>
                <a:stretch>
                  <a:fillRect/>
                </a:stretch>
              </p:blipFill>
              <p:spPr>
                <a:xfrm>
                  <a:off x="8193221" y="1890752"/>
                  <a:ext cx="139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33" name="Freihand 332">
                  <a:extLst>
                    <a:ext uri="{FF2B5EF4-FFF2-40B4-BE49-F238E27FC236}">
                      <a16:creationId xmlns:a16="http://schemas.microsoft.com/office/drawing/2014/main" id="{FFC78C60-AC4F-4AB0-A6BA-028F5816E908}"/>
                    </a:ext>
                  </a:extLst>
                </p14:cNvPr>
                <p14:cNvContentPartPr/>
                <p14:nvPr/>
              </p14:nvContentPartPr>
              <p14:xfrm>
                <a:off x="8192141" y="1960592"/>
                <a:ext cx="155880" cy="111600"/>
              </p14:xfrm>
            </p:contentPart>
          </mc:Choice>
          <mc:Fallback>
            <p:pic>
              <p:nvPicPr>
                <p:cNvPr id="333" name="Freihand 332">
                  <a:extLst>
                    <a:ext uri="{FF2B5EF4-FFF2-40B4-BE49-F238E27FC236}">
                      <a16:creationId xmlns:a16="http://schemas.microsoft.com/office/drawing/2014/main" id="{FFC78C60-AC4F-4AB0-A6BA-028F5816E908}"/>
                    </a:ext>
                  </a:extLst>
                </p:cNvPr>
                <p:cNvPicPr/>
                <p:nvPr/>
              </p:nvPicPr>
              <p:blipFill>
                <a:blip r:embed="rId459"/>
                <a:stretch>
                  <a:fillRect/>
                </a:stretch>
              </p:blipFill>
              <p:spPr>
                <a:xfrm>
                  <a:off x="8187821" y="1956272"/>
                  <a:ext cx="164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34" name="Freihand 333">
                  <a:extLst>
                    <a:ext uri="{FF2B5EF4-FFF2-40B4-BE49-F238E27FC236}">
                      <a16:creationId xmlns:a16="http://schemas.microsoft.com/office/drawing/2014/main" id="{FA1ACB3E-D65E-4B86-8888-8ACB96F34A54}"/>
                    </a:ext>
                  </a:extLst>
                </p14:cNvPr>
                <p14:cNvContentPartPr/>
                <p14:nvPr/>
              </p14:nvContentPartPr>
              <p14:xfrm>
                <a:off x="8340821" y="1982192"/>
                <a:ext cx="239400" cy="75600"/>
              </p14:xfrm>
            </p:contentPart>
          </mc:Choice>
          <mc:Fallback>
            <p:pic>
              <p:nvPicPr>
                <p:cNvPr id="334" name="Freihand 333">
                  <a:extLst>
                    <a:ext uri="{FF2B5EF4-FFF2-40B4-BE49-F238E27FC236}">
                      <a16:creationId xmlns:a16="http://schemas.microsoft.com/office/drawing/2014/main" id="{FA1ACB3E-D65E-4B86-8888-8ACB96F34A54}"/>
                    </a:ext>
                  </a:extLst>
                </p:cNvPr>
                <p:cNvPicPr/>
                <p:nvPr/>
              </p:nvPicPr>
              <p:blipFill>
                <a:blip r:embed="rId461"/>
                <a:stretch>
                  <a:fillRect/>
                </a:stretch>
              </p:blipFill>
              <p:spPr>
                <a:xfrm>
                  <a:off x="8336501" y="1977872"/>
                  <a:ext cx="248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35" name="Freihand 334">
                  <a:extLst>
                    <a:ext uri="{FF2B5EF4-FFF2-40B4-BE49-F238E27FC236}">
                      <a16:creationId xmlns:a16="http://schemas.microsoft.com/office/drawing/2014/main" id="{C1490D7B-E161-4A01-881F-986DE32F660A}"/>
                    </a:ext>
                  </a:extLst>
                </p14:cNvPr>
                <p14:cNvContentPartPr/>
                <p14:nvPr/>
              </p14:nvContentPartPr>
              <p14:xfrm>
                <a:off x="8539901" y="1907312"/>
                <a:ext cx="21600" cy="9000"/>
              </p14:xfrm>
            </p:contentPart>
          </mc:Choice>
          <mc:Fallback>
            <p:pic>
              <p:nvPicPr>
                <p:cNvPr id="335" name="Freihand 334">
                  <a:extLst>
                    <a:ext uri="{FF2B5EF4-FFF2-40B4-BE49-F238E27FC236}">
                      <a16:creationId xmlns:a16="http://schemas.microsoft.com/office/drawing/2014/main" id="{C1490D7B-E161-4A01-881F-986DE32F660A}"/>
                    </a:ext>
                  </a:extLst>
                </p:cNvPr>
                <p:cNvPicPr/>
                <p:nvPr/>
              </p:nvPicPr>
              <p:blipFill>
                <a:blip r:embed="rId463"/>
                <a:stretch>
                  <a:fillRect/>
                </a:stretch>
              </p:blipFill>
              <p:spPr>
                <a:xfrm>
                  <a:off x="8535581" y="1902992"/>
                  <a:ext cx="30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36" name="Freihand 335">
                  <a:extLst>
                    <a:ext uri="{FF2B5EF4-FFF2-40B4-BE49-F238E27FC236}">
                      <a16:creationId xmlns:a16="http://schemas.microsoft.com/office/drawing/2014/main" id="{D3BCF46A-0F52-47E0-A7D6-33339EE248D4}"/>
                    </a:ext>
                  </a:extLst>
                </p14:cNvPr>
                <p14:cNvContentPartPr/>
                <p14:nvPr/>
              </p14:nvContentPartPr>
              <p14:xfrm>
                <a:off x="8625221" y="1878152"/>
                <a:ext cx="143640" cy="133560"/>
              </p14:xfrm>
            </p:contentPart>
          </mc:Choice>
          <mc:Fallback>
            <p:pic>
              <p:nvPicPr>
                <p:cNvPr id="336" name="Freihand 335">
                  <a:extLst>
                    <a:ext uri="{FF2B5EF4-FFF2-40B4-BE49-F238E27FC236}">
                      <a16:creationId xmlns:a16="http://schemas.microsoft.com/office/drawing/2014/main" id="{D3BCF46A-0F52-47E0-A7D6-33339EE248D4}"/>
                    </a:ext>
                  </a:extLst>
                </p:cNvPr>
                <p:cNvPicPr/>
                <p:nvPr/>
              </p:nvPicPr>
              <p:blipFill>
                <a:blip r:embed="rId465"/>
                <a:stretch>
                  <a:fillRect/>
                </a:stretch>
              </p:blipFill>
              <p:spPr>
                <a:xfrm>
                  <a:off x="8620901" y="1873832"/>
                  <a:ext cx="152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37" name="Freihand 336">
                  <a:extLst>
                    <a:ext uri="{FF2B5EF4-FFF2-40B4-BE49-F238E27FC236}">
                      <a16:creationId xmlns:a16="http://schemas.microsoft.com/office/drawing/2014/main" id="{D7915E6A-81CB-45DF-9BA5-C24043A8BD46}"/>
                    </a:ext>
                  </a:extLst>
                </p14:cNvPr>
                <p14:cNvContentPartPr/>
                <p14:nvPr/>
              </p14:nvContentPartPr>
              <p14:xfrm>
                <a:off x="8752661" y="1949432"/>
                <a:ext cx="374760" cy="64080"/>
              </p14:xfrm>
            </p:contentPart>
          </mc:Choice>
          <mc:Fallback>
            <p:pic>
              <p:nvPicPr>
                <p:cNvPr id="337" name="Freihand 336">
                  <a:extLst>
                    <a:ext uri="{FF2B5EF4-FFF2-40B4-BE49-F238E27FC236}">
                      <a16:creationId xmlns:a16="http://schemas.microsoft.com/office/drawing/2014/main" id="{D7915E6A-81CB-45DF-9BA5-C24043A8BD46}"/>
                    </a:ext>
                  </a:extLst>
                </p:cNvPr>
                <p:cNvPicPr/>
                <p:nvPr/>
              </p:nvPicPr>
              <p:blipFill>
                <a:blip r:embed="rId467"/>
                <a:stretch>
                  <a:fillRect/>
                </a:stretch>
              </p:blipFill>
              <p:spPr>
                <a:xfrm>
                  <a:off x="8748341" y="1945112"/>
                  <a:ext cx="383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38" name="Freihand 337">
                  <a:extLst>
                    <a:ext uri="{FF2B5EF4-FFF2-40B4-BE49-F238E27FC236}">
                      <a16:creationId xmlns:a16="http://schemas.microsoft.com/office/drawing/2014/main" id="{79A37697-7183-4852-BEA7-42EA6AF46600}"/>
                    </a:ext>
                  </a:extLst>
                </p14:cNvPr>
                <p14:cNvContentPartPr/>
                <p14:nvPr/>
              </p14:nvContentPartPr>
              <p14:xfrm>
                <a:off x="9239381" y="1942952"/>
                <a:ext cx="193680" cy="72000"/>
              </p14:xfrm>
            </p:contentPart>
          </mc:Choice>
          <mc:Fallback>
            <p:pic>
              <p:nvPicPr>
                <p:cNvPr id="338" name="Freihand 337">
                  <a:extLst>
                    <a:ext uri="{FF2B5EF4-FFF2-40B4-BE49-F238E27FC236}">
                      <a16:creationId xmlns:a16="http://schemas.microsoft.com/office/drawing/2014/main" id="{79A37697-7183-4852-BEA7-42EA6AF46600}"/>
                    </a:ext>
                  </a:extLst>
                </p:cNvPr>
                <p:cNvPicPr/>
                <p:nvPr/>
              </p:nvPicPr>
              <p:blipFill>
                <a:blip r:embed="rId469"/>
                <a:stretch>
                  <a:fillRect/>
                </a:stretch>
              </p:blipFill>
              <p:spPr>
                <a:xfrm>
                  <a:off x="9235061" y="1938632"/>
                  <a:ext cx="202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39" name="Freihand 338">
                  <a:extLst>
                    <a:ext uri="{FF2B5EF4-FFF2-40B4-BE49-F238E27FC236}">
                      <a16:creationId xmlns:a16="http://schemas.microsoft.com/office/drawing/2014/main" id="{2326D122-9213-435A-AB63-682A90CD9F6C}"/>
                    </a:ext>
                  </a:extLst>
                </p14:cNvPr>
                <p14:cNvContentPartPr/>
                <p14:nvPr/>
              </p14:nvContentPartPr>
              <p14:xfrm>
                <a:off x="9479141" y="1932512"/>
                <a:ext cx="229680" cy="61200"/>
              </p14:xfrm>
            </p:contentPart>
          </mc:Choice>
          <mc:Fallback>
            <p:pic>
              <p:nvPicPr>
                <p:cNvPr id="339" name="Freihand 338">
                  <a:extLst>
                    <a:ext uri="{FF2B5EF4-FFF2-40B4-BE49-F238E27FC236}">
                      <a16:creationId xmlns:a16="http://schemas.microsoft.com/office/drawing/2014/main" id="{2326D122-9213-435A-AB63-682A90CD9F6C}"/>
                    </a:ext>
                  </a:extLst>
                </p:cNvPr>
                <p:cNvPicPr/>
                <p:nvPr/>
              </p:nvPicPr>
              <p:blipFill>
                <a:blip r:embed="rId471"/>
                <a:stretch>
                  <a:fillRect/>
                </a:stretch>
              </p:blipFill>
              <p:spPr>
                <a:xfrm>
                  <a:off x="9474821" y="1928192"/>
                  <a:ext cx="238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40" name="Freihand 339">
                  <a:extLst>
                    <a:ext uri="{FF2B5EF4-FFF2-40B4-BE49-F238E27FC236}">
                      <a16:creationId xmlns:a16="http://schemas.microsoft.com/office/drawing/2014/main" id="{4452F43D-854C-4783-A111-5E1362812E6D}"/>
                    </a:ext>
                  </a:extLst>
                </p14:cNvPr>
                <p14:cNvContentPartPr/>
                <p14:nvPr/>
              </p14:nvContentPartPr>
              <p14:xfrm>
                <a:off x="9930941" y="1914512"/>
                <a:ext cx="139680" cy="79920"/>
              </p14:xfrm>
            </p:contentPart>
          </mc:Choice>
          <mc:Fallback>
            <p:pic>
              <p:nvPicPr>
                <p:cNvPr id="340" name="Freihand 339">
                  <a:extLst>
                    <a:ext uri="{FF2B5EF4-FFF2-40B4-BE49-F238E27FC236}">
                      <a16:creationId xmlns:a16="http://schemas.microsoft.com/office/drawing/2014/main" id="{4452F43D-854C-4783-A111-5E1362812E6D}"/>
                    </a:ext>
                  </a:extLst>
                </p:cNvPr>
                <p:cNvPicPr/>
                <p:nvPr/>
              </p:nvPicPr>
              <p:blipFill>
                <a:blip r:embed="rId473"/>
                <a:stretch>
                  <a:fillRect/>
                </a:stretch>
              </p:blipFill>
              <p:spPr>
                <a:xfrm>
                  <a:off x="9926621" y="1910192"/>
                  <a:ext cx="148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41" name="Freihand 340">
                  <a:extLst>
                    <a:ext uri="{FF2B5EF4-FFF2-40B4-BE49-F238E27FC236}">
                      <a16:creationId xmlns:a16="http://schemas.microsoft.com/office/drawing/2014/main" id="{AC9F6D15-F73A-41A1-90F5-CA6D352915D0}"/>
                    </a:ext>
                  </a:extLst>
                </p14:cNvPr>
                <p14:cNvContentPartPr/>
                <p14:nvPr/>
              </p14:nvContentPartPr>
              <p14:xfrm>
                <a:off x="9982781" y="1932152"/>
                <a:ext cx="85680" cy="162720"/>
              </p14:xfrm>
            </p:contentPart>
          </mc:Choice>
          <mc:Fallback>
            <p:pic>
              <p:nvPicPr>
                <p:cNvPr id="341" name="Freihand 340">
                  <a:extLst>
                    <a:ext uri="{FF2B5EF4-FFF2-40B4-BE49-F238E27FC236}">
                      <a16:creationId xmlns:a16="http://schemas.microsoft.com/office/drawing/2014/main" id="{AC9F6D15-F73A-41A1-90F5-CA6D352915D0}"/>
                    </a:ext>
                  </a:extLst>
                </p:cNvPr>
                <p:cNvPicPr/>
                <p:nvPr/>
              </p:nvPicPr>
              <p:blipFill>
                <a:blip r:embed="rId475"/>
                <a:stretch>
                  <a:fillRect/>
                </a:stretch>
              </p:blipFill>
              <p:spPr>
                <a:xfrm>
                  <a:off x="9978461" y="1927832"/>
                  <a:ext cx="94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45" name="Freihand 344">
                  <a:extLst>
                    <a:ext uri="{FF2B5EF4-FFF2-40B4-BE49-F238E27FC236}">
                      <a16:creationId xmlns:a16="http://schemas.microsoft.com/office/drawing/2014/main" id="{D408B1D4-0DA3-4174-AD7F-1EF3787531F9}"/>
                    </a:ext>
                  </a:extLst>
                </p14:cNvPr>
                <p14:cNvContentPartPr/>
                <p14:nvPr/>
              </p14:nvContentPartPr>
              <p14:xfrm>
                <a:off x="10138301" y="1832072"/>
                <a:ext cx="118800" cy="99360"/>
              </p14:xfrm>
            </p:contentPart>
          </mc:Choice>
          <mc:Fallback>
            <p:pic>
              <p:nvPicPr>
                <p:cNvPr id="345" name="Freihand 344">
                  <a:extLst>
                    <a:ext uri="{FF2B5EF4-FFF2-40B4-BE49-F238E27FC236}">
                      <a16:creationId xmlns:a16="http://schemas.microsoft.com/office/drawing/2014/main" id="{D408B1D4-0DA3-4174-AD7F-1EF3787531F9}"/>
                    </a:ext>
                  </a:extLst>
                </p:cNvPr>
                <p:cNvPicPr/>
                <p:nvPr/>
              </p:nvPicPr>
              <p:blipFill>
                <a:blip r:embed="rId477"/>
                <a:stretch>
                  <a:fillRect/>
                </a:stretch>
              </p:blipFill>
              <p:spPr>
                <a:xfrm>
                  <a:off x="10133981" y="1827752"/>
                  <a:ext cx="127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46" name="Freihand 345">
                  <a:extLst>
                    <a:ext uri="{FF2B5EF4-FFF2-40B4-BE49-F238E27FC236}">
                      <a16:creationId xmlns:a16="http://schemas.microsoft.com/office/drawing/2014/main" id="{25F9EDFD-EA2C-4051-9867-6D9D9817419E}"/>
                    </a:ext>
                  </a:extLst>
                </p14:cNvPr>
                <p14:cNvContentPartPr/>
                <p14:nvPr/>
              </p14:nvContentPartPr>
              <p14:xfrm>
                <a:off x="10305701" y="1803632"/>
                <a:ext cx="156240" cy="190800"/>
              </p14:xfrm>
            </p:contentPart>
          </mc:Choice>
          <mc:Fallback>
            <p:pic>
              <p:nvPicPr>
                <p:cNvPr id="346" name="Freihand 345">
                  <a:extLst>
                    <a:ext uri="{FF2B5EF4-FFF2-40B4-BE49-F238E27FC236}">
                      <a16:creationId xmlns:a16="http://schemas.microsoft.com/office/drawing/2014/main" id="{25F9EDFD-EA2C-4051-9867-6D9D9817419E}"/>
                    </a:ext>
                  </a:extLst>
                </p:cNvPr>
                <p:cNvPicPr/>
                <p:nvPr/>
              </p:nvPicPr>
              <p:blipFill>
                <a:blip r:embed="rId479"/>
                <a:stretch>
                  <a:fillRect/>
                </a:stretch>
              </p:blipFill>
              <p:spPr>
                <a:xfrm>
                  <a:off x="10301381" y="1799312"/>
                  <a:ext cx="164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47" name="Freihand 346">
                  <a:extLst>
                    <a:ext uri="{FF2B5EF4-FFF2-40B4-BE49-F238E27FC236}">
                      <a16:creationId xmlns:a16="http://schemas.microsoft.com/office/drawing/2014/main" id="{D2A5119C-1F40-4920-947B-320B7863F07F}"/>
                    </a:ext>
                  </a:extLst>
                </p14:cNvPr>
                <p14:cNvContentPartPr/>
                <p14:nvPr/>
              </p14:nvContentPartPr>
              <p14:xfrm>
                <a:off x="10524941" y="1830632"/>
                <a:ext cx="105120" cy="135720"/>
              </p14:xfrm>
            </p:contentPart>
          </mc:Choice>
          <mc:Fallback>
            <p:pic>
              <p:nvPicPr>
                <p:cNvPr id="347" name="Freihand 346">
                  <a:extLst>
                    <a:ext uri="{FF2B5EF4-FFF2-40B4-BE49-F238E27FC236}">
                      <a16:creationId xmlns:a16="http://schemas.microsoft.com/office/drawing/2014/main" id="{D2A5119C-1F40-4920-947B-320B7863F07F}"/>
                    </a:ext>
                  </a:extLst>
                </p:cNvPr>
                <p:cNvPicPr/>
                <p:nvPr/>
              </p:nvPicPr>
              <p:blipFill>
                <a:blip r:embed="rId481"/>
                <a:stretch>
                  <a:fillRect/>
                </a:stretch>
              </p:blipFill>
              <p:spPr>
                <a:xfrm>
                  <a:off x="10520621" y="1826312"/>
                  <a:ext cx="113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49" name="Freihand 348">
                  <a:extLst>
                    <a:ext uri="{FF2B5EF4-FFF2-40B4-BE49-F238E27FC236}">
                      <a16:creationId xmlns:a16="http://schemas.microsoft.com/office/drawing/2014/main" id="{805E01C3-3750-484D-A16A-401DB79F4B86}"/>
                    </a:ext>
                  </a:extLst>
                </p14:cNvPr>
                <p14:cNvContentPartPr/>
                <p14:nvPr/>
              </p14:nvContentPartPr>
              <p14:xfrm>
                <a:off x="10764701" y="1866632"/>
                <a:ext cx="27360" cy="121320"/>
              </p14:xfrm>
            </p:contentPart>
          </mc:Choice>
          <mc:Fallback>
            <p:pic>
              <p:nvPicPr>
                <p:cNvPr id="349" name="Freihand 348">
                  <a:extLst>
                    <a:ext uri="{FF2B5EF4-FFF2-40B4-BE49-F238E27FC236}">
                      <a16:creationId xmlns:a16="http://schemas.microsoft.com/office/drawing/2014/main" id="{805E01C3-3750-484D-A16A-401DB79F4B86}"/>
                    </a:ext>
                  </a:extLst>
                </p:cNvPr>
                <p:cNvPicPr/>
                <p:nvPr/>
              </p:nvPicPr>
              <p:blipFill>
                <a:blip r:embed="rId483"/>
                <a:stretch>
                  <a:fillRect/>
                </a:stretch>
              </p:blipFill>
              <p:spPr>
                <a:xfrm>
                  <a:off x="10760381" y="1862312"/>
                  <a:ext cx="36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50" name="Freihand 349">
                  <a:extLst>
                    <a:ext uri="{FF2B5EF4-FFF2-40B4-BE49-F238E27FC236}">
                      <a16:creationId xmlns:a16="http://schemas.microsoft.com/office/drawing/2014/main" id="{3AE0232A-7BBF-496F-9B4E-C505D55F1F78}"/>
                    </a:ext>
                  </a:extLst>
                </p14:cNvPr>
                <p14:cNvContentPartPr/>
                <p14:nvPr/>
              </p14:nvContentPartPr>
              <p14:xfrm>
                <a:off x="10731221" y="1893272"/>
                <a:ext cx="140400" cy="10440"/>
              </p14:xfrm>
            </p:contentPart>
          </mc:Choice>
          <mc:Fallback>
            <p:pic>
              <p:nvPicPr>
                <p:cNvPr id="350" name="Freihand 349">
                  <a:extLst>
                    <a:ext uri="{FF2B5EF4-FFF2-40B4-BE49-F238E27FC236}">
                      <a16:creationId xmlns:a16="http://schemas.microsoft.com/office/drawing/2014/main" id="{3AE0232A-7BBF-496F-9B4E-C505D55F1F78}"/>
                    </a:ext>
                  </a:extLst>
                </p:cNvPr>
                <p:cNvPicPr/>
                <p:nvPr/>
              </p:nvPicPr>
              <p:blipFill>
                <a:blip r:embed="rId485"/>
                <a:stretch>
                  <a:fillRect/>
                </a:stretch>
              </p:blipFill>
              <p:spPr>
                <a:xfrm>
                  <a:off x="10726901" y="1888952"/>
                  <a:ext cx="149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51" name="Freihand 350">
                  <a:extLst>
                    <a:ext uri="{FF2B5EF4-FFF2-40B4-BE49-F238E27FC236}">
                      <a16:creationId xmlns:a16="http://schemas.microsoft.com/office/drawing/2014/main" id="{9DBA1925-31D5-4007-B3FB-BE3C9F60C90D}"/>
                    </a:ext>
                  </a:extLst>
                </p14:cNvPr>
                <p14:cNvContentPartPr/>
                <p14:nvPr/>
              </p14:nvContentPartPr>
              <p14:xfrm>
                <a:off x="11063501" y="1818032"/>
                <a:ext cx="360" cy="360"/>
              </p14:xfrm>
            </p:contentPart>
          </mc:Choice>
          <mc:Fallback>
            <p:pic>
              <p:nvPicPr>
                <p:cNvPr id="351" name="Freihand 350">
                  <a:extLst>
                    <a:ext uri="{FF2B5EF4-FFF2-40B4-BE49-F238E27FC236}">
                      <a16:creationId xmlns:a16="http://schemas.microsoft.com/office/drawing/2014/main" id="{9DBA1925-31D5-4007-B3FB-BE3C9F60C90D}"/>
                    </a:ext>
                  </a:extLst>
                </p:cNvPr>
                <p:cNvPicPr/>
                <p:nvPr/>
              </p:nvPicPr>
              <p:blipFill>
                <a:blip r:embed="rId68"/>
                <a:stretch>
                  <a:fillRect/>
                </a:stretch>
              </p:blipFill>
              <p:spPr>
                <a:xfrm>
                  <a:off x="11059181" y="1813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52" name="Freihand 351">
                  <a:extLst>
                    <a:ext uri="{FF2B5EF4-FFF2-40B4-BE49-F238E27FC236}">
                      <a16:creationId xmlns:a16="http://schemas.microsoft.com/office/drawing/2014/main" id="{75DA1F40-A36C-4A7D-8126-7974AF87C69E}"/>
                    </a:ext>
                  </a:extLst>
                </p14:cNvPr>
                <p14:cNvContentPartPr/>
                <p14:nvPr/>
              </p14:nvContentPartPr>
              <p14:xfrm>
                <a:off x="10970981" y="1789232"/>
                <a:ext cx="107640" cy="156240"/>
              </p14:xfrm>
            </p:contentPart>
          </mc:Choice>
          <mc:Fallback>
            <p:pic>
              <p:nvPicPr>
                <p:cNvPr id="352" name="Freihand 351">
                  <a:extLst>
                    <a:ext uri="{FF2B5EF4-FFF2-40B4-BE49-F238E27FC236}">
                      <a16:creationId xmlns:a16="http://schemas.microsoft.com/office/drawing/2014/main" id="{75DA1F40-A36C-4A7D-8126-7974AF87C69E}"/>
                    </a:ext>
                  </a:extLst>
                </p:cNvPr>
                <p:cNvPicPr/>
                <p:nvPr/>
              </p:nvPicPr>
              <p:blipFill>
                <a:blip r:embed="rId488"/>
                <a:stretch>
                  <a:fillRect/>
                </a:stretch>
              </p:blipFill>
              <p:spPr>
                <a:xfrm>
                  <a:off x="10966661" y="1784912"/>
                  <a:ext cx="116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53" name="Freihand 352">
                  <a:extLst>
                    <a:ext uri="{FF2B5EF4-FFF2-40B4-BE49-F238E27FC236}">
                      <a16:creationId xmlns:a16="http://schemas.microsoft.com/office/drawing/2014/main" id="{CCDC7437-0533-4524-A3A4-D4E4E71E0F4B}"/>
                    </a:ext>
                  </a:extLst>
                </p14:cNvPr>
                <p14:cNvContentPartPr/>
                <p14:nvPr/>
              </p14:nvContentPartPr>
              <p14:xfrm>
                <a:off x="10978541" y="1926752"/>
                <a:ext cx="112320" cy="10080"/>
              </p14:xfrm>
            </p:contentPart>
          </mc:Choice>
          <mc:Fallback>
            <p:pic>
              <p:nvPicPr>
                <p:cNvPr id="353" name="Freihand 352">
                  <a:extLst>
                    <a:ext uri="{FF2B5EF4-FFF2-40B4-BE49-F238E27FC236}">
                      <a16:creationId xmlns:a16="http://schemas.microsoft.com/office/drawing/2014/main" id="{CCDC7437-0533-4524-A3A4-D4E4E71E0F4B}"/>
                    </a:ext>
                  </a:extLst>
                </p:cNvPr>
                <p:cNvPicPr/>
                <p:nvPr/>
              </p:nvPicPr>
              <p:blipFill>
                <a:blip r:embed="rId490"/>
                <a:stretch>
                  <a:fillRect/>
                </a:stretch>
              </p:blipFill>
              <p:spPr>
                <a:xfrm>
                  <a:off x="10974221" y="1922432"/>
                  <a:ext cx="120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54" name="Freihand 353">
                  <a:extLst>
                    <a:ext uri="{FF2B5EF4-FFF2-40B4-BE49-F238E27FC236}">
                      <a16:creationId xmlns:a16="http://schemas.microsoft.com/office/drawing/2014/main" id="{D876AAF6-BA5F-496E-B7E1-7A5C2C833A0E}"/>
                    </a:ext>
                  </a:extLst>
                </p14:cNvPr>
                <p14:cNvContentPartPr/>
                <p14:nvPr/>
              </p14:nvContentPartPr>
              <p14:xfrm>
                <a:off x="11143421" y="1799312"/>
                <a:ext cx="144360" cy="163080"/>
              </p14:xfrm>
            </p:contentPart>
          </mc:Choice>
          <mc:Fallback>
            <p:pic>
              <p:nvPicPr>
                <p:cNvPr id="354" name="Freihand 353">
                  <a:extLst>
                    <a:ext uri="{FF2B5EF4-FFF2-40B4-BE49-F238E27FC236}">
                      <a16:creationId xmlns:a16="http://schemas.microsoft.com/office/drawing/2014/main" id="{D876AAF6-BA5F-496E-B7E1-7A5C2C833A0E}"/>
                    </a:ext>
                  </a:extLst>
                </p:cNvPr>
                <p:cNvPicPr/>
                <p:nvPr/>
              </p:nvPicPr>
              <p:blipFill>
                <a:blip r:embed="rId492"/>
                <a:stretch>
                  <a:fillRect/>
                </a:stretch>
              </p:blipFill>
              <p:spPr>
                <a:xfrm>
                  <a:off x="11139101" y="1794992"/>
                  <a:ext cx="153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55" name="Freihand 354">
                  <a:extLst>
                    <a:ext uri="{FF2B5EF4-FFF2-40B4-BE49-F238E27FC236}">
                      <a16:creationId xmlns:a16="http://schemas.microsoft.com/office/drawing/2014/main" id="{0F5430D1-53CA-4575-85E6-AE7FEB755C60}"/>
                    </a:ext>
                  </a:extLst>
                </p14:cNvPr>
                <p14:cNvContentPartPr/>
                <p14:nvPr/>
              </p14:nvContentPartPr>
              <p14:xfrm>
                <a:off x="11265101" y="1733432"/>
                <a:ext cx="141120" cy="327960"/>
              </p14:xfrm>
            </p:contentPart>
          </mc:Choice>
          <mc:Fallback>
            <p:pic>
              <p:nvPicPr>
                <p:cNvPr id="355" name="Freihand 354">
                  <a:extLst>
                    <a:ext uri="{FF2B5EF4-FFF2-40B4-BE49-F238E27FC236}">
                      <a16:creationId xmlns:a16="http://schemas.microsoft.com/office/drawing/2014/main" id="{0F5430D1-53CA-4575-85E6-AE7FEB755C60}"/>
                    </a:ext>
                  </a:extLst>
                </p:cNvPr>
                <p:cNvPicPr/>
                <p:nvPr/>
              </p:nvPicPr>
              <p:blipFill>
                <a:blip r:embed="rId494"/>
                <a:stretch>
                  <a:fillRect/>
                </a:stretch>
              </p:blipFill>
              <p:spPr>
                <a:xfrm>
                  <a:off x="11260781" y="1729112"/>
                  <a:ext cx="149760" cy="336600"/>
                </a:xfrm>
                <a:prstGeom prst="rect">
                  <a:avLst/>
                </a:prstGeom>
              </p:spPr>
            </p:pic>
          </mc:Fallback>
        </mc:AlternateContent>
      </p:grpSp>
      <p:grpSp>
        <p:nvGrpSpPr>
          <p:cNvPr id="359" name="Gruppieren 358">
            <a:extLst>
              <a:ext uri="{FF2B5EF4-FFF2-40B4-BE49-F238E27FC236}">
                <a16:creationId xmlns:a16="http://schemas.microsoft.com/office/drawing/2014/main" id="{52E3A118-2F4B-48BB-AD09-092787172437}"/>
              </a:ext>
            </a:extLst>
          </p:cNvPr>
          <p:cNvGrpSpPr/>
          <p:nvPr/>
        </p:nvGrpSpPr>
        <p:grpSpPr>
          <a:xfrm>
            <a:off x="7677341" y="2366672"/>
            <a:ext cx="322200" cy="201240"/>
            <a:chOff x="7677341" y="2366672"/>
            <a:chExt cx="322200" cy="201240"/>
          </a:xfrm>
        </p:grpSpPr>
        <mc:AlternateContent xmlns:mc="http://schemas.openxmlformats.org/markup-compatibility/2006">
          <mc:Choice xmlns:p14="http://schemas.microsoft.com/office/powerpoint/2010/main" Requires="p14">
            <p:contentPart p14:bwMode="auto" r:id="rId495">
              <p14:nvContentPartPr>
                <p14:cNvPr id="357" name="Freihand 356">
                  <a:extLst>
                    <a:ext uri="{FF2B5EF4-FFF2-40B4-BE49-F238E27FC236}">
                      <a16:creationId xmlns:a16="http://schemas.microsoft.com/office/drawing/2014/main" id="{8E3CD695-199D-4184-BA58-68D8B8845C68}"/>
                    </a:ext>
                  </a:extLst>
                </p14:cNvPr>
                <p14:cNvContentPartPr/>
                <p14:nvPr/>
              </p14:nvContentPartPr>
              <p14:xfrm>
                <a:off x="7677341" y="2440472"/>
                <a:ext cx="226080" cy="21600"/>
              </p14:xfrm>
            </p:contentPart>
          </mc:Choice>
          <mc:Fallback>
            <p:pic>
              <p:nvPicPr>
                <p:cNvPr id="357" name="Freihand 356">
                  <a:extLst>
                    <a:ext uri="{FF2B5EF4-FFF2-40B4-BE49-F238E27FC236}">
                      <a16:creationId xmlns:a16="http://schemas.microsoft.com/office/drawing/2014/main" id="{8E3CD695-199D-4184-BA58-68D8B8845C68}"/>
                    </a:ext>
                  </a:extLst>
                </p:cNvPr>
                <p:cNvPicPr/>
                <p:nvPr/>
              </p:nvPicPr>
              <p:blipFill>
                <a:blip r:embed="rId496"/>
                <a:stretch>
                  <a:fillRect/>
                </a:stretch>
              </p:blipFill>
              <p:spPr>
                <a:xfrm>
                  <a:off x="7673021" y="2436152"/>
                  <a:ext cx="234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58" name="Freihand 357">
                  <a:extLst>
                    <a:ext uri="{FF2B5EF4-FFF2-40B4-BE49-F238E27FC236}">
                      <a16:creationId xmlns:a16="http://schemas.microsoft.com/office/drawing/2014/main" id="{31623AA3-BA2D-4C4E-A47C-33AD9AB9EA05}"/>
                    </a:ext>
                  </a:extLst>
                </p14:cNvPr>
                <p14:cNvContentPartPr/>
                <p14:nvPr/>
              </p14:nvContentPartPr>
              <p14:xfrm>
                <a:off x="7872101" y="2366672"/>
                <a:ext cx="127440" cy="201240"/>
              </p14:xfrm>
            </p:contentPart>
          </mc:Choice>
          <mc:Fallback>
            <p:pic>
              <p:nvPicPr>
                <p:cNvPr id="358" name="Freihand 357">
                  <a:extLst>
                    <a:ext uri="{FF2B5EF4-FFF2-40B4-BE49-F238E27FC236}">
                      <a16:creationId xmlns:a16="http://schemas.microsoft.com/office/drawing/2014/main" id="{31623AA3-BA2D-4C4E-A47C-33AD9AB9EA05}"/>
                    </a:ext>
                  </a:extLst>
                </p:cNvPr>
                <p:cNvPicPr/>
                <p:nvPr/>
              </p:nvPicPr>
              <p:blipFill>
                <a:blip r:embed="rId498"/>
                <a:stretch>
                  <a:fillRect/>
                </a:stretch>
              </p:blipFill>
              <p:spPr>
                <a:xfrm>
                  <a:off x="7867781" y="2362352"/>
                  <a:ext cx="136080" cy="209880"/>
                </a:xfrm>
                <a:prstGeom prst="rect">
                  <a:avLst/>
                </a:prstGeom>
              </p:spPr>
            </p:pic>
          </mc:Fallback>
        </mc:AlternateContent>
      </p:grpSp>
      <p:grpSp>
        <p:nvGrpSpPr>
          <p:cNvPr id="410" name="Gruppieren 409">
            <a:extLst>
              <a:ext uri="{FF2B5EF4-FFF2-40B4-BE49-F238E27FC236}">
                <a16:creationId xmlns:a16="http://schemas.microsoft.com/office/drawing/2014/main" id="{130F8E01-14FE-4A92-92CF-827A7F6F8D17}"/>
              </a:ext>
            </a:extLst>
          </p:cNvPr>
          <p:cNvGrpSpPr/>
          <p:nvPr/>
        </p:nvGrpSpPr>
        <p:grpSpPr>
          <a:xfrm>
            <a:off x="8191421" y="2175512"/>
            <a:ext cx="3762000" cy="645480"/>
            <a:chOff x="8191421" y="2175512"/>
            <a:chExt cx="3762000" cy="645480"/>
          </a:xfrm>
        </p:grpSpPr>
        <mc:AlternateContent xmlns:mc="http://schemas.openxmlformats.org/markup-compatibility/2006">
          <mc:Choice xmlns:p14="http://schemas.microsoft.com/office/powerpoint/2010/main" Requires="p14">
            <p:contentPart p14:bwMode="auto" r:id="rId499">
              <p14:nvContentPartPr>
                <p14:cNvPr id="368" name="Freihand 367">
                  <a:extLst>
                    <a:ext uri="{FF2B5EF4-FFF2-40B4-BE49-F238E27FC236}">
                      <a16:creationId xmlns:a16="http://schemas.microsoft.com/office/drawing/2014/main" id="{358741EA-EBB2-4A91-ADC2-94CCFD9C54F0}"/>
                    </a:ext>
                  </a:extLst>
                </p14:cNvPr>
                <p14:cNvContentPartPr/>
                <p14:nvPr/>
              </p14:nvContentPartPr>
              <p14:xfrm>
                <a:off x="10181501" y="2310872"/>
                <a:ext cx="194760" cy="75960"/>
              </p14:xfrm>
            </p:contentPart>
          </mc:Choice>
          <mc:Fallback>
            <p:pic>
              <p:nvPicPr>
                <p:cNvPr id="368" name="Freihand 367">
                  <a:extLst>
                    <a:ext uri="{FF2B5EF4-FFF2-40B4-BE49-F238E27FC236}">
                      <a16:creationId xmlns:a16="http://schemas.microsoft.com/office/drawing/2014/main" id="{358741EA-EBB2-4A91-ADC2-94CCFD9C54F0}"/>
                    </a:ext>
                  </a:extLst>
                </p:cNvPr>
                <p:cNvPicPr/>
                <p:nvPr/>
              </p:nvPicPr>
              <p:blipFill>
                <a:blip r:embed="rId500"/>
                <a:stretch>
                  <a:fillRect/>
                </a:stretch>
              </p:blipFill>
              <p:spPr>
                <a:xfrm>
                  <a:off x="10177181" y="2306552"/>
                  <a:ext cx="203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69" name="Freihand 368">
                  <a:extLst>
                    <a:ext uri="{FF2B5EF4-FFF2-40B4-BE49-F238E27FC236}">
                      <a16:creationId xmlns:a16="http://schemas.microsoft.com/office/drawing/2014/main" id="{411593E3-38E2-4178-A87F-EEAAB2579EDD}"/>
                    </a:ext>
                  </a:extLst>
                </p14:cNvPr>
                <p14:cNvContentPartPr/>
                <p14:nvPr/>
              </p14:nvContentPartPr>
              <p14:xfrm>
                <a:off x="10387781" y="2215832"/>
                <a:ext cx="2160" cy="28080"/>
              </p14:xfrm>
            </p:contentPart>
          </mc:Choice>
          <mc:Fallback>
            <p:pic>
              <p:nvPicPr>
                <p:cNvPr id="369" name="Freihand 368">
                  <a:extLst>
                    <a:ext uri="{FF2B5EF4-FFF2-40B4-BE49-F238E27FC236}">
                      <a16:creationId xmlns:a16="http://schemas.microsoft.com/office/drawing/2014/main" id="{411593E3-38E2-4178-A87F-EEAAB2579EDD}"/>
                    </a:ext>
                  </a:extLst>
                </p:cNvPr>
                <p:cNvPicPr/>
                <p:nvPr/>
              </p:nvPicPr>
              <p:blipFill>
                <a:blip r:embed="rId502"/>
                <a:stretch>
                  <a:fillRect/>
                </a:stretch>
              </p:blipFill>
              <p:spPr>
                <a:xfrm>
                  <a:off x="10383461" y="2211512"/>
                  <a:ext cx="10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70" name="Freihand 369">
                  <a:extLst>
                    <a:ext uri="{FF2B5EF4-FFF2-40B4-BE49-F238E27FC236}">
                      <a16:creationId xmlns:a16="http://schemas.microsoft.com/office/drawing/2014/main" id="{4FAC63B9-D387-4F62-AF25-638F7FA1838C}"/>
                    </a:ext>
                  </a:extLst>
                </p14:cNvPr>
                <p14:cNvContentPartPr/>
                <p14:nvPr/>
              </p14:nvContentPartPr>
              <p14:xfrm>
                <a:off x="10569221" y="2184512"/>
                <a:ext cx="127080" cy="204840"/>
              </p14:xfrm>
            </p:contentPart>
          </mc:Choice>
          <mc:Fallback>
            <p:pic>
              <p:nvPicPr>
                <p:cNvPr id="370" name="Freihand 369">
                  <a:extLst>
                    <a:ext uri="{FF2B5EF4-FFF2-40B4-BE49-F238E27FC236}">
                      <a16:creationId xmlns:a16="http://schemas.microsoft.com/office/drawing/2014/main" id="{4FAC63B9-D387-4F62-AF25-638F7FA1838C}"/>
                    </a:ext>
                  </a:extLst>
                </p:cNvPr>
                <p:cNvPicPr/>
                <p:nvPr/>
              </p:nvPicPr>
              <p:blipFill>
                <a:blip r:embed="rId504"/>
                <a:stretch>
                  <a:fillRect/>
                </a:stretch>
              </p:blipFill>
              <p:spPr>
                <a:xfrm>
                  <a:off x="10564901" y="2180192"/>
                  <a:ext cx="135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71" name="Freihand 370">
                  <a:extLst>
                    <a:ext uri="{FF2B5EF4-FFF2-40B4-BE49-F238E27FC236}">
                      <a16:creationId xmlns:a16="http://schemas.microsoft.com/office/drawing/2014/main" id="{CFA328A4-F39D-4A19-B077-9861C7E96A6A}"/>
                    </a:ext>
                  </a:extLst>
                </p14:cNvPr>
                <p14:cNvContentPartPr/>
                <p14:nvPr/>
              </p14:nvContentPartPr>
              <p14:xfrm>
                <a:off x="10730501" y="2275592"/>
                <a:ext cx="70560" cy="92880"/>
              </p14:xfrm>
            </p:contentPart>
          </mc:Choice>
          <mc:Fallback>
            <p:pic>
              <p:nvPicPr>
                <p:cNvPr id="371" name="Freihand 370">
                  <a:extLst>
                    <a:ext uri="{FF2B5EF4-FFF2-40B4-BE49-F238E27FC236}">
                      <a16:creationId xmlns:a16="http://schemas.microsoft.com/office/drawing/2014/main" id="{CFA328A4-F39D-4A19-B077-9861C7E96A6A}"/>
                    </a:ext>
                  </a:extLst>
                </p:cNvPr>
                <p:cNvPicPr/>
                <p:nvPr/>
              </p:nvPicPr>
              <p:blipFill>
                <a:blip r:embed="rId506"/>
                <a:stretch>
                  <a:fillRect/>
                </a:stretch>
              </p:blipFill>
              <p:spPr>
                <a:xfrm>
                  <a:off x="10726181" y="2271272"/>
                  <a:ext cx="79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72" name="Freihand 371">
                  <a:extLst>
                    <a:ext uri="{FF2B5EF4-FFF2-40B4-BE49-F238E27FC236}">
                      <a16:creationId xmlns:a16="http://schemas.microsoft.com/office/drawing/2014/main" id="{11B9D74B-65F2-46D0-94D3-58D19B2CF3A9}"/>
                    </a:ext>
                  </a:extLst>
                </p14:cNvPr>
                <p14:cNvContentPartPr/>
                <p14:nvPr/>
              </p14:nvContentPartPr>
              <p14:xfrm>
                <a:off x="10844981" y="2212592"/>
                <a:ext cx="117360" cy="123840"/>
              </p14:xfrm>
            </p:contentPart>
          </mc:Choice>
          <mc:Fallback>
            <p:pic>
              <p:nvPicPr>
                <p:cNvPr id="372" name="Freihand 371">
                  <a:extLst>
                    <a:ext uri="{FF2B5EF4-FFF2-40B4-BE49-F238E27FC236}">
                      <a16:creationId xmlns:a16="http://schemas.microsoft.com/office/drawing/2014/main" id="{11B9D74B-65F2-46D0-94D3-58D19B2CF3A9}"/>
                    </a:ext>
                  </a:extLst>
                </p:cNvPr>
                <p:cNvPicPr/>
                <p:nvPr/>
              </p:nvPicPr>
              <p:blipFill>
                <a:blip r:embed="rId508"/>
                <a:stretch>
                  <a:fillRect/>
                </a:stretch>
              </p:blipFill>
              <p:spPr>
                <a:xfrm>
                  <a:off x="10840661" y="2208272"/>
                  <a:ext cx="126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73" name="Freihand 372">
                  <a:extLst>
                    <a:ext uri="{FF2B5EF4-FFF2-40B4-BE49-F238E27FC236}">
                      <a16:creationId xmlns:a16="http://schemas.microsoft.com/office/drawing/2014/main" id="{BFA8E71E-25EF-45CC-BD08-D9F5B6C3DAB0}"/>
                    </a:ext>
                  </a:extLst>
                </p14:cNvPr>
                <p14:cNvContentPartPr/>
                <p14:nvPr/>
              </p14:nvContentPartPr>
              <p14:xfrm>
                <a:off x="10952621" y="2256152"/>
                <a:ext cx="257400" cy="78480"/>
              </p14:xfrm>
            </p:contentPart>
          </mc:Choice>
          <mc:Fallback>
            <p:pic>
              <p:nvPicPr>
                <p:cNvPr id="373" name="Freihand 372">
                  <a:extLst>
                    <a:ext uri="{FF2B5EF4-FFF2-40B4-BE49-F238E27FC236}">
                      <a16:creationId xmlns:a16="http://schemas.microsoft.com/office/drawing/2014/main" id="{BFA8E71E-25EF-45CC-BD08-D9F5B6C3DAB0}"/>
                    </a:ext>
                  </a:extLst>
                </p:cNvPr>
                <p:cNvPicPr/>
                <p:nvPr/>
              </p:nvPicPr>
              <p:blipFill>
                <a:blip r:embed="rId510"/>
                <a:stretch>
                  <a:fillRect/>
                </a:stretch>
              </p:blipFill>
              <p:spPr>
                <a:xfrm>
                  <a:off x="10948301" y="2251832"/>
                  <a:ext cx="266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74" name="Freihand 373">
                  <a:extLst>
                    <a:ext uri="{FF2B5EF4-FFF2-40B4-BE49-F238E27FC236}">
                      <a16:creationId xmlns:a16="http://schemas.microsoft.com/office/drawing/2014/main" id="{2C2CC495-B546-4BA0-A789-EFAA1492E062}"/>
                    </a:ext>
                  </a:extLst>
                </p14:cNvPr>
                <p14:cNvContentPartPr/>
                <p14:nvPr/>
              </p14:nvContentPartPr>
              <p14:xfrm>
                <a:off x="11263661" y="2175512"/>
                <a:ext cx="130680" cy="115920"/>
              </p14:xfrm>
            </p:contentPart>
          </mc:Choice>
          <mc:Fallback>
            <p:pic>
              <p:nvPicPr>
                <p:cNvPr id="374" name="Freihand 373">
                  <a:extLst>
                    <a:ext uri="{FF2B5EF4-FFF2-40B4-BE49-F238E27FC236}">
                      <a16:creationId xmlns:a16="http://schemas.microsoft.com/office/drawing/2014/main" id="{2C2CC495-B546-4BA0-A789-EFAA1492E062}"/>
                    </a:ext>
                  </a:extLst>
                </p:cNvPr>
                <p:cNvPicPr/>
                <p:nvPr/>
              </p:nvPicPr>
              <p:blipFill>
                <a:blip r:embed="rId512"/>
                <a:stretch>
                  <a:fillRect/>
                </a:stretch>
              </p:blipFill>
              <p:spPr>
                <a:xfrm>
                  <a:off x="11259341" y="2171192"/>
                  <a:ext cx="139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75" name="Freihand 374">
                  <a:extLst>
                    <a:ext uri="{FF2B5EF4-FFF2-40B4-BE49-F238E27FC236}">
                      <a16:creationId xmlns:a16="http://schemas.microsoft.com/office/drawing/2014/main" id="{65B60624-9369-4FB6-B02F-DE7E6B8082D6}"/>
                    </a:ext>
                  </a:extLst>
                </p14:cNvPr>
                <p14:cNvContentPartPr/>
                <p14:nvPr/>
              </p14:nvContentPartPr>
              <p14:xfrm>
                <a:off x="11330261" y="2277392"/>
                <a:ext cx="49680" cy="35640"/>
              </p14:xfrm>
            </p:contentPart>
          </mc:Choice>
          <mc:Fallback>
            <p:pic>
              <p:nvPicPr>
                <p:cNvPr id="375" name="Freihand 374">
                  <a:extLst>
                    <a:ext uri="{FF2B5EF4-FFF2-40B4-BE49-F238E27FC236}">
                      <a16:creationId xmlns:a16="http://schemas.microsoft.com/office/drawing/2014/main" id="{65B60624-9369-4FB6-B02F-DE7E6B8082D6}"/>
                    </a:ext>
                  </a:extLst>
                </p:cNvPr>
                <p:cNvPicPr/>
                <p:nvPr/>
              </p:nvPicPr>
              <p:blipFill>
                <a:blip r:embed="rId514"/>
                <a:stretch>
                  <a:fillRect/>
                </a:stretch>
              </p:blipFill>
              <p:spPr>
                <a:xfrm>
                  <a:off x="11325941" y="2273072"/>
                  <a:ext cx="58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76" name="Freihand 375">
                  <a:extLst>
                    <a:ext uri="{FF2B5EF4-FFF2-40B4-BE49-F238E27FC236}">
                      <a16:creationId xmlns:a16="http://schemas.microsoft.com/office/drawing/2014/main" id="{46D52492-D5E6-47D1-996F-C33BC9C7CFA0}"/>
                    </a:ext>
                  </a:extLst>
                </p14:cNvPr>
                <p14:cNvContentPartPr/>
                <p14:nvPr/>
              </p14:nvContentPartPr>
              <p14:xfrm>
                <a:off x="11427821" y="2243192"/>
                <a:ext cx="248400" cy="70920"/>
              </p14:xfrm>
            </p:contentPart>
          </mc:Choice>
          <mc:Fallback>
            <p:pic>
              <p:nvPicPr>
                <p:cNvPr id="376" name="Freihand 375">
                  <a:extLst>
                    <a:ext uri="{FF2B5EF4-FFF2-40B4-BE49-F238E27FC236}">
                      <a16:creationId xmlns:a16="http://schemas.microsoft.com/office/drawing/2014/main" id="{46D52492-D5E6-47D1-996F-C33BC9C7CFA0}"/>
                    </a:ext>
                  </a:extLst>
                </p:cNvPr>
                <p:cNvPicPr/>
                <p:nvPr/>
              </p:nvPicPr>
              <p:blipFill>
                <a:blip r:embed="rId516"/>
                <a:stretch>
                  <a:fillRect/>
                </a:stretch>
              </p:blipFill>
              <p:spPr>
                <a:xfrm>
                  <a:off x="11423501" y="2238872"/>
                  <a:ext cx="257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60" name="Freihand 359">
                  <a:extLst>
                    <a:ext uri="{FF2B5EF4-FFF2-40B4-BE49-F238E27FC236}">
                      <a16:creationId xmlns:a16="http://schemas.microsoft.com/office/drawing/2014/main" id="{B679FACD-3123-4A6D-95EF-B36D0B941EC3}"/>
                    </a:ext>
                  </a:extLst>
                </p14:cNvPr>
                <p14:cNvContentPartPr/>
                <p14:nvPr/>
              </p14:nvContentPartPr>
              <p14:xfrm>
                <a:off x="8191421" y="2343992"/>
                <a:ext cx="218160" cy="261720"/>
              </p14:xfrm>
            </p:contentPart>
          </mc:Choice>
          <mc:Fallback>
            <p:pic>
              <p:nvPicPr>
                <p:cNvPr id="360" name="Freihand 359">
                  <a:extLst>
                    <a:ext uri="{FF2B5EF4-FFF2-40B4-BE49-F238E27FC236}">
                      <a16:creationId xmlns:a16="http://schemas.microsoft.com/office/drawing/2014/main" id="{B679FACD-3123-4A6D-95EF-B36D0B941EC3}"/>
                    </a:ext>
                  </a:extLst>
                </p:cNvPr>
                <p:cNvPicPr/>
                <p:nvPr/>
              </p:nvPicPr>
              <p:blipFill>
                <a:blip r:embed="rId518"/>
                <a:stretch>
                  <a:fillRect/>
                </a:stretch>
              </p:blipFill>
              <p:spPr>
                <a:xfrm>
                  <a:off x="8187101" y="2339672"/>
                  <a:ext cx="2268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61" name="Freihand 360">
                  <a:extLst>
                    <a:ext uri="{FF2B5EF4-FFF2-40B4-BE49-F238E27FC236}">
                      <a16:creationId xmlns:a16="http://schemas.microsoft.com/office/drawing/2014/main" id="{38605D67-2833-4A71-9B5A-3EB26E64F99B}"/>
                    </a:ext>
                  </a:extLst>
                </p14:cNvPr>
                <p14:cNvContentPartPr/>
                <p14:nvPr/>
              </p14:nvContentPartPr>
              <p14:xfrm>
                <a:off x="8411381" y="2253632"/>
                <a:ext cx="185040" cy="176400"/>
              </p14:xfrm>
            </p:contentPart>
          </mc:Choice>
          <mc:Fallback>
            <p:pic>
              <p:nvPicPr>
                <p:cNvPr id="361" name="Freihand 360">
                  <a:extLst>
                    <a:ext uri="{FF2B5EF4-FFF2-40B4-BE49-F238E27FC236}">
                      <a16:creationId xmlns:a16="http://schemas.microsoft.com/office/drawing/2014/main" id="{38605D67-2833-4A71-9B5A-3EB26E64F99B}"/>
                    </a:ext>
                  </a:extLst>
                </p:cNvPr>
                <p:cNvPicPr/>
                <p:nvPr/>
              </p:nvPicPr>
              <p:blipFill>
                <a:blip r:embed="rId520"/>
                <a:stretch>
                  <a:fillRect/>
                </a:stretch>
              </p:blipFill>
              <p:spPr>
                <a:xfrm>
                  <a:off x="8407061" y="2249312"/>
                  <a:ext cx="193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62" name="Freihand 361">
                  <a:extLst>
                    <a:ext uri="{FF2B5EF4-FFF2-40B4-BE49-F238E27FC236}">
                      <a16:creationId xmlns:a16="http://schemas.microsoft.com/office/drawing/2014/main" id="{FDD15D38-0548-4DF6-AB57-886F11C78011}"/>
                    </a:ext>
                  </a:extLst>
                </p14:cNvPr>
                <p14:cNvContentPartPr/>
                <p14:nvPr/>
              </p14:nvContentPartPr>
              <p14:xfrm>
                <a:off x="8350901" y="2282072"/>
                <a:ext cx="160920" cy="24480"/>
              </p14:xfrm>
            </p:contentPart>
          </mc:Choice>
          <mc:Fallback>
            <p:pic>
              <p:nvPicPr>
                <p:cNvPr id="362" name="Freihand 361">
                  <a:extLst>
                    <a:ext uri="{FF2B5EF4-FFF2-40B4-BE49-F238E27FC236}">
                      <a16:creationId xmlns:a16="http://schemas.microsoft.com/office/drawing/2014/main" id="{FDD15D38-0548-4DF6-AB57-886F11C78011}"/>
                    </a:ext>
                  </a:extLst>
                </p:cNvPr>
                <p:cNvPicPr/>
                <p:nvPr/>
              </p:nvPicPr>
              <p:blipFill>
                <a:blip r:embed="rId522"/>
                <a:stretch>
                  <a:fillRect/>
                </a:stretch>
              </p:blipFill>
              <p:spPr>
                <a:xfrm>
                  <a:off x="8346581" y="2277752"/>
                  <a:ext cx="1695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64" name="Freihand 363">
                  <a:extLst>
                    <a:ext uri="{FF2B5EF4-FFF2-40B4-BE49-F238E27FC236}">
                      <a16:creationId xmlns:a16="http://schemas.microsoft.com/office/drawing/2014/main" id="{8782D237-2806-4837-ACE7-98E384B85EDD}"/>
                    </a:ext>
                  </a:extLst>
                </p14:cNvPr>
                <p14:cNvContentPartPr/>
                <p14:nvPr/>
              </p14:nvContentPartPr>
              <p14:xfrm>
                <a:off x="8737181" y="2316992"/>
                <a:ext cx="244080" cy="108360"/>
              </p14:xfrm>
            </p:contentPart>
          </mc:Choice>
          <mc:Fallback>
            <p:pic>
              <p:nvPicPr>
                <p:cNvPr id="364" name="Freihand 363">
                  <a:extLst>
                    <a:ext uri="{FF2B5EF4-FFF2-40B4-BE49-F238E27FC236}">
                      <a16:creationId xmlns:a16="http://schemas.microsoft.com/office/drawing/2014/main" id="{8782D237-2806-4837-ACE7-98E384B85EDD}"/>
                    </a:ext>
                  </a:extLst>
                </p:cNvPr>
                <p:cNvPicPr/>
                <p:nvPr/>
              </p:nvPicPr>
              <p:blipFill>
                <a:blip r:embed="rId524"/>
                <a:stretch>
                  <a:fillRect/>
                </a:stretch>
              </p:blipFill>
              <p:spPr>
                <a:xfrm>
                  <a:off x="8732861" y="2312672"/>
                  <a:ext cx="252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65" name="Freihand 364">
                  <a:extLst>
                    <a:ext uri="{FF2B5EF4-FFF2-40B4-BE49-F238E27FC236}">
                      <a16:creationId xmlns:a16="http://schemas.microsoft.com/office/drawing/2014/main" id="{429186C9-79BF-472A-AE64-3A4A27660A3E}"/>
                    </a:ext>
                  </a:extLst>
                </p14:cNvPr>
                <p14:cNvContentPartPr/>
                <p14:nvPr/>
              </p14:nvContentPartPr>
              <p14:xfrm>
                <a:off x="9031661" y="2266952"/>
                <a:ext cx="346320" cy="145080"/>
              </p14:xfrm>
            </p:contentPart>
          </mc:Choice>
          <mc:Fallback>
            <p:pic>
              <p:nvPicPr>
                <p:cNvPr id="365" name="Freihand 364">
                  <a:extLst>
                    <a:ext uri="{FF2B5EF4-FFF2-40B4-BE49-F238E27FC236}">
                      <a16:creationId xmlns:a16="http://schemas.microsoft.com/office/drawing/2014/main" id="{429186C9-79BF-472A-AE64-3A4A27660A3E}"/>
                    </a:ext>
                  </a:extLst>
                </p:cNvPr>
                <p:cNvPicPr/>
                <p:nvPr/>
              </p:nvPicPr>
              <p:blipFill>
                <a:blip r:embed="rId526"/>
                <a:stretch>
                  <a:fillRect/>
                </a:stretch>
              </p:blipFill>
              <p:spPr>
                <a:xfrm>
                  <a:off x="9027341" y="2262632"/>
                  <a:ext cx="354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66" name="Freihand 365">
                  <a:extLst>
                    <a:ext uri="{FF2B5EF4-FFF2-40B4-BE49-F238E27FC236}">
                      <a16:creationId xmlns:a16="http://schemas.microsoft.com/office/drawing/2014/main" id="{895E5944-5F5E-403F-95E9-53E26F917D42}"/>
                    </a:ext>
                  </a:extLst>
                </p14:cNvPr>
                <p14:cNvContentPartPr/>
                <p14:nvPr/>
              </p14:nvContentPartPr>
              <p14:xfrm>
                <a:off x="9561221" y="2305112"/>
                <a:ext cx="192600" cy="75600"/>
              </p14:xfrm>
            </p:contentPart>
          </mc:Choice>
          <mc:Fallback>
            <p:pic>
              <p:nvPicPr>
                <p:cNvPr id="366" name="Freihand 365">
                  <a:extLst>
                    <a:ext uri="{FF2B5EF4-FFF2-40B4-BE49-F238E27FC236}">
                      <a16:creationId xmlns:a16="http://schemas.microsoft.com/office/drawing/2014/main" id="{895E5944-5F5E-403F-95E9-53E26F917D42}"/>
                    </a:ext>
                  </a:extLst>
                </p:cNvPr>
                <p:cNvPicPr/>
                <p:nvPr/>
              </p:nvPicPr>
              <p:blipFill>
                <a:blip r:embed="rId528"/>
                <a:stretch>
                  <a:fillRect/>
                </a:stretch>
              </p:blipFill>
              <p:spPr>
                <a:xfrm>
                  <a:off x="9556901" y="2300792"/>
                  <a:ext cx="201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67" name="Freihand 366">
                  <a:extLst>
                    <a:ext uri="{FF2B5EF4-FFF2-40B4-BE49-F238E27FC236}">
                      <a16:creationId xmlns:a16="http://schemas.microsoft.com/office/drawing/2014/main" id="{0B746499-C558-430C-B124-6D1C8554CEF9}"/>
                    </a:ext>
                  </a:extLst>
                </p14:cNvPr>
                <p14:cNvContentPartPr/>
                <p14:nvPr/>
              </p14:nvContentPartPr>
              <p14:xfrm>
                <a:off x="9778301" y="2313752"/>
                <a:ext cx="183240" cy="71280"/>
              </p14:xfrm>
            </p:contentPart>
          </mc:Choice>
          <mc:Fallback>
            <p:pic>
              <p:nvPicPr>
                <p:cNvPr id="367" name="Freihand 366">
                  <a:extLst>
                    <a:ext uri="{FF2B5EF4-FFF2-40B4-BE49-F238E27FC236}">
                      <a16:creationId xmlns:a16="http://schemas.microsoft.com/office/drawing/2014/main" id="{0B746499-C558-430C-B124-6D1C8554CEF9}"/>
                    </a:ext>
                  </a:extLst>
                </p:cNvPr>
                <p:cNvPicPr/>
                <p:nvPr/>
              </p:nvPicPr>
              <p:blipFill>
                <a:blip r:embed="rId530"/>
                <a:stretch>
                  <a:fillRect/>
                </a:stretch>
              </p:blipFill>
              <p:spPr>
                <a:xfrm>
                  <a:off x="9773981" y="2309432"/>
                  <a:ext cx="191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77" name="Freihand 376">
                  <a:extLst>
                    <a:ext uri="{FF2B5EF4-FFF2-40B4-BE49-F238E27FC236}">
                      <a16:creationId xmlns:a16="http://schemas.microsoft.com/office/drawing/2014/main" id="{2F58E9CC-D830-4369-A875-70EDA37A8E27}"/>
                    </a:ext>
                  </a:extLst>
                </p14:cNvPr>
                <p14:cNvContentPartPr/>
                <p14:nvPr/>
              </p14:nvContentPartPr>
              <p14:xfrm>
                <a:off x="8220581" y="2700752"/>
                <a:ext cx="274320" cy="108720"/>
              </p14:xfrm>
            </p:contentPart>
          </mc:Choice>
          <mc:Fallback>
            <p:pic>
              <p:nvPicPr>
                <p:cNvPr id="377" name="Freihand 376">
                  <a:extLst>
                    <a:ext uri="{FF2B5EF4-FFF2-40B4-BE49-F238E27FC236}">
                      <a16:creationId xmlns:a16="http://schemas.microsoft.com/office/drawing/2014/main" id="{2F58E9CC-D830-4369-A875-70EDA37A8E27}"/>
                    </a:ext>
                  </a:extLst>
                </p:cNvPr>
                <p:cNvPicPr/>
                <p:nvPr/>
              </p:nvPicPr>
              <p:blipFill>
                <a:blip r:embed="rId532"/>
                <a:stretch>
                  <a:fillRect/>
                </a:stretch>
              </p:blipFill>
              <p:spPr>
                <a:xfrm>
                  <a:off x="8216261" y="2696432"/>
                  <a:ext cx="282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78" name="Freihand 377">
                  <a:extLst>
                    <a:ext uri="{FF2B5EF4-FFF2-40B4-BE49-F238E27FC236}">
                      <a16:creationId xmlns:a16="http://schemas.microsoft.com/office/drawing/2014/main" id="{0A3D0D43-0EA5-47F0-B697-2DAC64F449E6}"/>
                    </a:ext>
                  </a:extLst>
                </p14:cNvPr>
                <p14:cNvContentPartPr/>
                <p14:nvPr/>
              </p14:nvContentPartPr>
              <p14:xfrm>
                <a:off x="8417861" y="2684552"/>
                <a:ext cx="129600" cy="101520"/>
              </p14:xfrm>
            </p:contentPart>
          </mc:Choice>
          <mc:Fallback>
            <p:pic>
              <p:nvPicPr>
                <p:cNvPr id="378" name="Freihand 377">
                  <a:extLst>
                    <a:ext uri="{FF2B5EF4-FFF2-40B4-BE49-F238E27FC236}">
                      <a16:creationId xmlns:a16="http://schemas.microsoft.com/office/drawing/2014/main" id="{0A3D0D43-0EA5-47F0-B697-2DAC64F449E6}"/>
                    </a:ext>
                  </a:extLst>
                </p:cNvPr>
                <p:cNvPicPr/>
                <p:nvPr/>
              </p:nvPicPr>
              <p:blipFill>
                <a:blip r:embed="rId534"/>
                <a:stretch>
                  <a:fillRect/>
                </a:stretch>
              </p:blipFill>
              <p:spPr>
                <a:xfrm>
                  <a:off x="8413541" y="2680232"/>
                  <a:ext cx="138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79" name="Freihand 378">
                  <a:extLst>
                    <a:ext uri="{FF2B5EF4-FFF2-40B4-BE49-F238E27FC236}">
                      <a16:creationId xmlns:a16="http://schemas.microsoft.com/office/drawing/2014/main" id="{3A2A8167-22BF-4259-9520-7921CAE884F3}"/>
                    </a:ext>
                  </a:extLst>
                </p14:cNvPr>
                <p14:cNvContentPartPr/>
                <p14:nvPr/>
              </p14:nvContentPartPr>
              <p14:xfrm>
                <a:off x="8555381" y="2639552"/>
                <a:ext cx="260640" cy="126000"/>
              </p14:xfrm>
            </p:contentPart>
          </mc:Choice>
          <mc:Fallback>
            <p:pic>
              <p:nvPicPr>
                <p:cNvPr id="379" name="Freihand 378">
                  <a:extLst>
                    <a:ext uri="{FF2B5EF4-FFF2-40B4-BE49-F238E27FC236}">
                      <a16:creationId xmlns:a16="http://schemas.microsoft.com/office/drawing/2014/main" id="{3A2A8167-22BF-4259-9520-7921CAE884F3}"/>
                    </a:ext>
                  </a:extLst>
                </p:cNvPr>
                <p:cNvPicPr/>
                <p:nvPr/>
              </p:nvPicPr>
              <p:blipFill>
                <a:blip r:embed="rId536"/>
                <a:stretch>
                  <a:fillRect/>
                </a:stretch>
              </p:blipFill>
              <p:spPr>
                <a:xfrm>
                  <a:off x="8551061" y="2635232"/>
                  <a:ext cx="269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80" name="Freihand 379">
                  <a:extLst>
                    <a:ext uri="{FF2B5EF4-FFF2-40B4-BE49-F238E27FC236}">
                      <a16:creationId xmlns:a16="http://schemas.microsoft.com/office/drawing/2014/main" id="{9E1AF4E1-2681-4D48-906F-19489DF6A2D7}"/>
                    </a:ext>
                  </a:extLst>
                </p14:cNvPr>
                <p14:cNvContentPartPr/>
                <p14:nvPr/>
              </p14:nvContentPartPr>
              <p14:xfrm>
                <a:off x="8676341" y="2574032"/>
                <a:ext cx="360" cy="360"/>
              </p14:xfrm>
            </p:contentPart>
          </mc:Choice>
          <mc:Fallback>
            <p:pic>
              <p:nvPicPr>
                <p:cNvPr id="380" name="Freihand 379">
                  <a:extLst>
                    <a:ext uri="{FF2B5EF4-FFF2-40B4-BE49-F238E27FC236}">
                      <a16:creationId xmlns:a16="http://schemas.microsoft.com/office/drawing/2014/main" id="{9E1AF4E1-2681-4D48-906F-19489DF6A2D7}"/>
                    </a:ext>
                  </a:extLst>
                </p:cNvPr>
                <p:cNvPicPr/>
                <p:nvPr/>
              </p:nvPicPr>
              <p:blipFill>
                <a:blip r:embed="rId68"/>
                <a:stretch>
                  <a:fillRect/>
                </a:stretch>
              </p:blipFill>
              <p:spPr>
                <a:xfrm>
                  <a:off x="8672021" y="2569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81" name="Freihand 380">
                  <a:extLst>
                    <a:ext uri="{FF2B5EF4-FFF2-40B4-BE49-F238E27FC236}">
                      <a16:creationId xmlns:a16="http://schemas.microsoft.com/office/drawing/2014/main" id="{4174702F-053F-4ECB-9B9B-BC3592260A4C}"/>
                    </a:ext>
                  </a:extLst>
                </p14:cNvPr>
                <p14:cNvContentPartPr/>
                <p14:nvPr/>
              </p14:nvContentPartPr>
              <p14:xfrm>
                <a:off x="8948141" y="2582672"/>
                <a:ext cx="227520" cy="238320"/>
              </p14:xfrm>
            </p:contentPart>
          </mc:Choice>
          <mc:Fallback>
            <p:pic>
              <p:nvPicPr>
                <p:cNvPr id="381" name="Freihand 380">
                  <a:extLst>
                    <a:ext uri="{FF2B5EF4-FFF2-40B4-BE49-F238E27FC236}">
                      <a16:creationId xmlns:a16="http://schemas.microsoft.com/office/drawing/2014/main" id="{4174702F-053F-4ECB-9B9B-BC3592260A4C}"/>
                    </a:ext>
                  </a:extLst>
                </p:cNvPr>
                <p:cNvPicPr/>
                <p:nvPr/>
              </p:nvPicPr>
              <p:blipFill>
                <a:blip r:embed="rId539"/>
                <a:stretch>
                  <a:fillRect/>
                </a:stretch>
              </p:blipFill>
              <p:spPr>
                <a:xfrm>
                  <a:off x="8943821" y="2578352"/>
                  <a:ext cx="2361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82" name="Freihand 381">
                  <a:extLst>
                    <a:ext uri="{FF2B5EF4-FFF2-40B4-BE49-F238E27FC236}">
                      <a16:creationId xmlns:a16="http://schemas.microsoft.com/office/drawing/2014/main" id="{797B43B9-BEA5-4A45-9162-EC1E020998FA}"/>
                    </a:ext>
                  </a:extLst>
                </p14:cNvPr>
                <p14:cNvContentPartPr/>
                <p14:nvPr/>
              </p14:nvContentPartPr>
              <p14:xfrm>
                <a:off x="9134981" y="2645672"/>
                <a:ext cx="200520" cy="109080"/>
              </p14:xfrm>
            </p:contentPart>
          </mc:Choice>
          <mc:Fallback>
            <p:pic>
              <p:nvPicPr>
                <p:cNvPr id="382" name="Freihand 381">
                  <a:extLst>
                    <a:ext uri="{FF2B5EF4-FFF2-40B4-BE49-F238E27FC236}">
                      <a16:creationId xmlns:a16="http://schemas.microsoft.com/office/drawing/2014/main" id="{797B43B9-BEA5-4A45-9162-EC1E020998FA}"/>
                    </a:ext>
                  </a:extLst>
                </p:cNvPr>
                <p:cNvPicPr/>
                <p:nvPr/>
              </p:nvPicPr>
              <p:blipFill>
                <a:blip r:embed="rId541"/>
                <a:stretch>
                  <a:fillRect/>
                </a:stretch>
              </p:blipFill>
              <p:spPr>
                <a:xfrm>
                  <a:off x="9130661" y="2641352"/>
                  <a:ext cx="209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83" name="Freihand 382">
                  <a:extLst>
                    <a:ext uri="{FF2B5EF4-FFF2-40B4-BE49-F238E27FC236}">
                      <a16:creationId xmlns:a16="http://schemas.microsoft.com/office/drawing/2014/main" id="{089EAA4F-AAA5-47EA-BB52-03DD2AE5403F}"/>
                    </a:ext>
                  </a:extLst>
                </p14:cNvPr>
                <p14:cNvContentPartPr/>
                <p14:nvPr/>
              </p14:nvContentPartPr>
              <p14:xfrm>
                <a:off x="9272501" y="2587352"/>
                <a:ext cx="52560" cy="6840"/>
              </p14:xfrm>
            </p:contentPart>
          </mc:Choice>
          <mc:Fallback>
            <p:pic>
              <p:nvPicPr>
                <p:cNvPr id="383" name="Freihand 382">
                  <a:extLst>
                    <a:ext uri="{FF2B5EF4-FFF2-40B4-BE49-F238E27FC236}">
                      <a16:creationId xmlns:a16="http://schemas.microsoft.com/office/drawing/2014/main" id="{089EAA4F-AAA5-47EA-BB52-03DD2AE5403F}"/>
                    </a:ext>
                  </a:extLst>
                </p:cNvPr>
                <p:cNvPicPr/>
                <p:nvPr/>
              </p:nvPicPr>
              <p:blipFill>
                <a:blip r:embed="rId543"/>
                <a:stretch>
                  <a:fillRect/>
                </a:stretch>
              </p:blipFill>
              <p:spPr>
                <a:xfrm>
                  <a:off x="9268181" y="2583032"/>
                  <a:ext cx="61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84" name="Freihand 383">
                  <a:extLst>
                    <a:ext uri="{FF2B5EF4-FFF2-40B4-BE49-F238E27FC236}">
                      <a16:creationId xmlns:a16="http://schemas.microsoft.com/office/drawing/2014/main" id="{9C72371E-D152-460A-9898-24705279A1AD}"/>
                    </a:ext>
                  </a:extLst>
                </p14:cNvPr>
                <p14:cNvContentPartPr/>
                <p14:nvPr/>
              </p14:nvContentPartPr>
              <p14:xfrm>
                <a:off x="9519461" y="2607512"/>
                <a:ext cx="305640" cy="137520"/>
              </p14:xfrm>
            </p:contentPart>
          </mc:Choice>
          <mc:Fallback>
            <p:pic>
              <p:nvPicPr>
                <p:cNvPr id="384" name="Freihand 383">
                  <a:extLst>
                    <a:ext uri="{FF2B5EF4-FFF2-40B4-BE49-F238E27FC236}">
                      <a16:creationId xmlns:a16="http://schemas.microsoft.com/office/drawing/2014/main" id="{9C72371E-D152-460A-9898-24705279A1AD}"/>
                    </a:ext>
                  </a:extLst>
                </p:cNvPr>
                <p:cNvPicPr/>
                <p:nvPr/>
              </p:nvPicPr>
              <p:blipFill>
                <a:blip r:embed="rId545"/>
                <a:stretch>
                  <a:fillRect/>
                </a:stretch>
              </p:blipFill>
              <p:spPr>
                <a:xfrm>
                  <a:off x="9515141" y="2603192"/>
                  <a:ext cx="314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85" name="Freihand 384">
                  <a:extLst>
                    <a:ext uri="{FF2B5EF4-FFF2-40B4-BE49-F238E27FC236}">
                      <a16:creationId xmlns:a16="http://schemas.microsoft.com/office/drawing/2014/main" id="{FC7B5584-E79E-4796-B4F3-97C02EC49908}"/>
                    </a:ext>
                  </a:extLst>
                </p14:cNvPr>
                <p14:cNvContentPartPr/>
                <p14:nvPr/>
              </p14:nvContentPartPr>
              <p14:xfrm>
                <a:off x="9811421" y="2576192"/>
                <a:ext cx="19080" cy="18720"/>
              </p14:xfrm>
            </p:contentPart>
          </mc:Choice>
          <mc:Fallback>
            <p:pic>
              <p:nvPicPr>
                <p:cNvPr id="385" name="Freihand 384">
                  <a:extLst>
                    <a:ext uri="{FF2B5EF4-FFF2-40B4-BE49-F238E27FC236}">
                      <a16:creationId xmlns:a16="http://schemas.microsoft.com/office/drawing/2014/main" id="{FC7B5584-E79E-4796-B4F3-97C02EC49908}"/>
                    </a:ext>
                  </a:extLst>
                </p:cNvPr>
                <p:cNvPicPr/>
                <p:nvPr/>
              </p:nvPicPr>
              <p:blipFill>
                <a:blip r:embed="rId547"/>
                <a:stretch>
                  <a:fillRect/>
                </a:stretch>
              </p:blipFill>
              <p:spPr>
                <a:xfrm>
                  <a:off x="9807101" y="2571872"/>
                  <a:ext cx="27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1" name="Freihand 390">
                  <a:extLst>
                    <a:ext uri="{FF2B5EF4-FFF2-40B4-BE49-F238E27FC236}">
                      <a16:creationId xmlns:a16="http://schemas.microsoft.com/office/drawing/2014/main" id="{1A9354DC-A13E-4C19-849F-43230D460E6A}"/>
                    </a:ext>
                  </a:extLst>
                </p14:cNvPr>
                <p14:cNvContentPartPr/>
                <p14:nvPr/>
              </p14:nvContentPartPr>
              <p14:xfrm>
                <a:off x="10015181" y="2680952"/>
                <a:ext cx="360" cy="360"/>
              </p14:xfrm>
            </p:contentPart>
          </mc:Choice>
          <mc:Fallback>
            <p:pic>
              <p:nvPicPr>
                <p:cNvPr id="391" name="Freihand 390">
                  <a:extLst>
                    <a:ext uri="{FF2B5EF4-FFF2-40B4-BE49-F238E27FC236}">
                      <a16:creationId xmlns:a16="http://schemas.microsoft.com/office/drawing/2014/main" id="{1A9354DC-A13E-4C19-849F-43230D460E6A}"/>
                    </a:ext>
                  </a:extLst>
                </p:cNvPr>
                <p:cNvPicPr/>
                <p:nvPr/>
              </p:nvPicPr>
              <p:blipFill>
                <a:blip r:embed="rId68"/>
                <a:stretch>
                  <a:fillRect/>
                </a:stretch>
              </p:blipFill>
              <p:spPr>
                <a:xfrm>
                  <a:off x="10010861" y="2676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92" name="Freihand 391">
                  <a:extLst>
                    <a:ext uri="{FF2B5EF4-FFF2-40B4-BE49-F238E27FC236}">
                      <a16:creationId xmlns:a16="http://schemas.microsoft.com/office/drawing/2014/main" id="{B5BBC837-FC84-4EBC-854D-3C42AC29112D}"/>
                    </a:ext>
                  </a:extLst>
                </p14:cNvPr>
                <p14:cNvContentPartPr/>
                <p14:nvPr/>
              </p14:nvContentPartPr>
              <p14:xfrm>
                <a:off x="9980981" y="2624792"/>
                <a:ext cx="433080" cy="121680"/>
              </p14:xfrm>
            </p:contentPart>
          </mc:Choice>
          <mc:Fallback>
            <p:pic>
              <p:nvPicPr>
                <p:cNvPr id="392" name="Freihand 391">
                  <a:extLst>
                    <a:ext uri="{FF2B5EF4-FFF2-40B4-BE49-F238E27FC236}">
                      <a16:creationId xmlns:a16="http://schemas.microsoft.com/office/drawing/2014/main" id="{B5BBC837-FC84-4EBC-854D-3C42AC29112D}"/>
                    </a:ext>
                  </a:extLst>
                </p:cNvPr>
                <p:cNvPicPr/>
                <p:nvPr/>
              </p:nvPicPr>
              <p:blipFill>
                <a:blip r:embed="rId550"/>
                <a:stretch>
                  <a:fillRect/>
                </a:stretch>
              </p:blipFill>
              <p:spPr>
                <a:xfrm>
                  <a:off x="9976661" y="2620472"/>
                  <a:ext cx="441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94" name="Freihand 393">
                  <a:extLst>
                    <a:ext uri="{FF2B5EF4-FFF2-40B4-BE49-F238E27FC236}">
                      <a16:creationId xmlns:a16="http://schemas.microsoft.com/office/drawing/2014/main" id="{AE624522-223E-44C0-B703-61F0EC4E3B50}"/>
                    </a:ext>
                  </a:extLst>
                </p14:cNvPr>
                <p14:cNvContentPartPr/>
                <p14:nvPr/>
              </p14:nvContentPartPr>
              <p14:xfrm>
                <a:off x="10396781" y="2606072"/>
                <a:ext cx="152640" cy="110160"/>
              </p14:xfrm>
            </p:contentPart>
          </mc:Choice>
          <mc:Fallback>
            <p:pic>
              <p:nvPicPr>
                <p:cNvPr id="394" name="Freihand 393">
                  <a:extLst>
                    <a:ext uri="{FF2B5EF4-FFF2-40B4-BE49-F238E27FC236}">
                      <a16:creationId xmlns:a16="http://schemas.microsoft.com/office/drawing/2014/main" id="{AE624522-223E-44C0-B703-61F0EC4E3B50}"/>
                    </a:ext>
                  </a:extLst>
                </p:cNvPr>
                <p:cNvPicPr/>
                <p:nvPr/>
              </p:nvPicPr>
              <p:blipFill>
                <a:blip r:embed="rId552"/>
                <a:stretch>
                  <a:fillRect/>
                </a:stretch>
              </p:blipFill>
              <p:spPr>
                <a:xfrm>
                  <a:off x="10392461" y="2601752"/>
                  <a:ext cx="161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96" name="Freihand 395">
                  <a:extLst>
                    <a:ext uri="{FF2B5EF4-FFF2-40B4-BE49-F238E27FC236}">
                      <a16:creationId xmlns:a16="http://schemas.microsoft.com/office/drawing/2014/main" id="{14FF7724-35F3-4FE4-AC6D-C307A623DCFD}"/>
                    </a:ext>
                  </a:extLst>
                </p14:cNvPr>
                <p14:cNvContentPartPr/>
                <p14:nvPr/>
              </p14:nvContentPartPr>
              <p14:xfrm>
                <a:off x="10744541" y="2603552"/>
                <a:ext cx="127080" cy="58680"/>
              </p14:xfrm>
            </p:contentPart>
          </mc:Choice>
          <mc:Fallback>
            <p:pic>
              <p:nvPicPr>
                <p:cNvPr id="396" name="Freihand 395">
                  <a:extLst>
                    <a:ext uri="{FF2B5EF4-FFF2-40B4-BE49-F238E27FC236}">
                      <a16:creationId xmlns:a16="http://schemas.microsoft.com/office/drawing/2014/main" id="{14FF7724-35F3-4FE4-AC6D-C307A623DCFD}"/>
                    </a:ext>
                  </a:extLst>
                </p:cNvPr>
                <p:cNvPicPr/>
                <p:nvPr/>
              </p:nvPicPr>
              <p:blipFill>
                <a:blip r:embed="rId554"/>
                <a:stretch>
                  <a:fillRect/>
                </a:stretch>
              </p:blipFill>
              <p:spPr>
                <a:xfrm>
                  <a:off x="10740221" y="2599232"/>
                  <a:ext cx="135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97" name="Freihand 396">
                  <a:extLst>
                    <a:ext uri="{FF2B5EF4-FFF2-40B4-BE49-F238E27FC236}">
                      <a16:creationId xmlns:a16="http://schemas.microsoft.com/office/drawing/2014/main" id="{50606C92-3A27-493E-BA60-8A5DE0F3F743}"/>
                    </a:ext>
                  </a:extLst>
                </p14:cNvPr>
                <p14:cNvContentPartPr/>
                <p14:nvPr/>
              </p14:nvContentPartPr>
              <p14:xfrm>
                <a:off x="10796021" y="2593112"/>
                <a:ext cx="69120" cy="180000"/>
              </p14:xfrm>
            </p:contentPart>
          </mc:Choice>
          <mc:Fallback>
            <p:pic>
              <p:nvPicPr>
                <p:cNvPr id="397" name="Freihand 396">
                  <a:extLst>
                    <a:ext uri="{FF2B5EF4-FFF2-40B4-BE49-F238E27FC236}">
                      <a16:creationId xmlns:a16="http://schemas.microsoft.com/office/drawing/2014/main" id="{50606C92-3A27-493E-BA60-8A5DE0F3F743}"/>
                    </a:ext>
                  </a:extLst>
                </p:cNvPr>
                <p:cNvPicPr/>
                <p:nvPr/>
              </p:nvPicPr>
              <p:blipFill>
                <a:blip r:embed="rId556"/>
                <a:stretch>
                  <a:fillRect/>
                </a:stretch>
              </p:blipFill>
              <p:spPr>
                <a:xfrm>
                  <a:off x="10791701" y="2588792"/>
                  <a:ext cx="77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98" name="Freihand 397">
                  <a:extLst>
                    <a:ext uri="{FF2B5EF4-FFF2-40B4-BE49-F238E27FC236}">
                      <a16:creationId xmlns:a16="http://schemas.microsoft.com/office/drawing/2014/main" id="{A3B22C6D-6720-468A-99CE-D00B8405C7C0}"/>
                    </a:ext>
                  </a:extLst>
                </p14:cNvPr>
                <p14:cNvContentPartPr/>
                <p14:nvPr/>
              </p14:nvContentPartPr>
              <p14:xfrm>
                <a:off x="10984301" y="2511032"/>
                <a:ext cx="16560" cy="78840"/>
              </p14:xfrm>
            </p:contentPart>
          </mc:Choice>
          <mc:Fallback>
            <p:pic>
              <p:nvPicPr>
                <p:cNvPr id="398" name="Freihand 397">
                  <a:extLst>
                    <a:ext uri="{FF2B5EF4-FFF2-40B4-BE49-F238E27FC236}">
                      <a16:creationId xmlns:a16="http://schemas.microsoft.com/office/drawing/2014/main" id="{A3B22C6D-6720-468A-99CE-D00B8405C7C0}"/>
                    </a:ext>
                  </a:extLst>
                </p:cNvPr>
                <p:cNvPicPr/>
                <p:nvPr/>
              </p:nvPicPr>
              <p:blipFill>
                <a:blip r:embed="rId558"/>
                <a:stretch>
                  <a:fillRect/>
                </a:stretch>
              </p:blipFill>
              <p:spPr>
                <a:xfrm>
                  <a:off x="10979981" y="2506712"/>
                  <a:ext cx="25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99" name="Freihand 398">
                  <a:extLst>
                    <a:ext uri="{FF2B5EF4-FFF2-40B4-BE49-F238E27FC236}">
                      <a16:creationId xmlns:a16="http://schemas.microsoft.com/office/drawing/2014/main" id="{4F4B4662-96CC-413F-A506-8BFBC3EE85B8}"/>
                    </a:ext>
                  </a:extLst>
                </p14:cNvPr>
                <p14:cNvContentPartPr/>
                <p14:nvPr/>
              </p14:nvContentPartPr>
              <p14:xfrm>
                <a:off x="10919861" y="2481872"/>
                <a:ext cx="151920" cy="119160"/>
              </p14:xfrm>
            </p:contentPart>
          </mc:Choice>
          <mc:Fallback>
            <p:pic>
              <p:nvPicPr>
                <p:cNvPr id="399" name="Freihand 398">
                  <a:extLst>
                    <a:ext uri="{FF2B5EF4-FFF2-40B4-BE49-F238E27FC236}">
                      <a16:creationId xmlns:a16="http://schemas.microsoft.com/office/drawing/2014/main" id="{4F4B4662-96CC-413F-A506-8BFBC3EE85B8}"/>
                    </a:ext>
                  </a:extLst>
                </p:cNvPr>
                <p:cNvPicPr/>
                <p:nvPr/>
              </p:nvPicPr>
              <p:blipFill>
                <a:blip r:embed="rId560"/>
                <a:stretch>
                  <a:fillRect/>
                </a:stretch>
              </p:blipFill>
              <p:spPr>
                <a:xfrm>
                  <a:off x="10915541" y="2477552"/>
                  <a:ext cx="160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01" name="Freihand 400">
                  <a:extLst>
                    <a:ext uri="{FF2B5EF4-FFF2-40B4-BE49-F238E27FC236}">
                      <a16:creationId xmlns:a16="http://schemas.microsoft.com/office/drawing/2014/main" id="{23A3632C-8A52-4175-B080-1E220F2BE299}"/>
                    </a:ext>
                  </a:extLst>
                </p14:cNvPr>
                <p14:cNvContentPartPr/>
                <p14:nvPr/>
              </p14:nvContentPartPr>
              <p14:xfrm>
                <a:off x="11153501" y="2495192"/>
                <a:ext cx="103680" cy="231480"/>
              </p14:xfrm>
            </p:contentPart>
          </mc:Choice>
          <mc:Fallback>
            <p:pic>
              <p:nvPicPr>
                <p:cNvPr id="401" name="Freihand 400">
                  <a:extLst>
                    <a:ext uri="{FF2B5EF4-FFF2-40B4-BE49-F238E27FC236}">
                      <a16:creationId xmlns:a16="http://schemas.microsoft.com/office/drawing/2014/main" id="{23A3632C-8A52-4175-B080-1E220F2BE299}"/>
                    </a:ext>
                  </a:extLst>
                </p:cNvPr>
                <p:cNvPicPr/>
                <p:nvPr/>
              </p:nvPicPr>
              <p:blipFill>
                <a:blip r:embed="rId562"/>
                <a:stretch>
                  <a:fillRect/>
                </a:stretch>
              </p:blipFill>
              <p:spPr>
                <a:xfrm>
                  <a:off x="11149181" y="2490872"/>
                  <a:ext cx="112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02" name="Freihand 401">
                  <a:extLst>
                    <a:ext uri="{FF2B5EF4-FFF2-40B4-BE49-F238E27FC236}">
                      <a16:creationId xmlns:a16="http://schemas.microsoft.com/office/drawing/2014/main" id="{C77D94DF-C4E1-41EF-BE1E-715CF0D3244F}"/>
                    </a:ext>
                  </a:extLst>
                </p14:cNvPr>
                <p14:cNvContentPartPr/>
                <p14:nvPr/>
              </p14:nvContentPartPr>
              <p14:xfrm>
                <a:off x="11259341" y="2525432"/>
                <a:ext cx="146520" cy="161640"/>
              </p14:xfrm>
            </p:contentPart>
          </mc:Choice>
          <mc:Fallback>
            <p:pic>
              <p:nvPicPr>
                <p:cNvPr id="402" name="Freihand 401">
                  <a:extLst>
                    <a:ext uri="{FF2B5EF4-FFF2-40B4-BE49-F238E27FC236}">
                      <a16:creationId xmlns:a16="http://schemas.microsoft.com/office/drawing/2014/main" id="{C77D94DF-C4E1-41EF-BE1E-715CF0D3244F}"/>
                    </a:ext>
                  </a:extLst>
                </p:cNvPr>
                <p:cNvPicPr/>
                <p:nvPr/>
              </p:nvPicPr>
              <p:blipFill>
                <a:blip r:embed="rId564"/>
                <a:stretch>
                  <a:fillRect/>
                </a:stretch>
              </p:blipFill>
              <p:spPr>
                <a:xfrm>
                  <a:off x="11255021" y="2521112"/>
                  <a:ext cx="155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403" name="Freihand 402">
                  <a:extLst>
                    <a:ext uri="{FF2B5EF4-FFF2-40B4-BE49-F238E27FC236}">
                      <a16:creationId xmlns:a16="http://schemas.microsoft.com/office/drawing/2014/main" id="{05CD1AAD-F3DC-4AE6-B094-634CFC5723F3}"/>
                    </a:ext>
                  </a:extLst>
                </p14:cNvPr>
                <p14:cNvContentPartPr/>
                <p14:nvPr/>
              </p14:nvContentPartPr>
              <p14:xfrm>
                <a:off x="11432141" y="2567192"/>
                <a:ext cx="103680" cy="105120"/>
              </p14:xfrm>
            </p:contentPart>
          </mc:Choice>
          <mc:Fallback>
            <p:pic>
              <p:nvPicPr>
                <p:cNvPr id="403" name="Freihand 402">
                  <a:extLst>
                    <a:ext uri="{FF2B5EF4-FFF2-40B4-BE49-F238E27FC236}">
                      <a16:creationId xmlns:a16="http://schemas.microsoft.com/office/drawing/2014/main" id="{05CD1AAD-F3DC-4AE6-B094-634CFC5723F3}"/>
                    </a:ext>
                  </a:extLst>
                </p:cNvPr>
                <p:cNvPicPr/>
                <p:nvPr/>
              </p:nvPicPr>
              <p:blipFill>
                <a:blip r:embed="rId566"/>
                <a:stretch>
                  <a:fillRect/>
                </a:stretch>
              </p:blipFill>
              <p:spPr>
                <a:xfrm>
                  <a:off x="11427821" y="2562872"/>
                  <a:ext cx="112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404" name="Freihand 403">
                  <a:extLst>
                    <a:ext uri="{FF2B5EF4-FFF2-40B4-BE49-F238E27FC236}">
                      <a16:creationId xmlns:a16="http://schemas.microsoft.com/office/drawing/2014/main" id="{95D2C483-08CA-470A-8FF5-6B5DFA816B12}"/>
                    </a:ext>
                  </a:extLst>
                </p14:cNvPr>
                <p14:cNvContentPartPr/>
                <p14:nvPr/>
              </p14:nvContentPartPr>
              <p14:xfrm>
                <a:off x="11615381" y="2512472"/>
                <a:ext cx="67320" cy="155880"/>
              </p14:xfrm>
            </p:contentPart>
          </mc:Choice>
          <mc:Fallback>
            <p:pic>
              <p:nvPicPr>
                <p:cNvPr id="404" name="Freihand 403">
                  <a:extLst>
                    <a:ext uri="{FF2B5EF4-FFF2-40B4-BE49-F238E27FC236}">
                      <a16:creationId xmlns:a16="http://schemas.microsoft.com/office/drawing/2014/main" id="{95D2C483-08CA-470A-8FF5-6B5DFA816B12}"/>
                    </a:ext>
                  </a:extLst>
                </p:cNvPr>
                <p:cNvPicPr/>
                <p:nvPr/>
              </p:nvPicPr>
              <p:blipFill>
                <a:blip r:embed="rId568"/>
                <a:stretch>
                  <a:fillRect/>
                </a:stretch>
              </p:blipFill>
              <p:spPr>
                <a:xfrm>
                  <a:off x="11611061" y="2508152"/>
                  <a:ext cx="75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405" name="Freihand 404">
                  <a:extLst>
                    <a:ext uri="{FF2B5EF4-FFF2-40B4-BE49-F238E27FC236}">
                      <a16:creationId xmlns:a16="http://schemas.microsoft.com/office/drawing/2014/main" id="{7224CA9A-B9A4-45ED-A4A3-86227E830ACB}"/>
                    </a:ext>
                  </a:extLst>
                </p14:cNvPr>
                <p14:cNvContentPartPr/>
                <p14:nvPr/>
              </p14:nvContentPartPr>
              <p14:xfrm>
                <a:off x="11613581" y="2630552"/>
                <a:ext cx="84600" cy="3960"/>
              </p14:xfrm>
            </p:contentPart>
          </mc:Choice>
          <mc:Fallback>
            <p:pic>
              <p:nvPicPr>
                <p:cNvPr id="405" name="Freihand 404">
                  <a:extLst>
                    <a:ext uri="{FF2B5EF4-FFF2-40B4-BE49-F238E27FC236}">
                      <a16:creationId xmlns:a16="http://schemas.microsoft.com/office/drawing/2014/main" id="{7224CA9A-B9A4-45ED-A4A3-86227E830ACB}"/>
                    </a:ext>
                  </a:extLst>
                </p:cNvPr>
                <p:cNvPicPr/>
                <p:nvPr/>
              </p:nvPicPr>
              <p:blipFill>
                <a:blip r:embed="rId570"/>
                <a:stretch>
                  <a:fillRect/>
                </a:stretch>
              </p:blipFill>
              <p:spPr>
                <a:xfrm>
                  <a:off x="11609261" y="2626232"/>
                  <a:ext cx="93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406" name="Freihand 405">
                  <a:extLst>
                    <a:ext uri="{FF2B5EF4-FFF2-40B4-BE49-F238E27FC236}">
                      <a16:creationId xmlns:a16="http://schemas.microsoft.com/office/drawing/2014/main" id="{6BC76611-080F-4CDC-BB4D-0CB9FAF80343}"/>
                    </a:ext>
                  </a:extLst>
                </p14:cNvPr>
                <p14:cNvContentPartPr/>
                <p14:nvPr/>
              </p14:nvContentPartPr>
              <p14:xfrm>
                <a:off x="11727701" y="2509952"/>
                <a:ext cx="122760" cy="162360"/>
              </p14:xfrm>
            </p:contentPart>
          </mc:Choice>
          <mc:Fallback>
            <p:pic>
              <p:nvPicPr>
                <p:cNvPr id="406" name="Freihand 405">
                  <a:extLst>
                    <a:ext uri="{FF2B5EF4-FFF2-40B4-BE49-F238E27FC236}">
                      <a16:creationId xmlns:a16="http://schemas.microsoft.com/office/drawing/2014/main" id="{6BC76611-080F-4CDC-BB4D-0CB9FAF80343}"/>
                    </a:ext>
                  </a:extLst>
                </p:cNvPr>
                <p:cNvPicPr/>
                <p:nvPr/>
              </p:nvPicPr>
              <p:blipFill>
                <a:blip r:embed="rId572"/>
                <a:stretch>
                  <a:fillRect/>
                </a:stretch>
              </p:blipFill>
              <p:spPr>
                <a:xfrm>
                  <a:off x="11723381" y="2505632"/>
                  <a:ext cx="131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407" name="Freihand 406">
                  <a:extLst>
                    <a:ext uri="{FF2B5EF4-FFF2-40B4-BE49-F238E27FC236}">
                      <a16:creationId xmlns:a16="http://schemas.microsoft.com/office/drawing/2014/main" id="{50987231-68E9-4EFA-9498-651ECF62DD2F}"/>
                    </a:ext>
                  </a:extLst>
                </p14:cNvPr>
                <p14:cNvContentPartPr/>
                <p14:nvPr/>
              </p14:nvContentPartPr>
              <p14:xfrm>
                <a:off x="11845061" y="2455952"/>
                <a:ext cx="108360" cy="249120"/>
              </p14:xfrm>
            </p:contentPart>
          </mc:Choice>
          <mc:Fallback>
            <p:pic>
              <p:nvPicPr>
                <p:cNvPr id="407" name="Freihand 406">
                  <a:extLst>
                    <a:ext uri="{FF2B5EF4-FFF2-40B4-BE49-F238E27FC236}">
                      <a16:creationId xmlns:a16="http://schemas.microsoft.com/office/drawing/2014/main" id="{50987231-68E9-4EFA-9498-651ECF62DD2F}"/>
                    </a:ext>
                  </a:extLst>
                </p:cNvPr>
                <p:cNvPicPr/>
                <p:nvPr/>
              </p:nvPicPr>
              <p:blipFill>
                <a:blip r:embed="rId574"/>
                <a:stretch>
                  <a:fillRect/>
                </a:stretch>
              </p:blipFill>
              <p:spPr>
                <a:xfrm>
                  <a:off x="11840741" y="2451632"/>
                  <a:ext cx="1170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09" name="Freihand 408">
                  <a:extLst>
                    <a:ext uri="{FF2B5EF4-FFF2-40B4-BE49-F238E27FC236}">
                      <a16:creationId xmlns:a16="http://schemas.microsoft.com/office/drawing/2014/main" id="{B226E58B-2322-4EA5-B236-E0A6A7CDA56D}"/>
                    </a:ext>
                  </a:extLst>
                </p14:cNvPr>
                <p14:cNvContentPartPr/>
                <p14:nvPr/>
              </p14:nvContentPartPr>
              <p14:xfrm>
                <a:off x="10585421" y="2414912"/>
                <a:ext cx="519840" cy="400680"/>
              </p14:xfrm>
            </p:contentPart>
          </mc:Choice>
          <mc:Fallback>
            <p:pic>
              <p:nvPicPr>
                <p:cNvPr id="409" name="Freihand 408">
                  <a:extLst>
                    <a:ext uri="{FF2B5EF4-FFF2-40B4-BE49-F238E27FC236}">
                      <a16:creationId xmlns:a16="http://schemas.microsoft.com/office/drawing/2014/main" id="{B226E58B-2322-4EA5-B236-E0A6A7CDA56D}"/>
                    </a:ext>
                  </a:extLst>
                </p:cNvPr>
                <p:cNvPicPr/>
                <p:nvPr/>
              </p:nvPicPr>
              <p:blipFill>
                <a:blip r:embed="rId576"/>
                <a:stretch>
                  <a:fillRect/>
                </a:stretch>
              </p:blipFill>
              <p:spPr>
                <a:xfrm>
                  <a:off x="10581101" y="2410592"/>
                  <a:ext cx="528480" cy="409320"/>
                </a:xfrm>
                <a:prstGeom prst="rect">
                  <a:avLst/>
                </a:prstGeom>
              </p:spPr>
            </p:pic>
          </mc:Fallback>
        </mc:AlternateContent>
      </p:grpSp>
      <p:grpSp>
        <p:nvGrpSpPr>
          <p:cNvPr id="478" name="Gruppieren 477">
            <a:extLst>
              <a:ext uri="{FF2B5EF4-FFF2-40B4-BE49-F238E27FC236}">
                <a16:creationId xmlns:a16="http://schemas.microsoft.com/office/drawing/2014/main" id="{A4274FA5-5D03-43C1-8261-555A4ABA25E7}"/>
              </a:ext>
            </a:extLst>
          </p:cNvPr>
          <p:cNvGrpSpPr/>
          <p:nvPr/>
        </p:nvGrpSpPr>
        <p:grpSpPr>
          <a:xfrm>
            <a:off x="7691741" y="2882192"/>
            <a:ext cx="4366440" cy="1112400"/>
            <a:chOff x="7691741" y="2882192"/>
            <a:chExt cx="4366440" cy="1112400"/>
          </a:xfrm>
        </p:grpSpPr>
        <mc:AlternateContent xmlns:mc="http://schemas.openxmlformats.org/markup-compatibility/2006">
          <mc:Choice xmlns:p14="http://schemas.microsoft.com/office/powerpoint/2010/main" Requires="p14">
            <p:contentPart p14:bwMode="auto" r:id="rId577">
              <p14:nvContentPartPr>
                <p14:cNvPr id="411" name="Freihand 410">
                  <a:extLst>
                    <a:ext uri="{FF2B5EF4-FFF2-40B4-BE49-F238E27FC236}">
                      <a16:creationId xmlns:a16="http://schemas.microsoft.com/office/drawing/2014/main" id="{1C97A076-C017-489E-89AD-4BCA0ED6927D}"/>
                    </a:ext>
                  </a:extLst>
                </p14:cNvPr>
                <p14:cNvContentPartPr/>
                <p14:nvPr/>
              </p14:nvContentPartPr>
              <p14:xfrm>
                <a:off x="8207621" y="2926112"/>
                <a:ext cx="120960" cy="132840"/>
              </p14:xfrm>
            </p:contentPart>
          </mc:Choice>
          <mc:Fallback>
            <p:pic>
              <p:nvPicPr>
                <p:cNvPr id="411" name="Freihand 410">
                  <a:extLst>
                    <a:ext uri="{FF2B5EF4-FFF2-40B4-BE49-F238E27FC236}">
                      <a16:creationId xmlns:a16="http://schemas.microsoft.com/office/drawing/2014/main" id="{1C97A076-C017-489E-89AD-4BCA0ED6927D}"/>
                    </a:ext>
                  </a:extLst>
                </p:cNvPr>
                <p:cNvPicPr/>
                <p:nvPr/>
              </p:nvPicPr>
              <p:blipFill>
                <a:blip r:embed="rId578"/>
                <a:stretch>
                  <a:fillRect/>
                </a:stretch>
              </p:blipFill>
              <p:spPr>
                <a:xfrm>
                  <a:off x="8203301" y="2921792"/>
                  <a:ext cx="129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412" name="Freihand 411">
                  <a:extLst>
                    <a:ext uri="{FF2B5EF4-FFF2-40B4-BE49-F238E27FC236}">
                      <a16:creationId xmlns:a16="http://schemas.microsoft.com/office/drawing/2014/main" id="{24AAEF6B-07B6-4A8F-9C1C-0ABD641CCCC1}"/>
                    </a:ext>
                  </a:extLst>
                </p14:cNvPr>
                <p14:cNvContentPartPr/>
                <p14:nvPr/>
              </p14:nvContentPartPr>
              <p14:xfrm>
                <a:off x="8267381" y="2967152"/>
                <a:ext cx="365760" cy="112680"/>
              </p14:xfrm>
            </p:contentPart>
          </mc:Choice>
          <mc:Fallback>
            <p:pic>
              <p:nvPicPr>
                <p:cNvPr id="412" name="Freihand 411">
                  <a:extLst>
                    <a:ext uri="{FF2B5EF4-FFF2-40B4-BE49-F238E27FC236}">
                      <a16:creationId xmlns:a16="http://schemas.microsoft.com/office/drawing/2014/main" id="{24AAEF6B-07B6-4A8F-9C1C-0ABD641CCCC1}"/>
                    </a:ext>
                  </a:extLst>
                </p:cNvPr>
                <p:cNvPicPr/>
                <p:nvPr/>
              </p:nvPicPr>
              <p:blipFill>
                <a:blip r:embed="rId580"/>
                <a:stretch>
                  <a:fillRect/>
                </a:stretch>
              </p:blipFill>
              <p:spPr>
                <a:xfrm>
                  <a:off x="8263061" y="2962832"/>
                  <a:ext cx="3744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414" name="Freihand 413">
                  <a:extLst>
                    <a:ext uri="{FF2B5EF4-FFF2-40B4-BE49-F238E27FC236}">
                      <a16:creationId xmlns:a16="http://schemas.microsoft.com/office/drawing/2014/main" id="{BF29962E-03F9-4A4A-85DC-7282434E86A1}"/>
                    </a:ext>
                  </a:extLst>
                </p14:cNvPr>
                <p14:cNvContentPartPr/>
                <p14:nvPr/>
              </p14:nvContentPartPr>
              <p14:xfrm>
                <a:off x="8841581" y="2914232"/>
                <a:ext cx="263160" cy="132120"/>
              </p14:xfrm>
            </p:contentPart>
          </mc:Choice>
          <mc:Fallback>
            <p:pic>
              <p:nvPicPr>
                <p:cNvPr id="414" name="Freihand 413">
                  <a:extLst>
                    <a:ext uri="{FF2B5EF4-FFF2-40B4-BE49-F238E27FC236}">
                      <a16:creationId xmlns:a16="http://schemas.microsoft.com/office/drawing/2014/main" id="{BF29962E-03F9-4A4A-85DC-7282434E86A1}"/>
                    </a:ext>
                  </a:extLst>
                </p:cNvPr>
                <p:cNvPicPr/>
                <p:nvPr/>
              </p:nvPicPr>
              <p:blipFill>
                <a:blip r:embed="rId582"/>
                <a:stretch>
                  <a:fillRect/>
                </a:stretch>
              </p:blipFill>
              <p:spPr>
                <a:xfrm>
                  <a:off x="8837261" y="2909912"/>
                  <a:ext cx="271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15" name="Freihand 414">
                  <a:extLst>
                    <a:ext uri="{FF2B5EF4-FFF2-40B4-BE49-F238E27FC236}">
                      <a16:creationId xmlns:a16="http://schemas.microsoft.com/office/drawing/2014/main" id="{682D7079-CD0E-420F-B0C3-B8C40EA9AC72}"/>
                    </a:ext>
                  </a:extLst>
                </p14:cNvPr>
                <p14:cNvContentPartPr/>
                <p14:nvPr/>
              </p14:nvContentPartPr>
              <p14:xfrm>
                <a:off x="9092141" y="2886872"/>
                <a:ext cx="360" cy="360"/>
              </p14:xfrm>
            </p:contentPart>
          </mc:Choice>
          <mc:Fallback>
            <p:pic>
              <p:nvPicPr>
                <p:cNvPr id="415" name="Freihand 414">
                  <a:extLst>
                    <a:ext uri="{FF2B5EF4-FFF2-40B4-BE49-F238E27FC236}">
                      <a16:creationId xmlns:a16="http://schemas.microsoft.com/office/drawing/2014/main" id="{682D7079-CD0E-420F-B0C3-B8C40EA9AC72}"/>
                    </a:ext>
                  </a:extLst>
                </p:cNvPr>
                <p:cNvPicPr/>
                <p:nvPr/>
              </p:nvPicPr>
              <p:blipFill>
                <a:blip r:embed="rId68"/>
                <a:stretch>
                  <a:fillRect/>
                </a:stretch>
              </p:blipFill>
              <p:spPr>
                <a:xfrm>
                  <a:off x="9087821" y="2882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16" name="Freihand 415">
                  <a:extLst>
                    <a:ext uri="{FF2B5EF4-FFF2-40B4-BE49-F238E27FC236}">
                      <a16:creationId xmlns:a16="http://schemas.microsoft.com/office/drawing/2014/main" id="{F580CE56-7C9B-4DA3-9CD0-E8CBB6E0FB05}"/>
                    </a:ext>
                  </a:extLst>
                </p14:cNvPr>
                <p14:cNvContentPartPr/>
                <p14:nvPr/>
              </p14:nvContentPartPr>
              <p14:xfrm>
                <a:off x="9343781" y="2882192"/>
                <a:ext cx="118440" cy="144720"/>
              </p14:xfrm>
            </p:contentPart>
          </mc:Choice>
          <mc:Fallback>
            <p:pic>
              <p:nvPicPr>
                <p:cNvPr id="416" name="Freihand 415">
                  <a:extLst>
                    <a:ext uri="{FF2B5EF4-FFF2-40B4-BE49-F238E27FC236}">
                      <a16:creationId xmlns:a16="http://schemas.microsoft.com/office/drawing/2014/main" id="{F580CE56-7C9B-4DA3-9CD0-E8CBB6E0FB05}"/>
                    </a:ext>
                  </a:extLst>
                </p:cNvPr>
                <p:cNvPicPr/>
                <p:nvPr/>
              </p:nvPicPr>
              <p:blipFill>
                <a:blip r:embed="rId585"/>
                <a:stretch>
                  <a:fillRect/>
                </a:stretch>
              </p:blipFill>
              <p:spPr>
                <a:xfrm>
                  <a:off x="9339461" y="2877872"/>
                  <a:ext cx="127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17" name="Freihand 416">
                  <a:extLst>
                    <a:ext uri="{FF2B5EF4-FFF2-40B4-BE49-F238E27FC236}">
                      <a16:creationId xmlns:a16="http://schemas.microsoft.com/office/drawing/2014/main" id="{94DA8B2C-F3B1-4617-B3C6-79C8B4D5F1A2}"/>
                    </a:ext>
                  </a:extLst>
                </p14:cNvPr>
                <p14:cNvContentPartPr/>
                <p14:nvPr/>
              </p14:nvContentPartPr>
              <p14:xfrm>
                <a:off x="9354941" y="2955272"/>
                <a:ext cx="138600" cy="6480"/>
              </p14:xfrm>
            </p:contentPart>
          </mc:Choice>
          <mc:Fallback>
            <p:pic>
              <p:nvPicPr>
                <p:cNvPr id="417" name="Freihand 416">
                  <a:extLst>
                    <a:ext uri="{FF2B5EF4-FFF2-40B4-BE49-F238E27FC236}">
                      <a16:creationId xmlns:a16="http://schemas.microsoft.com/office/drawing/2014/main" id="{94DA8B2C-F3B1-4617-B3C6-79C8B4D5F1A2}"/>
                    </a:ext>
                  </a:extLst>
                </p:cNvPr>
                <p:cNvPicPr/>
                <p:nvPr/>
              </p:nvPicPr>
              <p:blipFill>
                <a:blip r:embed="rId587"/>
                <a:stretch>
                  <a:fillRect/>
                </a:stretch>
              </p:blipFill>
              <p:spPr>
                <a:xfrm>
                  <a:off x="9350621" y="2950952"/>
                  <a:ext cx="147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18" name="Freihand 417">
                  <a:extLst>
                    <a:ext uri="{FF2B5EF4-FFF2-40B4-BE49-F238E27FC236}">
                      <a16:creationId xmlns:a16="http://schemas.microsoft.com/office/drawing/2014/main" id="{7341C682-745D-47B7-B33D-E613819B124C}"/>
                    </a:ext>
                  </a:extLst>
                </p14:cNvPr>
                <p14:cNvContentPartPr/>
                <p14:nvPr/>
              </p14:nvContentPartPr>
              <p14:xfrm>
                <a:off x="9488501" y="2947352"/>
                <a:ext cx="186480" cy="95400"/>
              </p14:xfrm>
            </p:contentPart>
          </mc:Choice>
          <mc:Fallback>
            <p:pic>
              <p:nvPicPr>
                <p:cNvPr id="418" name="Freihand 417">
                  <a:extLst>
                    <a:ext uri="{FF2B5EF4-FFF2-40B4-BE49-F238E27FC236}">
                      <a16:creationId xmlns:a16="http://schemas.microsoft.com/office/drawing/2014/main" id="{7341C682-745D-47B7-B33D-E613819B124C}"/>
                    </a:ext>
                  </a:extLst>
                </p:cNvPr>
                <p:cNvPicPr/>
                <p:nvPr/>
              </p:nvPicPr>
              <p:blipFill>
                <a:blip r:embed="rId589"/>
                <a:stretch>
                  <a:fillRect/>
                </a:stretch>
              </p:blipFill>
              <p:spPr>
                <a:xfrm>
                  <a:off x="9484181" y="2943032"/>
                  <a:ext cx="195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19" name="Freihand 418">
                  <a:extLst>
                    <a:ext uri="{FF2B5EF4-FFF2-40B4-BE49-F238E27FC236}">
                      <a16:creationId xmlns:a16="http://schemas.microsoft.com/office/drawing/2014/main" id="{EE139841-0185-482F-BF21-E350E8DF123B}"/>
                    </a:ext>
                  </a:extLst>
                </p14:cNvPr>
                <p14:cNvContentPartPr/>
                <p14:nvPr/>
              </p14:nvContentPartPr>
              <p14:xfrm>
                <a:off x="9681461" y="2885792"/>
                <a:ext cx="33120" cy="20880"/>
              </p14:xfrm>
            </p:contentPart>
          </mc:Choice>
          <mc:Fallback>
            <p:pic>
              <p:nvPicPr>
                <p:cNvPr id="419" name="Freihand 418">
                  <a:extLst>
                    <a:ext uri="{FF2B5EF4-FFF2-40B4-BE49-F238E27FC236}">
                      <a16:creationId xmlns:a16="http://schemas.microsoft.com/office/drawing/2014/main" id="{EE139841-0185-482F-BF21-E350E8DF123B}"/>
                    </a:ext>
                  </a:extLst>
                </p:cNvPr>
                <p:cNvPicPr/>
                <p:nvPr/>
              </p:nvPicPr>
              <p:blipFill>
                <a:blip r:embed="rId591"/>
                <a:stretch>
                  <a:fillRect/>
                </a:stretch>
              </p:blipFill>
              <p:spPr>
                <a:xfrm>
                  <a:off x="9677141" y="2881472"/>
                  <a:ext cx="417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20" name="Freihand 419">
                  <a:extLst>
                    <a:ext uri="{FF2B5EF4-FFF2-40B4-BE49-F238E27FC236}">
                      <a16:creationId xmlns:a16="http://schemas.microsoft.com/office/drawing/2014/main" id="{ECF75D44-D55F-4E7B-B820-2AB7610143DC}"/>
                    </a:ext>
                  </a:extLst>
                </p14:cNvPr>
                <p14:cNvContentPartPr/>
                <p14:nvPr/>
              </p14:nvContentPartPr>
              <p14:xfrm>
                <a:off x="9740501" y="2910632"/>
                <a:ext cx="82440" cy="119880"/>
              </p14:xfrm>
            </p:contentPart>
          </mc:Choice>
          <mc:Fallback>
            <p:pic>
              <p:nvPicPr>
                <p:cNvPr id="420" name="Freihand 419">
                  <a:extLst>
                    <a:ext uri="{FF2B5EF4-FFF2-40B4-BE49-F238E27FC236}">
                      <a16:creationId xmlns:a16="http://schemas.microsoft.com/office/drawing/2014/main" id="{ECF75D44-D55F-4E7B-B820-2AB7610143DC}"/>
                    </a:ext>
                  </a:extLst>
                </p:cNvPr>
                <p:cNvPicPr/>
                <p:nvPr/>
              </p:nvPicPr>
              <p:blipFill>
                <a:blip r:embed="rId593"/>
                <a:stretch>
                  <a:fillRect/>
                </a:stretch>
              </p:blipFill>
              <p:spPr>
                <a:xfrm>
                  <a:off x="9736181" y="2906312"/>
                  <a:ext cx="91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21" name="Freihand 420">
                  <a:extLst>
                    <a:ext uri="{FF2B5EF4-FFF2-40B4-BE49-F238E27FC236}">
                      <a16:creationId xmlns:a16="http://schemas.microsoft.com/office/drawing/2014/main" id="{2B42A080-7F03-43B3-8115-02F2DEA2B2BB}"/>
                    </a:ext>
                  </a:extLst>
                </p14:cNvPr>
                <p14:cNvContentPartPr/>
                <p14:nvPr/>
              </p14:nvContentPartPr>
              <p14:xfrm>
                <a:off x="9845981" y="2926472"/>
                <a:ext cx="261360" cy="76680"/>
              </p14:xfrm>
            </p:contentPart>
          </mc:Choice>
          <mc:Fallback>
            <p:pic>
              <p:nvPicPr>
                <p:cNvPr id="421" name="Freihand 420">
                  <a:extLst>
                    <a:ext uri="{FF2B5EF4-FFF2-40B4-BE49-F238E27FC236}">
                      <a16:creationId xmlns:a16="http://schemas.microsoft.com/office/drawing/2014/main" id="{2B42A080-7F03-43B3-8115-02F2DEA2B2BB}"/>
                    </a:ext>
                  </a:extLst>
                </p:cNvPr>
                <p:cNvPicPr/>
                <p:nvPr/>
              </p:nvPicPr>
              <p:blipFill>
                <a:blip r:embed="rId595"/>
                <a:stretch>
                  <a:fillRect/>
                </a:stretch>
              </p:blipFill>
              <p:spPr>
                <a:xfrm>
                  <a:off x="9841661" y="2922152"/>
                  <a:ext cx="270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24" name="Freihand 423">
                  <a:extLst>
                    <a:ext uri="{FF2B5EF4-FFF2-40B4-BE49-F238E27FC236}">
                      <a16:creationId xmlns:a16="http://schemas.microsoft.com/office/drawing/2014/main" id="{1A6E1E31-B8F5-4950-AA19-4865E9A73F63}"/>
                    </a:ext>
                  </a:extLst>
                </p14:cNvPr>
                <p14:cNvContentPartPr/>
                <p14:nvPr/>
              </p14:nvContentPartPr>
              <p14:xfrm>
                <a:off x="7691741" y="3345872"/>
                <a:ext cx="268200" cy="14760"/>
              </p14:xfrm>
            </p:contentPart>
          </mc:Choice>
          <mc:Fallback>
            <p:pic>
              <p:nvPicPr>
                <p:cNvPr id="424" name="Freihand 423">
                  <a:extLst>
                    <a:ext uri="{FF2B5EF4-FFF2-40B4-BE49-F238E27FC236}">
                      <a16:creationId xmlns:a16="http://schemas.microsoft.com/office/drawing/2014/main" id="{1A6E1E31-B8F5-4950-AA19-4865E9A73F63}"/>
                    </a:ext>
                  </a:extLst>
                </p:cNvPr>
                <p:cNvPicPr/>
                <p:nvPr/>
              </p:nvPicPr>
              <p:blipFill>
                <a:blip r:embed="rId597"/>
                <a:stretch>
                  <a:fillRect/>
                </a:stretch>
              </p:blipFill>
              <p:spPr>
                <a:xfrm>
                  <a:off x="7687421" y="3341552"/>
                  <a:ext cx="276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25" name="Freihand 424">
                  <a:extLst>
                    <a:ext uri="{FF2B5EF4-FFF2-40B4-BE49-F238E27FC236}">
                      <a16:creationId xmlns:a16="http://schemas.microsoft.com/office/drawing/2014/main" id="{96573065-F64B-4FB1-AE56-8A878B30B242}"/>
                    </a:ext>
                  </a:extLst>
                </p14:cNvPr>
                <p14:cNvContentPartPr/>
                <p14:nvPr/>
              </p14:nvContentPartPr>
              <p14:xfrm>
                <a:off x="7930061" y="3283952"/>
                <a:ext cx="130320" cy="172440"/>
              </p14:xfrm>
            </p:contentPart>
          </mc:Choice>
          <mc:Fallback>
            <p:pic>
              <p:nvPicPr>
                <p:cNvPr id="425" name="Freihand 424">
                  <a:extLst>
                    <a:ext uri="{FF2B5EF4-FFF2-40B4-BE49-F238E27FC236}">
                      <a16:creationId xmlns:a16="http://schemas.microsoft.com/office/drawing/2014/main" id="{96573065-F64B-4FB1-AE56-8A878B30B242}"/>
                    </a:ext>
                  </a:extLst>
                </p:cNvPr>
                <p:cNvPicPr/>
                <p:nvPr/>
              </p:nvPicPr>
              <p:blipFill>
                <a:blip r:embed="rId599"/>
                <a:stretch>
                  <a:fillRect/>
                </a:stretch>
              </p:blipFill>
              <p:spPr>
                <a:xfrm>
                  <a:off x="7925741" y="3279632"/>
                  <a:ext cx="1389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27" name="Freihand 426">
                  <a:extLst>
                    <a:ext uri="{FF2B5EF4-FFF2-40B4-BE49-F238E27FC236}">
                      <a16:creationId xmlns:a16="http://schemas.microsoft.com/office/drawing/2014/main" id="{C01C463B-F165-4622-AE4B-C0C33A631568}"/>
                    </a:ext>
                  </a:extLst>
                </p14:cNvPr>
                <p14:cNvContentPartPr/>
                <p14:nvPr/>
              </p14:nvContentPartPr>
              <p14:xfrm>
                <a:off x="8299421" y="3299432"/>
                <a:ext cx="6120" cy="100440"/>
              </p14:xfrm>
            </p:contentPart>
          </mc:Choice>
          <mc:Fallback>
            <p:pic>
              <p:nvPicPr>
                <p:cNvPr id="427" name="Freihand 426">
                  <a:extLst>
                    <a:ext uri="{FF2B5EF4-FFF2-40B4-BE49-F238E27FC236}">
                      <a16:creationId xmlns:a16="http://schemas.microsoft.com/office/drawing/2014/main" id="{C01C463B-F165-4622-AE4B-C0C33A631568}"/>
                    </a:ext>
                  </a:extLst>
                </p:cNvPr>
                <p:cNvPicPr/>
                <p:nvPr/>
              </p:nvPicPr>
              <p:blipFill>
                <a:blip r:embed="rId601"/>
                <a:stretch>
                  <a:fillRect/>
                </a:stretch>
              </p:blipFill>
              <p:spPr>
                <a:xfrm>
                  <a:off x="8295101" y="3295112"/>
                  <a:ext cx="14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28" name="Freihand 427">
                  <a:extLst>
                    <a:ext uri="{FF2B5EF4-FFF2-40B4-BE49-F238E27FC236}">
                      <a16:creationId xmlns:a16="http://schemas.microsoft.com/office/drawing/2014/main" id="{59BDD6BE-750F-4E95-9567-8DA406E73ED6}"/>
                    </a:ext>
                  </a:extLst>
                </p14:cNvPr>
                <p14:cNvContentPartPr/>
                <p14:nvPr/>
              </p14:nvContentPartPr>
              <p14:xfrm>
                <a:off x="8238581" y="3243632"/>
                <a:ext cx="138240" cy="178200"/>
              </p14:xfrm>
            </p:contentPart>
          </mc:Choice>
          <mc:Fallback>
            <p:pic>
              <p:nvPicPr>
                <p:cNvPr id="428" name="Freihand 427">
                  <a:extLst>
                    <a:ext uri="{FF2B5EF4-FFF2-40B4-BE49-F238E27FC236}">
                      <a16:creationId xmlns:a16="http://schemas.microsoft.com/office/drawing/2014/main" id="{59BDD6BE-750F-4E95-9567-8DA406E73ED6}"/>
                    </a:ext>
                  </a:extLst>
                </p:cNvPr>
                <p:cNvPicPr/>
                <p:nvPr/>
              </p:nvPicPr>
              <p:blipFill>
                <a:blip r:embed="rId603"/>
                <a:stretch>
                  <a:fillRect/>
                </a:stretch>
              </p:blipFill>
              <p:spPr>
                <a:xfrm>
                  <a:off x="8234261" y="3239312"/>
                  <a:ext cx="146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29" name="Freihand 428">
                  <a:extLst>
                    <a:ext uri="{FF2B5EF4-FFF2-40B4-BE49-F238E27FC236}">
                      <a16:creationId xmlns:a16="http://schemas.microsoft.com/office/drawing/2014/main" id="{44728323-D0B5-488F-A31D-8FEDC63B741E}"/>
                    </a:ext>
                  </a:extLst>
                </p14:cNvPr>
                <p14:cNvContentPartPr/>
                <p14:nvPr/>
              </p14:nvContentPartPr>
              <p14:xfrm>
                <a:off x="8423621" y="3313832"/>
                <a:ext cx="38880" cy="70560"/>
              </p14:xfrm>
            </p:contentPart>
          </mc:Choice>
          <mc:Fallback>
            <p:pic>
              <p:nvPicPr>
                <p:cNvPr id="429" name="Freihand 428">
                  <a:extLst>
                    <a:ext uri="{FF2B5EF4-FFF2-40B4-BE49-F238E27FC236}">
                      <a16:creationId xmlns:a16="http://schemas.microsoft.com/office/drawing/2014/main" id="{44728323-D0B5-488F-A31D-8FEDC63B741E}"/>
                    </a:ext>
                  </a:extLst>
                </p:cNvPr>
                <p:cNvPicPr/>
                <p:nvPr/>
              </p:nvPicPr>
              <p:blipFill>
                <a:blip r:embed="rId605"/>
                <a:stretch>
                  <a:fillRect/>
                </a:stretch>
              </p:blipFill>
              <p:spPr>
                <a:xfrm>
                  <a:off x="8419301" y="3309512"/>
                  <a:ext cx="47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30" name="Freihand 429">
                  <a:extLst>
                    <a:ext uri="{FF2B5EF4-FFF2-40B4-BE49-F238E27FC236}">
                      <a16:creationId xmlns:a16="http://schemas.microsoft.com/office/drawing/2014/main" id="{7041CBDB-4633-4702-9C0B-EF12076EF584}"/>
                    </a:ext>
                  </a:extLst>
                </p14:cNvPr>
                <p14:cNvContentPartPr/>
                <p14:nvPr/>
              </p14:nvContentPartPr>
              <p14:xfrm>
                <a:off x="8495981" y="3226352"/>
                <a:ext cx="84960" cy="156960"/>
              </p14:xfrm>
            </p:contentPart>
          </mc:Choice>
          <mc:Fallback>
            <p:pic>
              <p:nvPicPr>
                <p:cNvPr id="430" name="Freihand 429">
                  <a:extLst>
                    <a:ext uri="{FF2B5EF4-FFF2-40B4-BE49-F238E27FC236}">
                      <a16:creationId xmlns:a16="http://schemas.microsoft.com/office/drawing/2014/main" id="{7041CBDB-4633-4702-9C0B-EF12076EF584}"/>
                    </a:ext>
                  </a:extLst>
                </p:cNvPr>
                <p:cNvPicPr/>
                <p:nvPr/>
              </p:nvPicPr>
              <p:blipFill>
                <a:blip r:embed="rId607"/>
                <a:stretch>
                  <a:fillRect/>
                </a:stretch>
              </p:blipFill>
              <p:spPr>
                <a:xfrm>
                  <a:off x="8491661" y="3222032"/>
                  <a:ext cx="93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31" name="Freihand 430">
                  <a:extLst>
                    <a:ext uri="{FF2B5EF4-FFF2-40B4-BE49-F238E27FC236}">
                      <a16:creationId xmlns:a16="http://schemas.microsoft.com/office/drawing/2014/main" id="{D8B1C0D8-CAA1-4E26-A4DB-905EA398944F}"/>
                    </a:ext>
                  </a:extLst>
                </p14:cNvPr>
                <p14:cNvContentPartPr/>
                <p14:nvPr/>
              </p14:nvContentPartPr>
              <p14:xfrm>
                <a:off x="8614421" y="3273512"/>
                <a:ext cx="77400" cy="109440"/>
              </p14:xfrm>
            </p:contentPart>
          </mc:Choice>
          <mc:Fallback>
            <p:pic>
              <p:nvPicPr>
                <p:cNvPr id="431" name="Freihand 430">
                  <a:extLst>
                    <a:ext uri="{FF2B5EF4-FFF2-40B4-BE49-F238E27FC236}">
                      <a16:creationId xmlns:a16="http://schemas.microsoft.com/office/drawing/2014/main" id="{D8B1C0D8-CAA1-4E26-A4DB-905EA398944F}"/>
                    </a:ext>
                  </a:extLst>
                </p:cNvPr>
                <p:cNvPicPr/>
                <p:nvPr/>
              </p:nvPicPr>
              <p:blipFill>
                <a:blip r:embed="rId609"/>
                <a:stretch>
                  <a:fillRect/>
                </a:stretch>
              </p:blipFill>
              <p:spPr>
                <a:xfrm>
                  <a:off x="8610101" y="3269192"/>
                  <a:ext cx="86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32" name="Freihand 431">
                  <a:extLst>
                    <a:ext uri="{FF2B5EF4-FFF2-40B4-BE49-F238E27FC236}">
                      <a16:creationId xmlns:a16="http://schemas.microsoft.com/office/drawing/2014/main" id="{748B9707-F1B7-412C-A569-C9F3D09602B3}"/>
                    </a:ext>
                  </a:extLst>
                </p14:cNvPr>
                <p14:cNvContentPartPr/>
                <p14:nvPr/>
              </p14:nvContentPartPr>
              <p14:xfrm>
                <a:off x="8862461" y="3358112"/>
                <a:ext cx="360" cy="360"/>
              </p14:xfrm>
            </p:contentPart>
          </mc:Choice>
          <mc:Fallback>
            <p:pic>
              <p:nvPicPr>
                <p:cNvPr id="432" name="Freihand 431">
                  <a:extLst>
                    <a:ext uri="{FF2B5EF4-FFF2-40B4-BE49-F238E27FC236}">
                      <a16:creationId xmlns:a16="http://schemas.microsoft.com/office/drawing/2014/main" id="{748B9707-F1B7-412C-A569-C9F3D09602B3}"/>
                    </a:ext>
                  </a:extLst>
                </p:cNvPr>
                <p:cNvPicPr/>
                <p:nvPr/>
              </p:nvPicPr>
              <p:blipFill>
                <a:blip r:embed="rId68"/>
                <a:stretch>
                  <a:fillRect/>
                </a:stretch>
              </p:blipFill>
              <p:spPr>
                <a:xfrm>
                  <a:off x="8858141" y="3353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33" name="Freihand 432">
                  <a:extLst>
                    <a:ext uri="{FF2B5EF4-FFF2-40B4-BE49-F238E27FC236}">
                      <a16:creationId xmlns:a16="http://schemas.microsoft.com/office/drawing/2014/main" id="{87A4C20C-B8B9-4A00-815D-9C1E856DBE18}"/>
                    </a:ext>
                  </a:extLst>
                </p14:cNvPr>
                <p14:cNvContentPartPr/>
                <p14:nvPr/>
              </p14:nvContentPartPr>
              <p14:xfrm>
                <a:off x="8885141" y="3204392"/>
                <a:ext cx="96480" cy="169920"/>
              </p14:xfrm>
            </p:contentPart>
          </mc:Choice>
          <mc:Fallback>
            <p:pic>
              <p:nvPicPr>
                <p:cNvPr id="433" name="Freihand 432">
                  <a:extLst>
                    <a:ext uri="{FF2B5EF4-FFF2-40B4-BE49-F238E27FC236}">
                      <a16:creationId xmlns:a16="http://schemas.microsoft.com/office/drawing/2014/main" id="{87A4C20C-B8B9-4A00-815D-9C1E856DBE18}"/>
                    </a:ext>
                  </a:extLst>
                </p:cNvPr>
                <p:cNvPicPr/>
                <p:nvPr/>
              </p:nvPicPr>
              <p:blipFill>
                <a:blip r:embed="rId612"/>
                <a:stretch>
                  <a:fillRect/>
                </a:stretch>
              </p:blipFill>
              <p:spPr>
                <a:xfrm>
                  <a:off x="8880821" y="3200072"/>
                  <a:ext cx="105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34" name="Freihand 433">
                  <a:extLst>
                    <a:ext uri="{FF2B5EF4-FFF2-40B4-BE49-F238E27FC236}">
                      <a16:creationId xmlns:a16="http://schemas.microsoft.com/office/drawing/2014/main" id="{40E7FEFA-BF78-421E-80DD-1FB66087A93C}"/>
                    </a:ext>
                  </a:extLst>
                </p14:cNvPr>
                <p14:cNvContentPartPr/>
                <p14:nvPr/>
              </p14:nvContentPartPr>
              <p14:xfrm>
                <a:off x="9005381" y="3269192"/>
                <a:ext cx="113400" cy="97200"/>
              </p14:xfrm>
            </p:contentPart>
          </mc:Choice>
          <mc:Fallback>
            <p:pic>
              <p:nvPicPr>
                <p:cNvPr id="434" name="Freihand 433">
                  <a:extLst>
                    <a:ext uri="{FF2B5EF4-FFF2-40B4-BE49-F238E27FC236}">
                      <a16:creationId xmlns:a16="http://schemas.microsoft.com/office/drawing/2014/main" id="{40E7FEFA-BF78-421E-80DD-1FB66087A93C}"/>
                    </a:ext>
                  </a:extLst>
                </p:cNvPr>
                <p:cNvPicPr/>
                <p:nvPr/>
              </p:nvPicPr>
              <p:blipFill>
                <a:blip r:embed="rId614"/>
                <a:stretch>
                  <a:fillRect/>
                </a:stretch>
              </p:blipFill>
              <p:spPr>
                <a:xfrm>
                  <a:off x="9001061" y="3264872"/>
                  <a:ext cx="122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35" name="Freihand 434">
                  <a:extLst>
                    <a:ext uri="{FF2B5EF4-FFF2-40B4-BE49-F238E27FC236}">
                      <a16:creationId xmlns:a16="http://schemas.microsoft.com/office/drawing/2014/main" id="{9A8E8325-4A7B-4D81-A44A-AC5D15841D38}"/>
                    </a:ext>
                  </a:extLst>
                </p14:cNvPr>
                <p14:cNvContentPartPr/>
                <p14:nvPr/>
              </p14:nvContentPartPr>
              <p14:xfrm>
                <a:off x="9139661" y="3184592"/>
                <a:ext cx="137520" cy="148680"/>
              </p14:xfrm>
            </p:contentPart>
          </mc:Choice>
          <mc:Fallback>
            <p:pic>
              <p:nvPicPr>
                <p:cNvPr id="435" name="Freihand 434">
                  <a:extLst>
                    <a:ext uri="{FF2B5EF4-FFF2-40B4-BE49-F238E27FC236}">
                      <a16:creationId xmlns:a16="http://schemas.microsoft.com/office/drawing/2014/main" id="{9A8E8325-4A7B-4D81-A44A-AC5D15841D38}"/>
                    </a:ext>
                  </a:extLst>
                </p:cNvPr>
                <p:cNvPicPr/>
                <p:nvPr/>
              </p:nvPicPr>
              <p:blipFill>
                <a:blip r:embed="rId616"/>
                <a:stretch>
                  <a:fillRect/>
                </a:stretch>
              </p:blipFill>
              <p:spPr>
                <a:xfrm>
                  <a:off x="9135341" y="3180272"/>
                  <a:ext cx="146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36" name="Freihand 435">
                  <a:extLst>
                    <a:ext uri="{FF2B5EF4-FFF2-40B4-BE49-F238E27FC236}">
                      <a16:creationId xmlns:a16="http://schemas.microsoft.com/office/drawing/2014/main" id="{7DA26416-6C41-4118-80A8-3C05658D1319}"/>
                    </a:ext>
                  </a:extLst>
                </p14:cNvPr>
                <p14:cNvContentPartPr/>
                <p14:nvPr/>
              </p14:nvContentPartPr>
              <p14:xfrm>
                <a:off x="9302381" y="3146792"/>
                <a:ext cx="579600" cy="194760"/>
              </p14:xfrm>
            </p:contentPart>
          </mc:Choice>
          <mc:Fallback>
            <p:pic>
              <p:nvPicPr>
                <p:cNvPr id="436" name="Freihand 435">
                  <a:extLst>
                    <a:ext uri="{FF2B5EF4-FFF2-40B4-BE49-F238E27FC236}">
                      <a16:creationId xmlns:a16="http://schemas.microsoft.com/office/drawing/2014/main" id="{7DA26416-6C41-4118-80A8-3C05658D1319}"/>
                    </a:ext>
                  </a:extLst>
                </p:cNvPr>
                <p:cNvPicPr/>
                <p:nvPr/>
              </p:nvPicPr>
              <p:blipFill>
                <a:blip r:embed="rId618"/>
                <a:stretch>
                  <a:fillRect/>
                </a:stretch>
              </p:blipFill>
              <p:spPr>
                <a:xfrm>
                  <a:off x="9298061" y="3142472"/>
                  <a:ext cx="588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37" name="Freihand 436">
                  <a:extLst>
                    <a:ext uri="{FF2B5EF4-FFF2-40B4-BE49-F238E27FC236}">
                      <a16:creationId xmlns:a16="http://schemas.microsoft.com/office/drawing/2014/main" id="{DBA64752-515E-4DAC-8ED5-4D57BF3760D1}"/>
                    </a:ext>
                  </a:extLst>
                </p14:cNvPr>
                <p14:cNvContentPartPr/>
                <p14:nvPr/>
              </p14:nvContentPartPr>
              <p14:xfrm>
                <a:off x="9927701" y="3265592"/>
                <a:ext cx="30600" cy="140760"/>
              </p14:xfrm>
            </p:contentPart>
          </mc:Choice>
          <mc:Fallback>
            <p:pic>
              <p:nvPicPr>
                <p:cNvPr id="437" name="Freihand 436">
                  <a:extLst>
                    <a:ext uri="{FF2B5EF4-FFF2-40B4-BE49-F238E27FC236}">
                      <a16:creationId xmlns:a16="http://schemas.microsoft.com/office/drawing/2014/main" id="{DBA64752-515E-4DAC-8ED5-4D57BF3760D1}"/>
                    </a:ext>
                  </a:extLst>
                </p:cNvPr>
                <p:cNvPicPr/>
                <p:nvPr/>
              </p:nvPicPr>
              <p:blipFill>
                <a:blip r:embed="rId620"/>
                <a:stretch>
                  <a:fillRect/>
                </a:stretch>
              </p:blipFill>
              <p:spPr>
                <a:xfrm>
                  <a:off x="9923381" y="3261272"/>
                  <a:ext cx="39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38" name="Freihand 437">
                  <a:extLst>
                    <a:ext uri="{FF2B5EF4-FFF2-40B4-BE49-F238E27FC236}">
                      <a16:creationId xmlns:a16="http://schemas.microsoft.com/office/drawing/2014/main" id="{5B9ACB18-FEB7-48A0-85C8-0A1C57801D1A}"/>
                    </a:ext>
                  </a:extLst>
                </p14:cNvPr>
                <p14:cNvContentPartPr/>
                <p14:nvPr/>
              </p14:nvContentPartPr>
              <p14:xfrm>
                <a:off x="10061981" y="3139232"/>
                <a:ext cx="487440" cy="242280"/>
              </p14:xfrm>
            </p:contentPart>
          </mc:Choice>
          <mc:Fallback>
            <p:pic>
              <p:nvPicPr>
                <p:cNvPr id="438" name="Freihand 437">
                  <a:extLst>
                    <a:ext uri="{FF2B5EF4-FFF2-40B4-BE49-F238E27FC236}">
                      <a16:creationId xmlns:a16="http://schemas.microsoft.com/office/drawing/2014/main" id="{5B9ACB18-FEB7-48A0-85C8-0A1C57801D1A}"/>
                    </a:ext>
                  </a:extLst>
                </p:cNvPr>
                <p:cNvPicPr/>
                <p:nvPr/>
              </p:nvPicPr>
              <p:blipFill>
                <a:blip r:embed="rId622"/>
                <a:stretch>
                  <a:fillRect/>
                </a:stretch>
              </p:blipFill>
              <p:spPr>
                <a:xfrm>
                  <a:off x="10057661" y="3134912"/>
                  <a:ext cx="4960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39" name="Freihand 438">
                  <a:extLst>
                    <a:ext uri="{FF2B5EF4-FFF2-40B4-BE49-F238E27FC236}">
                      <a16:creationId xmlns:a16="http://schemas.microsoft.com/office/drawing/2014/main" id="{A2560D9F-202F-41B0-8F6E-218B9696DD8F}"/>
                    </a:ext>
                  </a:extLst>
                </p14:cNvPr>
                <p14:cNvContentPartPr/>
                <p14:nvPr/>
              </p14:nvContentPartPr>
              <p14:xfrm>
                <a:off x="10732661" y="3151832"/>
                <a:ext cx="201960" cy="141120"/>
              </p14:xfrm>
            </p:contentPart>
          </mc:Choice>
          <mc:Fallback>
            <p:pic>
              <p:nvPicPr>
                <p:cNvPr id="439" name="Freihand 438">
                  <a:extLst>
                    <a:ext uri="{FF2B5EF4-FFF2-40B4-BE49-F238E27FC236}">
                      <a16:creationId xmlns:a16="http://schemas.microsoft.com/office/drawing/2014/main" id="{A2560D9F-202F-41B0-8F6E-218B9696DD8F}"/>
                    </a:ext>
                  </a:extLst>
                </p:cNvPr>
                <p:cNvPicPr/>
                <p:nvPr/>
              </p:nvPicPr>
              <p:blipFill>
                <a:blip r:embed="rId624"/>
                <a:stretch>
                  <a:fillRect/>
                </a:stretch>
              </p:blipFill>
              <p:spPr>
                <a:xfrm>
                  <a:off x="10728341" y="3147512"/>
                  <a:ext cx="210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40" name="Freihand 439">
                  <a:extLst>
                    <a:ext uri="{FF2B5EF4-FFF2-40B4-BE49-F238E27FC236}">
                      <a16:creationId xmlns:a16="http://schemas.microsoft.com/office/drawing/2014/main" id="{38641D84-F08C-4E16-A0B8-F232679D9178}"/>
                    </a:ext>
                  </a:extLst>
                </p14:cNvPr>
                <p14:cNvContentPartPr/>
                <p14:nvPr/>
              </p14:nvContentPartPr>
              <p14:xfrm>
                <a:off x="10945781" y="3099272"/>
                <a:ext cx="15120" cy="38520"/>
              </p14:xfrm>
            </p:contentPart>
          </mc:Choice>
          <mc:Fallback>
            <p:pic>
              <p:nvPicPr>
                <p:cNvPr id="440" name="Freihand 439">
                  <a:extLst>
                    <a:ext uri="{FF2B5EF4-FFF2-40B4-BE49-F238E27FC236}">
                      <a16:creationId xmlns:a16="http://schemas.microsoft.com/office/drawing/2014/main" id="{38641D84-F08C-4E16-A0B8-F232679D9178}"/>
                    </a:ext>
                  </a:extLst>
                </p:cNvPr>
                <p:cNvPicPr/>
                <p:nvPr/>
              </p:nvPicPr>
              <p:blipFill>
                <a:blip r:embed="rId626"/>
                <a:stretch>
                  <a:fillRect/>
                </a:stretch>
              </p:blipFill>
              <p:spPr>
                <a:xfrm>
                  <a:off x="10941461" y="3094952"/>
                  <a:ext cx="23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41" name="Freihand 440">
                  <a:extLst>
                    <a:ext uri="{FF2B5EF4-FFF2-40B4-BE49-F238E27FC236}">
                      <a16:creationId xmlns:a16="http://schemas.microsoft.com/office/drawing/2014/main" id="{40E58962-E7D5-40BA-BFFE-DF93433C31DC}"/>
                    </a:ext>
                  </a:extLst>
                </p14:cNvPr>
                <p14:cNvContentPartPr/>
                <p14:nvPr/>
              </p14:nvContentPartPr>
              <p14:xfrm>
                <a:off x="10991141" y="3047072"/>
                <a:ext cx="166320" cy="195840"/>
              </p14:xfrm>
            </p:contentPart>
          </mc:Choice>
          <mc:Fallback>
            <p:pic>
              <p:nvPicPr>
                <p:cNvPr id="441" name="Freihand 440">
                  <a:extLst>
                    <a:ext uri="{FF2B5EF4-FFF2-40B4-BE49-F238E27FC236}">
                      <a16:creationId xmlns:a16="http://schemas.microsoft.com/office/drawing/2014/main" id="{40E58962-E7D5-40BA-BFFE-DF93433C31DC}"/>
                    </a:ext>
                  </a:extLst>
                </p:cNvPr>
                <p:cNvPicPr/>
                <p:nvPr/>
              </p:nvPicPr>
              <p:blipFill>
                <a:blip r:embed="rId628"/>
                <a:stretch>
                  <a:fillRect/>
                </a:stretch>
              </p:blipFill>
              <p:spPr>
                <a:xfrm>
                  <a:off x="10986821" y="3042752"/>
                  <a:ext cx="1749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42" name="Freihand 441">
                  <a:extLst>
                    <a:ext uri="{FF2B5EF4-FFF2-40B4-BE49-F238E27FC236}">
                      <a16:creationId xmlns:a16="http://schemas.microsoft.com/office/drawing/2014/main" id="{812A1244-D98B-4395-A6BE-7E872C1DD267}"/>
                    </a:ext>
                  </a:extLst>
                </p14:cNvPr>
                <p14:cNvContentPartPr/>
                <p14:nvPr/>
              </p14:nvContentPartPr>
              <p14:xfrm>
                <a:off x="11283461" y="3092432"/>
                <a:ext cx="197280" cy="265320"/>
              </p14:xfrm>
            </p:contentPart>
          </mc:Choice>
          <mc:Fallback>
            <p:pic>
              <p:nvPicPr>
                <p:cNvPr id="442" name="Freihand 441">
                  <a:extLst>
                    <a:ext uri="{FF2B5EF4-FFF2-40B4-BE49-F238E27FC236}">
                      <a16:creationId xmlns:a16="http://schemas.microsoft.com/office/drawing/2014/main" id="{812A1244-D98B-4395-A6BE-7E872C1DD267}"/>
                    </a:ext>
                  </a:extLst>
                </p:cNvPr>
                <p:cNvPicPr/>
                <p:nvPr/>
              </p:nvPicPr>
              <p:blipFill>
                <a:blip r:embed="rId630"/>
                <a:stretch>
                  <a:fillRect/>
                </a:stretch>
              </p:blipFill>
              <p:spPr>
                <a:xfrm>
                  <a:off x="11279141" y="3088112"/>
                  <a:ext cx="2059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43" name="Freihand 442">
                  <a:extLst>
                    <a:ext uri="{FF2B5EF4-FFF2-40B4-BE49-F238E27FC236}">
                      <a16:creationId xmlns:a16="http://schemas.microsoft.com/office/drawing/2014/main" id="{D2380BF6-B570-4E7B-8424-F3D932E5727F}"/>
                    </a:ext>
                  </a:extLst>
                </p14:cNvPr>
                <p14:cNvContentPartPr/>
                <p14:nvPr/>
              </p14:nvContentPartPr>
              <p14:xfrm>
                <a:off x="11515661" y="3032312"/>
                <a:ext cx="304920" cy="146880"/>
              </p14:xfrm>
            </p:contentPart>
          </mc:Choice>
          <mc:Fallback>
            <p:pic>
              <p:nvPicPr>
                <p:cNvPr id="443" name="Freihand 442">
                  <a:extLst>
                    <a:ext uri="{FF2B5EF4-FFF2-40B4-BE49-F238E27FC236}">
                      <a16:creationId xmlns:a16="http://schemas.microsoft.com/office/drawing/2014/main" id="{D2380BF6-B570-4E7B-8424-F3D932E5727F}"/>
                    </a:ext>
                  </a:extLst>
                </p:cNvPr>
                <p:cNvPicPr/>
                <p:nvPr/>
              </p:nvPicPr>
              <p:blipFill>
                <a:blip r:embed="rId632"/>
                <a:stretch>
                  <a:fillRect/>
                </a:stretch>
              </p:blipFill>
              <p:spPr>
                <a:xfrm>
                  <a:off x="11511341" y="3027992"/>
                  <a:ext cx="313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44" name="Freihand 443">
                  <a:extLst>
                    <a:ext uri="{FF2B5EF4-FFF2-40B4-BE49-F238E27FC236}">
                      <a16:creationId xmlns:a16="http://schemas.microsoft.com/office/drawing/2014/main" id="{22CA5931-6FAF-44AC-9AD3-C98868F9A3CA}"/>
                    </a:ext>
                  </a:extLst>
                </p14:cNvPr>
                <p14:cNvContentPartPr/>
                <p14:nvPr/>
              </p14:nvContentPartPr>
              <p14:xfrm>
                <a:off x="11629781" y="2912432"/>
                <a:ext cx="360" cy="360"/>
              </p14:xfrm>
            </p:contentPart>
          </mc:Choice>
          <mc:Fallback>
            <p:pic>
              <p:nvPicPr>
                <p:cNvPr id="444" name="Freihand 443">
                  <a:extLst>
                    <a:ext uri="{FF2B5EF4-FFF2-40B4-BE49-F238E27FC236}">
                      <a16:creationId xmlns:a16="http://schemas.microsoft.com/office/drawing/2014/main" id="{22CA5931-6FAF-44AC-9AD3-C98868F9A3CA}"/>
                    </a:ext>
                  </a:extLst>
                </p:cNvPr>
                <p:cNvPicPr/>
                <p:nvPr/>
              </p:nvPicPr>
              <p:blipFill>
                <a:blip r:embed="rId68"/>
                <a:stretch>
                  <a:fillRect/>
                </a:stretch>
              </p:blipFill>
              <p:spPr>
                <a:xfrm>
                  <a:off x="11625461" y="2908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45" name="Freihand 444">
                  <a:extLst>
                    <a:ext uri="{FF2B5EF4-FFF2-40B4-BE49-F238E27FC236}">
                      <a16:creationId xmlns:a16="http://schemas.microsoft.com/office/drawing/2014/main" id="{5D8FF2E4-6B7D-40B1-B904-BBA0655EE837}"/>
                    </a:ext>
                  </a:extLst>
                </p14:cNvPr>
                <p14:cNvContentPartPr/>
                <p14:nvPr/>
              </p14:nvContentPartPr>
              <p14:xfrm>
                <a:off x="8251541" y="3544592"/>
                <a:ext cx="26640" cy="137160"/>
              </p14:xfrm>
            </p:contentPart>
          </mc:Choice>
          <mc:Fallback>
            <p:pic>
              <p:nvPicPr>
                <p:cNvPr id="445" name="Freihand 444">
                  <a:extLst>
                    <a:ext uri="{FF2B5EF4-FFF2-40B4-BE49-F238E27FC236}">
                      <a16:creationId xmlns:a16="http://schemas.microsoft.com/office/drawing/2014/main" id="{5D8FF2E4-6B7D-40B1-B904-BBA0655EE837}"/>
                    </a:ext>
                  </a:extLst>
                </p:cNvPr>
                <p:cNvPicPr/>
                <p:nvPr/>
              </p:nvPicPr>
              <p:blipFill>
                <a:blip r:embed="rId635"/>
                <a:stretch>
                  <a:fillRect/>
                </a:stretch>
              </p:blipFill>
              <p:spPr>
                <a:xfrm>
                  <a:off x="8247221" y="3540272"/>
                  <a:ext cx="35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46" name="Freihand 445">
                  <a:extLst>
                    <a:ext uri="{FF2B5EF4-FFF2-40B4-BE49-F238E27FC236}">
                      <a16:creationId xmlns:a16="http://schemas.microsoft.com/office/drawing/2014/main" id="{11688418-9631-45E0-A8BF-FC1F8BC728BA}"/>
                    </a:ext>
                  </a:extLst>
                </p14:cNvPr>
                <p14:cNvContentPartPr/>
                <p14:nvPr/>
              </p14:nvContentPartPr>
              <p14:xfrm>
                <a:off x="8169821" y="3504272"/>
                <a:ext cx="193680" cy="133560"/>
              </p14:xfrm>
            </p:contentPart>
          </mc:Choice>
          <mc:Fallback>
            <p:pic>
              <p:nvPicPr>
                <p:cNvPr id="446" name="Freihand 445">
                  <a:extLst>
                    <a:ext uri="{FF2B5EF4-FFF2-40B4-BE49-F238E27FC236}">
                      <a16:creationId xmlns:a16="http://schemas.microsoft.com/office/drawing/2014/main" id="{11688418-9631-45E0-A8BF-FC1F8BC728BA}"/>
                    </a:ext>
                  </a:extLst>
                </p:cNvPr>
                <p:cNvPicPr/>
                <p:nvPr/>
              </p:nvPicPr>
              <p:blipFill>
                <a:blip r:embed="rId637"/>
                <a:stretch>
                  <a:fillRect/>
                </a:stretch>
              </p:blipFill>
              <p:spPr>
                <a:xfrm>
                  <a:off x="8165501" y="3499952"/>
                  <a:ext cx="202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47" name="Freihand 446">
                  <a:extLst>
                    <a:ext uri="{FF2B5EF4-FFF2-40B4-BE49-F238E27FC236}">
                      <a16:creationId xmlns:a16="http://schemas.microsoft.com/office/drawing/2014/main" id="{602149B6-2E8D-4666-BFBB-EC83D736DB9C}"/>
                    </a:ext>
                  </a:extLst>
                </p14:cNvPr>
                <p14:cNvContentPartPr/>
                <p14:nvPr/>
              </p14:nvContentPartPr>
              <p14:xfrm>
                <a:off x="8381141" y="3603992"/>
                <a:ext cx="212760" cy="65160"/>
              </p14:xfrm>
            </p:contentPart>
          </mc:Choice>
          <mc:Fallback>
            <p:pic>
              <p:nvPicPr>
                <p:cNvPr id="447" name="Freihand 446">
                  <a:extLst>
                    <a:ext uri="{FF2B5EF4-FFF2-40B4-BE49-F238E27FC236}">
                      <a16:creationId xmlns:a16="http://schemas.microsoft.com/office/drawing/2014/main" id="{602149B6-2E8D-4666-BFBB-EC83D736DB9C}"/>
                    </a:ext>
                  </a:extLst>
                </p:cNvPr>
                <p:cNvPicPr/>
                <p:nvPr/>
              </p:nvPicPr>
              <p:blipFill>
                <a:blip r:embed="rId639"/>
                <a:stretch>
                  <a:fillRect/>
                </a:stretch>
              </p:blipFill>
              <p:spPr>
                <a:xfrm>
                  <a:off x="8376821" y="3599672"/>
                  <a:ext cx="221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48" name="Freihand 447">
                  <a:extLst>
                    <a:ext uri="{FF2B5EF4-FFF2-40B4-BE49-F238E27FC236}">
                      <a16:creationId xmlns:a16="http://schemas.microsoft.com/office/drawing/2014/main" id="{222C2A2C-8483-4008-B3DF-2A41169EE3AB}"/>
                    </a:ext>
                  </a:extLst>
                </p14:cNvPr>
                <p14:cNvContentPartPr/>
                <p14:nvPr/>
              </p14:nvContentPartPr>
              <p14:xfrm>
                <a:off x="8622701" y="3508592"/>
                <a:ext cx="111600" cy="124200"/>
              </p14:xfrm>
            </p:contentPart>
          </mc:Choice>
          <mc:Fallback>
            <p:pic>
              <p:nvPicPr>
                <p:cNvPr id="448" name="Freihand 447">
                  <a:extLst>
                    <a:ext uri="{FF2B5EF4-FFF2-40B4-BE49-F238E27FC236}">
                      <a16:creationId xmlns:a16="http://schemas.microsoft.com/office/drawing/2014/main" id="{222C2A2C-8483-4008-B3DF-2A41169EE3AB}"/>
                    </a:ext>
                  </a:extLst>
                </p:cNvPr>
                <p:cNvPicPr/>
                <p:nvPr/>
              </p:nvPicPr>
              <p:blipFill>
                <a:blip r:embed="rId641"/>
                <a:stretch>
                  <a:fillRect/>
                </a:stretch>
              </p:blipFill>
              <p:spPr>
                <a:xfrm>
                  <a:off x="8618381" y="3504272"/>
                  <a:ext cx="120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49" name="Freihand 448">
                  <a:extLst>
                    <a:ext uri="{FF2B5EF4-FFF2-40B4-BE49-F238E27FC236}">
                      <a16:creationId xmlns:a16="http://schemas.microsoft.com/office/drawing/2014/main" id="{D1E0EB9E-A397-44C8-96B0-0CF459069708}"/>
                    </a:ext>
                  </a:extLst>
                </p14:cNvPr>
                <p14:cNvContentPartPr/>
                <p14:nvPr/>
              </p14:nvContentPartPr>
              <p14:xfrm>
                <a:off x="8685341" y="3596792"/>
                <a:ext cx="52560" cy="34920"/>
              </p14:xfrm>
            </p:contentPart>
          </mc:Choice>
          <mc:Fallback>
            <p:pic>
              <p:nvPicPr>
                <p:cNvPr id="449" name="Freihand 448">
                  <a:extLst>
                    <a:ext uri="{FF2B5EF4-FFF2-40B4-BE49-F238E27FC236}">
                      <a16:creationId xmlns:a16="http://schemas.microsoft.com/office/drawing/2014/main" id="{D1E0EB9E-A397-44C8-96B0-0CF459069708}"/>
                    </a:ext>
                  </a:extLst>
                </p:cNvPr>
                <p:cNvPicPr/>
                <p:nvPr/>
              </p:nvPicPr>
              <p:blipFill>
                <a:blip r:embed="rId643"/>
                <a:stretch>
                  <a:fillRect/>
                </a:stretch>
              </p:blipFill>
              <p:spPr>
                <a:xfrm>
                  <a:off x="8681021" y="3592472"/>
                  <a:ext cx="61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50" name="Freihand 449">
                  <a:extLst>
                    <a:ext uri="{FF2B5EF4-FFF2-40B4-BE49-F238E27FC236}">
                      <a16:creationId xmlns:a16="http://schemas.microsoft.com/office/drawing/2014/main" id="{CBDC9111-E57F-42E7-A17C-41668EE81C0C}"/>
                    </a:ext>
                  </a:extLst>
                </p14:cNvPr>
                <p14:cNvContentPartPr/>
                <p14:nvPr/>
              </p14:nvContentPartPr>
              <p14:xfrm>
                <a:off x="8735741" y="3478352"/>
                <a:ext cx="84960" cy="150480"/>
              </p14:xfrm>
            </p:contentPart>
          </mc:Choice>
          <mc:Fallback>
            <p:pic>
              <p:nvPicPr>
                <p:cNvPr id="450" name="Freihand 449">
                  <a:extLst>
                    <a:ext uri="{FF2B5EF4-FFF2-40B4-BE49-F238E27FC236}">
                      <a16:creationId xmlns:a16="http://schemas.microsoft.com/office/drawing/2014/main" id="{CBDC9111-E57F-42E7-A17C-41668EE81C0C}"/>
                    </a:ext>
                  </a:extLst>
                </p:cNvPr>
                <p:cNvPicPr/>
                <p:nvPr/>
              </p:nvPicPr>
              <p:blipFill>
                <a:blip r:embed="rId645"/>
                <a:stretch>
                  <a:fillRect/>
                </a:stretch>
              </p:blipFill>
              <p:spPr>
                <a:xfrm>
                  <a:off x="8731421" y="3474032"/>
                  <a:ext cx="93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51" name="Freihand 450">
                  <a:extLst>
                    <a:ext uri="{FF2B5EF4-FFF2-40B4-BE49-F238E27FC236}">
                      <a16:creationId xmlns:a16="http://schemas.microsoft.com/office/drawing/2014/main" id="{23651C3C-769B-43C6-93D9-9631352A25DF}"/>
                    </a:ext>
                  </a:extLst>
                </p14:cNvPr>
                <p14:cNvContentPartPr/>
                <p14:nvPr/>
              </p14:nvContentPartPr>
              <p14:xfrm>
                <a:off x="8949581" y="3481592"/>
                <a:ext cx="386640" cy="268200"/>
              </p14:xfrm>
            </p:contentPart>
          </mc:Choice>
          <mc:Fallback>
            <p:pic>
              <p:nvPicPr>
                <p:cNvPr id="451" name="Freihand 450">
                  <a:extLst>
                    <a:ext uri="{FF2B5EF4-FFF2-40B4-BE49-F238E27FC236}">
                      <a16:creationId xmlns:a16="http://schemas.microsoft.com/office/drawing/2014/main" id="{23651C3C-769B-43C6-93D9-9631352A25DF}"/>
                    </a:ext>
                  </a:extLst>
                </p:cNvPr>
                <p:cNvPicPr/>
                <p:nvPr/>
              </p:nvPicPr>
              <p:blipFill>
                <a:blip r:embed="rId647"/>
                <a:stretch>
                  <a:fillRect/>
                </a:stretch>
              </p:blipFill>
              <p:spPr>
                <a:xfrm>
                  <a:off x="8945261" y="3477272"/>
                  <a:ext cx="3952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52" name="Freihand 451">
                  <a:extLst>
                    <a:ext uri="{FF2B5EF4-FFF2-40B4-BE49-F238E27FC236}">
                      <a16:creationId xmlns:a16="http://schemas.microsoft.com/office/drawing/2014/main" id="{2CE6B9DE-816F-4FC1-9CD8-544AE2BFD8C1}"/>
                    </a:ext>
                  </a:extLst>
                </p14:cNvPr>
                <p14:cNvContentPartPr/>
                <p14:nvPr/>
              </p14:nvContentPartPr>
              <p14:xfrm>
                <a:off x="9451421" y="3476912"/>
                <a:ext cx="311400" cy="136800"/>
              </p14:xfrm>
            </p:contentPart>
          </mc:Choice>
          <mc:Fallback>
            <p:pic>
              <p:nvPicPr>
                <p:cNvPr id="452" name="Freihand 451">
                  <a:extLst>
                    <a:ext uri="{FF2B5EF4-FFF2-40B4-BE49-F238E27FC236}">
                      <a16:creationId xmlns:a16="http://schemas.microsoft.com/office/drawing/2014/main" id="{2CE6B9DE-816F-4FC1-9CD8-544AE2BFD8C1}"/>
                    </a:ext>
                  </a:extLst>
                </p:cNvPr>
                <p:cNvPicPr/>
                <p:nvPr/>
              </p:nvPicPr>
              <p:blipFill>
                <a:blip r:embed="rId649"/>
                <a:stretch>
                  <a:fillRect/>
                </a:stretch>
              </p:blipFill>
              <p:spPr>
                <a:xfrm>
                  <a:off x="9447101" y="3472592"/>
                  <a:ext cx="320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53" name="Freihand 452">
                  <a:extLst>
                    <a:ext uri="{FF2B5EF4-FFF2-40B4-BE49-F238E27FC236}">
                      <a16:creationId xmlns:a16="http://schemas.microsoft.com/office/drawing/2014/main" id="{459D6645-4BD1-4074-AFC7-3915FAAFE4E8}"/>
                    </a:ext>
                  </a:extLst>
                </p14:cNvPr>
                <p14:cNvContentPartPr/>
                <p14:nvPr/>
              </p14:nvContentPartPr>
              <p14:xfrm>
                <a:off x="9903581" y="3567632"/>
                <a:ext cx="77760" cy="93600"/>
              </p14:xfrm>
            </p:contentPart>
          </mc:Choice>
          <mc:Fallback>
            <p:pic>
              <p:nvPicPr>
                <p:cNvPr id="453" name="Freihand 452">
                  <a:extLst>
                    <a:ext uri="{FF2B5EF4-FFF2-40B4-BE49-F238E27FC236}">
                      <a16:creationId xmlns:a16="http://schemas.microsoft.com/office/drawing/2014/main" id="{459D6645-4BD1-4074-AFC7-3915FAAFE4E8}"/>
                    </a:ext>
                  </a:extLst>
                </p:cNvPr>
                <p:cNvPicPr/>
                <p:nvPr/>
              </p:nvPicPr>
              <p:blipFill>
                <a:blip r:embed="rId651"/>
                <a:stretch>
                  <a:fillRect/>
                </a:stretch>
              </p:blipFill>
              <p:spPr>
                <a:xfrm>
                  <a:off x="9899261" y="3563312"/>
                  <a:ext cx="86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54" name="Freihand 453">
                  <a:extLst>
                    <a:ext uri="{FF2B5EF4-FFF2-40B4-BE49-F238E27FC236}">
                      <a16:creationId xmlns:a16="http://schemas.microsoft.com/office/drawing/2014/main" id="{7D43AFC2-67CA-4796-9DCC-17F232A02337}"/>
                    </a:ext>
                  </a:extLst>
                </p14:cNvPr>
                <p14:cNvContentPartPr/>
                <p14:nvPr/>
              </p14:nvContentPartPr>
              <p14:xfrm>
                <a:off x="10092941" y="3433352"/>
                <a:ext cx="523800" cy="193320"/>
              </p14:xfrm>
            </p:contentPart>
          </mc:Choice>
          <mc:Fallback>
            <p:pic>
              <p:nvPicPr>
                <p:cNvPr id="454" name="Freihand 453">
                  <a:extLst>
                    <a:ext uri="{FF2B5EF4-FFF2-40B4-BE49-F238E27FC236}">
                      <a16:creationId xmlns:a16="http://schemas.microsoft.com/office/drawing/2014/main" id="{7D43AFC2-67CA-4796-9DCC-17F232A02337}"/>
                    </a:ext>
                  </a:extLst>
                </p:cNvPr>
                <p:cNvPicPr/>
                <p:nvPr/>
              </p:nvPicPr>
              <p:blipFill>
                <a:blip r:embed="rId653"/>
                <a:stretch>
                  <a:fillRect/>
                </a:stretch>
              </p:blipFill>
              <p:spPr>
                <a:xfrm>
                  <a:off x="10088621" y="3429032"/>
                  <a:ext cx="532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55" name="Freihand 454">
                  <a:extLst>
                    <a:ext uri="{FF2B5EF4-FFF2-40B4-BE49-F238E27FC236}">
                      <a16:creationId xmlns:a16="http://schemas.microsoft.com/office/drawing/2014/main" id="{F8F977E5-99B9-499B-9DF7-E875AD057CBB}"/>
                    </a:ext>
                  </a:extLst>
                </p14:cNvPr>
                <p14:cNvContentPartPr/>
                <p14:nvPr/>
              </p14:nvContentPartPr>
              <p14:xfrm>
                <a:off x="10741301" y="3412832"/>
                <a:ext cx="360" cy="360"/>
              </p14:xfrm>
            </p:contentPart>
          </mc:Choice>
          <mc:Fallback>
            <p:pic>
              <p:nvPicPr>
                <p:cNvPr id="455" name="Freihand 454">
                  <a:extLst>
                    <a:ext uri="{FF2B5EF4-FFF2-40B4-BE49-F238E27FC236}">
                      <a16:creationId xmlns:a16="http://schemas.microsoft.com/office/drawing/2014/main" id="{F8F977E5-99B9-499B-9DF7-E875AD057CBB}"/>
                    </a:ext>
                  </a:extLst>
                </p:cNvPr>
                <p:cNvPicPr/>
                <p:nvPr/>
              </p:nvPicPr>
              <p:blipFill>
                <a:blip r:embed="rId68"/>
                <a:stretch>
                  <a:fillRect/>
                </a:stretch>
              </p:blipFill>
              <p:spPr>
                <a:xfrm>
                  <a:off x="10736981" y="3408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56" name="Freihand 455">
                  <a:extLst>
                    <a:ext uri="{FF2B5EF4-FFF2-40B4-BE49-F238E27FC236}">
                      <a16:creationId xmlns:a16="http://schemas.microsoft.com/office/drawing/2014/main" id="{3E0D7A29-E281-4067-A00D-5768650634C5}"/>
                    </a:ext>
                  </a:extLst>
                </p14:cNvPr>
                <p14:cNvContentPartPr/>
                <p14:nvPr/>
              </p14:nvContentPartPr>
              <p14:xfrm>
                <a:off x="10738781" y="3366392"/>
                <a:ext cx="82440" cy="62640"/>
              </p14:xfrm>
            </p:contentPart>
          </mc:Choice>
          <mc:Fallback>
            <p:pic>
              <p:nvPicPr>
                <p:cNvPr id="456" name="Freihand 455">
                  <a:extLst>
                    <a:ext uri="{FF2B5EF4-FFF2-40B4-BE49-F238E27FC236}">
                      <a16:creationId xmlns:a16="http://schemas.microsoft.com/office/drawing/2014/main" id="{3E0D7A29-E281-4067-A00D-5768650634C5}"/>
                    </a:ext>
                  </a:extLst>
                </p:cNvPr>
                <p:cNvPicPr/>
                <p:nvPr/>
              </p:nvPicPr>
              <p:blipFill>
                <a:blip r:embed="rId656"/>
                <a:stretch>
                  <a:fillRect/>
                </a:stretch>
              </p:blipFill>
              <p:spPr>
                <a:xfrm>
                  <a:off x="10734461" y="3362072"/>
                  <a:ext cx="91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57" name="Freihand 456">
                  <a:extLst>
                    <a:ext uri="{FF2B5EF4-FFF2-40B4-BE49-F238E27FC236}">
                      <a16:creationId xmlns:a16="http://schemas.microsoft.com/office/drawing/2014/main" id="{E4E394EC-5F4C-46C1-81FE-E2AAC5672C58}"/>
                    </a:ext>
                  </a:extLst>
                </p14:cNvPr>
                <p14:cNvContentPartPr/>
                <p14:nvPr/>
              </p14:nvContentPartPr>
              <p14:xfrm>
                <a:off x="11089061" y="3389792"/>
                <a:ext cx="30600" cy="204480"/>
              </p14:xfrm>
            </p:contentPart>
          </mc:Choice>
          <mc:Fallback>
            <p:pic>
              <p:nvPicPr>
                <p:cNvPr id="457" name="Freihand 456">
                  <a:extLst>
                    <a:ext uri="{FF2B5EF4-FFF2-40B4-BE49-F238E27FC236}">
                      <a16:creationId xmlns:a16="http://schemas.microsoft.com/office/drawing/2014/main" id="{E4E394EC-5F4C-46C1-81FE-E2AAC5672C58}"/>
                    </a:ext>
                  </a:extLst>
                </p:cNvPr>
                <p:cNvPicPr/>
                <p:nvPr/>
              </p:nvPicPr>
              <p:blipFill>
                <a:blip r:embed="rId658"/>
                <a:stretch>
                  <a:fillRect/>
                </a:stretch>
              </p:blipFill>
              <p:spPr>
                <a:xfrm>
                  <a:off x="11084741" y="3385472"/>
                  <a:ext cx="392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58" name="Freihand 457">
                  <a:extLst>
                    <a:ext uri="{FF2B5EF4-FFF2-40B4-BE49-F238E27FC236}">
                      <a16:creationId xmlns:a16="http://schemas.microsoft.com/office/drawing/2014/main" id="{6E5814C0-1E1C-4853-980A-4909E520C672}"/>
                    </a:ext>
                  </a:extLst>
                </p14:cNvPr>
                <p14:cNvContentPartPr/>
                <p14:nvPr/>
              </p14:nvContentPartPr>
              <p14:xfrm>
                <a:off x="11000501" y="3553592"/>
                <a:ext cx="184320" cy="15840"/>
              </p14:xfrm>
            </p:contentPart>
          </mc:Choice>
          <mc:Fallback>
            <p:pic>
              <p:nvPicPr>
                <p:cNvPr id="458" name="Freihand 457">
                  <a:extLst>
                    <a:ext uri="{FF2B5EF4-FFF2-40B4-BE49-F238E27FC236}">
                      <a16:creationId xmlns:a16="http://schemas.microsoft.com/office/drawing/2014/main" id="{6E5814C0-1E1C-4853-980A-4909E520C672}"/>
                    </a:ext>
                  </a:extLst>
                </p:cNvPr>
                <p:cNvPicPr/>
                <p:nvPr/>
              </p:nvPicPr>
              <p:blipFill>
                <a:blip r:embed="rId660"/>
                <a:stretch>
                  <a:fillRect/>
                </a:stretch>
              </p:blipFill>
              <p:spPr>
                <a:xfrm>
                  <a:off x="10996181" y="3549272"/>
                  <a:ext cx="192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59" name="Freihand 458">
                  <a:extLst>
                    <a:ext uri="{FF2B5EF4-FFF2-40B4-BE49-F238E27FC236}">
                      <a16:creationId xmlns:a16="http://schemas.microsoft.com/office/drawing/2014/main" id="{A85C004E-1CCD-4263-86F5-68CC3C4519BC}"/>
                    </a:ext>
                  </a:extLst>
                </p14:cNvPr>
                <p14:cNvContentPartPr/>
                <p14:nvPr/>
              </p14:nvContentPartPr>
              <p14:xfrm>
                <a:off x="11038301" y="3375032"/>
                <a:ext cx="161640" cy="10800"/>
              </p14:xfrm>
            </p:contentPart>
          </mc:Choice>
          <mc:Fallback>
            <p:pic>
              <p:nvPicPr>
                <p:cNvPr id="459" name="Freihand 458">
                  <a:extLst>
                    <a:ext uri="{FF2B5EF4-FFF2-40B4-BE49-F238E27FC236}">
                      <a16:creationId xmlns:a16="http://schemas.microsoft.com/office/drawing/2014/main" id="{A85C004E-1CCD-4263-86F5-68CC3C4519BC}"/>
                    </a:ext>
                  </a:extLst>
                </p:cNvPr>
                <p:cNvPicPr/>
                <p:nvPr/>
              </p:nvPicPr>
              <p:blipFill>
                <a:blip r:embed="rId662"/>
                <a:stretch>
                  <a:fillRect/>
                </a:stretch>
              </p:blipFill>
              <p:spPr>
                <a:xfrm>
                  <a:off x="11033981" y="3370712"/>
                  <a:ext cx="170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60" name="Freihand 459">
                  <a:extLst>
                    <a:ext uri="{FF2B5EF4-FFF2-40B4-BE49-F238E27FC236}">
                      <a16:creationId xmlns:a16="http://schemas.microsoft.com/office/drawing/2014/main" id="{580C4ACA-53BA-4AB3-A7D1-B518D4FF4DB2}"/>
                    </a:ext>
                  </a:extLst>
                </p14:cNvPr>
                <p14:cNvContentPartPr/>
                <p14:nvPr/>
              </p14:nvContentPartPr>
              <p14:xfrm>
                <a:off x="11224061" y="3367472"/>
                <a:ext cx="297000" cy="208800"/>
              </p14:xfrm>
            </p:contentPart>
          </mc:Choice>
          <mc:Fallback>
            <p:pic>
              <p:nvPicPr>
                <p:cNvPr id="460" name="Freihand 459">
                  <a:extLst>
                    <a:ext uri="{FF2B5EF4-FFF2-40B4-BE49-F238E27FC236}">
                      <a16:creationId xmlns:a16="http://schemas.microsoft.com/office/drawing/2014/main" id="{580C4ACA-53BA-4AB3-A7D1-B518D4FF4DB2}"/>
                    </a:ext>
                  </a:extLst>
                </p:cNvPr>
                <p:cNvPicPr/>
                <p:nvPr/>
              </p:nvPicPr>
              <p:blipFill>
                <a:blip r:embed="rId664"/>
                <a:stretch>
                  <a:fillRect/>
                </a:stretch>
              </p:blipFill>
              <p:spPr>
                <a:xfrm>
                  <a:off x="11219741" y="3363152"/>
                  <a:ext cx="305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61" name="Freihand 460">
                  <a:extLst>
                    <a:ext uri="{FF2B5EF4-FFF2-40B4-BE49-F238E27FC236}">
                      <a16:creationId xmlns:a16="http://schemas.microsoft.com/office/drawing/2014/main" id="{907F5D5A-9DC8-457B-A74E-FC598D175B61}"/>
                    </a:ext>
                  </a:extLst>
                </p14:cNvPr>
                <p14:cNvContentPartPr/>
                <p14:nvPr/>
              </p14:nvContentPartPr>
              <p14:xfrm>
                <a:off x="11564621" y="3320312"/>
                <a:ext cx="137880" cy="175680"/>
              </p14:xfrm>
            </p:contentPart>
          </mc:Choice>
          <mc:Fallback>
            <p:pic>
              <p:nvPicPr>
                <p:cNvPr id="461" name="Freihand 460">
                  <a:extLst>
                    <a:ext uri="{FF2B5EF4-FFF2-40B4-BE49-F238E27FC236}">
                      <a16:creationId xmlns:a16="http://schemas.microsoft.com/office/drawing/2014/main" id="{907F5D5A-9DC8-457B-A74E-FC598D175B61}"/>
                    </a:ext>
                  </a:extLst>
                </p:cNvPr>
                <p:cNvPicPr/>
                <p:nvPr/>
              </p:nvPicPr>
              <p:blipFill>
                <a:blip r:embed="rId666"/>
                <a:stretch>
                  <a:fillRect/>
                </a:stretch>
              </p:blipFill>
              <p:spPr>
                <a:xfrm>
                  <a:off x="11560301" y="3315992"/>
                  <a:ext cx="146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62" name="Freihand 461">
                  <a:extLst>
                    <a:ext uri="{FF2B5EF4-FFF2-40B4-BE49-F238E27FC236}">
                      <a16:creationId xmlns:a16="http://schemas.microsoft.com/office/drawing/2014/main" id="{BD7B0F28-4713-4172-B02E-C1CD5674D562}"/>
                    </a:ext>
                  </a:extLst>
                </p14:cNvPr>
                <p14:cNvContentPartPr/>
                <p14:nvPr/>
              </p14:nvContentPartPr>
              <p14:xfrm>
                <a:off x="11626901" y="3406352"/>
                <a:ext cx="431280" cy="104760"/>
              </p14:xfrm>
            </p:contentPart>
          </mc:Choice>
          <mc:Fallback>
            <p:pic>
              <p:nvPicPr>
                <p:cNvPr id="462" name="Freihand 461">
                  <a:extLst>
                    <a:ext uri="{FF2B5EF4-FFF2-40B4-BE49-F238E27FC236}">
                      <a16:creationId xmlns:a16="http://schemas.microsoft.com/office/drawing/2014/main" id="{BD7B0F28-4713-4172-B02E-C1CD5674D562}"/>
                    </a:ext>
                  </a:extLst>
                </p:cNvPr>
                <p:cNvPicPr/>
                <p:nvPr/>
              </p:nvPicPr>
              <p:blipFill>
                <a:blip r:embed="rId668"/>
                <a:stretch>
                  <a:fillRect/>
                </a:stretch>
              </p:blipFill>
              <p:spPr>
                <a:xfrm>
                  <a:off x="11622581" y="3402032"/>
                  <a:ext cx="439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63" name="Freihand 462">
                  <a:extLst>
                    <a:ext uri="{FF2B5EF4-FFF2-40B4-BE49-F238E27FC236}">
                      <a16:creationId xmlns:a16="http://schemas.microsoft.com/office/drawing/2014/main" id="{50311590-EC66-475B-9AFA-F599F50FF855}"/>
                    </a:ext>
                  </a:extLst>
                </p14:cNvPr>
                <p14:cNvContentPartPr/>
                <p14:nvPr/>
              </p14:nvContentPartPr>
              <p14:xfrm>
                <a:off x="8260181" y="3840512"/>
                <a:ext cx="128160" cy="144720"/>
              </p14:xfrm>
            </p:contentPart>
          </mc:Choice>
          <mc:Fallback>
            <p:pic>
              <p:nvPicPr>
                <p:cNvPr id="463" name="Freihand 462">
                  <a:extLst>
                    <a:ext uri="{FF2B5EF4-FFF2-40B4-BE49-F238E27FC236}">
                      <a16:creationId xmlns:a16="http://schemas.microsoft.com/office/drawing/2014/main" id="{50311590-EC66-475B-9AFA-F599F50FF855}"/>
                    </a:ext>
                  </a:extLst>
                </p:cNvPr>
                <p:cNvPicPr/>
                <p:nvPr/>
              </p:nvPicPr>
              <p:blipFill>
                <a:blip r:embed="rId670"/>
                <a:stretch>
                  <a:fillRect/>
                </a:stretch>
              </p:blipFill>
              <p:spPr>
                <a:xfrm>
                  <a:off x="8255861" y="3836192"/>
                  <a:ext cx="136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64" name="Freihand 463">
                  <a:extLst>
                    <a:ext uri="{FF2B5EF4-FFF2-40B4-BE49-F238E27FC236}">
                      <a16:creationId xmlns:a16="http://schemas.microsoft.com/office/drawing/2014/main" id="{448C1F75-1CE8-41DA-BE56-41DC149C479D}"/>
                    </a:ext>
                  </a:extLst>
                </p14:cNvPr>
                <p14:cNvContentPartPr/>
                <p14:nvPr/>
              </p14:nvContentPartPr>
              <p14:xfrm>
                <a:off x="8430101" y="3884432"/>
                <a:ext cx="115200" cy="92520"/>
              </p14:xfrm>
            </p:contentPart>
          </mc:Choice>
          <mc:Fallback>
            <p:pic>
              <p:nvPicPr>
                <p:cNvPr id="464" name="Freihand 463">
                  <a:extLst>
                    <a:ext uri="{FF2B5EF4-FFF2-40B4-BE49-F238E27FC236}">
                      <a16:creationId xmlns:a16="http://schemas.microsoft.com/office/drawing/2014/main" id="{448C1F75-1CE8-41DA-BE56-41DC149C479D}"/>
                    </a:ext>
                  </a:extLst>
                </p:cNvPr>
                <p:cNvPicPr/>
                <p:nvPr/>
              </p:nvPicPr>
              <p:blipFill>
                <a:blip r:embed="rId672"/>
                <a:stretch>
                  <a:fillRect/>
                </a:stretch>
              </p:blipFill>
              <p:spPr>
                <a:xfrm>
                  <a:off x="8425781" y="3880112"/>
                  <a:ext cx="123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65" name="Freihand 464">
                  <a:extLst>
                    <a:ext uri="{FF2B5EF4-FFF2-40B4-BE49-F238E27FC236}">
                      <a16:creationId xmlns:a16="http://schemas.microsoft.com/office/drawing/2014/main" id="{5FD994A1-25CC-4D94-8E3E-1D2B90EDD026}"/>
                    </a:ext>
                  </a:extLst>
                </p14:cNvPr>
                <p14:cNvContentPartPr/>
                <p14:nvPr/>
              </p14:nvContentPartPr>
              <p14:xfrm>
                <a:off x="8568341" y="3783632"/>
                <a:ext cx="132120" cy="171360"/>
              </p14:xfrm>
            </p:contentPart>
          </mc:Choice>
          <mc:Fallback>
            <p:pic>
              <p:nvPicPr>
                <p:cNvPr id="465" name="Freihand 464">
                  <a:extLst>
                    <a:ext uri="{FF2B5EF4-FFF2-40B4-BE49-F238E27FC236}">
                      <a16:creationId xmlns:a16="http://schemas.microsoft.com/office/drawing/2014/main" id="{5FD994A1-25CC-4D94-8E3E-1D2B90EDD026}"/>
                    </a:ext>
                  </a:extLst>
                </p:cNvPr>
                <p:cNvPicPr/>
                <p:nvPr/>
              </p:nvPicPr>
              <p:blipFill>
                <a:blip r:embed="rId674"/>
                <a:stretch>
                  <a:fillRect/>
                </a:stretch>
              </p:blipFill>
              <p:spPr>
                <a:xfrm>
                  <a:off x="8564021" y="3779312"/>
                  <a:ext cx="140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66" name="Freihand 465">
                  <a:extLst>
                    <a:ext uri="{FF2B5EF4-FFF2-40B4-BE49-F238E27FC236}">
                      <a16:creationId xmlns:a16="http://schemas.microsoft.com/office/drawing/2014/main" id="{94A128E5-5482-4AB8-829C-443E90F5A5C8}"/>
                    </a:ext>
                  </a:extLst>
                </p14:cNvPr>
                <p14:cNvContentPartPr/>
                <p14:nvPr/>
              </p14:nvContentPartPr>
              <p14:xfrm>
                <a:off x="8969741" y="3863192"/>
                <a:ext cx="147960" cy="131400"/>
              </p14:xfrm>
            </p:contentPart>
          </mc:Choice>
          <mc:Fallback>
            <p:pic>
              <p:nvPicPr>
                <p:cNvPr id="466" name="Freihand 465">
                  <a:extLst>
                    <a:ext uri="{FF2B5EF4-FFF2-40B4-BE49-F238E27FC236}">
                      <a16:creationId xmlns:a16="http://schemas.microsoft.com/office/drawing/2014/main" id="{94A128E5-5482-4AB8-829C-443E90F5A5C8}"/>
                    </a:ext>
                  </a:extLst>
                </p:cNvPr>
                <p:cNvPicPr/>
                <p:nvPr/>
              </p:nvPicPr>
              <p:blipFill>
                <a:blip r:embed="rId676"/>
                <a:stretch>
                  <a:fillRect/>
                </a:stretch>
              </p:blipFill>
              <p:spPr>
                <a:xfrm>
                  <a:off x="8965421" y="3858872"/>
                  <a:ext cx="1566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67" name="Freihand 466">
                  <a:extLst>
                    <a:ext uri="{FF2B5EF4-FFF2-40B4-BE49-F238E27FC236}">
                      <a16:creationId xmlns:a16="http://schemas.microsoft.com/office/drawing/2014/main" id="{F000B19E-48A9-4241-8367-2F110ADE2951}"/>
                    </a:ext>
                  </a:extLst>
                </p14:cNvPr>
                <p14:cNvContentPartPr/>
                <p14:nvPr/>
              </p14:nvContentPartPr>
              <p14:xfrm>
                <a:off x="9188621" y="3755552"/>
                <a:ext cx="357840" cy="214920"/>
              </p14:xfrm>
            </p:contentPart>
          </mc:Choice>
          <mc:Fallback>
            <p:pic>
              <p:nvPicPr>
                <p:cNvPr id="467" name="Freihand 466">
                  <a:extLst>
                    <a:ext uri="{FF2B5EF4-FFF2-40B4-BE49-F238E27FC236}">
                      <a16:creationId xmlns:a16="http://schemas.microsoft.com/office/drawing/2014/main" id="{F000B19E-48A9-4241-8367-2F110ADE2951}"/>
                    </a:ext>
                  </a:extLst>
                </p:cNvPr>
                <p:cNvPicPr/>
                <p:nvPr/>
              </p:nvPicPr>
              <p:blipFill>
                <a:blip r:embed="rId678"/>
                <a:stretch>
                  <a:fillRect/>
                </a:stretch>
              </p:blipFill>
              <p:spPr>
                <a:xfrm>
                  <a:off x="9184301" y="3751232"/>
                  <a:ext cx="366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68" name="Freihand 467">
                  <a:extLst>
                    <a:ext uri="{FF2B5EF4-FFF2-40B4-BE49-F238E27FC236}">
                      <a16:creationId xmlns:a16="http://schemas.microsoft.com/office/drawing/2014/main" id="{2A3C846A-7F88-4D70-9DCE-7A10B87DAFF4}"/>
                    </a:ext>
                  </a:extLst>
                </p14:cNvPr>
                <p14:cNvContentPartPr/>
                <p14:nvPr/>
              </p14:nvContentPartPr>
              <p14:xfrm>
                <a:off x="9740501" y="3841592"/>
                <a:ext cx="254880" cy="126720"/>
              </p14:xfrm>
            </p:contentPart>
          </mc:Choice>
          <mc:Fallback>
            <p:pic>
              <p:nvPicPr>
                <p:cNvPr id="468" name="Freihand 467">
                  <a:extLst>
                    <a:ext uri="{FF2B5EF4-FFF2-40B4-BE49-F238E27FC236}">
                      <a16:creationId xmlns:a16="http://schemas.microsoft.com/office/drawing/2014/main" id="{2A3C846A-7F88-4D70-9DCE-7A10B87DAFF4}"/>
                    </a:ext>
                  </a:extLst>
                </p:cNvPr>
                <p:cNvPicPr/>
                <p:nvPr/>
              </p:nvPicPr>
              <p:blipFill>
                <a:blip r:embed="rId680"/>
                <a:stretch>
                  <a:fillRect/>
                </a:stretch>
              </p:blipFill>
              <p:spPr>
                <a:xfrm>
                  <a:off x="9736181" y="3837272"/>
                  <a:ext cx="263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69" name="Freihand 468">
                  <a:extLst>
                    <a:ext uri="{FF2B5EF4-FFF2-40B4-BE49-F238E27FC236}">
                      <a16:creationId xmlns:a16="http://schemas.microsoft.com/office/drawing/2014/main" id="{EF9AF921-F745-4D12-90D3-0372D2795974}"/>
                    </a:ext>
                  </a:extLst>
                </p14:cNvPr>
                <p14:cNvContentPartPr/>
                <p14:nvPr/>
              </p14:nvContentPartPr>
              <p14:xfrm>
                <a:off x="10052261" y="3822512"/>
                <a:ext cx="97920" cy="104400"/>
              </p14:xfrm>
            </p:contentPart>
          </mc:Choice>
          <mc:Fallback>
            <p:pic>
              <p:nvPicPr>
                <p:cNvPr id="469" name="Freihand 468">
                  <a:extLst>
                    <a:ext uri="{FF2B5EF4-FFF2-40B4-BE49-F238E27FC236}">
                      <a16:creationId xmlns:a16="http://schemas.microsoft.com/office/drawing/2014/main" id="{EF9AF921-F745-4D12-90D3-0372D2795974}"/>
                    </a:ext>
                  </a:extLst>
                </p:cNvPr>
                <p:cNvPicPr/>
                <p:nvPr/>
              </p:nvPicPr>
              <p:blipFill>
                <a:blip r:embed="rId682"/>
                <a:stretch>
                  <a:fillRect/>
                </a:stretch>
              </p:blipFill>
              <p:spPr>
                <a:xfrm>
                  <a:off x="10047941" y="3818192"/>
                  <a:ext cx="106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74" name="Freihand 473">
                  <a:extLst>
                    <a:ext uri="{FF2B5EF4-FFF2-40B4-BE49-F238E27FC236}">
                      <a16:creationId xmlns:a16="http://schemas.microsoft.com/office/drawing/2014/main" id="{1CE6B7BA-C3AC-4310-B63C-336E74F7E6D7}"/>
                    </a:ext>
                  </a:extLst>
                </p14:cNvPr>
                <p14:cNvContentPartPr/>
                <p14:nvPr/>
              </p14:nvContentPartPr>
              <p14:xfrm>
                <a:off x="10166021" y="3673112"/>
                <a:ext cx="345600" cy="240480"/>
              </p14:xfrm>
            </p:contentPart>
          </mc:Choice>
          <mc:Fallback>
            <p:pic>
              <p:nvPicPr>
                <p:cNvPr id="474" name="Freihand 473">
                  <a:extLst>
                    <a:ext uri="{FF2B5EF4-FFF2-40B4-BE49-F238E27FC236}">
                      <a16:creationId xmlns:a16="http://schemas.microsoft.com/office/drawing/2014/main" id="{1CE6B7BA-C3AC-4310-B63C-336E74F7E6D7}"/>
                    </a:ext>
                  </a:extLst>
                </p:cNvPr>
                <p:cNvPicPr/>
                <p:nvPr/>
              </p:nvPicPr>
              <p:blipFill>
                <a:blip r:embed="rId684"/>
                <a:stretch>
                  <a:fillRect/>
                </a:stretch>
              </p:blipFill>
              <p:spPr>
                <a:xfrm>
                  <a:off x="10161701" y="3668792"/>
                  <a:ext cx="3542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75" name="Freihand 474">
                  <a:extLst>
                    <a:ext uri="{FF2B5EF4-FFF2-40B4-BE49-F238E27FC236}">
                      <a16:creationId xmlns:a16="http://schemas.microsoft.com/office/drawing/2014/main" id="{4022FC01-88AB-451A-A5DC-F17C8F197F74}"/>
                    </a:ext>
                  </a:extLst>
                </p14:cNvPr>
                <p14:cNvContentPartPr/>
                <p14:nvPr/>
              </p14:nvContentPartPr>
              <p14:xfrm>
                <a:off x="10526741" y="3706592"/>
                <a:ext cx="114840" cy="166680"/>
              </p14:xfrm>
            </p:contentPart>
          </mc:Choice>
          <mc:Fallback>
            <p:pic>
              <p:nvPicPr>
                <p:cNvPr id="475" name="Freihand 474">
                  <a:extLst>
                    <a:ext uri="{FF2B5EF4-FFF2-40B4-BE49-F238E27FC236}">
                      <a16:creationId xmlns:a16="http://schemas.microsoft.com/office/drawing/2014/main" id="{4022FC01-88AB-451A-A5DC-F17C8F197F74}"/>
                    </a:ext>
                  </a:extLst>
                </p:cNvPr>
                <p:cNvPicPr/>
                <p:nvPr/>
              </p:nvPicPr>
              <p:blipFill>
                <a:blip r:embed="rId686"/>
                <a:stretch>
                  <a:fillRect/>
                </a:stretch>
              </p:blipFill>
              <p:spPr>
                <a:xfrm>
                  <a:off x="10522421" y="3702272"/>
                  <a:ext cx="123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76" name="Freihand 475">
                  <a:extLst>
                    <a:ext uri="{FF2B5EF4-FFF2-40B4-BE49-F238E27FC236}">
                      <a16:creationId xmlns:a16="http://schemas.microsoft.com/office/drawing/2014/main" id="{60A643A2-8ABF-420C-A531-8EA351D17554}"/>
                    </a:ext>
                  </a:extLst>
                </p14:cNvPr>
                <p14:cNvContentPartPr/>
                <p14:nvPr/>
              </p14:nvContentPartPr>
              <p14:xfrm>
                <a:off x="10618181" y="3691832"/>
                <a:ext cx="158040" cy="185760"/>
              </p14:xfrm>
            </p:contentPart>
          </mc:Choice>
          <mc:Fallback>
            <p:pic>
              <p:nvPicPr>
                <p:cNvPr id="476" name="Freihand 475">
                  <a:extLst>
                    <a:ext uri="{FF2B5EF4-FFF2-40B4-BE49-F238E27FC236}">
                      <a16:creationId xmlns:a16="http://schemas.microsoft.com/office/drawing/2014/main" id="{60A643A2-8ABF-420C-A531-8EA351D17554}"/>
                    </a:ext>
                  </a:extLst>
                </p:cNvPr>
                <p:cNvPicPr/>
                <p:nvPr/>
              </p:nvPicPr>
              <p:blipFill>
                <a:blip r:embed="rId688"/>
                <a:stretch>
                  <a:fillRect/>
                </a:stretch>
              </p:blipFill>
              <p:spPr>
                <a:xfrm>
                  <a:off x="10613861" y="3687512"/>
                  <a:ext cx="1666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77" name="Freihand 476">
                  <a:extLst>
                    <a:ext uri="{FF2B5EF4-FFF2-40B4-BE49-F238E27FC236}">
                      <a16:creationId xmlns:a16="http://schemas.microsoft.com/office/drawing/2014/main" id="{2C5FC1AE-5ADE-4596-B1CD-5B1A63C269CD}"/>
                    </a:ext>
                  </a:extLst>
                </p14:cNvPr>
                <p14:cNvContentPartPr/>
                <p14:nvPr/>
              </p14:nvContentPartPr>
              <p14:xfrm>
                <a:off x="10810061" y="3611192"/>
                <a:ext cx="45360" cy="282600"/>
              </p14:xfrm>
            </p:contentPart>
          </mc:Choice>
          <mc:Fallback>
            <p:pic>
              <p:nvPicPr>
                <p:cNvPr id="477" name="Freihand 476">
                  <a:extLst>
                    <a:ext uri="{FF2B5EF4-FFF2-40B4-BE49-F238E27FC236}">
                      <a16:creationId xmlns:a16="http://schemas.microsoft.com/office/drawing/2014/main" id="{2C5FC1AE-5ADE-4596-B1CD-5B1A63C269CD}"/>
                    </a:ext>
                  </a:extLst>
                </p:cNvPr>
                <p:cNvPicPr/>
                <p:nvPr/>
              </p:nvPicPr>
              <p:blipFill>
                <a:blip r:embed="rId690"/>
                <a:stretch>
                  <a:fillRect/>
                </a:stretch>
              </p:blipFill>
              <p:spPr>
                <a:xfrm>
                  <a:off x="10805741" y="3606872"/>
                  <a:ext cx="54000" cy="29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1">
            <p14:nvContentPartPr>
              <p14:cNvPr id="479" name="Freihand 478">
                <a:extLst>
                  <a:ext uri="{FF2B5EF4-FFF2-40B4-BE49-F238E27FC236}">
                    <a16:creationId xmlns:a16="http://schemas.microsoft.com/office/drawing/2014/main" id="{66CFF334-EDCF-4E83-9A76-336C2E965948}"/>
                  </a:ext>
                </a:extLst>
              </p14:cNvPr>
              <p14:cNvContentPartPr/>
              <p14:nvPr/>
            </p14:nvContentPartPr>
            <p14:xfrm>
              <a:off x="5809661" y="4554752"/>
              <a:ext cx="226440" cy="23040"/>
            </p14:xfrm>
          </p:contentPart>
        </mc:Choice>
        <mc:Fallback>
          <p:pic>
            <p:nvPicPr>
              <p:cNvPr id="479" name="Freihand 478">
                <a:extLst>
                  <a:ext uri="{FF2B5EF4-FFF2-40B4-BE49-F238E27FC236}">
                    <a16:creationId xmlns:a16="http://schemas.microsoft.com/office/drawing/2014/main" id="{66CFF334-EDCF-4E83-9A76-336C2E965948}"/>
                  </a:ext>
                </a:extLst>
              </p:cNvPr>
              <p:cNvPicPr/>
              <p:nvPr/>
            </p:nvPicPr>
            <p:blipFill>
              <a:blip r:embed="rId692"/>
              <a:stretch>
                <a:fillRect/>
              </a:stretch>
            </p:blipFill>
            <p:spPr>
              <a:xfrm>
                <a:off x="5805341" y="4550432"/>
                <a:ext cx="235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80" name="Freihand 479">
                <a:extLst>
                  <a:ext uri="{FF2B5EF4-FFF2-40B4-BE49-F238E27FC236}">
                    <a16:creationId xmlns:a16="http://schemas.microsoft.com/office/drawing/2014/main" id="{F0ADCBB3-C9CB-4753-B2CF-57AE64BDE7FB}"/>
                  </a:ext>
                </a:extLst>
              </p14:cNvPr>
              <p14:cNvContentPartPr/>
              <p14:nvPr/>
            </p14:nvContentPartPr>
            <p14:xfrm>
              <a:off x="5813981" y="4596152"/>
              <a:ext cx="226080" cy="19800"/>
            </p14:xfrm>
          </p:contentPart>
        </mc:Choice>
        <mc:Fallback>
          <p:pic>
            <p:nvPicPr>
              <p:cNvPr id="480" name="Freihand 479">
                <a:extLst>
                  <a:ext uri="{FF2B5EF4-FFF2-40B4-BE49-F238E27FC236}">
                    <a16:creationId xmlns:a16="http://schemas.microsoft.com/office/drawing/2014/main" id="{F0ADCBB3-C9CB-4753-B2CF-57AE64BDE7FB}"/>
                  </a:ext>
                </a:extLst>
              </p:cNvPr>
              <p:cNvPicPr/>
              <p:nvPr/>
            </p:nvPicPr>
            <p:blipFill>
              <a:blip r:embed="rId694"/>
              <a:stretch>
                <a:fillRect/>
              </a:stretch>
            </p:blipFill>
            <p:spPr>
              <a:xfrm>
                <a:off x="5809661" y="4591832"/>
                <a:ext cx="234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81" name="Freihand 480">
                <a:extLst>
                  <a:ext uri="{FF2B5EF4-FFF2-40B4-BE49-F238E27FC236}">
                    <a16:creationId xmlns:a16="http://schemas.microsoft.com/office/drawing/2014/main" id="{D891E17E-A212-4CB0-88B0-54B72E86E3CA}"/>
                  </a:ext>
                </a:extLst>
              </p14:cNvPr>
              <p14:cNvContentPartPr/>
              <p14:nvPr/>
            </p14:nvContentPartPr>
            <p14:xfrm>
              <a:off x="6056981" y="4488512"/>
              <a:ext cx="160920" cy="202320"/>
            </p14:xfrm>
          </p:contentPart>
        </mc:Choice>
        <mc:Fallback>
          <p:pic>
            <p:nvPicPr>
              <p:cNvPr id="481" name="Freihand 480">
                <a:extLst>
                  <a:ext uri="{FF2B5EF4-FFF2-40B4-BE49-F238E27FC236}">
                    <a16:creationId xmlns:a16="http://schemas.microsoft.com/office/drawing/2014/main" id="{D891E17E-A212-4CB0-88B0-54B72E86E3CA}"/>
                  </a:ext>
                </a:extLst>
              </p:cNvPr>
              <p:cNvPicPr/>
              <p:nvPr/>
            </p:nvPicPr>
            <p:blipFill>
              <a:blip r:embed="rId696"/>
              <a:stretch>
                <a:fillRect/>
              </a:stretch>
            </p:blipFill>
            <p:spPr>
              <a:xfrm>
                <a:off x="6052661" y="4484192"/>
                <a:ext cx="169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83" name="Freihand 482">
                <a:extLst>
                  <a:ext uri="{FF2B5EF4-FFF2-40B4-BE49-F238E27FC236}">
                    <a16:creationId xmlns:a16="http://schemas.microsoft.com/office/drawing/2014/main" id="{412A0595-F423-4ADE-9201-7B64015BA04F}"/>
                  </a:ext>
                </a:extLst>
              </p14:cNvPr>
              <p14:cNvContentPartPr/>
              <p14:nvPr/>
            </p14:nvContentPartPr>
            <p14:xfrm>
              <a:off x="6357941" y="4463672"/>
              <a:ext cx="11160" cy="126000"/>
            </p14:xfrm>
          </p:contentPart>
        </mc:Choice>
        <mc:Fallback>
          <p:pic>
            <p:nvPicPr>
              <p:cNvPr id="483" name="Freihand 482">
                <a:extLst>
                  <a:ext uri="{FF2B5EF4-FFF2-40B4-BE49-F238E27FC236}">
                    <a16:creationId xmlns:a16="http://schemas.microsoft.com/office/drawing/2014/main" id="{412A0595-F423-4ADE-9201-7B64015BA04F}"/>
                  </a:ext>
                </a:extLst>
              </p:cNvPr>
              <p:cNvPicPr/>
              <p:nvPr/>
            </p:nvPicPr>
            <p:blipFill>
              <a:blip r:embed="rId698"/>
              <a:stretch>
                <a:fillRect/>
              </a:stretch>
            </p:blipFill>
            <p:spPr>
              <a:xfrm>
                <a:off x="6353621" y="4459352"/>
                <a:ext cx="19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84" name="Freihand 483">
                <a:extLst>
                  <a:ext uri="{FF2B5EF4-FFF2-40B4-BE49-F238E27FC236}">
                    <a16:creationId xmlns:a16="http://schemas.microsoft.com/office/drawing/2014/main" id="{21195C4A-229E-4FF7-9254-1A8651D0AB90}"/>
                  </a:ext>
                </a:extLst>
              </p14:cNvPr>
              <p14:cNvContentPartPr/>
              <p14:nvPr/>
            </p14:nvContentPartPr>
            <p14:xfrm>
              <a:off x="6296741" y="4559432"/>
              <a:ext cx="160920" cy="48240"/>
            </p14:xfrm>
          </p:contentPart>
        </mc:Choice>
        <mc:Fallback>
          <p:pic>
            <p:nvPicPr>
              <p:cNvPr id="484" name="Freihand 483">
                <a:extLst>
                  <a:ext uri="{FF2B5EF4-FFF2-40B4-BE49-F238E27FC236}">
                    <a16:creationId xmlns:a16="http://schemas.microsoft.com/office/drawing/2014/main" id="{21195C4A-229E-4FF7-9254-1A8651D0AB90}"/>
                  </a:ext>
                </a:extLst>
              </p:cNvPr>
              <p:cNvPicPr/>
              <p:nvPr/>
            </p:nvPicPr>
            <p:blipFill>
              <a:blip r:embed="rId700"/>
              <a:stretch>
                <a:fillRect/>
              </a:stretch>
            </p:blipFill>
            <p:spPr>
              <a:xfrm>
                <a:off x="6292421" y="4555112"/>
                <a:ext cx="169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85" name="Freihand 484">
                <a:extLst>
                  <a:ext uri="{FF2B5EF4-FFF2-40B4-BE49-F238E27FC236}">
                    <a16:creationId xmlns:a16="http://schemas.microsoft.com/office/drawing/2014/main" id="{95553C04-4872-411B-BA24-18A402AF145E}"/>
                  </a:ext>
                </a:extLst>
              </p14:cNvPr>
              <p14:cNvContentPartPr/>
              <p14:nvPr/>
            </p14:nvContentPartPr>
            <p14:xfrm>
              <a:off x="6273701" y="4435232"/>
              <a:ext cx="319320" cy="134640"/>
            </p14:xfrm>
          </p:contentPart>
        </mc:Choice>
        <mc:Fallback>
          <p:pic>
            <p:nvPicPr>
              <p:cNvPr id="485" name="Freihand 484">
                <a:extLst>
                  <a:ext uri="{FF2B5EF4-FFF2-40B4-BE49-F238E27FC236}">
                    <a16:creationId xmlns:a16="http://schemas.microsoft.com/office/drawing/2014/main" id="{95553C04-4872-411B-BA24-18A402AF145E}"/>
                  </a:ext>
                </a:extLst>
              </p:cNvPr>
              <p:cNvPicPr/>
              <p:nvPr/>
            </p:nvPicPr>
            <p:blipFill>
              <a:blip r:embed="rId702"/>
              <a:stretch>
                <a:fillRect/>
              </a:stretch>
            </p:blipFill>
            <p:spPr>
              <a:xfrm>
                <a:off x="6269381" y="4430912"/>
                <a:ext cx="327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86" name="Freihand 485">
                <a:extLst>
                  <a:ext uri="{FF2B5EF4-FFF2-40B4-BE49-F238E27FC236}">
                    <a16:creationId xmlns:a16="http://schemas.microsoft.com/office/drawing/2014/main" id="{3D2BF757-FAA7-4AF3-B5C1-35D9ED6CBF9C}"/>
                  </a:ext>
                </a:extLst>
              </p14:cNvPr>
              <p14:cNvContentPartPr/>
              <p14:nvPr/>
            </p14:nvContentPartPr>
            <p14:xfrm>
              <a:off x="6603101" y="4476632"/>
              <a:ext cx="83880" cy="95760"/>
            </p14:xfrm>
          </p:contentPart>
        </mc:Choice>
        <mc:Fallback>
          <p:pic>
            <p:nvPicPr>
              <p:cNvPr id="486" name="Freihand 485">
                <a:extLst>
                  <a:ext uri="{FF2B5EF4-FFF2-40B4-BE49-F238E27FC236}">
                    <a16:creationId xmlns:a16="http://schemas.microsoft.com/office/drawing/2014/main" id="{3D2BF757-FAA7-4AF3-B5C1-35D9ED6CBF9C}"/>
                  </a:ext>
                </a:extLst>
              </p:cNvPr>
              <p:cNvPicPr/>
              <p:nvPr/>
            </p:nvPicPr>
            <p:blipFill>
              <a:blip r:embed="rId704"/>
              <a:stretch>
                <a:fillRect/>
              </a:stretch>
            </p:blipFill>
            <p:spPr>
              <a:xfrm>
                <a:off x="6598781" y="4472312"/>
                <a:ext cx="92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87" name="Freihand 486">
                <a:extLst>
                  <a:ext uri="{FF2B5EF4-FFF2-40B4-BE49-F238E27FC236}">
                    <a16:creationId xmlns:a16="http://schemas.microsoft.com/office/drawing/2014/main" id="{2CA85387-EE92-42F2-86FD-BD14740B7DDB}"/>
                  </a:ext>
                </a:extLst>
              </p14:cNvPr>
              <p14:cNvContentPartPr/>
              <p14:nvPr/>
            </p14:nvContentPartPr>
            <p14:xfrm>
              <a:off x="6711101" y="4478792"/>
              <a:ext cx="190800" cy="268200"/>
            </p14:xfrm>
          </p:contentPart>
        </mc:Choice>
        <mc:Fallback>
          <p:pic>
            <p:nvPicPr>
              <p:cNvPr id="487" name="Freihand 486">
                <a:extLst>
                  <a:ext uri="{FF2B5EF4-FFF2-40B4-BE49-F238E27FC236}">
                    <a16:creationId xmlns:a16="http://schemas.microsoft.com/office/drawing/2014/main" id="{2CA85387-EE92-42F2-86FD-BD14740B7DDB}"/>
                  </a:ext>
                </a:extLst>
              </p:cNvPr>
              <p:cNvPicPr/>
              <p:nvPr/>
            </p:nvPicPr>
            <p:blipFill>
              <a:blip r:embed="rId706"/>
              <a:stretch>
                <a:fillRect/>
              </a:stretch>
            </p:blipFill>
            <p:spPr>
              <a:xfrm>
                <a:off x="6706781" y="4474472"/>
                <a:ext cx="1994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88" name="Freihand 487">
                <a:extLst>
                  <a:ext uri="{FF2B5EF4-FFF2-40B4-BE49-F238E27FC236}">
                    <a16:creationId xmlns:a16="http://schemas.microsoft.com/office/drawing/2014/main" id="{AF36AF79-5F50-496C-B8C7-6BBB3535EBF4}"/>
                  </a:ext>
                </a:extLst>
              </p14:cNvPr>
              <p14:cNvContentPartPr/>
              <p14:nvPr/>
            </p14:nvContentPartPr>
            <p14:xfrm>
              <a:off x="6915221" y="4452152"/>
              <a:ext cx="86760" cy="115200"/>
            </p14:xfrm>
          </p:contentPart>
        </mc:Choice>
        <mc:Fallback>
          <p:pic>
            <p:nvPicPr>
              <p:cNvPr id="488" name="Freihand 487">
                <a:extLst>
                  <a:ext uri="{FF2B5EF4-FFF2-40B4-BE49-F238E27FC236}">
                    <a16:creationId xmlns:a16="http://schemas.microsoft.com/office/drawing/2014/main" id="{AF36AF79-5F50-496C-B8C7-6BBB3535EBF4}"/>
                  </a:ext>
                </a:extLst>
              </p:cNvPr>
              <p:cNvPicPr/>
              <p:nvPr/>
            </p:nvPicPr>
            <p:blipFill>
              <a:blip r:embed="rId708"/>
              <a:stretch>
                <a:fillRect/>
              </a:stretch>
            </p:blipFill>
            <p:spPr>
              <a:xfrm>
                <a:off x="6910901" y="4447832"/>
                <a:ext cx="95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89" name="Freihand 488">
                <a:extLst>
                  <a:ext uri="{FF2B5EF4-FFF2-40B4-BE49-F238E27FC236}">
                    <a16:creationId xmlns:a16="http://schemas.microsoft.com/office/drawing/2014/main" id="{FDAC11F6-B9FD-4A6C-AA45-2A8657065B8D}"/>
                  </a:ext>
                </a:extLst>
              </p14:cNvPr>
              <p14:cNvContentPartPr/>
              <p14:nvPr/>
            </p14:nvContentPartPr>
            <p14:xfrm>
              <a:off x="7032941" y="4380152"/>
              <a:ext cx="468720" cy="163080"/>
            </p14:xfrm>
          </p:contentPart>
        </mc:Choice>
        <mc:Fallback>
          <p:pic>
            <p:nvPicPr>
              <p:cNvPr id="489" name="Freihand 488">
                <a:extLst>
                  <a:ext uri="{FF2B5EF4-FFF2-40B4-BE49-F238E27FC236}">
                    <a16:creationId xmlns:a16="http://schemas.microsoft.com/office/drawing/2014/main" id="{FDAC11F6-B9FD-4A6C-AA45-2A8657065B8D}"/>
                  </a:ext>
                </a:extLst>
              </p:cNvPr>
              <p:cNvPicPr/>
              <p:nvPr/>
            </p:nvPicPr>
            <p:blipFill>
              <a:blip r:embed="rId710"/>
              <a:stretch>
                <a:fillRect/>
              </a:stretch>
            </p:blipFill>
            <p:spPr>
              <a:xfrm>
                <a:off x="7028621" y="4375832"/>
                <a:ext cx="477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91" name="Freihand 490">
                <a:extLst>
                  <a:ext uri="{FF2B5EF4-FFF2-40B4-BE49-F238E27FC236}">
                    <a16:creationId xmlns:a16="http://schemas.microsoft.com/office/drawing/2014/main" id="{B9ABBFEF-D778-40A8-B4FA-B6BF640812A8}"/>
                  </a:ext>
                </a:extLst>
              </p14:cNvPr>
              <p14:cNvContentPartPr/>
              <p14:nvPr/>
            </p14:nvContentPartPr>
            <p14:xfrm>
              <a:off x="7556021" y="4446752"/>
              <a:ext cx="316440" cy="119880"/>
            </p14:xfrm>
          </p:contentPart>
        </mc:Choice>
        <mc:Fallback>
          <p:pic>
            <p:nvPicPr>
              <p:cNvPr id="491" name="Freihand 490">
                <a:extLst>
                  <a:ext uri="{FF2B5EF4-FFF2-40B4-BE49-F238E27FC236}">
                    <a16:creationId xmlns:a16="http://schemas.microsoft.com/office/drawing/2014/main" id="{B9ABBFEF-D778-40A8-B4FA-B6BF640812A8}"/>
                  </a:ext>
                </a:extLst>
              </p:cNvPr>
              <p:cNvPicPr/>
              <p:nvPr/>
            </p:nvPicPr>
            <p:blipFill>
              <a:blip r:embed="rId712"/>
              <a:stretch>
                <a:fillRect/>
              </a:stretch>
            </p:blipFill>
            <p:spPr>
              <a:xfrm>
                <a:off x="7551701" y="4442432"/>
                <a:ext cx="325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92" name="Freihand 491">
                <a:extLst>
                  <a:ext uri="{FF2B5EF4-FFF2-40B4-BE49-F238E27FC236}">
                    <a16:creationId xmlns:a16="http://schemas.microsoft.com/office/drawing/2014/main" id="{21F67CBA-9F2E-4AC5-8FCD-E8AB1B9416B9}"/>
                  </a:ext>
                </a:extLst>
              </p14:cNvPr>
              <p14:cNvContentPartPr/>
              <p14:nvPr/>
            </p14:nvContentPartPr>
            <p14:xfrm>
              <a:off x="7898741" y="4440272"/>
              <a:ext cx="96840" cy="84600"/>
            </p14:xfrm>
          </p:contentPart>
        </mc:Choice>
        <mc:Fallback>
          <p:pic>
            <p:nvPicPr>
              <p:cNvPr id="492" name="Freihand 491">
                <a:extLst>
                  <a:ext uri="{FF2B5EF4-FFF2-40B4-BE49-F238E27FC236}">
                    <a16:creationId xmlns:a16="http://schemas.microsoft.com/office/drawing/2014/main" id="{21F67CBA-9F2E-4AC5-8FCD-E8AB1B9416B9}"/>
                  </a:ext>
                </a:extLst>
              </p:cNvPr>
              <p:cNvPicPr/>
              <p:nvPr/>
            </p:nvPicPr>
            <p:blipFill>
              <a:blip r:embed="rId714"/>
              <a:stretch>
                <a:fillRect/>
              </a:stretch>
            </p:blipFill>
            <p:spPr>
              <a:xfrm>
                <a:off x="7894421" y="4435952"/>
                <a:ext cx="105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93" name="Freihand 492">
                <a:extLst>
                  <a:ext uri="{FF2B5EF4-FFF2-40B4-BE49-F238E27FC236}">
                    <a16:creationId xmlns:a16="http://schemas.microsoft.com/office/drawing/2014/main" id="{BC687EE9-FC19-4817-B387-B0498F2DCC93}"/>
                  </a:ext>
                </a:extLst>
              </p14:cNvPr>
              <p14:cNvContentPartPr/>
              <p14:nvPr/>
            </p14:nvContentPartPr>
            <p14:xfrm>
              <a:off x="8035541" y="4337672"/>
              <a:ext cx="144000" cy="179640"/>
            </p14:xfrm>
          </p:contentPart>
        </mc:Choice>
        <mc:Fallback>
          <p:pic>
            <p:nvPicPr>
              <p:cNvPr id="493" name="Freihand 492">
                <a:extLst>
                  <a:ext uri="{FF2B5EF4-FFF2-40B4-BE49-F238E27FC236}">
                    <a16:creationId xmlns:a16="http://schemas.microsoft.com/office/drawing/2014/main" id="{BC687EE9-FC19-4817-B387-B0498F2DCC93}"/>
                  </a:ext>
                </a:extLst>
              </p:cNvPr>
              <p:cNvPicPr/>
              <p:nvPr/>
            </p:nvPicPr>
            <p:blipFill>
              <a:blip r:embed="rId716"/>
              <a:stretch>
                <a:fillRect/>
              </a:stretch>
            </p:blipFill>
            <p:spPr>
              <a:xfrm>
                <a:off x="8031221" y="4333352"/>
                <a:ext cx="1526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94" name="Freihand 493">
                <a:extLst>
                  <a:ext uri="{FF2B5EF4-FFF2-40B4-BE49-F238E27FC236}">
                    <a16:creationId xmlns:a16="http://schemas.microsoft.com/office/drawing/2014/main" id="{B1FF072F-7A68-4358-8911-3959AE4ED793}"/>
                  </a:ext>
                </a:extLst>
              </p14:cNvPr>
              <p14:cNvContentPartPr/>
              <p14:nvPr/>
            </p14:nvContentPartPr>
            <p14:xfrm>
              <a:off x="8215901" y="4417232"/>
              <a:ext cx="27360" cy="76320"/>
            </p14:xfrm>
          </p:contentPart>
        </mc:Choice>
        <mc:Fallback>
          <p:pic>
            <p:nvPicPr>
              <p:cNvPr id="494" name="Freihand 493">
                <a:extLst>
                  <a:ext uri="{FF2B5EF4-FFF2-40B4-BE49-F238E27FC236}">
                    <a16:creationId xmlns:a16="http://schemas.microsoft.com/office/drawing/2014/main" id="{B1FF072F-7A68-4358-8911-3959AE4ED793}"/>
                  </a:ext>
                </a:extLst>
              </p:cNvPr>
              <p:cNvPicPr/>
              <p:nvPr/>
            </p:nvPicPr>
            <p:blipFill>
              <a:blip r:embed="rId718"/>
              <a:stretch>
                <a:fillRect/>
              </a:stretch>
            </p:blipFill>
            <p:spPr>
              <a:xfrm>
                <a:off x="8211581" y="4412912"/>
                <a:ext cx="36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95" name="Freihand 494">
                <a:extLst>
                  <a:ext uri="{FF2B5EF4-FFF2-40B4-BE49-F238E27FC236}">
                    <a16:creationId xmlns:a16="http://schemas.microsoft.com/office/drawing/2014/main" id="{24FBD70D-E690-4654-B858-06E479D76C8E}"/>
                  </a:ext>
                </a:extLst>
              </p14:cNvPr>
              <p14:cNvContentPartPr/>
              <p14:nvPr/>
            </p14:nvContentPartPr>
            <p14:xfrm>
              <a:off x="8255141" y="4343072"/>
              <a:ext cx="105120" cy="153360"/>
            </p14:xfrm>
          </p:contentPart>
        </mc:Choice>
        <mc:Fallback>
          <p:pic>
            <p:nvPicPr>
              <p:cNvPr id="495" name="Freihand 494">
                <a:extLst>
                  <a:ext uri="{FF2B5EF4-FFF2-40B4-BE49-F238E27FC236}">
                    <a16:creationId xmlns:a16="http://schemas.microsoft.com/office/drawing/2014/main" id="{24FBD70D-E690-4654-B858-06E479D76C8E}"/>
                  </a:ext>
                </a:extLst>
              </p:cNvPr>
              <p:cNvPicPr/>
              <p:nvPr/>
            </p:nvPicPr>
            <p:blipFill>
              <a:blip r:embed="rId720"/>
              <a:stretch>
                <a:fillRect/>
              </a:stretch>
            </p:blipFill>
            <p:spPr>
              <a:xfrm>
                <a:off x="8250821" y="4338752"/>
                <a:ext cx="113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96" name="Freihand 495">
                <a:extLst>
                  <a:ext uri="{FF2B5EF4-FFF2-40B4-BE49-F238E27FC236}">
                    <a16:creationId xmlns:a16="http://schemas.microsoft.com/office/drawing/2014/main" id="{229CBF0A-14EE-4AC9-910B-1F978DEA85C1}"/>
                  </a:ext>
                </a:extLst>
              </p14:cNvPr>
              <p14:cNvContentPartPr/>
              <p14:nvPr/>
            </p14:nvContentPartPr>
            <p14:xfrm>
              <a:off x="8327141" y="4347392"/>
              <a:ext cx="235080" cy="154080"/>
            </p14:xfrm>
          </p:contentPart>
        </mc:Choice>
        <mc:Fallback>
          <p:pic>
            <p:nvPicPr>
              <p:cNvPr id="496" name="Freihand 495">
                <a:extLst>
                  <a:ext uri="{FF2B5EF4-FFF2-40B4-BE49-F238E27FC236}">
                    <a16:creationId xmlns:a16="http://schemas.microsoft.com/office/drawing/2014/main" id="{229CBF0A-14EE-4AC9-910B-1F978DEA85C1}"/>
                  </a:ext>
                </a:extLst>
              </p:cNvPr>
              <p:cNvPicPr/>
              <p:nvPr/>
            </p:nvPicPr>
            <p:blipFill>
              <a:blip r:embed="rId722"/>
              <a:stretch>
                <a:fillRect/>
              </a:stretch>
            </p:blipFill>
            <p:spPr>
              <a:xfrm>
                <a:off x="8322821" y="4343072"/>
                <a:ext cx="243720" cy="162720"/>
              </a:xfrm>
              <a:prstGeom prst="rect">
                <a:avLst/>
              </a:prstGeom>
            </p:spPr>
          </p:pic>
        </mc:Fallback>
      </mc:AlternateContent>
      <p:grpSp>
        <p:nvGrpSpPr>
          <p:cNvPr id="504" name="Gruppieren 503">
            <a:extLst>
              <a:ext uri="{FF2B5EF4-FFF2-40B4-BE49-F238E27FC236}">
                <a16:creationId xmlns:a16="http://schemas.microsoft.com/office/drawing/2014/main" id="{353ED5F4-4AFF-4314-8C5B-E4D1037F4256}"/>
              </a:ext>
            </a:extLst>
          </p:cNvPr>
          <p:cNvGrpSpPr/>
          <p:nvPr/>
        </p:nvGrpSpPr>
        <p:grpSpPr>
          <a:xfrm>
            <a:off x="6254981" y="4713872"/>
            <a:ext cx="1237680" cy="261000"/>
            <a:chOff x="6254981" y="4713872"/>
            <a:chExt cx="1237680" cy="261000"/>
          </a:xfrm>
        </p:grpSpPr>
        <mc:AlternateContent xmlns:mc="http://schemas.openxmlformats.org/markup-compatibility/2006">
          <mc:Choice xmlns:p14="http://schemas.microsoft.com/office/powerpoint/2010/main" Requires="p14">
            <p:contentPart p14:bwMode="auto" r:id="rId723">
              <p14:nvContentPartPr>
                <p14:cNvPr id="497" name="Freihand 496">
                  <a:extLst>
                    <a:ext uri="{FF2B5EF4-FFF2-40B4-BE49-F238E27FC236}">
                      <a16:creationId xmlns:a16="http://schemas.microsoft.com/office/drawing/2014/main" id="{F96E47DA-F53C-4FC0-873B-CC048012F8CB}"/>
                    </a:ext>
                  </a:extLst>
                </p14:cNvPr>
                <p14:cNvContentPartPr/>
                <p14:nvPr/>
              </p14:nvContentPartPr>
              <p14:xfrm>
                <a:off x="6254981" y="4809272"/>
                <a:ext cx="155520" cy="160200"/>
              </p14:xfrm>
            </p:contentPart>
          </mc:Choice>
          <mc:Fallback>
            <p:pic>
              <p:nvPicPr>
                <p:cNvPr id="497" name="Freihand 496">
                  <a:extLst>
                    <a:ext uri="{FF2B5EF4-FFF2-40B4-BE49-F238E27FC236}">
                      <a16:creationId xmlns:a16="http://schemas.microsoft.com/office/drawing/2014/main" id="{F96E47DA-F53C-4FC0-873B-CC048012F8CB}"/>
                    </a:ext>
                  </a:extLst>
                </p:cNvPr>
                <p:cNvPicPr/>
                <p:nvPr/>
              </p:nvPicPr>
              <p:blipFill>
                <a:blip r:embed="rId724"/>
                <a:stretch>
                  <a:fillRect/>
                </a:stretch>
              </p:blipFill>
              <p:spPr>
                <a:xfrm>
                  <a:off x="6250661" y="4804952"/>
                  <a:ext cx="164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99" name="Freihand 498">
                  <a:extLst>
                    <a:ext uri="{FF2B5EF4-FFF2-40B4-BE49-F238E27FC236}">
                      <a16:creationId xmlns:a16="http://schemas.microsoft.com/office/drawing/2014/main" id="{96E448AB-3EA3-4BF1-A6D7-AB1C6B06720C}"/>
                    </a:ext>
                  </a:extLst>
                </p14:cNvPr>
                <p14:cNvContentPartPr/>
                <p14:nvPr/>
              </p14:nvContentPartPr>
              <p14:xfrm>
                <a:off x="6403661" y="4787312"/>
                <a:ext cx="506160" cy="178200"/>
              </p14:xfrm>
            </p:contentPart>
          </mc:Choice>
          <mc:Fallback>
            <p:pic>
              <p:nvPicPr>
                <p:cNvPr id="499" name="Freihand 498">
                  <a:extLst>
                    <a:ext uri="{FF2B5EF4-FFF2-40B4-BE49-F238E27FC236}">
                      <a16:creationId xmlns:a16="http://schemas.microsoft.com/office/drawing/2014/main" id="{96E448AB-3EA3-4BF1-A6D7-AB1C6B06720C}"/>
                    </a:ext>
                  </a:extLst>
                </p:cNvPr>
                <p:cNvPicPr/>
                <p:nvPr/>
              </p:nvPicPr>
              <p:blipFill>
                <a:blip r:embed="rId726"/>
                <a:stretch>
                  <a:fillRect/>
                </a:stretch>
              </p:blipFill>
              <p:spPr>
                <a:xfrm>
                  <a:off x="6399341" y="4782992"/>
                  <a:ext cx="5148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500" name="Freihand 499">
                  <a:extLst>
                    <a:ext uri="{FF2B5EF4-FFF2-40B4-BE49-F238E27FC236}">
                      <a16:creationId xmlns:a16="http://schemas.microsoft.com/office/drawing/2014/main" id="{F45D0846-46D8-4ED9-9933-86B5717D0ECC}"/>
                    </a:ext>
                  </a:extLst>
                </p14:cNvPr>
                <p14:cNvContentPartPr/>
                <p14:nvPr/>
              </p14:nvContentPartPr>
              <p14:xfrm>
                <a:off x="6798221" y="4713872"/>
                <a:ext cx="11880" cy="12960"/>
              </p14:xfrm>
            </p:contentPart>
          </mc:Choice>
          <mc:Fallback>
            <p:pic>
              <p:nvPicPr>
                <p:cNvPr id="500" name="Freihand 499">
                  <a:extLst>
                    <a:ext uri="{FF2B5EF4-FFF2-40B4-BE49-F238E27FC236}">
                      <a16:creationId xmlns:a16="http://schemas.microsoft.com/office/drawing/2014/main" id="{F45D0846-46D8-4ED9-9933-86B5717D0ECC}"/>
                    </a:ext>
                  </a:extLst>
                </p:cNvPr>
                <p:cNvPicPr/>
                <p:nvPr/>
              </p:nvPicPr>
              <p:blipFill>
                <a:blip r:embed="rId728"/>
                <a:stretch>
                  <a:fillRect/>
                </a:stretch>
              </p:blipFill>
              <p:spPr>
                <a:xfrm>
                  <a:off x="6793901" y="4709552"/>
                  <a:ext cx="20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01" name="Freihand 500">
                  <a:extLst>
                    <a:ext uri="{FF2B5EF4-FFF2-40B4-BE49-F238E27FC236}">
                      <a16:creationId xmlns:a16="http://schemas.microsoft.com/office/drawing/2014/main" id="{CED4CE29-622A-46BD-A106-3DAF068E8B75}"/>
                    </a:ext>
                  </a:extLst>
                </p14:cNvPr>
                <p14:cNvContentPartPr/>
                <p14:nvPr/>
              </p14:nvContentPartPr>
              <p14:xfrm>
                <a:off x="7008461" y="4836992"/>
                <a:ext cx="322920" cy="137880"/>
              </p14:xfrm>
            </p:contentPart>
          </mc:Choice>
          <mc:Fallback>
            <p:pic>
              <p:nvPicPr>
                <p:cNvPr id="501" name="Freihand 500">
                  <a:extLst>
                    <a:ext uri="{FF2B5EF4-FFF2-40B4-BE49-F238E27FC236}">
                      <a16:creationId xmlns:a16="http://schemas.microsoft.com/office/drawing/2014/main" id="{CED4CE29-622A-46BD-A106-3DAF068E8B75}"/>
                    </a:ext>
                  </a:extLst>
                </p:cNvPr>
                <p:cNvPicPr/>
                <p:nvPr/>
              </p:nvPicPr>
              <p:blipFill>
                <a:blip r:embed="rId730"/>
                <a:stretch>
                  <a:fillRect/>
                </a:stretch>
              </p:blipFill>
              <p:spPr>
                <a:xfrm>
                  <a:off x="7004141" y="4832672"/>
                  <a:ext cx="331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502" name="Freihand 501">
                  <a:extLst>
                    <a:ext uri="{FF2B5EF4-FFF2-40B4-BE49-F238E27FC236}">
                      <a16:creationId xmlns:a16="http://schemas.microsoft.com/office/drawing/2014/main" id="{59A7C42F-A342-4637-995E-D89056D87F05}"/>
                    </a:ext>
                  </a:extLst>
                </p14:cNvPr>
                <p14:cNvContentPartPr/>
                <p14:nvPr/>
              </p14:nvContentPartPr>
              <p14:xfrm>
                <a:off x="7312301" y="4840232"/>
                <a:ext cx="26640" cy="10800"/>
              </p14:xfrm>
            </p:contentPart>
          </mc:Choice>
          <mc:Fallback>
            <p:pic>
              <p:nvPicPr>
                <p:cNvPr id="502" name="Freihand 501">
                  <a:extLst>
                    <a:ext uri="{FF2B5EF4-FFF2-40B4-BE49-F238E27FC236}">
                      <a16:creationId xmlns:a16="http://schemas.microsoft.com/office/drawing/2014/main" id="{59A7C42F-A342-4637-995E-D89056D87F05}"/>
                    </a:ext>
                  </a:extLst>
                </p:cNvPr>
                <p:cNvPicPr/>
                <p:nvPr/>
              </p:nvPicPr>
              <p:blipFill>
                <a:blip r:embed="rId732"/>
                <a:stretch>
                  <a:fillRect/>
                </a:stretch>
              </p:blipFill>
              <p:spPr>
                <a:xfrm>
                  <a:off x="7307981" y="4835912"/>
                  <a:ext cx="35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503" name="Freihand 502">
                  <a:extLst>
                    <a:ext uri="{FF2B5EF4-FFF2-40B4-BE49-F238E27FC236}">
                      <a16:creationId xmlns:a16="http://schemas.microsoft.com/office/drawing/2014/main" id="{2E3E0259-FE67-44E3-ABA4-18C5F0C0F7AA}"/>
                    </a:ext>
                  </a:extLst>
                </p14:cNvPr>
                <p14:cNvContentPartPr/>
                <p14:nvPr/>
              </p14:nvContentPartPr>
              <p14:xfrm>
                <a:off x="7387181" y="4867232"/>
                <a:ext cx="105480" cy="98640"/>
              </p14:xfrm>
            </p:contentPart>
          </mc:Choice>
          <mc:Fallback>
            <p:pic>
              <p:nvPicPr>
                <p:cNvPr id="503" name="Freihand 502">
                  <a:extLst>
                    <a:ext uri="{FF2B5EF4-FFF2-40B4-BE49-F238E27FC236}">
                      <a16:creationId xmlns:a16="http://schemas.microsoft.com/office/drawing/2014/main" id="{2E3E0259-FE67-44E3-ABA4-18C5F0C0F7AA}"/>
                    </a:ext>
                  </a:extLst>
                </p:cNvPr>
                <p:cNvPicPr/>
                <p:nvPr/>
              </p:nvPicPr>
              <p:blipFill>
                <a:blip r:embed="rId734"/>
                <a:stretch>
                  <a:fillRect/>
                </a:stretch>
              </p:blipFill>
              <p:spPr>
                <a:xfrm>
                  <a:off x="7382861" y="4862912"/>
                  <a:ext cx="114120" cy="107280"/>
                </a:xfrm>
                <a:prstGeom prst="rect">
                  <a:avLst/>
                </a:prstGeom>
              </p:spPr>
            </p:pic>
          </mc:Fallback>
        </mc:AlternateContent>
      </p:grpSp>
      <p:grpSp>
        <p:nvGrpSpPr>
          <p:cNvPr id="534" name="Gruppieren 533">
            <a:extLst>
              <a:ext uri="{FF2B5EF4-FFF2-40B4-BE49-F238E27FC236}">
                <a16:creationId xmlns:a16="http://schemas.microsoft.com/office/drawing/2014/main" id="{F8710A20-63D1-4DD9-ACD9-519571734596}"/>
              </a:ext>
            </a:extLst>
          </p:cNvPr>
          <p:cNvGrpSpPr/>
          <p:nvPr/>
        </p:nvGrpSpPr>
        <p:grpSpPr>
          <a:xfrm>
            <a:off x="6271541" y="5082512"/>
            <a:ext cx="1872000" cy="553320"/>
            <a:chOff x="6271541" y="5082512"/>
            <a:chExt cx="1872000" cy="553320"/>
          </a:xfrm>
        </p:grpSpPr>
        <mc:AlternateContent xmlns:mc="http://schemas.openxmlformats.org/markup-compatibility/2006">
          <mc:Choice xmlns:p14="http://schemas.microsoft.com/office/powerpoint/2010/main" Requires="p14">
            <p:contentPart p14:bwMode="auto" r:id="rId735">
              <p14:nvContentPartPr>
                <p14:cNvPr id="505" name="Freihand 504">
                  <a:extLst>
                    <a:ext uri="{FF2B5EF4-FFF2-40B4-BE49-F238E27FC236}">
                      <a16:creationId xmlns:a16="http://schemas.microsoft.com/office/drawing/2014/main" id="{C938D525-7684-42BD-9E91-B76DF8F7A4CE}"/>
                    </a:ext>
                  </a:extLst>
                </p14:cNvPr>
                <p14:cNvContentPartPr/>
                <p14:nvPr/>
              </p14:nvContentPartPr>
              <p14:xfrm>
                <a:off x="6271541" y="5082512"/>
                <a:ext cx="97560" cy="229320"/>
              </p14:xfrm>
            </p:contentPart>
          </mc:Choice>
          <mc:Fallback>
            <p:pic>
              <p:nvPicPr>
                <p:cNvPr id="505" name="Freihand 504">
                  <a:extLst>
                    <a:ext uri="{FF2B5EF4-FFF2-40B4-BE49-F238E27FC236}">
                      <a16:creationId xmlns:a16="http://schemas.microsoft.com/office/drawing/2014/main" id="{C938D525-7684-42BD-9E91-B76DF8F7A4CE}"/>
                    </a:ext>
                  </a:extLst>
                </p:cNvPr>
                <p:cNvPicPr/>
                <p:nvPr/>
              </p:nvPicPr>
              <p:blipFill>
                <a:blip r:embed="rId736"/>
                <a:stretch>
                  <a:fillRect/>
                </a:stretch>
              </p:blipFill>
              <p:spPr>
                <a:xfrm>
                  <a:off x="6267221" y="5078192"/>
                  <a:ext cx="1062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506" name="Freihand 505">
                  <a:extLst>
                    <a:ext uri="{FF2B5EF4-FFF2-40B4-BE49-F238E27FC236}">
                      <a16:creationId xmlns:a16="http://schemas.microsoft.com/office/drawing/2014/main" id="{66B413BE-634C-44CA-A8A1-D0FC11BB3E0E}"/>
                    </a:ext>
                  </a:extLst>
                </p14:cNvPr>
                <p14:cNvContentPartPr/>
                <p14:nvPr/>
              </p14:nvContentPartPr>
              <p14:xfrm>
                <a:off x="6366221" y="5117432"/>
                <a:ext cx="65160" cy="185760"/>
              </p14:xfrm>
            </p:contentPart>
          </mc:Choice>
          <mc:Fallback>
            <p:pic>
              <p:nvPicPr>
                <p:cNvPr id="506" name="Freihand 505">
                  <a:extLst>
                    <a:ext uri="{FF2B5EF4-FFF2-40B4-BE49-F238E27FC236}">
                      <a16:creationId xmlns:a16="http://schemas.microsoft.com/office/drawing/2014/main" id="{66B413BE-634C-44CA-A8A1-D0FC11BB3E0E}"/>
                    </a:ext>
                  </a:extLst>
                </p:cNvPr>
                <p:cNvPicPr/>
                <p:nvPr/>
              </p:nvPicPr>
              <p:blipFill>
                <a:blip r:embed="rId738"/>
                <a:stretch>
                  <a:fillRect/>
                </a:stretch>
              </p:blipFill>
              <p:spPr>
                <a:xfrm>
                  <a:off x="6361901" y="5113112"/>
                  <a:ext cx="73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07" name="Freihand 506">
                  <a:extLst>
                    <a:ext uri="{FF2B5EF4-FFF2-40B4-BE49-F238E27FC236}">
                      <a16:creationId xmlns:a16="http://schemas.microsoft.com/office/drawing/2014/main" id="{6FDE0FB6-BC17-4804-B456-0FB7D5F12B91}"/>
                    </a:ext>
                  </a:extLst>
                </p14:cNvPr>
                <p14:cNvContentPartPr/>
                <p14:nvPr/>
              </p14:nvContentPartPr>
              <p14:xfrm>
                <a:off x="6454421" y="5118872"/>
                <a:ext cx="319680" cy="172080"/>
              </p14:xfrm>
            </p:contentPart>
          </mc:Choice>
          <mc:Fallback>
            <p:pic>
              <p:nvPicPr>
                <p:cNvPr id="507" name="Freihand 506">
                  <a:extLst>
                    <a:ext uri="{FF2B5EF4-FFF2-40B4-BE49-F238E27FC236}">
                      <a16:creationId xmlns:a16="http://schemas.microsoft.com/office/drawing/2014/main" id="{6FDE0FB6-BC17-4804-B456-0FB7D5F12B91}"/>
                    </a:ext>
                  </a:extLst>
                </p:cNvPr>
                <p:cNvPicPr/>
                <p:nvPr/>
              </p:nvPicPr>
              <p:blipFill>
                <a:blip r:embed="rId740"/>
                <a:stretch>
                  <a:fillRect/>
                </a:stretch>
              </p:blipFill>
              <p:spPr>
                <a:xfrm>
                  <a:off x="6450101" y="5114552"/>
                  <a:ext cx="328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508" name="Freihand 507">
                  <a:extLst>
                    <a:ext uri="{FF2B5EF4-FFF2-40B4-BE49-F238E27FC236}">
                      <a16:creationId xmlns:a16="http://schemas.microsoft.com/office/drawing/2014/main" id="{435DE3B0-F796-4742-8947-5507318F5FDA}"/>
                    </a:ext>
                  </a:extLst>
                </p14:cNvPr>
                <p14:cNvContentPartPr/>
                <p14:nvPr/>
              </p14:nvContentPartPr>
              <p14:xfrm>
                <a:off x="6773021" y="5187992"/>
                <a:ext cx="90000" cy="94320"/>
              </p14:xfrm>
            </p:contentPart>
          </mc:Choice>
          <mc:Fallback>
            <p:pic>
              <p:nvPicPr>
                <p:cNvPr id="508" name="Freihand 507">
                  <a:extLst>
                    <a:ext uri="{FF2B5EF4-FFF2-40B4-BE49-F238E27FC236}">
                      <a16:creationId xmlns:a16="http://schemas.microsoft.com/office/drawing/2014/main" id="{435DE3B0-F796-4742-8947-5507318F5FDA}"/>
                    </a:ext>
                  </a:extLst>
                </p:cNvPr>
                <p:cNvPicPr/>
                <p:nvPr/>
              </p:nvPicPr>
              <p:blipFill>
                <a:blip r:embed="rId742"/>
                <a:stretch>
                  <a:fillRect/>
                </a:stretch>
              </p:blipFill>
              <p:spPr>
                <a:xfrm>
                  <a:off x="6768701" y="5183672"/>
                  <a:ext cx="98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509" name="Freihand 508">
                  <a:extLst>
                    <a:ext uri="{FF2B5EF4-FFF2-40B4-BE49-F238E27FC236}">
                      <a16:creationId xmlns:a16="http://schemas.microsoft.com/office/drawing/2014/main" id="{D02F381E-36BB-4244-904F-6C4B584512FE}"/>
                    </a:ext>
                  </a:extLst>
                </p14:cNvPr>
                <p14:cNvContentPartPr/>
                <p14:nvPr/>
              </p14:nvContentPartPr>
              <p14:xfrm>
                <a:off x="6885701" y="5202392"/>
                <a:ext cx="271440" cy="74880"/>
              </p14:xfrm>
            </p:contentPart>
          </mc:Choice>
          <mc:Fallback>
            <p:pic>
              <p:nvPicPr>
                <p:cNvPr id="509" name="Freihand 508">
                  <a:extLst>
                    <a:ext uri="{FF2B5EF4-FFF2-40B4-BE49-F238E27FC236}">
                      <a16:creationId xmlns:a16="http://schemas.microsoft.com/office/drawing/2014/main" id="{D02F381E-36BB-4244-904F-6C4B584512FE}"/>
                    </a:ext>
                  </a:extLst>
                </p:cNvPr>
                <p:cNvPicPr/>
                <p:nvPr/>
              </p:nvPicPr>
              <p:blipFill>
                <a:blip r:embed="rId744"/>
                <a:stretch>
                  <a:fillRect/>
                </a:stretch>
              </p:blipFill>
              <p:spPr>
                <a:xfrm>
                  <a:off x="6881381" y="5198072"/>
                  <a:ext cx="280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510" name="Freihand 509">
                  <a:extLst>
                    <a:ext uri="{FF2B5EF4-FFF2-40B4-BE49-F238E27FC236}">
                      <a16:creationId xmlns:a16="http://schemas.microsoft.com/office/drawing/2014/main" id="{60E8A822-030D-4544-B972-E0A0A862A57B}"/>
                    </a:ext>
                  </a:extLst>
                </p14:cNvPr>
                <p14:cNvContentPartPr/>
                <p14:nvPr/>
              </p14:nvContentPartPr>
              <p14:xfrm>
                <a:off x="7165781" y="5197352"/>
                <a:ext cx="74880" cy="87120"/>
              </p14:xfrm>
            </p:contentPart>
          </mc:Choice>
          <mc:Fallback>
            <p:pic>
              <p:nvPicPr>
                <p:cNvPr id="510" name="Freihand 509">
                  <a:extLst>
                    <a:ext uri="{FF2B5EF4-FFF2-40B4-BE49-F238E27FC236}">
                      <a16:creationId xmlns:a16="http://schemas.microsoft.com/office/drawing/2014/main" id="{60E8A822-030D-4544-B972-E0A0A862A57B}"/>
                    </a:ext>
                  </a:extLst>
                </p:cNvPr>
                <p:cNvPicPr/>
                <p:nvPr/>
              </p:nvPicPr>
              <p:blipFill>
                <a:blip r:embed="rId746"/>
                <a:stretch>
                  <a:fillRect/>
                </a:stretch>
              </p:blipFill>
              <p:spPr>
                <a:xfrm>
                  <a:off x="7161461" y="5193032"/>
                  <a:ext cx="83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511" name="Freihand 510">
                  <a:extLst>
                    <a:ext uri="{FF2B5EF4-FFF2-40B4-BE49-F238E27FC236}">
                      <a16:creationId xmlns:a16="http://schemas.microsoft.com/office/drawing/2014/main" id="{57D42B2D-C583-4751-B90E-3522652A11B1}"/>
                    </a:ext>
                  </a:extLst>
                </p14:cNvPr>
                <p14:cNvContentPartPr/>
                <p14:nvPr/>
              </p14:nvContentPartPr>
              <p14:xfrm>
                <a:off x="7219781" y="5201672"/>
                <a:ext cx="124200" cy="253440"/>
              </p14:xfrm>
            </p:contentPart>
          </mc:Choice>
          <mc:Fallback>
            <p:pic>
              <p:nvPicPr>
                <p:cNvPr id="511" name="Freihand 510">
                  <a:extLst>
                    <a:ext uri="{FF2B5EF4-FFF2-40B4-BE49-F238E27FC236}">
                      <a16:creationId xmlns:a16="http://schemas.microsoft.com/office/drawing/2014/main" id="{57D42B2D-C583-4751-B90E-3522652A11B1}"/>
                    </a:ext>
                  </a:extLst>
                </p:cNvPr>
                <p:cNvPicPr/>
                <p:nvPr/>
              </p:nvPicPr>
              <p:blipFill>
                <a:blip r:embed="rId748"/>
                <a:stretch>
                  <a:fillRect/>
                </a:stretch>
              </p:blipFill>
              <p:spPr>
                <a:xfrm>
                  <a:off x="7215461" y="5197352"/>
                  <a:ext cx="1328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12" name="Freihand 511">
                  <a:extLst>
                    <a:ext uri="{FF2B5EF4-FFF2-40B4-BE49-F238E27FC236}">
                      <a16:creationId xmlns:a16="http://schemas.microsoft.com/office/drawing/2014/main" id="{3106A186-F245-45FD-8E9D-DFA2FB963CF9}"/>
                    </a:ext>
                  </a:extLst>
                </p14:cNvPr>
                <p14:cNvContentPartPr/>
                <p14:nvPr/>
              </p14:nvContentPartPr>
              <p14:xfrm>
                <a:off x="7351541" y="5127152"/>
                <a:ext cx="250920" cy="145800"/>
              </p14:xfrm>
            </p:contentPart>
          </mc:Choice>
          <mc:Fallback>
            <p:pic>
              <p:nvPicPr>
                <p:cNvPr id="512" name="Freihand 511">
                  <a:extLst>
                    <a:ext uri="{FF2B5EF4-FFF2-40B4-BE49-F238E27FC236}">
                      <a16:creationId xmlns:a16="http://schemas.microsoft.com/office/drawing/2014/main" id="{3106A186-F245-45FD-8E9D-DFA2FB963CF9}"/>
                    </a:ext>
                  </a:extLst>
                </p:cNvPr>
                <p:cNvPicPr/>
                <p:nvPr/>
              </p:nvPicPr>
              <p:blipFill>
                <a:blip r:embed="rId750"/>
                <a:stretch>
                  <a:fillRect/>
                </a:stretch>
              </p:blipFill>
              <p:spPr>
                <a:xfrm>
                  <a:off x="7347221" y="5122832"/>
                  <a:ext cx="259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13" name="Freihand 512">
                  <a:extLst>
                    <a:ext uri="{FF2B5EF4-FFF2-40B4-BE49-F238E27FC236}">
                      <a16:creationId xmlns:a16="http://schemas.microsoft.com/office/drawing/2014/main" id="{76F88D3C-96A4-4DF5-921B-7A0BEEBE9818}"/>
                    </a:ext>
                  </a:extLst>
                </p14:cNvPr>
                <p14:cNvContentPartPr/>
                <p14:nvPr/>
              </p14:nvContentPartPr>
              <p14:xfrm>
                <a:off x="7648181" y="5184032"/>
                <a:ext cx="251280" cy="60120"/>
              </p14:xfrm>
            </p:contentPart>
          </mc:Choice>
          <mc:Fallback>
            <p:pic>
              <p:nvPicPr>
                <p:cNvPr id="513" name="Freihand 512">
                  <a:extLst>
                    <a:ext uri="{FF2B5EF4-FFF2-40B4-BE49-F238E27FC236}">
                      <a16:creationId xmlns:a16="http://schemas.microsoft.com/office/drawing/2014/main" id="{76F88D3C-96A4-4DF5-921B-7A0BEEBE9818}"/>
                    </a:ext>
                  </a:extLst>
                </p:cNvPr>
                <p:cNvPicPr/>
                <p:nvPr/>
              </p:nvPicPr>
              <p:blipFill>
                <a:blip r:embed="rId752"/>
                <a:stretch>
                  <a:fillRect/>
                </a:stretch>
              </p:blipFill>
              <p:spPr>
                <a:xfrm>
                  <a:off x="7643861" y="5179712"/>
                  <a:ext cx="259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14" name="Freihand 513">
                  <a:extLst>
                    <a:ext uri="{FF2B5EF4-FFF2-40B4-BE49-F238E27FC236}">
                      <a16:creationId xmlns:a16="http://schemas.microsoft.com/office/drawing/2014/main" id="{553BA427-FE12-40E5-AC1E-AC8EC03B25B2}"/>
                    </a:ext>
                  </a:extLst>
                </p14:cNvPr>
                <p14:cNvContentPartPr/>
                <p14:nvPr/>
              </p14:nvContentPartPr>
              <p14:xfrm>
                <a:off x="7976861" y="5204192"/>
                <a:ext cx="166680" cy="32760"/>
              </p14:xfrm>
            </p:contentPart>
          </mc:Choice>
          <mc:Fallback>
            <p:pic>
              <p:nvPicPr>
                <p:cNvPr id="514" name="Freihand 513">
                  <a:extLst>
                    <a:ext uri="{FF2B5EF4-FFF2-40B4-BE49-F238E27FC236}">
                      <a16:creationId xmlns:a16="http://schemas.microsoft.com/office/drawing/2014/main" id="{553BA427-FE12-40E5-AC1E-AC8EC03B25B2}"/>
                    </a:ext>
                  </a:extLst>
                </p:cNvPr>
                <p:cNvPicPr/>
                <p:nvPr/>
              </p:nvPicPr>
              <p:blipFill>
                <a:blip r:embed="rId754"/>
                <a:stretch>
                  <a:fillRect/>
                </a:stretch>
              </p:blipFill>
              <p:spPr>
                <a:xfrm>
                  <a:off x="7972541" y="5199872"/>
                  <a:ext cx="175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15" name="Freihand 514">
                  <a:extLst>
                    <a:ext uri="{FF2B5EF4-FFF2-40B4-BE49-F238E27FC236}">
                      <a16:creationId xmlns:a16="http://schemas.microsoft.com/office/drawing/2014/main" id="{A25DBEDC-1FBC-4A2E-A8C8-A651C8CB88EE}"/>
                    </a:ext>
                  </a:extLst>
                </p14:cNvPr>
                <p14:cNvContentPartPr/>
                <p14:nvPr/>
              </p14:nvContentPartPr>
              <p14:xfrm>
                <a:off x="6302861" y="5434592"/>
                <a:ext cx="128160" cy="188640"/>
              </p14:xfrm>
            </p:contentPart>
          </mc:Choice>
          <mc:Fallback>
            <p:pic>
              <p:nvPicPr>
                <p:cNvPr id="515" name="Freihand 514">
                  <a:extLst>
                    <a:ext uri="{FF2B5EF4-FFF2-40B4-BE49-F238E27FC236}">
                      <a16:creationId xmlns:a16="http://schemas.microsoft.com/office/drawing/2014/main" id="{A25DBEDC-1FBC-4A2E-A8C8-A651C8CB88EE}"/>
                    </a:ext>
                  </a:extLst>
                </p:cNvPr>
                <p:cNvPicPr/>
                <p:nvPr/>
              </p:nvPicPr>
              <p:blipFill>
                <a:blip r:embed="rId756"/>
                <a:stretch>
                  <a:fillRect/>
                </a:stretch>
              </p:blipFill>
              <p:spPr>
                <a:xfrm>
                  <a:off x="6298541" y="5430272"/>
                  <a:ext cx="136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16" name="Freihand 515">
                  <a:extLst>
                    <a:ext uri="{FF2B5EF4-FFF2-40B4-BE49-F238E27FC236}">
                      <a16:creationId xmlns:a16="http://schemas.microsoft.com/office/drawing/2014/main" id="{8C160917-7028-46DB-807D-DBE2AB18FBA7}"/>
                    </a:ext>
                  </a:extLst>
                </p14:cNvPr>
                <p14:cNvContentPartPr/>
                <p14:nvPr/>
              </p14:nvContentPartPr>
              <p14:xfrm>
                <a:off x="6360461" y="5515952"/>
                <a:ext cx="460440" cy="119880"/>
              </p14:xfrm>
            </p:contentPart>
          </mc:Choice>
          <mc:Fallback>
            <p:pic>
              <p:nvPicPr>
                <p:cNvPr id="516" name="Freihand 515">
                  <a:extLst>
                    <a:ext uri="{FF2B5EF4-FFF2-40B4-BE49-F238E27FC236}">
                      <a16:creationId xmlns:a16="http://schemas.microsoft.com/office/drawing/2014/main" id="{8C160917-7028-46DB-807D-DBE2AB18FBA7}"/>
                    </a:ext>
                  </a:extLst>
                </p:cNvPr>
                <p:cNvPicPr/>
                <p:nvPr/>
              </p:nvPicPr>
              <p:blipFill>
                <a:blip r:embed="rId758"/>
                <a:stretch>
                  <a:fillRect/>
                </a:stretch>
              </p:blipFill>
              <p:spPr>
                <a:xfrm>
                  <a:off x="6356141" y="5511632"/>
                  <a:ext cx="469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17" name="Freihand 516">
                  <a:extLst>
                    <a:ext uri="{FF2B5EF4-FFF2-40B4-BE49-F238E27FC236}">
                      <a16:creationId xmlns:a16="http://schemas.microsoft.com/office/drawing/2014/main" id="{14E26749-F069-4C1B-A0F4-23A3CC8BCB12}"/>
                    </a:ext>
                  </a:extLst>
                </p14:cNvPr>
                <p14:cNvContentPartPr/>
                <p14:nvPr/>
              </p14:nvContentPartPr>
              <p14:xfrm>
                <a:off x="6997661" y="5488232"/>
                <a:ext cx="320400" cy="141480"/>
              </p14:xfrm>
            </p:contentPart>
          </mc:Choice>
          <mc:Fallback>
            <p:pic>
              <p:nvPicPr>
                <p:cNvPr id="517" name="Freihand 516">
                  <a:extLst>
                    <a:ext uri="{FF2B5EF4-FFF2-40B4-BE49-F238E27FC236}">
                      <a16:creationId xmlns:a16="http://schemas.microsoft.com/office/drawing/2014/main" id="{14E26749-F069-4C1B-A0F4-23A3CC8BCB12}"/>
                    </a:ext>
                  </a:extLst>
                </p:cNvPr>
                <p:cNvPicPr/>
                <p:nvPr/>
              </p:nvPicPr>
              <p:blipFill>
                <a:blip r:embed="rId760"/>
                <a:stretch>
                  <a:fillRect/>
                </a:stretch>
              </p:blipFill>
              <p:spPr>
                <a:xfrm>
                  <a:off x="6993341" y="5483912"/>
                  <a:ext cx="329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18" name="Freihand 517">
                  <a:extLst>
                    <a:ext uri="{FF2B5EF4-FFF2-40B4-BE49-F238E27FC236}">
                      <a16:creationId xmlns:a16="http://schemas.microsoft.com/office/drawing/2014/main" id="{02A412C0-0A00-41B8-B916-A16C02F987C3}"/>
                    </a:ext>
                  </a:extLst>
                </p14:cNvPr>
                <p14:cNvContentPartPr/>
                <p14:nvPr/>
              </p14:nvContentPartPr>
              <p14:xfrm>
                <a:off x="7305101" y="5433152"/>
                <a:ext cx="4320" cy="27000"/>
              </p14:xfrm>
            </p:contentPart>
          </mc:Choice>
          <mc:Fallback>
            <p:pic>
              <p:nvPicPr>
                <p:cNvPr id="518" name="Freihand 517">
                  <a:extLst>
                    <a:ext uri="{FF2B5EF4-FFF2-40B4-BE49-F238E27FC236}">
                      <a16:creationId xmlns:a16="http://schemas.microsoft.com/office/drawing/2014/main" id="{02A412C0-0A00-41B8-B916-A16C02F987C3}"/>
                    </a:ext>
                  </a:extLst>
                </p:cNvPr>
                <p:cNvPicPr/>
                <p:nvPr/>
              </p:nvPicPr>
              <p:blipFill>
                <a:blip r:embed="rId762"/>
                <a:stretch>
                  <a:fillRect/>
                </a:stretch>
              </p:blipFill>
              <p:spPr>
                <a:xfrm>
                  <a:off x="7300781" y="5428832"/>
                  <a:ext cx="12960" cy="35640"/>
                </a:xfrm>
                <a:prstGeom prst="rect">
                  <a:avLst/>
                </a:prstGeom>
              </p:spPr>
            </p:pic>
          </mc:Fallback>
        </mc:AlternateContent>
      </p:grpSp>
      <p:grpSp>
        <p:nvGrpSpPr>
          <p:cNvPr id="533" name="Gruppieren 532">
            <a:extLst>
              <a:ext uri="{FF2B5EF4-FFF2-40B4-BE49-F238E27FC236}">
                <a16:creationId xmlns:a16="http://schemas.microsoft.com/office/drawing/2014/main" id="{563857DE-E853-447F-B5A2-A27A63465F15}"/>
              </a:ext>
            </a:extLst>
          </p:cNvPr>
          <p:cNvGrpSpPr/>
          <p:nvPr/>
        </p:nvGrpSpPr>
        <p:grpSpPr>
          <a:xfrm>
            <a:off x="6205661" y="5719712"/>
            <a:ext cx="1843920" cy="260640"/>
            <a:chOff x="6205661" y="5719712"/>
            <a:chExt cx="1843920" cy="260640"/>
          </a:xfrm>
        </p:grpSpPr>
        <mc:AlternateContent xmlns:mc="http://schemas.openxmlformats.org/markup-compatibility/2006">
          <mc:Choice xmlns:p14="http://schemas.microsoft.com/office/powerpoint/2010/main" Requires="p14">
            <p:contentPart p14:bwMode="auto" r:id="rId763">
              <p14:nvContentPartPr>
                <p14:cNvPr id="519" name="Freihand 518">
                  <a:extLst>
                    <a:ext uri="{FF2B5EF4-FFF2-40B4-BE49-F238E27FC236}">
                      <a16:creationId xmlns:a16="http://schemas.microsoft.com/office/drawing/2014/main" id="{51ED1E02-302D-47F6-BDC0-5B8E46659DA4}"/>
                    </a:ext>
                  </a:extLst>
                </p14:cNvPr>
                <p14:cNvContentPartPr/>
                <p14:nvPr/>
              </p14:nvContentPartPr>
              <p14:xfrm>
                <a:off x="6308981" y="5800712"/>
                <a:ext cx="28080" cy="179640"/>
              </p14:xfrm>
            </p:contentPart>
          </mc:Choice>
          <mc:Fallback>
            <p:pic>
              <p:nvPicPr>
                <p:cNvPr id="519" name="Freihand 518">
                  <a:extLst>
                    <a:ext uri="{FF2B5EF4-FFF2-40B4-BE49-F238E27FC236}">
                      <a16:creationId xmlns:a16="http://schemas.microsoft.com/office/drawing/2014/main" id="{51ED1E02-302D-47F6-BDC0-5B8E46659DA4}"/>
                    </a:ext>
                  </a:extLst>
                </p:cNvPr>
                <p:cNvPicPr/>
                <p:nvPr/>
              </p:nvPicPr>
              <p:blipFill>
                <a:blip r:embed="rId764"/>
                <a:stretch>
                  <a:fillRect/>
                </a:stretch>
              </p:blipFill>
              <p:spPr>
                <a:xfrm>
                  <a:off x="6304661" y="5796392"/>
                  <a:ext cx="36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20" name="Freihand 519">
                  <a:extLst>
                    <a:ext uri="{FF2B5EF4-FFF2-40B4-BE49-F238E27FC236}">
                      <a16:creationId xmlns:a16="http://schemas.microsoft.com/office/drawing/2014/main" id="{75CDD270-6904-4AB8-9015-AEB98502AA18}"/>
                    </a:ext>
                  </a:extLst>
                </p14:cNvPr>
                <p14:cNvContentPartPr/>
                <p14:nvPr/>
              </p14:nvContentPartPr>
              <p14:xfrm>
                <a:off x="6205661" y="5777312"/>
                <a:ext cx="206640" cy="185040"/>
              </p14:xfrm>
            </p:contentPart>
          </mc:Choice>
          <mc:Fallback>
            <p:pic>
              <p:nvPicPr>
                <p:cNvPr id="520" name="Freihand 519">
                  <a:extLst>
                    <a:ext uri="{FF2B5EF4-FFF2-40B4-BE49-F238E27FC236}">
                      <a16:creationId xmlns:a16="http://schemas.microsoft.com/office/drawing/2014/main" id="{75CDD270-6904-4AB8-9015-AEB98502AA18}"/>
                    </a:ext>
                  </a:extLst>
                </p:cNvPr>
                <p:cNvPicPr/>
                <p:nvPr/>
              </p:nvPicPr>
              <p:blipFill>
                <a:blip r:embed="rId766"/>
                <a:stretch>
                  <a:fillRect/>
                </a:stretch>
              </p:blipFill>
              <p:spPr>
                <a:xfrm>
                  <a:off x="6201341" y="5772992"/>
                  <a:ext cx="215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21" name="Freihand 520">
                  <a:extLst>
                    <a:ext uri="{FF2B5EF4-FFF2-40B4-BE49-F238E27FC236}">
                      <a16:creationId xmlns:a16="http://schemas.microsoft.com/office/drawing/2014/main" id="{C43491D7-D0A5-44CD-9805-B47C3FF14F42}"/>
                    </a:ext>
                  </a:extLst>
                </p14:cNvPr>
                <p14:cNvContentPartPr/>
                <p14:nvPr/>
              </p14:nvContentPartPr>
              <p14:xfrm>
                <a:off x="6421301" y="5800352"/>
                <a:ext cx="118800" cy="165960"/>
              </p14:xfrm>
            </p:contentPart>
          </mc:Choice>
          <mc:Fallback>
            <p:pic>
              <p:nvPicPr>
                <p:cNvPr id="521" name="Freihand 520">
                  <a:extLst>
                    <a:ext uri="{FF2B5EF4-FFF2-40B4-BE49-F238E27FC236}">
                      <a16:creationId xmlns:a16="http://schemas.microsoft.com/office/drawing/2014/main" id="{C43491D7-D0A5-44CD-9805-B47C3FF14F42}"/>
                    </a:ext>
                  </a:extLst>
                </p:cNvPr>
                <p:cNvPicPr/>
                <p:nvPr/>
              </p:nvPicPr>
              <p:blipFill>
                <a:blip r:embed="rId768"/>
                <a:stretch>
                  <a:fillRect/>
                </a:stretch>
              </p:blipFill>
              <p:spPr>
                <a:xfrm>
                  <a:off x="6416981" y="5796032"/>
                  <a:ext cx="127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22" name="Freihand 521">
                  <a:extLst>
                    <a:ext uri="{FF2B5EF4-FFF2-40B4-BE49-F238E27FC236}">
                      <a16:creationId xmlns:a16="http://schemas.microsoft.com/office/drawing/2014/main" id="{9C948D25-7EDE-485F-B57B-46393C4DA5B8}"/>
                    </a:ext>
                  </a:extLst>
                </p14:cNvPr>
                <p14:cNvContentPartPr/>
                <p14:nvPr/>
              </p14:nvContentPartPr>
              <p14:xfrm>
                <a:off x="6639461" y="5875952"/>
                <a:ext cx="64800" cy="12600"/>
              </p14:xfrm>
            </p:contentPart>
          </mc:Choice>
          <mc:Fallback>
            <p:pic>
              <p:nvPicPr>
                <p:cNvPr id="522" name="Freihand 521">
                  <a:extLst>
                    <a:ext uri="{FF2B5EF4-FFF2-40B4-BE49-F238E27FC236}">
                      <a16:creationId xmlns:a16="http://schemas.microsoft.com/office/drawing/2014/main" id="{9C948D25-7EDE-485F-B57B-46393C4DA5B8}"/>
                    </a:ext>
                  </a:extLst>
                </p:cNvPr>
                <p:cNvPicPr/>
                <p:nvPr/>
              </p:nvPicPr>
              <p:blipFill>
                <a:blip r:embed="rId770"/>
                <a:stretch>
                  <a:fillRect/>
                </a:stretch>
              </p:blipFill>
              <p:spPr>
                <a:xfrm>
                  <a:off x="6635141" y="5871632"/>
                  <a:ext cx="73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23" name="Freihand 522">
                  <a:extLst>
                    <a:ext uri="{FF2B5EF4-FFF2-40B4-BE49-F238E27FC236}">
                      <a16:creationId xmlns:a16="http://schemas.microsoft.com/office/drawing/2014/main" id="{1929BE20-0270-43CA-B0AD-55B74C27C84B}"/>
                    </a:ext>
                  </a:extLst>
                </p14:cNvPr>
                <p14:cNvContentPartPr/>
                <p14:nvPr/>
              </p14:nvContentPartPr>
              <p14:xfrm>
                <a:off x="6801461" y="5774432"/>
                <a:ext cx="123840" cy="166680"/>
              </p14:xfrm>
            </p:contentPart>
          </mc:Choice>
          <mc:Fallback>
            <p:pic>
              <p:nvPicPr>
                <p:cNvPr id="523" name="Freihand 522">
                  <a:extLst>
                    <a:ext uri="{FF2B5EF4-FFF2-40B4-BE49-F238E27FC236}">
                      <a16:creationId xmlns:a16="http://schemas.microsoft.com/office/drawing/2014/main" id="{1929BE20-0270-43CA-B0AD-55B74C27C84B}"/>
                    </a:ext>
                  </a:extLst>
                </p:cNvPr>
                <p:cNvPicPr/>
                <p:nvPr/>
              </p:nvPicPr>
              <p:blipFill>
                <a:blip r:embed="rId772"/>
                <a:stretch>
                  <a:fillRect/>
                </a:stretch>
              </p:blipFill>
              <p:spPr>
                <a:xfrm>
                  <a:off x="6797141" y="5770112"/>
                  <a:ext cx="1324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24" name="Freihand 523">
                  <a:extLst>
                    <a:ext uri="{FF2B5EF4-FFF2-40B4-BE49-F238E27FC236}">
                      <a16:creationId xmlns:a16="http://schemas.microsoft.com/office/drawing/2014/main" id="{FEED38FD-E046-4939-8EFC-627051E88403}"/>
                    </a:ext>
                  </a:extLst>
                </p14:cNvPr>
                <p14:cNvContentPartPr/>
                <p14:nvPr/>
              </p14:nvContentPartPr>
              <p14:xfrm>
                <a:off x="6845021" y="5844632"/>
                <a:ext cx="512640" cy="108000"/>
              </p14:xfrm>
            </p:contentPart>
          </mc:Choice>
          <mc:Fallback>
            <p:pic>
              <p:nvPicPr>
                <p:cNvPr id="524" name="Freihand 523">
                  <a:extLst>
                    <a:ext uri="{FF2B5EF4-FFF2-40B4-BE49-F238E27FC236}">
                      <a16:creationId xmlns:a16="http://schemas.microsoft.com/office/drawing/2014/main" id="{FEED38FD-E046-4939-8EFC-627051E88403}"/>
                    </a:ext>
                  </a:extLst>
                </p:cNvPr>
                <p:cNvPicPr/>
                <p:nvPr/>
              </p:nvPicPr>
              <p:blipFill>
                <a:blip r:embed="rId774"/>
                <a:stretch>
                  <a:fillRect/>
                </a:stretch>
              </p:blipFill>
              <p:spPr>
                <a:xfrm>
                  <a:off x="6840701" y="5840312"/>
                  <a:ext cx="521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25" name="Freihand 524">
                  <a:extLst>
                    <a:ext uri="{FF2B5EF4-FFF2-40B4-BE49-F238E27FC236}">
                      <a16:creationId xmlns:a16="http://schemas.microsoft.com/office/drawing/2014/main" id="{55D7771B-4B1E-4564-9E65-A9E3E9AD38E0}"/>
                    </a:ext>
                  </a:extLst>
                </p14:cNvPr>
                <p14:cNvContentPartPr/>
                <p14:nvPr/>
              </p14:nvContentPartPr>
              <p14:xfrm>
                <a:off x="7487261" y="5846432"/>
                <a:ext cx="112320" cy="95400"/>
              </p14:xfrm>
            </p:contentPart>
          </mc:Choice>
          <mc:Fallback>
            <p:pic>
              <p:nvPicPr>
                <p:cNvPr id="525" name="Freihand 524">
                  <a:extLst>
                    <a:ext uri="{FF2B5EF4-FFF2-40B4-BE49-F238E27FC236}">
                      <a16:creationId xmlns:a16="http://schemas.microsoft.com/office/drawing/2014/main" id="{55D7771B-4B1E-4564-9E65-A9E3E9AD38E0}"/>
                    </a:ext>
                  </a:extLst>
                </p:cNvPr>
                <p:cNvPicPr/>
                <p:nvPr/>
              </p:nvPicPr>
              <p:blipFill>
                <a:blip r:embed="rId776"/>
                <a:stretch>
                  <a:fillRect/>
                </a:stretch>
              </p:blipFill>
              <p:spPr>
                <a:xfrm>
                  <a:off x="7482941" y="5842112"/>
                  <a:ext cx="120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26" name="Freihand 525">
                  <a:extLst>
                    <a:ext uri="{FF2B5EF4-FFF2-40B4-BE49-F238E27FC236}">
                      <a16:creationId xmlns:a16="http://schemas.microsoft.com/office/drawing/2014/main" id="{B78838F8-4001-4BA5-AC16-7D84EEBE9C23}"/>
                    </a:ext>
                  </a:extLst>
                </p14:cNvPr>
                <p14:cNvContentPartPr/>
                <p14:nvPr/>
              </p14:nvContentPartPr>
              <p14:xfrm>
                <a:off x="7615781" y="5760032"/>
                <a:ext cx="258120" cy="169200"/>
              </p14:xfrm>
            </p:contentPart>
          </mc:Choice>
          <mc:Fallback>
            <p:pic>
              <p:nvPicPr>
                <p:cNvPr id="526" name="Freihand 525">
                  <a:extLst>
                    <a:ext uri="{FF2B5EF4-FFF2-40B4-BE49-F238E27FC236}">
                      <a16:creationId xmlns:a16="http://schemas.microsoft.com/office/drawing/2014/main" id="{B78838F8-4001-4BA5-AC16-7D84EEBE9C23}"/>
                    </a:ext>
                  </a:extLst>
                </p:cNvPr>
                <p:cNvPicPr/>
                <p:nvPr/>
              </p:nvPicPr>
              <p:blipFill>
                <a:blip r:embed="rId778"/>
                <a:stretch>
                  <a:fillRect/>
                </a:stretch>
              </p:blipFill>
              <p:spPr>
                <a:xfrm>
                  <a:off x="7611461" y="5755712"/>
                  <a:ext cx="266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27" name="Freihand 526">
                  <a:extLst>
                    <a:ext uri="{FF2B5EF4-FFF2-40B4-BE49-F238E27FC236}">
                      <a16:creationId xmlns:a16="http://schemas.microsoft.com/office/drawing/2014/main" id="{73A7419C-8013-418F-AE06-D72D2DCD0F25}"/>
                    </a:ext>
                  </a:extLst>
                </p14:cNvPr>
                <p14:cNvContentPartPr/>
                <p14:nvPr/>
              </p14:nvContentPartPr>
              <p14:xfrm>
                <a:off x="7815941" y="5719712"/>
                <a:ext cx="233640" cy="182880"/>
              </p14:xfrm>
            </p:contentPart>
          </mc:Choice>
          <mc:Fallback>
            <p:pic>
              <p:nvPicPr>
                <p:cNvPr id="527" name="Freihand 526">
                  <a:extLst>
                    <a:ext uri="{FF2B5EF4-FFF2-40B4-BE49-F238E27FC236}">
                      <a16:creationId xmlns:a16="http://schemas.microsoft.com/office/drawing/2014/main" id="{73A7419C-8013-418F-AE06-D72D2DCD0F25}"/>
                    </a:ext>
                  </a:extLst>
                </p:cNvPr>
                <p:cNvPicPr/>
                <p:nvPr/>
              </p:nvPicPr>
              <p:blipFill>
                <a:blip r:embed="rId780"/>
                <a:stretch>
                  <a:fillRect/>
                </a:stretch>
              </p:blipFill>
              <p:spPr>
                <a:xfrm>
                  <a:off x="7811621" y="5715392"/>
                  <a:ext cx="242280" cy="191520"/>
                </a:xfrm>
                <a:prstGeom prst="rect">
                  <a:avLst/>
                </a:prstGeom>
              </p:spPr>
            </p:pic>
          </mc:Fallback>
        </mc:AlternateContent>
      </p:grpSp>
      <p:grpSp>
        <p:nvGrpSpPr>
          <p:cNvPr id="532" name="Gruppieren 531">
            <a:extLst>
              <a:ext uri="{FF2B5EF4-FFF2-40B4-BE49-F238E27FC236}">
                <a16:creationId xmlns:a16="http://schemas.microsoft.com/office/drawing/2014/main" id="{45BACFA8-B35D-4F86-9DAF-DE02F4AF7617}"/>
              </a:ext>
            </a:extLst>
          </p:cNvPr>
          <p:cNvGrpSpPr/>
          <p:nvPr/>
        </p:nvGrpSpPr>
        <p:grpSpPr>
          <a:xfrm>
            <a:off x="6110621" y="6090152"/>
            <a:ext cx="1073160" cy="392040"/>
            <a:chOff x="6110621" y="6090152"/>
            <a:chExt cx="1073160" cy="392040"/>
          </a:xfrm>
        </p:grpSpPr>
        <mc:AlternateContent xmlns:mc="http://schemas.openxmlformats.org/markup-compatibility/2006">
          <mc:Choice xmlns:p14="http://schemas.microsoft.com/office/powerpoint/2010/main" Requires="p14">
            <p:contentPart p14:bwMode="auto" r:id="rId781">
              <p14:nvContentPartPr>
                <p14:cNvPr id="528" name="Freihand 527">
                  <a:extLst>
                    <a:ext uri="{FF2B5EF4-FFF2-40B4-BE49-F238E27FC236}">
                      <a16:creationId xmlns:a16="http://schemas.microsoft.com/office/drawing/2014/main" id="{CA8DD88F-762B-49FE-BC40-DF8B2592D4D1}"/>
                    </a:ext>
                  </a:extLst>
                </p14:cNvPr>
                <p14:cNvContentPartPr/>
                <p14:nvPr/>
              </p14:nvContentPartPr>
              <p14:xfrm>
                <a:off x="6312221" y="6158912"/>
                <a:ext cx="172440" cy="144720"/>
              </p14:xfrm>
            </p:contentPart>
          </mc:Choice>
          <mc:Fallback>
            <p:pic>
              <p:nvPicPr>
                <p:cNvPr id="528" name="Freihand 527">
                  <a:extLst>
                    <a:ext uri="{FF2B5EF4-FFF2-40B4-BE49-F238E27FC236}">
                      <a16:creationId xmlns:a16="http://schemas.microsoft.com/office/drawing/2014/main" id="{CA8DD88F-762B-49FE-BC40-DF8B2592D4D1}"/>
                    </a:ext>
                  </a:extLst>
                </p:cNvPr>
                <p:cNvPicPr/>
                <p:nvPr/>
              </p:nvPicPr>
              <p:blipFill>
                <a:blip r:embed="rId782"/>
                <a:stretch>
                  <a:fillRect/>
                </a:stretch>
              </p:blipFill>
              <p:spPr>
                <a:xfrm>
                  <a:off x="6307901" y="6154592"/>
                  <a:ext cx="181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29" name="Freihand 528">
                  <a:extLst>
                    <a:ext uri="{FF2B5EF4-FFF2-40B4-BE49-F238E27FC236}">
                      <a16:creationId xmlns:a16="http://schemas.microsoft.com/office/drawing/2014/main" id="{4A2F7F18-9295-493D-98C9-6A11B3780082}"/>
                    </a:ext>
                  </a:extLst>
                </p14:cNvPr>
                <p14:cNvContentPartPr/>
                <p14:nvPr/>
              </p14:nvContentPartPr>
              <p14:xfrm>
                <a:off x="6521741" y="6096632"/>
                <a:ext cx="160200" cy="167400"/>
              </p14:xfrm>
            </p:contentPart>
          </mc:Choice>
          <mc:Fallback>
            <p:pic>
              <p:nvPicPr>
                <p:cNvPr id="529" name="Freihand 528">
                  <a:extLst>
                    <a:ext uri="{FF2B5EF4-FFF2-40B4-BE49-F238E27FC236}">
                      <a16:creationId xmlns:a16="http://schemas.microsoft.com/office/drawing/2014/main" id="{4A2F7F18-9295-493D-98C9-6A11B3780082}"/>
                    </a:ext>
                  </a:extLst>
                </p:cNvPr>
                <p:cNvPicPr/>
                <p:nvPr/>
              </p:nvPicPr>
              <p:blipFill>
                <a:blip r:embed="rId784"/>
                <a:stretch>
                  <a:fillRect/>
                </a:stretch>
              </p:blipFill>
              <p:spPr>
                <a:xfrm>
                  <a:off x="6517421" y="6092312"/>
                  <a:ext cx="168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30" name="Freihand 529">
                  <a:extLst>
                    <a:ext uri="{FF2B5EF4-FFF2-40B4-BE49-F238E27FC236}">
                      <a16:creationId xmlns:a16="http://schemas.microsoft.com/office/drawing/2014/main" id="{D3A73DC0-9CCB-4688-8320-42670B0DD7F4}"/>
                    </a:ext>
                  </a:extLst>
                </p14:cNvPr>
                <p14:cNvContentPartPr/>
                <p14:nvPr/>
              </p14:nvContentPartPr>
              <p14:xfrm>
                <a:off x="6712541" y="6090152"/>
                <a:ext cx="237240" cy="212400"/>
              </p14:xfrm>
            </p:contentPart>
          </mc:Choice>
          <mc:Fallback>
            <p:pic>
              <p:nvPicPr>
                <p:cNvPr id="530" name="Freihand 529">
                  <a:extLst>
                    <a:ext uri="{FF2B5EF4-FFF2-40B4-BE49-F238E27FC236}">
                      <a16:creationId xmlns:a16="http://schemas.microsoft.com/office/drawing/2014/main" id="{D3A73DC0-9CCB-4688-8320-42670B0DD7F4}"/>
                    </a:ext>
                  </a:extLst>
                </p:cNvPr>
                <p:cNvPicPr/>
                <p:nvPr/>
              </p:nvPicPr>
              <p:blipFill>
                <a:blip r:embed="rId786"/>
                <a:stretch>
                  <a:fillRect/>
                </a:stretch>
              </p:blipFill>
              <p:spPr>
                <a:xfrm>
                  <a:off x="6708221" y="6085832"/>
                  <a:ext cx="2458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31" name="Freihand 530">
                  <a:extLst>
                    <a:ext uri="{FF2B5EF4-FFF2-40B4-BE49-F238E27FC236}">
                      <a16:creationId xmlns:a16="http://schemas.microsoft.com/office/drawing/2014/main" id="{ADFCA989-B888-458A-ABC4-B093C8FFFC50}"/>
                    </a:ext>
                  </a:extLst>
                </p14:cNvPr>
                <p14:cNvContentPartPr/>
                <p14:nvPr/>
              </p14:nvContentPartPr>
              <p14:xfrm>
                <a:off x="6110621" y="6334952"/>
                <a:ext cx="1073160" cy="147240"/>
              </p14:xfrm>
            </p:contentPart>
          </mc:Choice>
          <mc:Fallback>
            <p:pic>
              <p:nvPicPr>
                <p:cNvPr id="531" name="Freihand 530">
                  <a:extLst>
                    <a:ext uri="{FF2B5EF4-FFF2-40B4-BE49-F238E27FC236}">
                      <a16:creationId xmlns:a16="http://schemas.microsoft.com/office/drawing/2014/main" id="{ADFCA989-B888-458A-ABC4-B093C8FFFC50}"/>
                    </a:ext>
                  </a:extLst>
                </p:cNvPr>
                <p:cNvPicPr/>
                <p:nvPr/>
              </p:nvPicPr>
              <p:blipFill>
                <a:blip r:embed="rId788"/>
                <a:stretch>
                  <a:fillRect/>
                </a:stretch>
              </p:blipFill>
              <p:spPr>
                <a:xfrm>
                  <a:off x="6106301" y="6330632"/>
                  <a:ext cx="1081800" cy="155880"/>
                </a:xfrm>
                <a:prstGeom prst="rect">
                  <a:avLst/>
                </a:prstGeom>
              </p:spPr>
            </p:pic>
          </mc:Fallback>
        </mc:AlternateContent>
      </p:grpSp>
      <p:grpSp>
        <p:nvGrpSpPr>
          <p:cNvPr id="537" name="Gruppieren 536">
            <a:extLst>
              <a:ext uri="{FF2B5EF4-FFF2-40B4-BE49-F238E27FC236}">
                <a16:creationId xmlns:a16="http://schemas.microsoft.com/office/drawing/2014/main" id="{4B1930CB-7D6F-492D-BA60-4DF14D9D7528}"/>
              </a:ext>
            </a:extLst>
          </p:cNvPr>
          <p:cNvGrpSpPr/>
          <p:nvPr/>
        </p:nvGrpSpPr>
        <p:grpSpPr>
          <a:xfrm>
            <a:off x="4040261" y="1799312"/>
            <a:ext cx="100800" cy="302760"/>
            <a:chOff x="4040261" y="1799312"/>
            <a:chExt cx="100800" cy="302760"/>
          </a:xfrm>
        </p:grpSpPr>
        <mc:AlternateContent xmlns:mc="http://schemas.openxmlformats.org/markup-compatibility/2006">
          <mc:Choice xmlns:p14="http://schemas.microsoft.com/office/powerpoint/2010/main" Requires="p14">
            <p:contentPart p14:bwMode="auto" r:id="rId789">
              <p14:nvContentPartPr>
                <p14:cNvPr id="535" name="Freihand 534">
                  <a:extLst>
                    <a:ext uri="{FF2B5EF4-FFF2-40B4-BE49-F238E27FC236}">
                      <a16:creationId xmlns:a16="http://schemas.microsoft.com/office/drawing/2014/main" id="{D39BF935-154D-43FE-9F85-A66DDA05C706}"/>
                    </a:ext>
                  </a:extLst>
                </p14:cNvPr>
                <p14:cNvContentPartPr/>
                <p14:nvPr/>
              </p14:nvContentPartPr>
              <p14:xfrm>
                <a:off x="4057901" y="1887512"/>
                <a:ext cx="51480" cy="214560"/>
              </p14:xfrm>
            </p:contentPart>
          </mc:Choice>
          <mc:Fallback>
            <p:pic>
              <p:nvPicPr>
                <p:cNvPr id="535" name="Freihand 534">
                  <a:extLst>
                    <a:ext uri="{FF2B5EF4-FFF2-40B4-BE49-F238E27FC236}">
                      <a16:creationId xmlns:a16="http://schemas.microsoft.com/office/drawing/2014/main" id="{D39BF935-154D-43FE-9F85-A66DDA05C706}"/>
                    </a:ext>
                  </a:extLst>
                </p:cNvPr>
                <p:cNvPicPr/>
                <p:nvPr/>
              </p:nvPicPr>
              <p:blipFill>
                <a:blip r:embed="rId790"/>
                <a:stretch>
                  <a:fillRect/>
                </a:stretch>
              </p:blipFill>
              <p:spPr>
                <a:xfrm>
                  <a:off x="4053581" y="1883192"/>
                  <a:ext cx="60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36" name="Freihand 535">
                  <a:extLst>
                    <a:ext uri="{FF2B5EF4-FFF2-40B4-BE49-F238E27FC236}">
                      <a16:creationId xmlns:a16="http://schemas.microsoft.com/office/drawing/2014/main" id="{E33A1578-2F75-4CDA-9EFA-930DCC8479BE}"/>
                    </a:ext>
                  </a:extLst>
                </p14:cNvPr>
                <p14:cNvContentPartPr/>
                <p14:nvPr/>
              </p14:nvContentPartPr>
              <p14:xfrm>
                <a:off x="4040261" y="1799312"/>
                <a:ext cx="100800" cy="128160"/>
              </p14:xfrm>
            </p:contentPart>
          </mc:Choice>
          <mc:Fallback>
            <p:pic>
              <p:nvPicPr>
                <p:cNvPr id="536" name="Freihand 535">
                  <a:extLst>
                    <a:ext uri="{FF2B5EF4-FFF2-40B4-BE49-F238E27FC236}">
                      <a16:creationId xmlns:a16="http://schemas.microsoft.com/office/drawing/2014/main" id="{E33A1578-2F75-4CDA-9EFA-930DCC8479BE}"/>
                    </a:ext>
                  </a:extLst>
                </p:cNvPr>
                <p:cNvPicPr/>
                <p:nvPr/>
              </p:nvPicPr>
              <p:blipFill>
                <a:blip r:embed="rId792"/>
                <a:stretch>
                  <a:fillRect/>
                </a:stretch>
              </p:blipFill>
              <p:spPr>
                <a:xfrm>
                  <a:off x="4035941" y="1794992"/>
                  <a:ext cx="10944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3">
            <p14:nvContentPartPr>
              <p14:cNvPr id="538" name="Freihand 537">
                <a:extLst>
                  <a:ext uri="{FF2B5EF4-FFF2-40B4-BE49-F238E27FC236}">
                    <a16:creationId xmlns:a16="http://schemas.microsoft.com/office/drawing/2014/main" id="{2107B000-F9A8-4201-85D5-1FDC847C767A}"/>
                  </a:ext>
                </a:extLst>
              </p14:cNvPr>
              <p14:cNvContentPartPr/>
              <p14:nvPr/>
            </p14:nvContentPartPr>
            <p14:xfrm>
              <a:off x="2924981" y="5121392"/>
              <a:ext cx="245880" cy="37800"/>
            </p14:xfrm>
          </p:contentPart>
        </mc:Choice>
        <mc:Fallback>
          <p:pic>
            <p:nvPicPr>
              <p:cNvPr id="538" name="Freihand 537">
                <a:extLst>
                  <a:ext uri="{FF2B5EF4-FFF2-40B4-BE49-F238E27FC236}">
                    <a16:creationId xmlns:a16="http://schemas.microsoft.com/office/drawing/2014/main" id="{2107B000-F9A8-4201-85D5-1FDC847C767A}"/>
                  </a:ext>
                </a:extLst>
              </p:cNvPr>
              <p:cNvPicPr/>
              <p:nvPr/>
            </p:nvPicPr>
            <p:blipFill>
              <a:blip r:embed="rId794"/>
              <a:stretch>
                <a:fillRect/>
              </a:stretch>
            </p:blipFill>
            <p:spPr>
              <a:xfrm>
                <a:off x="2920661" y="5117072"/>
                <a:ext cx="254520" cy="46440"/>
              </a:xfrm>
              <a:prstGeom prst="rect">
                <a:avLst/>
              </a:prstGeom>
            </p:spPr>
          </p:pic>
        </mc:Fallback>
      </mc:AlternateContent>
      <p:grpSp>
        <p:nvGrpSpPr>
          <p:cNvPr id="576" name="Gruppieren 575">
            <a:extLst>
              <a:ext uri="{FF2B5EF4-FFF2-40B4-BE49-F238E27FC236}">
                <a16:creationId xmlns:a16="http://schemas.microsoft.com/office/drawing/2014/main" id="{564C0B29-BD65-4D9C-A79A-1784934B9154}"/>
              </a:ext>
            </a:extLst>
          </p:cNvPr>
          <p:cNvGrpSpPr/>
          <p:nvPr/>
        </p:nvGrpSpPr>
        <p:grpSpPr>
          <a:xfrm>
            <a:off x="1871981" y="2309072"/>
            <a:ext cx="3662280" cy="2172960"/>
            <a:chOff x="1871981" y="2309072"/>
            <a:chExt cx="3662280" cy="2172960"/>
          </a:xfrm>
        </p:grpSpPr>
        <mc:AlternateContent xmlns:mc="http://schemas.openxmlformats.org/markup-compatibility/2006">
          <mc:Choice xmlns:p14="http://schemas.microsoft.com/office/powerpoint/2010/main" Requires="p14">
            <p:contentPart p14:bwMode="auto" r:id="rId795">
              <p14:nvContentPartPr>
                <p14:cNvPr id="150" name="Freihand 149">
                  <a:extLst>
                    <a:ext uri="{FF2B5EF4-FFF2-40B4-BE49-F238E27FC236}">
                      <a16:creationId xmlns:a16="http://schemas.microsoft.com/office/drawing/2014/main" id="{090D3597-D6A9-41D2-8DB0-A1CC6527D397}"/>
                    </a:ext>
                  </a:extLst>
                </p14:cNvPr>
                <p14:cNvContentPartPr/>
                <p14:nvPr/>
              </p14:nvContentPartPr>
              <p14:xfrm>
                <a:off x="2269421" y="3197912"/>
                <a:ext cx="11160" cy="97200"/>
              </p14:xfrm>
            </p:contentPart>
          </mc:Choice>
          <mc:Fallback>
            <p:pic>
              <p:nvPicPr>
                <p:cNvPr id="150" name="Freihand 149">
                  <a:extLst>
                    <a:ext uri="{FF2B5EF4-FFF2-40B4-BE49-F238E27FC236}">
                      <a16:creationId xmlns:a16="http://schemas.microsoft.com/office/drawing/2014/main" id="{090D3597-D6A9-41D2-8DB0-A1CC6527D397}"/>
                    </a:ext>
                  </a:extLst>
                </p:cNvPr>
                <p:cNvPicPr/>
                <p:nvPr/>
              </p:nvPicPr>
              <p:blipFill>
                <a:blip r:embed="rId796"/>
                <a:stretch>
                  <a:fillRect/>
                </a:stretch>
              </p:blipFill>
              <p:spPr>
                <a:xfrm>
                  <a:off x="2265101" y="3193592"/>
                  <a:ext cx="19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146" name="Freihand 145">
                  <a:extLst>
                    <a:ext uri="{FF2B5EF4-FFF2-40B4-BE49-F238E27FC236}">
                      <a16:creationId xmlns:a16="http://schemas.microsoft.com/office/drawing/2014/main" id="{3AC552B5-4513-49DD-898C-A28232FA7C64}"/>
                    </a:ext>
                  </a:extLst>
                </p14:cNvPr>
                <p14:cNvContentPartPr/>
                <p14:nvPr/>
              </p14:nvContentPartPr>
              <p14:xfrm>
                <a:off x="2298941" y="2309072"/>
                <a:ext cx="4320" cy="75240"/>
              </p14:xfrm>
            </p:contentPart>
          </mc:Choice>
          <mc:Fallback>
            <p:pic>
              <p:nvPicPr>
                <p:cNvPr id="146" name="Freihand 145">
                  <a:extLst>
                    <a:ext uri="{FF2B5EF4-FFF2-40B4-BE49-F238E27FC236}">
                      <a16:creationId xmlns:a16="http://schemas.microsoft.com/office/drawing/2014/main" id="{3AC552B5-4513-49DD-898C-A28232FA7C64}"/>
                    </a:ext>
                  </a:extLst>
                </p:cNvPr>
                <p:cNvPicPr/>
                <p:nvPr/>
              </p:nvPicPr>
              <p:blipFill>
                <a:blip r:embed="rId798"/>
                <a:stretch>
                  <a:fillRect/>
                </a:stretch>
              </p:blipFill>
              <p:spPr>
                <a:xfrm>
                  <a:off x="2294621" y="2304752"/>
                  <a:ext cx="12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147" name="Freihand 146">
                  <a:extLst>
                    <a:ext uri="{FF2B5EF4-FFF2-40B4-BE49-F238E27FC236}">
                      <a16:creationId xmlns:a16="http://schemas.microsoft.com/office/drawing/2014/main" id="{2902F20D-DB43-4FBB-B485-EF730605D7BB}"/>
                    </a:ext>
                  </a:extLst>
                </p14:cNvPr>
                <p14:cNvContentPartPr/>
                <p14:nvPr/>
              </p14:nvContentPartPr>
              <p14:xfrm>
                <a:off x="2275181" y="2440832"/>
                <a:ext cx="24840" cy="191880"/>
              </p14:xfrm>
            </p:contentPart>
          </mc:Choice>
          <mc:Fallback>
            <p:pic>
              <p:nvPicPr>
                <p:cNvPr id="147" name="Freihand 146">
                  <a:extLst>
                    <a:ext uri="{FF2B5EF4-FFF2-40B4-BE49-F238E27FC236}">
                      <a16:creationId xmlns:a16="http://schemas.microsoft.com/office/drawing/2014/main" id="{2902F20D-DB43-4FBB-B485-EF730605D7BB}"/>
                    </a:ext>
                  </a:extLst>
                </p:cNvPr>
                <p:cNvPicPr/>
                <p:nvPr/>
              </p:nvPicPr>
              <p:blipFill>
                <a:blip r:embed="rId800"/>
                <a:stretch>
                  <a:fillRect/>
                </a:stretch>
              </p:blipFill>
              <p:spPr>
                <a:xfrm>
                  <a:off x="2270861" y="2436512"/>
                  <a:ext cx="33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148" name="Freihand 147">
                  <a:extLst>
                    <a:ext uri="{FF2B5EF4-FFF2-40B4-BE49-F238E27FC236}">
                      <a16:creationId xmlns:a16="http://schemas.microsoft.com/office/drawing/2014/main" id="{2D2953EF-E15B-45A4-8DE2-9E6B91F13A7A}"/>
                    </a:ext>
                  </a:extLst>
                </p14:cNvPr>
                <p14:cNvContentPartPr/>
                <p14:nvPr/>
              </p14:nvContentPartPr>
              <p14:xfrm>
                <a:off x="2266901" y="2688152"/>
                <a:ext cx="25920" cy="253440"/>
              </p14:xfrm>
            </p:contentPart>
          </mc:Choice>
          <mc:Fallback>
            <p:pic>
              <p:nvPicPr>
                <p:cNvPr id="148" name="Freihand 147">
                  <a:extLst>
                    <a:ext uri="{FF2B5EF4-FFF2-40B4-BE49-F238E27FC236}">
                      <a16:creationId xmlns:a16="http://schemas.microsoft.com/office/drawing/2014/main" id="{2D2953EF-E15B-45A4-8DE2-9E6B91F13A7A}"/>
                    </a:ext>
                  </a:extLst>
                </p:cNvPr>
                <p:cNvPicPr/>
                <p:nvPr/>
              </p:nvPicPr>
              <p:blipFill>
                <a:blip r:embed="rId802"/>
                <a:stretch>
                  <a:fillRect/>
                </a:stretch>
              </p:blipFill>
              <p:spPr>
                <a:xfrm>
                  <a:off x="2262581" y="2683832"/>
                  <a:ext cx="345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149" name="Freihand 148">
                  <a:extLst>
                    <a:ext uri="{FF2B5EF4-FFF2-40B4-BE49-F238E27FC236}">
                      <a16:creationId xmlns:a16="http://schemas.microsoft.com/office/drawing/2014/main" id="{7D4B3C9F-4E0A-4F4E-BAAF-083146F4BDFF}"/>
                    </a:ext>
                  </a:extLst>
                </p14:cNvPr>
                <p14:cNvContentPartPr/>
                <p14:nvPr/>
              </p14:nvContentPartPr>
              <p14:xfrm>
                <a:off x="2269781" y="2966072"/>
                <a:ext cx="6840" cy="136080"/>
              </p14:xfrm>
            </p:contentPart>
          </mc:Choice>
          <mc:Fallback>
            <p:pic>
              <p:nvPicPr>
                <p:cNvPr id="149" name="Freihand 148">
                  <a:extLst>
                    <a:ext uri="{FF2B5EF4-FFF2-40B4-BE49-F238E27FC236}">
                      <a16:creationId xmlns:a16="http://schemas.microsoft.com/office/drawing/2014/main" id="{7D4B3C9F-4E0A-4F4E-BAAF-083146F4BDFF}"/>
                    </a:ext>
                  </a:extLst>
                </p:cNvPr>
                <p:cNvPicPr/>
                <p:nvPr/>
              </p:nvPicPr>
              <p:blipFill>
                <a:blip r:embed="rId804"/>
                <a:stretch>
                  <a:fillRect/>
                </a:stretch>
              </p:blipFill>
              <p:spPr>
                <a:xfrm>
                  <a:off x="2265461" y="2961752"/>
                  <a:ext cx="15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214" name="Freihand 213">
                  <a:extLst>
                    <a:ext uri="{FF2B5EF4-FFF2-40B4-BE49-F238E27FC236}">
                      <a16:creationId xmlns:a16="http://schemas.microsoft.com/office/drawing/2014/main" id="{91D1E603-E3FC-4DBF-9E15-D5269A5182F7}"/>
                    </a:ext>
                  </a:extLst>
                </p14:cNvPr>
                <p14:cNvContentPartPr/>
                <p14:nvPr/>
              </p14:nvContentPartPr>
              <p14:xfrm>
                <a:off x="1887101" y="4336592"/>
                <a:ext cx="40680" cy="69840"/>
              </p14:xfrm>
            </p:contentPart>
          </mc:Choice>
          <mc:Fallback>
            <p:pic>
              <p:nvPicPr>
                <p:cNvPr id="214" name="Freihand 213">
                  <a:extLst>
                    <a:ext uri="{FF2B5EF4-FFF2-40B4-BE49-F238E27FC236}">
                      <a16:creationId xmlns:a16="http://schemas.microsoft.com/office/drawing/2014/main" id="{91D1E603-E3FC-4DBF-9E15-D5269A5182F7}"/>
                    </a:ext>
                  </a:extLst>
                </p:cNvPr>
                <p:cNvPicPr/>
                <p:nvPr/>
              </p:nvPicPr>
              <p:blipFill>
                <a:blip r:embed="rId806"/>
                <a:stretch>
                  <a:fillRect/>
                </a:stretch>
              </p:blipFill>
              <p:spPr>
                <a:xfrm>
                  <a:off x="1882781" y="4332272"/>
                  <a:ext cx="49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215" name="Freihand 214">
                  <a:extLst>
                    <a:ext uri="{FF2B5EF4-FFF2-40B4-BE49-F238E27FC236}">
                      <a16:creationId xmlns:a16="http://schemas.microsoft.com/office/drawing/2014/main" id="{F7AC7FFD-5442-4340-B565-D2B001748526}"/>
                    </a:ext>
                  </a:extLst>
                </p14:cNvPr>
                <p14:cNvContentPartPr/>
                <p14:nvPr/>
              </p14:nvContentPartPr>
              <p14:xfrm>
                <a:off x="2124701" y="3442352"/>
                <a:ext cx="59400" cy="46440"/>
              </p14:xfrm>
            </p:contentPart>
          </mc:Choice>
          <mc:Fallback>
            <p:pic>
              <p:nvPicPr>
                <p:cNvPr id="215" name="Freihand 214">
                  <a:extLst>
                    <a:ext uri="{FF2B5EF4-FFF2-40B4-BE49-F238E27FC236}">
                      <a16:creationId xmlns:a16="http://schemas.microsoft.com/office/drawing/2014/main" id="{F7AC7FFD-5442-4340-B565-D2B001748526}"/>
                    </a:ext>
                  </a:extLst>
                </p:cNvPr>
                <p:cNvPicPr/>
                <p:nvPr/>
              </p:nvPicPr>
              <p:blipFill>
                <a:blip r:embed="rId808"/>
                <a:stretch>
                  <a:fillRect/>
                </a:stretch>
              </p:blipFill>
              <p:spPr>
                <a:xfrm>
                  <a:off x="2120381" y="3438032"/>
                  <a:ext cx="68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216" name="Freihand 215">
                  <a:extLst>
                    <a:ext uri="{FF2B5EF4-FFF2-40B4-BE49-F238E27FC236}">
                      <a16:creationId xmlns:a16="http://schemas.microsoft.com/office/drawing/2014/main" id="{A6EFC2F0-01E1-41C0-8822-28EC2DDC68C5}"/>
                    </a:ext>
                  </a:extLst>
                </p14:cNvPr>
                <p14:cNvContentPartPr/>
                <p14:nvPr/>
              </p14:nvContentPartPr>
              <p14:xfrm>
                <a:off x="2156741" y="3420752"/>
                <a:ext cx="43560" cy="147960"/>
              </p14:xfrm>
            </p:contentPart>
          </mc:Choice>
          <mc:Fallback>
            <p:pic>
              <p:nvPicPr>
                <p:cNvPr id="216" name="Freihand 215">
                  <a:extLst>
                    <a:ext uri="{FF2B5EF4-FFF2-40B4-BE49-F238E27FC236}">
                      <a16:creationId xmlns:a16="http://schemas.microsoft.com/office/drawing/2014/main" id="{A6EFC2F0-01E1-41C0-8822-28EC2DDC68C5}"/>
                    </a:ext>
                  </a:extLst>
                </p:cNvPr>
                <p:cNvPicPr/>
                <p:nvPr/>
              </p:nvPicPr>
              <p:blipFill>
                <a:blip r:embed="rId810"/>
                <a:stretch>
                  <a:fillRect/>
                </a:stretch>
              </p:blipFill>
              <p:spPr>
                <a:xfrm>
                  <a:off x="2152421" y="3416432"/>
                  <a:ext cx="52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218" name="Freihand 217">
                  <a:extLst>
                    <a:ext uri="{FF2B5EF4-FFF2-40B4-BE49-F238E27FC236}">
                      <a16:creationId xmlns:a16="http://schemas.microsoft.com/office/drawing/2014/main" id="{EEDD4B71-282E-4EEA-B98D-64EB2FFEF3D5}"/>
                    </a:ext>
                  </a:extLst>
                </p14:cNvPr>
                <p14:cNvContentPartPr/>
                <p14:nvPr/>
              </p14:nvContentPartPr>
              <p14:xfrm>
                <a:off x="2180501" y="3494192"/>
                <a:ext cx="47160" cy="70200"/>
              </p14:xfrm>
            </p:contentPart>
          </mc:Choice>
          <mc:Fallback>
            <p:pic>
              <p:nvPicPr>
                <p:cNvPr id="218" name="Freihand 217">
                  <a:extLst>
                    <a:ext uri="{FF2B5EF4-FFF2-40B4-BE49-F238E27FC236}">
                      <a16:creationId xmlns:a16="http://schemas.microsoft.com/office/drawing/2014/main" id="{EEDD4B71-282E-4EEA-B98D-64EB2FFEF3D5}"/>
                    </a:ext>
                  </a:extLst>
                </p:cNvPr>
                <p:cNvPicPr/>
                <p:nvPr/>
              </p:nvPicPr>
              <p:blipFill>
                <a:blip r:embed="rId812"/>
                <a:stretch>
                  <a:fillRect/>
                </a:stretch>
              </p:blipFill>
              <p:spPr>
                <a:xfrm>
                  <a:off x="2176181" y="3489872"/>
                  <a:ext cx="55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219" name="Freihand 218">
                  <a:extLst>
                    <a:ext uri="{FF2B5EF4-FFF2-40B4-BE49-F238E27FC236}">
                      <a16:creationId xmlns:a16="http://schemas.microsoft.com/office/drawing/2014/main" id="{FB29A57E-5398-4416-8F13-F9FE3366479C}"/>
                    </a:ext>
                  </a:extLst>
                </p14:cNvPr>
                <p14:cNvContentPartPr/>
                <p14:nvPr/>
              </p14:nvContentPartPr>
              <p14:xfrm>
                <a:off x="2199941" y="3432632"/>
                <a:ext cx="360" cy="5400"/>
              </p14:xfrm>
            </p:contentPart>
          </mc:Choice>
          <mc:Fallback>
            <p:pic>
              <p:nvPicPr>
                <p:cNvPr id="219" name="Freihand 218">
                  <a:extLst>
                    <a:ext uri="{FF2B5EF4-FFF2-40B4-BE49-F238E27FC236}">
                      <a16:creationId xmlns:a16="http://schemas.microsoft.com/office/drawing/2014/main" id="{FB29A57E-5398-4416-8F13-F9FE3366479C}"/>
                    </a:ext>
                  </a:extLst>
                </p:cNvPr>
                <p:cNvPicPr/>
                <p:nvPr/>
              </p:nvPicPr>
              <p:blipFill>
                <a:blip r:embed="rId814"/>
                <a:stretch>
                  <a:fillRect/>
                </a:stretch>
              </p:blipFill>
              <p:spPr>
                <a:xfrm>
                  <a:off x="2195621" y="3428312"/>
                  <a:ext cx="90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220" name="Freihand 219">
                  <a:extLst>
                    <a:ext uri="{FF2B5EF4-FFF2-40B4-BE49-F238E27FC236}">
                      <a16:creationId xmlns:a16="http://schemas.microsoft.com/office/drawing/2014/main" id="{749A2141-3E0F-4C9B-82BA-02F84C13479D}"/>
                    </a:ext>
                  </a:extLst>
                </p14:cNvPr>
                <p14:cNvContentPartPr/>
                <p14:nvPr/>
              </p14:nvContentPartPr>
              <p14:xfrm>
                <a:off x="2199941" y="3409592"/>
                <a:ext cx="4320" cy="28440"/>
              </p14:xfrm>
            </p:contentPart>
          </mc:Choice>
          <mc:Fallback>
            <p:pic>
              <p:nvPicPr>
                <p:cNvPr id="220" name="Freihand 219">
                  <a:extLst>
                    <a:ext uri="{FF2B5EF4-FFF2-40B4-BE49-F238E27FC236}">
                      <a16:creationId xmlns:a16="http://schemas.microsoft.com/office/drawing/2014/main" id="{749A2141-3E0F-4C9B-82BA-02F84C13479D}"/>
                    </a:ext>
                  </a:extLst>
                </p:cNvPr>
                <p:cNvPicPr/>
                <p:nvPr/>
              </p:nvPicPr>
              <p:blipFill>
                <a:blip r:embed="rId816"/>
                <a:stretch>
                  <a:fillRect/>
                </a:stretch>
              </p:blipFill>
              <p:spPr>
                <a:xfrm>
                  <a:off x="2195621" y="3405272"/>
                  <a:ext cx="129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221" name="Freihand 220">
                  <a:extLst>
                    <a:ext uri="{FF2B5EF4-FFF2-40B4-BE49-F238E27FC236}">
                      <a16:creationId xmlns:a16="http://schemas.microsoft.com/office/drawing/2014/main" id="{41CB244D-BEA2-4C9A-BAC4-EEFD4DC732B7}"/>
                    </a:ext>
                  </a:extLst>
                </p14:cNvPr>
                <p14:cNvContentPartPr/>
                <p14:nvPr/>
              </p14:nvContentPartPr>
              <p14:xfrm>
                <a:off x="2200301" y="3380432"/>
                <a:ext cx="73080" cy="62640"/>
              </p14:xfrm>
            </p:contentPart>
          </mc:Choice>
          <mc:Fallback>
            <p:pic>
              <p:nvPicPr>
                <p:cNvPr id="221" name="Freihand 220">
                  <a:extLst>
                    <a:ext uri="{FF2B5EF4-FFF2-40B4-BE49-F238E27FC236}">
                      <a16:creationId xmlns:a16="http://schemas.microsoft.com/office/drawing/2014/main" id="{41CB244D-BEA2-4C9A-BAC4-EEFD4DC732B7}"/>
                    </a:ext>
                  </a:extLst>
                </p:cNvPr>
                <p:cNvPicPr/>
                <p:nvPr/>
              </p:nvPicPr>
              <p:blipFill>
                <a:blip r:embed="rId818"/>
                <a:stretch>
                  <a:fillRect/>
                </a:stretch>
              </p:blipFill>
              <p:spPr>
                <a:xfrm>
                  <a:off x="2195981" y="3376112"/>
                  <a:ext cx="81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222" name="Freihand 221">
                  <a:extLst>
                    <a:ext uri="{FF2B5EF4-FFF2-40B4-BE49-F238E27FC236}">
                      <a16:creationId xmlns:a16="http://schemas.microsoft.com/office/drawing/2014/main" id="{949A9A3E-A973-4A30-B555-933DB468D81A}"/>
                    </a:ext>
                  </a:extLst>
                </p14:cNvPr>
                <p14:cNvContentPartPr/>
                <p14:nvPr/>
              </p14:nvContentPartPr>
              <p14:xfrm>
                <a:off x="2288861" y="3357392"/>
                <a:ext cx="57960" cy="154440"/>
              </p14:xfrm>
            </p:contentPart>
          </mc:Choice>
          <mc:Fallback>
            <p:pic>
              <p:nvPicPr>
                <p:cNvPr id="222" name="Freihand 221">
                  <a:extLst>
                    <a:ext uri="{FF2B5EF4-FFF2-40B4-BE49-F238E27FC236}">
                      <a16:creationId xmlns:a16="http://schemas.microsoft.com/office/drawing/2014/main" id="{949A9A3E-A973-4A30-B555-933DB468D81A}"/>
                    </a:ext>
                  </a:extLst>
                </p:cNvPr>
                <p:cNvPicPr/>
                <p:nvPr/>
              </p:nvPicPr>
              <p:blipFill>
                <a:blip r:embed="rId820"/>
                <a:stretch>
                  <a:fillRect/>
                </a:stretch>
              </p:blipFill>
              <p:spPr>
                <a:xfrm>
                  <a:off x="2284541" y="3353072"/>
                  <a:ext cx="66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224" name="Freihand 223">
                  <a:extLst>
                    <a:ext uri="{FF2B5EF4-FFF2-40B4-BE49-F238E27FC236}">
                      <a16:creationId xmlns:a16="http://schemas.microsoft.com/office/drawing/2014/main" id="{D9D4614D-9F2F-4563-8707-2688E5D99984}"/>
                    </a:ext>
                  </a:extLst>
                </p14:cNvPr>
                <p14:cNvContentPartPr/>
                <p14:nvPr/>
              </p14:nvContentPartPr>
              <p14:xfrm>
                <a:off x="2360141" y="3401312"/>
                <a:ext cx="81720" cy="93600"/>
              </p14:xfrm>
            </p:contentPart>
          </mc:Choice>
          <mc:Fallback>
            <p:pic>
              <p:nvPicPr>
                <p:cNvPr id="224" name="Freihand 223">
                  <a:extLst>
                    <a:ext uri="{FF2B5EF4-FFF2-40B4-BE49-F238E27FC236}">
                      <a16:creationId xmlns:a16="http://schemas.microsoft.com/office/drawing/2014/main" id="{D9D4614D-9F2F-4563-8707-2688E5D99984}"/>
                    </a:ext>
                  </a:extLst>
                </p:cNvPr>
                <p:cNvPicPr/>
                <p:nvPr/>
              </p:nvPicPr>
              <p:blipFill>
                <a:blip r:embed="rId822"/>
                <a:stretch>
                  <a:fillRect/>
                </a:stretch>
              </p:blipFill>
              <p:spPr>
                <a:xfrm>
                  <a:off x="2355821" y="3396992"/>
                  <a:ext cx="90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225" name="Freihand 224">
                  <a:extLst>
                    <a:ext uri="{FF2B5EF4-FFF2-40B4-BE49-F238E27FC236}">
                      <a16:creationId xmlns:a16="http://schemas.microsoft.com/office/drawing/2014/main" id="{4D510255-B557-4F89-8432-DB11D30DB02D}"/>
                    </a:ext>
                  </a:extLst>
                </p14:cNvPr>
                <p14:cNvContentPartPr/>
                <p14:nvPr/>
              </p14:nvContentPartPr>
              <p14:xfrm>
                <a:off x="2486501" y="3415352"/>
                <a:ext cx="20160" cy="74880"/>
              </p14:xfrm>
            </p:contentPart>
          </mc:Choice>
          <mc:Fallback>
            <p:pic>
              <p:nvPicPr>
                <p:cNvPr id="225" name="Freihand 224">
                  <a:extLst>
                    <a:ext uri="{FF2B5EF4-FFF2-40B4-BE49-F238E27FC236}">
                      <a16:creationId xmlns:a16="http://schemas.microsoft.com/office/drawing/2014/main" id="{4D510255-B557-4F89-8432-DB11D30DB02D}"/>
                    </a:ext>
                  </a:extLst>
                </p:cNvPr>
                <p:cNvPicPr/>
                <p:nvPr/>
              </p:nvPicPr>
              <p:blipFill>
                <a:blip r:embed="rId824"/>
                <a:stretch>
                  <a:fillRect/>
                </a:stretch>
              </p:blipFill>
              <p:spPr>
                <a:xfrm>
                  <a:off x="2482181" y="3411032"/>
                  <a:ext cx="28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226" name="Freihand 225">
                  <a:extLst>
                    <a:ext uri="{FF2B5EF4-FFF2-40B4-BE49-F238E27FC236}">
                      <a16:creationId xmlns:a16="http://schemas.microsoft.com/office/drawing/2014/main" id="{BD71F933-3809-42D5-9196-C14190357DDD}"/>
                    </a:ext>
                  </a:extLst>
                </p14:cNvPr>
                <p14:cNvContentPartPr/>
                <p14:nvPr/>
              </p14:nvContentPartPr>
              <p14:xfrm>
                <a:off x="2467421" y="3385832"/>
                <a:ext cx="157680" cy="89640"/>
              </p14:xfrm>
            </p:contentPart>
          </mc:Choice>
          <mc:Fallback>
            <p:pic>
              <p:nvPicPr>
                <p:cNvPr id="226" name="Freihand 225">
                  <a:extLst>
                    <a:ext uri="{FF2B5EF4-FFF2-40B4-BE49-F238E27FC236}">
                      <a16:creationId xmlns:a16="http://schemas.microsoft.com/office/drawing/2014/main" id="{BD71F933-3809-42D5-9196-C14190357DDD}"/>
                    </a:ext>
                  </a:extLst>
                </p:cNvPr>
                <p:cNvPicPr/>
                <p:nvPr/>
              </p:nvPicPr>
              <p:blipFill>
                <a:blip r:embed="rId826"/>
                <a:stretch>
                  <a:fillRect/>
                </a:stretch>
              </p:blipFill>
              <p:spPr>
                <a:xfrm>
                  <a:off x="2463101" y="3381512"/>
                  <a:ext cx="166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227" name="Freihand 226">
                  <a:extLst>
                    <a:ext uri="{FF2B5EF4-FFF2-40B4-BE49-F238E27FC236}">
                      <a16:creationId xmlns:a16="http://schemas.microsoft.com/office/drawing/2014/main" id="{3858099B-2545-4D84-8AA0-EADD5568C50F}"/>
                    </a:ext>
                  </a:extLst>
                </p14:cNvPr>
                <p14:cNvContentPartPr/>
                <p14:nvPr/>
              </p14:nvContentPartPr>
              <p14:xfrm>
                <a:off x="2537261" y="3398432"/>
                <a:ext cx="144360" cy="109080"/>
              </p14:xfrm>
            </p:contentPart>
          </mc:Choice>
          <mc:Fallback>
            <p:pic>
              <p:nvPicPr>
                <p:cNvPr id="227" name="Freihand 226">
                  <a:extLst>
                    <a:ext uri="{FF2B5EF4-FFF2-40B4-BE49-F238E27FC236}">
                      <a16:creationId xmlns:a16="http://schemas.microsoft.com/office/drawing/2014/main" id="{3858099B-2545-4D84-8AA0-EADD5568C50F}"/>
                    </a:ext>
                  </a:extLst>
                </p:cNvPr>
                <p:cNvPicPr/>
                <p:nvPr/>
              </p:nvPicPr>
              <p:blipFill>
                <a:blip r:embed="rId828"/>
                <a:stretch>
                  <a:fillRect/>
                </a:stretch>
              </p:blipFill>
              <p:spPr>
                <a:xfrm>
                  <a:off x="2532941" y="3394112"/>
                  <a:ext cx="153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228" name="Freihand 227">
                  <a:extLst>
                    <a:ext uri="{FF2B5EF4-FFF2-40B4-BE49-F238E27FC236}">
                      <a16:creationId xmlns:a16="http://schemas.microsoft.com/office/drawing/2014/main" id="{8B5B8A32-8854-42AC-9599-63F4B38C4B17}"/>
                    </a:ext>
                  </a:extLst>
                </p14:cNvPr>
                <p14:cNvContentPartPr/>
                <p14:nvPr/>
              </p14:nvContentPartPr>
              <p14:xfrm>
                <a:off x="2659661" y="3382592"/>
                <a:ext cx="109440" cy="116640"/>
              </p14:xfrm>
            </p:contentPart>
          </mc:Choice>
          <mc:Fallback>
            <p:pic>
              <p:nvPicPr>
                <p:cNvPr id="228" name="Freihand 227">
                  <a:extLst>
                    <a:ext uri="{FF2B5EF4-FFF2-40B4-BE49-F238E27FC236}">
                      <a16:creationId xmlns:a16="http://schemas.microsoft.com/office/drawing/2014/main" id="{8B5B8A32-8854-42AC-9599-63F4B38C4B17}"/>
                    </a:ext>
                  </a:extLst>
                </p:cNvPr>
                <p:cNvPicPr/>
                <p:nvPr/>
              </p:nvPicPr>
              <p:blipFill>
                <a:blip r:embed="rId830"/>
                <a:stretch>
                  <a:fillRect/>
                </a:stretch>
              </p:blipFill>
              <p:spPr>
                <a:xfrm>
                  <a:off x="2655341" y="3378272"/>
                  <a:ext cx="118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229" name="Freihand 228">
                  <a:extLst>
                    <a:ext uri="{FF2B5EF4-FFF2-40B4-BE49-F238E27FC236}">
                      <a16:creationId xmlns:a16="http://schemas.microsoft.com/office/drawing/2014/main" id="{31777302-CCB5-4124-920F-873EDA42ADBE}"/>
                    </a:ext>
                  </a:extLst>
                </p14:cNvPr>
                <p14:cNvContentPartPr/>
                <p14:nvPr/>
              </p14:nvContentPartPr>
              <p14:xfrm>
                <a:off x="2750021" y="3339032"/>
                <a:ext cx="76320" cy="208080"/>
              </p14:xfrm>
            </p:contentPart>
          </mc:Choice>
          <mc:Fallback>
            <p:pic>
              <p:nvPicPr>
                <p:cNvPr id="229" name="Freihand 228">
                  <a:extLst>
                    <a:ext uri="{FF2B5EF4-FFF2-40B4-BE49-F238E27FC236}">
                      <a16:creationId xmlns:a16="http://schemas.microsoft.com/office/drawing/2014/main" id="{31777302-CCB5-4124-920F-873EDA42ADBE}"/>
                    </a:ext>
                  </a:extLst>
                </p:cNvPr>
                <p:cNvPicPr/>
                <p:nvPr/>
              </p:nvPicPr>
              <p:blipFill>
                <a:blip r:embed="rId832"/>
                <a:stretch>
                  <a:fillRect/>
                </a:stretch>
              </p:blipFill>
              <p:spPr>
                <a:xfrm>
                  <a:off x="2745701" y="3334712"/>
                  <a:ext cx="849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231" name="Freihand 230">
                  <a:extLst>
                    <a:ext uri="{FF2B5EF4-FFF2-40B4-BE49-F238E27FC236}">
                      <a16:creationId xmlns:a16="http://schemas.microsoft.com/office/drawing/2014/main" id="{BCF70F89-9EAB-4C0F-94A4-5688BFD2E379}"/>
                    </a:ext>
                  </a:extLst>
                </p14:cNvPr>
                <p14:cNvContentPartPr/>
                <p14:nvPr/>
              </p14:nvContentPartPr>
              <p14:xfrm>
                <a:off x="2276981" y="3298712"/>
                <a:ext cx="7920" cy="134640"/>
              </p14:xfrm>
            </p:contentPart>
          </mc:Choice>
          <mc:Fallback>
            <p:pic>
              <p:nvPicPr>
                <p:cNvPr id="231" name="Freihand 230">
                  <a:extLst>
                    <a:ext uri="{FF2B5EF4-FFF2-40B4-BE49-F238E27FC236}">
                      <a16:creationId xmlns:a16="http://schemas.microsoft.com/office/drawing/2014/main" id="{BCF70F89-9EAB-4C0F-94A4-5688BFD2E379}"/>
                    </a:ext>
                  </a:extLst>
                </p:cNvPr>
                <p:cNvPicPr/>
                <p:nvPr/>
              </p:nvPicPr>
              <p:blipFill>
                <a:blip r:embed="rId834"/>
                <a:stretch>
                  <a:fillRect/>
                </a:stretch>
              </p:blipFill>
              <p:spPr>
                <a:xfrm>
                  <a:off x="2272661" y="3294392"/>
                  <a:ext cx="16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232" name="Freihand 231">
                  <a:extLst>
                    <a:ext uri="{FF2B5EF4-FFF2-40B4-BE49-F238E27FC236}">
                      <a16:creationId xmlns:a16="http://schemas.microsoft.com/office/drawing/2014/main" id="{E7486D3B-AD8F-4A17-85F8-00EE504BE617}"/>
                    </a:ext>
                  </a:extLst>
                </p14:cNvPr>
                <p14:cNvContentPartPr/>
                <p14:nvPr/>
              </p14:nvContentPartPr>
              <p14:xfrm>
                <a:off x="2253941" y="3637832"/>
                <a:ext cx="7560" cy="132480"/>
              </p14:xfrm>
            </p:contentPart>
          </mc:Choice>
          <mc:Fallback>
            <p:pic>
              <p:nvPicPr>
                <p:cNvPr id="232" name="Freihand 231">
                  <a:extLst>
                    <a:ext uri="{FF2B5EF4-FFF2-40B4-BE49-F238E27FC236}">
                      <a16:creationId xmlns:a16="http://schemas.microsoft.com/office/drawing/2014/main" id="{E7486D3B-AD8F-4A17-85F8-00EE504BE617}"/>
                    </a:ext>
                  </a:extLst>
                </p:cNvPr>
                <p:cNvPicPr/>
                <p:nvPr/>
              </p:nvPicPr>
              <p:blipFill>
                <a:blip r:embed="rId836"/>
                <a:stretch>
                  <a:fillRect/>
                </a:stretch>
              </p:blipFill>
              <p:spPr>
                <a:xfrm>
                  <a:off x="2249621" y="3633512"/>
                  <a:ext cx="16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233" name="Freihand 232">
                  <a:extLst>
                    <a:ext uri="{FF2B5EF4-FFF2-40B4-BE49-F238E27FC236}">
                      <a16:creationId xmlns:a16="http://schemas.microsoft.com/office/drawing/2014/main" id="{565AF6F4-DB14-4952-9763-F55419DC4212}"/>
                    </a:ext>
                  </a:extLst>
                </p14:cNvPr>
                <p14:cNvContentPartPr/>
                <p14:nvPr/>
              </p14:nvContentPartPr>
              <p14:xfrm>
                <a:off x="2241701" y="3840512"/>
                <a:ext cx="14400" cy="207000"/>
              </p14:xfrm>
            </p:contentPart>
          </mc:Choice>
          <mc:Fallback>
            <p:pic>
              <p:nvPicPr>
                <p:cNvPr id="233" name="Freihand 232">
                  <a:extLst>
                    <a:ext uri="{FF2B5EF4-FFF2-40B4-BE49-F238E27FC236}">
                      <a16:creationId xmlns:a16="http://schemas.microsoft.com/office/drawing/2014/main" id="{565AF6F4-DB14-4952-9763-F55419DC4212}"/>
                    </a:ext>
                  </a:extLst>
                </p:cNvPr>
                <p:cNvPicPr/>
                <p:nvPr/>
              </p:nvPicPr>
              <p:blipFill>
                <a:blip r:embed="rId838"/>
                <a:stretch>
                  <a:fillRect/>
                </a:stretch>
              </p:blipFill>
              <p:spPr>
                <a:xfrm>
                  <a:off x="2237381" y="3836192"/>
                  <a:ext cx="230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234" name="Freihand 233">
                  <a:extLst>
                    <a:ext uri="{FF2B5EF4-FFF2-40B4-BE49-F238E27FC236}">
                      <a16:creationId xmlns:a16="http://schemas.microsoft.com/office/drawing/2014/main" id="{801436F4-3308-43ED-98B2-3F458278E671}"/>
                    </a:ext>
                  </a:extLst>
                </p14:cNvPr>
                <p14:cNvContentPartPr/>
                <p14:nvPr/>
              </p14:nvContentPartPr>
              <p14:xfrm>
                <a:off x="2234501" y="4100072"/>
                <a:ext cx="17640" cy="230400"/>
              </p14:xfrm>
            </p:contentPart>
          </mc:Choice>
          <mc:Fallback>
            <p:pic>
              <p:nvPicPr>
                <p:cNvPr id="234" name="Freihand 233">
                  <a:extLst>
                    <a:ext uri="{FF2B5EF4-FFF2-40B4-BE49-F238E27FC236}">
                      <a16:creationId xmlns:a16="http://schemas.microsoft.com/office/drawing/2014/main" id="{801436F4-3308-43ED-98B2-3F458278E671}"/>
                    </a:ext>
                  </a:extLst>
                </p:cNvPr>
                <p:cNvPicPr/>
                <p:nvPr/>
              </p:nvPicPr>
              <p:blipFill>
                <a:blip r:embed="rId840"/>
                <a:stretch>
                  <a:fillRect/>
                </a:stretch>
              </p:blipFill>
              <p:spPr>
                <a:xfrm>
                  <a:off x="2230181" y="4095752"/>
                  <a:ext cx="262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236" name="Freihand 235">
                  <a:extLst>
                    <a:ext uri="{FF2B5EF4-FFF2-40B4-BE49-F238E27FC236}">
                      <a16:creationId xmlns:a16="http://schemas.microsoft.com/office/drawing/2014/main" id="{F8291DE7-A56C-4F4A-8763-973E7CB16D78}"/>
                    </a:ext>
                  </a:extLst>
                </p14:cNvPr>
                <p14:cNvContentPartPr/>
                <p14:nvPr/>
              </p14:nvContentPartPr>
              <p14:xfrm>
                <a:off x="1894301" y="4354592"/>
                <a:ext cx="25560" cy="42840"/>
              </p14:xfrm>
            </p:contentPart>
          </mc:Choice>
          <mc:Fallback>
            <p:pic>
              <p:nvPicPr>
                <p:cNvPr id="236" name="Freihand 235">
                  <a:extLst>
                    <a:ext uri="{FF2B5EF4-FFF2-40B4-BE49-F238E27FC236}">
                      <a16:creationId xmlns:a16="http://schemas.microsoft.com/office/drawing/2014/main" id="{F8291DE7-A56C-4F4A-8763-973E7CB16D78}"/>
                    </a:ext>
                  </a:extLst>
                </p:cNvPr>
                <p:cNvPicPr/>
                <p:nvPr/>
              </p:nvPicPr>
              <p:blipFill>
                <a:blip r:embed="rId842"/>
                <a:stretch>
                  <a:fillRect/>
                </a:stretch>
              </p:blipFill>
              <p:spPr>
                <a:xfrm>
                  <a:off x="1889981" y="4350272"/>
                  <a:ext cx="34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237" name="Freihand 236">
                  <a:extLst>
                    <a:ext uri="{FF2B5EF4-FFF2-40B4-BE49-F238E27FC236}">
                      <a16:creationId xmlns:a16="http://schemas.microsoft.com/office/drawing/2014/main" id="{D46EADCD-E4B7-4EE0-A843-7F92541D7D9B}"/>
                    </a:ext>
                  </a:extLst>
                </p14:cNvPr>
                <p14:cNvContentPartPr/>
                <p14:nvPr/>
              </p14:nvContentPartPr>
              <p14:xfrm>
                <a:off x="1955861" y="4349192"/>
                <a:ext cx="99360" cy="10080"/>
              </p14:xfrm>
            </p:contentPart>
          </mc:Choice>
          <mc:Fallback>
            <p:pic>
              <p:nvPicPr>
                <p:cNvPr id="237" name="Freihand 236">
                  <a:extLst>
                    <a:ext uri="{FF2B5EF4-FFF2-40B4-BE49-F238E27FC236}">
                      <a16:creationId xmlns:a16="http://schemas.microsoft.com/office/drawing/2014/main" id="{D46EADCD-E4B7-4EE0-A843-7F92541D7D9B}"/>
                    </a:ext>
                  </a:extLst>
                </p:cNvPr>
                <p:cNvPicPr/>
                <p:nvPr/>
              </p:nvPicPr>
              <p:blipFill>
                <a:blip r:embed="rId844"/>
                <a:stretch>
                  <a:fillRect/>
                </a:stretch>
              </p:blipFill>
              <p:spPr>
                <a:xfrm>
                  <a:off x="1951541" y="4344872"/>
                  <a:ext cx="108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238" name="Freihand 237">
                  <a:extLst>
                    <a:ext uri="{FF2B5EF4-FFF2-40B4-BE49-F238E27FC236}">
                      <a16:creationId xmlns:a16="http://schemas.microsoft.com/office/drawing/2014/main" id="{6130A13D-E929-4860-847E-4EAD08EC1F0A}"/>
                    </a:ext>
                  </a:extLst>
                </p14:cNvPr>
                <p14:cNvContentPartPr/>
                <p14:nvPr/>
              </p14:nvContentPartPr>
              <p14:xfrm>
                <a:off x="2063141" y="4342712"/>
                <a:ext cx="42840" cy="19080"/>
              </p14:xfrm>
            </p:contentPart>
          </mc:Choice>
          <mc:Fallback>
            <p:pic>
              <p:nvPicPr>
                <p:cNvPr id="238" name="Freihand 237">
                  <a:extLst>
                    <a:ext uri="{FF2B5EF4-FFF2-40B4-BE49-F238E27FC236}">
                      <a16:creationId xmlns:a16="http://schemas.microsoft.com/office/drawing/2014/main" id="{6130A13D-E929-4860-847E-4EAD08EC1F0A}"/>
                    </a:ext>
                  </a:extLst>
                </p:cNvPr>
                <p:cNvPicPr/>
                <p:nvPr/>
              </p:nvPicPr>
              <p:blipFill>
                <a:blip r:embed="rId846"/>
                <a:stretch>
                  <a:fillRect/>
                </a:stretch>
              </p:blipFill>
              <p:spPr>
                <a:xfrm>
                  <a:off x="2058821" y="4338392"/>
                  <a:ext cx="51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239" name="Freihand 238">
                  <a:extLst>
                    <a:ext uri="{FF2B5EF4-FFF2-40B4-BE49-F238E27FC236}">
                      <a16:creationId xmlns:a16="http://schemas.microsoft.com/office/drawing/2014/main" id="{D4DD342F-F5EF-4F47-8CDF-894D41693E18}"/>
                    </a:ext>
                  </a:extLst>
                </p14:cNvPr>
                <p14:cNvContentPartPr/>
                <p14:nvPr/>
              </p14:nvContentPartPr>
              <p14:xfrm>
                <a:off x="2154221" y="4345592"/>
                <a:ext cx="57600" cy="25200"/>
              </p14:xfrm>
            </p:contentPart>
          </mc:Choice>
          <mc:Fallback>
            <p:pic>
              <p:nvPicPr>
                <p:cNvPr id="239" name="Freihand 238">
                  <a:extLst>
                    <a:ext uri="{FF2B5EF4-FFF2-40B4-BE49-F238E27FC236}">
                      <a16:creationId xmlns:a16="http://schemas.microsoft.com/office/drawing/2014/main" id="{D4DD342F-F5EF-4F47-8CDF-894D41693E18}"/>
                    </a:ext>
                  </a:extLst>
                </p:cNvPr>
                <p:cNvPicPr/>
                <p:nvPr/>
              </p:nvPicPr>
              <p:blipFill>
                <a:blip r:embed="rId848"/>
                <a:stretch>
                  <a:fillRect/>
                </a:stretch>
              </p:blipFill>
              <p:spPr>
                <a:xfrm>
                  <a:off x="2149901" y="4341272"/>
                  <a:ext cx="66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240" name="Freihand 239">
                  <a:extLst>
                    <a:ext uri="{FF2B5EF4-FFF2-40B4-BE49-F238E27FC236}">
                      <a16:creationId xmlns:a16="http://schemas.microsoft.com/office/drawing/2014/main" id="{D1EDFB68-B94A-4ADC-A98E-C07F624B14E3}"/>
                    </a:ext>
                  </a:extLst>
                </p14:cNvPr>
                <p14:cNvContentPartPr/>
                <p14:nvPr/>
              </p14:nvContentPartPr>
              <p14:xfrm>
                <a:off x="2216861" y="4324352"/>
                <a:ext cx="21960" cy="53280"/>
              </p14:xfrm>
            </p:contentPart>
          </mc:Choice>
          <mc:Fallback>
            <p:pic>
              <p:nvPicPr>
                <p:cNvPr id="240" name="Freihand 239">
                  <a:extLst>
                    <a:ext uri="{FF2B5EF4-FFF2-40B4-BE49-F238E27FC236}">
                      <a16:creationId xmlns:a16="http://schemas.microsoft.com/office/drawing/2014/main" id="{D1EDFB68-B94A-4ADC-A98E-C07F624B14E3}"/>
                    </a:ext>
                  </a:extLst>
                </p:cNvPr>
                <p:cNvPicPr/>
                <p:nvPr/>
              </p:nvPicPr>
              <p:blipFill>
                <a:blip r:embed="rId850"/>
                <a:stretch>
                  <a:fillRect/>
                </a:stretch>
              </p:blipFill>
              <p:spPr>
                <a:xfrm>
                  <a:off x="2212541" y="4320032"/>
                  <a:ext cx="30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40" name="Freihand 539">
                  <a:extLst>
                    <a:ext uri="{FF2B5EF4-FFF2-40B4-BE49-F238E27FC236}">
                      <a16:creationId xmlns:a16="http://schemas.microsoft.com/office/drawing/2014/main" id="{4731C03A-1040-4637-8C90-E37BAB4FA8AB}"/>
                    </a:ext>
                  </a:extLst>
                </p14:cNvPr>
                <p14:cNvContentPartPr/>
                <p14:nvPr/>
              </p14:nvContentPartPr>
              <p14:xfrm>
                <a:off x="1872701" y="3199352"/>
                <a:ext cx="63360" cy="172800"/>
              </p14:xfrm>
            </p:contentPart>
          </mc:Choice>
          <mc:Fallback>
            <p:pic>
              <p:nvPicPr>
                <p:cNvPr id="540" name="Freihand 539">
                  <a:extLst>
                    <a:ext uri="{FF2B5EF4-FFF2-40B4-BE49-F238E27FC236}">
                      <a16:creationId xmlns:a16="http://schemas.microsoft.com/office/drawing/2014/main" id="{4731C03A-1040-4637-8C90-E37BAB4FA8AB}"/>
                    </a:ext>
                  </a:extLst>
                </p:cNvPr>
                <p:cNvPicPr/>
                <p:nvPr/>
              </p:nvPicPr>
              <p:blipFill>
                <a:blip r:embed="rId852"/>
                <a:stretch>
                  <a:fillRect/>
                </a:stretch>
              </p:blipFill>
              <p:spPr>
                <a:xfrm>
                  <a:off x="1868381" y="3195032"/>
                  <a:ext cx="72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41" name="Freihand 540">
                  <a:extLst>
                    <a:ext uri="{FF2B5EF4-FFF2-40B4-BE49-F238E27FC236}">
                      <a16:creationId xmlns:a16="http://schemas.microsoft.com/office/drawing/2014/main" id="{D409C37D-FAAF-43C1-ADED-3795AE4494FB}"/>
                    </a:ext>
                  </a:extLst>
                </p14:cNvPr>
                <p14:cNvContentPartPr/>
                <p14:nvPr/>
              </p14:nvContentPartPr>
              <p14:xfrm>
                <a:off x="2245301" y="3161192"/>
                <a:ext cx="42480" cy="242640"/>
              </p14:xfrm>
            </p:contentPart>
          </mc:Choice>
          <mc:Fallback>
            <p:pic>
              <p:nvPicPr>
                <p:cNvPr id="541" name="Freihand 540">
                  <a:extLst>
                    <a:ext uri="{FF2B5EF4-FFF2-40B4-BE49-F238E27FC236}">
                      <a16:creationId xmlns:a16="http://schemas.microsoft.com/office/drawing/2014/main" id="{D409C37D-FAAF-43C1-ADED-3795AE4494FB}"/>
                    </a:ext>
                  </a:extLst>
                </p:cNvPr>
                <p:cNvPicPr/>
                <p:nvPr/>
              </p:nvPicPr>
              <p:blipFill>
                <a:blip r:embed="rId854"/>
                <a:stretch>
                  <a:fillRect/>
                </a:stretch>
              </p:blipFill>
              <p:spPr>
                <a:xfrm>
                  <a:off x="2240981" y="3156872"/>
                  <a:ext cx="511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42" name="Freihand 541">
                  <a:extLst>
                    <a:ext uri="{FF2B5EF4-FFF2-40B4-BE49-F238E27FC236}">
                      <a16:creationId xmlns:a16="http://schemas.microsoft.com/office/drawing/2014/main" id="{007A3D3D-3FF6-4C0E-8876-6B238E419445}"/>
                    </a:ext>
                  </a:extLst>
                </p14:cNvPr>
                <p14:cNvContentPartPr/>
                <p14:nvPr/>
              </p14:nvContentPartPr>
              <p14:xfrm>
                <a:off x="1871981" y="3194312"/>
                <a:ext cx="55080" cy="222120"/>
              </p14:xfrm>
            </p:contentPart>
          </mc:Choice>
          <mc:Fallback>
            <p:pic>
              <p:nvPicPr>
                <p:cNvPr id="542" name="Freihand 541">
                  <a:extLst>
                    <a:ext uri="{FF2B5EF4-FFF2-40B4-BE49-F238E27FC236}">
                      <a16:creationId xmlns:a16="http://schemas.microsoft.com/office/drawing/2014/main" id="{007A3D3D-3FF6-4C0E-8876-6B238E419445}"/>
                    </a:ext>
                  </a:extLst>
                </p:cNvPr>
                <p:cNvPicPr/>
                <p:nvPr/>
              </p:nvPicPr>
              <p:blipFill>
                <a:blip r:embed="rId856"/>
                <a:stretch>
                  <a:fillRect/>
                </a:stretch>
              </p:blipFill>
              <p:spPr>
                <a:xfrm>
                  <a:off x="1867661" y="3189992"/>
                  <a:ext cx="637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43" name="Freihand 542">
                  <a:extLst>
                    <a:ext uri="{FF2B5EF4-FFF2-40B4-BE49-F238E27FC236}">
                      <a16:creationId xmlns:a16="http://schemas.microsoft.com/office/drawing/2014/main" id="{8305B4C6-F8E6-476B-89BC-01E1014D7170}"/>
                    </a:ext>
                  </a:extLst>
                </p14:cNvPr>
                <p14:cNvContentPartPr/>
                <p14:nvPr/>
              </p14:nvContentPartPr>
              <p14:xfrm>
                <a:off x="1931381" y="3135632"/>
                <a:ext cx="155160" cy="137520"/>
              </p14:xfrm>
            </p:contentPart>
          </mc:Choice>
          <mc:Fallback>
            <p:pic>
              <p:nvPicPr>
                <p:cNvPr id="543" name="Freihand 542">
                  <a:extLst>
                    <a:ext uri="{FF2B5EF4-FFF2-40B4-BE49-F238E27FC236}">
                      <a16:creationId xmlns:a16="http://schemas.microsoft.com/office/drawing/2014/main" id="{8305B4C6-F8E6-476B-89BC-01E1014D7170}"/>
                    </a:ext>
                  </a:extLst>
                </p:cNvPr>
                <p:cNvPicPr/>
                <p:nvPr/>
              </p:nvPicPr>
              <p:blipFill>
                <a:blip r:embed="rId858"/>
                <a:stretch>
                  <a:fillRect/>
                </a:stretch>
              </p:blipFill>
              <p:spPr>
                <a:xfrm>
                  <a:off x="1927061" y="3131312"/>
                  <a:ext cx="163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44" name="Freihand 543">
                  <a:extLst>
                    <a:ext uri="{FF2B5EF4-FFF2-40B4-BE49-F238E27FC236}">
                      <a16:creationId xmlns:a16="http://schemas.microsoft.com/office/drawing/2014/main" id="{1C4CDFEC-06DC-476E-A778-0A7D2A5AEA1A}"/>
                    </a:ext>
                  </a:extLst>
                </p14:cNvPr>
                <p14:cNvContentPartPr/>
                <p14:nvPr/>
              </p14:nvContentPartPr>
              <p14:xfrm>
                <a:off x="2080781" y="3111512"/>
                <a:ext cx="112680" cy="147240"/>
              </p14:xfrm>
            </p:contentPart>
          </mc:Choice>
          <mc:Fallback>
            <p:pic>
              <p:nvPicPr>
                <p:cNvPr id="544" name="Freihand 543">
                  <a:extLst>
                    <a:ext uri="{FF2B5EF4-FFF2-40B4-BE49-F238E27FC236}">
                      <a16:creationId xmlns:a16="http://schemas.microsoft.com/office/drawing/2014/main" id="{1C4CDFEC-06DC-476E-A778-0A7D2A5AEA1A}"/>
                    </a:ext>
                  </a:extLst>
                </p:cNvPr>
                <p:cNvPicPr/>
                <p:nvPr/>
              </p:nvPicPr>
              <p:blipFill>
                <a:blip r:embed="rId860"/>
                <a:stretch>
                  <a:fillRect/>
                </a:stretch>
              </p:blipFill>
              <p:spPr>
                <a:xfrm>
                  <a:off x="2076461" y="3107192"/>
                  <a:ext cx="121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45" name="Freihand 544">
                  <a:extLst>
                    <a:ext uri="{FF2B5EF4-FFF2-40B4-BE49-F238E27FC236}">
                      <a16:creationId xmlns:a16="http://schemas.microsoft.com/office/drawing/2014/main" id="{19915B4E-C116-436B-95BF-F2DCF4BB8751}"/>
                    </a:ext>
                  </a:extLst>
                </p14:cNvPr>
                <p14:cNvContentPartPr/>
                <p14:nvPr/>
              </p14:nvContentPartPr>
              <p14:xfrm>
                <a:off x="2160701" y="3115112"/>
                <a:ext cx="360" cy="360"/>
              </p14:xfrm>
            </p:contentPart>
          </mc:Choice>
          <mc:Fallback>
            <p:pic>
              <p:nvPicPr>
                <p:cNvPr id="545" name="Freihand 544">
                  <a:extLst>
                    <a:ext uri="{FF2B5EF4-FFF2-40B4-BE49-F238E27FC236}">
                      <a16:creationId xmlns:a16="http://schemas.microsoft.com/office/drawing/2014/main" id="{19915B4E-C116-436B-95BF-F2DCF4BB8751}"/>
                    </a:ext>
                  </a:extLst>
                </p:cNvPr>
                <p:cNvPicPr/>
                <p:nvPr/>
              </p:nvPicPr>
              <p:blipFill>
                <a:blip r:embed="rId68"/>
                <a:stretch>
                  <a:fillRect/>
                </a:stretch>
              </p:blipFill>
              <p:spPr>
                <a:xfrm>
                  <a:off x="2156381" y="3110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46" name="Freihand 545">
                  <a:extLst>
                    <a:ext uri="{FF2B5EF4-FFF2-40B4-BE49-F238E27FC236}">
                      <a16:creationId xmlns:a16="http://schemas.microsoft.com/office/drawing/2014/main" id="{9082F431-7C41-429E-9D81-A1D4AC26268B}"/>
                    </a:ext>
                  </a:extLst>
                </p14:cNvPr>
                <p14:cNvContentPartPr/>
                <p14:nvPr/>
              </p14:nvContentPartPr>
              <p14:xfrm>
                <a:off x="2142701" y="2794352"/>
                <a:ext cx="737280" cy="274320"/>
              </p14:xfrm>
            </p:contentPart>
          </mc:Choice>
          <mc:Fallback>
            <p:pic>
              <p:nvPicPr>
                <p:cNvPr id="546" name="Freihand 545">
                  <a:extLst>
                    <a:ext uri="{FF2B5EF4-FFF2-40B4-BE49-F238E27FC236}">
                      <a16:creationId xmlns:a16="http://schemas.microsoft.com/office/drawing/2014/main" id="{9082F431-7C41-429E-9D81-A1D4AC26268B}"/>
                    </a:ext>
                  </a:extLst>
                </p:cNvPr>
                <p:cNvPicPr/>
                <p:nvPr/>
              </p:nvPicPr>
              <p:blipFill>
                <a:blip r:embed="rId863"/>
                <a:stretch>
                  <a:fillRect/>
                </a:stretch>
              </p:blipFill>
              <p:spPr>
                <a:xfrm>
                  <a:off x="2138381" y="2790032"/>
                  <a:ext cx="7459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47" name="Freihand 546">
                  <a:extLst>
                    <a:ext uri="{FF2B5EF4-FFF2-40B4-BE49-F238E27FC236}">
                      <a16:creationId xmlns:a16="http://schemas.microsoft.com/office/drawing/2014/main" id="{D6D25898-A8F9-4680-9F21-A9F8E7BA4FCE}"/>
                    </a:ext>
                  </a:extLst>
                </p14:cNvPr>
                <p14:cNvContentPartPr/>
                <p14:nvPr/>
              </p14:nvContentPartPr>
              <p14:xfrm>
                <a:off x="2097341" y="2911352"/>
                <a:ext cx="252720" cy="180720"/>
              </p14:xfrm>
            </p:contentPart>
          </mc:Choice>
          <mc:Fallback>
            <p:pic>
              <p:nvPicPr>
                <p:cNvPr id="547" name="Freihand 546">
                  <a:extLst>
                    <a:ext uri="{FF2B5EF4-FFF2-40B4-BE49-F238E27FC236}">
                      <a16:creationId xmlns:a16="http://schemas.microsoft.com/office/drawing/2014/main" id="{D6D25898-A8F9-4680-9F21-A9F8E7BA4FCE}"/>
                    </a:ext>
                  </a:extLst>
                </p:cNvPr>
                <p:cNvPicPr/>
                <p:nvPr/>
              </p:nvPicPr>
              <p:blipFill>
                <a:blip r:embed="rId865"/>
                <a:stretch>
                  <a:fillRect/>
                </a:stretch>
              </p:blipFill>
              <p:spPr>
                <a:xfrm>
                  <a:off x="2093021" y="2907032"/>
                  <a:ext cx="2613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48" name="Freihand 547">
                  <a:extLst>
                    <a:ext uri="{FF2B5EF4-FFF2-40B4-BE49-F238E27FC236}">
                      <a16:creationId xmlns:a16="http://schemas.microsoft.com/office/drawing/2014/main" id="{C32077AD-49B8-4D55-B373-3DC95C2536B2}"/>
                    </a:ext>
                  </a:extLst>
                </p14:cNvPr>
                <p14:cNvContentPartPr/>
                <p14:nvPr/>
              </p14:nvContentPartPr>
              <p14:xfrm>
                <a:off x="2954861" y="2628392"/>
                <a:ext cx="68760" cy="160920"/>
              </p14:xfrm>
            </p:contentPart>
          </mc:Choice>
          <mc:Fallback>
            <p:pic>
              <p:nvPicPr>
                <p:cNvPr id="548" name="Freihand 547">
                  <a:extLst>
                    <a:ext uri="{FF2B5EF4-FFF2-40B4-BE49-F238E27FC236}">
                      <a16:creationId xmlns:a16="http://schemas.microsoft.com/office/drawing/2014/main" id="{C32077AD-49B8-4D55-B373-3DC95C2536B2}"/>
                    </a:ext>
                  </a:extLst>
                </p:cNvPr>
                <p:cNvPicPr/>
                <p:nvPr/>
              </p:nvPicPr>
              <p:blipFill>
                <a:blip r:embed="rId867"/>
                <a:stretch>
                  <a:fillRect/>
                </a:stretch>
              </p:blipFill>
              <p:spPr>
                <a:xfrm>
                  <a:off x="2950541" y="2624072"/>
                  <a:ext cx="77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49" name="Freihand 548">
                  <a:extLst>
                    <a:ext uri="{FF2B5EF4-FFF2-40B4-BE49-F238E27FC236}">
                      <a16:creationId xmlns:a16="http://schemas.microsoft.com/office/drawing/2014/main" id="{7C6F43E6-1D98-4F7A-AF59-ED7C104CEF9E}"/>
                    </a:ext>
                  </a:extLst>
                </p14:cNvPr>
                <p14:cNvContentPartPr/>
                <p14:nvPr/>
              </p14:nvContentPartPr>
              <p14:xfrm>
                <a:off x="2948021" y="2723792"/>
                <a:ext cx="133920" cy="45720"/>
              </p14:xfrm>
            </p:contentPart>
          </mc:Choice>
          <mc:Fallback>
            <p:pic>
              <p:nvPicPr>
                <p:cNvPr id="549" name="Freihand 548">
                  <a:extLst>
                    <a:ext uri="{FF2B5EF4-FFF2-40B4-BE49-F238E27FC236}">
                      <a16:creationId xmlns:a16="http://schemas.microsoft.com/office/drawing/2014/main" id="{7C6F43E6-1D98-4F7A-AF59-ED7C104CEF9E}"/>
                    </a:ext>
                  </a:extLst>
                </p:cNvPr>
                <p:cNvPicPr/>
                <p:nvPr/>
              </p:nvPicPr>
              <p:blipFill>
                <a:blip r:embed="rId869"/>
                <a:stretch>
                  <a:fillRect/>
                </a:stretch>
              </p:blipFill>
              <p:spPr>
                <a:xfrm>
                  <a:off x="2943701" y="2719472"/>
                  <a:ext cx="142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50" name="Freihand 549">
                  <a:extLst>
                    <a:ext uri="{FF2B5EF4-FFF2-40B4-BE49-F238E27FC236}">
                      <a16:creationId xmlns:a16="http://schemas.microsoft.com/office/drawing/2014/main" id="{9EEF3F86-04EB-4E11-9467-88835CF50A40}"/>
                    </a:ext>
                  </a:extLst>
                </p14:cNvPr>
                <p14:cNvContentPartPr/>
                <p14:nvPr/>
              </p14:nvContentPartPr>
              <p14:xfrm>
                <a:off x="3090941" y="2604632"/>
                <a:ext cx="114840" cy="141120"/>
              </p14:xfrm>
            </p:contentPart>
          </mc:Choice>
          <mc:Fallback>
            <p:pic>
              <p:nvPicPr>
                <p:cNvPr id="550" name="Freihand 549">
                  <a:extLst>
                    <a:ext uri="{FF2B5EF4-FFF2-40B4-BE49-F238E27FC236}">
                      <a16:creationId xmlns:a16="http://schemas.microsoft.com/office/drawing/2014/main" id="{9EEF3F86-04EB-4E11-9467-88835CF50A40}"/>
                    </a:ext>
                  </a:extLst>
                </p:cNvPr>
                <p:cNvPicPr/>
                <p:nvPr/>
              </p:nvPicPr>
              <p:blipFill>
                <a:blip r:embed="rId871"/>
                <a:stretch>
                  <a:fillRect/>
                </a:stretch>
              </p:blipFill>
              <p:spPr>
                <a:xfrm>
                  <a:off x="3086621" y="2600312"/>
                  <a:ext cx="123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51" name="Freihand 550">
                  <a:extLst>
                    <a:ext uri="{FF2B5EF4-FFF2-40B4-BE49-F238E27FC236}">
                      <a16:creationId xmlns:a16="http://schemas.microsoft.com/office/drawing/2014/main" id="{45F985A1-11BE-482D-AE76-10415B2774FC}"/>
                    </a:ext>
                  </a:extLst>
                </p14:cNvPr>
                <p14:cNvContentPartPr/>
                <p14:nvPr/>
              </p14:nvContentPartPr>
              <p14:xfrm>
                <a:off x="3325661" y="2471792"/>
                <a:ext cx="82080" cy="183960"/>
              </p14:xfrm>
            </p:contentPart>
          </mc:Choice>
          <mc:Fallback>
            <p:pic>
              <p:nvPicPr>
                <p:cNvPr id="551" name="Freihand 550">
                  <a:extLst>
                    <a:ext uri="{FF2B5EF4-FFF2-40B4-BE49-F238E27FC236}">
                      <a16:creationId xmlns:a16="http://schemas.microsoft.com/office/drawing/2014/main" id="{45F985A1-11BE-482D-AE76-10415B2774FC}"/>
                    </a:ext>
                  </a:extLst>
                </p:cNvPr>
                <p:cNvPicPr/>
                <p:nvPr/>
              </p:nvPicPr>
              <p:blipFill>
                <a:blip r:embed="rId873"/>
                <a:stretch>
                  <a:fillRect/>
                </a:stretch>
              </p:blipFill>
              <p:spPr>
                <a:xfrm>
                  <a:off x="3321341" y="2467472"/>
                  <a:ext cx="90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52" name="Freihand 551">
                  <a:extLst>
                    <a:ext uri="{FF2B5EF4-FFF2-40B4-BE49-F238E27FC236}">
                      <a16:creationId xmlns:a16="http://schemas.microsoft.com/office/drawing/2014/main" id="{0247EA5C-5E56-4E6E-AF71-B227411B130E}"/>
                    </a:ext>
                  </a:extLst>
                </p14:cNvPr>
                <p14:cNvContentPartPr/>
                <p14:nvPr/>
              </p14:nvContentPartPr>
              <p14:xfrm>
                <a:off x="3451301" y="2519312"/>
                <a:ext cx="131400" cy="77400"/>
              </p14:xfrm>
            </p:contentPart>
          </mc:Choice>
          <mc:Fallback>
            <p:pic>
              <p:nvPicPr>
                <p:cNvPr id="552" name="Freihand 551">
                  <a:extLst>
                    <a:ext uri="{FF2B5EF4-FFF2-40B4-BE49-F238E27FC236}">
                      <a16:creationId xmlns:a16="http://schemas.microsoft.com/office/drawing/2014/main" id="{0247EA5C-5E56-4E6E-AF71-B227411B130E}"/>
                    </a:ext>
                  </a:extLst>
                </p:cNvPr>
                <p:cNvPicPr/>
                <p:nvPr/>
              </p:nvPicPr>
              <p:blipFill>
                <a:blip r:embed="rId875"/>
                <a:stretch>
                  <a:fillRect/>
                </a:stretch>
              </p:blipFill>
              <p:spPr>
                <a:xfrm>
                  <a:off x="3446981" y="2514992"/>
                  <a:ext cx="140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53" name="Freihand 552">
                  <a:extLst>
                    <a:ext uri="{FF2B5EF4-FFF2-40B4-BE49-F238E27FC236}">
                      <a16:creationId xmlns:a16="http://schemas.microsoft.com/office/drawing/2014/main" id="{1EC8D336-52E4-4281-8EF3-BF3AFC8B61C9}"/>
                    </a:ext>
                  </a:extLst>
                </p14:cNvPr>
                <p14:cNvContentPartPr/>
                <p14:nvPr/>
              </p14:nvContentPartPr>
              <p14:xfrm>
                <a:off x="3551021" y="2417072"/>
                <a:ext cx="13320" cy="32760"/>
              </p14:xfrm>
            </p:contentPart>
          </mc:Choice>
          <mc:Fallback>
            <p:pic>
              <p:nvPicPr>
                <p:cNvPr id="553" name="Freihand 552">
                  <a:extLst>
                    <a:ext uri="{FF2B5EF4-FFF2-40B4-BE49-F238E27FC236}">
                      <a16:creationId xmlns:a16="http://schemas.microsoft.com/office/drawing/2014/main" id="{1EC8D336-52E4-4281-8EF3-BF3AFC8B61C9}"/>
                    </a:ext>
                  </a:extLst>
                </p:cNvPr>
                <p:cNvPicPr/>
                <p:nvPr/>
              </p:nvPicPr>
              <p:blipFill>
                <a:blip r:embed="rId877"/>
                <a:stretch>
                  <a:fillRect/>
                </a:stretch>
              </p:blipFill>
              <p:spPr>
                <a:xfrm>
                  <a:off x="3546701" y="2412752"/>
                  <a:ext cx="219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55" name="Freihand 554">
                  <a:extLst>
                    <a:ext uri="{FF2B5EF4-FFF2-40B4-BE49-F238E27FC236}">
                      <a16:creationId xmlns:a16="http://schemas.microsoft.com/office/drawing/2014/main" id="{9307589D-A84F-4374-8D71-70508868058F}"/>
                    </a:ext>
                  </a:extLst>
                </p14:cNvPr>
                <p14:cNvContentPartPr/>
                <p14:nvPr/>
              </p14:nvContentPartPr>
              <p14:xfrm>
                <a:off x="3665501" y="2444432"/>
                <a:ext cx="290160" cy="119880"/>
              </p14:xfrm>
            </p:contentPart>
          </mc:Choice>
          <mc:Fallback>
            <p:pic>
              <p:nvPicPr>
                <p:cNvPr id="555" name="Freihand 554">
                  <a:extLst>
                    <a:ext uri="{FF2B5EF4-FFF2-40B4-BE49-F238E27FC236}">
                      <a16:creationId xmlns:a16="http://schemas.microsoft.com/office/drawing/2014/main" id="{9307589D-A84F-4374-8D71-70508868058F}"/>
                    </a:ext>
                  </a:extLst>
                </p:cNvPr>
                <p:cNvPicPr/>
                <p:nvPr/>
              </p:nvPicPr>
              <p:blipFill>
                <a:blip r:embed="rId879"/>
                <a:stretch>
                  <a:fillRect/>
                </a:stretch>
              </p:blipFill>
              <p:spPr>
                <a:xfrm>
                  <a:off x="3661181" y="2440112"/>
                  <a:ext cx="298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56" name="Freihand 555">
                  <a:extLst>
                    <a:ext uri="{FF2B5EF4-FFF2-40B4-BE49-F238E27FC236}">
                      <a16:creationId xmlns:a16="http://schemas.microsoft.com/office/drawing/2014/main" id="{A96D6B5B-705E-4C4F-BD40-187507DCC7DF}"/>
                    </a:ext>
                  </a:extLst>
                </p14:cNvPr>
                <p14:cNvContentPartPr/>
                <p14:nvPr/>
              </p14:nvContentPartPr>
              <p14:xfrm>
                <a:off x="3925061" y="2400872"/>
                <a:ext cx="360" cy="360"/>
              </p14:xfrm>
            </p:contentPart>
          </mc:Choice>
          <mc:Fallback>
            <p:pic>
              <p:nvPicPr>
                <p:cNvPr id="556" name="Freihand 555">
                  <a:extLst>
                    <a:ext uri="{FF2B5EF4-FFF2-40B4-BE49-F238E27FC236}">
                      <a16:creationId xmlns:a16="http://schemas.microsoft.com/office/drawing/2014/main" id="{A96D6B5B-705E-4C4F-BD40-187507DCC7DF}"/>
                    </a:ext>
                  </a:extLst>
                </p:cNvPr>
                <p:cNvPicPr/>
                <p:nvPr/>
              </p:nvPicPr>
              <p:blipFill>
                <a:blip r:embed="rId68"/>
                <a:stretch>
                  <a:fillRect/>
                </a:stretch>
              </p:blipFill>
              <p:spPr>
                <a:xfrm>
                  <a:off x="3920741" y="2396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57" name="Freihand 556">
                  <a:extLst>
                    <a:ext uri="{FF2B5EF4-FFF2-40B4-BE49-F238E27FC236}">
                      <a16:creationId xmlns:a16="http://schemas.microsoft.com/office/drawing/2014/main" id="{E46B02C9-E39B-4AD9-AF39-7D40B965BE28}"/>
                    </a:ext>
                  </a:extLst>
                </p14:cNvPr>
                <p14:cNvContentPartPr/>
                <p14:nvPr/>
              </p14:nvContentPartPr>
              <p14:xfrm>
                <a:off x="3981581" y="2431832"/>
                <a:ext cx="180720" cy="60480"/>
              </p14:xfrm>
            </p:contentPart>
          </mc:Choice>
          <mc:Fallback>
            <p:pic>
              <p:nvPicPr>
                <p:cNvPr id="557" name="Freihand 556">
                  <a:extLst>
                    <a:ext uri="{FF2B5EF4-FFF2-40B4-BE49-F238E27FC236}">
                      <a16:creationId xmlns:a16="http://schemas.microsoft.com/office/drawing/2014/main" id="{E46B02C9-E39B-4AD9-AF39-7D40B965BE28}"/>
                    </a:ext>
                  </a:extLst>
                </p:cNvPr>
                <p:cNvPicPr/>
                <p:nvPr/>
              </p:nvPicPr>
              <p:blipFill>
                <a:blip r:embed="rId882"/>
                <a:stretch>
                  <a:fillRect/>
                </a:stretch>
              </p:blipFill>
              <p:spPr>
                <a:xfrm>
                  <a:off x="3977261" y="2427512"/>
                  <a:ext cx="189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58" name="Freihand 557">
                  <a:extLst>
                    <a:ext uri="{FF2B5EF4-FFF2-40B4-BE49-F238E27FC236}">
                      <a16:creationId xmlns:a16="http://schemas.microsoft.com/office/drawing/2014/main" id="{A949E50C-8DC2-4FDD-9224-178D430D9E8F}"/>
                    </a:ext>
                  </a:extLst>
                </p14:cNvPr>
                <p14:cNvContentPartPr/>
                <p14:nvPr/>
              </p14:nvContentPartPr>
              <p14:xfrm>
                <a:off x="3470741" y="2666552"/>
                <a:ext cx="93960" cy="137160"/>
              </p14:xfrm>
            </p:contentPart>
          </mc:Choice>
          <mc:Fallback>
            <p:pic>
              <p:nvPicPr>
                <p:cNvPr id="558" name="Freihand 557">
                  <a:extLst>
                    <a:ext uri="{FF2B5EF4-FFF2-40B4-BE49-F238E27FC236}">
                      <a16:creationId xmlns:a16="http://schemas.microsoft.com/office/drawing/2014/main" id="{A949E50C-8DC2-4FDD-9224-178D430D9E8F}"/>
                    </a:ext>
                  </a:extLst>
                </p:cNvPr>
                <p:cNvPicPr/>
                <p:nvPr/>
              </p:nvPicPr>
              <p:blipFill>
                <a:blip r:embed="rId884"/>
                <a:stretch>
                  <a:fillRect/>
                </a:stretch>
              </p:blipFill>
              <p:spPr>
                <a:xfrm>
                  <a:off x="3466421" y="2662232"/>
                  <a:ext cx="102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59" name="Freihand 558">
                  <a:extLst>
                    <a:ext uri="{FF2B5EF4-FFF2-40B4-BE49-F238E27FC236}">
                      <a16:creationId xmlns:a16="http://schemas.microsoft.com/office/drawing/2014/main" id="{5D2CE737-6104-4C47-B10C-792341EAAFA2}"/>
                    </a:ext>
                  </a:extLst>
                </p14:cNvPr>
                <p14:cNvContentPartPr/>
                <p14:nvPr/>
              </p14:nvContentPartPr>
              <p14:xfrm>
                <a:off x="3537341" y="2707592"/>
                <a:ext cx="38160" cy="79200"/>
              </p14:xfrm>
            </p:contentPart>
          </mc:Choice>
          <mc:Fallback>
            <p:pic>
              <p:nvPicPr>
                <p:cNvPr id="559" name="Freihand 558">
                  <a:extLst>
                    <a:ext uri="{FF2B5EF4-FFF2-40B4-BE49-F238E27FC236}">
                      <a16:creationId xmlns:a16="http://schemas.microsoft.com/office/drawing/2014/main" id="{5D2CE737-6104-4C47-B10C-792341EAAFA2}"/>
                    </a:ext>
                  </a:extLst>
                </p:cNvPr>
                <p:cNvPicPr/>
                <p:nvPr/>
              </p:nvPicPr>
              <p:blipFill>
                <a:blip r:embed="rId886"/>
                <a:stretch>
                  <a:fillRect/>
                </a:stretch>
              </p:blipFill>
              <p:spPr>
                <a:xfrm>
                  <a:off x="3533021" y="2703272"/>
                  <a:ext cx="46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60" name="Freihand 559">
                  <a:extLst>
                    <a:ext uri="{FF2B5EF4-FFF2-40B4-BE49-F238E27FC236}">
                      <a16:creationId xmlns:a16="http://schemas.microsoft.com/office/drawing/2014/main" id="{1D42C63A-6BD5-4229-BB68-EFC36689D9BA}"/>
                    </a:ext>
                  </a:extLst>
                </p14:cNvPr>
                <p14:cNvContentPartPr/>
                <p14:nvPr/>
              </p14:nvContentPartPr>
              <p14:xfrm>
                <a:off x="3576221" y="2633072"/>
                <a:ext cx="375840" cy="208080"/>
              </p14:xfrm>
            </p:contentPart>
          </mc:Choice>
          <mc:Fallback>
            <p:pic>
              <p:nvPicPr>
                <p:cNvPr id="560" name="Freihand 559">
                  <a:extLst>
                    <a:ext uri="{FF2B5EF4-FFF2-40B4-BE49-F238E27FC236}">
                      <a16:creationId xmlns:a16="http://schemas.microsoft.com/office/drawing/2014/main" id="{1D42C63A-6BD5-4229-BB68-EFC36689D9BA}"/>
                    </a:ext>
                  </a:extLst>
                </p:cNvPr>
                <p:cNvPicPr/>
                <p:nvPr/>
              </p:nvPicPr>
              <p:blipFill>
                <a:blip r:embed="rId888"/>
                <a:stretch>
                  <a:fillRect/>
                </a:stretch>
              </p:blipFill>
              <p:spPr>
                <a:xfrm>
                  <a:off x="3571901" y="2628752"/>
                  <a:ext cx="384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61" name="Freihand 560">
                  <a:extLst>
                    <a:ext uri="{FF2B5EF4-FFF2-40B4-BE49-F238E27FC236}">
                      <a16:creationId xmlns:a16="http://schemas.microsoft.com/office/drawing/2014/main" id="{28EC439D-D459-4C9D-8361-BD5557C2DC57}"/>
                    </a:ext>
                  </a:extLst>
                </p14:cNvPr>
                <p14:cNvContentPartPr/>
                <p14:nvPr/>
              </p14:nvContentPartPr>
              <p14:xfrm>
                <a:off x="3956021" y="2608592"/>
                <a:ext cx="86040" cy="61920"/>
              </p14:xfrm>
            </p:contentPart>
          </mc:Choice>
          <mc:Fallback>
            <p:pic>
              <p:nvPicPr>
                <p:cNvPr id="561" name="Freihand 560">
                  <a:extLst>
                    <a:ext uri="{FF2B5EF4-FFF2-40B4-BE49-F238E27FC236}">
                      <a16:creationId xmlns:a16="http://schemas.microsoft.com/office/drawing/2014/main" id="{28EC439D-D459-4C9D-8361-BD5557C2DC57}"/>
                    </a:ext>
                  </a:extLst>
                </p:cNvPr>
                <p:cNvPicPr/>
                <p:nvPr/>
              </p:nvPicPr>
              <p:blipFill>
                <a:blip r:embed="rId890"/>
                <a:stretch>
                  <a:fillRect/>
                </a:stretch>
              </p:blipFill>
              <p:spPr>
                <a:xfrm>
                  <a:off x="3951701" y="2604272"/>
                  <a:ext cx="94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62" name="Freihand 561">
                  <a:extLst>
                    <a:ext uri="{FF2B5EF4-FFF2-40B4-BE49-F238E27FC236}">
                      <a16:creationId xmlns:a16="http://schemas.microsoft.com/office/drawing/2014/main" id="{46CD74B3-EE47-44E5-8B32-12D659952C60}"/>
                    </a:ext>
                  </a:extLst>
                </p14:cNvPr>
                <p14:cNvContentPartPr/>
                <p14:nvPr/>
              </p14:nvContentPartPr>
              <p14:xfrm>
                <a:off x="4069061" y="2590592"/>
                <a:ext cx="24840" cy="61200"/>
              </p14:xfrm>
            </p:contentPart>
          </mc:Choice>
          <mc:Fallback>
            <p:pic>
              <p:nvPicPr>
                <p:cNvPr id="562" name="Freihand 561">
                  <a:extLst>
                    <a:ext uri="{FF2B5EF4-FFF2-40B4-BE49-F238E27FC236}">
                      <a16:creationId xmlns:a16="http://schemas.microsoft.com/office/drawing/2014/main" id="{46CD74B3-EE47-44E5-8B32-12D659952C60}"/>
                    </a:ext>
                  </a:extLst>
                </p:cNvPr>
                <p:cNvPicPr/>
                <p:nvPr/>
              </p:nvPicPr>
              <p:blipFill>
                <a:blip r:embed="rId892"/>
                <a:stretch>
                  <a:fillRect/>
                </a:stretch>
              </p:blipFill>
              <p:spPr>
                <a:xfrm>
                  <a:off x="4064741" y="2586272"/>
                  <a:ext cx="334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63" name="Freihand 562">
                  <a:extLst>
                    <a:ext uri="{FF2B5EF4-FFF2-40B4-BE49-F238E27FC236}">
                      <a16:creationId xmlns:a16="http://schemas.microsoft.com/office/drawing/2014/main" id="{B40BC2FF-C109-4789-991C-3BBE25CE28B3}"/>
                    </a:ext>
                  </a:extLst>
                </p14:cNvPr>
                <p14:cNvContentPartPr/>
                <p14:nvPr/>
              </p14:nvContentPartPr>
              <p14:xfrm>
                <a:off x="4086341" y="2548112"/>
                <a:ext cx="34920" cy="34920"/>
              </p14:xfrm>
            </p:contentPart>
          </mc:Choice>
          <mc:Fallback>
            <p:pic>
              <p:nvPicPr>
                <p:cNvPr id="563" name="Freihand 562">
                  <a:extLst>
                    <a:ext uri="{FF2B5EF4-FFF2-40B4-BE49-F238E27FC236}">
                      <a16:creationId xmlns:a16="http://schemas.microsoft.com/office/drawing/2014/main" id="{B40BC2FF-C109-4789-991C-3BBE25CE28B3}"/>
                    </a:ext>
                  </a:extLst>
                </p:cNvPr>
                <p:cNvPicPr/>
                <p:nvPr/>
              </p:nvPicPr>
              <p:blipFill>
                <a:blip r:embed="rId894"/>
                <a:stretch>
                  <a:fillRect/>
                </a:stretch>
              </p:blipFill>
              <p:spPr>
                <a:xfrm>
                  <a:off x="4082021" y="2543792"/>
                  <a:ext cx="43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64" name="Freihand 563">
                  <a:extLst>
                    <a:ext uri="{FF2B5EF4-FFF2-40B4-BE49-F238E27FC236}">
                      <a16:creationId xmlns:a16="http://schemas.microsoft.com/office/drawing/2014/main" id="{46976491-D833-46F1-9DB3-FC874833D66C}"/>
                    </a:ext>
                  </a:extLst>
                </p14:cNvPr>
                <p14:cNvContentPartPr/>
                <p14:nvPr/>
              </p14:nvContentPartPr>
              <p14:xfrm>
                <a:off x="4126301" y="2574392"/>
                <a:ext cx="235080" cy="58680"/>
              </p14:xfrm>
            </p:contentPart>
          </mc:Choice>
          <mc:Fallback>
            <p:pic>
              <p:nvPicPr>
                <p:cNvPr id="564" name="Freihand 563">
                  <a:extLst>
                    <a:ext uri="{FF2B5EF4-FFF2-40B4-BE49-F238E27FC236}">
                      <a16:creationId xmlns:a16="http://schemas.microsoft.com/office/drawing/2014/main" id="{46976491-D833-46F1-9DB3-FC874833D66C}"/>
                    </a:ext>
                  </a:extLst>
                </p:cNvPr>
                <p:cNvPicPr/>
                <p:nvPr/>
              </p:nvPicPr>
              <p:blipFill>
                <a:blip r:embed="rId896"/>
                <a:stretch>
                  <a:fillRect/>
                </a:stretch>
              </p:blipFill>
              <p:spPr>
                <a:xfrm>
                  <a:off x="4121981" y="2570072"/>
                  <a:ext cx="243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65" name="Freihand 564">
                  <a:extLst>
                    <a:ext uri="{FF2B5EF4-FFF2-40B4-BE49-F238E27FC236}">
                      <a16:creationId xmlns:a16="http://schemas.microsoft.com/office/drawing/2014/main" id="{067BA88E-E609-48BE-B888-EA8840086C62}"/>
                    </a:ext>
                  </a:extLst>
                </p14:cNvPr>
                <p14:cNvContentPartPr/>
                <p14:nvPr/>
              </p14:nvContentPartPr>
              <p14:xfrm>
                <a:off x="4342301" y="2535512"/>
                <a:ext cx="43560" cy="25920"/>
              </p14:xfrm>
            </p:contentPart>
          </mc:Choice>
          <mc:Fallback>
            <p:pic>
              <p:nvPicPr>
                <p:cNvPr id="565" name="Freihand 564">
                  <a:extLst>
                    <a:ext uri="{FF2B5EF4-FFF2-40B4-BE49-F238E27FC236}">
                      <a16:creationId xmlns:a16="http://schemas.microsoft.com/office/drawing/2014/main" id="{067BA88E-E609-48BE-B888-EA8840086C62}"/>
                    </a:ext>
                  </a:extLst>
                </p:cNvPr>
                <p:cNvPicPr/>
                <p:nvPr/>
              </p:nvPicPr>
              <p:blipFill>
                <a:blip r:embed="rId898"/>
                <a:stretch>
                  <a:fillRect/>
                </a:stretch>
              </p:blipFill>
              <p:spPr>
                <a:xfrm>
                  <a:off x="4337981" y="2531192"/>
                  <a:ext cx="52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66" name="Freihand 565">
                  <a:extLst>
                    <a:ext uri="{FF2B5EF4-FFF2-40B4-BE49-F238E27FC236}">
                      <a16:creationId xmlns:a16="http://schemas.microsoft.com/office/drawing/2014/main" id="{429D7A27-8839-4FE7-B617-D6944665C26D}"/>
                    </a:ext>
                  </a:extLst>
                </p14:cNvPr>
                <p14:cNvContentPartPr/>
                <p14:nvPr/>
              </p14:nvContentPartPr>
              <p14:xfrm>
                <a:off x="4392341" y="2561792"/>
                <a:ext cx="51840" cy="72360"/>
              </p14:xfrm>
            </p:contentPart>
          </mc:Choice>
          <mc:Fallback>
            <p:pic>
              <p:nvPicPr>
                <p:cNvPr id="566" name="Freihand 565">
                  <a:extLst>
                    <a:ext uri="{FF2B5EF4-FFF2-40B4-BE49-F238E27FC236}">
                      <a16:creationId xmlns:a16="http://schemas.microsoft.com/office/drawing/2014/main" id="{429D7A27-8839-4FE7-B617-D6944665C26D}"/>
                    </a:ext>
                  </a:extLst>
                </p:cNvPr>
                <p:cNvPicPr/>
                <p:nvPr/>
              </p:nvPicPr>
              <p:blipFill>
                <a:blip r:embed="rId900"/>
                <a:stretch>
                  <a:fillRect/>
                </a:stretch>
              </p:blipFill>
              <p:spPr>
                <a:xfrm>
                  <a:off x="4388021" y="2557472"/>
                  <a:ext cx="60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67" name="Freihand 566">
                  <a:extLst>
                    <a:ext uri="{FF2B5EF4-FFF2-40B4-BE49-F238E27FC236}">
                      <a16:creationId xmlns:a16="http://schemas.microsoft.com/office/drawing/2014/main" id="{EEA07E41-ACA2-425B-A91D-AFAC16C70380}"/>
                    </a:ext>
                  </a:extLst>
                </p14:cNvPr>
                <p14:cNvContentPartPr/>
                <p14:nvPr/>
              </p14:nvContentPartPr>
              <p14:xfrm>
                <a:off x="4460021" y="2517872"/>
                <a:ext cx="238680" cy="102240"/>
              </p14:xfrm>
            </p:contentPart>
          </mc:Choice>
          <mc:Fallback>
            <p:pic>
              <p:nvPicPr>
                <p:cNvPr id="567" name="Freihand 566">
                  <a:extLst>
                    <a:ext uri="{FF2B5EF4-FFF2-40B4-BE49-F238E27FC236}">
                      <a16:creationId xmlns:a16="http://schemas.microsoft.com/office/drawing/2014/main" id="{EEA07E41-ACA2-425B-A91D-AFAC16C70380}"/>
                    </a:ext>
                  </a:extLst>
                </p:cNvPr>
                <p:cNvPicPr/>
                <p:nvPr/>
              </p:nvPicPr>
              <p:blipFill>
                <a:blip r:embed="rId902"/>
                <a:stretch>
                  <a:fillRect/>
                </a:stretch>
              </p:blipFill>
              <p:spPr>
                <a:xfrm>
                  <a:off x="4455701" y="2513552"/>
                  <a:ext cx="247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68" name="Freihand 567">
                  <a:extLst>
                    <a:ext uri="{FF2B5EF4-FFF2-40B4-BE49-F238E27FC236}">
                      <a16:creationId xmlns:a16="http://schemas.microsoft.com/office/drawing/2014/main" id="{7FAFDDBC-8CF9-430C-AB15-BC18979E23ED}"/>
                    </a:ext>
                  </a:extLst>
                </p14:cNvPr>
                <p14:cNvContentPartPr/>
                <p14:nvPr/>
              </p14:nvContentPartPr>
              <p14:xfrm>
                <a:off x="4820381" y="2493752"/>
                <a:ext cx="159840" cy="125280"/>
              </p14:xfrm>
            </p:contentPart>
          </mc:Choice>
          <mc:Fallback>
            <p:pic>
              <p:nvPicPr>
                <p:cNvPr id="568" name="Freihand 567">
                  <a:extLst>
                    <a:ext uri="{FF2B5EF4-FFF2-40B4-BE49-F238E27FC236}">
                      <a16:creationId xmlns:a16="http://schemas.microsoft.com/office/drawing/2014/main" id="{7FAFDDBC-8CF9-430C-AB15-BC18979E23ED}"/>
                    </a:ext>
                  </a:extLst>
                </p:cNvPr>
                <p:cNvPicPr/>
                <p:nvPr/>
              </p:nvPicPr>
              <p:blipFill>
                <a:blip r:embed="rId904"/>
                <a:stretch>
                  <a:fillRect/>
                </a:stretch>
              </p:blipFill>
              <p:spPr>
                <a:xfrm>
                  <a:off x="4816061" y="2489432"/>
                  <a:ext cx="168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69" name="Freihand 568">
                  <a:extLst>
                    <a:ext uri="{FF2B5EF4-FFF2-40B4-BE49-F238E27FC236}">
                      <a16:creationId xmlns:a16="http://schemas.microsoft.com/office/drawing/2014/main" id="{FE2536A3-73BD-4EF6-BF34-5CFC61AC5B41}"/>
                    </a:ext>
                  </a:extLst>
                </p14:cNvPr>
                <p14:cNvContentPartPr/>
                <p14:nvPr/>
              </p14:nvContentPartPr>
              <p14:xfrm>
                <a:off x="4984901" y="2453792"/>
                <a:ext cx="211680" cy="150480"/>
              </p14:xfrm>
            </p:contentPart>
          </mc:Choice>
          <mc:Fallback>
            <p:pic>
              <p:nvPicPr>
                <p:cNvPr id="569" name="Freihand 568">
                  <a:extLst>
                    <a:ext uri="{FF2B5EF4-FFF2-40B4-BE49-F238E27FC236}">
                      <a16:creationId xmlns:a16="http://schemas.microsoft.com/office/drawing/2014/main" id="{FE2536A3-73BD-4EF6-BF34-5CFC61AC5B41}"/>
                    </a:ext>
                  </a:extLst>
                </p:cNvPr>
                <p:cNvPicPr/>
                <p:nvPr/>
              </p:nvPicPr>
              <p:blipFill>
                <a:blip r:embed="rId906"/>
                <a:stretch>
                  <a:fillRect/>
                </a:stretch>
              </p:blipFill>
              <p:spPr>
                <a:xfrm>
                  <a:off x="4980581" y="2449472"/>
                  <a:ext cx="220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70" name="Freihand 569">
                  <a:extLst>
                    <a:ext uri="{FF2B5EF4-FFF2-40B4-BE49-F238E27FC236}">
                      <a16:creationId xmlns:a16="http://schemas.microsoft.com/office/drawing/2014/main" id="{85C3818E-309C-4581-AE17-AE8DE6E8222E}"/>
                    </a:ext>
                  </a:extLst>
                </p14:cNvPr>
                <p14:cNvContentPartPr/>
                <p14:nvPr/>
              </p14:nvContentPartPr>
              <p14:xfrm>
                <a:off x="4990661" y="2431112"/>
                <a:ext cx="77400" cy="4680"/>
              </p14:xfrm>
            </p:contentPart>
          </mc:Choice>
          <mc:Fallback>
            <p:pic>
              <p:nvPicPr>
                <p:cNvPr id="570" name="Freihand 569">
                  <a:extLst>
                    <a:ext uri="{FF2B5EF4-FFF2-40B4-BE49-F238E27FC236}">
                      <a16:creationId xmlns:a16="http://schemas.microsoft.com/office/drawing/2014/main" id="{85C3818E-309C-4581-AE17-AE8DE6E8222E}"/>
                    </a:ext>
                  </a:extLst>
                </p:cNvPr>
                <p:cNvPicPr/>
                <p:nvPr/>
              </p:nvPicPr>
              <p:blipFill>
                <a:blip r:embed="rId908"/>
                <a:stretch>
                  <a:fillRect/>
                </a:stretch>
              </p:blipFill>
              <p:spPr>
                <a:xfrm>
                  <a:off x="4986341" y="2426792"/>
                  <a:ext cx="86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71" name="Freihand 570">
                  <a:extLst>
                    <a:ext uri="{FF2B5EF4-FFF2-40B4-BE49-F238E27FC236}">
                      <a16:creationId xmlns:a16="http://schemas.microsoft.com/office/drawing/2014/main" id="{D4E01026-EB33-497E-8891-14CEE7B63A61}"/>
                    </a:ext>
                  </a:extLst>
                </p14:cNvPr>
                <p14:cNvContentPartPr/>
                <p14:nvPr/>
              </p14:nvContentPartPr>
              <p14:xfrm>
                <a:off x="5199821" y="2388272"/>
                <a:ext cx="334440" cy="181440"/>
              </p14:xfrm>
            </p:contentPart>
          </mc:Choice>
          <mc:Fallback>
            <p:pic>
              <p:nvPicPr>
                <p:cNvPr id="571" name="Freihand 570">
                  <a:extLst>
                    <a:ext uri="{FF2B5EF4-FFF2-40B4-BE49-F238E27FC236}">
                      <a16:creationId xmlns:a16="http://schemas.microsoft.com/office/drawing/2014/main" id="{D4E01026-EB33-497E-8891-14CEE7B63A61}"/>
                    </a:ext>
                  </a:extLst>
                </p:cNvPr>
                <p:cNvPicPr/>
                <p:nvPr/>
              </p:nvPicPr>
              <p:blipFill>
                <a:blip r:embed="rId910"/>
                <a:stretch>
                  <a:fillRect/>
                </a:stretch>
              </p:blipFill>
              <p:spPr>
                <a:xfrm>
                  <a:off x="5195501" y="2383952"/>
                  <a:ext cx="343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72" name="Freihand 571">
                  <a:extLst>
                    <a:ext uri="{FF2B5EF4-FFF2-40B4-BE49-F238E27FC236}">
                      <a16:creationId xmlns:a16="http://schemas.microsoft.com/office/drawing/2014/main" id="{7C037267-796F-40EE-AA65-1D84CB0ED4AA}"/>
                    </a:ext>
                  </a:extLst>
                </p14:cNvPr>
                <p14:cNvContentPartPr/>
                <p14:nvPr/>
              </p14:nvContentPartPr>
              <p14:xfrm>
                <a:off x="1899701" y="4249112"/>
                <a:ext cx="53640" cy="232920"/>
              </p14:xfrm>
            </p:contentPart>
          </mc:Choice>
          <mc:Fallback>
            <p:pic>
              <p:nvPicPr>
                <p:cNvPr id="572" name="Freihand 571">
                  <a:extLst>
                    <a:ext uri="{FF2B5EF4-FFF2-40B4-BE49-F238E27FC236}">
                      <a16:creationId xmlns:a16="http://schemas.microsoft.com/office/drawing/2014/main" id="{7C037267-796F-40EE-AA65-1D84CB0ED4AA}"/>
                    </a:ext>
                  </a:extLst>
                </p:cNvPr>
                <p:cNvPicPr/>
                <p:nvPr/>
              </p:nvPicPr>
              <p:blipFill>
                <a:blip r:embed="rId912"/>
                <a:stretch>
                  <a:fillRect/>
                </a:stretch>
              </p:blipFill>
              <p:spPr>
                <a:xfrm>
                  <a:off x="1895381" y="4244792"/>
                  <a:ext cx="622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73" name="Freihand 572">
                  <a:extLst>
                    <a:ext uri="{FF2B5EF4-FFF2-40B4-BE49-F238E27FC236}">
                      <a16:creationId xmlns:a16="http://schemas.microsoft.com/office/drawing/2014/main" id="{171B60D1-B21C-4BD0-9604-FDAC7BD47079}"/>
                    </a:ext>
                  </a:extLst>
                </p14:cNvPr>
                <p14:cNvContentPartPr/>
                <p14:nvPr/>
              </p14:nvContentPartPr>
              <p14:xfrm>
                <a:off x="2220101" y="4197992"/>
                <a:ext cx="70560" cy="186480"/>
              </p14:xfrm>
            </p:contentPart>
          </mc:Choice>
          <mc:Fallback>
            <p:pic>
              <p:nvPicPr>
                <p:cNvPr id="573" name="Freihand 572">
                  <a:extLst>
                    <a:ext uri="{FF2B5EF4-FFF2-40B4-BE49-F238E27FC236}">
                      <a16:creationId xmlns:a16="http://schemas.microsoft.com/office/drawing/2014/main" id="{171B60D1-B21C-4BD0-9604-FDAC7BD47079}"/>
                    </a:ext>
                  </a:extLst>
                </p:cNvPr>
                <p:cNvPicPr/>
                <p:nvPr/>
              </p:nvPicPr>
              <p:blipFill>
                <a:blip r:embed="rId914"/>
                <a:stretch>
                  <a:fillRect/>
                </a:stretch>
              </p:blipFill>
              <p:spPr>
                <a:xfrm>
                  <a:off x="2215781" y="4193672"/>
                  <a:ext cx="79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74" name="Freihand 573">
                  <a:extLst>
                    <a:ext uri="{FF2B5EF4-FFF2-40B4-BE49-F238E27FC236}">
                      <a16:creationId xmlns:a16="http://schemas.microsoft.com/office/drawing/2014/main" id="{63142210-E001-41D2-9CB0-E2B09C7D0EF5}"/>
                    </a:ext>
                  </a:extLst>
                </p14:cNvPr>
                <p14:cNvContentPartPr/>
                <p14:nvPr/>
              </p14:nvContentPartPr>
              <p14:xfrm>
                <a:off x="2085821" y="2825312"/>
                <a:ext cx="874440" cy="1387800"/>
              </p14:xfrm>
            </p:contentPart>
          </mc:Choice>
          <mc:Fallback>
            <p:pic>
              <p:nvPicPr>
                <p:cNvPr id="574" name="Freihand 573">
                  <a:extLst>
                    <a:ext uri="{FF2B5EF4-FFF2-40B4-BE49-F238E27FC236}">
                      <a16:creationId xmlns:a16="http://schemas.microsoft.com/office/drawing/2014/main" id="{63142210-E001-41D2-9CB0-E2B09C7D0EF5}"/>
                    </a:ext>
                  </a:extLst>
                </p:cNvPr>
                <p:cNvPicPr/>
                <p:nvPr/>
              </p:nvPicPr>
              <p:blipFill>
                <a:blip r:embed="rId916"/>
                <a:stretch>
                  <a:fillRect/>
                </a:stretch>
              </p:blipFill>
              <p:spPr>
                <a:xfrm>
                  <a:off x="2081501" y="2820992"/>
                  <a:ext cx="883080" cy="13964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75" name="Freihand 574">
                  <a:extLst>
                    <a:ext uri="{FF2B5EF4-FFF2-40B4-BE49-F238E27FC236}">
                      <a16:creationId xmlns:a16="http://schemas.microsoft.com/office/drawing/2014/main" id="{490D64AD-2245-4196-99A2-8D8BF2E43C55}"/>
                    </a:ext>
                  </a:extLst>
                </p14:cNvPr>
                <p14:cNvContentPartPr/>
                <p14:nvPr/>
              </p14:nvContentPartPr>
              <p14:xfrm>
                <a:off x="2055941" y="4073792"/>
                <a:ext cx="124920" cy="240120"/>
              </p14:xfrm>
            </p:contentPart>
          </mc:Choice>
          <mc:Fallback>
            <p:pic>
              <p:nvPicPr>
                <p:cNvPr id="575" name="Freihand 574">
                  <a:extLst>
                    <a:ext uri="{FF2B5EF4-FFF2-40B4-BE49-F238E27FC236}">
                      <a16:creationId xmlns:a16="http://schemas.microsoft.com/office/drawing/2014/main" id="{490D64AD-2245-4196-99A2-8D8BF2E43C55}"/>
                    </a:ext>
                  </a:extLst>
                </p:cNvPr>
                <p:cNvPicPr/>
                <p:nvPr/>
              </p:nvPicPr>
              <p:blipFill>
                <a:blip r:embed="rId918"/>
                <a:stretch>
                  <a:fillRect/>
                </a:stretch>
              </p:blipFill>
              <p:spPr>
                <a:xfrm>
                  <a:off x="2051621" y="4069472"/>
                  <a:ext cx="133560" cy="248760"/>
                </a:xfrm>
                <a:prstGeom prst="rect">
                  <a:avLst/>
                </a:prstGeom>
              </p:spPr>
            </p:pic>
          </mc:Fallback>
        </mc:AlternateContent>
      </p:grpSp>
      <p:grpSp>
        <p:nvGrpSpPr>
          <p:cNvPr id="579" name="Gruppieren 578">
            <a:extLst>
              <a:ext uri="{FF2B5EF4-FFF2-40B4-BE49-F238E27FC236}">
                <a16:creationId xmlns:a16="http://schemas.microsoft.com/office/drawing/2014/main" id="{6CB0C326-2208-4CB1-B092-ACC16A9D7011}"/>
              </a:ext>
            </a:extLst>
          </p:cNvPr>
          <p:cNvGrpSpPr/>
          <p:nvPr/>
        </p:nvGrpSpPr>
        <p:grpSpPr>
          <a:xfrm>
            <a:off x="2822021" y="5075672"/>
            <a:ext cx="436680" cy="183240"/>
            <a:chOff x="2822021" y="5075672"/>
            <a:chExt cx="436680" cy="183240"/>
          </a:xfrm>
        </p:grpSpPr>
        <mc:AlternateContent xmlns:mc="http://schemas.openxmlformats.org/markup-compatibility/2006">
          <mc:Choice xmlns:p14="http://schemas.microsoft.com/office/powerpoint/2010/main" Requires="p14">
            <p:contentPart p14:bwMode="auto" r:id="rId919">
              <p14:nvContentPartPr>
                <p14:cNvPr id="254" name="Freihand 253">
                  <a:extLst>
                    <a:ext uri="{FF2B5EF4-FFF2-40B4-BE49-F238E27FC236}">
                      <a16:creationId xmlns:a16="http://schemas.microsoft.com/office/drawing/2014/main" id="{E30084A9-1275-4526-AD16-0F495C5D681C}"/>
                    </a:ext>
                  </a:extLst>
                </p14:cNvPr>
                <p14:cNvContentPartPr/>
                <p14:nvPr/>
              </p14:nvContentPartPr>
              <p14:xfrm>
                <a:off x="2822021" y="5075672"/>
                <a:ext cx="28080" cy="36000"/>
              </p14:xfrm>
            </p:contentPart>
          </mc:Choice>
          <mc:Fallback>
            <p:pic>
              <p:nvPicPr>
                <p:cNvPr id="254" name="Freihand 253">
                  <a:extLst>
                    <a:ext uri="{FF2B5EF4-FFF2-40B4-BE49-F238E27FC236}">
                      <a16:creationId xmlns:a16="http://schemas.microsoft.com/office/drawing/2014/main" id="{E30084A9-1275-4526-AD16-0F495C5D681C}"/>
                    </a:ext>
                  </a:extLst>
                </p:cNvPr>
                <p:cNvPicPr/>
                <p:nvPr/>
              </p:nvPicPr>
              <p:blipFill>
                <a:blip r:embed="rId920"/>
                <a:stretch>
                  <a:fillRect/>
                </a:stretch>
              </p:blipFill>
              <p:spPr>
                <a:xfrm>
                  <a:off x="2817701" y="5071352"/>
                  <a:ext cx="36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255" name="Freihand 254">
                  <a:extLst>
                    <a:ext uri="{FF2B5EF4-FFF2-40B4-BE49-F238E27FC236}">
                      <a16:creationId xmlns:a16="http://schemas.microsoft.com/office/drawing/2014/main" id="{89FEAD76-31D6-4A50-9A74-79FAB22C964C}"/>
                    </a:ext>
                  </a:extLst>
                </p14:cNvPr>
                <p14:cNvContentPartPr/>
                <p14:nvPr/>
              </p14:nvContentPartPr>
              <p14:xfrm>
                <a:off x="2982581" y="5213552"/>
                <a:ext cx="29880" cy="45360"/>
              </p14:xfrm>
            </p:contentPart>
          </mc:Choice>
          <mc:Fallback>
            <p:pic>
              <p:nvPicPr>
                <p:cNvPr id="255" name="Freihand 254">
                  <a:extLst>
                    <a:ext uri="{FF2B5EF4-FFF2-40B4-BE49-F238E27FC236}">
                      <a16:creationId xmlns:a16="http://schemas.microsoft.com/office/drawing/2014/main" id="{89FEAD76-31D6-4A50-9A74-79FAB22C964C}"/>
                    </a:ext>
                  </a:extLst>
                </p:cNvPr>
                <p:cNvPicPr/>
                <p:nvPr/>
              </p:nvPicPr>
              <p:blipFill>
                <a:blip r:embed="rId922"/>
                <a:stretch>
                  <a:fillRect/>
                </a:stretch>
              </p:blipFill>
              <p:spPr>
                <a:xfrm>
                  <a:off x="2978261" y="5209232"/>
                  <a:ext cx="38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77" name="Freihand 576">
                  <a:extLst>
                    <a:ext uri="{FF2B5EF4-FFF2-40B4-BE49-F238E27FC236}">
                      <a16:creationId xmlns:a16="http://schemas.microsoft.com/office/drawing/2014/main" id="{EA1B90C2-8546-4A05-B2ED-2C0389E1147A}"/>
                    </a:ext>
                  </a:extLst>
                </p14:cNvPr>
                <p14:cNvContentPartPr/>
                <p14:nvPr/>
              </p14:nvContentPartPr>
              <p14:xfrm>
                <a:off x="2957021" y="5145872"/>
                <a:ext cx="214560" cy="37800"/>
              </p14:xfrm>
            </p:contentPart>
          </mc:Choice>
          <mc:Fallback>
            <p:pic>
              <p:nvPicPr>
                <p:cNvPr id="577" name="Freihand 576">
                  <a:extLst>
                    <a:ext uri="{FF2B5EF4-FFF2-40B4-BE49-F238E27FC236}">
                      <a16:creationId xmlns:a16="http://schemas.microsoft.com/office/drawing/2014/main" id="{EA1B90C2-8546-4A05-B2ED-2C0389E1147A}"/>
                    </a:ext>
                  </a:extLst>
                </p:cNvPr>
                <p:cNvPicPr/>
                <p:nvPr/>
              </p:nvPicPr>
              <p:blipFill>
                <a:blip r:embed="rId924"/>
                <a:stretch>
                  <a:fillRect/>
                </a:stretch>
              </p:blipFill>
              <p:spPr>
                <a:xfrm>
                  <a:off x="2952701" y="5141552"/>
                  <a:ext cx="223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78" name="Freihand 577">
                  <a:extLst>
                    <a:ext uri="{FF2B5EF4-FFF2-40B4-BE49-F238E27FC236}">
                      <a16:creationId xmlns:a16="http://schemas.microsoft.com/office/drawing/2014/main" id="{7EB6946A-7E66-47F5-BD50-265D0E9DF117}"/>
                    </a:ext>
                  </a:extLst>
                </p14:cNvPr>
                <p14:cNvContentPartPr/>
                <p14:nvPr/>
              </p14:nvContentPartPr>
              <p14:xfrm>
                <a:off x="3065741" y="5077832"/>
                <a:ext cx="192960" cy="95400"/>
              </p14:xfrm>
            </p:contentPart>
          </mc:Choice>
          <mc:Fallback>
            <p:pic>
              <p:nvPicPr>
                <p:cNvPr id="578" name="Freihand 577">
                  <a:extLst>
                    <a:ext uri="{FF2B5EF4-FFF2-40B4-BE49-F238E27FC236}">
                      <a16:creationId xmlns:a16="http://schemas.microsoft.com/office/drawing/2014/main" id="{7EB6946A-7E66-47F5-BD50-265D0E9DF117}"/>
                    </a:ext>
                  </a:extLst>
                </p:cNvPr>
                <p:cNvPicPr/>
                <p:nvPr/>
              </p:nvPicPr>
              <p:blipFill>
                <a:blip r:embed="rId926"/>
                <a:stretch>
                  <a:fillRect/>
                </a:stretch>
              </p:blipFill>
              <p:spPr>
                <a:xfrm>
                  <a:off x="3061421" y="5073512"/>
                  <a:ext cx="201600" cy="104040"/>
                </a:xfrm>
                <a:prstGeom prst="rect">
                  <a:avLst/>
                </a:prstGeom>
              </p:spPr>
            </p:pic>
          </mc:Fallback>
        </mc:AlternateContent>
      </p:gr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3" name="Gruppieren 42">
            <a:extLst>
              <a:ext uri="{FF2B5EF4-FFF2-40B4-BE49-F238E27FC236}">
                <a16:creationId xmlns:a16="http://schemas.microsoft.com/office/drawing/2014/main" id="{E8BEED2E-6DD5-4397-B2F6-59D02132F9C2}"/>
              </a:ext>
            </a:extLst>
          </p:cNvPr>
          <p:cNvGrpSpPr/>
          <p:nvPr/>
        </p:nvGrpSpPr>
        <p:grpSpPr>
          <a:xfrm>
            <a:off x="2457859" y="493952"/>
            <a:ext cx="2291400" cy="2383200"/>
            <a:chOff x="2457859" y="493952"/>
            <a:chExt cx="2291400" cy="2383200"/>
          </a:xfrm>
        </p:grpSpPr>
        <mc:AlternateContent xmlns:mc="http://schemas.openxmlformats.org/markup-compatibility/2006">
          <mc:Choice xmlns:p14="http://schemas.microsoft.com/office/powerpoint/2010/main" Requires="p14">
            <p:contentPart p14:bwMode="auto" r:id="rId3">
              <p14:nvContentPartPr>
                <p14:cNvPr id="33" name="Freihand 32">
                  <a:extLst>
                    <a:ext uri="{FF2B5EF4-FFF2-40B4-BE49-F238E27FC236}">
                      <a16:creationId xmlns:a16="http://schemas.microsoft.com/office/drawing/2014/main" id="{2B3DC80C-D223-484B-AB88-9F5DA7E3103D}"/>
                    </a:ext>
                  </a:extLst>
                </p14:cNvPr>
                <p14:cNvContentPartPr/>
                <p14:nvPr/>
              </p14:nvContentPartPr>
              <p14:xfrm>
                <a:off x="2599699" y="943592"/>
                <a:ext cx="2149560" cy="1933560"/>
              </p14:xfrm>
            </p:contentPart>
          </mc:Choice>
          <mc:Fallback>
            <p:pic>
              <p:nvPicPr>
                <p:cNvPr id="33" name="Freihand 32">
                  <a:extLst>
                    <a:ext uri="{FF2B5EF4-FFF2-40B4-BE49-F238E27FC236}">
                      <a16:creationId xmlns:a16="http://schemas.microsoft.com/office/drawing/2014/main" id="{2B3DC80C-D223-484B-AB88-9F5DA7E3103D}"/>
                    </a:ext>
                  </a:extLst>
                </p:cNvPr>
                <p:cNvPicPr/>
                <p:nvPr/>
              </p:nvPicPr>
              <p:blipFill>
                <a:blip r:embed="rId4"/>
                <a:stretch>
                  <a:fillRect/>
                </a:stretch>
              </p:blipFill>
              <p:spPr>
                <a:xfrm>
                  <a:off x="2595379" y="939272"/>
                  <a:ext cx="2158200" cy="1942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4" name="Freihand 33">
                  <a:extLst>
                    <a:ext uri="{FF2B5EF4-FFF2-40B4-BE49-F238E27FC236}">
                      <a16:creationId xmlns:a16="http://schemas.microsoft.com/office/drawing/2014/main" id="{2CA47DF0-C679-46F6-9255-8F2F100A21AC}"/>
                    </a:ext>
                  </a:extLst>
                </p14:cNvPr>
                <p14:cNvContentPartPr/>
                <p14:nvPr/>
              </p14:nvContentPartPr>
              <p14:xfrm>
                <a:off x="2570179" y="671432"/>
                <a:ext cx="4320" cy="131400"/>
              </p14:xfrm>
            </p:contentPart>
          </mc:Choice>
          <mc:Fallback>
            <p:pic>
              <p:nvPicPr>
                <p:cNvPr id="34" name="Freihand 33">
                  <a:extLst>
                    <a:ext uri="{FF2B5EF4-FFF2-40B4-BE49-F238E27FC236}">
                      <a16:creationId xmlns:a16="http://schemas.microsoft.com/office/drawing/2014/main" id="{2CA47DF0-C679-46F6-9255-8F2F100A21AC}"/>
                    </a:ext>
                  </a:extLst>
                </p:cNvPr>
                <p:cNvPicPr/>
                <p:nvPr/>
              </p:nvPicPr>
              <p:blipFill>
                <a:blip r:embed="rId6"/>
                <a:stretch>
                  <a:fillRect/>
                </a:stretch>
              </p:blipFill>
              <p:spPr>
                <a:xfrm>
                  <a:off x="2565859" y="667112"/>
                  <a:ext cx="129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5" name="Freihand 34">
                  <a:extLst>
                    <a:ext uri="{FF2B5EF4-FFF2-40B4-BE49-F238E27FC236}">
                      <a16:creationId xmlns:a16="http://schemas.microsoft.com/office/drawing/2014/main" id="{F0D28F5C-79B4-4224-8111-971DD3F6410E}"/>
                    </a:ext>
                  </a:extLst>
                </p14:cNvPr>
                <p14:cNvContentPartPr/>
                <p14:nvPr/>
              </p14:nvContentPartPr>
              <p14:xfrm>
                <a:off x="2493139" y="755672"/>
                <a:ext cx="152640" cy="45000"/>
              </p14:xfrm>
            </p:contentPart>
          </mc:Choice>
          <mc:Fallback>
            <p:pic>
              <p:nvPicPr>
                <p:cNvPr id="35" name="Freihand 34">
                  <a:extLst>
                    <a:ext uri="{FF2B5EF4-FFF2-40B4-BE49-F238E27FC236}">
                      <a16:creationId xmlns:a16="http://schemas.microsoft.com/office/drawing/2014/main" id="{F0D28F5C-79B4-4224-8111-971DD3F6410E}"/>
                    </a:ext>
                  </a:extLst>
                </p:cNvPr>
                <p:cNvPicPr/>
                <p:nvPr/>
              </p:nvPicPr>
              <p:blipFill>
                <a:blip r:embed="rId8"/>
                <a:stretch>
                  <a:fillRect/>
                </a:stretch>
              </p:blipFill>
              <p:spPr>
                <a:xfrm>
                  <a:off x="2488819" y="751352"/>
                  <a:ext cx="161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63A149EC-5E39-47C7-A8CB-9EA6949D67BF}"/>
                    </a:ext>
                  </a:extLst>
                </p14:cNvPr>
                <p14:cNvContentPartPr/>
                <p14:nvPr/>
              </p14:nvContentPartPr>
              <p14:xfrm>
                <a:off x="2457859" y="611672"/>
                <a:ext cx="171360" cy="39960"/>
              </p14:xfrm>
            </p:contentPart>
          </mc:Choice>
          <mc:Fallback>
            <p:pic>
              <p:nvPicPr>
                <p:cNvPr id="36" name="Freihand 35">
                  <a:extLst>
                    <a:ext uri="{FF2B5EF4-FFF2-40B4-BE49-F238E27FC236}">
                      <a16:creationId xmlns:a16="http://schemas.microsoft.com/office/drawing/2014/main" id="{63A149EC-5E39-47C7-A8CB-9EA6949D67BF}"/>
                    </a:ext>
                  </a:extLst>
                </p:cNvPr>
                <p:cNvPicPr/>
                <p:nvPr/>
              </p:nvPicPr>
              <p:blipFill>
                <a:blip r:embed="rId10"/>
                <a:stretch>
                  <a:fillRect/>
                </a:stretch>
              </p:blipFill>
              <p:spPr>
                <a:xfrm>
                  <a:off x="2453539" y="607352"/>
                  <a:ext cx="1800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7" name="Freihand 36">
                  <a:extLst>
                    <a:ext uri="{FF2B5EF4-FFF2-40B4-BE49-F238E27FC236}">
                      <a16:creationId xmlns:a16="http://schemas.microsoft.com/office/drawing/2014/main" id="{D7E468B7-F4B1-465D-B583-48B9D134B20F}"/>
                    </a:ext>
                  </a:extLst>
                </p14:cNvPr>
                <p14:cNvContentPartPr/>
                <p14:nvPr/>
              </p14:nvContentPartPr>
              <p14:xfrm>
                <a:off x="2638219" y="536072"/>
                <a:ext cx="214920" cy="189360"/>
              </p14:xfrm>
            </p:contentPart>
          </mc:Choice>
          <mc:Fallback>
            <p:pic>
              <p:nvPicPr>
                <p:cNvPr id="37" name="Freihand 36">
                  <a:extLst>
                    <a:ext uri="{FF2B5EF4-FFF2-40B4-BE49-F238E27FC236}">
                      <a16:creationId xmlns:a16="http://schemas.microsoft.com/office/drawing/2014/main" id="{D7E468B7-F4B1-465D-B583-48B9D134B20F}"/>
                    </a:ext>
                  </a:extLst>
                </p:cNvPr>
                <p:cNvPicPr/>
                <p:nvPr/>
              </p:nvPicPr>
              <p:blipFill>
                <a:blip r:embed="rId12"/>
                <a:stretch>
                  <a:fillRect/>
                </a:stretch>
              </p:blipFill>
              <p:spPr>
                <a:xfrm>
                  <a:off x="2633899" y="531752"/>
                  <a:ext cx="223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8" name="Freihand 37">
                  <a:extLst>
                    <a:ext uri="{FF2B5EF4-FFF2-40B4-BE49-F238E27FC236}">
                      <a16:creationId xmlns:a16="http://schemas.microsoft.com/office/drawing/2014/main" id="{CA54593B-E0CE-4E0D-B733-F10697164E06}"/>
                    </a:ext>
                  </a:extLst>
                </p14:cNvPr>
                <p14:cNvContentPartPr/>
                <p14:nvPr/>
              </p14:nvContentPartPr>
              <p14:xfrm>
                <a:off x="2887699" y="538952"/>
                <a:ext cx="98280" cy="159480"/>
              </p14:xfrm>
            </p:contentPart>
          </mc:Choice>
          <mc:Fallback>
            <p:pic>
              <p:nvPicPr>
                <p:cNvPr id="38" name="Freihand 37">
                  <a:extLst>
                    <a:ext uri="{FF2B5EF4-FFF2-40B4-BE49-F238E27FC236}">
                      <a16:creationId xmlns:a16="http://schemas.microsoft.com/office/drawing/2014/main" id="{CA54593B-E0CE-4E0D-B733-F10697164E06}"/>
                    </a:ext>
                  </a:extLst>
                </p:cNvPr>
                <p:cNvPicPr/>
                <p:nvPr/>
              </p:nvPicPr>
              <p:blipFill>
                <a:blip r:embed="rId14"/>
                <a:stretch>
                  <a:fillRect/>
                </a:stretch>
              </p:blipFill>
              <p:spPr>
                <a:xfrm>
                  <a:off x="2883379" y="534632"/>
                  <a:ext cx="106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0" name="Freihand 39">
                  <a:extLst>
                    <a:ext uri="{FF2B5EF4-FFF2-40B4-BE49-F238E27FC236}">
                      <a16:creationId xmlns:a16="http://schemas.microsoft.com/office/drawing/2014/main" id="{6E221375-A1D0-4204-B86D-919C3F7725F1}"/>
                    </a:ext>
                  </a:extLst>
                </p14:cNvPr>
                <p14:cNvContentPartPr/>
                <p14:nvPr/>
              </p14:nvContentPartPr>
              <p14:xfrm>
                <a:off x="2965819" y="619592"/>
                <a:ext cx="101160" cy="100440"/>
              </p14:xfrm>
            </p:contentPart>
          </mc:Choice>
          <mc:Fallback>
            <p:pic>
              <p:nvPicPr>
                <p:cNvPr id="40" name="Freihand 39">
                  <a:extLst>
                    <a:ext uri="{FF2B5EF4-FFF2-40B4-BE49-F238E27FC236}">
                      <a16:creationId xmlns:a16="http://schemas.microsoft.com/office/drawing/2014/main" id="{6E221375-A1D0-4204-B86D-919C3F7725F1}"/>
                    </a:ext>
                  </a:extLst>
                </p:cNvPr>
                <p:cNvPicPr/>
                <p:nvPr/>
              </p:nvPicPr>
              <p:blipFill>
                <a:blip r:embed="rId16"/>
                <a:stretch>
                  <a:fillRect/>
                </a:stretch>
              </p:blipFill>
              <p:spPr>
                <a:xfrm>
                  <a:off x="2961499" y="615272"/>
                  <a:ext cx="109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1" name="Freihand 40">
                  <a:extLst>
                    <a:ext uri="{FF2B5EF4-FFF2-40B4-BE49-F238E27FC236}">
                      <a16:creationId xmlns:a16="http://schemas.microsoft.com/office/drawing/2014/main" id="{1AEA5BEF-FADA-4686-93D5-2AF0F5774997}"/>
                    </a:ext>
                  </a:extLst>
                </p14:cNvPr>
                <p14:cNvContentPartPr/>
                <p14:nvPr/>
              </p14:nvContentPartPr>
              <p14:xfrm>
                <a:off x="3081739" y="493952"/>
                <a:ext cx="71280" cy="197640"/>
              </p14:xfrm>
            </p:contentPart>
          </mc:Choice>
          <mc:Fallback>
            <p:pic>
              <p:nvPicPr>
                <p:cNvPr id="41" name="Freihand 40">
                  <a:extLst>
                    <a:ext uri="{FF2B5EF4-FFF2-40B4-BE49-F238E27FC236}">
                      <a16:creationId xmlns:a16="http://schemas.microsoft.com/office/drawing/2014/main" id="{1AEA5BEF-FADA-4686-93D5-2AF0F5774997}"/>
                    </a:ext>
                  </a:extLst>
                </p:cNvPr>
                <p:cNvPicPr/>
                <p:nvPr/>
              </p:nvPicPr>
              <p:blipFill>
                <a:blip r:embed="rId18"/>
                <a:stretch>
                  <a:fillRect/>
                </a:stretch>
              </p:blipFill>
              <p:spPr>
                <a:xfrm>
                  <a:off x="3077419" y="489632"/>
                  <a:ext cx="79920" cy="20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2" name="Freihand 141">
                <a:extLst>
                  <a:ext uri="{FF2B5EF4-FFF2-40B4-BE49-F238E27FC236}">
                    <a16:creationId xmlns:a16="http://schemas.microsoft.com/office/drawing/2014/main" id="{9800A86E-2BB5-4F87-AB8D-4A190300A01F}"/>
                  </a:ext>
                </a:extLst>
              </p14:cNvPr>
              <p14:cNvContentPartPr/>
              <p14:nvPr/>
            </p14:nvContentPartPr>
            <p14:xfrm>
              <a:off x="3753499" y="1966352"/>
              <a:ext cx="25920" cy="290520"/>
            </p14:xfrm>
          </p:contentPart>
        </mc:Choice>
        <mc:Fallback>
          <p:pic>
            <p:nvPicPr>
              <p:cNvPr id="142" name="Freihand 141">
                <a:extLst>
                  <a:ext uri="{FF2B5EF4-FFF2-40B4-BE49-F238E27FC236}">
                    <a16:creationId xmlns:a16="http://schemas.microsoft.com/office/drawing/2014/main" id="{9800A86E-2BB5-4F87-AB8D-4A190300A01F}"/>
                  </a:ext>
                </a:extLst>
              </p:cNvPr>
              <p:cNvPicPr/>
              <p:nvPr/>
            </p:nvPicPr>
            <p:blipFill>
              <a:blip r:embed="rId20"/>
              <a:stretch>
                <a:fillRect/>
              </a:stretch>
            </p:blipFill>
            <p:spPr>
              <a:xfrm>
                <a:off x="3749179" y="1962032"/>
                <a:ext cx="3456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3" name="Freihand 142">
                <a:extLst>
                  <a:ext uri="{FF2B5EF4-FFF2-40B4-BE49-F238E27FC236}">
                    <a16:creationId xmlns:a16="http://schemas.microsoft.com/office/drawing/2014/main" id="{734749A6-022E-4972-9BB4-44002B51D33E}"/>
                  </a:ext>
                </a:extLst>
              </p14:cNvPr>
              <p14:cNvContentPartPr/>
              <p14:nvPr/>
            </p14:nvContentPartPr>
            <p14:xfrm>
              <a:off x="3784819" y="2504192"/>
              <a:ext cx="14400" cy="179640"/>
            </p14:xfrm>
          </p:contentPart>
        </mc:Choice>
        <mc:Fallback>
          <p:pic>
            <p:nvPicPr>
              <p:cNvPr id="143" name="Freihand 142">
                <a:extLst>
                  <a:ext uri="{FF2B5EF4-FFF2-40B4-BE49-F238E27FC236}">
                    <a16:creationId xmlns:a16="http://schemas.microsoft.com/office/drawing/2014/main" id="{734749A6-022E-4972-9BB4-44002B51D33E}"/>
                  </a:ext>
                </a:extLst>
              </p:cNvPr>
              <p:cNvPicPr/>
              <p:nvPr/>
            </p:nvPicPr>
            <p:blipFill>
              <a:blip r:embed="rId22"/>
              <a:stretch>
                <a:fillRect/>
              </a:stretch>
            </p:blipFill>
            <p:spPr>
              <a:xfrm>
                <a:off x="3780499" y="2499872"/>
                <a:ext cx="23040" cy="188280"/>
              </a:xfrm>
              <a:prstGeom prst="rect">
                <a:avLst/>
              </a:prstGeom>
            </p:spPr>
          </p:pic>
        </mc:Fallback>
      </mc:AlternateContent>
      <p:grpSp>
        <p:nvGrpSpPr>
          <p:cNvPr id="149" name="Gruppieren 148">
            <a:extLst>
              <a:ext uri="{FF2B5EF4-FFF2-40B4-BE49-F238E27FC236}">
                <a16:creationId xmlns:a16="http://schemas.microsoft.com/office/drawing/2014/main" id="{AD135498-467E-4D7D-BE4D-D77826A4278C}"/>
              </a:ext>
            </a:extLst>
          </p:cNvPr>
          <p:cNvGrpSpPr/>
          <p:nvPr/>
        </p:nvGrpSpPr>
        <p:grpSpPr>
          <a:xfrm>
            <a:off x="3841699" y="2949152"/>
            <a:ext cx="36360" cy="1122480"/>
            <a:chOff x="3841699" y="2949152"/>
            <a:chExt cx="36360" cy="1122480"/>
          </a:xfrm>
        </p:grpSpPr>
        <mc:AlternateContent xmlns:mc="http://schemas.openxmlformats.org/markup-compatibility/2006">
          <mc:Choice xmlns:p14="http://schemas.microsoft.com/office/powerpoint/2010/main" Requires="p14">
            <p:contentPart p14:bwMode="auto" r:id="rId23">
              <p14:nvContentPartPr>
                <p14:cNvPr id="144" name="Freihand 143">
                  <a:extLst>
                    <a:ext uri="{FF2B5EF4-FFF2-40B4-BE49-F238E27FC236}">
                      <a16:creationId xmlns:a16="http://schemas.microsoft.com/office/drawing/2014/main" id="{731E25D4-11D0-42C6-9382-736DC04F4145}"/>
                    </a:ext>
                  </a:extLst>
                </p14:cNvPr>
                <p14:cNvContentPartPr/>
                <p14:nvPr/>
              </p14:nvContentPartPr>
              <p14:xfrm>
                <a:off x="3841699" y="2949152"/>
                <a:ext cx="29880" cy="204840"/>
              </p14:xfrm>
            </p:contentPart>
          </mc:Choice>
          <mc:Fallback>
            <p:pic>
              <p:nvPicPr>
                <p:cNvPr id="144" name="Freihand 143">
                  <a:extLst>
                    <a:ext uri="{FF2B5EF4-FFF2-40B4-BE49-F238E27FC236}">
                      <a16:creationId xmlns:a16="http://schemas.microsoft.com/office/drawing/2014/main" id="{731E25D4-11D0-42C6-9382-736DC04F4145}"/>
                    </a:ext>
                  </a:extLst>
                </p:cNvPr>
                <p:cNvPicPr/>
                <p:nvPr/>
              </p:nvPicPr>
              <p:blipFill>
                <a:blip r:embed="rId24"/>
                <a:stretch>
                  <a:fillRect/>
                </a:stretch>
              </p:blipFill>
              <p:spPr>
                <a:xfrm>
                  <a:off x="3837379" y="2944832"/>
                  <a:ext cx="38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5" name="Freihand 144">
                  <a:extLst>
                    <a:ext uri="{FF2B5EF4-FFF2-40B4-BE49-F238E27FC236}">
                      <a16:creationId xmlns:a16="http://schemas.microsoft.com/office/drawing/2014/main" id="{281B7663-9544-45AC-B7C8-A012CA37F508}"/>
                    </a:ext>
                  </a:extLst>
                </p14:cNvPr>
                <p14:cNvContentPartPr/>
                <p14:nvPr/>
              </p14:nvContentPartPr>
              <p14:xfrm>
                <a:off x="3852139" y="3204392"/>
                <a:ext cx="25920" cy="867240"/>
              </p14:xfrm>
            </p:contentPart>
          </mc:Choice>
          <mc:Fallback>
            <p:pic>
              <p:nvPicPr>
                <p:cNvPr id="145" name="Freihand 144">
                  <a:extLst>
                    <a:ext uri="{FF2B5EF4-FFF2-40B4-BE49-F238E27FC236}">
                      <a16:creationId xmlns:a16="http://schemas.microsoft.com/office/drawing/2014/main" id="{281B7663-9544-45AC-B7C8-A012CA37F508}"/>
                    </a:ext>
                  </a:extLst>
                </p:cNvPr>
                <p:cNvPicPr/>
                <p:nvPr/>
              </p:nvPicPr>
              <p:blipFill>
                <a:blip r:embed="rId26"/>
                <a:stretch>
                  <a:fillRect/>
                </a:stretch>
              </p:blipFill>
              <p:spPr>
                <a:xfrm>
                  <a:off x="3847819" y="3200072"/>
                  <a:ext cx="34560" cy="875880"/>
                </a:xfrm>
                <a:prstGeom prst="rect">
                  <a:avLst/>
                </a:prstGeom>
              </p:spPr>
            </p:pic>
          </mc:Fallback>
        </mc:AlternateContent>
      </p:grpSp>
      <p:grpSp>
        <p:nvGrpSpPr>
          <p:cNvPr id="200" name="Gruppieren 199">
            <a:extLst>
              <a:ext uri="{FF2B5EF4-FFF2-40B4-BE49-F238E27FC236}">
                <a16:creationId xmlns:a16="http://schemas.microsoft.com/office/drawing/2014/main" id="{547528CB-A515-44F3-864B-3691BDA7E865}"/>
              </a:ext>
            </a:extLst>
          </p:cNvPr>
          <p:cNvGrpSpPr/>
          <p:nvPr/>
        </p:nvGrpSpPr>
        <p:grpSpPr>
          <a:xfrm>
            <a:off x="6308419" y="32"/>
            <a:ext cx="5266080" cy="2546640"/>
            <a:chOff x="6308419" y="32"/>
            <a:chExt cx="5266080" cy="2546640"/>
          </a:xfrm>
        </p:grpSpPr>
        <mc:AlternateContent xmlns:mc="http://schemas.openxmlformats.org/markup-compatibility/2006">
          <mc:Choice xmlns:p14="http://schemas.microsoft.com/office/powerpoint/2010/main" Requires="p14">
            <p:contentPart p14:bwMode="auto" r:id="rId27">
              <p14:nvContentPartPr>
                <p14:cNvPr id="3" name="Freihand 2">
                  <a:extLst>
                    <a:ext uri="{FF2B5EF4-FFF2-40B4-BE49-F238E27FC236}">
                      <a16:creationId xmlns:a16="http://schemas.microsoft.com/office/drawing/2014/main" id="{3066261E-7231-4104-932A-4FD993B38643}"/>
                    </a:ext>
                  </a:extLst>
                </p14:cNvPr>
                <p14:cNvContentPartPr/>
                <p14:nvPr/>
              </p14:nvContentPartPr>
              <p14:xfrm>
                <a:off x="6308419" y="41792"/>
                <a:ext cx="144000" cy="191880"/>
              </p14:xfrm>
            </p:contentPart>
          </mc:Choice>
          <mc:Fallback>
            <p:pic>
              <p:nvPicPr>
                <p:cNvPr id="3" name="Freihand 2">
                  <a:extLst>
                    <a:ext uri="{FF2B5EF4-FFF2-40B4-BE49-F238E27FC236}">
                      <a16:creationId xmlns:a16="http://schemas.microsoft.com/office/drawing/2014/main" id="{3066261E-7231-4104-932A-4FD993B38643}"/>
                    </a:ext>
                  </a:extLst>
                </p:cNvPr>
                <p:cNvPicPr/>
                <p:nvPr/>
              </p:nvPicPr>
              <p:blipFill>
                <a:blip r:embed="rId28"/>
                <a:stretch>
                  <a:fillRect/>
                </a:stretch>
              </p:blipFill>
              <p:spPr>
                <a:xfrm>
                  <a:off x="6304099" y="37472"/>
                  <a:ext cx="1526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 name="Freihand 4">
                  <a:extLst>
                    <a:ext uri="{FF2B5EF4-FFF2-40B4-BE49-F238E27FC236}">
                      <a16:creationId xmlns:a16="http://schemas.microsoft.com/office/drawing/2014/main" id="{B5A006B4-9738-4C95-81CB-2668F0BE7146}"/>
                    </a:ext>
                  </a:extLst>
                </p14:cNvPr>
                <p14:cNvContentPartPr/>
                <p14:nvPr/>
              </p14:nvContentPartPr>
              <p14:xfrm>
                <a:off x="6507499" y="190112"/>
                <a:ext cx="123120" cy="92520"/>
              </p14:xfrm>
            </p:contentPart>
          </mc:Choice>
          <mc:Fallback>
            <p:pic>
              <p:nvPicPr>
                <p:cNvPr id="5" name="Freihand 4">
                  <a:extLst>
                    <a:ext uri="{FF2B5EF4-FFF2-40B4-BE49-F238E27FC236}">
                      <a16:creationId xmlns:a16="http://schemas.microsoft.com/office/drawing/2014/main" id="{B5A006B4-9738-4C95-81CB-2668F0BE7146}"/>
                    </a:ext>
                  </a:extLst>
                </p:cNvPr>
                <p:cNvPicPr/>
                <p:nvPr/>
              </p:nvPicPr>
              <p:blipFill>
                <a:blip r:embed="rId30"/>
                <a:stretch>
                  <a:fillRect/>
                </a:stretch>
              </p:blipFill>
              <p:spPr>
                <a:xfrm>
                  <a:off x="6503179" y="185792"/>
                  <a:ext cx="131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 name="Freihand 6">
                  <a:extLst>
                    <a:ext uri="{FF2B5EF4-FFF2-40B4-BE49-F238E27FC236}">
                      <a16:creationId xmlns:a16="http://schemas.microsoft.com/office/drawing/2014/main" id="{6B9BBCD5-73A9-4562-8DC1-F888246DA3FD}"/>
                    </a:ext>
                  </a:extLst>
                </p14:cNvPr>
                <p14:cNvContentPartPr/>
                <p14:nvPr/>
              </p14:nvContentPartPr>
              <p14:xfrm>
                <a:off x="6705139" y="64832"/>
                <a:ext cx="129240" cy="114840"/>
              </p14:xfrm>
            </p:contentPart>
          </mc:Choice>
          <mc:Fallback>
            <p:pic>
              <p:nvPicPr>
                <p:cNvPr id="7" name="Freihand 6">
                  <a:extLst>
                    <a:ext uri="{FF2B5EF4-FFF2-40B4-BE49-F238E27FC236}">
                      <a16:creationId xmlns:a16="http://schemas.microsoft.com/office/drawing/2014/main" id="{6B9BBCD5-73A9-4562-8DC1-F888246DA3FD}"/>
                    </a:ext>
                  </a:extLst>
                </p:cNvPr>
                <p:cNvPicPr/>
                <p:nvPr/>
              </p:nvPicPr>
              <p:blipFill>
                <a:blip r:embed="rId32"/>
                <a:stretch>
                  <a:fillRect/>
                </a:stretch>
              </p:blipFill>
              <p:spPr>
                <a:xfrm>
                  <a:off x="6700819" y="60512"/>
                  <a:ext cx="137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5" name="Freihand 14">
                  <a:extLst>
                    <a:ext uri="{FF2B5EF4-FFF2-40B4-BE49-F238E27FC236}">
                      <a16:creationId xmlns:a16="http://schemas.microsoft.com/office/drawing/2014/main" id="{550DF857-205B-4327-AB32-8CF84B768F57}"/>
                    </a:ext>
                  </a:extLst>
                </p14:cNvPr>
                <p14:cNvContentPartPr/>
                <p14:nvPr/>
              </p14:nvContentPartPr>
              <p14:xfrm>
                <a:off x="7011139" y="33512"/>
                <a:ext cx="168120" cy="186480"/>
              </p14:xfrm>
            </p:contentPart>
          </mc:Choice>
          <mc:Fallback>
            <p:pic>
              <p:nvPicPr>
                <p:cNvPr id="15" name="Freihand 14">
                  <a:extLst>
                    <a:ext uri="{FF2B5EF4-FFF2-40B4-BE49-F238E27FC236}">
                      <a16:creationId xmlns:a16="http://schemas.microsoft.com/office/drawing/2014/main" id="{550DF857-205B-4327-AB32-8CF84B768F57}"/>
                    </a:ext>
                  </a:extLst>
                </p:cNvPr>
                <p:cNvPicPr/>
                <p:nvPr/>
              </p:nvPicPr>
              <p:blipFill>
                <a:blip r:embed="rId34"/>
                <a:stretch>
                  <a:fillRect/>
                </a:stretch>
              </p:blipFill>
              <p:spPr>
                <a:xfrm>
                  <a:off x="7006819" y="29192"/>
                  <a:ext cx="176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EF3D7739-EA7A-4A32-A3F5-AFB72D7A69D5}"/>
                    </a:ext>
                  </a:extLst>
                </p14:cNvPr>
                <p14:cNvContentPartPr/>
                <p14:nvPr/>
              </p14:nvContentPartPr>
              <p14:xfrm>
                <a:off x="7204099" y="158792"/>
                <a:ext cx="126000" cy="140040"/>
              </p14:xfrm>
            </p:contentPart>
          </mc:Choice>
          <mc:Fallback>
            <p:pic>
              <p:nvPicPr>
                <p:cNvPr id="17" name="Freihand 16">
                  <a:extLst>
                    <a:ext uri="{FF2B5EF4-FFF2-40B4-BE49-F238E27FC236}">
                      <a16:creationId xmlns:a16="http://schemas.microsoft.com/office/drawing/2014/main" id="{EF3D7739-EA7A-4A32-A3F5-AFB72D7A69D5}"/>
                    </a:ext>
                  </a:extLst>
                </p:cNvPr>
                <p:cNvPicPr/>
                <p:nvPr/>
              </p:nvPicPr>
              <p:blipFill>
                <a:blip r:embed="rId36"/>
                <a:stretch>
                  <a:fillRect/>
                </a:stretch>
              </p:blipFill>
              <p:spPr>
                <a:xfrm>
                  <a:off x="7199779" y="154472"/>
                  <a:ext cx="134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C8AB76FF-3E90-446F-A440-EEEB549B2811}"/>
                    </a:ext>
                  </a:extLst>
                </p14:cNvPr>
                <p14:cNvContentPartPr/>
                <p14:nvPr/>
              </p14:nvContentPartPr>
              <p14:xfrm>
                <a:off x="7489219" y="84632"/>
                <a:ext cx="168840" cy="16920"/>
              </p14:xfrm>
            </p:contentPart>
          </mc:Choice>
          <mc:Fallback>
            <p:pic>
              <p:nvPicPr>
                <p:cNvPr id="18" name="Freihand 17">
                  <a:extLst>
                    <a:ext uri="{FF2B5EF4-FFF2-40B4-BE49-F238E27FC236}">
                      <a16:creationId xmlns:a16="http://schemas.microsoft.com/office/drawing/2014/main" id="{C8AB76FF-3E90-446F-A440-EEEB549B2811}"/>
                    </a:ext>
                  </a:extLst>
                </p:cNvPr>
                <p:cNvPicPr/>
                <p:nvPr/>
              </p:nvPicPr>
              <p:blipFill>
                <a:blip r:embed="rId38"/>
                <a:stretch>
                  <a:fillRect/>
                </a:stretch>
              </p:blipFill>
              <p:spPr>
                <a:xfrm>
                  <a:off x="7484899" y="80312"/>
                  <a:ext cx="1774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5E9F9147-5E1F-4091-99B1-32B284077C6A}"/>
                    </a:ext>
                  </a:extLst>
                </p14:cNvPr>
                <p14:cNvContentPartPr/>
                <p14:nvPr/>
              </p14:nvContentPartPr>
              <p14:xfrm>
                <a:off x="7495699" y="133592"/>
                <a:ext cx="180360" cy="35640"/>
              </p14:xfrm>
            </p:contentPart>
          </mc:Choice>
          <mc:Fallback>
            <p:pic>
              <p:nvPicPr>
                <p:cNvPr id="20" name="Freihand 19">
                  <a:extLst>
                    <a:ext uri="{FF2B5EF4-FFF2-40B4-BE49-F238E27FC236}">
                      <a16:creationId xmlns:a16="http://schemas.microsoft.com/office/drawing/2014/main" id="{5E9F9147-5E1F-4091-99B1-32B284077C6A}"/>
                    </a:ext>
                  </a:extLst>
                </p:cNvPr>
                <p:cNvPicPr/>
                <p:nvPr/>
              </p:nvPicPr>
              <p:blipFill>
                <a:blip r:embed="rId40"/>
                <a:stretch>
                  <a:fillRect/>
                </a:stretch>
              </p:blipFill>
              <p:spPr>
                <a:xfrm>
                  <a:off x="7491379" y="129272"/>
                  <a:ext cx="1890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4857D484-6A68-4676-9554-C2E59BFDAA30}"/>
                    </a:ext>
                  </a:extLst>
                </p14:cNvPr>
                <p14:cNvContentPartPr/>
                <p14:nvPr/>
              </p14:nvContentPartPr>
              <p14:xfrm>
                <a:off x="7796299" y="34952"/>
                <a:ext cx="174240" cy="176400"/>
              </p14:xfrm>
            </p:contentPart>
          </mc:Choice>
          <mc:Fallback>
            <p:pic>
              <p:nvPicPr>
                <p:cNvPr id="23" name="Freihand 22">
                  <a:extLst>
                    <a:ext uri="{FF2B5EF4-FFF2-40B4-BE49-F238E27FC236}">
                      <a16:creationId xmlns:a16="http://schemas.microsoft.com/office/drawing/2014/main" id="{4857D484-6A68-4676-9554-C2E59BFDAA30}"/>
                    </a:ext>
                  </a:extLst>
                </p:cNvPr>
                <p:cNvPicPr/>
                <p:nvPr/>
              </p:nvPicPr>
              <p:blipFill>
                <a:blip r:embed="rId42"/>
                <a:stretch>
                  <a:fillRect/>
                </a:stretch>
              </p:blipFill>
              <p:spPr>
                <a:xfrm>
                  <a:off x="7791979" y="30632"/>
                  <a:ext cx="182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B9E38E61-6048-4DFE-B9DA-F7A49EFBEBFA}"/>
                    </a:ext>
                  </a:extLst>
                </p14:cNvPr>
                <p14:cNvContentPartPr/>
                <p14:nvPr/>
              </p14:nvContentPartPr>
              <p14:xfrm>
                <a:off x="7997539" y="146912"/>
                <a:ext cx="92520" cy="54360"/>
              </p14:xfrm>
            </p:contentPart>
          </mc:Choice>
          <mc:Fallback>
            <p:pic>
              <p:nvPicPr>
                <p:cNvPr id="24" name="Freihand 23">
                  <a:extLst>
                    <a:ext uri="{FF2B5EF4-FFF2-40B4-BE49-F238E27FC236}">
                      <a16:creationId xmlns:a16="http://schemas.microsoft.com/office/drawing/2014/main" id="{B9E38E61-6048-4DFE-B9DA-F7A49EFBEBFA}"/>
                    </a:ext>
                  </a:extLst>
                </p:cNvPr>
                <p:cNvPicPr/>
                <p:nvPr/>
              </p:nvPicPr>
              <p:blipFill>
                <a:blip r:embed="rId44"/>
                <a:stretch>
                  <a:fillRect/>
                </a:stretch>
              </p:blipFill>
              <p:spPr>
                <a:xfrm>
                  <a:off x="7993219" y="142592"/>
                  <a:ext cx="101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6FA3841B-9BF3-467D-B858-68FB0C44D504}"/>
                    </a:ext>
                  </a:extLst>
                </p14:cNvPr>
                <p14:cNvContentPartPr/>
                <p14:nvPr/>
              </p14:nvContentPartPr>
              <p14:xfrm>
                <a:off x="8159539" y="54752"/>
                <a:ext cx="73080" cy="117720"/>
              </p14:xfrm>
            </p:contentPart>
          </mc:Choice>
          <mc:Fallback>
            <p:pic>
              <p:nvPicPr>
                <p:cNvPr id="25" name="Freihand 24">
                  <a:extLst>
                    <a:ext uri="{FF2B5EF4-FFF2-40B4-BE49-F238E27FC236}">
                      <a16:creationId xmlns:a16="http://schemas.microsoft.com/office/drawing/2014/main" id="{6FA3841B-9BF3-467D-B858-68FB0C44D504}"/>
                    </a:ext>
                  </a:extLst>
                </p:cNvPr>
                <p:cNvPicPr/>
                <p:nvPr/>
              </p:nvPicPr>
              <p:blipFill>
                <a:blip r:embed="rId46"/>
                <a:stretch>
                  <a:fillRect/>
                </a:stretch>
              </p:blipFill>
              <p:spPr>
                <a:xfrm>
                  <a:off x="8155219" y="50432"/>
                  <a:ext cx="81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DBE9DE87-B798-426B-8E82-12D6FA4E5868}"/>
                    </a:ext>
                  </a:extLst>
                </p14:cNvPr>
                <p14:cNvContentPartPr/>
                <p14:nvPr/>
              </p14:nvContentPartPr>
              <p14:xfrm>
                <a:off x="8421619" y="6512"/>
                <a:ext cx="81000" cy="147600"/>
              </p14:xfrm>
            </p:contentPart>
          </mc:Choice>
          <mc:Fallback>
            <p:pic>
              <p:nvPicPr>
                <p:cNvPr id="26" name="Freihand 25">
                  <a:extLst>
                    <a:ext uri="{FF2B5EF4-FFF2-40B4-BE49-F238E27FC236}">
                      <a16:creationId xmlns:a16="http://schemas.microsoft.com/office/drawing/2014/main" id="{DBE9DE87-B798-426B-8E82-12D6FA4E5868}"/>
                    </a:ext>
                  </a:extLst>
                </p:cNvPr>
                <p:cNvPicPr/>
                <p:nvPr/>
              </p:nvPicPr>
              <p:blipFill>
                <a:blip r:embed="rId48"/>
                <a:stretch>
                  <a:fillRect/>
                </a:stretch>
              </p:blipFill>
              <p:spPr>
                <a:xfrm>
                  <a:off x="8417299" y="2192"/>
                  <a:ext cx="89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92480DEF-C958-4C79-82EE-51F1E1B59410}"/>
                    </a:ext>
                  </a:extLst>
                </p14:cNvPr>
                <p14:cNvContentPartPr/>
                <p14:nvPr/>
              </p14:nvContentPartPr>
              <p14:xfrm>
                <a:off x="8432779" y="101552"/>
                <a:ext cx="140400" cy="3240"/>
              </p14:xfrm>
            </p:contentPart>
          </mc:Choice>
          <mc:Fallback>
            <p:pic>
              <p:nvPicPr>
                <p:cNvPr id="27" name="Freihand 26">
                  <a:extLst>
                    <a:ext uri="{FF2B5EF4-FFF2-40B4-BE49-F238E27FC236}">
                      <a16:creationId xmlns:a16="http://schemas.microsoft.com/office/drawing/2014/main" id="{92480DEF-C958-4C79-82EE-51F1E1B59410}"/>
                    </a:ext>
                  </a:extLst>
                </p:cNvPr>
                <p:cNvPicPr/>
                <p:nvPr/>
              </p:nvPicPr>
              <p:blipFill>
                <a:blip r:embed="rId50"/>
                <a:stretch>
                  <a:fillRect/>
                </a:stretch>
              </p:blipFill>
              <p:spPr>
                <a:xfrm>
                  <a:off x="8428459" y="97232"/>
                  <a:ext cx="1490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DC1894EC-4666-47F2-941D-CF0160F21582}"/>
                    </a:ext>
                  </a:extLst>
                </p14:cNvPr>
                <p14:cNvContentPartPr/>
                <p14:nvPr/>
              </p14:nvContentPartPr>
              <p14:xfrm>
                <a:off x="8572099" y="32"/>
                <a:ext cx="150840" cy="169560"/>
              </p14:xfrm>
            </p:contentPart>
          </mc:Choice>
          <mc:Fallback>
            <p:pic>
              <p:nvPicPr>
                <p:cNvPr id="28" name="Freihand 27">
                  <a:extLst>
                    <a:ext uri="{FF2B5EF4-FFF2-40B4-BE49-F238E27FC236}">
                      <a16:creationId xmlns:a16="http://schemas.microsoft.com/office/drawing/2014/main" id="{DC1894EC-4666-47F2-941D-CF0160F21582}"/>
                    </a:ext>
                  </a:extLst>
                </p:cNvPr>
                <p:cNvPicPr/>
                <p:nvPr/>
              </p:nvPicPr>
              <p:blipFill>
                <a:blip r:embed="rId52"/>
                <a:stretch>
                  <a:fillRect/>
                </a:stretch>
              </p:blipFill>
              <p:spPr>
                <a:xfrm>
                  <a:off x="8567779" y="-4288"/>
                  <a:ext cx="159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7" name="Freihand 56">
                  <a:extLst>
                    <a:ext uri="{FF2B5EF4-FFF2-40B4-BE49-F238E27FC236}">
                      <a16:creationId xmlns:a16="http://schemas.microsoft.com/office/drawing/2014/main" id="{43AAA3BA-5B27-4161-B554-CF9340842649}"/>
                    </a:ext>
                  </a:extLst>
                </p14:cNvPr>
                <p14:cNvContentPartPr/>
                <p14:nvPr/>
              </p14:nvContentPartPr>
              <p14:xfrm>
                <a:off x="10047739" y="346712"/>
                <a:ext cx="160560" cy="164160"/>
              </p14:xfrm>
            </p:contentPart>
          </mc:Choice>
          <mc:Fallback>
            <p:pic>
              <p:nvPicPr>
                <p:cNvPr id="57" name="Freihand 56">
                  <a:extLst>
                    <a:ext uri="{FF2B5EF4-FFF2-40B4-BE49-F238E27FC236}">
                      <a16:creationId xmlns:a16="http://schemas.microsoft.com/office/drawing/2014/main" id="{43AAA3BA-5B27-4161-B554-CF9340842649}"/>
                    </a:ext>
                  </a:extLst>
                </p:cNvPr>
                <p:cNvPicPr/>
                <p:nvPr/>
              </p:nvPicPr>
              <p:blipFill>
                <a:blip r:embed="rId54"/>
                <a:stretch>
                  <a:fillRect/>
                </a:stretch>
              </p:blipFill>
              <p:spPr>
                <a:xfrm>
                  <a:off x="10043419" y="342392"/>
                  <a:ext cx="169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8" name="Freihand 57">
                  <a:extLst>
                    <a:ext uri="{FF2B5EF4-FFF2-40B4-BE49-F238E27FC236}">
                      <a16:creationId xmlns:a16="http://schemas.microsoft.com/office/drawing/2014/main" id="{D01C1728-D099-4D23-BAA6-F877D1E17485}"/>
                    </a:ext>
                  </a:extLst>
                </p14:cNvPr>
                <p14:cNvContentPartPr/>
                <p14:nvPr/>
              </p14:nvContentPartPr>
              <p14:xfrm>
                <a:off x="10215139" y="312872"/>
                <a:ext cx="347760" cy="153360"/>
              </p14:xfrm>
            </p:contentPart>
          </mc:Choice>
          <mc:Fallback>
            <p:pic>
              <p:nvPicPr>
                <p:cNvPr id="58" name="Freihand 57">
                  <a:extLst>
                    <a:ext uri="{FF2B5EF4-FFF2-40B4-BE49-F238E27FC236}">
                      <a16:creationId xmlns:a16="http://schemas.microsoft.com/office/drawing/2014/main" id="{D01C1728-D099-4D23-BAA6-F877D1E17485}"/>
                    </a:ext>
                  </a:extLst>
                </p:cNvPr>
                <p:cNvPicPr/>
                <p:nvPr/>
              </p:nvPicPr>
              <p:blipFill>
                <a:blip r:embed="rId56"/>
                <a:stretch>
                  <a:fillRect/>
                </a:stretch>
              </p:blipFill>
              <p:spPr>
                <a:xfrm>
                  <a:off x="10210819" y="308552"/>
                  <a:ext cx="356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9" name="Freihand 58">
                  <a:extLst>
                    <a:ext uri="{FF2B5EF4-FFF2-40B4-BE49-F238E27FC236}">
                      <a16:creationId xmlns:a16="http://schemas.microsoft.com/office/drawing/2014/main" id="{478CCCBA-BA13-4591-9D7F-551C45F6050E}"/>
                    </a:ext>
                  </a:extLst>
                </p14:cNvPr>
                <p14:cNvContentPartPr/>
                <p14:nvPr/>
              </p14:nvContentPartPr>
              <p14:xfrm>
                <a:off x="10585219" y="368672"/>
                <a:ext cx="168840" cy="65880"/>
              </p14:xfrm>
            </p:contentPart>
          </mc:Choice>
          <mc:Fallback>
            <p:pic>
              <p:nvPicPr>
                <p:cNvPr id="59" name="Freihand 58">
                  <a:extLst>
                    <a:ext uri="{FF2B5EF4-FFF2-40B4-BE49-F238E27FC236}">
                      <a16:creationId xmlns:a16="http://schemas.microsoft.com/office/drawing/2014/main" id="{478CCCBA-BA13-4591-9D7F-551C45F6050E}"/>
                    </a:ext>
                  </a:extLst>
                </p:cNvPr>
                <p:cNvPicPr/>
                <p:nvPr/>
              </p:nvPicPr>
              <p:blipFill>
                <a:blip r:embed="rId58"/>
                <a:stretch>
                  <a:fillRect/>
                </a:stretch>
              </p:blipFill>
              <p:spPr>
                <a:xfrm>
                  <a:off x="10580899" y="364352"/>
                  <a:ext cx="177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2" name="Freihand 61">
                  <a:extLst>
                    <a:ext uri="{FF2B5EF4-FFF2-40B4-BE49-F238E27FC236}">
                      <a16:creationId xmlns:a16="http://schemas.microsoft.com/office/drawing/2014/main" id="{2BEA5FC2-B8F1-4EA1-840C-11C24B38E268}"/>
                    </a:ext>
                  </a:extLst>
                </p14:cNvPr>
                <p14:cNvContentPartPr/>
                <p14:nvPr/>
              </p14:nvContentPartPr>
              <p14:xfrm>
                <a:off x="10761979" y="306032"/>
                <a:ext cx="244080" cy="120600"/>
              </p14:xfrm>
            </p:contentPart>
          </mc:Choice>
          <mc:Fallback>
            <p:pic>
              <p:nvPicPr>
                <p:cNvPr id="62" name="Freihand 61">
                  <a:extLst>
                    <a:ext uri="{FF2B5EF4-FFF2-40B4-BE49-F238E27FC236}">
                      <a16:creationId xmlns:a16="http://schemas.microsoft.com/office/drawing/2014/main" id="{2BEA5FC2-B8F1-4EA1-840C-11C24B38E268}"/>
                    </a:ext>
                  </a:extLst>
                </p:cNvPr>
                <p:cNvPicPr/>
                <p:nvPr/>
              </p:nvPicPr>
              <p:blipFill>
                <a:blip r:embed="rId60"/>
                <a:stretch>
                  <a:fillRect/>
                </a:stretch>
              </p:blipFill>
              <p:spPr>
                <a:xfrm>
                  <a:off x="10757659" y="301712"/>
                  <a:ext cx="252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3" name="Freihand 62">
                  <a:extLst>
                    <a:ext uri="{FF2B5EF4-FFF2-40B4-BE49-F238E27FC236}">
                      <a16:creationId xmlns:a16="http://schemas.microsoft.com/office/drawing/2014/main" id="{299BF2E2-0E62-47A3-80AE-09CA524A8141}"/>
                    </a:ext>
                  </a:extLst>
                </p14:cNvPr>
                <p14:cNvContentPartPr/>
                <p14:nvPr/>
              </p14:nvContentPartPr>
              <p14:xfrm>
                <a:off x="10952059" y="256712"/>
                <a:ext cx="234360" cy="146520"/>
              </p14:xfrm>
            </p:contentPart>
          </mc:Choice>
          <mc:Fallback>
            <p:pic>
              <p:nvPicPr>
                <p:cNvPr id="63" name="Freihand 62">
                  <a:extLst>
                    <a:ext uri="{FF2B5EF4-FFF2-40B4-BE49-F238E27FC236}">
                      <a16:creationId xmlns:a16="http://schemas.microsoft.com/office/drawing/2014/main" id="{299BF2E2-0E62-47A3-80AE-09CA524A8141}"/>
                    </a:ext>
                  </a:extLst>
                </p:cNvPr>
                <p:cNvPicPr/>
                <p:nvPr/>
              </p:nvPicPr>
              <p:blipFill>
                <a:blip r:embed="rId62"/>
                <a:stretch>
                  <a:fillRect/>
                </a:stretch>
              </p:blipFill>
              <p:spPr>
                <a:xfrm>
                  <a:off x="10947739" y="252392"/>
                  <a:ext cx="243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5322B698-48B2-46B3-A04E-93E2936328B2}"/>
                    </a:ext>
                  </a:extLst>
                </p14:cNvPr>
                <p14:cNvContentPartPr/>
                <p14:nvPr/>
              </p14:nvContentPartPr>
              <p14:xfrm>
                <a:off x="7317499" y="530312"/>
                <a:ext cx="198360" cy="30240"/>
              </p14:xfrm>
            </p:contentPart>
          </mc:Choice>
          <mc:Fallback>
            <p:pic>
              <p:nvPicPr>
                <p:cNvPr id="44" name="Freihand 43">
                  <a:extLst>
                    <a:ext uri="{FF2B5EF4-FFF2-40B4-BE49-F238E27FC236}">
                      <a16:creationId xmlns:a16="http://schemas.microsoft.com/office/drawing/2014/main" id="{5322B698-48B2-46B3-A04E-93E2936328B2}"/>
                    </a:ext>
                  </a:extLst>
                </p:cNvPr>
                <p:cNvPicPr/>
                <p:nvPr/>
              </p:nvPicPr>
              <p:blipFill>
                <a:blip r:embed="rId64"/>
                <a:stretch>
                  <a:fillRect/>
                </a:stretch>
              </p:blipFill>
              <p:spPr>
                <a:xfrm>
                  <a:off x="7313179" y="525992"/>
                  <a:ext cx="2070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54F5E6EC-5B9B-430B-B6CF-7AB7E947DBB3}"/>
                    </a:ext>
                  </a:extLst>
                </p14:cNvPr>
                <p14:cNvContentPartPr/>
                <p14:nvPr/>
              </p14:nvContentPartPr>
              <p14:xfrm>
                <a:off x="7495699" y="453992"/>
                <a:ext cx="93600" cy="151200"/>
              </p14:xfrm>
            </p:contentPart>
          </mc:Choice>
          <mc:Fallback>
            <p:pic>
              <p:nvPicPr>
                <p:cNvPr id="45" name="Freihand 44">
                  <a:extLst>
                    <a:ext uri="{FF2B5EF4-FFF2-40B4-BE49-F238E27FC236}">
                      <a16:creationId xmlns:a16="http://schemas.microsoft.com/office/drawing/2014/main" id="{54F5E6EC-5B9B-430B-B6CF-7AB7E947DBB3}"/>
                    </a:ext>
                  </a:extLst>
                </p:cNvPr>
                <p:cNvPicPr/>
                <p:nvPr/>
              </p:nvPicPr>
              <p:blipFill>
                <a:blip r:embed="rId66"/>
                <a:stretch>
                  <a:fillRect/>
                </a:stretch>
              </p:blipFill>
              <p:spPr>
                <a:xfrm>
                  <a:off x="7491379" y="449672"/>
                  <a:ext cx="102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26CAD629-13FD-4751-9A86-57A4FFE88CDB}"/>
                    </a:ext>
                  </a:extLst>
                </p14:cNvPr>
                <p14:cNvContentPartPr/>
                <p14:nvPr/>
              </p14:nvContentPartPr>
              <p14:xfrm>
                <a:off x="7786219" y="399992"/>
                <a:ext cx="214920" cy="156600"/>
              </p14:xfrm>
            </p:contentPart>
          </mc:Choice>
          <mc:Fallback>
            <p:pic>
              <p:nvPicPr>
                <p:cNvPr id="46" name="Freihand 45">
                  <a:extLst>
                    <a:ext uri="{FF2B5EF4-FFF2-40B4-BE49-F238E27FC236}">
                      <a16:creationId xmlns:a16="http://schemas.microsoft.com/office/drawing/2014/main" id="{26CAD629-13FD-4751-9A86-57A4FFE88CDB}"/>
                    </a:ext>
                  </a:extLst>
                </p:cNvPr>
                <p:cNvPicPr/>
                <p:nvPr/>
              </p:nvPicPr>
              <p:blipFill>
                <a:blip r:embed="rId68"/>
                <a:stretch>
                  <a:fillRect/>
                </a:stretch>
              </p:blipFill>
              <p:spPr>
                <a:xfrm>
                  <a:off x="7781899" y="395672"/>
                  <a:ext cx="223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62F0F235-B1E5-451A-9219-BE3BD3C54B5A}"/>
                    </a:ext>
                  </a:extLst>
                </p14:cNvPr>
                <p14:cNvContentPartPr/>
                <p14:nvPr/>
              </p14:nvContentPartPr>
              <p14:xfrm>
                <a:off x="8010139" y="432032"/>
                <a:ext cx="110160" cy="117000"/>
              </p14:xfrm>
            </p:contentPart>
          </mc:Choice>
          <mc:Fallback>
            <p:pic>
              <p:nvPicPr>
                <p:cNvPr id="47" name="Freihand 46">
                  <a:extLst>
                    <a:ext uri="{FF2B5EF4-FFF2-40B4-BE49-F238E27FC236}">
                      <a16:creationId xmlns:a16="http://schemas.microsoft.com/office/drawing/2014/main" id="{62F0F235-B1E5-451A-9219-BE3BD3C54B5A}"/>
                    </a:ext>
                  </a:extLst>
                </p:cNvPr>
                <p:cNvPicPr/>
                <p:nvPr/>
              </p:nvPicPr>
              <p:blipFill>
                <a:blip r:embed="rId70"/>
                <a:stretch>
                  <a:fillRect/>
                </a:stretch>
              </p:blipFill>
              <p:spPr>
                <a:xfrm>
                  <a:off x="8005819" y="427712"/>
                  <a:ext cx="118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0FF54846-7544-4436-AF0B-566A56604F80}"/>
                    </a:ext>
                  </a:extLst>
                </p14:cNvPr>
                <p14:cNvContentPartPr/>
                <p14:nvPr/>
              </p14:nvContentPartPr>
              <p14:xfrm>
                <a:off x="8129299" y="435992"/>
                <a:ext cx="323640" cy="66240"/>
              </p14:xfrm>
            </p:contentPart>
          </mc:Choice>
          <mc:Fallback>
            <p:pic>
              <p:nvPicPr>
                <p:cNvPr id="48" name="Freihand 47">
                  <a:extLst>
                    <a:ext uri="{FF2B5EF4-FFF2-40B4-BE49-F238E27FC236}">
                      <a16:creationId xmlns:a16="http://schemas.microsoft.com/office/drawing/2014/main" id="{0FF54846-7544-4436-AF0B-566A56604F80}"/>
                    </a:ext>
                  </a:extLst>
                </p:cNvPr>
                <p:cNvPicPr/>
                <p:nvPr/>
              </p:nvPicPr>
              <p:blipFill>
                <a:blip r:embed="rId72"/>
                <a:stretch>
                  <a:fillRect/>
                </a:stretch>
              </p:blipFill>
              <p:spPr>
                <a:xfrm>
                  <a:off x="8124979" y="431672"/>
                  <a:ext cx="332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4A4041AD-5228-4687-8C44-E0F2391A41E9}"/>
                    </a:ext>
                  </a:extLst>
                </p14:cNvPr>
                <p14:cNvContentPartPr/>
                <p14:nvPr/>
              </p14:nvContentPartPr>
              <p14:xfrm>
                <a:off x="8473099" y="447152"/>
                <a:ext cx="136080" cy="51840"/>
              </p14:xfrm>
            </p:contentPart>
          </mc:Choice>
          <mc:Fallback>
            <p:pic>
              <p:nvPicPr>
                <p:cNvPr id="49" name="Freihand 48">
                  <a:extLst>
                    <a:ext uri="{FF2B5EF4-FFF2-40B4-BE49-F238E27FC236}">
                      <a16:creationId xmlns:a16="http://schemas.microsoft.com/office/drawing/2014/main" id="{4A4041AD-5228-4687-8C44-E0F2391A41E9}"/>
                    </a:ext>
                  </a:extLst>
                </p:cNvPr>
                <p:cNvPicPr/>
                <p:nvPr/>
              </p:nvPicPr>
              <p:blipFill>
                <a:blip r:embed="rId74"/>
                <a:stretch>
                  <a:fillRect/>
                </a:stretch>
              </p:blipFill>
              <p:spPr>
                <a:xfrm>
                  <a:off x="8468779" y="442832"/>
                  <a:ext cx="1447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F1E46B65-226F-4335-9398-98D92AB37092}"/>
                    </a:ext>
                  </a:extLst>
                </p14:cNvPr>
                <p14:cNvContentPartPr/>
                <p14:nvPr/>
              </p14:nvContentPartPr>
              <p14:xfrm>
                <a:off x="8655619" y="417992"/>
                <a:ext cx="180000" cy="91440"/>
              </p14:xfrm>
            </p:contentPart>
          </mc:Choice>
          <mc:Fallback>
            <p:pic>
              <p:nvPicPr>
                <p:cNvPr id="50" name="Freihand 49">
                  <a:extLst>
                    <a:ext uri="{FF2B5EF4-FFF2-40B4-BE49-F238E27FC236}">
                      <a16:creationId xmlns:a16="http://schemas.microsoft.com/office/drawing/2014/main" id="{F1E46B65-226F-4335-9398-98D92AB37092}"/>
                    </a:ext>
                  </a:extLst>
                </p:cNvPr>
                <p:cNvPicPr/>
                <p:nvPr/>
              </p:nvPicPr>
              <p:blipFill>
                <a:blip r:embed="rId76"/>
                <a:stretch>
                  <a:fillRect/>
                </a:stretch>
              </p:blipFill>
              <p:spPr>
                <a:xfrm>
                  <a:off x="8651299" y="413672"/>
                  <a:ext cx="188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A86EA647-6076-46A9-8E36-13DEA7F58A29}"/>
                    </a:ext>
                  </a:extLst>
                </p14:cNvPr>
                <p14:cNvContentPartPr/>
                <p14:nvPr/>
              </p14:nvContentPartPr>
              <p14:xfrm>
                <a:off x="9020659" y="347792"/>
                <a:ext cx="316800" cy="159120"/>
              </p14:xfrm>
            </p:contentPart>
          </mc:Choice>
          <mc:Fallback>
            <p:pic>
              <p:nvPicPr>
                <p:cNvPr id="51" name="Freihand 50">
                  <a:extLst>
                    <a:ext uri="{FF2B5EF4-FFF2-40B4-BE49-F238E27FC236}">
                      <a16:creationId xmlns:a16="http://schemas.microsoft.com/office/drawing/2014/main" id="{A86EA647-6076-46A9-8E36-13DEA7F58A29}"/>
                    </a:ext>
                  </a:extLst>
                </p:cNvPr>
                <p:cNvPicPr/>
                <p:nvPr/>
              </p:nvPicPr>
              <p:blipFill>
                <a:blip r:embed="rId78"/>
                <a:stretch>
                  <a:fillRect/>
                </a:stretch>
              </p:blipFill>
              <p:spPr>
                <a:xfrm>
                  <a:off x="9016339" y="343472"/>
                  <a:ext cx="325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2E76F169-D48B-4FBD-90C7-F7BEC3052958}"/>
                    </a:ext>
                  </a:extLst>
                </p14:cNvPr>
                <p14:cNvContentPartPr/>
                <p14:nvPr/>
              </p14:nvContentPartPr>
              <p14:xfrm>
                <a:off x="9271939" y="294872"/>
                <a:ext cx="360" cy="360"/>
              </p14:xfrm>
            </p:contentPart>
          </mc:Choice>
          <mc:Fallback>
            <p:pic>
              <p:nvPicPr>
                <p:cNvPr id="52" name="Freihand 51">
                  <a:extLst>
                    <a:ext uri="{FF2B5EF4-FFF2-40B4-BE49-F238E27FC236}">
                      <a16:creationId xmlns:a16="http://schemas.microsoft.com/office/drawing/2014/main" id="{2E76F169-D48B-4FBD-90C7-F7BEC3052958}"/>
                    </a:ext>
                  </a:extLst>
                </p:cNvPr>
                <p:cNvPicPr/>
                <p:nvPr/>
              </p:nvPicPr>
              <p:blipFill>
                <a:blip r:embed="rId80"/>
                <a:stretch>
                  <a:fillRect/>
                </a:stretch>
              </p:blipFill>
              <p:spPr>
                <a:xfrm>
                  <a:off x="9267619" y="290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07EB14D5-B287-405A-8A7C-8D1A2EDCABE8}"/>
                    </a:ext>
                  </a:extLst>
                </p14:cNvPr>
                <p14:cNvContentPartPr/>
                <p14:nvPr/>
              </p14:nvContentPartPr>
              <p14:xfrm>
                <a:off x="9464539" y="348512"/>
                <a:ext cx="317880" cy="132840"/>
              </p14:xfrm>
            </p:contentPart>
          </mc:Choice>
          <mc:Fallback>
            <p:pic>
              <p:nvPicPr>
                <p:cNvPr id="56" name="Freihand 55">
                  <a:extLst>
                    <a:ext uri="{FF2B5EF4-FFF2-40B4-BE49-F238E27FC236}">
                      <a16:creationId xmlns:a16="http://schemas.microsoft.com/office/drawing/2014/main" id="{07EB14D5-B287-405A-8A7C-8D1A2EDCABE8}"/>
                    </a:ext>
                  </a:extLst>
                </p:cNvPr>
                <p:cNvPicPr/>
                <p:nvPr/>
              </p:nvPicPr>
              <p:blipFill>
                <a:blip r:embed="rId82"/>
                <a:stretch>
                  <a:fillRect/>
                </a:stretch>
              </p:blipFill>
              <p:spPr>
                <a:xfrm>
                  <a:off x="9460219" y="344192"/>
                  <a:ext cx="326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1C18AEFD-06EF-4771-BA47-7DBDC0D0500F}"/>
                    </a:ext>
                  </a:extLst>
                </p14:cNvPr>
                <p14:cNvContentPartPr/>
                <p14:nvPr/>
              </p14:nvContentPartPr>
              <p14:xfrm>
                <a:off x="7807099" y="734072"/>
                <a:ext cx="214560" cy="118080"/>
              </p14:xfrm>
            </p:contentPart>
          </mc:Choice>
          <mc:Fallback>
            <p:pic>
              <p:nvPicPr>
                <p:cNvPr id="65" name="Freihand 64">
                  <a:extLst>
                    <a:ext uri="{FF2B5EF4-FFF2-40B4-BE49-F238E27FC236}">
                      <a16:creationId xmlns:a16="http://schemas.microsoft.com/office/drawing/2014/main" id="{1C18AEFD-06EF-4771-BA47-7DBDC0D0500F}"/>
                    </a:ext>
                  </a:extLst>
                </p:cNvPr>
                <p:cNvPicPr/>
                <p:nvPr/>
              </p:nvPicPr>
              <p:blipFill>
                <a:blip r:embed="rId84"/>
                <a:stretch>
                  <a:fillRect/>
                </a:stretch>
              </p:blipFill>
              <p:spPr>
                <a:xfrm>
                  <a:off x="7802779" y="729752"/>
                  <a:ext cx="223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Freihand 65">
                  <a:extLst>
                    <a:ext uri="{FF2B5EF4-FFF2-40B4-BE49-F238E27FC236}">
                      <a16:creationId xmlns:a16="http://schemas.microsoft.com/office/drawing/2014/main" id="{33067103-565E-4E2D-8167-9F439B4FD8C8}"/>
                    </a:ext>
                  </a:extLst>
                </p14:cNvPr>
                <p14:cNvContentPartPr/>
                <p14:nvPr/>
              </p14:nvContentPartPr>
              <p14:xfrm>
                <a:off x="8081059" y="677552"/>
                <a:ext cx="413640" cy="257400"/>
              </p14:xfrm>
            </p:contentPart>
          </mc:Choice>
          <mc:Fallback>
            <p:pic>
              <p:nvPicPr>
                <p:cNvPr id="66" name="Freihand 65">
                  <a:extLst>
                    <a:ext uri="{FF2B5EF4-FFF2-40B4-BE49-F238E27FC236}">
                      <a16:creationId xmlns:a16="http://schemas.microsoft.com/office/drawing/2014/main" id="{33067103-565E-4E2D-8167-9F439B4FD8C8}"/>
                    </a:ext>
                  </a:extLst>
                </p:cNvPr>
                <p:cNvPicPr/>
                <p:nvPr/>
              </p:nvPicPr>
              <p:blipFill>
                <a:blip r:embed="rId86"/>
                <a:stretch>
                  <a:fillRect/>
                </a:stretch>
              </p:blipFill>
              <p:spPr>
                <a:xfrm>
                  <a:off x="8076739" y="673232"/>
                  <a:ext cx="4222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B497C129-6178-442B-9C99-E51447F2C7F2}"/>
                    </a:ext>
                  </a:extLst>
                </p14:cNvPr>
                <p14:cNvContentPartPr/>
                <p14:nvPr/>
              </p14:nvContentPartPr>
              <p14:xfrm>
                <a:off x="8338819" y="579632"/>
                <a:ext cx="11880" cy="20160"/>
              </p14:xfrm>
            </p:contentPart>
          </mc:Choice>
          <mc:Fallback>
            <p:pic>
              <p:nvPicPr>
                <p:cNvPr id="67" name="Freihand 66">
                  <a:extLst>
                    <a:ext uri="{FF2B5EF4-FFF2-40B4-BE49-F238E27FC236}">
                      <a16:creationId xmlns:a16="http://schemas.microsoft.com/office/drawing/2014/main" id="{B497C129-6178-442B-9C99-E51447F2C7F2}"/>
                    </a:ext>
                  </a:extLst>
                </p:cNvPr>
                <p:cNvPicPr/>
                <p:nvPr/>
              </p:nvPicPr>
              <p:blipFill>
                <a:blip r:embed="rId88"/>
                <a:stretch>
                  <a:fillRect/>
                </a:stretch>
              </p:blipFill>
              <p:spPr>
                <a:xfrm>
                  <a:off x="8334499" y="575312"/>
                  <a:ext cx="20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D13DE424-8BC6-4A57-9284-8EA467DBA76A}"/>
                    </a:ext>
                  </a:extLst>
                </p14:cNvPr>
                <p14:cNvContentPartPr/>
                <p14:nvPr/>
              </p14:nvContentPartPr>
              <p14:xfrm>
                <a:off x="8664259" y="591872"/>
                <a:ext cx="693720" cy="195480"/>
              </p14:xfrm>
            </p:contentPart>
          </mc:Choice>
          <mc:Fallback>
            <p:pic>
              <p:nvPicPr>
                <p:cNvPr id="68" name="Freihand 67">
                  <a:extLst>
                    <a:ext uri="{FF2B5EF4-FFF2-40B4-BE49-F238E27FC236}">
                      <a16:creationId xmlns:a16="http://schemas.microsoft.com/office/drawing/2014/main" id="{D13DE424-8BC6-4A57-9284-8EA467DBA76A}"/>
                    </a:ext>
                  </a:extLst>
                </p:cNvPr>
                <p:cNvPicPr/>
                <p:nvPr/>
              </p:nvPicPr>
              <p:blipFill>
                <a:blip r:embed="rId90"/>
                <a:stretch>
                  <a:fillRect/>
                </a:stretch>
              </p:blipFill>
              <p:spPr>
                <a:xfrm>
                  <a:off x="8659939" y="587552"/>
                  <a:ext cx="702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9" name="Freihand 68">
                  <a:extLst>
                    <a:ext uri="{FF2B5EF4-FFF2-40B4-BE49-F238E27FC236}">
                      <a16:creationId xmlns:a16="http://schemas.microsoft.com/office/drawing/2014/main" id="{E6870EE0-ECA4-4C9D-A324-8F6E2334FA97}"/>
                    </a:ext>
                  </a:extLst>
                </p14:cNvPr>
                <p14:cNvContentPartPr/>
                <p14:nvPr/>
              </p14:nvContentPartPr>
              <p14:xfrm>
                <a:off x="9265099" y="542552"/>
                <a:ext cx="7560" cy="1800"/>
              </p14:xfrm>
            </p:contentPart>
          </mc:Choice>
          <mc:Fallback>
            <p:pic>
              <p:nvPicPr>
                <p:cNvPr id="69" name="Freihand 68">
                  <a:extLst>
                    <a:ext uri="{FF2B5EF4-FFF2-40B4-BE49-F238E27FC236}">
                      <a16:creationId xmlns:a16="http://schemas.microsoft.com/office/drawing/2014/main" id="{E6870EE0-ECA4-4C9D-A324-8F6E2334FA97}"/>
                    </a:ext>
                  </a:extLst>
                </p:cNvPr>
                <p:cNvPicPr/>
                <p:nvPr/>
              </p:nvPicPr>
              <p:blipFill>
                <a:blip r:embed="rId92"/>
                <a:stretch>
                  <a:fillRect/>
                </a:stretch>
              </p:blipFill>
              <p:spPr>
                <a:xfrm>
                  <a:off x="9260779" y="538232"/>
                  <a:ext cx="162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0" name="Freihand 69">
                  <a:extLst>
                    <a:ext uri="{FF2B5EF4-FFF2-40B4-BE49-F238E27FC236}">
                      <a16:creationId xmlns:a16="http://schemas.microsoft.com/office/drawing/2014/main" id="{0C39283A-9C60-41CA-9E82-7A287AACB871}"/>
                    </a:ext>
                  </a:extLst>
                </p14:cNvPr>
                <p14:cNvContentPartPr/>
                <p14:nvPr/>
              </p14:nvContentPartPr>
              <p14:xfrm>
                <a:off x="9510259" y="618872"/>
                <a:ext cx="297720" cy="126000"/>
              </p14:xfrm>
            </p:contentPart>
          </mc:Choice>
          <mc:Fallback>
            <p:pic>
              <p:nvPicPr>
                <p:cNvPr id="70" name="Freihand 69">
                  <a:extLst>
                    <a:ext uri="{FF2B5EF4-FFF2-40B4-BE49-F238E27FC236}">
                      <a16:creationId xmlns:a16="http://schemas.microsoft.com/office/drawing/2014/main" id="{0C39283A-9C60-41CA-9E82-7A287AACB871}"/>
                    </a:ext>
                  </a:extLst>
                </p:cNvPr>
                <p:cNvPicPr/>
                <p:nvPr/>
              </p:nvPicPr>
              <p:blipFill>
                <a:blip r:embed="rId94"/>
                <a:stretch>
                  <a:fillRect/>
                </a:stretch>
              </p:blipFill>
              <p:spPr>
                <a:xfrm>
                  <a:off x="9505939" y="614552"/>
                  <a:ext cx="306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1" name="Freihand 70">
                  <a:extLst>
                    <a:ext uri="{FF2B5EF4-FFF2-40B4-BE49-F238E27FC236}">
                      <a16:creationId xmlns:a16="http://schemas.microsoft.com/office/drawing/2014/main" id="{19BD9E02-F495-459E-BCBA-14CF446AAF84}"/>
                    </a:ext>
                  </a:extLst>
                </p14:cNvPr>
                <p14:cNvContentPartPr/>
                <p14:nvPr/>
              </p14:nvContentPartPr>
              <p14:xfrm>
                <a:off x="9797899" y="547952"/>
                <a:ext cx="360" cy="360"/>
              </p14:xfrm>
            </p:contentPart>
          </mc:Choice>
          <mc:Fallback>
            <p:pic>
              <p:nvPicPr>
                <p:cNvPr id="71" name="Freihand 70">
                  <a:extLst>
                    <a:ext uri="{FF2B5EF4-FFF2-40B4-BE49-F238E27FC236}">
                      <a16:creationId xmlns:a16="http://schemas.microsoft.com/office/drawing/2014/main" id="{19BD9E02-F495-459E-BCBA-14CF446AAF84}"/>
                    </a:ext>
                  </a:extLst>
                </p:cNvPr>
                <p:cNvPicPr/>
                <p:nvPr/>
              </p:nvPicPr>
              <p:blipFill>
                <a:blip r:embed="rId80"/>
                <a:stretch>
                  <a:fillRect/>
                </a:stretch>
              </p:blipFill>
              <p:spPr>
                <a:xfrm>
                  <a:off x="9793579" y="543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3" name="Freihand 72">
                  <a:extLst>
                    <a:ext uri="{FF2B5EF4-FFF2-40B4-BE49-F238E27FC236}">
                      <a16:creationId xmlns:a16="http://schemas.microsoft.com/office/drawing/2014/main" id="{F91524E7-4C3F-4AE7-ADA0-DA8ADE22341C}"/>
                    </a:ext>
                  </a:extLst>
                </p14:cNvPr>
                <p14:cNvContentPartPr/>
                <p14:nvPr/>
              </p14:nvContentPartPr>
              <p14:xfrm>
                <a:off x="9970699" y="631112"/>
                <a:ext cx="129600" cy="111240"/>
              </p14:xfrm>
            </p:contentPart>
          </mc:Choice>
          <mc:Fallback>
            <p:pic>
              <p:nvPicPr>
                <p:cNvPr id="73" name="Freihand 72">
                  <a:extLst>
                    <a:ext uri="{FF2B5EF4-FFF2-40B4-BE49-F238E27FC236}">
                      <a16:creationId xmlns:a16="http://schemas.microsoft.com/office/drawing/2014/main" id="{F91524E7-4C3F-4AE7-ADA0-DA8ADE22341C}"/>
                    </a:ext>
                  </a:extLst>
                </p:cNvPr>
                <p:cNvPicPr/>
                <p:nvPr/>
              </p:nvPicPr>
              <p:blipFill>
                <a:blip r:embed="rId97"/>
                <a:stretch>
                  <a:fillRect/>
                </a:stretch>
              </p:blipFill>
              <p:spPr>
                <a:xfrm>
                  <a:off x="9966379" y="626792"/>
                  <a:ext cx="138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4" name="Freihand 73">
                  <a:extLst>
                    <a:ext uri="{FF2B5EF4-FFF2-40B4-BE49-F238E27FC236}">
                      <a16:creationId xmlns:a16="http://schemas.microsoft.com/office/drawing/2014/main" id="{B02B9840-0274-41B1-B33E-46172A874209}"/>
                    </a:ext>
                  </a:extLst>
                </p14:cNvPr>
                <p14:cNvContentPartPr/>
                <p14:nvPr/>
              </p14:nvContentPartPr>
              <p14:xfrm>
                <a:off x="10010299" y="538952"/>
                <a:ext cx="64800" cy="191520"/>
              </p14:xfrm>
            </p:contentPart>
          </mc:Choice>
          <mc:Fallback>
            <p:pic>
              <p:nvPicPr>
                <p:cNvPr id="74" name="Freihand 73">
                  <a:extLst>
                    <a:ext uri="{FF2B5EF4-FFF2-40B4-BE49-F238E27FC236}">
                      <a16:creationId xmlns:a16="http://schemas.microsoft.com/office/drawing/2014/main" id="{B02B9840-0274-41B1-B33E-46172A874209}"/>
                    </a:ext>
                  </a:extLst>
                </p:cNvPr>
                <p:cNvPicPr/>
                <p:nvPr/>
              </p:nvPicPr>
              <p:blipFill>
                <a:blip r:embed="rId99"/>
                <a:stretch>
                  <a:fillRect/>
                </a:stretch>
              </p:blipFill>
              <p:spPr>
                <a:xfrm>
                  <a:off x="10005979" y="534632"/>
                  <a:ext cx="73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Freihand 74">
                  <a:extLst>
                    <a:ext uri="{FF2B5EF4-FFF2-40B4-BE49-F238E27FC236}">
                      <a16:creationId xmlns:a16="http://schemas.microsoft.com/office/drawing/2014/main" id="{BC759D27-D9BF-4C79-83B9-CB6E696DE780}"/>
                    </a:ext>
                  </a:extLst>
                </p14:cNvPr>
                <p14:cNvContentPartPr/>
                <p14:nvPr/>
              </p14:nvContentPartPr>
              <p14:xfrm>
                <a:off x="10026139" y="552992"/>
                <a:ext cx="146160" cy="21960"/>
              </p14:xfrm>
            </p:contentPart>
          </mc:Choice>
          <mc:Fallback>
            <p:pic>
              <p:nvPicPr>
                <p:cNvPr id="75" name="Freihand 74">
                  <a:extLst>
                    <a:ext uri="{FF2B5EF4-FFF2-40B4-BE49-F238E27FC236}">
                      <a16:creationId xmlns:a16="http://schemas.microsoft.com/office/drawing/2014/main" id="{BC759D27-D9BF-4C79-83B9-CB6E696DE780}"/>
                    </a:ext>
                  </a:extLst>
                </p:cNvPr>
                <p:cNvPicPr/>
                <p:nvPr/>
              </p:nvPicPr>
              <p:blipFill>
                <a:blip r:embed="rId101"/>
                <a:stretch>
                  <a:fillRect/>
                </a:stretch>
              </p:blipFill>
              <p:spPr>
                <a:xfrm>
                  <a:off x="10021819" y="548672"/>
                  <a:ext cx="154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Freihand 75">
                  <a:extLst>
                    <a:ext uri="{FF2B5EF4-FFF2-40B4-BE49-F238E27FC236}">
                      <a16:creationId xmlns:a16="http://schemas.microsoft.com/office/drawing/2014/main" id="{9C85CB86-3B3A-420B-9D29-DDAF2A2B8F9A}"/>
                    </a:ext>
                  </a:extLst>
                </p14:cNvPr>
                <p14:cNvContentPartPr/>
                <p14:nvPr/>
              </p14:nvContentPartPr>
              <p14:xfrm>
                <a:off x="9985459" y="731552"/>
                <a:ext cx="54720" cy="5040"/>
              </p14:xfrm>
            </p:contentPart>
          </mc:Choice>
          <mc:Fallback>
            <p:pic>
              <p:nvPicPr>
                <p:cNvPr id="76" name="Freihand 75">
                  <a:extLst>
                    <a:ext uri="{FF2B5EF4-FFF2-40B4-BE49-F238E27FC236}">
                      <a16:creationId xmlns:a16="http://schemas.microsoft.com/office/drawing/2014/main" id="{9C85CB86-3B3A-420B-9D29-DDAF2A2B8F9A}"/>
                    </a:ext>
                  </a:extLst>
                </p:cNvPr>
                <p:cNvPicPr/>
                <p:nvPr/>
              </p:nvPicPr>
              <p:blipFill>
                <a:blip r:embed="rId103"/>
                <a:stretch>
                  <a:fillRect/>
                </a:stretch>
              </p:blipFill>
              <p:spPr>
                <a:xfrm>
                  <a:off x="9981139" y="727232"/>
                  <a:ext cx="63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8" name="Freihand 77">
                  <a:extLst>
                    <a:ext uri="{FF2B5EF4-FFF2-40B4-BE49-F238E27FC236}">
                      <a16:creationId xmlns:a16="http://schemas.microsoft.com/office/drawing/2014/main" id="{B1B08148-CC70-4ECC-BE19-3D73B26EE5B6}"/>
                    </a:ext>
                  </a:extLst>
                </p14:cNvPr>
                <p14:cNvContentPartPr/>
                <p14:nvPr/>
              </p14:nvContentPartPr>
              <p14:xfrm>
                <a:off x="10026139" y="693392"/>
                <a:ext cx="93240" cy="20160"/>
              </p14:xfrm>
            </p:contentPart>
          </mc:Choice>
          <mc:Fallback>
            <p:pic>
              <p:nvPicPr>
                <p:cNvPr id="78" name="Freihand 77">
                  <a:extLst>
                    <a:ext uri="{FF2B5EF4-FFF2-40B4-BE49-F238E27FC236}">
                      <a16:creationId xmlns:a16="http://schemas.microsoft.com/office/drawing/2014/main" id="{B1B08148-CC70-4ECC-BE19-3D73B26EE5B6}"/>
                    </a:ext>
                  </a:extLst>
                </p:cNvPr>
                <p:cNvPicPr/>
                <p:nvPr/>
              </p:nvPicPr>
              <p:blipFill>
                <a:blip r:embed="rId105"/>
                <a:stretch>
                  <a:fillRect/>
                </a:stretch>
              </p:blipFill>
              <p:spPr>
                <a:xfrm>
                  <a:off x="10021819" y="689072"/>
                  <a:ext cx="101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9" name="Freihand 78">
                  <a:extLst>
                    <a:ext uri="{FF2B5EF4-FFF2-40B4-BE49-F238E27FC236}">
                      <a16:creationId xmlns:a16="http://schemas.microsoft.com/office/drawing/2014/main" id="{82876081-CCF4-46A4-9128-189B7432EDD0}"/>
                    </a:ext>
                  </a:extLst>
                </p14:cNvPr>
                <p14:cNvContentPartPr/>
                <p14:nvPr/>
              </p14:nvContentPartPr>
              <p14:xfrm>
                <a:off x="9991219" y="712832"/>
                <a:ext cx="112320" cy="107280"/>
              </p14:xfrm>
            </p:contentPart>
          </mc:Choice>
          <mc:Fallback>
            <p:pic>
              <p:nvPicPr>
                <p:cNvPr id="79" name="Freihand 78">
                  <a:extLst>
                    <a:ext uri="{FF2B5EF4-FFF2-40B4-BE49-F238E27FC236}">
                      <a16:creationId xmlns:a16="http://schemas.microsoft.com/office/drawing/2014/main" id="{82876081-CCF4-46A4-9128-189B7432EDD0}"/>
                    </a:ext>
                  </a:extLst>
                </p:cNvPr>
                <p:cNvPicPr/>
                <p:nvPr/>
              </p:nvPicPr>
              <p:blipFill>
                <a:blip r:embed="rId107"/>
                <a:stretch>
                  <a:fillRect/>
                </a:stretch>
              </p:blipFill>
              <p:spPr>
                <a:xfrm>
                  <a:off x="9986899" y="708512"/>
                  <a:ext cx="120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Freihand 79">
                  <a:extLst>
                    <a:ext uri="{FF2B5EF4-FFF2-40B4-BE49-F238E27FC236}">
                      <a16:creationId xmlns:a16="http://schemas.microsoft.com/office/drawing/2014/main" id="{BED1632D-B1AF-43F5-837A-51D0D74960AD}"/>
                    </a:ext>
                  </a:extLst>
                </p14:cNvPr>
                <p14:cNvContentPartPr/>
                <p14:nvPr/>
              </p14:nvContentPartPr>
              <p14:xfrm>
                <a:off x="10147459" y="690872"/>
                <a:ext cx="116640" cy="88560"/>
              </p14:xfrm>
            </p:contentPart>
          </mc:Choice>
          <mc:Fallback>
            <p:pic>
              <p:nvPicPr>
                <p:cNvPr id="80" name="Freihand 79">
                  <a:extLst>
                    <a:ext uri="{FF2B5EF4-FFF2-40B4-BE49-F238E27FC236}">
                      <a16:creationId xmlns:a16="http://schemas.microsoft.com/office/drawing/2014/main" id="{BED1632D-B1AF-43F5-837A-51D0D74960AD}"/>
                    </a:ext>
                  </a:extLst>
                </p:cNvPr>
                <p:cNvPicPr/>
                <p:nvPr/>
              </p:nvPicPr>
              <p:blipFill>
                <a:blip r:embed="rId109"/>
                <a:stretch>
                  <a:fillRect/>
                </a:stretch>
              </p:blipFill>
              <p:spPr>
                <a:xfrm>
                  <a:off x="10143139" y="686552"/>
                  <a:ext cx="1252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1" name="Freihand 80">
                  <a:extLst>
                    <a:ext uri="{FF2B5EF4-FFF2-40B4-BE49-F238E27FC236}">
                      <a16:creationId xmlns:a16="http://schemas.microsoft.com/office/drawing/2014/main" id="{7E2495A4-D4DF-4948-B598-B85E446DAE76}"/>
                    </a:ext>
                  </a:extLst>
                </p14:cNvPr>
                <p14:cNvContentPartPr/>
                <p14:nvPr/>
              </p14:nvContentPartPr>
              <p14:xfrm>
                <a:off x="10314139" y="570632"/>
                <a:ext cx="137160" cy="192240"/>
              </p14:xfrm>
            </p:contentPart>
          </mc:Choice>
          <mc:Fallback>
            <p:pic>
              <p:nvPicPr>
                <p:cNvPr id="81" name="Freihand 80">
                  <a:extLst>
                    <a:ext uri="{FF2B5EF4-FFF2-40B4-BE49-F238E27FC236}">
                      <a16:creationId xmlns:a16="http://schemas.microsoft.com/office/drawing/2014/main" id="{7E2495A4-D4DF-4948-B598-B85E446DAE76}"/>
                    </a:ext>
                  </a:extLst>
                </p:cNvPr>
                <p:cNvPicPr/>
                <p:nvPr/>
              </p:nvPicPr>
              <p:blipFill>
                <a:blip r:embed="rId111"/>
                <a:stretch>
                  <a:fillRect/>
                </a:stretch>
              </p:blipFill>
              <p:spPr>
                <a:xfrm>
                  <a:off x="10309819" y="566312"/>
                  <a:ext cx="1458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Freihand 81">
                  <a:extLst>
                    <a:ext uri="{FF2B5EF4-FFF2-40B4-BE49-F238E27FC236}">
                      <a16:creationId xmlns:a16="http://schemas.microsoft.com/office/drawing/2014/main" id="{7C523B56-535E-43F1-ABBE-A5278EB8B1ED}"/>
                    </a:ext>
                  </a:extLst>
                </p14:cNvPr>
                <p14:cNvContentPartPr/>
                <p14:nvPr/>
              </p14:nvContentPartPr>
              <p14:xfrm>
                <a:off x="10422139" y="574592"/>
                <a:ext cx="354960" cy="347040"/>
              </p14:xfrm>
            </p:contentPart>
          </mc:Choice>
          <mc:Fallback>
            <p:pic>
              <p:nvPicPr>
                <p:cNvPr id="82" name="Freihand 81">
                  <a:extLst>
                    <a:ext uri="{FF2B5EF4-FFF2-40B4-BE49-F238E27FC236}">
                      <a16:creationId xmlns:a16="http://schemas.microsoft.com/office/drawing/2014/main" id="{7C523B56-535E-43F1-ABBE-A5278EB8B1ED}"/>
                    </a:ext>
                  </a:extLst>
                </p:cNvPr>
                <p:cNvPicPr/>
                <p:nvPr/>
              </p:nvPicPr>
              <p:blipFill>
                <a:blip r:embed="rId113"/>
                <a:stretch>
                  <a:fillRect/>
                </a:stretch>
              </p:blipFill>
              <p:spPr>
                <a:xfrm>
                  <a:off x="10417819" y="570272"/>
                  <a:ext cx="36360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Freihand 82">
                  <a:extLst>
                    <a:ext uri="{FF2B5EF4-FFF2-40B4-BE49-F238E27FC236}">
                      <a16:creationId xmlns:a16="http://schemas.microsoft.com/office/drawing/2014/main" id="{36AC9B15-EA55-478F-97D7-D08B459C5853}"/>
                    </a:ext>
                  </a:extLst>
                </p14:cNvPr>
                <p14:cNvContentPartPr/>
                <p14:nvPr/>
              </p14:nvContentPartPr>
              <p14:xfrm>
                <a:off x="11005699" y="614552"/>
                <a:ext cx="359640" cy="108360"/>
              </p14:xfrm>
            </p:contentPart>
          </mc:Choice>
          <mc:Fallback>
            <p:pic>
              <p:nvPicPr>
                <p:cNvPr id="83" name="Freihand 82">
                  <a:extLst>
                    <a:ext uri="{FF2B5EF4-FFF2-40B4-BE49-F238E27FC236}">
                      <a16:creationId xmlns:a16="http://schemas.microsoft.com/office/drawing/2014/main" id="{36AC9B15-EA55-478F-97D7-D08B459C5853}"/>
                    </a:ext>
                  </a:extLst>
                </p:cNvPr>
                <p:cNvPicPr/>
                <p:nvPr/>
              </p:nvPicPr>
              <p:blipFill>
                <a:blip r:embed="rId115"/>
                <a:stretch>
                  <a:fillRect/>
                </a:stretch>
              </p:blipFill>
              <p:spPr>
                <a:xfrm>
                  <a:off x="11001379" y="610232"/>
                  <a:ext cx="368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5" name="Freihand 94">
                  <a:extLst>
                    <a:ext uri="{FF2B5EF4-FFF2-40B4-BE49-F238E27FC236}">
                      <a16:creationId xmlns:a16="http://schemas.microsoft.com/office/drawing/2014/main" id="{F81D776C-9205-4D36-BC88-E9951D868E8D}"/>
                    </a:ext>
                  </a:extLst>
                </p14:cNvPr>
                <p14:cNvContentPartPr/>
                <p14:nvPr/>
              </p14:nvContentPartPr>
              <p14:xfrm>
                <a:off x="9826699" y="1026032"/>
                <a:ext cx="322200" cy="95400"/>
              </p14:xfrm>
            </p:contentPart>
          </mc:Choice>
          <mc:Fallback>
            <p:pic>
              <p:nvPicPr>
                <p:cNvPr id="95" name="Freihand 94">
                  <a:extLst>
                    <a:ext uri="{FF2B5EF4-FFF2-40B4-BE49-F238E27FC236}">
                      <a16:creationId xmlns:a16="http://schemas.microsoft.com/office/drawing/2014/main" id="{F81D776C-9205-4D36-BC88-E9951D868E8D}"/>
                    </a:ext>
                  </a:extLst>
                </p:cNvPr>
                <p:cNvPicPr/>
                <p:nvPr/>
              </p:nvPicPr>
              <p:blipFill>
                <a:blip r:embed="rId117"/>
                <a:stretch>
                  <a:fillRect/>
                </a:stretch>
              </p:blipFill>
              <p:spPr>
                <a:xfrm>
                  <a:off x="9822379" y="1021712"/>
                  <a:ext cx="330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6" name="Freihand 95">
                  <a:extLst>
                    <a:ext uri="{FF2B5EF4-FFF2-40B4-BE49-F238E27FC236}">
                      <a16:creationId xmlns:a16="http://schemas.microsoft.com/office/drawing/2014/main" id="{570EC0E5-A6DD-44CF-A7E3-CBEFCDDA4B49}"/>
                    </a:ext>
                  </a:extLst>
                </p14:cNvPr>
                <p14:cNvContentPartPr/>
                <p14:nvPr/>
              </p14:nvContentPartPr>
              <p14:xfrm>
                <a:off x="10162219" y="1071392"/>
                <a:ext cx="9360" cy="4680"/>
              </p14:xfrm>
            </p:contentPart>
          </mc:Choice>
          <mc:Fallback>
            <p:pic>
              <p:nvPicPr>
                <p:cNvPr id="96" name="Freihand 95">
                  <a:extLst>
                    <a:ext uri="{FF2B5EF4-FFF2-40B4-BE49-F238E27FC236}">
                      <a16:creationId xmlns:a16="http://schemas.microsoft.com/office/drawing/2014/main" id="{570EC0E5-A6DD-44CF-A7E3-CBEFCDDA4B49}"/>
                    </a:ext>
                  </a:extLst>
                </p:cNvPr>
                <p:cNvPicPr/>
                <p:nvPr/>
              </p:nvPicPr>
              <p:blipFill>
                <a:blip r:embed="rId119"/>
                <a:stretch>
                  <a:fillRect/>
                </a:stretch>
              </p:blipFill>
              <p:spPr>
                <a:xfrm>
                  <a:off x="10157899" y="1067072"/>
                  <a:ext cx="18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7" name="Freihand 96">
                  <a:extLst>
                    <a:ext uri="{FF2B5EF4-FFF2-40B4-BE49-F238E27FC236}">
                      <a16:creationId xmlns:a16="http://schemas.microsoft.com/office/drawing/2014/main" id="{FDEF2172-9181-4745-BBE5-A2C6CE20C8A6}"/>
                    </a:ext>
                  </a:extLst>
                </p14:cNvPr>
                <p14:cNvContentPartPr/>
                <p14:nvPr/>
              </p14:nvContentPartPr>
              <p14:xfrm>
                <a:off x="10155379" y="1011272"/>
                <a:ext cx="119160" cy="70560"/>
              </p14:xfrm>
            </p:contentPart>
          </mc:Choice>
          <mc:Fallback>
            <p:pic>
              <p:nvPicPr>
                <p:cNvPr id="97" name="Freihand 96">
                  <a:extLst>
                    <a:ext uri="{FF2B5EF4-FFF2-40B4-BE49-F238E27FC236}">
                      <a16:creationId xmlns:a16="http://schemas.microsoft.com/office/drawing/2014/main" id="{FDEF2172-9181-4745-BBE5-A2C6CE20C8A6}"/>
                    </a:ext>
                  </a:extLst>
                </p:cNvPr>
                <p:cNvPicPr/>
                <p:nvPr/>
              </p:nvPicPr>
              <p:blipFill>
                <a:blip r:embed="rId121"/>
                <a:stretch>
                  <a:fillRect/>
                </a:stretch>
              </p:blipFill>
              <p:spPr>
                <a:xfrm>
                  <a:off x="10151059" y="1006952"/>
                  <a:ext cx="127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9" name="Freihand 98">
                  <a:extLst>
                    <a:ext uri="{FF2B5EF4-FFF2-40B4-BE49-F238E27FC236}">
                      <a16:creationId xmlns:a16="http://schemas.microsoft.com/office/drawing/2014/main" id="{4AA6256C-85CA-42C5-95E3-FD2406C62E67}"/>
                    </a:ext>
                  </a:extLst>
                </p14:cNvPr>
                <p14:cNvContentPartPr/>
                <p14:nvPr/>
              </p14:nvContentPartPr>
              <p14:xfrm>
                <a:off x="10487659" y="989312"/>
                <a:ext cx="154440" cy="128520"/>
              </p14:xfrm>
            </p:contentPart>
          </mc:Choice>
          <mc:Fallback>
            <p:pic>
              <p:nvPicPr>
                <p:cNvPr id="99" name="Freihand 98">
                  <a:extLst>
                    <a:ext uri="{FF2B5EF4-FFF2-40B4-BE49-F238E27FC236}">
                      <a16:creationId xmlns:a16="http://schemas.microsoft.com/office/drawing/2014/main" id="{4AA6256C-85CA-42C5-95E3-FD2406C62E67}"/>
                    </a:ext>
                  </a:extLst>
                </p:cNvPr>
                <p:cNvPicPr/>
                <p:nvPr/>
              </p:nvPicPr>
              <p:blipFill>
                <a:blip r:embed="rId123"/>
                <a:stretch>
                  <a:fillRect/>
                </a:stretch>
              </p:blipFill>
              <p:spPr>
                <a:xfrm>
                  <a:off x="10483339" y="984992"/>
                  <a:ext cx="163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0" name="Freihand 99">
                  <a:extLst>
                    <a:ext uri="{FF2B5EF4-FFF2-40B4-BE49-F238E27FC236}">
                      <a16:creationId xmlns:a16="http://schemas.microsoft.com/office/drawing/2014/main" id="{F4F7DD9A-CB3C-4FEF-8CC7-C857D24EFFEB}"/>
                    </a:ext>
                  </a:extLst>
                </p14:cNvPr>
                <p14:cNvContentPartPr/>
                <p14:nvPr/>
              </p14:nvContentPartPr>
              <p14:xfrm>
                <a:off x="10697899" y="973472"/>
                <a:ext cx="214920" cy="106200"/>
              </p14:xfrm>
            </p:contentPart>
          </mc:Choice>
          <mc:Fallback>
            <p:pic>
              <p:nvPicPr>
                <p:cNvPr id="100" name="Freihand 99">
                  <a:extLst>
                    <a:ext uri="{FF2B5EF4-FFF2-40B4-BE49-F238E27FC236}">
                      <a16:creationId xmlns:a16="http://schemas.microsoft.com/office/drawing/2014/main" id="{F4F7DD9A-CB3C-4FEF-8CC7-C857D24EFFEB}"/>
                    </a:ext>
                  </a:extLst>
                </p:cNvPr>
                <p:cNvPicPr/>
                <p:nvPr/>
              </p:nvPicPr>
              <p:blipFill>
                <a:blip r:embed="rId125"/>
                <a:stretch>
                  <a:fillRect/>
                </a:stretch>
              </p:blipFill>
              <p:spPr>
                <a:xfrm>
                  <a:off x="10693579" y="969152"/>
                  <a:ext cx="223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1" name="Freihand 100">
                  <a:extLst>
                    <a:ext uri="{FF2B5EF4-FFF2-40B4-BE49-F238E27FC236}">
                      <a16:creationId xmlns:a16="http://schemas.microsoft.com/office/drawing/2014/main" id="{386F7C0E-9BC0-4952-A42F-C7F4952E4885}"/>
                    </a:ext>
                  </a:extLst>
                </p14:cNvPr>
                <p14:cNvContentPartPr/>
                <p14:nvPr/>
              </p14:nvContentPartPr>
              <p14:xfrm>
                <a:off x="10953859" y="964832"/>
                <a:ext cx="145080" cy="94320"/>
              </p14:xfrm>
            </p:contentPart>
          </mc:Choice>
          <mc:Fallback>
            <p:pic>
              <p:nvPicPr>
                <p:cNvPr id="101" name="Freihand 100">
                  <a:extLst>
                    <a:ext uri="{FF2B5EF4-FFF2-40B4-BE49-F238E27FC236}">
                      <a16:creationId xmlns:a16="http://schemas.microsoft.com/office/drawing/2014/main" id="{386F7C0E-9BC0-4952-A42F-C7F4952E4885}"/>
                    </a:ext>
                  </a:extLst>
                </p:cNvPr>
                <p:cNvPicPr/>
                <p:nvPr/>
              </p:nvPicPr>
              <p:blipFill>
                <a:blip r:embed="rId127"/>
                <a:stretch>
                  <a:fillRect/>
                </a:stretch>
              </p:blipFill>
              <p:spPr>
                <a:xfrm>
                  <a:off x="10949539" y="960512"/>
                  <a:ext cx="153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2" name="Freihand 101">
                  <a:extLst>
                    <a:ext uri="{FF2B5EF4-FFF2-40B4-BE49-F238E27FC236}">
                      <a16:creationId xmlns:a16="http://schemas.microsoft.com/office/drawing/2014/main" id="{CF0280F3-A034-4D70-A834-E0E02737A235}"/>
                    </a:ext>
                  </a:extLst>
                </p14:cNvPr>
                <p14:cNvContentPartPr/>
                <p14:nvPr/>
              </p14:nvContentPartPr>
              <p14:xfrm>
                <a:off x="11134579" y="936032"/>
                <a:ext cx="131400" cy="113040"/>
              </p14:xfrm>
            </p:contentPart>
          </mc:Choice>
          <mc:Fallback>
            <p:pic>
              <p:nvPicPr>
                <p:cNvPr id="102" name="Freihand 101">
                  <a:extLst>
                    <a:ext uri="{FF2B5EF4-FFF2-40B4-BE49-F238E27FC236}">
                      <a16:creationId xmlns:a16="http://schemas.microsoft.com/office/drawing/2014/main" id="{CF0280F3-A034-4D70-A834-E0E02737A235}"/>
                    </a:ext>
                  </a:extLst>
                </p:cNvPr>
                <p:cNvPicPr/>
                <p:nvPr/>
              </p:nvPicPr>
              <p:blipFill>
                <a:blip r:embed="rId129"/>
                <a:stretch>
                  <a:fillRect/>
                </a:stretch>
              </p:blipFill>
              <p:spPr>
                <a:xfrm>
                  <a:off x="11130259" y="931712"/>
                  <a:ext cx="140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BBF3D5BC-50E0-4047-B12D-D2F036A9ACBC}"/>
                    </a:ext>
                  </a:extLst>
                </p14:cNvPr>
                <p14:cNvContentPartPr/>
                <p14:nvPr/>
              </p14:nvContentPartPr>
              <p14:xfrm>
                <a:off x="7859299" y="1019552"/>
                <a:ext cx="105480" cy="192240"/>
              </p14:xfrm>
            </p:contentPart>
          </mc:Choice>
          <mc:Fallback>
            <p:pic>
              <p:nvPicPr>
                <p:cNvPr id="84" name="Freihand 83">
                  <a:extLst>
                    <a:ext uri="{FF2B5EF4-FFF2-40B4-BE49-F238E27FC236}">
                      <a16:creationId xmlns:a16="http://schemas.microsoft.com/office/drawing/2014/main" id="{BBF3D5BC-50E0-4047-B12D-D2F036A9ACBC}"/>
                    </a:ext>
                  </a:extLst>
                </p:cNvPr>
                <p:cNvPicPr/>
                <p:nvPr/>
              </p:nvPicPr>
              <p:blipFill>
                <a:blip r:embed="rId131"/>
                <a:stretch>
                  <a:fillRect/>
                </a:stretch>
              </p:blipFill>
              <p:spPr>
                <a:xfrm>
                  <a:off x="7854979" y="1015232"/>
                  <a:ext cx="114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F54A57FD-387C-4D0A-92F7-058EEFFCF5CD}"/>
                    </a:ext>
                  </a:extLst>
                </p14:cNvPr>
                <p14:cNvContentPartPr/>
                <p14:nvPr/>
              </p14:nvContentPartPr>
              <p14:xfrm>
                <a:off x="7976299" y="1024952"/>
                <a:ext cx="64080" cy="175320"/>
              </p14:xfrm>
            </p:contentPart>
          </mc:Choice>
          <mc:Fallback>
            <p:pic>
              <p:nvPicPr>
                <p:cNvPr id="85" name="Freihand 84">
                  <a:extLst>
                    <a:ext uri="{FF2B5EF4-FFF2-40B4-BE49-F238E27FC236}">
                      <a16:creationId xmlns:a16="http://schemas.microsoft.com/office/drawing/2014/main" id="{F54A57FD-387C-4D0A-92F7-058EEFFCF5CD}"/>
                    </a:ext>
                  </a:extLst>
                </p:cNvPr>
                <p:cNvPicPr/>
                <p:nvPr/>
              </p:nvPicPr>
              <p:blipFill>
                <a:blip r:embed="rId133"/>
                <a:stretch>
                  <a:fillRect/>
                </a:stretch>
              </p:blipFill>
              <p:spPr>
                <a:xfrm>
                  <a:off x="7971979" y="1020632"/>
                  <a:ext cx="72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8" name="Freihand 87">
                  <a:extLst>
                    <a:ext uri="{FF2B5EF4-FFF2-40B4-BE49-F238E27FC236}">
                      <a16:creationId xmlns:a16="http://schemas.microsoft.com/office/drawing/2014/main" id="{748DA197-6CCC-4D2D-A944-2DC6EB5C8A2D}"/>
                    </a:ext>
                  </a:extLst>
                </p14:cNvPr>
                <p14:cNvContentPartPr/>
                <p14:nvPr/>
              </p14:nvContentPartPr>
              <p14:xfrm>
                <a:off x="8090059" y="1117472"/>
                <a:ext cx="129960" cy="94680"/>
              </p14:xfrm>
            </p:contentPart>
          </mc:Choice>
          <mc:Fallback>
            <p:pic>
              <p:nvPicPr>
                <p:cNvPr id="88" name="Freihand 87">
                  <a:extLst>
                    <a:ext uri="{FF2B5EF4-FFF2-40B4-BE49-F238E27FC236}">
                      <a16:creationId xmlns:a16="http://schemas.microsoft.com/office/drawing/2014/main" id="{748DA197-6CCC-4D2D-A944-2DC6EB5C8A2D}"/>
                    </a:ext>
                  </a:extLst>
                </p:cNvPr>
                <p:cNvPicPr/>
                <p:nvPr/>
              </p:nvPicPr>
              <p:blipFill>
                <a:blip r:embed="rId135"/>
                <a:stretch>
                  <a:fillRect/>
                </a:stretch>
              </p:blipFill>
              <p:spPr>
                <a:xfrm>
                  <a:off x="8085739" y="1113152"/>
                  <a:ext cx="138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9" name="Freihand 88">
                  <a:extLst>
                    <a:ext uri="{FF2B5EF4-FFF2-40B4-BE49-F238E27FC236}">
                      <a16:creationId xmlns:a16="http://schemas.microsoft.com/office/drawing/2014/main" id="{5CB9CD9D-8A67-4A44-AE6A-D580790ACE9C}"/>
                    </a:ext>
                  </a:extLst>
                </p14:cNvPr>
                <p14:cNvContentPartPr/>
                <p14:nvPr/>
              </p14:nvContentPartPr>
              <p14:xfrm>
                <a:off x="8193739" y="1030352"/>
                <a:ext cx="350640" cy="180000"/>
              </p14:xfrm>
            </p:contentPart>
          </mc:Choice>
          <mc:Fallback>
            <p:pic>
              <p:nvPicPr>
                <p:cNvPr id="89" name="Freihand 88">
                  <a:extLst>
                    <a:ext uri="{FF2B5EF4-FFF2-40B4-BE49-F238E27FC236}">
                      <a16:creationId xmlns:a16="http://schemas.microsoft.com/office/drawing/2014/main" id="{5CB9CD9D-8A67-4A44-AE6A-D580790ACE9C}"/>
                    </a:ext>
                  </a:extLst>
                </p:cNvPr>
                <p:cNvPicPr/>
                <p:nvPr/>
              </p:nvPicPr>
              <p:blipFill>
                <a:blip r:embed="rId137"/>
                <a:stretch>
                  <a:fillRect/>
                </a:stretch>
              </p:blipFill>
              <p:spPr>
                <a:xfrm>
                  <a:off x="8189419" y="1026032"/>
                  <a:ext cx="359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0" name="Freihand 89">
                  <a:extLst>
                    <a:ext uri="{FF2B5EF4-FFF2-40B4-BE49-F238E27FC236}">
                      <a16:creationId xmlns:a16="http://schemas.microsoft.com/office/drawing/2014/main" id="{56EDF75B-0607-4160-A4C6-593A7102B9E5}"/>
                    </a:ext>
                  </a:extLst>
                </p14:cNvPr>
                <p14:cNvContentPartPr/>
                <p14:nvPr/>
              </p14:nvContentPartPr>
              <p14:xfrm>
                <a:off x="8575699" y="1079312"/>
                <a:ext cx="298440" cy="65520"/>
              </p14:xfrm>
            </p:contentPart>
          </mc:Choice>
          <mc:Fallback>
            <p:pic>
              <p:nvPicPr>
                <p:cNvPr id="90" name="Freihand 89">
                  <a:extLst>
                    <a:ext uri="{FF2B5EF4-FFF2-40B4-BE49-F238E27FC236}">
                      <a16:creationId xmlns:a16="http://schemas.microsoft.com/office/drawing/2014/main" id="{56EDF75B-0607-4160-A4C6-593A7102B9E5}"/>
                    </a:ext>
                  </a:extLst>
                </p:cNvPr>
                <p:cNvPicPr/>
                <p:nvPr/>
              </p:nvPicPr>
              <p:blipFill>
                <a:blip r:embed="rId139"/>
                <a:stretch>
                  <a:fillRect/>
                </a:stretch>
              </p:blipFill>
              <p:spPr>
                <a:xfrm>
                  <a:off x="8571379" y="1074992"/>
                  <a:ext cx="307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1" name="Freihand 90">
                  <a:extLst>
                    <a:ext uri="{FF2B5EF4-FFF2-40B4-BE49-F238E27FC236}">
                      <a16:creationId xmlns:a16="http://schemas.microsoft.com/office/drawing/2014/main" id="{983A6950-F0F2-4507-81DF-D2369BE9C76C}"/>
                    </a:ext>
                  </a:extLst>
                </p14:cNvPr>
                <p14:cNvContentPartPr/>
                <p14:nvPr/>
              </p14:nvContentPartPr>
              <p14:xfrm>
                <a:off x="8870179" y="1064552"/>
                <a:ext cx="69120" cy="80640"/>
              </p14:xfrm>
            </p:contentPart>
          </mc:Choice>
          <mc:Fallback>
            <p:pic>
              <p:nvPicPr>
                <p:cNvPr id="91" name="Freihand 90">
                  <a:extLst>
                    <a:ext uri="{FF2B5EF4-FFF2-40B4-BE49-F238E27FC236}">
                      <a16:creationId xmlns:a16="http://schemas.microsoft.com/office/drawing/2014/main" id="{983A6950-F0F2-4507-81DF-D2369BE9C76C}"/>
                    </a:ext>
                  </a:extLst>
                </p:cNvPr>
                <p:cNvPicPr/>
                <p:nvPr/>
              </p:nvPicPr>
              <p:blipFill>
                <a:blip r:embed="rId141"/>
                <a:stretch>
                  <a:fillRect/>
                </a:stretch>
              </p:blipFill>
              <p:spPr>
                <a:xfrm>
                  <a:off x="8865859" y="1060232"/>
                  <a:ext cx="77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Freihand 91">
                  <a:extLst>
                    <a:ext uri="{FF2B5EF4-FFF2-40B4-BE49-F238E27FC236}">
                      <a16:creationId xmlns:a16="http://schemas.microsoft.com/office/drawing/2014/main" id="{A74C1E7A-B003-4484-AC25-3C5D55DE53E3}"/>
                    </a:ext>
                  </a:extLst>
                </p14:cNvPr>
                <p14:cNvContentPartPr/>
                <p14:nvPr/>
              </p14:nvContentPartPr>
              <p14:xfrm>
                <a:off x="8946859" y="972752"/>
                <a:ext cx="401760" cy="304200"/>
              </p14:xfrm>
            </p:contentPart>
          </mc:Choice>
          <mc:Fallback>
            <p:pic>
              <p:nvPicPr>
                <p:cNvPr id="92" name="Freihand 91">
                  <a:extLst>
                    <a:ext uri="{FF2B5EF4-FFF2-40B4-BE49-F238E27FC236}">
                      <a16:creationId xmlns:a16="http://schemas.microsoft.com/office/drawing/2014/main" id="{A74C1E7A-B003-4484-AC25-3C5D55DE53E3}"/>
                    </a:ext>
                  </a:extLst>
                </p:cNvPr>
                <p:cNvPicPr/>
                <p:nvPr/>
              </p:nvPicPr>
              <p:blipFill>
                <a:blip r:embed="rId143"/>
                <a:stretch>
                  <a:fillRect/>
                </a:stretch>
              </p:blipFill>
              <p:spPr>
                <a:xfrm>
                  <a:off x="8942539" y="968432"/>
                  <a:ext cx="4104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55A5CEB7-359B-4FFE-8C4A-1069B77E5BC6}"/>
                    </a:ext>
                  </a:extLst>
                </p14:cNvPr>
                <p14:cNvContentPartPr/>
                <p14:nvPr/>
              </p14:nvContentPartPr>
              <p14:xfrm>
                <a:off x="9374179" y="1014872"/>
                <a:ext cx="258480" cy="97560"/>
              </p14:xfrm>
            </p:contentPart>
          </mc:Choice>
          <mc:Fallback>
            <p:pic>
              <p:nvPicPr>
                <p:cNvPr id="93" name="Freihand 92">
                  <a:extLst>
                    <a:ext uri="{FF2B5EF4-FFF2-40B4-BE49-F238E27FC236}">
                      <a16:creationId xmlns:a16="http://schemas.microsoft.com/office/drawing/2014/main" id="{55A5CEB7-359B-4FFE-8C4A-1069B77E5BC6}"/>
                    </a:ext>
                  </a:extLst>
                </p:cNvPr>
                <p:cNvPicPr/>
                <p:nvPr/>
              </p:nvPicPr>
              <p:blipFill>
                <a:blip r:embed="rId145"/>
                <a:stretch>
                  <a:fillRect/>
                </a:stretch>
              </p:blipFill>
              <p:spPr>
                <a:xfrm>
                  <a:off x="9369859" y="1010552"/>
                  <a:ext cx="267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 name="Freihand 103">
                  <a:extLst>
                    <a:ext uri="{FF2B5EF4-FFF2-40B4-BE49-F238E27FC236}">
                      <a16:creationId xmlns:a16="http://schemas.microsoft.com/office/drawing/2014/main" id="{3C9A65A4-87B5-4D95-A0F9-88EE769646FE}"/>
                    </a:ext>
                  </a:extLst>
                </p14:cNvPr>
                <p14:cNvContentPartPr/>
                <p14:nvPr/>
              </p14:nvContentPartPr>
              <p14:xfrm>
                <a:off x="7867939" y="1416272"/>
                <a:ext cx="207000" cy="127080"/>
              </p14:xfrm>
            </p:contentPart>
          </mc:Choice>
          <mc:Fallback>
            <p:pic>
              <p:nvPicPr>
                <p:cNvPr id="104" name="Freihand 103">
                  <a:extLst>
                    <a:ext uri="{FF2B5EF4-FFF2-40B4-BE49-F238E27FC236}">
                      <a16:creationId xmlns:a16="http://schemas.microsoft.com/office/drawing/2014/main" id="{3C9A65A4-87B5-4D95-A0F9-88EE769646FE}"/>
                    </a:ext>
                  </a:extLst>
                </p:cNvPr>
                <p:cNvPicPr/>
                <p:nvPr/>
              </p:nvPicPr>
              <p:blipFill>
                <a:blip r:embed="rId147"/>
                <a:stretch>
                  <a:fillRect/>
                </a:stretch>
              </p:blipFill>
              <p:spPr>
                <a:xfrm>
                  <a:off x="7863619" y="1411952"/>
                  <a:ext cx="215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Freihand 104">
                  <a:extLst>
                    <a:ext uri="{FF2B5EF4-FFF2-40B4-BE49-F238E27FC236}">
                      <a16:creationId xmlns:a16="http://schemas.microsoft.com/office/drawing/2014/main" id="{C7A81AA3-40EC-4CD8-9E04-EC0573BB08BC}"/>
                    </a:ext>
                  </a:extLst>
                </p14:cNvPr>
                <p14:cNvContentPartPr/>
                <p14:nvPr/>
              </p14:nvContentPartPr>
              <p14:xfrm>
                <a:off x="8011579" y="1381712"/>
                <a:ext cx="70560" cy="152640"/>
              </p14:xfrm>
            </p:contentPart>
          </mc:Choice>
          <mc:Fallback>
            <p:pic>
              <p:nvPicPr>
                <p:cNvPr id="105" name="Freihand 104">
                  <a:extLst>
                    <a:ext uri="{FF2B5EF4-FFF2-40B4-BE49-F238E27FC236}">
                      <a16:creationId xmlns:a16="http://schemas.microsoft.com/office/drawing/2014/main" id="{C7A81AA3-40EC-4CD8-9E04-EC0573BB08BC}"/>
                    </a:ext>
                  </a:extLst>
                </p:cNvPr>
                <p:cNvPicPr/>
                <p:nvPr/>
              </p:nvPicPr>
              <p:blipFill>
                <a:blip r:embed="rId149"/>
                <a:stretch>
                  <a:fillRect/>
                </a:stretch>
              </p:blipFill>
              <p:spPr>
                <a:xfrm>
                  <a:off x="8007259" y="1377392"/>
                  <a:ext cx="79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Freihand 105">
                  <a:extLst>
                    <a:ext uri="{FF2B5EF4-FFF2-40B4-BE49-F238E27FC236}">
                      <a16:creationId xmlns:a16="http://schemas.microsoft.com/office/drawing/2014/main" id="{601966A1-D703-4259-A673-B7E8C8A438FE}"/>
                    </a:ext>
                  </a:extLst>
                </p14:cNvPr>
                <p14:cNvContentPartPr/>
                <p14:nvPr/>
              </p14:nvContentPartPr>
              <p14:xfrm>
                <a:off x="8106259" y="1309352"/>
                <a:ext cx="101880" cy="198000"/>
              </p14:xfrm>
            </p:contentPart>
          </mc:Choice>
          <mc:Fallback>
            <p:pic>
              <p:nvPicPr>
                <p:cNvPr id="106" name="Freihand 105">
                  <a:extLst>
                    <a:ext uri="{FF2B5EF4-FFF2-40B4-BE49-F238E27FC236}">
                      <a16:creationId xmlns:a16="http://schemas.microsoft.com/office/drawing/2014/main" id="{601966A1-D703-4259-A673-B7E8C8A438FE}"/>
                    </a:ext>
                  </a:extLst>
                </p:cNvPr>
                <p:cNvPicPr/>
                <p:nvPr/>
              </p:nvPicPr>
              <p:blipFill>
                <a:blip r:embed="rId151"/>
                <a:stretch>
                  <a:fillRect/>
                </a:stretch>
              </p:blipFill>
              <p:spPr>
                <a:xfrm>
                  <a:off x="8101939" y="1305032"/>
                  <a:ext cx="1105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8" name="Freihand 107">
                  <a:extLst>
                    <a:ext uri="{FF2B5EF4-FFF2-40B4-BE49-F238E27FC236}">
                      <a16:creationId xmlns:a16="http://schemas.microsoft.com/office/drawing/2014/main" id="{0909A152-2B23-4742-87A6-0D4F08D7DF8E}"/>
                    </a:ext>
                  </a:extLst>
                </p14:cNvPr>
                <p14:cNvContentPartPr/>
                <p14:nvPr/>
              </p14:nvContentPartPr>
              <p14:xfrm>
                <a:off x="8042539" y="1277672"/>
                <a:ext cx="86400" cy="202320"/>
              </p14:xfrm>
            </p:contentPart>
          </mc:Choice>
          <mc:Fallback>
            <p:pic>
              <p:nvPicPr>
                <p:cNvPr id="108" name="Freihand 107">
                  <a:extLst>
                    <a:ext uri="{FF2B5EF4-FFF2-40B4-BE49-F238E27FC236}">
                      <a16:creationId xmlns:a16="http://schemas.microsoft.com/office/drawing/2014/main" id="{0909A152-2B23-4742-87A6-0D4F08D7DF8E}"/>
                    </a:ext>
                  </a:extLst>
                </p:cNvPr>
                <p:cNvPicPr/>
                <p:nvPr/>
              </p:nvPicPr>
              <p:blipFill>
                <a:blip r:embed="rId153"/>
                <a:stretch>
                  <a:fillRect/>
                </a:stretch>
              </p:blipFill>
              <p:spPr>
                <a:xfrm>
                  <a:off x="8038219" y="1273352"/>
                  <a:ext cx="95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9" name="Freihand 108">
                  <a:extLst>
                    <a:ext uri="{FF2B5EF4-FFF2-40B4-BE49-F238E27FC236}">
                      <a16:creationId xmlns:a16="http://schemas.microsoft.com/office/drawing/2014/main" id="{9CBD1684-2FA0-48D8-9538-8511EF983F0C}"/>
                    </a:ext>
                  </a:extLst>
                </p14:cNvPr>
                <p14:cNvContentPartPr/>
                <p14:nvPr/>
              </p14:nvContentPartPr>
              <p14:xfrm>
                <a:off x="8205259" y="1406912"/>
                <a:ext cx="363240" cy="242280"/>
              </p14:xfrm>
            </p:contentPart>
          </mc:Choice>
          <mc:Fallback>
            <p:pic>
              <p:nvPicPr>
                <p:cNvPr id="109" name="Freihand 108">
                  <a:extLst>
                    <a:ext uri="{FF2B5EF4-FFF2-40B4-BE49-F238E27FC236}">
                      <a16:creationId xmlns:a16="http://schemas.microsoft.com/office/drawing/2014/main" id="{9CBD1684-2FA0-48D8-9538-8511EF983F0C}"/>
                    </a:ext>
                  </a:extLst>
                </p:cNvPr>
                <p:cNvPicPr/>
                <p:nvPr/>
              </p:nvPicPr>
              <p:blipFill>
                <a:blip r:embed="rId155"/>
                <a:stretch>
                  <a:fillRect/>
                </a:stretch>
              </p:blipFill>
              <p:spPr>
                <a:xfrm>
                  <a:off x="8200939" y="1402592"/>
                  <a:ext cx="3718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Freihand 110">
                  <a:extLst>
                    <a:ext uri="{FF2B5EF4-FFF2-40B4-BE49-F238E27FC236}">
                      <a16:creationId xmlns:a16="http://schemas.microsoft.com/office/drawing/2014/main" id="{DF4A6924-9BEB-4AEB-A77A-FF1C10203768}"/>
                    </a:ext>
                  </a:extLst>
                </p14:cNvPr>
                <p14:cNvContentPartPr/>
                <p14:nvPr/>
              </p14:nvContentPartPr>
              <p14:xfrm>
                <a:off x="8618539" y="1405832"/>
                <a:ext cx="408960" cy="88200"/>
              </p14:xfrm>
            </p:contentPart>
          </mc:Choice>
          <mc:Fallback>
            <p:pic>
              <p:nvPicPr>
                <p:cNvPr id="111" name="Freihand 110">
                  <a:extLst>
                    <a:ext uri="{FF2B5EF4-FFF2-40B4-BE49-F238E27FC236}">
                      <a16:creationId xmlns:a16="http://schemas.microsoft.com/office/drawing/2014/main" id="{DF4A6924-9BEB-4AEB-A77A-FF1C10203768}"/>
                    </a:ext>
                  </a:extLst>
                </p:cNvPr>
                <p:cNvPicPr/>
                <p:nvPr/>
              </p:nvPicPr>
              <p:blipFill>
                <a:blip r:embed="rId157"/>
                <a:stretch>
                  <a:fillRect/>
                </a:stretch>
              </p:blipFill>
              <p:spPr>
                <a:xfrm>
                  <a:off x="8614219" y="1401512"/>
                  <a:ext cx="417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2" name="Freihand 111">
                  <a:extLst>
                    <a:ext uri="{FF2B5EF4-FFF2-40B4-BE49-F238E27FC236}">
                      <a16:creationId xmlns:a16="http://schemas.microsoft.com/office/drawing/2014/main" id="{42AC045D-1BAC-4676-A78A-23D2AD3CBD55}"/>
                    </a:ext>
                  </a:extLst>
                </p14:cNvPr>
                <p14:cNvContentPartPr/>
                <p14:nvPr/>
              </p14:nvContentPartPr>
              <p14:xfrm>
                <a:off x="9074659" y="1396832"/>
                <a:ext cx="110160" cy="74520"/>
              </p14:xfrm>
            </p:contentPart>
          </mc:Choice>
          <mc:Fallback>
            <p:pic>
              <p:nvPicPr>
                <p:cNvPr id="112" name="Freihand 111">
                  <a:extLst>
                    <a:ext uri="{FF2B5EF4-FFF2-40B4-BE49-F238E27FC236}">
                      <a16:creationId xmlns:a16="http://schemas.microsoft.com/office/drawing/2014/main" id="{42AC045D-1BAC-4676-A78A-23D2AD3CBD55}"/>
                    </a:ext>
                  </a:extLst>
                </p:cNvPr>
                <p:cNvPicPr/>
                <p:nvPr/>
              </p:nvPicPr>
              <p:blipFill>
                <a:blip r:embed="rId159"/>
                <a:stretch>
                  <a:fillRect/>
                </a:stretch>
              </p:blipFill>
              <p:spPr>
                <a:xfrm>
                  <a:off x="9070339" y="1392512"/>
                  <a:ext cx="118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3" name="Freihand 112">
                  <a:extLst>
                    <a:ext uri="{FF2B5EF4-FFF2-40B4-BE49-F238E27FC236}">
                      <a16:creationId xmlns:a16="http://schemas.microsoft.com/office/drawing/2014/main" id="{6E7854A6-E5B6-4EDA-8526-B58AE96CB9D6}"/>
                    </a:ext>
                  </a:extLst>
                </p14:cNvPr>
                <p14:cNvContentPartPr/>
                <p14:nvPr/>
              </p14:nvContentPartPr>
              <p14:xfrm>
                <a:off x="9166099" y="1380992"/>
                <a:ext cx="129600" cy="102240"/>
              </p14:xfrm>
            </p:contentPart>
          </mc:Choice>
          <mc:Fallback>
            <p:pic>
              <p:nvPicPr>
                <p:cNvPr id="113" name="Freihand 112">
                  <a:extLst>
                    <a:ext uri="{FF2B5EF4-FFF2-40B4-BE49-F238E27FC236}">
                      <a16:creationId xmlns:a16="http://schemas.microsoft.com/office/drawing/2014/main" id="{6E7854A6-E5B6-4EDA-8526-B58AE96CB9D6}"/>
                    </a:ext>
                  </a:extLst>
                </p:cNvPr>
                <p:cNvPicPr/>
                <p:nvPr/>
              </p:nvPicPr>
              <p:blipFill>
                <a:blip r:embed="rId161"/>
                <a:stretch>
                  <a:fillRect/>
                </a:stretch>
              </p:blipFill>
              <p:spPr>
                <a:xfrm>
                  <a:off x="9161779" y="1376672"/>
                  <a:ext cx="138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4" name="Freihand 113">
                  <a:extLst>
                    <a:ext uri="{FF2B5EF4-FFF2-40B4-BE49-F238E27FC236}">
                      <a16:creationId xmlns:a16="http://schemas.microsoft.com/office/drawing/2014/main" id="{03E2A9D8-B398-4782-8EB7-A79E6C482390}"/>
                    </a:ext>
                  </a:extLst>
                </p14:cNvPr>
                <p14:cNvContentPartPr/>
                <p14:nvPr/>
              </p14:nvContentPartPr>
              <p14:xfrm>
                <a:off x="9077899" y="1249592"/>
                <a:ext cx="360" cy="360"/>
              </p14:xfrm>
            </p:contentPart>
          </mc:Choice>
          <mc:Fallback>
            <p:pic>
              <p:nvPicPr>
                <p:cNvPr id="114" name="Freihand 113">
                  <a:extLst>
                    <a:ext uri="{FF2B5EF4-FFF2-40B4-BE49-F238E27FC236}">
                      <a16:creationId xmlns:a16="http://schemas.microsoft.com/office/drawing/2014/main" id="{03E2A9D8-B398-4782-8EB7-A79E6C482390}"/>
                    </a:ext>
                  </a:extLst>
                </p:cNvPr>
                <p:cNvPicPr/>
                <p:nvPr/>
              </p:nvPicPr>
              <p:blipFill>
                <a:blip r:embed="rId80"/>
                <a:stretch>
                  <a:fillRect/>
                </a:stretch>
              </p:blipFill>
              <p:spPr>
                <a:xfrm>
                  <a:off x="9073579" y="1245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 name="Freihand 114">
                  <a:extLst>
                    <a:ext uri="{FF2B5EF4-FFF2-40B4-BE49-F238E27FC236}">
                      <a16:creationId xmlns:a16="http://schemas.microsoft.com/office/drawing/2014/main" id="{387E1A55-197B-4A04-A701-6BC8D6319D0E}"/>
                    </a:ext>
                  </a:extLst>
                </p14:cNvPr>
                <p14:cNvContentPartPr/>
                <p14:nvPr/>
              </p14:nvContentPartPr>
              <p14:xfrm>
                <a:off x="9459499" y="1303232"/>
                <a:ext cx="160200" cy="183960"/>
              </p14:xfrm>
            </p:contentPart>
          </mc:Choice>
          <mc:Fallback>
            <p:pic>
              <p:nvPicPr>
                <p:cNvPr id="115" name="Freihand 114">
                  <a:extLst>
                    <a:ext uri="{FF2B5EF4-FFF2-40B4-BE49-F238E27FC236}">
                      <a16:creationId xmlns:a16="http://schemas.microsoft.com/office/drawing/2014/main" id="{387E1A55-197B-4A04-A701-6BC8D6319D0E}"/>
                    </a:ext>
                  </a:extLst>
                </p:cNvPr>
                <p:cNvPicPr/>
                <p:nvPr/>
              </p:nvPicPr>
              <p:blipFill>
                <a:blip r:embed="rId164"/>
                <a:stretch>
                  <a:fillRect/>
                </a:stretch>
              </p:blipFill>
              <p:spPr>
                <a:xfrm>
                  <a:off x="9455179" y="1298912"/>
                  <a:ext cx="1688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6" name="Freihand 115">
                  <a:extLst>
                    <a:ext uri="{FF2B5EF4-FFF2-40B4-BE49-F238E27FC236}">
                      <a16:creationId xmlns:a16="http://schemas.microsoft.com/office/drawing/2014/main" id="{8EEC9FE0-D431-4EEA-BCCE-0A0B14B84728}"/>
                    </a:ext>
                  </a:extLst>
                </p14:cNvPr>
                <p14:cNvContentPartPr/>
                <p14:nvPr/>
              </p14:nvContentPartPr>
              <p14:xfrm>
                <a:off x="9643099" y="1285952"/>
                <a:ext cx="103320" cy="155880"/>
              </p14:xfrm>
            </p:contentPart>
          </mc:Choice>
          <mc:Fallback>
            <p:pic>
              <p:nvPicPr>
                <p:cNvPr id="116" name="Freihand 115">
                  <a:extLst>
                    <a:ext uri="{FF2B5EF4-FFF2-40B4-BE49-F238E27FC236}">
                      <a16:creationId xmlns:a16="http://schemas.microsoft.com/office/drawing/2014/main" id="{8EEC9FE0-D431-4EEA-BCCE-0A0B14B84728}"/>
                    </a:ext>
                  </a:extLst>
                </p:cNvPr>
                <p:cNvPicPr/>
                <p:nvPr/>
              </p:nvPicPr>
              <p:blipFill>
                <a:blip r:embed="rId166"/>
                <a:stretch>
                  <a:fillRect/>
                </a:stretch>
              </p:blipFill>
              <p:spPr>
                <a:xfrm>
                  <a:off x="9638779" y="1281632"/>
                  <a:ext cx="111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7" name="Freihand 116">
                  <a:extLst>
                    <a:ext uri="{FF2B5EF4-FFF2-40B4-BE49-F238E27FC236}">
                      <a16:creationId xmlns:a16="http://schemas.microsoft.com/office/drawing/2014/main" id="{6E5AF312-0D2F-4F91-BEFE-530C68BCB5A0}"/>
                    </a:ext>
                  </a:extLst>
                </p14:cNvPr>
                <p14:cNvContentPartPr/>
                <p14:nvPr/>
              </p14:nvContentPartPr>
              <p14:xfrm>
                <a:off x="9755419" y="1359032"/>
                <a:ext cx="142920" cy="81360"/>
              </p14:xfrm>
            </p:contentPart>
          </mc:Choice>
          <mc:Fallback>
            <p:pic>
              <p:nvPicPr>
                <p:cNvPr id="117" name="Freihand 116">
                  <a:extLst>
                    <a:ext uri="{FF2B5EF4-FFF2-40B4-BE49-F238E27FC236}">
                      <a16:creationId xmlns:a16="http://schemas.microsoft.com/office/drawing/2014/main" id="{6E5AF312-0D2F-4F91-BEFE-530C68BCB5A0}"/>
                    </a:ext>
                  </a:extLst>
                </p:cNvPr>
                <p:cNvPicPr/>
                <p:nvPr/>
              </p:nvPicPr>
              <p:blipFill>
                <a:blip r:embed="rId168"/>
                <a:stretch>
                  <a:fillRect/>
                </a:stretch>
              </p:blipFill>
              <p:spPr>
                <a:xfrm>
                  <a:off x="9751099" y="1354712"/>
                  <a:ext cx="151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8" name="Freihand 117">
                  <a:extLst>
                    <a:ext uri="{FF2B5EF4-FFF2-40B4-BE49-F238E27FC236}">
                      <a16:creationId xmlns:a16="http://schemas.microsoft.com/office/drawing/2014/main" id="{CEB8A962-1F22-4781-BA19-4DE25F404343}"/>
                    </a:ext>
                  </a:extLst>
                </p14:cNvPr>
                <p14:cNvContentPartPr/>
                <p14:nvPr/>
              </p14:nvContentPartPr>
              <p14:xfrm>
                <a:off x="9936499" y="1309352"/>
                <a:ext cx="9360" cy="20160"/>
              </p14:xfrm>
            </p:contentPart>
          </mc:Choice>
          <mc:Fallback>
            <p:pic>
              <p:nvPicPr>
                <p:cNvPr id="118" name="Freihand 117">
                  <a:extLst>
                    <a:ext uri="{FF2B5EF4-FFF2-40B4-BE49-F238E27FC236}">
                      <a16:creationId xmlns:a16="http://schemas.microsoft.com/office/drawing/2014/main" id="{CEB8A962-1F22-4781-BA19-4DE25F404343}"/>
                    </a:ext>
                  </a:extLst>
                </p:cNvPr>
                <p:cNvPicPr/>
                <p:nvPr/>
              </p:nvPicPr>
              <p:blipFill>
                <a:blip r:embed="rId170"/>
                <a:stretch>
                  <a:fillRect/>
                </a:stretch>
              </p:blipFill>
              <p:spPr>
                <a:xfrm>
                  <a:off x="9932179" y="1305032"/>
                  <a:ext cx="18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9" name="Freihand 118">
                  <a:extLst>
                    <a:ext uri="{FF2B5EF4-FFF2-40B4-BE49-F238E27FC236}">
                      <a16:creationId xmlns:a16="http://schemas.microsoft.com/office/drawing/2014/main" id="{3B0E57A8-A80D-4BE7-8838-2CDA9AA534C1}"/>
                    </a:ext>
                  </a:extLst>
                </p14:cNvPr>
                <p14:cNvContentPartPr/>
                <p14:nvPr/>
              </p14:nvContentPartPr>
              <p14:xfrm>
                <a:off x="9975379" y="1276232"/>
                <a:ext cx="190440" cy="127440"/>
              </p14:xfrm>
            </p:contentPart>
          </mc:Choice>
          <mc:Fallback>
            <p:pic>
              <p:nvPicPr>
                <p:cNvPr id="119" name="Freihand 118">
                  <a:extLst>
                    <a:ext uri="{FF2B5EF4-FFF2-40B4-BE49-F238E27FC236}">
                      <a16:creationId xmlns:a16="http://schemas.microsoft.com/office/drawing/2014/main" id="{3B0E57A8-A80D-4BE7-8838-2CDA9AA534C1}"/>
                    </a:ext>
                  </a:extLst>
                </p:cNvPr>
                <p:cNvPicPr/>
                <p:nvPr/>
              </p:nvPicPr>
              <p:blipFill>
                <a:blip r:embed="rId172"/>
                <a:stretch>
                  <a:fillRect/>
                </a:stretch>
              </p:blipFill>
              <p:spPr>
                <a:xfrm>
                  <a:off x="9971059" y="1271912"/>
                  <a:ext cx="199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0" name="Freihand 119">
                  <a:extLst>
                    <a:ext uri="{FF2B5EF4-FFF2-40B4-BE49-F238E27FC236}">
                      <a16:creationId xmlns:a16="http://schemas.microsoft.com/office/drawing/2014/main" id="{9153C57A-E9F7-40B1-AFFC-14B0FD82E478}"/>
                    </a:ext>
                  </a:extLst>
                </p14:cNvPr>
                <p14:cNvContentPartPr/>
                <p14:nvPr/>
              </p14:nvContentPartPr>
              <p14:xfrm>
                <a:off x="10155739" y="1309352"/>
                <a:ext cx="603360" cy="279360"/>
              </p14:xfrm>
            </p:contentPart>
          </mc:Choice>
          <mc:Fallback>
            <p:pic>
              <p:nvPicPr>
                <p:cNvPr id="120" name="Freihand 119">
                  <a:extLst>
                    <a:ext uri="{FF2B5EF4-FFF2-40B4-BE49-F238E27FC236}">
                      <a16:creationId xmlns:a16="http://schemas.microsoft.com/office/drawing/2014/main" id="{9153C57A-E9F7-40B1-AFFC-14B0FD82E478}"/>
                    </a:ext>
                  </a:extLst>
                </p:cNvPr>
                <p:cNvPicPr/>
                <p:nvPr/>
              </p:nvPicPr>
              <p:blipFill>
                <a:blip r:embed="rId174"/>
                <a:stretch>
                  <a:fillRect/>
                </a:stretch>
              </p:blipFill>
              <p:spPr>
                <a:xfrm>
                  <a:off x="10151419" y="1305032"/>
                  <a:ext cx="612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1" name="Freihand 120">
                  <a:extLst>
                    <a:ext uri="{FF2B5EF4-FFF2-40B4-BE49-F238E27FC236}">
                      <a16:creationId xmlns:a16="http://schemas.microsoft.com/office/drawing/2014/main" id="{9075DCC2-CCF3-4FD7-AC4A-472FA8608D13}"/>
                    </a:ext>
                  </a:extLst>
                </p14:cNvPr>
                <p14:cNvContentPartPr/>
                <p14:nvPr/>
              </p14:nvContentPartPr>
              <p14:xfrm>
                <a:off x="10769539" y="1241672"/>
                <a:ext cx="16920" cy="41760"/>
              </p14:xfrm>
            </p:contentPart>
          </mc:Choice>
          <mc:Fallback>
            <p:pic>
              <p:nvPicPr>
                <p:cNvPr id="121" name="Freihand 120">
                  <a:extLst>
                    <a:ext uri="{FF2B5EF4-FFF2-40B4-BE49-F238E27FC236}">
                      <a16:creationId xmlns:a16="http://schemas.microsoft.com/office/drawing/2014/main" id="{9075DCC2-CCF3-4FD7-AC4A-472FA8608D13}"/>
                    </a:ext>
                  </a:extLst>
                </p:cNvPr>
                <p:cNvPicPr/>
                <p:nvPr/>
              </p:nvPicPr>
              <p:blipFill>
                <a:blip r:embed="rId176"/>
                <a:stretch>
                  <a:fillRect/>
                </a:stretch>
              </p:blipFill>
              <p:spPr>
                <a:xfrm>
                  <a:off x="10765219" y="1237352"/>
                  <a:ext cx="25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2" name="Freihand 121">
                  <a:extLst>
                    <a:ext uri="{FF2B5EF4-FFF2-40B4-BE49-F238E27FC236}">
                      <a16:creationId xmlns:a16="http://schemas.microsoft.com/office/drawing/2014/main" id="{40CD972C-7EA3-4128-ADB6-E54D0D87DFB3}"/>
                    </a:ext>
                  </a:extLst>
                </p14:cNvPr>
                <p14:cNvContentPartPr/>
                <p14:nvPr/>
              </p14:nvContentPartPr>
              <p14:xfrm>
                <a:off x="10828219" y="1198112"/>
                <a:ext cx="372600" cy="182520"/>
              </p14:xfrm>
            </p:contentPart>
          </mc:Choice>
          <mc:Fallback>
            <p:pic>
              <p:nvPicPr>
                <p:cNvPr id="122" name="Freihand 121">
                  <a:extLst>
                    <a:ext uri="{FF2B5EF4-FFF2-40B4-BE49-F238E27FC236}">
                      <a16:creationId xmlns:a16="http://schemas.microsoft.com/office/drawing/2014/main" id="{40CD972C-7EA3-4128-ADB6-E54D0D87DFB3}"/>
                    </a:ext>
                  </a:extLst>
                </p:cNvPr>
                <p:cNvPicPr/>
                <p:nvPr/>
              </p:nvPicPr>
              <p:blipFill>
                <a:blip r:embed="rId178"/>
                <a:stretch>
                  <a:fillRect/>
                </a:stretch>
              </p:blipFill>
              <p:spPr>
                <a:xfrm>
                  <a:off x="10823899" y="1193792"/>
                  <a:ext cx="3812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4" name="Freihand 123">
                  <a:extLst>
                    <a:ext uri="{FF2B5EF4-FFF2-40B4-BE49-F238E27FC236}">
                      <a16:creationId xmlns:a16="http://schemas.microsoft.com/office/drawing/2014/main" id="{165DC093-C247-4FBF-96C8-B2F4C8BA7D38}"/>
                    </a:ext>
                  </a:extLst>
                </p14:cNvPr>
                <p14:cNvContentPartPr/>
                <p14:nvPr/>
              </p14:nvContentPartPr>
              <p14:xfrm>
                <a:off x="7902139" y="1663592"/>
                <a:ext cx="434880" cy="213480"/>
              </p14:xfrm>
            </p:contentPart>
          </mc:Choice>
          <mc:Fallback>
            <p:pic>
              <p:nvPicPr>
                <p:cNvPr id="124" name="Freihand 123">
                  <a:extLst>
                    <a:ext uri="{FF2B5EF4-FFF2-40B4-BE49-F238E27FC236}">
                      <a16:creationId xmlns:a16="http://schemas.microsoft.com/office/drawing/2014/main" id="{165DC093-C247-4FBF-96C8-B2F4C8BA7D38}"/>
                    </a:ext>
                  </a:extLst>
                </p:cNvPr>
                <p:cNvPicPr/>
                <p:nvPr/>
              </p:nvPicPr>
              <p:blipFill>
                <a:blip r:embed="rId180"/>
                <a:stretch>
                  <a:fillRect/>
                </a:stretch>
              </p:blipFill>
              <p:spPr>
                <a:xfrm>
                  <a:off x="7897819" y="1659272"/>
                  <a:ext cx="443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5" name="Freihand 124">
                  <a:extLst>
                    <a:ext uri="{FF2B5EF4-FFF2-40B4-BE49-F238E27FC236}">
                      <a16:creationId xmlns:a16="http://schemas.microsoft.com/office/drawing/2014/main" id="{40A0BF77-BD11-4C97-B201-ACDDBF923EC1}"/>
                    </a:ext>
                  </a:extLst>
                </p14:cNvPr>
                <p14:cNvContentPartPr/>
                <p14:nvPr/>
              </p14:nvContentPartPr>
              <p14:xfrm>
                <a:off x="8102299" y="1693112"/>
                <a:ext cx="13320" cy="6120"/>
              </p14:xfrm>
            </p:contentPart>
          </mc:Choice>
          <mc:Fallback>
            <p:pic>
              <p:nvPicPr>
                <p:cNvPr id="125" name="Freihand 124">
                  <a:extLst>
                    <a:ext uri="{FF2B5EF4-FFF2-40B4-BE49-F238E27FC236}">
                      <a16:creationId xmlns:a16="http://schemas.microsoft.com/office/drawing/2014/main" id="{40A0BF77-BD11-4C97-B201-ACDDBF923EC1}"/>
                    </a:ext>
                  </a:extLst>
                </p:cNvPr>
                <p:cNvPicPr/>
                <p:nvPr/>
              </p:nvPicPr>
              <p:blipFill>
                <a:blip r:embed="rId182"/>
                <a:stretch>
                  <a:fillRect/>
                </a:stretch>
              </p:blipFill>
              <p:spPr>
                <a:xfrm>
                  <a:off x="8097979" y="1688792"/>
                  <a:ext cx="21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56" name="Freihand 155">
                  <a:extLst>
                    <a:ext uri="{FF2B5EF4-FFF2-40B4-BE49-F238E27FC236}">
                      <a16:creationId xmlns:a16="http://schemas.microsoft.com/office/drawing/2014/main" id="{512CEBA7-0ACC-4876-8C5B-1216B4A7690C}"/>
                    </a:ext>
                  </a:extLst>
                </p14:cNvPr>
                <p14:cNvContentPartPr/>
                <p14:nvPr/>
              </p14:nvContentPartPr>
              <p14:xfrm>
                <a:off x="8576779" y="1761872"/>
                <a:ext cx="191520" cy="233280"/>
              </p14:xfrm>
            </p:contentPart>
          </mc:Choice>
          <mc:Fallback>
            <p:pic>
              <p:nvPicPr>
                <p:cNvPr id="156" name="Freihand 155">
                  <a:extLst>
                    <a:ext uri="{FF2B5EF4-FFF2-40B4-BE49-F238E27FC236}">
                      <a16:creationId xmlns:a16="http://schemas.microsoft.com/office/drawing/2014/main" id="{512CEBA7-0ACC-4876-8C5B-1216B4A7690C}"/>
                    </a:ext>
                  </a:extLst>
                </p:cNvPr>
                <p:cNvPicPr/>
                <p:nvPr/>
              </p:nvPicPr>
              <p:blipFill>
                <a:blip r:embed="rId184"/>
                <a:stretch>
                  <a:fillRect/>
                </a:stretch>
              </p:blipFill>
              <p:spPr>
                <a:xfrm>
                  <a:off x="8572459" y="1757552"/>
                  <a:ext cx="2001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7" name="Freihand 156">
                  <a:extLst>
                    <a:ext uri="{FF2B5EF4-FFF2-40B4-BE49-F238E27FC236}">
                      <a16:creationId xmlns:a16="http://schemas.microsoft.com/office/drawing/2014/main" id="{A47506F8-C050-453E-B125-E54753D336E2}"/>
                    </a:ext>
                  </a:extLst>
                </p14:cNvPr>
                <p14:cNvContentPartPr/>
                <p14:nvPr/>
              </p14:nvContentPartPr>
              <p14:xfrm>
                <a:off x="8798539" y="1723712"/>
                <a:ext cx="105480" cy="152640"/>
              </p14:xfrm>
            </p:contentPart>
          </mc:Choice>
          <mc:Fallback>
            <p:pic>
              <p:nvPicPr>
                <p:cNvPr id="157" name="Freihand 156">
                  <a:extLst>
                    <a:ext uri="{FF2B5EF4-FFF2-40B4-BE49-F238E27FC236}">
                      <a16:creationId xmlns:a16="http://schemas.microsoft.com/office/drawing/2014/main" id="{A47506F8-C050-453E-B125-E54753D336E2}"/>
                    </a:ext>
                  </a:extLst>
                </p:cNvPr>
                <p:cNvPicPr/>
                <p:nvPr/>
              </p:nvPicPr>
              <p:blipFill>
                <a:blip r:embed="rId186"/>
                <a:stretch>
                  <a:fillRect/>
                </a:stretch>
              </p:blipFill>
              <p:spPr>
                <a:xfrm>
                  <a:off x="8794219" y="1719392"/>
                  <a:ext cx="114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9" name="Freihand 158">
                  <a:extLst>
                    <a:ext uri="{FF2B5EF4-FFF2-40B4-BE49-F238E27FC236}">
                      <a16:creationId xmlns:a16="http://schemas.microsoft.com/office/drawing/2014/main" id="{A34D7D03-8F00-4EE5-ABFD-053E7BA76D69}"/>
                    </a:ext>
                  </a:extLst>
                </p14:cNvPr>
                <p14:cNvContentPartPr/>
                <p14:nvPr/>
              </p14:nvContentPartPr>
              <p14:xfrm>
                <a:off x="8923099" y="1631552"/>
                <a:ext cx="254160" cy="191520"/>
              </p14:xfrm>
            </p:contentPart>
          </mc:Choice>
          <mc:Fallback>
            <p:pic>
              <p:nvPicPr>
                <p:cNvPr id="159" name="Freihand 158">
                  <a:extLst>
                    <a:ext uri="{FF2B5EF4-FFF2-40B4-BE49-F238E27FC236}">
                      <a16:creationId xmlns:a16="http://schemas.microsoft.com/office/drawing/2014/main" id="{A34D7D03-8F00-4EE5-ABFD-053E7BA76D69}"/>
                    </a:ext>
                  </a:extLst>
                </p:cNvPr>
                <p:cNvPicPr/>
                <p:nvPr/>
              </p:nvPicPr>
              <p:blipFill>
                <a:blip r:embed="rId188"/>
                <a:stretch>
                  <a:fillRect/>
                </a:stretch>
              </p:blipFill>
              <p:spPr>
                <a:xfrm>
                  <a:off x="8918779" y="1627232"/>
                  <a:ext cx="262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0" name="Freihand 159">
                  <a:extLst>
                    <a:ext uri="{FF2B5EF4-FFF2-40B4-BE49-F238E27FC236}">
                      <a16:creationId xmlns:a16="http://schemas.microsoft.com/office/drawing/2014/main" id="{2D032FE5-99AC-4774-ACC1-CE20B7DECA6E}"/>
                    </a:ext>
                  </a:extLst>
                </p14:cNvPr>
                <p14:cNvContentPartPr/>
                <p14:nvPr/>
              </p14:nvContentPartPr>
              <p14:xfrm>
                <a:off x="9175819" y="1626872"/>
                <a:ext cx="9360" cy="59400"/>
              </p14:xfrm>
            </p:contentPart>
          </mc:Choice>
          <mc:Fallback>
            <p:pic>
              <p:nvPicPr>
                <p:cNvPr id="160" name="Freihand 159">
                  <a:extLst>
                    <a:ext uri="{FF2B5EF4-FFF2-40B4-BE49-F238E27FC236}">
                      <a16:creationId xmlns:a16="http://schemas.microsoft.com/office/drawing/2014/main" id="{2D032FE5-99AC-4774-ACC1-CE20B7DECA6E}"/>
                    </a:ext>
                  </a:extLst>
                </p:cNvPr>
                <p:cNvPicPr/>
                <p:nvPr/>
              </p:nvPicPr>
              <p:blipFill>
                <a:blip r:embed="rId190"/>
                <a:stretch>
                  <a:fillRect/>
                </a:stretch>
              </p:blipFill>
              <p:spPr>
                <a:xfrm>
                  <a:off x="9171499" y="1622552"/>
                  <a:ext cx="18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1" name="Freihand 160">
                  <a:extLst>
                    <a:ext uri="{FF2B5EF4-FFF2-40B4-BE49-F238E27FC236}">
                      <a16:creationId xmlns:a16="http://schemas.microsoft.com/office/drawing/2014/main" id="{97FC2770-076D-47C6-8AB3-00AA6E4722FE}"/>
                    </a:ext>
                  </a:extLst>
                </p14:cNvPr>
                <p14:cNvContentPartPr/>
                <p14:nvPr/>
              </p14:nvContentPartPr>
              <p14:xfrm>
                <a:off x="9190939" y="1695272"/>
                <a:ext cx="334080" cy="243720"/>
              </p14:xfrm>
            </p:contentPart>
          </mc:Choice>
          <mc:Fallback>
            <p:pic>
              <p:nvPicPr>
                <p:cNvPr id="161" name="Freihand 160">
                  <a:extLst>
                    <a:ext uri="{FF2B5EF4-FFF2-40B4-BE49-F238E27FC236}">
                      <a16:creationId xmlns:a16="http://schemas.microsoft.com/office/drawing/2014/main" id="{97FC2770-076D-47C6-8AB3-00AA6E4722FE}"/>
                    </a:ext>
                  </a:extLst>
                </p:cNvPr>
                <p:cNvPicPr/>
                <p:nvPr/>
              </p:nvPicPr>
              <p:blipFill>
                <a:blip r:embed="rId192"/>
                <a:stretch>
                  <a:fillRect/>
                </a:stretch>
              </p:blipFill>
              <p:spPr>
                <a:xfrm>
                  <a:off x="9186619" y="1690952"/>
                  <a:ext cx="342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2" name="Freihand 161">
                  <a:extLst>
                    <a:ext uri="{FF2B5EF4-FFF2-40B4-BE49-F238E27FC236}">
                      <a16:creationId xmlns:a16="http://schemas.microsoft.com/office/drawing/2014/main" id="{9DAF027D-9D24-41A4-BA65-C7621E6B7CDB}"/>
                    </a:ext>
                  </a:extLst>
                </p14:cNvPr>
                <p14:cNvContentPartPr/>
                <p14:nvPr/>
              </p14:nvContentPartPr>
              <p14:xfrm>
                <a:off x="9574339" y="1717592"/>
                <a:ext cx="212040" cy="64800"/>
              </p14:xfrm>
            </p:contentPart>
          </mc:Choice>
          <mc:Fallback>
            <p:pic>
              <p:nvPicPr>
                <p:cNvPr id="162" name="Freihand 161">
                  <a:extLst>
                    <a:ext uri="{FF2B5EF4-FFF2-40B4-BE49-F238E27FC236}">
                      <a16:creationId xmlns:a16="http://schemas.microsoft.com/office/drawing/2014/main" id="{9DAF027D-9D24-41A4-BA65-C7621E6B7CDB}"/>
                    </a:ext>
                  </a:extLst>
                </p:cNvPr>
                <p:cNvPicPr/>
                <p:nvPr/>
              </p:nvPicPr>
              <p:blipFill>
                <a:blip r:embed="rId194"/>
                <a:stretch>
                  <a:fillRect/>
                </a:stretch>
              </p:blipFill>
              <p:spPr>
                <a:xfrm>
                  <a:off x="9570019" y="1713272"/>
                  <a:ext cx="220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3" name="Freihand 162">
                  <a:extLst>
                    <a:ext uri="{FF2B5EF4-FFF2-40B4-BE49-F238E27FC236}">
                      <a16:creationId xmlns:a16="http://schemas.microsoft.com/office/drawing/2014/main" id="{1F8F034A-00B1-40C0-8295-286C761F6475}"/>
                    </a:ext>
                  </a:extLst>
                </p14:cNvPr>
                <p14:cNvContentPartPr/>
                <p14:nvPr/>
              </p14:nvContentPartPr>
              <p14:xfrm>
                <a:off x="10012819" y="1615352"/>
                <a:ext cx="167760" cy="193680"/>
              </p14:xfrm>
            </p:contentPart>
          </mc:Choice>
          <mc:Fallback>
            <p:pic>
              <p:nvPicPr>
                <p:cNvPr id="163" name="Freihand 162">
                  <a:extLst>
                    <a:ext uri="{FF2B5EF4-FFF2-40B4-BE49-F238E27FC236}">
                      <a16:creationId xmlns:a16="http://schemas.microsoft.com/office/drawing/2014/main" id="{1F8F034A-00B1-40C0-8295-286C761F6475}"/>
                    </a:ext>
                  </a:extLst>
                </p:cNvPr>
                <p:cNvPicPr/>
                <p:nvPr/>
              </p:nvPicPr>
              <p:blipFill>
                <a:blip r:embed="rId196"/>
                <a:stretch>
                  <a:fillRect/>
                </a:stretch>
              </p:blipFill>
              <p:spPr>
                <a:xfrm>
                  <a:off x="10008499" y="1611032"/>
                  <a:ext cx="1764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4" name="Freihand 163">
                  <a:extLst>
                    <a:ext uri="{FF2B5EF4-FFF2-40B4-BE49-F238E27FC236}">
                      <a16:creationId xmlns:a16="http://schemas.microsoft.com/office/drawing/2014/main" id="{4D49204C-AF61-435F-88E2-69BC89479C71}"/>
                    </a:ext>
                  </a:extLst>
                </p14:cNvPr>
                <p14:cNvContentPartPr/>
                <p14:nvPr/>
              </p14:nvContentPartPr>
              <p14:xfrm>
                <a:off x="10031179" y="1700672"/>
                <a:ext cx="153360" cy="16560"/>
              </p14:xfrm>
            </p:contentPart>
          </mc:Choice>
          <mc:Fallback>
            <p:pic>
              <p:nvPicPr>
                <p:cNvPr id="164" name="Freihand 163">
                  <a:extLst>
                    <a:ext uri="{FF2B5EF4-FFF2-40B4-BE49-F238E27FC236}">
                      <a16:creationId xmlns:a16="http://schemas.microsoft.com/office/drawing/2014/main" id="{4D49204C-AF61-435F-88E2-69BC89479C71}"/>
                    </a:ext>
                  </a:extLst>
                </p:cNvPr>
                <p:cNvPicPr/>
                <p:nvPr/>
              </p:nvPicPr>
              <p:blipFill>
                <a:blip r:embed="rId198"/>
                <a:stretch>
                  <a:fillRect/>
                </a:stretch>
              </p:blipFill>
              <p:spPr>
                <a:xfrm>
                  <a:off x="10026859" y="1696352"/>
                  <a:ext cx="162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5" name="Freihand 164">
                  <a:extLst>
                    <a:ext uri="{FF2B5EF4-FFF2-40B4-BE49-F238E27FC236}">
                      <a16:creationId xmlns:a16="http://schemas.microsoft.com/office/drawing/2014/main" id="{03D14BAB-9392-4033-92AD-F1FA654070F8}"/>
                    </a:ext>
                  </a:extLst>
                </p14:cNvPr>
                <p14:cNvContentPartPr/>
                <p14:nvPr/>
              </p14:nvContentPartPr>
              <p14:xfrm>
                <a:off x="10215139" y="1651352"/>
                <a:ext cx="226800" cy="121680"/>
              </p14:xfrm>
            </p:contentPart>
          </mc:Choice>
          <mc:Fallback>
            <p:pic>
              <p:nvPicPr>
                <p:cNvPr id="165" name="Freihand 164">
                  <a:extLst>
                    <a:ext uri="{FF2B5EF4-FFF2-40B4-BE49-F238E27FC236}">
                      <a16:creationId xmlns:a16="http://schemas.microsoft.com/office/drawing/2014/main" id="{03D14BAB-9392-4033-92AD-F1FA654070F8}"/>
                    </a:ext>
                  </a:extLst>
                </p:cNvPr>
                <p:cNvPicPr/>
                <p:nvPr/>
              </p:nvPicPr>
              <p:blipFill>
                <a:blip r:embed="rId200"/>
                <a:stretch>
                  <a:fillRect/>
                </a:stretch>
              </p:blipFill>
              <p:spPr>
                <a:xfrm>
                  <a:off x="10210819" y="1647032"/>
                  <a:ext cx="2354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6" name="Freihand 165">
                  <a:extLst>
                    <a:ext uri="{FF2B5EF4-FFF2-40B4-BE49-F238E27FC236}">
                      <a16:creationId xmlns:a16="http://schemas.microsoft.com/office/drawing/2014/main" id="{5F8D6441-AC09-4960-B7DE-8BEA2E91A389}"/>
                    </a:ext>
                  </a:extLst>
                </p14:cNvPr>
                <p14:cNvContentPartPr/>
                <p14:nvPr/>
              </p14:nvContentPartPr>
              <p14:xfrm>
                <a:off x="10492699" y="1664312"/>
                <a:ext cx="74160" cy="108360"/>
              </p14:xfrm>
            </p:contentPart>
          </mc:Choice>
          <mc:Fallback>
            <p:pic>
              <p:nvPicPr>
                <p:cNvPr id="166" name="Freihand 165">
                  <a:extLst>
                    <a:ext uri="{FF2B5EF4-FFF2-40B4-BE49-F238E27FC236}">
                      <a16:creationId xmlns:a16="http://schemas.microsoft.com/office/drawing/2014/main" id="{5F8D6441-AC09-4960-B7DE-8BEA2E91A389}"/>
                    </a:ext>
                  </a:extLst>
                </p:cNvPr>
                <p:cNvPicPr/>
                <p:nvPr/>
              </p:nvPicPr>
              <p:blipFill>
                <a:blip r:embed="rId202"/>
                <a:stretch>
                  <a:fillRect/>
                </a:stretch>
              </p:blipFill>
              <p:spPr>
                <a:xfrm>
                  <a:off x="10488379" y="1659992"/>
                  <a:ext cx="82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7" name="Freihand 166">
                  <a:extLst>
                    <a:ext uri="{FF2B5EF4-FFF2-40B4-BE49-F238E27FC236}">
                      <a16:creationId xmlns:a16="http://schemas.microsoft.com/office/drawing/2014/main" id="{D114321A-1BD8-4F58-82EF-CE0226C6F434}"/>
                    </a:ext>
                  </a:extLst>
                </p14:cNvPr>
                <p14:cNvContentPartPr/>
                <p14:nvPr/>
              </p14:nvContentPartPr>
              <p14:xfrm>
                <a:off x="10613299" y="1658192"/>
                <a:ext cx="260640" cy="88200"/>
              </p14:xfrm>
            </p:contentPart>
          </mc:Choice>
          <mc:Fallback>
            <p:pic>
              <p:nvPicPr>
                <p:cNvPr id="167" name="Freihand 166">
                  <a:extLst>
                    <a:ext uri="{FF2B5EF4-FFF2-40B4-BE49-F238E27FC236}">
                      <a16:creationId xmlns:a16="http://schemas.microsoft.com/office/drawing/2014/main" id="{D114321A-1BD8-4F58-82EF-CE0226C6F434}"/>
                    </a:ext>
                  </a:extLst>
                </p:cNvPr>
                <p:cNvPicPr/>
                <p:nvPr/>
              </p:nvPicPr>
              <p:blipFill>
                <a:blip r:embed="rId204"/>
                <a:stretch>
                  <a:fillRect/>
                </a:stretch>
              </p:blipFill>
              <p:spPr>
                <a:xfrm>
                  <a:off x="10608979" y="1653872"/>
                  <a:ext cx="269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8" name="Freihand 177">
                  <a:extLst>
                    <a:ext uri="{FF2B5EF4-FFF2-40B4-BE49-F238E27FC236}">
                      <a16:creationId xmlns:a16="http://schemas.microsoft.com/office/drawing/2014/main" id="{37CA2950-E825-4A94-8F63-00141B8E9CCF}"/>
                    </a:ext>
                  </a:extLst>
                </p14:cNvPr>
                <p14:cNvContentPartPr/>
                <p14:nvPr/>
              </p14:nvContentPartPr>
              <p14:xfrm>
                <a:off x="8880259" y="2093072"/>
                <a:ext cx="273240" cy="109440"/>
              </p14:xfrm>
            </p:contentPart>
          </mc:Choice>
          <mc:Fallback>
            <p:pic>
              <p:nvPicPr>
                <p:cNvPr id="178" name="Freihand 177">
                  <a:extLst>
                    <a:ext uri="{FF2B5EF4-FFF2-40B4-BE49-F238E27FC236}">
                      <a16:creationId xmlns:a16="http://schemas.microsoft.com/office/drawing/2014/main" id="{37CA2950-E825-4A94-8F63-00141B8E9CCF}"/>
                    </a:ext>
                  </a:extLst>
                </p:cNvPr>
                <p:cNvPicPr/>
                <p:nvPr/>
              </p:nvPicPr>
              <p:blipFill>
                <a:blip r:embed="rId206"/>
                <a:stretch>
                  <a:fillRect/>
                </a:stretch>
              </p:blipFill>
              <p:spPr>
                <a:xfrm>
                  <a:off x="8875939" y="2088752"/>
                  <a:ext cx="281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9" name="Freihand 178">
                  <a:extLst>
                    <a:ext uri="{FF2B5EF4-FFF2-40B4-BE49-F238E27FC236}">
                      <a16:creationId xmlns:a16="http://schemas.microsoft.com/office/drawing/2014/main" id="{066251E8-6CF3-46B7-B6D1-72C51E1F1CA2}"/>
                    </a:ext>
                  </a:extLst>
                </p14:cNvPr>
                <p14:cNvContentPartPr/>
                <p14:nvPr/>
              </p14:nvContentPartPr>
              <p14:xfrm>
                <a:off x="9203899" y="2026112"/>
                <a:ext cx="144720" cy="150120"/>
              </p14:xfrm>
            </p:contentPart>
          </mc:Choice>
          <mc:Fallback>
            <p:pic>
              <p:nvPicPr>
                <p:cNvPr id="179" name="Freihand 178">
                  <a:extLst>
                    <a:ext uri="{FF2B5EF4-FFF2-40B4-BE49-F238E27FC236}">
                      <a16:creationId xmlns:a16="http://schemas.microsoft.com/office/drawing/2014/main" id="{066251E8-6CF3-46B7-B6D1-72C51E1F1CA2}"/>
                    </a:ext>
                  </a:extLst>
                </p:cNvPr>
                <p:cNvPicPr/>
                <p:nvPr/>
              </p:nvPicPr>
              <p:blipFill>
                <a:blip r:embed="rId208"/>
                <a:stretch>
                  <a:fillRect/>
                </a:stretch>
              </p:blipFill>
              <p:spPr>
                <a:xfrm>
                  <a:off x="9199579" y="2021792"/>
                  <a:ext cx="153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80" name="Freihand 179">
                  <a:extLst>
                    <a:ext uri="{FF2B5EF4-FFF2-40B4-BE49-F238E27FC236}">
                      <a16:creationId xmlns:a16="http://schemas.microsoft.com/office/drawing/2014/main" id="{C02EFCD6-E087-40F8-A729-7AB7F1FEC256}"/>
                    </a:ext>
                  </a:extLst>
                </p14:cNvPr>
                <p14:cNvContentPartPr/>
                <p14:nvPr/>
              </p14:nvContentPartPr>
              <p14:xfrm>
                <a:off x="9576859" y="2037632"/>
                <a:ext cx="155880" cy="75960"/>
              </p14:xfrm>
            </p:contentPart>
          </mc:Choice>
          <mc:Fallback>
            <p:pic>
              <p:nvPicPr>
                <p:cNvPr id="180" name="Freihand 179">
                  <a:extLst>
                    <a:ext uri="{FF2B5EF4-FFF2-40B4-BE49-F238E27FC236}">
                      <a16:creationId xmlns:a16="http://schemas.microsoft.com/office/drawing/2014/main" id="{C02EFCD6-E087-40F8-A729-7AB7F1FEC256}"/>
                    </a:ext>
                  </a:extLst>
                </p:cNvPr>
                <p:cNvPicPr/>
                <p:nvPr/>
              </p:nvPicPr>
              <p:blipFill>
                <a:blip r:embed="rId210"/>
                <a:stretch>
                  <a:fillRect/>
                </a:stretch>
              </p:blipFill>
              <p:spPr>
                <a:xfrm>
                  <a:off x="9572539" y="2033312"/>
                  <a:ext cx="164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81" name="Freihand 180">
                  <a:extLst>
                    <a:ext uri="{FF2B5EF4-FFF2-40B4-BE49-F238E27FC236}">
                      <a16:creationId xmlns:a16="http://schemas.microsoft.com/office/drawing/2014/main" id="{AE46F5F0-77D5-4FAD-B89E-11C084AA217A}"/>
                    </a:ext>
                  </a:extLst>
                </p14:cNvPr>
                <p14:cNvContentPartPr/>
                <p14:nvPr/>
              </p14:nvContentPartPr>
              <p14:xfrm>
                <a:off x="9632659" y="2044112"/>
                <a:ext cx="105120" cy="173160"/>
              </p14:xfrm>
            </p:contentPart>
          </mc:Choice>
          <mc:Fallback>
            <p:pic>
              <p:nvPicPr>
                <p:cNvPr id="181" name="Freihand 180">
                  <a:extLst>
                    <a:ext uri="{FF2B5EF4-FFF2-40B4-BE49-F238E27FC236}">
                      <a16:creationId xmlns:a16="http://schemas.microsoft.com/office/drawing/2014/main" id="{AE46F5F0-77D5-4FAD-B89E-11C084AA217A}"/>
                    </a:ext>
                  </a:extLst>
                </p:cNvPr>
                <p:cNvPicPr/>
                <p:nvPr/>
              </p:nvPicPr>
              <p:blipFill>
                <a:blip r:embed="rId212"/>
                <a:stretch>
                  <a:fillRect/>
                </a:stretch>
              </p:blipFill>
              <p:spPr>
                <a:xfrm>
                  <a:off x="9628339" y="2039792"/>
                  <a:ext cx="1137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82" name="Freihand 181">
                  <a:extLst>
                    <a:ext uri="{FF2B5EF4-FFF2-40B4-BE49-F238E27FC236}">
                      <a16:creationId xmlns:a16="http://schemas.microsoft.com/office/drawing/2014/main" id="{1330B859-8669-4F0A-AE2F-BE449C28943B}"/>
                    </a:ext>
                  </a:extLst>
                </p14:cNvPr>
                <p14:cNvContentPartPr/>
                <p14:nvPr/>
              </p14:nvContentPartPr>
              <p14:xfrm>
                <a:off x="9828139" y="1904792"/>
                <a:ext cx="110520" cy="148680"/>
              </p14:xfrm>
            </p:contentPart>
          </mc:Choice>
          <mc:Fallback>
            <p:pic>
              <p:nvPicPr>
                <p:cNvPr id="182" name="Freihand 181">
                  <a:extLst>
                    <a:ext uri="{FF2B5EF4-FFF2-40B4-BE49-F238E27FC236}">
                      <a16:creationId xmlns:a16="http://schemas.microsoft.com/office/drawing/2014/main" id="{1330B859-8669-4F0A-AE2F-BE449C28943B}"/>
                    </a:ext>
                  </a:extLst>
                </p:cNvPr>
                <p:cNvPicPr/>
                <p:nvPr/>
              </p:nvPicPr>
              <p:blipFill>
                <a:blip r:embed="rId214"/>
                <a:stretch>
                  <a:fillRect/>
                </a:stretch>
              </p:blipFill>
              <p:spPr>
                <a:xfrm>
                  <a:off x="9823819" y="1900472"/>
                  <a:ext cx="119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3" name="Freihand 182">
                  <a:extLst>
                    <a:ext uri="{FF2B5EF4-FFF2-40B4-BE49-F238E27FC236}">
                      <a16:creationId xmlns:a16="http://schemas.microsoft.com/office/drawing/2014/main" id="{75698166-0D39-4C97-9419-7A5FA2245BDD}"/>
                    </a:ext>
                  </a:extLst>
                </p14:cNvPr>
                <p14:cNvContentPartPr/>
                <p14:nvPr/>
              </p14:nvContentPartPr>
              <p14:xfrm>
                <a:off x="10003459" y="1910192"/>
                <a:ext cx="124560" cy="220680"/>
              </p14:xfrm>
            </p:contentPart>
          </mc:Choice>
          <mc:Fallback>
            <p:pic>
              <p:nvPicPr>
                <p:cNvPr id="183" name="Freihand 182">
                  <a:extLst>
                    <a:ext uri="{FF2B5EF4-FFF2-40B4-BE49-F238E27FC236}">
                      <a16:creationId xmlns:a16="http://schemas.microsoft.com/office/drawing/2014/main" id="{75698166-0D39-4C97-9419-7A5FA2245BDD}"/>
                    </a:ext>
                  </a:extLst>
                </p:cNvPr>
                <p:cNvPicPr/>
                <p:nvPr/>
              </p:nvPicPr>
              <p:blipFill>
                <a:blip r:embed="rId216"/>
                <a:stretch>
                  <a:fillRect/>
                </a:stretch>
              </p:blipFill>
              <p:spPr>
                <a:xfrm>
                  <a:off x="9999139" y="1905872"/>
                  <a:ext cx="1332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4" name="Freihand 183">
                  <a:extLst>
                    <a:ext uri="{FF2B5EF4-FFF2-40B4-BE49-F238E27FC236}">
                      <a16:creationId xmlns:a16="http://schemas.microsoft.com/office/drawing/2014/main" id="{E1475BF9-1A75-4C0B-BDBF-B72E52A56CF5}"/>
                    </a:ext>
                  </a:extLst>
                </p14:cNvPr>
                <p14:cNvContentPartPr/>
                <p14:nvPr/>
              </p14:nvContentPartPr>
              <p14:xfrm>
                <a:off x="10196779" y="1905152"/>
                <a:ext cx="140040" cy="213480"/>
              </p14:xfrm>
            </p:contentPart>
          </mc:Choice>
          <mc:Fallback>
            <p:pic>
              <p:nvPicPr>
                <p:cNvPr id="184" name="Freihand 183">
                  <a:extLst>
                    <a:ext uri="{FF2B5EF4-FFF2-40B4-BE49-F238E27FC236}">
                      <a16:creationId xmlns:a16="http://schemas.microsoft.com/office/drawing/2014/main" id="{E1475BF9-1A75-4C0B-BDBF-B72E52A56CF5}"/>
                    </a:ext>
                  </a:extLst>
                </p:cNvPr>
                <p:cNvPicPr/>
                <p:nvPr/>
              </p:nvPicPr>
              <p:blipFill>
                <a:blip r:embed="rId218"/>
                <a:stretch>
                  <a:fillRect/>
                </a:stretch>
              </p:blipFill>
              <p:spPr>
                <a:xfrm>
                  <a:off x="10192459" y="1900832"/>
                  <a:ext cx="148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0" name="Freihand 169">
                  <a:extLst>
                    <a:ext uri="{FF2B5EF4-FFF2-40B4-BE49-F238E27FC236}">
                      <a16:creationId xmlns:a16="http://schemas.microsoft.com/office/drawing/2014/main" id="{4A8834BA-2B1E-4A58-8F02-52193B9AD5A5}"/>
                    </a:ext>
                  </a:extLst>
                </p14:cNvPr>
                <p14:cNvContentPartPr/>
                <p14:nvPr/>
              </p14:nvContentPartPr>
              <p14:xfrm>
                <a:off x="7873699" y="2100632"/>
                <a:ext cx="119520" cy="144360"/>
              </p14:xfrm>
            </p:contentPart>
          </mc:Choice>
          <mc:Fallback>
            <p:pic>
              <p:nvPicPr>
                <p:cNvPr id="170" name="Freihand 169">
                  <a:extLst>
                    <a:ext uri="{FF2B5EF4-FFF2-40B4-BE49-F238E27FC236}">
                      <a16:creationId xmlns:a16="http://schemas.microsoft.com/office/drawing/2014/main" id="{4A8834BA-2B1E-4A58-8F02-52193B9AD5A5}"/>
                    </a:ext>
                  </a:extLst>
                </p:cNvPr>
                <p:cNvPicPr/>
                <p:nvPr/>
              </p:nvPicPr>
              <p:blipFill>
                <a:blip r:embed="rId220"/>
                <a:stretch>
                  <a:fillRect/>
                </a:stretch>
              </p:blipFill>
              <p:spPr>
                <a:xfrm>
                  <a:off x="7869379" y="2096312"/>
                  <a:ext cx="128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1" name="Freihand 170">
                  <a:extLst>
                    <a:ext uri="{FF2B5EF4-FFF2-40B4-BE49-F238E27FC236}">
                      <a16:creationId xmlns:a16="http://schemas.microsoft.com/office/drawing/2014/main" id="{42AD01C2-317E-4743-93F6-26D8368A5218}"/>
                    </a:ext>
                  </a:extLst>
                </p14:cNvPr>
                <p14:cNvContentPartPr/>
                <p14:nvPr/>
              </p14:nvContentPartPr>
              <p14:xfrm>
                <a:off x="7956859" y="1962392"/>
                <a:ext cx="17640" cy="20520"/>
              </p14:xfrm>
            </p:contentPart>
          </mc:Choice>
          <mc:Fallback>
            <p:pic>
              <p:nvPicPr>
                <p:cNvPr id="171" name="Freihand 170">
                  <a:extLst>
                    <a:ext uri="{FF2B5EF4-FFF2-40B4-BE49-F238E27FC236}">
                      <a16:creationId xmlns:a16="http://schemas.microsoft.com/office/drawing/2014/main" id="{42AD01C2-317E-4743-93F6-26D8368A5218}"/>
                    </a:ext>
                  </a:extLst>
                </p:cNvPr>
                <p:cNvPicPr/>
                <p:nvPr/>
              </p:nvPicPr>
              <p:blipFill>
                <a:blip r:embed="rId222"/>
                <a:stretch>
                  <a:fillRect/>
                </a:stretch>
              </p:blipFill>
              <p:spPr>
                <a:xfrm>
                  <a:off x="7952539" y="1958072"/>
                  <a:ext cx="26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2" name="Freihand 171">
                  <a:extLst>
                    <a:ext uri="{FF2B5EF4-FFF2-40B4-BE49-F238E27FC236}">
                      <a16:creationId xmlns:a16="http://schemas.microsoft.com/office/drawing/2014/main" id="{A778661F-14E5-4D1B-A98A-4CB9FEF077B2}"/>
                    </a:ext>
                  </a:extLst>
                </p14:cNvPr>
                <p14:cNvContentPartPr/>
                <p14:nvPr/>
              </p14:nvContentPartPr>
              <p14:xfrm>
                <a:off x="8022019" y="1973912"/>
                <a:ext cx="128880" cy="289440"/>
              </p14:xfrm>
            </p:contentPart>
          </mc:Choice>
          <mc:Fallback>
            <p:pic>
              <p:nvPicPr>
                <p:cNvPr id="172" name="Freihand 171">
                  <a:extLst>
                    <a:ext uri="{FF2B5EF4-FFF2-40B4-BE49-F238E27FC236}">
                      <a16:creationId xmlns:a16="http://schemas.microsoft.com/office/drawing/2014/main" id="{A778661F-14E5-4D1B-A98A-4CB9FEF077B2}"/>
                    </a:ext>
                  </a:extLst>
                </p:cNvPr>
                <p:cNvPicPr/>
                <p:nvPr/>
              </p:nvPicPr>
              <p:blipFill>
                <a:blip r:embed="rId224"/>
                <a:stretch>
                  <a:fillRect/>
                </a:stretch>
              </p:blipFill>
              <p:spPr>
                <a:xfrm>
                  <a:off x="8017699" y="1969592"/>
                  <a:ext cx="1375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3" name="Freihand 172">
                  <a:extLst>
                    <a:ext uri="{FF2B5EF4-FFF2-40B4-BE49-F238E27FC236}">
                      <a16:creationId xmlns:a16="http://schemas.microsoft.com/office/drawing/2014/main" id="{CC607E45-2DCE-4B39-9E8A-0C599C561AC4}"/>
                    </a:ext>
                  </a:extLst>
                </p14:cNvPr>
                <p14:cNvContentPartPr/>
                <p14:nvPr/>
              </p14:nvContentPartPr>
              <p14:xfrm>
                <a:off x="7993579" y="1966712"/>
                <a:ext cx="117720" cy="137520"/>
              </p14:xfrm>
            </p:contentPart>
          </mc:Choice>
          <mc:Fallback>
            <p:pic>
              <p:nvPicPr>
                <p:cNvPr id="173" name="Freihand 172">
                  <a:extLst>
                    <a:ext uri="{FF2B5EF4-FFF2-40B4-BE49-F238E27FC236}">
                      <a16:creationId xmlns:a16="http://schemas.microsoft.com/office/drawing/2014/main" id="{CC607E45-2DCE-4B39-9E8A-0C599C561AC4}"/>
                    </a:ext>
                  </a:extLst>
                </p:cNvPr>
                <p:cNvPicPr/>
                <p:nvPr/>
              </p:nvPicPr>
              <p:blipFill>
                <a:blip r:embed="rId226"/>
                <a:stretch>
                  <a:fillRect/>
                </a:stretch>
              </p:blipFill>
              <p:spPr>
                <a:xfrm>
                  <a:off x="7989259" y="1962392"/>
                  <a:ext cx="126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4" name="Freihand 173">
                  <a:extLst>
                    <a:ext uri="{FF2B5EF4-FFF2-40B4-BE49-F238E27FC236}">
                      <a16:creationId xmlns:a16="http://schemas.microsoft.com/office/drawing/2014/main" id="{6D7709D0-FD5C-4164-88A5-5680764BBD71}"/>
                    </a:ext>
                  </a:extLst>
                </p14:cNvPr>
                <p14:cNvContentPartPr/>
                <p14:nvPr/>
              </p14:nvContentPartPr>
              <p14:xfrm>
                <a:off x="8186539" y="2021072"/>
                <a:ext cx="167760" cy="255960"/>
              </p14:xfrm>
            </p:contentPart>
          </mc:Choice>
          <mc:Fallback>
            <p:pic>
              <p:nvPicPr>
                <p:cNvPr id="174" name="Freihand 173">
                  <a:extLst>
                    <a:ext uri="{FF2B5EF4-FFF2-40B4-BE49-F238E27FC236}">
                      <a16:creationId xmlns:a16="http://schemas.microsoft.com/office/drawing/2014/main" id="{6D7709D0-FD5C-4164-88A5-5680764BBD71}"/>
                    </a:ext>
                  </a:extLst>
                </p:cNvPr>
                <p:cNvPicPr/>
                <p:nvPr/>
              </p:nvPicPr>
              <p:blipFill>
                <a:blip r:embed="rId228"/>
                <a:stretch>
                  <a:fillRect/>
                </a:stretch>
              </p:blipFill>
              <p:spPr>
                <a:xfrm>
                  <a:off x="8182219" y="2016752"/>
                  <a:ext cx="1764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5" name="Freihand 174">
                  <a:extLst>
                    <a:ext uri="{FF2B5EF4-FFF2-40B4-BE49-F238E27FC236}">
                      <a16:creationId xmlns:a16="http://schemas.microsoft.com/office/drawing/2014/main" id="{755EBDFD-4B41-45D5-9B6A-AC9ADDD16EB9}"/>
                    </a:ext>
                  </a:extLst>
                </p14:cNvPr>
                <p14:cNvContentPartPr/>
                <p14:nvPr/>
              </p14:nvContentPartPr>
              <p14:xfrm>
                <a:off x="8381659" y="2159672"/>
                <a:ext cx="101520" cy="111240"/>
              </p14:xfrm>
            </p:contentPart>
          </mc:Choice>
          <mc:Fallback>
            <p:pic>
              <p:nvPicPr>
                <p:cNvPr id="175" name="Freihand 174">
                  <a:extLst>
                    <a:ext uri="{FF2B5EF4-FFF2-40B4-BE49-F238E27FC236}">
                      <a16:creationId xmlns:a16="http://schemas.microsoft.com/office/drawing/2014/main" id="{755EBDFD-4B41-45D5-9B6A-AC9ADDD16EB9}"/>
                    </a:ext>
                  </a:extLst>
                </p:cNvPr>
                <p:cNvPicPr/>
                <p:nvPr/>
              </p:nvPicPr>
              <p:blipFill>
                <a:blip r:embed="rId230"/>
                <a:stretch>
                  <a:fillRect/>
                </a:stretch>
              </p:blipFill>
              <p:spPr>
                <a:xfrm>
                  <a:off x="8377339" y="2155352"/>
                  <a:ext cx="110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6" name="Freihand 175">
                  <a:extLst>
                    <a:ext uri="{FF2B5EF4-FFF2-40B4-BE49-F238E27FC236}">
                      <a16:creationId xmlns:a16="http://schemas.microsoft.com/office/drawing/2014/main" id="{57DB7B89-37AD-41F1-B395-ED716CBF9172}"/>
                    </a:ext>
                  </a:extLst>
                </p14:cNvPr>
                <p14:cNvContentPartPr/>
                <p14:nvPr/>
              </p14:nvContentPartPr>
              <p14:xfrm>
                <a:off x="8466619" y="1997312"/>
                <a:ext cx="141840" cy="318600"/>
              </p14:xfrm>
            </p:contentPart>
          </mc:Choice>
          <mc:Fallback>
            <p:pic>
              <p:nvPicPr>
                <p:cNvPr id="176" name="Freihand 175">
                  <a:extLst>
                    <a:ext uri="{FF2B5EF4-FFF2-40B4-BE49-F238E27FC236}">
                      <a16:creationId xmlns:a16="http://schemas.microsoft.com/office/drawing/2014/main" id="{57DB7B89-37AD-41F1-B395-ED716CBF9172}"/>
                    </a:ext>
                  </a:extLst>
                </p:cNvPr>
                <p:cNvPicPr/>
                <p:nvPr/>
              </p:nvPicPr>
              <p:blipFill>
                <a:blip r:embed="rId232"/>
                <a:stretch>
                  <a:fillRect/>
                </a:stretch>
              </p:blipFill>
              <p:spPr>
                <a:xfrm>
                  <a:off x="8462299" y="1992992"/>
                  <a:ext cx="1504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7" name="Freihand 186">
                  <a:extLst>
                    <a:ext uri="{FF2B5EF4-FFF2-40B4-BE49-F238E27FC236}">
                      <a16:creationId xmlns:a16="http://schemas.microsoft.com/office/drawing/2014/main" id="{C6E93586-BFBE-49D5-9663-903CF15D8838}"/>
                    </a:ext>
                  </a:extLst>
                </p14:cNvPr>
                <p14:cNvContentPartPr/>
                <p14:nvPr/>
              </p14:nvContentPartPr>
              <p14:xfrm>
                <a:off x="8388139" y="2153552"/>
                <a:ext cx="107280" cy="110520"/>
              </p14:xfrm>
            </p:contentPart>
          </mc:Choice>
          <mc:Fallback>
            <p:pic>
              <p:nvPicPr>
                <p:cNvPr id="187" name="Freihand 186">
                  <a:extLst>
                    <a:ext uri="{FF2B5EF4-FFF2-40B4-BE49-F238E27FC236}">
                      <a16:creationId xmlns:a16="http://schemas.microsoft.com/office/drawing/2014/main" id="{C6E93586-BFBE-49D5-9663-903CF15D8838}"/>
                    </a:ext>
                  </a:extLst>
                </p:cNvPr>
                <p:cNvPicPr/>
                <p:nvPr/>
              </p:nvPicPr>
              <p:blipFill>
                <a:blip r:embed="rId234"/>
                <a:stretch>
                  <a:fillRect/>
                </a:stretch>
              </p:blipFill>
              <p:spPr>
                <a:xfrm>
                  <a:off x="8383819" y="2149232"/>
                  <a:ext cx="115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9" name="Freihand 188">
                  <a:extLst>
                    <a:ext uri="{FF2B5EF4-FFF2-40B4-BE49-F238E27FC236}">
                      <a16:creationId xmlns:a16="http://schemas.microsoft.com/office/drawing/2014/main" id="{1979B6BA-5916-44A7-9B06-F487539A5025}"/>
                    </a:ext>
                  </a:extLst>
                </p14:cNvPr>
                <p14:cNvContentPartPr/>
                <p14:nvPr/>
              </p14:nvContentPartPr>
              <p14:xfrm>
                <a:off x="10377859" y="2066072"/>
                <a:ext cx="127440" cy="113040"/>
              </p14:xfrm>
            </p:contentPart>
          </mc:Choice>
          <mc:Fallback>
            <p:pic>
              <p:nvPicPr>
                <p:cNvPr id="189" name="Freihand 188">
                  <a:extLst>
                    <a:ext uri="{FF2B5EF4-FFF2-40B4-BE49-F238E27FC236}">
                      <a16:creationId xmlns:a16="http://schemas.microsoft.com/office/drawing/2014/main" id="{1979B6BA-5916-44A7-9B06-F487539A5025}"/>
                    </a:ext>
                  </a:extLst>
                </p:cNvPr>
                <p:cNvPicPr/>
                <p:nvPr/>
              </p:nvPicPr>
              <p:blipFill>
                <a:blip r:embed="rId236"/>
                <a:stretch>
                  <a:fillRect/>
                </a:stretch>
              </p:blipFill>
              <p:spPr>
                <a:xfrm>
                  <a:off x="10373539" y="2061752"/>
                  <a:ext cx="136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0" name="Freihand 189">
                  <a:extLst>
                    <a:ext uri="{FF2B5EF4-FFF2-40B4-BE49-F238E27FC236}">
                      <a16:creationId xmlns:a16="http://schemas.microsoft.com/office/drawing/2014/main" id="{3579D705-5A92-48DD-ABEC-CA03CA73F300}"/>
                    </a:ext>
                  </a:extLst>
                </p14:cNvPr>
                <p14:cNvContentPartPr/>
                <p14:nvPr/>
              </p14:nvContentPartPr>
              <p14:xfrm>
                <a:off x="10497739" y="1860872"/>
                <a:ext cx="182160" cy="384840"/>
              </p14:xfrm>
            </p:contentPart>
          </mc:Choice>
          <mc:Fallback>
            <p:pic>
              <p:nvPicPr>
                <p:cNvPr id="190" name="Freihand 189">
                  <a:extLst>
                    <a:ext uri="{FF2B5EF4-FFF2-40B4-BE49-F238E27FC236}">
                      <a16:creationId xmlns:a16="http://schemas.microsoft.com/office/drawing/2014/main" id="{3579D705-5A92-48DD-ABEC-CA03CA73F300}"/>
                    </a:ext>
                  </a:extLst>
                </p:cNvPr>
                <p:cNvPicPr/>
                <p:nvPr/>
              </p:nvPicPr>
              <p:blipFill>
                <a:blip r:embed="rId238"/>
                <a:stretch>
                  <a:fillRect/>
                </a:stretch>
              </p:blipFill>
              <p:spPr>
                <a:xfrm>
                  <a:off x="10493419" y="1856552"/>
                  <a:ext cx="19080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92" name="Freihand 191">
                  <a:extLst>
                    <a:ext uri="{FF2B5EF4-FFF2-40B4-BE49-F238E27FC236}">
                      <a16:creationId xmlns:a16="http://schemas.microsoft.com/office/drawing/2014/main" id="{8C05FBB9-DAEE-469E-A09B-C65E9B0B68EA}"/>
                    </a:ext>
                  </a:extLst>
                </p14:cNvPr>
                <p14:cNvContentPartPr/>
                <p14:nvPr/>
              </p14:nvContentPartPr>
              <p14:xfrm>
                <a:off x="11124859" y="295592"/>
                <a:ext cx="449640" cy="2251080"/>
              </p14:xfrm>
            </p:contentPart>
          </mc:Choice>
          <mc:Fallback>
            <p:pic>
              <p:nvPicPr>
                <p:cNvPr id="192" name="Freihand 191">
                  <a:extLst>
                    <a:ext uri="{FF2B5EF4-FFF2-40B4-BE49-F238E27FC236}">
                      <a16:creationId xmlns:a16="http://schemas.microsoft.com/office/drawing/2014/main" id="{8C05FBB9-DAEE-469E-A09B-C65E9B0B68EA}"/>
                    </a:ext>
                  </a:extLst>
                </p:cNvPr>
                <p:cNvPicPr/>
                <p:nvPr/>
              </p:nvPicPr>
              <p:blipFill>
                <a:blip r:embed="rId240"/>
                <a:stretch>
                  <a:fillRect/>
                </a:stretch>
              </p:blipFill>
              <p:spPr>
                <a:xfrm>
                  <a:off x="11120539" y="291272"/>
                  <a:ext cx="458280" cy="2259720"/>
                </a:xfrm>
                <a:prstGeom prst="rect">
                  <a:avLst/>
                </a:prstGeom>
              </p:spPr>
            </p:pic>
          </mc:Fallback>
        </mc:AlternateContent>
      </p:grpSp>
      <p:grpSp>
        <p:nvGrpSpPr>
          <p:cNvPr id="271" name="Gruppieren 270">
            <a:extLst>
              <a:ext uri="{FF2B5EF4-FFF2-40B4-BE49-F238E27FC236}">
                <a16:creationId xmlns:a16="http://schemas.microsoft.com/office/drawing/2014/main" id="{A46749AE-D858-45D3-BB15-C84746ADA85C}"/>
              </a:ext>
            </a:extLst>
          </p:cNvPr>
          <p:cNvGrpSpPr/>
          <p:nvPr/>
        </p:nvGrpSpPr>
        <p:grpSpPr>
          <a:xfrm>
            <a:off x="68899" y="1760432"/>
            <a:ext cx="2098800" cy="414720"/>
            <a:chOff x="68899" y="1760432"/>
            <a:chExt cx="2098800" cy="414720"/>
          </a:xfrm>
        </p:grpSpPr>
        <mc:AlternateContent xmlns:mc="http://schemas.openxmlformats.org/markup-compatibility/2006">
          <mc:Choice xmlns:p14="http://schemas.microsoft.com/office/powerpoint/2010/main" Requires="p14">
            <p:contentPart p14:bwMode="auto" r:id="rId241">
              <p14:nvContentPartPr>
                <p14:cNvPr id="130" name="Freihand 129">
                  <a:extLst>
                    <a:ext uri="{FF2B5EF4-FFF2-40B4-BE49-F238E27FC236}">
                      <a16:creationId xmlns:a16="http://schemas.microsoft.com/office/drawing/2014/main" id="{D431DB69-090B-4C80-8556-3C2C0682C6E9}"/>
                    </a:ext>
                  </a:extLst>
                </p14:cNvPr>
                <p14:cNvContentPartPr/>
                <p14:nvPr/>
              </p14:nvContentPartPr>
              <p14:xfrm>
                <a:off x="1283539" y="1983992"/>
                <a:ext cx="884160" cy="35640"/>
              </p14:xfrm>
            </p:contentPart>
          </mc:Choice>
          <mc:Fallback>
            <p:pic>
              <p:nvPicPr>
                <p:cNvPr id="130" name="Freihand 129">
                  <a:extLst>
                    <a:ext uri="{FF2B5EF4-FFF2-40B4-BE49-F238E27FC236}">
                      <a16:creationId xmlns:a16="http://schemas.microsoft.com/office/drawing/2014/main" id="{D431DB69-090B-4C80-8556-3C2C0682C6E9}"/>
                    </a:ext>
                  </a:extLst>
                </p:cNvPr>
                <p:cNvPicPr/>
                <p:nvPr/>
              </p:nvPicPr>
              <p:blipFill>
                <a:blip r:embed="rId242"/>
                <a:stretch>
                  <a:fillRect/>
                </a:stretch>
              </p:blipFill>
              <p:spPr>
                <a:xfrm>
                  <a:off x="1279219" y="1979672"/>
                  <a:ext cx="892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1" name="Freihand 130">
                  <a:extLst>
                    <a:ext uri="{FF2B5EF4-FFF2-40B4-BE49-F238E27FC236}">
                      <a16:creationId xmlns:a16="http://schemas.microsoft.com/office/drawing/2014/main" id="{31236EFA-F27D-456B-ABF9-000E672B5F49}"/>
                    </a:ext>
                  </a:extLst>
                </p14:cNvPr>
                <p14:cNvContentPartPr/>
                <p14:nvPr/>
              </p14:nvContentPartPr>
              <p14:xfrm>
                <a:off x="725539" y="1991912"/>
                <a:ext cx="470160" cy="22680"/>
              </p14:xfrm>
            </p:contentPart>
          </mc:Choice>
          <mc:Fallback>
            <p:pic>
              <p:nvPicPr>
                <p:cNvPr id="131" name="Freihand 130">
                  <a:extLst>
                    <a:ext uri="{FF2B5EF4-FFF2-40B4-BE49-F238E27FC236}">
                      <a16:creationId xmlns:a16="http://schemas.microsoft.com/office/drawing/2014/main" id="{31236EFA-F27D-456B-ABF9-000E672B5F49}"/>
                    </a:ext>
                  </a:extLst>
                </p:cNvPr>
                <p:cNvPicPr/>
                <p:nvPr/>
              </p:nvPicPr>
              <p:blipFill>
                <a:blip r:embed="rId244"/>
                <a:stretch>
                  <a:fillRect/>
                </a:stretch>
              </p:blipFill>
              <p:spPr>
                <a:xfrm>
                  <a:off x="721219" y="1987592"/>
                  <a:ext cx="478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4" name="Freihand 133">
                  <a:extLst>
                    <a:ext uri="{FF2B5EF4-FFF2-40B4-BE49-F238E27FC236}">
                      <a16:creationId xmlns:a16="http://schemas.microsoft.com/office/drawing/2014/main" id="{AFCFB534-60B1-401D-8D3C-9D588DA29D65}"/>
                    </a:ext>
                  </a:extLst>
                </p14:cNvPr>
                <p14:cNvContentPartPr/>
                <p14:nvPr/>
              </p14:nvContentPartPr>
              <p14:xfrm>
                <a:off x="68899" y="1923512"/>
                <a:ext cx="106200" cy="132120"/>
              </p14:xfrm>
            </p:contentPart>
          </mc:Choice>
          <mc:Fallback>
            <p:pic>
              <p:nvPicPr>
                <p:cNvPr id="134" name="Freihand 133">
                  <a:extLst>
                    <a:ext uri="{FF2B5EF4-FFF2-40B4-BE49-F238E27FC236}">
                      <a16:creationId xmlns:a16="http://schemas.microsoft.com/office/drawing/2014/main" id="{AFCFB534-60B1-401D-8D3C-9D588DA29D65}"/>
                    </a:ext>
                  </a:extLst>
                </p:cNvPr>
                <p:cNvPicPr/>
                <p:nvPr/>
              </p:nvPicPr>
              <p:blipFill>
                <a:blip r:embed="rId246"/>
                <a:stretch>
                  <a:fillRect/>
                </a:stretch>
              </p:blipFill>
              <p:spPr>
                <a:xfrm>
                  <a:off x="64579" y="1919192"/>
                  <a:ext cx="114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5" name="Freihand 134">
                  <a:extLst>
                    <a:ext uri="{FF2B5EF4-FFF2-40B4-BE49-F238E27FC236}">
                      <a16:creationId xmlns:a16="http://schemas.microsoft.com/office/drawing/2014/main" id="{F398AC1D-5D5C-407D-80A2-7700D13B9944}"/>
                    </a:ext>
                  </a:extLst>
                </p14:cNvPr>
                <p14:cNvContentPartPr/>
                <p14:nvPr/>
              </p14:nvContentPartPr>
              <p14:xfrm>
                <a:off x="91939" y="1807232"/>
                <a:ext cx="32400" cy="31320"/>
              </p14:xfrm>
            </p:contentPart>
          </mc:Choice>
          <mc:Fallback>
            <p:pic>
              <p:nvPicPr>
                <p:cNvPr id="135" name="Freihand 134">
                  <a:extLst>
                    <a:ext uri="{FF2B5EF4-FFF2-40B4-BE49-F238E27FC236}">
                      <a16:creationId xmlns:a16="http://schemas.microsoft.com/office/drawing/2014/main" id="{F398AC1D-5D5C-407D-80A2-7700D13B9944}"/>
                    </a:ext>
                  </a:extLst>
                </p:cNvPr>
                <p:cNvPicPr/>
                <p:nvPr/>
              </p:nvPicPr>
              <p:blipFill>
                <a:blip r:embed="rId248"/>
                <a:stretch>
                  <a:fillRect/>
                </a:stretch>
              </p:blipFill>
              <p:spPr>
                <a:xfrm>
                  <a:off x="87619" y="1802912"/>
                  <a:ext cx="41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6" name="Freihand 135">
                  <a:extLst>
                    <a:ext uri="{FF2B5EF4-FFF2-40B4-BE49-F238E27FC236}">
                      <a16:creationId xmlns:a16="http://schemas.microsoft.com/office/drawing/2014/main" id="{C16F58F9-B123-4B99-8200-4AA31A8F969C}"/>
                    </a:ext>
                  </a:extLst>
                </p14:cNvPr>
                <p14:cNvContentPartPr/>
                <p14:nvPr/>
              </p14:nvContentPartPr>
              <p14:xfrm>
                <a:off x="133339" y="1816232"/>
                <a:ext cx="102960" cy="131040"/>
              </p14:xfrm>
            </p:contentPart>
          </mc:Choice>
          <mc:Fallback>
            <p:pic>
              <p:nvPicPr>
                <p:cNvPr id="136" name="Freihand 135">
                  <a:extLst>
                    <a:ext uri="{FF2B5EF4-FFF2-40B4-BE49-F238E27FC236}">
                      <a16:creationId xmlns:a16="http://schemas.microsoft.com/office/drawing/2014/main" id="{C16F58F9-B123-4B99-8200-4AA31A8F969C}"/>
                    </a:ext>
                  </a:extLst>
                </p:cNvPr>
                <p:cNvPicPr/>
                <p:nvPr/>
              </p:nvPicPr>
              <p:blipFill>
                <a:blip r:embed="rId250"/>
                <a:stretch>
                  <a:fillRect/>
                </a:stretch>
              </p:blipFill>
              <p:spPr>
                <a:xfrm>
                  <a:off x="129019" y="1811912"/>
                  <a:ext cx="111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7" name="Freihand 136">
                  <a:extLst>
                    <a:ext uri="{FF2B5EF4-FFF2-40B4-BE49-F238E27FC236}">
                      <a16:creationId xmlns:a16="http://schemas.microsoft.com/office/drawing/2014/main" id="{97565AFD-8126-4A47-9055-E4BEC36DF297}"/>
                    </a:ext>
                  </a:extLst>
                </p14:cNvPr>
                <p14:cNvContentPartPr/>
                <p14:nvPr/>
              </p14:nvContentPartPr>
              <p14:xfrm>
                <a:off x="235579" y="1796792"/>
                <a:ext cx="72720" cy="210600"/>
              </p14:xfrm>
            </p:contentPart>
          </mc:Choice>
          <mc:Fallback>
            <p:pic>
              <p:nvPicPr>
                <p:cNvPr id="137" name="Freihand 136">
                  <a:extLst>
                    <a:ext uri="{FF2B5EF4-FFF2-40B4-BE49-F238E27FC236}">
                      <a16:creationId xmlns:a16="http://schemas.microsoft.com/office/drawing/2014/main" id="{97565AFD-8126-4A47-9055-E4BEC36DF297}"/>
                    </a:ext>
                  </a:extLst>
                </p:cNvPr>
                <p:cNvPicPr/>
                <p:nvPr/>
              </p:nvPicPr>
              <p:blipFill>
                <a:blip r:embed="rId252"/>
                <a:stretch>
                  <a:fillRect/>
                </a:stretch>
              </p:blipFill>
              <p:spPr>
                <a:xfrm>
                  <a:off x="231259" y="1792472"/>
                  <a:ext cx="813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8" name="Freihand 137">
                  <a:extLst>
                    <a:ext uri="{FF2B5EF4-FFF2-40B4-BE49-F238E27FC236}">
                      <a16:creationId xmlns:a16="http://schemas.microsoft.com/office/drawing/2014/main" id="{D6790A2B-0BF5-44BF-A2A3-8052C7DBC403}"/>
                    </a:ext>
                  </a:extLst>
                </p14:cNvPr>
                <p14:cNvContentPartPr/>
                <p14:nvPr/>
              </p14:nvContentPartPr>
              <p14:xfrm>
                <a:off x="323059" y="1802552"/>
                <a:ext cx="90000" cy="194400"/>
              </p14:xfrm>
            </p:contentPart>
          </mc:Choice>
          <mc:Fallback>
            <p:pic>
              <p:nvPicPr>
                <p:cNvPr id="138" name="Freihand 137">
                  <a:extLst>
                    <a:ext uri="{FF2B5EF4-FFF2-40B4-BE49-F238E27FC236}">
                      <a16:creationId xmlns:a16="http://schemas.microsoft.com/office/drawing/2014/main" id="{D6790A2B-0BF5-44BF-A2A3-8052C7DBC403}"/>
                    </a:ext>
                  </a:extLst>
                </p:cNvPr>
                <p:cNvPicPr/>
                <p:nvPr/>
              </p:nvPicPr>
              <p:blipFill>
                <a:blip r:embed="rId254"/>
                <a:stretch>
                  <a:fillRect/>
                </a:stretch>
              </p:blipFill>
              <p:spPr>
                <a:xfrm>
                  <a:off x="318739" y="1798232"/>
                  <a:ext cx="986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9" name="Freihand 138">
                  <a:extLst>
                    <a:ext uri="{FF2B5EF4-FFF2-40B4-BE49-F238E27FC236}">
                      <a16:creationId xmlns:a16="http://schemas.microsoft.com/office/drawing/2014/main" id="{7449D1A9-4201-4F4A-84CB-BB8FCC9493CD}"/>
                    </a:ext>
                  </a:extLst>
                </p14:cNvPr>
                <p14:cNvContentPartPr/>
                <p14:nvPr/>
              </p14:nvContentPartPr>
              <p14:xfrm>
                <a:off x="435379" y="1917752"/>
                <a:ext cx="26280" cy="88920"/>
              </p14:xfrm>
            </p:contentPart>
          </mc:Choice>
          <mc:Fallback>
            <p:pic>
              <p:nvPicPr>
                <p:cNvPr id="139" name="Freihand 138">
                  <a:extLst>
                    <a:ext uri="{FF2B5EF4-FFF2-40B4-BE49-F238E27FC236}">
                      <a16:creationId xmlns:a16="http://schemas.microsoft.com/office/drawing/2014/main" id="{7449D1A9-4201-4F4A-84CB-BB8FCC9493CD}"/>
                    </a:ext>
                  </a:extLst>
                </p:cNvPr>
                <p:cNvPicPr/>
                <p:nvPr/>
              </p:nvPicPr>
              <p:blipFill>
                <a:blip r:embed="rId256"/>
                <a:stretch>
                  <a:fillRect/>
                </a:stretch>
              </p:blipFill>
              <p:spPr>
                <a:xfrm>
                  <a:off x="431059" y="1913432"/>
                  <a:ext cx="34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0" name="Freihand 139">
                  <a:extLst>
                    <a:ext uri="{FF2B5EF4-FFF2-40B4-BE49-F238E27FC236}">
                      <a16:creationId xmlns:a16="http://schemas.microsoft.com/office/drawing/2014/main" id="{D6C0BC58-1176-412E-9057-C202F37E3E33}"/>
                    </a:ext>
                  </a:extLst>
                </p14:cNvPr>
                <p14:cNvContentPartPr/>
                <p14:nvPr/>
              </p14:nvContentPartPr>
              <p14:xfrm>
                <a:off x="469579" y="1760432"/>
                <a:ext cx="54360" cy="284760"/>
              </p14:xfrm>
            </p:contentPart>
          </mc:Choice>
          <mc:Fallback>
            <p:pic>
              <p:nvPicPr>
                <p:cNvPr id="140" name="Freihand 139">
                  <a:extLst>
                    <a:ext uri="{FF2B5EF4-FFF2-40B4-BE49-F238E27FC236}">
                      <a16:creationId xmlns:a16="http://schemas.microsoft.com/office/drawing/2014/main" id="{D6C0BC58-1176-412E-9057-C202F37E3E33}"/>
                    </a:ext>
                  </a:extLst>
                </p:cNvPr>
                <p:cNvPicPr/>
                <p:nvPr/>
              </p:nvPicPr>
              <p:blipFill>
                <a:blip r:embed="rId258"/>
                <a:stretch>
                  <a:fillRect/>
                </a:stretch>
              </p:blipFill>
              <p:spPr>
                <a:xfrm>
                  <a:off x="465259" y="1756112"/>
                  <a:ext cx="630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69" name="Freihand 268">
                  <a:extLst>
                    <a:ext uri="{FF2B5EF4-FFF2-40B4-BE49-F238E27FC236}">
                      <a16:creationId xmlns:a16="http://schemas.microsoft.com/office/drawing/2014/main" id="{602A3214-E70C-4088-8FE4-07CB6D98D1A9}"/>
                    </a:ext>
                  </a:extLst>
                </p14:cNvPr>
                <p14:cNvContentPartPr/>
                <p14:nvPr/>
              </p14:nvContentPartPr>
              <p14:xfrm>
                <a:off x="583339" y="2016392"/>
                <a:ext cx="19800" cy="158760"/>
              </p14:xfrm>
            </p:contentPart>
          </mc:Choice>
          <mc:Fallback>
            <p:pic>
              <p:nvPicPr>
                <p:cNvPr id="269" name="Freihand 268">
                  <a:extLst>
                    <a:ext uri="{FF2B5EF4-FFF2-40B4-BE49-F238E27FC236}">
                      <a16:creationId xmlns:a16="http://schemas.microsoft.com/office/drawing/2014/main" id="{602A3214-E70C-4088-8FE4-07CB6D98D1A9}"/>
                    </a:ext>
                  </a:extLst>
                </p:cNvPr>
                <p:cNvPicPr/>
                <p:nvPr/>
              </p:nvPicPr>
              <p:blipFill>
                <a:blip r:embed="rId260"/>
                <a:stretch>
                  <a:fillRect/>
                </a:stretch>
              </p:blipFill>
              <p:spPr>
                <a:xfrm>
                  <a:off x="579019" y="2012072"/>
                  <a:ext cx="284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70" name="Freihand 269">
                  <a:extLst>
                    <a:ext uri="{FF2B5EF4-FFF2-40B4-BE49-F238E27FC236}">
                      <a16:creationId xmlns:a16="http://schemas.microsoft.com/office/drawing/2014/main" id="{32EE7239-A6A8-4A45-B6EE-A7FD6A2A3489}"/>
                    </a:ext>
                  </a:extLst>
                </p14:cNvPr>
                <p14:cNvContentPartPr/>
                <p14:nvPr/>
              </p14:nvContentPartPr>
              <p14:xfrm>
                <a:off x="519259" y="1925312"/>
                <a:ext cx="109440" cy="129960"/>
              </p14:xfrm>
            </p:contentPart>
          </mc:Choice>
          <mc:Fallback>
            <p:pic>
              <p:nvPicPr>
                <p:cNvPr id="270" name="Freihand 269">
                  <a:extLst>
                    <a:ext uri="{FF2B5EF4-FFF2-40B4-BE49-F238E27FC236}">
                      <a16:creationId xmlns:a16="http://schemas.microsoft.com/office/drawing/2014/main" id="{32EE7239-A6A8-4A45-B6EE-A7FD6A2A3489}"/>
                    </a:ext>
                  </a:extLst>
                </p:cNvPr>
                <p:cNvPicPr/>
                <p:nvPr/>
              </p:nvPicPr>
              <p:blipFill>
                <a:blip r:embed="rId262"/>
                <a:stretch>
                  <a:fillRect/>
                </a:stretch>
              </p:blipFill>
              <p:spPr>
                <a:xfrm>
                  <a:off x="514939" y="1920992"/>
                  <a:ext cx="118080" cy="13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3">
            <p14:nvContentPartPr>
              <p14:cNvPr id="279" name="Freihand 278">
                <a:extLst>
                  <a:ext uri="{FF2B5EF4-FFF2-40B4-BE49-F238E27FC236}">
                    <a16:creationId xmlns:a16="http://schemas.microsoft.com/office/drawing/2014/main" id="{607A9899-282D-4DDE-93E9-AC546291FCC9}"/>
                  </a:ext>
                </a:extLst>
              </p14:cNvPr>
              <p14:cNvContentPartPr/>
              <p14:nvPr/>
            </p14:nvContentPartPr>
            <p14:xfrm>
              <a:off x="803299" y="4942832"/>
              <a:ext cx="250200" cy="108360"/>
            </p14:xfrm>
          </p:contentPart>
        </mc:Choice>
        <mc:Fallback>
          <p:pic>
            <p:nvPicPr>
              <p:cNvPr id="279" name="Freihand 278">
                <a:extLst>
                  <a:ext uri="{FF2B5EF4-FFF2-40B4-BE49-F238E27FC236}">
                    <a16:creationId xmlns:a16="http://schemas.microsoft.com/office/drawing/2014/main" id="{607A9899-282D-4DDE-93E9-AC546291FCC9}"/>
                  </a:ext>
                </a:extLst>
              </p:cNvPr>
              <p:cNvPicPr/>
              <p:nvPr/>
            </p:nvPicPr>
            <p:blipFill>
              <a:blip r:embed="rId264"/>
              <a:stretch>
                <a:fillRect/>
              </a:stretch>
            </p:blipFill>
            <p:spPr>
              <a:xfrm>
                <a:off x="798979" y="4938512"/>
                <a:ext cx="258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46" name="Freihand 145">
                <a:extLst>
                  <a:ext uri="{FF2B5EF4-FFF2-40B4-BE49-F238E27FC236}">
                    <a16:creationId xmlns:a16="http://schemas.microsoft.com/office/drawing/2014/main" id="{ABEE2D83-1DF8-4C21-90D0-79292D5CE1C4}"/>
                  </a:ext>
                </a:extLst>
              </p14:cNvPr>
              <p14:cNvContentPartPr/>
              <p14:nvPr/>
            </p14:nvContentPartPr>
            <p14:xfrm>
              <a:off x="3870499" y="4282592"/>
              <a:ext cx="61560" cy="86400"/>
            </p14:xfrm>
          </p:contentPart>
        </mc:Choice>
        <mc:Fallback>
          <p:pic>
            <p:nvPicPr>
              <p:cNvPr id="146" name="Freihand 145">
                <a:extLst>
                  <a:ext uri="{FF2B5EF4-FFF2-40B4-BE49-F238E27FC236}">
                    <a16:creationId xmlns:a16="http://schemas.microsoft.com/office/drawing/2014/main" id="{ABEE2D83-1DF8-4C21-90D0-79292D5CE1C4}"/>
                  </a:ext>
                </a:extLst>
              </p:cNvPr>
              <p:cNvPicPr/>
              <p:nvPr/>
            </p:nvPicPr>
            <p:blipFill>
              <a:blip r:embed="rId266"/>
              <a:stretch>
                <a:fillRect/>
              </a:stretch>
            </p:blipFill>
            <p:spPr>
              <a:xfrm>
                <a:off x="3866179" y="4278272"/>
                <a:ext cx="70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7" name="Freihand 146">
                <a:extLst>
                  <a:ext uri="{FF2B5EF4-FFF2-40B4-BE49-F238E27FC236}">
                    <a16:creationId xmlns:a16="http://schemas.microsoft.com/office/drawing/2014/main" id="{76C39B28-B154-4268-A4CE-A28C8868864F}"/>
                  </a:ext>
                </a:extLst>
              </p14:cNvPr>
              <p14:cNvContentPartPr/>
              <p14:nvPr/>
            </p14:nvContentPartPr>
            <p14:xfrm>
              <a:off x="3892819" y="4312112"/>
              <a:ext cx="51840" cy="172800"/>
            </p14:xfrm>
          </p:contentPart>
        </mc:Choice>
        <mc:Fallback>
          <p:pic>
            <p:nvPicPr>
              <p:cNvPr id="147" name="Freihand 146">
                <a:extLst>
                  <a:ext uri="{FF2B5EF4-FFF2-40B4-BE49-F238E27FC236}">
                    <a16:creationId xmlns:a16="http://schemas.microsoft.com/office/drawing/2014/main" id="{76C39B28-B154-4268-A4CE-A28C8868864F}"/>
                  </a:ext>
                </a:extLst>
              </p:cNvPr>
              <p:cNvPicPr/>
              <p:nvPr/>
            </p:nvPicPr>
            <p:blipFill>
              <a:blip r:embed="rId268"/>
              <a:stretch>
                <a:fillRect/>
              </a:stretch>
            </p:blipFill>
            <p:spPr>
              <a:xfrm>
                <a:off x="3888499" y="4307792"/>
                <a:ext cx="60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0" name="Freihand 149">
                <a:extLst>
                  <a:ext uri="{FF2B5EF4-FFF2-40B4-BE49-F238E27FC236}">
                    <a16:creationId xmlns:a16="http://schemas.microsoft.com/office/drawing/2014/main" id="{DE6705B3-2300-4484-8F3C-3F36935B62E1}"/>
                  </a:ext>
                </a:extLst>
              </p14:cNvPr>
              <p14:cNvContentPartPr/>
              <p14:nvPr/>
            </p14:nvContentPartPr>
            <p14:xfrm>
              <a:off x="3943939" y="4229672"/>
              <a:ext cx="89280" cy="85680"/>
            </p14:xfrm>
          </p:contentPart>
        </mc:Choice>
        <mc:Fallback>
          <p:pic>
            <p:nvPicPr>
              <p:cNvPr id="150" name="Freihand 149">
                <a:extLst>
                  <a:ext uri="{FF2B5EF4-FFF2-40B4-BE49-F238E27FC236}">
                    <a16:creationId xmlns:a16="http://schemas.microsoft.com/office/drawing/2014/main" id="{DE6705B3-2300-4484-8F3C-3F36935B62E1}"/>
                  </a:ext>
                </a:extLst>
              </p:cNvPr>
              <p:cNvPicPr/>
              <p:nvPr/>
            </p:nvPicPr>
            <p:blipFill>
              <a:blip r:embed="rId270"/>
              <a:stretch>
                <a:fillRect/>
              </a:stretch>
            </p:blipFill>
            <p:spPr>
              <a:xfrm>
                <a:off x="3939619" y="4225352"/>
                <a:ext cx="97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1" name="Freihand 150">
                <a:extLst>
                  <a:ext uri="{FF2B5EF4-FFF2-40B4-BE49-F238E27FC236}">
                    <a16:creationId xmlns:a16="http://schemas.microsoft.com/office/drawing/2014/main" id="{2170384A-3D63-405E-B4FF-E7407FEA6AEC}"/>
                  </a:ext>
                </a:extLst>
              </p14:cNvPr>
              <p14:cNvContentPartPr/>
              <p14:nvPr/>
            </p14:nvContentPartPr>
            <p14:xfrm>
              <a:off x="4036819" y="4253792"/>
              <a:ext cx="69840" cy="178200"/>
            </p14:xfrm>
          </p:contentPart>
        </mc:Choice>
        <mc:Fallback>
          <p:pic>
            <p:nvPicPr>
              <p:cNvPr id="151" name="Freihand 150">
                <a:extLst>
                  <a:ext uri="{FF2B5EF4-FFF2-40B4-BE49-F238E27FC236}">
                    <a16:creationId xmlns:a16="http://schemas.microsoft.com/office/drawing/2014/main" id="{2170384A-3D63-405E-B4FF-E7407FEA6AEC}"/>
                  </a:ext>
                </a:extLst>
              </p:cNvPr>
              <p:cNvPicPr/>
              <p:nvPr/>
            </p:nvPicPr>
            <p:blipFill>
              <a:blip r:embed="rId272"/>
              <a:stretch>
                <a:fillRect/>
              </a:stretch>
            </p:blipFill>
            <p:spPr>
              <a:xfrm>
                <a:off x="4032499" y="4249472"/>
                <a:ext cx="78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2" name="Freihand 151">
                <a:extLst>
                  <a:ext uri="{FF2B5EF4-FFF2-40B4-BE49-F238E27FC236}">
                    <a16:creationId xmlns:a16="http://schemas.microsoft.com/office/drawing/2014/main" id="{8E13014C-FC53-4329-9DBB-ABECD3AE40E8}"/>
                  </a:ext>
                </a:extLst>
              </p14:cNvPr>
              <p14:cNvContentPartPr/>
              <p14:nvPr/>
            </p14:nvContentPartPr>
            <p14:xfrm>
              <a:off x="4124299" y="4251992"/>
              <a:ext cx="96840" cy="209520"/>
            </p14:xfrm>
          </p:contentPart>
        </mc:Choice>
        <mc:Fallback>
          <p:pic>
            <p:nvPicPr>
              <p:cNvPr id="152" name="Freihand 151">
                <a:extLst>
                  <a:ext uri="{FF2B5EF4-FFF2-40B4-BE49-F238E27FC236}">
                    <a16:creationId xmlns:a16="http://schemas.microsoft.com/office/drawing/2014/main" id="{8E13014C-FC53-4329-9DBB-ABECD3AE40E8}"/>
                  </a:ext>
                </a:extLst>
              </p:cNvPr>
              <p:cNvPicPr/>
              <p:nvPr/>
            </p:nvPicPr>
            <p:blipFill>
              <a:blip r:embed="rId274"/>
              <a:stretch>
                <a:fillRect/>
              </a:stretch>
            </p:blipFill>
            <p:spPr>
              <a:xfrm>
                <a:off x="4119979" y="4247672"/>
                <a:ext cx="105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53" name="Freihand 152">
                <a:extLst>
                  <a:ext uri="{FF2B5EF4-FFF2-40B4-BE49-F238E27FC236}">
                    <a16:creationId xmlns:a16="http://schemas.microsoft.com/office/drawing/2014/main" id="{41AD9410-5BCF-4F43-B9F7-49681CFB0013}"/>
                  </a:ext>
                </a:extLst>
              </p14:cNvPr>
              <p14:cNvContentPartPr/>
              <p14:nvPr/>
            </p14:nvContentPartPr>
            <p14:xfrm>
              <a:off x="4224019" y="4417232"/>
              <a:ext cx="97920" cy="92160"/>
            </p14:xfrm>
          </p:contentPart>
        </mc:Choice>
        <mc:Fallback>
          <p:pic>
            <p:nvPicPr>
              <p:cNvPr id="153" name="Freihand 152">
                <a:extLst>
                  <a:ext uri="{FF2B5EF4-FFF2-40B4-BE49-F238E27FC236}">
                    <a16:creationId xmlns:a16="http://schemas.microsoft.com/office/drawing/2014/main" id="{41AD9410-5BCF-4F43-B9F7-49681CFB0013}"/>
                  </a:ext>
                </a:extLst>
              </p:cNvPr>
              <p:cNvPicPr/>
              <p:nvPr/>
            </p:nvPicPr>
            <p:blipFill>
              <a:blip r:embed="rId276"/>
              <a:stretch>
                <a:fillRect/>
              </a:stretch>
            </p:blipFill>
            <p:spPr>
              <a:xfrm>
                <a:off x="4219699" y="4412912"/>
                <a:ext cx="106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4" name="Freihand 153">
                <a:extLst>
                  <a:ext uri="{FF2B5EF4-FFF2-40B4-BE49-F238E27FC236}">
                    <a16:creationId xmlns:a16="http://schemas.microsoft.com/office/drawing/2014/main" id="{FC318A48-AEDE-403E-AC89-5F8061DA0A10}"/>
                  </a:ext>
                </a:extLst>
              </p14:cNvPr>
              <p14:cNvContentPartPr/>
              <p14:nvPr/>
            </p14:nvContentPartPr>
            <p14:xfrm>
              <a:off x="4269739" y="4231472"/>
              <a:ext cx="145440" cy="356040"/>
            </p14:xfrm>
          </p:contentPart>
        </mc:Choice>
        <mc:Fallback>
          <p:pic>
            <p:nvPicPr>
              <p:cNvPr id="154" name="Freihand 153">
                <a:extLst>
                  <a:ext uri="{FF2B5EF4-FFF2-40B4-BE49-F238E27FC236}">
                    <a16:creationId xmlns:a16="http://schemas.microsoft.com/office/drawing/2014/main" id="{FC318A48-AEDE-403E-AC89-5F8061DA0A10}"/>
                  </a:ext>
                </a:extLst>
              </p:cNvPr>
              <p:cNvPicPr/>
              <p:nvPr/>
            </p:nvPicPr>
            <p:blipFill>
              <a:blip r:embed="rId278"/>
              <a:stretch>
                <a:fillRect/>
              </a:stretch>
            </p:blipFill>
            <p:spPr>
              <a:xfrm>
                <a:off x="4265419" y="4227152"/>
                <a:ext cx="154080" cy="364680"/>
              </a:xfrm>
              <a:prstGeom prst="rect">
                <a:avLst/>
              </a:prstGeom>
            </p:spPr>
          </p:pic>
        </mc:Fallback>
      </mc:AlternateContent>
      <p:grpSp>
        <p:nvGrpSpPr>
          <p:cNvPr id="335" name="Gruppieren 334">
            <a:extLst>
              <a:ext uri="{FF2B5EF4-FFF2-40B4-BE49-F238E27FC236}">
                <a16:creationId xmlns:a16="http://schemas.microsoft.com/office/drawing/2014/main" id="{968CD358-BFB1-40B9-867E-40E05656EE0D}"/>
              </a:ext>
            </a:extLst>
          </p:cNvPr>
          <p:cNvGrpSpPr/>
          <p:nvPr/>
        </p:nvGrpSpPr>
        <p:grpSpPr>
          <a:xfrm>
            <a:off x="7825099" y="2689592"/>
            <a:ext cx="4098600" cy="1491840"/>
            <a:chOff x="7825099" y="2689592"/>
            <a:chExt cx="4098600" cy="1491840"/>
          </a:xfrm>
        </p:grpSpPr>
        <mc:AlternateContent xmlns:mc="http://schemas.openxmlformats.org/markup-compatibility/2006">
          <mc:Choice xmlns:p14="http://schemas.microsoft.com/office/powerpoint/2010/main" Requires="p14">
            <p:contentPart p14:bwMode="auto" r:id="rId279">
              <p14:nvContentPartPr>
                <p14:cNvPr id="193" name="Freihand 192">
                  <a:extLst>
                    <a:ext uri="{FF2B5EF4-FFF2-40B4-BE49-F238E27FC236}">
                      <a16:creationId xmlns:a16="http://schemas.microsoft.com/office/drawing/2014/main" id="{3913EEDE-5B48-4A8A-9536-F23C948836FF}"/>
                    </a:ext>
                  </a:extLst>
                </p14:cNvPr>
                <p14:cNvContentPartPr/>
                <p14:nvPr/>
              </p14:nvContentPartPr>
              <p14:xfrm>
                <a:off x="10494499" y="2689592"/>
                <a:ext cx="165600" cy="351720"/>
              </p14:xfrm>
            </p:contentPart>
          </mc:Choice>
          <mc:Fallback>
            <p:pic>
              <p:nvPicPr>
                <p:cNvPr id="193" name="Freihand 192">
                  <a:extLst>
                    <a:ext uri="{FF2B5EF4-FFF2-40B4-BE49-F238E27FC236}">
                      <a16:creationId xmlns:a16="http://schemas.microsoft.com/office/drawing/2014/main" id="{3913EEDE-5B48-4A8A-9536-F23C948836FF}"/>
                    </a:ext>
                  </a:extLst>
                </p:cNvPr>
                <p:cNvPicPr/>
                <p:nvPr/>
              </p:nvPicPr>
              <p:blipFill>
                <a:blip r:embed="rId280"/>
                <a:stretch>
                  <a:fillRect/>
                </a:stretch>
              </p:blipFill>
              <p:spPr>
                <a:xfrm>
                  <a:off x="10490179" y="2685272"/>
                  <a:ext cx="17424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4" name="Freihand 193">
                  <a:extLst>
                    <a:ext uri="{FF2B5EF4-FFF2-40B4-BE49-F238E27FC236}">
                      <a16:creationId xmlns:a16="http://schemas.microsoft.com/office/drawing/2014/main" id="{22656CD8-5085-4319-A692-B783C611EF31}"/>
                    </a:ext>
                  </a:extLst>
                </p14:cNvPr>
                <p14:cNvContentPartPr/>
                <p14:nvPr/>
              </p14:nvContentPartPr>
              <p14:xfrm>
                <a:off x="10659019" y="2762672"/>
                <a:ext cx="121320" cy="219240"/>
              </p14:xfrm>
            </p:contentPart>
          </mc:Choice>
          <mc:Fallback>
            <p:pic>
              <p:nvPicPr>
                <p:cNvPr id="194" name="Freihand 193">
                  <a:extLst>
                    <a:ext uri="{FF2B5EF4-FFF2-40B4-BE49-F238E27FC236}">
                      <a16:creationId xmlns:a16="http://schemas.microsoft.com/office/drawing/2014/main" id="{22656CD8-5085-4319-A692-B783C611EF31}"/>
                    </a:ext>
                  </a:extLst>
                </p:cNvPr>
                <p:cNvPicPr/>
                <p:nvPr/>
              </p:nvPicPr>
              <p:blipFill>
                <a:blip r:embed="rId282"/>
                <a:stretch>
                  <a:fillRect/>
                </a:stretch>
              </p:blipFill>
              <p:spPr>
                <a:xfrm>
                  <a:off x="10654699" y="2758352"/>
                  <a:ext cx="1299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5" name="Freihand 194">
                  <a:extLst>
                    <a:ext uri="{FF2B5EF4-FFF2-40B4-BE49-F238E27FC236}">
                      <a16:creationId xmlns:a16="http://schemas.microsoft.com/office/drawing/2014/main" id="{A3D59F52-10F5-47C2-876B-564AD3A17C53}"/>
                    </a:ext>
                  </a:extLst>
                </p14:cNvPr>
                <p14:cNvContentPartPr/>
                <p14:nvPr/>
              </p14:nvContentPartPr>
              <p14:xfrm>
                <a:off x="10806259" y="2745752"/>
                <a:ext cx="250920" cy="195840"/>
              </p14:xfrm>
            </p:contentPart>
          </mc:Choice>
          <mc:Fallback>
            <p:pic>
              <p:nvPicPr>
                <p:cNvPr id="195" name="Freihand 194">
                  <a:extLst>
                    <a:ext uri="{FF2B5EF4-FFF2-40B4-BE49-F238E27FC236}">
                      <a16:creationId xmlns:a16="http://schemas.microsoft.com/office/drawing/2014/main" id="{A3D59F52-10F5-47C2-876B-564AD3A17C53}"/>
                    </a:ext>
                  </a:extLst>
                </p:cNvPr>
                <p:cNvPicPr/>
                <p:nvPr/>
              </p:nvPicPr>
              <p:blipFill>
                <a:blip r:embed="rId284"/>
                <a:stretch>
                  <a:fillRect/>
                </a:stretch>
              </p:blipFill>
              <p:spPr>
                <a:xfrm>
                  <a:off x="10801939" y="2741432"/>
                  <a:ext cx="259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6" name="Freihand 195">
                  <a:extLst>
                    <a:ext uri="{FF2B5EF4-FFF2-40B4-BE49-F238E27FC236}">
                      <a16:creationId xmlns:a16="http://schemas.microsoft.com/office/drawing/2014/main" id="{EBE06958-E565-48AD-87A9-84BA6E723DE0}"/>
                    </a:ext>
                  </a:extLst>
                </p14:cNvPr>
                <p14:cNvContentPartPr/>
                <p14:nvPr/>
              </p14:nvContentPartPr>
              <p14:xfrm>
                <a:off x="11102539" y="2854832"/>
                <a:ext cx="21960" cy="77040"/>
              </p14:xfrm>
            </p:contentPart>
          </mc:Choice>
          <mc:Fallback>
            <p:pic>
              <p:nvPicPr>
                <p:cNvPr id="196" name="Freihand 195">
                  <a:extLst>
                    <a:ext uri="{FF2B5EF4-FFF2-40B4-BE49-F238E27FC236}">
                      <a16:creationId xmlns:a16="http://schemas.microsoft.com/office/drawing/2014/main" id="{EBE06958-E565-48AD-87A9-84BA6E723DE0}"/>
                    </a:ext>
                  </a:extLst>
                </p:cNvPr>
                <p:cNvPicPr/>
                <p:nvPr/>
              </p:nvPicPr>
              <p:blipFill>
                <a:blip r:embed="rId286"/>
                <a:stretch>
                  <a:fillRect/>
                </a:stretch>
              </p:blipFill>
              <p:spPr>
                <a:xfrm>
                  <a:off x="11098219" y="2850512"/>
                  <a:ext cx="30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7" name="Freihand 196">
                  <a:extLst>
                    <a:ext uri="{FF2B5EF4-FFF2-40B4-BE49-F238E27FC236}">
                      <a16:creationId xmlns:a16="http://schemas.microsoft.com/office/drawing/2014/main" id="{D701A182-F551-476A-A7CF-4CABA3DEB733}"/>
                    </a:ext>
                  </a:extLst>
                </p14:cNvPr>
                <p14:cNvContentPartPr/>
                <p14:nvPr/>
              </p14:nvContentPartPr>
              <p14:xfrm>
                <a:off x="11213419" y="2697152"/>
                <a:ext cx="138240" cy="197640"/>
              </p14:xfrm>
            </p:contentPart>
          </mc:Choice>
          <mc:Fallback>
            <p:pic>
              <p:nvPicPr>
                <p:cNvPr id="197" name="Freihand 196">
                  <a:extLst>
                    <a:ext uri="{FF2B5EF4-FFF2-40B4-BE49-F238E27FC236}">
                      <a16:creationId xmlns:a16="http://schemas.microsoft.com/office/drawing/2014/main" id="{D701A182-F551-476A-A7CF-4CABA3DEB733}"/>
                    </a:ext>
                  </a:extLst>
                </p:cNvPr>
                <p:cNvPicPr/>
                <p:nvPr/>
              </p:nvPicPr>
              <p:blipFill>
                <a:blip r:embed="rId288"/>
                <a:stretch>
                  <a:fillRect/>
                </a:stretch>
              </p:blipFill>
              <p:spPr>
                <a:xfrm>
                  <a:off x="11209099" y="2692832"/>
                  <a:ext cx="146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8" name="Freihand 197">
                  <a:extLst>
                    <a:ext uri="{FF2B5EF4-FFF2-40B4-BE49-F238E27FC236}">
                      <a16:creationId xmlns:a16="http://schemas.microsoft.com/office/drawing/2014/main" id="{F2147086-C0A8-4783-B9B6-DBF4DEE20B33}"/>
                    </a:ext>
                  </a:extLst>
                </p14:cNvPr>
                <p14:cNvContentPartPr/>
                <p14:nvPr/>
              </p14:nvContentPartPr>
              <p14:xfrm>
                <a:off x="11492419" y="2742872"/>
                <a:ext cx="279360" cy="107280"/>
              </p14:xfrm>
            </p:contentPart>
          </mc:Choice>
          <mc:Fallback>
            <p:pic>
              <p:nvPicPr>
                <p:cNvPr id="198" name="Freihand 197">
                  <a:extLst>
                    <a:ext uri="{FF2B5EF4-FFF2-40B4-BE49-F238E27FC236}">
                      <a16:creationId xmlns:a16="http://schemas.microsoft.com/office/drawing/2014/main" id="{F2147086-C0A8-4783-B9B6-DBF4DEE20B33}"/>
                    </a:ext>
                  </a:extLst>
                </p:cNvPr>
                <p:cNvPicPr/>
                <p:nvPr/>
              </p:nvPicPr>
              <p:blipFill>
                <a:blip r:embed="rId290"/>
                <a:stretch>
                  <a:fillRect/>
                </a:stretch>
              </p:blipFill>
              <p:spPr>
                <a:xfrm>
                  <a:off x="11488099" y="2738552"/>
                  <a:ext cx="288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01" name="Freihand 200">
                  <a:extLst>
                    <a:ext uri="{FF2B5EF4-FFF2-40B4-BE49-F238E27FC236}">
                      <a16:creationId xmlns:a16="http://schemas.microsoft.com/office/drawing/2014/main" id="{E5330309-6166-4934-AE7C-C3F375891582}"/>
                    </a:ext>
                  </a:extLst>
                </p14:cNvPr>
                <p14:cNvContentPartPr/>
                <p14:nvPr/>
              </p14:nvContentPartPr>
              <p14:xfrm>
                <a:off x="9495499" y="3247592"/>
                <a:ext cx="126000" cy="137880"/>
              </p14:xfrm>
            </p:contentPart>
          </mc:Choice>
          <mc:Fallback>
            <p:pic>
              <p:nvPicPr>
                <p:cNvPr id="201" name="Freihand 200">
                  <a:extLst>
                    <a:ext uri="{FF2B5EF4-FFF2-40B4-BE49-F238E27FC236}">
                      <a16:creationId xmlns:a16="http://schemas.microsoft.com/office/drawing/2014/main" id="{E5330309-6166-4934-AE7C-C3F375891582}"/>
                    </a:ext>
                  </a:extLst>
                </p:cNvPr>
                <p:cNvPicPr/>
                <p:nvPr/>
              </p:nvPicPr>
              <p:blipFill>
                <a:blip r:embed="rId292"/>
                <a:stretch>
                  <a:fillRect/>
                </a:stretch>
              </p:blipFill>
              <p:spPr>
                <a:xfrm>
                  <a:off x="9491179" y="3243272"/>
                  <a:ext cx="134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2" name="Freihand 201">
                  <a:extLst>
                    <a:ext uri="{FF2B5EF4-FFF2-40B4-BE49-F238E27FC236}">
                      <a16:creationId xmlns:a16="http://schemas.microsoft.com/office/drawing/2014/main" id="{BD6D581D-0E2D-4140-8375-949235F53620}"/>
                    </a:ext>
                  </a:extLst>
                </p14:cNvPr>
                <p14:cNvContentPartPr/>
                <p14:nvPr/>
              </p14:nvContentPartPr>
              <p14:xfrm>
                <a:off x="9656059" y="3246872"/>
                <a:ext cx="233280" cy="135000"/>
              </p14:xfrm>
            </p:contentPart>
          </mc:Choice>
          <mc:Fallback>
            <p:pic>
              <p:nvPicPr>
                <p:cNvPr id="202" name="Freihand 201">
                  <a:extLst>
                    <a:ext uri="{FF2B5EF4-FFF2-40B4-BE49-F238E27FC236}">
                      <a16:creationId xmlns:a16="http://schemas.microsoft.com/office/drawing/2014/main" id="{BD6D581D-0E2D-4140-8375-949235F53620}"/>
                    </a:ext>
                  </a:extLst>
                </p:cNvPr>
                <p:cNvPicPr/>
                <p:nvPr/>
              </p:nvPicPr>
              <p:blipFill>
                <a:blip r:embed="rId294"/>
                <a:stretch>
                  <a:fillRect/>
                </a:stretch>
              </p:blipFill>
              <p:spPr>
                <a:xfrm>
                  <a:off x="9651739" y="3242552"/>
                  <a:ext cx="241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3" name="Freihand 202">
                  <a:extLst>
                    <a:ext uri="{FF2B5EF4-FFF2-40B4-BE49-F238E27FC236}">
                      <a16:creationId xmlns:a16="http://schemas.microsoft.com/office/drawing/2014/main" id="{CF19AC5F-7C8D-428E-ABF4-D851E75E6D0A}"/>
                    </a:ext>
                  </a:extLst>
                </p14:cNvPr>
                <p14:cNvContentPartPr/>
                <p14:nvPr/>
              </p14:nvContentPartPr>
              <p14:xfrm>
                <a:off x="9899059" y="3236432"/>
                <a:ext cx="259200" cy="135000"/>
              </p14:xfrm>
            </p:contentPart>
          </mc:Choice>
          <mc:Fallback>
            <p:pic>
              <p:nvPicPr>
                <p:cNvPr id="203" name="Freihand 202">
                  <a:extLst>
                    <a:ext uri="{FF2B5EF4-FFF2-40B4-BE49-F238E27FC236}">
                      <a16:creationId xmlns:a16="http://schemas.microsoft.com/office/drawing/2014/main" id="{CF19AC5F-7C8D-428E-ABF4-D851E75E6D0A}"/>
                    </a:ext>
                  </a:extLst>
                </p:cNvPr>
                <p:cNvPicPr/>
                <p:nvPr/>
              </p:nvPicPr>
              <p:blipFill>
                <a:blip r:embed="rId296"/>
                <a:stretch>
                  <a:fillRect/>
                </a:stretch>
              </p:blipFill>
              <p:spPr>
                <a:xfrm>
                  <a:off x="9894739" y="3232112"/>
                  <a:ext cx="267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4" name="Freihand 203">
                  <a:extLst>
                    <a:ext uri="{FF2B5EF4-FFF2-40B4-BE49-F238E27FC236}">
                      <a16:creationId xmlns:a16="http://schemas.microsoft.com/office/drawing/2014/main" id="{16DAF76C-BEF9-4ADB-B2BA-625906208100}"/>
                    </a:ext>
                  </a:extLst>
                </p14:cNvPr>
                <p14:cNvContentPartPr/>
                <p14:nvPr/>
              </p14:nvContentPartPr>
              <p14:xfrm>
                <a:off x="10340779" y="3210512"/>
                <a:ext cx="19080" cy="176760"/>
              </p14:xfrm>
            </p:contentPart>
          </mc:Choice>
          <mc:Fallback>
            <p:pic>
              <p:nvPicPr>
                <p:cNvPr id="204" name="Freihand 203">
                  <a:extLst>
                    <a:ext uri="{FF2B5EF4-FFF2-40B4-BE49-F238E27FC236}">
                      <a16:creationId xmlns:a16="http://schemas.microsoft.com/office/drawing/2014/main" id="{16DAF76C-BEF9-4ADB-B2BA-625906208100}"/>
                    </a:ext>
                  </a:extLst>
                </p:cNvPr>
                <p:cNvPicPr/>
                <p:nvPr/>
              </p:nvPicPr>
              <p:blipFill>
                <a:blip r:embed="rId298"/>
                <a:stretch>
                  <a:fillRect/>
                </a:stretch>
              </p:blipFill>
              <p:spPr>
                <a:xfrm>
                  <a:off x="10336459" y="3206192"/>
                  <a:ext cx="27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5" name="Freihand 204">
                  <a:extLst>
                    <a:ext uri="{FF2B5EF4-FFF2-40B4-BE49-F238E27FC236}">
                      <a16:creationId xmlns:a16="http://schemas.microsoft.com/office/drawing/2014/main" id="{3E5B5829-90B2-4CF3-9E47-9DE935BE395A}"/>
                    </a:ext>
                  </a:extLst>
                </p14:cNvPr>
                <p14:cNvContentPartPr/>
                <p14:nvPr/>
              </p14:nvContentPartPr>
              <p14:xfrm>
                <a:off x="10261939" y="3307352"/>
                <a:ext cx="172440" cy="44640"/>
              </p14:xfrm>
            </p:contentPart>
          </mc:Choice>
          <mc:Fallback>
            <p:pic>
              <p:nvPicPr>
                <p:cNvPr id="205" name="Freihand 204">
                  <a:extLst>
                    <a:ext uri="{FF2B5EF4-FFF2-40B4-BE49-F238E27FC236}">
                      <a16:creationId xmlns:a16="http://schemas.microsoft.com/office/drawing/2014/main" id="{3E5B5829-90B2-4CF3-9E47-9DE935BE395A}"/>
                    </a:ext>
                  </a:extLst>
                </p:cNvPr>
                <p:cNvPicPr/>
                <p:nvPr/>
              </p:nvPicPr>
              <p:blipFill>
                <a:blip r:embed="rId300"/>
                <a:stretch>
                  <a:fillRect/>
                </a:stretch>
              </p:blipFill>
              <p:spPr>
                <a:xfrm>
                  <a:off x="10257619" y="3303032"/>
                  <a:ext cx="181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6" name="Freihand 205">
                  <a:extLst>
                    <a:ext uri="{FF2B5EF4-FFF2-40B4-BE49-F238E27FC236}">
                      <a16:creationId xmlns:a16="http://schemas.microsoft.com/office/drawing/2014/main" id="{375249DF-2660-4118-BA1A-E37687C3B441}"/>
                    </a:ext>
                  </a:extLst>
                </p14:cNvPr>
                <p14:cNvContentPartPr/>
                <p14:nvPr/>
              </p14:nvContentPartPr>
              <p14:xfrm>
                <a:off x="10279939" y="3157952"/>
                <a:ext cx="292680" cy="199080"/>
              </p14:xfrm>
            </p:contentPart>
          </mc:Choice>
          <mc:Fallback>
            <p:pic>
              <p:nvPicPr>
                <p:cNvPr id="206" name="Freihand 205">
                  <a:extLst>
                    <a:ext uri="{FF2B5EF4-FFF2-40B4-BE49-F238E27FC236}">
                      <a16:creationId xmlns:a16="http://schemas.microsoft.com/office/drawing/2014/main" id="{375249DF-2660-4118-BA1A-E37687C3B441}"/>
                    </a:ext>
                  </a:extLst>
                </p:cNvPr>
                <p:cNvPicPr/>
                <p:nvPr/>
              </p:nvPicPr>
              <p:blipFill>
                <a:blip r:embed="rId302"/>
                <a:stretch>
                  <a:fillRect/>
                </a:stretch>
              </p:blipFill>
              <p:spPr>
                <a:xfrm>
                  <a:off x="10275619" y="3153632"/>
                  <a:ext cx="3013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7" name="Freihand 206">
                  <a:extLst>
                    <a:ext uri="{FF2B5EF4-FFF2-40B4-BE49-F238E27FC236}">
                      <a16:creationId xmlns:a16="http://schemas.microsoft.com/office/drawing/2014/main" id="{3B3DEFDE-3E6E-433E-B1D4-35124FD92044}"/>
                    </a:ext>
                  </a:extLst>
                </p14:cNvPr>
                <p14:cNvContentPartPr/>
                <p14:nvPr/>
              </p14:nvContentPartPr>
              <p14:xfrm>
                <a:off x="10695739" y="3309512"/>
                <a:ext cx="360" cy="360"/>
              </p14:xfrm>
            </p:contentPart>
          </mc:Choice>
          <mc:Fallback>
            <p:pic>
              <p:nvPicPr>
                <p:cNvPr id="207" name="Freihand 206">
                  <a:extLst>
                    <a:ext uri="{FF2B5EF4-FFF2-40B4-BE49-F238E27FC236}">
                      <a16:creationId xmlns:a16="http://schemas.microsoft.com/office/drawing/2014/main" id="{3B3DEFDE-3E6E-433E-B1D4-35124FD92044}"/>
                    </a:ext>
                  </a:extLst>
                </p:cNvPr>
                <p:cNvPicPr/>
                <p:nvPr/>
              </p:nvPicPr>
              <p:blipFill>
                <a:blip r:embed="rId80"/>
                <a:stretch>
                  <a:fillRect/>
                </a:stretch>
              </p:blipFill>
              <p:spPr>
                <a:xfrm>
                  <a:off x="10691419" y="3305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8" name="Freihand 207">
                  <a:extLst>
                    <a:ext uri="{FF2B5EF4-FFF2-40B4-BE49-F238E27FC236}">
                      <a16:creationId xmlns:a16="http://schemas.microsoft.com/office/drawing/2014/main" id="{CB6C652E-A406-4E15-9C2D-B62AC1472C04}"/>
                    </a:ext>
                  </a:extLst>
                </p14:cNvPr>
                <p14:cNvContentPartPr/>
                <p14:nvPr/>
              </p14:nvContentPartPr>
              <p14:xfrm>
                <a:off x="10635979" y="3231752"/>
                <a:ext cx="138600" cy="12600"/>
              </p14:xfrm>
            </p:contentPart>
          </mc:Choice>
          <mc:Fallback>
            <p:pic>
              <p:nvPicPr>
                <p:cNvPr id="208" name="Freihand 207">
                  <a:extLst>
                    <a:ext uri="{FF2B5EF4-FFF2-40B4-BE49-F238E27FC236}">
                      <a16:creationId xmlns:a16="http://schemas.microsoft.com/office/drawing/2014/main" id="{CB6C652E-A406-4E15-9C2D-B62AC1472C04}"/>
                    </a:ext>
                  </a:extLst>
                </p:cNvPr>
                <p:cNvPicPr/>
                <p:nvPr/>
              </p:nvPicPr>
              <p:blipFill>
                <a:blip r:embed="rId305"/>
                <a:stretch>
                  <a:fillRect/>
                </a:stretch>
              </p:blipFill>
              <p:spPr>
                <a:xfrm>
                  <a:off x="10631659" y="3227432"/>
                  <a:ext cx="147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9" name="Freihand 208">
                  <a:extLst>
                    <a:ext uri="{FF2B5EF4-FFF2-40B4-BE49-F238E27FC236}">
                      <a16:creationId xmlns:a16="http://schemas.microsoft.com/office/drawing/2014/main" id="{640CFD5A-ACB8-46B7-87CD-4451FF969264}"/>
                    </a:ext>
                  </a:extLst>
                </p14:cNvPr>
                <p14:cNvContentPartPr/>
                <p14:nvPr/>
              </p14:nvContentPartPr>
              <p14:xfrm>
                <a:off x="10786099" y="3096032"/>
                <a:ext cx="163800" cy="196920"/>
              </p14:xfrm>
            </p:contentPart>
          </mc:Choice>
          <mc:Fallback>
            <p:pic>
              <p:nvPicPr>
                <p:cNvPr id="209" name="Freihand 208">
                  <a:extLst>
                    <a:ext uri="{FF2B5EF4-FFF2-40B4-BE49-F238E27FC236}">
                      <a16:creationId xmlns:a16="http://schemas.microsoft.com/office/drawing/2014/main" id="{640CFD5A-ACB8-46B7-87CD-4451FF969264}"/>
                    </a:ext>
                  </a:extLst>
                </p:cNvPr>
                <p:cNvPicPr/>
                <p:nvPr/>
              </p:nvPicPr>
              <p:blipFill>
                <a:blip r:embed="rId307"/>
                <a:stretch>
                  <a:fillRect/>
                </a:stretch>
              </p:blipFill>
              <p:spPr>
                <a:xfrm>
                  <a:off x="10781779" y="3091712"/>
                  <a:ext cx="172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0" name="Freihand 209">
                  <a:extLst>
                    <a:ext uri="{FF2B5EF4-FFF2-40B4-BE49-F238E27FC236}">
                      <a16:creationId xmlns:a16="http://schemas.microsoft.com/office/drawing/2014/main" id="{E9B35D54-7942-4F12-AE5E-A8307BF66368}"/>
                    </a:ext>
                  </a:extLst>
                </p14:cNvPr>
                <p14:cNvContentPartPr/>
                <p14:nvPr/>
              </p14:nvContentPartPr>
              <p14:xfrm>
                <a:off x="10861699" y="3132752"/>
                <a:ext cx="497160" cy="132120"/>
              </p14:xfrm>
            </p:contentPart>
          </mc:Choice>
          <mc:Fallback>
            <p:pic>
              <p:nvPicPr>
                <p:cNvPr id="210" name="Freihand 209">
                  <a:extLst>
                    <a:ext uri="{FF2B5EF4-FFF2-40B4-BE49-F238E27FC236}">
                      <a16:creationId xmlns:a16="http://schemas.microsoft.com/office/drawing/2014/main" id="{E9B35D54-7942-4F12-AE5E-A8307BF66368}"/>
                    </a:ext>
                  </a:extLst>
                </p:cNvPr>
                <p:cNvPicPr/>
                <p:nvPr/>
              </p:nvPicPr>
              <p:blipFill>
                <a:blip r:embed="rId309"/>
                <a:stretch>
                  <a:fillRect/>
                </a:stretch>
              </p:blipFill>
              <p:spPr>
                <a:xfrm>
                  <a:off x="10857379" y="3128432"/>
                  <a:ext cx="505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11" name="Freihand 210">
                  <a:extLst>
                    <a:ext uri="{FF2B5EF4-FFF2-40B4-BE49-F238E27FC236}">
                      <a16:creationId xmlns:a16="http://schemas.microsoft.com/office/drawing/2014/main" id="{67B53E04-B747-47AF-A4BF-C5D54C6E1E18}"/>
                    </a:ext>
                  </a:extLst>
                </p14:cNvPr>
                <p14:cNvContentPartPr/>
                <p14:nvPr/>
              </p14:nvContentPartPr>
              <p14:xfrm>
                <a:off x="11485219" y="3025832"/>
                <a:ext cx="359640" cy="201960"/>
              </p14:xfrm>
            </p:contentPart>
          </mc:Choice>
          <mc:Fallback>
            <p:pic>
              <p:nvPicPr>
                <p:cNvPr id="211" name="Freihand 210">
                  <a:extLst>
                    <a:ext uri="{FF2B5EF4-FFF2-40B4-BE49-F238E27FC236}">
                      <a16:creationId xmlns:a16="http://schemas.microsoft.com/office/drawing/2014/main" id="{67B53E04-B747-47AF-A4BF-C5D54C6E1E18}"/>
                    </a:ext>
                  </a:extLst>
                </p:cNvPr>
                <p:cNvPicPr/>
                <p:nvPr/>
              </p:nvPicPr>
              <p:blipFill>
                <a:blip r:embed="rId311"/>
                <a:stretch>
                  <a:fillRect/>
                </a:stretch>
              </p:blipFill>
              <p:spPr>
                <a:xfrm>
                  <a:off x="11480899" y="3021512"/>
                  <a:ext cx="3682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2" name="Freihand 211">
                  <a:extLst>
                    <a:ext uri="{FF2B5EF4-FFF2-40B4-BE49-F238E27FC236}">
                      <a16:creationId xmlns:a16="http://schemas.microsoft.com/office/drawing/2014/main" id="{18E40F9E-F4AB-47AE-8DB5-CE20785669DB}"/>
                    </a:ext>
                  </a:extLst>
                </p14:cNvPr>
                <p14:cNvContentPartPr/>
                <p14:nvPr/>
              </p14:nvContentPartPr>
              <p14:xfrm>
                <a:off x="11816779" y="2997752"/>
                <a:ext cx="6840" cy="20520"/>
              </p14:xfrm>
            </p:contentPart>
          </mc:Choice>
          <mc:Fallback>
            <p:pic>
              <p:nvPicPr>
                <p:cNvPr id="212" name="Freihand 211">
                  <a:extLst>
                    <a:ext uri="{FF2B5EF4-FFF2-40B4-BE49-F238E27FC236}">
                      <a16:creationId xmlns:a16="http://schemas.microsoft.com/office/drawing/2014/main" id="{18E40F9E-F4AB-47AE-8DB5-CE20785669DB}"/>
                    </a:ext>
                  </a:extLst>
                </p:cNvPr>
                <p:cNvPicPr/>
                <p:nvPr/>
              </p:nvPicPr>
              <p:blipFill>
                <a:blip r:embed="rId313"/>
                <a:stretch>
                  <a:fillRect/>
                </a:stretch>
              </p:blipFill>
              <p:spPr>
                <a:xfrm>
                  <a:off x="11812459" y="2993432"/>
                  <a:ext cx="15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3" name="Freihand 212">
                  <a:extLst>
                    <a:ext uri="{FF2B5EF4-FFF2-40B4-BE49-F238E27FC236}">
                      <a16:creationId xmlns:a16="http://schemas.microsoft.com/office/drawing/2014/main" id="{D6EF7EC9-63C9-4895-A7DD-1A6FCA29D356}"/>
                    </a:ext>
                  </a:extLst>
                </p14:cNvPr>
                <p14:cNvContentPartPr/>
                <p14:nvPr/>
              </p14:nvContentPartPr>
              <p14:xfrm>
                <a:off x="9570019" y="3532352"/>
                <a:ext cx="325080" cy="156960"/>
              </p14:xfrm>
            </p:contentPart>
          </mc:Choice>
          <mc:Fallback>
            <p:pic>
              <p:nvPicPr>
                <p:cNvPr id="213" name="Freihand 212">
                  <a:extLst>
                    <a:ext uri="{FF2B5EF4-FFF2-40B4-BE49-F238E27FC236}">
                      <a16:creationId xmlns:a16="http://schemas.microsoft.com/office/drawing/2014/main" id="{D6EF7EC9-63C9-4895-A7DD-1A6FCA29D356}"/>
                    </a:ext>
                  </a:extLst>
                </p:cNvPr>
                <p:cNvPicPr/>
                <p:nvPr/>
              </p:nvPicPr>
              <p:blipFill>
                <a:blip r:embed="rId315"/>
                <a:stretch>
                  <a:fillRect/>
                </a:stretch>
              </p:blipFill>
              <p:spPr>
                <a:xfrm>
                  <a:off x="9565699" y="3528032"/>
                  <a:ext cx="333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4" name="Freihand 213">
                  <a:extLst>
                    <a:ext uri="{FF2B5EF4-FFF2-40B4-BE49-F238E27FC236}">
                      <a16:creationId xmlns:a16="http://schemas.microsoft.com/office/drawing/2014/main" id="{33BDDF97-BED6-4BE1-BBD1-5406945B8257}"/>
                    </a:ext>
                  </a:extLst>
                </p14:cNvPr>
                <p14:cNvContentPartPr/>
                <p14:nvPr/>
              </p14:nvContentPartPr>
              <p14:xfrm>
                <a:off x="9926779" y="3474392"/>
                <a:ext cx="524880" cy="202320"/>
              </p14:xfrm>
            </p:contentPart>
          </mc:Choice>
          <mc:Fallback>
            <p:pic>
              <p:nvPicPr>
                <p:cNvPr id="214" name="Freihand 213">
                  <a:extLst>
                    <a:ext uri="{FF2B5EF4-FFF2-40B4-BE49-F238E27FC236}">
                      <a16:creationId xmlns:a16="http://schemas.microsoft.com/office/drawing/2014/main" id="{33BDDF97-BED6-4BE1-BBD1-5406945B8257}"/>
                    </a:ext>
                  </a:extLst>
                </p:cNvPr>
                <p:cNvPicPr/>
                <p:nvPr/>
              </p:nvPicPr>
              <p:blipFill>
                <a:blip r:embed="rId317"/>
                <a:stretch>
                  <a:fillRect/>
                </a:stretch>
              </p:blipFill>
              <p:spPr>
                <a:xfrm>
                  <a:off x="9922459" y="3470072"/>
                  <a:ext cx="533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5" name="Freihand 214">
                  <a:extLst>
                    <a:ext uri="{FF2B5EF4-FFF2-40B4-BE49-F238E27FC236}">
                      <a16:creationId xmlns:a16="http://schemas.microsoft.com/office/drawing/2014/main" id="{45CFD912-3AC1-4516-8B22-EC9290AB8B17}"/>
                    </a:ext>
                  </a:extLst>
                </p14:cNvPr>
                <p14:cNvContentPartPr/>
                <p14:nvPr/>
              </p14:nvContentPartPr>
              <p14:xfrm>
                <a:off x="10574419" y="3490232"/>
                <a:ext cx="144720" cy="142920"/>
              </p14:xfrm>
            </p:contentPart>
          </mc:Choice>
          <mc:Fallback>
            <p:pic>
              <p:nvPicPr>
                <p:cNvPr id="215" name="Freihand 214">
                  <a:extLst>
                    <a:ext uri="{FF2B5EF4-FFF2-40B4-BE49-F238E27FC236}">
                      <a16:creationId xmlns:a16="http://schemas.microsoft.com/office/drawing/2014/main" id="{45CFD912-3AC1-4516-8B22-EC9290AB8B17}"/>
                    </a:ext>
                  </a:extLst>
                </p:cNvPr>
                <p:cNvPicPr/>
                <p:nvPr/>
              </p:nvPicPr>
              <p:blipFill>
                <a:blip r:embed="rId319"/>
                <a:stretch>
                  <a:fillRect/>
                </a:stretch>
              </p:blipFill>
              <p:spPr>
                <a:xfrm>
                  <a:off x="10570099" y="3485912"/>
                  <a:ext cx="1533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6" name="Freihand 215">
                  <a:extLst>
                    <a:ext uri="{FF2B5EF4-FFF2-40B4-BE49-F238E27FC236}">
                      <a16:creationId xmlns:a16="http://schemas.microsoft.com/office/drawing/2014/main" id="{70308B79-24DF-4336-AE2B-613712A45F91}"/>
                    </a:ext>
                  </a:extLst>
                </p14:cNvPr>
                <p14:cNvContentPartPr/>
                <p14:nvPr/>
              </p14:nvContentPartPr>
              <p14:xfrm>
                <a:off x="10763779" y="3456752"/>
                <a:ext cx="152640" cy="165960"/>
              </p14:xfrm>
            </p:contentPart>
          </mc:Choice>
          <mc:Fallback>
            <p:pic>
              <p:nvPicPr>
                <p:cNvPr id="216" name="Freihand 215">
                  <a:extLst>
                    <a:ext uri="{FF2B5EF4-FFF2-40B4-BE49-F238E27FC236}">
                      <a16:creationId xmlns:a16="http://schemas.microsoft.com/office/drawing/2014/main" id="{70308B79-24DF-4336-AE2B-613712A45F91}"/>
                    </a:ext>
                  </a:extLst>
                </p:cNvPr>
                <p:cNvPicPr/>
                <p:nvPr/>
              </p:nvPicPr>
              <p:blipFill>
                <a:blip r:embed="rId321"/>
                <a:stretch>
                  <a:fillRect/>
                </a:stretch>
              </p:blipFill>
              <p:spPr>
                <a:xfrm>
                  <a:off x="10759459" y="3452432"/>
                  <a:ext cx="161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7" name="Freihand 216">
                  <a:extLst>
                    <a:ext uri="{FF2B5EF4-FFF2-40B4-BE49-F238E27FC236}">
                      <a16:creationId xmlns:a16="http://schemas.microsoft.com/office/drawing/2014/main" id="{29054DB4-16BF-4541-A60D-9AF4CD3B8B1A}"/>
                    </a:ext>
                  </a:extLst>
                </p14:cNvPr>
                <p14:cNvContentPartPr/>
                <p14:nvPr/>
              </p14:nvContentPartPr>
              <p14:xfrm>
                <a:off x="10968259" y="3516872"/>
                <a:ext cx="131400" cy="31680"/>
              </p14:xfrm>
            </p:contentPart>
          </mc:Choice>
          <mc:Fallback>
            <p:pic>
              <p:nvPicPr>
                <p:cNvPr id="217" name="Freihand 216">
                  <a:extLst>
                    <a:ext uri="{FF2B5EF4-FFF2-40B4-BE49-F238E27FC236}">
                      <a16:creationId xmlns:a16="http://schemas.microsoft.com/office/drawing/2014/main" id="{29054DB4-16BF-4541-A60D-9AF4CD3B8B1A}"/>
                    </a:ext>
                  </a:extLst>
                </p:cNvPr>
                <p:cNvPicPr/>
                <p:nvPr/>
              </p:nvPicPr>
              <p:blipFill>
                <a:blip r:embed="rId323"/>
                <a:stretch>
                  <a:fillRect/>
                </a:stretch>
              </p:blipFill>
              <p:spPr>
                <a:xfrm>
                  <a:off x="10963939" y="3512552"/>
                  <a:ext cx="140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8" name="Freihand 217">
                  <a:extLst>
                    <a:ext uri="{FF2B5EF4-FFF2-40B4-BE49-F238E27FC236}">
                      <a16:creationId xmlns:a16="http://schemas.microsoft.com/office/drawing/2014/main" id="{DB9E18C4-B349-4B76-A28B-D66005C9837A}"/>
                    </a:ext>
                  </a:extLst>
                </p14:cNvPr>
                <p14:cNvContentPartPr/>
                <p14:nvPr/>
              </p14:nvContentPartPr>
              <p14:xfrm>
                <a:off x="11133499" y="3409592"/>
                <a:ext cx="156600" cy="164880"/>
              </p14:xfrm>
            </p:contentPart>
          </mc:Choice>
          <mc:Fallback>
            <p:pic>
              <p:nvPicPr>
                <p:cNvPr id="218" name="Freihand 217">
                  <a:extLst>
                    <a:ext uri="{FF2B5EF4-FFF2-40B4-BE49-F238E27FC236}">
                      <a16:creationId xmlns:a16="http://schemas.microsoft.com/office/drawing/2014/main" id="{DB9E18C4-B349-4B76-A28B-D66005C9837A}"/>
                    </a:ext>
                  </a:extLst>
                </p:cNvPr>
                <p:cNvPicPr/>
                <p:nvPr/>
              </p:nvPicPr>
              <p:blipFill>
                <a:blip r:embed="rId325"/>
                <a:stretch>
                  <a:fillRect/>
                </a:stretch>
              </p:blipFill>
              <p:spPr>
                <a:xfrm>
                  <a:off x="11129179" y="3405272"/>
                  <a:ext cx="165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9" name="Freihand 218">
                  <a:extLst>
                    <a:ext uri="{FF2B5EF4-FFF2-40B4-BE49-F238E27FC236}">
                      <a16:creationId xmlns:a16="http://schemas.microsoft.com/office/drawing/2014/main" id="{7C976398-7CA8-423F-83F5-010E6F0A79EA}"/>
                    </a:ext>
                  </a:extLst>
                </p14:cNvPr>
                <p14:cNvContentPartPr/>
                <p14:nvPr/>
              </p14:nvContentPartPr>
              <p14:xfrm>
                <a:off x="11198299" y="3468272"/>
                <a:ext cx="573480" cy="137160"/>
              </p14:xfrm>
            </p:contentPart>
          </mc:Choice>
          <mc:Fallback>
            <p:pic>
              <p:nvPicPr>
                <p:cNvPr id="219" name="Freihand 218">
                  <a:extLst>
                    <a:ext uri="{FF2B5EF4-FFF2-40B4-BE49-F238E27FC236}">
                      <a16:creationId xmlns:a16="http://schemas.microsoft.com/office/drawing/2014/main" id="{7C976398-7CA8-423F-83F5-010E6F0A79EA}"/>
                    </a:ext>
                  </a:extLst>
                </p:cNvPr>
                <p:cNvPicPr/>
                <p:nvPr/>
              </p:nvPicPr>
              <p:blipFill>
                <a:blip r:embed="rId327"/>
                <a:stretch>
                  <a:fillRect/>
                </a:stretch>
              </p:blipFill>
              <p:spPr>
                <a:xfrm>
                  <a:off x="11193979" y="3463952"/>
                  <a:ext cx="582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20" name="Freihand 219">
                  <a:extLst>
                    <a:ext uri="{FF2B5EF4-FFF2-40B4-BE49-F238E27FC236}">
                      <a16:creationId xmlns:a16="http://schemas.microsoft.com/office/drawing/2014/main" id="{D3C2D4CB-DE6C-489C-88E6-EFB3B7933819}"/>
                    </a:ext>
                  </a:extLst>
                </p14:cNvPr>
                <p14:cNvContentPartPr/>
                <p14:nvPr/>
              </p14:nvContentPartPr>
              <p14:xfrm>
                <a:off x="11737579" y="3303392"/>
                <a:ext cx="186120" cy="414360"/>
              </p14:xfrm>
            </p:contentPart>
          </mc:Choice>
          <mc:Fallback>
            <p:pic>
              <p:nvPicPr>
                <p:cNvPr id="220" name="Freihand 219">
                  <a:extLst>
                    <a:ext uri="{FF2B5EF4-FFF2-40B4-BE49-F238E27FC236}">
                      <a16:creationId xmlns:a16="http://schemas.microsoft.com/office/drawing/2014/main" id="{D3C2D4CB-DE6C-489C-88E6-EFB3B7933819}"/>
                    </a:ext>
                  </a:extLst>
                </p:cNvPr>
                <p:cNvPicPr/>
                <p:nvPr/>
              </p:nvPicPr>
              <p:blipFill>
                <a:blip r:embed="rId329"/>
                <a:stretch>
                  <a:fillRect/>
                </a:stretch>
              </p:blipFill>
              <p:spPr>
                <a:xfrm>
                  <a:off x="11733259" y="3299072"/>
                  <a:ext cx="19476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22" name="Freihand 221">
                  <a:extLst>
                    <a:ext uri="{FF2B5EF4-FFF2-40B4-BE49-F238E27FC236}">
                      <a16:creationId xmlns:a16="http://schemas.microsoft.com/office/drawing/2014/main" id="{52F16DBC-F301-40D6-8A3B-27AEDAD9C090}"/>
                    </a:ext>
                  </a:extLst>
                </p14:cNvPr>
                <p14:cNvContentPartPr/>
                <p14:nvPr/>
              </p14:nvContentPartPr>
              <p14:xfrm>
                <a:off x="10455619" y="3689672"/>
                <a:ext cx="1260720" cy="90000"/>
              </p14:xfrm>
            </p:contentPart>
          </mc:Choice>
          <mc:Fallback>
            <p:pic>
              <p:nvPicPr>
                <p:cNvPr id="222" name="Freihand 221">
                  <a:extLst>
                    <a:ext uri="{FF2B5EF4-FFF2-40B4-BE49-F238E27FC236}">
                      <a16:creationId xmlns:a16="http://schemas.microsoft.com/office/drawing/2014/main" id="{52F16DBC-F301-40D6-8A3B-27AEDAD9C090}"/>
                    </a:ext>
                  </a:extLst>
                </p:cNvPr>
                <p:cNvPicPr/>
                <p:nvPr/>
              </p:nvPicPr>
              <p:blipFill>
                <a:blip r:embed="rId331"/>
                <a:stretch>
                  <a:fillRect/>
                </a:stretch>
              </p:blipFill>
              <p:spPr>
                <a:xfrm>
                  <a:off x="10451299" y="3685352"/>
                  <a:ext cx="1269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4" name="Freihand 223">
                  <a:extLst>
                    <a:ext uri="{FF2B5EF4-FFF2-40B4-BE49-F238E27FC236}">
                      <a16:creationId xmlns:a16="http://schemas.microsoft.com/office/drawing/2014/main" id="{82A15BBE-8189-4539-9311-CEF1B97D4C34}"/>
                    </a:ext>
                  </a:extLst>
                </p14:cNvPr>
                <p14:cNvContentPartPr/>
                <p14:nvPr/>
              </p14:nvContentPartPr>
              <p14:xfrm>
                <a:off x="10536259" y="3794792"/>
                <a:ext cx="127800" cy="194040"/>
              </p14:xfrm>
            </p:contentPart>
          </mc:Choice>
          <mc:Fallback>
            <p:pic>
              <p:nvPicPr>
                <p:cNvPr id="224" name="Freihand 223">
                  <a:extLst>
                    <a:ext uri="{FF2B5EF4-FFF2-40B4-BE49-F238E27FC236}">
                      <a16:creationId xmlns:a16="http://schemas.microsoft.com/office/drawing/2014/main" id="{82A15BBE-8189-4539-9311-CEF1B97D4C34}"/>
                    </a:ext>
                  </a:extLst>
                </p:cNvPr>
                <p:cNvPicPr/>
                <p:nvPr/>
              </p:nvPicPr>
              <p:blipFill>
                <a:blip r:embed="rId333"/>
                <a:stretch>
                  <a:fillRect/>
                </a:stretch>
              </p:blipFill>
              <p:spPr>
                <a:xfrm>
                  <a:off x="10531939" y="3790472"/>
                  <a:ext cx="136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5" name="Freihand 224">
                  <a:extLst>
                    <a:ext uri="{FF2B5EF4-FFF2-40B4-BE49-F238E27FC236}">
                      <a16:creationId xmlns:a16="http://schemas.microsoft.com/office/drawing/2014/main" id="{0D6018DA-FAB4-4E1C-B499-0C50C81CFBF7}"/>
                    </a:ext>
                  </a:extLst>
                </p14:cNvPr>
                <p14:cNvContentPartPr/>
                <p14:nvPr/>
              </p14:nvContentPartPr>
              <p14:xfrm>
                <a:off x="10466779" y="3916112"/>
                <a:ext cx="315000" cy="108720"/>
              </p14:xfrm>
            </p:contentPart>
          </mc:Choice>
          <mc:Fallback>
            <p:pic>
              <p:nvPicPr>
                <p:cNvPr id="225" name="Freihand 224">
                  <a:extLst>
                    <a:ext uri="{FF2B5EF4-FFF2-40B4-BE49-F238E27FC236}">
                      <a16:creationId xmlns:a16="http://schemas.microsoft.com/office/drawing/2014/main" id="{0D6018DA-FAB4-4E1C-B499-0C50C81CFBF7}"/>
                    </a:ext>
                  </a:extLst>
                </p:cNvPr>
                <p:cNvPicPr/>
                <p:nvPr/>
              </p:nvPicPr>
              <p:blipFill>
                <a:blip r:embed="rId335"/>
                <a:stretch>
                  <a:fillRect/>
                </a:stretch>
              </p:blipFill>
              <p:spPr>
                <a:xfrm>
                  <a:off x="10462459" y="3911792"/>
                  <a:ext cx="323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6" name="Freihand 225">
                  <a:extLst>
                    <a:ext uri="{FF2B5EF4-FFF2-40B4-BE49-F238E27FC236}">
                      <a16:creationId xmlns:a16="http://schemas.microsoft.com/office/drawing/2014/main" id="{8D79031E-7989-4306-80BB-8FEF74B1460B}"/>
                    </a:ext>
                  </a:extLst>
                </p14:cNvPr>
                <p14:cNvContentPartPr/>
                <p14:nvPr/>
              </p14:nvContentPartPr>
              <p14:xfrm>
                <a:off x="10599259" y="3994232"/>
                <a:ext cx="12600" cy="155520"/>
              </p14:xfrm>
            </p:contentPart>
          </mc:Choice>
          <mc:Fallback>
            <p:pic>
              <p:nvPicPr>
                <p:cNvPr id="226" name="Freihand 225">
                  <a:extLst>
                    <a:ext uri="{FF2B5EF4-FFF2-40B4-BE49-F238E27FC236}">
                      <a16:creationId xmlns:a16="http://schemas.microsoft.com/office/drawing/2014/main" id="{8D79031E-7989-4306-80BB-8FEF74B1460B}"/>
                    </a:ext>
                  </a:extLst>
                </p:cNvPr>
                <p:cNvPicPr/>
                <p:nvPr/>
              </p:nvPicPr>
              <p:blipFill>
                <a:blip r:embed="rId337"/>
                <a:stretch>
                  <a:fillRect/>
                </a:stretch>
              </p:blipFill>
              <p:spPr>
                <a:xfrm>
                  <a:off x="10594939" y="3989912"/>
                  <a:ext cx="21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7" name="Freihand 226">
                  <a:extLst>
                    <a:ext uri="{FF2B5EF4-FFF2-40B4-BE49-F238E27FC236}">
                      <a16:creationId xmlns:a16="http://schemas.microsoft.com/office/drawing/2014/main" id="{FFACE5C1-C1B6-4A6A-88B3-7E09F0480AA7}"/>
                    </a:ext>
                  </a:extLst>
                </p14:cNvPr>
                <p14:cNvContentPartPr/>
                <p14:nvPr/>
              </p14:nvContentPartPr>
              <p14:xfrm>
                <a:off x="10529779" y="3974792"/>
                <a:ext cx="188280" cy="92160"/>
              </p14:xfrm>
            </p:contentPart>
          </mc:Choice>
          <mc:Fallback>
            <p:pic>
              <p:nvPicPr>
                <p:cNvPr id="227" name="Freihand 226">
                  <a:extLst>
                    <a:ext uri="{FF2B5EF4-FFF2-40B4-BE49-F238E27FC236}">
                      <a16:creationId xmlns:a16="http://schemas.microsoft.com/office/drawing/2014/main" id="{FFACE5C1-C1B6-4A6A-88B3-7E09F0480AA7}"/>
                    </a:ext>
                  </a:extLst>
                </p:cNvPr>
                <p:cNvPicPr/>
                <p:nvPr/>
              </p:nvPicPr>
              <p:blipFill>
                <a:blip r:embed="rId339"/>
                <a:stretch>
                  <a:fillRect/>
                </a:stretch>
              </p:blipFill>
              <p:spPr>
                <a:xfrm>
                  <a:off x="10525459" y="3970472"/>
                  <a:ext cx="196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8" name="Freihand 227">
                  <a:extLst>
                    <a:ext uri="{FF2B5EF4-FFF2-40B4-BE49-F238E27FC236}">
                      <a16:creationId xmlns:a16="http://schemas.microsoft.com/office/drawing/2014/main" id="{826557EA-FAA4-4FA2-AE8E-6296136D5A77}"/>
                    </a:ext>
                  </a:extLst>
                </p14:cNvPr>
                <p14:cNvContentPartPr/>
                <p14:nvPr/>
              </p14:nvContentPartPr>
              <p14:xfrm>
                <a:off x="10794019" y="3921512"/>
                <a:ext cx="144360" cy="15840"/>
              </p14:xfrm>
            </p:contentPart>
          </mc:Choice>
          <mc:Fallback>
            <p:pic>
              <p:nvPicPr>
                <p:cNvPr id="228" name="Freihand 227">
                  <a:extLst>
                    <a:ext uri="{FF2B5EF4-FFF2-40B4-BE49-F238E27FC236}">
                      <a16:creationId xmlns:a16="http://schemas.microsoft.com/office/drawing/2014/main" id="{826557EA-FAA4-4FA2-AE8E-6296136D5A77}"/>
                    </a:ext>
                  </a:extLst>
                </p:cNvPr>
                <p:cNvPicPr/>
                <p:nvPr/>
              </p:nvPicPr>
              <p:blipFill>
                <a:blip r:embed="rId341"/>
                <a:stretch>
                  <a:fillRect/>
                </a:stretch>
              </p:blipFill>
              <p:spPr>
                <a:xfrm>
                  <a:off x="10789699" y="3917192"/>
                  <a:ext cx="153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9" name="Freihand 228">
                  <a:extLst>
                    <a:ext uri="{FF2B5EF4-FFF2-40B4-BE49-F238E27FC236}">
                      <a16:creationId xmlns:a16="http://schemas.microsoft.com/office/drawing/2014/main" id="{72C9DE0B-62DA-46FC-8194-B86A5D62B1C8}"/>
                    </a:ext>
                  </a:extLst>
                </p14:cNvPr>
                <p14:cNvContentPartPr/>
                <p14:nvPr/>
              </p14:nvContentPartPr>
              <p14:xfrm>
                <a:off x="10784299" y="3810272"/>
                <a:ext cx="339840" cy="192240"/>
              </p14:xfrm>
            </p:contentPart>
          </mc:Choice>
          <mc:Fallback>
            <p:pic>
              <p:nvPicPr>
                <p:cNvPr id="229" name="Freihand 228">
                  <a:extLst>
                    <a:ext uri="{FF2B5EF4-FFF2-40B4-BE49-F238E27FC236}">
                      <a16:creationId xmlns:a16="http://schemas.microsoft.com/office/drawing/2014/main" id="{72C9DE0B-62DA-46FC-8194-B86A5D62B1C8}"/>
                    </a:ext>
                  </a:extLst>
                </p:cNvPr>
                <p:cNvPicPr/>
                <p:nvPr/>
              </p:nvPicPr>
              <p:blipFill>
                <a:blip r:embed="rId343"/>
                <a:stretch>
                  <a:fillRect/>
                </a:stretch>
              </p:blipFill>
              <p:spPr>
                <a:xfrm>
                  <a:off x="10779979" y="3805952"/>
                  <a:ext cx="348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30" name="Freihand 229">
                  <a:extLst>
                    <a:ext uri="{FF2B5EF4-FFF2-40B4-BE49-F238E27FC236}">
                      <a16:creationId xmlns:a16="http://schemas.microsoft.com/office/drawing/2014/main" id="{E0264120-5304-4FF9-B0B2-C6778ED430BD}"/>
                    </a:ext>
                  </a:extLst>
                </p14:cNvPr>
                <p14:cNvContentPartPr/>
                <p14:nvPr/>
              </p14:nvContentPartPr>
              <p14:xfrm>
                <a:off x="11153659" y="3778592"/>
                <a:ext cx="88200" cy="206640"/>
              </p14:xfrm>
            </p:contentPart>
          </mc:Choice>
          <mc:Fallback>
            <p:pic>
              <p:nvPicPr>
                <p:cNvPr id="230" name="Freihand 229">
                  <a:extLst>
                    <a:ext uri="{FF2B5EF4-FFF2-40B4-BE49-F238E27FC236}">
                      <a16:creationId xmlns:a16="http://schemas.microsoft.com/office/drawing/2014/main" id="{E0264120-5304-4FF9-B0B2-C6778ED430BD}"/>
                    </a:ext>
                  </a:extLst>
                </p:cNvPr>
                <p:cNvPicPr/>
                <p:nvPr/>
              </p:nvPicPr>
              <p:blipFill>
                <a:blip r:embed="rId345"/>
                <a:stretch>
                  <a:fillRect/>
                </a:stretch>
              </p:blipFill>
              <p:spPr>
                <a:xfrm>
                  <a:off x="11149339" y="3774272"/>
                  <a:ext cx="96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1" name="Freihand 230">
                  <a:extLst>
                    <a:ext uri="{FF2B5EF4-FFF2-40B4-BE49-F238E27FC236}">
                      <a16:creationId xmlns:a16="http://schemas.microsoft.com/office/drawing/2014/main" id="{01E0E787-AD03-423A-8494-3AF4EBFEEE39}"/>
                    </a:ext>
                  </a:extLst>
                </p14:cNvPr>
                <p14:cNvContentPartPr/>
                <p14:nvPr/>
              </p14:nvContentPartPr>
              <p14:xfrm>
                <a:off x="11269579" y="3854192"/>
                <a:ext cx="127080" cy="156960"/>
              </p14:xfrm>
            </p:contentPart>
          </mc:Choice>
          <mc:Fallback>
            <p:pic>
              <p:nvPicPr>
                <p:cNvPr id="231" name="Freihand 230">
                  <a:extLst>
                    <a:ext uri="{FF2B5EF4-FFF2-40B4-BE49-F238E27FC236}">
                      <a16:creationId xmlns:a16="http://schemas.microsoft.com/office/drawing/2014/main" id="{01E0E787-AD03-423A-8494-3AF4EBFEEE39}"/>
                    </a:ext>
                  </a:extLst>
                </p:cNvPr>
                <p:cNvPicPr/>
                <p:nvPr/>
              </p:nvPicPr>
              <p:blipFill>
                <a:blip r:embed="rId347"/>
                <a:stretch>
                  <a:fillRect/>
                </a:stretch>
              </p:blipFill>
              <p:spPr>
                <a:xfrm>
                  <a:off x="11265259" y="3849872"/>
                  <a:ext cx="135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2" name="Freihand 231">
                  <a:extLst>
                    <a:ext uri="{FF2B5EF4-FFF2-40B4-BE49-F238E27FC236}">
                      <a16:creationId xmlns:a16="http://schemas.microsoft.com/office/drawing/2014/main" id="{E78034E8-7D9A-4A13-8C20-430D3EACA865}"/>
                    </a:ext>
                  </a:extLst>
                </p14:cNvPr>
                <p14:cNvContentPartPr/>
                <p14:nvPr/>
              </p14:nvContentPartPr>
              <p14:xfrm>
                <a:off x="11418259" y="3908192"/>
                <a:ext cx="24840" cy="80280"/>
              </p14:xfrm>
            </p:contentPart>
          </mc:Choice>
          <mc:Fallback>
            <p:pic>
              <p:nvPicPr>
                <p:cNvPr id="232" name="Freihand 231">
                  <a:extLst>
                    <a:ext uri="{FF2B5EF4-FFF2-40B4-BE49-F238E27FC236}">
                      <a16:creationId xmlns:a16="http://schemas.microsoft.com/office/drawing/2014/main" id="{E78034E8-7D9A-4A13-8C20-430D3EACA865}"/>
                    </a:ext>
                  </a:extLst>
                </p:cNvPr>
                <p:cNvPicPr/>
                <p:nvPr/>
              </p:nvPicPr>
              <p:blipFill>
                <a:blip r:embed="rId349"/>
                <a:stretch>
                  <a:fillRect/>
                </a:stretch>
              </p:blipFill>
              <p:spPr>
                <a:xfrm>
                  <a:off x="11413939" y="3903872"/>
                  <a:ext cx="33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3" name="Freihand 232">
                  <a:extLst>
                    <a:ext uri="{FF2B5EF4-FFF2-40B4-BE49-F238E27FC236}">
                      <a16:creationId xmlns:a16="http://schemas.microsoft.com/office/drawing/2014/main" id="{B3A19A69-73E3-42FB-803C-D25EC7E5D52B}"/>
                    </a:ext>
                  </a:extLst>
                </p14:cNvPr>
                <p14:cNvContentPartPr/>
                <p14:nvPr/>
              </p14:nvContentPartPr>
              <p14:xfrm>
                <a:off x="11533819" y="3853832"/>
                <a:ext cx="37080" cy="87480"/>
              </p14:xfrm>
            </p:contentPart>
          </mc:Choice>
          <mc:Fallback>
            <p:pic>
              <p:nvPicPr>
                <p:cNvPr id="233" name="Freihand 232">
                  <a:extLst>
                    <a:ext uri="{FF2B5EF4-FFF2-40B4-BE49-F238E27FC236}">
                      <a16:creationId xmlns:a16="http://schemas.microsoft.com/office/drawing/2014/main" id="{B3A19A69-73E3-42FB-803C-D25EC7E5D52B}"/>
                    </a:ext>
                  </a:extLst>
                </p:cNvPr>
                <p:cNvPicPr/>
                <p:nvPr/>
              </p:nvPicPr>
              <p:blipFill>
                <a:blip r:embed="rId351"/>
                <a:stretch>
                  <a:fillRect/>
                </a:stretch>
              </p:blipFill>
              <p:spPr>
                <a:xfrm>
                  <a:off x="11529499" y="3849512"/>
                  <a:ext cx="45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4" name="Freihand 233">
                  <a:extLst>
                    <a:ext uri="{FF2B5EF4-FFF2-40B4-BE49-F238E27FC236}">
                      <a16:creationId xmlns:a16="http://schemas.microsoft.com/office/drawing/2014/main" id="{30F42013-E357-49A8-BDCD-31E754269BD3}"/>
                    </a:ext>
                  </a:extLst>
                </p14:cNvPr>
                <p14:cNvContentPartPr/>
                <p14:nvPr/>
              </p14:nvContentPartPr>
              <p14:xfrm>
                <a:off x="11582059" y="3790832"/>
                <a:ext cx="8640" cy="14040"/>
              </p14:xfrm>
            </p:contentPart>
          </mc:Choice>
          <mc:Fallback>
            <p:pic>
              <p:nvPicPr>
                <p:cNvPr id="234" name="Freihand 233">
                  <a:extLst>
                    <a:ext uri="{FF2B5EF4-FFF2-40B4-BE49-F238E27FC236}">
                      <a16:creationId xmlns:a16="http://schemas.microsoft.com/office/drawing/2014/main" id="{30F42013-E357-49A8-BDCD-31E754269BD3}"/>
                    </a:ext>
                  </a:extLst>
                </p:cNvPr>
                <p:cNvPicPr/>
                <p:nvPr/>
              </p:nvPicPr>
              <p:blipFill>
                <a:blip r:embed="rId353"/>
                <a:stretch>
                  <a:fillRect/>
                </a:stretch>
              </p:blipFill>
              <p:spPr>
                <a:xfrm>
                  <a:off x="11577739" y="3786512"/>
                  <a:ext cx="17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5" name="Freihand 234">
                  <a:extLst>
                    <a:ext uri="{FF2B5EF4-FFF2-40B4-BE49-F238E27FC236}">
                      <a16:creationId xmlns:a16="http://schemas.microsoft.com/office/drawing/2014/main" id="{83D29E61-6564-4E2C-9573-E55F11AA7424}"/>
                    </a:ext>
                  </a:extLst>
                </p14:cNvPr>
                <p14:cNvContentPartPr/>
                <p14:nvPr/>
              </p14:nvContentPartPr>
              <p14:xfrm>
                <a:off x="11571619" y="3735032"/>
                <a:ext cx="128520" cy="264960"/>
              </p14:xfrm>
            </p:contentPart>
          </mc:Choice>
          <mc:Fallback>
            <p:pic>
              <p:nvPicPr>
                <p:cNvPr id="235" name="Freihand 234">
                  <a:extLst>
                    <a:ext uri="{FF2B5EF4-FFF2-40B4-BE49-F238E27FC236}">
                      <a16:creationId xmlns:a16="http://schemas.microsoft.com/office/drawing/2014/main" id="{83D29E61-6564-4E2C-9573-E55F11AA7424}"/>
                    </a:ext>
                  </a:extLst>
                </p:cNvPr>
                <p:cNvPicPr/>
                <p:nvPr/>
              </p:nvPicPr>
              <p:blipFill>
                <a:blip r:embed="rId355"/>
                <a:stretch>
                  <a:fillRect/>
                </a:stretch>
              </p:blipFill>
              <p:spPr>
                <a:xfrm>
                  <a:off x="11567299" y="3730712"/>
                  <a:ext cx="1371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7" name="Freihand 236">
                  <a:extLst>
                    <a:ext uri="{FF2B5EF4-FFF2-40B4-BE49-F238E27FC236}">
                      <a16:creationId xmlns:a16="http://schemas.microsoft.com/office/drawing/2014/main" id="{D72EF282-5E92-40CD-8D92-1D273FA08DA1}"/>
                    </a:ext>
                  </a:extLst>
                </p14:cNvPr>
                <p14:cNvContentPartPr/>
                <p14:nvPr/>
              </p14:nvContentPartPr>
              <p14:xfrm>
                <a:off x="9946939" y="3974072"/>
                <a:ext cx="296640" cy="21600"/>
              </p14:xfrm>
            </p:contentPart>
          </mc:Choice>
          <mc:Fallback>
            <p:pic>
              <p:nvPicPr>
                <p:cNvPr id="237" name="Freihand 236">
                  <a:extLst>
                    <a:ext uri="{FF2B5EF4-FFF2-40B4-BE49-F238E27FC236}">
                      <a16:creationId xmlns:a16="http://schemas.microsoft.com/office/drawing/2014/main" id="{D72EF282-5E92-40CD-8D92-1D273FA08DA1}"/>
                    </a:ext>
                  </a:extLst>
                </p:cNvPr>
                <p:cNvPicPr/>
                <p:nvPr/>
              </p:nvPicPr>
              <p:blipFill>
                <a:blip r:embed="rId357"/>
                <a:stretch>
                  <a:fillRect/>
                </a:stretch>
              </p:blipFill>
              <p:spPr>
                <a:xfrm>
                  <a:off x="9942619" y="3969752"/>
                  <a:ext cx="305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8" name="Freihand 237">
                  <a:extLst>
                    <a:ext uri="{FF2B5EF4-FFF2-40B4-BE49-F238E27FC236}">
                      <a16:creationId xmlns:a16="http://schemas.microsoft.com/office/drawing/2014/main" id="{6542B268-7A7E-4336-AA36-6CD428092465}"/>
                    </a:ext>
                  </a:extLst>
                </p14:cNvPr>
                <p14:cNvContentPartPr/>
                <p14:nvPr/>
              </p14:nvContentPartPr>
              <p14:xfrm>
                <a:off x="10192459" y="3906392"/>
                <a:ext cx="66240" cy="133560"/>
              </p14:xfrm>
            </p:contentPart>
          </mc:Choice>
          <mc:Fallback>
            <p:pic>
              <p:nvPicPr>
                <p:cNvPr id="238" name="Freihand 237">
                  <a:extLst>
                    <a:ext uri="{FF2B5EF4-FFF2-40B4-BE49-F238E27FC236}">
                      <a16:creationId xmlns:a16="http://schemas.microsoft.com/office/drawing/2014/main" id="{6542B268-7A7E-4336-AA36-6CD428092465}"/>
                    </a:ext>
                  </a:extLst>
                </p:cNvPr>
                <p:cNvPicPr/>
                <p:nvPr/>
              </p:nvPicPr>
              <p:blipFill>
                <a:blip r:embed="rId359"/>
                <a:stretch>
                  <a:fillRect/>
                </a:stretch>
              </p:blipFill>
              <p:spPr>
                <a:xfrm>
                  <a:off x="10188139" y="3902072"/>
                  <a:ext cx="748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40" name="Freihand 239">
                  <a:extLst>
                    <a:ext uri="{FF2B5EF4-FFF2-40B4-BE49-F238E27FC236}">
                      <a16:creationId xmlns:a16="http://schemas.microsoft.com/office/drawing/2014/main" id="{6903AC4B-314F-4BC5-90B7-4E321591588A}"/>
                    </a:ext>
                  </a:extLst>
                </p14:cNvPr>
                <p14:cNvContentPartPr/>
                <p14:nvPr/>
              </p14:nvContentPartPr>
              <p14:xfrm>
                <a:off x="7862539" y="3755192"/>
                <a:ext cx="341640" cy="172080"/>
              </p14:xfrm>
            </p:contentPart>
          </mc:Choice>
          <mc:Fallback>
            <p:pic>
              <p:nvPicPr>
                <p:cNvPr id="240" name="Freihand 239">
                  <a:extLst>
                    <a:ext uri="{FF2B5EF4-FFF2-40B4-BE49-F238E27FC236}">
                      <a16:creationId xmlns:a16="http://schemas.microsoft.com/office/drawing/2014/main" id="{6903AC4B-314F-4BC5-90B7-4E321591588A}"/>
                    </a:ext>
                  </a:extLst>
                </p:cNvPr>
                <p:cNvPicPr/>
                <p:nvPr/>
              </p:nvPicPr>
              <p:blipFill>
                <a:blip r:embed="rId361"/>
                <a:stretch>
                  <a:fillRect/>
                </a:stretch>
              </p:blipFill>
              <p:spPr>
                <a:xfrm>
                  <a:off x="7858219" y="3750872"/>
                  <a:ext cx="3502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1" name="Freihand 240">
                  <a:extLst>
                    <a:ext uri="{FF2B5EF4-FFF2-40B4-BE49-F238E27FC236}">
                      <a16:creationId xmlns:a16="http://schemas.microsoft.com/office/drawing/2014/main" id="{4D9AD9D7-D143-46D4-AE15-E4F0C4C23DB6}"/>
                    </a:ext>
                  </a:extLst>
                </p14:cNvPr>
                <p14:cNvContentPartPr/>
                <p14:nvPr/>
              </p14:nvContentPartPr>
              <p14:xfrm>
                <a:off x="8177539" y="3663392"/>
                <a:ext cx="30600" cy="15840"/>
              </p14:xfrm>
            </p:contentPart>
          </mc:Choice>
          <mc:Fallback>
            <p:pic>
              <p:nvPicPr>
                <p:cNvPr id="241" name="Freihand 240">
                  <a:extLst>
                    <a:ext uri="{FF2B5EF4-FFF2-40B4-BE49-F238E27FC236}">
                      <a16:creationId xmlns:a16="http://schemas.microsoft.com/office/drawing/2014/main" id="{4D9AD9D7-D143-46D4-AE15-E4F0C4C23DB6}"/>
                    </a:ext>
                  </a:extLst>
                </p:cNvPr>
                <p:cNvPicPr/>
                <p:nvPr/>
              </p:nvPicPr>
              <p:blipFill>
                <a:blip r:embed="rId363"/>
                <a:stretch>
                  <a:fillRect/>
                </a:stretch>
              </p:blipFill>
              <p:spPr>
                <a:xfrm>
                  <a:off x="8173219" y="3659072"/>
                  <a:ext cx="39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2" name="Freihand 241">
                  <a:extLst>
                    <a:ext uri="{FF2B5EF4-FFF2-40B4-BE49-F238E27FC236}">
                      <a16:creationId xmlns:a16="http://schemas.microsoft.com/office/drawing/2014/main" id="{B4383B7C-A957-4A0F-BF04-2310B5CD8D37}"/>
                    </a:ext>
                  </a:extLst>
                </p14:cNvPr>
                <p14:cNvContentPartPr/>
                <p14:nvPr/>
              </p14:nvContentPartPr>
              <p14:xfrm>
                <a:off x="8356099" y="3648632"/>
                <a:ext cx="214920" cy="208800"/>
              </p14:xfrm>
            </p:contentPart>
          </mc:Choice>
          <mc:Fallback>
            <p:pic>
              <p:nvPicPr>
                <p:cNvPr id="242" name="Freihand 241">
                  <a:extLst>
                    <a:ext uri="{FF2B5EF4-FFF2-40B4-BE49-F238E27FC236}">
                      <a16:creationId xmlns:a16="http://schemas.microsoft.com/office/drawing/2014/main" id="{B4383B7C-A957-4A0F-BF04-2310B5CD8D37}"/>
                    </a:ext>
                  </a:extLst>
                </p:cNvPr>
                <p:cNvPicPr/>
                <p:nvPr/>
              </p:nvPicPr>
              <p:blipFill>
                <a:blip r:embed="rId365"/>
                <a:stretch>
                  <a:fillRect/>
                </a:stretch>
              </p:blipFill>
              <p:spPr>
                <a:xfrm>
                  <a:off x="8351779" y="3644312"/>
                  <a:ext cx="223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3" name="Freihand 242">
                  <a:extLst>
                    <a:ext uri="{FF2B5EF4-FFF2-40B4-BE49-F238E27FC236}">
                      <a16:creationId xmlns:a16="http://schemas.microsoft.com/office/drawing/2014/main" id="{BA174B32-2DA5-467A-B8B9-4E9BFCD49F3F}"/>
                    </a:ext>
                  </a:extLst>
                </p14:cNvPr>
                <p14:cNvContentPartPr/>
                <p14:nvPr/>
              </p14:nvContentPartPr>
              <p14:xfrm>
                <a:off x="8585059" y="3646112"/>
                <a:ext cx="28800" cy="54720"/>
              </p14:xfrm>
            </p:contentPart>
          </mc:Choice>
          <mc:Fallback>
            <p:pic>
              <p:nvPicPr>
                <p:cNvPr id="243" name="Freihand 242">
                  <a:extLst>
                    <a:ext uri="{FF2B5EF4-FFF2-40B4-BE49-F238E27FC236}">
                      <a16:creationId xmlns:a16="http://schemas.microsoft.com/office/drawing/2014/main" id="{BA174B32-2DA5-467A-B8B9-4E9BFCD49F3F}"/>
                    </a:ext>
                  </a:extLst>
                </p:cNvPr>
                <p:cNvPicPr/>
                <p:nvPr/>
              </p:nvPicPr>
              <p:blipFill>
                <a:blip r:embed="rId367"/>
                <a:stretch>
                  <a:fillRect/>
                </a:stretch>
              </p:blipFill>
              <p:spPr>
                <a:xfrm>
                  <a:off x="8580739" y="3641792"/>
                  <a:ext cx="374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44" name="Freihand 243">
                  <a:extLst>
                    <a:ext uri="{FF2B5EF4-FFF2-40B4-BE49-F238E27FC236}">
                      <a16:creationId xmlns:a16="http://schemas.microsoft.com/office/drawing/2014/main" id="{F6AF83D6-3C1A-427A-B329-BD29732310B8}"/>
                    </a:ext>
                  </a:extLst>
                </p14:cNvPr>
                <p14:cNvContentPartPr/>
                <p14:nvPr/>
              </p14:nvContentPartPr>
              <p14:xfrm>
                <a:off x="8638339" y="3641072"/>
                <a:ext cx="100440" cy="143280"/>
              </p14:xfrm>
            </p:contentPart>
          </mc:Choice>
          <mc:Fallback>
            <p:pic>
              <p:nvPicPr>
                <p:cNvPr id="244" name="Freihand 243">
                  <a:extLst>
                    <a:ext uri="{FF2B5EF4-FFF2-40B4-BE49-F238E27FC236}">
                      <a16:creationId xmlns:a16="http://schemas.microsoft.com/office/drawing/2014/main" id="{F6AF83D6-3C1A-427A-B329-BD29732310B8}"/>
                    </a:ext>
                  </a:extLst>
                </p:cNvPr>
                <p:cNvPicPr/>
                <p:nvPr/>
              </p:nvPicPr>
              <p:blipFill>
                <a:blip r:embed="rId369"/>
                <a:stretch>
                  <a:fillRect/>
                </a:stretch>
              </p:blipFill>
              <p:spPr>
                <a:xfrm>
                  <a:off x="8634019" y="3636752"/>
                  <a:ext cx="109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45" name="Freihand 244">
                  <a:extLst>
                    <a:ext uri="{FF2B5EF4-FFF2-40B4-BE49-F238E27FC236}">
                      <a16:creationId xmlns:a16="http://schemas.microsoft.com/office/drawing/2014/main" id="{FFDEA29F-B659-460D-A8BE-4A3D31CA58E5}"/>
                    </a:ext>
                  </a:extLst>
                </p14:cNvPr>
                <p14:cNvContentPartPr/>
                <p14:nvPr/>
              </p14:nvContentPartPr>
              <p14:xfrm>
                <a:off x="8720059" y="3636392"/>
                <a:ext cx="179640" cy="164520"/>
              </p14:xfrm>
            </p:contentPart>
          </mc:Choice>
          <mc:Fallback>
            <p:pic>
              <p:nvPicPr>
                <p:cNvPr id="245" name="Freihand 244">
                  <a:extLst>
                    <a:ext uri="{FF2B5EF4-FFF2-40B4-BE49-F238E27FC236}">
                      <a16:creationId xmlns:a16="http://schemas.microsoft.com/office/drawing/2014/main" id="{FFDEA29F-B659-460D-A8BE-4A3D31CA58E5}"/>
                    </a:ext>
                  </a:extLst>
                </p:cNvPr>
                <p:cNvPicPr/>
                <p:nvPr/>
              </p:nvPicPr>
              <p:blipFill>
                <a:blip r:embed="rId371"/>
                <a:stretch>
                  <a:fillRect/>
                </a:stretch>
              </p:blipFill>
              <p:spPr>
                <a:xfrm>
                  <a:off x="8715739" y="3632072"/>
                  <a:ext cx="188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46" name="Freihand 245">
                  <a:extLst>
                    <a:ext uri="{FF2B5EF4-FFF2-40B4-BE49-F238E27FC236}">
                      <a16:creationId xmlns:a16="http://schemas.microsoft.com/office/drawing/2014/main" id="{DADCC4B8-D322-46D8-99EE-3166831F01C2}"/>
                    </a:ext>
                  </a:extLst>
                </p14:cNvPr>
                <p14:cNvContentPartPr/>
                <p14:nvPr/>
              </p14:nvContentPartPr>
              <p14:xfrm>
                <a:off x="8967379" y="3717032"/>
                <a:ext cx="143640" cy="111600"/>
              </p14:xfrm>
            </p:contentPart>
          </mc:Choice>
          <mc:Fallback>
            <p:pic>
              <p:nvPicPr>
                <p:cNvPr id="246" name="Freihand 245">
                  <a:extLst>
                    <a:ext uri="{FF2B5EF4-FFF2-40B4-BE49-F238E27FC236}">
                      <a16:creationId xmlns:a16="http://schemas.microsoft.com/office/drawing/2014/main" id="{DADCC4B8-D322-46D8-99EE-3166831F01C2}"/>
                    </a:ext>
                  </a:extLst>
                </p:cNvPr>
                <p:cNvPicPr/>
                <p:nvPr/>
              </p:nvPicPr>
              <p:blipFill>
                <a:blip r:embed="rId373"/>
                <a:stretch>
                  <a:fillRect/>
                </a:stretch>
              </p:blipFill>
              <p:spPr>
                <a:xfrm>
                  <a:off x="8963059" y="3712712"/>
                  <a:ext cx="152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47" name="Freihand 246">
                  <a:extLst>
                    <a:ext uri="{FF2B5EF4-FFF2-40B4-BE49-F238E27FC236}">
                      <a16:creationId xmlns:a16="http://schemas.microsoft.com/office/drawing/2014/main" id="{3D938A92-6C66-45C5-AAD0-6CDFAD26F06E}"/>
                    </a:ext>
                  </a:extLst>
                </p14:cNvPr>
                <p14:cNvContentPartPr/>
                <p14:nvPr/>
              </p14:nvContentPartPr>
              <p14:xfrm>
                <a:off x="9139099" y="3669152"/>
                <a:ext cx="31320" cy="52560"/>
              </p14:xfrm>
            </p:contentPart>
          </mc:Choice>
          <mc:Fallback>
            <p:pic>
              <p:nvPicPr>
                <p:cNvPr id="247" name="Freihand 246">
                  <a:extLst>
                    <a:ext uri="{FF2B5EF4-FFF2-40B4-BE49-F238E27FC236}">
                      <a16:creationId xmlns:a16="http://schemas.microsoft.com/office/drawing/2014/main" id="{3D938A92-6C66-45C5-AAD0-6CDFAD26F06E}"/>
                    </a:ext>
                  </a:extLst>
                </p:cNvPr>
                <p:cNvPicPr/>
                <p:nvPr/>
              </p:nvPicPr>
              <p:blipFill>
                <a:blip r:embed="rId375"/>
                <a:stretch>
                  <a:fillRect/>
                </a:stretch>
              </p:blipFill>
              <p:spPr>
                <a:xfrm>
                  <a:off x="9134779" y="3664832"/>
                  <a:ext cx="39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8" name="Freihand 247">
                  <a:extLst>
                    <a:ext uri="{FF2B5EF4-FFF2-40B4-BE49-F238E27FC236}">
                      <a16:creationId xmlns:a16="http://schemas.microsoft.com/office/drawing/2014/main" id="{DAF2BE7B-1F8E-4737-9D08-1824489595FF}"/>
                    </a:ext>
                  </a:extLst>
                </p14:cNvPr>
                <p14:cNvContentPartPr/>
                <p14:nvPr/>
              </p14:nvContentPartPr>
              <p14:xfrm>
                <a:off x="9195619" y="3661952"/>
                <a:ext cx="115560" cy="147240"/>
              </p14:xfrm>
            </p:contentPart>
          </mc:Choice>
          <mc:Fallback>
            <p:pic>
              <p:nvPicPr>
                <p:cNvPr id="248" name="Freihand 247">
                  <a:extLst>
                    <a:ext uri="{FF2B5EF4-FFF2-40B4-BE49-F238E27FC236}">
                      <a16:creationId xmlns:a16="http://schemas.microsoft.com/office/drawing/2014/main" id="{DAF2BE7B-1F8E-4737-9D08-1824489595FF}"/>
                    </a:ext>
                  </a:extLst>
                </p:cNvPr>
                <p:cNvPicPr/>
                <p:nvPr/>
              </p:nvPicPr>
              <p:blipFill>
                <a:blip r:embed="rId377"/>
                <a:stretch>
                  <a:fillRect/>
                </a:stretch>
              </p:blipFill>
              <p:spPr>
                <a:xfrm>
                  <a:off x="9191299" y="3657632"/>
                  <a:ext cx="124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0" name="Freihand 249">
                  <a:extLst>
                    <a:ext uri="{FF2B5EF4-FFF2-40B4-BE49-F238E27FC236}">
                      <a16:creationId xmlns:a16="http://schemas.microsoft.com/office/drawing/2014/main" id="{1EE4DFEE-39DE-465E-B1AE-4E243254229B}"/>
                    </a:ext>
                  </a:extLst>
                </p14:cNvPr>
                <p14:cNvContentPartPr/>
                <p14:nvPr/>
              </p14:nvContentPartPr>
              <p14:xfrm>
                <a:off x="9385699" y="3776432"/>
                <a:ext cx="129600" cy="87480"/>
              </p14:xfrm>
            </p:contentPart>
          </mc:Choice>
          <mc:Fallback>
            <p:pic>
              <p:nvPicPr>
                <p:cNvPr id="250" name="Freihand 249">
                  <a:extLst>
                    <a:ext uri="{FF2B5EF4-FFF2-40B4-BE49-F238E27FC236}">
                      <a16:creationId xmlns:a16="http://schemas.microsoft.com/office/drawing/2014/main" id="{1EE4DFEE-39DE-465E-B1AE-4E243254229B}"/>
                    </a:ext>
                  </a:extLst>
                </p:cNvPr>
                <p:cNvPicPr/>
                <p:nvPr/>
              </p:nvPicPr>
              <p:blipFill>
                <a:blip r:embed="rId379"/>
                <a:stretch>
                  <a:fillRect/>
                </a:stretch>
              </p:blipFill>
              <p:spPr>
                <a:xfrm>
                  <a:off x="9381379" y="3772112"/>
                  <a:ext cx="1382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1" name="Freihand 250">
                  <a:extLst>
                    <a:ext uri="{FF2B5EF4-FFF2-40B4-BE49-F238E27FC236}">
                      <a16:creationId xmlns:a16="http://schemas.microsoft.com/office/drawing/2014/main" id="{FA73AED0-EFAE-4F9B-BC3C-8B026F795AE4}"/>
                    </a:ext>
                  </a:extLst>
                </p14:cNvPr>
                <p14:cNvContentPartPr/>
                <p14:nvPr/>
              </p14:nvContentPartPr>
              <p14:xfrm>
                <a:off x="9526099" y="3757352"/>
                <a:ext cx="12600" cy="41040"/>
              </p14:xfrm>
            </p:contentPart>
          </mc:Choice>
          <mc:Fallback>
            <p:pic>
              <p:nvPicPr>
                <p:cNvPr id="251" name="Freihand 250">
                  <a:extLst>
                    <a:ext uri="{FF2B5EF4-FFF2-40B4-BE49-F238E27FC236}">
                      <a16:creationId xmlns:a16="http://schemas.microsoft.com/office/drawing/2014/main" id="{FA73AED0-EFAE-4F9B-BC3C-8B026F795AE4}"/>
                    </a:ext>
                  </a:extLst>
                </p:cNvPr>
                <p:cNvPicPr/>
                <p:nvPr/>
              </p:nvPicPr>
              <p:blipFill>
                <a:blip r:embed="rId381"/>
                <a:stretch>
                  <a:fillRect/>
                </a:stretch>
              </p:blipFill>
              <p:spPr>
                <a:xfrm>
                  <a:off x="9521779" y="3753032"/>
                  <a:ext cx="21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2" name="Freihand 251">
                  <a:extLst>
                    <a:ext uri="{FF2B5EF4-FFF2-40B4-BE49-F238E27FC236}">
                      <a16:creationId xmlns:a16="http://schemas.microsoft.com/office/drawing/2014/main" id="{084FC7D8-5B04-4FBE-B2C8-5E627740C5BC}"/>
                    </a:ext>
                  </a:extLst>
                </p14:cNvPr>
                <p14:cNvContentPartPr/>
                <p14:nvPr/>
              </p14:nvContentPartPr>
              <p14:xfrm>
                <a:off x="9551659" y="3700472"/>
                <a:ext cx="280440" cy="173880"/>
              </p14:xfrm>
            </p:contentPart>
          </mc:Choice>
          <mc:Fallback>
            <p:pic>
              <p:nvPicPr>
                <p:cNvPr id="252" name="Freihand 251">
                  <a:extLst>
                    <a:ext uri="{FF2B5EF4-FFF2-40B4-BE49-F238E27FC236}">
                      <a16:creationId xmlns:a16="http://schemas.microsoft.com/office/drawing/2014/main" id="{084FC7D8-5B04-4FBE-B2C8-5E627740C5BC}"/>
                    </a:ext>
                  </a:extLst>
                </p:cNvPr>
                <p:cNvPicPr/>
                <p:nvPr/>
              </p:nvPicPr>
              <p:blipFill>
                <a:blip r:embed="rId383"/>
                <a:stretch>
                  <a:fillRect/>
                </a:stretch>
              </p:blipFill>
              <p:spPr>
                <a:xfrm>
                  <a:off x="9547339" y="3696152"/>
                  <a:ext cx="289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53" name="Freihand 252">
                  <a:extLst>
                    <a:ext uri="{FF2B5EF4-FFF2-40B4-BE49-F238E27FC236}">
                      <a16:creationId xmlns:a16="http://schemas.microsoft.com/office/drawing/2014/main" id="{7BDBF00F-0633-42BB-B7FB-47BC12880100}"/>
                    </a:ext>
                  </a:extLst>
                </p14:cNvPr>
                <p14:cNvContentPartPr/>
                <p14:nvPr/>
              </p14:nvContentPartPr>
              <p14:xfrm>
                <a:off x="9314059" y="3852752"/>
                <a:ext cx="584640" cy="68760"/>
              </p14:xfrm>
            </p:contentPart>
          </mc:Choice>
          <mc:Fallback>
            <p:pic>
              <p:nvPicPr>
                <p:cNvPr id="253" name="Freihand 252">
                  <a:extLst>
                    <a:ext uri="{FF2B5EF4-FFF2-40B4-BE49-F238E27FC236}">
                      <a16:creationId xmlns:a16="http://schemas.microsoft.com/office/drawing/2014/main" id="{7BDBF00F-0633-42BB-B7FB-47BC12880100}"/>
                    </a:ext>
                  </a:extLst>
                </p:cNvPr>
                <p:cNvPicPr/>
                <p:nvPr/>
              </p:nvPicPr>
              <p:blipFill>
                <a:blip r:embed="rId385"/>
                <a:stretch>
                  <a:fillRect/>
                </a:stretch>
              </p:blipFill>
              <p:spPr>
                <a:xfrm>
                  <a:off x="9309379" y="3848432"/>
                  <a:ext cx="593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54" name="Freihand 253">
                  <a:extLst>
                    <a:ext uri="{FF2B5EF4-FFF2-40B4-BE49-F238E27FC236}">
                      <a16:creationId xmlns:a16="http://schemas.microsoft.com/office/drawing/2014/main" id="{3F311A99-EFCD-4474-A886-98D1D1C2167E}"/>
                    </a:ext>
                  </a:extLst>
                </p14:cNvPr>
                <p14:cNvContentPartPr/>
                <p14:nvPr/>
              </p14:nvContentPartPr>
              <p14:xfrm>
                <a:off x="7825099" y="4029512"/>
                <a:ext cx="266040" cy="151920"/>
              </p14:xfrm>
            </p:contentPart>
          </mc:Choice>
          <mc:Fallback>
            <p:pic>
              <p:nvPicPr>
                <p:cNvPr id="254" name="Freihand 253">
                  <a:extLst>
                    <a:ext uri="{FF2B5EF4-FFF2-40B4-BE49-F238E27FC236}">
                      <a16:creationId xmlns:a16="http://schemas.microsoft.com/office/drawing/2014/main" id="{3F311A99-EFCD-4474-A886-98D1D1C2167E}"/>
                    </a:ext>
                  </a:extLst>
                </p:cNvPr>
                <p:cNvPicPr/>
                <p:nvPr/>
              </p:nvPicPr>
              <p:blipFill>
                <a:blip r:embed="rId387"/>
                <a:stretch>
                  <a:fillRect/>
                </a:stretch>
              </p:blipFill>
              <p:spPr>
                <a:xfrm>
                  <a:off x="7820779" y="4025192"/>
                  <a:ext cx="274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55" name="Freihand 254">
                  <a:extLst>
                    <a:ext uri="{FF2B5EF4-FFF2-40B4-BE49-F238E27FC236}">
                      <a16:creationId xmlns:a16="http://schemas.microsoft.com/office/drawing/2014/main" id="{DFE7E589-C05B-4EEE-B4D4-AB8EC97FC843}"/>
                    </a:ext>
                  </a:extLst>
                </p14:cNvPr>
                <p14:cNvContentPartPr/>
                <p14:nvPr/>
              </p14:nvContentPartPr>
              <p14:xfrm>
                <a:off x="8070619" y="3969752"/>
                <a:ext cx="21600" cy="22680"/>
              </p14:xfrm>
            </p:contentPart>
          </mc:Choice>
          <mc:Fallback>
            <p:pic>
              <p:nvPicPr>
                <p:cNvPr id="255" name="Freihand 254">
                  <a:extLst>
                    <a:ext uri="{FF2B5EF4-FFF2-40B4-BE49-F238E27FC236}">
                      <a16:creationId xmlns:a16="http://schemas.microsoft.com/office/drawing/2014/main" id="{DFE7E589-C05B-4EEE-B4D4-AB8EC97FC843}"/>
                    </a:ext>
                  </a:extLst>
                </p:cNvPr>
                <p:cNvPicPr/>
                <p:nvPr/>
              </p:nvPicPr>
              <p:blipFill>
                <a:blip r:embed="rId389"/>
                <a:stretch>
                  <a:fillRect/>
                </a:stretch>
              </p:blipFill>
              <p:spPr>
                <a:xfrm>
                  <a:off x="8066299" y="3965432"/>
                  <a:ext cx="30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56" name="Freihand 255">
                  <a:extLst>
                    <a:ext uri="{FF2B5EF4-FFF2-40B4-BE49-F238E27FC236}">
                      <a16:creationId xmlns:a16="http://schemas.microsoft.com/office/drawing/2014/main" id="{AB502960-5284-4F96-B7F2-D068063A419E}"/>
                    </a:ext>
                  </a:extLst>
                </p14:cNvPr>
                <p14:cNvContentPartPr/>
                <p14:nvPr/>
              </p14:nvContentPartPr>
              <p14:xfrm>
                <a:off x="8141539" y="3977672"/>
                <a:ext cx="162720" cy="166320"/>
              </p14:xfrm>
            </p:contentPart>
          </mc:Choice>
          <mc:Fallback>
            <p:pic>
              <p:nvPicPr>
                <p:cNvPr id="256" name="Freihand 255">
                  <a:extLst>
                    <a:ext uri="{FF2B5EF4-FFF2-40B4-BE49-F238E27FC236}">
                      <a16:creationId xmlns:a16="http://schemas.microsoft.com/office/drawing/2014/main" id="{AB502960-5284-4F96-B7F2-D068063A419E}"/>
                    </a:ext>
                  </a:extLst>
                </p:cNvPr>
                <p:cNvPicPr/>
                <p:nvPr/>
              </p:nvPicPr>
              <p:blipFill>
                <a:blip r:embed="rId391"/>
                <a:stretch>
                  <a:fillRect/>
                </a:stretch>
              </p:blipFill>
              <p:spPr>
                <a:xfrm>
                  <a:off x="8137219" y="3973352"/>
                  <a:ext cx="171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57" name="Freihand 256">
                  <a:extLst>
                    <a:ext uri="{FF2B5EF4-FFF2-40B4-BE49-F238E27FC236}">
                      <a16:creationId xmlns:a16="http://schemas.microsoft.com/office/drawing/2014/main" id="{92075FF9-BDE7-4F9E-BB7A-6F436554AE96}"/>
                    </a:ext>
                  </a:extLst>
                </p14:cNvPr>
                <p14:cNvContentPartPr/>
                <p14:nvPr/>
              </p14:nvContentPartPr>
              <p14:xfrm>
                <a:off x="8228299" y="4054712"/>
                <a:ext cx="232920" cy="107640"/>
              </p14:xfrm>
            </p:contentPart>
          </mc:Choice>
          <mc:Fallback>
            <p:pic>
              <p:nvPicPr>
                <p:cNvPr id="257" name="Freihand 256">
                  <a:extLst>
                    <a:ext uri="{FF2B5EF4-FFF2-40B4-BE49-F238E27FC236}">
                      <a16:creationId xmlns:a16="http://schemas.microsoft.com/office/drawing/2014/main" id="{92075FF9-BDE7-4F9E-BB7A-6F436554AE96}"/>
                    </a:ext>
                  </a:extLst>
                </p:cNvPr>
                <p:cNvPicPr/>
                <p:nvPr/>
              </p:nvPicPr>
              <p:blipFill>
                <a:blip r:embed="rId393"/>
                <a:stretch>
                  <a:fillRect/>
                </a:stretch>
              </p:blipFill>
              <p:spPr>
                <a:xfrm>
                  <a:off x="8223979" y="4050392"/>
                  <a:ext cx="241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8" name="Freihand 257">
                  <a:extLst>
                    <a:ext uri="{FF2B5EF4-FFF2-40B4-BE49-F238E27FC236}">
                      <a16:creationId xmlns:a16="http://schemas.microsoft.com/office/drawing/2014/main" id="{68FA9831-0319-44AA-B6FC-6CC509808DA4}"/>
                    </a:ext>
                  </a:extLst>
                </p14:cNvPr>
                <p14:cNvContentPartPr/>
                <p14:nvPr/>
              </p14:nvContentPartPr>
              <p14:xfrm>
                <a:off x="8472379" y="3975512"/>
                <a:ext cx="37800" cy="54000"/>
              </p14:xfrm>
            </p:contentPart>
          </mc:Choice>
          <mc:Fallback>
            <p:pic>
              <p:nvPicPr>
                <p:cNvPr id="258" name="Freihand 257">
                  <a:extLst>
                    <a:ext uri="{FF2B5EF4-FFF2-40B4-BE49-F238E27FC236}">
                      <a16:creationId xmlns:a16="http://schemas.microsoft.com/office/drawing/2014/main" id="{68FA9831-0319-44AA-B6FC-6CC509808DA4}"/>
                    </a:ext>
                  </a:extLst>
                </p:cNvPr>
                <p:cNvPicPr/>
                <p:nvPr/>
              </p:nvPicPr>
              <p:blipFill>
                <a:blip r:embed="rId395"/>
                <a:stretch>
                  <a:fillRect/>
                </a:stretch>
              </p:blipFill>
              <p:spPr>
                <a:xfrm>
                  <a:off x="8468059" y="3971192"/>
                  <a:ext cx="46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9" name="Freihand 258">
                  <a:extLst>
                    <a:ext uri="{FF2B5EF4-FFF2-40B4-BE49-F238E27FC236}">
                      <a16:creationId xmlns:a16="http://schemas.microsoft.com/office/drawing/2014/main" id="{3BA9415F-3E4D-45F4-9390-6A66630B6551}"/>
                    </a:ext>
                  </a:extLst>
                </p14:cNvPr>
                <p14:cNvContentPartPr/>
                <p14:nvPr/>
              </p14:nvContentPartPr>
              <p14:xfrm>
                <a:off x="8493259" y="3980552"/>
                <a:ext cx="162720" cy="153720"/>
              </p14:xfrm>
            </p:contentPart>
          </mc:Choice>
          <mc:Fallback>
            <p:pic>
              <p:nvPicPr>
                <p:cNvPr id="259" name="Freihand 258">
                  <a:extLst>
                    <a:ext uri="{FF2B5EF4-FFF2-40B4-BE49-F238E27FC236}">
                      <a16:creationId xmlns:a16="http://schemas.microsoft.com/office/drawing/2014/main" id="{3BA9415F-3E4D-45F4-9390-6A66630B6551}"/>
                    </a:ext>
                  </a:extLst>
                </p:cNvPr>
                <p:cNvPicPr/>
                <p:nvPr/>
              </p:nvPicPr>
              <p:blipFill>
                <a:blip r:embed="rId397"/>
                <a:stretch>
                  <a:fillRect/>
                </a:stretch>
              </p:blipFill>
              <p:spPr>
                <a:xfrm>
                  <a:off x="8488939" y="3976232"/>
                  <a:ext cx="171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60" name="Freihand 259">
                  <a:extLst>
                    <a:ext uri="{FF2B5EF4-FFF2-40B4-BE49-F238E27FC236}">
                      <a16:creationId xmlns:a16="http://schemas.microsoft.com/office/drawing/2014/main" id="{2D898D80-BCE1-4027-95BC-47ADC8CEC187}"/>
                    </a:ext>
                  </a:extLst>
                </p14:cNvPr>
                <p14:cNvContentPartPr/>
                <p14:nvPr/>
              </p14:nvContentPartPr>
              <p14:xfrm>
                <a:off x="8677579" y="3952832"/>
                <a:ext cx="43920" cy="160920"/>
              </p14:xfrm>
            </p:contentPart>
          </mc:Choice>
          <mc:Fallback>
            <p:pic>
              <p:nvPicPr>
                <p:cNvPr id="260" name="Freihand 259">
                  <a:extLst>
                    <a:ext uri="{FF2B5EF4-FFF2-40B4-BE49-F238E27FC236}">
                      <a16:creationId xmlns:a16="http://schemas.microsoft.com/office/drawing/2014/main" id="{2D898D80-BCE1-4027-95BC-47ADC8CEC187}"/>
                    </a:ext>
                  </a:extLst>
                </p:cNvPr>
                <p:cNvPicPr/>
                <p:nvPr/>
              </p:nvPicPr>
              <p:blipFill>
                <a:blip r:embed="rId399"/>
                <a:stretch>
                  <a:fillRect/>
                </a:stretch>
              </p:blipFill>
              <p:spPr>
                <a:xfrm>
                  <a:off x="8673259" y="3948512"/>
                  <a:ext cx="525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61" name="Freihand 260">
                  <a:extLst>
                    <a:ext uri="{FF2B5EF4-FFF2-40B4-BE49-F238E27FC236}">
                      <a16:creationId xmlns:a16="http://schemas.microsoft.com/office/drawing/2014/main" id="{7D39655E-4660-4C7A-823E-378306AD333C}"/>
                    </a:ext>
                  </a:extLst>
                </p14:cNvPr>
                <p14:cNvContentPartPr/>
                <p14:nvPr/>
              </p14:nvContentPartPr>
              <p14:xfrm>
                <a:off x="8712139" y="4037432"/>
                <a:ext cx="100800" cy="82440"/>
              </p14:xfrm>
            </p:contentPart>
          </mc:Choice>
          <mc:Fallback>
            <p:pic>
              <p:nvPicPr>
                <p:cNvPr id="261" name="Freihand 260">
                  <a:extLst>
                    <a:ext uri="{FF2B5EF4-FFF2-40B4-BE49-F238E27FC236}">
                      <a16:creationId xmlns:a16="http://schemas.microsoft.com/office/drawing/2014/main" id="{7D39655E-4660-4C7A-823E-378306AD333C}"/>
                    </a:ext>
                  </a:extLst>
                </p:cNvPr>
                <p:cNvPicPr/>
                <p:nvPr/>
              </p:nvPicPr>
              <p:blipFill>
                <a:blip r:embed="rId401"/>
                <a:stretch>
                  <a:fillRect/>
                </a:stretch>
              </p:blipFill>
              <p:spPr>
                <a:xfrm>
                  <a:off x="8707819" y="4033112"/>
                  <a:ext cx="109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62" name="Freihand 261">
                  <a:extLst>
                    <a:ext uri="{FF2B5EF4-FFF2-40B4-BE49-F238E27FC236}">
                      <a16:creationId xmlns:a16="http://schemas.microsoft.com/office/drawing/2014/main" id="{738D821A-BFA8-43B7-A6AD-348F5DF655FD}"/>
                    </a:ext>
                  </a:extLst>
                </p14:cNvPr>
                <p14:cNvContentPartPr/>
                <p14:nvPr/>
              </p14:nvContentPartPr>
              <p14:xfrm>
                <a:off x="8936779" y="3953192"/>
                <a:ext cx="196560" cy="200520"/>
              </p14:xfrm>
            </p:contentPart>
          </mc:Choice>
          <mc:Fallback>
            <p:pic>
              <p:nvPicPr>
                <p:cNvPr id="262" name="Freihand 261">
                  <a:extLst>
                    <a:ext uri="{FF2B5EF4-FFF2-40B4-BE49-F238E27FC236}">
                      <a16:creationId xmlns:a16="http://schemas.microsoft.com/office/drawing/2014/main" id="{738D821A-BFA8-43B7-A6AD-348F5DF655FD}"/>
                    </a:ext>
                  </a:extLst>
                </p:cNvPr>
                <p:cNvPicPr/>
                <p:nvPr/>
              </p:nvPicPr>
              <p:blipFill>
                <a:blip r:embed="rId403"/>
                <a:stretch>
                  <a:fillRect/>
                </a:stretch>
              </p:blipFill>
              <p:spPr>
                <a:xfrm>
                  <a:off x="8932459" y="3948872"/>
                  <a:ext cx="205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63" name="Freihand 262">
                  <a:extLst>
                    <a:ext uri="{FF2B5EF4-FFF2-40B4-BE49-F238E27FC236}">
                      <a16:creationId xmlns:a16="http://schemas.microsoft.com/office/drawing/2014/main" id="{63E6AA7A-0DE8-44AA-A6E1-5E81963D0CF2}"/>
                    </a:ext>
                  </a:extLst>
                </p14:cNvPr>
                <p14:cNvContentPartPr/>
                <p14:nvPr/>
              </p14:nvContentPartPr>
              <p14:xfrm>
                <a:off x="9191659" y="3874352"/>
                <a:ext cx="29160" cy="156960"/>
              </p14:xfrm>
            </p:contentPart>
          </mc:Choice>
          <mc:Fallback>
            <p:pic>
              <p:nvPicPr>
                <p:cNvPr id="263" name="Freihand 262">
                  <a:extLst>
                    <a:ext uri="{FF2B5EF4-FFF2-40B4-BE49-F238E27FC236}">
                      <a16:creationId xmlns:a16="http://schemas.microsoft.com/office/drawing/2014/main" id="{63E6AA7A-0DE8-44AA-A6E1-5E81963D0CF2}"/>
                    </a:ext>
                  </a:extLst>
                </p:cNvPr>
                <p:cNvPicPr/>
                <p:nvPr/>
              </p:nvPicPr>
              <p:blipFill>
                <a:blip r:embed="rId405"/>
                <a:stretch>
                  <a:fillRect/>
                </a:stretch>
              </p:blipFill>
              <p:spPr>
                <a:xfrm>
                  <a:off x="9187339" y="3870032"/>
                  <a:ext cx="37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4" name="Freihand 263">
                  <a:extLst>
                    <a:ext uri="{FF2B5EF4-FFF2-40B4-BE49-F238E27FC236}">
                      <a16:creationId xmlns:a16="http://schemas.microsoft.com/office/drawing/2014/main" id="{6EDF7BB7-CA9B-4942-92A9-13E22543CE92}"/>
                    </a:ext>
                  </a:extLst>
                </p14:cNvPr>
                <p14:cNvContentPartPr/>
                <p14:nvPr/>
              </p14:nvContentPartPr>
              <p14:xfrm>
                <a:off x="9196699" y="4095392"/>
                <a:ext cx="12600" cy="27720"/>
              </p14:xfrm>
            </p:contentPart>
          </mc:Choice>
          <mc:Fallback>
            <p:pic>
              <p:nvPicPr>
                <p:cNvPr id="264" name="Freihand 263">
                  <a:extLst>
                    <a:ext uri="{FF2B5EF4-FFF2-40B4-BE49-F238E27FC236}">
                      <a16:creationId xmlns:a16="http://schemas.microsoft.com/office/drawing/2014/main" id="{6EDF7BB7-CA9B-4942-92A9-13E22543CE92}"/>
                    </a:ext>
                  </a:extLst>
                </p:cNvPr>
                <p:cNvPicPr/>
                <p:nvPr/>
              </p:nvPicPr>
              <p:blipFill>
                <a:blip r:embed="rId407"/>
                <a:stretch>
                  <a:fillRect/>
                </a:stretch>
              </p:blipFill>
              <p:spPr>
                <a:xfrm>
                  <a:off x="9192379" y="4091072"/>
                  <a:ext cx="21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33" name="Freihand 332">
                  <a:extLst>
                    <a:ext uri="{FF2B5EF4-FFF2-40B4-BE49-F238E27FC236}">
                      <a16:creationId xmlns:a16="http://schemas.microsoft.com/office/drawing/2014/main" id="{C00BA871-7525-4D21-A9AC-BEFB556AD599}"/>
                    </a:ext>
                  </a:extLst>
                </p14:cNvPr>
                <p14:cNvContentPartPr/>
                <p14:nvPr/>
              </p14:nvContentPartPr>
              <p14:xfrm>
                <a:off x="11326819" y="3757352"/>
                <a:ext cx="22680" cy="104760"/>
              </p14:xfrm>
            </p:contentPart>
          </mc:Choice>
          <mc:Fallback>
            <p:pic>
              <p:nvPicPr>
                <p:cNvPr id="333" name="Freihand 332">
                  <a:extLst>
                    <a:ext uri="{FF2B5EF4-FFF2-40B4-BE49-F238E27FC236}">
                      <a16:creationId xmlns:a16="http://schemas.microsoft.com/office/drawing/2014/main" id="{C00BA871-7525-4D21-A9AC-BEFB556AD599}"/>
                    </a:ext>
                  </a:extLst>
                </p:cNvPr>
                <p:cNvPicPr/>
                <p:nvPr/>
              </p:nvPicPr>
              <p:blipFill>
                <a:blip r:embed="rId409"/>
                <a:stretch>
                  <a:fillRect/>
                </a:stretch>
              </p:blipFill>
              <p:spPr>
                <a:xfrm>
                  <a:off x="11322499" y="3753032"/>
                  <a:ext cx="31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34" name="Freihand 333">
                  <a:extLst>
                    <a:ext uri="{FF2B5EF4-FFF2-40B4-BE49-F238E27FC236}">
                      <a16:creationId xmlns:a16="http://schemas.microsoft.com/office/drawing/2014/main" id="{80DF56F7-3435-43F0-BDFC-21A10EB7205E}"/>
                    </a:ext>
                  </a:extLst>
                </p14:cNvPr>
                <p14:cNvContentPartPr/>
                <p14:nvPr/>
              </p14:nvContentPartPr>
              <p14:xfrm>
                <a:off x="11308099" y="3776432"/>
                <a:ext cx="127080" cy="16560"/>
              </p14:xfrm>
            </p:contentPart>
          </mc:Choice>
          <mc:Fallback>
            <p:pic>
              <p:nvPicPr>
                <p:cNvPr id="334" name="Freihand 333">
                  <a:extLst>
                    <a:ext uri="{FF2B5EF4-FFF2-40B4-BE49-F238E27FC236}">
                      <a16:creationId xmlns:a16="http://schemas.microsoft.com/office/drawing/2014/main" id="{80DF56F7-3435-43F0-BDFC-21A10EB7205E}"/>
                    </a:ext>
                  </a:extLst>
                </p:cNvPr>
                <p:cNvPicPr/>
                <p:nvPr/>
              </p:nvPicPr>
              <p:blipFill>
                <a:blip r:embed="rId411"/>
                <a:stretch>
                  <a:fillRect/>
                </a:stretch>
              </p:blipFill>
              <p:spPr>
                <a:xfrm>
                  <a:off x="11303779" y="3772112"/>
                  <a:ext cx="135720" cy="2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2">
            <p14:nvContentPartPr>
              <p14:cNvPr id="480" name="Freihand 479">
                <a:extLst>
                  <a:ext uri="{FF2B5EF4-FFF2-40B4-BE49-F238E27FC236}">
                    <a16:creationId xmlns:a16="http://schemas.microsoft.com/office/drawing/2014/main" id="{EDC2B620-D39C-4CEA-A9C3-4D0F593FC094}"/>
                  </a:ext>
                </a:extLst>
              </p14:cNvPr>
              <p14:cNvContentPartPr/>
              <p14:nvPr/>
            </p14:nvContentPartPr>
            <p14:xfrm>
              <a:off x="6954619" y="5615672"/>
              <a:ext cx="1192680" cy="60840"/>
            </p14:xfrm>
          </p:contentPart>
        </mc:Choice>
        <mc:Fallback>
          <p:pic>
            <p:nvPicPr>
              <p:cNvPr id="480" name="Freihand 479">
                <a:extLst>
                  <a:ext uri="{FF2B5EF4-FFF2-40B4-BE49-F238E27FC236}">
                    <a16:creationId xmlns:a16="http://schemas.microsoft.com/office/drawing/2014/main" id="{EDC2B620-D39C-4CEA-A9C3-4D0F593FC094}"/>
                  </a:ext>
                </a:extLst>
              </p:cNvPr>
              <p:cNvPicPr/>
              <p:nvPr/>
            </p:nvPicPr>
            <p:blipFill>
              <a:blip r:embed="rId413"/>
              <a:stretch>
                <a:fillRect/>
              </a:stretch>
            </p:blipFill>
            <p:spPr>
              <a:xfrm>
                <a:off x="6950299" y="5611352"/>
                <a:ext cx="1201320" cy="69480"/>
              </a:xfrm>
              <a:prstGeom prst="rect">
                <a:avLst/>
              </a:prstGeom>
            </p:spPr>
          </p:pic>
        </mc:Fallback>
      </mc:AlternateContent>
      <p:grpSp>
        <p:nvGrpSpPr>
          <p:cNvPr id="582" name="Gruppieren 581">
            <a:extLst>
              <a:ext uri="{FF2B5EF4-FFF2-40B4-BE49-F238E27FC236}">
                <a16:creationId xmlns:a16="http://schemas.microsoft.com/office/drawing/2014/main" id="{39D7FEFE-ABBB-4F89-BD4E-73D00E2A35EF}"/>
              </a:ext>
            </a:extLst>
          </p:cNvPr>
          <p:cNvGrpSpPr/>
          <p:nvPr/>
        </p:nvGrpSpPr>
        <p:grpSpPr>
          <a:xfrm>
            <a:off x="91579" y="4593992"/>
            <a:ext cx="8413560" cy="2234880"/>
            <a:chOff x="91579" y="4593992"/>
            <a:chExt cx="8413560" cy="2234880"/>
          </a:xfrm>
        </p:grpSpPr>
        <mc:AlternateContent xmlns:mc="http://schemas.openxmlformats.org/markup-compatibility/2006">
          <mc:Choice xmlns:p14="http://schemas.microsoft.com/office/powerpoint/2010/main" Requires="p14">
            <p:contentPart p14:bwMode="auto" r:id="rId414">
              <p14:nvContentPartPr>
                <p14:cNvPr id="280" name="Freihand 279">
                  <a:extLst>
                    <a:ext uri="{FF2B5EF4-FFF2-40B4-BE49-F238E27FC236}">
                      <a16:creationId xmlns:a16="http://schemas.microsoft.com/office/drawing/2014/main" id="{6BC6C7DA-CAE6-4662-9D35-8F5035D69CEE}"/>
                    </a:ext>
                  </a:extLst>
                </p14:cNvPr>
                <p14:cNvContentPartPr/>
                <p14:nvPr/>
              </p14:nvContentPartPr>
              <p14:xfrm>
                <a:off x="1160779" y="4898912"/>
                <a:ext cx="91440" cy="112680"/>
              </p14:xfrm>
            </p:contentPart>
          </mc:Choice>
          <mc:Fallback>
            <p:pic>
              <p:nvPicPr>
                <p:cNvPr id="280" name="Freihand 279">
                  <a:extLst>
                    <a:ext uri="{FF2B5EF4-FFF2-40B4-BE49-F238E27FC236}">
                      <a16:creationId xmlns:a16="http://schemas.microsoft.com/office/drawing/2014/main" id="{6BC6C7DA-CAE6-4662-9D35-8F5035D69CEE}"/>
                    </a:ext>
                  </a:extLst>
                </p:cNvPr>
                <p:cNvPicPr/>
                <p:nvPr/>
              </p:nvPicPr>
              <p:blipFill>
                <a:blip r:embed="rId415"/>
                <a:stretch>
                  <a:fillRect/>
                </a:stretch>
              </p:blipFill>
              <p:spPr>
                <a:xfrm>
                  <a:off x="1156459" y="4894592"/>
                  <a:ext cx="1000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81" name="Freihand 280">
                  <a:extLst>
                    <a:ext uri="{FF2B5EF4-FFF2-40B4-BE49-F238E27FC236}">
                      <a16:creationId xmlns:a16="http://schemas.microsoft.com/office/drawing/2014/main" id="{3088669C-FB9D-4D0D-97B6-257015821AD8}"/>
                    </a:ext>
                  </a:extLst>
                </p14:cNvPr>
                <p14:cNvContentPartPr/>
                <p14:nvPr/>
              </p14:nvContentPartPr>
              <p14:xfrm>
                <a:off x="1270579" y="4956872"/>
                <a:ext cx="96120" cy="46800"/>
              </p14:xfrm>
            </p:contentPart>
          </mc:Choice>
          <mc:Fallback>
            <p:pic>
              <p:nvPicPr>
                <p:cNvPr id="281" name="Freihand 280">
                  <a:extLst>
                    <a:ext uri="{FF2B5EF4-FFF2-40B4-BE49-F238E27FC236}">
                      <a16:creationId xmlns:a16="http://schemas.microsoft.com/office/drawing/2014/main" id="{3088669C-FB9D-4D0D-97B6-257015821AD8}"/>
                    </a:ext>
                  </a:extLst>
                </p:cNvPr>
                <p:cNvPicPr/>
                <p:nvPr/>
              </p:nvPicPr>
              <p:blipFill>
                <a:blip r:embed="rId417"/>
                <a:stretch>
                  <a:fillRect/>
                </a:stretch>
              </p:blipFill>
              <p:spPr>
                <a:xfrm>
                  <a:off x="1266259" y="4952552"/>
                  <a:ext cx="104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2" name="Freihand 281">
                  <a:extLst>
                    <a:ext uri="{FF2B5EF4-FFF2-40B4-BE49-F238E27FC236}">
                      <a16:creationId xmlns:a16="http://schemas.microsoft.com/office/drawing/2014/main" id="{E92033C1-75D4-4F68-8902-57C0BB52D156}"/>
                    </a:ext>
                  </a:extLst>
                </p14:cNvPr>
                <p14:cNvContentPartPr/>
                <p14:nvPr/>
              </p14:nvContentPartPr>
              <p14:xfrm>
                <a:off x="1354819" y="4892432"/>
                <a:ext cx="83520" cy="108720"/>
              </p14:xfrm>
            </p:contentPart>
          </mc:Choice>
          <mc:Fallback>
            <p:pic>
              <p:nvPicPr>
                <p:cNvPr id="282" name="Freihand 281">
                  <a:extLst>
                    <a:ext uri="{FF2B5EF4-FFF2-40B4-BE49-F238E27FC236}">
                      <a16:creationId xmlns:a16="http://schemas.microsoft.com/office/drawing/2014/main" id="{E92033C1-75D4-4F68-8902-57C0BB52D156}"/>
                    </a:ext>
                  </a:extLst>
                </p:cNvPr>
                <p:cNvPicPr/>
                <p:nvPr/>
              </p:nvPicPr>
              <p:blipFill>
                <a:blip r:embed="rId419"/>
                <a:stretch>
                  <a:fillRect/>
                </a:stretch>
              </p:blipFill>
              <p:spPr>
                <a:xfrm>
                  <a:off x="1350499" y="4888112"/>
                  <a:ext cx="92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83" name="Freihand 282">
                  <a:extLst>
                    <a:ext uri="{FF2B5EF4-FFF2-40B4-BE49-F238E27FC236}">
                      <a16:creationId xmlns:a16="http://schemas.microsoft.com/office/drawing/2014/main" id="{6BA06998-C742-4ED1-B8B5-E7E6EC478D63}"/>
                    </a:ext>
                  </a:extLst>
                </p14:cNvPr>
                <p14:cNvContentPartPr/>
                <p14:nvPr/>
              </p14:nvContentPartPr>
              <p14:xfrm>
                <a:off x="1456339" y="4861472"/>
                <a:ext cx="101880" cy="168480"/>
              </p14:xfrm>
            </p:contentPart>
          </mc:Choice>
          <mc:Fallback>
            <p:pic>
              <p:nvPicPr>
                <p:cNvPr id="283" name="Freihand 282">
                  <a:extLst>
                    <a:ext uri="{FF2B5EF4-FFF2-40B4-BE49-F238E27FC236}">
                      <a16:creationId xmlns:a16="http://schemas.microsoft.com/office/drawing/2014/main" id="{6BA06998-C742-4ED1-B8B5-E7E6EC478D63}"/>
                    </a:ext>
                  </a:extLst>
                </p:cNvPr>
                <p:cNvPicPr/>
                <p:nvPr/>
              </p:nvPicPr>
              <p:blipFill>
                <a:blip r:embed="rId421"/>
                <a:stretch>
                  <a:fillRect/>
                </a:stretch>
              </p:blipFill>
              <p:spPr>
                <a:xfrm>
                  <a:off x="1452019" y="4857152"/>
                  <a:ext cx="110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4" name="Freihand 283">
                  <a:extLst>
                    <a:ext uri="{FF2B5EF4-FFF2-40B4-BE49-F238E27FC236}">
                      <a16:creationId xmlns:a16="http://schemas.microsoft.com/office/drawing/2014/main" id="{6D7021A5-E2FA-42B7-A541-92F7E70D170A}"/>
                    </a:ext>
                  </a:extLst>
                </p14:cNvPr>
                <p14:cNvContentPartPr/>
                <p14:nvPr/>
              </p14:nvContentPartPr>
              <p14:xfrm>
                <a:off x="1564339" y="4934192"/>
                <a:ext cx="140400" cy="147600"/>
              </p14:xfrm>
            </p:contentPart>
          </mc:Choice>
          <mc:Fallback>
            <p:pic>
              <p:nvPicPr>
                <p:cNvPr id="284" name="Freihand 283">
                  <a:extLst>
                    <a:ext uri="{FF2B5EF4-FFF2-40B4-BE49-F238E27FC236}">
                      <a16:creationId xmlns:a16="http://schemas.microsoft.com/office/drawing/2014/main" id="{6D7021A5-E2FA-42B7-A541-92F7E70D170A}"/>
                    </a:ext>
                  </a:extLst>
                </p:cNvPr>
                <p:cNvPicPr/>
                <p:nvPr/>
              </p:nvPicPr>
              <p:blipFill>
                <a:blip r:embed="rId423"/>
                <a:stretch>
                  <a:fillRect/>
                </a:stretch>
              </p:blipFill>
              <p:spPr>
                <a:xfrm>
                  <a:off x="1560019" y="4929872"/>
                  <a:ext cx="149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6" name="Freihand 285">
                  <a:extLst>
                    <a:ext uri="{FF2B5EF4-FFF2-40B4-BE49-F238E27FC236}">
                      <a16:creationId xmlns:a16="http://schemas.microsoft.com/office/drawing/2014/main" id="{66AE96E8-DFEB-48BA-91CB-383798D17486}"/>
                    </a:ext>
                  </a:extLst>
                </p14:cNvPr>
                <p14:cNvContentPartPr/>
                <p14:nvPr/>
              </p14:nvContentPartPr>
              <p14:xfrm>
                <a:off x="1514299" y="4929512"/>
                <a:ext cx="52200" cy="83160"/>
              </p14:xfrm>
            </p:contentPart>
          </mc:Choice>
          <mc:Fallback>
            <p:pic>
              <p:nvPicPr>
                <p:cNvPr id="286" name="Freihand 285">
                  <a:extLst>
                    <a:ext uri="{FF2B5EF4-FFF2-40B4-BE49-F238E27FC236}">
                      <a16:creationId xmlns:a16="http://schemas.microsoft.com/office/drawing/2014/main" id="{66AE96E8-DFEB-48BA-91CB-383798D17486}"/>
                    </a:ext>
                  </a:extLst>
                </p:cNvPr>
                <p:cNvPicPr/>
                <p:nvPr/>
              </p:nvPicPr>
              <p:blipFill>
                <a:blip r:embed="rId425"/>
                <a:stretch>
                  <a:fillRect/>
                </a:stretch>
              </p:blipFill>
              <p:spPr>
                <a:xfrm>
                  <a:off x="1509979" y="4925192"/>
                  <a:ext cx="60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7" name="Freihand 286">
                  <a:extLst>
                    <a:ext uri="{FF2B5EF4-FFF2-40B4-BE49-F238E27FC236}">
                      <a16:creationId xmlns:a16="http://schemas.microsoft.com/office/drawing/2014/main" id="{BBB93FA3-C7E1-489F-8DB2-98598E338152}"/>
                    </a:ext>
                  </a:extLst>
                </p14:cNvPr>
                <p14:cNvContentPartPr/>
                <p14:nvPr/>
              </p14:nvContentPartPr>
              <p14:xfrm>
                <a:off x="1779979" y="4853192"/>
                <a:ext cx="88920" cy="137880"/>
              </p14:xfrm>
            </p:contentPart>
          </mc:Choice>
          <mc:Fallback>
            <p:pic>
              <p:nvPicPr>
                <p:cNvPr id="287" name="Freihand 286">
                  <a:extLst>
                    <a:ext uri="{FF2B5EF4-FFF2-40B4-BE49-F238E27FC236}">
                      <a16:creationId xmlns:a16="http://schemas.microsoft.com/office/drawing/2014/main" id="{BBB93FA3-C7E1-489F-8DB2-98598E338152}"/>
                    </a:ext>
                  </a:extLst>
                </p:cNvPr>
                <p:cNvPicPr/>
                <p:nvPr/>
              </p:nvPicPr>
              <p:blipFill>
                <a:blip r:embed="rId427"/>
                <a:stretch>
                  <a:fillRect/>
                </a:stretch>
              </p:blipFill>
              <p:spPr>
                <a:xfrm>
                  <a:off x="1775659" y="4848872"/>
                  <a:ext cx="975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8" name="Freihand 287">
                  <a:extLst>
                    <a:ext uri="{FF2B5EF4-FFF2-40B4-BE49-F238E27FC236}">
                      <a16:creationId xmlns:a16="http://schemas.microsoft.com/office/drawing/2014/main" id="{6440F762-8BC9-4EE5-B43F-095F56C605DE}"/>
                    </a:ext>
                  </a:extLst>
                </p14:cNvPr>
                <p14:cNvContentPartPr/>
                <p14:nvPr/>
              </p14:nvContentPartPr>
              <p14:xfrm>
                <a:off x="1898779" y="4857872"/>
                <a:ext cx="163800" cy="131040"/>
              </p14:xfrm>
            </p:contentPart>
          </mc:Choice>
          <mc:Fallback>
            <p:pic>
              <p:nvPicPr>
                <p:cNvPr id="288" name="Freihand 287">
                  <a:extLst>
                    <a:ext uri="{FF2B5EF4-FFF2-40B4-BE49-F238E27FC236}">
                      <a16:creationId xmlns:a16="http://schemas.microsoft.com/office/drawing/2014/main" id="{6440F762-8BC9-4EE5-B43F-095F56C605DE}"/>
                    </a:ext>
                  </a:extLst>
                </p:cNvPr>
                <p:cNvPicPr/>
                <p:nvPr/>
              </p:nvPicPr>
              <p:blipFill>
                <a:blip r:embed="rId429"/>
                <a:stretch>
                  <a:fillRect/>
                </a:stretch>
              </p:blipFill>
              <p:spPr>
                <a:xfrm>
                  <a:off x="1894459" y="4853552"/>
                  <a:ext cx="172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9" name="Freihand 288">
                  <a:extLst>
                    <a:ext uri="{FF2B5EF4-FFF2-40B4-BE49-F238E27FC236}">
                      <a16:creationId xmlns:a16="http://schemas.microsoft.com/office/drawing/2014/main" id="{B87B1015-D0F9-41EC-8BBA-9363CD4A2E21}"/>
                    </a:ext>
                  </a:extLst>
                </p14:cNvPr>
                <p14:cNvContentPartPr/>
                <p14:nvPr/>
              </p14:nvContentPartPr>
              <p14:xfrm>
                <a:off x="2061859" y="4871912"/>
                <a:ext cx="11880" cy="41400"/>
              </p14:xfrm>
            </p:contentPart>
          </mc:Choice>
          <mc:Fallback>
            <p:pic>
              <p:nvPicPr>
                <p:cNvPr id="289" name="Freihand 288">
                  <a:extLst>
                    <a:ext uri="{FF2B5EF4-FFF2-40B4-BE49-F238E27FC236}">
                      <a16:creationId xmlns:a16="http://schemas.microsoft.com/office/drawing/2014/main" id="{B87B1015-D0F9-41EC-8BBA-9363CD4A2E21}"/>
                    </a:ext>
                  </a:extLst>
                </p:cNvPr>
                <p:cNvPicPr/>
                <p:nvPr/>
              </p:nvPicPr>
              <p:blipFill>
                <a:blip r:embed="rId431"/>
                <a:stretch>
                  <a:fillRect/>
                </a:stretch>
              </p:blipFill>
              <p:spPr>
                <a:xfrm>
                  <a:off x="2057539" y="4867592"/>
                  <a:ext cx="20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0" name="Freihand 289">
                  <a:extLst>
                    <a:ext uri="{FF2B5EF4-FFF2-40B4-BE49-F238E27FC236}">
                      <a16:creationId xmlns:a16="http://schemas.microsoft.com/office/drawing/2014/main" id="{BEF0FF81-5AA6-4C18-8459-745624F3625A}"/>
                    </a:ext>
                  </a:extLst>
                </p14:cNvPr>
                <p14:cNvContentPartPr/>
                <p14:nvPr/>
              </p14:nvContentPartPr>
              <p14:xfrm>
                <a:off x="2083819" y="4921592"/>
                <a:ext cx="79920" cy="183600"/>
              </p14:xfrm>
            </p:contentPart>
          </mc:Choice>
          <mc:Fallback>
            <p:pic>
              <p:nvPicPr>
                <p:cNvPr id="290" name="Freihand 289">
                  <a:extLst>
                    <a:ext uri="{FF2B5EF4-FFF2-40B4-BE49-F238E27FC236}">
                      <a16:creationId xmlns:a16="http://schemas.microsoft.com/office/drawing/2014/main" id="{BEF0FF81-5AA6-4C18-8459-745624F3625A}"/>
                    </a:ext>
                  </a:extLst>
                </p:cNvPr>
                <p:cNvPicPr/>
                <p:nvPr/>
              </p:nvPicPr>
              <p:blipFill>
                <a:blip r:embed="rId433"/>
                <a:stretch>
                  <a:fillRect/>
                </a:stretch>
              </p:blipFill>
              <p:spPr>
                <a:xfrm>
                  <a:off x="2079499" y="4917272"/>
                  <a:ext cx="88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1" name="Freihand 290">
                  <a:extLst>
                    <a:ext uri="{FF2B5EF4-FFF2-40B4-BE49-F238E27FC236}">
                      <a16:creationId xmlns:a16="http://schemas.microsoft.com/office/drawing/2014/main" id="{401D62FD-4E2B-4D41-853F-2891DBF1038E}"/>
                    </a:ext>
                  </a:extLst>
                </p14:cNvPr>
                <p14:cNvContentPartPr/>
                <p14:nvPr/>
              </p14:nvContentPartPr>
              <p14:xfrm>
                <a:off x="2155099" y="4835912"/>
                <a:ext cx="127080" cy="150840"/>
              </p14:xfrm>
            </p:contentPart>
          </mc:Choice>
          <mc:Fallback>
            <p:pic>
              <p:nvPicPr>
                <p:cNvPr id="291" name="Freihand 290">
                  <a:extLst>
                    <a:ext uri="{FF2B5EF4-FFF2-40B4-BE49-F238E27FC236}">
                      <a16:creationId xmlns:a16="http://schemas.microsoft.com/office/drawing/2014/main" id="{401D62FD-4E2B-4D41-853F-2891DBF1038E}"/>
                    </a:ext>
                  </a:extLst>
                </p:cNvPr>
                <p:cNvPicPr/>
                <p:nvPr/>
              </p:nvPicPr>
              <p:blipFill>
                <a:blip r:embed="rId435"/>
                <a:stretch>
                  <a:fillRect/>
                </a:stretch>
              </p:blipFill>
              <p:spPr>
                <a:xfrm>
                  <a:off x="2150779" y="4831592"/>
                  <a:ext cx="135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3" name="Freihand 292">
                  <a:extLst>
                    <a:ext uri="{FF2B5EF4-FFF2-40B4-BE49-F238E27FC236}">
                      <a16:creationId xmlns:a16="http://schemas.microsoft.com/office/drawing/2014/main" id="{D2F4592C-F587-463B-9340-6B490ED8FBBD}"/>
                    </a:ext>
                  </a:extLst>
                </p14:cNvPr>
                <p14:cNvContentPartPr/>
                <p14:nvPr/>
              </p14:nvContentPartPr>
              <p14:xfrm>
                <a:off x="2403139" y="4914032"/>
                <a:ext cx="92160" cy="55440"/>
              </p14:xfrm>
            </p:contentPart>
          </mc:Choice>
          <mc:Fallback>
            <p:pic>
              <p:nvPicPr>
                <p:cNvPr id="293" name="Freihand 292">
                  <a:extLst>
                    <a:ext uri="{FF2B5EF4-FFF2-40B4-BE49-F238E27FC236}">
                      <a16:creationId xmlns:a16="http://schemas.microsoft.com/office/drawing/2014/main" id="{D2F4592C-F587-463B-9340-6B490ED8FBBD}"/>
                    </a:ext>
                  </a:extLst>
                </p:cNvPr>
                <p:cNvPicPr/>
                <p:nvPr/>
              </p:nvPicPr>
              <p:blipFill>
                <a:blip r:embed="rId437"/>
                <a:stretch>
                  <a:fillRect/>
                </a:stretch>
              </p:blipFill>
              <p:spPr>
                <a:xfrm>
                  <a:off x="2398819" y="4909712"/>
                  <a:ext cx="100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4" name="Freihand 293">
                  <a:extLst>
                    <a:ext uri="{FF2B5EF4-FFF2-40B4-BE49-F238E27FC236}">
                      <a16:creationId xmlns:a16="http://schemas.microsoft.com/office/drawing/2014/main" id="{386A2CFD-ABAC-4CC7-A107-79E6FE97BCFB}"/>
                    </a:ext>
                  </a:extLst>
                </p14:cNvPr>
                <p14:cNvContentPartPr/>
                <p14:nvPr/>
              </p14:nvContentPartPr>
              <p14:xfrm>
                <a:off x="2440219" y="4920152"/>
                <a:ext cx="68400" cy="173880"/>
              </p14:xfrm>
            </p:contentPart>
          </mc:Choice>
          <mc:Fallback>
            <p:pic>
              <p:nvPicPr>
                <p:cNvPr id="294" name="Freihand 293">
                  <a:extLst>
                    <a:ext uri="{FF2B5EF4-FFF2-40B4-BE49-F238E27FC236}">
                      <a16:creationId xmlns:a16="http://schemas.microsoft.com/office/drawing/2014/main" id="{386A2CFD-ABAC-4CC7-A107-79E6FE97BCFB}"/>
                    </a:ext>
                  </a:extLst>
                </p:cNvPr>
                <p:cNvPicPr/>
                <p:nvPr/>
              </p:nvPicPr>
              <p:blipFill>
                <a:blip r:embed="rId439"/>
                <a:stretch>
                  <a:fillRect/>
                </a:stretch>
              </p:blipFill>
              <p:spPr>
                <a:xfrm>
                  <a:off x="2435899" y="4915832"/>
                  <a:ext cx="77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95" name="Freihand 294">
                  <a:extLst>
                    <a:ext uri="{FF2B5EF4-FFF2-40B4-BE49-F238E27FC236}">
                      <a16:creationId xmlns:a16="http://schemas.microsoft.com/office/drawing/2014/main" id="{7CB4AE03-238E-4722-BE50-555AA046E982}"/>
                    </a:ext>
                  </a:extLst>
                </p14:cNvPr>
                <p14:cNvContentPartPr/>
                <p14:nvPr/>
              </p14:nvContentPartPr>
              <p14:xfrm>
                <a:off x="2578459" y="4915112"/>
                <a:ext cx="28080" cy="101160"/>
              </p14:xfrm>
            </p:contentPart>
          </mc:Choice>
          <mc:Fallback>
            <p:pic>
              <p:nvPicPr>
                <p:cNvPr id="295" name="Freihand 294">
                  <a:extLst>
                    <a:ext uri="{FF2B5EF4-FFF2-40B4-BE49-F238E27FC236}">
                      <a16:creationId xmlns:a16="http://schemas.microsoft.com/office/drawing/2014/main" id="{7CB4AE03-238E-4722-BE50-555AA046E982}"/>
                    </a:ext>
                  </a:extLst>
                </p:cNvPr>
                <p:cNvPicPr/>
                <p:nvPr/>
              </p:nvPicPr>
              <p:blipFill>
                <a:blip r:embed="rId441"/>
                <a:stretch>
                  <a:fillRect/>
                </a:stretch>
              </p:blipFill>
              <p:spPr>
                <a:xfrm>
                  <a:off x="2574139" y="4910792"/>
                  <a:ext cx="36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96" name="Freihand 295">
                  <a:extLst>
                    <a:ext uri="{FF2B5EF4-FFF2-40B4-BE49-F238E27FC236}">
                      <a16:creationId xmlns:a16="http://schemas.microsoft.com/office/drawing/2014/main" id="{6E88952D-6498-419D-BB01-134DD6ACC7D2}"/>
                    </a:ext>
                  </a:extLst>
                </p14:cNvPr>
                <p14:cNvContentPartPr/>
                <p14:nvPr/>
              </p14:nvContentPartPr>
              <p14:xfrm>
                <a:off x="2539219" y="4796672"/>
                <a:ext cx="105840" cy="132120"/>
              </p14:xfrm>
            </p:contentPart>
          </mc:Choice>
          <mc:Fallback>
            <p:pic>
              <p:nvPicPr>
                <p:cNvPr id="296" name="Freihand 295">
                  <a:extLst>
                    <a:ext uri="{FF2B5EF4-FFF2-40B4-BE49-F238E27FC236}">
                      <a16:creationId xmlns:a16="http://schemas.microsoft.com/office/drawing/2014/main" id="{6E88952D-6498-419D-BB01-134DD6ACC7D2}"/>
                    </a:ext>
                  </a:extLst>
                </p:cNvPr>
                <p:cNvPicPr/>
                <p:nvPr/>
              </p:nvPicPr>
              <p:blipFill>
                <a:blip r:embed="rId443"/>
                <a:stretch>
                  <a:fillRect/>
                </a:stretch>
              </p:blipFill>
              <p:spPr>
                <a:xfrm>
                  <a:off x="2534899" y="4792352"/>
                  <a:ext cx="114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6" name="Freihand 265">
                  <a:extLst>
                    <a:ext uri="{FF2B5EF4-FFF2-40B4-BE49-F238E27FC236}">
                      <a16:creationId xmlns:a16="http://schemas.microsoft.com/office/drawing/2014/main" id="{F8044260-481A-4062-A0C1-13BECFAD2164}"/>
                    </a:ext>
                  </a:extLst>
                </p14:cNvPr>
                <p14:cNvContentPartPr/>
                <p14:nvPr/>
              </p14:nvContentPartPr>
              <p14:xfrm>
                <a:off x="3379459" y="4663832"/>
                <a:ext cx="284400" cy="54360"/>
              </p14:xfrm>
            </p:contentPart>
          </mc:Choice>
          <mc:Fallback>
            <p:pic>
              <p:nvPicPr>
                <p:cNvPr id="266" name="Freihand 265">
                  <a:extLst>
                    <a:ext uri="{FF2B5EF4-FFF2-40B4-BE49-F238E27FC236}">
                      <a16:creationId xmlns:a16="http://schemas.microsoft.com/office/drawing/2014/main" id="{F8044260-481A-4062-A0C1-13BECFAD2164}"/>
                    </a:ext>
                  </a:extLst>
                </p:cNvPr>
                <p:cNvPicPr/>
                <p:nvPr/>
              </p:nvPicPr>
              <p:blipFill>
                <a:blip r:embed="rId445"/>
                <a:stretch>
                  <a:fillRect/>
                </a:stretch>
              </p:blipFill>
              <p:spPr>
                <a:xfrm>
                  <a:off x="3375139" y="4659512"/>
                  <a:ext cx="293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7" name="Freihand 266">
                  <a:extLst>
                    <a:ext uri="{FF2B5EF4-FFF2-40B4-BE49-F238E27FC236}">
                      <a16:creationId xmlns:a16="http://schemas.microsoft.com/office/drawing/2014/main" id="{2978FB48-3221-429E-B47F-C5DF7BDB8F24}"/>
                    </a:ext>
                  </a:extLst>
                </p14:cNvPr>
                <p14:cNvContentPartPr/>
                <p14:nvPr/>
              </p14:nvContentPartPr>
              <p14:xfrm>
                <a:off x="3646939" y="4593992"/>
                <a:ext cx="133920" cy="166320"/>
              </p14:xfrm>
            </p:contentPart>
          </mc:Choice>
          <mc:Fallback>
            <p:pic>
              <p:nvPicPr>
                <p:cNvPr id="267" name="Freihand 266">
                  <a:extLst>
                    <a:ext uri="{FF2B5EF4-FFF2-40B4-BE49-F238E27FC236}">
                      <a16:creationId xmlns:a16="http://schemas.microsoft.com/office/drawing/2014/main" id="{2978FB48-3221-429E-B47F-C5DF7BDB8F24}"/>
                    </a:ext>
                  </a:extLst>
                </p:cNvPr>
                <p:cNvPicPr/>
                <p:nvPr/>
              </p:nvPicPr>
              <p:blipFill>
                <a:blip r:embed="rId447"/>
                <a:stretch>
                  <a:fillRect/>
                </a:stretch>
              </p:blipFill>
              <p:spPr>
                <a:xfrm>
                  <a:off x="3642619" y="4589672"/>
                  <a:ext cx="142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8" name="Freihand 297">
                  <a:extLst>
                    <a:ext uri="{FF2B5EF4-FFF2-40B4-BE49-F238E27FC236}">
                      <a16:creationId xmlns:a16="http://schemas.microsoft.com/office/drawing/2014/main" id="{78282E6A-5B91-4E98-A691-125F72BCF38F}"/>
                    </a:ext>
                  </a:extLst>
                </p14:cNvPr>
                <p14:cNvContentPartPr/>
                <p14:nvPr/>
              </p14:nvContentPartPr>
              <p14:xfrm>
                <a:off x="2776459" y="4963712"/>
                <a:ext cx="136800" cy="10800"/>
              </p14:xfrm>
            </p:contentPart>
          </mc:Choice>
          <mc:Fallback>
            <p:pic>
              <p:nvPicPr>
                <p:cNvPr id="298" name="Freihand 297">
                  <a:extLst>
                    <a:ext uri="{FF2B5EF4-FFF2-40B4-BE49-F238E27FC236}">
                      <a16:creationId xmlns:a16="http://schemas.microsoft.com/office/drawing/2014/main" id="{78282E6A-5B91-4E98-A691-125F72BCF38F}"/>
                    </a:ext>
                  </a:extLst>
                </p:cNvPr>
                <p:cNvPicPr/>
                <p:nvPr/>
              </p:nvPicPr>
              <p:blipFill>
                <a:blip r:embed="rId449"/>
                <a:stretch>
                  <a:fillRect/>
                </a:stretch>
              </p:blipFill>
              <p:spPr>
                <a:xfrm>
                  <a:off x="2772139" y="4959392"/>
                  <a:ext cx="1454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9" name="Freihand 298">
                  <a:extLst>
                    <a:ext uri="{FF2B5EF4-FFF2-40B4-BE49-F238E27FC236}">
                      <a16:creationId xmlns:a16="http://schemas.microsoft.com/office/drawing/2014/main" id="{9DB12362-02F3-4922-B6C4-9206EC2D6C77}"/>
                    </a:ext>
                  </a:extLst>
                </p14:cNvPr>
                <p14:cNvContentPartPr/>
                <p14:nvPr/>
              </p14:nvContentPartPr>
              <p14:xfrm>
                <a:off x="2913259" y="4914392"/>
                <a:ext cx="94680" cy="115920"/>
              </p14:xfrm>
            </p:contentPart>
          </mc:Choice>
          <mc:Fallback>
            <p:pic>
              <p:nvPicPr>
                <p:cNvPr id="299" name="Freihand 298">
                  <a:extLst>
                    <a:ext uri="{FF2B5EF4-FFF2-40B4-BE49-F238E27FC236}">
                      <a16:creationId xmlns:a16="http://schemas.microsoft.com/office/drawing/2014/main" id="{9DB12362-02F3-4922-B6C4-9206EC2D6C77}"/>
                    </a:ext>
                  </a:extLst>
                </p:cNvPr>
                <p:cNvPicPr/>
                <p:nvPr/>
              </p:nvPicPr>
              <p:blipFill>
                <a:blip r:embed="rId451"/>
                <a:stretch>
                  <a:fillRect/>
                </a:stretch>
              </p:blipFill>
              <p:spPr>
                <a:xfrm>
                  <a:off x="2908939" y="4910072"/>
                  <a:ext cx="103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1" name="Freihand 300">
                  <a:extLst>
                    <a:ext uri="{FF2B5EF4-FFF2-40B4-BE49-F238E27FC236}">
                      <a16:creationId xmlns:a16="http://schemas.microsoft.com/office/drawing/2014/main" id="{4FF1E5CE-32B0-408F-B95E-6CE92E52C45A}"/>
                    </a:ext>
                  </a:extLst>
                </p14:cNvPr>
                <p14:cNvContentPartPr/>
                <p14:nvPr/>
              </p14:nvContentPartPr>
              <p14:xfrm>
                <a:off x="3131419" y="4937792"/>
                <a:ext cx="281520" cy="91080"/>
              </p14:xfrm>
            </p:contentPart>
          </mc:Choice>
          <mc:Fallback>
            <p:pic>
              <p:nvPicPr>
                <p:cNvPr id="301" name="Freihand 300">
                  <a:extLst>
                    <a:ext uri="{FF2B5EF4-FFF2-40B4-BE49-F238E27FC236}">
                      <a16:creationId xmlns:a16="http://schemas.microsoft.com/office/drawing/2014/main" id="{4FF1E5CE-32B0-408F-B95E-6CE92E52C45A}"/>
                    </a:ext>
                  </a:extLst>
                </p:cNvPr>
                <p:cNvPicPr/>
                <p:nvPr/>
              </p:nvPicPr>
              <p:blipFill>
                <a:blip r:embed="rId453"/>
                <a:stretch>
                  <a:fillRect/>
                </a:stretch>
              </p:blipFill>
              <p:spPr>
                <a:xfrm>
                  <a:off x="3127099" y="4933472"/>
                  <a:ext cx="290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02" name="Freihand 301">
                  <a:extLst>
                    <a:ext uri="{FF2B5EF4-FFF2-40B4-BE49-F238E27FC236}">
                      <a16:creationId xmlns:a16="http://schemas.microsoft.com/office/drawing/2014/main" id="{CD869FBB-1F22-48F3-8B25-644A0C766DAD}"/>
                    </a:ext>
                  </a:extLst>
                </p14:cNvPr>
                <p14:cNvContentPartPr/>
                <p14:nvPr/>
              </p14:nvContentPartPr>
              <p14:xfrm>
                <a:off x="3423019" y="4846712"/>
                <a:ext cx="19080" cy="4320"/>
              </p14:xfrm>
            </p:contentPart>
          </mc:Choice>
          <mc:Fallback>
            <p:pic>
              <p:nvPicPr>
                <p:cNvPr id="302" name="Freihand 301">
                  <a:extLst>
                    <a:ext uri="{FF2B5EF4-FFF2-40B4-BE49-F238E27FC236}">
                      <a16:creationId xmlns:a16="http://schemas.microsoft.com/office/drawing/2014/main" id="{CD869FBB-1F22-48F3-8B25-644A0C766DAD}"/>
                    </a:ext>
                  </a:extLst>
                </p:cNvPr>
                <p:cNvPicPr/>
                <p:nvPr/>
              </p:nvPicPr>
              <p:blipFill>
                <a:blip r:embed="rId455"/>
                <a:stretch>
                  <a:fillRect/>
                </a:stretch>
              </p:blipFill>
              <p:spPr>
                <a:xfrm>
                  <a:off x="3418699" y="4842392"/>
                  <a:ext cx="27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03" name="Freihand 302">
                  <a:extLst>
                    <a:ext uri="{FF2B5EF4-FFF2-40B4-BE49-F238E27FC236}">
                      <a16:creationId xmlns:a16="http://schemas.microsoft.com/office/drawing/2014/main" id="{2674DA6D-20CA-4FD8-B789-ED9DEF913D90}"/>
                    </a:ext>
                  </a:extLst>
                </p14:cNvPr>
                <p14:cNvContentPartPr/>
                <p14:nvPr/>
              </p14:nvContentPartPr>
              <p14:xfrm>
                <a:off x="3423019" y="4834832"/>
                <a:ext cx="117000" cy="154800"/>
              </p14:xfrm>
            </p:contentPart>
          </mc:Choice>
          <mc:Fallback>
            <p:pic>
              <p:nvPicPr>
                <p:cNvPr id="303" name="Freihand 302">
                  <a:extLst>
                    <a:ext uri="{FF2B5EF4-FFF2-40B4-BE49-F238E27FC236}">
                      <a16:creationId xmlns:a16="http://schemas.microsoft.com/office/drawing/2014/main" id="{2674DA6D-20CA-4FD8-B789-ED9DEF913D90}"/>
                    </a:ext>
                  </a:extLst>
                </p:cNvPr>
                <p:cNvPicPr/>
                <p:nvPr/>
              </p:nvPicPr>
              <p:blipFill>
                <a:blip r:embed="rId457"/>
                <a:stretch>
                  <a:fillRect/>
                </a:stretch>
              </p:blipFill>
              <p:spPr>
                <a:xfrm>
                  <a:off x="3418699" y="4830512"/>
                  <a:ext cx="125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04" name="Freihand 303">
                  <a:extLst>
                    <a:ext uri="{FF2B5EF4-FFF2-40B4-BE49-F238E27FC236}">
                      <a16:creationId xmlns:a16="http://schemas.microsoft.com/office/drawing/2014/main" id="{E4BBEDAF-8D56-4ED4-8503-13E1251D0A4F}"/>
                    </a:ext>
                  </a:extLst>
                </p14:cNvPr>
                <p14:cNvContentPartPr/>
                <p14:nvPr/>
              </p14:nvContentPartPr>
              <p14:xfrm>
                <a:off x="3555499" y="4833032"/>
                <a:ext cx="14400" cy="28440"/>
              </p14:xfrm>
            </p:contentPart>
          </mc:Choice>
          <mc:Fallback>
            <p:pic>
              <p:nvPicPr>
                <p:cNvPr id="304" name="Freihand 303">
                  <a:extLst>
                    <a:ext uri="{FF2B5EF4-FFF2-40B4-BE49-F238E27FC236}">
                      <a16:creationId xmlns:a16="http://schemas.microsoft.com/office/drawing/2014/main" id="{E4BBEDAF-8D56-4ED4-8503-13E1251D0A4F}"/>
                    </a:ext>
                  </a:extLst>
                </p:cNvPr>
                <p:cNvPicPr/>
                <p:nvPr/>
              </p:nvPicPr>
              <p:blipFill>
                <a:blip r:embed="rId459"/>
                <a:stretch>
                  <a:fillRect/>
                </a:stretch>
              </p:blipFill>
              <p:spPr>
                <a:xfrm>
                  <a:off x="3551179" y="4828712"/>
                  <a:ext cx="23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05" name="Freihand 304">
                  <a:extLst>
                    <a:ext uri="{FF2B5EF4-FFF2-40B4-BE49-F238E27FC236}">
                      <a16:creationId xmlns:a16="http://schemas.microsoft.com/office/drawing/2014/main" id="{A5D6E3A5-6319-4A96-8CF3-C549B7A0A558}"/>
                    </a:ext>
                  </a:extLst>
                </p14:cNvPr>
                <p14:cNvContentPartPr/>
                <p14:nvPr/>
              </p14:nvContentPartPr>
              <p14:xfrm>
                <a:off x="3453259" y="4926632"/>
                <a:ext cx="60120" cy="75240"/>
              </p14:xfrm>
            </p:contentPart>
          </mc:Choice>
          <mc:Fallback>
            <p:pic>
              <p:nvPicPr>
                <p:cNvPr id="305" name="Freihand 304">
                  <a:extLst>
                    <a:ext uri="{FF2B5EF4-FFF2-40B4-BE49-F238E27FC236}">
                      <a16:creationId xmlns:a16="http://schemas.microsoft.com/office/drawing/2014/main" id="{A5D6E3A5-6319-4A96-8CF3-C549B7A0A558}"/>
                    </a:ext>
                  </a:extLst>
                </p:cNvPr>
                <p:cNvPicPr/>
                <p:nvPr/>
              </p:nvPicPr>
              <p:blipFill>
                <a:blip r:embed="rId461"/>
                <a:stretch>
                  <a:fillRect/>
                </a:stretch>
              </p:blipFill>
              <p:spPr>
                <a:xfrm>
                  <a:off x="3448939" y="4922312"/>
                  <a:ext cx="68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6" name="Freihand 305">
                  <a:extLst>
                    <a:ext uri="{FF2B5EF4-FFF2-40B4-BE49-F238E27FC236}">
                      <a16:creationId xmlns:a16="http://schemas.microsoft.com/office/drawing/2014/main" id="{8805B651-C288-4F8B-A37F-560567AE358C}"/>
                    </a:ext>
                  </a:extLst>
                </p14:cNvPr>
                <p14:cNvContentPartPr/>
                <p14:nvPr/>
              </p14:nvContentPartPr>
              <p14:xfrm>
                <a:off x="3518419" y="4849592"/>
                <a:ext cx="97920" cy="141120"/>
              </p14:xfrm>
            </p:contentPart>
          </mc:Choice>
          <mc:Fallback>
            <p:pic>
              <p:nvPicPr>
                <p:cNvPr id="306" name="Freihand 305">
                  <a:extLst>
                    <a:ext uri="{FF2B5EF4-FFF2-40B4-BE49-F238E27FC236}">
                      <a16:creationId xmlns:a16="http://schemas.microsoft.com/office/drawing/2014/main" id="{8805B651-C288-4F8B-A37F-560567AE358C}"/>
                    </a:ext>
                  </a:extLst>
                </p:cNvPr>
                <p:cNvPicPr/>
                <p:nvPr/>
              </p:nvPicPr>
              <p:blipFill>
                <a:blip r:embed="rId463"/>
                <a:stretch>
                  <a:fillRect/>
                </a:stretch>
              </p:blipFill>
              <p:spPr>
                <a:xfrm>
                  <a:off x="3514099" y="4845272"/>
                  <a:ext cx="106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8" name="Freihand 307">
                  <a:extLst>
                    <a:ext uri="{FF2B5EF4-FFF2-40B4-BE49-F238E27FC236}">
                      <a16:creationId xmlns:a16="http://schemas.microsoft.com/office/drawing/2014/main" id="{11A8EA02-5E24-4DF5-A122-B5EF1B011B3D}"/>
                    </a:ext>
                  </a:extLst>
                </p14:cNvPr>
                <p14:cNvContentPartPr/>
                <p14:nvPr/>
              </p14:nvContentPartPr>
              <p14:xfrm>
                <a:off x="3732259" y="4893872"/>
                <a:ext cx="309600" cy="211680"/>
              </p14:xfrm>
            </p:contentPart>
          </mc:Choice>
          <mc:Fallback>
            <p:pic>
              <p:nvPicPr>
                <p:cNvPr id="308" name="Freihand 307">
                  <a:extLst>
                    <a:ext uri="{FF2B5EF4-FFF2-40B4-BE49-F238E27FC236}">
                      <a16:creationId xmlns:a16="http://schemas.microsoft.com/office/drawing/2014/main" id="{11A8EA02-5E24-4DF5-A122-B5EF1B011B3D}"/>
                    </a:ext>
                  </a:extLst>
                </p:cNvPr>
                <p:cNvPicPr/>
                <p:nvPr/>
              </p:nvPicPr>
              <p:blipFill>
                <a:blip r:embed="rId465"/>
                <a:stretch>
                  <a:fillRect/>
                </a:stretch>
              </p:blipFill>
              <p:spPr>
                <a:xfrm>
                  <a:off x="3727939" y="4889552"/>
                  <a:ext cx="318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0" name="Freihand 309">
                  <a:extLst>
                    <a:ext uri="{FF2B5EF4-FFF2-40B4-BE49-F238E27FC236}">
                      <a16:creationId xmlns:a16="http://schemas.microsoft.com/office/drawing/2014/main" id="{937E1800-A4AD-4938-A994-2A0112AA5941}"/>
                    </a:ext>
                  </a:extLst>
                </p14:cNvPr>
                <p14:cNvContentPartPr/>
                <p14:nvPr/>
              </p14:nvContentPartPr>
              <p14:xfrm>
                <a:off x="4162819" y="4835552"/>
                <a:ext cx="115560" cy="126720"/>
              </p14:xfrm>
            </p:contentPart>
          </mc:Choice>
          <mc:Fallback>
            <p:pic>
              <p:nvPicPr>
                <p:cNvPr id="310" name="Freihand 309">
                  <a:extLst>
                    <a:ext uri="{FF2B5EF4-FFF2-40B4-BE49-F238E27FC236}">
                      <a16:creationId xmlns:a16="http://schemas.microsoft.com/office/drawing/2014/main" id="{937E1800-A4AD-4938-A994-2A0112AA5941}"/>
                    </a:ext>
                  </a:extLst>
                </p:cNvPr>
                <p:cNvPicPr/>
                <p:nvPr/>
              </p:nvPicPr>
              <p:blipFill>
                <a:blip r:embed="rId467"/>
                <a:stretch>
                  <a:fillRect/>
                </a:stretch>
              </p:blipFill>
              <p:spPr>
                <a:xfrm>
                  <a:off x="4158499" y="4831232"/>
                  <a:ext cx="124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11" name="Freihand 310">
                  <a:extLst>
                    <a:ext uri="{FF2B5EF4-FFF2-40B4-BE49-F238E27FC236}">
                      <a16:creationId xmlns:a16="http://schemas.microsoft.com/office/drawing/2014/main" id="{EF9349D8-D796-4679-88BC-82440612E49D}"/>
                    </a:ext>
                  </a:extLst>
                </p14:cNvPr>
                <p14:cNvContentPartPr/>
                <p14:nvPr/>
              </p14:nvContentPartPr>
              <p14:xfrm>
                <a:off x="4273339" y="4870472"/>
                <a:ext cx="245520" cy="79560"/>
              </p14:xfrm>
            </p:contentPart>
          </mc:Choice>
          <mc:Fallback>
            <p:pic>
              <p:nvPicPr>
                <p:cNvPr id="311" name="Freihand 310">
                  <a:extLst>
                    <a:ext uri="{FF2B5EF4-FFF2-40B4-BE49-F238E27FC236}">
                      <a16:creationId xmlns:a16="http://schemas.microsoft.com/office/drawing/2014/main" id="{EF9349D8-D796-4679-88BC-82440612E49D}"/>
                    </a:ext>
                  </a:extLst>
                </p:cNvPr>
                <p:cNvPicPr/>
                <p:nvPr/>
              </p:nvPicPr>
              <p:blipFill>
                <a:blip r:embed="rId469"/>
                <a:stretch>
                  <a:fillRect/>
                </a:stretch>
              </p:blipFill>
              <p:spPr>
                <a:xfrm>
                  <a:off x="4269019" y="4866152"/>
                  <a:ext cx="254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2" name="Freihand 311">
                  <a:extLst>
                    <a:ext uri="{FF2B5EF4-FFF2-40B4-BE49-F238E27FC236}">
                      <a16:creationId xmlns:a16="http://schemas.microsoft.com/office/drawing/2014/main" id="{63973086-DD6A-484C-94F3-B3F5FB14B7ED}"/>
                    </a:ext>
                  </a:extLst>
                </p14:cNvPr>
                <p14:cNvContentPartPr/>
                <p14:nvPr/>
              </p14:nvContentPartPr>
              <p14:xfrm>
                <a:off x="4666819" y="4812512"/>
                <a:ext cx="124560" cy="174600"/>
              </p14:xfrm>
            </p:contentPart>
          </mc:Choice>
          <mc:Fallback>
            <p:pic>
              <p:nvPicPr>
                <p:cNvPr id="312" name="Freihand 311">
                  <a:extLst>
                    <a:ext uri="{FF2B5EF4-FFF2-40B4-BE49-F238E27FC236}">
                      <a16:creationId xmlns:a16="http://schemas.microsoft.com/office/drawing/2014/main" id="{63973086-DD6A-484C-94F3-B3F5FB14B7ED}"/>
                    </a:ext>
                  </a:extLst>
                </p:cNvPr>
                <p:cNvPicPr/>
                <p:nvPr/>
              </p:nvPicPr>
              <p:blipFill>
                <a:blip r:embed="rId471"/>
                <a:stretch>
                  <a:fillRect/>
                </a:stretch>
              </p:blipFill>
              <p:spPr>
                <a:xfrm>
                  <a:off x="4662499" y="4808192"/>
                  <a:ext cx="133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3" name="Freihand 312">
                  <a:extLst>
                    <a:ext uri="{FF2B5EF4-FFF2-40B4-BE49-F238E27FC236}">
                      <a16:creationId xmlns:a16="http://schemas.microsoft.com/office/drawing/2014/main" id="{8DE4F4BB-7282-4267-B303-804ABA2ECDE7}"/>
                    </a:ext>
                  </a:extLst>
                </p14:cNvPr>
                <p14:cNvContentPartPr/>
                <p14:nvPr/>
              </p14:nvContentPartPr>
              <p14:xfrm>
                <a:off x="4810819" y="4830872"/>
                <a:ext cx="189360" cy="130320"/>
              </p14:xfrm>
            </p:contentPart>
          </mc:Choice>
          <mc:Fallback>
            <p:pic>
              <p:nvPicPr>
                <p:cNvPr id="313" name="Freihand 312">
                  <a:extLst>
                    <a:ext uri="{FF2B5EF4-FFF2-40B4-BE49-F238E27FC236}">
                      <a16:creationId xmlns:a16="http://schemas.microsoft.com/office/drawing/2014/main" id="{8DE4F4BB-7282-4267-B303-804ABA2ECDE7}"/>
                    </a:ext>
                  </a:extLst>
                </p:cNvPr>
                <p:cNvPicPr/>
                <p:nvPr/>
              </p:nvPicPr>
              <p:blipFill>
                <a:blip r:embed="rId473"/>
                <a:stretch>
                  <a:fillRect/>
                </a:stretch>
              </p:blipFill>
              <p:spPr>
                <a:xfrm>
                  <a:off x="4806499" y="4826552"/>
                  <a:ext cx="198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14" name="Freihand 313">
                  <a:extLst>
                    <a:ext uri="{FF2B5EF4-FFF2-40B4-BE49-F238E27FC236}">
                      <a16:creationId xmlns:a16="http://schemas.microsoft.com/office/drawing/2014/main" id="{F965602A-CF0D-4DEE-AFA8-CFEC8519A69F}"/>
                    </a:ext>
                  </a:extLst>
                </p14:cNvPr>
                <p14:cNvContentPartPr/>
                <p14:nvPr/>
              </p14:nvContentPartPr>
              <p14:xfrm>
                <a:off x="4971379" y="4815032"/>
                <a:ext cx="137880" cy="127800"/>
              </p14:xfrm>
            </p:contentPart>
          </mc:Choice>
          <mc:Fallback>
            <p:pic>
              <p:nvPicPr>
                <p:cNvPr id="314" name="Freihand 313">
                  <a:extLst>
                    <a:ext uri="{FF2B5EF4-FFF2-40B4-BE49-F238E27FC236}">
                      <a16:creationId xmlns:a16="http://schemas.microsoft.com/office/drawing/2014/main" id="{F965602A-CF0D-4DEE-AFA8-CFEC8519A69F}"/>
                    </a:ext>
                  </a:extLst>
                </p:cNvPr>
                <p:cNvPicPr/>
                <p:nvPr/>
              </p:nvPicPr>
              <p:blipFill>
                <a:blip r:embed="rId475"/>
                <a:stretch>
                  <a:fillRect/>
                </a:stretch>
              </p:blipFill>
              <p:spPr>
                <a:xfrm>
                  <a:off x="4967059" y="4810712"/>
                  <a:ext cx="146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15" name="Freihand 314">
                  <a:extLst>
                    <a:ext uri="{FF2B5EF4-FFF2-40B4-BE49-F238E27FC236}">
                      <a16:creationId xmlns:a16="http://schemas.microsoft.com/office/drawing/2014/main" id="{9DD781E4-84EC-49E3-A7E1-307B9E5F1F6D}"/>
                    </a:ext>
                  </a:extLst>
                </p14:cNvPr>
                <p14:cNvContentPartPr/>
                <p14:nvPr/>
              </p14:nvContentPartPr>
              <p14:xfrm>
                <a:off x="5129059" y="4778312"/>
                <a:ext cx="450720" cy="163800"/>
              </p14:xfrm>
            </p:contentPart>
          </mc:Choice>
          <mc:Fallback>
            <p:pic>
              <p:nvPicPr>
                <p:cNvPr id="315" name="Freihand 314">
                  <a:extLst>
                    <a:ext uri="{FF2B5EF4-FFF2-40B4-BE49-F238E27FC236}">
                      <a16:creationId xmlns:a16="http://schemas.microsoft.com/office/drawing/2014/main" id="{9DD781E4-84EC-49E3-A7E1-307B9E5F1F6D}"/>
                    </a:ext>
                  </a:extLst>
                </p:cNvPr>
                <p:cNvPicPr/>
                <p:nvPr/>
              </p:nvPicPr>
              <p:blipFill>
                <a:blip r:embed="rId477"/>
                <a:stretch>
                  <a:fillRect/>
                </a:stretch>
              </p:blipFill>
              <p:spPr>
                <a:xfrm>
                  <a:off x="5124739" y="4773992"/>
                  <a:ext cx="459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17" name="Freihand 316">
                  <a:extLst>
                    <a:ext uri="{FF2B5EF4-FFF2-40B4-BE49-F238E27FC236}">
                      <a16:creationId xmlns:a16="http://schemas.microsoft.com/office/drawing/2014/main" id="{4704307F-5284-4AE8-9200-3143C573426D}"/>
                    </a:ext>
                  </a:extLst>
                </p14:cNvPr>
                <p14:cNvContentPartPr/>
                <p14:nvPr/>
              </p14:nvContentPartPr>
              <p14:xfrm>
                <a:off x="5621539" y="4865432"/>
                <a:ext cx="226800" cy="78840"/>
              </p14:xfrm>
            </p:contentPart>
          </mc:Choice>
          <mc:Fallback>
            <p:pic>
              <p:nvPicPr>
                <p:cNvPr id="317" name="Freihand 316">
                  <a:extLst>
                    <a:ext uri="{FF2B5EF4-FFF2-40B4-BE49-F238E27FC236}">
                      <a16:creationId xmlns:a16="http://schemas.microsoft.com/office/drawing/2014/main" id="{4704307F-5284-4AE8-9200-3143C573426D}"/>
                    </a:ext>
                  </a:extLst>
                </p:cNvPr>
                <p:cNvPicPr/>
                <p:nvPr/>
              </p:nvPicPr>
              <p:blipFill>
                <a:blip r:embed="rId479"/>
                <a:stretch>
                  <a:fillRect/>
                </a:stretch>
              </p:blipFill>
              <p:spPr>
                <a:xfrm>
                  <a:off x="5617219" y="4861112"/>
                  <a:ext cx="235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8" name="Freihand 317">
                  <a:extLst>
                    <a:ext uri="{FF2B5EF4-FFF2-40B4-BE49-F238E27FC236}">
                      <a16:creationId xmlns:a16="http://schemas.microsoft.com/office/drawing/2014/main" id="{2CA94940-FDD9-41DD-9D23-910744B4B0B5}"/>
                    </a:ext>
                  </a:extLst>
                </p14:cNvPr>
                <p14:cNvContentPartPr/>
                <p14:nvPr/>
              </p14:nvContentPartPr>
              <p14:xfrm>
                <a:off x="5846179" y="4760312"/>
                <a:ext cx="82440" cy="159840"/>
              </p14:xfrm>
            </p:contentPart>
          </mc:Choice>
          <mc:Fallback>
            <p:pic>
              <p:nvPicPr>
                <p:cNvPr id="318" name="Freihand 317">
                  <a:extLst>
                    <a:ext uri="{FF2B5EF4-FFF2-40B4-BE49-F238E27FC236}">
                      <a16:creationId xmlns:a16="http://schemas.microsoft.com/office/drawing/2014/main" id="{2CA94940-FDD9-41DD-9D23-910744B4B0B5}"/>
                    </a:ext>
                  </a:extLst>
                </p:cNvPr>
                <p:cNvPicPr/>
                <p:nvPr/>
              </p:nvPicPr>
              <p:blipFill>
                <a:blip r:embed="rId481"/>
                <a:stretch>
                  <a:fillRect/>
                </a:stretch>
              </p:blipFill>
              <p:spPr>
                <a:xfrm>
                  <a:off x="5841859" y="4755992"/>
                  <a:ext cx="91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19" name="Freihand 318">
                  <a:extLst>
                    <a:ext uri="{FF2B5EF4-FFF2-40B4-BE49-F238E27FC236}">
                      <a16:creationId xmlns:a16="http://schemas.microsoft.com/office/drawing/2014/main" id="{935BB61C-942C-405C-BF6E-BB42B282CB93}"/>
                    </a:ext>
                  </a:extLst>
                </p14:cNvPr>
                <p14:cNvContentPartPr/>
                <p14:nvPr/>
              </p14:nvContentPartPr>
              <p14:xfrm>
                <a:off x="5830699" y="4732592"/>
                <a:ext cx="360" cy="360"/>
              </p14:xfrm>
            </p:contentPart>
          </mc:Choice>
          <mc:Fallback>
            <p:pic>
              <p:nvPicPr>
                <p:cNvPr id="319" name="Freihand 318">
                  <a:extLst>
                    <a:ext uri="{FF2B5EF4-FFF2-40B4-BE49-F238E27FC236}">
                      <a16:creationId xmlns:a16="http://schemas.microsoft.com/office/drawing/2014/main" id="{935BB61C-942C-405C-BF6E-BB42B282CB93}"/>
                    </a:ext>
                  </a:extLst>
                </p:cNvPr>
                <p:cNvPicPr/>
                <p:nvPr/>
              </p:nvPicPr>
              <p:blipFill>
                <a:blip r:embed="rId80"/>
                <a:stretch>
                  <a:fillRect/>
                </a:stretch>
              </p:blipFill>
              <p:spPr>
                <a:xfrm>
                  <a:off x="5826379" y="4728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21" name="Freihand 320">
                  <a:extLst>
                    <a:ext uri="{FF2B5EF4-FFF2-40B4-BE49-F238E27FC236}">
                      <a16:creationId xmlns:a16="http://schemas.microsoft.com/office/drawing/2014/main" id="{5CC2CAF8-CED1-4FB0-9E99-E304336E7659}"/>
                    </a:ext>
                  </a:extLst>
                </p14:cNvPr>
                <p14:cNvContentPartPr/>
                <p14:nvPr/>
              </p14:nvContentPartPr>
              <p14:xfrm>
                <a:off x="5988739" y="4848512"/>
                <a:ext cx="253440" cy="64080"/>
              </p14:xfrm>
            </p:contentPart>
          </mc:Choice>
          <mc:Fallback>
            <p:pic>
              <p:nvPicPr>
                <p:cNvPr id="321" name="Freihand 320">
                  <a:extLst>
                    <a:ext uri="{FF2B5EF4-FFF2-40B4-BE49-F238E27FC236}">
                      <a16:creationId xmlns:a16="http://schemas.microsoft.com/office/drawing/2014/main" id="{5CC2CAF8-CED1-4FB0-9E99-E304336E7659}"/>
                    </a:ext>
                  </a:extLst>
                </p:cNvPr>
                <p:cNvPicPr/>
                <p:nvPr/>
              </p:nvPicPr>
              <p:blipFill>
                <a:blip r:embed="rId484"/>
                <a:stretch>
                  <a:fillRect/>
                </a:stretch>
              </p:blipFill>
              <p:spPr>
                <a:xfrm>
                  <a:off x="5984419" y="4844192"/>
                  <a:ext cx="2620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22" name="Freihand 321">
                  <a:extLst>
                    <a:ext uri="{FF2B5EF4-FFF2-40B4-BE49-F238E27FC236}">
                      <a16:creationId xmlns:a16="http://schemas.microsoft.com/office/drawing/2014/main" id="{5B103946-291C-443A-9C46-8B4A50A44275}"/>
                    </a:ext>
                  </a:extLst>
                </p14:cNvPr>
                <p14:cNvContentPartPr/>
                <p14:nvPr/>
              </p14:nvContentPartPr>
              <p14:xfrm>
                <a:off x="6233179" y="4808552"/>
                <a:ext cx="25920" cy="22680"/>
              </p14:xfrm>
            </p:contentPart>
          </mc:Choice>
          <mc:Fallback>
            <p:pic>
              <p:nvPicPr>
                <p:cNvPr id="322" name="Freihand 321">
                  <a:extLst>
                    <a:ext uri="{FF2B5EF4-FFF2-40B4-BE49-F238E27FC236}">
                      <a16:creationId xmlns:a16="http://schemas.microsoft.com/office/drawing/2014/main" id="{5B103946-291C-443A-9C46-8B4A50A44275}"/>
                    </a:ext>
                  </a:extLst>
                </p:cNvPr>
                <p:cNvPicPr/>
                <p:nvPr/>
              </p:nvPicPr>
              <p:blipFill>
                <a:blip r:embed="rId486"/>
                <a:stretch>
                  <a:fillRect/>
                </a:stretch>
              </p:blipFill>
              <p:spPr>
                <a:xfrm>
                  <a:off x="6228859" y="4804232"/>
                  <a:ext cx="34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23" name="Freihand 322">
                  <a:extLst>
                    <a:ext uri="{FF2B5EF4-FFF2-40B4-BE49-F238E27FC236}">
                      <a16:creationId xmlns:a16="http://schemas.microsoft.com/office/drawing/2014/main" id="{06516624-1352-4CDF-B300-A62BDA92F708}"/>
                    </a:ext>
                  </a:extLst>
                </p14:cNvPr>
                <p14:cNvContentPartPr/>
                <p14:nvPr/>
              </p14:nvContentPartPr>
              <p14:xfrm>
                <a:off x="6287179" y="4846352"/>
                <a:ext cx="184320" cy="55800"/>
              </p14:xfrm>
            </p:contentPart>
          </mc:Choice>
          <mc:Fallback>
            <p:pic>
              <p:nvPicPr>
                <p:cNvPr id="323" name="Freihand 322">
                  <a:extLst>
                    <a:ext uri="{FF2B5EF4-FFF2-40B4-BE49-F238E27FC236}">
                      <a16:creationId xmlns:a16="http://schemas.microsoft.com/office/drawing/2014/main" id="{06516624-1352-4CDF-B300-A62BDA92F708}"/>
                    </a:ext>
                  </a:extLst>
                </p:cNvPr>
                <p:cNvPicPr/>
                <p:nvPr/>
              </p:nvPicPr>
              <p:blipFill>
                <a:blip r:embed="rId488"/>
                <a:stretch>
                  <a:fillRect/>
                </a:stretch>
              </p:blipFill>
              <p:spPr>
                <a:xfrm>
                  <a:off x="6282859" y="4842032"/>
                  <a:ext cx="192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25" name="Freihand 324">
                  <a:extLst>
                    <a:ext uri="{FF2B5EF4-FFF2-40B4-BE49-F238E27FC236}">
                      <a16:creationId xmlns:a16="http://schemas.microsoft.com/office/drawing/2014/main" id="{5D89C92D-B62F-488E-960E-BAD9F821A720}"/>
                    </a:ext>
                  </a:extLst>
                </p14:cNvPr>
                <p14:cNvContentPartPr/>
                <p14:nvPr/>
              </p14:nvContentPartPr>
              <p14:xfrm>
                <a:off x="6594259" y="4736552"/>
                <a:ext cx="209160" cy="138960"/>
              </p14:xfrm>
            </p:contentPart>
          </mc:Choice>
          <mc:Fallback>
            <p:pic>
              <p:nvPicPr>
                <p:cNvPr id="325" name="Freihand 324">
                  <a:extLst>
                    <a:ext uri="{FF2B5EF4-FFF2-40B4-BE49-F238E27FC236}">
                      <a16:creationId xmlns:a16="http://schemas.microsoft.com/office/drawing/2014/main" id="{5D89C92D-B62F-488E-960E-BAD9F821A720}"/>
                    </a:ext>
                  </a:extLst>
                </p:cNvPr>
                <p:cNvPicPr/>
                <p:nvPr/>
              </p:nvPicPr>
              <p:blipFill>
                <a:blip r:embed="rId490"/>
                <a:stretch>
                  <a:fillRect/>
                </a:stretch>
              </p:blipFill>
              <p:spPr>
                <a:xfrm>
                  <a:off x="6589939" y="4732232"/>
                  <a:ext cx="217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26" name="Freihand 325">
                  <a:extLst>
                    <a:ext uri="{FF2B5EF4-FFF2-40B4-BE49-F238E27FC236}">
                      <a16:creationId xmlns:a16="http://schemas.microsoft.com/office/drawing/2014/main" id="{418E63CD-CD95-43E6-ABE5-C84971CD6893}"/>
                    </a:ext>
                  </a:extLst>
                </p14:cNvPr>
                <p14:cNvContentPartPr/>
                <p14:nvPr/>
              </p14:nvContentPartPr>
              <p14:xfrm>
                <a:off x="6823579" y="4739072"/>
                <a:ext cx="277200" cy="110880"/>
              </p14:xfrm>
            </p:contentPart>
          </mc:Choice>
          <mc:Fallback>
            <p:pic>
              <p:nvPicPr>
                <p:cNvPr id="326" name="Freihand 325">
                  <a:extLst>
                    <a:ext uri="{FF2B5EF4-FFF2-40B4-BE49-F238E27FC236}">
                      <a16:creationId xmlns:a16="http://schemas.microsoft.com/office/drawing/2014/main" id="{418E63CD-CD95-43E6-ABE5-C84971CD6893}"/>
                    </a:ext>
                  </a:extLst>
                </p:cNvPr>
                <p:cNvPicPr/>
                <p:nvPr/>
              </p:nvPicPr>
              <p:blipFill>
                <a:blip r:embed="rId492"/>
                <a:stretch>
                  <a:fillRect/>
                </a:stretch>
              </p:blipFill>
              <p:spPr>
                <a:xfrm>
                  <a:off x="6819259" y="4734752"/>
                  <a:ext cx="285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7" name="Freihand 326">
                  <a:extLst>
                    <a:ext uri="{FF2B5EF4-FFF2-40B4-BE49-F238E27FC236}">
                      <a16:creationId xmlns:a16="http://schemas.microsoft.com/office/drawing/2014/main" id="{5BA50AFE-F8FC-423C-82CF-7228C460BAC4}"/>
                    </a:ext>
                  </a:extLst>
                </p14:cNvPr>
                <p14:cNvContentPartPr/>
                <p14:nvPr/>
              </p14:nvContentPartPr>
              <p14:xfrm>
                <a:off x="7068739" y="4781552"/>
                <a:ext cx="136080" cy="58680"/>
              </p14:xfrm>
            </p:contentPart>
          </mc:Choice>
          <mc:Fallback>
            <p:pic>
              <p:nvPicPr>
                <p:cNvPr id="327" name="Freihand 326">
                  <a:extLst>
                    <a:ext uri="{FF2B5EF4-FFF2-40B4-BE49-F238E27FC236}">
                      <a16:creationId xmlns:a16="http://schemas.microsoft.com/office/drawing/2014/main" id="{5BA50AFE-F8FC-423C-82CF-7228C460BAC4}"/>
                    </a:ext>
                  </a:extLst>
                </p:cNvPr>
                <p:cNvPicPr/>
                <p:nvPr/>
              </p:nvPicPr>
              <p:blipFill>
                <a:blip r:embed="rId494"/>
                <a:stretch>
                  <a:fillRect/>
                </a:stretch>
              </p:blipFill>
              <p:spPr>
                <a:xfrm>
                  <a:off x="7064419" y="4777232"/>
                  <a:ext cx="144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8" name="Freihand 327">
                  <a:extLst>
                    <a:ext uri="{FF2B5EF4-FFF2-40B4-BE49-F238E27FC236}">
                      <a16:creationId xmlns:a16="http://schemas.microsoft.com/office/drawing/2014/main" id="{F5022A38-E86D-4D35-B18E-0A2D70712F22}"/>
                    </a:ext>
                  </a:extLst>
                </p14:cNvPr>
                <p14:cNvContentPartPr/>
                <p14:nvPr/>
              </p14:nvContentPartPr>
              <p14:xfrm>
                <a:off x="6764899" y="4617752"/>
                <a:ext cx="140400" cy="9720"/>
              </p14:xfrm>
            </p:contentPart>
          </mc:Choice>
          <mc:Fallback>
            <p:pic>
              <p:nvPicPr>
                <p:cNvPr id="328" name="Freihand 327">
                  <a:extLst>
                    <a:ext uri="{FF2B5EF4-FFF2-40B4-BE49-F238E27FC236}">
                      <a16:creationId xmlns:a16="http://schemas.microsoft.com/office/drawing/2014/main" id="{F5022A38-E86D-4D35-B18E-0A2D70712F22}"/>
                    </a:ext>
                  </a:extLst>
                </p:cNvPr>
                <p:cNvPicPr/>
                <p:nvPr/>
              </p:nvPicPr>
              <p:blipFill>
                <a:blip r:embed="rId496"/>
                <a:stretch>
                  <a:fillRect/>
                </a:stretch>
              </p:blipFill>
              <p:spPr>
                <a:xfrm>
                  <a:off x="6760579" y="4613432"/>
                  <a:ext cx="149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9" name="Freihand 328">
                  <a:extLst>
                    <a:ext uri="{FF2B5EF4-FFF2-40B4-BE49-F238E27FC236}">
                      <a16:creationId xmlns:a16="http://schemas.microsoft.com/office/drawing/2014/main" id="{C32920EE-6C30-4890-9512-62BC0B169F4E}"/>
                    </a:ext>
                  </a:extLst>
                </p14:cNvPr>
                <p14:cNvContentPartPr/>
                <p14:nvPr/>
              </p14:nvContentPartPr>
              <p14:xfrm>
                <a:off x="7368979" y="4696952"/>
                <a:ext cx="125280" cy="161640"/>
              </p14:xfrm>
            </p:contentPart>
          </mc:Choice>
          <mc:Fallback>
            <p:pic>
              <p:nvPicPr>
                <p:cNvPr id="329" name="Freihand 328">
                  <a:extLst>
                    <a:ext uri="{FF2B5EF4-FFF2-40B4-BE49-F238E27FC236}">
                      <a16:creationId xmlns:a16="http://schemas.microsoft.com/office/drawing/2014/main" id="{C32920EE-6C30-4890-9512-62BC0B169F4E}"/>
                    </a:ext>
                  </a:extLst>
                </p:cNvPr>
                <p:cNvPicPr/>
                <p:nvPr/>
              </p:nvPicPr>
              <p:blipFill>
                <a:blip r:embed="rId498"/>
                <a:stretch>
                  <a:fillRect/>
                </a:stretch>
              </p:blipFill>
              <p:spPr>
                <a:xfrm>
                  <a:off x="7364659" y="4692632"/>
                  <a:ext cx="1339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0" name="Freihand 329">
                  <a:extLst>
                    <a:ext uri="{FF2B5EF4-FFF2-40B4-BE49-F238E27FC236}">
                      <a16:creationId xmlns:a16="http://schemas.microsoft.com/office/drawing/2014/main" id="{B05E0F17-0B29-418F-A4E8-EC95E38FCA9C}"/>
                    </a:ext>
                  </a:extLst>
                </p14:cNvPr>
                <p14:cNvContentPartPr/>
                <p14:nvPr/>
              </p14:nvContentPartPr>
              <p14:xfrm>
                <a:off x="7513339" y="4696232"/>
                <a:ext cx="183240" cy="156960"/>
              </p14:xfrm>
            </p:contentPart>
          </mc:Choice>
          <mc:Fallback>
            <p:pic>
              <p:nvPicPr>
                <p:cNvPr id="330" name="Freihand 329">
                  <a:extLst>
                    <a:ext uri="{FF2B5EF4-FFF2-40B4-BE49-F238E27FC236}">
                      <a16:creationId xmlns:a16="http://schemas.microsoft.com/office/drawing/2014/main" id="{B05E0F17-0B29-418F-A4E8-EC95E38FCA9C}"/>
                    </a:ext>
                  </a:extLst>
                </p:cNvPr>
                <p:cNvPicPr/>
                <p:nvPr/>
              </p:nvPicPr>
              <p:blipFill>
                <a:blip r:embed="rId500"/>
                <a:stretch>
                  <a:fillRect/>
                </a:stretch>
              </p:blipFill>
              <p:spPr>
                <a:xfrm>
                  <a:off x="7509019" y="4691912"/>
                  <a:ext cx="1918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31" name="Freihand 330">
                  <a:extLst>
                    <a:ext uri="{FF2B5EF4-FFF2-40B4-BE49-F238E27FC236}">
                      <a16:creationId xmlns:a16="http://schemas.microsoft.com/office/drawing/2014/main" id="{70CC06FE-2F47-4591-B594-DA2C42BBD6E5}"/>
                    </a:ext>
                  </a:extLst>
                </p14:cNvPr>
                <p14:cNvContentPartPr/>
                <p14:nvPr/>
              </p14:nvContentPartPr>
              <p14:xfrm>
                <a:off x="7698019" y="4725392"/>
                <a:ext cx="138240" cy="103320"/>
              </p14:xfrm>
            </p:contentPart>
          </mc:Choice>
          <mc:Fallback>
            <p:pic>
              <p:nvPicPr>
                <p:cNvPr id="331" name="Freihand 330">
                  <a:extLst>
                    <a:ext uri="{FF2B5EF4-FFF2-40B4-BE49-F238E27FC236}">
                      <a16:creationId xmlns:a16="http://schemas.microsoft.com/office/drawing/2014/main" id="{70CC06FE-2F47-4591-B594-DA2C42BBD6E5}"/>
                    </a:ext>
                  </a:extLst>
                </p:cNvPr>
                <p:cNvPicPr/>
                <p:nvPr/>
              </p:nvPicPr>
              <p:blipFill>
                <a:blip r:embed="rId502"/>
                <a:stretch>
                  <a:fillRect/>
                </a:stretch>
              </p:blipFill>
              <p:spPr>
                <a:xfrm>
                  <a:off x="7693699" y="4721072"/>
                  <a:ext cx="146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36" name="Freihand 335">
                  <a:extLst>
                    <a:ext uri="{FF2B5EF4-FFF2-40B4-BE49-F238E27FC236}">
                      <a16:creationId xmlns:a16="http://schemas.microsoft.com/office/drawing/2014/main" id="{D0F2755C-87D7-4F3D-930B-C2C2BA36A1D4}"/>
                    </a:ext>
                  </a:extLst>
                </p14:cNvPr>
                <p14:cNvContentPartPr/>
                <p14:nvPr/>
              </p14:nvContentPartPr>
              <p14:xfrm>
                <a:off x="7843819" y="4767152"/>
                <a:ext cx="272520" cy="71640"/>
              </p14:xfrm>
            </p:contentPart>
          </mc:Choice>
          <mc:Fallback>
            <p:pic>
              <p:nvPicPr>
                <p:cNvPr id="336" name="Freihand 335">
                  <a:extLst>
                    <a:ext uri="{FF2B5EF4-FFF2-40B4-BE49-F238E27FC236}">
                      <a16:creationId xmlns:a16="http://schemas.microsoft.com/office/drawing/2014/main" id="{D0F2755C-87D7-4F3D-930B-C2C2BA36A1D4}"/>
                    </a:ext>
                  </a:extLst>
                </p:cNvPr>
                <p:cNvPicPr/>
                <p:nvPr/>
              </p:nvPicPr>
              <p:blipFill>
                <a:blip r:embed="rId504"/>
                <a:stretch>
                  <a:fillRect/>
                </a:stretch>
              </p:blipFill>
              <p:spPr>
                <a:xfrm>
                  <a:off x="7839499" y="4762832"/>
                  <a:ext cx="281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37" name="Freihand 336">
                  <a:extLst>
                    <a:ext uri="{FF2B5EF4-FFF2-40B4-BE49-F238E27FC236}">
                      <a16:creationId xmlns:a16="http://schemas.microsoft.com/office/drawing/2014/main" id="{B9DF429F-9917-49CC-ACB8-DDE4E9BBA35B}"/>
                    </a:ext>
                  </a:extLst>
                </p14:cNvPr>
                <p14:cNvContentPartPr/>
                <p14:nvPr/>
              </p14:nvContentPartPr>
              <p14:xfrm>
                <a:off x="8060539" y="4721072"/>
                <a:ext cx="187200" cy="115200"/>
              </p14:xfrm>
            </p:contentPart>
          </mc:Choice>
          <mc:Fallback>
            <p:pic>
              <p:nvPicPr>
                <p:cNvPr id="337" name="Freihand 336">
                  <a:extLst>
                    <a:ext uri="{FF2B5EF4-FFF2-40B4-BE49-F238E27FC236}">
                      <a16:creationId xmlns:a16="http://schemas.microsoft.com/office/drawing/2014/main" id="{B9DF429F-9917-49CC-ACB8-DDE4E9BBA35B}"/>
                    </a:ext>
                  </a:extLst>
                </p:cNvPr>
                <p:cNvPicPr/>
                <p:nvPr/>
              </p:nvPicPr>
              <p:blipFill>
                <a:blip r:embed="rId506"/>
                <a:stretch>
                  <a:fillRect/>
                </a:stretch>
              </p:blipFill>
              <p:spPr>
                <a:xfrm>
                  <a:off x="8056219" y="4716752"/>
                  <a:ext cx="195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38" name="Freihand 337">
                  <a:extLst>
                    <a:ext uri="{FF2B5EF4-FFF2-40B4-BE49-F238E27FC236}">
                      <a16:creationId xmlns:a16="http://schemas.microsoft.com/office/drawing/2014/main" id="{684BA5EC-578E-4A5D-B728-7E628535E2A1}"/>
                    </a:ext>
                  </a:extLst>
                </p14:cNvPr>
                <p14:cNvContentPartPr/>
                <p14:nvPr/>
              </p14:nvContentPartPr>
              <p14:xfrm>
                <a:off x="8235499" y="4708472"/>
                <a:ext cx="269640" cy="187920"/>
              </p14:xfrm>
            </p:contentPart>
          </mc:Choice>
          <mc:Fallback>
            <p:pic>
              <p:nvPicPr>
                <p:cNvPr id="338" name="Freihand 337">
                  <a:extLst>
                    <a:ext uri="{FF2B5EF4-FFF2-40B4-BE49-F238E27FC236}">
                      <a16:creationId xmlns:a16="http://schemas.microsoft.com/office/drawing/2014/main" id="{684BA5EC-578E-4A5D-B728-7E628535E2A1}"/>
                    </a:ext>
                  </a:extLst>
                </p:cNvPr>
                <p:cNvPicPr/>
                <p:nvPr/>
              </p:nvPicPr>
              <p:blipFill>
                <a:blip r:embed="rId508"/>
                <a:stretch>
                  <a:fillRect/>
                </a:stretch>
              </p:blipFill>
              <p:spPr>
                <a:xfrm>
                  <a:off x="8231179" y="4704152"/>
                  <a:ext cx="278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40" name="Freihand 339">
                  <a:extLst>
                    <a:ext uri="{FF2B5EF4-FFF2-40B4-BE49-F238E27FC236}">
                      <a16:creationId xmlns:a16="http://schemas.microsoft.com/office/drawing/2014/main" id="{257A23D9-A7B8-4058-9937-5CE15899511A}"/>
                    </a:ext>
                  </a:extLst>
                </p14:cNvPr>
                <p14:cNvContentPartPr/>
                <p14:nvPr/>
              </p14:nvContentPartPr>
              <p14:xfrm>
                <a:off x="330619" y="5380232"/>
                <a:ext cx="182520" cy="14040"/>
              </p14:xfrm>
            </p:contentPart>
          </mc:Choice>
          <mc:Fallback>
            <p:pic>
              <p:nvPicPr>
                <p:cNvPr id="340" name="Freihand 339">
                  <a:extLst>
                    <a:ext uri="{FF2B5EF4-FFF2-40B4-BE49-F238E27FC236}">
                      <a16:creationId xmlns:a16="http://schemas.microsoft.com/office/drawing/2014/main" id="{257A23D9-A7B8-4058-9937-5CE15899511A}"/>
                    </a:ext>
                  </a:extLst>
                </p:cNvPr>
                <p:cNvPicPr/>
                <p:nvPr/>
              </p:nvPicPr>
              <p:blipFill>
                <a:blip r:embed="rId510"/>
                <a:stretch>
                  <a:fillRect/>
                </a:stretch>
              </p:blipFill>
              <p:spPr>
                <a:xfrm>
                  <a:off x="326299" y="5375912"/>
                  <a:ext cx="191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41" name="Freihand 340">
                  <a:extLst>
                    <a:ext uri="{FF2B5EF4-FFF2-40B4-BE49-F238E27FC236}">
                      <a16:creationId xmlns:a16="http://schemas.microsoft.com/office/drawing/2014/main" id="{E8427ED7-E90B-41AA-90EF-04DD3BCEA58F}"/>
                    </a:ext>
                  </a:extLst>
                </p14:cNvPr>
                <p14:cNvContentPartPr/>
                <p14:nvPr/>
              </p14:nvContentPartPr>
              <p14:xfrm>
                <a:off x="464539" y="5329112"/>
                <a:ext cx="145800" cy="191520"/>
              </p14:xfrm>
            </p:contentPart>
          </mc:Choice>
          <mc:Fallback>
            <p:pic>
              <p:nvPicPr>
                <p:cNvPr id="341" name="Freihand 340">
                  <a:extLst>
                    <a:ext uri="{FF2B5EF4-FFF2-40B4-BE49-F238E27FC236}">
                      <a16:creationId xmlns:a16="http://schemas.microsoft.com/office/drawing/2014/main" id="{E8427ED7-E90B-41AA-90EF-04DD3BCEA58F}"/>
                    </a:ext>
                  </a:extLst>
                </p:cNvPr>
                <p:cNvPicPr/>
                <p:nvPr/>
              </p:nvPicPr>
              <p:blipFill>
                <a:blip r:embed="rId512"/>
                <a:stretch>
                  <a:fillRect/>
                </a:stretch>
              </p:blipFill>
              <p:spPr>
                <a:xfrm>
                  <a:off x="460219" y="5324792"/>
                  <a:ext cx="154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43" name="Freihand 342">
                  <a:extLst>
                    <a:ext uri="{FF2B5EF4-FFF2-40B4-BE49-F238E27FC236}">
                      <a16:creationId xmlns:a16="http://schemas.microsoft.com/office/drawing/2014/main" id="{D899F29A-E4EA-4ECE-A415-DDF709D8770F}"/>
                    </a:ext>
                  </a:extLst>
                </p14:cNvPr>
                <p14:cNvContentPartPr/>
                <p14:nvPr/>
              </p14:nvContentPartPr>
              <p14:xfrm>
                <a:off x="720859" y="5318672"/>
                <a:ext cx="109440" cy="142920"/>
              </p14:xfrm>
            </p:contentPart>
          </mc:Choice>
          <mc:Fallback>
            <p:pic>
              <p:nvPicPr>
                <p:cNvPr id="343" name="Freihand 342">
                  <a:extLst>
                    <a:ext uri="{FF2B5EF4-FFF2-40B4-BE49-F238E27FC236}">
                      <a16:creationId xmlns:a16="http://schemas.microsoft.com/office/drawing/2014/main" id="{D899F29A-E4EA-4ECE-A415-DDF709D8770F}"/>
                    </a:ext>
                  </a:extLst>
                </p:cNvPr>
                <p:cNvPicPr/>
                <p:nvPr/>
              </p:nvPicPr>
              <p:blipFill>
                <a:blip r:embed="rId514"/>
                <a:stretch>
                  <a:fillRect/>
                </a:stretch>
              </p:blipFill>
              <p:spPr>
                <a:xfrm>
                  <a:off x="716539" y="5314352"/>
                  <a:ext cx="118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44" name="Freihand 343">
                  <a:extLst>
                    <a:ext uri="{FF2B5EF4-FFF2-40B4-BE49-F238E27FC236}">
                      <a16:creationId xmlns:a16="http://schemas.microsoft.com/office/drawing/2014/main" id="{8D3CA8C1-8BD9-4C52-807B-27F1FB7E1EEA}"/>
                    </a:ext>
                  </a:extLst>
                </p14:cNvPr>
                <p14:cNvContentPartPr/>
                <p14:nvPr/>
              </p14:nvContentPartPr>
              <p14:xfrm>
                <a:off x="865219" y="5263592"/>
                <a:ext cx="210240" cy="160920"/>
              </p14:xfrm>
            </p:contentPart>
          </mc:Choice>
          <mc:Fallback>
            <p:pic>
              <p:nvPicPr>
                <p:cNvPr id="344" name="Freihand 343">
                  <a:extLst>
                    <a:ext uri="{FF2B5EF4-FFF2-40B4-BE49-F238E27FC236}">
                      <a16:creationId xmlns:a16="http://schemas.microsoft.com/office/drawing/2014/main" id="{8D3CA8C1-8BD9-4C52-807B-27F1FB7E1EEA}"/>
                    </a:ext>
                  </a:extLst>
                </p:cNvPr>
                <p:cNvPicPr/>
                <p:nvPr/>
              </p:nvPicPr>
              <p:blipFill>
                <a:blip r:embed="rId516"/>
                <a:stretch>
                  <a:fillRect/>
                </a:stretch>
              </p:blipFill>
              <p:spPr>
                <a:xfrm>
                  <a:off x="860899" y="5259272"/>
                  <a:ext cx="2188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45" name="Freihand 344">
                  <a:extLst>
                    <a:ext uri="{FF2B5EF4-FFF2-40B4-BE49-F238E27FC236}">
                      <a16:creationId xmlns:a16="http://schemas.microsoft.com/office/drawing/2014/main" id="{A8DE0C85-A74F-41EE-8DE4-F666E4AF54FB}"/>
                    </a:ext>
                  </a:extLst>
                </p14:cNvPr>
                <p14:cNvContentPartPr/>
                <p14:nvPr/>
              </p14:nvContentPartPr>
              <p14:xfrm>
                <a:off x="1050619" y="5286992"/>
                <a:ext cx="25920" cy="36360"/>
              </p14:xfrm>
            </p:contentPart>
          </mc:Choice>
          <mc:Fallback>
            <p:pic>
              <p:nvPicPr>
                <p:cNvPr id="345" name="Freihand 344">
                  <a:extLst>
                    <a:ext uri="{FF2B5EF4-FFF2-40B4-BE49-F238E27FC236}">
                      <a16:creationId xmlns:a16="http://schemas.microsoft.com/office/drawing/2014/main" id="{A8DE0C85-A74F-41EE-8DE4-F666E4AF54FB}"/>
                    </a:ext>
                  </a:extLst>
                </p:cNvPr>
                <p:cNvPicPr/>
                <p:nvPr/>
              </p:nvPicPr>
              <p:blipFill>
                <a:blip r:embed="rId518"/>
                <a:stretch>
                  <a:fillRect/>
                </a:stretch>
              </p:blipFill>
              <p:spPr>
                <a:xfrm>
                  <a:off x="1046299" y="5282672"/>
                  <a:ext cx="34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46" name="Freihand 345">
                  <a:extLst>
                    <a:ext uri="{FF2B5EF4-FFF2-40B4-BE49-F238E27FC236}">
                      <a16:creationId xmlns:a16="http://schemas.microsoft.com/office/drawing/2014/main" id="{D128314C-4ADA-49D5-99EE-4D664AD4E199}"/>
                    </a:ext>
                  </a:extLst>
                </p14:cNvPr>
                <p14:cNvContentPartPr/>
                <p14:nvPr/>
              </p14:nvContentPartPr>
              <p14:xfrm>
                <a:off x="1073659" y="5335232"/>
                <a:ext cx="243000" cy="204120"/>
              </p14:xfrm>
            </p:contentPart>
          </mc:Choice>
          <mc:Fallback>
            <p:pic>
              <p:nvPicPr>
                <p:cNvPr id="346" name="Freihand 345">
                  <a:extLst>
                    <a:ext uri="{FF2B5EF4-FFF2-40B4-BE49-F238E27FC236}">
                      <a16:creationId xmlns:a16="http://schemas.microsoft.com/office/drawing/2014/main" id="{D128314C-4ADA-49D5-99EE-4D664AD4E199}"/>
                    </a:ext>
                  </a:extLst>
                </p:cNvPr>
                <p:cNvPicPr/>
                <p:nvPr/>
              </p:nvPicPr>
              <p:blipFill>
                <a:blip r:embed="rId520"/>
                <a:stretch>
                  <a:fillRect/>
                </a:stretch>
              </p:blipFill>
              <p:spPr>
                <a:xfrm>
                  <a:off x="1069339" y="5330912"/>
                  <a:ext cx="251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48" name="Freihand 347">
                  <a:extLst>
                    <a:ext uri="{FF2B5EF4-FFF2-40B4-BE49-F238E27FC236}">
                      <a16:creationId xmlns:a16="http://schemas.microsoft.com/office/drawing/2014/main" id="{460D5DEC-79DF-4B53-9B45-B6800C325105}"/>
                    </a:ext>
                  </a:extLst>
                </p14:cNvPr>
                <p14:cNvContentPartPr/>
                <p14:nvPr/>
              </p14:nvContentPartPr>
              <p14:xfrm>
                <a:off x="1464259" y="5317592"/>
                <a:ext cx="267840" cy="88920"/>
              </p14:xfrm>
            </p:contentPart>
          </mc:Choice>
          <mc:Fallback>
            <p:pic>
              <p:nvPicPr>
                <p:cNvPr id="348" name="Freihand 347">
                  <a:extLst>
                    <a:ext uri="{FF2B5EF4-FFF2-40B4-BE49-F238E27FC236}">
                      <a16:creationId xmlns:a16="http://schemas.microsoft.com/office/drawing/2014/main" id="{460D5DEC-79DF-4B53-9B45-B6800C325105}"/>
                    </a:ext>
                  </a:extLst>
                </p:cNvPr>
                <p:cNvPicPr/>
                <p:nvPr/>
              </p:nvPicPr>
              <p:blipFill>
                <a:blip r:embed="rId522"/>
                <a:stretch>
                  <a:fillRect/>
                </a:stretch>
              </p:blipFill>
              <p:spPr>
                <a:xfrm>
                  <a:off x="1459939" y="5313272"/>
                  <a:ext cx="276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9" name="Freihand 348">
                  <a:extLst>
                    <a:ext uri="{FF2B5EF4-FFF2-40B4-BE49-F238E27FC236}">
                      <a16:creationId xmlns:a16="http://schemas.microsoft.com/office/drawing/2014/main" id="{14F96FDE-C81D-4639-B63F-6B68CB117DBA}"/>
                    </a:ext>
                  </a:extLst>
                </p14:cNvPr>
                <p14:cNvContentPartPr/>
                <p14:nvPr/>
              </p14:nvContentPartPr>
              <p14:xfrm>
                <a:off x="1734619" y="5266472"/>
                <a:ext cx="360" cy="360"/>
              </p14:xfrm>
            </p:contentPart>
          </mc:Choice>
          <mc:Fallback>
            <p:pic>
              <p:nvPicPr>
                <p:cNvPr id="349" name="Freihand 348">
                  <a:extLst>
                    <a:ext uri="{FF2B5EF4-FFF2-40B4-BE49-F238E27FC236}">
                      <a16:creationId xmlns:a16="http://schemas.microsoft.com/office/drawing/2014/main" id="{14F96FDE-C81D-4639-B63F-6B68CB117DBA}"/>
                    </a:ext>
                  </a:extLst>
                </p:cNvPr>
                <p:cNvPicPr/>
                <p:nvPr/>
              </p:nvPicPr>
              <p:blipFill>
                <a:blip r:embed="rId80"/>
                <a:stretch>
                  <a:fillRect/>
                </a:stretch>
              </p:blipFill>
              <p:spPr>
                <a:xfrm>
                  <a:off x="1730299" y="5262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50" name="Freihand 349">
                  <a:extLst>
                    <a:ext uri="{FF2B5EF4-FFF2-40B4-BE49-F238E27FC236}">
                      <a16:creationId xmlns:a16="http://schemas.microsoft.com/office/drawing/2014/main" id="{49EEC59D-AF63-4A93-86B6-10C28898084B}"/>
                    </a:ext>
                  </a:extLst>
                </p14:cNvPr>
                <p14:cNvContentPartPr/>
                <p14:nvPr/>
              </p14:nvContentPartPr>
              <p14:xfrm>
                <a:off x="1905619" y="5243072"/>
                <a:ext cx="135720" cy="163800"/>
              </p14:xfrm>
            </p:contentPart>
          </mc:Choice>
          <mc:Fallback>
            <p:pic>
              <p:nvPicPr>
                <p:cNvPr id="350" name="Freihand 349">
                  <a:extLst>
                    <a:ext uri="{FF2B5EF4-FFF2-40B4-BE49-F238E27FC236}">
                      <a16:creationId xmlns:a16="http://schemas.microsoft.com/office/drawing/2014/main" id="{49EEC59D-AF63-4A93-86B6-10C28898084B}"/>
                    </a:ext>
                  </a:extLst>
                </p:cNvPr>
                <p:cNvPicPr/>
                <p:nvPr/>
              </p:nvPicPr>
              <p:blipFill>
                <a:blip r:embed="rId525"/>
                <a:stretch>
                  <a:fillRect/>
                </a:stretch>
              </p:blipFill>
              <p:spPr>
                <a:xfrm>
                  <a:off x="1901299" y="5238752"/>
                  <a:ext cx="1443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1" name="Freihand 350">
                  <a:extLst>
                    <a:ext uri="{FF2B5EF4-FFF2-40B4-BE49-F238E27FC236}">
                      <a16:creationId xmlns:a16="http://schemas.microsoft.com/office/drawing/2014/main" id="{E91B5598-4663-445C-9946-581820832DE7}"/>
                    </a:ext>
                  </a:extLst>
                </p14:cNvPr>
                <p14:cNvContentPartPr/>
                <p14:nvPr/>
              </p14:nvContentPartPr>
              <p14:xfrm>
                <a:off x="1897339" y="5334152"/>
                <a:ext cx="105120" cy="1440"/>
              </p14:xfrm>
            </p:contentPart>
          </mc:Choice>
          <mc:Fallback>
            <p:pic>
              <p:nvPicPr>
                <p:cNvPr id="351" name="Freihand 350">
                  <a:extLst>
                    <a:ext uri="{FF2B5EF4-FFF2-40B4-BE49-F238E27FC236}">
                      <a16:creationId xmlns:a16="http://schemas.microsoft.com/office/drawing/2014/main" id="{E91B5598-4663-445C-9946-581820832DE7}"/>
                    </a:ext>
                  </a:extLst>
                </p:cNvPr>
                <p:cNvPicPr/>
                <p:nvPr/>
              </p:nvPicPr>
              <p:blipFill>
                <a:blip r:embed="rId527"/>
                <a:stretch>
                  <a:fillRect/>
                </a:stretch>
              </p:blipFill>
              <p:spPr>
                <a:xfrm>
                  <a:off x="1893019" y="5329832"/>
                  <a:ext cx="11376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52" name="Freihand 351">
                  <a:extLst>
                    <a:ext uri="{FF2B5EF4-FFF2-40B4-BE49-F238E27FC236}">
                      <a16:creationId xmlns:a16="http://schemas.microsoft.com/office/drawing/2014/main" id="{8D4ED176-E043-45CF-8D96-6522BBEF3534}"/>
                    </a:ext>
                  </a:extLst>
                </p14:cNvPr>
                <p14:cNvContentPartPr/>
                <p14:nvPr/>
              </p14:nvContentPartPr>
              <p14:xfrm>
                <a:off x="2041699" y="5340992"/>
                <a:ext cx="171720" cy="42120"/>
              </p14:xfrm>
            </p:contentPart>
          </mc:Choice>
          <mc:Fallback>
            <p:pic>
              <p:nvPicPr>
                <p:cNvPr id="352" name="Freihand 351">
                  <a:extLst>
                    <a:ext uri="{FF2B5EF4-FFF2-40B4-BE49-F238E27FC236}">
                      <a16:creationId xmlns:a16="http://schemas.microsoft.com/office/drawing/2014/main" id="{8D4ED176-E043-45CF-8D96-6522BBEF3534}"/>
                    </a:ext>
                  </a:extLst>
                </p:cNvPr>
                <p:cNvPicPr/>
                <p:nvPr/>
              </p:nvPicPr>
              <p:blipFill>
                <a:blip r:embed="rId529"/>
                <a:stretch>
                  <a:fillRect/>
                </a:stretch>
              </p:blipFill>
              <p:spPr>
                <a:xfrm>
                  <a:off x="2037379" y="5336672"/>
                  <a:ext cx="1803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53" name="Freihand 352">
                  <a:extLst>
                    <a:ext uri="{FF2B5EF4-FFF2-40B4-BE49-F238E27FC236}">
                      <a16:creationId xmlns:a16="http://schemas.microsoft.com/office/drawing/2014/main" id="{2FCD9849-4AE0-461D-A6D7-A5E19D57108A}"/>
                    </a:ext>
                  </a:extLst>
                </p14:cNvPr>
                <p14:cNvContentPartPr/>
                <p14:nvPr/>
              </p14:nvContentPartPr>
              <p14:xfrm>
                <a:off x="2226379" y="5294192"/>
                <a:ext cx="65880" cy="115560"/>
              </p14:xfrm>
            </p:contentPart>
          </mc:Choice>
          <mc:Fallback>
            <p:pic>
              <p:nvPicPr>
                <p:cNvPr id="353" name="Freihand 352">
                  <a:extLst>
                    <a:ext uri="{FF2B5EF4-FFF2-40B4-BE49-F238E27FC236}">
                      <a16:creationId xmlns:a16="http://schemas.microsoft.com/office/drawing/2014/main" id="{2FCD9849-4AE0-461D-A6D7-A5E19D57108A}"/>
                    </a:ext>
                  </a:extLst>
                </p:cNvPr>
                <p:cNvPicPr/>
                <p:nvPr/>
              </p:nvPicPr>
              <p:blipFill>
                <a:blip r:embed="rId531"/>
                <a:stretch>
                  <a:fillRect/>
                </a:stretch>
              </p:blipFill>
              <p:spPr>
                <a:xfrm>
                  <a:off x="2222059" y="5289872"/>
                  <a:ext cx="74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54" name="Freihand 353">
                  <a:extLst>
                    <a:ext uri="{FF2B5EF4-FFF2-40B4-BE49-F238E27FC236}">
                      <a16:creationId xmlns:a16="http://schemas.microsoft.com/office/drawing/2014/main" id="{D04184D8-CD5C-4652-BE9B-16A88FF12AB7}"/>
                    </a:ext>
                  </a:extLst>
                </p14:cNvPr>
                <p14:cNvContentPartPr/>
                <p14:nvPr/>
              </p14:nvContentPartPr>
              <p14:xfrm>
                <a:off x="2325379" y="5332352"/>
                <a:ext cx="205560" cy="66240"/>
              </p14:xfrm>
            </p:contentPart>
          </mc:Choice>
          <mc:Fallback>
            <p:pic>
              <p:nvPicPr>
                <p:cNvPr id="354" name="Freihand 353">
                  <a:extLst>
                    <a:ext uri="{FF2B5EF4-FFF2-40B4-BE49-F238E27FC236}">
                      <a16:creationId xmlns:a16="http://schemas.microsoft.com/office/drawing/2014/main" id="{D04184D8-CD5C-4652-BE9B-16A88FF12AB7}"/>
                    </a:ext>
                  </a:extLst>
                </p:cNvPr>
                <p:cNvPicPr/>
                <p:nvPr/>
              </p:nvPicPr>
              <p:blipFill>
                <a:blip r:embed="rId533"/>
                <a:stretch>
                  <a:fillRect/>
                </a:stretch>
              </p:blipFill>
              <p:spPr>
                <a:xfrm>
                  <a:off x="2321059" y="5328032"/>
                  <a:ext cx="2142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57" name="Freihand 356">
                  <a:extLst>
                    <a:ext uri="{FF2B5EF4-FFF2-40B4-BE49-F238E27FC236}">
                      <a16:creationId xmlns:a16="http://schemas.microsoft.com/office/drawing/2014/main" id="{05380189-EF33-4EE9-98C6-95A224F035F7}"/>
                    </a:ext>
                  </a:extLst>
                </p14:cNvPr>
                <p14:cNvContentPartPr/>
                <p14:nvPr/>
              </p14:nvContentPartPr>
              <p14:xfrm>
                <a:off x="2663419" y="5343512"/>
                <a:ext cx="88920" cy="68040"/>
              </p14:xfrm>
            </p:contentPart>
          </mc:Choice>
          <mc:Fallback>
            <p:pic>
              <p:nvPicPr>
                <p:cNvPr id="357" name="Freihand 356">
                  <a:extLst>
                    <a:ext uri="{FF2B5EF4-FFF2-40B4-BE49-F238E27FC236}">
                      <a16:creationId xmlns:a16="http://schemas.microsoft.com/office/drawing/2014/main" id="{05380189-EF33-4EE9-98C6-95A224F035F7}"/>
                    </a:ext>
                  </a:extLst>
                </p:cNvPr>
                <p:cNvPicPr/>
                <p:nvPr/>
              </p:nvPicPr>
              <p:blipFill>
                <a:blip r:embed="rId535"/>
                <a:stretch>
                  <a:fillRect/>
                </a:stretch>
              </p:blipFill>
              <p:spPr>
                <a:xfrm>
                  <a:off x="2659099" y="5339192"/>
                  <a:ext cx="97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58" name="Freihand 357">
                  <a:extLst>
                    <a:ext uri="{FF2B5EF4-FFF2-40B4-BE49-F238E27FC236}">
                      <a16:creationId xmlns:a16="http://schemas.microsoft.com/office/drawing/2014/main" id="{7236A214-3BBD-4A7E-BA84-9AE6096A4323}"/>
                    </a:ext>
                  </a:extLst>
                </p14:cNvPr>
                <p14:cNvContentPartPr/>
                <p14:nvPr/>
              </p14:nvContentPartPr>
              <p14:xfrm>
                <a:off x="2795899" y="5265752"/>
                <a:ext cx="78480" cy="137880"/>
              </p14:xfrm>
            </p:contentPart>
          </mc:Choice>
          <mc:Fallback>
            <p:pic>
              <p:nvPicPr>
                <p:cNvPr id="358" name="Freihand 357">
                  <a:extLst>
                    <a:ext uri="{FF2B5EF4-FFF2-40B4-BE49-F238E27FC236}">
                      <a16:creationId xmlns:a16="http://schemas.microsoft.com/office/drawing/2014/main" id="{7236A214-3BBD-4A7E-BA84-9AE6096A4323}"/>
                    </a:ext>
                  </a:extLst>
                </p:cNvPr>
                <p:cNvPicPr/>
                <p:nvPr/>
              </p:nvPicPr>
              <p:blipFill>
                <a:blip r:embed="rId537"/>
                <a:stretch>
                  <a:fillRect/>
                </a:stretch>
              </p:blipFill>
              <p:spPr>
                <a:xfrm>
                  <a:off x="2791579" y="5261432"/>
                  <a:ext cx="87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59" name="Freihand 358">
                  <a:extLst>
                    <a:ext uri="{FF2B5EF4-FFF2-40B4-BE49-F238E27FC236}">
                      <a16:creationId xmlns:a16="http://schemas.microsoft.com/office/drawing/2014/main" id="{DE2D01FB-44FC-49FC-B601-91D6EDE7AB4E}"/>
                    </a:ext>
                  </a:extLst>
                </p14:cNvPr>
                <p14:cNvContentPartPr/>
                <p14:nvPr/>
              </p14:nvContentPartPr>
              <p14:xfrm>
                <a:off x="2876179" y="5328032"/>
                <a:ext cx="174960" cy="45360"/>
              </p14:xfrm>
            </p:contentPart>
          </mc:Choice>
          <mc:Fallback>
            <p:pic>
              <p:nvPicPr>
                <p:cNvPr id="359" name="Freihand 358">
                  <a:extLst>
                    <a:ext uri="{FF2B5EF4-FFF2-40B4-BE49-F238E27FC236}">
                      <a16:creationId xmlns:a16="http://schemas.microsoft.com/office/drawing/2014/main" id="{DE2D01FB-44FC-49FC-B601-91D6EDE7AB4E}"/>
                    </a:ext>
                  </a:extLst>
                </p:cNvPr>
                <p:cNvPicPr/>
                <p:nvPr/>
              </p:nvPicPr>
              <p:blipFill>
                <a:blip r:embed="rId539"/>
                <a:stretch>
                  <a:fillRect/>
                </a:stretch>
              </p:blipFill>
              <p:spPr>
                <a:xfrm>
                  <a:off x="2871859" y="5323712"/>
                  <a:ext cx="183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60" name="Freihand 359">
                  <a:extLst>
                    <a:ext uri="{FF2B5EF4-FFF2-40B4-BE49-F238E27FC236}">
                      <a16:creationId xmlns:a16="http://schemas.microsoft.com/office/drawing/2014/main" id="{59D0417A-12AC-4719-8AAE-C01E0985BC78}"/>
                    </a:ext>
                  </a:extLst>
                </p14:cNvPr>
                <p14:cNvContentPartPr/>
                <p14:nvPr/>
              </p14:nvContentPartPr>
              <p14:xfrm>
                <a:off x="2704459" y="5249912"/>
                <a:ext cx="111600" cy="16920"/>
              </p14:xfrm>
            </p:contentPart>
          </mc:Choice>
          <mc:Fallback>
            <p:pic>
              <p:nvPicPr>
                <p:cNvPr id="360" name="Freihand 359">
                  <a:extLst>
                    <a:ext uri="{FF2B5EF4-FFF2-40B4-BE49-F238E27FC236}">
                      <a16:creationId xmlns:a16="http://schemas.microsoft.com/office/drawing/2014/main" id="{59D0417A-12AC-4719-8AAE-C01E0985BC78}"/>
                    </a:ext>
                  </a:extLst>
                </p:cNvPr>
                <p:cNvPicPr/>
                <p:nvPr/>
              </p:nvPicPr>
              <p:blipFill>
                <a:blip r:embed="rId541"/>
                <a:stretch>
                  <a:fillRect/>
                </a:stretch>
              </p:blipFill>
              <p:spPr>
                <a:xfrm>
                  <a:off x="2700139" y="5245592"/>
                  <a:ext cx="120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61" name="Freihand 360">
                  <a:extLst>
                    <a:ext uri="{FF2B5EF4-FFF2-40B4-BE49-F238E27FC236}">
                      <a16:creationId xmlns:a16="http://schemas.microsoft.com/office/drawing/2014/main" id="{CDBB5023-E3AC-46C7-828B-D6CCCC3C9AFB}"/>
                    </a:ext>
                  </a:extLst>
                </p14:cNvPr>
                <p14:cNvContentPartPr/>
                <p14:nvPr/>
              </p14:nvContentPartPr>
              <p14:xfrm>
                <a:off x="3156979" y="5281232"/>
                <a:ext cx="307440" cy="101160"/>
              </p14:xfrm>
            </p:contentPart>
          </mc:Choice>
          <mc:Fallback>
            <p:pic>
              <p:nvPicPr>
                <p:cNvPr id="361" name="Freihand 360">
                  <a:extLst>
                    <a:ext uri="{FF2B5EF4-FFF2-40B4-BE49-F238E27FC236}">
                      <a16:creationId xmlns:a16="http://schemas.microsoft.com/office/drawing/2014/main" id="{CDBB5023-E3AC-46C7-828B-D6CCCC3C9AFB}"/>
                    </a:ext>
                  </a:extLst>
                </p:cNvPr>
                <p:cNvPicPr/>
                <p:nvPr/>
              </p:nvPicPr>
              <p:blipFill>
                <a:blip r:embed="rId543"/>
                <a:stretch>
                  <a:fillRect/>
                </a:stretch>
              </p:blipFill>
              <p:spPr>
                <a:xfrm>
                  <a:off x="3152659" y="5276912"/>
                  <a:ext cx="316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62" name="Freihand 361">
                  <a:extLst>
                    <a:ext uri="{FF2B5EF4-FFF2-40B4-BE49-F238E27FC236}">
                      <a16:creationId xmlns:a16="http://schemas.microsoft.com/office/drawing/2014/main" id="{973101CC-EBDC-48AD-A66F-7D778020B28D}"/>
                    </a:ext>
                  </a:extLst>
                </p14:cNvPr>
                <p14:cNvContentPartPr/>
                <p14:nvPr/>
              </p14:nvContentPartPr>
              <p14:xfrm>
                <a:off x="3612739" y="5225432"/>
                <a:ext cx="102960" cy="142200"/>
              </p14:xfrm>
            </p:contentPart>
          </mc:Choice>
          <mc:Fallback>
            <p:pic>
              <p:nvPicPr>
                <p:cNvPr id="362" name="Freihand 361">
                  <a:extLst>
                    <a:ext uri="{FF2B5EF4-FFF2-40B4-BE49-F238E27FC236}">
                      <a16:creationId xmlns:a16="http://schemas.microsoft.com/office/drawing/2014/main" id="{973101CC-EBDC-48AD-A66F-7D778020B28D}"/>
                    </a:ext>
                  </a:extLst>
                </p:cNvPr>
                <p:cNvPicPr/>
                <p:nvPr/>
              </p:nvPicPr>
              <p:blipFill>
                <a:blip r:embed="rId545"/>
                <a:stretch>
                  <a:fillRect/>
                </a:stretch>
              </p:blipFill>
              <p:spPr>
                <a:xfrm>
                  <a:off x="3608419" y="5221112"/>
                  <a:ext cx="111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63" name="Freihand 362">
                  <a:extLst>
                    <a:ext uri="{FF2B5EF4-FFF2-40B4-BE49-F238E27FC236}">
                      <a16:creationId xmlns:a16="http://schemas.microsoft.com/office/drawing/2014/main" id="{150667EB-171F-447E-9792-18BF5F861130}"/>
                    </a:ext>
                  </a:extLst>
                </p14:cNvPr>
                <p14:cNvContentPartPr/>
                <p14:nvPr/>
              </p14:nvContentPartPr>
              <p14:xfrm>
                <a:off x="3761059" y="5224352"/>
                <a:ext cx="156600" cy="125640"/>
              </p14:xfrm>
            </p:contentPart>
          </mc:Choice>
          <mc:Fallback>
            <p:pic>
              <p:nvPicPr>
                <p:cNvPr id="363" name="Freihand 362">
                  <a:extLst>
                    <a:ext uri="{FF2B5EF4-FFF2-40B4-BE49-F238E27FC236}">
                      <a16:creationId xmlns:a16="http://schemas.microsoft.com/office/drawing/2014/main" id="{150667EB-171F-447E-9792-18BF5F861130}"/>
                    </a:ext>
                  </a:extLst>
                </p:cNvPr>
                <p:cNvPicPr/>
                <p:nvPr/>
              </p:nvPicPr>
              <p:blipFill>
                <a:blip r:embed="rId547"/>
                <a:stretch>
                  <a:fillRect/>
                </a:stretch>
              </p:blipFill>
              <p:spPr>
                <a:xfrm>
                  <a:off x="3756739" y="5220032"/>
                  <a:ext cx="165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64" name="Freihand 363">
                  <a:extLst>
                    <a:ext uri="{FF2B5EF4-FFF2-40B4-BE49-F238E27FC236}">
                      <a16:creationId xmlns:a16="http://schemas.microsoft.com/office/drawing/2014/main" id="{16CEA1CB-BBB1-4EAD-BF9A-1ECDD44714D3}"/>
                    </a:ext>
                  </a:extLst>
                </p14:cNvPr>
                <p14:cNvContentPartPr/>
                <p14:nvPr/>
              </p14:nvContentPartPr>
              <p14:xfrm>
                <a:off x="3907219" y="5229752"/>
                <a:ext cx="255960" cy="106920"/>
              </p14:xfrm>
            </p:contentPart>
          </mc:Choice>
          <mc:Fallback>
            <p:pic>
              <p:nvPicPr>
                <p:cNvPr id="364" name="Freihand 363">
                  <a:extLst>
                    <a:ext uri="{FF2B5EF4-FFF2-40B4-BE49-F238E27FC236}">
                      <a16:creationId xmlns:a16="http://schemas.microsoft.com/office/drawing/2014/main" id="{16CEA1CB-BBB1-4EAD-BF9A-1ECDD44714D3}"/>
                    </a:ext>
                  </a:extLst>
                </p:cNvPr>
                <p:cNvPicPr/>
                <p:nvPr/>
              </p:nvPicPr>
              <p:blipFill>
                <a:blip r:embed="rId549"/>
                <a:stretch>
                  <a:fillRect/>
                </a:stretch>
              </p:blipFill>
              <p:spPr>
                <a:xfrm>
                  <a:off x="3902899" y="5225432"/>
                  <a:ext cx="2646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5" name="Freihand 364">
                  <a:extLst>
                    <a:ext uri="{FF2B5EF4-FFF2-40B4-BE49-F238E27FC236}">
                      <a16:creationId xmlns:a16="http://schemas.microsoft.com/office/drawing/2014/main" id="{650B9FAC-D12A-4227-B1E8-401818F5B324}"/>
                    </a:ext>
                  </a:extLst>
                </p14:cNvPr>
                <p14:cNvContentPartPr/>
                <p14:nvPr/>
              </p14:nvContentPartPr>
              <p14:xfrm>
                <a:off x="4182259" y="5273312"/>
                <a:ext cx="143640" cy="60840"/>
              </p14:xfrm>
            </p:contentPart>
          </mc:Choice>
          <mc:Fallback>
            <p:pic>
              <p:nvPicPr>
                <p:cNvPr id="365" name="Freihand 364">
                  <a:extLst>
                    <a:ext uri="{FF2B5EF4-FFF2-40B4-BE49-F238E27FC236}">
                      <a16:creationId xmlns:a16="http://schemas.microsoft.com/office/drawing/2014/main" id="{650B9FAC-D12A-4227-B1E8-401818F5B324}"/>
                    </a:ext>
                  </a:extLst>
                </p:cNvPr>
                <p:cNvPicPr/>
                <p:nvPr/>
              </p:nvPicPr>
              <p:blipFill>
                <a:blip r:embed="rId551"/>
                <a:stretch>
                  <a:fillRect/>
                </a:stretch>
              </p:blipFill>
              <p:spPr>
                <a:xfrm>
                  <a:off x="4177939" y="5268992"/>
                  <a:ext cx="152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66" name="Freihand 365">
                  <a:extLst>
                    <a:ext uri="{FF2B5EF4-FFF2-40B4-BE49-F238E27FC236}">
                      <a16:creationId xmlns:a16="http://schemas.microsoft.com/office/drawing/2014/main" id="{AE791424-1843-4EE9-8734-14DF10E9FB13}"/>
                    </a:ext>
                  </a:extLst>
                </p14:cNvPr>
                <p14:cNvContentPartPr/>
                <p14:nvPr/>
              </p14:nvContentPartPr>
              <p14:xfrm>
                <a:off x="4350739" y="5199512"/>
                <a:ext cx="205920" cy="129960"/>
              </p14:xfrm>
            </p:contentPart>
          </mc:Choice>
          <mc:Fallback>
            <p:pic>
              <p:nvPicPr>
                <p:cNvPr id="366" name="Freihand 365">
                  <a:extLst>
                    <a:ext uri="{FF2B5EF4-FFF2-40B4-BE49-F238E27FC236}">
                      <a16:creationId xmlns:a16="http://schemas.microsoft.com/office/drawing/2014/main" id="{AE791424-1843-4EE9-8734-14DF10E9FB13}"/>
                    </a:ext>
                  </a:extLst>
                </p:cNvPr>
                <p:cNvPicPr/>
                <p:nvPr/>
              </p:nvPicPr>
              <p:blipFill>
                <a:blip r:embed="rId553"/>
                <a:stretch>
                  <a:fillRect/>
                </a:stretch>
              </p:blipFill>
              <p:spPr>
                <a:xfrm>
                  <a:off x="4346419" y="5195192"/>
                  <a:ext cx="214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68" name="Freihand 367">
                  <a:extLst>
                    <a:ext uri="{FF2B5EF4-FFF2-40B4-BE49-F238E27FC236}">
                      <a16:creationId xmlns:a16="http://schemas.microsoft.com/office/drawing/2014/main" id="{8BBBE571-CF6B-426F-9003-95EC7FF4F3B8}"/>
                    </a:ext>
                  </a:extLst>
                </p14:cNvPr>
                <p14:cNvContentPartPr/>
                <p14:nvPr/>
              </p14:nvContentPartPr>
              <p14:xfrm>
                <a:off x="4671859" y="5278712"/>
                <a:ext cx="157680" cy="23040"/>
              </p14:xfrm>
            </p:contentPart>
          </mc:Choice>
          <mc:Fallback>
            <p:pic>
              <p:nvPicPr>
                <p:cNvPr id="368" name="Freihand 367">
                  <a:extLst>
                    <a:ext uri="{FF2B5EF4-FFF2-40B4-BE49-F238E27FC236}">
                      <a16:creationId xmlns:a16="http://schemas.microsoft.com/office/drawing/2014/main" id="{8BBBE571-CF6B-426F-9003-95EC7FF4F3B8}"/>
                    </a:ext>
                  </a:extLst>
                </p:cNvPr>
                <p:cNvPicPr/>
                <p:nvPr/>
              </p:nvPicPr>
              <p:blipFill>
                <a:blip r:embed="rId555"/>
                <a:stretch>
                  <a:fillRect/>
                </a:stretch>
              </p:blipFill>
              <p:spPr>
                <a:xfrm>
                  <a:off x="4667539" y="5274392"/>
                  <a:ext cx="166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69" name="Freihand 368">
                  <a:extLst>
                    <a:ext uri="{FF2B5EF4-FFF2-40B4-BE49-F238E27FC236}">
                      <a16:creationId xmlns:a16="http://schemas.microsoft.com/office/drawing/2014/main" id="{A0B0414F-73D6-40EE-BD2E-4B5927CDCAC9}"/>
                    </a:ext>
                  </a:extLst>
                </p14:cNvPr>
                <p14:cNvContentPartPr/>
                <p14:nvPr/>
              </p14:nvContentPartPr>
              <p14:xfrm>
                <a:off x="4799299" y="5246672"/>
                <a:ext cx="80640" cy="99360"/>
              </p14:xfrm>
            </p:contentPart>
          </mc:Choice>
          <mc:Fallback>
            <p:pic>
              <p:nvPicPr>
                <p:cNvPr id="369" name="Freihand 368">
                  <a:extLst>
                    <a:ext uri="{FF2B5EF4-FFF2-40B4-BE49-F238E27FC236}">
                      <a16:creationId xmlns:a16="http://schemas.microsoft.com/office/drawing/2014/main" id="{A0B0414F-73D6-40EE-BD2E-4B5927CDCAC9}"/>
                    </a:ext>
                  </a:extLst>
                </p:cNvPr>
                <p:cNvPicPr/>
                <p:nvPr/>
              </p:nvPicPr>
              <p:blipFill>
                <a:blip r:embed="rId557"/>
                <a:stretch>
                  <a:fillRect/>
                </a:stretch>
              </p:blipFill>
              <p:spPr>
                <a:xfrm>
                  <a:off x="4794979" y="5242352"/>
                  <a:ext cx="89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71" name="Freihand 370">
                  <a:extLst>
                    <a:ext uri="{FF2B5EF4-FFF2-40B4-BE49-F238E27FC236}">
                      <a16:creationId xmlns:a16="http://schemas.microsoft.com/office/drawing/2014/main" id="{B13E3D39-2EB4-43A6-B484-876C5F2B44DF}"/>
                    </a:ext>
                  </a:extLst>
                </p14:cNvPr>
                <p14:cNvContentPartPr/>
                <p14:nvPr/>
              </p14:nvContentPartPr>
              <p14:xfrm>
                <a:off x="5007739" y="5213552"/>
                <a:ext cx="80280" cy="106920"/>
              </p14:xfrm>
            </p:contentPart>
          </mc:Choice>
          <mc:Fallback>
            <p:pic>
              <p:nvPicPr>
                <p:cNvPr id="371" name="Freihand 370">
                  <a:extLst>
                    <a:ext uri="{FF2B5EF4-FFF2-40B4-BE49-F238E27FC236}">
                      <a16:creationId xmlns:a16="http://schemas.microsoft.com/office/drawing/2014/main" id="{B13E3D39-2EB4-43A6-B484-876C5F2B44DF}"/>
                    </a:ext>
                  </a:extLst>
                </p:cNvPr>
                <p:cNvPicPr/>
                <p:nvPr/>
              </p:nvPicPr>
              <p:blipFill>
                <a:blip r:embed="rId559"/>
                <a:stretch>
                  <a:fillRect/>
                </a:stretch>
              </p:blipFill>
              <p:spPr>
                <a:xfrm>
                  <a:off x="5003419" y="5209232"/>
                  <a:ext cx="88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72" name="Freihand 371">
                  <a:extLst>
                    <a:ext uri="{FF2B5EF4-FFF2-40B4-BE49-F238E27FC236}">
                      <a16:creationId xmlns:a16="http://schemas.microsoft.com/office/drawing/2014/main" id="{60E8592B-B29F-497B-A9C0-F3DFAE3E041D}"/>
                    </a:ext>
                  </a:extLst>
                </p14:cNvPr>
                <p14:cNvContentPartPr/>
                <p14:nvPr/>
              </p14:nvContentPartPr>
              <p14:xfrm>
                <a:off x="5035099" y="5206712"/>
                <a:ext cx="81360" cy="126360"/>
              </p14:xfrm>
            </p:contentPart>
          </mc:Choice>
          <mc:Fallback>
            <p:pic>
              <p:nvPicPr>
                <p:cNvPr id="372" name="Freihand 371">
                  <a:extLst>
                    <a:ext uri="{FF2B5EF4-FFF2-40B4-BE49-F238E27FC236}">
                      <a16:creationId xmlns:a16="http://schemas.microsoft.com/office/drawing/2014/main" id="{60E8592B-B29F-497B-A9C0-F3DFAE3E041D}"/>
                    </a:ext>
                  </a:extLst>
                </p:cNvPr>
                <p:cNvPicPr/>
                <p:nvPr/>
              </p:nvPicPr>
              <p:blipFill>
                <a:blip r:embed="rId561"/>
                <a:stretch>
                  <a:fillRect/>
                </a:stretch>
              </p:blipFill>
              <p:spPr>
                <a:xfrm>
                  <a:off x="5030779" y="5202392"/>
                  <a:ext cx="90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73" name="Freihand 372">
                  <a:extLst>
                    <a:ext uri="{FF2B5EF4-FFF2-40B4-BE49-F238E27FC236}">
                      <a16:creationId xmlns:a16="http://schemas.microsoft.com/office/drawing/2014/main" id="{38CAEE68-0AFA-4985-97A8-E8A58D474D40}"/>
                    </a:ext>
                  </a:extLst>
                </p14:cNvPr>
                <p14:cNvContentPartPr/>
                <p14:nvPr/>
              </p14:nvContentPartPr>
              <p14:xfrm>
                <a:off x="5142379" y="5272232"/>
                <a:ext cx="134280" cy="31320"/>
              </p14:xfrm>
            </p:contentPart>
          </mc:Choice>
          <mc:Fallback>
            <p:pic>
              <p:nvPicPr>
                <p:cNvPr id="373" name="Freihand 372">
                  <a:extLst>
                    <a:ext uri="{FF2B5EF4-FFF2-40B4-BE49-F238E27FC236}">
                      <a16:creationId xmlns:a16="http://schemas.microsoft.com/office/drawing/2014/main" id="{38CAEE68-0AFA-4985-97A8-E8A58D474D40}"/>
                    </a:ext>
                  </a:extLst>
                </p:cNvPr>
                <p:cNvPicPr/>
                <p:nvPr/>
              </p:nvPicPr>
              <p:blipFill>
                <a:blip r:embed="rId563"/>
                <a:stretch>
                  <a:fillRect/>
                </a:stretch>
              </p:blipFill>
              <p:spPr>
                <a:xfrm>
                  <a:off x="5138059" y="5267912"/>
                  <a:ext cx="1429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75" name="Freihand 374">
                  <a:extLst>
                    <a:ext uri="{FF2B5EF4-FFF2-40B4-BE49-F238E27FC236}">
                      <a16:creationId xmlns:a16="http://schemas.microsoft.com/office/drawing/2014/main" id="{FEDCC627-9FF7-4C2D-B442-723C5C39FAD6}"/>
                    </a:ext>
                  </a:extLst>
                </p14:cNvPr>
                <p14:cNvContentPartPr/>
                <p14:nvPr/>
              </p14:nvContentPartPr>
              <p14:xfrm>
                <a:off x="5431459" y="5181152"/>
                <a:ext cx="128520" cy="137880"/>
              </p14:xfrm>
            </p:contentPart>
          </mc:Choice>
          <mc:Fallback>
            <p:pic>
              <p:nvPicPr>
                <p:cNvPr id="375" name="Freihand 374">
                  <a:extLst>
                    <a:ext uri="{FF2B5EF4-FFF2-40B4-BE49-F238E27FC236}">
                      <a16:creationId xmlns:a16="http://schemas.microsoft.com/office/drawing/2014/main" id="{FEDCC627-9FF7-4C2D-B442-723C5C39FAD6}"/>
                    </a:ext>
                  </a:extLst>
                </p:cNvPr>
                <p:cNvPicPr/>
                <p:nvPr/>
              </p:nvPicPr>
              <p:blipFill>
                <a:blip r:embed="rId565"/>
                <a:stretch>
                  <a:fillRect/>
                </a:stretch>
              </p:blipFill>
              <p:spPr>
                <a:xfrm>
                  <a:off x="5427139" y="5176832"/>
                  <a:ext cx="137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76" name="Freihand 375">
                  <a:extLst>
                    <a:ext uri="{FF2B5EF4-FFF2-40B4-BE49-F238E27FC236}">
                      <a16:creationId xmlns:a16="http://schemas.microsoft.com/office/drawing/2014/main" id="{470673A1-5AC7-4457-A7FA-FA0B932D419D}"/>
                    </a:ext>
                  </a:extLst>
                </p14:cNvPr>
                <p14:cNvContentPartPr/>
                <p14:nvPr/>
              </p14:nvContentPartPr>
              <p14:xfrm>
                <a:off x="5583019" y="5158832"/>
                <a:ext cx="328680" cy="149400"/>
              </p14:xfrm>
            </p:contentPart>
          </mc:Choice>
          <mc:Fallback>
            <p:pic>
              <p:nvPicPr>
                <p:cNvPr id="376" name="Freihand 375">
                  <a:extLst>
                    <a:ext uri="{FF2B5EF4-FFF2-40B4-BE49-F238E27FC236}">
                      <a16:creationId xmlns:a16="http://schemas.microsoft.com/office/drawing/2014/main" id="{470673A1-5AC7-4457-A7FA-FA0B932D419D}"/>
                    </a:ext>
                  </a:extLst>
                </p:cNvPr>
                <p:cNvPicPr/>
                <p:nvPr/>
              </p:nvPicPr>
              <p:blipFill>
                <a:blip r:embed="rId567"/>
                <a:stretch>
                  <a:fillRect/>
                </a:stretch>
              </p:blipFill>
              <p:spPr>
                <a:xfrm>
                  <a:off x="5578699" y="5154512"/>
                  <a:ext cx="3373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78" name="Freihand 377">
                  <a:extLst>
                    <a:ext uri="{FF2B5EF4-FFF2-40B4-BE49-F238E27FC236}">
                      <a16:creationId xmlns:a16="http://schemas.microsoft.com/office/drawing/2014/main" id="{D1816233-D253-4177-A400-61505BCC4539}"/>
                    </a:ext>
                  </a:extLst>
                </p14:cNvPr>
                <p14:cNvContentPartPr/>
                <p14:nvPr/>
              </p14:nvContentPartPr>
              <p14:xfrm>
                <a:off x="5950219" y="5226152"/>
                <a:ext cx="148680" cy="44280"/>
              </p14:xfrm>
            </p:contentPart>
          </mc:Choice>
          <mc:Fallback>
            <p:pic>
              <p:nvPicPr>
                <p:cNvPr id="378" name="Freihand 377">
                  <a:extLst>
                    <a:ext uri="{FF2B5EF4-FFF2-40B4-BE49-F238E27FC236}">
                      <a16:creationId xmlns:a16="http://schemas.microsoft.com/office/drawing/2014/main" id="{D1816233-D253-4177-A400-61505BCC4539}"/>
                    </a:ext>
                  </a:extLst>
                </p:cNvPr>
                <p:cNvPicPr/>
                <p:nvPr/>
              </p:nvPicPr>
              <p:blipFill>
                <a:blip r:embed="rId569"/>
                <a:stretch>
                  <a:fillRect/>
                </a:stretch>
              </p:blipFill>
              <p:spPr>
                <a:xfrm>
                  <a:off x="5945899" y="5221832"/>
                  <a:ext cx="1573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79" name="Freihand 378">
                  <a:extLst>
                    <a:ext uri="{FF2B5EF4-FFF2-40B4-BE49-F238E27FC236}">
                      <a16:creationId xmlns:a16="http://schemas.microsoft.com/office/drawing/2014/main" id="{03568603-D828-42FE-A8E4-11CF6C928ACA}"/>
                    </a:ext>
                  </a:extLst>
                </p14:cNvPr>
                <p14:cNvContentPartPr/>
                <p14:nvPr/>
              </p14:nvContentPartPr>
              <p14:xfrm>
                <a:off x="6116179" y="5225072"/>
                <a:ext cx="56160" cy="32040"/>
              </p14:xfrm>
            </p:contentPart>
          </mc:Choice>
          <mc:Fallback>
            <p:pic>
              <p:nvPicPr>
                <p:cNvPr id="379" name="Freihand 378">
                  <a:extLst>
                    <a:ext uri="{FF2B5EF4-FFF2-40B4-BE49-F238E27FC236}">
                      <a16:creationId xmlns:a16="http://schemas.microsoft.com/office/drawing/2014/main" id="{03568603-D828-42FE-A8E4-11CF6C928ACA}"/>
                    </a:ext>
                  </a:extLst>
                </p:cNvPr>
                <p:cNvPicPr/>
                <p:nvPr/>
              </p:nvPicPr>
              <p:blipFill>
                <a:blip r:embed="rId571"/>
                <a:stretch>
                  <a:fillRect/>
                </a:stretch>
              </p:blipFill>
              <p:spPr>
                <a:xfrm>
                  <a:off x="6111859" y="5220752"/>
                  <a:ext cx="64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80" name="Freihand 379">
                  <a:extLst>
                    <a:ext uri="{FF2B5EF4-FFF2-40B4-BE49-F238E27FC236}">
                      <a16:creationId xmlns:a16="http://schemas.microsoft.com/office/drawing/2014/main" id="{B2E3E828-ECCB-48A3-8FD9-EFE57532A22F}"/>
                    </a:ext>
                  </a:extLst>
                </p14:cNvPr>
                <p14:cNvContentPartPr/>
                <p14:nvPr/>
              </p14:nvContentPartPr>
              <p14:xfrm>
                <a:off x="6171979" y="5195192"/>
                <a:ext cx="110160" cy="78840"/>
              </p14:xfrm>
            </p:contentPart>
          </mc:Choice>
          <mc:Fallback>
            <p:pic>
              <p:nvPicPr>
                <p:cNvPr id="380" name="Freihand 379">
                  <a:extLst>
                    <a:ext uri="{FF2B5EF4-FFF2-40B4-BE49-F238E27FC236}">
                      <a16:creationId xmlns:a16="http://schemas.microsoft.com/office/drawing/2014/main" id="{B2E3E828-ECCB-48A3-8FD9-EFE57532A22F}"/>
                    </a:ext>
                  </a:extLst>
                </p:cNvPr>
                <p:cNvPicPr/>
                <p:nvPr/>
              </p:nvPicPr>
              <p:blipFill>
                <a:blip r:embed="rId573"/>
                <a:stretch>
                  <a:fillRect/>
                </a:stretch>
              </p:blipFill>
              <p:spPr>
                <a:xfrm>
                  <a:off x="6167659" y="5190872"/>
                  <a:ext cx="1188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81" name="Freihand 380">
                  <a:extLst>
                    <a:ext uri="{FF2B5EF4-FFF2-40B4-BE49-F238E27FC236}">
                      <a16:creationId xmlns:a16="http://schemas.microsoft.com/office/drawing/2014/main" id="{3B5FFDAC-FC27-4245-839F-339F65096737}"/>
                    </a:ext>
                  </a:extLst>
                </p14:cNvPr>
                <p14:cNvContentPartPr/>
                <p14:nvPr/>
              </p14:nvContentPartPr>
              <p14:xfrm>
                <a:off x="6267379" y="5150912"/>
                <a:ext cx="156600" cy="108720"/>
              </p14:xfrm>
            </p:contentPart>
          </mc:Choice>
          <mc:Fallback>
            <p:pic>
              <p:nvPicPr>
                <p:cNvPr id="381" name="Freihand 380">
                  <a:extLst>
                    <a:ext uri="{FF2B5EF4-FFF2-40B4-BE49-F238E27FC236}">
                      <a16:creationId xmlns:a16="http://schemas.microsoft.com/office/drawing/2014/main" id="{3B5FFDAC-FC27-4245-839F-339F65096737}"/>
                    </a:ext>
                  </a:extLst>
                </p:cNvPr>
                <p:cNvPicPr/>
                <p:nvPr/>
              </p:nvPicPr>
              <p:blipFill>
                <a:blip r:embed="rId575"/>
                <a:stretch>
                  <a:fillRect/>
                </a:stretch>
              </p:blipFill>
              <p:spPr>
                <a:xfrm>
                  <a:off x="6263059" y="5146592"/>
                  <a:ext cx="165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82" name="Freihand 381">
                  <a:extLst>
                    <a:ext uri="{FF2B5EF4-FFF2-40B4-BE49-F238E27FC236}">
                      <a16:creationId xmlns:a16="http://schemas.microsoft.com/office/drawing/2014/main" id="{018CA7D4-1E6B-4632-AF9B-1307E4120F16}"/>
                    </a:ext>
                  </a:extLst>
                </p14:cNvPr>
                <p14:cNvContentPartPr/>
                <p14:nvPr/>
              </p14:nvContentPartPr>
              <p14:xfrm>
                <a:off x="6570859" y="5163512"/>
                <a:ext cx="102600" cy="87840"/>
              </p14:xfrm>
            </p:contentPart>
          </mc:Choice>
          <mc:Fallback>
            <p:pic>
              <p:nvPicPr>
                <p:cNvPr id="382" name="Freihand 381">
                  <a:extLst>
                    <a:ext uri="{FF2B5EF4-FFF2-40B4-BE49-F238E27FC236}">
                      <a16:creationId xmlns:a16="http://schemas.microsoft.com/office/drawing/2014/main" id="{018CA7D4-1E6B-4632-AF9B-1307E4120F16}"/>
                    </a:ext>
                  </a:extLst>
                </p:cNvPr>
                <p:cNvPicPr/>
                <p:nvPr/>
              </p:nvPicPr>
              <p:blipFill>
                <a:blip r:embed="rId577"/>
                <a:stretch>
                  <a:fillRect/>
                </a:stretch>
              </p:blipFill>
              <p:spPr>
                <a:xfrm>
                  <a:off x="6566539" y="5159192"/>
                  <a:ext cx="111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83" name="Freihand 382">
                  <a:extLst>
                    <a:ext uri="{FF2B5EF4-FFF2-40B4-BE49-F238E27FC236}">
                      <a16:creationId xmlns:a16="http://schemas.microsoft.com/office/drawing/2014/main" id="{AAA7F91E-698F-400A-A07D-6E602A1467F8}"/>
                    </a:ext>
                  </a:extLst>
                </p14:cNvPr>
                <p14:cNvContentPartPr/>
                <p14:nvPr/>
              </p14:nvContentPartPr>
              <p14:xfrm>
                <a:off x="6703699" y="5180432"/>
                <a:ext cx="133560" cy="41400"/>
              </p14:xfrm>
            </p:contentPart>
          </mc:Choice>
          <mc:Fallback>
            <p:pic>
              <p:nvPicPr>
                <p:cNvPr id="383" name="Freihand 382">
                  <a:extLst>
                    <a:ext uri="{FF2B5EF4-FFF2-40B4-BE49-F238E27FC236}">
                      <a16:creationId xmlns:a16="http://schemas.microsoft.com/office/drawing/2014/main" id="{AAA7F91E-698F-400A-A07D-6E602A1467F8}"/>
                    </a:ext>
                  </a:extLst>
                </p:cNvPr>
                <p:cNvPicPr/>
                <p:nvPr/>
              </p:nvPicPr>
              <p:blipFill>
                <a:blip r:embed="rId579"/>
                <a:stretch>
                  <a:fillRect/>
                </a:stretch>
              </p:blipFill>
              <p:spPr>
                <a:xfrm>
                  <a:off x="6699379" y="5176112"/>
                  <a:ext cx="1422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84" name="Freihand 383">
                  <a:extLst>
                    <a:ext uri="{FF2B5EF4-FFF2-40B4-BE49-F238E27FC236}">
                      <a16:creationId xmlns:a16="http://schemas.microsoft.com/office/drawing/2014/main" id="{E7C1FF60-0288-491D-8FBE-83262EC2681E}"/>
                    </a:ext>
                  </a:extLst>
                </p14:cNvPr>
                <p14:cNvContentPartPr/>
                <p14:nvPr/>
              </p14:nvContentPartPr>
              <p14:xfrm>
                <a:off x="6857419" y="5112032"/>
                <a:ext cx="23400" cy="14040"/>
              </p14:xfrm>
            </p:contentPart>
          </mc:Choice>
          <mc:Fallback>
            <p:pic>
              <p:nvPicPr>
                <p:cNvPr id="384" name="Freihand 383">
                  <a:extLst>
                    <a:ext uri="{FF2B5EF4-FFF2-40B4-BE49-F238E27FC236}">
                      <a16:creationId xmlns:a16="http://schemas.microsoft.com/office/drawing/2014/main" id="{E7C1FF60-0288-491D-8FBE-83262EC2681E}"/>
                    </a:ext>
                  </a:extLst>
                </p:cNvPr>
                <p:cNvPicPr/>
                <p:nvPr/>
              </p:nvPicPr>
              <p:blipFill>
                <a:blip r:embed="rId581"/>
                <a:stretch>
                  <a:fillRect/>
                </a:stretch>
              </p:blipFill>
              <p:spPr>
                <a:xfrm>
                  <a:off x="6853099" y="5107712"/>
                  <a:ext cx="32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85" name="Freihand 384">
                  <a:extLst>
                    <a:ext uri="{FF2B5EF4-FFF2-40B4-BE49-F238E27FC236}">
                      <a16:creationId xmlns:a16="http://schemas.microsoft.com/office/drawing/2014/main" id="{EA4E23E6-54A5-4915-81A4-3C9998A90FB2}"/>
                    </a:ext>
                  </a:extLst>
                </p14:cNvPr>
                <p14:cNvContentPartPr/>
                <p14:nvPr/>
              </p14:nvContentPartPr>
              <p14:xfrm>
                <a:off x="6890539" y="5114552"/>
                <a:ext cx="111960" cy="102240"/>
              </p14:xfrm>
            </p:contentPart>
          </mc:Choice>
          <mc:Fallback>
            <p:pic>
              <p:nvPicPr>
                <p:cNvPr id="385" name="Freihand 384">
                  <a:extLst>
                    <a:ext uri="{FF2B5EF4-FFF2-40B4-BE49-F238E27FC236}">
                      <a16:creationId xmlns:a16="http://schemas.microsoft.com/office/drawing/2014/main" id="{EA4E23E6-54A5-4915-81A4-3C9998A90FB2}"/>
                    </a:ext>
                  </a:extLst>
                </p:cNvPr>
                <p:cNvPicPr/>
                <p:nvPr/>
              </p:nvPicPr>
              <p:blipFill>
                <a:blip r:embed="rId583"/>
                <a:stretch>
                  <a:fillRect/>
                </a:stretch>
              </p:blipFill>
              <p:spPr>
                <a:xfrm>
                  <a:off x="6886219" y="5110232"/>
                  <a:ext cx="120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86" name="Freihand 385">
                  <a:extLst>
                    <a:ext uri="{FF2B5EF4-FFF2-40B4-BE49-F238E27FC236}">
                      <a16:creationId xmlns:a16="http://schemas.microsoft.com/office/drawing/2014/main" id="{56E8C8FB-72E8-4D33-B46F-4362E47C6575}"/>
                    </a:ext>
                  </a:extLst>
                </p14:cNvPr>
                <p14:cNvContentPartPr/>
                <p14:nvPr/>
              </p14:nvContentPartPr>
              <p14:xfrm>
                <a:off x="7026979" y="5173232"/>
                <a:ext cx="184320" cy="56880"/>
              </p14:xfrm>
            </p:contentPart>
          </mc:Choice>
          <mc:Fallback>
            <p:pic>
              <p:nvPicPr>
                <p:cNvPr id="386" name="Freihand 385">
                  <a:extLst>
                    <a:ext uri="{FF2B5EF4-FFF2-40B4-BE49-F238E27FC236}">
                      <a16:creationId xmlns:a16="http://schemas.microsoft.com/office/drawing/2014/main" id="{56E8C8FB-72E8-4D33-B46F-4362E47C6575}"/>
                    </a:ext>
                  </a:extLst>
                </p:cNvPr>
                <p:cNvPicPr/>
                <p:nvPr/>
              </p:nvPicPr>
              <p:blipFill>
                <a:blip r:embed="rId585"/>
                <a:stretch>
                  <a:fillRect/>
                </a:stretch>
              </p:blipFill>
              <p:spPr>
                <a:xfrm>
                  <a:off x="7022659" y="5168912"/>
                  <a:ext cx="192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87" name="Freihand 386">
                  <a:extLst>
                    <a:ext uri="{FF2B5EF4-FFF2-40B4-BE49-F238E27FC236}">
                      <a16:creationId xmlns:a16="http://schemas.microsoft.com/office/drawing/2014/main" id="{AE98C028-8D57-44C8-8FA4-FB65BD21C67F}"/>
                    </a:ext>
                  </a:extLst>
                </p14:cNvPr>
                <p14:cNvContentPartPr/>
                <p14:nvPr/>
              </p14:nvContentPartPr>
              <p14:xfrm>
                <a:off x="7329739" y="5181512"/>
                <a:ext cx="101880" cy="68400"/>
              </p14:xfrm>
            </p:contentPart>
          </mc:Choice>
          <mc:Fallback>
            <p:pic>
              <p:nvPicPr>
                <p:cNvPr id="387" name="Freihand 386">
                  <a:extLst>
                    <a:ext uri="{FF2B5EF4-FFF2-40B4-BE49-F238E27FC236}">
                      <a16:creationId xmlns:a16="http://schemas.microsoft.com/office/drawing/2014/main" id="{AE98C028-8D57-44C8-8FA4-FB65BD21C67F}"/>
                    </a:ext>
                  </a:extLst>
                </p:cNvPr>
                <p:cNvPicPr/>
                <p:nvPr/>
              </p:nvPicPr>
              <p:blipFill>
                <a:blip r:embed="rId587"/>
                <a:stretch>
                  <a:fillRect/>
                </a:stretch>
              </p:blipFill>
              <p:spPr>
                <a:xfrm>
                  <a:off x="7325419" y="5177192"/>
                  <a:ext cx="110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88" name="Freihand 387">
                  <a:extLst>
                    <a:ext uri="{FF2B5EF4-FFF2-40B4-BE49-F238E27FC236}">
                      <a16:creationId xmlns:a16="http://schemas.microsoft.com/office/drawing/2014/main" id="{86466F69-8ABE-4AD3-8E19-1F18DE7A576D}"/>
                    </a:ext>
                  </a:extLst>
                </p14:cNvPr>
                <p14:cNvContentPartPr/>
                <p14:nvPr/>
              </p14:nvContentPartPr>
              <p14:xfrm>
                <a:off x="7486339" y="5103752"/>
                <a:ext cx="75240" cy="129960"/>
              </p14:xfrm>
            </p:contentPart>
          </mc:Choice>
          <mc:Fallback>
            <p:pic>
              <p:nvPicPr>
                <p:cNvPr id="388" name="Freihand 387">
                  <a:extLst>
                    <a:ext uri="{FF2B5EF4-FFF2-40B4-BE49-F238E27FC236}">
                      <a16:creationId xmlns:a16="http://schemas.microsoft.com/office/drawing/2014/main" id="{86466F69-8ABE-4AD3-8E19-1F18DE7A576D}"/>
                    </a:ext>
                  </a:extLst>
                </p:cNvPr>
                <p:cNvPicPr/>
                <p:nvPr/>
              </p:nvPicPr>
              <p:blipFill>
                <a:blip r:embed="rId589"/>
                <a:stretch>
                  <a:fillRect/>
                </a:stretch>
              </p:blipFill>
              <p:spPr>
                <a:xfrm>
                  <a:off x="7482019" y="5099432"/>
                  <a:ext cx="838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89" name="Freihand 388">
                  <a:extLst>
                    <a:ext uri="{FF2B5EF4-FFF2-40B4-BE49-F238E27FC236}">
                      <a16:creationId xmlns:a16="http://schemas.microsoft.com/office/drawing/2014/main" id="{82583816-67B8-4D3B-BDD8-93AE0DB3AA4C}"/>
                    </a:ext>
                  </a:extLst>
                </p14:cNvPr>
                <p14:cNvContentPartPr/>
                <p14:nvPr/>
              </p14:nvContentPartPr>
              <p14:xfrm>
                <a:off x="7599019" y="5163512"/>
                <a:ext cx="164880" cy="47880"/>
              </p14:xfrm>
            </p:contentPart>
          </mc:Choice>
          <mc:Fallback>
            <p:pic>
              <p:nvPicPr>
                <p:cNvPr id="389" name="Freihand 388">
                  <a:extLst>
                    <a:ext uri="{FF2B5EF4-FFF2-40B4-BE49-F238E27FC236}">
                      <a16:creationId xmlns:a16="http://schemas.microsoft.com/office/drawing/2014/main" id="{82583816-67B8-4D3B-BDD8-93AE0DB3AA4C}"/>
                    </a:ext>
                  </a:extLst>
                </p:cNvPr>
                <p:cNvPicPr/>
                <p:nvPr/>
              </p:nvPicPr>
              <p:blipFill>
                <a:blip r:embed="rId591"/>
                <a:stretch>
                  <a:fillRect/>
                </a:stretch>
              </p:blipFill>
              <p:spPr>
                <a:xfrm>
                  <a:off x="7594699" y="5159192"/>
                  <a:ext cx="173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90" name="Freihand 389">
                  <a:extLst>
                    <a:ext uri="{FF2B5EF4-FFF2-40B4-BE49-F238E27FC236}">
                      <a16:creationId xmlns:a16="http://schemas.microsoft.com/office/drawing/2014/main" id="{FC6C153C-5E14-4316-8F01-A77EB1CD967D}"/>
                    </a:ext>
                  </a:extLst>
                </p14:cNvPr>
                <p14:cNvContentPartPr/>
                <p14:nvPr/>
              </p14:nvContentPartPr>
              <p14:xfrm>
                <a:off x="7890979" y="5101232"/>
                <a:ext cx="132120" cy="105840"/>
              </p14:xfrm>
            </p:contentPart>
          </mc:Choice>
          <mc:Fallback>
            <p:pic>
              <p:nvPicPr>
                <p:cNvPr id="390" name="Freihand 389">
                  <a:extLst>
                    <a:ext uri="{FF2B5EF4-FFF2-40B4-BE49-F238E27FC236}">
                      <a16:creationId xmlns:a16="http://schemas.microsoft.com/office/drawing/2014/main" id="{FC6C153C-5E14-4316-8F01-A77EB1CD967D}"/>
                    </a:ext>
                  </a:extLst>
                </p:cNvPr>
                <p:cNvPicPr/>
                <p:nvPr/>
              </p:nvPicPr>
              <p:blipFill>
                <a:blip r:embed="rId593"/>
                <a:stretch>
                  <a:fillRect/>
                </a:stretch>
              </p:blipFill>
              <p:spPr>
                <a:xfrm>
                  <a:off x="7886659" y="5096912"/>
                  <a:ext cx="140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91" name="Freihand 390">
                  <a:extLst>
                    <a:ext uri="{FF2B5EF4-FFF2-40B4-BE49-F238E27FC236}">
                      <a16:creationId xmlns:a16="http://schemas.microsoft.com/office/drawing/2014/main" id="{F31D4D6B-2CCE-429F-93E0-A2C62FB0BCC0}"/>
                    </a:ext>
                  </a:extLst>
                </p14:cNvPr>
                <p14:cNvContentPartPr/>
                <p14:nvPr/>
              </p14:nvContentPartPr>
              <p14:xfrm>
                <a:off x="8025619" y="5088272"/>
                <a:ext cx="409320" cy="116280"/>
              </p14:xfrm>
            </p:contentPart>
          </mc:Choice>
          <mc:Fallback>
            <p:pic>
              <p:nvPicPr>
                <p:cNvPr id="391" name="Freihand 390">
                  <a:extLst>
                    <a:ext uri="{FF2B5EF4-FFF2-40B4-BE49-F238E27FC236}">
                      <a16:creationId xmlns:a16="http://schemas.microsoft.com/office/drawing/2014/main" id="{F31D4D6B-2CCE-429F-93E0-A2C62FB0BCC0}"/>
                    </a:ext>
                  </a:extLst>
                </p:cNvPr>
                <p:cNvPicPr/>
                <p:nvPr/>
              </p:nvPicPr>
              <p:blipFill>
                <a:blip r:embed="rId595"/>
                <a:stretch>
                  <a:fillRect/>
                </a:stretch>
              </p:blipFill>
              <p:spPr>
                <a:xfrm>
                  <a:off x="8021299" y="5083952"/>
                  <a:ext cx="417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92" name="Freihand 391">
                  <a:extLst>
                    <a:ext uri="{FF2B5EF4-FFF2-40B4-BE49-F238E27FC236}">
                      <a16:creationId xmlns:a16="http://schemas.microsoft.com/office/drawing/2014/main" id="{9EC65A89-39F0-4AEB-8D31-087ED89DA9C3}"/>
                    </a:ext>
                  </a:extLst>
                </p14:cNvPr>
                <p14:cNvContentPartPr/>
                <p14:nvPr/>
              </p14:nvContentPartPr>
              <p14:xfrm>
                <a:off x="8379139" y="5049392"/>
                <a:ext cx="29160" cy="6840"/>
              </p14:xfrm>
            </p:contentPart>
          </mc:Choice>
          <mc:Fallback>
            <p:pic>
              <p:nvPicPr>
                <p:cNvPr id="392" name="Freihand 391">
                  <a:extLst>
                    <a:ext uri="{FF2B5EF4-FFF2-40B4-BE49-F238E27FC236}">
                      <a16:creationId xmlns:a16="http://schemas.microsoft.com/office/drawing/2014/main" id="{9EC65A89-39F0-4AEB-8D31-087ED89DA9C3}"/>
                    </a:ext>
                  </a:extLst>
                </p:cNvPr>
                <p:cNvPicPr/>
                <p:nvPr/>
              </p:nvPicPr>
              <p:blipFill>
                <a:blip r:embed="rId597"/>
                <a:stretch>
                  <a:fillRect/>
                </a:stretch>
              </p:blipFill>
              <p:spPr>
                <a:xfrm>
                  <a:off x="8374819" y="5045072"/>
                  <a:ext cx="37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14" name="Freihand 413">
                  <a:extLst>
                    <a:ext uri="{FF2B5EF4-FFF2-40B4-BE49-F238E27FC236}">
                      <a16:creationId xmlns:a16="http://schemas.microsoft.com/office/drawing/2014/main" id="{7336809E-6475-416B-A8FF-A87E95043F37}"/>
                    </a:ext>
                  </a:extLst>
                </p14:cNvPr>
                <p14:cNvContentPartPr/>
                <p14:nvPr/>
              </p14:nvContentPartPr>
              <p14:xfrm>
                <a:off x="3159139" y="5550152"/>
                <a:ext cx="305640" cy="140760"/>
              </p14:xfrm>
            </p:contentPart>
          </mc:Choice>
          <mc:Fallback>
            <p:pic>
              <p:nvPicPr>
                <p:cNvPr id="414" name="Freihand 413">
                  <a:extLst>
                    <a:ext uri="{FF2B5EF4-FFF2-40B4-BE49-F238E27FC236}">
                      <a16:creationId xmlns:a16="http://schemas.microsoft.com/office/drawing/2014/main" id="{7336809E-6475-416B-A8FF-A87E95043F37}"/>
                    </a:ext>
                  </a:extLst>
                </p:cNvPr>
                <p:cNvPicPr/>
                <p:nvPr/>
              </p:nvPicPr>
              <p:blipFill>
                <a:blip r:embed="rId599"/>
                <a:stretch>
                  <a:fillRect/>
                </a:stretch>
              </p:blipFill>
              <p:spPr>
                <a:xfrm>
                  <a:off x="3154819" y="5545832"/>
                  <a:ext cx="314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15" name="Freihand 414">
                  <a:extLst>
                    <a:ext uri="{FF2B5EF4-FFF2-40B4-BE49-F238E27FC236}">
                      <a16:creationId xmlns:a16="http://schemas.microsoft.com/office/drawing/2014/main" id="{3E8C473D-183B-4740-A6A0-8FB3CC3069BC}"/>
                    </a:ext>
                  </a:extLst>
                </p14:cNvPr>
                <p14:cNvContentPartPr/>
                <p14:nvPr/>
              </p14:nvContentPartPr>
              <p14:xfrm>
                <a:off x="3604099" y="5590832"/>
                <a:ext cx="124920" cy="173880"/>
              </p14:xfrm>
            </p:contentPart>
          </mc:Choice>
          <mc:Fallback>
            <p:pic>
              <p:nvPicPr>
                <p:cNvPr id="415" name="Freihand 414">
                  <a:extLst>
                    <a:ext uri="{FF2B5EF4-FFF2-40B4-BE49-F238E27FC236}">
                      <a16:creationId xmlns:a16="http://schemas.microsoft.com/office/drawing/2014/main" id="{3E8C473D-183B-4740-A6A0-8FB3CC3069BC}"/>
                    </a:ext>
                  </a:extLst>
                </p:cNvPr>
                <p:cNvPicPr/>
                <p:nvPr/>
              </p:nvPicPr>
              <p:blipFill>
                <a:blip r:embed="rId601"/>
                <a:stretch>
                  <a:fillRect/>
                </a:stretch>
              </p:blipFill>
              <p:spPr>
                <a:xfrm>
                  <a:off x="3599779" y="5586512"/>
                  <a:ext cx="133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16" name="Freihand 415">
                  <a:extLst>
                    <a:ext uri="{FF2B5EF4-FFF2-40B4-BE49-F238E27FC236}">
                      <a16:creationId xmlns:a16="http://schemas.microsoft.com/office/drawing/2014/main" id="{D830FC3C-D71C-457F-9873-E8281CE58D58}"/>
                    </a:ext>
                  </a:extLst>
                </p14:cNvPr>
                <p14:cNvContentPartPr/>
                <p14:nvPr/>
              </p14:nvContentPartPr>
              <p14:xfrm>
                <a:off x="3745219" y="5623592"/>
                <a:ext cx="62640" cy="59040"/>
              </p14:xfrm>
            </p:contentPart>
          </mc:Choice>
          <mc:Fallback>
            <p:pic>
              <p:nvPicPr>
                <p:cNvPr id="416" name="Freihand 415">
                  <a:extLst>
                    <a:ext uri="{FF2B5EF4-FFF2-40B4-BE49-F238E27FC236}">
                      <a16:creationId xmlns:a16="http://schemas.microsoft.com/office/drawing/2014/main" id="{D830FC3C-D71C-457F-9873-E8281CE58D58}"/>
                    </a:ext>
                  </a:extLst>
                </p:cNvPr>
                <p:cNvPicPr/>
                <p:nvPr/>
              </p:nvPicPr>
              <p:blipFill>
                <a:blip r:embed="rId603"/>
                <a:stretch>
                  <a:fillRect/>
                </a:stretch>
              </p:blipFill>
              <p:spPr>
                <a:xfrm>
                  <a:off x="3740899" y="5619272"/>
                  <a:ext cx="71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17" name="Freihand 416">
                  <a:extLst>
                    <a:ext uri="{FF2B5EF4-FFF2-40B4-BE49-F238E27FC236}">
                      <a16:creationId xmlns:a16="http://schemas.microsoft.com/office/drawing/2014/main" id="{B4A820CE-960E-47A5-A23C-91CD9E9A4F33}"/>
                    </a:ext>
                  </a:extLst>
                </p14:cNvPr>
                <p14:cNvContentPartPr/>
                <p14:nvPr/>
              </p14:nvContentPartPr>
              <p14:xfrm>
                <a:off x="3828739" y="5596592"/>
                <a:ext cx="88560" cy="81720"/>
              </p14:xfrm>
            </p:contentPart>
          </mc:Choice>
          <mc:Fallback>
            <p:pic>
              <p:nvPicPr>
                <p:cNvPr id="417" name="Freihand 416">
                  <a:extLst>
                    <a:ext uri="{FF2B5EF4-FFF2-40B4-BE49-F238E27FC236}">
                      <a16:creationId xmlns:a16="http://schemas.microsoft.com/office/drawing/2014/main" id="{B4A820CE-960E-47A5-A23C-91CD9E9A4F33}"/>
                    </a:ext>
                  </a:extLst>
                </p:cNvPr>
                <p:cNvPicPr/>
                <p:nvPr/>
              </p:nvPicPr>
              <p:blipFill>
                <a:blip r:embed="rId605"/>
                <a:stretch>
                  <a:fillRect/>
                </a:stretch>
              </p:blipFill>
              <p:spPr>
                <a:xfrm>
                  <a:off x="3824419" y="5592272"/>
                  <a:ext cx="97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18" name="Freihand 417">
                  <a:extLst>
                    <a:ext uri="{FF2B5EF4-FFF2-40B4-BE49-F238E27FC236}">
                      <a16:creationId xmlns:a16="http://schemas.microsoft.com/office/drawing/2014/main" id="{9B622A8A-7AAA-4FDF-A3C7-5C1E6D4F06B3}"/>
                    </a:ext>
                  </a:extLst>
                </p14:cNvPr>
                <p14:cNvContentPartPr/>
                <p14:nvPr/>
              </p14:nvContentPartPr>
              <p14:xfrm>
                <a:off x="3927019" y="5600192"/>
                <a:ext cx="29880" cy="84960"/>
              </p14:xfrm>
            </p:contentPart>
          </mc:Choice>
          <mc:Fallback>
            <p:pic>
              <p:nvPicPr>
                <p:cNvPr id="418" name="Freihand 417">
                  <a:extLst>
                    <a:ext uri="{FF2B5EF4-FFF2-40B4-BE49-F238E27FC236}">
                      <a16:creationId xmlns:a16="http://schemas.microsoft.com/office/drawing/2014/main" id="{9B622A8A-7AAA-4FDF-A3C7-5C1E6D4F06B3}"/>
                    </a:ext>
                  </a:extLst>
                </p:cNvPr>
                <p:cNvPicPr/>
                <p:nvPr/>
              </p:nvPicPr>
              <p:blipFill>
                <a:blip r:embed="rId607"/>
                <a:stretch>
                  <a:fillRect/>
                </a:stretch>
              </p:blipFill>
              <p:spPr>
                <a:xfrm>
                  <a:off x="3922699" y="5595872"/>
                  <a:ext cx="38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19" name="Freihand 418">
                  <a:extLst>
                    <a:ext uri="{FF2B5EF4-FFF2-40B4-BE49-F238E27FC236}">
                      <a16:creationId xmlns:a16="http://schemas.microsoft.com/office/drawing/2014/main" id="{3B6592A1-AF3B-49D8-9850-302B2C7B5F56}"/>
                    </a:ext>
                  </a:extLst>
                </p14:cNvPr>
                <p14:cNvContentPartPr/>
                <p14:nvPr/>
              </p14:nvContentPartPr>
              <p14:xfrm>
                <a:off x="4009459" y="5521352"/>
                <a:ext cx="280440" cy="133920"/>
              </p14:xfrm>
            </p:contentPart>
          </mc:Choice>
          <mc:Fallback>
            <p:pic>
              <p:nvPicPr>
                <p:cNvPr id="419" name="Freihand 418">
                  <a:extLst>
                    <a:ext uri="{FF2B5EF4-FFF2-40B4-BE49-F238E27FC236}">
                      <a16:creationId xmlns:a16="http://schemas.microsoft.com/office/drawing/2014/main" id="{3B6592A1-AF3B-49D8-9850-302B2C7B5F56}"/>
                    </a:ext>
                  </a:extLst>
                </p:cNvPr>
                <p:cNvPicPr/>
                <p:nvPr/>
              </p:nvPicPr>
              <p:blipFill>
                <a:blip r:embed="rId609"/>
                <a:stretch>
                  <a:fillRect/>
                </a:stretch>
              </p:blipFill>
              <p:spPr>
                <a:xfrm>
                  <a:off x="4005139" y="5517032"/>
                  <a:ext cx="289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420" name="Freihand 419">
                  <a:extLst>
                    <a:ext uri="{FF2B5EF4-FFF2-40B4-BE49-F238E27FC236}">
                      <a16:creationId xmlns:a16="http://schemas.microsoft.com/office/drawing/2014/main" id="{66CF31BD-B878-4F19-8DF3-8411710EF82A}"/>
                    </a:ext>
                  </a:extLst>
                </p14:cNvPr>
                <p14:cNvContentPartPr/>
                <p14:nvPr/>
              </p14:nvContentPartPr>
              <p14:xfrm>
                <a:off x="3910819" y="5484272"/>
                <a:ext cx="287640" cy="19080"/>
              </p14:xfrm>
            </p:contentPart>
          </mc:Choice>
          <mc:Fallback>
            <p:pic>
              <p:nvPicPr>
                <p:cNvPr id="420" name="Freihand 419">
                  <a:extLst>
                    <a:ext uri="{FF2B5EF4-FFF2-40B4-BE49-F238E27FC236}">
                      <a16:creationId xmlns:a16="http://schemas.microsoft.com/office/drawing/2014/main" id="{66CF31BD-B878-4F19-8DF3-8411710EF82A}"/>
                    </a:ext>
                  </a:extLst>
                </p:cNvPr>
                <p:cNvPicPr/>
                <p:nvPr/>
              </p:nvPicPr>
              <p:blipFill>
                <a:blip r:embed="rId611"/>
                <a:stretch>
                  <a:fillRect/>
                </a:stretch>
              </p:blipFill>
              <p:spPr>
                <a:xfrm>
                  <a:off x="3906499" y="5479952"/>
                  <a:ext cx="296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21" name="Freihand 420">
                  <a:extLst>
                    <a:ext uri="{FF2B5EF4-FFF2-40B4-BE49-F238E27FC236}">
                      <a16:creationId xmlns:a16="http://schemas.microsoft.com/office/drawing/2014/main" id="{D46A3BA3-679C-4404-8BD7-D8107A039D3B}"/>
                    </a:ext>
                  </a:extLst>
                </p14:cNvPr>
                <p14:cNvContentPartPr/>
                <p14:nvPr/>
              </p14:nvContentPartPr>
              <p14:xfrm>
                <a:off x="4444339" y="5541152"/>
                <a:ext cx="25920" cy="99360"/>
              </p14:xfrm>
            </p:contentPart>
          </mc:Choice>
          <mc:Fallback>
            <p:pic>
              <p:nvPicPr>
                <p:cNvPr id="421" name="Freihand 420">
                  <a:extLst>
                    <a:ext uri="{FF2B5EF4-FFF2-40B4-BE49-F238E27FC236}">
                      <a16:creationId xmlns:a16="http://schemas.microsoft.com/office/drawing/2014/main" id="{D46A3BA3-679C-4404-8BD7-D8107A039D3B}"/>
                    </a:ext>
                  </a:extLst>
                </p:cNvPr>
                <p:cNvPicPr/>
                <p:nvPr/>
              </p:nvPicPr>
              <p:blipFill>
                <a:blip r:embed="rId613"/>
                <a:stretch>
                  <a:fillRect/>
                </a:stretch>
              </p:blipFill>
              <p:spPr>
                <a:xfrm>
                  <a:off x="4440019" y="5536832"/>
                  <a:ext cx="34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22" name="Freihand 421">
                  <a:extLst>
                    <a:ext uri="{FF2B5EF4-FFF2-40B4-BE49-F238E27FC236}">
                      <a16:creationId xmlns:a16="http://schemas.microsoft.com/office/drawing/2014/main" id="{81B87A62-D03F-4942-8F92-5500A2F6C524}"/>
                    </a:ext>
                  </a:extLst>
                </p14:cNvPr>
                <p14:cNvContentPartPr/>
                <p14:nvPr/>
              </p14:nvContentPartPr>
              <p14:xfrm>
                <a:off x="4421299" y="5545472"/>
                <a:ext cx="116640" cy="43560"/>
              </p14:xfrm>
            </p:contentPart>
          </mc:Choice>
          <mc:Fallback>
            <p:pic>
              <p:nvPicPr>
                <p:cNvPr id="422" name="Freihand 421">
                  <a:extLst>
                    <a:ext uri="{FF2B5EF4-FFF2-40B4-BE49-F238E27FC236}">
                      <a16:creationId xmlns:a16="http://schemas.microsoft.com/office/drawing/2014/main" id="{81B87A62-D03F-4942-8F92-5500A2F6C524}"/>
                    </a:ext>
                  </a:extLst>
                </p:cNvPr>
                <p:cNvPicPr/>
                <p:nvPr/>
              </p:nvPicPr>
              <p:blipFill>
                <a:blip r:embed="rId615"/>
                <a:stretch>
                  <a:fillRect/>
                </a:stretch>
              </p:blipFill>
              <p:spPr>
                <a:xfrm>
                  <a:off x="4416979" y="5541152"/>
                  <a:ext cx="125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23" name="Freihand 422">
                  <a:extLst>
                    <a:ext uri="{FF2B5EF4-FFF2-40B4-BE49-F238E27FC236}">
                      <a16:creationId xmlns:a16="http://schemas.microsoft.com/office/drawing/2014/main" id="{6832E669-77E7-44B6-B0DF-E4E4CACD0E00}"/>
                    </a:ext>
                  </a:extLst>
                </p14:cNvPr>
                <p14:cNvContentPartPr/>
                <p14:nvPr/>
              </p14:nvContentPartPr>
              <p14:xfrm>
                <a:off x="4450099" y="5610272"/>
                <a:ext cx="220320" cy="51840"/>
              </p14:xfrm>
            </p:contentPart>
          </mc:Choice>
          <mc:Fallback>
            <p:pic>
              <p:nvPicPr>
                <p:cNvPr id="423" name="Freihand 422">
                  <a:extLst>
                    <a:ext uri="{FF2B5EF4-FFF2-40B4-BE49-F238E27FC236}">
                      <a16:creationId xmlns:a16="http://schemas.microsoft.com/office/drawing/2014/main" id="{6832E669-77E7-44B6-B0DF-E4E4CACD0E00}"/>
                    </a:ext>
                  </a:extLst>
                </p:cNvPr>
                <p:cNvPicPr/>
                <p:nvPr/>
              </p:nvPicPr>
              <p:blipFill>
                <a:blip r:embed="rId617"/>
                <a:stretch>
                  <a:fillRect/>
                </a:stretch>
              </p:blipFill>
              <p:spPr>
                <a:xfrm>
                  <a:off x="4445779" y="5605952"/>
                  <a:ext cx="228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24" name="Freihand 423">
                  <a:extLst>
                    <a:ext uri="{FF2B5EF4-FFF2-40B4-BE49-F238E27FC236}">
                      <a16:creationId xmlns:a16="http://schemas.microsoft.com/office/drawing/2014/main" id="{58D242D7-10F8-4464-BEB5-8A657A6DA76E}"/>
                    </a:ext>
                  </a:extLst>
                </p14:cNvPr>
                <p14:cNvContentPartPr/>
                <p14:nvPr/>
              </p14:nvContentPartPr>
              <p14:xfrm>
                <a:off x="4692379" y="5532152"/>
                <a:ext cx="23400" cy="2880"/>
              </p14:xfrm>
            </p:contentPart>
          </mc:Choice>
          <mc:Fallback>
            <p:pic>
              <p:nvPicPr>
                <p:cNvPr id="424" name="Freihand 423">
                  <a:extLst>
                    <a:ext uri="{FF2B5EF4-FFF2-40B4-BE49-F238E27FC236}">
                      <a16:creationId xmlns:a16="http://schemas.microsoft.com/office/drawing/2014/main" id="{58D242D7-10F8-4464-BEB5-8A657A6DA76E}"/>
                    </a:ext>
                  </a:extLst>
                </p:cNvPr>
                <p:cNvPicPr/>
                <p:nvPr/>
              </p:nvPicPr>
              <p:blipFill>
                <a:blip r:embed="rId619"/>
                <a:stretch>
                  <a:fillRect/>
                </a:stretch>
              </p:blipFill>
              <p:spPr>
                <a:xfrm>
                  <a:off x="4688059" y="5527832"/>
                  <a:ext cx="320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25" name="Freihand 424">
                  <a:extLst>
                    <a:ext uri="{FF2B5EF4-FFF2-40B4-BE49-F238E27FC236}">
                      <a16:creationId xmlns:a16="http://schemas.microsoft.com/office/drawing/2014/main" id="{6225A6FA-6930-448A-8041-16AFF976E3B6}"/>
                    </a:ext>
                  </a:extLst>
                </p14:cNvPr>
                <p14:cNvContentPartPr/>
                <p14:nvPr/>
              </p14:nvContentPartPr>
              <p14:xfrm>
                <a:off x="4720459" y="5511632"/>
                <a:ext cx="136800" cy="119520"/>
              </p14:xfrm>
            </p:contentPart>
          </mc:Choice>
          <mc:Fallback>
            <p:pic>
              <p:nvPicPr>
                <p:cNvPr id="425" name="Freihand 424">
                  <a:extLst>
                    <a:ext uri="{FF2B5EF4-FFF2-40B4-BE49-F238E27FC236}">
                      <a16:creationId xmlns:a16="http://schemas.microsoft.com/office/drawing/2014/main" id="{6225A6FA-6930-448A-8041-16AFF976E3B6}"/>
                    </a:ext>
                  </a:extLst>
                </p:cNvPr>
                <p:cNvPicPr/>
                <p:nvPr/>
              </p:nvPicPr>
              <p:blipFill>
                <a:blip r:embed="rId621"/>
                <a:stretch>
                  <a:fillRect/>
                </a:stretch>
              </p:blipFill>
              <p:spPr>
                <a:xfrm>
                  <a:off x="4716139" y="5507312"/>
                  <a:ext cx="145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26" name="Freihand 425">
                  <a:extLst>
                    <a:ext uri="{FF2B5EF4-FFF2-40B4-BE49-F238E27FC236}">
                      <a16:creationId xmlns:a16="http://schemas.microsoft.com/office/drawing/2014/main" id="{2204E651-D262-4D95-BD7E-E4F3A10CA948}"/>
                    </a:ext>
                  </a:extLst>
                </p14:cNvPr>
                <p14:cNvContentPartPr/>
                <p14:nvPr/>
              </p14:nvContentPartPr>
              <p14:xfrm>
                <a:off x="4848259" y="5586152"/>
                <a:ext cx="271080" cy="46800"/>
              </p14:xfrm>
            </p:contentPart>
          </mc:Choice>
          <mc:Fallback>
            <p:pic>
              <p:nvPicPr>
                <p:cNvPr id="426" name="Freihand 425">
                  <a:extLst>
                    <a:ext uri="{FF2B5EF4-FFF2-40B4-BE49-F238E27FC236}">
                      <a16:creationId xmlns:a16="http://schemas.microsoft.com/office/drawing/2014/main" id="{2204E651-D262-4D95-BD7E-E4F3A10CA948}"/>
                    </a:ext>
                  </a:extLst>
                </p:cNvPr>
                <p:cNvPicPr/>
                <p:nvPr/>
              </p:nvPicPr>
              <p:blipFill>
                <a:blip r:embed="rId623"/>
                <a:stretch>
                  <a:fillRect/>
                </a:stretch>
              </p:blipFill>
              <p:spPr>
                <a:xfrm>
                  <a:off x="4843939" y="5581832"/>
                  <a:ext cx="2797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27" name="Freihand 426">
                  <a:extLst>
                    <a:ext uri="{FF2B5EF4-FFF2-40B4-BE49-F238E27FC236}">
                      <a16:creationId xmlns:a16="http://schemas.microsoft.com/office/drawing/2014/main" id="{306DC39B-A4F5-4FC0-B15F-52C727A57D0D}"/>
                    </a:ext>
                  </a:extLst>
                </p14:cNvPr>
                <p14:cNvContentPartPr/>
                <p14:nvPr/>
              </p14:nvContentPartPr>
              <p14:xfrm>
                <a:off x="5154619" y="5593352"/>
                <a:ext cx="206640" cy="75600"/>
              </p14:xfrm>
            </p:contentPart>
          </mc:Choice>
          <mc:Fallback>
            <p:pic>
              <p:nvPicPr>
                <p:cNvPr id="427" name="Freihand 426">
                  <a:extLst>
                    <a:ext uri="{FF2B5EF4-FFF2-40B4-BE49-F238E27FC236}">
                      <a16:creationId xmlns:a16="http://schemas.microsoft.com/office/drawing/2014/main" id="{306DC39B-A4F5-4FC0-B15F-52C727A57D0D}"/>
                    </a:ext>
                  </a:extLst>
                </p:cNvPr>
                <p:cNvPicPr/>
                <p:nvPr/>
              </p:nvPicPr>
              <p:blipFill>
                <a:blip r:embed="rId625"/>
                <a:stretch>
                  <a:fillRect/>
                </a:stretch>
              </p:blipFill>
              <p:spPr>
                <a:xfrm>
                  <a:off x="5150299" y="5589032"/>
                  <a:ext cx="215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28" name="Freihand 427">
                  <a:extLst>
                    <a:ext uri="{FF2B5EF4-FFF2-40B4-BE49-F238E27FC236}">
                      <a16:creationId xmlns:a16="http://schemas.microsoft.com/office/drawing/2014/main" id="{22C4756C-3DBC-4A11-B1E8-13DE6BF097CA}"/>
                    </a:ext>
                  </a:extLst>
                </p14:cNvPr>
                <p14:cNvContentPartPr/>
                <p14:nvPr/>
              </p14:nvContentPartPr>
              <p14:xfrm>
                <a:off x="5396899" y="5589752"/>
                <a:ext cx="189360" cy="61920"/>
              </p14:xfrm>
            </p:contentPart>
          </mc:Choice>
          <mc:Fallback>
            <p:pic>
              <p:nvPicPr>
                <p:cNvPr id="428" name="Freihand 427">
                  <a:extLst>
                    <a:ext uri="{FF2B5EF4-FFF2-40B4-BE49-F238E27FC236}">
                      <a16:creationId xmlns:a16="http://schemas.microsoft.com/office/drawing/2014/main" id="{22C4756C-3DBC-4A11-B1E8-13DE6BF097CA}"/>
                    </a:ext>
                  </a:extLst>
                </p:cNvPr>
                <p:cNvPicPr/>
                <p:nvPr/>
              </p:nvPicPr>
              <p:blipFill>
                <a:blip r:embed="rId627"/>
                <a:stretch>
                  <a:fillRect/>
                </a:stretch>
              </p:blipFill>
              <p:spPr>
                <a:xfrm>
                  <a:off x="5392579" y="5585432"/>
                  <a:ext cx="198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29" name="Freihand 428">
                  <a:extLst>
                    <a:ext uri="{FF2B5EF4-FFF2-40B4-BE49-F238E27FC236}">
                      <a16:creationId xmlns:a16="http://schemas.microsoft.com/office/drawing/2014/main" id="{FCC0A5DD-8927-4390-A396-13951085B39A}"/>
                    </a:ext>
                  </a:extLst>
                </p14:cNvPr>
                <p14:cNvContentPartPr/>
                <p14:nvPr/>
              </p14:nvContentPartPr>
              <p14:xfrm>
                <a:off x="5626939" y="5592992"/>
                <a:ext cx="69120" cy="72000"/>
              </p14:xfrm>
            </p:contentPart>
          </mc:Choice>
          <mc:Fallback>
            <p:pic>
              <p:nvPicPr>
                <p:cNvPr id="429" name="Freihand 428">
                  <a:extLst>
                    <a:ext uri="{FF2B5EF4-FFF2-40B4-BE49-F238E27FC236}">
                      <a16:creationId xmlns:a16="http://schemas.microsoft.com/office/drawing/2014/main" id="{FCC0A5DD-8927-4390-A396-13951085B39A}"/>
                    </a:ext>
                  </a:extLst>
                </p:cNvPr>
                <p:cNvPicPr/>
                <p:nvPr/>
              </p:nvPicPr>
              <p:blipFill>
                <a:blip r:embed="rId629"/>
                <a:stretch>
                  <a:fillRect/>
                </a:stretch>
              </p:blipFill>
              <p:spPr>
                <a:xfrm>
                  <a:off x="5622619" y="5588672"/>
                  <a:ext cx="777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30" name="Freihand 429">
                  <a:extLst>
                    <a:ext uri="{FF2B5EF4-FFF2-40B4-BE49-F238E27FC236}">
                      <a16:creationId xmlns:a16="http://schemas.microsoft.com/office/drawing/2014/main" id="{3A59F822-D302-4698-8B6F-738A9CBC2900}"/>
                    </a:ext>
                  </a:extLst>
                </p14:cNvPr>
                <p14:cNvContentPartPr/>
                <p14:nvPr/>
              </p14:nvContentPartPr>
              <p14:xfrm>
                <a:off x="5716579" y="5559872"/>
                <a:ext cx="84960" cy="94680"/>
              </p14:xfrm>
            </p:contentPart>
          </mc:Choice>
          <mc:Fallback>
            <p:pic>
              <p:nvPicPr>
                <p:cNvPr id="430" name="Freihand 429">
                  <a:extLst>
                    <a:ext uri="{FF2B5EF4-FFF2-40B4-BE49-F238E27FC236}">
                      <a16:creationId xmlns:a16="http://schemas.microsoft.com/office/drawing/2014/main" id="{3A59F822-D302-4698-8B6F-738A9CBC2900}"/>
                    </a:ext>
                  </a:extLst>
                </p:cNvPr>
                <p:cNvPicPr/>
                <p:nvPr/>
              </p:nvPicPr>
              <p:blipFill>
                <a:blip r:embed="rId631"/>
                <a:stretch>
                  <a:fillRect/>
                </a:stretch>
              </p:blipFill>
              <p:spPr>
                <a:xfrm>
                  <a:off x="5712259" y="5555552"/>
                  <a:ext cx="93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31" name="Freihand 430">
                  <a:extLst>
                    <a:ext uri="{FF2B5EF4-FFF2-40B4-BE49-F238E27FC236}">
                      <a16:creationId xmlns:a16="http://schemas.microsoft.com/office/drawing/2014/main" id="{ED4725F2-B3F2-4905-851F-C4E200D7E68D}"/>
                    </a:ext>
                  </a:extLst>
                </p14:cNvPr>
                <p14:cNvContentPartPr/>
                <p14:nvPr/>
              </p14:nvContentPartPr>
              <p14:xfrm>
                <a:off x="5848339" y="5499392"/>
                <a:ext cx="397440" cy="185400"/>
              </p14:xfrm>
            </p:contentPart>
          </mc:Choice>
          <mc:Fallback>
            <p:pic>
              <p:nvPicPr>
                <p:cNvPr id="431" name="Freihand 430">
                  <a:extLst>
                    <a:ext uri="{FF2B5EF4-FFF2-40B4-BE49-F238E27FC236}">
                      <a16:creationId xmlns:a16="http://schemas.microsoft.com/office/drawing/2014/main" id="{ED4725F2-B3F2-4905-851F-C4E200D7E68D}"/>
                    </a:ext>
                  </a:extLst>
                </p:cNvPr>
                <p:cNvPicPr/>
                <p:nvPr/>
              </p:nvPicPr>
              <p:blipFill>
                <a:blip r:embed="rId633"/>
                <a:stretch>
                  <a:fillRect/>
                </a:stretch>
              </p:blipFill>
              <p:spPr>
                <a:xfrm>
                  <a:off x="5844019" y="5495072"/>
                  <a:ext cx="4060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32" name="Freihand 431">
                  <a:extLst>
                    <a:ext uri="{FF2B5EF4-FFF2-40B4-BE49-F238E27FC236}">
                      <a16:creationId xmlns:a16="http://schemas.microsoft.com/office/drawing/2014/main" id="{10335877-B493-4E28-837F-8424798D6837}"/>
                    </a:ext>
                  </a:extLst>
                </p14:cNvPr>
                <p14:cNvContentPartPr/>
                <p14:nvPr/>
              </p14:nvContentPartPr>
              <p14:xfrm>
                <a:off x="6376459" y="5504072"/>
                <a:ext cx="382680" cy="88200"/>
              </p14:xfrm>
            </p:contentPart>
          </mc:Choice>
          <mc:Fallback>
            <p:pic>
              <p:nvPicPr>
                <p:cNvPr id="432" name="Freihand 431">
                  <a:extLst>
                    <a:ext uri="{FF2B5EF4-FFF2-40B4-BE49-F238E27FC236}">
                      <a16:creationId xmlns:a16="http://schemas.microsoft.com/office/drawing/2014/main" id="{10335877-B493-4E28-837F-8424798D6837}"/>
                    </a:ext>
                  </a:extLst>
                </p:cNvPr>
                <p:cNvPicPr/>
                <p:nvPr/>
              </p:nvPicPr>
              <p:blipFill>
                <a:blip r:embed="rId635"/>
                <a:stretch>
                  <a:fillRect/>
                </a:stretch>
              </p:blipFill>
              <p:spPr>
                <a:xfrm>
                  <a:off x="6372139" y="5499752"/>
                  <a:ext cx="391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33" name="Freihand 432">
                  <a:extLst>
                    <a:ext uri="{FF2B5EF4-FFF2-40B4-BE49-F238E27FC236}">
                      <a16:creationId xmlns:a16="http://schemas.microsoft.com/office/drawing/2014/main" id="{AF3BE0A2-C2C9-4372-AD6E-E31EB05AC2F6}"/>
                    </a:ext>
                  </a:extLst>
                </p14:cNvPr>
                <p14:cNvContentPartPr/>
                <p14:nvPr/>
              </p14:nvContentPartPr>
              <p14:xfrm>
                <a:off x="6733219" y="5451512"/>
                <a:ext cx="12600" cy="30240"/>
              </p14:xfrm>
            </p:contentPart>
          </mc:Choice>
          <mc:Fallback>
            <p:pic>
              <p:nvPicPr>
                <p:cNvPr id="433" name="Freihand 432">
                  <a:extLst>
                    <a:ext uri="{FF2B5EF4-FFF2-40B4-BE49-F238E27FC236}">
                      <a16:creationId xmlns:a16="http://schemas.microsoft.com/office/drawing/2014/main" id="{AF3BE0A2-C2C9-4372-AD6E-E31EB05AC2F6}"/>
                    </a:ext>
                  </a:extLst>
                </p:cNvPr>
                <p:cNvPicPr/>
                <p:nvPr/>
              </p:nvPicPr>
              <p:blipFill>
                <a:blip r:embed="rId637"/>
                <a:stretch>
                  <a:fillRect/>
                </a:stretch>
              </p:blipFill>
              <p:spPr>
                <a:xfrm>
                  <a:off x="6728899" y="5447192"/>
                  <a:ext cx="21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34" name="Freihand 433">
                  <a:extLst>
                    <a:ext uri="{FF2B5EF4-FFF2-40B4-BE49-F238E27FC236}">
                      <a16:creationId xmlns:a16="http://schemas.microsoft.com/office/drawing/2014/main" id="{D3365619-6951-4929-8C30-30B48D5E65D7}"/>
                    </a:ext>
                  </a:extLst>
                </p14:cNvPr>
                <p14:cNvContentPartPr/>
                <p14:nvPr/>
              </p14:nvContentPartPr>
              <p14:xfrm>
                <a:off x="6772099" y="5458712"/>
                <a:ext cx="162000" cy="96840"/>
              </p14:xfrm>
            </p:contentPart>
          </mc:Choice>
          <mc:Fallback>
            <p:pic>
              <p:nvPicPr>
                <p:cNvPr id="434" name="Freihand 433">
                  <a:extLst>
                    <a:ext uri="{FF2B5EF4-FFF2-40B4-BE49-F238E27FC236}">
                      <a16:creationId xmlns:a16="http://schemas.microsoft.com/office/drawing/2014/main" id="{D3365619-6951-4929-8C30-30B48D5E65D7}"/>
                    </a:ext>
                  </a:extLst>
                </p:cNvPr>
                <p:cNvPicPr/>
                <p:nvPr/>
              </p:nvPicPr>
              <p:blipFill>
                <a:blip r:embed="rId639"/>
                <a:stretch>
                  <a:fillRect/>
                </a:stretch>
              </p:blipFill>
              <p:spPr>
                <a:xfrm>
                  <a:off x="6767779" y="5454392"/>
                  <a:ext cx="170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35" name="Freihand 434">
                  <a:extLst>
                    <a:ext uri="{FF2B5EF4-FFF2-40B4-BE49-F238E27FC236}">
                      <a16:creationId xmlns:a16="http://schemas.microsoft.com/office/drawing/2014/main" id="{507C00D9-6195-49B8-923A-E69639739698}"/>
                    </a:ext>
                  </a:extLst>
                </p14:cNvPr>
                <p14:cNvContentPartPr/>
                <p14:nvPr/>
              </p14:nvContentPartPr>
              <p14:xfrm>
                <a:off x="7104019" y="5403632"/>
                <a:ext cx="378720" cy="198000"/>
              </p14:xfrm>
            </p:contentPart>
          </mc:Choice>
          <mc:Fallback>
            <p:pic>
              <p:nvPicPr>
                <p:cNvPr id="435" name="Freihand 434">
                  <a:extLst>
                    <a:ext uri="{FF2B5EF4-FFF2-40B4-BE49-F238E27FC236}">
                      <a16:creationId xmlns:a16="http://schemas.microsoft.com/office/drawing/2014/main" id="{507C00D9-6195-49B8-923A-E69639739698}"/>
                    </a:ext>
                  </a:extLst>
                </p:cNvPr>
                <p:cNvPicPr/>
                <p:nvPr/>
              </p:nvPicPr>
              <p:blipFill>
                <a:blip r:embed="rId641"/>
                <a:stretch>
                  <a:fillRect/>
                </a:stretch>
              </p:blipFill>
              <p:spPr>
                <a:xfrm>
                  <a:off x="7099699" y="5399312"/>
                  <a:ext cx="3873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36" name="Freihand 435">
                  <a:extLst>
                    <a:ext uri="{FF2B5EF4-FFF2-40B4-BE49-F238E27FC236}">
                      <a16:creationId xmlns:a16="http://schemas.microsoft.com/office/drawing/2014/main" id="{721CCC57-576C-495A-9940-0BE38E4B1EE3}"/>
                    </a:ext>
                  </a:extLst>
                </p14:cNvPr>
                <p14:cNvContentPartPr/>
                <p14:nvPr/>
              </p14:nvContentPartPr>
              <p14:xfrm>
                <a:off x="7387699" y="5372672"/>
                <a:ext cx="6120" cy="13320"/>
              </p14:xfrm>
            </p:contentPart>
          </mc:Choice>
          <mc:Fallback>
            <p:pic>
              <p:nvPicPr>
                <p:cNvPr id="436" name="Freihand 435">
                  <a:extLst>
                    <a:ext uri="{FF2B5EF4-FFF2-40B4-BE49-F238E27FC236}">
                      <a16:creationId xmlns:a16="http://schemas.microsoft.com/office/drawing/2014/main" id="{721CCC57-576C-495A-9940-0BE38E4B1EE3}"/>
                    </a:ext>
                  </a:extLst>
                </p:cNvPr>
                <p:cNvPicPr/>
                <p:nvPr/>
              </p:nvPicPr>
              <p:blipFill>
                <a:blip r:embed="rId643"/>
                <a:stretch>
                  <a:fillRect/>
                </a:stretch>
              </p:blipFill>
              <p:spPr>
                <a:xfrm>
                  <a:off x="7383379" y="5368352"/>
                  <a:ext cx="14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37" name="Freihand 436">
                  <a:extLst>
                    <a:ext uri="{FF2B5EF4-FFF2-40B4-BE49-F238E27FC236}">
                      <a16:creationId xmlns:a16="http://schemas.microsoft.com/office/drawing/2014/main" id="{9496CC96-D4E8-4E23-8C53-AF0BFF08196B}"/>
                    </a:ext>
                  </a:extLst>
                </p14:cNvPr>
                <p14:cNvContentPartPr/>
                <p14:nvPr/>
              </p14:nvContentPartPr>
              <p14:xfrm>
                <a:off x="7534219" y="5460872"/>
                <a:ext cx="365760" cy="85680"/>
              </p14:xfrm>
            </p:contentPart>
          </mc:Choice>
          <mc:Fallback>
            <p:pic>
              <p:nvPicPr>
                <p:cNvPr id="437" name="Freihand 436">
                  <a:extLst>
                    <a:ext uri="{FF2B5EF4-FFF2-40B4-BE49-F238E27FC236}">
                      <a16:creationId xmlns:a16="http://schemas.microsoft.com/office/drawing/2014/main" id="{9496CC96-D4E8-4E23-8C53-AF0BFF08196B}"/>
                    </a:ext>
                  </a:extLst>
                </p:cNvPr>
                <p:cNvPicPr/>
                <p:nvPr/>
              </p:nvPicPr>
              <p:blipFill>
                <a:blip r:embed="rId645"/>
                <a:stretch>
                  <a:fillRect/>
                </a:stretch>
              </p:blipFill>
              <p:spPr>
                <a:xfrm>
                  <a:off x="7529899" y="5456552"/>
                  <a:ext cx="374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38" name="Freihand 437">
                  <a:extLst>
                    <a:ext uri="{FF2B5EF4-FFF2-40B4-BE49-F238E27FC236}">
                      <a16:creationId xmlns:a16="http://schemas.microsoft.com/office/drawing/2014/main" id="{361A3757-4B09-40D6-8E09-52393E231B29}"/>
                    </a:ext>
                  </a:extLst>
                </p14:cNvPr>
                <p14:cNvContentPartPr/>
                <p14:nvPr/>
              </p14:nvContentPartPr>
              <p14:xfrm>
                <a:off x="7920499" y="5408672"/>
                <a:ext cx="63720" cy="146160"/>
              </p14:xfrm>
            </p:contentPart>
          </mc:Choice>
          <mc:Fallback>
            <p:pic>
              <p:nvPicPr>
                <p:cNvPr id="438" name="Freihand 437">
                  <a:extLst>
                    <a:ext uri="{FF2B5EF4-FFF2-40B4-BE49-F238E27FC236}">
                      <a16:creationId xmlns:a16="http://schemas.microsoft.com/office/drawing/2014/main" id="{361A3757-4B09-40D6-8E09-52393E231B29}"/>
                    </a:ext>
                  </a:extLst>
                </p:cNvPr>
                <p:cNvPicPr/>
                <p:nvPr/>
              </p:nvPicPr>
              <p:blipFill>
                <a:blip r:embed="rId647"/>
                <a:stretch>
                  <a:fillRect/>
                </a:stretch>
              </p:blipFill>
              <p:spPr>
                <a:xfrm>
                  <a:off x="7916179" y="5404352"/>
                  <a:ext cx="72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39" name="Freihand 438">
                  <a:extLst>
                    <a:ext uri="{FF2B5EF4-FFF2-40B4-BE49-F238E27FC236}">
                      <a16:creationId xmlns:a16="http://schemas.microsoft.com/office/drawing/2014/main" id="{062D3B03-CFFC-491D-A314-BC2B99313EA1}"/>
                    </a:ext>
                  </a:extLst>
                </p14:cNvPr>
                <p14:cNvContentPartPr/>
                <p14:nvPr/>
              </p14:nvContentPartPr>
              <p14:xfrm>
                <a:off x="8036419" y="5477432"/>
                <a:ext cx="94680" cy="60120"/>
              </p14:xfrm>
            </p:contentPart>
          </mc:Choice>
          <mc:Fallback>
            <p:pic>
              <p:nvPicPr>
                <p:cNvPr id="439" name="Freihand 438">
                  <a:extLst>
                    <a:ext uri="{FF2B5EF4-FFF2-40B4-BE49-F238E27FC236}">
                      <a16:creationId xmlns:a16="http://schemas.microsoft.com/office/drawing/2014/main" id="{062D3B03-CFFC-491D-A314-BC2B99313EA1}"/>
                    </a:ext>
                  </a:extLst>
                </p:cNvPr>
                <p:cNvPicPr/>
                <p:nvPr/>
              </p:nvPicPr>
              <p:blipFill>
                <a:blip r:embed="rId649"/>
                <a:stretch>
                  <a:fillRect/>
                </a:stretch>
              </p:blipFill>
              <p:spPr>
                <a:xfrm>
                  <a:off x="8032099" y="5473112"/>
                  <a:ext cx="103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3" name="Freihand 392">
                  <a:extLst>
                    <a:ext uri="{FF2B5EF4-FFF2-40B4-BE49-F238E27FC236}">
                      <a16:creationId xmlns:a16="http://schemas.microsoft.com/office/drawing/2014/main" id="{AE0EC70D-EB96-4775-BC2B-7D6B68089D4A}"/>
                    </a:ext>
                  </a:extLst>
                </p14:cNvPr>
                <p14:cNvContentPartPr/>
                <p14:nvPr/>
              </p14:nvContentPartPr>
              <p14:xfrm>
                <a:off x="393619" y="5688032"/>
                <a:ext cx="232560" cy="99360"/>
              </p14:xfrm>
            </p:contentPart>
          </mc:Choice>
          <mc:Fallback>
            <p:pic>
              <p:nvPicPr>
                <p:cNvPr id="393" name="Freihand 392">
                  <a:extLst>
                    <a:ext uri="{FF2B5EF4-FFF2-40B4-BE49-F238E27FC236}">
                      <a16:creationId xmlns:a16="http://schemas.microsoft.com/office/drawing/2014/main" id="{AE0EC70D-EB96-4775-BC2B-7D6B68089D4A}"/>
                    </a:ext>
                  </a:extLst>
                </p:cNvPr>
                <p:cNvPicPr/>
                <p:nvPr/>
              </p:nvPicPr>
              <p:blipFill>
                <a:blip r:embed="rId651"/>
                <a:stretch>
                  <a:fillRect/>
                </a:stretch>
              </p:blipFill>
              <p:spPr>
                <a:xfrm>
                  <a:off x="389299" y="5683712"/>
                  <a:ext cx="241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4" name="Freihand 393">
                  <a:extLst>
                    <a:ext uri="{FF2B5EF4-FFF2-40B4-BE49-F238E27FC236}">
                      <a16:creationId xmlns:a16="http://schemas.microsoft.com/office/drawing/2014/main" id="{28C6849C-74D4-4A45-8468-62D4F803DACD}"/>
                    </a:ext>
                  </a:extLst>
                </p14:cNvPr>
                <p14:cNvContentPartPr/>
                <p14:nvPr/>
              </p14:nvContentPartPr>
              <p14:xfrm>
                <a:off x="615019" y="5637272"/>
                <a:ext cx="21600" cy="31320"/>
              </p14:xfrm>
            </p:contentPart>
          </mc:Choice>
          <mc:Fallback>
            <p:pic>
              <p:nvPicPr>
                <p:cNvPr id="394" name="Freihand 393">
                  <a:extLst>
                    <a:ext uri="{FF2B5EF4-FFF2-40B4-BE49-F238E27FC236}">
                      <a16:creationId xmlns:a16="http://schemas.microsoft.com/office/drawing/2014/main" id="{28C6849C-74D4-4A45-8468-62D4F803DACD}"/>
                    </a:ext>
                  </a:extLst>
                </p:cNvPr>
                <p:cNvPicPr/>
                <p:nvPr/>
              </p:nvPicPr>
              <p:blipFill>
                <a:blip r:embed="rId653"/>
                <a:stretch>
                  <a:fillRect/>
                </a:stretch>
              </p:blipFill>
              <p:spPr>
                <a:xfrm>
                  <a:off x="610699" y="5632952"/>
                  <a:ext cx="30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5" name="Freihand 394">
                  <a:extLst>
                    <a:ext uri="{FF2B5EF4-FFF2-40B4-BE49-F238E27FC236}">
                      <a16:creationId xmlns:a16="http://schemas.microsoft.com/office/drawing/2014/main" id="{6AC28239-27D0-4B0C-9B9C-8E6FE554A3A2}"/>
                    </a:ext>
                  </a:extLst>
                </p14:cNvPr>
                <p14:cNvContentPartPr/>
                <p14:nvPr/>
              </p14:nvContentPartPr>
              <p14:xfrm>
                <a:off x="709339" y="5662472"/>
                <a:ext cx="132840" cy="127800"/>
              </p14:xfrm>
            </p:contentPart>
          </mc:Choice>
          <mc:Fallback>
            <p:pic>
              <p:nvPicPr>
                <p:cNvPr id="395" name="Freihand 394">
                  <a:extLst>
                    <a:ext uri="{FF2B5EF4-FFF2-40B4-BE49-F238E27FC236}">
                      <a16:creationId xmlns:a16="http://schemas.microsoft.com/office/drawing/2014/main" id="{6AC28239-27D0-4B0C-9B9C-8E6FE554A3A2}"/>
                    </a:ext>
                  </a:extLst>
                </p:cNvPr>
                <p:cNvPicPr/>
                <p:nvPr/>
              </p:nvPicPr>
              <p:blipFill>
                <a:blip r:embed="rId655"/>
                <a:stretch>
                  <a:fillRect/>
                </a:stretch>
              </p:blipFill>
              <p:spPr>
                <a:xfrm>
                  <a:off x="705019" y="5658152"/>
                  <a:ext cx="141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6" name="Freihand 395">
                  <a:extLst>
                    <a:ext uri="{FF2B5EF4-FFF2-40B4-BE49-F238E27FC236}">
                      <a16:creationId xmlns:a16="http://schemas.microsoft.com/office/drawing/2014/main" id="{A9F6569D-CAA6-4610-A604-C3E0285D4A5A}"/>
                    </a:ext>
                  </a:extLst>
                </p14:cNvPr>
                <p14:cNvContentPartPr/>
                <p14:nvPr/>
              </p14:nvContentPartPr>
              <p14:xfrm>
                <a:off x="738499" y="5653832"/>
                <a:ext cx="97560" cy="11160"/>
              </p14:xfrm>
            </p:contentPart>
          </mc:Choice>
          <mc:Fallback>
            <p:pic>
              <p:nvPicPr>
                <p:cNvPr id="396" name="Freihand 395">
                  <a:extLst>
                    <a:ext uri="{FF2B5EF4-FFF2-40B4-BE49-F238E27FC236}">
                      <a16:creationId xmlns:a16="http://schemas.microsoft.com/office/drawing/2014/main" id="{A9F6569D-CAA6-4610-A604-C3E0285D4A5A}"/>
                    </a:ext>
                  </a:extLst>
                </p:cNvPr>
                <p:cNvPicPr/>
                <p:nvPr/>
              </p:nvPicPr>
              <p:blipFill>
                <a:blip r:embed="rId657"/>
                <a:stretch>
                  <a:fillRect/>
                </a:stretch>
              </p:blipFill>
              <p:spPr>
                <a:xfrm>
                  <a:off x="734179" y="5649512"/>
                  <a:ext cx="106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7" name="Freihand 396">
                  <a:extLst>
                    <a:ext uri="{FF2B5EF4-FFF2-40B4-BE49-F238E27FC236}">
                      <a16:creationId xmlns:a16="http://schemas.microsoft.com/office/drawing/2014/main" id="{E31DB0F6-E33B-493F-9A0A-7DAC39C641E2}"/>
                    </a:ext>
                  </a:extLst>
                </p14:cNvPr>
                <p14:cNvContentPartPr/>
                <p14:nvPr/>
              </p14:nvContentPartPr>
              <p14:xfrm>
                <a:off x="876019" y="5701352"/>
                <a:ext cx="61560" cy="52920"/>
              </p14:xfrm>
            </p:contentPart>
          </mc:Choice>
          <mc:Fallback>
            <p:pic>
              <p:nvPicPr>
                <p:cNvPr id="397" name="Freihand 396">
                  <a:extLst>
                    <a:ext uri="{FF2B5EF4-FFF2-40B4-BE49-F238E27FC236}">
                      <a16:creationId xmlns:a16="http://schemas.microsoft.com/office/drawing/2014/main" id="{E31DB0F6-E33B-493F-9A0A-7DAC39C641E2}"/>
                    </a:ext>
                  </a:extLst>
                </p:cNvPr>
                <p:cNvPicPr/>
                <p:nvPr/>
              </p:nvPicPr>
              <p:blipFill>
                <a:blip r:embed="rId659"/>
                <a:stretch>
                  <a:fillRect/>
                </a:stretch>
              </p:blipFill>
              <p:spPr>
                <a:xfrm>
                  <a:off x="871699" y="5697032"/>
                  <a:ext cx="70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8" name="Freihand 397">
                  <a:extLst>
                    <a:ext uri="{FF2B5EF4-FFF2-40B4-BE49-F238E27FC236}">
                      <a16:creationId xmlns:a16="http://schemas.microsoft.com/office/drawing/2014/main" id="{A4E2C123-207E-4620-969B-E832FF9508FC}"/>
                    </a:ext>
                  </a:extLst>
                </p14:cNvPr>
                <p14:cNvContentPartPr/>
                <p14:nvPr/>
              </p14:nvContentPartPr>
              <p14:xfrm>
                <a:off x="984019" y="5694512"/>
                <a:ext cx="166680" cy="79200"/>
              </p14:xfrm>
            </p:contentPart>
          </mc:Choice>
          <mc:Fallback>
            <p:pic>
              <p:nvPicPr>
                <p:cNvPr id="398" name="Freihand 397">
                  <a:extLst>
                    <a:ext uri="{FF2B5EF4-FFF2-40B4-BE49-F238E27FC236}">
                      <a16:creationId xmlns:a16="http://schemas.microsoft.com/office/drawing/2014/main" id="{A4E2C123-207E-4620-969B-E832FF9508FC}"/>
                    </a:ext>
                  </a:extLst>
                </p:cNvPr>
                <p:cNvPicPr/>
                <p:nvPr/>
              </p:nvPicPr>
              <p:blipFill>
                <a:blip r:embed="rId661"/>
                <a:stretch>
                  <a:fillRect/>
                </a:stretch>
              </p:blipFill>
              <p:spPr>
                <a:xfrm>
                  <a:off x="979699" y="5690192"/>
                  <a:ext cx="175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99" name="Freihand 398">
                  <a:extLst>
                    <a:ext uri="{FF2B5EF4-FFF2-40B4-BE49-F238E27FC236}">
                      <a16:creationId xmlns:a16="http://schemas.microsoft.com/office/drawing/2014/main" id="{4975BD2D-69E2-4123-AF11-C93C51AD645B}"/>
                    </a:ext>
                  </a:extLst>
                </p14:cNvPr>
                <p14:cNvContentPartPr/>
                <p14:nvPr/>
              </p14:nvContentPartPr>
              <p14:xfrm>
                <a:off x="1151419" y="5678312"/>
                <a:ext cx="88200" cy="85680"/>
              </p14:xfrm>
            </p:contentPart>
          </mc:Choice>
          <mc:Fallback>
            <p:pic>
              <p:nvPicPr>
                <p:cNvPr id="399" name="Freihand 398">
                  <a:extLst>
                    <a:ext uri="{FF2B5EF4-FFF2-40B4-BE49-F238E27FC236}">
                      <a16:creationId xmlns:a16="http://schemas.microsoft.com/office/drawing/2014/main" id="{4975BD2D-69E2-4123-AF11-C93C51AD645B}"/>
                    </a:ext>
                  </a:extLst>
                </p:cNvPr>
                <p:cNvPicPr/>
                <p:nvPr/>
              </p:nvPicPr>
              <p:blipFill>
                <a:blip r:embed="rId663"/>
                <a:stretch>
                  <a:fillRect/>
                </a:stretch>
              </p:blipFill>
              <p:spPr>
                <a:xfrm>
                  <a:off x="1147099" y="5673992"/>
                  <a:ext cx="96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0" name="Freihand 399">
                  <a:extLst>
                    <a:ext uri="{FF2B5EF4-FFF2-40B4-BE49-F238E27FC236}">
                      <a16:creationId xmlns:a16="http://schemas.microsoft.com/office/drawing/2014/main" id="{4A3A8013-87D7-463B-A772-5CEE28C4FAA7}"/>
                    </a:ext>
                  </a:extLst>
                </p14:cNvPr>
                <p14:cNvContentPartPr/>
                <p14:nvPr/>
              </p14:nvContentPartPr>
              <p14:xfrm>
                <a:off x="1255099" y="5634752"/>
                <a:ext cx="150840" cy="103680"/>
              </p14:xfrm>
            </p:contentPart>
          </mc:Choice>
          <mc:Fallback>
            <p:pic>
              <p:nvPicPr>
                <p:cNvPr id="400" name="Freihand 399">
                  <a:extLst>
                    <a:ext uri="{FF2B5EF4-FFF2-40B4-BE49-F238E27FC236}">
                      <a16:creationId xmlns:a16="http://schemas.microsoft.com/office/drawing/2014/main" id="{4A3A8013-87D7-463B-A772-5CEE28C4FAA7}"/>
                    </a:ext>
                  </a:extLst>
                </p:cNvPr>
                <p:cNvPicPr/>
                <p:nvPr/>
              </p:nvPicPr>
              <p:blipFill>
                <a:blip r:embed="rId665"/>
                <a:stretch>
                  <a:fillRect/>
                </a:stretch>
              </p:blipFill>
              <p:spPr>
                <a:xfrm>
                  <a:off x="1250779" y="5630432"/>
                  <a:ext cx="1594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1" name="Freihand 400">
                  <a:extLst>
                    <a:ext uri="{FF2B5EF4-FFF2-40B4-BE49-F238E27FC236}">
                      <a16:creationId xmlns:a16="http://schemas.microsoft.com/office/drawing/2014/main" id="{47626CE1-5AAD-4BCB-A0FA-A74A069743FD}"/>
                    </a:ext>
                  </a:extLst>
                </p14:cNvPr>
                <p14:cNvContentPartPr/>
                <p14:nvPr/>
              </p14:nvContentPartPr>
              <p14:xfrm>
                <a:off x="1412059" y="5613152"/>
                <a:ext cx="128160" cy="115200"/>
              </p14:xfrm>
            </p:contentPart>
          </mc:Choice>
          <mc:Fallback>
            <p:pic>
              <p:nvPicPr>
                <p:cNvPr id="401" name="Freihand 400">
                  <a:extLst>
                    <a:ext uri="{FF2B5EF4-FFF2-40B4-BE49-F238E27FC236}">
                      <a16:creationId xmlns:a16="http://schemas.microsoft.com/office/drawing/2014/main" id="{47626CE1-5AAD-4BCB-A0FA-A74A069743FD}"/>
                    </a:ext>
                  </a:extLst>
                </p:cNvPr>
                <p:cNvPicPr/>
                <p:nvPr/>
              </p:nvPicPr>
              <p:blipFill>
                <a:blip r:embed="rId667"/>
                <a:stretch>
                  <a:fillRect/>
                </a:stretch>
              </p:blipFill>
              <p:spPr>
                <a:xfrm>
                  <a:off x="1407739" y="5608832"/>
                  <a:ext cx="136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02" name="Freihand 401">
                  <a:extLst>
                    <a:ext uri="{FF2B5EF4-FFF2-40B4-BE49-F238E27FC236}">
                      <a16:creationId xmlns:a16="http://schemas.microsoft.com/office/drawing/2014/main" id="{8B56CA19-1F2B-41AF-9666-8F4C953B1433}"/>
                    </a:ext>
                  </a:extLst>
                </p14:cNvPr>
                <p14:cNvContentPartPr/>
                <p14:nvPr/>
              </p14:nvContentPartPr>
              <p14:xfrm>
                <a:off x="1522579" y="5623952"/>
                <a:ext cx="17640" cy="12960"/>
              </p14:xfrm>
            </p:contentPart>
          </mc:Choice>
          <mc:Fallback>
            <p:pic>
              <p:nvPicPr>
                <p:cNvPr id="402" name="Freihand 401">
                  <a:extLst>
                    <a:ext uri="{FF2B5EF4-FFF2-40B4-BE49-F238E27FC236}">
                      <a16:creationId xmlns:a16="http://schemas.microsoft.com/office/drawing/2014/main" id="{8B56CA19-1F2B-41AF-9666-8F4C953B1433}"/>
                    </a:ext>
                  </a:extLst>
                </p:cNvPr>
                <p:cNvPicPr/>
                <p:nvPr/>
              </p:nvPicPr>
              <p:blipFill>
                <a:blip r:embed="rId669"/>
                <a:stretch>
                  <a:fillRect/>
                </a:stretch>
              </p:blipFill>
              <p:spPr>
                <a:xfrm>
                  <a:off x="1518259" y="5619632"/>
                  <a:ext cx="26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03" name="Freihand 402">
                  <a:extLst>
                    <a:ext uri="{FF2B5EF4-FFF2-40B4-BE49-F238E27FC236}">
                      <a16:creationId xmlns:a16="http://schemas.microsoft.com/office/drawing/2014/main" id="{CDC68737-B77A-4E40-873F-1E1E19F93E82}"/>
                    </a:ext>
                  </a:extLst>
                </p14:cNvPr>
                <p14:cNvContentPartPr/>
                <p14:nvPr/>
              </p14:nvContentPartPr>
              <p14:xfrm>
                <a:off x="1561099" y="5672192"/>
                <a:ext cx="145800" cy="39240"/>
              </p14:xfrm>
            </p:contentPart>
          </mc:Choice>
          <mc:Fallback>
            <p:pic>
              <p:nvPicPr>
                <p:cNvPr id="403" name="Freihand 402">
                  <a:extLst>
                    <a:ext uri="{FF2B5EF4-FFF2-40B4-BE49-F238E27FC236}">
                      <a16:creationId xmlns:a16="http://schemas.microsoft.com/office/drawing/2014/main" id="{CDC68737-B77A-4E40-873F-1E1E19F93E82}"/>
                    </a:ext>
                  </a:extLst>
                </p:cNvPr>
                <p:cNvPicPr/>
                <p:nvPr/>
              </p:nvPicPr>
              <p:blipFill>
                <a:blip r:embed="rId671"/>
                <a:stretch>
                  <a:fillRect/>
                </a:stretch>
              </p:blipFill>
              <p:spPr>
                <a:xfrm>
                  <a:off x="1556779" y="5667872"/>
                  <a:ext cx="1544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04" name="Freihand 403">
                  <a:extLst>
                    <a:ext uri="{FF2B5EF4-FFF2-40B4-BE49-F238E27FC236}">
                      <a16:creationId xmlns:a16="http://schemas.microsoft.com/office/drawing/2014/main" id="{D8BA1648-4181-4F22-9837-42E8339290CB}"/>
                    </a:ext>
                  </a:extLst>
                </p14:cNvPr>
                <p14:cNvContentPartPr/>
                <p14:nvPr/>
              </p14:nvContentPartPr>
              <p14:xfrm>
                <a:off x="1746859" y="5657792"/>
                <a:ext cx="218520" cy="43200"/>
              </p14:xfrm>
            </p:contentPart>
          </mc:Choice>
          <mc:Fallback>
            <p:pic>
              <p:nvPicPr>
                <p:cNvPr id="404" name="Freihand 403">
                  <a:extLst>
                    <a:ext uri="{FF2B5EF4-FFF2-40B4-BE49-F238E27FC236}">
                      <a16:creationId xmlns:a16="http://schemas.microsoft.com/office/drawing/2014/main" id="{D8BA1648-4181-4F22-9837-42E8339290CB}"/>
                    </a:ext>
                  </a:extLst>
                </p:cNvPr>
                <p:cNvPicPr/>
                <p:nvPr/>
              </p:nvPicPr>
              <p:blipFill>
                <a:blip r:embed="rId673"/>
                <a:stretch>
                  <a:fillRect/>
                </a:stretch>
              </p:blipFill>
              <p:spPr>
                <a:xfrm>
                  <a:off x="1742539" y="5653472"/>
                  <a:ext cx="227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05" name="Freihand 404">
                  <a:extLst>
                    <a:ext uri="{FF2B5EF4-FFF2-40B4-BE49-F238E27FC236}">
                      <a16:creationId xmlns:a16="http://schemas.microsoft.com/office/drawing/2014/main" id="{A2A8429B-9B50-4C9D-A8D4-018389E4E2DA}"/>
                    </a:ext>
                  </a:extLst>
                </p14:cNvPr>
                <p14:cNvContentPartPr/>
                <p14:nvPr/>
              </p14:nvContentPartPr>
              <p14:xfrm>
                <a:off x="2134939" y="5622512"/>
                <a:ext cx="16920" cy="123120"/>
              </p14:xfrm>
            </p:contentPart>
          </mc:Choice>
          <mc:Fallback>
            <p:pic>
              <p:nvPicPr>
                <p:cNvPr id="405" name="Freihand 404">
                  <a:extLst>
                    <a:ext uri="{FF2B5EF4-FFF2-40B4-BE49-F238E27FC236}">
                      <a16:creationId xmlns:a16="http://schemas.microsoft.com/office/drawing/2014/main" id="{A2A8429B-9B50-4C9D-A8D4-018389E4E2DA}"/>
                    </a:ext>
                  </a:extLst>
                </p:cNvPr>
                <p:cNvPicPr/>
                <p:nvPr/>
              </p:nvPicPr>
              <p:blipFill>
                <a:blip r:embed="rId675"/>
                <a:stretch>
                  <a:fillRect/>
                </a:stretch>
              </p:blipFill>
              <p:spPr>
                <a:xfrm>
                  <a:off x="2130619" y="5618192"/>
                  <a:ext cx="25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06" name="Freihand 405">
                  <a:extLst>
                    <a:ext uri="{FF2B5EF4-FFF2-40B4-BE49-F238E27FC236}">
                      <a16:creationId xmlns:a16="http://schemas.microsoft.com/office/drawing/2014/main" id="{3D7CDCE7-5D64-47BE-883C-E7317B50E79A}"/>
                    </a:ext>
                  </a:extLst>
                </p14:cNvPr>
                <p14:cNvContentPartPr/>
                <p14:nvPr/>
              </p14:nvContentPartPr>
              <p14:xfrm>
                <a:off x="2059339" y="5702792"/>
                <a:ext cx="212400" cy="51120"/>
              </p14:xfrm>
            </p:contentPart>
          </mc:Choice>
          <mc:Fallback>
            <p:pic>
              <p:nvPicPr>
                <p:cNvPr id="406" name="Freihand 405">
                  <a:extLst>
                    <a:ext uri="{FF2B5EF4-FFF2-40B4-BE49-F238E27FC236}">
                      <a16:creationId xmlns:a16="http://schemas.microsoft.com/office/drawing/2014/main" id="{3D7CDCE7-5D64-47BE-883C-E7317B50E79A}"/>
                    </a:ext>
                  </a:extLst>
                </p:cNvPr>
                <p:cNvPicPr/>
                <p:nvPr/>
              </p:nvPicPr>
              <p:blipFill>
                <a:blip r:embed="rId677"/>
                <a:stretch>
                  <a:fillRect/>
                </a:stretch>
              </p:blipFill>
              <p:spPr>
                <a:xfrm>
                  <a:off x="2055019" y="5698472"/>
                  <a:ext cx="221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07" name="Freihand 406">
                  <a:extLst>
                    <a:ext uri="{FF2B5EF4-FFF2-40B4-BE49-F238E27FC236}">
                      <a16:creationId xmlns:a16="http://schemas.microsoft.com/office/drawing/2014/main" id="{4401DF99-537C-4157-8886-FCE833BB5AA2}"/>
                    </a:ext>
                  </a:extLst>
                </p14:cNvPr>
                <p14:cNvContentPartPr/>
                <p14:nvPr/>
              </p14:nvContentPartPr>
              <p14:xfrm>
                <a:off x="2052139" y="5536112"/>
                <a:ext cx="370080" cy="140400"/>
              </p14:xfrm>
            </p:contentPart>
          </mc:Choice>
          <mc:Fallback>
            <p:pic>
              <p:nvPicPr>
                <p:cNvPr id="407" name="Freihand 406">
                  <a:extLst>
                    <a:ext uri="{FF2B5EF4-FFF2-40B4-BE49-F238E27FC236}">
                      <a16:creationId xmlns:a16="http://schemas.microsoft.com/office/drawing/2014/main" id="{4401DF99-537C-4157-8886-FCE833BB5AA2}"/>
                    </a:ext>
                  </a:extLst>
                </p:cNvPr>
                <p:cNvPicPr/>
                <p:nvPr/>
              </p:nvPicPr>
              <p:blipFill>
                <a:blip r:embed="rId679"/>
                <a:stretch>
                  <a:fillRect/>
                </a:stretch>
              </p:blipFill>
              <p:spPr>
                <a:xfrm>
                  <a:off x="2047819" y="5531792"/>
                  <a:ext cx="378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08" name="Freihand 407">
                  <a:extLst>
                    <a:ext uri="{FF2B5EF4-FFF2-40B4-BE49-F238E27FC236}">
                      <a16:creationId xmlns:a16="http://schemas.microsoft.com/office/drawing/2014/main" id="{2A4E5193-8A59-4D27-A308-D3D5861AC202}"/>
                    </a:ext>
                  </a:extLst>
                </p14:cNvPr>
                <p14:cNvContentPartPr/>
                <p14:nvPr/>
              </p14:nvContentPartPr>
              <p14:xfrm>
                <a:off x="2328619" y="5624672"/>
                <a:ext cx="168840" cy="93960"/>
              </p14:xfrm>
            </p:contentPart>
          </mc:Choice>
          <mc:Fallback>
            <p:pic>
              <p:nvPicPr>
                <p:cNvPr id="408" name="Freihand 407">
                  <a:extLst>
                    <a:ext uri="{FF2B5EF4-FFF2-40B4-BE49-F238E27FC236}">
                      <a16:creationId xmlns:a16="http://schemas.microsoft.com/office/drawing/2014/main" id="{2A4E5193-8A59-4D27-A308-D3D5861AC202}"/>
                    </a:ext>
                  </a:extLst>
                </p:cNvPr>
                <p:cNvPicPr/>
                <p:nvPr/>
              </p:nvPicPr>
              <p:blipFill>
                <a:blip r:embed="rId681"/>
                <a:stretch>
                  <a:fillRect/>
                </a:stretch>
              </p:blipFill>
              <p:spPr>
                <a:xfrm>
                  <a:off x="2324299" y="5620352"/>
                  <a:ext cx="177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1" name="Freihand 410">
                  <a:extLst>
                    <a:ext uri="{FF2B5EF4-FFF2-40B4-BE49-F238E27FC236}">
                      <a16:creationId xmlns:a16="http://schemas.microsoft.com/office/drawing/2014/main" id="{15226CD6-27B8-4D78-8A87-96B7DFB20AC2}"/>
                    </a:ext>
                  </a:extLst>
                </p14:cNvPr>
                <p14:cNvContentPartPr/>
                <p14:nvPr/>
              </p14:nvContentPartPr>
              <p14:xfrm>
                <a:off x="2646859" y="5639432"/>
                <a:ext cx="208440" cy="26280"/>
              </p14:xfrm>
            </p:contentPart>
          </mc:Choice>
          <mc:Fallback>
            <p:pic>
              <p:nvPicPr>
                <p:cNvPr id="411" name="Freihand 410">
                  <a:extLst>
                    <a:ext uri="{FF2B5EF4-FFF2-40B4-BE49-F238E27FC236}">
                      <a16:creationId xmlns:a16="http://schemas.microsoft.com/office/drawing/2014/main" id="{15226CD6-27B8-4D78-8A87-96B7DFB20AC2}"/>
                    </a:ext>
                  </a:extLst>
                </p:cNvPr>
                <p:cNvPicPr/>
                <p:nvPr/>
              </p:nvPicPr>
              <p:blipFill>
                <a:blip r:embed="rId683"/>
                <a:stretch>
                  <a:fillRect/>
                </a:stretch>
              </p:blipFill>
              <p:spPr>
                <a:xfrm>
                  <a:off x="2642539" y="5635112"/>
                  <a:ext cx="2170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2" name="Freihand 411">
                  <a:extLst>
                    <a:ext uri="{FF2B5EF4-FFF2-40B4-BE49-F238E27FC236}">
                      <a16:creationId xmlns:a16="http://schemas.microsoft.com/office/drawing/2014/main" id="{F9C260C0-4175-4B71-8F25-FF347CEF1C43}"/>
                    </a:ext>
                  </a:extLst>
                </p14:cNvPr>
                <p14:cNvContentPartPr/>
                <p14:nvPr/>
              </p14:nvContentPartPr>
              <p14:xfrm>
                <a:off x="2845939" y="5556632"/>
                <a:ext cx="135720" cy="178920"/>
              </p14:xfrm>
            </p:contentPart>
          </mc:Choice>
          <mc:Fallback>
            <p:pic>
              <p:nvPicPr>
                <p:cNvPr id="412" name="Freihand 411">
                  <a:extLst>
                    <a:ext uri="{FF2B5EF4-FFF2-40B4-BE49-F238E27FC236}">
                      <a16:creationId xmlns:a16="http://schemas.microsoft.com/office/drawing/2014/main" id="{F9C260C0-4175-4B71-8F25-FF347CEF1C43}"/>
                    </a:ext>
                  </a:extLst>
                </p:cNvPr>
                <p:cNvPicPr/>
                <p:nvPr/>
              </p:nvPicPr>
              <p:blipFill>
                <a:blip r:embed="rId685"/>
                <a:stretch>
                  <a:fillRect/>
                </a:stretch>
              </p:blipFill>
              <p:spPr>
                <a:xfrm>
                  <a:off x="2841619" y="5552312"/>
                  <a:ext cx="144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41" name="Freihand 440">
                  <a:extLst>
                    <a:ext uri="{FF2B5EF4-FFF2-40B4-BE49-F238E27FC236}">
                      <a16:creationId xmlns:a16="http://schemas.microsoft.com/office/drawing/2014/main" id="{E75A6035-DE8A-4C07-80DB-26B8E6D39405}"/>
                    </a:ext>
                  </a:extLst>
                </p14:cNvPr>
                <p14:cNvContentPartPr/>
                <p14:nvPr/>
              </p14:nvContentPartPr>
              <p14:xfrm>
                <a:off x="412699" y="5923472"/>
                <a:ext cx="120600" cy="147240"/>
              </p14:xfrm>
            </p:contentPart>
          </mc:Choice>
          <mc:Fallback>
            <p:pic>
              <p:nvPicPr>
                <p:cNvPr id="441" name="Freihand 440">
                  <a:extLst>
                    <a:ext uri="{FF2B5EF4-FFF2-40B4-BE49-F238E27FC236}">
                      <a16:creationId xmlns:a16="http://schemas.microsoft.com/office/drawing/2014/main" id="{E75A6035-DE8A-4C07-80DB-26B8E6D39405}"/>
                    </a:ext>
                  </a:extLst>
                </p:cNvPr>
                <p:cNvPicPr/>
                <p:nvPr/>
              </p:nvPicPr>
              <p:blipFill>
                <a:blip r:embed="rId687"/>
                <a:stretch>
                  <a:fillRect/>
                </a:stretch>
              </p:blipFill>
              <p:spPr>
                <a:xfrm>
                  <a:off x="408379" y="5919152"/>
                  <a:ext cx="129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42" name="Freihand 441">
                  <a:extLst>
                    <a:ext uri="{FF2B5EF4-FFF2-40B4-BE49-F238E27FC236}">
                      <a16:creationId xmlns:a16="http://schemas.microsoft.com/office/drawing/2014/main" id="{91042446-A845-4E91-AB4B-B366A4689413}"/>
                    </a:ext>
                  </a:extLst>
                </p14:cNvPr>
                <p14:cNvContentPartPr/>
                <p14:nvPr/>
              </p14:nvContentPartPr>
              <p14:xfrm>
                <a:off x="466339" y="6013112"/>
                <a:ext cx="80640" cy="36360"/>
              </p14:xfrm>
            </p:contentPart>
          </mc:Choice>
          <mc:Fallback>
            <p:pic>
              <p:nvPicPr>
                <p:cNvPr id="442" name="Freihand 441">
                  <a:extLst>
                    <a:ext uri="{FF2B5EF4-FFF2-40B4-BE49-F238E27FC236}">
                      <a16:creationId xmlns:a16="http://schemas.microsoft.com/office/drawing/2014/main" id="{91042446-A845-4E91-AB4B-B366A4689413}"/>
                    </a:ext>
                  </a:extLst>
                </p:cNvPr>
                <p:cNvPicPr/>
                <p:nvPr/>
              </p:nvPicPr>
              <p:blipFill>
                <a:blip r:embed="rId689"/>
                <a:stretch>
                  <a:fillRect/>
                </a:stretch>
              </p:blipFill>
              <p:spPr>
                <a:xfrm>
                  <a:off x="462019" y="6008792"/>
                  <a:ext cx="89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43" name="Freihand 442">
                  <a:extLst>
                    <a:ext uri="{FF2B5EF4-FFF2-40B4-BE49-F238E27FC236}">
                      <a16:creationId xmlns:a16="http://schemas.microsoft.com/office/drawing/2014/main" id="{05789EC7-9304-4136-BFA7-6EC97AB975D0}"/>
                    </a:ext>
                  </a:extLst>
                </p14:cNvPr>
                <p14:cNvContentPartPr/>
                <p14:nvPr/>
              </p14:nvContentPartPr>
              <p14:xfrm>
                <a:off x="561019" y="5947232"/>
                <a:ext cx="309600" cy="171720"/>
              </p14:xfrm>
            </p:contentPart>
          </mc:Choice>
          <mc:Fallback>
            <p:pic>
              <p:nvPicPr>
                <p:cNvPr id="443" name="Freihand 442">
                  <a:extLst>
                    <a:ext uri="{FF2B5EF4-FFF2-40B4-BE49-F238E27FC236}">
                      <a16:creationId xmlns:a16="http://schemas.microsoft.com/office/drawing/2014/main" id="{05789EC7-9304-4136-BFA7-6EC97AB975D0}"/>
                    </a:ext>
                  </a:extLst>
                </p:cNvPr>
                <p:cNvPicPr/>
                <p:nvPr/>
              </p:nvPicPr>
              <p:blipFill>
                <a:blip r:embed="rId691"/>
                <a:stretch>
                  <a:fillRect/>
                </a:stretch>
              </p:blipFill>
              <p:spPr>
                <a:xfrm>
                  <a:off x="556699" y="5942912"/>
                  <a:ext cx="318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44" name="Freihand 443">
                  <a:extLst>
                    <a:ext uri="{FF2B5EF4-FFF2-40B4-BE49-F238E27FC236}">
                      <a16:creationId xmlns:a16="http://schemas.microsoft.com/office/drawing/2014/main" id="{6280E4AC-B0B2-4377-AF8C-D017FF6C5CED}"/>
                    </a:ext>
                  </a:extLst>
                </p14:cNvPr>
                <p14:cNvContentPartPr/>
                <p14:nvPr/>
              </p14:nvContentPartPr>
              <p14:xfrm>
                <a:off x="923539" y="5967392"/>
                <a:ext cx="167400" cy="52200"/>
              </p14:xfrm>
            </p:contentPart>
          </mc:Choice>
          <mc:Fallback>
            <p:pic>
              <p:nvPicPr>
                <p:cNvPr id="444" name="Freihand 443">
                  <a:extLst>
                    <a:ext uri="{FF2B5EF4-FFF2-40B4-BE49-F238E27FC236}">
                      <a16:creationId xmlns:a16="http://schemas.microsoft.com/office/drawing/2014/main" id="{6280E4AC-B0B2-4377-AF8C-D017FF6C5CED}"/>
                    </a:ext>
                  </a:extLst>
                </p:cNvPr>
                <p:cNvPicPr/>
                <p:nvPr/>
              </p:nvPicPr>
              <p:blipFill>
                <a:blip r:embed="rId693"/>
                <a:stretch>
                  <a:fillRect/>
                </a:stretch>
              </p:blipFill>
              <p:spPr>
                <a:xfrm>
                  <a:off x="919219" y="5963072"/>
                  <a:ext cx="176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45" name="Freihand 444">
                  <a:extLst>
                    <a:ext uri="{FF2B5EF4-FFF2-40B4-BE49-F238E27FC236}">
                      <a16:creationId xmlns:a16="http://schemas.microsoft.com/office/drawing/2014/main" id="{98D25829-510B-4F57-953B-C228269AD81A}"/>
                    </a:ext>
                  </a:extLst>
                </p14:cNvPr>
                <p14:cNvContentPartPr/>
                <p14:nvPr/>
              </p14:nvContentPartPr>
              <p14:xfrm>
                <a:off x="1140979" y="5956592"/>
                <a:ext cx="69840" cy="80280"/>
              </p14:xfrm>
            </p:contentPart>
          </mc:Choice>
          <mc:Fallback>
            <p:pic>
              <p:nvPicPr>
                <p:cNvPr id="445" name="Freihand 444">
                  <a:extLst>
                    <a:ext uri="{FF2B5EF4-FFF2-40B4-BE49-F238E27FC236}">
                      <a16:creationId xmlns:a16="http://schemas.microsoft.com/office/drawing/2014/main" id="{98D25829-510B-4F57-953B-C228269AD81A}"/>
                    </a:ext>
                  </a:extLst>
                </p:cNvPr>
                <p:cNvPicPr/>
                <p:nvPr/>
              </p:nvPicPr>
              <p:blipFill>
                <a:blip r:embed="rId695"/>
                <a:stretch>
                  <a:fillRect/>
                </a:stretch>
              </p:blipFill>
              <p:spPr>
                <a:xfrm>
                  <a:off x="1136659" y="5952272"/>
                  <a:ext cx="78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46" name="Freihand 445">
                  <a:extLst>
                    <a:ext uri="{FF2B5EF4-FFF2-40B4-BE49-F238E27FC236}">
                      <a16:creationId xmlns:a16="http://schemas.microsoft.com/office/drawing/2014/main" id="{C46D1222-0F21-48A3-8B63-788586068B87}"/>
                    </a:ext>
                  </a:extLst>
                </p14:cNvPr>
                <p14:cNvContentPartPr/>
                <p14:nvPr/>
              </p14:nvContentPartPr>
              <p14:xfrm>
                <a:off x="1242859" y="5959472"/>
                <a:ext cx="28080" cy="75600"/>
              </p14:xfrm>
            </p:contentPart>
          </mc:Choice>
          <mc:Fallback>
            <p:pic>
              <p:nvPicPr>
                <p:cNvPr id="446" name="Freihand 445">
                  <a:extLst>
                    <a:ext uri="{FF2B5EF4-FFF2-40B4-BE49-F238E27FC236}">
                      <a16:creationId xmlns:a16="http://schemas.microsoft.com/office/drawing/2014/main" id="{C46D1222-0F21-48A3-8B63-788586068B87}"/>
                    </a:ext>
                  </a:extLst>
                </p:cNvPr>
                <p:cNvPicPr/>
                <p:nvPr/>
              </p:nvPicPr>
              <p:blipFill>
                <a:blip r:embed="rId697"/>
                <a:stretch>
                  <a:fillRect/>
                </a:stretch>
              </p:blipFill>
              <p:spPr>
                <a:xfrm>
                  <a:off x="1238539" y="5955152"/>
                  <a:ext cx="36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47" name="Freihand 446">
                  <a:extLst>
                    <a:ext uri="{FF2B5EF4-FFF2-40B4-BE49-F238E27FC236}">
                      <a16:creationId xmlns:a16="http://schemas.microsoft.com/office/drawing/2014/main" id="{FA060AC6-3113-4CBA-87B8-6316BC1818D8}"/>
                    </a:ext>
                  </a:extLst>
                </p14:cNvPr>
                <p14:cNvContentPartPr/>
                <p14:nvPr/>
              </p14:nvContentPartPr>
              <p14:xfrm>
                <a:off x="1290019" y="5962352"/>
                <a:ext cx="127440" cy="60480"/>
              </p14:xfrm>
            </p:contentPart>
          </mc:Choice>
          <mc:Fallback>
            <p:pic>
              <p:nvPicPr>
                <p:cNvPr id="447" name="Freihand 446">
                  <a:extLst>
                    <a:ext uri="{FF2B5EF4-FFF2-40B4-BE49-F238E27FC236}">
                      <a16:creationId xmlns:a16="http://schemas.microsoft.com/office/drawing/2014/main" id="{FA060AC6-3113-4CBA-87B8-6316BC1818D8}"/>
                    </a:ext>
                  </a:extLst>
                </p:cNvPr>
                <p:cNvPicPr/>
                <p:nvPr/>
              </p:nvPicPr>
              <p:blipFill>
                <a:blip r:embed="rId699"/>
                <a:stretch>
                  <a:fillRect/>
                </a:stretch>
              </p:blipFill>
              <p:spPr>
                <a:xfrm>
                  <a:off x="1285699" y="5958032"/>
                  <a:ext cx="136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48" name="Freihand 447">
                  <a:extLst>
                    <a:ext uri="{FF2B5EF4-FFF2-40B4-BE49-F238E27FC236}">
                      <a16:creationId xmlns:a16="http://schemas.microsoft.com/office/drawing/2014/main" id="{D6C4CDB4-1747-479B-8B8E-93F3FB70BA13}"/>
                    </a:ext>
                  </a:extLst>
                </p14:cNvPr>
                <p14:cNvContentPartPr/>
                <p14:nvPr/>
              </p14:nvContentPartPr>
              <p14:xfrm>
                <a:off x="1426099" y="5879192"/>
                <a:ext cx="117360" cy="159120"/>
              </p14:xfrm>
            </p:contentPart>
          </mc:Choice>
          <mc:Fallback>
            <p:pic>
              <p:nvPicPr>
                <p:cNvPr id="448" name="Freihand 447">
                  <a:extLst>
                    <a:ext uri="{FF2B5EF4-FFF2-40B4-BE49-F238E27FC236}">
                      <a16:creationId xmlns:a16="http://schemas.microsoft.com/office/drawing/2014/main" id="{D6C4CDB4-1747-479B-8B8E-93F3FB70BA13}"/>
                    </a:ext>
                  </a:extLst>
                </p:cNvPr>
                <p:cNvPicPr/>
                <p:nvPr/>
              </p:nvPicPr>
              <p:blipFill>
                <a:blip r:embed="rId701"/>
                <a:stretch>
                  <a:fillRect/>
                </a:stretch>
              </p:blipFill>
              <p:spPr>
                <a:xfrm>
                  <a:off x="1421779" y="5874872"/>
                  <a:ext cx="126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49" name="Freihand 448">
                  <a:extLst>
                    <a:ext uri="{FF2B5EF4-FFF2-40B4-BE49-F238E27FC236}">
                      <a16:creationId xmlns:a16="http://schemas.microsoft.com/office/drawing/2014/main" id="{F20C4FDA-396A-43B2-BB54-8442F7513A6D}"/>
                    </a:ext>
                  </a:extLst>
                </p14:cNvPr>
                <p14:cNvContentPartPr/>
                <p14:nvPr/>
              </p14:nvContentPartPr>
              <p14:xfrm>
                <a:off x="1344019" y="5843552"/>
                <a:ext cx="26640" cy="720"/>
              </p14:xfrm>
            </p:contentPart>
          </mc:Choice>
          <mc:Fallback>
            <p:pic>
              <p:nvPicPr>
                <p:cNvPr id="449" name="Freihand 448">
                  <a:extLst>
                    <a:ext uri="{FF2B5EF4-FFF2-40B4-BE49-F238E27FC236}">
                      <a16:creationId xmlns:a16="http://schemas.microsoft.com/office/drawing/2014/main" id="{F20C4FDA-396A-43B2-BB54-8442F7513A6D}"/>
                    </a:ext>
                  </a:extLst>
                </p:cNvPr>
                <p:cNvPicPr/>
                <p:nvPr/>
              </p:nvPicPr>
              <p:blipFill>
                <a:blip r:embed="rId703"/>
                <a:stretch>
                  <a:fillRect/>
                </a:stretch>
              </p:blipFill>
              <p:spPr>
                <a:xfrm>
                  <a:off x="1339699" y="5839232"/>
                  <a:ext cx="352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51" name="Freihand 450">
                  <a:extLst>
                    <a:ext uri="{FF2B5EF4-FFF2-40B4-BE49-F238E27FC236}">
                      <a16:creationId xmlns:a16="http://schemas.microsoft.com/office/drawing/2014/main" id="{2705C289-DE9D-4433-89C0-1FB6128CFAC3}"/>
                    </a:ext>
                  </a:extLst>
                </p14:cNvPr>
                <p14:cNvContentPartPr/>
                <p14:nvPr/>
              </p14:nvContentPartPr>
              <p14:xfrm>
                <a:off x="1706179" y="5974952"/>
                <a:ext cx="101880" cy="37440"/>
              </p14:xfrm>
            </p:contentPart>
          </mc:Choice>
          <mc:Fallback>
            <p:pic>
              <p:nvPicPr>
                <p:cNvPr id="451" name="Freihand 450">
                  <a:extLst>
                    <a:ext uri="{FF2B5EF4-FFF2-40B4-BE49-F238E27FC236}">
                      <a16:creationId xmlns:a16="http://schemas.microsoft.com/office/drawing/2014/main" id="{2705C289-DE9D-4433-89C0-1FB6128CFAC3}"/>
                    </a:ext>
                  </a:extLst>
                </p:cNvPr>
                <p:cNvPicPr/>
                <p:nvPr/>
              </p:nvPicPr>
              <p:blipFill>
                <a:blip r:embed="rId705"/>
                <a:stretch>
                  <a:fillRect/>
                </a:stretch>
              </p:blipFill>
              <p:spPr>
                <a:xfrm>
                  <a:off x="1701859" y="5970632"/>
                  <a:ext cx="1105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52" name="Freihand 451">
                  <a:extLst>
                    <a:ext uri="{FF2B5EF4-FFF2-40B4-BE49-F238E27FC236}">
                      <a16:creationId xmlns:a16="http://schemas.microsoft.com/office/drawing/2014/main" id="{84634464-76DD-43BF-8B51-17B103723DD9}"/>
                    </a:ext>
                  </a:extLst>
                </p14:cNvPr>
                <p14:cNvContentPartPr/>
                <p14:nvPr/>
              </p14:nvContentPartPr>
              <p14:xfrm>
                <a:off x="1748299" y="5955152"/>
                <a:ext cx="65160" cy="168480"/>
              </p14:xfrm>
            </p:contentPart>
          </mc:Choice>
          <mc:Fallback>
            <p:pic>
              <p:nvPicPr>
                <p:cNvPr id="452" name="Freihand 451">
                  <a:extLst>
                    <a:ext uri="{FF2B5EF4-FFF2-40B4-BE49-F238E27FC236}">
                      <a16:creationId xmlns:a16="http://schemas.microsoft.com/office/drawing/2014/main" id="{84634464-76DD-43BF-8B51-17B103723DD9}"/>
                    </a:ext>
                  </a:extLst>
                </p:cNvPr>
                <p:cNvPicPr/>
                <p:nvPr/>
              </p:nvPicPr>
              <p:blipFill>
                <a:blip r:embed="rId707"/>
                <a:stretch>
                  <a:fillRect/>
                </a:stretch>
              </p:blipFill>
              <p:spPr>
                <a:xfrm>
                  <a:off x="1743979" y="5950832"/>
                  <a:ext cx="73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54" name="Freihand 453">
                  <a:extLst>
                    <a:ext uri="{FF2B5EF4-FFF2-40B4-BE49-F238E27FC236}">
                      <a16:creationId xmlns:a16="http://schemas.microsoft.com/office/drawing/2014/main" id="{F231E87C-58DC-4F0E-BC88-0138D0B50643}"/>
                    </a:ext>
                  </a:extLst>
                </p14:cNvPr>
                <p14:cNvContentPartPr/>
                <p14:nvPr/>
              </p14:nvContentPartPr>
              <p14:xfrm>
                <a:off x="1934059" y="5977472"/>
                <a:ext cx="87480" cy="196200"/>
              </p14:xfrm>
            </p:contentPart>
          </mc:Choice>
          <mc:Fallback>
            <p:pic>
              <p:nvPicPr>
                <p:cNvPr id="454" name="Freihand 453">
                  <a:extLst>
                    <a:ext uri="{FF2B5EF4-FFF2-40B4-BE49-F238E27FC236}">
                      <a16:creationId xmlns:a16="http://schemas.microsoft.com/office/drawing/2014/main" id="{F231E87C-58DC-4F0E-BC88-0138D0B50643}"/>
                    </a:ext>
                  </a:extLst>
                </p:cNvPr>
                <p:cNvPicPr/>
                <p:nvPr/>
              </p:nvPicPr>
              <p:blipFill>
                <a:blip r:embed="rId709"/>
                <a:stretch>
                  <a:fillRect/>
                </a:stretch>
              </p:blipFill>
              <p:spPr>
                <a:xfrm>
                  <a:off x="1929739" y="5973152"/>
                  <a:ext cx="96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55" name="Freihand 454">
                  <a:extLst>
                    <a:ext uri="{FF2B5EF4-FFF2-40B4-BE49-F238E27FC236}">
                      <a16:creationId xmlns:a16="http://schemas.microsoft.com/office/drawing/2014/main" id="{66B3553A-55B8-4FAF-91AF-0CA7727F3B74}"/>
                    </a:ext>
                  </a:extLst>
                </p14:cNvPr>
                <p14:cNvContentPartPr/>
                <p14:nvPr/>
              </p14:nvContentPartPr>
              <p14:xfrm>
                <a:off x="2080579" y="5907992"/>
                <a:ext cx="184680" cy="146520"/>
              </p14:xfrm>
            </p:contentPart>
          </mc:Choice>
          <mc:Fallback>
            <p:pic>
              <p:nvPicPr>
                <p:cNvPr id="455" name="Freihand 454">
                  <a:extLst>
                    <a:ext uri="{FF2B5EF4-FFF2-40B4-BE49-F238E27FC236}">
                      <a16:creationId xmlns:a16="http://schemas.microsoft.com/office/drawing/2014/main" id="{66B3553A-55B8-4FAF-91AF-0CA7727F3B74}"/>
                    </a:ext>
                  </a:extLst>
                </p:cNvPr>
                <p:cNvPicPr/>
                <p:nvPr/>
              </p:nvPicPr>
              <p:blipFill>
                <a:blip r:embed="rId711"/>
                <a:stretch>
                  <a:fillRect/>
                </a:stretch>
              </p:blipFill>
              <p:spPr>
                <a:xfrm>
                  <a:off x="2076259" y="5903672"/>
                  <a:ext cx="193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56" name="Freihand 455">
                  <a:extLst>
                    <a:ext uri="{FF2B5EF4-FFF2-40B4-BE49-F238E27FC236}">
                      <a16:creationId xmlns:a16="http://schemas.microsoft.com/office/drawing/2014/main" id="{61EF7506-6F7E-4551-9C79-1360DC68BE0A}"/>
                    </a:ext>
                  </a:extLst>
                </p14:cNvPr>
                <p14:cNvContentPartPr/>
                <p14:nvPr/>
              </p14:nvContentPartPr>
              <p14:xfrm>
                <a:off x="2190019" y="5921312"/>
                <a:ext cx="184680" cy="117720"/>
              </p14:xfrm>
            </p:contentPart>
          </mc:Choice>
          <mc:Fallback>
            <p:pic>
              <p:nvPicPr>
                <p:cNvPr id="456" name="Freihand 455">
                  <a:extLst>
                    <a:ext uri="{FF2B5EF4-FFF2-40B4-BE49-F238E27FC236}">
                      <a16:creationId xmlns:a16="http://schemas.microsoft.com/office/drawing/2014/main" id="{61EF7506-6F7E-4551-9C79-1360DC68BE0A}"/>
                    </a:ext>
                  </a:extLst>
                </p:cNvPr>
                <p:cNvPicPr/>
                <p:nvPr/>
              </p:nvPicPr>
              <p:blipFill>
                <a:blip r:embed="rId713"/>
                <a:stretch>
                  <a:fillRect/>
                </a:stretch>
              </p:blipFill>
              <p:spPr>
                <a:xfrm>
                  <a:off x="2185699" y="5916992"/>
                  <a:ext cx="1933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57" name="Freihand 456">
                  <a:extLst>
                    <a:ext uri="{FF2B5EF4-FFF2-40B4-BE49-F238E27FC236}">
                      <a16:creationId xmlns:a16="http://schemas.microsoft.com/office/drawing/2014/main" id="{5B43EE86-84B9-426A-8FD0-775B69250579}"/>
                    </a:ext>
                  </a:extLst>
                </p14:cNvPr>
                <p14:cNvContentPartPr/>
                <p14:nvPr/>
              </p14:nvContentPartPr>
              <p14:xfrm>
                <a:off x="2514739" y="5894672"/>
                <a:ext cx="353160" cy="113400"/>
              </p14:xfrm>
            </p:contentPart>
          </mc:Choice>
          <mc:Fallback>
            <p:pic>
              <p:nvPicPr>
                <p:cNvPr id="457" name="Freihand 456">
                  <a:extLst>
                    <a:ext uri="{FF2B5EF4-FFF2-40B4-BE49-F238E27FC236}">
                      <a16:creationId xmlns:a16="http://schemas.microsoft.com/office/drawing/2014/main" id="{5B43EE86-84B9-426A-8FD0-775B69250579}"/>
                    </a:ext>
                  </a:extLst>
                </p:cNvPr>
                <p:cNvPicPr/>
                <p:nvPr/>
              </p:nvPicPr>
              <p:blipFill>
                <a:blip r:embed="rId715"/>
                <a:stretch>
                  <a:fillRect/>
                </a:stretch>
              </p:blipFill>
              <p:spPr>
                <a:xfrm>
                  <a:off x="2510419" y="5890352"/>
                  <a:ext cx="361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58" name="Freihand 457">
                  <a:extLst>
                    <a:ext uri="{FF2B5EF4-FFF2-40B4-BE49-F238E27FC236}">
                      <a16:creationId xmlns:a16="http://schemas.microsoft.com/office/drawing/2014/main" id="{FE25B7A7-7CD4-4D9A-B8E3-5CCDE06D7BA7}"/>
                    </a:ext>
                  </a:extLst>
                </p14:cNvPr>
                <p14:cNvContentPartPr/>
                <p14:nvPr/>
              </p14:nvContentPartPr>
              <p14:xfrm>
                <a:off x="2820379" y="5859752"/>
                <a:ext cx="360" cy="360"/>
              </p14:xfrm>
            </p:contentPart>
          </mc:Choice>
          <mc:Fallback>
            <p:pic>
              <p:nvPicPr>
                <p:cNvPr id="458" name="Freihand 457">
                  <a:extLst>
                    <a:ext uri="{FF2B5EF4-FFF2-40B4-BE49-F238E27FC236}">
                      <a16:creationId xmlns:a16="http://schemas.microsoft.com/office/drawing/2014/main" id="{FE25B7A7-7CD4-4D9A-B8E3-5CCDE06D7BA7}"/>
                    </a:ext>
                  </a:extLst>
                </p:cNvPr>
                <p:cNvPicPr/>
                <p:nvPr/>
              </p:nvPicPr>
              <p:blipFill>
                <a:blip r:embed="rId80"/>
                <a:stretch>
                  <a:fillRect/>
                </a:stretch>
              </p:blipFill>
              <p:spPr>
                <a:xfrm>
                  <a:off x="2816059" y="5855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59" name="Freihand 458">
                  <a:extLst>
                    <a:ext uri="{FF2B5EF4-FFF2-40B4-BE49-F238E27FC236}">
                      <a16:creationId xmlns:a16="http://schemas.microsoft.com/office/drawing/2014/main" id="{0C79DA7F-17EF-4A75-ACAD-64C54D06E24A}"/>
                    </a:ext>
                  </a:extLst>
                </p14:cNvPr>
                <p14:cNvContentPartPr/>
                <p14:nvPr/>
              </p14:nvContentPartPr>
              <p14:xfrm>
                <a:off x="2905699" y="5877032"/>
                <a:ext cx="262080" cy="92520"/>
              </p14:xfrm>
            </p:contentPart>
          </mc:Choice>
          <mc:Fallback>
            <p:pic>
              <p:nvPicPr>
                <p:cNvPr id="459" name="Freihand 458">
                  <a:extLst>
                    <a:ext uri="{FF2B5EF4-FFF2-40B4-BE49-F238E27FC236}">
                      <a16:creationId xmlns:a16="http://schemas.microsoft.com/office/drawing/2014/main" id="{0C79DA7F-17EF-4A75-ACAD-64C54D06E24A}"/>
                    </a:ext>
                  </a:extLst>
                </p:cNvPr>
                <p:cNvPicPr/>
                <p:nvPr/>
              </p:nvPicPr>
              <p:blipFill>
                <a:blip r:embed="rId718"/>
                <a:stretch>
                  <a:fillRect/>
                </a:stretch>
              </p:blipFill>
              <p:spPr>
                <a:xfrm>
                  <a:off x="2901379" y="5872712"/>
                  <a:ext cx="270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61" name="Freihand 460">
                  <a:extLst>
                    <a:ext uri="{FF2B5EF4-FFF2-40B4-BE49-F238E27FC236}">
                      <a16:creationId xmlns:a16="http://schemas.microsoft.com/office/drawing/2014/main" id="{0FE4EA20-FBCC-4C23-BF25-189367AB49B7}"/>
                    </a:ext>
                  </a:extLst>
                </p14:cNvPr>
                <p14:cNvContentPartPr/>
                <p14:nvPr/>
              </p14:nvContentPartPr>
              <p14:xfrm>
                <a:off x="3320419" y="5812952"/>
                <a:ext cx="444240" cy="170640"/>
              </p14:xfrm>
            </p:contentPart>
          </mc:Choice>
          <mc:Fallback>
            <p:pic>
              <p:nvPicPr>
                <p:cNvPr id="461" name="Freihand 460">
                  <a:extLst>
                    <a:ext uri="{FF2B5EF4-FFF2-40B4-BE49-F238E27FC236}">
                      <a16:creationId xmlns:a16="http://schemas.microsoft.com/office/drawing/2014/main" id="{0FE4EA20-FBCC-4C23-BF25-189367AB49B7}"/>
                    </a:ext>
                  </a:extLst>
                </p:cNvPr>
                <p:cNvPicPr/>
                <p:nvPr/>
              </p:nvPicPr>
              <p:blipFill>
                <a:blip r:embed="rId720"/>
                <a:stretch>
                  <a:fillRect/>
                </a:stretch>
              </p:blipFill>
              <p:spPr>
                <a:xfrm>
                  <a:off x="3316099" y="5808632"/>
                  <a:ext cx="4528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62" name="Freihand 461">
                  <a:extLst>
                    <a:ext uri="{FF2B5EF4-FFF2-40B4-BE49-F238E27FC236}">
                      <a16:creationId xmlns:a16="http://schemas.microsoft.com/office/drawing/2014/main" id="{7B7A6724-5347-42E8-AC24-DA2083197BE5}"/>
                    </a:ext>
                  </a:extLst>
                </p14:cNvPr>
                <p14:cNvContentPartPr/>
                <p14:nvPr/>
              </p14:nvContentPartPr>
              <p14:xfrm>
                <a:off x="3803179" y="5871632"/>
                <a:ext cx="216720" cy="92520"/>
              </p14:xfrm>
            </p:contentPart>
          </mc:Choice>
          <mc:Fallback>
            <p:pic>
              <p:nvPicPr>
                <p:cNvPr id="462" name="Freihand 461">
                  <a:extLst>
                    <a:ext uri="{FF2B5EF4-FFF2-40B4-BE49-F238E27FC236}">
                      <a16:creationId xmlns:a16="http://schemas.microsoft.com/office/drawing/2014/main" id="{7B7A6724-5347-42E8-AC24-DA2083197BE5}"/>
                    </a:ext>
                  </a:extLst>
                </p:cNvPr>
                <p:cNvPicPr/>
                <p:nvPr/>
              </p:nvPicPr>
              <p:blipFill>
                <a:blip r:embed="rId722"/>
                <a:stretch>
                  <a:fillRect/>
                </a:stretch>
              </p:blipFill>
              <p:spPr>
                <a:xfrm>
                  <a:off x="3798859" y="5867312"/>
                  <a:ext cx="225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63" name="Freihand 462">
                  <a:extLst>
                    <a:ext uri="{FF2B5EF4-FFF2-40B4-BE49-F238E27FC236}">
                      <a16:creationId xmlns:a16="http://schemas.microsoft.com/office/drawing/2014/main" id="{74902555-0975-4E1D-A3FE-3AB51DBEDE6B}"/>
                    </a:ext>
                  </a:extLst>
                </p14:cNvPr>
                <p14:cNvContentPartPr/>
                <p14:nvPr/>
              </p14:nvContentPartPr>
              <p14:xfrm>
                <a:off x="4167499" y="5862272"/>
                <a:ext cx="372600" cy="92520"/>
              </p14:xfrm>
            </p:contentPart>
          </mc:Choice>
          <mc:Fallback>
            <p:pic>
              <p:nvPicPr>
                <p:cNvPr id="463" name="Freihand 462">
                  <a:extLst>
                    <a:ext uri="{FF2B5EF4-FFF2-40B4-BE49-F238E27FC236}">
                      <a16:creationId xmlns:a16="http://schemas.microsoft.com/office/drawing/2014/main" id="{74902555-0975-4E1D-A3FE-3AB51DBEDE6B}"/>
                    </a:ext>
                  </a:extLst>
                </p:cNvPr>
                <p:cNvPicPr/>
                <p:nvPr/>
              </p:nvPicPr>
              <p:blipFill>
                <a:blip r:embed="rId724"/>
                <a:stretch>
                  <a:fillRect/>
                </a:stretch>
              </p:blipFill>
              <p:spPr>
                <a:xfrm>
                  <a:off x="4163179" y="5857952"/>
                  <a:ext cx="3812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64" name="Freihand 463">
                  <a:extLst>
                    <a:ext uri="{FF2B5EF4-FFF2-40B4-BE49-F238E27FC236}">
                      <a16:creationId xmlns:a16="http://schemas.microsoft.com/office/drawing/2014/main" id="{BC5B6DFE-3028-46B9-A059-EB9BC300A90B}"/>
                    </a:ext>
                  </a:extLst>
                </p14:cNvPr>
                <p14:cNvContentPartPr/>
                <p14:nvPr/>
              </p14:nvContentPartPr>
              <p14:xfrm>
                <a:off x="4562059" y="5857952"/>
                <a:ext cx="110160" cy="93960"/>
              </p14:xfrm>
            </p:contentPart>
          </mc:Choice>
          <mc:Fallback>
            <p:pic>
              <p:nvPicPr>
                <p:cNvPr id="464" name="Freihand 463">
                  <a:extLst>
                    <a:ext uri="{FF2B5EF4-FFF2-40B4-BE49-F238E27FC236}">
                      <a16:creationId xmlns:a16="http://schemas.microsoft.com/office/drawing/2014/main" id="{BC5B6DFE-3028-46B9-A059-EB9BC300A90B}"/>
                    </a:ext>
                  </a:extLst>
                </p:cNvPr>
                <p:cNvPicPr/>
                <p:nvPr/>
              </p:nvPicPr>
              <p:blipFill>
                <a:blip r:embed="rId726"/>
                <a:stretch>
                  <a:fillRect/>
                </a:stretch>
              </p:blipFill>
              <p:spPr>
                <a:xfrm>
                  <a:off x="4557739" y="5853632"/>
                  <a:ext cx="118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65" name="Freihand 464">
                  <a:extLst>
                    <a:ext uri="{FF2B5EF4-FFF2-40B4-BE49-F238E27FC236}">
                      <a16:creationId xmlns:a16="http://schemas.microsoft.com/office/drawing/2014/main" id="{3D94FF21-DABD-4F50-B8EA-FA7BC126BC9E}"/>
                    </a:ext>
                  </a:extLst>
                </p14:cNvPr>
                <p14:cNvContentPartPr/>
                <p14:nvPr/>
              </p14:nvContentPartPr>
              <p14:xfrm>
                <a:off x="4733059" y="5790632"/>
                <a:ext cx="173160" cy="122400"/>
              </p14:xfrm>
            </p:contentPart>
          </mc:Choice>
          <mc:Fallback>
            <p:pic>
              <p:nvPicPr>
                <p:cNvPr id="465" name="Freihand 464">
                  <a:extLst>
                    <a:ext uri="{FF2B5EF4-FFF2-40B4-BE49-F238E27FC236}">
                      <a16:creationId xmlns:a16="http://schemas.microsoft.com/office/drawing/2014/main" id="{3D94FF21-DABD-4F50-B8EA-FA7BC126BC9E}"/>
                    </a:ext>
                  </a:extLst>
                </p:cNvPr>
                <p:cNvPicPr/>
                <p:nvPr/>
              </p:nvPicPr>
              <p:blipFill>
                <a:blip r:embed="rId728"/>
                <a:stretch>
                  <a:fillRect/>
                </a:stretch>
              </p:blipFill>
              <p:spPr>
                <a:xfrm>
                  <a:off x="4728739" y="5786312"/>
                  <a:ext cx="181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66" name="Freihand 465">
                  <a:extLst>
                    <a:ext uri="{FF2B5EF4-FFF2-40B4-BE49-F238E27FC236}">
                      <a16:creationId xmlns:a16="http://schemas.microsoft.com/office/drawing/2014/main" id="{5CEA0225-759E-4E4C-B9A7-6F9471A20022}"/>
                    </a:ext>
                  </a:extLst>
                </p14:cNvPr>
                <p14:cNvContentPartPr/>
                <p14:nvPr/>
              </p14:nvContentPartPr>
              <p14:xfrm>
                <a:off x="4605259" y="5771912"/>
                <a:ext cx="222840" cy="14400"/>
              </p14:xfrm>
            </p:contentPart>
          </mc:Choice>
          <mc:Fallback>
            <p:pic>
              <p:nvPicPr>
                <p:cNvPr id="466" name="Freihand 465">
                  <a:extLst>
                    <a:ext uri="{FF2B5EF4-FFF2-40B4-BE49-F238E27FC236}">
                      <a16:creationId xmlns:a16="http://schemas.microsoft.com/office/drawing/2014/main" id="{5CEA0225-759E-4E4C-B9A7-6F9471A20022}"/>
                    </a:ext>
                  </a:extLst>
                </p:cNvPr>
                <p:cNvPicPr/>
                <p:nvPr/>
              </p:nvPicPr>
              <p:blipFill>
                <a:blip r:embed="rId730"/>
                <a:stretch>
                  <a:fillRect/>
                </a:stretch>
              </p:blipFill>
              <p:spPr>
                <a:xfrm>
                  <a:off x="4600939" y="5767592"/>
                  <a:ext cx="231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68" name="Freihand 467">
                  <a:extLst>
                    <a:ext uri="{FF2B5EF4-FFF2-40B4-BE49-F238E27FC236}">
                      <a16:creationId xmlns:a16="http://schemas.microsoft.com/office/drawing/2014/main" id="{EC56B25D-66DA-4EEC-AF42-E64EB343612D}"/>
                    </a:ext>
                  </a:extLst>
                </p14:cNvPr>
                <p14:cNvContentPartPr/>
                <p14:nvPr/>
              </p14:nvContentPartPr>
              <p14:xfrm>
                <a:off x="4526779" y="5206352"/>
                <a:ext cx="64800" cy="136440"/>
              </p14:xfrm>
            </p:contentPart>
          </mc:Choice>
          <mc:Fallback>
            <p:pic>
              <p:nvPicPr>
                <p:cNvPr id="468" name="Freihand 467">
                  <a:extLst>
                    <a:ext uri="{FF2B5EF4-FFF2-40B4-BE49-F238E27FC236}">
                      <a16:creationId xmlns:a16="http://schemas.microsoft.com/office/drawing/2014/main" id="{EC56B25D-66DA-4EEC-AF42-E64EB343612D}"/>
                    </a:ext>
                  </a:extLst>
                </p:cNvPr>
                <p:cNvPicPr/>
                <p:nvPr/>
              </p:nvPicPr>
              <p:blipFill>
                <a:blip r:embed="rId732"/>
                <a:stretch>
                  <a:fillRect/>
                </a:stretch>
              </p:blipFill>
              <p:spPr>
                <a:xfrm>
                  <a:off x="4522459" y="5202032"/>
                  <a:ext cx="73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69" name="Freihand 468">
                  <a:extLst>
                    <a:ext uri="{FF2B5EF4-FFF2-40B4-BE49-F238E27FC236}">
                      <a16:creationId xmlns:a16="http://schemas.microsoft.com/office/drawing/2014/main" id="{C9B13DD3-1BB0-44C2-89B3-E0D91719F1F8}"/>
                    </a:ext>
                  </a:extLst>
                </p14:cNvPr>
                <p14:cNvContentPartPr/>
                <p14:nvPr/>
              </p14:nvContentPartPr>
              <p14:xfrm>
                <a:off x="4590499" y="5153432"/>
                <a:ext cx="7920" cy="13680"/>
              </p14:xfrm>
            </p:contentPart>
          </mc:Choice>
          <mc:Fallback>
            <p:pic>
              <p:nvPicPr>
                <p:cNvPr id="469" name="Freihand 468">
                  <a:extLst>
                    <a:ext uri="{FF2B5EF4-FFF2-40B4-BE49-F238E27FC236}">
                      <a16:creationId xmlns:a16="http://schemas.microsoft.com/office/drawing/2014/main" id="{C9B13DD3-1BB0-44C2-89B3-E0D91719F1F8}"/>
                    </a:ext>
                  </a:extLst>
                </p:cNvPr>
                <p:cNvPicPr/>
                <p:nvPr/>
              </p:nvPicPr>
              <p:blipFill>
                <a:blip r:embed="rId734"/>
                <a:stretch>
                  <a:fillRect/>
                </a:stretch>
              </p:blipFill>
              <p:spPr>
                <a:xfrm>
                  <a:off x="4586179" y="5149112"/>
                  <a:ext cx="165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70" name="Freihand 469">
                  <a:extLst>
                    <a:ext uri="{FF2B5EF4-FFF2-40B4-BE49-F238E27FC236}">
                      <a16:creationId xmlns:a16="http://schemas.microsoft.com/office/drawing/2014/main" id="{25B1ED4C-66F8-40E6-843E-A29D2475BCB4}"/>
                    </a:ext>
                  </a:extLst>
                </p14:cNvPr>
                <p14:cNvContentPartPr/>
                <p14:nvPr/>
              </p14:nvContentPartPr>
              <p14:xfrm>
                <a:off x="4626499" y="5217152"/>
                <a:ext cx="19800" cy="131400"/>
              </p14:xfrm>
            </p:contentPart>
          </mc:Choice>
          <mc:Fallback>
            <p:pic>
              <p:nvPicPr>
                <p:cNvPr id="470" name="Freihand 469">
                  <a:extLst>
                    <a:ext uri="{FF2B5EF4-FFF2-40B4-BE49-F238E27FC236}">
                      <a16:creationId xmlns:a16="http://schemas.microsoft.com/office/drawing/2014/main" id="{25B1ED4C-66F8-40E6-843E-A29D2475BCB4}"/>
                    </a:ext>
                  </a:extLst>
                </p:cNvPr>
                <p:cNvPicPr/>
                <p:nvPr/>
              </p:nvPicPr>
              <p:blipFill>
                <a:blip r:embed="rId736"/>
                <a:stretch>
                  <a:fillRect/>
                </a:stretch>
              </p:blipFill>
              <p:spPr>
                <a:xfrm>
                  <a:off x="4622179" y="5212832"/>
                  <a:ext cx="28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71" name="Freihand 470">
                  <a:extLst>
                    <a:ext uri="{FF2B5EF4-FFF2-40B4-BE49-F238E27FC236}">
                      <a16:creationId xmlns:a16="http://schemas.microsoft.com/office/drawing/2014/main" id="{2B82839D-A8C7-4ED7-9F6F-A608EDBB89FA}"/>
                    </a:ext>
                  </a:extLst>
                </p14:cNvPr>
                <p14:cNvContentPartPr/>
                <p14:nvPr/>
              </p14:nvContentPartPr>
              <p14:xfrm>
                <a:off x="4603819" y="5083952"/>
                <a:ext cx="119160" cy="136080"/>
              </p14:xfrm>
            </p:contentPart>
          </mc:Choice>
          <mc:Fallback>
            <p:pic>
              <p:nvPicPr>
                <p:cNvPr id="471" name="Freihand 470">
                  <a:extLst>
                    <a:ext uri="{FF2B5EF4-FFF2-40B4-BE49-F238E27FC236}">
                      <a16:creationId xmlns:a16="http://schemas.microsoft.com/office/drawing/2014/main" id="{2B82839D-A8C7-4ED7-9F6F-A608EDBB89FA}"/>
                    </a:ext>
                  </a:extLst>
                </p:cNvPr>
                <p:cNvPicPr/>
                <p:nvPr/>
              </p:nvPicPr>
              <p:blipFill>
                <a:blip r:embed="rId738"/>
                <a:stretch>
                  <a:fillRect/>
                </a:stretch>
              </p:blipFill>
              <p:spPr>
                <a:xfrm>
                  <a:off x="4599499" y="5079632"/>
                  <a:ext cx="1278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72" name="Freihand 471">
                  <a:extLst>
                    <a:ext uri="{FF2B5EF4-FFF2-40B4-BE49-F238E27FC236}">
                      <a16:creationId xmlns:a16="http://schemas.microsoft.com/office/drawing/2014/main" id="{46002F72-AF3D-408F-921C-0B90B5CC216D}"/>
                    </a:ext>
                  </a:extLst>
                </p14:cNvPr>
                <p14:cNvContentPartPr/>
                <p14:nvPr/>
              </p14:nvContentPartPr>
              <p14:xfrm>
                <a:off x="4435339" y="5013752"/>
                <a:ext cx="338040" cy="381600"/>
              </p14:xfrm>
            </p:contentPart>
          </mc:Choice>
          <mc:Fallback>
            <p:pic>
              <p:nvPicPr>
                <p:cNvPr id="472" name="Freihand 471">
                  <a:extLst>
                    <a:ext uri="{FF2B5EF4-FFF2-40B4-BE49-F238E27FC236}">
                      <a16:creationId xmlns:a16="http://schemas.microsoft.com/office/drawing/2014/main" id="{46002F72-AF3D-408F-921C-0B90B5CC216D}"/>
                    </a:ext>
                  </a:extLst>
                </p:cNvPr>
                <p:cNvPicPr/>
                <p:nvPr/>
              </p:nvPicPr>
              <p:blipFill>
                <a:blip r:embed="rId740"/>
                <a:stretch>
                  <a:fillRect/>
                </a:stretch>
              </p:blipFill>
              <p:spPr>
                <a:xfrm>
                  <a:off x="4431019" y="5009432"/>
                  <a:ext cx="34668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74" name="Freihand 473">
                  <a:extLst>
                    <a:ext uri="{FF2B5EF4-FFF2-40B4-BE49-F238E27FC236}">
                      <a16:creationId xmlns:a16="http://schemas.microsoft.com/office/drawing/2014/main" id="{93599233-C61C-47AB-8B3C-E184C0B15667}"/>
                    </a:ext>
                  </a:extLst>
                </p14:cNvPr>
                <p14:cNvContentPartPr/>
                <p14:nvPr/>
              </p14:nvContentPartPr>
              <p14:xfrm>
                <a:off x="2238619" y="4701992"/>
                <a:ext cx="581040" cy="502560"/>
              </p14:xfrm>
            </p:contentPart>
          </mc:Choice>
          <mc:Fallback>
            <p:pic>
              <p:nvPicPr>
                <p:cNvPr id="474" name="Freihand 473">
                  <a:extLst>
                    <a:ext uri="{FF2B5EF4-FFF2-40B4-BE49-F238E27FC236}">
                      <a16:creationId xmlns:a16="http://schemas.microsoft.com/office/drawing/2014/main" id="{93599233-C61C-47AB-8B3C-E184C0B15667}"/>
                    </a:ext>
                  </a:extLst>
                </p:cNvPr>
                <p:cNvPicPr/>
                <p:nvPr/>
              </p:nvPicPr>
              <p:blipFill>
                <a:blip r:embed="rId742"/>
                <a:stretch>
                  <a:fillRect/>
                </a:stretch>
              </p:blipFill>
              <p:spPr>
                <a:xfrm>
                  <a:off x="2234299" y="4697672"/>
                  <a:ext cx="58968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76" name="Freihand 475">
                  <a:extLst>
                    <a:ext uri="{FF2B5EF4-FFF2-40B4-BE49-F238E27FC236}">
                      <a16:creationId xmlns:a16="http://schemas.microsoft.com/office/drawing/2014/main" id="{F5717238-B4B0-43EC-B480-78FB4B394426}"/>
                    </a:ext>
                  </a:extLst>
                </p14:cNvPr>
                <p14:cNvContentPartPr/>
                <p14:nvPr/>
              </p14:nvContentPartPr>
              <p14:xfrm>
                <a:off x="1995259" y="5429192"/>
                <a:ext cx="547560" cy="441360"/>
              </p14:xfrm>
            </p:contentPart>
          </mc:Choice>
          <mc:Fallback>
            <p:pic>
              <p:nvPicPr>
                <p:cNvPr id="476" name="Freihand 475">
                  <a:extLst>
                    <a:ext uri="{FF2B5EF4-FFF2-40B4-BE49-F238E27FC236}">
                      <a16:creationId xmlns:a16="http://schemas.microsoft.com/office/drawing/2014/main" id="{F5717238-B4B0-43EC-B480-78FB4B394426}"/>
                    </a:ext>
                  </a:extLst>
                </p:cNvPr>
                <p:cNvPicPr/>
                <p:nvPr/>
              </p:nvPicPr>
              <p:blipFill>
                <a:blip r:embed="rId744"/>
                <a:stretch>
                  <a:fillRect/>
                </a:stretch>
              </p:blipFill>
              <p:spPr>
                <a:xfrm>
                  <a:off x="1990939" y="5424872"/>
                  <a:ext cx="556200" cy="4500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77" name="Freihand 476">
                  <a:extLst>
                    <a:ext uri="{FF2B5EF4-FFF2-40B4-BE49-F238E27FC236}">
                      <a16:creationId xmlns:a16="http://schemas.microsoft.com/office/drawing/2014/main" id="{CD8797FF-4029-481E-9E47-25DE39019A81}"/>
                    </a:ext>
                  </a:extLst>
                </p14:cNvPr>
                <p14:cNvContentPartPr/>
                <p14:nvPr/>
              </p14:nvContentPartPr>
              <p14:xfrm>
                <a:off x="91579" y="4662392"/>
                <a:ext cx="721080" cy="569880"/>
              </p14:xfrm>
            </p:contentPart>
          </mc:Choice>
          <mc:Fallback>
            <p:pic>
              <p:nvPicPr>
                <p:cNvPr id="477" name="Freihand 476">
                  <a:extLst>
                    <a:ext uri="{FF2B5EF4-FFF2-40B4-BE49-F238E27FC236}">
                      <a16:creationId xmlns:a16="http://schemas.microsoft.com/office/drawing/2014/main" id="{CD8797FF-4029-481E-9E47-25DE39019A81}"/>
                    </a:ext>
                  </a:extLst>
                </p:cNvPr>
                <p:cNvPicPr/>
                <p:nvPr/>
              </p:nvPicPr>
              <p:blipFill>
                <a:blip r:embed="rId746"/>
                <a:stretch>
                  <a:fillRect/>
                </a:stretch>
              </p:blipFill>
              <p:spPr>
                <a:xfrm>
                  <a:off x="87259" y="4658072"/>
                  <a:ext cx="72972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82" name="Freihand 481">
                  <a:extLst>
                    <a:ext uri="{FF2B5EF4-FFF2-40B4-BE49-F238E27FC236}">
                      <a16:creationId xmlns:a16="http://schemas.microsoft.com/office/drawing/2014/main" id="{104A29A9-8739-453C-AC28-B69B54FCC70C}"/>
                    </a:ext>
                  </a:extLst>
                </p14:cNvPr>
                <p14:cNvContentPartPr/>
                <p14:nvPr/>
              </p14:nvContentPartPr>
              <p14:xfrm>
                <a:off x="211819" y="5029232"/>
                <a:ext cx="2782440" cy="167400"/>
              </p14:xfrm>
            </p:contentPart>
          </mc:Choice>
          <mc:Fallback>
            <p:pic>
              <p:nvPicPr>
                <p:cNvPr id="482" name="Freihand 481">
                  <a:extLst>
                    <a:ext uri="{FF2B5EF4-FFF2-40B4-BE49-F238E27FC236}">
                      <a16:creationId xmlns:a16="http://schemas.microsoft.com/office/drawing/2014/main" id="{104A29A9-8739-453C-AC28-B69B54FCC70C}"/>
                    </a:ext>
                  </a:extLst>
                </p:cNvPr>
                <p:cNvPicPr/>
                <p:nvPr/>
              </p:nvPicPr>
              <p:blipFill>
                <a:blip r:embed="rId748"/>
                <a:stretch>
                  <a:fillRect/>
                </a:stretch>
              </p:blipFill>
              <p:spPr>
                <a:xfrm>
                  <a:off x="207499" y="5024912"/>
                  <a:ext cx="2791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84" name="Freihand 483">
                  <a:extLst>
                    <a:ext uri="{FF2B5EF4-FFF2-40B4-BE49-F238E27FC236}">
                      <a16:creationId xmlns:a16="http://schemas.microsoft.com/office/drawing/2014/main" id="{898D596A-4D4B-47EF-8430-9278F49B2D78}"/>
                    </a:ext>
                  </a:extLst>
                </p14:cNvPr>
                <p14:cNvContentPartPr/>
                <p14:nvPr/>
              </p14:nvContentPartPr>
              <p14:xfrm>
                <a:off x="317299" y="6363752"/>
                <a:ext cx="138600" cy="18720"/>
              </p14:xfrm>
            </p:contentPart>
          </mc:Choice>
          <mc:Fallback>
            <p:pic>
              <p:nvPicPr>
                <p:cNvPr id="484" name="Freihand 483">
                  <a:extLst>
                    <a:ext uri="{FF2B5EF4-FFF2-40B4-BE49-F238E27FC236}">
                      <a16:creationId xmlns:a16="http://schemas.microsoft.com/office/drawing/2014/main" id="{898D596A-4D4B-47EF-8430-9278F49B2D78}"/>
                    </a:ext>
                  </a:extLst>
                </p:cNvPr>
                <p:cNvPicPr/>
                <p:nvPr/>
              </p:nvPicPr>
              <p:blipFill>
                <a:blip r:embed="rId750"/>
                <a:stretch>
                  <a:fillRect/>
                </a:stretch>
              </p:blipFill>
              <p:spPr>
                <a:xfrm>
                  <a:off x="312979" y="6359432"/>
                  <a:ext cx="147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85" name="Freihand 484">
                  <a:extLst>
                    <a:ext uri="{FF2B5EF4-FFF2-40B4-BE49-F238E27FC236}">
                      <a16:creationId xmlns:a16="http://schemas.microsoft.com/office/drawing/2014/main" id="{9DC21F8E-3F4E-4799-831E-B5E7C4A805AB}"/>
                    </a:ext>
                  </a:extLst>
                </p14:cNvPr>
                <p14:cNvContentPartPr/>
                <p14:nvPr/>
              </p14:nvContentPartPr>
              <p14:xfrm>
                <a:off x="445459" y="6300032"/>
                <a:ext cx="103680" cy="143280"/>
              </p14:xfrm>
            </p:contentPart>
          </mc:Choice>
          <mc:Fallback>
            <p:pic>
              <p:nvPicPr>
                <p:cNvPr id="485" name="Freihand 484">
                  <a:extLst>
                    <a:ext uri="{FF2B5EF4-FFF2-40B4-BE49-F238E27FC236}">
                      <a16:creationId xmlns:a16="http://schemas.microsoft.com/office/drawing/2014/main" id="{9DC21F8E-3F4E-4799-831E-B5E7C4A805AB}"/>
                    </a:ext>
                  </a:extLst>
                </p:cNvPr>
                <p:cNvPicPr/>
                <p:nvPr/>
              </p:nvPicPr>
              <p:blipFill>
                <a:blip r:embed="rId752"/>
                <a:stretch>
                  <a:fillRect/>
                </a:stretch>
              </p:blipFill>
              <p:spPr>
                <a:xfrm>
                  <a:off x="441139" y="6295712"/>
                  <a:ext cx="112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86" name="Freihand 485">
                  <a:extLst>
                    <a:ext uri="{FF2B5EF4-FFF2-40B4-BE49-F238E27FC236}">
                      <a16:creationId xmlns:a16="http://schemas.microsoft.com/office/drawing/2014/main" id="{82F8C1FA-EB4C-4B01-B684-8EBC68F3B7C2}"/>
                    </a:ext>
                  </a:extLst>
                </p14:cNvPr>
                <p14:cNvContentPartPr/>
                <p14:nvPr/>
              </p14:nvContentPartPr>
              <p14:xfrm>
                <a:off x="674779" y="6289592"/>
                <a:ext cx="227160" cy="107280"/>
              </p14:xfrm>
            </p:contentPart>
          </mc:Choice>
          <mc:Fallback>
            <p:pic>
              <p:nvPicPr>
                <p:cNvPr id="486" name="Freihand 485">
                  <a:extLst>
                    <a:ext uri="{FF2B5EF4-FFF2-40B4-BE49-F238E27FC236}">
                      <a16:creationId xmlns:a16="http://schemas.microsoft.com/office/drawing/2014/main" id="{82F8C1FA-EB4C-4B01-B684-8EBC68F3B7C2}"/>
                    </a:ext>
                  </a:extLst>
                </p:cNvPr>
                <p:cNvPicPr/>
                <p:nvPr/>
              </p:nvPicPr>
              <p:blipFill>
                <a:blip r:embed="rId754"/>
                <a:stretch>
                  <a:fillRect/>
                </a:stretch>
              </p:blipFill>
              <p:spPr>
                <a:xfrm>
                  <a:off x="670459" y="6285272"/>
                  <a:ext cx="235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87" name="Freihand 486">
                  <a:extLst>
                    <a:ext uri="{FF2B5EF4-FFF2-40B4-BE49-F238E27FC236}">
                      <a16:creationId xmlns:a16="http://schemas.microsoft.com/office/drawing/2014/main" id="{2564F3DB-FFB1-42B0-B552-1D03DE6C9FB8}"/>
                    </a:ext>
                  </a:extLst>
                </p14:cNvPr>
                <p14:cNvContentPartPr/>
                <p14:nvPr/>
              </p14:nvContentPartPr>
              <p14:xfrm>
                <a:off x="906619" y="6282392"/>
                <a:ext cx="360" cy="360"/>
              </p14:xfrm>
            </p:contentPart>
          </mc:Choice>
          <mc:Fallback>
            <p:pic>
              <p:nvPicPr>
                <p:cNvPr id="487" name="Freihand 486">
                  <a:extLst>
                    <a:ext uri="{FF2B5EF4-FFF2-40B4-BE49-F238E27FC236}">
                      <a16:creationId xmlns:a16="http://schemas.microsoft.com/office/drawing/2014/main" id="{2564F3DB-FFB1-42B0-B552-1D03DE6C9FB8}"/>
                    </a:ext>
                  </a:extLst>
                </p:cNvPr>
                <p:cNvPicPr/>
                <p:nvPr/>
              </p:nvPicPr>
              <p:blipFill>
                <a:blip r:embed="rId80"/>
                <a:stretch>
                  <a:fillRect/>
                </a:stretch>
              </p:blipFill>
              <p:spPr>
                <a:xfrm>
                  <a:off x="902299" y="6278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88" name="Freihand 487">
                  <a:extLst>
                    <a:ext uri="{FF2B5EF4-FFF2-40B4-BE49-F238E27FC236}">
                      <a16:creationId xmlns:a16="http://schemas.microsoft.com/office/drawing/2014/main" id="{F98F0CF5-4D59-4B5A-B7E6-34B0B47CCC7B}"/>
                    </a:ext>
                  </a:extLst>
                </p14:cNvPr>
                <p14:cNvContentPartPr/>
                <p14:nvPr/>
              </p14:nvContentPartPr>
              <p14:xfrm>
                <a:off x="935779" y="6308672"/>
                <a:ext cx="60480" cy="79920"/>
              </p14:xfrm>
            </p:contentPart>
          </mc:Choice>
          <mc:Fallback>
            <p:pic>
              <p:nvPicPr>
                <p:cNvPr id="488" name="Freihand 487">
                  <a:extLst>
                    <a:ext uri="{FF2B5EF4-FFF2-40B4-BE49-F238E27FC236}">
                      <a16:creationId xmlns:a16="http://schemas.microsoft.com/office/drawing/2014/main" id="{F98F0CF5-4D59-4B5A-B7E6-34B0B47CCC7B}"/>
                    </a:ext>
                  </a:extLst>
                </p:cNvPr>
                <p:cNvPicPr/>
                <p:nvPr/>
              </p:nvPicPr>
              <p:blipFill>
                <a:blip r:embed="rId757"/>
                <a:stretch>
                  <a:fillRect/>
                </a:stretch>
              </p:blipFill>
              <p:spPr>
                <a:xfrm>
                  <a:off x="931459" y="6304352"/>
                  <a:ext cx="69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89" name="Freihand 488">
                  <a:extLst>
                    <a:ext uri="{FF2B5EF4-FFF2-40B4-BE49-F238E27FC236}">
                      <a16:creationId xmlns:a16="http://schemas.microsoft.com/office/drawing/2014/main" id="{7156DD73-33E0-4037-A1C0-5DDF0F5AC145}"/>
                    </a:ext>
                  </a:extLst>
                </p14:cNvPr>
                <p14:cNvContentPartPr/>
                <p14:nvPr/>
              </p14:nvContentPartPr>
              <p14:xfrm>
                <a:off x="1016779" y="6325592"/>
                <a:ext cx="65880" cy="72360"/>
              </p14:xfrm>
            </p:contentPart>
          </mc:Choice>
          <mc:Fallback>
            <p:pic>
              <p:nvPicPr>
                <p:cNvPr id="489" name="Freihand 488">
                  <a:extLst>
                    <a:ext uri="{FF2B5EF4-FFF2-40B4-BE49-F238E27FC236}">
                      <a16:creationId xmlns:a16="http://schemas.microsoft.com/office/drawing/2014/main" id="{7156DD73-33E0-4037-A1C0-5DDF0F5AC145}"/>
                    </a:ext>
                  </a:extLst>
                </p:cNvPr>
                <p:cNvPicPr/>
                <p:nvPr/>
              </p:nvPicPr>
              <p:blipFill>
                <a:blip r:embed="rId759"/>
                <a:stretch>
                  <a:fillRect/>
                </a:stretch>
              </p:blipFill>
              <p:spPr>
                <a:xfrm>
                  <a:off x="1012459" y="6321272"/>
                  <a:ext cx="74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90" name="Freihand 489">
                  <a:extLst>
                    <a:ext uri="{FF2B5EF4-FFF2-40B4-BE49-F238E27FC236}">
                      <a16:creationId xmlns:a16="http://schemas.microsoft.com/office/drawing/2014/main" id="{F20A82DD-1E28-4766-8D39-967818C91549}"/>
                    </a:ext>
                  </a:extLst>
                </p14:cNvPr>
                <p14:cNvContentPartPr/>
                <p14:nvPr/>
              </p14:nvContentPartPr>
              <p14:xfrm>
                <a:off x="1097779" y="6301832"/>
                <a:ext cx="80640" cy="96120"/>
              </p14:xfrm>
            </p:contentPart>
          </mc:Choice>
          <mc:Fallback>
            <p:pic>
              <p:nvPicPr>
                <p:cNvPr id="490" name="Freihand 489">
                  <a:extLst>
                    <a:ext uri="{FF2B5EF4-FFF2-40B4-BE49-F238E27FC236}">
                      <a16:creationId xmlns:a16="http://schemas.microsoft.com/office/drawing/2014/main" id="{F20A82DD-1E28-4766-8D39-967818C91549}"/>
                    </a:ext>
                  </a:extLst>
                </p:cNvPr>
                <p:cNvPicPr/>
                <p:nvPr/>
              </p:nvPicPr>
              <p:blipFill>
                <a:blip r:embed="rId761"/>
                <a:stretch>
                  <a:fillRect/>
                </a:stretch>
              </p:blipFill>
              <p:spPr>
                <a:xfrm>
                  <a:off x="1093459" y="6297512"/>
                  <a:ext cx="89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91" name="Freihand 490">
                  <a:extLst>
                    <a:ext uri="{FF2B5EF4-FFF2-40B4-BE49-F238E27FC236}">
                      <a16:creationId xmlns:a16="http://schemas.microsoft.com/office/drawing/2014/main" id="{E5DAB705-563D-4053-86F2-10D2DBD78E68}"/>
                    </a:ext>
                  </a:extLst>
                </p14:cNvPr>
                <p14:cNvContentPartPr/>
                <p14:nvPr/>
              </p14:nvContentPartPr>
              <p14:xfrm>
                <a:off x="1277059" y="6292832"/>
                <a:ext cx="439920" cy="92520"/>
              </p14:xfrm>
            </p:contentPart>
          </mc:Choice>
          <mc:Fallback>
            <p:pic>
              <p:nvPicPr>
                <p:cNvPr id="491" name="Freihand 490">
                  <a:extLst>
                    <a:ext uri="{FF2B5EF4-FFF2-40B4-BE49-F238E27FC236}">
                      <a16:creationId xmlns:a16="http://schemas.microsoft.com/office/drawing/2014/main" id="{E5DAB705-563D-4053-86F2-10D2DBD78E68}"/>
                    </a:ext>
                  </a:extLst>
                </p:cNvPr>
                <p:cNvPicPr/>
                <p:nvPr/>
              </p:nvPicPr>
              <p:blipFill>
                <a:blip r:embed="rId763"/>
                <a:stretch>
                  <a:fillRect/>
                </a:stretch>
              </p:blipFill>
              <p:spPr>
                <a:xfrm>
                  <a:off x="1272739" y="6288512"/>
                  <a:ext cx="448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92" name="Freihand 491">
                  <a:extLst>
                    <a:ext uri="{FF2B5EF4-FFF2-40B4-BE49-F238E27FC236}">
                      <a16:creationId xmlns:a16="http://schemas.microsoft.com/office/drawing/2014/main" id="{1E80044C-6E37-4865-8BE9-00AA557C7BBE}"/>
                    </a:ext>
                  </a:extLst>
                </p14:cNvPr>
                <p14:cNvContentPartPr/>
                <p14:nvPr/>
              </p14:nvContentPartPr>
              <p14:xfrm>
                <a:off x="1755139" y="6254312"/>
                <a:ext cx="137880" cy="94320"/>
              </p14:xfrm>
            </p:contentPart>
          </mc:Choice>
          <mc:Fallback>
            <p:pic>
              <p:nvPicPr>
                <p:cNvPr id="492" name="Freihand 491">
                  <a:extLst>
                    <a:ext uri="{FF2B5EF4-FFF2-40B4-BE49-F238E27FC236}">
                      <a16:creationId xmlns:a16="http://schemas.microsoft.com/office/drawing/2014/main" id="{1E80044C-6E37-4865-8BE9-00AA557C7BBE}"/>
                    </a:ext>
                  </a:extLst>
                </p:cNvPr>
                <p:cNvPicPr/>
                <p:nvPr/>
              </p:nvPicPr>
              <p:blipFill>
                <a:blip r:embed="rId765"/>
                <a:stretch>
                  <a:fillRect/>
                </a:stretch>
              </p:blipFill>
              <p:spPr>
                <a:xfrm>
                  <a:off x="1750819" y="6249992"/>
                  <a:ext cx="146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93" name="Freihand 492">
                  <a:extLst>
                    <a:ext uri="{FF2B5EF4-FFF2-40B4-BE49-F238E27FC236}">
                      <a16:creationId xmlns:a16="http://schemas.microsoft.com/office/drawing/2014/main" id="{0DA37CE3-634B-43CD-A67F-6D6897267E17}"/>
                    </a:ext>
                  </a:extLst>
                </p14:cNvPr>
                <p14:cNvContentPartPr/>
                <p14:nvPr/>
              </p14:nvContentPartPr>
              <p14:xfrm>
                <a:off x="1679179" y="6226592"/>
                <a:ext cx="91800" cy="3600"/>
              </p14:xfrm>
            </p:contentPart>
          </mc:Choice>
          <mc:Fallback>
            <p:pic>
              <p:nvPicPr>
                <p:cNvPr id="493" name="Freihand 492">
                  <a:extLst>
                    <a:ext uri="{FF2B5EF4-FFF2-40B4-BE49-F238E27FC236}">
                      <a16:creationId xmlns:a16="http://schemas.microsoft.com/office/drawing/2014/main" id="{0DA37CE3-634B-43CD-A67F-6D6897267E17}"/>
                    </a:ext>
                  </a:extLst>
                </p:cNvPr>
                <p:cNvPicPr/>
                <p:nvPr/>
              </p:nvPicPr>
              <p:blipFill>
                <a:blip r:embed="rId767"/>
                <a:stretch>
                  <a:fillRect/>
                </a:stretch>
              </p:blipFill>
              <p:spPr>
                <a:xfrm>
                  <a:off x="1674859" y="6222272"/>
                  <a:ext cx="100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94" name="Freihand 493">
                  <a:extLst>
                    <a:ext uri="{FF2B5EF4-FFF2-40B4-BE49-F238E27FC236}">
                      <a16:creationId xmlns:a16="http://schemas.microsoft.com/office/drawing/2014/main" id="{24BB4C7D-F4CC-4B43-BC45-097211E60093}"/>
                    </a:ext>
                  </a:extLst>
                </p14:cNvPr>
                <p14:cNvContentPartPr/>
                <p14:nvPr/>
              </p14:nvContentPartPr>
              <p14:xfrm>
                <a:off x="1273099" y="6244592"/>
                <a:ext cx="148320" cy="140040"/>
              </p14:xfrm>
            </p:contentPart>
          </mc:Choice>
          <mc:Fallback>
            <p:pic>
              <p:nvPicPr>
                <p:cNvPr id="494" name="Freihand 493">
                  <a:extLst>
                    <a:ext uri="{FF2B5EF4-FFF2-40B4-BE49-F238E27FC236}">
                      <a16:creationId xmlns:a16="http://schemas.microsoft.com/office/drawing/2014/main" id="{24BB4C7D-F4CC-4B43-BC45-097211E60093}"/>
                    </a:ext>
                  </a:extLst>
                </p:cNvPr>
                <p:cNvPicPr/>
                <p:nvPr/>
              </p:nvPicPr>
              <p:blipFill>
                <a:blip r:embed="rId769"/>
                <a:stretch>
                  <a:fillRect/>
                </a:stretch>
              </p:blipFill>
              <p:spPr>
                <a:xfrm>
                  <a:off x="1268779" y="6240272"/>
                  <a:ext cx="156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95" name="Freihand 494">
                  <a:extLst>
                    <a:ext uri="{FF2B5EF4-FFF2-40B4-BE49-F238E27FC236}">
                      <a16:creationId xmlns:a16="http://schemas.microsoft.com/office/drawing/2014/main" id="{E691BD0C-61B8-4296-B9DD-931B2A8313D7}"/>
                    </a:ext>
                  </a:extLst>
                </p14:cNvPr>
                <p14:cNvContentPartPr/>
                <p14:nvPr/>
              </p14:nvContentPartPr>
              <p14:xfrm>
                <a:off x="1251139" y="6294992"/>
                <a:ext cx="119160" cy="20520"/>
              </p14:xfrm>
            </p:contentPart>
          </mc:Choice>
          <mc:Fallback>
            <p:pic>
              <p:nvPicPr>
                <p:cNvPr id="495" name="Freihand 494">
                  <a:extLst>
                    <a:ext uri="{FF2B5EF4-FFF2-40B4-BE49-F238E27FC236}">
                      <a16:creationId xmlns:a16="http://schemas.microsoft.com/office/drawing/2014/main" id="{E691BD0C-61B8-4296-B9DD-931B2A8313D7}"/>
                    </a:ext>
                  </a:extLst>
                </p:cNvPr>
                <p:cNvPicPr/>
                <p:nvPr/>
              </p:nvPicPr>
              <p:blipFill>
                <a:blip r:embed="rId771"/>
                <a:stretch>
                  <a:fillRect/>
                </a:stretch>
              </p:blipFill>
              <p:spPr>
                <a:xfrm>
                  <a:off x="1246819" y="6290672"/>
                  <a:ext cx="127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96" name="Freihand 495">
                  <a:extLst>
                    <a:ext uri="{FF2B5EF4-FFF2-40B4-BE49-F238E27FC236}">
                      <a16:creationId xmlns:a16="http://schemas.microsoft.com/office/drawing/2014/main" id="{E4F83841-A55A-477A-9698-09C5CBC37ED5}"/>
                    </a:ext>
                  </a:extLst>
                </p14:cNvPr>
                <p14:cNvContentPartPr/>
                <p14:nvPr/>
              </p14:nvContentPartPr>
              <p14:xfrm>
                <a:off x="1949539" y="6215792"/>
                <a:ext cx="274320" cy="136440"/>
              </p14:xfrm>
            </p:contentPart>
          </mc:Choice>
          <mc:Fallback>
            <p:pic>
              <p:nvPicPr>
                <p:cNvPr id="496" name="Freihand 495">
                  <a:extLst>
                    <a:ext uri="{FF2B5EF4-FFF2-40B4-BE49-F238E27FC236}">
                      <a16:creationId xmlns:a16="http://schemas.microsoft.com/office/drawing/2014/main" id="{E4F83841-A55A-477A-9698-09C5CBC37ED5}"/>
                    </a:ext>
                  </a:extLst>
                </p:cNvPr>
                <p:cNvPicPr/>
                <p:nvPr/>
              </p:nvPicPr>
              <p:blipFill>
                <a:blip r:embed="rId773"/>
                <a:stretch>
                  <a:fillRect/>
                </a:stretch>
              </p:blipFill>
              <p:spPr>
                <a:xfrm>
                  <a:off x="1945219" y="6211472"/>
                  <a:ext cx="282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97" name="Freihand 496">
                  <a:extLst>
                    <a:ext uri="{FF2B5EF4-FFF2-40B4-BE49-F238E27FC236}">
                      <a16:creationId xmlns:a16="http://schemas.microsoft.com/office/drawing/2014/main" id="{57E25703-9C4D-48A0-8EE3-4C325B07AD36}"/>
                    </a:ext>
                  </a:extLst>
                </p14:cNvPr>
                <p14:cNvContentPartPr/>
                <p14:nvPr/>
              </p14:nvContentPartPr>
              <p14:xfrm>
                <a:off x="2201179" y="6248552"/>
                <a:ext cx="416160" cy="145440"/>
              </p14:xfrm>
            </p:contentPart>
          </mc:Choice>
          <mc:Fallback>
            <p:pic>
              <p:nvPicPr>
                <p:cNvPr id="497" name="Freihand 496">
                  <a:extLst>
                    <a:ext uri="{FF2B5EF4-FFF2-40B4-BE49-F238E27FC236}">
                      <a16:creationId xmlns:a16="http://schemas.microsoft.com/office/drawing/2014/main" id="{57E25703-9C4D-48A0-8EE3-4C325B07AD36}"/>
                    </a:ext>
                  </a:extLst>
                </p:cNvPr>
                <p:cNvPicPr/>
                <p:nvPr/>
              </p:nvPicPr>
              <p:blipFill>
                <a:blip r:embed="rId775"/>
                <a:stretch>
                  <a:fillRect/>
                </a:stretch>
              </p:blipFill>
              <p:spPr>
                <a:xfrm>
                  <a:off x="2196859" y="6244232"/>
                  <a:ext cx="424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98" name="Freihand 497">
                  <a:extLst>
                    <a:ext uri="{FF2B5EF4-FFF2-40B4-BE49-F238E27FC236}">
                      <a16:creationId xmlns:a16="http://schemas.microsoft.com/office/drawing/2014/main" id="{140FAE53-BE35-4A3A-B2BC-FD7FA9CC078B}"/>
                    </a:ext>
                  </a:extLst>
                </p14:cNvPr>
                <p14:cNvContentPartPr/>
                <p14:nvPr/>
              </p14:nvContentPartPr>
              <p14:xfrm>
                <a:off x="2287219" y="6176192"/>
                <a:ext cx="118080" cy="23400"/>
              </p14:xfrm>
            </p:contentPart>
          </mc:Choice>
          <mc:Fallback>
            <p:pic>
              <p:nvPicPr>
                <p:cNvPr id="498" name="Freihand 497">
                  <a:extLst>
                    <a:ext uri="{FF2B5EF4-FFF2-40B4-BE49-F238E27FC236}">
                      <a16:creationId xmlns:a16="http://schemas.microsoft.com/office/drawing/2014/main" id="{140FAE53-BE35-4A3A-B2BC-FD7FA9CC078B}"/>
                    </a:ext>
                  </a:extLst>
                </p:cNvPr>
                <p:cNvPicPr/>
                <p:nvPr/>
              </p:nvPicPr>
              <p:blipFill>
                <a:blip r:embed="rId777"/>
                <a:stretch>
                  <a:fillRect/>
                </a:stretch>
              </p:blipFill>
              <p:spPr>
                <a:xfrm>
                  <a:off x="2282899" y="6171872"/>
                  <a:ext cx="1267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99" name="Freihand 498">
                  <a:extLst>
                    <a:ext uri="{FF2B5EF4-FFF2-40B4-BE49-F238E27FC236}">
                      <a16:creationId xmlns:a16="http://schemas.microsoft.com/office/drawing/2014/main" id="{CF0D9982-58AA-4A72-8253-6F2AAE691CC6}"/>
                    </a:ext>
                  </a:extLst>
                </p14:cNvPr>
                <p14:cNvContentPartPr/>
                <p14:nvPr/>
              </p14:nvContentPartPr>
              <p14:xfrm>
                <a:off x="2737939" y="6200672"/>
                <a:ext cx="218880" cy="72720"/>
              </p14:xfrm>
            </p:contentPart>
          </mc:Choice>
          <mc:Fallback>
            <p:pic>
              <p:nvPicPr>
                <p:cNvPr id="499" name="Freihand 498">
                  <a:extLst>
                    <a:ext uri="{FF2B5EF4-FFF2-40B4-BE49-F238E27FC236}">
                      <a16:creationId xmlns:a16="http://schemas.microsoft.com/office/drawing/2014/main" id="{CF0D9982-58AA-4A72-8253-6F2AAE691CC6}"/>
                    </a:ext>
                  </a:extLst>
                </p:cNvPr>
                <p:cNvPicPr/>
                <p:nvPr/>
              </p:nvPicPr>
              <p:blipFill>
                <a:blip r:embed="rId779"/>
                <a:stretch>
                  <a:fillRect/>
                </a:stretch>
              </p:blipFill>
              <p:spPr>
                <a:xfrm>
                  <a:off x="2733619" y="6196352"/>
                  <a:ext cx="227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00" name="Freihand 499">
                  <a:extLst>
                    <a:ext uri="{FF2B5EF4-FFF2-40B4-BE49-F238E27FC236}">
                      <a16:creationId xmlns:a16="http://schemas.microsoft.com/office/drawing/2014/main" id="{5AF7B277-1C41-4498-8683-A7C7B6FEDEFC}"/>
                    </a:ext>
                  </a:extLst>
                </p14:cNvPr>
                <p14:cNvContentPartPr/>
                <p14:nvPr/>
              </p14:nvContentPartPr>
              <p14:xfrm>
                <a:off x="2959699" y="6214352"/>
                <a:ext cx="219600" cy="33120"/>
              </p14:xfrm>
            </p:contentPart>
          </mc:Choice>
          <mc:Fallback>
            <p:pic>
              <p:nvPicPr>
                <p:cNvPr id="500" name="Freihand 499">
                  <a:extLst>
                    <a:ext uri="{FF2B5EF4-FFF2-40B4-BE49-F238E27FC236}">
                      <a16:creationId xmlns:a16="http://schemas.microsoft.com/office/drawing/2014/main" id="{5AF7B277-1C41-4498-8683-A7C7B6FEDEFC}"/>
                    </a:ext>
                  </a:extLst>
                </p:cNvPr>
                <p:cNvPicPr/>
                <p:nvPr/>
              </p:nvPicPr>
              <p:blipFill>
                <a:blip r:embed="rId781"/>
                <a:stretch>
                  <a:fillRect/>
                </a:stretch>
              </p:blipFill>
              <p:spPr>
                <a:xfrm>
                  <a:off x="2955379" y="6210032"/>
                  <a:ext cx="228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02" name="Freihand 501">
                  <a:extLst>
                    <a:ext uri="{FF2B5EF4-FFF2-40B4-BE49-F238E27FC236}">
                      <a16:creationId xmlns:a16="http://schemas.microsoft.com/office/drawing/2014/main" id="{9D326B6B-F57F-4BF7-A8FC-E617D69C4EDF}"/>
                    </a:ext>
                  </a:extLst>
                </p14:cNvPr>
                <p14:cNvContentPartPr/>
                <p14:nvPr/>
              </p14:nvContentPartPr>
              <p14:xfrm>
                <a:off x="3357499" y="6187712"/>
                <a:ext cx="88920" cy="205560"/>
              </p14:xfrm>
            </p:contentPart>
          </mc:Choice>
          <mc:Fallback>
            <p:pic>
              <p:nvPicPr>
                <p:cNvPr id="502" name="Freihand 501">
                  <a:extLst>
                    <a:ext uri="{FF2B5EF4-FFF2-40B4-BE49-F238E27FC236}">
                      <a16:creationId xmlns:a16="http://schemas.microsoft.com/office/drawing/2014/main" id="{9D326B6B-F57F-4BF7-A8FC-E617D69C4EDF}"/>
                    </a:ext>
                  </a:extLst>
                </p:cNvPr>
                <p:cNvPicPr/>
                <p:nvPr/>
              </p:nvPicPr>
              <p:blipFill>
                <a:blip r:embed="rId783"/>
                <a:stretch>
                  <a:fillRect/>
                </a:stretch>
              </p:blipFill>
              <p:spPr>
                <a:xfrm>
                  <a:off x="3353179" y="6183392"/>
                  <a:ext cx="975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03" name="Freihand 502">
                  <a:extLst>
                    <a:ext uri="{FF2B5EF4-FFF2-40B4-BE49-F238E27FC236}">
                      <a16:creationId xmlns:a16="http://schemas.microsoft.com/office/drawing/2014/main" id="{8D302EE3-A228-4D2E-AF59-F3609B36BC24}"/>
                    </a:ext>
                  </a:extLst>
                </p14:cNvPr>
                <p14:cNvContentPartPr/>
                <p14:nvPr/>
              </p14:nvContentPartPr>
              <p14:xfrm>
                <a:off x="3482059" y="6189152"/>
                <a:ext cx="217800" cy="85320"/>
              </p14:xfrm>
            </p:contentPart>
          </mc:Choice>
          <mc:Fallback>
            <p:pic>
              <p:nvPicPr>
                <p:cNvPr id="503" name="Freihand 502">
                  <a:extLst>
                    <a:ext uri="{FF2B5EF4-FFF2-40B4-BE49-F238E27FC236}">
                      <a16:creationId xmlns:a16="http://schemas.microsoft.com/office/drawing/2014/main" id="{8D302EE3-A228-4D2E-AF59-F3609B36BC24}"/>
                    </a:ext>
                  </a:extLst>
                </p:cNvPr>
                <p:cNvPicPr/>
                <p:nvPr/>
              </p:nvPicPr>
              <p:blipFill>
                <a:blip r:embed="rId785"/>
                <a:stretch>
                  <a:fillRect/>
                </a:stretch>
              </p:blipFill>
              <p:spPr>
                <a:xfrm>
                  <a:off x="3477739" y="6184832"/>
                  <a:ext cx="226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04" name="Freihand 503">
                  <a:extLst>
                    <a:ext uri="{FF2B5EF4-FFF2-40B4-BE49-F238E27FC236}">
                      <a16:creationId xmlns:a16="http://schemas.microsoft.com/office/drawing/2014/main" id="{55EEE498-259D-44F3-8D00-8986B0812539}"/>
                    </a:ext>
                  </a:extLst>
                </p14:cNvPr>
                <p14:cNvContentPartPr/>
                <p14:nvPr/>
              </p14:nvContentPartPr>
              <p14:xfrm>
                <a:off x="3641179" y="6162152"/>
                <a:ext cx="67680" cy="18720"/>
              </p14:xfrm>
            </p:contentPart>
          </mc:Choice>
          <mc:Fallback>
            <p:pic>
              <p:nvPicPr>
                <p:cNvPr id="504" name="Freihand 503">
                  <a:extLst>
                    <a:ext uri="{FF2B5EF4-FFF2-40B4-BE49-F238E27FC236}">
                      <a16:creationId xmlns:a16="http://schemas.microsoft.com/office/drawing/2014/main" id="{55EEE498-259D-44F3-8D00-8986B0812539}"/>
                    </a:ext>
                  </a:extLst>
                </p:cNvPr>
                <p:cNvPicPr/>
                <p:nvPr/>
              </p:nvPicPr>
              <p:blipFill>
                <a:blip r:embed="rId787"/>
                <a:stretch>
                  <a:fillRect/>
                </a:stretch>
              </p:blipFill>
              <p:spPr>
                <a:xfrm>
                  <a:off x="3636859" y="6157832"/>
                  <a:ext cx="76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05" name="Freihand 504">
                  <a:extLst>
                    <a:ext uri="{FF2B5EF4-FFF2-40B4-BE49-F238E27FC236}">
                      <a16:creationId xmlns:a16="http://schemas.microsoft.com/office/drawing/2014/main" id="{87E0F62E-DC3C-4799-97DA-C3564F8FD7AE}"/>
                    </a:ext>
                  </a:extLst>
                </p14:cNvPr>
                <p14:cNvContentPartPr/>
                <p14:nvPr/>
              </p14:nvContentPartPr>
              <p14:xfrm>
                <a:off x="3706699" y="6132632"/>
                <a:ext cx="293040" cy="117720"/>
              </p14:xfrm>
            </p:contentPart>
          </mc:Choice>
          <mc:Fallback>
            <p:pic>
              <p:nvPicPr>
                <p:cNvPr id="505" name="Freihand 504">
                  <a:extLst>
                    <a:ext uri="{FF2B5EF4-FFF2-40B4-BE49-F238E27FC236}">
                      <a16:creationId xmlns:a16="http://schemas.microsoft.com/office/drawing/2014/main" id="{87E0F62E-DC3C-4799-97DA-C3564F8FD7AE}"/>
                    </a:ext>
                  </a:extLst>
                </p:cNvPr>
                <p:cNvPicPr/>
                <p:nvPr/>
              </p:nvPicPr>
              <p:blipFill>
                <a:blip r:embed="rId789"/>
                <a:stretch>
                  <a:fillRect/>
                </a:stretch>
              </p:blipFill>
              <p:spPr>
                <a:xfrm>
                  <a:off x="3702379" y="6128312"/>
                  <a:ext cx="301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06" name="Freihand 505">
                  <a:extLst>
                    <a:ext uri="{FF2B5EF4-FFF2-40B4-BE49-F238E27FC236}">
                      <a16:creationId xmlns:a16="http://schemas.microsoft.com/office/drawing/2014/main" id="{92C8553A-5C09-472D-938E-C63C772A3ECB}"/>
                    </a:ext>
                  </a:extLst>
                </p14:cNvPr>
                <p14:cNvContentPartPr/>
                <p14:nvPr/>
              </p14:nvContentPartPr>
              <p14:xfrm>
                <a:off x="4185499" y="6104912"/>
                <a:ext cx="11160" cy="140040"/>
              </p14:xfrm>
            </p:contentPart>
          </mc:Choice>
          <mc:Fallback>
            <p:pic>
              <p:nvPicPr>
                <p:cNvPr id="506" name="Freihand 505">
                  <a:extLst>
                    <a:ext uri="{FF2B5EF4-FFF2-40B4-BE49-F238E27FC236}">
                      <a16:creationId xmlns:a16="http://schemas.microsoft.com/office/drawing/2014/main" id="{92C8553A-5C09-472D-938E-C63C772A3ECB}"/>
                    </a:ext>
                  </a:extLst>
                </p:cNvPr>
                <p:cNvPicPr/>
                <p:nvPr/>
              </p:nvPicPr>
              <p:blipFill>
                <a:blip r:embed="rId791"/>
                <a:stretch>
                  <a:fillRect/>
                </a:stretch>
              </p:blipFill>
              <p:spPr>
                <a:xfrm>
                  <a:off x="4181179" y="6100592"/>
                  <a:ext cx="19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07" name="Freihand 506">
                  <a:extLst>
                    <a:ext uri="{FF2B5EF4-FFF2-40B4-BE49-F238E27FC236}">
                      <a16:creationId xmlns:a16="http://schemas.microsoft.com/office/drawing/2014/main" id="{3D3DD8B9-9555-4B6D-8452-2B9A28EDE859}"/>
                    </a:ext>
                  </a:extLst>
                </p14:cNvPr>
                <p14:cNvContentPartPr/>
                <p14:nvPr/>
              </p14:nvContentPartPr>
              <p14:xfrm>
                <a:off x="4106299" y="6213272"/>
                <a:ext cx="152280" cy="34200"/>
              </p14:xfrm>
            </p:contentPart>
          </mc:Choice>
          <mc:Fallback>
            <p:pic>
              <p:nvPicPr>
                <p:cNvPr id="507" name="Freihand 506">
                  <a:extLst>
                    <a:ext uri="{FF2B5EF4-FFF2-40B4-BE49-F238E27FC236}">
                      <a16:creationId xmlns:a16="http://schemas.microsoft.com/office/drawing/2014/main" id="{3D3DD8B9-9555-4B6D-8452-2B9A28EDE859}"/>
                    </a:ext>
                  </a:extLst>
                </p:cNvPr>
                <p:cNvPicPr/>
                <p:nvPr/>
              </p:nvPicPr>
              <p:blipFill>
                <a:blip r:embed="rId793"/>
                <a:stretch>
                  <a:fillRect/>
                </a:stretch>
              </p:blipFill>
              <p:spPr>
                <a:xfrm>
                  <a:off x="4101979" y="6208952"/>
                  <a:ext cx="160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08" name="Freihand 507">
                  <a:extLst>
                    <a:ext uri="{FF2B5EF4-FFF2-40B4-BE49-F238E27FC236}">
                      <a16:creationId xmlns:a16="http://schemas.microsoft.com/office/drawing/2014/main" id="{F03CDC89-F549-4226-B2CE-2C7498A35E41}"/>
                    </a:ext>
                  </a:extLst>
                </p14:cNvPr>
                <p14:cNvContentPartPr/>
                <p14:nvPr/>
              </p14:nvContentPartPr>
              <p14:xfrm>
                <a:off x="4098739" y="6093032"/>
                <a:ext cx="166320" cy="38520"/>
              </p14:xfrm>
            </p:contentPart>
          </mc:Choice>
          <mc:Fallback>
            <p:pic>
              <p:nvPicPr>
                <p:cNvPr id="508" name="Freihand 507">
                  <a:extLst>
                    <a:ext uri="{FF2B5EF4-FFF2-40B4-BE49-F238E27FC236}">
                      <a16:creationId xmlns:a16="http://schemas.microsoft.com/office/drawing/2014/main" id="{F03CDC89-F549-4226-B2CE-2C7498A35E41}"/>
                    </a:ext>
                  </a:extLst>
                </p:cNvPr>
                <p:cNvPicPr/>
                <p:nvPr/>
              </p:nvPicPr>
              <p:blipFill>
                <a:blip r:embed="rId795"/>
                <a:stretch>
                  <a:fillRect/>
                </a:stretch>
              </p:blipFill>
              <p:spPr>
                <a:xfrm>
                  <a:off x="4094419" y="6088712"/>
                  <a:ext cx="1749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09" name="Freihand 508">
                  <a:extLst>
                    <a:ext uri="{FF2B5EF4-FFF2-40B4-BE49-F238E27FC236}">
                      <a16:creationId xmlns:a16="http://schemas.microsoft.com/office/drawing/2014/main" id="{AFE824EE-7660-42D6-A5ED-409048DDBBDD}"/>
                    </a:ext>
                  </a:extLst>
                </p14:cNvPr>
                <p14:cNvContentPartPr/>
                <p14:nvPr/>
              </p14:nvContentPartPr>
              <p14:xfrm>
                <a:off x="4302499" y="6156392"/>
                <a:ext cx="95400" cy="65520"/>
              </p14:xfrm>
            </p:contentPart>
          </mc:Choice>
          <mc:Fallback>
            <p:pic>
              <p:nvPicPr>
                <p:cNvPr id="509" name="Freihand 508">
                  <a:extLst>
                    <a:ext uri="{FF2B5EF4-FFF2-40B4-BE49-F238E27FC236}">
                      <a16:creationId xmlns:a16="http://schemas.microsoft.com/office/drawing/2014/main" id="{AFE824EE-7660-42D6-A5ED-409048DDBBDD}"/>
                    </a:ext>
                  </a:extLst>
                </p:cNvPr>
                <p:cNvPicPr/>
                <p:nvPr/>
              </p:nvPicPr>
              <p:blipFill>
                <a:blip r:embed="rId797"/>
                <a:stretch>
                  <a:fillRect/>
                </a:stretch>
              </p:blipFill>
              <p:spPr>
                <a:xfrm>
                  <a:off x="4298179" y="6152072"/>
                  <a:ext cx="1040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10" name="Freihand 509">
                  <a:extLst>
                    <a:ext uri="{FF2B5EF4-FFF2-40B4-BE49-F238E27FC236}">
                      <a16:creationId xmlns:a16="http://schemas.microsoft.com/office/drawing/2014/main" id="{5FC1F09A-8103-45B4-BF4C-AEB1E88723FD}"/>
                    </a:ext>
                  </a:extLst>
                </p14:cNvPr>
                <p14:cNvContentPartPr/>
                <p14:nvPr/>
              </p14:nvContentPartPr>
              <p14:xfrm>
                <a:off x="4439299" y="6126872"/>
                <a:ext cx="245880" cy="83520"/>
              </p14:xfrm>
            </p:contentPart>
          </mc:Choice>
          <mc:Fallback>
            <p:pic>
              <p:nvPicPr>
                <p:cNvPr id="510" name="Freihand 509">
                  <a:extLst>
                    <a:ext uri="{FF2B5EF4-FFF2-40B4-BE49-F238E27FC236}">
                      <a16:creationId xmlns:a16="http://schemas.microsoft.com/office/drawing/2014/main" id="{5FC1F09A-8103-45B4-BF4C-AEB1E88723FD}"/>
                    </a:ext>
                  </a:extLst>
                </p:cNvPr>
                <p:cNvPicPr/>
                <p:nvPr/>
              </p:nvPicPr>
              <p:blipFill>
                <a:blip r:embed="rId799"/>
                <a:stretch>
                  <a:fillRect/>
                </a:stretch>
              </p:blipFill>
              <p:spPr>
                <a:xfrm>
                  <a:off x="4434979" y="6122552"/>
                  <a:ext cx="254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11" name="Freihand 510">
                  <a:extLst>
                    <a:ext uri="{FF2B5EF4-FFF2-40B4-BE49-F238E27FC236}">
                      <a16:creationId xmlns:a16="http://schemas.microsoft.com/office/drawing/2014/main" id="{B0230899-FF2B-4EB3-A2FD-5A7E378DD58A}"/>
                    </a:ext>
                  </a:extLst>
                </p14:cNvPr>
                <p14:cNvContentPartPr/>
                <p14:nvPr/>
              </p14:nvContentPartPr>
              <p14:xfrm>
                <a:off x="4694539" y="6053432"/>
                <a:ext cx="154440" cy="119520"/>
              </p14:xfrm>
            </p:contentPart>
          </mc:Choice>
          <mc:Fallback>
            <p:pic>
              <p:nvPicPr>
                <p:cNvPr id="511" name="Freihand 510">
                  <a:extLst>
                    <a:ext uri="{FF2B5EF4-FFF2-40B4-BE49-F238E27FC236}">
                      <a16:creationId xmlns:a16="http://schemas.microsoft.com/office/drawing/2014/main" id="{B0230899-FF2B-4EB3-A2FD-5A7E378DD58A}"/>
                    </a:ext>
                  </a:extLst>
                </p:cNvPr>
                <p:cNvPicPr/>
                <p:nvPr/>
              </p:nvPicPr>
              <p:blipFill>
                <a:blip r:embed="rId801"/>
                <a:stretch>
                  <a:fillRect/>
                </a:stretch>
              </p:blipFill>
              <p:spPr>
                <a:xfrm>
                  <a:off x="4690219" y="6049112"/>
                  <a:ext cx="163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12" name="Freihand 511">
                  <a:extLst>
                    <a:ext uri="{FF2B5EF4-FFF2-40B4-BE49-F238E27FC236}">
                      <a16:creationId xmlns:a16="http://schemas.microsoft.com/office/drawing/2014/main" id="{9A767667-1F67-4676-B700-80B768E2DEA5}"/>
                    </a:ext>
                  </a:extLst>
                </p14:cNvPr>
                <p14:cNvContentPartPr/>
                <p14:nvPr/>
              </p14:nvContentPartPr>
              <p14:xfrm>
                <a:off x="4799659" y="6058832"/>
                <a:ext cx="102960" cy="131040"/>
              </p14:xfrm>
            </p:contentPart>
          </mc:Choice>
          <mc:Fallback>
            <p:pic>
              <p:nvPicPr>
                <p:cNvPr id="512" name="Freihand 511">
                  <a:extLst>
                    <a:ext uri="{FF2B5EF4-FFF2-40B4-BE49-F238E27FC236}">
                      <a16:creationId xmlns:a16="http://schemas.microsoft.com/office/drawing/2014/main" id="{9A767667-1F67-4676-B700-80B768E2DEA5}"/>
                    </a:ext>
                  </a:extLst>
                </p:cNvPr>
                <p:cNvPicPr/>
                <p:nvPr/>
              </p:nvPicPr>
              <p:blipFill>
                <a:blip r:embed="rId803"/>
                <a:stretch>
                  <a:fillRect/>
                </a:stretch>
              </p:blipFill>
              <p:spPr>
                <a:xfrm>
                  <a:off x="4795339" y="6054512"/>
                  <a:ext cx="111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13" name="Freihand 512">
                  <a:extLst>
                    <a:ext uri="{FF2B5EF4-FFF2-40B4-BE49-F238E27FC236}">
                      <a16:creationId xmlns:a16="http://schemas.microsoft.com/office/drawing/2014/main" id="{9AB52518-FDF6-431F-8A58-68BE0CA97DBD}"/>
                    </a:ext>
                  </a:extLst>
                </p14:cNvPr>
                <p14:cNvContentPartPr/>
                <p14:nvPr/>
              </p14:nvContentPartPr>
              <p14:xfrm>
                <a:off x="4789579" y="6042632"/>
                <a:ext cx="46800" cy="3600"/>
              </p14:xfrm>
            </p:contentPart>
          </mc:Choice>
          <mc:Fallback>
            <p:pic>
              <p:nvPicPr>
                <p:cNvPr id="513" name="Freihand 512">
                  <a:extLst>
                    <a:ext uri="{FF2B5EF4-FFF2-40B4-BE49-F238E27FC236}">
                      <a16:creationId xmlns:a16="http://schemas.microsoft.com/office/drawing/2014/main" id="{9AB52518-FDF6-431F-8A58-68BE0CA97DBD}"/>
                    </a:ext>
                  </a:extLst>
                </p:cNvPr>
                <p:cNvPicPr/>
                <p:nvPr/>
              </p:nvPicPr>
              <p:blipFill>
                <a:blip r:embed="rId805"/>
                <a:stretch>
                  <a:fillRect/>
                </a:stretch>
              </p:blipFill>
              <p:spPr>
                <a:xfrm>
                  <a:off x="4785259" y="6038312"/>
                  <a:ext cx="55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14" name="Freihand 513">
                  <a:extLst>
                    <a:ext uri="{FF2B5EF4-FFF2-40B4-BE49-F238E27FC236}">
                      <a16:creationId xmlns:a16="http://schemas.microsoft.com/office/drawing/2014/main" id="{C0A4FAE9-24F7-485A-AC3D-F2A893FBAD14}"/>
                    </a:ext>
                  </a:extLst>
                </p14:cNvPr>
                <p14:cNvContentPartPr/>
                <p14:nvPr/>
              </p14:nvContentPartPr>
              <p14:xfrm>
                <a:off x="4935739" y="6111752"/>
                <a:ext cx="18000" cy="85680"/>
              </p14:xfrm>
            </p:contentPart>
          </mc:Choice>
          <mc:Fallback>
            <p:pic>
              <p:nvPicPr>
                <p:cNvPr id="514" name="Freihand 513">
                  <a:extLst>
                    <a:ext uri="{FF2B5EF4-FFF2-40B4-BE49-F238E27FC236}">
                      <a16:creationId xmlns:a16="http://schemas.microsoft.com/office/drawing/2014/main" id="{C0A4FAE9-24F7-485A-AC3D-F2A893FBAD14}"/>
                    </a:ext>
                  </a:extLst>
                </p:cNvPr>
                <p:cNvPicPr/>
                <p:nvPr/>
              </p:nvPicPr>
              <p:blipFill>
                <a:blip r:embed="rId807"/>
                <a:stretch>
                  <a:fillRect/>
                </a:stretch>
              </p:blipFill>
              <p:spPr>
                <a:xfrm>
                  <a:off x="4931419" y="6107432"/>
                  <a:ext cx="26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15" name="Freihand 514">
                  <a:extLst>
                    <a:ext uri="{FF2B5EF4-FFF2-40B4-BE49-F238E27FC236}">
                      <a16:creationId xmlns:a16="http://schemas.microsoft.com/office/drawing/2014/main" id="{75EB6D47-52AF-4797-8B41-706D4D218D23}"/>
                    </a:ext>
                  </a:extLst>
                </p14:cNvPr>
                <p14:cNvContentPartPr/>
                <p14:nvPr/>
              </p14:nvContentPartPr>
              <p14:xfrm>
                <a:off x="4960579" y="6072512"/>
                <a:ext cx="22680" cy="46800"/>
              </p14:xfrm>
            </p:contentPart>
          </mc:Choice>
          <mc:Fallback>
            <p:pic>
              <p:nvPicPr>
                <p:cNvPr id="515" name="Freihand 514">
                  <a:extLst>
                    <a:ext uri="{FF2B5EF4-FFF2-40B4-BE49-F238E27FC236}">
                      <a16:creationId xmlns:a16="http://schemas.microsoft.com/office/drawing/2014/main" id="{75EB6D47-52AF-4797-8B41-706D4D218D23}"/>
                    </a:ext>
                  </a:extLst>
                </p:cNvPr>
                <p:cNvPicPr/>
                <p:nvPr/>
              </p:nvPicPr>
              <p:blipFill>
                <a:blip r:embed="rId809"/>
                <a:stretch>
                  <a:fillRect/>
                </a:stretch>
              </p:blipFill>
              <p:spPr>
                <a:xfrm>
                  <a:off x="4956259" y="6068192"/>
                  <a:ext cx="31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16" name="Freihand 515">
                  <a:extLst>
                    <a:ext uri="{FF2B5EF4-FFF2-40B4-BE49-F238E27FC236}">
                      <a16:creationId xmlns:a16="http://schemas.microsoft.com/office/drawing/2014/main" id="{C4F3F82A-00E6-4EDF-BE3D-C6B25D4BB0A1}"/>
                    </a:ext>
                  </a:extLst>
                </p14:cNvPr>
                <p14:cNvContentPartPr/>
                <p14:nvPr/>
              </p14:nvContentPartPr>
              <p14:xfrm>
                <a:off x="4995499" y="6002672"/>
                <a:ext cx="270000" cy="173880"/>
              </p14:xfrm>
            </p:contentPart>
          </mc:Choice>
          <mc:Fallback>
            <p:pic>
              <p:nvPicPr>
                <p:cNvPr id="516" name="Freihand 515">
                  <a:extLst>
                    <a:ext uri="{FF2B5EF4-FFF2-40B4-BE49-F238E27FC236}">
                      <a16:creationId xmlns:a16="http://schemas.microsoft.com/office/drawing/2014/main" id="{C4F3F82A-00E6-4EDF-BE3D-C6B25D4BB0A1}"/>
                    </a:ext>
                  </a:extLst>
                </p:cNvPr>
                <p:cNvPicPr/>
                <p:nvPr/>
              </p:nvPicPr>
              <p:blipFill>
                <a:blip r:embed="rId811"/>
                <a:stretch>
                  <a:fillRect/>
                </a:stretch>
              </p:blipFill>
              <p:spPr>
                <a:xfrm>
                  <a:off x="4991179" y="5998352"/>
                  <a:ext cx="278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18" name="Freihand 517">
                  <a:extLst>
                    <a:ext uri="{FF2B5EF4-FFF2-40B4-BE49-F238E27FC236}">
                      <a16:creationId xmlns:a16="http://schemas.microsoft.com/office/drawing/2014/main" id="{A8C630EE-36B6-4BD5-A5C0-5CA1ACFABB6B}"/>
                    </a:ext>
                  </a:extLst>
                </p14:cNvPr>
                <p14:cNvContentPartPr/>
                <p14:nvPr/>
              </p14:nvContentPartPr>
              <p14:xfrm>
                <a:off x="5394379" y="6073592"/>
                <a:ext cx="29160" cy="145440"/>
              </p14:xfrm>
            </p:contentPart>
          </mc:Choice>
          <mc:Fallback>
            <p:pic>
              <p:nvPicPr>
                <p:cNvPr id="518" name="Freihand 517">
                  <a:extLst>
                    <a:ext uri="{FF2B5EF4-FFF2-40B4-BE49-F238E27FC236}">
                      <a16:creationId xmlns:a16="http://schemas.microsoft.com/office/drawing/2014/main" id="{A8C630EE-36B6-4BD5-A5C0-5CA1ACFABB6B}"/>
                    </a:ext>
                  </a:extLst>
                </p:cNvPr>
                <p:cNvPicPr/>
                <p:nvPr/>
              </p:nvPicPr>
              <p:blipFill>
                <a:blip r:embed="rId813"/>
                <a:stretch>
                  <a:fillRect/>
                </a:stretch>
              </p:blipFill>
              <p:spPr>
                <a:xfrm>
                  <a:off x="5390059" y="6069272"/>
                  <a:ext cx="37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19" name="Freihand 518">
                  <a:extLst>
                    <a:ext uri="{FF2B5EF4-FFF2-40B4-BE49-F238E27FC236}">
                      <a16:creationId xmlns:a16="http://schemas.microsoft.com/office/drawing/2014/main" id="{CEEDD758-CF1D-4068-B5CA-261C92BC5B6C}"/>
                    </a:ext>
                  </a:extLst>
                </p14:cNvPr>
                <p14:cNvContentPartPr/>
                <p14:nvPr/>
              </p14:nvContentPartPr>
              <p14:xfrm>
                <a:off x="5323819" y="6045872"/>
                <a:ext cx="166680" cy="154800"/>
              </p14:xfrm>
            </p:contentPart>
          </mc:Choice>
          <mc:Fallback>
            <p:pic>
              <p:nvPicPr>
                <p:cNvPr id="519" name="Freihand 518">
                  <a:extLst>
                    <a:ext uri="{FF2B5EF4-FFF2-40B4-BE49-F238E27FC236}">
                      <a16:creationId xmlns:a16="http://schemas.microsoft.com/office/drawing/2014/main" id="{CEEDD758-CF1D-4068-B5CA-261C92BC5B6C}"/>
                    </a:ext>
                  </a:extLst>
                </p:cNvPr>
                <p:cNvPicPr/>
                <p:nvPr/>
              </p:nvPicPr>
              <p:blipFill>
                <a:blip r:embed="rId815"/>
                <a:stretch>
                  <a:fillRect/>
                </a:stretch>
              </p:blipFill>
              <p:spPr>
                <a:xfrm>
                  <a:off x="5319499" y="6041552"/>
                  <a:ext cx="175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21" name="Freihand 520">
                  <a:extLst>
                    <a:ext uri="{FF2B5EF4-FFF2-40B4-BE49-F238E27FC236}">
                      <a16:creationId xmlns:a16="http://schemas.microsoft.com/office/drawing/2014/main" id="{62BA1C4D-04D1-4C8B-BEA6-20AFD0D1E161}"/>
                    </a:ext>
                  </a:extLst>
                </p14:cNvPr>
                <p14:cNvContentPartPr/>
                <p14:nvPr/>
              </p14:nvContentPartPr>
              <p14:xfrm>
                <a:off x="5601739" y="6032912"/>
                <a:ext cx="8640" cy="147600"/>
              </p14:xfrm>
            </p:contentPart>
          </mc:Choice>
          <mc:Fallback>
            <p:pic>
              <p:nvPicPr>
                <p:cNvPr id="521" name="Freihand 520">
                  <a:extLst>
                    <a:ext uri="{FF2B5EF4-FFF2-40B4-BE49-F238E27FC236}">
                      <a16:creationId xmlns:a16="http://schemas.microsoft.com/office/drawing/2014/main" id="{62BA1C4D-04D1-4C8B-BEA6-20AFD0D1E161}"/>
                    </a:ext>
                  </a:extLst>
                </p:cNvPr>
                <p:cNvPicPr/>
                <p:nvPr/>
              </p:nvPicPr>
              <p:blipFill>
                <a:blip r:embed="rId817"/>
                <a:stretch>
                  <a:fillRect/>
                </a:stretch>
              </p:blipFill>
              <p:spPr>
                <a:xfrm>
                  <a:off x="5597419" y="6028592"/>
                  <a:ext cx="17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22" name="Freihand 521">
                  <a:extLst>
                    <a:ext uri="{FF2B5EF4-FFF2-40B4-BE49-F238E27FC236}">
                      <a16:creationId xmlns:a16="http://schemas.microsoft.com/office/drawing/2014/main" id="{885E34C3-99B6-4BB2-A160-0BA4F3E27974}"/>
                    </a:ext>
                  </a:extLst>
                </p14:cNvPr>
                <p14:cNvContentPartPr/>
                <p14:nvPr/>
              </p14:nvContentPartPr>
              <p14:xfrm>
                <a:off x="5536219" y="6118592"/>
                <a:ext cx="143280" cy="88920"/>
              </p14:xfrm>
            </p:contentPart>
          </mc:Choice>
          <mc:Fallback>
            <p:pic>
              <p:nvPicPr>
                <p:cNvPr id="522" name="Freihand 521">
                  <a:extLst>
                    <a:ext uri="{FF2B5EF4-FFF2-40B4-BE49-F238E27FC236}">
                      <a16:creationId xmlns:a16="http://schemas.microsoft.com/office/drawing/2014/main" id="{885E34C3-99B6-4BB2-A160-0BA4F3E27974}"/>
                    </a:ext>
                  </a:extLst>
                </p:cNvPr>
                <p:cNvPicPr/>
                <p:nvPr/>
              </p:nvPicPr>
              <p:blipFill>
                <a:blip r:embed="rId819"/>
                <a:stretch>
                  <a:fillRect/>
                </a:stretch>
              </p:blipFill>
              <p:spPr>
                <a:xfrm>
                  <a:off x="5531899" y="6114272"/>
                  <a:ext cx="151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24" name="Freihand 523">
                  <a:extLst>
                    <a:ext uri="{FF2B5EF4-FFF2-40B4-BE49-F238E27FC236}">
                      <a16:creationId xmlns:a16="http://schemas.microsoft.com/office/drawing/2014/main" id="{4E490781-9629-4ED6-A4DC-D2FB06EF6965}"/>
                    </a:ext>
                  </a:extLst>
                </p14:cNvPr>
                <p14:cNvContentPartPr/>
                <p14:nvPr/>
              </p14:nvContentPartPr>
              <p14:xfrm>
                <a:off x="5829619" y="6097352"/>
                <a:ext cx="260640" cy="93600"/>
              </p14:xfrm>
            </p:contentPart>
          </mc:Choice>
          <mc:Fallback>
            <p:pic>
              <p:nvPicPr>
                <p:cNvPr id="524" name="Freihand 523">
                  <a:extLst>
                    <a:ext uri="{FF2B5EF4-FFF2-40B4-BE49-F238E27FC236}">
                      <a16:creationId xmlns:a16="http://schemas.microsoft.com/office/drawing/2014/main" id="{4E490781-9629-4ED6-A4DC-D2FB06EF6965}"/>
                    </a:ext>
                  </a:extLst>
                </p:cNvPr>
                <p:cNvPicPr/>
                <p:nvPr/>
              </p:nvPicPr>
              <p:blipFill>
                <a:blip r:embed="rId821"/>
                <a:stretch>
                  <a:fillRect/>
                </a:stretch>
              </p:blipFill>
              <p:spPr>
                <a:xfrm>
                  <a:off x="5825299" y="6093032"/>
                  <a:ext cx="269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25" name="Freihand 524">
                  <a:extLst>
                    <a:ext uri="{FF2B5EF4-FFF2-40B4-BE49-F238E27FC236}">
                      <a16:creationId xmlns:a16="http://schemas.microsoft.com/office/drawing/2014/main" id="{47266665-1198-46EF-B63D-A267C746B5CF}"/>
                    </a:ext>
                  </a:extLst>
                </p14:cNvPr>
                <p14:cNvContentPartPr/>
                <p14:nvPr/>
              </p14:nvContentPartPr>
              <p14:xfrm>
                <a:off x="6148939" y="6010952"/>
                <a:ext cx="184680" cy="164160"/>
              </p14:xfrm>
            </p:contentPart>
          </mc:Choice>
          <mc:Fallback>
            <p:pic>
              <p:nvPicPr>
                <p:cNvPr id="525" name="Freihand 524">
                  <a:extLst>
                    <a:ext uri="{FF2B5EF4-FFF2-40B4-BE49-F238E27FC236}">
                      <a16:creationId xmlns:a16="http://schemas.microsoft.com/office/drawing/2014/main" id="{47266665-1198-46EF-B63D-A267C746B5CF}"/>
                    </a:ext>
                  </a:extLst>
                </p:cNvPr>
                <p:cNvPicPr/>
                <p:nvPr/>
              </p:nvPicPr>
              <p:blipFill>
                <a:blip r:embed="rId823"/>
                <a:stretch>
                  <a:fillRect/>
                </a:stretch>
              </p:blipFill>
              <p:spPr>
                <a:xfrm>
                  <a:off x="6144619" y="6006632"/>
                  <a:ext cx="193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272" name="Freihand 271">
                  <a:extLst>
                    <a:ext uri="{FF2B5EF4-FFF2-40B4-BE49-F238E27FC236}">
                      <a16:creationId xmlns:a16="http://schemas.microsoft.com/office/drawing/2014/main" id="{546149DF-C151-42CF-8F30-B89690ABB8D9}"/>
                    </a:ext>
                  </a:extLst>
                </p14:cNvPr>
                <p14:cNvContentPartPr/>
                <p14:nvPr/>
              </p14:nvContentPartPr>
              <p14:xfrm>
                <a:off x="428539" y="4871552"/>
                <a:ext cx="118440" cy="152640"/>
              </p14:xfrm>
            </p:contentPart>
          </mc:Choice>
          <mc:Fallback>
            <p:pic>
              <p:nvPicPr>
                <p:cNvPr id="272" name="Freihand 271">
                  <a:extLst>
                    <a:ext uri="{FF2B5EF4-FFF2-40B4-BE49-F238E27FC236}">
                      <a16:creationId xmlns:a16="http://schemas.microsoft.com/office/drawing/2014/main" id="{546149DF-C151-42CF-8F30-B89690ABB8D9}"/>
                    </a:ext>
                  </a:extLst>
                </p:cNvPr>
                <p:cNvPicPr/>
                <p:nvPr/>
              </p:nvPicPr>
              <p:blipFill>
                <a:blip r:embed="rId825"/>
                <a:stretch>
                  <a:fillRect/>
                </a:stretch>
              </p:blipFill>
              <p:spPr>
                <a:xfrm>
                  <a:off x="424219" y="4867232"/>
                  <a:ext cx="127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273" name="Freihand 272">
                  <a:extLst>
                    <a:ext uri="{FF2B5EF4-FFF2-40B4-BE49-F238E27FC236}">
                      <a16:creationId xmlns:a16="http://schemas.microsoft.com/office/drawing/2014/main" id="{813B502B-9DCC-4882-9362-03B2AC988EE8}"/>
                    </a:ext>
                  </a:extLst>
                </p14:cNvPr>
                <p14:cNvContentPartPr/>
                <p14:nvPr/>
              </p14:nvContentPartPr>
              <p14:xfrm>
                <a:off x="520339" y="4875872"/>
                <a:ext cx="54720" cy="168840"/>
              </p14:xfrm>
            </p:contentPart>
          </mc:Choice>
          <mc:Fallback>
            <p:pic>
              <p:nvPicPr>
                <p:cNvPr id="273" name="Freihand 272">
                  <a:extLst>
                    <a:ext uri="{FF2B5EF4-FFF2-40B4-BE49-F238E27FC236}">
                      <a16:creationId xmlns:a16="http://schemas.microsoft.com/office/drawing/2014/main" id="{813B502B-9DCC-4882-9362-03B2AC988EE8}"/>
                    </a:ext>
                  </a:extLst>
                </p:cNvPr>
                <p:cNvPicPr/>
                <p:nvPr/>
              </p:nvPicPr>
              <p:blipFill>
                <a:blip r:embed="rId827"/>
                <a:stretch>
                  <a:fillRect/>
                </a:stretch>
              </p:blipFill>
              <p:spPr>
                <a:xfrm>
                  <a:off x="516019" y="4871552"/>
                  <a:ext cx="633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274" name="Freihand 273">
                  <a:extLst>
                    <a:ext uri="{FF2B5EF4-FFF2-40B4-BE49-F238E27FC236}">
                      <a16:creationId xmlns:a16="http://schemas.microsoft.com/office/drawing/2014/main" id="{34AB5AF7-9A88-4341-BC2A-5207CBD1563B}"/>
                    </a:ext>
                  </a:extLst>
                </p14:cNvPr>
                <p14:cNvContentPartPr/>
                <p14:nvPr/>
              </p14:nvContentPartPr>
              <p14:xfrm>
                <a:off x="437539" y="5016272"/>
                <a:ext cx="101880" cy="6840"/>
              </p14:xfrm>
            </p:contentPart>
          </mc:Choice>
          <mc:Fallback>
            <p:pic>
              <p:nvPicPr>
                <p:cNvPr id="274" name="Freihand 273">
                  <a:extLst>
                    <a:ext uri="{FF2B5EF4-FFF2-40B4-BE49-F238E27FC236}">
                      <a16:creationId xmlns:a16="http://schemas.microsoft.com/office/drawing/2014/main" id="{34AB5AF7-9A88-4341-BC2A-5207CBD1563B}"/>
                    </a:ext>
                  </a:extLst>
                </p:cNvPr>
                <p:cNvPicPr/>
                <p:nvPr/>
              </p:nvPicPr>
              <p:blipFill>
                <a:blip r:embed="rId829"/>
                <a:stretch>
                  <a:fillRect/>
                </a:stretch>
              </p:blipFill>
              <p:spPr>
                <a:xfrm>
                  <a:off x="433219" y="5011952"/>
                  <a:ext cx="110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275" name="Freihand 274">
                  <a:extLst>
                    <a:ext uri="{FF2B5EF4-FFF2-40B4-BE49-F238E27FC236}">
                      <a16:creationId xmlns:a16="http://schemas.microsoft.com/office/drawing/2014/main" id="{7DD36CA5-747C-4B9B-B0F3-E04D728CA672}"/>
                    </a:ext>
                  </a:extLst>
                </p14:cNvPr>
                <p14:cNvContentPartPr/>
                <p14:nvPr/>
              </p14:nvContentPartPr>
              <p14:xfrm>
                <a:off x="583339" y="4883072"/>
                <a:ext cx="101160" cy="168480"/>
              </p14:xfrm>
            </p:contentPart>
          </mc:Choice>
          <mc:Fallback>
            <p:pic>
              <p:nvPicPr>
                <p:cNvPr id="275" name="Freihand 274">
                  <a:extLst>
                    <a:ext uri="{FF2B5EF4-FFF2-40B4-BE49-F238E27FC236}">
                      <a16:creationId xmlns:a16="http://schemas.microsoft.com/office/drawing/2014/main" id="{7DD36CA5-747C-4B9B-B0F3-E04D728CA672}"/>
                    </a:ext>
                  </a:extLst>
                </p:cNvPr>
                <p:cNvPicPr/>
                <p:nvPr/>
              </p:nvPicPr>
              <p:blipFill>
                <a:blip r:embed="rId831"/>
                <a:stretch>
                  <a:fillRect/>
                </a:stretch>
              </p:blipFill>
              <p:spPr>
                <a:xfrm>
                  <a:off x="579019" y="4878752"/>
                  <a:ext cx="109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276" name="Freihand 275">
                  <a:extLst>
                    <a:ext uri="{FF2B5EF4-FFF2-40B4-BE49-F238E27FC236}">
                      <a16:creationId xmlns:a16="http://schemas.microsoft.com/office/drawing/2014/main" id="{E5E1605E-86B8-4E47-AD30-57F005210A96}"/>
                    </a:ext>
                  </a:extLst>
                </p14:cNvPr>
                <p14:cNvContentPartPr/>
                <p14:nvPr/>
              </p14:nvContentPartPr>
              <p14:xfrm>
                <a:off x="310819" y="4892432"/>
                <a:ext cx="10800" cy="155520"/>
              </p14:xfrm>
            </p:contentPart>
          </mc:Choice>
          <mc:Fallback>
            <p:pic>
              <p:nvPicPr>
                <p:cNvPr id="276" name="Freihand 275">
                  <a:extLst>
                    <a:ext uri="{FF2B5EF4-FFF2-40B4-BE49-F238E27FC236}">
                      <a16:creationId xmlns:a16="http://schemas.microsoft.com/office/drawing/2014/main" id="{E5E1605E-86B8-4E47-AD30-57F005210A96}"/>
                    </a:ext>
                  </a:extLst>
                </p:cNvPr>
                <p:cNvPicPr/>
                <p:nvPr/>
              </p:nvPicPr>
              <p:blipFill>
                <a:blip r:embed="rId833"/>
                <a:stretch>
                  <a:fillRect/>
                </a:stretch>
              </p:blipFill>
              <p:spPr>
                <a:xfrm>
                  <a:off x="306499" y="4888112"/>
                  <a:ext cx="19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277" name="Freihand 276">
                  <a:extLst>
                    <a:ext uri="{FF2B5EF4-FFF2-40B4-BE49-F238E27FC236}">
                      <a16:creationId xmlns:a16="http://schemas.microsoft.com/office/drawing/2014/main" id="{F62956C2-26C3-44D9-96CE-F3EF677802C5}"/>
                    </a:ext>
                  </a:extLst>
                </p14:cNvPr>
                <p14:cNvContentPartPr/>
                <p14:nvPr/>
              </p14:nvContentPartPr>
              <p14:xfrm>
                <a:off x="255019" y="4948232"/>
                <a:ext cx="132120" cy="7560"/>
              </p14:xfrm>
            </p:contentPart>
          </mc:Choice>
          <mc:Fallback>
            <p:pic>
              <p:nvPicPr>
                <p:cNvPr id="277" name="Freihand 276">
                  <a:extLst>
                    <a:ext uri="{FF2B5EF4-FFF2-40B4-BE49-F238E27FC236}">
                      <a16:creationId xmlns:a16="http://schemas.microsoft.com/office/drawing/2014/main" id="{F62956C2-26C3-44D9-96CE-F3EF677802C5}"/>
                    </a:ext>
                  </a:extLst>
                </p:cNvPr>
                <p:cNvPicPr/>
                <p:nvPr/>
              </p:nvPicPr>
              <p:blipFill>
                <a:blip r:embed="rId835"/>
                <a:stretch>
                  <a:fillRect/>
                </a:stretch>
              </p:blipFill>
              <p:spPr>
                <a:xfrm>
                  <a:off x="250699" y="4943912"/>
                  <a:ext cx="1407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27" name="Freihand 526">
                  <a:extLst>
                    <a:ext uri="{FF2B5EF4-FFF2-40B4-BE49-F238E27FC236}">
                      <a16:creationId xmlns:a16="http://schemas.microsoft.com/office/drawing/2014/main" id="{A7305502-448C-40F3-B63B-05E4F66F71AF}"/>
                    </a:ext>
                  </a:extLst>
                </p14:cNvPr>
                <p14:cNvContentPartPr/>
                <p14:nvPr/>
              </p14:nvContentPartPr>
              <p14:xfrm>
                <a:off x="194179" y="4640792"/>
                <a:ext cx="609480" cy="574200"/>
              </p14:xfrm>
            </p:contentPart>
          </mc:Choice>
          <mc:Fallback>
            <p:pic>
              <p:nvPicPr>
                <p:cNvPr id="527" name="Freihand 526">
                  <a:extLst>
                    <a:ext uri="{FF2B5EF4-FFF2-40B4-BE49-F238E27FC236}">
                      <a16:creationId xmlns:a16="http://schemas.microsoft.com/office/drawing/2014/main" id="{A7305502-448C-40F3-B63B-05E4F66F71AF}"/>
                    </a:ext>
                  </a:extLst>
                </p:cNvPr>
                <p:cNvPicPr/>
                <p:nvPr/>
              </p:nvPicPr>
              <p:blipFill>
                <a:blip r:embed="rId837"/>
                <a:stretch>
                  <a:fillRect/>
                </a:stretch>
              </p:blipFill>
              <p:spPr>
                <a:xfrm>
                  <a:off x="189859" y="4636472"/>
                  <a:ext cx="618120" cy="5828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29" name="Freihand 528">
                  <a:extLst>
                    <a:ext uri="{FF2B5EF4-FFF2-40B4-BE49-F238E27FC236}">
                      <a16:creationId xmlns:a16="http://schemas.microsoft.com/office/drawing/2014/main" id="{45107C3F-3FD6-4ED5-992B-B15874E9F075}"/>
                    </a:ext>
                  </a:extLst>
                </p14:cNvPr>
                <p14:cNvContentPartPr/>
                <p14:nvPr/>
              </p14:nvContentPartPr>
              <p14:xfrm>
                <a:off x="6476899" y="6094112"/>
                <a:ext cx="54360" cy="48960"/>
              </p14:xfrm>
            </p:contentPart>
          </mc:Choice>
          <mc:Fallback>
            <p:pic>
              <p:nvPicPr>
                <p:cNvPr id="529" name="Freihand 528">
                  <a:extLst>
                    <a:ext uri="{FF2B5EF4-FFF2-40B4-BE49-F238E27FC236}">
                      <a16:creationId xmlns:a16="http://schemas.microsoft.com/office/drawing/2014/main" id="{45107C3F-3FD6-4ED5-992B-B15874E9F075}"/>
                    </a:ext>
                  </a:extLst>
                </p:cNvPr>
                <p:cNvPicPr/>
                <p:nvPr/>
              </p:nvPicPr>
              <p:blipFill>
                <a:blip r:embed="rId839"/>
                <a:stretch>
                  <a:fillRect/>
                </a:stretch>
              </p:blipFill>
              <p:spPr>
                <a:xfrm>
                  <a:off x="6472579" y="6089792"/>
                  <a:ext cx="63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30" name="Freihand 529">
                  <a:extLst>
                    <a:ext uri="{FF2B5EF4-FFF2-40B4-BE49-F238E27FC236}">
                      <a16:creationId xmlns:a16="http://schemas.microsoft.com/office/drawing/2014/main" id="{92B379B3-2E24-471E-BA8A-E0B4667D391F}"/>
                    </a:ext>
                  </a:extLst>
                </p14:cNvPr>
                <p14:cNvContentPartPr/>
                <p14:nvPr/>
              </p14:nvContentPartPr>
              <p14:xfrm>
                <a:off x="6463579" y="6084032"/>
                <a:ext cx="71640" cy="101520"/>
              </p14:xfrm>
            </p:contentPart>
          </mc:Choice>
          <mc:Fallback>
            <p:pic>
              <p:nvPicPr>
                <p:cNvPr id="530" name="Freihand 529">
                  <a:extLst>
                    <a:ext uri="{FF2B5EF4-FFF2-40B4-BE49-F238E27FC236}">
                      <a16:creationId xmlns:a16="http://schemas.microsoft.com/office/drawing/2014/main" id="{92B379B3-2E24-471E-BA8A-E0B4667D391F}"/>
                    </a:ext>
                  </a:extLst>
                </p:cNvPr>
                <p:cNvPicPr/>
                <p:nvPr/>
              </p:nvPicPr>
              <p:blipFill>
                <a:blip r:embed="rId841"/>
                <a:stretch>
                  <a:fillRect/>
                </a:stretch>
              </p:blipFill>
              <p:spPr>
                <a:xfrm>
                  <a:off x="6459259" y="6079712"/>
                  <a:ext cx="80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31" name="Freihand 530">
                  <a:extLst>
                    <a:ext uri="{FF2B5EF4-FFF2-40B4-BE49-F238E27FC236}">
                      <a16:creationId xmlns:a16="http://schemas.microsoft.com/office/drawing/2014/main" id="{DE00F0AC-7713-4D2F-8FF6-97612B6CD1B5}"/>
                    </a:ext>
                  </a:extLst>
                </p14:cNvPr>
                <p14:cNvContentPartPr/>
                <p14:nvPr/>
              </p14:nvContentPartPr>
              <p14:xfrm>
                <a:off x="6548179" y="6015992"/>
                <a:ext cx="197640" cy="139320"/>
              </p14:xfrm>
            </p:contentPart>
          </mc:Choice>
          <mc:Fallback>
            <p:pic>
              <p:nvPicPr>
                <p:cNvPr id="531" name="Freihand 530">
                  <a:extLst>
                    <a:ext uri="{FF2B5EF4-FFF2-40B4-BE49-F238E27FC236}">
                      <a16:creationId xmlns:a16="http://schemas.microsoft.com/office/drawing/2014/main" id="{DE00F0AC-7713-4D2F-8FF6-97612B6CD1B5}"/>
                    </a:ext>
                  </a:extLst>
                </p:cNvPr>
                <p:cNvPicPr/>
                <p:nvPr/>
              </p:nvPicPr>
              <p:blipFill>
                <a:blip r:embed="rId843"/>
                <a:stretch>
                  <a:fillRect/>
                </a:stretch>
              </p:blipFill>
              <p:spPr>
                <a:xfrm>
                  <a:off x="6543859" y="6011672"/>
                  <a:ext cx="206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32" name="Freihand 531">
                  <a:extLst>
                    <a:ext uri="{FF2B5EF4-FFF2-40B4-BE49-F238E27FC236}">
                      <a16:creationId xmlns:a16="http://schemas.microsoft.com/office/drawing/2014/main" id="{92DA400B-3104-4622-87BE-C09853ED4D62}"/>
                    </a:ext>
                  </a:extLst>
                </p14:cNvPr>
                <p14:cNvContentPartPr/>
                <p14:nvPr/>
              </p14:nvContentPartPr>
              <p14:xfrm>
                <a:off x="6728539" y="6012032"/>
                <a:ext cx="317520" cy="144000"/>
              </p14:xfrm>
            </p:contentPart>
          </mc:Choice>
          <mc:Fallback>
            <p:pic>
              <p:nvPicPr>
                <p:cNvPr id="532" name="Freihand 531">
                  <a:extLst>
                    <a:ext uri="{FF2B5EF4-FFF2-40B4-BE49-F238E27FC236}">
                      <a16:creationId xmlns:a16="http://schemas.microsoft.com/office/drawing/2014/main" id="{92DA400B-3104-4622-87BE-C09853ED4D62}"/>
                    </a:ext>
                  </a:extLst>
                </p:cNvPr>
                <p:cNvPicPr/>
                <p:nvPr/>
              </p:nvPicPr>
              <p:blipFill>
                <a:blip r:embed="rId845"/>
                <a:stretch>
                  <a:fillRect/>
                </a:stretch>
              </p:blipFill>
              <p:spPr>
                <a:xfrm>
                  <a:off x="6724219" y="6007712"/>
                  <a:ext cx="326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33" name="Freihand 532">
                  <a:extLst>
                    <a:ext uri="{FF2B5EF4-FFF2-40B4-BE49-F238E27FC236}">
                      <a16:creationId xmlns:a16="http://schemas.microsoft.com/office/drawing/2014/main" id="{84D0395E-7100-4BAA-AC74-3E1F2D76810C}"/>
                    </a:ext>
                  </a:extLst>
                </p14:cNvPr>
                <p14:cNvContentPartPr/>
                <p14:nvPr/>
              </p14:nvContentPartPr>
              <p14:xfrm>
                <a:off x="7035979" y="6020672"/>
                <a:ext cx="44640" cy="41040"/>
              </p14:xfrm>
            </p:contentPart>
          </mc:Choice>
          <mc:Fallback>
            <p:pic>
              <p:nvPicPr>
                <p:cNvPr id="533" name="Freihand 532">
                  <a:extLst>
                    <a:ext uri="{FF2B5EF4-FFF2-40B4-BE49-F238E27FC236}">
                      <a16:creationId xmlns:a16="http://schemas.microsoft.com/office/drawing/2014/main" id="{84D0395E-7100-4BAA-AC74-3E1F2D76810C}"/>
                    </a:ext>
                  </a:extLst>
                </p:cNvPr>
                <p:cNvPicPr/>
                <p:nvPr/>
              </p:nvPicPr>
              <p:blipFill>
                <a:blip r:embed="rId847"/>
                <a:stretch>
                  <a:fillRect/>
                </a:stretch>
              </p:blipFill>
              <p:spPr>
                <a:xfrm>
                  <a:off x="7031659" y="6016352"/>
                  <a:ext cx="53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34" name="Freihand 533">
                  <a:extLst>
                    <a:ext uri="{FF2B5EF4-FFF2-40B4-BE49-F238E27FC236}">
                      <a16:creationId xmlns:a16="http://schemas.microsoft.com/office/drawing/2014/main" id="{33A132F8-0339-4166-AC54-CAE39F546203}"/>
                    </a:ext>
                  </a:extLst>
                </p14:cNvPr>
                <p14:cNvContentPartPr/>
                <p14:nvPr/>
              </p14:nvContentPartPr>
              <p14:xfrm>
                <a:off x="7095019" y="6009512"/>
                <a:ext cx="116280" cy="122400"/>
              </p14:xfrm>
            </p:contentPart>
          </mc:Choice>
          <mc:Fallback>
            <p:pic>
              <p:nvPicPr>
                <p:cNvPr id="534" name="Freihand 533">
                  <a:extLst>
                    <a:ext uri="{FF2B5EF4-FFF2-40B4-BE49-F238E27FC236}">
                      <a16:creationId xmlns:a16="http://schemas.microsoft.com/office/drawing/2014/main" id="{33A132F8-0339-4166-AC54-CAE39F546203}"/>
                    </a:ext>
                  </a:extLst>
                </p:cNvPr>
                <p:cNvPicPr/>
                <p:nvPr/>
              </p:nvPicPr>
              <p:blipFill>
                <a:blip r:embed="rId849"/>
                <a:stretch>
                  <a:fillRect/>
                </a:stretch>
              </p:blipFill>
              <p:spPr>
                <a:xfrm>
                  <a:off x="7090699" y="6005192"/>
                  <a:ext cx="124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35" name="Freihand 534">
                  <a:extLst>
                    <a:ext uri="{FF2B5EF4-FFF2-40B4-BE49-F238E27FC236}">
                      <a16:creationId xmlns:a16="http://schemas.microsoft.com/office/drawing/2014/main" id="{51DC1F3E-79B9-4ADF-A196-99FF7584382B}"/>
                    </a:ext>
                  </a:extLst>
                </p14:cNvPr>
                <p14:cNvContentPartPr/>
                <p14:nvPr/>
              </p14:nvContentPartPr>
              <p14:xfrm>
                <a:off x="7287979" y="6002312"/>
                <a:ext cx="150840" cy="138240"/>
              </p14:xfrm>
            </p:contentPart>
          </mc:Choice>
          <mc:Fallback>
            <p:pic>
              <p:nvPicPr>
                <p:cNvPr id="535" name="Freihand 534">
                  <a:extLst>
                    <a:ext uri="{FF2B5EF4-FFF2-40B4-BE49-F238E27FC236}">
                      <a16:creationId xmlns:a16="http://schemas.microsoft.com/office/drawing/2014/main" id="{51DC1F3E-79B9-4ADF-A196-99FF7584382B}"/>
                    </a:ext>
                  </a:extLst>
                </p:cNvPr>
                <p:cNvPicPr/>
                <p:nvPr/>
              </p:nvPicPr>
              <p:blipFill>
                <a:blip r:embed="rId851"/>
                <a:stretch>
                  <a:fillRect/>
                </a:stretch>
              </p:blipFill>
              <p:spPr>
                <a:xfrm>
                  <a:off x="7283659" y="5997992"/>
                  <a:ext cx="159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36" name="Freihand 535">
                  <a:extLst>
                    <a:ext uri="{FF2B5EF4-FFF2-40B4-BE49-F238E27FC236}">
                      <a16:creationId xmlns:a16="http://schemas.microsoft.com/office/drawing/2014/main" id="{A8BCBA69-F278-4707-86E0-6BD9EE1371F7}"/>
                    </a:ext>
                  </a:extLst>
                </p14:cNvPr>
                <p14:cNvContentPartPr/>
                <p14:nvPr/>
              </p14:nvContentPartPr>
              <p14:xfrm>
                <a:off x="7408219" y="5989712"/>
                <a:ext cx="31680" cy="34920"/>
              </p14:xfrm>
            </p:contentPart>
          </mc:Choice>
          <mc:Fallback>
            <p:pic>
              <p:nvPicPr>
                <p:cNvPr id="536" name="Freihand 535">
                  <a:extLst>
                    <a:ext uri="{FF2B5EF4-FFF2-40B4-BE49-F238E27FC236}">
                      <a16:creationId xmlns:a16="http://schemas.microsoft.com/office/drawing/2014/main" id="{A8BCBA69-F278-4707-86E0-6BD9EE1371F7}"/>
                    </a:ext>
                  </a:extLst>
                </p:cNvPr>
                <p:cNvPicPr/>
                <p:nvPr/>
              </p:nvPicPr>
              <p:blipFill>
                <a:blip r:embed="rId853"/>
                <a:stretch>
                  <a:fillRect/>
                </a:stretch>
              </p:blipFill>
              <p:spPr>
                <a:xfrm>
                  <a:off x="7403899" y="5985392"/>
                  <a:ext cx="40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37" name="Freihand 536">
                  <a:extLst>
                    <a:ext uri="{FF2B5EF4-FFF2-40B4-BE49-F238E27FC236}">
                      <a16:creationId xmlns:a16="http://schemas.microsoft.com/office/drawing/2014/main" id="{36209349-BEEB-4E07-BC5F-12AF30D5305B}"/>
                    </a:ext>
                  </a:extLst>
                </p14:cNvPr>
                <p14:cNvContentPartPr/>
                <p14:nvPr/>
              </p14:nvContentPartPr>
              <p14:xfrm>
                <a:off x="7473379" y="5976752"/>
                <a:ext cx="192600" cy="146520"/>
              </p14:xfrm>
            </p:contentPart>
          </mc:Choice>
          <mc:Fallback>
            <p:pic>
              <p:nvPicPr>
                <p:cNvPr id="537" name="Freihand 536">
                  <a:extLst>
                    <a:ext uri="{FF2B5EF4-FFF2-40B4-BE49-F238E27FC236}">
                      <a16:creationId xmlns:a16="http://schemas.microsoft.com/office/drawing/2014/main" id="{36209349-BEEB-4E07-BC5F-12AF30D5305B}"/>
                    </a:ext>
                  </a:extLst>
                </p:cNvPr>
                <p:cNvPicPr/>
                <p:nvPr/>
              </p:nvPicPr>
              <p:blipFill>
                <a:blip r:embed="rId855"/>
                <a:stretch>
                  <a:fillRect/>
                </a:stretch>
              </p:blipFill>
              <p:spPr>
                <a:xfrm>
                  <a:off x="7469059" y="5972432"/>
                  <a:ext cx="201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39" name="Freihand 538">
                  <a:extLst>
                    <a:ext uri="{FF2B5EF4-FFF2-40B4-BE49-F238E27FC236}">
                      <a16:creationId xmlns:a16="http://schemas.microsoft.com/office/drawing/2014/main" id="{B9D48914-BF8A-4F61-A019-BE368662913F}"/>
                    </a:ext>
                  </a:extLst>
                </p14:cNvPr>
                <p14:cNvContentPartPr/>
                <p14:nvPr/>
              </p14:nvContentPartPr>
              <p14:xfrm>
                <a:off x="7734739" y="6028592"/>
                <a:ext cx="130320" cy="109800"/>
              </p14:xfrm>
            </p:contentPart>
          </mc:Choice>
          <mc:Fallback>
            <p:pic>
              <p:nvPicPr>
                <p:cNvPr id="539" name="Freihand 538">
                  <a:extLst>
                    <a:ext uri="{FF2B5EF4-FFF2-40B4-BE49-F238E27FC236}">
                      <a16:creationId xmlns:a16="http://schemas.microsoft.com/office/drawing/2014/main" id="{B9D48914-BF8A-4F61-A019-BE368662913F}"/>
                    </a:ext>
                  </a:extLst>
                </p:cNvPr>
                <p:cNvPicPr/>
                <p:nvPr/>
              </p:nvPicPr>
              <p:blipFill>
                <a:blip r:embed="rId857"/>
                <a:stretch>
                  <a:fillRect/>
                </a:stretch>
              </p:blipFill>
              <p:spPr>
                <a:xfrm>
                  <a:off x="7730419" y="6024272"/>
                  <a:ext cx="138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41" name="Freihand 540">
                  <a:extLst>
                    <a:ext uri="{FF2B5EF4-FFF2-40B4-BE49-F238E27FC236}">
                      <a16:creationId xmlns:a16="http://schemas.microsoft.com/office/drawing/2014/main" id="{805AE02F-2805-4A4E-B22E-539F2F97094D}"/>
                    </a:ext>
                  </a:extLst>
                </p14:cNvPr>
                <p14:cNvContentPartPr/>
                <p14:nvPr/>
              </p14:nvContentPartPr>
              <p14:xfrm>
                <a:off x="6608659" y="6269792"/>
                <a:ext cx="16560" cy="123120"/>
              </p14:xfrm>
            </p:contentPart>
          </mc:Choice>
          <mc:Fallback>
            <p:pic>
              <p:nvPicPr>
                <p:cNvPr id="541" name="Freihand 540">
                  <a:extLst>
                    <a:ext uri="{FF2B5EF4-FFF2-40B4-BE49-F238E27FC236}">
                      <a16:creationId xmlns:a16="http://schemas.microsoft.com/office/drawing/2014/main" id="{805AE02F-2805-4A4E-B22E-539F2F97094D}"/>
                    </a:ext>
                  </a:extLst>
                </p:cNvPr>
                <p:cNvPicPr/>
                <p:nvPr/>
              </p:nvPicPr>
              <p:blipFill>
                <a:blip r:embed="rId859"/>
                <a:stretch>
                  <a:fillRect/>
                </a:stretch>
              </p:blipFill>
              <p:spPr>
                <a:xfrm>
                  <a:off x="6604339" y="6265472"/>
                  <a:ext cx="252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42" name="Freihand 541">
                  <a:extLst>
                    <a:ext uri="{FF2B5EF4-FFF2-40B4-BE49-F238E27FC236}">
                      <a16:creationId xmlns:a16="http://schemas.microsoft.com/office/drawing/2014/main" id="{556AA973-0FB8-4928-9C02-E4E60F7CE021}"/>
                    </a:ext>
                  </a:extLst>
                </p14:cNvPr>
                <p14:cNvContentPartPr/>
                <p14:nvPr/>
              </p14:nvContentPartPr>
              <p14:xfrm>
                <a:off x="6497419" y="6354392"/>
                <a:ext cx="175320" cy="35280"/>
              </p14:xfrm>
            </p:contentPart>
          </mc:Choice>
          <mc:Fallback>
            <p:pic>
              <p:nvPicPr>
                <p:cNvPr id="542" name="Freihand 541">
                  <a:extLst>
                    <a:ext uri="{FF2B5EF4-FFF2-40B4-BE49-F238E27FC236}">
                      <a16:creationId xmlns:a16="http://schemas.microsoft.com/office/drawing/2014/main" id="{556AA973-0FB8-4928-9C02-E4E60F7CE021}"/>
                    </a:ext>
                  </a:extLst>
                </p:cNvPr>
                <p:cNvPicPr/>
                <p:nvPr/>
              </p:nvPicPr>
              <p:blipFill>
                <a:blip r:embed="rId861"/>
                <a:stretch>
                  <a:fillRect/>
                </a:stretch>
              </p:blipFill>
              <p:spPr>
                <a:xfrm>
                  <a:off x="6493099" y="6350072"/>
                  <a:ext cx="183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43" name="Freihand 542">
                  <a:extLst>
                    <a:ext uri="{FF2B5EF4-FFF2-40B4-BE49-F238E27FC236}">
                      <a16:creationId xmlns:a16="http://schemas.microsoft.com/office/drawing/2014/main" id="{366007DC-3D1A-4C01-98F7-BFDB7AD0730B}"/>
                    </a:ext>
                  </a:extLst>
                </p14:cNvPr>
                <p14:cNvContentPartPr/>
                <p14:nvPr/>
              </p14:nvContentPartPr>
              <p14:xfrm>
                <a:off x="6546019" y="6268352"/>
                <a:ext cx="154440" cy="6840"/>
              </p14:xfrm>
            </p:contentPart>
          </mc:Choice>
          <mc:Fallback>
            <p:pic>
              <p:nvPicPr>
                <p:cNvPr id="543" name="Freihand 542">
                  <a:extLst>
                    <a:ext uri="{FF2B5EF4-FFF2-40B4-BE49-F238E27FC236}">
                      <a16:creationId xmlns:a16="http://schemas.microsoft.com/office/drawing/2014/main" id="{366007DC-3D1A-4C01-98F7-BFDB7AD0730B}"/>
                    </a:ext>
                  </a:extLst>
                </p:cNvPr>
                <p:cNvPicPr/>
                <p:nvPr/>
              </p:nvPicPr>
              <p:blipFill>
                <a:blip r:embed="rId863"/>
                <a:stretch>
                  <a:fillRect/>
                </a:stretch>
              </p:blipFill>
              <p:spPr>
                <a:xfrm>
                  <a:off x="6541699" y="6264032"/>
                  <a:ext cx="163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44" name="Freihand 543">
                  <a:extLst>
                    <a:ext uri="{FF2B5EF4-FFF2-40B4-BE49-F238E27FC236}">
                      <a16:creationId xmlns:a16="http://schemas.microsoft.com/office/drawing/2014/main" id="{73AD277E-AA2A-49E8-9779-4B22ADE74B0C}"/>
                    </a:ext>
                  </a:extLst>
                </p14:cNvPr>
                <p14:cNvContentPartPr/>
                <p14:nvPr/>
              </p14:nvContentPartPr>
              <p14:xfrm>
                <a:off x="6697939" y="6296072"/>
                <a:ext cx="112680" cy="64800"/>
              </p14:xfrm>
            </p:contentPart>
          </mc:Choice>
          <mc:Fallback>
            <p:pic>
              <p:nvPicPr>
                <p:cNvPr id="544" name="Freihand 543">
                  <a:extLst>
                    <a:ext uri="{FF2B5EF4-FFF2-40B4-BE49-F238E27FC236}">
                      <a16:creationId xmlns:a16="http://schemas.microsoft.com/office/drawing/2014/main" id="{73AD277E-AA2A-49E8-9779-4B22ADE74B0C}"/>
                    </a:ext>
                  </a:extLst>
                </p:cNvPr>
                <p:cNvPicPr/>
                <p:nvPr/>
              </p:nvPicPr>
              <p:blipFill>
                <a:blip r:embed="rId865"/>
                <a:stretch>
                  <a:fillRect/>
                </a:stretch>
              </p:blipFill>
              <p:spPr>
                <a:xfrm>
                  <a:off x="6693619" y="6291752"/>
                  <a:ext cx="121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45" name="Freihand 544">
                  <a:extLst>
                    <a:ext uri="{FF2B5EF4-FFF2-40B4-BE49-F238E27FC236}">
                      <a16:creationId xmlns:a16="http://schemas.microsoft.com/office/drawing/2014/main" id="{4D41F1AF-1C8B-4155-AFF2-3A9C1A241649}"/>
                    </a:ext>
                  </a:extLst>
                </p14:cNvPr>
                <p14:cNvContentPartPr/>
                <p14:nvPr/>
              </p14:nvContentPartPr>
              <p14:xfrm>
                <a:off x="6845539" y="6292832"/>
                <a:ext cx="149040" cy="62280"/>
              </p14:xfrm>
            </p:contentPart>
          </mc:Choice>
          <mc:Fallback>
            <p:pic>
              <p:nvPicPr>
                <p:cNvPr id="545" name="Freihand 544">
                  <a:extLst>
                    <a:ext uri="{FF2B5EF4-FFF2-40B4-BE49-F238E27FC236}">
                      <a16:creationId xmlns:a16="http://schemas.microsoft.com/office/drawing/2014/main" id="{4D41F1AF-1C8B-4155-AFF2-3A9C1A241649}"/>
                    </a:ext>
                  </a:extLst>
                </p:cNvPr>
                <p:cNvPicPr/>
                <p:nvPr/>
              </p:nvPicPr>
              <p:blipFill>
                <a:blip r:embed="rId867"/>
                <a:stretch>
                  <a:fillRect/>
                </a:stretch>
              </p:blipFill>
              <p:spPr>
                <a:xfrm>
                  <a:off x="6841219" y="6288512"/>
                  <a:ext cx="157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46" name="Freihand 545">
                  <a:extLst>
                    <a:ext uri="{FF2B5EF4-FFF2-40B4-BE49-F238E27FC236}">
                      <a16:creationId xmlns:a16="http://schemas.microsoft.com/office/drawing/2014/main" id="{660880F3-7F3C-4B16-865E-D57FC392A83E}"/>
                    </a:ext>
                  </a:extLst>
                </p14:cNvPr>
                <p14:cNvContentPartPr/>
                <p14:nvPr/>
              </p14:nvContentPartPr>
              <p14:xfrm>
                <a:off x="6993499" y="6282392"/>
                <a:ext cx="73080" cy="95040"/>
              </p14:xfrm>
            </p:contentPart>
          </mc:Choice>
          <mc:Fallback>
            <p:pic>
              <p:nvPicPr>
                <p:cNvPr id="546" name="Freihand 545">
                  <a:extLst>
                    <a:ext uri="{FF2B5EF4-FFF2-40B4-BE49-F238E27FC236}">
                      <a16:creationId xmlns:a16="http://schemas.microsoft.com/office/drawing/2014/main" id="{660880F3-7F3C-4B16-865E-D57FC392A83E}"/>
                    </a:ext>
                  </a:extLst>
                </p:cNvPr>
                <p:cNvPicPr/>
                <p:nvPr/>
              </p:nvPicPr>
              <p:blipFill>
                <a:blip r:embed="rId869"/>
                <a:stretch>
                  <a:fillRect/>
                </a:stretch>
              </p:blipFill>
              <p:spPr>
                <a:xfrm>
                  <a:off x="6989179" y="6278072"/>
                  <a:ext cx="81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47" name="Freihand 546">
                  <a:extLst>
                    <a:ext uri="{FF2B5EF4-FFF2-40B4-BE49-F238E27FC236}">
                      <a16:creationId xmlns:a16="http://schemas.microsoft.com/office/drawing/2014/main" id="{32F86E10-8253-4F19-BCAE-1249DBF7092B}"/>
                    </a:ext>
                  </a:extLst>
                </p14:cNvPr>
                <p14:cNvContentPartPr/>
                <p14:nvPr/>
              </p14:nvContentPartPr>
              <p14:xfrm>
                <a:off x="7084939" y="6239912"/>
                <a:ext cx="109440" cy="98280"/>
              </p14:xfrm>
            </p:contentPart>
          </mc:Choice>
          <mc:Fallback>
            <p:pic>
              <p:nvPicPr>
                <p:cNvPr id="547" name="Freihand 546">
                  <a:extLst>
                    <a:ext uri="{FF2B5EF4-FFF2-40B4-BE49-F238E27FC236}">
                      <a16:creationId xmlns:a16="http://schemas.microsoft.com/office/drawing/2014/main" id="{32F86E10-8253-4F19-BCAE-1249DBF7092B}"/>
                    </a:ext>
                  </a:extLst>
                </p:cNvPr>
                <p:cNvPicPr/>
                <p:nvPr/>
              </p:nvPicPr>
              <p:blipFill>
                <a:blip r:embed="rId871"/>
                <a:stretch>
                  <a:fillRect/>
                </a:stretch>
              </p:blipFill>
              <p:spPr>
                <a:xfrm>
                  <a:off x="7080619" y="6235592"/>
                  <a:ext cx="118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48" name="Freihand 547">
                  <a:extLst>
                    <a:ext uri="{FF2B5EF4-FFF2-40B4-BE49-F238E27FC236}">
                      <a16:creationId xmlns:a16="http://schemas.microsoft.com/office/drawing/2014/main" id="{0354EA6A-F280-4EEB-B0CE-4EDC77CCACF3}"/>
                    </a:ext>
                  </a:extLst>
                </p14:cNvPr>
                <p14:cNvContentPartPr/>
                <p14:nvPr/>
              </p14:nvContentPartPr>
              <p14:xfrm>
                <a:off x="7220659" y="6204992"/>
                <a:ext cx="130680" cy="137520"/>
              </p14:xfrm>
            </p:contentPart>
          </mc:Choice>
          <mc:Fallback>
            <p:pic>
              <p:nvPicPr>
                <p:cNvPr id="548" name="Freihand 547">
                  <a:extLst>
                    <a:ext uri="{FF2B5EF4-FFF2-40B4-BE49-F238E27FC236}">
                      <a16:creationId xmlns:a16="http://schemas.microsoft.com/office/drawing/2014/main" id="{0354EA6A-F280-4EEB-B0CE-4EDC77CCACF3}"/>
                    </a:ext>
                  </a:extLst>
                </p:cNvPr>
                <p:cNvPicPr/>
                <p:nvPr/>
              </p:nvPicPr>
              <p:blipFill>
                <a:blip r:embed="rId873"/>
                <a:stretch>
                  <a:fillRect/>
                </a:stretch>
              </p:blipFill>
              <p:spPr>
                <a:xfrm>
                  <a:off x="7216339" y="6200312"/>
                  <a:ext cx="139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49" name="Freihand 548">
                  <a:extLst>
                    <a:ext uri="{FF2B5EF4-FFF2-40B4-BE49-F238E27FC236}">
                      <a16:creationId xmlns:a16="http://schemas.microsoft.com/office/drawing/2014/main" id="{AAAA2A82-8747-4F81-9743-4C0828445E93}"/>
                    </a:ext>
                  </a:extLst>
                </p14:cNvPr>
                <p14:cNvContentPartPr/>
                <p14:nvPr/>
              </p14:nvContentPartPr>
              <p14:xfrm>
                <a:off x="7324699" y="6239912"/>
                <a:ext cx="18360" cy="41040"/>
              </p14:xfrm>
            </p:contentPart>
          </mc:Choice>
          <mc:Fallback>
            <p:pic>
              <p:nvPicPr>
                <p:cNvPr id="549" name="Freihand 548">
                  <a:extLst>
                    <a:ext uri="{FF2B5EF4-FFF2-40B4-BE49-F238E27FC236}">
                      <a16:creationId xmlns:a16="http://schemas.microsoft.com/office/drawing/2014/main" id="{AAAA2A82-8747-4F81-9743-4C0828445E93}"/>
                    </a:ext>
                  </a:extLst>
                </p:cNvPr>
                <p:cNvPicPr/>
                <p:nvPr/>
              </p:nvPicPr>
              <p:blipFill>
                <a:blip r:embed="rId875"/>
                <a:stretch>
                  <a:fillRect/>
                </a:stretch>
              </p:blipFill>
              <p:spPr>
                <a:xfrm>
                  <a:off x="7320379" y="6235592"/>
                  <a:ext cx="270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50" name="Freihand 549">
                  <a:extLst>
                    <a:ext uri="{FF2B5EF4-FFF2-40B4-BE49-F238E27FC236}">
                      <a16:creationId xmlns:a16="http://schemas.microsoft.com/office/drawing/2014/main" id="{1F1D3BE7-D887-45BC-B4D1-B921B43E74A9}"/>
                    </a:ext>
                  </a:extLst>
                </p14:cNvPr>
                <p14:cNvContentPartPr/>
                <p14:nvPr/>
              </p14:nvContentPartPr>
              <p14:xfrm>
                <a:off x="7368259" y="6286352"/>
                <a:ext cx="281160" cy="49320"/>
              </p14:xfrm>
            </p:contentPart>
          </mc:Choice>
          <mc:Fallback>
            <p:pic>
              <p:nvPicPr>
                <p:cNvPr id="550" name="Freihand 549">
                  <a:extLst>
                    <a:ext uri="{FF2B5EF4-FFF2-40B4-BE49-F238E27FC236}">
                      <a16:creationId xmlns:a16="http://schemas.microsoft.com/office/drawing/2014/main" id="{1F1D3BE7-D887-45BC-B4D1-B921B43E74A9}"/>
                    </a:ext>
                  </a:extLst>
                </p:cNvPr>
                <p:cNvPicPr/>
                <p:nvPr/>
              </p:nvPicPr>
              <p:blipFill>
                <a:blip r:embed="rId877"/>
                <a:stretch>
                  <a:fillRect/>
                </a:stretch>
              </p:blipFill>
              <p:spPr>
                <a:xfrm>
                  <a:off x="7363939" y="6282032"/>
                  <a:ext cx="289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51" name="Freihand 550">
                  <a:extLst>
                    <a:ext uri="{FF2B5EF4-FFF2-40B4-BE49-F238E27FC236}">
                      <a16:creationId xmlns:a16="http://schemas.microsoft.com/office/drawing/2014/main" id="{F958A543-F579-4256-8CFF-8B3CFD6A26D3}"/>
                    </a:ext>
                  </a:extLst>
                </p14:cNvPr>
                <p14:cNvContentPartPr/>
                <p14:nvPr/>
              </p14:nvContentPartPr>
              <p14:xfrm>
                <a:off x="7779019" y="6281312"/>
                <a:ext cx="220320" cy="59400"/>
              </p14:xfrm>
            </p:contentPart>
          </mc:Choice>
          <mc:Fallback>
            <p:pic>
              <p:nvPicPr>
                <p:cNvPr id="551" name="Freihand 550">
                  <a:extLst>
                    <a:ext uri="{FF2B5EF4-FFF2-40B4-BE49-F238E27FC236}">
                      <a16:creationId xmlns:a16="http://schemas.microsoft.com/office/drawing/2014/main" id="{F958A543-F579-4256-8CFF-8B3CFD6A26D3}"/>
                    </a:ext>
                  </a:extLst>
                </p:cNvPr>
                <p:cNvPicPr/>
                <p:nvPr/>
              </p:nvPicPr>
              <p:blipFill>
                <a:blip r:embed="rId879"/>
                <a:stretch>
                  <a:fillRect/>
                </a:stretch>
              </p:blipFill>
              <p:spPr>
                <a:xfrm>
                  <a:off x="7774699" y="6276992"/>
                  <a:ext cx="228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52" name="Freihand 551">
                  <a:extLst>
                    <a:ext uri="{FF2B5EF4-FFF2-40B4-BE49-F238E27FC236}">
                      <a16:creationId xmlns:a16="http://schemas.microsoft.com/office/drawing/2014/main" id="{D090296F-203C-4237-AA9D-9E0AB38B6E50}"/>
                    </a:ext>
                  </a:extLst>
                </p14:cNvPr>
                <p14:cNvContentPartPr/>
                <p14:nvPr/>
              </p14:nvContentPartPr>
              <p14:xfrm>
                <a:off x="8019499" y="6265832"/>
                <a:ext cx="79920" cy="58320"/>
              </p14:xfrm>
            </p:contentPart>
          </mc:Choice>
          <mc:Fallback>
            <p:pic>
              <p:nvPicPr>
                <p:cNvPr id="552" name="Freihand 551">
                  <a:extLst>
                    <a:ext uri="{FF2B5EF4-FFF2-40B4-BE49-F238E27FC236}">
                      <a16:creationId xmlns:a16="http://schemas.microsoft.com/office/drawing/2014/main" id="{D090296F-203C-4237-AA9D-9E0AB38B6E50}"/>
                    </a:ext>
                  </a:extLst>
                </p:cNvPr>
                <p:cNvPicPr/>
                <p:nvPr/>
              </p:nvPicPr>
              <p:blipFill>
                <a:blip r:embed="rId881"/>
                <a:stretch>
                  <a:fillRect/>
                </a:stretch>
              </p:blipFill>
              <p:spPr>
                <a:xfrm>
                  <a:off x="8015179" y="6261512"/>
                  <a:ext cx="88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53" name="Freihand 552">
                  <a:extLst>
                    <a:ext uri="{FF2B5EF4-FFF2-40B4-BE49-F238E27FC236}">
                      <a16:creationId xmlns:a16="http://schemas.microsoft.com/office/drawing/2014/main" id="{EED33C6D-9065-490A-9525-5640B905569D}"/>
                    </a:ext>
                  </a:extLst>
                </p14:cNvPr>
                <p14:cNvContentPartPr/>
                <p14:nvPr/>
              </p14:nvContentPartPr>
              <p14:xfrm>
                <a:off x="8093299" y="6212552"/>
                <a:ext cx="219600" cy="201600"/>
              </p14:xfrm>
            </p:contentPart>
          </mc:Choice>
          <mc:Fallback>
            <p:pic>
              <p:nvPicPr>
                <p:cNvPr id="553" name="Freihand 552">
                  <a:extLst>
                    <a:ext uri="{FF2B5EF4-FFF2-40B4-BE49-F238E27FC236}">
                      <a16:creationId xmlns:a16="http://schemas.microsoft.com/office/drawing/2014/main" id="{EED33C6D-9065-490A-9525-5640B905569D}"/>
                    </a:ext>
                  </a:extLst>
                </p:cNvPr>
                <p:cNvPicPr/>
                <p:nvPr/>
              </p:nvPicPr>
              <p:blipFill>
                <a:blip r:embed="rId883"/>
                <a:stretch>
                  <a:fillRect/>
                </a:stretch>
              </p:blipFill>
              <p:spPr>
                <a:xfrm>
                  <a:off x="8088979" y="6208232"/>
                  <a:ext cx="2282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54" name="Freihand 553">
                  <a:extLst>
                    <a:ext uri="{FF2B5EF4-FFF2-40B4-BE49-F238E27FC236}">
                      <a16:creationId xmlns:a16="http://schemas.microsoft.com/office/drawing/2014/main" id="{A746B160-2ACB-4AF3-A80E-51B3A3507770}"/>
                    </a:ext>
                  </a:extLst>
                </p14:cNvPr>
                <p14:cNvContentPartPr/>
                <p14:nvPr/>
              </p14:nvContentPartPr>
              <p14:xfrm>
                <a:off x="8277259" y="6253952"/>
                <a:ext cx="138600" cy="74520"/>
              </p14:xfrm>
            </p:contentPart>
          </mc:Choice>
          <mc:Fallback>
            <p:pic>
              <p:nvPicPr>
                <p:cNvPr id="554" name="Freihand 553">
                  <a:extLst>
                    <a:ext uri="{FF2B5EF4-FFF2-40B4-BE49-F238E27FC236}">
                      <a16:creationId xmlns:a16="http://schemas.microsoft.com/office/drawing/2014/main" id="{A746B160-2ACB-4AF3-A80E-51B3A3507770}"/>
                    </a:ext>
                  </a:extLst>
                </p:cNvPr>
                <p:cNvPicPr/>
                <p:nvPr/>
              </p:nvPicPr>
              <p:blipFill>
                <a:blip r:embed="rId885"/>
                <a:stretch>
                  <a:fillRect/>
                </a:stretch>
              </p:blipFill>
              <p:spPr>
                <a:xfrm>
                  <a:off x="8272939" y="6249632"/>
                  <a:ext cx="147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55" name="Freihand 554">
                  <a:extLst>
                    <a:ext uri="{FF2B5EF4-FFF2-40B4-BE49-F238E27FC236}">
                      <a16:creationId xmlns:a16="http://schemas.microsoft.com/office/drawing/2014/main" id="{E7386282-74C8-4ECC-91D6-D0C38BD7F2F4}"/>
                    </a:ext>
                  </a:extLst>
                </p14:cNvPr>
                <p14:cNvContentPartPr/>
                <p14:nvPr/>
              </p14:nvContentPartPr>
              <p14:xfrm>
                <a:off x="8394619" y="6220112"/>
                <a:ext cx="91080" cy="45360"/>
              </p14:xfrm>
            </p:contentPart>
          </mc:Choice>
          <mc:Fallback>
            <p:pic>
              <p:nvPicPr>
                <p:cNvPr id="555" name="Freihand 554">
                  <a:extLst>
                    <a:ext uri="{FF2B5EF4-FFF2-40B4-BE49-F238E27FC236}">
                      <a16:creationId xmlns:a16="http://schemas.microsoft.com/office/drawing/2014/main" id="{E7386282-74C8-4ECC-91D6-D0C38BD7F2F4}"/>
                    </a:ext>
                  </a:extLst>
                </p:cNvPr>
                <p:cNvPicPr/>
                <p:nvPr/>
              </p:nvPicPr>
              <p:blipFill>
                <a:blip r:embed="rId887"/>
                <a:stretch>
                  <a:fillRect/>
                </a:stretch>
              </p:blipFill>
              <p:spPr>
                <a:xfrm>
                  <a:off x="8390299" y="6215792"/>
                  <a:ext cx="99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56" name="Freihand 555">
                  <a:extLst>
                    <a:ext uri="{FF2B5EF4-FFF2-40B4-BE49-F238E27FC236}">
                      <a16:creationId xmlns:a16="http://schemas.microsoft.com/office/drawing/2014/main" id="{8506254D-C882-4258-97A1-1525CBDB8F1D}"/>
                    </a:ext>
                  </a:extLst>
                </p14:cNvPr>
                <p14:cNvContentPartPr/>
                <p14:nvPr/>
              </p14:nvContentPartPr>
              <p14:xfrm>
                <a:off x="8361139" y="6137312"/>
                <a:ext cx="85680" cy="6480"/>
              </p14:xfrm>
            </p:contentPart>
          </mc:Choice>
          <mc:Fallback>
            <p:pic>
              <p:nvPicPr>
                <p:cNvPr id="556" name="Freihand 555">
                  <a:extLst>
                    <a:ext uri="{FF2B5EF4-FFF2-40B4-BE49-F238E27FC236}">
                      <a16:creationId xmlns:a16="http://schemas.microsoft.com/office/drawing/2014/main" id="{8506254D-C882-4258-97A1-1525CBDB8F1D}"/>
                    </a:ext>
                  </a:extLst>
                </p:cNvPr>
                <p:cNvPicPr/>
                <p:nvPr/>
              </p:nvPicPr>
              <p:blipFill>
                <a:blip r:embed="rId889"/>
                <a:stretch>
                  <a:fillRect/>
                </a:stretch>
              </p:blipFill>
              <p:spPr>
                <a:xfrm>
                  <a:off x="8356819" y="6132992"/>
                  <a:ext cx="943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57" name="Freihand 556">
                  <a:extLst>
                    <a:ext uri="{FF2B5EF4-FFF2-40B4-BE49-F238E27FC236}">
                      <a16:creationId xmlns:a16="http://schemas.microsoft.com/office/drawing/2014/main" id="{C1AEE514-BA40-459B-B3CC-751E9B7672B5}"/>
                    </a:ext>
                  </a:extLst>
                </p14:cNvPr>
                <p14:cNvContentPartPr/>
                <p14:nvPr/>
              </p14:nvContentPartPr>
              <p14:xfrm>
                <a:off x="6550339" y="6478952"/>
                <a:ext cx="258480" cy="90720"/>
              </p14:xfrm>
            </p:contentPart>
          </mc:Choice>
          <mc:Fallback>
            <p:pic>
              <p:nvPicPr>
                <p:cNvPr id="557" name="Freihand 556">
                  <a:extLst>
                    <a:ext uri="{FF2B5EF4-FFF2-40B4-BE49-F238E27FC236}">
                      <a16:creationId xmlns:a16="http://schemas.microsoft.com/office/drawing/2014/main" id="{C1AEE514-BA40-459B-B3CC-751E9B7672B5}"/>
                    </a:ext>
                  </a:extLst>
                </p:cNvPr>
                <p:cNvPicPr/>
                <p:nvPr/>
              </p:nvPicPr>
              <p:blipFill>
                <a:blip r:embed="rId891"/>
                <a:stretch>
                  <a:fillRect/>
                </a:stretch>
              </p:blipFill>
              <p:spPr>
                <a:xfrm>
                  <a:off x="6546019" y="6474632"/>
                  <a:ext cx="267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58" name="Freihand 557">
                  <a:extLst>
                    <a:ext uri="{FF2B5EF4-FFF2-40B4-BE49-F238E27FC236}">
                      <a16:creationId xmlns:a16="http://schemas.microsoft.com/office/drawing/2014/main" id="{8A26B033-E2CD-4F6C-92D0-A87A99FD749D}"/>
                    </a:ext>
                  </a:extLst>
                </p14:cNvPr>
                <p14:cNvContentPartPr/>
                <p14:nvPr/>
              </p14:nvContentPartPr>
              <p14:xfrm>
                <a:off x="6837619" y="6445832"/>
                <a:ext cx="188640" cy="118440"/>
              </p14:xfrm>
            </p:contentPart>
          </mc:Choice>
          <mc:Fallback>
            <p:pic>
              <p:nvPicPr>
                <p:cNvPr id="558" name="Freihand 557">
                  <a:extLst>
                    <a:ext uri="{FF2B5EF4-FFF2-40B4-BE49-F238E27FC236}">
                      <a16:creationId xmlns:a16="http://schemas.microsoft.com/office/drawing/2014/main" id="{8A26B033-E2CD-4F6C-92D0-A87A99FD749D}"/>
                    </a:ext>
                  </a:extLst>
                </p:cNvPr>
                <p:cNvPicPr/>
                <p:nvPr/>
              </p:nvPicPr>
              <p:blipFill>
                <a:blip r:embed="rId893"/>
                <a:stretch>
                  <a:fillRect/>
                </a:stretch>
              </p:blipFill>
              <p:spPr>
                <a:xfrm>
                  <a:off x="6833299" y="6441512"/>
                  <a:ext cx="197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60" name="Freihand 559">
                  <a:extLst>
                    <a:ext uri="{FF2B5EF4-FFF2-40B4-BE49-F238E27FC236}">
                      <a16:creationId xmlns:a16="http://schemas.microsoft.com/office/drawing/2014/main" id="{AEF05659-A52C-478A-BC4B-4F1729D7FFEF}"/>
                    </a:ext>
                  </a:extLst>
                </p14:cNvPr>
                <p14:cNvContentPartPr/>
                <p14:nvPr/>
              </p14:nvContentPartPr>
              <p14:xfrm>
                <a:off x="7167019" y="6504152"/>
                <a:ext cx="7560" cy="83520"/>
              </p14:xfrm>
            </p:contentPart>
          </mc:Choice>
          <mc:Fallback>
            <p:pic>
              <p:nvPicPr>
                <p:cNvPr id="560" name="Freihand 559">
                  <a:extLst>
                    <a:ext uri="{FF2B5EF4-FFF2-40B4-BE49-F238E27FC236}">
                      <a16:creationId xmlns:a16="http://schemas.microsoft.com/office/drawing/2014/main" id="{AEF05659-A52C-478A-BC4B-4F1729D7FFEF}"/>
                    </a:ext>
                  </a:extLst>
                </p:cNvPr>
                <p:cNvPicPr/>
                <p:nvPr/>
              </p:nvPicPr>
              <p:blipFill>
                <a:blip r:embed="rId895"/>
                <a:stretch>
                  <a:fillRect/>
                </a:stretch>
              </p:blipFill>
              <p:spPr>
                <a:xfrm>
                  <a:off x="7162699" y="6499832"/>
                  <a:ext cx="16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61" name="Freihand 560">
                  <a:extLst>
                    <a:ext uri="{FF2B5EF4-FFF2-40B4-BE49-F238E27FC236}">
                      <a16:creationId xmlns:a16="http://schemas.microsoft.com/office/drawing/2014/main" id="{F3EC920F-CA8E-4E97-AF52-9FF2BD157222}"/>
                    </a:ext>
                  </a:extLst>
                </p14:cNvPr>
                <p14:cNvContentPartPr/>
                <p14:nvPr/>
              </p14:nvContentPartPr>
              <p14:xfrm>
                <a:off x="7130299" y="6535472"/>
                <a:ext cx="136800" cy="17640"/>
              </p14:xfrm>
            </p:contentPart>
          </mc:Choice>
          <mc:Fallback>
            <p:pic>
              <p:nvPicPr>
                <p:cNvPr id="561" name="Freihand 560">
                  <a:extLst>
                    <a:ext uri="{FF2B5EF4-FFF2-40B4-BE49-F238E27FC236}">
                      <a16:creationId xmlns:a16="http://schemas.microsoft.com/office/drawing/2014/main" id="{F3EC920F-CA8E-4E97-AF52-9FF2BD157222}"/>
                    </a:ext>
                  </a:extLst>
                </p:cNvPr>
                <p:cNvPicPr/>
                <p:nvPr/>
              </p:nvPicPr>
              <p:blipFill>
                <a:blip r:embed="rId897"/>
                <a:stretch>
                  <a:fillRect/>
                </a:stretch>
              </p:blipFill>
              <p:spPr>
                <a:xfrm>
                  <a:off x="7125979" y="6531152"/>
                  <a:ext cx="145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62" name="Freihand 561">
                  <a:extLst>
                    <a:ext uri="{FF2B5EF4-FFF2-40B4-BE49-F238E27FC236}">
                      <a16:creationId xmlns:a16="http://schemas.microsoft.com/office/drawing/2014/main" id="{84CA4554-4D85-4B2B-80C7-32C830700D9C}"/>
                    </a:ext>
                  </a:extLst>
                </p14:cNvPr>
                <p14:cNvContentPartPr/>
                <p14:nvPr/>
              </p14:nvContentPartPr>
              <p14:xfrm>
                <a:off x="7309219" y="6453392"/>
                <a:ext cx="108000" cy="111960"/>
              </p14:xfrm>
            </p:contentPart>
          </mc:Choice>
          <mc:Fallback>
            <p:pic>
              <p:nvPicPr>
                <p:cNvPr id="562" name="Freihand 561">
                  <a:extLst>
                    <a:ext uri="{FF2B5EF4-FFF2-40B4-BE49-F238E27FC236}">
                      <a16:creationId xmlns:a16="http://schemas.microsoft.com/office/drawing/2014/main" id="{84CA4554-4D85-4B2B-80C7-32C830700D9C}"/>
                    </a:ext>
                  </a:extLst>
                </p:cNvPr>
                <p:cNvPicPr/>
                <p:nvPr/>
              </p:nvPicPr>
              <p:blipFill>
                <a:blip r:embed="rId899"/>
                <a:stretch>
                  <a:fillRect/>
                </a:stretch>
              </p:blipFill>
              <p:spPr>
                <a:xfrm>
                  <a:off x="7304899" y="6449072"/>
                  <a:ext cx="116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63" name="Freihand 562">
                  <a:extLst>
                    <a:ext uri="{FF2B5EF4-FFF2-40B4-BE49-F238E27FC236}">
                      <a16:creationId xmlns:a16="http://schemas.microsoft.com/office/drawing/2014/main" id="{F9B6FE00-9B48-48FC-91F6-E833B166E7D0}"/>
                    </a:ext>
                  </a:extLst>
                </p14:cNvPr>
                <p14:cNvContentPartPr/>
                <p14:nvPr/>
              </p14:nvContentPartPr>
              <p14:xfrm>
                <a:off x="7305259" y="6523592"/>
                <a:ext cx="177120" cy="35640"/>
              </p14:xfrm>
            </p:contentPart>
          </mc:Choice>
          <mc:Fallback>
            <p:pic>
              <p:nvPicPr>
                <p:cNvPr id="563" name="Freihand 562">
                  <a:extLst>
                    <a:ext uri="{FF2B5EF4-FFF2-40B4-BE49-F238E27FC236}">
                      <a16:creationId xmlns:a16="http://schemas.microsoft.com/office/drawing/2014/main" id="{F9B6FE00-9B48-48FC-91F6-E833B166E7D0}"/>
                    </a:ext>
                  </a:extLst>
                </p:cNvPr>
                <p:cNvPicPr/>
                <p:nvPr/>
              </p:nvPicPr>
              <p:blipFill>
                <a:blip r:embed="rId901"/>
                <a:stretch>
                  <a:fillRect/>
                </a:stretch>
              </p:blipFill>
              <p:spPr>
                <a:xfrm>
                  <a:off x="7300939" y="6519272"/>
                  <a:ext cx="185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64" name="Freihand 563">
                  <a:extLst>
                    <a:ext uri="{FF2B5EF4-FFF2-40B4-BE49-F238E27FC236}">
                      <a16:creationId xmlns:a16="http://schemas.microsoft.com/office/drawing/2014/main" id="{BAD46140-6DAC-4895-BE9D-0A0741330774}"/>
                    </a:ext>
                  </a:extLst>
                </p14:cNvPr>
                <p14:cNvContentPartPr/>
                <p14:nvPr/>
              </p14:nvContentPartPr>
              <p14:xfrm>
                <a:off x="7462579" y="6449072"/>
                <a:ext cx="141120" cy="139680"/>
              </p14:xfrm>
            </p:contentPart>
          </mc:Choice>
          <mc:Fallback>
            <p:pic>
              <p:nvPicPr>
                <p:cNvPr id="564" name="Freihand 563">
                  <a:extLst>
                    <a:ext uri="{FF2B5EF4-FFF2-40B4-BE49-F238E27FC236}">
                      <a16:creationId xmlns:a16="http://schemas.microsoft.com/office/drawing/2014/main" id="{BAD46140-6DAC-4895-BE9D-0A0741330774}"/>
                    </a:ext>
                  </a:extLst>
                </p:cNvPr>
                <p:cNvPicPr/>
                <p:nvPr/>
              </p:nvPicPr>
              <p:blipFill>
                <a:blip r:embed="rId903"/>
                <a:stretch>
                  <a:fillRect/>
                </a:stretch>
              </p:blipFill>
              <p:spPr>
                <a:xfrm>
                  <a:off x="7458259" y="6444752"/>
                  <a:ext cx="149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66" name="Freihand 565">
                  <a:extLst>
                    <a:ext uri="{FF2B5EF4-FFF2-40B4-BE49-F238E27FC236}">
                      <a16:creationId xmlns:a16="http://schemas.microsoft.com/office/drawing/2014/main" id="{07D996A5-17F2-4BB7-8C07-61F1F76FA874}"/>
                    </a:ext>
                  </a:extLst>
                </p14:cNvPr>
                <p14:cNvContentPartPr/>
                <p14:nvPr/>
              </p14:nvContentPartPr>
              <p14:xfrm>
                <a:off x="7686499" y="6476072"/>
                <a:ext cx="16920" cy="91800"/>
              </p14:xfrm>
            </p:contentPart>
          </mc:Choice>
          <mc:Fallback>
            <p:pic>
              <p:nvPicPr>
                <p:cNvPr id="566" name="Freihand 565">
                  <a:extLst>
                    <a:ext uri="{FF2B5EF4-FFF2-40B4-BE49-F238E27FC236}">
                      <a16:creationId xmlns:a16="http://schemas.microsoft.com/office/drawing/2014/main" id="{07D996A5-17F2-4BB7-8C07-61F1F76FA874}"/>
                    </a:ext>
                  </a:extLst>
                </p:cNvPr>
                <p:cNvPicPr/>
                <p:nvPr/>
              </p:nvPicPr>
              <p:blipFill>
                <a:blip r:embed="rId905"/>
                <a:stretch>
                  <a:fillRect/>
                </a:stretch>
              </p:blipFill>
              <p:spPr>
                <a:xfrm>
                  <a:off x="7682179" y="6471752"/>
                  <a:ext cx="25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67" name="Freihand 566">
                  <a:extLst>
                    <a:ext uri="{FF2B5EF4-FFF2-40B4-BE49-F238E27FC236}">
                      <a16:creationId xmlns:a16="http://schemas.microsoft.com/office/drawing/2014/main" id="{7B18C17D-EA1B-4F80-9D2E-95D93D9BAF84}"/>
                    </a:ext>
                  </a:extLst>
                </p14:cNvPr>
                <p14:cNvContentPartPr/>
                <p14:nvPr/>
              </p14:nvContentPartPr>
              <p14:xfrm>
                <a:off x="7606219" y="6425672"/>
                <a:ext cx="157680" cy="66600"/>
              </p14:xfrm>
            </p:contentPart>
          </mc:Choice>
          <mc:Fallback>
            <p:pic>
              <p:nvPicPr>
                <p:cNvPr id="567" name="Freihand 566">
                  <a:extLst>
                    <a:ext uri="{FF2B5EF4-FFF2-40B4-BE49-F238E27FC236}">
                      <a16:creationId xmlns:a16="http://schemas.microsoft.com/office/drawing/2014/main" id="{7B18C17D-EA1B-4F80-9D2E-95D93D9BAF84}"/>
                    </a:ext>
                  </a:extLst>
                </p:cNvPr>
                <p:cNvPicPr/>
                <p:nvPr/>
              </p:nvPicPr>
              <p:blipFill>
                <a:blip r:embed="rId907"/>
                <a:stretch>
                  <a:fillRect/>
                </a:stretch>
              </p:blipFill>
              <p:spPr>
                <a:xfrm>
                  <a:off x="7601899" y="6421352"/>
                  <a:ext cx="166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69" name="Freihand 568">
                  <a:extLst>
                    <a:ext uri="{FF2B5EF4-FFF2-40B4-BE49-F238E27FC236}">
                      <a16:creationId xmlns:a16="http://schemas.microsoft.com/office/drawing/2014/main" id="{D9845732-FFAF-4309-84F9-8B47BEA1A33C}"/>
                    </a:ext>
                  </a:extLst>
                </p14:cNvPr>
                <p14:cNvContentPartPr/>
                <p14:nvPr/>
              </p14:nvContentPartPr>
              <p14:xfrm>
                <a:off x="4525339" y="6676592"/>
                <a:ext cx="109800" cy="73440"/>
              </p14:xfrm>
            </p:contentPart>
          </mc:Choice>
          <mc:Fallback>
            <p:pic>
              <p:nvPicPr>
                <p:cNvPr id="569" name="Freihand 568">
                  <a:extLst>
                    <a:ext uri="{FF2B5EF4-FFF2-40B4-BE49-F238E27FC236}">
                      <a16:creationId xmlns:a16="http://schemas.microsoft.com/office/drawing/2014/main" id="{D9845732-FFAF-4309-84F9-8B47BEA1A33C}"/>
                    </a:ext>
                  </a:extLst>
                </p:cNvPr>
                <p:cNvPicPr/>
                <p:nvPr/>
              </p:nvPicPr>
              <p:blipFill>
                <a:blip r:embed="rId909"/>
                <a:stretch>
                  <a:fillRect/>
                </a:stretch>
              </p:blipFill>
              <p:spPr>
                <a:xfrm>
                  <a:off x="4521019" y="6672272"/>
                  <a:ext cx="118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70" name="Freihand 569">
                  <a:extLst>
                    <a:ext uri="{FF2B5EF4-FFF2-40B4-BE49-F238E27FC236}">
                      <a16:creationId xmlns:a16="http://schemas.microsoft.com/office/drawing/2014/main" id="{FB41A293-ECBF-476C-BEEF-F6B8DA2DBF53}"/>
                    </a:ext>
                  </a:extLst>
                </p14:cNvPr>
                <p14:cNvContentPartPr/>
                <p14:nvPr/>
              </p14:nvContentPartPr>
              <p14:xfrm>
                <a:off x="4661779" y="6669752"/>
                <a:ext cx="226080" cy="86400"/>
              </p14:xfrm>
            </p:contentPart>
          </mc:Choice>
          <mc:Fallback>
            <p:pic>
              <p:nvPicPr>
                <p:cNvPr id="570" name="Freihand 569">
                  <a:extLst>
                    <a:ext uri="{FF2B5EF4-FFF2-40B4-BE49-F238E27FC236}">
                      <a16:creationId xmlns:a16="http://schemas.microsoft.com/office/drawing/2014/main" id="{FB41A293-ECBF-476C-BEEF-F6B8DA2DBF53}"/>
                    </a:ext>
                  </a:extLst>
                </p:cNvPr>
                <p:cNvPicPr/>
                <p:nvPr/>
              </p:nvPicPr>
              <p:blipFill>
                <a:blip r:embed="rId911"/>
                <a:stretch>
                  <a:fillRect/>
                </a:stretch>
              </p:blipFill>
              <p:spPr>
                <a:xfrm>
                  <a:off x="4657459" y="6665432"/>
                  <a:ext cx="234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71" name="Freihand 570">
                  <a:extLst>
                    <a:ext uri="{FF2B5EF4-FFF2-40B4-BE49-F238E27FC236}">
                      <a16:creationId xmlns:a16="http://schemas.microsoft.com/office/drawing/2014/main" id="{B61E1205-E648-4428-8E5C-86B278E26FD9}"/>
                    </a:ext>
                  </a:extLst>
                </p14:cNvPr>
                <p14:cNvContentPartPr/>
                <p14:nvPr/>
              </p14:nvContentPartPr>
              <p14:xfrm>
                <a:off x="4890379" y="6679472"/>
                <a:ext cx="126360" cy="60840"/>
              </p14:xfrm>
            </p:contentPart>
          </mc:Choice>
          <mc:Fallback>
            <p:pic>
              <p:nvPicPr>
                <p:cNvPr id="571" name="Freihand 570">
                  <a:extLst>
                    <a:ext uri="{FF2B5EF4-FFF2-40B4-BE49-F238E27FC236}">
                      <a16:creationId xmlns:a16="http://schemas.microsoft.com/office/drawing/2014/main" id="{B61E1205-E648-4428-8E5C-86B278E26FD9}"/>
                    </a:ext>
                  </a:extLst>
                </p:cNvPr>
                <p:cNvPicPr/>
                <p:nvPr/>
              </p:nvPicPr>
              <p:blipFill>
                <a:blip r:embed="rId913"/>
                <a:stretch>
                  <a:fillRect/>
                </a:stretch>
              </p:blipFill>
              <p:spPr>
                <a:xfrm>
                  <a:off x="4886059" y="6675152"/>
                  <a:ext cx="135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72" name="Freihand 571">
                  <a:extLst>
                    <a:ext uri="{FF2B5EF4-FFF2-40B4-BE49-F238E27FC236}">
                      <a16:creationId xmlns:a16="http://schemas.microsoft.com/office/drawing/2014/main" id="{49FCF5B4-42F3-401B-B2EA-F2144A14411E}"/>
                    </a:ext>
                  </a:extLst>
                </p14:cNvPr>
                <p14:cNvContentPartPr/>
                <p14:nvPr/>
              </p14:nvContentPartPr>
              <p14:xfrm>
                <a:off x="5005579" y="6583352"/>
                <a:ext cx="110880" cy="150840"/>
              </p14:xfrm>
            </p:contentPart>
          </mc:Choice>
          <mc:Fallback>
            <p:pic>
              <p:nvPicPr>
                <p:cNvPr id="572" name="Freihand 571">
                  <a:extLst>
                    <a:ext uri="{FF2B5EF4-FFF2-40B4-BE49-F238E27FC236}">
                      <a16:creationId xmlns:a16="http://schemas.microsoft.com/office/drawing/2014/main" id="{49FCF5B4-42F3-401B-B2EA-F2144A14411E}"/>
                    </a:ext>
                  </a:extLst>
                </p:cNvPr>
                <p:cNvPicPr/>
                <p:nvPr/>
              </p:nvPicPr>
              <p:blipFill>
                <a:blip r:embed="rId915"/>
                <a:stretch>
                  <a:fillRect/>
                </a:stretch>
              </p:blipFill>
              <p:spPr>
                <a:xfrm>
                  <a:off x="5001259" y="6579032"/>
                  <a:ext cx="119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73" name="Freihand 572">
                  <a:extLst>
                    <a:ext uri="{FF2B5EF4-FFF2-40B4-BE49-F238E27FC236}">
                      <a16:creationId xmlns:a16="http://schemas.microsoft.com/office/drawing/2014/main" id="{255FB041-72C3-43B8-9994-A36A1A681D80}"/>
                    </a:ext>
                  </a:extLst>
                </p14:cNvPr>
                <p14:cNvContentPartPr/>
                <p14:nvPr/>
              </p14:nvContentPartPr>
              <p14:xfrm>
                <a:off x="5196379" y="6668672"/>
                <a:ext cx="259560" cy="65880"/>
              </p14:xfrm>
            </p:contentPart>
          </mc:Choice>
          <mc:Fallback>
            <p:pic>
              <p:nvPicPr>
                <p:cNvPr id="573" name="Freihand 572">
                  <a:extLst>
                    <a:ext uri="{FF2B5EF4-FFF2-40B4-BE49-F238E27FC236}">
                      <a16:creationId xmlns:a16="http://schemas.microsoft.com/office/drawing/2014/main" id="{255FB041-72C3-43B8-9994-A36A1A681D80}"/>
                    </a:ext>
                  </a:extLst>
                </p:cNvPr>
                <p:cNvPicPr/>
                <p:nvPr/>
              </p:nvPicPr>
              <p:blipFill>
                <a:blip r:embed="rId917"/>
                <a:stretch>
                  <a:fillRect/>
                </a:stretch>
              </p:blipFill>
              <p:spPr>
                <a:xfrm>
                  <a:off x="5192059" y="6664352"/>
                  <a:ext cx="268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74" name="Freihand 573">
                  <a:extLst>
                    <a:ext uri="{FF2B5EF4-FFF2-40B4-BE49-F238E27FC236}">
                      <a16:creationId xmlns:a16="http://schemas.microsoft.com/office/drawing/2014/main" id="{371FD054-8E89-4D9A-990F-A6AACD43CE44}"/>
                    </a:ext>
                  </a:extLst>
                </p14:cNvPr>
                <p14:cNvContentPartPr/>
                <p14:nvPr/>
              </p14:nvContentPartPr>
              <p14:xfrm>
                <a:off x="5453419" y="6696032"/>
                <a:ext cx="273240" cy="61560"/>
              </p14:xfrm>
            </p:contentPart>
          </mc:Choice>
          <mc:Fallback>
            <p:pic>
              <p:nvPicPr>
                <p:cNvPr id="574" name="Freihand 573">
                  <a:extLst>
                    <a:ext uri="{FF2B5EF4-FFF2-40B4-BE49-F238E27FC236}">
                      <a16:creationId xmlns:a16="http://schemas.microsoft.com/office/drawing/2014/main" id="{371FD054-8E89-4D9A-990F-A6AACD43CE44}"/>
                    </a:ext>
                  </a:extLst>
                </p:cNvPr>
                <p:cNvPicPr/>
                <p:nvPr/>
              </p:nvPicPr>
              <p:blipFill>
                <a:blip r:embed="rId919"/>
                <a:stretch>
                  <a:fillRect/>
                </a:stretch>
              </p:blipFill>
              <p:spPr>
                <a:xfrm>
                  <a:off x="5449099" y="6691712"/>
                  <a:ext cx="281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75" name="Freihand 574">
                  <a:extLst>
                    <a:ext uri="{FF2B5EF4-FFF2-40B4-BE49-F238E27FC236}">
                      <a16:creationId xmlns:a16="http://schemas.microsoft.com/office/drawing/2014/main" id="{9AC52B2F-6AFB-43FC-8051-903D8A7AC59B}"/>
                    </a:ext>
                  </a:extLst>
                </p14:cNvPr>
                <p14:cNvContentPartPr/>
                <p14:nvPr/>
              </p14:nvContentPartPr>
              <p14:xfrm>
                <a:off x="5839699" y="6634112"/>
                <a:ext cx="138240" cy="108000"/>
              </p14:xfrm>
            </p:contentPart>
          </mc:Choice>
          <mc:Fallback>
            <p:pic>
              <p:nvPicPr>
                <p:cNvPr id="575" name="Freihand 574">
                  <a:extLst>
                    <a:ext uri="{FF2B5EF4-FFF2-40B4-BE49-F238E27FC236}">
                      <a16:creationId xmlns:a16="http://schemas.microsoft.com/office/drawing/2014/main" id="{9AC52B2F-6AFB-43FC-8051-903D8A7AC59B}"/>
                    </a:ext>
                  </a:extLst>
                </p:cNvPr>
                <p:cNvPicPr/>
                <p:nvPr/>
              </p:nvPicPr>
              <p:blipFill>
                <a:blip r:embed="rId921"/>
                <a:stretch>
                  <a:fillRect/>
                </a:stretch>
              </p:blipFill>
              <p:spPr>
                <a:xfrm>
                  <a:off x="5835379" y="6629792"/>
                  <a:ext cx="146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76" name="Freihand 575">
                  <a:extLst>
                    <a:ext uri="{FF2B5EF4-FFF2-40B4-BE49-F238E27FC236}">
                      <a16:creationId xmlns:a16="http://schemas.microsoft.com/office/drawing/2014/main" id="{165C3E02-E5AB-4519-B65F-7C2FF66FC63E}"/>
                    </a:ext>
                  </a:extLst>
                </p14:cNvPr>
                <p14:cNvContentPartPr/>
                <p14:nvPr/>
              </p14:nvContentPartPr>
              <p14:xfrm>
                <a:off x="6004219" y="6683432"/>
                <a:ext cx="329040" cy="86400"/>
              </p14:xfrm>
            </p:contentPart>
          </mc:Choice>
          <mc:Fallback>
            <p:pic>
              <p:nvPicPr>
                <p:cNvPr id="576" name="Freihand 575">
                  <a:extLst>
                    <a:ext uri="{FF2B5EF4-FFF2-40B4-BE49-F238E27FC236}">
                      <a16:creationId xmlns:a16="http://schemas.microsoft.com/office/drawing/2014/main" id="{165C3E02-E5AB-4519-B65F-7C2FF66FC63E}"/>
                    </a:ext>
                  </a:extLst>
                </p:cNvPr>
                <p:cNvPicPr/>
                <p:nvPr/>
              </p:nvPicPr>
              <p:blipFill>
                <a:blip r:embed="rId923"/>
                <a:stretch>
                  <a:fillRect/>
                </a:stretch>
              </p:blipFill>
              <p:spPr>
                <a:xfrm>
                  <a:off x="5999899" y="6679112"/>
                  <a:ext cx="337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77" name="Freihand 576">
                  <a:extLst>
                    <a:ext uri="{FF2B5EF4-FFF2-40B4-BE49-F238E27FC236}">
                      <a16:creationId xmlns:a16="http://schemas.microsoft.com/office/drawing/2014/main" id="{BFD5EBB2-9BCB-4403-A712-434A77ED9FFC}"/>
                    </a:ext>
                  </a:extLst>
                </p14:cNvPr>
                <p14:cNvContentPartPr/>
                <p14:nvPr/>
              </p14:nvContentPartPr>
              <p14:xfrm>
                <a:off x="6357379" y="6649232"/>
                <a:ext cx="391320" cy="115560"/>
              </p14:xfrm>
            </p:contentPart>
          </mc:Choice>
          <mc:Fallback>
            <p:pic>
              <p:nvPicPr>
                <p:cNvPr id="577" name="Freihand 576">
                  <a:extLst>
                    <a:ext uri="{FF2B5EF4-FFF2-40B4-BE49-F238E27FC236}">
                      <a16:creationId xmlns:a16="http://schemas.microsoft.com/office/drawing/2014/main" id="{BFD5EBB2-9BCB-4403-A712-434A77ED9FFC}"/>
                    </a:ext>
                  </a:extLst>
                </p:cNvPr>
                <p:cNvPicPr/>
                <p:nvPr/>
              </p:nvPicPr>
              <p:blipFill>
                <a:blip r:embed="rId925"/>
                <a:stretch>
                  <a:fillRect/>
                </a:stretch>
              </p:blipFill>
              <p:spPr>
                <a:xfrm>
                  <a:off x="6353059" y="6644912"/>
                  <a:ext cx="399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78" name="Freihand 577">
                  <a:extLst>
                    <a:ext uri="{FF2B5EF4-FFF2-40B4-BE49-F238E27FC236}">
                      <a16:creationId xmlns:a16="http://schemas.microsoft.com/office/drawing/2014/main" id="{0638857D-44A6-4BDE-BE41-7EA739EB06EA}"/>
                    </a:ext>
                  </a:extLst>
                </p14:cNvPr>
                <p14:cNvContentPartPr/>
                <p14:nvPr/>
              </p14:nvContentPartPr>
              <p14:xfrm>
                <a:off x="6733219" y="6666512"/>
                <a:ext cx="37080" cy="5040"/>
              </p14:xfrm>
            </p:contentPart>
          </mc:Choice>
          <mc:Fallback>
            <p:pic>
              <p:nvPicPr>
                <p:cNvPr id="578" name="Freihand 577">
                  <a:extLst>
                    <a:ext uri="{FF2B5EF4-FFF2-40B4-BE49-F238E27FC236}">
                      <a16:creationId xmlns:a16="http://schemas.microsoft.com/office/drawing/2014/main" id="{0638857D-44A6-4BDE-BE41-7EA739EB06EA}"/>
                    </a:ext>
                  </a:extLst>
                </p:cNvPr>
                <p:cNvPicPr/>
                <p:nvPr/>
              </p:nvPicPr>
              <p:blipFill>
                <a:blip r:embed="rId927"/>
                <a:stretch>
                  <a:fillRect/>
                </a:stretch>
              </p:blipFill>
              <p:spPr>
                <a:xfrm>
                  <a:off x="6728899" y="6662192"/>
                  <a:ext cx="45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79" name="Freihand 578">
                  <a:extLst>
                    <a:ext uri="{FF2B5EF4-FFF2-40B4-BE49-F238E27FC236}">
                      <a16:creationId xmlns:a16="http://schemas.microsoft.com/office/drawing/2014/main" id="{D39C0810-89F3-48E7-9147-FC280BA173F7}"/>
                    </a:ext>
                  </a:extLst>
                </p14:cNvPr>
                <p14:cNvContentPartPr/>
                <p14:nvPr/>
              </p14:nvContentPartPr>
              <p14:xfrm>
                <a:off x="6797659" y="6675872"/>
                <a:ext cx="110880" cy="153000"/>
              </p14:xfrm>
            </p:contentPart>
          </mc:Choice>
          <mc:Fallback>
            <p:pic>
              <p:nvPicPr>
                <p:cNvPr id="579" name="Freihand 578">
                  <a:extLst>
                    <a:ext uri="{FF2B5EF4-FFF2-40B4-BE49-F238E27FC236}">
                      <a16:creationId xmlns:a16="http://schemas.microsoft.com/office/drawing/2014/main" id="{D39C0810-89F3-48E7-9147-FC280BA173F7}"/>
                    </a:ext>
                  </a:extLst>
                </p:cNvPr>
                <p:cNvPicPr/>
                <p:nvPr/>
              </p:nvPicPr>
              <p:blipFill>
                <a:blip r:embed="rId929"/>
                <a:stretch>
                  <a:fillRect/>
                </a:stretch>
              </p:blipFill>
              <p:spPr>
                <a:xfrm>
                  <a:off x="6793339" y="6671552"/>
                  <a:ext cx="119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80" name="Freihand 579">
                  <a:extLst>
                    <a:ext uri="{FF2B5EF4-FFF2-40B4-BE49-F238E27FC236}">
                      <a16:creationId xmlns:a16="http://schemas.microsoft.com/office/drawing/2014/main" id="{4F030EE8-B0E4-4747-B95A-FB175F82F63D}"/>
                    </a:ext>
                  </a:extLst>
                </p14:cNvPr>
                <p14:cNvContentPartPr/>
                <p14:nvPr/>
              </p14:nvContentPartPr>
              <p14:xfrm>
                <a:off x="7060459" y="6699992"/>
                <a:ext cx="250560" cy="64440"/>
              </p14:xfrm>
            </p:contentPart>
          </mc:Choice>
          <mc:Fallback>
            <p:pic>
              <p:nvPicPr>
                <p:cNvPr id="580" name="Freihand 579">
                  <a:extLst>
                    <a:ext uri="{FF2B5EF4-FFF2-40B4-BE49-F238E27FC236}">
                      <a16:creationId xmlns:a16="http://schemas.microsoft.com/office/drawing/2014/main" id="{4F030EE8-B0E4-4747-B95A-FB175F82F63D}"/>
                    </a:ext>
                  </a:extLst>
                </p:cNvPr>
                <p:cNvPicPr/>
                <p:nvPr/>
              </p:nvPicPr>
              <p:blipFill>
                <a:blip r:embed="rId931"/>
                <a:stretch>
                  <a:fillRect/>
                </a:stretch>
              </p:blipFill>
              <p:spPr>
                <a:xfrm>
                  <a:off x="7056139" y="6695672"/>
                  <a:ext cx="259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81" name="Freihand 580">
                  <a:extLst>
                    <a:ext uri="{FF2B5EF4-FFF2-40B4-BE49-F238E27FC236}">
                      <a16:creationId xmlns:a16="http://schemas.microsoft.com/office/drawing/2014/main" id="{A8F72813-7181-48A4-A62D-C37DB687E5BD}"/>
                    </a:ext>
                  </a:extLst>
                </p14:cNvPr>
                <p14:cNvContentPartPr/>
                <p14:nvPr/>
              </p14:nvContentPartPr>
              <p14:xfrm>
                <a:off x="7270339" y="6629072"/>
                <a:ext cx="170280" cy="136800"/>
              </p14:xfrm>
            </p:contentPart>
          </mc:Choice>
          <mc:Fallback>
            <p:pic>
              <p:nvPicPr>
                <p:cNvPr id="581" name="Freihand 580">
                  <a:extLst>
                    <a:ext uri="{FF2B5EF4-FFF2-40B4-BE49-F238E27FC236}">
                      <a16:creationId xmlns:a16="http://schemas.microsoft.com/office/drawing/2014/main" id="{A8F72813-7181-48A4-A62D-C37DB687E5BD}"/>
                    </a:ext>
                  </a:extLst>
                </p:cNvPr>
                <p:cNvPicPr/>
                <p:nvPr/>
              </p:nvPicPr>
              <p:blipFill>
                <a:blip r:embed="rId933"/>
                <a:stretch>
                  <a:fillRect/>
                </a:stretch>
              </p:blipFill>
              <p:spPr>
                <a:xfrm>
                  <a:off x="7266019" y="6624752"/>
                  <a:ext cx="178920" cy="14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4">
            <p14:nvContentPartPr>
              <p14:cNvPr id="583" name="Freihand 582">
                <a:extLst>
                  <a:ext uri="{FF2B5EF4-FFF2-40B4-BE49-F238E27FC236}">
                    <a16:creationId xmlns:a16="http://schemas.microsoft.com/office/drawing/2014/main" id="{234AF004-FBB7-43FE-AA8A-2C723F27D509}"/>
                  </a:ext>
                </a:extLst>
              </p14:cNvPr>
              <p14:cNvContentPartPr/>
              <p14:nvPr/>
            </p14:nvContentPartPr>
            <p14:xfrm>
              <a:off x="5772019" y="6538352"/>
              <a:ext cx="1705320" cy="288360"/>
            </p14:xfrm>
          </p:contentPart>
        </mc:Choice>
        <mc:Fallback>
          <p:pic>
            <p:nvPicPr>
              <p:cNvPr id="583" name="Freihand 582">
                <a:extLst>
                  <a:ext uri="{FF2B5EF4-FFF2-40B4-BE49-F238E27FC236}">
                    <a16:creationId xmlns:a16="http://schemas.microsoft.com/office/drawing/2014/main" id="{234AF004-FBB7-43FE-AA8A-2C723F27D509}"/>
                  </a:ext>
                </a:extLst>
              </p:cNvPr>
              <p:cNvPicPr/>
              <p:nvPr/>
            </p:nvPicPr>
            <p:blipFill>
              <a:blip r:embed="rId935"/>
              <a:stretch>
                <a:fillRect/>
              </a:stretch>
            </p:blipFill>
            <p:spPr>
              <a:xfrm>
                <a:off x="5767699" y="6534032"/>
                <a:ext cx="1713960" cy="297000"/>
              </a:xfrm>
              <a:prstGeom prst="rect">
                <a:avLst/>
              </a:prstGeom>
            </p:spPr>
          </p:pic>
        </mc:Fallback>
      </mc:AlternateContent>
      <p:grpSp>
        <p:nvGrpSpPr>
          <p:cNvPr id="593" name="Gruppieren 592">
            <a:extLst>
              <a:ext uri="{FF2B5EF4-FFF2-40B4-BE49-F238E27FC236}">
                <a16:creationId xmlns:a16="http://schemas.microsoft.com/office/drawing/2014/main" id="{6C6FC113-C4F6-4172-A029-CDA5E48DFBEA}"/>
              </a:ext>
            </a:extLst>
          </p:cNvPr>
          <p:cNvGrpSpPr/>
          <p:nvPr/>
        </p:nvGrpSpPr>
        <p:grpSpPr>
          <a:xfrm>
            <a:off x="2395219" y="1579352"/>
            <a:ext cx="2343240" cy="791640"/>
            <a:chOff x="2395219" y="1579352"/>
            <a:chExt cx="2343240" cy="791640"/>
          </a:xfrm>
        </p:grpSpPr>
        <mc:AlternateContent xmlns:mc="http://schemas.openxmlformats.org/markup-compatibility/2006">
          <mc:Choice xmlns:p14="http://schemas.microsoft.com/office/powerpoint/2010/main" Requires="p14">
            <p:contentPart p14:bwMode="auto" r:id="rId936">
              <p14:nvContentPartPr>
                <p14:cNvPr id="127" name="Freihand 126">
                  <a:extLst>
                    <a:ext uri="{FF2B5EF4-FFF2-40B4-BE49-F238E27FC236}">
                      <a16:creationId xmlns:a16="http://schemas.microsoft.com/office/drawing/2014/main" id="{1BFE1E82-2BB3-4068-9378-32FB3E300B85}"/>
                    </a:ext>
                  </a:extLst>
                </p14:cNvPr>
                <p14:cNvContentPartPr/>
                <p14:nvPr/>
              </p14:nvContentPartPr>
              <p14:xfrm>
                <a:off x="3521299" y="1917392"/>
                <a:ext cx="164160" cy="59760"/>
              </p14:xfrm>
            </p:contentPart>
          </mc:Choice>
          <mc:Fallback>
            <p:pic>
              <p:nvPicPr>
                <p:cNvPr id="127" name="Freihand 126">
                  <a:extLst>
                    <a:ext uri="{FF2B5EF4-FFF2-40B4-BE49-F238E27FC236}">
                      <a16:creationId xmlns:a16="http://schemas.microsoft.com/office/drawing/2014/main" id="{1BFE1E82-2BB3-4068-9378-32FB3E300B85}"/>
                    </a:ext>
                  </a:extLst>
                </p:cNvPr>
                <p:cNvPicPr/>
                <p:nvPr/>
              </p:nvPicPr>
              <p:blipFill>
                <a:blip r:embed="rId937"/>
                <a:stretch>
                  <a:fillRect/>
                </a:stretch>
              </p:blipFill>
              <p:spPr>
                <a:xfrm>
                  <a:off x="3516979" y="1913072"/>
                  <a:ext cx="172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128" name="Freihand 127">
                  <a:extLst>
                    <a:ext uri="{FF2B5EF4-FFF2-40B4-BE49-F238E27FC236}">
                      <a16:creationId xmlns:a16="http://schemas.microsoft.com/office/drawing/2014/main" id="{97AEF30C-BF3C-40BD-A9FA-201006F19B9B}"/>
                    </a:ext>
                  </a:extLst>
                </p14:cNvPr>
                <p14:cNvContentPartPr/>
                <p14:nvPr/>
              </p14:nvContentPartPr>
              <p14:xfrm>
                <a:off x="3176779" y="1945112"/>
                <a:ext cx="240840" cy="20520"/>
              </p14:xfrm>
            </p:contentPart>
          </mc:Choice>
          <mc:Fallback>
            <p:pic>
              <p:nvPicPr>
                <p:cNvPr id="128" name="Freihand 127">
                  <a:extLst>
                    <a:ext uri="{FF2B5EF4-FFF2-40B4-BE49-F238E27FC236}">
                      <a16:creationId xmlns:a16="http://schemas.microsoft.com/office/drawing/2014/main" id="{97AEF30C-BF3C-40BD-A9FA-201006F19B9B}"/>
                    </a:ext>
                  </a:extLst>
                </p:cNvPr>
                <p:cNvPicPr/>
                <p:nvPr/>
              </p:nvPicPr>
              <p:blipFill>
                <a:blip r:embed="rId939"/>
                <a:stretch>
                  <a:fillRect/>
                </a:stretch>
              </p:blipFill>
              <p:spPr>
                <a:xfrm>
                  <a:off x="3172459" y="1940792"/>
                  <a:ext cx="2494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129" name="Freihand 128">
                  <a:extLst>
                    <a:ext uri="{FF2B5EF4-FFF2-40B4-BE49-F238E27FC236}">
                      <a16:creationId xmlns:a16="http://schemas.microsoft.com/office/drawing/2014/main" id="{0D366833-819A-4486-B55B-56D4ED298404}"/>
                    </a:ext>
                  </a:extLst>
                </p14:cNvPr>
                <p14:cNvContentPartPr/>
                <p14:nvPr/>
              </p14:nvContentPartPr>
              <p14:xfrm>
                <a:off x="2395219" y="1950152"/>
                <a:ext cx="700920" cy="51120"/>
              </p14:xfrm>
            </p:contentPart>
          </mc:Choice>
          <mc:Fallback>
            <p:pic>
              <p:nvPicPr>
                <p:cNvPr id="129" name="Freihand 128">
                  <a:extLst>
                    <a:ext uri="{FF2B5EF4-FFF2-40B4-BE49-F238E27FC236}">
                      <a16:creationId xmlns:a16="http://schemas.microsoft.com/office/drawing/2014/main" id="{0D366833-819A-4486-B55B-56D4ED298404}"/>
                    </a:ext>
                  </a:extLst>
                </p:cNvPr>
                <p:cNvPicPr/>
                <p:nvPr/>
              </p:nvPicPr>
              <p:blipFill>
                <a:blip r:embed="rId941"/>
                <a:stretch>
                  <a:fillRect/>
                </a:stretch>
              </p:blipFill>
              <p:spPr>
                <a:xfrm>
                  <a:off x="2390899" y="1945832"/>
                  <a:ext cx="709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87" name="Freihand 586">
                  <a:extLst>
                    <a:ext uri="{FF2B5EF4-FFF2-40B4-BE49-F238E27FC236}">
                      <a16:creationId xmlns:a16="http://schemas.microsoft.com/office/drawing/2014/main" id="{84527E38-BA7B-4358-AB8E-382D37951513}"/>
                    </a:ext>
                  </a:extLst>
                </p14:cNvPr>
                <p14:cNvContentPartPr/>
                <p14:nvPr/>
              </p14:nvContentPartPr>
              <p14:xfrm>
                <a:off x="3338059" y="2179112"/>
                <a:ext cx="703080" cy="50400"/>
              </p14:xfrm>
            </p:contentPart>
          </mc:Choice>
          <mc:Fallback>
            <p:pic>
              <p:nvPicPr>
                <p:cNvPr id="587" name="Freihand 586">
                  <a:extLst>
                    <a:ext uri="{FF2B5EF4-FFF2-40B4-BE49-F238E27FC236}">
                      <a16:creationId xmlns:a16="http://schemas.microsoft.com/office/drawing/2014/main" id="{84527E38-BA7B-4358-AB8E-382D37951513}"/>
                    </a:ext>
                  </a:extLst>
                </p:cNvPr>
                <p:cNvPicPr/>
                <p:nvPr/>
              </p:nvPicPr>
              <p:blipFill>
                <a:blip r:embed="rId943"/>
                <a:stretch>
                  <a:fillRect/>
                </a:stretch>
              </p:blipFill>
              <p:spPr>
                <a:xfrm>
                  <a:off x="3333739" y="2174792"/>
                  <a:ext cx="711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88" name="Freihand 587">
                  <a:extLst>
                    <a:ext uri="{FF2B5EF4-FFF2-40B4-BE49-F238E27FC236}">
                      <a16:creationId xmlns:a16="http://schemas.microsoft.com/office/drawing/2014/main" id="{072AEFAC-27CD-4C3D-AB66-264A48278853}"/>
                    </a:ext>
                  </a:extLst>
                </p14:cNvPr>
                <p14:cNvContentPartPr/>
                <p14:nvPr/>
              </p14:nvContentPartPr>
              <p14:xfrm>
                <a:off x="3354979" y="2073992"/>
                <a:ext cx="43920" cy="297000"/>
              </p14:xfrm>
            </p:contentPart>
          </mc:Choice>
          <mc:Fallback>
            <p:pic>
              <p:nvPicPr>
                <p:cNvPr id="588" name="Freihand 587">
                  <a:extLst>
                    <a:ext uri="{FF2B5EF4-FFF2-40B4-BE49-F238E27FC236}">
                      <a16:creationId xmlns:a16="http://schemas.microsoft.com/office/drawing/2014/main" id="{072AEFAC-27CD-4C3D-AB66-264A48278853}"/>
                    </a:ext>
                  </a:extLst>
                </p:cNvPr>
                <p:cNvPicPr/>
                <p:nvPr/>
              </p:nvPicPr>
              <p:blipFill>
                <a:blip r:embed="rId945"/>
                <a:stretch>
                  <a:fillRect/>
                </a:stretch>
              </p:blipFill>
              <p:spPr>
                <a:xfrm>
                  <a:off x="3350659" y="2069672"/>
                  <a:ext cx="525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89" name="Freihand 588">
                  <a:extLst>
                    <a:ext uri="{FF2B5EF4-FFF2-40B4-BE49-F238E27FC236}">
                      <a16:creationId xmlns:a16="http://schemas.microsoft.com/office/drawing/2014/main" id="{EA2E72D8-7DD9-4DC5-A8DF-999DF2B263D7}"/>
                    </a:ext>
                  </a:extLst>
                </p14:cNvPr>
                <p14:cNvContentPartPr/>
                <p14:nvPr/>
              </p14:nvContentPartPr>
              <p14:xfrm>
                <a:off x="3983539" y="2071832"/>
                <a:ext cx="41760" cy="237240"/>
              </p14:xfrm>
            </p:contentPart>
          </mc:Choice>
          <mc:Fallback>
            <p:pic>
              <p:nvPicPr>
                <p:cNvPr id="589" name="Freihand 588">
                  <a:extLst>
                    <a:ext uri="{FF2B5EF4-FFF2-40B4-BE49-F238E27FC236}">
                      <a16:creationId xmlns:a16="http://schemas.microsoft.com/office/drawing/2014/main" id="{EA2E72D8-7DD9-4DC5-A8DF-999DF2B263D7}"/>
                    </a:ext>
                  </a:extLst>
                </p:cNvPr>
                <p:cNvPicPr/>
                <p:nvPr/>
              </p:nvPicPr>
              <p:blipFill>
                <a:blip r:embed="rId947"/>
                <a:stretch>
                  <a:fillRect/>
                </a:stretch>
              </p:blipFill>
              <p:spPr>
                <a:xfrm>
                  <a:off x="3979219" y="2067512"/>
                  <a:ext cx="504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91" name="Freihand 590">
                  <a:extLst>
                    <a:ext uri="{FF2B5EF4-FFF2-40B4-BE49-F238E27FC236}">
                      <a16:creationId xmlns:a16="http://schemas.microsoft.com/office/drawing/2014/main" id="{467204E8-B2CB-4A1D-855A-7C48215C024F}"/>
                    </a:ext>
                  </a:extLst>
                </p14:cNvPr>
                <p14:cNvContentPartPr/>
                <p14:nvPr/>
              </p14:nvContentPartPr>
              <p14:xfrm>
                <a:off x="3709939" y="2088392"/>
                <a:ext cx="360" cy="360"/>
              </p14:xfrm>
            </p:contentPart>
          </mc:Choice>
          <mc:Fallback>
            <p:pic>
              <p:nvPicPr>
                <p:cNvPr id="591" name="Freihand 590">
                  <a:extLst>
                    <a:ext uri="{FF2B5EF4-FFF2-40B4-BE49-F238E27FC236}">
                      <a16:creationId xmlns:a16="http://schemas.microsoft.com/office/drawing/2014/main" id="{467204E8-B2CB-4A1D-855A-7C48215C024F}"/>
                    </a:ext>
                  </a:extLst>
                </p:cNvPr>
                <p:cNvPicPr/>
                <p:nvPr/>
              </p:nvPicPr>
              <p:blipFill>
                <a:blip r:embed="rId80"/>
                <a:stretch>
                  <a:fillRect/>
                </a:stretch>
              </p:blipFill>
              <p:spPr>
                <a:xfrm>
                  <a:off x="3705619" y="2084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92" name="Freihand 591">
                  <a:extLst>
                    <a:ext uri="{FF2B5EF4-FFF2-40B4-BE49-F238E27FC236}">
                      <a16:creationId xmlns:a16="http://schemas.microsoft.com/office/drawing/2014/main" id="{BA3F5DAF-D8A2-4DDF-8FC7-8873E2C8DB02}"/>
                    </a:ext>
                  </a:extLst>
                </p14:cNvPr>
                <p14:cNvContentPartPr/>
                <p14:nvPr/>
              </p14:nvContentPartPr>
              <p14:xfrm>
                <a:off x="3575659" y="1579352"/>
                <a:ext cx="1162800" cy="562680"/>
              </p14:xfrm>
            </p:contentPart>
          </mc:Choice>
          <mc:Fallback>
            <p:pic>
              <p:nvPicPr>
                <p:cNvPr id="592" name="Freihand 591">
                  <a:extLst>
                    <a:ext uri="{FF2B5EF4-FFF2-40B4-BE49-F238E27FC236}">
                      <a16:creationId xmlns:a16="http://schemas.microsoft.com/office/drawing/2014/main" id="{BA3F5DAF-D8A2-4DDF-8FC7-8873E2C8DB02}"/>
                    </a:ext>
                  </a:extLst>
                </p:cNvPr>
                <p:cNvPicPr/>
                <p:nvPr/>
              </p:nvPicPr>
              <p:blipFill>
                <a:blip r:embed="rId950"/>
                <a:stretch>
                  <a:fillRect/>
                </a:stretch>
              </p:blipFill>
              <p:spPr>
                <a:xfrm>
                  <a:off x="3571339" y="1575032"/>
                  <a:ext cx="1171440" cy="571320"/>
                </a:xfrm>
                <a:prstGeom prst="rect">
                  <a:avLst/>
                </a:prstGeom>
              </p:spPr>
            </p:pic>
          </mc:Fallback>
        </mc:AlternateContent>
      </p:grpSp>
      <p:grpSp>
        <p:nvGrpSpPr>
          <p:cNvPr id="621" name="Gruppieren 620">
            <a:extLst>
              <a:ext uri="{FF2B5EF4-FFF2-40B4-BE49-F238E27FC236}">
                <a16:creationId xmlns:a16="http://schemas.microsoft.com/office/drawing/2014/main" id="{F30CA4EC-40F8-4C35-90D4-1A43AB7185CE}"/>
              </a:ext>
            </a:extLst>
          </p:cNvPr>
          <p:cNvGrpSpPr/>
          <p:nvPr/>
        </p:nvGrpSpPr>
        <p:grpSpPr>
          <a:xfrm>
            <a:off x="4917379" y="1110272"/>
            <a:ext cx="2340000" cy="558360"/>
            <a:chOff x="4917379" y="1110272"/>
            <a:chExt cx="2340000" cy="558360"/>
          </a:xfrm>
        </p:grpSpPr>
        <mc:AlternateContent xmlns:mc="http://schemas.openxmlformats.org/markup-compatibility/2006">
          <mc:Choice xmlns:p14="http://schemas.microsoft.com/office/powerpoint/2010/main" Requires="p14">
            <p:contentPart p14:bwMode="auto" r:id="rId951">
              <p14:nvContentPartPr>
                <p14:cNvPr id="594" name="Freihand 593">
                  <a:extLst>
                    <a:ext uri="{FF2B5EF4-FFF2-40B4-BE49-F238E27FC236}">
                      <a16:creationId xmlns:a16="http://schemas.microsoft.com/office/drawing/2014/main" id="{94C837FD-A947-4177-9863-2A8BFA6CD8E4}"/>
                    </a:ext>
                  </a:extLst>
                </p14:cNvPr>
                <p14:cNvContentPartPr/>
                <p14:nvPr/>
              </p14:nvContentPartPr>
              <p14:xfrm>
                <a:off x="4917379" y="1398272"/>
                <a:ext cx="141480" cy="172440"/>
              </p14:xfrm>
            </p:contentPart>
          </mc:Choice>
          <mc:Fallback>
            <p:pic>
              <p:nvPicPr>
                <p:cNvPr id="594" name="Freihand 593">
                  <a:extLst>
                    <a:ext uri="{FF2B5EF4-FFF2-40B4-BE49-F238E27FC236}">
                      <a16:creationId xmlns:a16="http://schemas.microsoft.com/office/drawing/2014/main" id="{94C837FD-A947-4177-9863-2A8BFA6CD8E4}"/>
                    </a:ext>
                  </a:extLst>
                </p:cNvPr>
                <p:cNvPicPr/>
                <p:nvPr/>
              </p:nvPicPr>
              <p:blipFill>
                <a:blip r:embed="rId952"/>
                <a:stretch>
                  <a:fillRect/>
                </a:stretch>
              </p:blipFill>
              <p:spPr>
                <a:xfrm>
                  <a:off x="4913059" y="1393952"/>
                  <a:ext cx="150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95" name="Freihand 594">
                  <a:extLst>
                    <a:ext uri="{FF2B5EF4-FFF2-40B4-BE49-F238E27FC236}">
                      <a16:creationId xmlns:a16="http://schemas.microsoft.com/office/drawing/2014/main" id="{E50C7A5D-7986-4F92-9157-7320ECB5E829}"/>
                    </a:ext>
                  </a:extLst>
                </p14:cNvPr>
                <p14:cNvContentPartPr/>
                <p14:nvPr/>
              </p14:nvContentPartPr>
              <p14:xfrm>
                <a:off x="5017819" y="1412312"/>
                <a:ext cx="23400" cy="157320"/>
              </p14:xfrm>
            </p:contentPart>
          </mc:Choice>
          <mc:Fallback>
            <p:pic>
              <p:nvPicPr>
                <p:cNvPr id="595" name="Freihand 594">
                  <a:extLst>
                    <a:ext uri="{FF2B5EF4-FFF2-40B4-BE49-F238E27FC236}">
                      <a16:creationId xmlns:a16="http://schemas.microsoft.com/office/drawing/2014/main" id="{E50C7A5D-7986-4F92-9157-7320ECB5E829}"/>
                    </a:ext>
                  </a:extLst>
                </p:cNvPr>
                <p:cNvPicPr/>
                <p:nvPr/>
              </p:nvPicPr>
              <p:blipFill>
                <a:blip r:embed="rId954"/>
                <a:stretch>
                  <a:fillRect/>
                </a:stretch>
              </p:blipFill>
              <p:spPr>
                <a:xfrm>
                  <a:off x="5013499" y="1407992"/>
                  <a:ext cx="32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96" name="Freihand 595">
                  <a:extLst>
                    <a:ext uri="{FF2B5EF4-FFF2-40B4-BE49-F238E27FC236}">
                      <a16:creationId xmlns:a16="http://schemas.microsoft.com/office/drawing/2014/main" id="{4E485274-B566-475C-BD9F-EEC80ECDB5C8}"/>
                    </a:ext>
                  </a:extLst>
                </p14:cNvPr>
                <p14:cNvContentPartPr/>
                <p14:nvPr/>
              </p14:nvContentPartPr>
              <p14:xfrm>
                <a:off x="4922059" y="1525352"/>
                <a:ext cx="180360" cy="36360"/>
              </p14:xfrm>
            </p:contentPart>
          </mc:Choice>
          <mc:Fallback>
            <p:pic>
              <p:nvPicPr>
                <p:cNvPr id="596" name="Freihand 595">
                  <a:extLst>
                    <a:ext uri="{FF2B5EF4-FFF2-40B4-BE49-F238E27FC236}">
                      <a16:creationId xmlns:a16="http://schemas.microsoft.com/office/drawing/2014/main" id="{4E485274-B566-475C-BD9F-EEC80ECDB5C8}"/>
                    </a:ext>
                  </a:extLst>
                </p:cNvPr>
                <p:cNvPicPr/>
                <p:nvPr/>
              </p:nvPicPr>
              <p:blipFill>
                <a:blip r:embed="rId956"/>
                <a:stretch>
                  <a:fillRect/>
                </a:stretch>
              </p:blipFill>
              <p:spPr>
                <a:xfrm>
                  <a:off x="4917739" y="1521032"/>
                  <a:ext cx="1890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97" name="Freihand 596">
                  <a:extLst>
                    <a:ext uri="{FF2B5EF4-FFF2-40B4-BE49-F238E27FC236}">
                      <a16:creationId xmlns:a16="http://schemas.microsoft.com/office/drawing/2014/main" id="{99328F61-DF3B-45E0-B52E-1DA144697643}"/>
                    </a:ext>
                  </a:extLst>
                </p14:cNvPr>
                <p14:cNvContentPartPr/>
                <p14:nvPr/>
              </p14:nvContentPartPr>
              <p14:xfrm>
                <a:off x="5161819" y="1409072"/>
                <a:ext cx="96120" cy="165960"/>
              </p14:xfrm>
            </p:contentPart>
          </mc:Choice>
          <mc:Fallback>
            <p:pic>
              <p:nvPicPr>
                <p:cNvPr id="597" name="Freihand 596">
                  <a:extLst>
                    <a:ext uri="{FF2B5EF4-FFF2-40B4-BE49-F238E27FC236}">
                      <a16:creationId xmlns:a16="http://schemas.microsoft.com/office/drawing/2014/main" id="{99328F61-DF3B-45E0-B52E-1DA144697643}"/>
                    </a:ext>
                  </a:extLst>
                </p:cNvPr>
                <p:cNvPicPr/>
                <p:nvPr/>
              </p:nvPicPr>
              <p:blipFill>
                <a:blip r:embed="rId958"/>
                <a:stretch>
                  <a:fillRect/>
                </a:stretch>
              </p:blipFill>
              <p:spPr>
                <a:xfrm>
                  <a:off x="5157499" y="1404752"/>
                  <a:ext cx="1047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99" name="Freihand 598">
                  <a:extLst>
                    <a:ext uri="{FF2B5EF4-FFF2-40B4-BE49-F238E27FC236}">
                      <a16:creationId xmlns:a16="http://schemas.microsoft.com/office/drawing/2014/main" id="{DF729376-3365-4EC1-B970-4C726C7E82F8}"/>
                    </a:ext>
                  </a:extLst>
                </p14:cNvPr>
                <p14:cNvContentPartPr/>
                <p14:nvPr/>
              </p14:nvContentPartPr>
              <p14:xfrm>
                <a:off x="5427139" y="1291352"/>
                <a:ext cx="100080" cy="156600"/>
              </p14:xfrm>
            </p:contentPart>
          </mc:Choice>
          <mc:Fallback>
            <p:pic>
              <p:nvPicPr>
                <p:cNvPr id="599" name="Freihand 598">
                  <a:extLst>
                    <a:ext uri="{FF2B5EF4-FFF2-40B4-BE49-F238E27FC236}">
                      <a16:creationId xmlns:a16="http://schemas.microsoft.com/office/drawing/2014/main" id="{DF729376-3365-4EC1-B970-4C726C7E82F8}"/>
                    </a:ext>
                  </a:extLst>
                </p:cNvPr>
                <p:cNvPicPr/>
                <p:nvPr/>
              </p:nvPicPr>
              <p:blipFill>
                <a:blip r:embed="rId960"/>
                <a:stretch>
                  <a:fillRect/>
                </a:stretch>
              </p:blipFill>
              <p:spPr>
                <a:xfrm>
                  <a:off x="5422819" y="1287032"/>
                  <a:ext cx="108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600" name="Freihand 599">
                  <a:extLst>
                    <a:ext uri="{FF2B5EF4-FFF2-40B4-BE49-F238E27FC236}">
                      <a16:creationId xmlns:a16="http://schemas.microsoft.com/office/drawing/2014/main" id="{C37450AB-827C-4FF4-A383-75F5C43FD6C9}"/>
                    </a:ext>
                  </a:extLst>
                </p14:cNvPr>
                <p14:cNvContentPartPr/>
                <p14:nvPr/>
              </p14:nvContentPartPr>
              <p14:xfrm>
                <a:off x="5584819" y="1326632"/>
                <a:ext cx="148320" cy="88920"/>
              </p14:xfrm>
            </p:contentPart>
          </mc:Choice>
          <mc:Fallback>
            <p:pic>
              <p:nvPicPr>
                <p:cNvPr id="600" name="Freihand 599">
                  <a:extLst>
                    <a:ext uri="{FF2B5EF4-FFF2-40B4-BE49-F238E27FC236}">
                      <a16:creationId xmlns:a16="http://schemas.microsoft.com/office/drawing/2014/main" id="{C37450AB-827C-4FF4-A383-75F5C43FD6C9}"/>
                    </a:ext>
                  </a:extLst>
                </p:cNvPr>
                <p:cNvPicPr/>
                <p:nvPr/>
              </p:nvPicPr>
              <p:blipFill>
                <a:blip r:embed="rId962"/>
                <a:stretch>
                  <a:fillRect/>
                </a:stretch>
              </p:blipFill>
              <p:spPr>
                <a:xfrm>
                  <a:off x="5580499" y="1322312"/>
                  <a:ext cx="156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601" name="Freihand 600">
                  <a:extLst>
                    <a:ext uri="{FF2B5EF4-FFF2-40B4-BE49-F238E27FC236}">
                      <a16:creationId xmlns:a16="http://schemas.microsoft.com/office/drawing/2014/main" id="{97595819-0013-4170-8AA0-9E8BC323E80E}"/>
                    </a:ext>
                  </a:extLst>
                </p14:cNvPr>
                <p14:cNvContentPartPr/>
                <p14:nvPr/>
              </p14:nvContentPartPr>
              <p14:xfrm>
                <a:off x="5701459" y="1227992"/>
                <a:ext cx="26640" cy="44640"/>
              </p14:xfrm>
            </p:contentPart>
          </mc:Choice>
          <mc:Fallback>
            <p:pic>
              <p:nvPicPr>
                <p:cNvPr id="601" name="Freihand 600">
                  <a:extLst>
                    <a:ext uri="{FF2B5EF4-FFF2-40B4-BE49-F238E27FC236}">
                      <a16:creationId xmlns:a16="http://schemas.microsoft.com/office/drawing/2014/main" id="{97595819-0013-4170-8AA0-9E8BC323E80E}"/>
                    </a:ext>
                  </a:extLst>
                </p:cNvPr>
                <p:cNvPicPr/>
                <p:nvPr/>
              </p:nvPicPr>
              <p:blipFill>
                <a:blip r:embed="rId964"/>
                <a:stretch>
                  <a:fillRect/>
                </a:stretch>
              </p:blipFill>
              <p:spPr>
                <a:xfrm>
                  <a:off x="5697139" y="1223672"/>
                  <a:ext cx="35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602" name="Freihand 601">
                  <a:extLst>
                    <a:ext uri="{FF2B5EF4-FFF2-40B4-BE49-F238E27FC236}">
                      <a16:creationId xmlns:a16="http://schemas.microsoft.com/office/drawing/2014/main" id="{5930F168-C513-4F15-9729-6739CEB7DB9D}"/>
                    </a:ext>
                  </a:extLst>
                </p14:cNvPr>
                <p14:cNvContentPartPr/>
                <p14:nvPr/>
              </p14:nvContentPartPr>
              <p14:xfrm>
                <a:off x="5846179" y="1184432"/>
                <a:ext cx="118440" cy="188280"/>
              </p14:xfrm>
            </p:contentPart>
          </mc:Choice>
          <mc:Fallback>
            <p:pic>
              <p:nvPicPr>
                <p:cNvPr id="602" name="Freihand 601">
                  <a:extLst>
                    <a:ext uri="{FF2B5EF4-FFF2-40B4-BE49-F238E27FC236}">
                      <a16:creationId xmlns:a16="http://schemas.microsoft.com/office/drawing/2014/main" id="{5930F168-C513-4F15-9729-6739CEB7DB9D}"/>
                    </a:ext>
                  </a:extLst>
                </p:cNvPr>
                <p:cNvPicPr/>
                <p:nvPr/>
              </p:nvPicPr>
              <p:blipFill>
                <a:blip r:embed="rId966"/>
                <a:stretch>
                  <a:fillRect/>
                </a:stretch>
              </p:blipFill>
              <p:spPr>
                <a:xfrm>
                  <a:off x="5841859" y="1180112"/>
                  <a:ext cx="127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603" name="Freihand 602">
                  <a:extLst>
                    <a:ext uri="{FF2B5EF4-FFF2-40B4-BE49-F238E27FC236}">
                      <a16:creationId xmlns:a16="http://schemas.microsoft.com/office/drawing/2014/main" id="{DDC5F6E4-A3B3-48B3-AE46-2473A6554792}"/>
                    </a:ext>
                  </a:extLst>
                </p14:cNvPr>
                <p14:cNvContentPartPr/>
                <p14:nvPr/>
              </p14:nvContentPartPr>
              <p14:xfrm>
                <a:off x="5914939" y="1339952"/>
                <a:ext cx="49320" cy="21600"/>
              </p14:xfrm>
            </p:contentPart>
          </mc:Choice>
          <mc:Fallback>
            <p:pic>
              <p:nvPicPr>
                <p:cNvPr id="603" name="Freihand 602">
                  <a:extLst>
                    <a:ext uri="{FF2B5EF4-FFF2-40B4-BE49-F238E27FC236}">
                      <a16:creationId xmlns:a16="http://schemas.microsoft.com/office/drawing/2014/main" id="{DDC5F6E4-A3B3-48B3-AE46-2473A6554792}"/>
                    </a:ext>
                  </a:extLst>
                </p:cNvPr>
                <p:cNvPicPr/>
                <p:nvPr/>
              </p:nvPicPr>
              <p:blipFill>
                <a:blip r:embed="rId968"/>
                <a:stretch>
                  <a:fillRect/>
                </a:stretch>
              </p:blipFill>
              <p:spPr>
                <a:xfrm>
                  <a:off x="5910619" y="1335632"/>
                  <a:ext cx="57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04" name="Freihand 603">
                  <a:extLst>
                    <a:ext uri="{FF2B5EF4-FFF2-40B4-BE49-F238E27FC236}">
                      <a16:creationId xmlns:a16="http://schemas.microsoft.com/office/drawing/2014/main" id="{F0D81174-A90F-4230-9522-F88C07522283}"/>
                    </a:ext>
                  </a:extLst>
                </p14:cNvPr>
                <p14:cNvContentPartPr/>
                <p14:nvPr/>
              </p14:nvContentPartPr>
              <p14:xfrm>
                <a:off x="5974339" y="1268312"/>
                <a:ext cx="267840" cy="176760"/>
              </p14:xfrm>
            </p:contentPart>
          </mc:Choice>
          <mc:Fallback>
            <p:pic>
              <p:nvPicPr>
                <p:cNvPr id="604" name="Freihand 603">
                  <a:extLst>
                    <a:ext uri="{FF2B5EF4-FFF2-40B4-BE49-F238E27FC236}">
                      <a16:creationId xmlns:a16="http://schemas.microsoft.com/office/drawing/2014/main" id="{F0D81174-A90F-4230-9522-F88C07522283}"/>
                    </a:ext>
                  </a:extLst>
                </p:cNvPr>
                <p:cNvPicPr/>
                <p:nvPr/>
              </p:nvPicPr>
              <p:blipFill>
                <a:blip r:embed="rId970"/>
                <a:stretch>
                  <a:fillRect/>
                </a:stretch>
              </p:blipFill>
              <p:spPr>
                <a:xfrm>
                  <a:off x="5970019" y="1263992"/>
                  <a:ext cx="276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605" name="Freihand 604">
                  <a:extLst>
                    <a:ext uri="{FF2B5EF4-FFF2-40B4-BE49-F238E27FC236}">
                      <a16:creationId xmlns:a16="http://schemas.microsoft.com/office/drawing/2014/main" id="{1D8AE4A0-7855-4CB4-8008-4F615BDE8E3F}"/>
                    </a:ext>
                  </a:extLst>
                </p14:cNvPr>
                <p14:cNvContentPartPr/>
                <p14:nvPr/>
              </p14:nvContentPartPr>
              <p14:xfrm>
                <a:off x="6306619" y="1244552"/>
                <a:ext cx="93600" cy="95040"/>
              </p14:xfrm>
            </p:contentPart>
          </mc:Choice>
          <mc:Fallback>
            <p:pic>
              <p:nvPicPr>
                <p:cNvPr id="605" name="Freihand 604">
                  <a:extLst>
                    <a:ext uri="{FF2B5EF4-FFF2-40B4-BE49-F238E27FC236}">
                      <a16:creationId xmlns:a16="http://schemas.microsoft.com/office/drawing/2014/main" id="{1D8AE4A0-7855-4CB4-8008-4F615BDE8E3F}"/>
                    </a:ext>
                  </a:extLst>
                </p:cNvPr>
                <p:cNvPicPr/>
                <p:nvPr/>
              </p:nvPicPr>
              <p:blipFill>
                <a:blip r:embed="rId972"/>
                <a:stretch>
                  <a:fillRect/>
                </a:stretch>
              </p:blipFill>
              <p:spPr>
                <a:xfrm>
                  <a:off x="6302299" y="1240232"/>
                  <a:ext cx="102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606" name="Freihand 605">
                  <a:extLst>
                    <a:ext uri="{FF2B5EF4-FFF2-40B4-BE49-F238E27FC236}">
                      <a16:creationId xmlns:a16="http://schemas.microsoft.com/office/drawing/2014/main" id="{E7A2F68F-F1DA-40CF-9113-AFDC42D7B386}"/>
                    </a:ext>
                  </a:extLst>
                </p14:cNvPr>
                <p14:cNvContentPartPr/>
                <p14:nvPr/>
              </p14:nvContentPartPr>
              <p14:xfrm>
                <a:off x="6409939" y="1226192"/>
                <a:ext cx="84960" cy="79200"/>
              </p14:xfrm>
            </p:contentPart>
          </mc:Choice>
          <mc:Fallback>
            <p:pic>
              <p:nvPicPr>
                <p:cNvPr id="606" name="Freihand 605">
                  <a:extLst>
                    <a:ext uri="{FF2B5EF4-FFF2-40B4-BE49-F238E27FC236}">
                      <a16:creationId xmlns:a16="http://schemas.microsoft.com/office/drawing/2014/main" id="{E7A2F68F-F1DA-40CF-9113-AFDC42D7B386}"/>
                    </a:ext>
                  </a:extLst>
                </p:cNvPr>
                <p:cNvPicPr/>
                <p:nvPr/>
              </p:nvPicPr>
              <p:blipFill>
                <a:blip r:embed="rId974"/>
                <a:stretch>
                  <a:fillRect/>
                </a:stretch>
              </p:blipFill>
              <p:spPr>
                <a:xfrm>
                  <a:off x="6405619" y="1221872"/>
                  <a:ext cx="93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07" name="Freihand 606">
                  <a:extLst>
                    <a:ext uri="{FF2B5EF4-FFF2-40B4-BE49-F238E27FC236}">
                      <a16:creationId xmlns:a16="http://schemas.microsoft.com/office/drawing/2014/main" id="{55C45E28-4FEC-4F5E-8660-C7E3BF9E3B82}"/>
                    </a:ext>
                  </a:extLst>
                </p14:cNvPr>
                <p14:cNvContentPartPr/>
                <p14:nvPr/>
              </p14:nvContentPartPr>
              <p14:xfrm>
                <a:off x="6515419" y="1164632"/>
                <a:ext cx="40320" cy="123120"/>
              </p14:xfrm>
            </p:contentPart>
          </mc:Choice>
          <mc:Fallback>
            <p:pic>
              <p:nvPicPr>
                <p:cNvPr id="607" name="Freihand 606">
                  <a:extLst>
                    <a:ext uri="{FF2B5EF4-FFF2-40B4-BE49-F238E27FC236}">
                      <a16:creationId xmlns:a16="http://schemas.microsoft.com/office/drawing/2014/main" id="{55C45E28-4FEC-4F5E-8660-C7E3BF9E3B82}"/>
                    </a:ext>
                  </a:extLst>
                </p:cNvPr>
                <p:cNvPicPr/>
                <p:nvPr/>
              </p:nvPicPr>
              <p:blipFill>
                <a:blip r:embed="rId976"/>
                <a:stretch>
                  <a:fillRect/>
                </a:stretch>
              </p:blipFill>
              <p:spPr>
                <a:xfrm>
                  <a:off x="6511099" y="1160312"/>
                  <a:ext cx="48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08" name="Freihand 607">
                  <a:extLst>
                    <a:ext uri="{FF2B5EF4-FFF2-40B4-BE49-F238E27FC236}">
                      <a16:creationId xmlns:a16="http://schemas.microsoft.com/office/drawing/2014/main" id="{CA6F7F38-5371-4D26-A761-82E14596A775}"/>
                    </a:ext>
                  </a:extLst>
                </p14:cNvPr>
                <p14:cNvContentPartPr/>
                <p14:nvPr/>
              </p14:nvContentPartPr>
              <p14:xfrm>
                <a:off x="6578059" y="1185872"/>
                <a:ext cx="234360" cy="89280"/>
              </p14:xfrm>
            </p:contentPart>
          </mc:Choice>
          <mc:Fallback>
            <p:pic>
              <p:nvPicPr>
                <p:cNvPr id="608" name="Freihand 607">
                  <a:extLst>
                    <a:ext uri="{FF2B5EF4-FFF2-40B4-BE49-F238E27FC236}">
                      <a16:creationId xmlns:a16="http://schemas.microsoft.com/office/drawing/2014/main" id="{CA6F7F38-5371-4D26-A761-82E14596A775}"/>
                    </a:ext>
                  </a:extLst>
                </p:cNvPr>
                <p:cNvPicPr/>
                <p:nvPr/>
              </p:nvPicPr>
              <p:blipFill>
                <a:blip r:embed="rId978"/>
                <a:stretch>
                  <a:fillRect/>
                </a:stretch>
              </p:blipFill>
              <p:spPr>
                <a:xfrm>
                  <a:off x="6573739" y="1181552"/>
                  <a:ext cx="243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09" name="Freihand 608">
                  <a:extLst>
                    <a:ext uri="{FF2B5EF4-FFF2-40B4-BE49-F238E27FC236}">
                      <a16:creationId xmlns:a16="http://schemas.microsoft.com/office/drawing/2014/main" id="{248F067F-3706-4FEB-8A77-0D827C50092C}"/>
                    </a:ext>
                  </a:extLst>
                </p14:cNvPr>
                <p14:cNvContentPartPr/>
                <p14:nvPr/>
              </p14:nvContentPartPr>
              <p14:xfrm>
                <a:off x="6773179" y="1121432"/>
                <a:ext cx="33120" cy="51840"/>
              </p14:xfrm>
            </p:contentPart>
          </mc:Choice>
          <mc:Fallback>
            <p:pic>
              <p:nvPicPr>
                <p:cNvPr id="609" name="Freihand 608">
                  <a:extLst>
                    <a:ext uri="{FF2B5EF4-FFF2-40B4-BE49-F238E27FC236}">
                      <a16:creationId xmlns:a16="http://schemas.microsoft.com/office/drawing/2014/main" id="{248F067F-3706-4FEB-8A77-0D827C50092C}"/>
                    </a:ext>
                  </a:extLst>
                </p:cNvPr>
                <p:cNvPicPr/>
                <p:nvPr/>
              </p:nvPicPr>
              <p:blipFill>
                <a:blip r:embed="rId980"/>
                <a:stretch>
                  <a:fillRect/>
                </a:stretch>
              </p:blipFill>
              <p:spPr>
                <a:xfrm>
                  <a:off x="6768859" y="1117112"/>
                  <a:ext cx="41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10" name="Freihand 609">
                  <a:extLst>
                    <a:ext uri="{FF2B5EF4-FFF2-40B4-BE49-F238E27FC236}">
                      <a16:creationId xmlns:a16="http://schemas.microsoft.com/office/drawing/2014/main" id="{9CE7AE83-CC1B-44B7-8CC3-B76E1E5AF4F9}"/>
                    </a:ext>
                  </a:extLst>
                </p14:cNvPr>
                <p14:cNvContentPartPr/>
                <p14:nvPr/>
              </p14:nvContentPartPr>
              <p14:xfrm>
                <a:off x="6814219" y="1168232"/>
                <a:ext cx="54360" cy="71640"/>
              </p14:xfrm>
            </p:contentPart>
          </mc:Choice>
          <mc:Fallback>
            <p:pic>
              <p:nvPicPr>
                <p:cNvPr id="610" name="Freihand 609">
                  <a:extLst>
                    <a:ext uri="{FF2B5EF4-FFF2-40B4-BE49-F238E27FC236}">
                      <a16:creationId xmlns:a16="http://schemas.microsoft.com/office/drawing/2014/main" id="{9CE7AE83-CC1B-44B7-8CC3-B76E1E5AF4F9}"/>
                    </a:ext>
                  </a:extLst>
                </p:cNvPr>
                <p:cNvPicPr/>
                <p:nvPr/>
              </p:nvPicPr>
              <p:blipFill>
                <a:blip r:embed="rId982"/>
                <a:stretch>
                  <a:fillRect/>
                </a:stretch>
              </p:blipFill>
              <p:spPr>
                <a:xfrm>
                  <a:off x="6809899" y="1163912"/>
                  <a:ext cx="63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11" name="Freihand 610">
                  <a:extLst>
                    <a:ext uri="{FF2B5EF4-FFF2-40B4-BE49-F238E27FC236}">
                      <a16:creationId xmlns:a16="http://schemas.microsoft.com/office/drawing/2014/main" id="{C508ED57-DA88-4D19-989D-E519D545A7ED}"/>
                    </a:ext>
                  </a:extLst>
                </p14:cNvPr>
                <p14:cNvContentPartPr/>
                <p14:nvPr/>
              </p14:nvContentPartPr>
              <p14:xfrm>
                <a:off x="6903499" y="1110272"/>
                <a:ext cx="353880" cy="118800"/>
              </p14:xfrm>
            </p:contentPart>
          </mc:Choice>
          <mc:Fallback>
            <p:pic>
              <p:nvPicPr>
                <p:cNvPr id="611" name="Freihand 610">
                  <a:extLst>
                    <a:ext uri="{FF2B5EF4-FFF2-40B4-BE49-F238E27FC236}">
                      <a16:creationId xmlns:a16="http://schemas.microsoft.com/office/drawing/2014/main" id="{C508ED57-DA88-4D19-989D-E519D545A7ED}"/>
                    </a:ext>
                  </a:extLst>
                </p:cNvPr>
                <p:cNvPicPr/>
                <p:nvPr/>
              </p:nvPicPr>
              <p:blipFill>
                <a:blip r:embed="rId984"/>
                <a:stretch>
                  <a:fillRect/>
                </a:stretch>
              </p:blipFill>
              <p:spPr>
                <a:xfrm>
                  <a:off x="6899179" y="1105952"/>
                  <a:ext cx="362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13" name="Freihand 612">
                  <a:extLst>
                    <a:ext uri="{FF2B5EF4-FFF2-40B4-BE49-F238E27FC236}">
                      <a16:creationId xmlns:a16="http://schemas.microsoft.com/office/drawing/2014/main" id="{9F423045-2BFC-4E7F-B7E2-E66DDDF99EFC}"/>
                    </a:ext>
                  </a:extLst>
                </p14:cNvPr>
                <p14:cNvContentPartPr/>
                <p14:nvPr/>
              </p14:nvContentPartPr>
              <p14:xfrm>
                <a:off x="5816299" y="1506272"/>
                <a:ext cx="183240" cy="162360"/>
              </p14:xfrm>
            </p:contentPart>
          </mc:Choice>
          <mc:Fallback>
            <p:pic>
              <p:nvPicPr>
                <p:cNvPr id="613" name="Freihand 612">
                  <a:extLst>
                    <a:ext uri="{FF2B5EF4-FFF2-40B4-BE49-F238E27FC236}">
                      <a16:creationId xmlns:a16="http://schemas.microsoft.com/office/drawing/2014/main" id="{9F423045-2BFC-4E7F-B7E2-E66DDDF99EFC}"/>
                    </a:ext>
                  </a:extLst>
                </p:cNvPr>
                <p:cNvPicPr/>
                <p:nvPr/>
              </p:nvPicPr>
              <p:blipFill>
                <a:blip r:embed="rId986"/>
                <a:stretch>
                  <a:fillRect/>
                </a:stretch>
              </p:blipFill>
              <p:spPr>
                <a:xfrm>
                  <a:off x="5811979" y="1501952"/>
                  <a:ext cx="1918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14" name="Freihand 613">
                  <a:extLst>
                    <a:ext uri="{FF2B5EF4-FFF2-40B4-BE49-F238E27FC236}">
                      <a16:creationId xmlns:a16="http://schemas.microsoft.com/office/drawing/2014/main" id="{763351E9-7580-414E-970A-5C92B47F589F}"/>
                    </a:ext>
                  </a:extLst>
                </p14:cNvPr>
                <p14:cNvContentPartPr/>
                <p14:nvPr/>
              </p14:nvContentPartPr>
              <p14:xfrm>
                <a:off x="6013579" y="1473872"/>
                <a:ext cx="129240" cy="137880"/>
              </p14:xfrm>
            </p:contentPart>
          </mc:Choice>
          <mc:Fallback>
            <p:pic>
              <p:nvPicPr>
                <p:cNvPr id="614" name="Freihand 613">
                  <a:extLst>
                    <a:ext uri="{FF2B5EF4-FFF2-40B4-BE49-F238E27FC236}">
                      <a16:creationId xmlns:a16="http://schemas.microsoft.com/office/drawing/2014/main" id="{763351E9-7580-414E-970A-5C92B47F589F}"/>
                    </a:ext>
                  </a:extLst>
                </p:cNvPr>
                <p:cNvPicPr/>
                <p:nvPr/>
              </p:nvPicPr>
              <p:blipFill>
                <a:blip r:embed="rId988"/>
                <a:stretch>
                  <a:fillRect/>
                </a:stretch>
              </p:blipFill>
              <p:spPr>
                <a:xfrm>
                  <a:off x="6009259" y="1469552"/>
                  <a:ext cx="137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15" name="Freihand 614">
                  <a:extLst>
                    <a:ext uri="{FF2B5EF4-FFF2-40B4-BE49-F238E27FC236}">
                      <a16:creationId xmlns:a16="http://schemas.microsoft.com/office/drawing/2014/main" id="{AA442FB8-38A1-43AE-A2AD-A6710C7E01F3}"/>
                    </a:ext>
                  </a:extLst>
                </p14:cNvPr>
                <p14:cNvContentPartPr/>
                <p14:nvPr/>
              </p14:nvContentPartPr>
              <p14:xfrm>
                <a:off x="6037699" y="1473872"/>
                <a:ext cx="47160" cy="55080"/>
              </p14:xfrm>
            </p:contentPart>
          </mc:Choice>
          <mc:Fallback>
            <p:pic>
              <p:nvPicPr>
                <p:cNvPr id="615" name="Freihand 614">
                  <a:extLst>
                    <a:ext uri="{FF2B5EF4-FFF2-40B4-BE49-F238E27FC236}">
                      <a16:creationId xmlns:a16="http://schemas.microsoft.com/office/drawing/2014/main" id="{AA442FB8-38A1-43AE-A2AD-A6710C7E01F3}"/>
                    </a:ext>
                  </a:extLst>
                </p:cNvPr>
                <p:cNvPicPr/>
                <p:nvPr/>
              </p:nvPicPr>
              <p:blipFill>
                <a:blip r:embed="rId990"/>
                <a:stretch>
                  <a:fillRect/>
                </a:stretch>
              </p:blipFill>
              <p:spPr>
                <a:xfrm>
                  <a:off x="6033379" y="1469552"/>
                  <a:ext cx="55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16" name="Freihand 615">
                  <a:extLst>
                    <a:ext uri="{FF2B5EF4-FFF2-40B4-BE49-F238E27FC236}">
                      <a16:creationId xmlns:a16="http://schemas.microsoft.com/office/drawing/2014/main" id="{87020CE8-96FD-48BF-B960-FF31B28B099D}"/>
                    </a:ext>
                  </a:extLst>
                </p14:cNvPr>
                <p14:cNvContentPartPr/>
                <p14:nvPr/>
              </p14:nvContentPartPr>
              <p14:xfrm>
                <a:off x="6189619" y="1411592"/>
                <a:ext cx="254160" cy="159120"/>
              </p14:xfrm>
            </p:contentPart>
          </mc:Choice>
          <mc:Fallback>
            <p:pic>
              <p:nvPicPr>
                <p:cNvPr id="616" name="Freihand 615">
                  <a:extLst>
                    <a:ext uri="{FF2B5EF4-FFF2-40B4-BE49-F238E27FC236}">
                      <a16:creationId xmlns:a16="http://schemas.microsoft.com/office/drawing/2014/main" id="{87020CE8-96FD-48BF-B960-FF31B28B099D}"/>
                    </a:ext>
                  </a:extLst>
                </p:cNvPr>
                <p:cNvPicPr/>
                <p:nvPr/>
              </p:nvPicPr>
              <p:blipFill>
                <a:blip r:embed="rId992"/>
                <a:stretch>
                  <a:fillRect/>
                </a:stretch>
              </p:blipFill>
              <p:spPr>
                <a:xfrm>
                  <a:off x="6185299" y="1407272"/>
                  <a:ext cx="262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17" name="Freihand 616">
                  <a:extLst>
                    <a:ext uri="{FF2B5EF4-FFF2-40B4-BE49-F238E27FC236}">
                      <a16:creationId xmlns:a16="http://schemas.microsoft.com/office/drawing/2014/main" id="{7AAF4EB7-85E2-41D8-928A-DA81262B7659}"/>
                    </a:ext>
                  </a:extLst>
                </p14:cNvPr>
                <p14:cNvContentPartPr/>
                <p14:nvPr/>
              </p14:nvContentPartPr>
              <p14:xfrm>
                <a:off x="6476899" y="1443272"/>
                <a:ext cx="148320" cy="62280"/>
              </p14:xfrm>
            </p:contentPart>
          </mc:Choice>
          <mc:Fallback>
            <p:pic>
              <p:nvPicPr>
                <p:cNvPr id="617" name="Freihand 616">
                  <a:extLst>
                    <a:ext uri="{FF2B5EF4-FFF2-40B4-BE49-F238E27FC236}">
                      <a16:creationId xmlns:a16="http://schemas.microsoft.com/office/drawing/2014/main" id="{7AAF4EB7-85E2-41D8-928A-DA81262B7659}"/>
                    </a:ext>
                  </a:extLst>
                </p:cNvPr>
                <p:cNvPicPr/>
                <p:nvPr/>
              </p:nvPicPr>
              <p:blipFill>
                <a:blip r:embed="rId994"/>
                <a:stretch>
                  <a:fillRect/>
                </a:stretch>
              </p:blipFill>
              <p:spPr>
                <a:xfrm>
                  <a:off x="6472579" y="1438952"/>
                  <a:ext cx="156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18" name="Freihand 617">
                  <a:extLst>
                    <a:ext uri="{FF2B5EF4-FFF2-40B4-BE49-F238E27FC236}">
                      <a16:creationId xmlns:a16="http://schemas.microsoft.com/office/drawing/2014/main" id="{39EECFA9-3313-4582-8492-0C1668F38273}"/>
                    </a:ext>
                  </a:extLst>
                </p14:cNvPr>
                <p14:cNvContentPartPr/>
                <p14:nvPr/>
              </p14:nvContentPartPr>
              <p14:xfrm>
                <a:off x="6638899" y="1360112"/>
                <a:ext cx="212040" cy="130680"/>
              </p14:xfrm>
            </p:contentPart>
          </mc:Choice>
          <mc:Fallback>
            <p:pic>
              <p:nvPicPr>
                <p:cNvPr id="618" name="Freihand 617">
                  <a:extLst>
                    <a:ext uri="{FF2B5EF4-FFF2-40B4-BE49-F238E27FC236}">
                      <a16:creationId xmlns:a16="http://schemas.microsoft.com/office/drawing/2014/main" id="{39EECFA9-3313-4582-8492-0C1668F38273}"/>
                    </a:ext>
                  </a:extLst>
                </p:cNvPr>
                <p:cNvPicPr/>
                <p:nvPr/>
              </p:nvPicPr>
              <p:blipFill>
                <a:blip r:embed="rId996"/>
                <a:stretch>
                  <a:fillRect/>
                </a:stretch>
              </p:blipFill>
              <p:spPr>
                <a:xfrm>
                  <a:off x="6634579" y="1355792"/>
                  <a:ext cx="2206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19" name="Freihand 618">
                  <a:extLst>
                    <a:ext uri="{FF2B5EF4-FFF2-40B4-BE49-F238E27FC236}">
                      <a16:creationId xmlns:a16="http://schemas.microsoft.com/office/drawing/2014/main" id="{BB8F04D5-860E-4937-ADB7-84D9EC7ECD53}"/>
                    </a:ext>
                  </a:extLst>
                </p14:cNvPr>
                <p14:cNvContentPartPr/>
                <p14:nvPr/>
              </p14:nvContentPartPr>
              <p14:xfrm>
                <a:off x="6911779" y="1266512"/>
                <a:ext cx="7920" cy="130680"/>
              </p14:xfrm>
            </p:contentPart>
          </mc:Choice>
          <mc:Fallback>
            <p:pic>
              <p:nvPicPr>
                <p:cNvPr id="619" name="Freihand 618">
                  <a:extLst>
                    <a:ext uri="{FF2B5EF4-FFF2-40B4-BE49-F238E27FC236}">
                      <a16:creationId xmlns:a16="http://schemas.microsoft.com/office/drawing/2014/main" id="{BB8F04D5-860E-4937-ADB7-84D9EC7ECD53}"/>
                    </a:ext>
                  </a:extLst>
                </p:cNvPr>
                <p:cNvPicPr/>
                <p:nvPr/>
              </p:nvPicPr>
              <p:blipFill>
                <a:blip r:embed="rId998"/>
                <a:stretch>
                  <a:fillRect/>
                </a:stretch>
              </p:blipFill>
              <p:spPr>
                <a:xfrm>
                  <a:off x="6907459" y="1262192"/>
                  <a:ext cx="16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20" name="Freihand 619">
                  <a:extLst>
                    <a:ext uri="{FF2B5EF4-FFF2-40B4-BE49-F238E27FC236}">
                      <a16:creationId xmlns:a16="http://schemas.microsoft.com/office/drawing/2014/main" id="{0D9EA32C-F7DF-4816-9154-FA63AF834BC2}"/>
                    </a:ext>
                  </a:extLst>
                </p14:cNvPr>
                <p14:cNvContentPartPr/>
                <p14:nvPr/>
              </p14:nvContentPartPr>
              <p14:xfrm>
                <a:off x="6895219" y="1450112"/>
                <a:ext cx="4680" cy="17280"/>
              </p14:xfrm>
            </p:contentPart>
          </mc:Choice>
          <mc:Fallback>
            <p:pic>
              <p:nvPicPr>
                <p:cNvPr id="620" name="Freihand 619">
                  <a:extLst>
                    <a:ext uri="{FF2B5EF4-FFF2-40B4-BE49-F238E27FC236}">
                      <a16:creationId xmlns:a16="http://schemas.microsoft.com/office/drawing/2014/main" id="{0D9EA32C-F7DF-4816-9154-FA63AF834BC2}"/>
                    </a:ext>
                  </a:extLst>
                </p:cNvPr>
                <p:cNvPicPr/>
                <p:nvPr/>
              </p:nvPicPr>
              <p:blipFill>
                <a:blip r:embed="rId1000"/>
                <a:stretch>
                  <a:fillRect/>
                </a:stretch>
              </p:blipFill>
              <p:spPr>
                <a:xfrm>
                  <a:off x="6890899" y="1445792"/>
                  <a:ext cx="13320" cy="25920"/>
                </a:xfrm>
                <a:prstGeom prst="rect">
                  <a:avLst/>
                </a:prstGeom>
              </p:spPr>
            </p:pic>
          </mc:Fallback>
        </mc:AlternateContent>
      </p:grpSp>
      <p:grpSp>
        <p:nvGrpSpPr>
          <p:cNvPr id="627" name="Gruppieren 626">
            <a:extLst>
              <a:ext uri="{FF2B5EF4-FFF2-40B4-BE49-F238E27FC236}">
                <a16:creationId xmlns:a16="http://schemas.microsoft.com/office/drawing/2014/main" id="{B61B8163-56A3-4A1A-94FB-1D446BFFB802}"/>
              </a:ext>
            </a:extLst>
          </p:cNvPr>
          <p:cNvGrpSpPr/>
          <p:nvPr/>
        </p:nvGrpSpPr>
        <p:grpSpPr>
          <a:xfrm>
            <a:off x="263299" y="1988672"/>
            <a:ext cx="354600" cy="217080"/>
            <a:chOff x="263299" y="1988672"/>
            <a:chExt cx="354600" cy="217080"/>
          </a:xfrm>
        </p:grpSpPr>
        <mc:AlternateContent xmlns:mc="http://schemas.openxmlformats.org/markup-compatibility/2006">
          <mc:Choice xmlns:p14="http://schemas.microsoft.com/office/powerpoint/2010/main" Requires="p14">
            <p:contentPart p14:bwMode="auto" r:id="rId1001">
              <p14:nvContentPartPr>
                <p14:cNvPr id="622" name="Freihand 621">
                  <a:extLst>
                    <a:ext uri="{FF2B5EF4-FFF2-40B4-BE49-F238E27FC236}">
                      <a16:creationId xmlns:a16="http://schemas.microsoft.com/office/drawing/2014/main" id="{949F1DC4-A500-44FF-8C09-A13FF30787CE}"/>
                    </a:ext>
                  </a:extLst>
                </p14:cNvPr>
                <p14:cNvContentPartPr/>
                <p14:nvPr/>
              </p14:nvContentPartPr>
              <p14:xfrm>
                <a:off x="546979" y="1988672"/>
                <a:ext cx="70920" cy="217080"/>
              </p14:xfrm>
            </p:contentPart>
          </mc:Choice>
          <mc:Fallback>
            <p:pic>
              <p:nvPicPr>
                <p:cNvPr id="622" name="Freihand 621">
                  <a:extLst>
                    <a:ext uri="{FF2B5EF4-FFF2-40B4-BE49-F238E27FC236}">
                      <a16:creationId xmlns:a16="http://schemas.microsoft.com/office/drawing/2014/main" id="{949F1DC4-A500-44FF-8C09-A13FF30787CE}"/>
                    </a:ext>
                  </a:extLst>
                </p:cNvPr>
                <p:cNvPicPr/>
                <p:nvPr/>
              </p:nvPicPr>
              <p:blipFill>
                <a:blip r:embed="rId1002"/>
                <a:stretch>
                  <a:fillRect/>
                </a:stretch>
              </p:blipFill>
              <p:spPr>
                <a:xfrm>
                  <a:off x="542659" y="1984352"/>
                  <a:ext cx="795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23" name="Freihand 622">
                  <a:extLst>
                    <a:ext uri="{FF2B5EF4-FFF2-40B4-BE49-F238E27FC236}">
                      <a16:creationId xmlns:a16="http://schemas.microsoft.com/office/drawing/2014/main" id="{BBC4B523-B2CC-4A6D-9725-C95FF3175FCD}"/>
                    </a:ext>
                  </a:extLst>
                </p14:cNvPr>
                <p14:cNvContentPartPr/>
                <p14:nvPr/>
              </p14:nvContentPartPr>
              <p14:xfrm>
                <a:off x="279859" y="2033312"/>
                <a:ext cx="54000" cy="72360"/>
              </p14:xfrm>
            </p:contentPart>
          </mc:Choice>
          <mc:Fallback>
            <p:pic>
              <p:nvPicPr>
                <p:cNvPr id="623" name="Freihand 622">
                  <a:extLst>
                    <a:ext uri="{FF2B5EF4-FFF2-40B4-BE49-F238E27FC236}">
                      <a16:creationId xmlns:a16="http://schemas.microsoft.com/office/drawing/2014/main" id="{BBC4B523-B2CC-4A6D-9725-C95FF3175FCD}"/>
                    </a:ext>
                  </a:extLst>
                </p:cNvPr>
                <p:cNvPicPr/>
                <p:nvPr/>
              </p:nvPicPr>
              <p:blipFill>
                <a:blip r:embed="rId1004"/>
                <a:stretch>
                  <a:fillRect/>
                </a:stretch>
              </p:blipFill>
              <p:spPr>
                <a:xfrm>
                  <a:off x="275539" y="2028992"/>
                  <a:ext cx="626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24" name="Freihand 623">
                  <a:extLst>
                    <a:ext uri="{FF2B5EF4-FFF2-40B4-BE49-F238E27FC236}">
                      <a16:creationId xmlns:a16="http://schemas.microsoft.com/office/drawing/2014/main" id="{9A63E90B-094C-43AE-A70B-61B89F5A0D50}"/>
                    </a:ext>
                  </a:extLst>
                </p14:cNvPr>
                <p14:cNvContentPartPr/>
                <p14:nvPr/>
              </p14:nvContentPartPr>
              <p14:xfrm>
                <a:off x="263299" y="2031152"/>
                <a:ext cx="92880" cy="113040"/>
              </p14:xfrm>
            </p:contentPart>
          </mc:Choice>
          <mc:Fallback>
            <p:pic>
              <p:nvPicPr>
                <p:cNvPr id="624" name="Freihand 623">
                  <a:extLst>
                    <a:ext uri="{FF2B5EF4-FFF2-40B4-BE49-F238E27FC236}">
                      <a16:creationId xmlns:a16="http://schemas.microsoft.com/office/drawing/2014/main" id="{9A63E90B-094C-43AE-A70B-61B89F5A0D50}"/>
                    </a:ext>
                  </a:extLst>
                </p:cNvPr>
                <p:cNvPicPr/>
                <p:nvPr/>
              </p:nvPicPr>
              <p:blipFill>
                <a:blip r:embed="rId1006"/>
                <a:stretch>
                  <a:fillRect/>
                </a:stretch>
              </p:blipFill>
              <p:spPr>
                <a:xfrm>
                  <a:off x="258979" y="2026832"/>
                  <a:ext cx="101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25" name="Freihand 624">
                  <a:extLst>
                    <a:ext uri="{FF2B5EF4-FFF2-40B4-BE49-F238E27FC236}">
                      <a16:creationId xmlns:a16="http://schemas.microsoft.com/office/drawing/2014/main" id="{CE8A0FA2-ABD0-49BC-B494-7C8760B31109}"/>
                    </a:ext>
                  </a:extLst>
                </p14:cNvPr>
                <p14:cNvContentPartPr/>
                <p14:nvPr/>
              </p14:nvContentPartPr>
              <p14:xfrm>
                <a:off x="384259" y="2070032"/>
                <a:ext cx="7560" cy="51480"/>
              </p14:xfrm>
            </p:contentPart>
          </mc:Choice>
          <mc:Fallback>
            <p:pic>
              <p:nvPicPr>
                <p:cNvPr id="625" name="Freihand 624">
                  <a:extLst>
                    <a:ext uri="{FF2B5EF4-FFF2-40B4-BE49-F238E27FC236}">
                      <a16:creationId xmlns:a16="http://schemas.microsoft.com/office/drawing/2014/main" id="{CE8A0FA2-ABD0-49BC-B494-7C8760B31109}"/>
                    </a:ext>
                  </a:extLst>
                </p:cNvPr>
                <p:cNvPicPr/>
                <p:nvPr/>
              </p:nvPicPr>
              <p:blipFill>
                <a:blip r:embed="rId1008"/>
                <a:stretch>
                  <a:fillRect/>
                </a:stretch>
              </p:blipFill>
              <p:spPr>
                <a:xfrm>
                  <a:off x="379939" y="2065712"/>
                  <a:ext cx="16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26" name="Freihand 625">
                  <a:extLst>
                    <a:ext uri="{FF2B5EF4-FFF2-40B4-BE49-F238E27FC236}">
                      <a16:creationId xmlns:a16="http://schemas.microsoft.com/office/drawing/2014/main" id="{1A03FD10-6267-4A42-AC36-52FF1A20D9D8}"/>
                    </a:ext>
                  </a:extLst>
                </p14:cNvPr>
                <p14:cNvContentPartPr/>
                <p14:nvPr/>
              </p14:nvContentPartPr>
              <p14:xfrm>
                <a:off x="368779" y="2027192"/>
                <a:ext cx="3600" cy="4320"/>
              </p14:xfrm>
            </p:contentPart>
          </mc:Choice>
          <mc:Fallback>
            <p:pic>
              <p:nvPicPr>
                <p:cNvPr id="626" name="Freihand 625">
                  <a:extLst>
                    <a:ext uri="{FF2B5EF4-FFF2-40B4-BE49-F238E27FC236}">
                      <a16:creationId xmlns:a16="http://schemas.microsoft.com/office/drawing/2014/main" id="{1A03FD10-6267-4A42-AC36-52FF1A20D9D8}"/>
                    </a:ext>
                  </a:extLst>
                </p:cNvPr>
                <p:cNvPicPr/>
                <p:nvPr/>
              </p:nvPicPr>
              <p:blipFill>
                <a:blip r:embed="rId1010"/>
                <a:stretch>
                  <a:fillRect/>
                </a:stretch>
              </p:blipFill>
              <p:spPr>
                <a:xfrm>
                  <a:off x="364459" y="2022872"/>
                  <a:ext cx="12240" cy="12960"/>
                </a:xfrm>
                <a:prstGeom prst="rect">
                  <a:avLst/>
                </a:prstGeom>
              </p:spPr>
            </p:pic>
          </mc:Fallback>
        </mc:AlternateContent>
      </p:grpSp>
      <p:grpSp>
        <p:nvGrpSpPr>
          <p:cNvPr id="676" name="Gruppieren 675">
            <a:extLst>
              <a:ext uri="{FF2B5EF4-FFF2-40B4-BE49-F238E27FC236}">
                <a16:creationId xmlns:a16="http://schemas.microsoft.com/office/drawing/2014/main" id="{B8B21D39-4D5B-4D65-983B-AD5D704950FA}"/>
              </a:ext>
            </a:extLst>
          </p:cNvPr>
          <p:cNvGrpSpPr/>
          <p:nvPr/>
        </p:nvGrpSpPr>
        <p:grpSpPr>
          <a:xfrm>
            <a:off x="3752419" y="1941152"/>
            <a:ext cx="3918240" cy="1433880"/>
            <a:chOff x="3752419" y="1941152"/>
            <a:chExt cx="3918240" cy="1433880"/>
          </a:xfrm>
        </p:grpSpPr>
        <mc:AlternateContent xmlns:mc="http://schemas.openxmlformats.org/markup-compatibility/2006">
          <mc:Choice xmlns:p14="http://schemas.microsoft.com/office/powerpoint/2010/main" Requires="p14">
            <p:contentPart p14:bwMode="auto" r:id="rId1011">
              <p14:nvContentPartPr>
                <p14:cNvPr id="628" name="Freihand 627">
                  <a:extLst>
                    <a:ext uri="{FF2B5EF4-FFF2-40B4-BE49-F238E27FC236}">
                      <a16:creationId xmlns:a16="http://schemas.microsoft.com/office/drawing/2014/main" id="{4371237C-4B17-488B-9C37-9FF608115860}"/>
                    </a:ext>
                  </a:extLst>
                </p14:cNvPr>
                <p14:cNvContentPartPr/>
                <p14:nvPr/>
              </p14:nvContentPartPr>
              <p14:xfrm>
                <a:off x="3752419" y="2128352"/>
                <a:ext cx="24840" cy="189000"/>
              </p14:xfrm>
            </p:contentPart>
          </mc:Choice>
          <mc:Fallback>
            <p:pic>
              <p:nvPicPr>
                <p:cNvPr id="628" name="Freihand 627">
                  <a:extLst>
                    <a:ext uri="{FF2B5EF4-FFF2-40B4-BE49-F238E27FC236}">
                      <a16:creationId xmlns:a16="http://schemas.microsoft.com/office/drawing/2014/main" id="{4371237C-4B17-488B-9C37-9FF608115860}"/>
                    </a:ext>
                  </a:extLst>
                </p:cNvPr>
                <p:cNvPicPr/>
                <p:nvPr/>
              </p:nvPicPr>
              <p:blipFill>
                <a:blip r:embed="rId1012"/>
                <a:stretch>
                  <a:fillRect/>
                </a:stretch>
              </p:blipFill>
              <p:spPr>
                <a:xfrm>
                  <a:off x="3748099" y="2124032"/>
                  <a:ext cx="33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29" name="Freihand 628">
                  <a:extLst>
                    <a:ext uri="{FF2B5EF4-FFF2-40B4-BE49-F238E27FC236}">
                      <a16:creationId xmlns:a16="http://schemas.microsoft.com/office/drawing/2014/main" id="{76C3297D-9C16-4437-99DC-4D04D0F1AE83}"/>
                    </a:ext>
                  </a:extLst>
                </p14:cNvPr>
                <p14:cNvContentPartPr/>
                <p14:nvPr/>
              </p14:nvContentPartPr>
              <p14:xfrm>
                <a:off x="3930979" y="2074712"/>
                <a:ext cx="48600" cy="243360"/>
              </p14:xfrm>
            </p:contentPart>
          </mc:Choice>
          <mc:Fallback>
            <p:pic>
              <p:nvPicPr>
                <p:cNvPr id="629" name="Freihand 628">
                  <a:extLst>
                    <a:ext uri="{FF2B5EF4-FFF2-40B4-BE49-F238E27FC236}">
                      <a16:creationId xmlns:a16="http://schemas.microsoft.com/office/drawing/2014/main" id="{76C3297D-9C16-4437-99DC-4D04D0F1AE83}"/>
                    </a:ext>
                  </a:extLst>
                </p:cNvPr>
                <p:cNvPicPr/>
                <p:nvPr/>
              </p:nvPicPr>
              <p:blipFill>
                <a:blip r:embed="rId1014"/>
                <a:stretch>
                  <a:fillRect/>
                </a:stretch>
              </p:blipFill>
              <p:spPr>
                <a:xfrm>
                  <a:off x="3926659" y="2070392"/>
                  <a:ext cx="572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31" name="Freihand 630">
                  <a:extLst>
                    <a:ext uri="{FF2B5EF4-FFF2-40B4-BE49-F238E27FC236}">
                      <a16:creationId xmlns:a16="http://schemas.microsoft.com/office/drawing/2014/main" id="{BBE0B0D7-04DF-4358-9EC4-4771039007F1}"/>
                    </a:ext>
                  </a:extLst>
                </p14:cNvPr>
                <p14:cNvContentPartPr/>
                <p14:nvPr/>
              </p14:nvContentPartPr>
              <p14:xfrm>
                <a:off x="3845299" y="2241392"/>
                <a:ext cx="1589400" cy="195120"/>
              </p14:xfrm>
            </p:contentPart>
          </mc:Choice>
          <mc:Fallback>
            <p:pic>
              <p:nvPicPr>
                <p:cNvPr id="631" name="Freihand 630">
                  <a:extLst>
                    <a:ext uri="{FF2B5EF4-FFF2-40B4-BE49-F238E27FC236}">
                      <a16:creationId xmlns:a16="http://schemas.microsoft.com/office/drawing/2014/main" id="{BBE0B0D7-04DF-4358-9EC4-4771039007F1}"/>
                    </a:ext>
                  </a:extLst>
                </p:cNvPr>
                <p:cNvPicPr/>
                <p:nvPr/>
              </p:nvPicPr>
              <p:blipFill>
                <a:blip r:embed="rId1016"/>
                <a:stretch>
                  <a:fillRect/>
                </a:stretch>
              </p:blipFill>
              <p:spPr>
                <a:xfrm>
                  <a:off x="3840979" y="2237072"/>
                  <a:ext cx="15980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32" name="Freihand 631">
                  <a:extLst>
                    <a:ext uri="{FF2B5EF4-FFF2-40B4-BE49-F238E27FC236}">
                      <a16:creationId xmlns:a16="http://schemas.microsoft.com/office/drawing/2014/main" id="{5D1BBB79-C735-40B2-9BC7-A5B15CC05A03}"/>
                    </a:ext>
                  </a:extLst>
                </p14:cNvPr>
                <p14:cNvContentPartPr/>
                <p14:nvPr/>
              </p14:nvContentPartPr>
              <p14:xfrm>
                <a:off x="3775459" y="2240312"/>
                <a:ext cx="169560" cy="132480"/>
              </p14:xfrm>
            </p:contentPart>
          </mc:Choice>
          <mc:Fallback>
            <p:pic>
              <p:nvPicPr>
                <p:cNvPr id="632" name="Freihand 631">
                  <a:extLst>
                    <a:ext uri="{FF2B5EF4-FFF2-40B4-BE49-F238E27FC236}">
                      <a16:creationId xmlns:a16="http://schemas.microsoft.com/office/drawing/2014/main" id="{5D1BBB79-C735-40B2-9BC7-A5B15CC05A03}"/>
                    </a:ext>
                  </a:extLst>
                </p:cNvPr>
                <p:cNvPicPr/>
                <p:nvPr/>
              </p:nvPicPr>
              <p:blipFill>
                <a:blip r:embed="rId1018"/>
                <a:stretch>
                  <a:fillRect/>
                </a:stretch>
              </p:blipFill>
              <p:spPr>
                <a:xfrm>
                  <a:off x="3771139" y="2235992"/>
                  <a:ext cx="178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34" name="Freihand 633">
                  <a:extLst>
                    <a:ext uri="{FF2B5EF4-FFF2-40B4-BE49-F238E27FC236}">
                      <a16:creationId xmlns:a16="http://schemas.microsoft.com/office/drawing/2014/main" id="{A9C1B8DC-CA8D-47D1-8861-0CF689CA1E6B}"/>
                    </a:ext>
                  </a:extLst>
                </p14:cNvPr>
                <p14:cNvContentPartPr/>
                <p14:nvPr/>
              </p14:nvContentPartPr>
              <p14:xfrm>
                <a:off x="5561779" y="2127632"/>
                <a:ext cx="138960" cy="120960"/>
              </p14:xfrm>
            </p:contentPart>
          </mc:Choice>
          <mc:Fallback>
            <p:pic>
              <p:nvPicPr>
                <p:cNvPr id="634" name="Freihand 633">
                  <a:extLst>
                    <a:ext uri="{FF2B5EF4-FFF2-40B4-BE49-F238E27FC236}">
                      <a16:creationId xmlns:a16="http://schemas.microsoft.com/office/drawing/2014/main" id="{A9C1B8DC-CA8D-47D1-8861-0CF689CA1E6B}"/>
                    </a:ext>
                  </a:extLst>
                </p:cNvPr>
                <p:cNvPicPr/>
                <p:nvPr/>
              </p:nvPicPr>
              <p:blipFill>
                <a:blip r:embed="rId1020"/>
                <a:stretch>
                  <a:fillRect/>
                </a:stretch>
              </p:blipFill>
              <p:spPr>
                <a:xfrm>
                  <a:off x="5557459" y="2123312"/>
                  <a:ext cx="147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35" name="Freihand 634">
                  <a:extLst>
                    <a:ext uri="{FF2B5EF4-FFF2-40B4-BE49-F238E27FC236}">
                      <a16:creationId xmlns:a16="http://schemas.microsoft.com/office/drawing/2014/main" id="{CBCC4D1C-C533-4A7A-B3F5-885F5A054BE0}"/>
                    </a:ext>
                  </a:extLst>
                </p14:cNvPr>
                <p14:cNvContentPartPr/>
                <p14:nvPr/>
              </p14:nvContentPartPr>
              <p14:xfrm>
                <a:off x="5742499" y="2114672"/>
                <a:ext cx="115200" cy="131040"/>
              </p14:xfrm>
            </p:contentPart>
          </mc:Choice>
          <mc:Fallback>
            <p:pic>
              <p:nvPicPr>
                <p:cNvPr id="635" name="Freihand 634">
                  <a:extLst>
                    <a:ext uri="{FF2B5EF4-FFF2-40B4-BE49-F238E27FC236}">
                      <a16:creationId xmlns:a16="http://schemas.microsoft.com/office/drawing/2014/main" id="{CBCC4D1C-C533-4A7A-B3F5-885F5A054BE0}"/>
                    </a:ext>
                  </a:extLst>
                </p:cNvPr>
                <p:cNvPicPr/>
                <p:nvPr/>
              </p:nvPicPr>
              <p:blipFill>
                <a:blip r:embed="rId1022"/>
                <a:stretch>
                  <a:fillRect/>
                </a:stretch>
              </p:blipFill>
              <p:spPr>
                <a:xfrm>
                  <a:off x="5738179" y="2110352"/>
                  <a:ext cx="123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36" name="Freihand 635">
                  <a:extLst>
                    <a:ext uri="{FF2B5EF4-FFF2-40B4-BE49-F238E27FC236}">
                      <a16:creationId xmlns:a16="http://schemas.microsoft.com/office/drawing/2014/main" id="{C7671420-9FCC-4ADC-8057-160C6009D078}"/>
                    </a:ext>
                  </a:extLst>
                </p14:cNvPr>
                <p14:cNvContentPartPr/>
                <p14:nvPr/>
              </p14:nvContentPartPr>
              <p14:xfrm>
                <a:off x="5864899" y="2099192"/>
                <a:ext cx="315360" cy="110880"/>
              </p14:xfrm>
            </p:contentPart>
          </mc:Choice>
          <mc:Fallback>
            <p:pic>
              <p:nvPicPr>
                <p:cNvPr id="636" name="Freihand 635">
                  <a:extLst>
                    <a:ext uri="{FF2B5EF4-FFF2-40B4-BE49-F238E27FC236}">
                      <a16:creationId xmlns:a16="http://schemas.microsoft.com/office/drawing/2014/main" id="{C7671420-9FCC-4ADC-8057-160C6009D078}"/>
                    </a:ext>
                  </a:extLst>
                </p:cNvPr>
                <p:cNvPicPr/>
                <p:nvPr/>
              </p:nvPicPr>
              <p:blipFill>
                <a:blip r:embed="rId1024"/>
                <a:stretch>
                  <a:fillRect/>
                </a:stretch>
              </p:blipFill>
              <p:spPr>
                <a:xfrm>
                  <a:off x="5860579" y="2094872"/>
                  <a:ext cx="324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37" name="Freihand 636">
                  <a:extLst>
                    <a:ext uri="{FF2B5EF4-FFF2-40B4-BE49-F238E27FC236}">
                      <a16:creationId xmlns:a16="http://schemas.microsoft.com/office/drawing/2014/main" id="{16A9CA6B-6905-42C6-99BD-64F6C9EF1681}"/>
                    </a:ext>
                  </a:extLst>
                </p14:cNvPr>
                <p14:cNvContentPartPr/>
                <p14:nvPr/>
              </p14:nvContentPartPr>
              <p14:xfrm>
                <a:off x="6212299" y="1999472"/>
                <a:ext cx="343440" cy="148680"/>
              </p14:xfrm>
            </p:contentPart>
          </mc:Choice>
          <mc:Fallback>
            <p:pic>
              <p:nvPicPr>
                <p:cNvPr id="637" name="Freihand 636">
                  <a:extLst>
                    <a:ext uri="{FF2B5EF4-FFF2-40B4-BE49-F238E27FC236}">
                      <a16:creationId xmlns:a16="http://schemas.microsoft.com/office/drawing/2014/main" id="{16A9CA6B-6905-42C6-99BD-64F6C9EF1681}"/>
                    </a:ext>
                  </a:extLst>
                </p:cNvPr>
                <p:cNvPicPr/>
                <p:nvPr/>
              </p:nvPicPr>
              <p:blipFill>
                <a:blip r:embed="rId1026"/>
                <a:stretch>
                  <a:fillRect/>
                </a:stretch>
              </p:blipFill>
              <p:spPr>
                <a:xfrm>
                  <a:off x="6207979" y="1995152"/>
                  <a:ext cx="3520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38" name="Freihand 637">
                  <a:extLst>
                    <a:ext uri="{FF2B5EF4-FFF2-40B4-BE49-F238E27FC236}">
                      <a16:creationId xmlns:a16="http://schemas.microsoft.com/office/drawing/2014/main" id="{AD64CAF0-19AA-4123-8EDE-634B8DB27C96}"/>
                    </a:ext>
                  </a:extLst>
                </p14:cNvPr>
                <p14:cNvContentPartPr/>
                <p14:nvPr/>
              </p14:nvContentPartPr>
              <p14:xfrm>
                <a:off x="6567259" y="2000912"/>
                <a:ext cx="21600" cy="35280"/>
              </p14:xfrm>
            </p:contentPart>
          </mc:Choice>
          <mc:Fallback>
            <p:pic>
              <p:nvPicPr>
                <p:cNvPr id="638" name="Freihand 637">
                  <a:extLst>
                    <a:ext uri="{FF2B5EF4-FFF2-40B4-BE49-F238E27FC236}">
                      <a16:creationId xmlns:a16="http://schemas.microsoft.com/office/drawing/2014/main" id="{AD64CAF0-19AA-4123-8EDE-634B8DB27C96}"/>
                    </a:ext>
                  </a:extLst>
                </p:cNvPr>
                <p:cNvPicPr/>
                <p:nvPr/>
              </p:nvPicPr>
              <p:blipFill>
                <a:blip r:embed="rId1028"/>
                <a:stretch>
                  <a:fillRect/>
                </a:stretch>
              </p:blipFill>
              <p:spPr>
                <a:xfrm>
                  <a:off x="6562939" y="1996592"/>
                  <a:ext cx="302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39" name="Freihand 638">
                  <a:extLst>
                    <a:ext uri="{FF2B5EF4-FFF2-40B4-BE49-F238E27FC236}">
                      <a16:creationId xmlns:a16="http://schemas.microsoft.com/office/drawing/2014/main" id="{F8501787-DB33-4EAC-A1EA-772F02064E7E}"/>
                    </a:ext>
                  </a:extLst>
                </p14:cNvPr>
                <p14:cNvContentPartPr/>
                <p14:nvPr/>
              </p14:nvContentPartPr>
              <p14:xfrm>
                <a:off x="6588139" y="2043032"/>
                <a:ext cx="124920" cy="241920"/>
              </p14:xfrm>
            </p:contentPart>
          </mc:Choice>
          <mc:Fallback>
            <p:pic>
              <p:nvPicPr>
                <p:cNvPr id="639" name="Freihand 638">
                  <a:extLst>
                    <a:ext uri="{FF2B5EF4-FFF2-40B4-BE49-F238E27FC236}">
                      <a16:creationId xmlns:a16="http://schemas.microsoft.com/office/drawing/2014/main" id="{F8501787-DB33-4EAC-A1EA-772F02064E7E}"/>
                    </a:ext>
                  </a:extLst>
                </p:cNvPr>
                <p:cNvPicPr/>
                <p:nvPr/>
              </p:nvPicPr>
              <p:blipFill>
                <a:blip r:embed="rId1030"/>
                <a:stretch>
                  <a:fillRect/>
                </a:stretch>
              </p:blipFill>
              <p:spPr>
                <a:xfrm>
                  <a:off x="6583819" y="2038712"/>
                  <a:ext cx="1335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40" name="Freihand 639">
                  <a:extLst>
                    <a:ext uri="{FF2B5EF4-FFF2-40B4-BE49-F238E27FC236}">
                      <a16:creationId xmlns:a16="http://schemas.microsoft.com/office/drawing/2014/main" id="{50FC1044-BB69-4DCA-A211-7A1E92BFC4E3}"/>
                    </a:ext>
                  </a:extLst>
                </p14:cNvPr>
                <p14:cNvContentPartPr/>
                <p14:nvPr/>
              </p14:nvContentPartPr>
              <p14:xfrm>
                <a:off x="6832939" y="1941152"/>
                <a:ext cx="392400" cy="169200"/>
              </p14:xfrm>
            </p:contentPart>
          </mc:Choice>
          <mc:Fallback>
            <p:pic>
              <p:nvPicPr>
                <p:cNvPr id="640" name="Freihand 639">
                  <a:extLst>
                    <a:ext uri="{FF2B5EF4-FFF2-40B4-BE49-F238E27FC236}">
                      <a16:creationId xmlns:a16="http://schemas.microsoft.com/office/drawing/2014/main" id="{50FC1044-BB69-4DCA-A211-7A1E92BFC4E3}"/>
                    </a:ext>
                  </a:extLst>
                </p:cNvPr>
                <p:cNvPicPr/>
                <p:nvPr/>
              </p:nvPicPr>
              <p:blipFill>
                <a:blip r:embed="rId1032"/>
                <a:stretch>
                  <a:fillRect/>
                </a:stretch>
              </p:blipFill>
              <p:spPr>
                <a:xfrm>
                  <a:off x="6828619" y="1936832"/>
                  <a:ext cx="4010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41" name="Freihand 640">
                  <a:extLst>
                    <a:ext uri="{FF2B5EF4-FFF2-40B4-BE49-F238E27FC236}">
                      <a16:creationId xmlns:a16="http://schemas.microsoft.com/office/drawing/2014/main" id="{DAA0D3F9-B291-4CE2-9AA1-621DF59FDE97}"/>
                    </a:ext>
                  </a:extLst>
                </p14:cNvPr>
                <p14:cNvContentPartPr/>
                <p14:nvPr/>
              </p14:nvContentPartPr>
              <p14:xfrm>
                <a:off x="7281499" y="2022152"/>
                <a:ext cx="83880" cy="3960"/>
              </p14:xfrm>
            </p:contentPart>
          </mc:Choice>
          <mc:Fallback>
            <p:pic>
              <p:nvPicPr>
                <p:cNvPr id="641" name="Freihand 640">
                  <a:extLst>
                    <a:ext uri="{FF2B5EF4-FFF2-40B4-BE49-F238E27FC236}">
                      <a16:creationId xmlns:a16="http://schemas.microsoft.com/office/drawing/2014/main" id="{DAA0D3F9-B291-4CE2-9AA1-621DF59FDE97}"/>
                    </a:ext>
                  </a:extLst>
                </p:cNvPr>
                <p:cNvPicPr/>
                <p:nvPr/>
              </p:nvPicPr>
              <p:blipFill>
                <a:blip r:embed="rId1034"/>
                <a:stretch>
                  <a:fillRect/>
                </a:stretch>
              </p:blipFill>
              <p:spPr>
                <a:xfrm>
                  <a:off x="7277179" y="2017832"/>
                  <a:ext cx="92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42" name="Freihand 641">
                  <a:extLst>
                    <a:ext uri="{FF2B5EF4-FFF2-40B4-BE49-F238E27FC236}">
                      <a16:creationId xmlns:a16="http://schemas.microsoft.com/office/drawing/2014/main" id="{C632F3A2-B6F6-4D24-841C-76D1953F21B2}"/>
                    </a:ext>
                  </a:extLst>
                </p14:cNvPr>
                <p14:cNvContentPartPr/>
                <p14:nvPr/>
              </p14:nvContentPartPr>
              <p14:xfrm>
                <a:off x="5683459" y="2385752"/>
                <a:ext cx="14400" cy="151560"/>
              </p14:xfrm>
            </p:contentPart>
          </mc:Choice>
          <mc:Fallback>
            <p:pic>
              <p:nvPicPr>
                <p:cNvPr id="642" name="Freihand 641">
                  <a:extLst>
                    <a:ext uri="{FF2B5EF4-FFF2-40B4-BE49-F238E27FC236}">
                      <a16:creationId xmlns:a16="http://schemas.microsoft.com/office/drawing/2014/main" id="{C632F3A2-B6F6-4D24-841C-76D1953F21B2}"/>
                    </a:ext>
                  </a:extLst>
                </p:cNvPr>
                <p:cNvPicPr/>
                <p:nvPr/>
              </p:nvPicPr>
              <p:blipFill>
                <a:blip r:embed="rId1036"/>
                <a:stretch>
                  <a:fillRect/>
                </a:stretch>
              </p:blipFill>
              <p:spPr>
                <a:xfrm>
                  <a:off x="5679139" y="2381432"/>
                  <a:ext cx="23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43" name="Freihand 642">
                  <a:extLst>
                    <a:ext uri="{FF2B5EF4-FFF2-40B4-BE49-F238E27FC236}">
                      <a16:creationId xmlns:a16="http://schemas.microsoft.com/office/drawing/2014/main" id="{1DF0D81C-E1BB-4E2C-801E-9561EA366E8D}"/>
                    </a:ext>
                  </a:extLst>
                </p14:cNvPr>
                <p14:cNvContentPartPr/>
                <p14:nvPr/>
              </p14:nvContentPartPr>
              <p14:xfrm>
                <a:off x="5675899" y="2356232"/>
                <a:ext cx="145080" cy="96840"/>
              </p14:xfrm>
            </p:contentPart>
          </mc:Choice>
          <mc:Fallback>
            <p:pic>
              <p:nvPicPr>
                <p:cNvPr id="643" name="Freihand 642">
                  <a:extLst>
                    <a:ext uri="{FF2B5EF4-FFF2-40B4-BE49-F238E27FC236}">
                      <a16:creationId xmlns:a16="http://schemas.microsoft.com/office/drawing/2014/main" id="{1DF0D81C-E1BB-4E2C-801E-9561EA366E8D}"/>
                    </a:ext>
                  </a:extLst>
                </p:cNvPr>
                <p:cNvPicPr/>
                <p:nvPr/>
              </p:nvPicPr>
              <p:blipFill>
                <a:blip r:embed="rId1038"/>
                <a:stretch>
                  <a:fillRect/>
                </a:stretch>
              </p:blipFill>
              <p:spPr>
                <a:xfrm>
                  <a:off x="5671579" y="2351912"/>
                  <a:ext cx="153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44" name="Freihand 643">
                  <a:extLst>
                    <a:ext uri="{FF2B5EF4-FFF2-40B4-BE49-F238E27FC236}">
                      <a16:creationId xmlns:a16="http://schemas.microsoft.com/office/drawing/2014/main" id="{8672EA6C-873C-4614-AE45-F225C177242D}"/>
                    </a:ext>
                  </a:extLst>
                </p14:cNvPr>
                <p14:cNvContentPartPr/>
                <p14:nvPr/>
              </p14:nvContentPartPr>
              <p14:xfrm>
                <a:off x="5691379" y="2494472"/>
                <a:ext cx="121320" cy="24840"/>
              </p14:xfrm>
            </p:contentPart>
          </mc:Choice>
          <mc:Fallback>
            <p:pic>
              <p:nvPicPr>
                <p:cNvPr id="644" name="Freihand 643">
                  <a:extLst>
                    <a:ext uri="{FF2B5EF4-FFF2-40B4-BE49-F238E27FC236}">
                      <a16:creationId xmlns:a16="http://schemas.microsoft.com/office/drawing/2014/main" id="{8672EA6C-873C-4614-AE45-F225C177242D}"/>
                    </a:ext>
                  </a:extLst>
                </p:cNvPr>
                <p:cNvPicPr/>
                <p:nvPr/>
              </p:nvPicPr>
              <p:blipFill>
                <a:blip r:embed="rId1040"/>
                <a:stretch>
                  <a:fillRect/>
                </a:stretch>
              </p:blipFill>
              <p:spPr>
                <a:xfrm>
                  <a:off x="5687059" y="2490152"/>
                  <a:ext cx="129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45" name="Freihand 644">
                  <a:extLst>
                    <a:ext uri="{FF2B5EF4-FFF2-40B4-BE49-F238E27FC236}">
                      <a16:creationId xmlns:a16="http://schemas.microsoft.com/office/drawing/2014/main" id="{84AF3748-7CA2-490A-ADAA-99B9AA609EC7}"/>
                    </a:ext>
                  </a:extLst>
                </p14:cNvPr>
                <p14:cNvContentPartPr/>
                <p14:nvPr/>
              </p14:nvContentPartPr>
              <p14:xfrm>
                <a:off x="5859139" y="2289992"/>
                <a:ext cx="485640" cy="235080"/>
              </p14:xfrm>
            </p:contentPart>
          </mc:Choice>
          <mc:Fallback>
            <p:pic>
              <p:nvPicPr>
                <p:cNvPr id="645" name="Freihand 644">
                  <a:extLst>
                    <a:ext uri="{FF2B5EF4-FFF2-40B4-BE49-F238E27FC236}">
                      <a16:creationId xmlns:a16="http://schemas.microsoft.com/office/drawing/2014/main" id="{84AF3748-7CA2-490A-ADAA-99B9AA609EC7}"/>
                    </a:ext>
                  </a:extLst>
                </p:cNvPr>
                <p:cNvPicPr/>
                <p:nvPr/>
              </p:nvPicPr>
              <p:blipFill>
                <a:blip r:embed="rId1042"/>
                <a:stretch>
                  <a:fillRect/>
                </a:stretch>
              </p:blipFill>
              <p:spPr>
                <a:xfrm>
                  <a:off x="5854819" y="2285672"/>
                  <a:ext cx="4942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46" name="Freihand 645">
                  <a:extLst>
                    <a:ext uri="{FF2B5EF4-FFF2-40B4-BE49-F238E27FC236}">
                      <a16:creationId xmlns:a16="http://schemas.microsoft.com/office/drawing/2014/main" id="{34CB3ACB-DE58-4CAD-A9ED-5684DEB75F85}"/>
                    </a:ext>
                  </a:extLst>
                </p14:cNvPr>
                <p14:cNvContentPartPr/>
                <p14:nvPr/>
              </p14:nvContentPartPr>
              <p14:xfrm>
                <a:off x="6465739" y="2361272"/>
                <a:ext cx="232920" cy="78120"/>
              </p14:xfrm>
            </p:contentPart>
          </mc:Choice>
          <mc:Fallback>
            <p:pic>
              <p:nvPicPr>
                <p:cNvPr id="646" name="Freihand 645">
                  <a:extLst>
                    <a:ext uri="{FF2B5EF4-FFF2-40B4-BE49-F238E27FC236}">
                      <a16:creationId xmlns:a16="http://schemas.microsoft.com/office/drawing/2014/main" id="{34CB3ACB-DE58-4CAD-A9ED-5684DEB75F85}"/>
                    </a:ext>
                  </a:extLst>
                </p:cNvPr>
                <p:cNvPicPr/>
                <p:nvPr/>
              </p:nvPicPr>
              <p:blipFill>
                <a:blip r:embed="rId1044"/>
                <a:stretch>
                  <a:fillRect/>
                </a:stretch>
              </p:blipFill>
              <p:spPr>
                <a:xfrm>
                  <a:off x="6461419" y="2356952"/>
                  <a:ext cx="241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47" name="Freihand 646">
                  <a:extLst>
                    <a:ext uri="{FF2B5EF4-FFF2-40B4-BE49-F238E27FC236}">
                      <a16:creationId xmlns:a16="http://schemas.microsoft.com/office/drawing/2014/main" id="{73CFD9A4-C1A1-41BE-98CF-AE0579BFC4F9}"/>
                    </a:ext>
                  </a:extLst>
                </p14:cNvPr>
                <p14:cNvContentPartPr/>
                <p14:nvPr/>
              </p14:nvContentPartPr>
              <p14:xfrm>
                <a:off x="6742219" y="2355512"/>
                <a:ext cx="78120" cy="71640"/>
              </p14:xfrm>
            </p:contentPart>
          </mc:Choice>
          <mc:Fallback>
            <p:pic>
              <p:nvPicPr>
                <p:cNvPr id="647" name="Freihand 646">
                  <a:extLst>
                    <a:ext uri="{FF2B5EF4-FFF2-40B4-BE49-F238E27FC236}">
                      <a16:creationId xmlns:a16="http://schemas.microsoft.com/office/drawing/2014/main" id="{73CFD9A4-C1A1-41BE-98CF-AE0579BFC4F9}"/>
                    </a:ext>
                  </a:extLst>
                </p:cNvPr>
                <p:cNvPicPr/>
                <p:nvPr/>
              </p:nvPicPr>
              <p:blipFill>
                <a:blip r:embed="rId1046"/>
                <a:stretch>
                  <a:fillRect/>
                </a:stretch>
              </p:blipFill>
              <p:spPr>
                <a:xfrm>
                  <a:off x="6737899" y="2351192"/>
                  <a:ext cx="86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48" name="Freihand 647">
                  <a:extLst>
                    <a:ext uri="{FF2B5EF4-FFF2-40B4-BE49-F238E27FC236}">
                      <a16:creationId xmlns:a16="http://schemas.microsoft.com/office/drawing/2014/main" id="{5DF8A996-336B-49A0-BCC5-A8F57C60F60F}"/>
                    </a:ext>
                  </a:extLst>
                </p14:cNvPr>
                <p14:cNvContentPartPr/>
                <p14:nvPr/>
              </p14:nvContentPartPr>
              <p14:xfrm>
                <a:off x="6812779" y="2265512"/>
                <a:ext cx="255240" cy="278280"/>
              </p14:xfrm>
            </p:contentPart>
          </mc:Choice>
          <mc:Fallback>
            <p:pic>
              <p:nvPicPr>
                <p:cNvPr id="648" name="Freihand 647">
                  <a:extLst>
                    <a:ext uri="{FF2B5EF4-FFF2-40B4-BE49-F238E27FC236}">
                      <a16:creationId xmlns:a16="http://schemas.microsoft.com/office/drawing/2014/main" id="{5DF8A996-336B-49A0-BCC5-A8F57C60F60F}"/>
                    </a:ext>
                  </a:extLst>
                </p:cNvPr>
                <p:cNvPicPr/>
                <p:nvPr/>
              </p:nvPicPr>
              <p:blipFill>
                <a:blip r:embed="rId1048"/>
                <a:stretch>
                  <a:fillRect/>
                </a:stretch>
              </p:blipFill>
              <p:spPr>
                <a:xfrm>
                  <a:off x="6808459" y="2261192"/>
                  <a:ext cx="2638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49" name="Freihand 648">
                  <a:extLst>
                    <a:ext uri="{FF2B5EF4-FFF2-40B4-BE49-F238E27FC236}">
                      <a16:creationId xmlns:a16="http://schemas.microsoft.com/office/drawing/2014/main" id="{A18FCD8F-E613-4B11-8F58-2DE9C5B5CC37}"/>
                    </a:ext>
                  </a:extLst>
                </p14:cNvPr>
                <p14:cNvContentPartPr/>
                <p14:nvPr/>
              </p14:nvContentPartPr>
              <p14:xfrm>
                <a:off x="7058299" y="2201432"/>
                <a:ext cx="315000" cy="199440"/>
              </p14:xfrm>
            </p:contentPart>
          </mc:Choice>
          <mc:Fallback>
            <p:pic>
              <p:nvPicPr>
                <p:cNvPr id="649" name="Freihand 648">
                  <a:extLst>
                    <a:ext uri="{FF2B5EF4-FFF2-40B4-BE49-F238E27FC236}">
                      <a16:creationId xmlns:a16="http://schemas.microsoft.com/office/drawing/2014/main" id="{A18FCD8F-E613-4B11-8F58-2DE9C5B5CC37}"/>
                    </a:ext>
                  </a:extLst>
                </p:cNvPr>
                <p:cNvPicPr/>
                <p:nvPr/>
              </p:nvPicPr>
              <p:blipFill>
                <a:blip r:embed="rId1050"/>
                <a:stretch>
                  <a:fillRect/>
                </a:stretch>
              </p:blipFill>
              <p:spPr>
                <a:xfrm>
                  <a:off x="7053979" y="2197112"/>
                  <a:ext cx="323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50" name="Freihand 649">
                  <a:extLst>
                    <a:ext uri="{FF2B5EF4-FFF2-40B4-BE49-F238E27FC236}">
                      <a16:creationId xmlns:a16="http://schemas.microsoft.com/office/drawing/2014/main" id="{497D87B7-F97E-4684-AA43-D7806AB4AA21}"/>
                    </a:ext>
                  </a:extLst>
                </p14:cNvPr>
                <p14:cNvContentPartPr/>
                <p14:nvPr/>
              </p14:nvContentPartPr>
              <p14:xfrm>
                <a:off x="7151539" y="2193152"/>
                <a:ext cx="136800" cy="16920"/>
              </p14:xfrm>
            </p:contentPart>
          </mc:Choice>
          <mc:Fallback>
            <p:pic>
              <p:nvPicPr>
                <p:cNvPr id="650" name="Freihand 649">
                  <a:extLst>
                    <a:ext uri="{FF2B5EF4-FFF2-40B4-BE49-F238E27FC236}">
                      <a16:creationId xmlns:a16="http://schemas.microsoft.com/office/drawing/2014/main" id="{497D87B7-F97E-4684-AA43-D7806AB4AA21}"/>
                    </a:ext>
                  </a:extLst>
                </p:cNvPr>
                <p:cNvPicPr/>
                <p:nvPr/>
              </p:nvPicPr>
              <p:blipFill>
                <a:blip r:embed="rId1052"/>
                <a:stretch>
                  <a:fillRect/>
                </a:stretch>
              </p:blipFill>
              <p:spPr>
                <a:xfrm>
                  <a:off x="7147219" y="2188832"/>
                  <a:ext cx="145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51" name="Freihand 650">
                  <a:extLst>
                    <a:ext uri="{FF2B5EF4-FFF2-40B4-BE49-F238E27FC236}">
                      <a16:creationId xmlns:a16="http://schemas.microsoft.com/office/drawing/2014/main" id="{EB4F09CC-C623-48EE-B5EE-DD06A50B965A}"/>
                    </a:ext>
                  </a:extLst>
                </p14:cNvPr>
                <p14:cNvContentPartPr/>
                <p14:nvPr/>
              </p14:nvContentPartPr>
              <p14:xfrm>
                <a:off x="5698219" y="2634512"/>
                <a:ext cx="320040" cy="157320"/>
              </p14:xfrm>
            </p:contentPart>
          </mc:Choice>
          <mc:Fallback>
            <p:pic>
              <p:nvPicPr>
                <p:cNvPr id="651" name="Freihand 650">
                  <a:extLst>
                    <a:ext uri="{FF2B5EF4-FFF2-40B4-BE49-F238E27FC236}">
                      <a16:creationId xmlns:a16="http://schemas.microsoft.com/office/drawing/2014/main" id="{EB4F09CC-C623-48EE-B5EE-DD06A50B965A}"/>
                    </a:ext>
                  </a:extLst>
                </p:cNvPr>
                <p:cNvPicPr/>
                <p:nvPr/>
              </p:nvPicPr>
              <p:blipFill>
                <a:blip r:embed="rId1054"/>
                <a:stretch>
                  <a:fillRect/>
                </a:stretch>
              </p:blipFill>
              <p:spPr>
                <a:xfrm>
                  <a:off x="5693899" y="2630192"/>
                  <a:ext cx="328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52" name="Freihand 651">
                  <a:extLst>
                    <a:ext uri="{FF2B5EF4-FFF2-40B4-BE49-F238E27FC236}">
                      <a16:creationId xmlns:a16="http://schemas.microsoft.com/office/drawing/2014/main" id="{DF8A8DD5-D3A3-4976-A8AB-8800ABAB782B}"/>
                    </a:ext>
                  </a:extLst>
                </p14:cNvPr>
                <p14:cNvContentPartPr/>
                <p14:nvPr/>
              </p14:nvContentPartPr>
              <p14:xfrm>
                <a:off x="6063979" y="2608232"/>
                <a:ext cx="152280" cy="143640"/>
              </p14:xfrm>
            </p:contentPart>
          </mc:Choice>
          <mc:Fallback>
            <p:pic>
              <p:nvPicPr>
                <p:cNvPr id="652" name="Freihand 651">
                  <a:extLst>
                    <a:ext uri="{FF2B5EF4-FFF2-40B4-BE49-F238E27FC236}">
                      <a16:creationId xmlns:a16="http://schemas.microsoft.com/office/drawing/2014/main" id="{DF8A8DD5-D3A3-4976-A8AB-8800ABAB782B}"/>
                    </a:ext>
                  </a:extLst>
                </p:cNvPr>
                <p:cNvPicPr/>
                <p:nvPr/>
              </p:nvPicPr>
              <p:blipFill>
                <a:blip r:embed="rId1056"/>
                <a:stretch>
                  <a:fillRect/>
                </a:stretch>
              </p:blipFill>
              <p:spPr>
                <a:xfrm>
                  <a:off x="6059659" y="2603912"/>
                  <a:ext cx="160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53" name="Freihand 652">
                  <a:extLst>
                    <a:ext uri="{FF2B5EF4-FFF2-40B4-BE49-F238E27FC236}">
                      <a16:creationId xmlns:a16="http://schemas.microsoft.com/office/drawing/2014/main" id="{13660777-E482-4A43-B300-ED7EEEB85D1E}"/>
                    </a:ext>
                  </a:extLst>
                </p14:cNvPr>
                <p14:cNvContentPartPr/>
                <p14:nvPr/>
              </p14:nvContentPartPr>
              <p14:xfrm>
                <a:off x="6395899" y="2636312"/>
                <a:ext cx="280440" cy="127080"/>
              </p14:xfrm>
            </p:contentPart>
          </mc:Choice>
          <mc:Fallback>
            <p:pic>
              <p:nvPicPr>
                <p:cNvPr id="653" name="Freihand 652">
                  <a:extLst>
                    <a:ext uri="{FF2B5EF4-FFF2-40B4-BE49-F238E27FC236}">
                      <a16:creationId xmlns:a16="http://schemas.microsoft.com/office/drawing/2014/main" id="{13660777-E482-4A43-B300-ED7EEEB85D1E}"/>
                    </a:ext>
                  </a:extLst>
                </p:cNvPr>
                <p:cNvPicPr/>
                <p:nvPr/>
              </p:nvPicPr>
              <p:blipFill>
                <a:blip r:embed="rId1058"/>
                <a:stretch>
                  <a:fillRect/>
                </a:stretch>
              </p:blipFill>
              <p:spPr>
                <a:xfrm>
                  <a:off x="6391579" y="2631992"/>
                  <a:ext cx="2890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54" name="Freihand 653">
                  <a:extLst>
                    <a:ext uri="{FF2B5EF4-FFF2-40B4-BE49-F238E27FC236}">
                      <a16:creationId xmlns:a16="http://schemas.microsoft.com/office/drawing/2014/main" id="{99399EAD-D982-4DF0-9525-B3395084DBC7}"/>
                    </a:ext>
                  </a:extLst>
                </p14:cNvPr>
                <p14:cNvContentPartPr/>
                <p14:nvPr/>
              </p14:nvContentPartPr>
              <p14:xfrm>
                <a:off x="6661939" y="2598872"/>
                <a:ext cx="360" cy="360"/>
              </p14:xfrm>
            </p:contentPart>
          </mc:Choice>
          <mc:Fallback>
            <p:pic>
              <p:nvPicPr>
                <p:cNvPr id="654" name="Freihand 653">
                  <a:extLst>
                    <a:ext uri="{FF2B5EF4-FFF2-40B4-BE49-F238E27FC236}">
                      <a16:creationId xmlns:a16="http://schemas.microsoft.com/office/drawing/2014/main" id="{99399EAD-D982-4DF0-9525-B3395084DBC7}"/>
                    </a:ext>
                  </a:extLst>
                </p:cNvPr>
                <p:cNvPicPr/>
                <p:nvPr/>
              </p:nvPicPr>
              <p:blipFill>
                <a:blip r:embed="rId1060"/>
                <a:stretch>
                  <a:fillRect/>
                </a:stretch>
              </p:blipFill>
              <p:spPr>
                <a:xfrm>
                  <a:off x="6657619" y="2594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56" name="Freihand 655">
                  <a:extLst>
                    <a:ext uri="{FF2B5EF4-FFF2-40B4-BE49-F238E27FC236}">
                      <a16:creationId xmlns:a16="http://schemas.microsoft.com/office/drawing/2014/main" id="{E6A5C2CC-A308-4FDA-A69E-F936691DAD37}"/>
                    </a:ext>
                  </a:extLst>
                </p14:cNvPr>
                <p14:cNvContentPartPr/>
                <p14:nvPr/>
              </p14:nvContentPartPr>
              <p14:xfrm>
                <a:off x="5694619" y="2914592"/>
                <a:ext cx="143280" cy="173880"/>
              </p14:xfrm>
            </p:contentPart>
          </mc:Choice>
          <mc:Fallback>
            <p:pic>
              <p:nvPicPr>
                <p:cNvPr id="656" name="Freihand 655">
                  <a:extLst>
                    <a:ext uri="{FF2B5EF4-FFF2-40B4-BE49-F238E27FC236}">
                      <a16:creationId xmlns:a16="http://schemas.microsoft.com/office/drawing/2014/main" id="{E6A5C2CC-A308-4FDA-A69E-F936691DAD37}"/>
                    </a:ext>
                  </a:extLst>
                </p:cNvPr>
                <p:cNvPicPr/>
                <p:nvPr/>
              </p:nvPicPr>
              <p:blipFill>
                <a:blip r:embed="rId1062"/>
                <a:stretch>
                  <a:fillRect/>
                </a:stretch>
              </p:blipFill>
              <p:spPr>
                <a:xfrm>
                  <a:off x="5690299" y="2910272"/>
                  <a:ext cx="151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57" name="Freihand 656">
                  <a:extLst>
                    <a:ext uri="{FF2B5EF4-FFF2-40B4-BE49-F238E27FC236}">
                      <a16:creationId xmlns:a16="http://schemas.microsoft.com/office/drawing/2014/main" id="{4594997E-A780-4485-942E-9CF2CD38BB31}"/>
                    </a:ext>
                  </a:extLst>
                </p14:cNvPr>
                <p14:cNvContentPartPr/>
                <p14:nvPr/>
              </p14:nvContentPartPr>
              <p14:xfrm>
                <a:off x="5706499" y="2972192"/>
                <a:ext cx="270000" cy="92160"/>
              </p14:xfrm>
            </p:contentPart>
          </mc:Choice>
          <mc:Fallback>
            <p:pic>
              <p:nvPicPr>
                <p:cNvPr id="657" name="Freihand 656">
                  <a:extLst>
                    <a:ext uri="{FF2B5EF4-FFF2-40B4-BE49-F238E27FC236}">
                      <a16:creationId xmlns:a16="http://schemas.microsoft.com/office/drawing/2014/main" id="{4594997E-A780-4485-942E-9CF2CD38BB31}"/>
                    </a:ext>
                  </a:extLst>
                </p:cNvPr>
                <p:cNvPicPr/>
                <p:nvPr/>
              </p:nvPicPr>
              <p:blipFill>
                <a:blip r:embed="rId1064"/>
                <a:stretch>
                  <a:fillRect/>
                </a:stretch>
              </p:blipFill>
              <p:spPr>
                <a:xfrm>
                  <a:off x="5702179" y="2967872"/>
                  <a:ext cx="278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58" name="Freihand 657">
                  <a:extLst>
                    <a:ext uri="{FF2B5EF4-FFF2-40B4-BE49-F238E27FC236}">
                      <a16:creationId xmlns:a16="http://schemas.microsoft.com/office/drawing/2014/main" id="{D60C7E43-633C-431C-92A4-47F946928175}"/>
                    </a:ext>
                  </a:extLst>
                </p14:cNvPr>
                <p14:cNvContentPartPr/>
                <p14:nvPr/>
              </p14:nvContentPartPr>
              <p14:xfrm>
                <a:off x="5994859" y="2936552"/>
                <a:ext cx="119880" cy="118800"/>
              </p14:xfrm>
            </p:contentPart>
          </mc:Choice>
          <mc:Fallback>
            <p:pic>
              <p:nvPicPr>
                <p:cNvPr id="658" name="Freihand 657">
                  <a:extLst>
                    <a:ext uri="{FF2B5EF4-FFF2-40B4-BE49-F238E27FC236}">
                      <a16:creationId xmlns:a16="http://schemas.microsoft.com/office/drawing/2014/main" id="{D60C7E43-633C-431C-92A4-47F946928175}"/>
                    </a:ext>
                  </a:extLst>
                </p:cNvPr>
                <p:cNvPicPr/>
                <p:nvPr/>
              </p:nvPicPr>
              <p:blipFill>
                <a:blip r:embed="rId1066"/>
                <a:stretch>
                  <a:fillRect/>
                </a:stretch>
              </p:blipFill>
              <p:spPr>
                <a:xfrm>
                  <a:off x="5990539" y="2932232"/>
                  <a:ext cx="128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59" name="Freihand 658">
                  <a:extLst>
                    <a:ext uri="{FF2B5EF4-FFF2-40B4-BE49-F238E27FC236}">
                      <a16:creationId xmlns:a16="http://schemas.microsoft.com/office/drawing/2014/main" id="{334437C8-3CD7-43D9-A0BF-4D5CD1ADB948}"/>
                    </a:ext>
                  </a:extLst>
                </p14:cNvPr>
                <p14:cNvContentPartPr/>
                <p14:nvPr/>
              </p14:nvContentPartPr>
              <p14:xfrm>
                <a:off x="6151099" y="2967512"/>
                <a:ext cx="203400" cy="77400"/>
              </p14:xfrm>
            </p:contentPart>
          </mc:Choice>
          <mc:Fallback>
            <p:pic>
              <p:nvPicPr>
                <p:cNvPr id="659" name="Freihand 658">
                  <a:extLst>
                    <a:ext uri="{FF2B5EF4-FFF2-40B4-BE49-F238E27FC236}">
                      <a16:creationId xmlns:a16="http://schemas.microsoft.com/office/drawing/2014/main" id="{334437C8-3CD7-43D9-A0BF-4D5CD1ADB948}"/>
                    </a:ext>
                  </a:extLst>
                </p:cNvPr>
                <p:cNvPicPr/>
                <p:nvPr/>
              </p:nvPicPr>
              <p:blipFill>
                <a:blip r:embed="rId1068"/>
                <a:stretch>
                  <a:fillRect/>
                </a:stretch>
              </p:blipFill>
              <p:spPr>
                <a:xfrm>
                  <a:off x="6146779" y="2963192"/>
                  <a:ext cx="212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60" name="Freihand 659">
                  <a:extLst>
                    <a:ext uri="{FF2B5EF4-FFF2-40B4-BE49-F238E27FC236}">
                      <a16:creationId xmlns:a16="http://schemas.microsoft.com/office/drawing/2014/main" id="{E8EFB9BC-9BE9-4A57-BBAB-8553BF453BC1}"/>
                    </a:ext>
                  </a:extLst>
                </p14:cNvPr>
                <p14:cNvContentPartPr/>
                <p14:nvPr/>
              </p14:nvContentPartPr>
              <p14:xfrm>
                <a:off x="6378619" y="2874992"/>
                <a:ext cx="96480" cy="172080"/>
              </p14:xfrm>
            </p:contentPart>
          </mc:Choice>
          <mc:Fallback>
            <p:pic>
              <p:nvPicPr>
                <p:cNvPr id="660" name="Freihand 659">
                  <a:extLst>
                    <a:ext uri="{FF2B5EF4-FFF2-40B4-BE49-F238E27FC236}">
                      <a16:creationId xmlns:a16="http://schemas.microsoft.com/office/drawing/2014/main" id="{E8EFB9BC-9BE9-4A57-BBAB-8553BF453BC1}"/>
                    </a:ext>
                  </a:extLst>
                </p:cNvPr>
                <p:cNvPicPr/>
                <p:nvPr/>
              </p:nvPicPr>
              <p:blipFill>
                <a:blip r:embed="rId1070"/>
                <a:stretch>
                  <a:fillRect/>
                </a:stretch>
              </p:blipFill>
              <p:spPr>
                <a:xfrm>
                  <a:off x="6374299" y="2870672"/>
                  <a:ext cx="105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61" name="Freihand 660">
                  <a:extLst>
                    <a:ext uri="{FF2B5EF4-FFF2-40B4-BE49-F238E27FC236}">
                      <a16:creationId xmlns:a16="http://schemas.microsoft.com/office/drawing/2014/main" id="{D48184D8-DC3A-4567-AFF1-97330831B925}"/>
                    </a:ext>
                  </a:extLst>
                </p14:cNvPr>
                <p14:cNvContentPartPr/>
                <p14:nvPr/>
              </p14:nvContentPartPr>
              <p14:xfrm>
                <a:off x="6467179" y="2963912"/>
                <a:ext cx="49680" cy="87120"/>
              </p14:xfrm>
            </p:contentPart>
          </mc:Choice>
          <mc:Fallback>
            <p:pic>
              <p:nvPicPr>
                <p:cNvPr id="661" name="Freihand 660">
                  <a:extLst>
                    <a:ext uri="{FF2B5EF4-FFF2-40B4-BE49-F238E27FC236}">
                      <a16:creationId xmlns:a16="http://schemas.microsoft.com/office/drawing/2014/main" id="{D48184D8-DC3A-4567-AFF1-97330831B925}"/>
                    </a:ext>
                  </a:extLst>
                </p:cNvPr>
                <p:cNvPicPr/>
                <p:nvPr/>
              </p:nvPicPr>
              <p:blipFill>
                <a:blip r:embed="rId1072"/>
                <a:stretch>
                  <a:fillRect/>
                </a:stretch>
              </p:blipFill>
              <p:spPr>
                <a:xfrm>
                  <a:off x="6462859" y="2959592"/>
                  <a:ext cx="58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62" name="Freihand 661">
                  <a:extLst>
                    <a:ext uri="{FF2B5EF4-FFF2-40B4-BE49-F238E27FC236}">
                      <a16:creationId xmlns:a16="http://schemas.microsoft.com/office/drawing/2014/main" id="{D9351CE0-1CBA-4894-A58E-836DD480753E}"/>
                    </a:ext>
                  </a:extLst>
                </p14:cNvPr>
                <p14:cNvContentPartPr/>
                <p14:nvPr/>
              </p14:nvContentPartPr>
              <p14:xfrm>
                <a:off x="6553579" y="2836832"/>
                <a:ext cx="119160" cy="183240"/>
              </p14:xfrm>
            </p:contentPart>
          </mc:Choice>
          <mc:Fallback>
            <p:pic>
              <p:nvPicPr>
                <p:cNvPr id="662" name="Freihand 661">
                  <a:extLst>
                    <a:ext uri="{FF2B5EF4-FFF2-40B4-BE49-F238E27FC236}">
                      <a16:creationId xmlns:a16="http://schemas.microsoft.com/office/drawing/2014/main" id="{D9351CE0-1CBA-4894-A58E-836DD480753E}"/>
                    </a:ext>
                  </a:extLst>
                </p:cNvPr>
                <p:cNvPicPr/>
                <p:nvPr/>
              </p:nvPicPr>
              <p:blipFill>
                <a:blip r:embed="rId1074"/>
                <a:stretch>
                  <a:fillRect/>
                </a:stretch>
              </p:blipFill>
              <p:spPr>
                <a:xfrm>
                  <a:off x="6549259" y="2832512"/>
                  <a:ext cx="127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63" name="Freihand 662">
                  <a:extLst>
                    <a:ext uri="{FF2B5EF4-FFF2-40B4-BE49-F238E27FC236}">
                      <a16:creationId xmlns:a16="http://schemas.microsoft.com/office/drawing/2014/main" id="{34D8B1B4-BF04-44AD-B0F8-C3D4DF06C8BF}"/>
                    </a:ext>
                  </a:extLst>
                </p14:cNvPr>
                <p14:cNvContentPartPr/>
                <p14:nvPr/>
              </p14:nvContentPartPr>
              <p14:xfrm>
                <a:off x="6696859" y="2911712"/>
                <a:ext cx="392400" cy="249120"/>
              </p14:xfrm>
            </p:contentPart>
          </mc:Choice>
          <mc:Fallback>
            <p:pic>
              <p:nvPicPr>
                <p:cNvPr id="663" name="Freihand 662">
                  <a:extLst>
                    <a:ext uri="{FF2B5EF4-FFF2-40B4-BE49-F238E27FC236}">
                      <a16:creationId xmlns:a16="http://schemas.microsoft.com/office/drawing/2014/main" id="{34D8B1B4-BF04-44AD-B0F8-C3D4DF06C8BF}"/>
                    </a:ext>
                  </a:extLst>
                </p:cNvPr>
                <p:cNvPicPr/>
                <p:nvPr/>
              </p:nvPicPr>
              <p:blipFill>
                <a:blip r:embed="rId1076"/>
                <a:stretch>
                  <a:fillRect/>
                </a:stretch>
              </p:blipFill>
              <p:spPr>
                <a:xfrm>
                  <a:off x="6692539" y="2907392"/>
                  <a:ext cx="4010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65" name="Freihand 664">
                  <a:extLst>
                    <a:ext uri="{FF2B5EF4-FFF2-40B4-BE49-F238E27FC236}">
                      <a16:creationId xmlns:a16="http://schemas.microsoft.com/office/drawing/2014/main" id="{5473CC71-45F5-41D1-A6AC-F7531BC30C1F}"/>
                    </a:ext>
                  </a:extLst>
                </p14:cNvPr>
                <p14:cNvContentPartPr/>
                <p14:nvPr/>
              </p14:nvContentPartPr>
              <p14:xfrm>
                <a:off x="6470419" y="2845112"/>
                <a:ext cx="59040" cy="69120"/>
              </p14:xfrm>
            </p:contentPart>
          </mc:Choice>
          <mc:Fallback>
            <p:pic>
              <p:nvPicPr>
                <p:cNvPr id="665" name="Freihand 664">
                  <a:extLst>
                    <a:ext uri="{FF2B5EF4-FFF2-40B4-BE49-F238E27FC236}">
                      <a16:creationId xmlns:a16="http://schemas.microsoft.com/office/drawing/2014/main" id="{5473CC71-45F5-41D1-A6AC-F7531BC30C1F}"/>
                    </a:ext>
                  </a:extLst>
                </p:cNvPr>
                <p:cNvPicPr/>
                <p:nvPr/>
              </p:nvPicPr>
              <p:blipFill>
                <a:blip r:embed="rId1078"/>
                <a:stretch>
                  <a:fillRect/>
                </a:stretch>
              </p:blipFill>
              <p:spPr>
                <a:xfrm>
                  <a:off x="6466099" y="2840792"/>
                  <a:ext cx="67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67" name="Freihand 666">
                  <a:extLst>
                    <a:ext uri="{FF2B5EF4-FFF2-40B4-BE49-F238E27FC236}">
                      <a16:creationId xmlns:a16="http://schemas.microsoft.com/office/drawing/2014/main" id="{C61F35A7-6944-4712-A81D-8EEF5DCD3F00}"/>
                    </a:ext>
                  </a:extLst>
                </p14:cNvPr>
                <p14:cNvContentPartPr/>
                <p14:nvPr/>
              </p14:nvContentPartPr>
              <p14:xfrm>
                <a:off x="5691379" y="3272432"/>
                <a:ext cx="86040" cy="102600"/>
              </p14:xfrm>
            </p:contentPart>
          </mc:Choice>
          <mc:Fallback>
            <p:pic>
              <p:nvPicPr>
                <p:cNvPr id="667" name="Freihand 666">
                  <a:extLst>
                    <a:ext uri="{FF2B5EF4-FFF2-40B4-BE49-F238E27FC236}">
                      <a16:creationId xmlns:a16="http://schemas.microsoft.com/office/drawing/2014/main" id="{C61F35A7-6944-4712-A81D-8EEF5DCD3F00}"/>
                    </a:ext>
                  </a:extLst>
                </p:cNvPr>
                <p:cNvPicPr/>
                <p:nvPr/>
              </p:nvPicPr>
              <p:blipFill>
                <a:blip r:embed="rId1080"/>
                <a:stretch>
                  <a:fillRect/>
                </a:stretch>
              </p:blipFill>
              <p:spPr>
                <a:xfrm>
                  <a:off x="5687059" y="3268112"/>
                  <a:ext cx="94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68" name="Freihand 667">
                  <a:extLst>
                    <a:ext uri="{FF2B5EF4-FFF2-40B4-BE49-F238E27FC236}">
                      <a16:creationId xmlns:a16="http://schemas.microsoft.com/office/drawing/2014/main" id="{404C31F9-28A4-45EB-99C7-8D2C7D1D00DD}"/>
                    </a:ext>
                  </a:extLst>
                </p14:cNvPr>
                <p14:cNvContentPartPr/>
                <p14:nvPr/>
              </p14:nvContentPartPr>
              <p14:xfrm>
                <a:off x="5800819" y="3214832"/>
                <a:ext cx="218880" cy="150840"/>
              </p14:xfrm>
            </p:contentPart>
          </mc:Choice>
          <mc:Fallback>
            <p:pic>
              <p:nvPicPr>
                <p:cNvPr id="668" name="Freihand 667">
                  <a:extLst>
                    <a:ext uri="{FF2B5EF4-FFF2-40B4-BE49-F238E27FC236}">
                      <a16:creationId xmlns:a16="http://schemas.microsoft.com/office/drawing/2014/main" id="{404C31F9-28A4-45EB-99C7-8D2C7D1D00DD}"/>
                    </a:ext>
                  </a:extLst>
                </p:cNvPr>
                <p:cNvPicPr/>
                <p:nvPr/>
              </p:nvPicPr>
              <p:blipFill>
                <a:blip r:embed="rId1082"/>
                <a:stretch>
                  <a:fillRect/>
                </a:stretch>
              </p:blipFill>
              <p:spPr>
                <a:xfrm>
                  <a:off x="5796499" y="3210512"/>
                  <a:ext cx="2275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69" name="Freihand 668">
                  <a:extLst>
                    <a:ext uri="{FF2B5EF4-FFF2-40B4-BE49-F238E27FC236}">
                      <a16:creationId xmlns:a16="http://schemas.microsoft.com/office/drawing/2014/main" id="{C636DBE0-AE83-41F8-9709-C91E71F33C8D}"/>
                    </a:ext>
                  </a:extLst>
                </p14:cNvPr>
                <p14:cNvContentPartPr/>
                <p14:nvPr/>
              </p14:nvContentPartPr>
              <p14:xfrm>
                <a:off x="5661859" y="3213392"/>
                <a:ext cx="118080" cy="7560"/>
              </p14:xfrm>
            </p:contentPart>
          </mc:Choice>
          <mc:Fallback>
            <p:pic>
              <p:nvPicPr>
                <p:cNvPr id="669" name="Freihand 668">
                  <a:extLst>
                    <a:ext uri="{FF2B5EF4-FFF2-40B4-BE49-F238E27FC236}">
                      <a16:creationId xmlns:a16="http://schemas.microsoft.com/office/drawing/2014/main" id="{C636DBE0-AE83-41F8-9709-C91E71F33C8D}"/>
                    </a:ext>
                  </a:extLst>
                </p:cNvPr>
                <p:cNvPicPr/>
                <p:nvPr/>
              </p:nvPicPr>
              <p:blipFill>
                <a:blip r:embed="rId1084"/>
                <a:stretch>
                  <a:fillRect/>
                </a:stretch>
              </p:blipFill>
              <p:spPr>
                <a:xfrm>
                  <a:off x="5657539" y="3209072"/>
                  <a:ext cx="126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70" name="Freihand 669">
                  <a:extLst>
                    <a:ext uri="{FF2B5EF4-FFF2-40B4-BE49-F238E27FC236}">
                      <a16:creationId xmlns:a16="http://schemas.microsoft.com/office/drawing/2014/main" id="{6DC380B6-CF81-4370-A148-BA5E0AA9B8B8}"/>
                    </a:ext>
                  </a:extLst>
                </p14:cNvPr>
                <p14:cNvContentPartPr/>
                <p14:nvPr/>
              </p14:nvContentPartPr>
              <p14:xfrm>
                <a:off x="6157219" y="3186752"/>
                <a:ext cx="312480" cy="151560"/>
              </p14:xfrm>
            </p:contentPart>
          </mc:Choice>
          <mc:Fallback>
            <p:pic>
              <p:nvPicPr>
                <p:cNvPr id="670" name="Freihand 669">
                  <a:extLst>
                    <a:ext uri="{FF2B5EF4-FFF2-40B4-BE49-F238E27FC236}">
                      <a16:creationId xmlns:a16="http://schemas.microsoft.com/office/drawing/2014/main" id="{6DC380B6-CF81-4370-A148-BA5E0AA9B8B8}"/>
                    </a:ext>
                  </a:extLst>
                </p:cNvPr>
                <p:cNvPicPr/>
                <p:nvPr/>
              </p:nvPicPr>
              <p:blipFill>
                <a:blip r:embed="rId1086"/>
                <a:stretch>
                  <a:fillRect/>
                </a:stretch>
              </p:blipFill>
              <p:spPr>
                <a:xfrm>
                  <a:off x="6152899" y="3182432"/>
                  <a:ext cx="321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71" name="Freihand 670">
                  <a:extLst>
                    <a:ext uri="{FF2B5EF4-FFF2-40B4-BE49-F238E27FC236}">
                      <a16:creationId xmlns:a16="http://schemas.microsoft.com/office/drawing/2014/main" id="{5C74D6E2-07EF-43FD-A18E-880605D612D3}"/>
                    </a:ext>
                  </a:extLst>
                </p14:cNvPr>
                <p14:cNvContentPartPr/>
                <p14:nvPr/>
              </p14:nvContentPartPr>
              <p14:xfrm>
                <a:off x="6598579" y="3160832"/>
                <a:ext cx="126000" cy="165960"/>
              </p14:xfrm>
            </p:contentPart>
          </mc:Choice>
          <mc:Fallback>
            <p:pic>
              <p:nvPicPr>
                <p:cNvPr id="671" name="Freihand 670">
                  <a:extLst>
                    <a:ext uri="{FF2B5EF4-FFF2-40B4-BE49-F238E27FC236}">
                      <a16:creationId xmlns:a16="http://schemas.microsoft.com/office/drawing/2014/main" id="{5C74D6E2-07EF-43FD-A18E-880605D612D3}"/>
                    </a:ext>
                  </a:extLst>
                </p:cNvPr>
                <p:cNvPicPr/>
                <p:nvPr/>
              </p:nvPicPr>
              <p:blipFill>
                <a:blip r:embed="rId1088"/>
                <a:stretch>
                  <a:fillRect/>
                </a:stretch>
              </p:blipFill>
              <p:spPr>
                <a:xfrm>
                  <a:off x="6594259" y="3156512"/>
                  <a:ext cx="134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72" name="Freihand 671">
                  <a:extLst>
                    <a:ext uri="{FF2B5EF4-FFF2-40B4-BE49-F238E27FC236}">
                      <a16:creationId xmlns:a16="http://schemas.microsoft.com/office/drawing/2014/main" id="{EF18D274-12AD-4781-98DA-DE6A3D669C20}"/>
                    </a:ext>
                  </a:extLst>
                </p14:cNvPr>
                <p14:cNvContentPartPr/>
                <p14:nvPr/>
              </p14:nvContentPartPr>
              <p14:xfrm>
                <a:off x="6747259" y="3138152"/>
                <a:ext cx="222120" cy="156240"/>
              </p14:xfrm>
            </p:contentPart>
          </mc:Choice>
          <mc:Fallback>
            <p:pic>
              <p:nvPicPr>
                <p:cNvPr id="672" name="Freihand 671">
                  <a:extLst>
                    <a:ext uri="{FF2B5EF4-FFF2-40B4-BE49-F238E27FC236}">
                      <a16:creationId xmlns:a16="http://schemas.microsoft.com/office/drawing/2014/main" id="{EF18D274-12AD-4781-98DA-DE6A3D669C20}"/>
                    </a:ext>
                  </a:extLst>
                </p:cNvPr>
                <p:cNvPicPr/>
                <p:nvPr/>
              </p:nvPicPr>
              <p:blipFill>
                <a:blip r:embed="rId1090"/>
                <a:stretch>
                  <a:fillRect/>
                </a:stretch>
              </p:blipFill>
              <p:spPr>
                <a:xfrm>
                  <a:off x="6742939" y="3133832"/>
                  <a:ext cx="230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73" name="Freihand 672">
                  <a:extLst>
                    <a:ext uri="{FF2B5EF4-FFF2-40B4-BE49-F238E27FC236}">
                      <a16:creationId xmlns:a16="http://schemas.microsoft.com/office/drawing/2014/main" id="{335ECA65-4F23-4600-9032-5EE03CE9FD53}"/>
                    </a:ext>
                  </a:extLst>
                </p14:cNvPr>
                <p14:cNvContentPartPr/>
                <p14:nvPr/>
              </p14:nvContentPartPr>
              <p14:xfrm>
                <a:off x="6934459" y="3101792"/>
                <a:ext cx="140400" cy="160920"/>
              </p14:xfrm>
            </p:contentPart>
          </mc:Choice>
          <mc:Fallback>
            <p:pic>
              <p:nvPicPr>
                <p:cNvPr id="673" name="Freihand 672">
                  <a:extLst>
                    <a:ext uri="{FF2B5EF4-FFF2-40B4-BE49-F238E27FC236}">
                      <a16:creationId xmlns:a16="http://schemas.microsoft.com/office/drawing/2014/main" id="{335ECA65-4F23-4600-9032-5EE03CE9FD53}"/>
                    </a:ext>
                  </a:extLst>
                </p:cNvPr>
                <p:cNvPicPr/>
                <p:nvPr/>
              </p:nvPicPr>
              <p:blipFill>
                <a:blip r:embed="rId1092"/>
                <a:stretch>
                  <a:fillRect/>
                </a:stretch>
              </p:blipFill>
              <p:spPr>
                <a:xfrm>
                  <a:off x="6930139" y="3097472"/>
                  <a:ext cx="149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75" name="Freihand 674">
                  <a:extLst>
                    <a:ext uri="{FF2B5EF4-FFF2-40B4-BE49-F238E27FC236}">
                      <a16:creationId xmlns:a16="http://schemas.microsoft.com/office/drawing/2014/main" id="{6951C38A-9590-4022-B8E0-BBEB0540FF25}"/>
                    </a:ext>
                  </a:extLst>
                </p14:cNvPr>
                <p14:cNvContentPartPr/>
                <p14:nvPr/>
              </p14:nvContentPartPr>
              <p14:xfrm>
                <a:off x="7043539" y="3057152"/>
                <a:ext cx="627120" cy="204840"/>
              </p14:xfrm>
            </p:contentPart>
          </mc:Choice>
          <mc:Fallback>
            <p:pic>
              <p:nvPicPr>
                <p:cNvPr id="675" name="Freihand 674">
                  <a:extLst>
                    <a:ext uri="{FF2B5EF4-FFF2-40B4-BE49-F238E27FC236}">
                      <a16:creationId xmlns:a16="http://schemas.microsoft.com/office/drawing/2014/main" id="{6951C38A-9590-4022-B8E0-BBEB0540FF25}"/>
                    </a:ext>
                  </a:extLst>
                </p:cNvPr>
                <p:cNvPicPr/>
                <p:nvPr/>
              </p:nvPicPr>
              <p:blipFill>
                <a:blip r:embed="rId1094"/>
                <a:stretch>
                  <a:fillRect/>
                </a:stretch>
              </p:blipFill>
              <p:spPr>
                <a:xfrm>
                  <a:off x="7039219" y="3052832"/>
                  <a:ext cx="635760" cy="21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5">
            <p14:nvContentPartPr>
              <p14:cNvPr id="710" name="Freihand 709">
                <a:extLst>
                  <a:ext uri="{FF2B5EF4-FFF2-40B4-BE49-F238E27FC236}">
                    <a16:creationId xmlns:a16="http://schemas.microsoft.com/office/drawing/2014/main" id="{09B12855-D9F7-4FF2-9264-492C899951D4}"/>
                  </a:ext>
                </a:extLst>
              </p14:cNvPr>
              <p14:cNvContentPartPr/>
              <p14:nvPr/>
            </p14:nvContentPartPr>
            <p14:xfrm>
              <a:off x="1455619" y="712832"/>
              <a:ext cx="1122120" cy="637560"/>
            </p14:xfrm>
          </p:contentPart>
        </mc:Choice>
        <mc:Fallback>
          <p:pic>
            <p:nvPicPr>
              <p:cNvPr id="710" name="Freihand 709">
                <a:extLst>
                  <a:ext uri="{FF2B5EF4-FFF2-40B4-BE49-F238E27FC236}">
                    <a16:creationId xmlns:a16="http://schemas.microsoft.com/office/drawing/2014/main" id="{09B12855-D9F7-4FF2-9264-492C899951D4}"/>
                  </a:ext>
                </a:extLst>
              </p:cNvPr>
              <p:cNvPicPr/>
              <p:nvPr/>
            </p:nvPicPr>
            <p:blipFill>
              <a:blip r:embed="rId1096"/>
              <a:stretch>
                <a:fillRect/>
              </a:stretch>
            </p:blipFill>
            <p:spPr>
              <a:xfrm>
                <a:off x="1451299" y="708512"/>
                <a:ext cx="113076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711" name="Freihand 710">
                <a:extLst>
                  <a:ext uri="{FF2B5EF4-FFF2-40B4-BE49-F238E27FC236}">
                    <a16:creationId xmlns:a16="http://schemas.microsoft.com/office/drawing/2014/main" id="{3950BE4C-9DC8-406B-B8F1-C232A5A080E3}"/>
                  </a:ext>
                </a:extLst>
              </p14:cNvPr>
              <p14:cNvContentPartPr/>
              <p14:nvPr/>
            </p14:nvContentPartPr>
            <p14:xfrm>
              <a:off x="4739539" y="317912"/>
              <a:ext cx="866880" cy="552600"/>
            </p14:xfrm>
          </p:contentPart>
        </mc:Choice>
        <mc:Fallback>
          <p:pic>
            <p:nvPicPr>
              <p:cNvPr id="711" name="Freihand 710">
                <a:extLst>
                  <a:ext uri="{FF2B5EF4-FFF2-40B4-BE49-F238E27FC236}">
                    <a16:creationId xmlns:a16="http://schemas.microsoft.com/office/drawing/2014/main" id="{3950BE4C-9DC8-406B-B8F1-C232A5A080E3}"/>
                  </a:ext>
                </a:extLst>
              </p:cNvPr>
              <p:cNvPicPr/>
              <p:nvPr/>
            </p:nvPicPr>
            <p:blipFill>
              <a:blip r:embed="rId1098"/>
              <a:stretch>
                <a:fillRect/>
              </a:stretch>
            </p:blipFill>
            <p:spPr>
              <a:xfrm>
                <a:off x="4735219" y="313592"/>
                <a:ext cx="875520" cy="561240"/>
              </a:xfrm>
              <a:prstGeom prst="rect">
                <a:avLst/>
              </a:prstGeom>
            </p:spPr>
          </p:pic>
        </mc:Fallback>
      </mc:AlternateContent>
      <p:grpSp>
        <p:nvGrpSpPr>
          <p:cNvPr id="713" name="Gruppieren 712">
            <a:extLst>
              <a:ext uri="{FF2B5EF4-FFF2-40B4-BE49-F238E27FC236}">
                <a16:creationId xmlns:a16="http://schemas.microsoft.com/office/drawing/2014/main" id="{857B45BD-A88C-4184-9ED9-CDE6316F53D3}"/>
              </a:ext>
            </a:extLst>
          </p:cNvPr>
          <p:cNvGrpSpPr/>
          <p:nvPr/>
        </p:nvGrpSpPr>
        <p:grpSpPr>
          <a:xfrm>
            <a:off x="3384859" y="3296192"/>
            <a:ext cx="4088160" cy="957240"/>
            <a:chOff x="3384859" y="3296192"/>
            <a:chExt cx="4088160" cy="957240"/>
          </a:xfrm>
        </p:grpSpPr>
        <mc:AlternateContent xmlns:mc="http://schemas.openxmlformats.org/markup-compatibility/2006">
          <mc:Choice xmlns:p14="http://schemas.microsoft.com/office/powerpoint/2010/main" Requires="p14">
            <p:contentPart p14:bwMode="auto" r:id="rId1099">
              <p14:nvContentPartPr>
                <p14:cNvPr id="677" name="Freihand 676">
                  <a:extLst>
                    <a:ext uri="{FF2B5EF4-FFF2-40B4-BE49-F238E27FC236}">
                      <a16:creationId xmlns:a16="http://schemas.microsoft.com/office/drawing/2014/main" id="{B6073A8B-6F29-4CC3-9EC6-84A88EF6570E}"/>
                    </a:ext>
                  </a:extLst>
                </p14:cNvPr>
                <p14:cNvContentPartPr/>
                <p14:nvPr/>
              </p14:nvContentPartPr>
              <p14:xfrm>
                <a:off x="3387739" y="3983432"/>
                <a:ext cx="56880" cy="257400"/>
              </p14:xfrm>
            </p:contentPart>
          </mc:Choice>
          <mc:Fallback>
            <p:pic>
              <p:nvPicPr>
                <p:cNvPr id="677" name="Freihand 676">
                  <a:extLst>
                    <a:ext uri="{FF2B5EF4-FFF2-40B4-BE49-F238E27FC236}">
                      <a16:creationId xmlns:a16="http://schemas.microsoft.com/office/drawing/2014/main" id="{B6073A8B-6F29-4CC3-9EC6-84A88EF6570E}"/>
                    </a:ext>
                  </a:extLst>
                </p:cNvPr>
                <p:cNvPicPr/>
                <p:nvPr/>
              </p:nvPicPr>
              <p:blipFill>
                <a:blip r:embed="rId1100"/>
                <a:stretch>
                  <a:fillRect/>
                </a:stretch>
              </p:blipFill>
              <p:spPr>
                <a:xfrm>
                  <a:off x="3383419" y="3979112"/>
                  <a:ext cx="655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78" name="Freihand 677">
                  <a:extLst>
                    <a:ext uri="{FF2B5EF4-FFF2-40B4-BE49-F238E27FC236}">
                      <a16:creationId xmlns:a16="http://schemas.microsoft.com/office/drawing/2014/main" id="{77C5A399-DB22-4F22-B77D-E04DF3D7C0E9}"/>
                    </a:ext>
                  </a:extLst>
                </p14:cNvPr>
                <p14:cNvContentPartPr/>
                <p14:nvPr/>
              </p14:nvContentPartPr>
              <p14:xfrm>
                <a:off x="3792379" y="3967952"/>
                <a:ext cx="54000" cy="285480"/>
              </p14:xfrm>
            </p:contentPart>
          </mc:Choice>
          <mc:Fallback>
            <p:pic>
              <p:nvPicPr>
                <p:cNvPr id="678" name="Freihand 677">
                  <a:extLst>
                    <a:ext uri="{FF2B5EF4-FFF2-40B4-BE49-F238E27FC236}">
                      <a16:creationId xmlns:a16="http://schemas.microsoft.com/office/drawing/2014/main" id="{77C5A399-DB22-4F22-B77D-E04DF3D7C0E9}"/>
                    </a:ext>
                  </a:extLst>
                </p:cNvPr>
                <p:cNvPicPr/>
                <p:nvPr/>
              </p:nvPicPr>
              <p:blipFill>
                <a:blip r:embed="rId1102"/>
                <a:stretch>
                  <a:fillRect/>
                </a:stretch>
              </p:blipFill>
              <p:spPr>
                <a:xfrm>
                  <a:off x="3788059" y="3963632"/>
                  <a:ext cx="626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79" name="Freihand 678">
                  <a:extLst>
                    <a:ext uri="{FF2B5EF4-FFF2-40B4-BE49-F238E27FC236}">
                      <a16:creationId xmlns:a16="http://schemas.microsoft.com/office/drawing/2014/main" id="{4944060C-D799-4CB5-82DB-8B2A7A774979}"/>
                    </a:ext>
                  </a:extLst>
                </p14:cNvPr>
                <p14:cNvContentPartPr/>
                <p14:nvPr/>
              </p14:nvContentPartPr>
              <p14:xfrm>
                <a:off x="3566659" y="3514712"/>
                <a:ext cx="1230480" cy="538560"/>
              </p14:xfrm>
            </p:contentPart>
          </mc:Choice>
          <mc:Fallback>
            <p:pic>
              <p:nvPicPr>
                <p:cNvPr id="679" name="Freihand 678">
                  <a:extLst>
                    <a:ext uri="{FF2B5EF4-FFF2-40B4-BE49-F238E27FC236}">
                      <a16:creationId xmlns:a16="http://schemas.microsoft.com/office/drawing/2014/main" id="{4944060C-D799-4CB5-82DB-8B2A7A774979}"/>
                    </a:ext>
                  </a:extLst>
                </p:cNvPr>
                <p:cNvPicPr/>
                <p:nvPr/>
              </p:nvPicPr>
              <p:blipFill>
                <a:blip r:embed="rId1104"/>
                <a:stretch>
                  <a:fillRect/>
                </a:stretch>
              </p:blipFill>
              <p:spPr>
                <a:xfrm>
                  <a:off x="3562339" y="3510392"/>
                  <a:ext cx="123912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80" name="Freihand 679">
                  <a:extLst>
                    <a:ext uri="{FF2B5EF4-FFF2-40B4-BE49-F238E27FC236}">
                      <a16:creationId xmlns:a16="http://schemas.microsoft.com/office/drawing/2014/main" id="{A1D6ABBB-4986-4FDF-88F2-17BBEECE7885}"/>
                    </a:ext>
                  </a:extLst>
                </p14:cNvPr>
                <p14:cNvContentPartPr/>
                <p14:nvPr/>
              </p14:nvContentPartPr>
              <p14:xfrm>
                <a:off x="3490699" y="3828272"/>
                <a:ext cx="301680" cy="248040"/>
              </p14:xfrm>
            </p:contentPart>
          </mc:Choice>
          <mc:Fallback>
            <p:pic>
              <p:nvPicPr>
                <p:cNvPr id="680" name="Freihand 679">
                  <a:extLst>
                    <a:ext uri="{FF2B5EF4-FFF2-40B4-BE49-F238E27FC236}">
                      <a16:creationId xmlns:a16="http://schemas.microsoft.com/office/drawing/2014/main" id="{A1D6ABBB-4986-4FDF-88F2-17BBEECE7885}"/>
                    </a:ext>
                  </a:extLst>
                </p:cNvPr>
                <p:cNvPicPr/>
                <p:nvPr/>
              </p:nvPicPr>
              <p:blipFill>
                <a:blip r:embed="rId1106"/>
                <a:stretch>
                  <a:fillRect/>
                </a:stretch>
              </p:blipFill>
              <p:spPr>
                <a:xfrm>
                  <a:off x="3486379" y="3823952"/>
                  <a:ext cx="3103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82" name="Freihand 681">
                  <a:extLst>
                    <a:ext uri="{FF2B5EF4-FFF2-40B4-BE49-F238E27FC236}">
                      <a16:creationId xmlns:a16="http://schemas.microsoft.com/office/drawing/2014/main" id="{AFDFAD6A-ACD1-4A52-87D6-DF8D27C561F9}"/>
                    </a:ext>
                  </a:extLst>
                </p14:cNvPr>
                <p14:cNvContentPartPr/>
                <p14:nvPr/>
              </p14:nvContentPartPr>
              <p14:xfrm>
                <a:off x="4850059" y="3481232"/>
                <a:ext cx="118080" cy="139680"/>
              </p14:xfrm>
            </p:contentPart>
          </mc:Choice>
          <mc:Fallback>
            <p:pic>
              <p:nvPicPr>
                <p:cNvPr id="682" name="Freihand 681">
                  <a:extLst>
                    <a:ext uri="{FF2B5EF4-FFF2-40B4-BE49-F238E27FC236}">
                      <a16:creationId xmlns:a16="http://schemas.microsoft.com/office/drawing/2014/main" id="{AFDFAD6A-ACD1-4A52-87D6-DF8D27C561F9}"/>
                    </a:ext>
                  </a:extLst>
                </p:cNvPr>
                <p:cNvPicPr/>
                <p:nvPr/>
              </p:nvPicPr>
              <p:blipFill>
                <a:blip r:embed="rId1108"/>
                <a:stretch>
                  <a:fillRect/>
                </a:stretch>
              </p:blipFill>
              <p:spPr>
                <a:xfrm>
                  <a:off x="4845739" y="3476912"/>
                  <a:ext cx="1267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83" name="Freihand 682">
                  <a:extLst>
                    <a:ext uri="{FF2B5EF4-FFF2-40B4-BE49-F238E27FC236}">
                      <a16:creationId xmlns:a16="http://schemas.microsoft.com/office/drawing/2014/main" id="{FB2553F4-982D-4DDF-8167-2DCB25FC14A7}"/>
                    </a:ext>
                  </a:extLst>
                </p14:cNvPr>
                <p14:cNvContentPartPr/>
                <p14:nvPr/>
              </p14:nvContentPartPr>
              <p14:xfrm>
                <a:off x="4941859" y="3474392"/>
                <a:ext cx="25560" cy="129600"/>
              </p14:xfrm>
            </p:contentPart>
          </mc:Choice>
          <mc:Fallback>
            <p:pic>
              <p:nvPicPr>
                <p:cNvPr id="683" name="Freihand 682">
                  <a:extLst>
                    <a:ext uri="{FF2B5EF4-FFF2-40B4-BE49-F238E27FC236}">
                      <a16:creationId xmlns:a16="http://schemas.microsoft.com/office/drawing/2014/main" id="{FB2553F4-982D-4DDF-8167-2DCB25FC14A7}"/>
                    </a:ext>
                  </a:extLst>
                </p:cNvPr>
                <p:cNvPicPr/>
                <p:nvPr/>
              </p:nvPicPr>
              <p:blipFill>
                <a:blip r:embed="rId1110"/>
                <a:stretch>
                  <a:fillRect/>
                </a:stretch>
              </p:blipFill>
              <p:spPr>
                <a:xfrm>
                  <a:off x="4937539" y="3470072"/>
                  <a:ext cx="34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84" name="Freihand 683">
                  <a:extLst>
                    <a:ext uri="{FF2B5EF4-FFF2-40B4-BE49-F238E27FC236}">
                      <a16:creationId xmlns:a16="http://schemas.microsoft.com/office/drawing/2014/main" id="{389484E6-A9CC-440C-9685-7EB473DDDB69}"/>
                    </a:ext>
                  </a:extLst>
                </p14:cNvPr>
                <p14:cNvContentPartPr/>
                <p14:nvPr/>
              </p14:nvContentPartPr>
              <p14:xfrm>
                <a:off x="4881019" y="3589952"/>
                <a:ext cx="124920" cy="18720"/>
              </p14:xfrm>
            </p:contentPart>
          </mc:Choice>
          <mc:Fallback>
            <p:pic>
              <p:nvPicPr>
                <p:cNvPr id="684" name="Freihand 683">
                  <a:extLst>
                    <a:ext uri="{FF2B5EF4-FFF2-40B4-BE49-F238E27FC236}">
                      <a16:creationId xmlns:a16="http://schemas.microsoft.com/office/drawing/2014/main" id="{389484E6-A9CC-440C-9685-7EB473DDDB69}"/>
                    </a:ext>
                  </a:extLst>
                </p:cNvPr>
                <p:cNvPicPr/>
                <p:nvPr/>
              </p:nvPicPr>
              <p:blipFill>
                <a:blip r:embed="rId1112"/>
                <a:stretch>
                  <a:fillRect/>
                </a:stretch>
              </p:blipFill>
              <p:spPr>
                <a:xfrm>
                  <a:off x="4876699" y="3585632"/>
                  <a:ext cx="133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85" name="Freihand 684">
                  <a:extLst>
                    <a:ext uri="{FF2B5EF4-FFF2-40B4-BE49-F238E27FC236}">
                      <a16:creationId xmlns:a16="http://schemas.microsoft.com/office/drawing/2014/main" id="{1BE0809B-DE85-4699-A421-6D7089E428E3}"/>
                    </a:ext>
                  </a:extLst>
                </p14:cNvPr>
                <p14:cNvContentPartPr/>
                <p14:nvPr/>
              </p14:nvContentPartPr>
              <p14:xfrm>
                <a:off x="5052379" y="3492752"/>
                <a:ext cx="114120" cy="138240"/>
              </p14:xfrm>
            </p:contentPart>
          </mc:Choice>
          <mc:Fallback>
            <p:pic>
              <p:nvPicPr>
                <p:cNvPr id="685" name="Freihand 684">
                  <a:extLst>
                    <a:ext uri="{FF2B5EF4-FFF2-40B4-BE49-F238E27FC236}">
                      <a16:creationId xmlns:a16="http://schemas.microsoft.com/office/drawing/2014/main" id="{1BE0809B-DE85-4699-A421-6D7089E428E3}"/>
                    </a:ext>
                  </a:extLst>
                </p:cNvPr>
                <p:cNvPicPr/>
                <p:nvPr/>
              </p:nvPicPr>
              <p:blipFill>
                <a:blip r:embed="rId1114"/>
                <a:stretch>
                  <a:fillRect/>
                </a:stretch>
              </p:blipFill>
              <p:spPr>
                <a:xfrm>
                  <a:off x="5048059" y="3488432"/>
                  <a:ext cx="122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86" name="Freihand 685">
                  <a:extLst>
                    <a:ext uri="{FF2B5EF4-FFF2-40B4-BE49-F238E27FC236}">
                      <a16:creationId xmlns:a16="http://schemas.microsoft.com/office/drawing/2014/main" id="{6BC019F8-2F7B-4099-A285-D7AA3EC03EF4}"/>
                    </a:ext>
                  </a:extLst>
                </p14:cNvPr>
                <p14:cNvContentPartPr/>
                <p14:nvPr/>
              </p14:nvContentPartPr>
              <p14:xfrm>
                <a:off x="5275579" y="3525152"/>
                <a:ext cx="329760" cy="64800"/>
              </p14:xfrm>
            </p:contentPart>
          </mc:Choice>
          <mc:Fallback>
            <p:pic>
              <p:nvPicPr>
                <p:cNvPr id="686" name="Freihand 685">
                  <a:extLst>
                    <a:ext uri="{FF2B5EF4-FFF2-40B4-BE49-F238E27FC236}">
                      <a16:creationId xmlns:a16="http://schemas.microsoft.com/office/drawing/2014/main" id="{6BC019F8-2F7B-4099-A285-D7AA3EC03EF4}"/>
                    </a:ext>
                  </a:extLst>
                </p:cNvPr>
                <p:cNvPicPr/>
                <p:nvPr/>
              </p:nvPicPr>
              <p:blipFill>
                <a:blip r:embed="rId1116"/>
                <a:stretch>
                  <a:fillRect/>
                </a:stretch>
              </p:blipFill>
              <p:spPr>
                <a:xfrm>
                  <a:off x="5271259" y="3520832"/>
                  <a:ext cx="3384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87" name="Freihand 686">
                  <a:extLst>
                    <a:ext uri="{FF2B5EF4-FFF2-40B4-BE49-F238E27FC236}">
                      <a16:creationId xmlns:a16="http://schemas.microsoft.com/office/drawing/2014/main" id="{791D80C9-4FA6-483F-91FE-7C43ECA06B89}"/>
                    </a:ext>
                  </a:extLst>
                </p14:cNvPr>
                <p14:cNvContentPartPr/>
                <p14:nvPr/>
              </p14:nvContentPartPr>
              <p14:xfrm>
                <a:off x="5535139" y="3417512"/>
                <a:ext cx="360" cy="360"/>
              </p14:xfrm>
            </p:contentPart>
          </mc:Choice>
          <mc:Fallback>
            <p:pic>
              <p:nvPicPr>
                <p:cNvPr id="687" name="Freihand 686">
                  <a:extLst>
                    <a:ext uri="{FF2B5EF4-FFF2-40B4-BE49-F238E27FC236}">
                      <a16:creationId xmlns:a16="http://schemas.microsoft.com/office/drawing/2014/main" id="{791D80C9-4FA6-483F-91FE-7C43ECA06B89}"/>
                    </a:ext>
                  </a:extLst>
                </p:cNvPr>
                <p:cNvPicPr/>
                <p:nvPr/>
              </p:nvPicPr>
              <p:blipFill>
                <a:blip r:embed="rId1118"/>
                <a:stretch>
                  <a:fillRect/>
                </a:stretch>
              </p:blipFill>
              <p:spPr>
                <a:xfrm>
                  <a:off x="5530819" y="3413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89" name="Freihand 688">
                  <a:extLst>
                    <a:ext uri="{FF2B5EF4-FFF2-40B4-BE49-F238E27FC236}">
                      <a16:creationId xmlns:a16="http://schemas.microsoft.com/office/drawing/2014/main" id="{AA715AFC-B438-435F-9B44-8215C9CD3DF0}"/>
                    </a:ext>
                  </a:extLst>
                </p14:cNvPr>
                <p14:cNvContentPartPr/>
                <p14:nvPr/>
              </p14:nvContentPartPr>
              <p14:xfrm>
                <a:off x="5773459" y="3483032"/>
                <a:ext cx="14040" cy="145080"/>
              </p14:xfrm>
            </p:contentPart>
          </mc:Choice>
          <mc:Fallback>
            <p:pic>
              <p:nvPicPr>
                <p:cNvPr id="689" name="Freihand 688">
                  <a:extLst>
                    <a:ext uri="{FF2B5EF4-FFF2-40B4-BE49-F238E27FC236}">
                      <a16:creationId xmlns:a16="http://schemas.microsoft.com/office/drawing/2014/main" id="{AA715AFC-B438-435F-9B44-8215C9CD3DF0}"/>
                    </a:ext>
                  </a:extLst>
                </p:cNvPr>
                <p:cNvPicPr/>
                <p:nvPr/>
              </p:nvPicPr>
              <p:blipFill>
                <a:blip r:embed="rId1120"/>
                <a:stretch>
                  <a:fillRect/>
                </a:stretch>
              </p:blipFill>
              <p:spPr>
                <a:xfrm>
                  <a:off x="5769139" y="3478712"/>
                  <a:ext cx="226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90" name="Freihand 689">
                  <a:extLst>
                    <a:ext uri="{FF2B5EF4-FFF2-40B4-BE49-F238E27FC236}">
                      <a16:creationId xmlns:a16="http://schemas.microsoft.com/office/drawing/2014/main" id="{8649BC74-56A1-4378-9C33-1F8BF7F4E2C1}"/>
                    </a:ext>
                  </a:extLst>
                </p14:cNvPr>
                <p14:cNvContentPartPr/>
                <p14:nvPr/>
              </p14:nvContentPartPr>
              <p14:xfrm>
                <a:off x="5700379" y="3465032"/>
                <a:ext cx="134640" cy="127080"/>
              </p14:xfrm>
            </p:contentPart>
          </mc:Choice>
          <mc:Fallback>
            <p:pic>
              <p:nvPicPr>
                <p:cNvPr id="690" name="Freihand 689">
                  <a:extLst>
                    <a:ext uri="{FF2B5EF4-FFF2-40B4-BE49-F238E27FC236}">
                      <a16:creationId xmlns:a16="http://schemas.microsoft.com/office/drawing/2014/main" id="{8649BC74-56A1-4378-9C33-1F8BF7F4E2C1}"/>
                    </a:ext>
                  </a:extLst>
                </p:cNvPr>
                <p:cNvPicPr/>
                <p:nvPr/>
              </p:nvPicPr>
              <p:blipFill>
                <a:blip r:embed="rId1122"/>
                <a:stretch>
                  <a:fillRect/>
                </a:stretch>
              </p:blipFill>
              <p:spPr>
                <a:xfrm>
                  <a:off x="5696059" y="3460712"/>
                  <a:ext cx="143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91" name="Freihand 690">
                  <a:extLst>
                    <a:ext uri="{FF2B5EF4-FFF2-40B4-BE49-F238E27FC236}">
                      <a16:creationId xmlns:a16="http://schemas.microsoft.com/office/drawing/2014/main" id="{C2135962-02CE-4550-99DB-2C51A6902C4D}"/>
                    </a:ext>
                  </a:extLst>
                </p14:cNvPr>
                <p14:cNvContentPartPr/>
                <p14:nvPr/>
              </p14:nvContentPartPr>
              <p14:xfrm>
                <a:off x="5878579" y="3440552"/>
                <a:ext cx="104760" cy="108000"/>
              </p14:xfrm>
            </p:contentPart>
          </mc:Choice>
          <mc:Fallback>
            <p:pic>
              <p:nvPicPr>
                <p:cNvPr id="691" name="Freihand 690">
                  <a:extLst>
                    <a:ext uri="{FF2B5EF4-FFF2-40B4-BE49-F238E27FC236}">
                      <a16:creationId xmlns:a16="http://schemas.microsoft.com/office/drawing/2014/main" id="{C2135962-02CE-4550-99DB-2C51A6902C4D}"/>
                    </a:ext>
                  </a:extLst>
                </p:cNvPr>
                <p:cNvPicPr/>
                <p:nvPr/>
              </p:nvPicPr>
              <p:blipFill>
                <a:blip r:embed="rId1124"/>
                <a:stretch>
                  <a:fillRect/>
                </a:stretch>
              </p:blipFill>
              <p:spPr>
                <a:xfrm>
                  <a:off x="5874259" y="3436232"/>
                  <a:ext cx="113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92" name="Freihand 691">
                  <a:extLst>
                    <a:ext uri="{FF2B5EF4-FFF2-40B4-BE49-F238E27FC236}">
                      <a16:creationId xmlns:a16="http://schemas.microsoft.com/office/drawing/2014/main" id="{F9D8B4A8-6B90-4F9B-A7C8-1A4CD6458CB1}"/>
                    </a:ext>
                  </a:extLst>
                </p14:cNvPr>
                <p14:cNvContentPartPr/>
                <p14:nvPr/>
              </p14:nvContentPartPr>
              <p14:xfrm>
                <a:off x="6037699" y="3511112"/>
                <a:ext cx="96120" cy="25560"/>
              </p14:xfrm>
            </p:contentPart>
          </mc:Choice>
          <mc:Fallback>
            <p:pic>
              <p:nvPicPr>
                <p:cNvPr id="692" name="Freihand 691">
                  <a:extLst>
                    <a:ext uri="{FF2B5EF4-FFF2-40B4-BE49-F238E27FC236}">
                      <a16:creationId xmlns:a16="http://schemas.microsoft.com/office/drawing/2014/main" id="{F9D8B4A8-6B90-4F9B-A7C8-1A4CD6458CB1}"/>
                    </a:ext>
                  </a:extLst>
                </p:cNvPr>
                <p:cNvPicPr/>
                <p:nvPr/>
              </p:nvPicPr>
              <p:blipFill>
                <a:blip r:embed="rId1126"/>
                <a:stretch>
                  <a:fillRect/>
                </a:stretch>
              </p:blipFill>
              <p:spPr>
                <a:xfrm>
                  <a:off x="6033379" y="3506792"/>
                  <a:ext cx="104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93" name="Freihand 692">
                  <a:extLst>
                    <a:ext uri="{FF2B5EF4-FFF2-40B4-BE49-F238E27FC236}">
                      <a16:creationId xmlns:a16="http://schemas.microsoft.com/office/drawing/2014/main" id="{A20103A4-83AC-46C5-BB11-344032A375CB}"/>
                    </a:ext>
                  </a:extLst>
                </p14:cNvPr>
                <p14:cNvContentPartPr/>
                <p14:nvPr/>
              </p14:nvContentPartPr>
              <p14:xfrm>
                <a:off x="6157939" y="3437672"/>
                <a:ext cx="105840" cy="121320"/>
              </p14:xfrm>
            </p:contentPart>
          </mc:Choice>
          <mc:Fallback>
            <p:pic>
              <p:nvPicPr>
                <p:cNvPr id="693" name="Freihand 692">
                  <a:extLst>
                    <a:ext uri="{FF2B5EF4-FFF2-40B4-BE49-F238E27FC236}">
                      <a16:creationId xmlns:a16="http://schemas.microsoft.com/office/drawing/2014/main" id="{A20103A4-83AC-46C5-BB11-344032A375CB}"/>
                    </a:ext>
                  </a:extLst>
                </p:cNvPr>
                <p:cNvPicPr/>
                <p:nvPr/>
              </p:nvPicPr>
              <p:blipFill>
                <a:blip r:embed="rId1128"/>
                <a:stretch>
                  <a:fillRect/>
                </a:stretch>
              </p:blipFill>
              <p:spPr>
                <a:xfrm>
                  <a:off x="6153619" y="3433352"/>
                  <a:ext cx="1144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94" name="Freihand 693">
                  <a:extLst>
                    <a:ext uri="{FF2B5EF4-FFF2-40B4-BE49-F238E27FC236}">
                      <a16:creationId xmlns:a16="http://schemas.microsoft.com/office/drawing/2014/main" id="{2A7A4B89-0389-4B44-85D4-D4A170965A40}"/>
                    </a:ext>
                  </a:extLst>
                </p14:cNvPr>
                <p14:cNvContentPartPr/>
                <p14:nvPr/>
              </p14:nvContentPartPr>
              <p14:xfrm>
                <a:off x="6293659" y="3414272"/>
                <a:ext cx="138960" cy="114480"/>
              </p14:xfrm>
            </p:contentPart>
          </mc:Choice>
          <mc:Fallback>
            <p:pic>
              <p:nvPicPr>
                <p:cNvPr id="694" name="Freihand 693">
                  <a:extLst>
                    <a:ext uri="{FF2B5EF4-FFF2-40B4-BE49-F238E27FC236}">
                      <a16:creationId xmlns:a16="http://schemas.microsoft.com/office/drawing/2014/main" id="{2A7A4B89-0389-4B44-85D4-D4A170965A40}"/>
                    </a:ext>
                  </a:extLst>
                </p:cNvPr>
                <p:cNvPicPr/>
                <p:nvPr/>
              </p:nvPicPr>
              <p:blipFill>
                <a:blip r:embed="rId1130"/>
                <a:stretch>
                  <a:fillRect/>
                </a:stretch>
              </p:blipFill>
              <p:spPr>
                <a:xfrm>
                  <a:off x="6289339" y="3409952"/>
                  <a:ext cx="147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95" name="Freihand 694">
                  <a:extLst>
                    <a:ext uri="{FF2B5EF4-FFF2-40B4-BE49-F238E27FC236}">
                      <a16:creationId xmlns:a16="http://schemas.microsoft.com/office/drawing/2014/main" id="{97C635DA-DBCB-4FF6-9065-A5227B546C8E}"/>
                    </a:ext>
                  </a:extLst>
                </p14:cNvPr>
                <p14:cNvContentPartPr/>
                <p14:nvPr/>
              </p14:nvContentPartPr>
              <p14:xfrm>
                <a:off x="6495259" y="3474752"/>
                <a:ext cx="58320" cy="8640"/>
              </p14:xfrm>
            </p:contentPart>
          </mc:Choice>
          <mc:Fallback>
            <p:pic>
              <p:nvPicPr>
                <p:cNvPr id="695" name="Freihand 694">
                  <a:extLst>
                    <a:ext uri="{FF2B5EF4-FFF2-40B4-BE49-F238E27FC236}">
                      <a16:creationId xmlns:a16="http://schemas.microsoft.com/office/drawing/2014/main" id="{97C635DA-DBCB-4FF6-9065-A5227B546C8E}"/>
                    </a:ext>
                  </a:extLst>
                </p:cNvPr>
                <p:cNvPicPr/>
                <p:nvPr/>
              </p:nvPicPr>
              <p:blipFill>
                <a:blip r:embed="rId1132"/>
                <a:stretch>
                  <a:fillRect/>
                </a:stretch>
              </p:blipFill>
              <p:spPr>
                <a:xfrm>
                  <a:off x="6490939" y="3470432"/>
                  <a:ext cx="66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96" name="Freihand 695">
                  <a:extLst>
                    <a:ext uri="{FF2B5EF4-FFF2-40B4-BE49-F238E27FC236}">
                      <a16:creationId xmlns:a16="http://schemas.microsoft.com/office/drawing/2014/main" id="{9E22D629-C169-484C-ADBE-F97C44091AF3}"/>
                    </a:ext>
                  </a:extLst>
                </p14:cNvPr>
                <p14:cNvContentPartPr/>
                <p14:nvPr/>
              </p14:nvContentPartPr>
              <p14:xfrm>
                <a:off x="6637099" y="3429752"/>
                <a:ext cx="100080" cy="95760"/>
              </p14:xfrm>
            </p:contentPart>
          </mc:Choice>
          <mc:Fallback>
            <p:pic>
              <p:nvPicPr>
                <p:cNvPr id="696" name="Freihand 695">
                  <a:extLst>
                    <a:ext uri="{FF2B5EF4-FFF2-40B4-BE49-F238E27FC236}">
                      <a16:creationId xmlns:a16="http://schemas.microsoft.com/office/drawing/2014/main" id="{9E22D629-C169-484C-ADBE-F97C44091AF3}"/>
                    </a:ext>
                  </a:extLst>
                </p:cNvPr>
                <p:cNvPicPr/>
                <p:nvPr/>
              </p:nvPicPr>
              <p:blipFill>
                <a:blip r:embed="rId1134"/>
                <a:stretch>
                  <a:fillRect/>
                </a:stretch>
              </p:blipFill>
              <p:spPr>
                <a:xfrm>
                  <a:off x="6632779" y="3425432"/>
                  <a:ext cx="108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97" name="Freihand 696">
                  <a:extLst>
                    <a:ext uri="{FF2B5EF4-FFF2-40B4-BE49-F238E27FC236}">
                      <a16:creationId xmlns:a16="http://schemas.microsoft.com/office/drawing/2014/main" id="{FEBD3DA9-CA4A-474F-9049-28A146CC671A}"/>
                    </a:ext>
                  </a:extLst>
                </p14:cNvPr>
                <p14:cNvContentPartPr/>
                <p14:nvPr/>
              </p14:nvContentPartPr>
              <p14:xfrm>
                <a:off x="6781459" y="3457832"/>
                <a:ext cx="67320" cy="60480"/>
              </p14:xfrm>
            </p:contentPart>
          </mc:Choice>
          <mc:Fallback>
            <p:pic>
              <p:nvPicPr>
                <p:cNvPr id="697" name="Freihand 696">
                  <a:extLst>
                    <a:ext uri="{FF2B5EF4-FFF2-40B4-BE49-F238E27FC236}">
                      <a16:creationId xmlns:a16="http://schemas.microsoft.com/office/drawing/2014/main" id="{FEBD3DA9-CA4A-474F-9049-28A146CC671A}"/>
                    </a:ext>
                  </a:extLst>
                </p:cNvPr>
                <p:cNvPicPr/>
                <p:nvPr/>
              </p:nvPicPr>
              <p:blipFill>
                <a:blip r:embed="rId1136"/>
                <a:stretch>
                  <a:fillRect/>
                </a:stretch>
              </p:blipFill>
              <p:spPr>
                <a:xfrm>
                  <a:off x="6777139" y="3453512"/>
                  <a:ext cx="75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98" name="Freihand 697">
                  <a:extLst>
                    <a:ext uri="{FF2B5EF4-FFF2-40B4-BE49-F238E27FC236}">
                      <a16:creationId xmlns:a16="http://schemas.microsoft.com/office/drawing/2014/main" id="{72DF8696-6B71-4598-9B37-6CE47377259A}"/>
                    </a:ext>
                  </a:extLst>
                </p14:cNvPr>
                <p14:cNvContentPartPr/>
                <p14:nvPr/>
              </p14:nvContentPartPr>
              <p14:xfrm>
                <a:off x="6900619" y="3410672"/>
                <a:ext cx="135720" cy="89640"/>
              </p14:xfrm>
            </p:contentPart>
          </mc:Choice>
          <mc:Fallback>
            <p:pic>
              <p:nvPicPr>
                <p:cNvPr id="698" name="Freihand 697">
                  <a:extLst>
                    <a:ext uri="{FF2B5EF4-FFF2-40B4-BE49-F238E27FC236}">
                      <a16:creationId xmlns:a16="http://schemas.microsoft.com/office/drawing/2014/main" id="{72DF8696-6B71-4598-9B37-6CE47377259A}"/>
                    </a:ext>
                  </a:extLst>
                </p:cNvPr>
                <p:cNvPicPr/>
                <p:nvPr/>
              </p:nvPicPr>
              <p:blipFill>
                <a:blip r:embed="rId1138"/>
                <a:stretch>
                  <a:fillRect/>
                </a:stretch>
              </p:blipFill>
              <p:spPr>
                <a:xfrm>
                  <a:off x="6896299" y="3406352"/>
                  <a:ext cx="144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99" name="Freihand 698">
                  <a:extLst>
                    <a:ext uri="{FF2B5EF4-FFF2-40B4-BE49-F238E27FC236}">
                      <a16:creationId xmlns:a16="http://schemas.microsoft.com/office/drawing/2014/main" id="{734F9ED8-D3F8-4A5A-98D2-50C12C1AF463}"/>
                    </a:ext>
                  </a:extLst>
                </p14:cNvPr>
                <p14:cNvContentPartPr/>
                <p14:nvPr/>
              </p14:nvContentPartPr>
              <p14:xfrm>
                <a:off x="7053619" y="3365672"/>
                <a:ext cx="271440" cy="118440"/>
              </p14:xfrm>
            </p:contentPart>
          </mc:Choice>
          <mc:Fallback>
            <p:pic>
              <p:nvPicPr>
                <p:cNvPr id="699" name="Freihand 698">
                  <a:extLst>
                    <a:ext uri="{FF2B5EF4-FFF2-40B4-BE49-F238E27FC236}">
                      <a16:creationId xmlns:a16="http://schemas.microsoft.com/office/drawing/2014/main" id="{734F9ED8-D3F8-4A5A-98D2-50C12C1AF463}"/>
                    </a:ext>
                  </a:extLst>
                </p:cNvPr>
                <p:cNvPicPr/>
                <p:nvPr/>
              </p:nvPicPr>
              <p:blipFill>
                <a:blip r:embed="rId1140"/>
                <a:stretch>
                  <a:fillRect/>
                </a:stretch>
              </p:blipFill>
              <p:spPr>
                <a:xfrm>
                  <a:off x="7049299" y="3361352"/>
                  <a:ext cx="280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700" name="Freihand 699">
                  <a:extLst>
                    <a:ext uri="{FF2B5EF4-FFF2-40B4-BE49-F238E27FC236}">
                      <a16:creationId xmlns:a16="http://schemas.microsoft.com/office/drawing/2014/main" id="{B8DF1ED5-C73A-4126-B973-414B8E8BE2C7}"/>
                    </a:ext>
                  </a:extLst>
                </p14:cNvPr>
                <p14:cNvContentPartPr/>
                <p14:nvPr/>
              </p14:nvContentPartPr>
              <p14:xfrm>
                <a:off x="5594899" y="3700472"/>
                <a:ext cx="226080" cy="105480"/>
              </p14:xfrm>
            </p:contentPart>
          </mc:Choice>
          <mc:Fallback>
            <p:pic>
              <p:nvPicPr>
                <p:cNvPr id="700" name="Freihand 699">
                  <a:extLst>
                    <a:ext uri="{FF2B5EF4-FFF2-40B4-BE49-F238E27FC236}">
                      <a16:creationId xmlns:a16="http://schemas.microsoft.com/office/drawing/2014/main" id="{B8DF1ED5-C73A-4126-B973-414B8E8BE2C7}"/>
                    </a:ext>
                  </a:extLst>
                </p:cNvPr>
                <p:cNvPicPr/>
                <p:nvPr/>
              </p:nvPicPr>
              <p:blipFill>
                <a:blip r:embed="rId1142"/>
                <a:stretch>
                  <a:fillRect/>
                </a:stretch>
              </p:blipFill>
              <p:spPr>
                <a:xfrm>
                  <a:off x="5590579" y="3696152"/>
                  <a:ext cx="234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01" name="Freihand 700">
                  <a:extLst>
                    <a:ext uri="{FF2B5EF4-FFF2-40B4-BE49-F238E27FC236}">
                      <a16:creationId xmlns:a16="http://schemas.microsoft.com/office/drawing/2014/main" id="{F947C3E3-7B67-4C11-9AB5-40E7C688B591}"/>
                    </a:ext>
                  </a:extLst>
                </p14:cNvPr>
                <p14:cNvContentPartPr/>
                <p14:nvPr/>
              </p14:nvContentPartPr>
              <p14:xfrm>
                <a:off x="5884339" y="3642152"/>
                <a:ext cx="153000" cy="128160"/>
              </p14:xfrm>
            </p:contentPart>
          </mc:Choice>
          <mc:Fallback>
            <p:pic>
              <p:nvPicPr>
                <p:cNvPr id="701" name="Freihand 700">
                  <a:extLst>
                    <a:ext uri="{FF2B5EF4-FFF2-40B4-BE49-F238E27FC236}">
                      <a16:creationId xmlns:a16="http://schemas.microsoft.com/office/drawing/2014/main" id="{F947C3E3-7B67-4C11-9AB5-40E7C688B591}"/>
                    </a:ext>
                  </a:extLst>
                </p:cNvPr>
                <p:cNvPicPr/>
                <p:nvPr/>
              </p:nvPicPr>
              <p:blipFill>
                <a:blip r:embed="rId1144"/>
                <a:stretch>
                  <a:fillRect/>
                </a:stretch>
              </p:blipFill>
              <p:spPr>
                <a:xfrm>
                  <a:off x="5880019" y="3637832"/>
                  <a:ext cx="161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02" name="Freihand 701">
                  <a:extLst>
                    <a:ext uri="{FF2B5EF4-FFF2-40B4-BE49-F238E27FC236}">
                      <a16:creationId xmlns:a16="http://schemas.microsoft.com/office/drawing/2014/main" id="{FC6F6317-F12D-4801-953F-1414ACE5089D}"/>
                    </a:ext>
                  </a:extLst>
                </p14:cNvPr>
                <p14:cNvContentPartPr/>
                <p14:nvPr/>
              </p14:nvContentPartPr>
              <p14:xfrm>
                <a:off x="5569699" y="3692912"/>
                <a:ext cx="123120" cy="10080"/>
              </p14:xfrm>
            </p:contentPart>
          </mc:Choice>
          <mc:Fallback>
            <p:pic>
              <p:nvPicPr>
                <p:cNvPr id="702" name="Freihand 701">
                  <a:extLst>
                    <a:ext uri="{FF2B5EF4-FFF2-40B4-BE49-F238E27FC236}">
                      <a16:creationId xmlns:a16="http://schemas.microsoft.com/office/drawing/2014/main" id="{FC6F6317-F12D-4801-953F-1414ACE5089D}"/>
                    </a:ext>
                  </a:extLst>
                </p:cNvPr>
                <p:cNvPicPr/>
                <p:nvPr/>
              </p:nvPicPr>
              <p:blipFill>
                <a:blip r:embed="rId1146"/>
                <a:stretch>
                  <a:fillRect/>
                </a:stretch>
              </p:blipFill>
              <p:spPr>
                <a:xfrm>
                  <a:off x="5565379" y="3688592"/>
                  <a:ext cx="131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04" name="Freihand 703">
                  <a:extLst>
                    <a:ext uri="{FF2B5EF4-FFF2-40B4-BE49-F238E27FC236}">
                      <a16:creationId xmlns:a16="http://schemas.microsoft.com/office/drawing/2014/main" id="{CE4FD361-208A-494E-88ED-C03B73F8856B}"/>
                    </a:ext>
                  </a:extLst>
                </p14:cNvPr>
                <p14:cNvContentPartPr/>
                <p14:nvPr/>
              </p14:nvContentPartPr>
              <p14:xfrm>
                <a:off x="6182419" y="3646112"/>
                <a:ext cx="103320" cy="136440"/>
              </p14:xfrm>
            </p:contentPart>
          </mc:Choice>
          <mc:Fallback>
            <p:pic>
              <p:nvPicPr>
                <p:cNvPr id="704" name="Freihand 703">
                  <a:extLst>
                    <a:ext uri="{FF2B5EF4-FFF2-40B4-BE49-F238E27FC236}">
                      <a16:creationId xmlns:a16="http://schemas.microsoft.com/office/drawing/2014/main" id="{CE4FD361-208A-494E-88ED-C03B73F8856B}"/>
                    </a:ext>
                  </a:extLst>
                </p:cNvPr>
                <p:cNvPicPr/>
                <p:nvPr/>
              </p:nvPicPr>
              <p:blipFill>
                <a:blip r:embed="rId1148"/>
                <a:stretch>
                  <a:fillRect/>
                </a:stretch>
              </p:blipFill>
              <p:spPr>
                <a:xfrm>
                  <a:off x="6178099" y="3641792"/>
                  <a:ext cx="111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05" name="Freihand 704">
                  <a:extLst>
                    <a:ext uri="{FF2B5EF4-FFF2-40B4-BE49-F238E27FC236}">
                      <a16:creationId xmlns:a16="http://schemas.microsoft.com/office/drawing/2014/main" id="{69D1E88F-9CCD-46D2-BDB9-E9882B6C9EC4}"/>
                    </a:ext>
                  </a:extLst>
                </p14:cNvPr>
                <p14:cNvContentPartPr/>
                <p14:nvPr/>
              </p14:nvContentPartPr>
              <p14:xfrm>
                <a:off x="6175939" y="3735032"/>
                <a:ext cx="150840" cy="33480"/>
              </p14:xfrm>
            </p:contentPart>
          </mc:Choice>
          <mc:Fallback>
            <p:pic>
              <p:nvPicPr>
                <p:cNvPr id="705" name="Freihand 704">
                  <a:extLst>
                    <a:ext uri="{FF2B5EF4-FFF2-40B4-BE49-F238E27FC236}">
                      <a16:creationId xmlns:a16="http://schemas.microsoft.com/office/drawing/2014/main" id="{69D1E88F-9CCD-46D2-BDB9-E9882B6C9EC4}"/>
                    </a:ext>
                  </a:extLst>
                </p:cNvPr>
                <p:cNvPicPr/>
                <p:nvPr/>
              </p:nvPicPr>
              <p:blipFill>
                <a:blip r:embed="rId1150"/>
                <a:stretch>
                  <a:fillRect/>
                </a:stretch>
              </p:blipFill>
              <p:spPr>
                <a:xfrm>
                  <a:off x="6171619" y="3730712"/>
                  <a:ext cx="159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06" name="Freihand 705">
                  <a:extLst>
                    <a:ext uri="{FF2B5EF4-FFF2-40B4-BE49-F238E27FC236}">
                      <a16:creationId xmlns:a16="http://schemas.microsoft.com/office/drawing/2014/main" id="{BB70352B-2C0A-46D4-AAEA-F0C814B19C23}"/>
                    </a:ext>
                  </a:extLst>
                </p14:cNvPr>
                <p14:cNvContentPartPr/>
                <p14:nvPr/>
              </p14:nvContentPartPr>
              <p14:xfrm>
                <a:off x="6363139" y="3638192"/>
                <a:ext cx="168480" cy="172080"/>
              </p14:xfrm>
            </p:contentPart>
          </mc:Choice>
          <mc:Fallback>
            <p:pic>
              <p:nvPicPr>
                <p:cNvPr id="706" name="Freihand 705">
                  <a:extLst>
                    <a:ext uri="{FF2B5EF4-FFF2-40B4-BE49-F238E27FC236}">
                      <a16:creationId xmlns:a16="http://schemas.microsoft.com/office/drawing/2014/main" id="{BB70352B-2C0A-46D4-AAEA-F0C814B19C23}"/>
                    </a:ext>
                  </a:extLst>
                </p:cNvPr>
                <p:cNvPicPr/>
                <p:nvPr/>
              </p:nvPicPr>
              <p:blipFill>
                <a:blip r:embed="rId1152"/>
                <a:stretch>
                  <a:fillRect/>
                </a:stretch>
              </p:blipFill>
              <p:spPr>
                <a:xfrm>
                  <a:off x="6358819" y="3633872"/>
                  <a:ext cx="177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08" name="Freihand 707">
                  <a:extLst>
                    <a:ext uri="{FF2B5EF4-FFF2-40B4-BE49-F238E27FC236}">
                      <a16:creationId xmlns:a16="http://schemas.microsoft.com/office/drawing/2014/main" id="{909FE1DA-B9B8-4899-AD3C-4443B2546F21}"/>
                    </a:ext>
                  </a:extLst>
                </p14:cNvPr>
                <p14:cNvContentPartPr/>
                <p14:nvPr/>
              </p14:nvContentPartPr>
              <p14:xfrm>
                <a:off x="3384859" y="4077752"/>
                <a:ext cx="425880" cy="91440"/>
              </p14:xfrm>
            </p:contentPart>
          </mc:Choice>
          <mc:Fallback>
            <p:pic>
              <p:nvPicPr>
                <p:cNvPr id="708" name="Freihand 707">
                  <a:extLst>
                    <a:ext uri="{FF2B5EF4-FFF2-40B4-BE49-F238E27FC236}">
                      <a16:creationId xmlns:a16="http://schemas.microsoft.com/office/drawing/2014/main" id="{909FE1DA-B9B8-4899-AD3C-4443B2546F21}"/>
                    </a:ext>
                  </a:extLst>
                </p:cNvPr>
                <p:cNvPicPr/>
                <p:nvPr/>
              </p:nvPicPr>
              <p:blipFill>
                <a:blip r:embed="rId1154"/>
                <a:stretch>
                  <a:fillRect/>
                </a:stretch>
              </p:blipFill>
              <p:spPr>
                <a:xfrm>
                  <a:off x="3380539" y="4073432"/>
                  <a:ext cx="434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12" name="Freihand 711">
                  <a:extLst>
                    <a:ext uri="{FF2B5EF4-FFF2-40B4-BE49-F238E27FC236}">
                      <a16:creationId xmlns:a16="http://schemas.microsoft.com/office/drawing/2014/main" id="{FEEDEB1E-0E93-4FF7-B233-A8E88490FD48}"/>
                    </a:ext>
                  </a:extLst>
                </p14:cNvPr>
                <p14:cNvContentPartPr/>
                <p14:nvPr/>
              </p14:nvContentPartPr>
              <p14:xfrm>
                <a:off x="4614259" y="3296192"/>
                <a:ext cx="2858760" cy="684720"/>
              </p14:xfrm>
            </p:contentPart>
          </mc:Choice>
          <mc:Fallback>
            <p:pic>
              <p:nvPicPr>
                <p:cNvPr id="712" name="Freihand 711">
                  <a:extLst>
                    <a:ext uri="{FF2B5EF4-FFF2-40B4-BE49-F238E27FC236}">
                      <a16:creationId xmlns:a16="http://schemas.microsoft.com/office/drawing/2014/main" id="{FEEDEB1E-0E93-4FF7-B233-A8E88490FD48}"/>
                    </a:ext>
                  </a:extLst>
                </p:cNvPr>
                <p:cNvPicPr/>
                <p:nvPr/>
              </p:nvPicPr>
              <p:blipFill>
                <a:blip r:embed="rId1156"/>
                <a:stretch>
                  <a:fillRect/>
                </a:stretch>
              </p:blipFill>
              <p:spPr>
                <a:xfrm>
                  <a:off x="4609939" y="3291872"/>
                  <a:ext cx="2867400" cy="693360"/>
                </a:xfrm>
                <a:prstGeom prst="rect">
                  <a:avLst/>
                </a:prstGeom>
              </p:spPr>
            </p:pic>
          </mc:Fallback>
        </mc:AlternateContent>
      </p:grpSp>
      <p:grpSp>
        <p:nvGrpSpPr>
          <p:cNvPr id="784" name="Gruppieren 783">
            <a:extLst>
              <a:ext uri="{FF2B5EF4-FFF2-40B4-BE49-F238E27FC236}">
                <a16:creationId xmlns:a16="http://schemas.microsoft.com/office/drawing/2014/main" id="{B5BB2B51-3015-48C9-A3FB-428402A322EA}"/>
              </a:ext>
            </a:extLst>
          </p:cNvPr>
          <p:cNvGrpSpPr/>
          <p:nvPr/>
        </p:nvGrpSpPr>
        <p:grpSpPr>
          <a:xfrm>
            <a:off x="193459" y="3242552"/>
            <a:ext cx="3307680" cy="1017720"/>
            <a:chOff x="193459" y="3242552"/>
            <a:chExt cx="3307680" cy="1017720"/>
          </a:xfrm>
        </p:grpSpPr>
        <mc:AlternateContent xmlns:mc="http://schemas.openxmlformats.org/markup-compatibility/2006">
          <mc:Choice xmlns:p14="http://schemas.microsoft.com/office/powerpoint/2010/main" Requires="p14">
            <p:contentPart p14:bwMode="auto" r:id="rId1157">
              <p14:nvContentPartPr>
                <p14:cNvPr id="714" name="Freihand 713">
                  <a:extLst>
                    <a:ext uri="{FF2B5EF4-FFF2-40B4-BE49-F238E27FC236}">
                      <a16:creationId xmlns:a16="http://schemas.microsoft.com/office/drawing/2014/main" id="{0DC52841-F14D-42F3-BCC2-8CE9DC0FC075}"/>
                    </a:ext>
                  </a:extLst>
                </p14:cNvPr>
                <p14:cNvContentPartPr/>
                <p14:nvPr/>
              </p14:nvContentPartPr>
              <p14:xfrm>
                <a:off x="193459" y="3468992"/>
                <a:ext cx="73800" cy="151200"/>
              </p14:xfrm>
            </p:contentPart>
          </mc:Choice>
          <mc:Fallback>
            <p:pic>
              <p:nvPicPr>
                <p:cNvPr id="714" name="Freihand 713">
                  <a:extLst>
                    <a:ext uri="{FF2B5EF4-FFF2-40B4-BE49-F238E27FC236}">
                      <a16:creationId xmlns:a16="http://schemas.microsoft.com/office/drawing/2014/main" id="{0DC52841-F14D-42F3-BCC2-8CE9DC0FC075}"/>
                    </a:ext>
                  </a:extLst>
                </p:cNvPr>
                <p:cNvPicPr/>
                <p:nvPr/>
              </p:nvPicPr>
              <p:blipFill>
                <a:blip r:embed="rId1158"/>
                <a:stretch>
                  <a:fillRect/>
                </a:stretch>
              </p:blipFill>
              <p:spPr>
                <a:xfrm>
                  <a:off x="189139" y="3464672"/>
                  <a:ext cx="82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15" name="Freihand 714">
                  <a:extLst>
                    <a:ext uri="{FF2B5EF4-FFF2-40B4-BE49-F238E27FC236}">
                      <a16:creationId xmlns:a16="http://schemas.microsoft.com/office/drawing/2014/main" id="{7929AA0E-E4AE-4E9E-A11A-198FFBDEC4D8}"/>
                    </a:ext>
                  </a:extLst>
                </p14:cNvPr>
                <p14:cNvContentPartPr/>
                <p14:nvPr/>
              </p14:nvContentPartPr>
              <p14:xfrm>
                <a:off x="275179" y="3451712"/>
                <a:ext cx="74520" cy="161640"/>
              </p14:xfrm>
            </p:contentPart>
          </mc:Choice>
          <mc:Fallback>
            <p:pic>
              <p:nvPicPr>
                <p:cNvPr id="715" name="Freihand 714">
                  <a:extLst>
                    <a:ext uri="{FF2B5EF4-FFF2-40B4-BE49-F238E27FC236}">
                      <a16:creationId xmlns:a16="http://schemas.microsoft.com/office/drawing/2014/main" id="{7929AA0E-E4AE-4E9E-A11A-198FFBDEC4D8}"/>
                    </a:ext>
                  </a:extLst>
                </p:cNvPr>
                <p:cNvPicPr/>
                <p:nvPr/>
              </p:nvPicPr>
              <p:blipFill>
                <a:blip r:embed="rId1160"/>
                <a:stretch>
                  <a:fillRect/>
                </a:stretch>
              </p:blipFill>
              <p:spPr>
                <a:xfrm>
                  <a:off x="270859" y="3447392"/>
                  <a:ext cx="83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16" name="Freihand 715">
                  <a:extLst>
                    <a:ext uri="{FF2B5EF4-FFF2-40B4-BE49-F238E27FC236}">
                      <a16:creationId xmlns:a16="http://schemas.microsoft.com/office/drawing/2014/main" id="{9976A73F-8D43-4D80-BA3D-3C8942D1D55E}"/>
                    </a:ext>
                  </a:extLst>
                </p14:cNvPr>
                <p14:cNvContentPartPr/>
                <p14:nvPr/>
              </p14:nvContentPartPr>
              <p14:xfrm>
                <a:off x="356539" y="3523712"/>
                <a:ext cx="110160" cy="66240"/>
              </p14:xfrm>
            </p:contentPart>
          </mc:Choice>
          <mc:Fallback>
            <p:pic>
              <p:nvPicPr>
                <p:cNvPr id="716" name="Freihand 715">
                  <a:extLst>
                    <a:ext uri="{FF2B5EF4-FFF2-40B4-BE49-F238E27FC236}">
                      <a16:creationId xmlns:a16="http://schemas.microsoft.com/office/drawing/2014/main" id="{9976A73F-8D43-4D80-BA3D-3C8942D1D55E}"/>
                    </a:ext>
                  </a:extLst>
                </p:cNvPr>
                <p:cNvPicPr/>
                <p:nvPr/>
              </p:nvPicPr>
              <p:blipFill>
                <a:blip r:embed="rId1162"/>
                <a:stretch>
                  <a:fillRect/>
                </a:stretch>
              </p:blipFill>
              <p:spPr>
                <a:xfrm>
                  <a:off x="352219" y="3519392"/>
                  <a:ext cx="118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17" name="Freihand 716">
                  <a:extLst>
                    <a:ext uri="{FF2B5EF4-FFF2-40B4-BE49-F238E27FC236}">
                      <a16:creationId xmlns:a16="http://schemas.microsoft.com/office/drawing/2014/main" id="{FD5FF2AE-E80E-4348-9121-B5BA4187F7EC}"/>
                    </a:ext>
                  </a:extLst>
                </p14:cNvPr>
                <p14:cNvContentPartPr/>
                <p14:nvPr/>
              </p14:nvContentPartPr>
              <p14:xfrm>
                <a:off x="469219" y="3436232"/>
                <a:ext cx="175680" cy="134640"/>
              </p14:xfrm>
            </p:contentPart>
          </mc:Choice>
          <mc:Fallback>
            <p:pic>
              <p:nvPicPr>
                <p:cNvPr id="717" name="Freihand 716">
                  <a:extLst>
                    <a:ext uri="{FF2B5EF4-FFF2-40B4-BE49-F238E27FC236}">
                      <a16:creationId xmlns:a16="http://schemas.microsoft.com/office/drawing/2014/main" id="{FD5FF2AE-E80E-4348-9121-B5BA4187F7EC}"/>
                    </a:ext>
                  </a:extLst>
                </p:cNvPr>
                <p:cNvPicPr/>
                <p:nvPr/>
              </p:nvPicPr>
              <p:blipFill>
                <a:blip r:embed="rId1164"/>
                <a:stretch>
                  <a:fillRect/>
                </a:stretch>
              </p:blipFill>
              <p:spPr>
                <a:xfrm>
                  <a:off x="464899" y="3431912"/>
                  <a:ext cx="184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18" name="Freihand 717">
                  <a:extLst>
                    <a:ext uri="{FF2B5EF4-FFF2-40B4-BE49-F238E27FC236}">
                      <a16:creationId xmlns:a16="http://schemas.microsoft.com/office/drawing/2014/main" id="{FE1BD0D3-9574-40D2-A4A3-9A3398C35B95}"/>
                    </a:ext>
                  </a:extLst>
                </p14:cNvPr>
                <p14:cNvContentPartPr/>
                <p14:nvPr/>
              </p14:nvContentPartPr>
              <p14:xfrm>
                <a:off x="637699" y="3468992"/>
                <a:ext cx="64080" cy="79920"/>
              </p14:xfrm>
            </p:contentPart>
          </mc:Choice>
          <mc:Fallback>
            <p:pic>
              <p:nvPicPr>
                <p:cNvPr id="718" name="Freihand 717">
                  <a:extLst>
                    <a:ext uri="{FF2B5EF4-FFF2-40B4-BE49-F238E27FC236}">
                      <a16:creationId xmlns:a16="http://schemas.microsoft.com/office/drawing/2014/main" id="{FE1BD0D3-9574-40D2-A4A3-9A3398C35B95}"/>
                    </a:ext>
                  </a:extLst>
                </p:cNvPr>
                <p:cNvPicPr/>
                <p:nvPr/>
              </p:nvPicPr>
              <p:blipFill>
                <a:blip r:embed="rId1166"/>
                <a:stretch>
                  <a:fillRect/>
                </a:stretch>
              </p:blipFill>
              <p:spPr>
                <a:xfrm>
                  <a:off x="633379" y="3464672"/>
                  <a:ext cx="72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19" name="Freihand 718">
                  <a:extLst>
                    <a:ext uri="{FF2B5EF4-FFF2-40B4-BE49-F238E27FC236}">
                      <a16:creationId xmlns:a16="http://schemas.microsoft.com/office/drawing/2014/main" id="{C76F2AEA-4B98-4A6A-AD14-EFF4614FBCF5}"/>
                    </a:ext>
                  </a:extLst>
                </p14:cNvPr>
                <p14:cNvContentPartPr/>
                <p14:nvPr/>
              </p14:nvContentPartPr>
              <p14:xfrm>
                <a:off x="720499" y="3435512"/>
                <a:ext cx="271080" cy="102600"/>
              </p14:xfrm>
            </p:contentPart>
          </mc:Choice>
          <mc:Fallback>
            <p:pic>
              <p:nvPicPr>
                <p:cNvPr id="719" name="Freihand 718">
                  <a:extLst>
                    <a:ext uri="{FF2B5EF4-FFF2-40B4-BE49-F238E27FC236}">
                      <a16:creationId xmlns:a16="http://schemas.microsoft.com/office/drawing/2014/main" id="{C76F2AEA-4B98-4A6A-AD14-EFF4614FBCF5}"/>
                    </a:ext>
                  </a:extLst>
                </p:cNvPr>
                <p:cNvPicPr/>
                <p:nvPr/>
              </p:nvPicPr>
              <p:blipFill>
                <a:blip r:embed="rId1168"/>
                <a:stretch>
                  <a:fillRect/>
                </a:stretch>
              </p:blipFill>
              <p:spPr>
                <a:xfrm>
                  <a:off x="716179" y="3431192"/>
                  <a:ext cx="279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20" name="Freihand 719">
                  <a:extLst>
                    <a:ext uri="{FF2B5EF4-FFF2-40B4-BE49-F238E27FC236}">
                      <a16:creationId xmlns:a16="http://schemas.microsoft.com/office/drawing/2014/main" id="{AB6E26EB-1697-4443-A035-A2DD460E88A2}"/>
                    </a:ext>
                  </a:extLst>
                </p14:cNvPr>
                <p14:cNvContentPartPr/>
                <p14:nvPr/>
              </p14:nvContentPartPr>
              <p14:xfrm>
                <a:off x="989059" y="3337232"/>
                <a:ext cx="91800" cy="132840"/>
              </p14:xfrm>
            </p:contentPart>
          </mc:Choice>
          <mc:Fallback>
            <p:pic>
              <p:nvPicPr>
                <p:cNvPr id="720" name="Freihand 719">
                  <a:extLst>
                    <a:ext uri="{FF2B5EF4-FFF2-40B4-BE49-F238E27FC236}">
                      <a16:creationId xmlns:a16="http://schemas.microsoft.com/office/drawing/2014/main" id="{AB6E26EB-1697-4443-A035-A2DD460E88A2}"/>
                    </a:ext>
                  </a:extLst>
                </p:cNvPr>
                <p:cNvPicPr/>
                <p:nvPr/>
              </p:nvPicPr>
              <p:blipFill>
                <a:blip r:embed="rId1170"/>
                <a:stretch>
                  <a:fillRect/>
                </a:stretch>
              </p:blipFill>
              <p:spPr>
                <a:xfrm>
                  <a:off x="984739" y="3332912"/>
                  <a:ext cx="100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21" name="Freihand 720">
                  <a:extLst>
                    <a:ext uri="{FF2B5EF4-FFF2-40B4-BE49-F238E27FC236}">
                      <a16:creationId xmlns:a16="http://schemas.microsoft.com/office/drawing/2014/main" id="{4ECE9408-21C7-4C4D-8723-56A7DE4C9A9E}"/>
                    </a:ext>
                  </a:extLst>
                </p14:cNvPr>
                <p14:cNvContentPartPr/>
                <p14:nvPr/>
              </p14:nvContentPartPr>
              <p14:xfrm>
                <a:off x="1075819" y="3321032"/>
                <a:ext cx="99360" cy="145440"/>
              </p14:xfrm>
            </p:contentPart>
          </mc:Choice>
          <mc:Fallback>
            <p:pic>
              <p:nvPicPr>
                <p:cNvPr id="721" name="Freihand 720">
                  <a:extLst>
                    <a:ext uri="{FF2B5EF4-FFF2-40B4-BE49-F238E27FC236}">
                      <a16:creationId xmlns:a16="http://schemas.microsoft.com/office/drawing/2014/main" id="{4ECE9408-21C7-4C4D-8723-56A7DE4C9A9E}"/>
                    </a:ext>
                  </a:extLst>
                </p:cNvPr>
                <p:cNvPicPr/>
                <p:nvPr/>
              </p:nvPicPr>
              <p:blipFill>
                <a:blip r:embed="rId1172"/>
                <a:stretch>
                  <a:fillRect/>
                </a:stretch>
              </p:blipFill>
              <p:spPr>
                <a:xfrm>
                  <a:off x="1071499" y="3316712"/>
                  <a:ext cx="108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73">
              <p14:nvContentPartPr>
                <p14:cNvPr id="722" name="Freihand 721">
                  <a:extLst>
                    <a:ext uri="{FF2B5EF4-FFF2-40B4-BE49-F238E27FC236}">
                      <a16:creationId xmlns:a16="http://schemas.microsoft.com/office/drawing/2014/main" id="{EC08240B-4708-4E1E-8BEF-5FCEDFBBF78D}"/>
                    </a:ext>
                  </a:extLst>
                </p14:cNvPr>
                <p14:cNvContentPartPr/>
                <p14:nvPr/>
              </p14:nvContentPartPr>
              <p14:xfrm>
                <a:off x="1175539" y="3346952"/>
                <a:ext cx="360" cy="360"/>
              </p14:xfrm>
            </p:contentPart>
          </mc:Choice>
          <mc:Fallback>
            <p:pic>
              <p:nvPicPr>
                <p:cNvPr id="722" name="Freihand 721">
                  <a:extLst>
                    <a:ext uri="{FF2B5EF4-FFF2-40B4-BE49-F238E27FC236}">
                      <a16:creationId xmlns:a16="http://schemas.microsoft.com/office/drawing/2014/main" id="{EC08240B-4708-4E1E-8BEF-5FCEDFBBF78D}"/>
                    </a:ext>
                  </a:extLst>
                </p:cNvPr>
                <p:cNvPicPr/>
                <p:nvPr/>
              </p:nvPicPr>
              <p:blipFill>
                <a:blip r:embed="rId80"/>
                <a:stretch>
                  <a:fillRect/>
                </a:stretch>
              </p:blipFill>
              <p:spPr>
                <a:xfrm>
                  <a:off x="1171219" y="3342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74">
              <p14:nvContentPartPr>
                <p14:cNvPr id="723" name="Freihand 722">
                  <a:extLst>
                    <a:ext uri="{FF2B5EF4-FFF2-40B4-BE49-F238E27FC236}">
                      <a16:creationId xmlns:a16="http://schemas.microsoft.com/office/drawing/2014/main" id="{A144BE3D-8843-4CEE-A841-15B444BF97EF}"/>
                    </a:ext>
                  </a:extLst>
                </p14:cNvPr>
                <p14:cNvContentPartPr/>
                <p14:nvPr/>
              </p14:nvContentPartPr>
              <p14:xfrm>
                <a:off x="1188859" y="3369992"/>
                <a:ext cx="83520" cy="174240"/>
              </p14:xfrm>
            </p:contentPart>
          </mc:Choice>
          <mc:Fallback>
            <p:pic>
              <p:nvPicPr>
                <p:cNvPr id="723" name="Freihand 722">
                  <a:extLst>
                    <a:ext uri="{FF2B5EF4-FFF2-40B4-BE49-F238E27FC236}">
                      <a16:creationId xmlns:a16="http://schemas.microsoft.com/office/drawing/2014/main" id="{A144BE3D-8843-4CEE-A841-15B444BF97EF}"/>
                    </a:ext>
                  </a:extLst>
                </p:cNvPr>
                <p:cNvPicPr/>
                <p:nvPr/>
              </p:nvPicPr>
              <p:blipFill>
                <a:blip r:embed="rId1175"/>
                <a:stretch>
                  <a:fillRect/>
                </a:stretch>
              </p:blipFill>
              <p:spPr>
                <a:xfrm>
                  <a:off x="1184539" y="3365672"/>
                  <a:ext cx="92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76">
              <p14:nvContentPartPr>
                <p14:cNvPr id="724" name="Freihand 723">
                  <a:extLst>
                    <a:ext uri="{FF2B5EF4-FFF2-40B4-BE49-F238E27FC236}">
                      <a16:creationId xmlns:a16="http://schemas.microsoft.com/office/drawing/2014/main" id="{475CDD2F-834D-4F50-8170-6C9AD985D7B3}"/>
                    </a:ext>
                  </a:extLst>
                </p14:cNvPr>
                <p14:cNvContentPartPr/>
                <p14:nvPr/>
              </p14:nvContentPartPr>
              <p14:xfrm>
                <a:off x="1289299" y="3312752"/>
                <a:ext cx="99360" cy="145080"/>
              </p14:xfrm>
            </p:contentPart>
          </mc:Choice>
          <mc:Fallback>
            <p:pic>
              <p:nvPicPr>
                <p:cNvPr id="724" name="Freihand 723">
                  <a:extLst>
                    <a:ext uri="{FF2B5EF4-FFF2-40B4-BE49-F238E27FC236}">
                      <a16:creationId xmlns:a16="http://schemas.microsoft.com/office/drawing/2014/main" id="{475CDD2F-834D-4F50-8170-6C9AD985D7B3}"/>
                    </a:ext>
                  </a:extLst>
                </p:cNvPr>
                <p:cNvPicPr/>
                <p:nvPr/>
              </p:nvPicPr>
              <p:blipFill>
                <a:blip r:embed="rId1177"/>
                <a:stretch>
                  <a:fillRect/>
                </a:stretch>
              </p:blipFill>
              <p:spPr>
                <a:xfrm>
                  <a:off x="1284979" y="3308432"/>
                  <a:ext cx="108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178">
              <p14:nvContentPartPr>
                <p14:cNvPr id="725" name="Freihand 724">
                  <a:extLst>
                    <a:ext uri="{FF2B5EF4-FFF2-40B4-BE49-F238E27FC236}">
                      <a16:creationId xmlns:a16="http://schemas.microsoft.com/office/drawing/2014/main" id="{4BA1F89A-D125-4D12-BF1F-E38E695338B5}"/>
                    </a:ext>
                  </a:extLst>
                </p14:cNvPr>
                <p14:cNvContentPartPr/>
                <p14:nvPr/>
              </p14:nvContentPartPr>
              <p14:xfrm>
                <a:off x="1377139" y="3266672"/>
                <a:ext cx="12600" cy="41040"/>
              </p14:xfrm>
            </p:contentPart>
          </mc:Choice>
          <mc:Fallback>
            <p:pic>
              <p:nvPicPr>
                <p:cNvPr id="725" name="Freihand 724">
                  <a:extLst>
                    <a:ext uri="{FF2B5EF4-FFF2-40B4-BE49-F238E27FC236}">
                      <a16:creationId xmlns:a16="http://schemas.microsoft.com/office/drawing/2014/main" id="{4BA1F89A-D125-4D12-BF1F-E38E695338B5}"/>
                    </a:ext>
                  </a:extLst>
                </p:cNvPr>
                <p:cNvPicPr/>
                <p:nvPr/>
              </p:nvPicPr>
              <p:blipFill>
                <a:blip r:embed="rId1179"/>
                <a:stretch>
                  <a:fillRect/>
                </a:stretch>
              </p:blipFill>
              <p:spPr>
                <a:xfrm>
                  <a:off x="1372819" y="3262352"/>
                  <a:ext cx="21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180">
              <p14:nvContentPartPr>
                <p14:cNvPr id="726" name="Freihand 725">
                  <a:extLst>
                    <a:ext uri="{FF2B5EF4-FFF2-40B4-BE49-F238E27FC236}">
                      <a16:creationId xmlns:a16="http://schemas.microsoft.com/office/drawing/2014/main" id="{0BBF49E8-8713-4258-9504-B250EFF803EF}"/>
                    </a:ext>
                  </a:extLst>
                </p14:cNvPr>
                <p14:cNvContentPartPr/>
                <p14:nvPr/>
              </p14:nvContentPartPr>
              <p14:xfrm>
                <a:off x="1400539" y="3242552"/>
                <a:ext cx="122400" cy="210960"/>
              </p14:xfrm>
            </p:contentPart>
          </mc:Choice>
          <mc:Fallback>
            <p:pic>
              <p:nvPicPr>
                <p:cNvPr id="726" name="Freihand 725">
                  <a:extLst>
                    <a:ext uri="{FF2B5EF4-FFF2-40B4-BE49-F238E27FC236}">
                      <a16:creationId xmlns:a16="http://schemas.microsoft.com/office/drawing/2014/main" id="{0BBF49E8-8713-4258-9504-B250EFF803EF}"/>
                    </a:ext>
                  </a:extLst>
                </p:cNvPr>
                <p:cNvPicPr/>
                <p:nvPr/>
              </p:nvPicPr>
              <p:blipFill>
                <a:blip r:embed="rId1181"/>
                <a:stretch>
                  <a:fillRect/>
                </a:stretch>
              </p:blipFill>
              <p:spPr>
                <a:xfrm>
                  <a:off x="1396219" y="3238232"/>
                  <a:ext cx="1310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182">
              <p14:nvContentPartPr>
                <p14:cNvPr id="727" name="Freihand 726">
                  <a:extLst>
                    <a:ext uri="{FF2B5EF4-FFF2-40B4-BE49-F238E27FC236}">
                      <a16:creationId xmlns:a16="http://schemas.microsoft.com/office/drawing/2014/main" id="{B4E8E7A4-B7D3-4C19-8684-6A80D1F07E43}"/>
                    </a:ext>
                  </a:extLst>
                </p14:cNvPr>
                <p14:cNvContentPartPr/>
                <p14:nvPr/>
              </p14:nvContentPartPr>
              <p14:xfrm>
                <a:off x="1510339" y="3286472"/>
                <a:ext cx="295200" cy="142560"/>
              </p14:xfrm>
            </p:contentPart>
          </mc:Choice>
          <mc:Fallback>
            <p:pic>
              <p:nvPicPr>
                <p:cNvPr id="727" name="Freihand 726">
                  <a:extLst>
                    <a:ext uri="{FF2B5EF4-FFF2-40B4-BE49-F238E27FC236}">
                      <a16:creationId xmlns:a16="http://schemas.microsoft.com/office/drawing/2014/main" id="{B4E8E7A4-B7D3-4C19-8684-6A80D1F07E43}"/>
                    </a:ext>
                  </a:extLst>
                </p:cNvPr>
                <p:cNvPicPr/>
                <p:nvPr/>
              </p:nvPicPr>
              <p:blipFill>
                <a:blip r:embed="rId1183"/>
                <a:stretch>
                  <a:fillRect/>
                </a:stretch>
              </p:blipFill>
              <p:spPr>
                <a:xfrm>
                  <a:off x="1506019" y="3282152"/>
                  <a:ext cx="303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84">
              <p14:nvContentPartPr>
                <p14:cNvPr id="728" name="Freihand 727">
                  <a:extLst>
                    <a:ext uri="{FF2B5EF4-FFF2-40B4-BE49-F238E27FC236}">
                      <a16:creationId xmlns:a16="http://schemas.microsoft.com/office/drawing/2014/main" id="{24AC2BD3-E511-418E-BEBF-D209E511802C}"/>
                    </a:ext>
                  </a:extLst>
                </p14:cNvPr>
                <p14:cNvContentPartPr/>
                <p14:nvPr/>
              </p14:nvContentPartPr>
              <p14:xfrm>
                <a:off x="1157179" y="3579512"/>
                <a:ext cx="96120" cy="165240"/>
              </p14:xfrm>
            </p:contentPart>
          </mc:Choice>
          <mc:Fallback>
            <p:pic>
              <p:nvPicPr>
                <p:cNvPr id="728" name="Freihand 727">
                  <a:extLst>
                    <a:ext uri="{FF2B5EF4-FFF2-40B4-BE49-F238E27FC236}">
                      <a16:creationId xmlns:a16="http://schemas.microsoft.com/office/drawing/2014/main" id="{24AC2BD3-E511-418E-BEBF-D209E511802C}"/>
                    </a:ext>
                  </a:extLst>
                </p:cNvPr>
                <p:cNvPicPr/>
                <p:nvPr/>
              </p:nvPicPr>
              <p:blipFill>
                <a:blip r:embed="rId1185"/>
                <a:stretch>
                  <a:fillRect/>
                </a:stretch>
              </p:blipFill>
              <p:spPr>
                <a:xfrm>
                  <a:off x="1152859" y="3575192"/>
                  <a:ext cx="104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186">
              <p14:nvContentPartPr>
                <p14:cNvPr id="729" name="Freihand 728">
                  <a:extLst>
                    <a:ext uri="{FF2B5EF4-FFF2-40B4-BE49-F238E27FC236}">
                      <a16:creationId xmlns:a16="http://schemas.microsoft.com/office/drawing/2014/main" id="{ECD01CEE-4A50-4F56-9A3F-8F86C4FB8910}"/>
                    </a:ext>
                  </a:extLst>
                </p14:cNvPr>
                <p14:cNvContentPartPr/>
                <p14:nvPr/>
              </p14:nvContentPartPr>
              <p14:xfrm>
                <a:off x="1138819" y="3721352"/>
                <a:ext cx="163080" cy="24480"/>
              </p14:xfrm>
            </p:contentPart>
          </mc:Choice>
          <mc:Fallback>
            <p:pic>
              <p:nvPicPr>
                <p:cNvPr id="729" name="Freihand 728">
                  <a:extLst>
                    <a:ext uri="{FF2B5EF4-FFF2-40B4-BE49-F238E27FC236}">
                      <a16:creationId xmlns:a16="http://schemas.microsoft.com/office/drawing/2014/main" id="{ECD01CEE-4A50-4F56-9A3F-8F86C4FB8910}"/>
                    </a:ext>
                  </a:extLst>
                </p:cNvPr>
                <p:cNvPicPr/>
                <p:nvPr/>
              </p:nvPicPr>
              <p:blipFill>
                <a:blip r:embed="rId1187"/>
                <a:stretch>
                  <a:fillRect/>
                </a:stretch>
              </p:blipFill>
              <p:spPr>
                <a:xfrm>
                  <a:off x="1134499" y="3717032"/>
                  <a:ext cx="171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188">
              <p14:nvContentPartPr>
                <p14:cNvPr id="730" name="Freihand 729">
                  <a:extLst>
                    <a:ext uri="{FF2B5EF4-FFF2-40B4-BE49-F238E27FC236}">
                      <a16:creationId xmlns:a16="http://schemas.microsoft.com/office/drawing/2014/main" id="{E70A1342-1552-4D99-897E-F0A33D4D77C2}"/>
                    </a:ext>
                  </a:extLst>
                </p14:cNvPr>
                <p14:cNvContentPartPr/>
                <p14:nvPr/>
              </p14:nvContentPartPr>
              <p14:xfrm>
                <a:off x="1297579" y="3619472"/>
                <a:ext cx="119880" cy="147600"/>
              </p14:xfrm>
            </p:contentPart>
          </mc:Choice>
          <mc:Fallback>
            <p:pic>
              <p:nvPicPr>
                <p:cNvPr id="730" name="Freihand 729">
                  <a:extLst>
                    <a:ext uri="{FF2B5EF4-FFF2-40B4-BE49-F238E27FC236}">
                      <a16:creationId xmlns:a16="http://schemas.microsoft.com/office/drawing/2014/main" id="{E70A1342-1552-4D99-897E-F0A33D4D77C2}"/>
                    </a:ext>
                  </a:extLst>
                </p:cNvPr>
                <p:cNvPicPr/>
                <p:nvPr/>
              </p:nvPicPr>
              <p:blipFill>
                <a:blip r:embed="rId1189"/>
                <a:stretch>
                  <a:fillRect/>
                </a:stretch>
              </p:blipFill>
              <p:spPr>
                <a:xfrm>
                  <a:off x="1293259" y="3615152"/>
                  <a:ext cx="128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90">
              <p14:nvContentPartPr>
                <p14:cNvPr id="732" name="Freihand 731">
                  <a:extLst>
                    <a:ext uri="{FF2B5EF4-FFF2-40B4-BE49-F238E27FC236}">
                      <a16:creationId xmlns:a16="http://schemas.microsoft.com/office/drawing/2014/main" id="{4214BEDF-6B61-4750-BCB2-0DDEEEE894B4}"/>
                    </a:ext>
                  </a:extLst>
                </p14:cNvPr>
                <p14:cNvContentPartPr/>
                <p14:nvPr/>
              </p14:nvContentPartPr>
              <p14:xfrm>
                <a:off x="1013179" y="3752312"/>
                <a:ext cx="500760" cy="92160"/>
              </p14:xfrm>
            </p:contentPart>
          </mc:Choice>
          <mc:Fallback>
            <p:pic>
              <p:nvPicPr>
                <p:cNvPr id="732" name="Freihand 731">
                  <a:extLst>
                    <a:ext uri="{FF2B5EF4-FFF2-40B4-BE49-F238E27FC236}">
                      <a16:creationId xmlns:a16="http://schemas.microsoft.com/office/drawing/2014/main" id="{4214BEDF-6B61-4750-BCB2-0DDEEEE894B4}"/>
                    </a:ext>
                  </a:extLst>
                </p:cNvPr>
                <p:cNvPicPr/>
                <p:nvPr/>
              </p:nvPicPr>
              <p:blipFill>
                <a:blip r:embed="rId1191"/>
                <a:stretch>
                  <a:fillRect/>
                </a:stretch>
              </p:blipFill>
              <p:spPr>
                <a:xfrm>
                  <a:off x="1008859" y="3747992"/>
                  <a:ext cx="509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92">
              <p14:nvContentPartPr>
                <p14:cNvPr id="733" name="Freihand 732">
                  <a:extLst>
                    <a:ext uri="{FF2B5EF4-FFF2-40B4-BE49-F238E27FC236}">
                      <a16:creationId xmlns:a16="http://schemas.microsoft.com/office/drawing/2014/main" id="{C9F93711-A15B-4061-95B7-CDD0683CBCE9}"/>
                    </a:ext>
                  </a:extLst>
                </p14:cNvPr>
                <p14:cNvContentPartPr/>
                <p14:nvPr/>
              </p14:nvContentPartPr>
              <p14:xfrm>
                <a:off x="1123699" y="3844112"/>
                <a:ext cx="106560" cy="153720"/>
              </p14:xfrm>
            </p:contentPart>
          </mc:Choice>
          <mc:Fallback>
            <p:pic>
              <p:nvPicPr>
                <p:cNvPr id="733" name="Freihand 732">
                  <a:extLst>
                    <a:ext uri="{FF2B5EF4-FFF2-40B4-BE49-F238E27FC236}">
                      <a16:creationId xmlns:a16="http://schemas.microsoft.com/office/drawing/2014/main" id="{C9F93711-A15B-4061-95B7-CDD0683CBCE9}"/>
                    </a:ext>
                  </a:extLst>
                </p:cNvPr>
                <p:cNvPicPr/>
                <p:nvPr/>
              </p:nvPicPr>
              <p:blipFill>
                <a:blip r:embed="rId1193"/>
                <a:stretch>
                  <a:fillRect/>
                </a:stretch>
              </p:blipFill>
              <p:spPr>
                <a:xfrm>
                  <a:off x="1119379" y="3839792"/>
                  <a:ext cx="115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94">
              <p14:nvContentPartPr>
                <p14:cNvPr id="734" name="Freihand 733">
                  <a:extLst>
                    <a:ext uri="{FF2B5EF4-FFF2-40B4-BE49-F238E27FC236}">
                      <a16:creationId xmlns:a16="http://schemas.microsoft.com/office/drawing/2014/main" id="{B745656B-6254-4738-B002-96B265460870}"/>
                    </a:ext>
                  </a:extLst>
                </p14:cNvPr>
                <p14:cNvContentPartPr/>
                <p14:nvPr/>
              </p14:nvContentPartPr>
              <p14:xfrm>
                <a:off x="1069339" y="3984152"/>
                <a:ext cx="200160" cy="41400"/>
              </p14:xfrm>
            </p:contentPart>
          </mc:Choice>
          <mc:Fallback>
            <p:pic>
              <p:nvPicPr>
                <p:cNvPr id="734" name="Freihand 733">
                  <a:extLst>
                    <a:ext uri="{FF2B5EF4-FFF2-40B4-BE49-F238E27FC236}">
                      <a16:creationId xmlns:a16="http://schemas.microsoft.com/office/drawing/2014/main" id="{B745656B-6254-4738-B002-96B265460870}"/>
                    </a:ext>
                  </a:extLst>
                </p:cNvPr>
                <p:cNvPicPr/>
                <p:nvPr/>
              </p:nvPicPr>
              <p:blipFill>
                <a:blip r:embed="rId1195"/>
                <a:stretch>
                  <a:fillRect/>
                </a:stretch>
              </p:blipFill>
              <p:spPr>
                <a:xfrm>
                  <a:off x="1065019" y="3979832"/>
                  <a:ext cx="2088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96">
              <p14:nvContentPartPr>
                <p14:cNvPr id="735" name="Freihand 734">
                  <a:extLst>
                    <a:ext uri="{FF2B5EF4-FFF2-40B4-BE49-F238E27FC236}">
                      <a16:creationId xmlns:a16="http://schemas.microsoft.com/office/drawing/2014/main" id="{581338E1-11AA-4BA2-BAAB-1B8960771504}"/>
                    </a:ext>
                  </a:extLst>
                </p14:cNvPr>
                <p14:cNvContentPartPr/>
                <p14:nvPr/>
              </p14:nvContentPartPr>
              <p14:xfrm>
                <a:off x="1303699" y="3852392"/>
                <a:ext cx="156240" cy="177840"/>
              </p14:xfrm>
            </p:contentPart>
          </mc:Choice>
          <mc:Fallback>
            <p:pic>
              <p:nvPicPr>
                <p:cNvPr id="735" name="Freihand 734">
                  <a:extLst>
                    <a:ext uri="{FF2B5EF4-FFF2-40B4-BE49-F238E27FC236}">
                      <a16:creationId xmlns:a16="http://schemas.microsoft.com/office/drawing/2014/main" id="{581338E1-11AA-4BA2-BAAB-1B8960771504}"/>
                    </a:ext>
                  </a:extLst>
                </p:cNvPr>
                <p:cNvPicPr/>
                <p:nvPr/>
              </p:nvPicPr>
              <p:blipFill>
                <a:blip r:embed="rId1197"/>
                <a:stretch>
                  <a:fillRect/>
                </a:stretch>
              </p:blipFill>
              <p:spPr>
                <a:xfrm>
                  <a:off x="1299379" y="3848072"/>
                  <a:ext cx="1648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198">
              <p14:nvContentPartPr>
                <p14:cNvPr id="737" name="Freihand 736">
                  <a:extLst>
                    <a:ext uri="{FF2B5EF4-FFF2-40B4-BE49-F238E27FC236}">
                      <a16:creationId xmlns:a16="http://schemas.microsoft.com/office/drawing/2014/main" id="{F1344C1F-8BF1-41EB-A90D-67BDB73A8055}"/>
                    </a:ext>
                  </a:extLst>
                </p14:cNvPr>
                <p14:cNvContentPartPr/>
                <p14:nvPr/>
              </p14:nvContentPartPr>
              <p14:xfrm>
                <a:off x="1581259" y="3604712"/>
                <a:ext cx="159120" cy="197280"/>
              </p14:xfrm>
            </p:contentPart>
          </mc:Choice>
          <mc:Fallback>
            <p:pic>
              <p:nvPicPr>
                <p:cNvPr id="737" name="Freihand 736">
                  <a:extLst>
                    <a:ext uri="{FF2B5EF4-FFF2-40B4-BE49-F238E27FC236}">
                      <a16:creationId xmlns:a16="http://schemas.microsoft.com/office/drawing/2014/main" id="{F1344C1F-8BF1-41EB-A90D-67BDB73A8055}"/>
                    </a:ext>
                  </a:extLst>
                </p:cNvPr>
                <p:cNvPicPr/>
                <p:nvPr/>
              </p:nvPicPr>
              <p:blipFill>
                <a:blip r:embed="rId1199"/>
                <a:stretch>
                  <a:fillRect/>
                </a:stretch>
              </p:blipFill>
              <p:spPr>
                <a:xfrm>
                  <a:off x="1576939" y="3600392"/>
                  <a:ext cx="1677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00">
              <p14:nvContentPartPr>
                <p14:cNvPr id="739" name="Freihand 738">
                  <a:extLst>
                    <a:ext uri="{FF2B5EF4-FFF2-40B4-BE49-F238E27FC236}">
                      <a16:creationId xmlns:a16="http://schemas.microsoft.com/office/drawing/2014/main" id="{1441D939-85B0-4C41-BBE6-953622D34F2D}"/>
                    </a:ext>
                  </a:extLst>
                </p14:cNvPr>
                <p14:cNvContentPartPr/>
                <p14:nvPr/>
              </p14:nvContentPartPr>
              <p14:xfrm>
                <a:off x="1564339" y="3592832"/>
                <a:ext cx="142200" cy="187200"/>
              </p14:xfrm>
            </p:contentPart>
          </mc:Choice>
          <mc:Fallback>
            <p:pic>
              <p:nvPicPr>
                <p:cNvPr id="739" name="Freihand 738">
                  <a:extLst>
                    <a:ext uri="{FF2B5EF4-FFF2-40B4-BE49-F238E27FC236}">
                      <a16:creationId xmlns:a16="http://schemas.microsoft.com/office/drawing/2014/main" id="{1441D939-85B0-4C41-BBE6-953622D34F2D}"/>
                    </a:ext>
                  </a:extLst>
                </p:cNvPr>
                <p:cNvPicPr/>
                <p:nvPr/>
              </p:nvPicPr>
              <p:blipFill>
                <a:blip r:embed="rId1201"/>
                <a:stretch>
                  <a:fillRect/>
                </a:stretch>
              </p:blipFill>
              <p:spPr>
                <a:xfrm>
                  <a:off x="1560019" y="3588512"/>
                  <a:ext cx="150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202">
              <p14:nvContentPartPr>
                <p14:cNvPr id="740" name="Freihand 739">
                  <a:extLst>
                    <a:ext uri="{FF2B5EF4-FFF2-40B4-BE49-F238E27FC236}">
                      <a16:creationId xmlns:a16="http://schemas.microsoft.com/office/drawing/2014/main" id="{8C17DCC5-6001-4A19-98C1-271F5B2FEEF9}"/>
                    </a:ext>
                  </a:extLst>
                </p14:cNvPr>
                <p14:cNvContentPartPr/>
                <p14:nvPr/>
              </p14:nvContentPartPr>
              <p14:xfrm>
                <a:off x="1657579" y="3714512"/>
                <a:ext cx="10800" cy="36360"/>
              </p14:xfrm>
            </p:contentPart>
          </mc:Choice>
          <mc:Fallback>
            <p:pic>
              <p:nvPicPr>
                <p:cNvPr id="740" name="Freihand 739">
                  <a:extLst>
                    <a:ext uri="{FF2B5EF4-FFF2-40B4-BE49-F238E27FC236}">
                      <a16:creationId xmlns:a16="http://schemas.microsoft.com/office/drawing/2014/main" id="{8C17DCC5-6001-4A19-98C1-271F5B2FEEF9}"/>
                    </a:ext>
                  </a:extLst>
                </p:cNvPr>
                <p:cNvPicPr/>
                <p:nvPr/>
              </p:nvPicPr>
              <p:blipFill>
                <a:blip r:embed="rId1203"/>
                <a:stretch>
                  <a:fillRect/>
                </a:stretch>
              </p:blipFill>
              <p:spPr>
                <a:xfrm>
                  <a:off x="1653259" y="3710192"/>
                  <a:ext cx="19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04">
              <p14:nvContentPartPr>
                <p14:cNvPr id="741" name="Freihand 740">
                  <a:extLst>
                    <a:ext uri="{FF2B5EF4-FFF2-40B4-BE49-F238E27FC236}">
                      <a16:creationId xmlns:a16="http://schemas.microsoft.com/office/drawing/2014/main" id="{1E3E733F-3EDF-412B-BF88-6D17393F7B45}"/>
                    </a:ext>
                  </a:extLst>
                </p14:cNvPr>
                <p14:cNvContentPartPr/>
                <p14:nvPr/>
              </p14:nvContentPartPr>
              <p14:xfrm>
                <a:off x="1643179" y="3697592"/>
                <a:ext cx="93960" cy="74880"/>
              </p14:xfrm>
            </p:contentPart>
          </mc:Choice>
          <mc:Fallback>
            <p:pic>
              <p:nvPicPr>
                <p:cNvPr id="741" name="Freihand 740">
                  <a:extLst>
                    <a:ext uri="{FF2B5EF4-FFF2-40B4-BE49-F238E27FC236}">
                      <a16:creationId xmlns:a16="http://schemas.microsoft.com/office/drawing/2014/main" id="{1E3E733F-3EDF-412B-BF88-6D17393F7B45}"/>
                    </a:ext>
                  </a:extLst>
                </p:cNvPr>
                <p:cNvPicPr/>
                <p:nvPr/>
              </p:nvPicPr>
              <p:blipFill>
                <a:blip r:embed="rId1205"/>
                <a:stretch>
                  <a:fillRect/>
                </a:stretch>
              </p:blipFill>
              <p:spPr>
                <a:xfrm>
                  <a:off x="1638859" y="3693272"/>
                  <a:ext cx="102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06">
              <p14:nvContentPartPr>
                <p14:cNvPr id="742" name="Freihand 741">
                  <a:extLst>
                    <a:ext uri="{FF2B5EF4-FFF2-40B4-BE49-F238E27FC236}">
                      <a16:creationId xmlns:a16="http://schemas.microsoft.com/office/drawing/2014/main" id="{CBD2BE85-E402-4119-80ED-73A97102800C}"/>
                    </a:ext>
                  </a:extLst>
                </p14:cNvPr>
                <p14:cNvContentPartPr/>
                <p14:nvPr/>
              </p14:nvContentPartPr>
              <p14:xfrm>
                <a:off x="1727059" y="3570872"/>
                <a:ext cx="55800" cy="176040"/>
              </p14:xfrm>
            </p:contentPart>
          </mc:Choice>
          <mc:Fallback>
            <p:pic>
              <p:nvPicPr>
                <p:cNvPr id="742" name="Freihand 741">
                  <a:extLst>
                    <a:ext uri="{FF2B5EF4-FFF2-40B4-BE49-F238E27FC236}">
                      <a16:creationId xmlns:a16="http://schemas.microsoft.com/office/drawing/2014/main" id="{CBD2BE85-E402-4119-80ED-73A97102800C}"/>
                    </a:ext>
                  </a:extLst>
                </p:cNvPr>
                <p:cNvPicPr/>
                <p:nvPr/>
              </p:nvPicPr>
              <p:blipFill>
                <a:blip r:embed="rId1207"/>
                <a:stretch>
                  <a:fillRect/>
                </a:stretch>
              </p:blipFill>
              <p:spPr>
                <a:xfrm>
                  <a:off x="1722739" y="3566552"/>
                  <a:ext cx="64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08">
              <p14:nvContentPartPr>
                <p14:cNvPr id="743" name="Freihand 742">
                  <a:extLst>
                    <a:ext uri="{FF2B5EF4-FFF2-40B4-BE49-F238E27FC236}">
                      <a16:creationId xmlns:a16="http://schemas.microsoft.com/office/drawing/2014/main" id="{67749EDA-ADB4-4F10-AA12-FE1BC625DCDF}"/>
                    </a:ext>
                  </a:extLst>
                </p14:cNvPr>
                <p14:cNvContentPartPr/>
                <p14:nvPr/>
              </p14:nvContentPartPr>
              <p14:xfrm>
                <a:off x="1772419" y="3546392"/>
                <a:ext cx="286920" cy="154080"/>
              </p14:xfrm>
            </p:contentPart>
          </mc:Choice>
          <mc:Fallback>
            <p:pic>
              <p:nvPicPr>
                <p:cNvPr id="743" name="Freihand 742">
                  <a:extLst>
                    <a:ext uri="{FF2B5EF4-FFF2-40B4-BE49-F238E27FC236}">
                      <a16:creationId xmlns:a16="http://schemas.microsoft.com/office/drawing/2014/main" id="{67749EDA-ADB4-4F10-AA12-FE1BC625DCDF}"/>
                    </a:ext>
                  </a:extLst>
                </p:cNvPr>
                <p:cNvPicPr/>
                <p:nvPr/>
              </p:nvPicPr>
              <p:blipFill>
                <a:blip r:embed="rId1209"/>
                <a:stretch>
                  <a:fillRect/>
                </a:stretch>
              </p:blipFill>
              <p:spPr>
                <a:xfrm>
                  <a:off x="1768099" y="3542072"/>
                  <a:ext cx="295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210">
              <p14:nvContentPartPr>
                <p14:cNvPr id="744" name="Freihand 743">
                  <a:extLst>
                    <a:ext uri="{FF2B5EF4-FFF2-40B4-BE49-F238E27FC236}">
                      <a16:creationId xmlns:a16="http://schemas.microsoft.com/office/drawing/2014/main" id="{1475269D-2984-4038-89FD-A28A2B5D03E9}"/>
                    </a:ext>
                  </a:extLst>
                </p14:cNvPr>
                <p14:cNvContentPartPr/>
                <p14:nvPr/>
              </p14:nvContentPartPr>
              <p14:xfrm>
                <a:off x="1964659" y="3496352"/>
                <a:ext cx="48600" cy="20160"/>
              </p14:xfrm>
            </p:contentPart>
          </mc:Choice>
          <mc:Fallback>
            <p:pic>
              <p:nvPicPr>
                <p:cNvPr id="744" name="Freihand 743">
                  <a:extLst>
                    <a:ext uri="{FF2B5EF4-FFF2-40B4-BE49-F238E27FC236}">
                      <a16:creationId xmlns:a16="http://schemas.microsoft.com/office/drawing/2014/main" id="{1475269D-2984-4038-89FD-A28A2B5D03E9}"/>
                    </a:ext>
                  </a:extLst>
                </p:cNvPr>
                <p:cNvPicPr/>
                <p:nvPr/>
              </p:nvPicPr>
              <p:blipFill>
                <a:blip r:embed="rId1211"/>
                <a:stretch>
                  <a:fillRect/>
                </a:stretch>
              </p:blipFill>
              <p:spPr>
                <a:xfrm>
                  <a:off x="1960339" y="3492032"/>
                  <a:ext cx="57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12">
              <p14:nvContentPartPr>
                <p14:cNvPr id="745" name="Freihand 744">
                  <a:extLst>
                    <a:ext uri="{FF2B5EF4-FFF2-40B4-BE49-F238E27FC236}">
                      <a16:creationId xmlns:a16="http://schemas.microsoft.com/office/drawing/2014/main" id="{5D32A286-0AAF-4B77-91A4-C5FB94D7B8B1}"/>
                    </a:ext>
                  </a:extLst>
                </p14:cNvPr>
                <p14:cNvContentPartPr/>
                <p14:nvPr/>
              </p14:nvContentPartPr>
              <p14:xfrm>
                <a:off x="2164459" y="3438032"/>
                <a:ext cx="192600" cy="155520"/>
              </p14:xfrm>
            </p:contentPart>
          </mc:Choice>
          <mc:Fallback>
            <p:pic>
              <p:nvPicPr>
                <p:cNvPr id="745" name="Freihand 744">
                  <a:extLst>
                    <a:ext uri="{FF2B5EF4-FFF2-40B4-BE49-F238E27FC236}">
                      <a16:creationId xmlns:a16="http://schemas.microsoft.com/office/drawing/2014/main" id="{5D32A286-0AAF-4B77-91A4-C5FB94D7B8B1}"/>
                    </a:ext>
                  </a:extLst>
                </p:cNvPr>
                <p:cNvPicPr/>
                <p:nvPr/>
              </p:nvPicPr>
              <p:blipFill>
                <a:blip r:embed="rId1213"/>
                <a:stretch>
                  <a:fillRect/>
                </a:stretch>
              </p:blipFill>
              <p:spPr>
                <a:xfrm>
                  <a:off x="2160139" y="3433712"/>
                  <a:ext cx="2012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214">
              <p14:nvContentPartPr>
                <p14:cNvPr id="746" name="Freihand 745">
                  <a:extLst>
                    <a:ext uri="{FF2B5EF4-FFF2-40B4-BE49-F238E27FC236}">
                      <a16:creationId xmlns:a16="http://schemas.microsoft.com/office/drawing/2014/main" id="{3F485395-113E-4DED-B88E-B3CB21B62BCD}"/>
                    </a:ext>
                  </a:extLst>
                </p14:cNvPr>
                <p14:cNvContentPartPr/>
                <p14:nvPr/>
              </p14:nvContentPartPr>
              <p14:xfrm>
                <a:off x="2294059" y="3340832"/>
                <a:ext cx="24480" cy="209520"/>
              </p14:xfrm>
            </p:contentPart>
          </mc:Choice>
          <mc:Fallback>
            <p:pic>
              <p:nvPicPr>
                <p:cNvPr id="746" name="Freihand 745">
                  <a:extLst>
                    <a:ext uri="{FF2B5EF4-FFF2-40B4-BE49-F238E27FC236}">
                      <a16:creationId xmlns:a16="http://schemas.microsoft.com/office/drawing/2014/main" id="{3F485395-113E-4DED-B88E-B3CB21B62BCD}"/>
                    </a:ext>
                  </a:extLst>
                </p:cNvPr>
                <p:cNvPicPr/>
                <p:nvPr/>
              </p:nvPicPr>
              <p:blipFill>
                <a:blip r:embed="rId1215"/>
                <a:stretch>
                  <a:fillRect/>
                </a:stretch>
              </p:blipFill>
              <p:spPr>
                <a:xfrm>
                  <a:off x="2289739" y="3336512"/>
                  <a:ext cx="331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216">
              <p14:nvContentPartPr>
                <p14:cNvPr id="747" name="Freihand 746">
                  <a:extLst>
                    <a:ext uri="{FF2B5EF4-FFF2-40B4-BE49-F238E27FC236}">
                      <a16:creationId xmlns:a16="http://schemas.microsoft.com/office/drawing/2014/main" id="{4B13D4A1-6714-4BA2-9602-B0CAF3B13E78}"/>
                    </a:ext>
                  </a:extLst>
                </p14:cNvPr>
                <p14:cNvContentPartPr/>
                <p14:nvPr/>
              </p14:nvContentPartPr>
              <p14:xfrm>
                <a:off x="2363899" y="3449912"/>
                <a:ext cx="92520" cy="79920"/>
              </p14:xfrm>
            </p:contentPart>
          </mc:Choice>
          <mc:Fallback>
            <p:pic>
              <p:nvPicPr>
                <p:cNvPr id="747" name="Freihand 746">
                  <a:extLst>
                    <a:ext uri="{FF2B5EF4-FFF2-40B4-BE49-F238E27FC236}">
                      <a16:creationId xmlns:a16="http://schemas.microsoft.com/office/drawing/2014/main" id="{4B13D4A1-6714-4BA2-9602-B0CAF3B13E78}"/>
                    </a:ext>
                  </a:extLst>
                </p:cNvPr>
                <p:cNvPicPr/>
                <p:nvPr/>
              </p:nvPicPr>
              <p:blipFill>
                <a:blip r:embed="rId1217"/>
                <a:stretch>
                  <a:fillRect/>
                </a:stretch>
              </p:blipFill>
              <p:spPr>
                <a:xfrm>
                  <a:off x="2359579" y="3445592"/>
                  <a:ext cx="101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18">
              <p14:nvContentPartPr>
                <p14:cNvPr id="748" name="Freihand 747">
                  <a:extLst>
                    <a:ext uri="{FF2B5EF4-FFF2-40B4-BE49-F238E27FC236}">
                      <a16:creationId xmlns:a16="http://schemas.microsoft.com/office/drawing/2014/main" id="{DC3DCD40-DCBD-4D23-A713-7B96E072BD5F}"/>
                    </a:ext>
                  </a:extLst>
                </p14:cNvPr>
                <p14:cNvContentPartPr/>
                <p14:nvPr/>
              </p14:nvContentPartPr>
              <p14:xfrm>
                <a:off x="2541739" y="3343352"/>
                <a:ext cx="235080" cy="109440"/>
              </p14:xfrm>
            </p:contentPart>
          </mc:Choice>
          <mc:Fallback>
            <p:pic>
              <p:nvPicPr>
                <p:cNvPr id="748" name="Freihand 747">
                  <a:extLst>
                    <a:ext uri="{FF2B5EF4-FFF2-40B4-BE49-F238E27FC236}">
                      <a16:creationId xmlns:a16="http://schemas.microsoft.com/office/drawing/2014/main" id="{DC3DCD40-DCBD-4D23-A713-7B96E072BD5F}"/>
                    </a:ext>
                  </a:extLst>
                </p:cNvPr>
                <p:cNvPicPr/>
                <p:nvPr/>
              </p:nvPicPr>
              <p:blipFill>
                <a:blip r:embed="rId1219"/>
                <a:stretch>
                  <a:fillRect/>
                </a:stretch>
              </p:blipFill>
              <p:spPr>
                <a:xfrm>
                  <a:off x="2537419" y="3339032"/>
                  <a:ext cx="243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20">
              <p14:nvContentPartPr>
                <p14:cNvPr id="749" name="Freihand 748">
                  <a:extLst>
                    <a:ext uri="{FF2B5EF4-FFF2-40B4-BE49-F238E27FC236}">
                      <a16:creationId xmlns:a16="http://schemas.microsoft.com/office/drawing/2014/main" id="{F11F8779-4764-4696-9B6A-B54E6DAE5A71}"/>
                    </a:ext>
                  </a:extLst>
                </p14:cNvPr>
                <p14:cNvContentPartPr/>
                <p14:nvPr/>
              </p14:nvContentPartPr>
              <p14:xfrm>
                <a:off x="1822099" y="3795512"/>
                <a:ext cx="81000" cy="152640"/>
              </p14:xfrm>
            </p:contentPart>
          </mc:Choice>
          <mc:Fallback>
            <p:pic>
              <p:nvPicPr>
                <p:cNvPr id="749" name="Freihand 748">
                  <a:extLst>
                    <a:ext uri="{FF2B5EF4-FFF2-40B4-BE49-F238E27FC236}">
                      <a16:creationId xmlns:a16="http://schemas.microsoft.com/office/drawing/2014/main" id="{F11F8779-4764-4696-9B6A-B54E6DAE5A71}"/>
                    </a:ext>
                  </a:extLst>
                </p:cNvPr>
                <p:cNvPicPr/>
                <p:nvPr/>
              </p:nvPicPr>
              <p:blipFill>
                <a:blip r:embed="rId1221"/>
                <a:stretch>
                  <a:fillRect/>
                </a:stretch>
              </p:blipFill>
              <p:spPr>
                <a:xfrm>
                  <a:off x="1817779" y="3791192"/>
                  <a:ext cx="89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22">
              <p14:nvContentPartPr>
                <p14:cNvPr id="750" name="Freihand 749">
                  <a:extLst>
                    <a:ext uri="{FF2B5EF4-FFF2-40B4-BE49-F238E27FC236}">
                      <a16:creationId xmlns:a16="http://schemas.microsoft.com/office/drawing/2014/main" id="{2D80AA52-C202-4BB3-A2C1-C3BB6FA881C2}"/>
                    </a:ext>
                  </a:extLst>
                </p14:cNvPr>
                <p14:cNvContentPartPr/>
                <p14:nvPr/>
              </p14:nvContentPartPr>
              <p14:xfrm>
                <a:off x="1904179" y="3774272"/>
                <a:ext cx="193320" cy="126360"/>
              </p14:xfrm>
            </p:contentPart>
          </mc:Choice>
          <mc:Fallback>
            <p:pic>
              <p:nvPicPr>
                <p:cNvPr id="750" name="Freihand 749">
                  <a:extLst>
                    <a:ext uri="{FF2B5EF4-FFF2-40B4-BE49-F238E27FC236}">
                      <a16:creationId xmlns:a16="http://schemas.microsoft.com/office/drawing/2014/main" id="{2D80AA52-C202-4BB3-A2C1-C3BB6FA881C2}"/>
                    </a:ext>
                  </a:extLst>
                </p:cNvPr>
                <p:cNvPicPr/>
                <p:nvPr/>
              </p:nvPicPr>
              <p:blipFill>
                <a:blip r:embed="rId1223"/>
                <a:stretch>
                  <a:fillRect/>
                </a:stretch>
              </p:blipFill>
              <p:spPr>
                <a:xfrm>
                  <a:off x="1899859" y="3769952"/>
                  <a:ext cx="2019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24">
              <p14:nvContentPartPr>
                <p14:cNvPr id="751" name="Freihand 750">
                  <a:extLst>
                    <a:ext uri="{FF2B5EF4-FFF2-40B4-BE49-F238E27FC236}">
                      <a16:creationId xmlns:a16="http://schemas.microsoft.com/office/drawing/2014/main" id="{34366A44-D7D9-4461-ACF4-6E21167F26BA}"/>
                    </a:ext>
                  </a:extLst>
                </p14:cNvPr>
                <p14:cNvContentPartPr/>
                <p14:nvPr/>
              </p14:nvContentPartPr>
              <p14:xfrm>
                <a:off x="2089219" y="3655832"/>
                <a:ext cx="143640" cy="185760"/>
              </p14:xfrm>
            </p:contentPart>
          </mc:Choice>
          <mc:Fallback>
            <p:pic>
              <p:nvPicPr>
                <p:cNvPr id="751" name="Freihand 750">
                  <a:extLst>
                    <a:ext uri="{FF2B5EF4-FFF2-40B4-BE49-F238E27FC236}">
                      <a16:creationId xmlns:a16="http://schemas.microsoft.com/office/drawing/2014/main" id="{34366A44-D7D9-4461-ACF4-6E21167F26BA}"/>
                    </a:ext>
                  </a:extLst>
                </p:cNvPr>
                <p:cNvPicPr/>
                <p:nvPr/>
              </p:nvPicPr>
              <p:blipFill>
                <a:blip r:embed="rId1225"/>
                <a:stretch>
                  <a:fillRect/>
                </a:stretch>
              </p:blipFill>
              <p:spPr>
                <a:xfrm>
                  <a:off x="2084899" y="3651512"/>
                  <a:ext cx="152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26">
              <p14:nvContentPartPr>
                <p14:cNvPr id="752" name="Freihand 751">
                  <a:extLst>
                    <a:ext uri="{FF2B5EF4-FFF2-40B4-BE49-F238E27FC236}">
                      <a16:creationId xmlns:a16="http://schemas.microsoft.com/office/drawing/2014/main" id="{6DEDF94C-4466-4387-9B2F-25E7BCEF725C}"/>
                    </a:ext>
                  </a:extLst>
                </p14:cNvPr>
                <p14:cNvContentPartPr/>
                <p14:nvPr/>
              </p14:nvContentPartPr>
              <p14:xfrm>
                <a:off x="2230699" y="3722792"/>
                <a:ext cx="17640" cy="5760"/>
              </p14:xfrm>
            </p:contentPart>
          </mc:Choice>
          <mc:Fallback>
            <p:pic>
              <p:nvPicPr>
                <p:cNvPr id="752" name="Freihand 751">
                  <a:extLst>
                    <a:ext uri="{FF2B5EF4-FFF2-40B4-BE49-F238E27FC236}">
                      <a16:creationId xmlns:a16="http://schemas.microsoft.com/office/drawing/2014/main" id="{6DEDF94C-4466-4387-9B2F-25E7BCEF725C}"/>
                    </a:ext>
                  </a:extLst>
                </p:cNvPr>
                <p:cNvPicPr/>
                <p:nvPr/>
              </p:nvPicPr>
              <p:blipFill>
                <a:blip r:embed="rId1227"/>
                <a:stretch>
                  <a:fillRect/>
                </a:stretch>
              </p:blipFill>
              <p:spPr>
                <a:xfrm>
                  <a:off x="2226379" y="3718472"/>
                  <a:ext cx="262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228">
              <p14:nvContentPartPr>
                <p14:cNvPr id="753" name="Freihand 752">
                  <a:extLst>
                    <a:ext uri="{FF2B5EF4-FFF2-40B4-BE49-F238E27FC236}">
                      <a16:creationId xmlns:a16="http://schemas.microsoft.com/office/drawing/2014/main" id="{F3480A12-628E-4B77-B605-C2797EC25D1E}"/>
                    </a:ext>
                  </a:extLst>
                </p14:cNvPr>
                <p14:cNvContentPartPr/>
                <p14:nvPr/>
              </p14:nvContentPartPr>
              <p14:xfrm>
                <a:off x="2167699" y="3624512"/>
                <a:ext cx="164160" cy="153360"/>
              </p14:xfrm>
            </p:contentPart>
          </mc:Choice>
          <mc:Fallback>
            <p:pic>
              <p:nvPicPr>
                <p:cNvPr id="753" name="Freihand 752">
                  <a:extLst>
                    <a:ext uri="{FF2B5EF4-FFF2-40B4-BE49-F238E27FC236}">
                      <a16:creationId xmlns:a16="http://schemas.microsoft.com/office/drawing/2014/main" id="{F3480A12-628E-4B77-B605-C2797EC25D1E}"/>
                    </a:ext>
                  </a:extLst>
                </p:cNvPr>
                <p:cNvPicPr/>
                <p:nvPr/>
              </p:nvPicPr>
              <p:blipFill>
                <a:blip r:embed="rId1229"/>
                <a:stretch>
                  <a:fillRect/>
                </a:stretch>
              </p:blipFill>
              <p:spPr>
                <a:xfrm>
                  <a:off x="2163379" y="3620192"/>
                  <a:ext cx="1728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30">
              <p14:nvContentPartPr>
                <p14:cNvPr id="754" name="Freihand 753">
                  <a:extLst>
                    <a:ext uri="{FF2B5EF4-FFF2-40B4-BE49-F238E27FC236}">
                      <a16:creationId xmlns:a16="http://schemas.microsoft.com/office/drawing/2014/main" id="{2DBDEDB0-3B37-4302-B62D-A92B529926BB}"/>
                    </a:ext>
                  </a:extLst>
                </p14:cNvPr>
                <p14:cNvContentPartPr/>
                <p14:nvPr/>
              </p14:nvContentPartPr>
              <p14:xfrm>
                <a:off x="2358139" y="3627392"/>
                <a:ext cx="171360" cy="111960"/>
              </p14:xfrm>
            </p:contentPart>
          </mc:Choice>
          <mc:Fallback>
            <p:pic>
              <p:nvPicPr>
                <p:cNvPr id="754" name="Freihand 753">
                  <a:extLst>
                    <a:ext uri="{FF2B5EF4-FFF2-40B4-BE49-F238E27FC236}">
                      <a16:creationId xmlns:a16="http://schemas.microsoft.com/office/drawing/2014/main" id="{2DBDEDB0-3B37-4302-B62D-A92B529926BB}"/>
                    </a:ext>
                  </a:extLst>
                </p:cNvPr>
                <p:cNvPicPr/>
                <p:nvPr/>
              </p:nvPicPr>
              <p:blipFill>
                <a:blip r:embed="rId1231"/>
                <a:stretch>
                  <a:fillRect/>
                </a:stretch>
              </p:blipFill>
              <p:spPr>
                <a:xfrm>
                  <a:off x="2353819" y="3623072"/>
                  <a:ext cx="180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32">
              <p14:nvContentPartPr>
                <p14:cNvPr id="755" name="Freihand 754">
                  <a:extLst>
                    <a:ext uri="{FF2B5EF4-FFF2-40B4-BE49-F238E27FC236}">
                      <a16:creationId xmlns:a16="http://schemas.microsoft.com/office/drawing/2014/main" id="{D5753E12-F8C9-432D-A97E-B195A400ABD2}"/>
                    </a:ext>
                  </a:extLst>
                </p14:cNvPr>
                <p14:cNvContentPartPr/>
                <p14:nvPr/>
              </p14:nvContentPartPr>
              <p14:xfrm>
                <a:off x="2545339" y="3580952"/>
                <a:ext cx="86040" cy="73800"/>
              </p14:xfrm>
            </p:contentPart>
          </mc:Choice>
          <mc:Fallback>
            <p:pic>
              <p:nvPicPr>
                <p:cNvPr id="755" name="Freihand 754">
                  <a:extLst>
                    <a:ext uri="{FF2B5EF4-FFF2-40B4-BE49-F238E27FC236}">
                      <a16:creationId xmlns:a16="http://schemas.microsoft.com/office/drawing/2014/main" id="{D5753E12-F8C9-432D-A97E-B195A400ABD2}"/>
                    </a:ext>
                  </a:extLst>
                </p:cNvPr>
                <p:cNvPicPr/>
                <p:nvPr/>
              </p:nvPicPr>
              <p:blipFill>
                <a:blip r:embed="rId1233"/>
                <a:stretch>
                  <a:fillRect/>
                </a:stretch>
              </p:blipFill>
              <p:spPr>
                <a:xfrm>
                  <a:off x="2541019" y="3576632"/>
                  <a:ext cx="94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34">
              <p14:nvContentPartPr>
                <p14:cNvPr id="756" name="Freihand 755">
                  <a:extLst>
                    <a:ext uri="{FF2B5EF4-FFF2-40B4-BE49-F238E27FC236}">
                      <a16:creationId xmlns:a16="http://schemas.microsoft.com/office/drawing/2014/main" id="{F65E5505-85A3-40E9-9E58-FE4575E1E2DD}"/>
                    </a:ext>
                  </a:extLst>
                </p14:cNvPr>
                <p14:cNvContentPartPr/>
                <p14:nvPr/>
              </p14:nvContentPartPr>
              <p14:xfrm>
                <a:off x="2624179" y="3547112"/>
                <a:ext cx="80640" cy="160920"/>
              </p14:xfrm>
            </p:contentPart>
          </mc:Choice>
          <mc:Fallback>
            <p:pic>
              <p:nvPicPr>
                <p:cNvPr id="756" name="Freihand 755">
                  <a:extLst>
                    <a:ext uri="{FF2B5EF4-FFF2-40B4-BE49-F238E27FC236}">
                      <a16:creationId xmlns:a16="http://schemas.microsoft.com/office/drawing/2014/main" id="{F65E5505-85A3-40E9-9E58-FE4575E1E2DD}"/>
                    </a:ext>
                  </a:extLst>
                </p:cNvPr>
                <p:cNvPicPr/>
                <p:nvPr/>
              </p:nvPicPr>
              <p:blipFill>
                <a:blip r:embed="rId1235"/>
                <a:stretch>
                  <a:fillRect/>
                </a:stretch>
              </p:blipFill>
              <p:spPr>
                <a:xfrm>
                  <a:off x="2619859" y="3542792"/>
                  <a:ext cx="89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36">
              <p14:nvContentPartPr>
                <p14:cNvPr id="757" name="Freihand 756">
                  <a:extLst>
                    <a:ext uri="{FF2B5EF4-FFF2-40B4-BE49-F238E27FC236}">
                      <a16:creationId xmlns:a16="http://schemas.microsoft.com/office/drawing/2014/main" id="{904D9751-44F7-45BD-A0FF-FC7F2941580A}"/>
                    </a:ext>
                  </a:extLst>
                </p14:cNvPr>
                <p14:cNvContentPartPr/>
                <p14:nvPr/>
              </p14:nvContentPartPr>
              <p14:xfrm>
                <a:off x="2701939" y="3441272"/>
                <a:ext cx="137520" cy="143280"/>
              </p14:xfrm>
            </p:contentPart>
          </mc:Choice>
          <mc:Fallback>
            <p:pic>
              <p:nvPicPr>
                <p:cNvPr id="757" name="Freihand 756">
                  <a:extLst>
                    <a:ext uri="{FF2B5EF4-FFF2-40B4-BE49-F238E27FC236}">
                      <a16:creationId xmlns:a16="http://schemas.microsoft.com/office/drawing/2014/main" id="{904D9751-44F7-45BD-A0FF-FC7F2941580A}"/>
                    </a:ext>
                  </a:extLst>
                </p:cNvPr>
                <p:cNvPicPr/>
                <p:nvPr/>
              </p:nvPicPr>
              <p:blipFill>
                <a:blip r:embed="rId1237"/>
                <a:stretch>
                  <a:fillRect/>
                </a:stretch>
              </p:blipFill>
              <p:spPr>
                <a:xfrm>
                  <a:off x="2697619" y="3436952"/>
                  <a:ext cx="146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38">
              <p14:nvContentPartPr>
                <p14:cNvPr id="758" name="Freihand 757">
                  <a:extLst>
                    <a:ext uri="{FF2B5EF4-FFF2-40B4-BE49-F238E27FC236}">
                      <a16:creationId xmlns:a16="http://schemas.microsoft.com/office/drawing/2014/main" id="{279A8408-A7C2-4F1C-92AA-E71BDC2F897A}"/>
                    </a:ext>
                  </a:extLst>
                </p14:cNvPr>
                <p14:cNvContentPartPr/>
                <p14:nvPr/>
              </p14:nvContentPartPr>
              <p14:xfrm>
                <a:off x="2845939" y="3459632"/>
                <a:ext cx="146880" cy="43560"/>
              </p14:xfrm>
            </p:contentPart>
          </mc:Choice>
          <mc:Fallback>
            <p:pic>
              <p:nvPicPr>
                <p:cNvPr id="758" name="Freihand 757">
                  <a:extLst>
                    <a:ext uri="{FF2B5EF4-FFF2-40B4-BE49-F238E27FC236}">
                      <a16:creationId xmlns:a16="http://schemas.microsoft.com/office/drawing/2014/main" id="{279A8408-A7C2-4F1C-92AA-E71BDC2F897A}"/>
                    </a:ext>
                  </a:extLst>
                </p:cNvPr>
                <p:cNvPicPr/>
                <p:nvPr/>
              </p:nvPicPr>
              <p:blipFill>
                <a:blip r:embed="rId1239"/>
                <a:stretch>
                  <a:fillRect/>
                </a:stretch>
              </p:blipFill>
              <p:spPr>
                <a:xfrm>
                  <a:off x="2841619" y="3455312"/>
                  <a:ext cx="155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240">
              <p14:nvContentPartPr>
                <p14:cNvPr id="759" name="Freihand 758">
                  <a:extLst>
                    <a:ext uri="{FF2B5EF4-FFF2-40B4-BE49-F238E27FC236}">
                      <a16:creationId xmlns:a16="http://schemas.microsoft.com/office/drawing/2014/main" id="{77910330-2F5F-4622-9C1E-8E9BE61769EC}"/>
                    </a:ext>
                  </a:extLst>
                </p14:cNvPr>
                <p14:cNvContentPartPr/>
                <p14:nvPr/>
              </p14:nvContentPartPr>
              <p14:xfrm>
                <a:off x="1941979" y="3828272"/>
                <a:ext cx="428760" cy="223200"/>
              </p14:xfrm>
            </p:contentPart>
          </mc:Choice>
          <mc:Fallback>
            <p:pic>
              <p:nvPicPr>
                <p:cNvPr id="759" name="Freihand 758">
                  <a:extLst>
                    <a:ext uri="{FF2B5EF4-FFF2-40B4-BE49-F238E27FC236}">
                      <a16:creationId xmlns:a16="http://schemas.microsoft.com/office/drawing/2014/main" id="{77910330-2F5F-4622-9C1E-8E9BE61769EC}"/>
                    </a:ext>
                  </a:extLst>
                </p:cNvPr>
                <p:cNvPicPr/>
                <p:nvPr/>
              </p:nvPicPr>
              <p:blipFill>
                <a:blip r:embed="rId1241"/>
                <a:stretch>
                  <a:fillRect/>
                </a:stretch>
              </p:blipFill>
              <p:spPr>
                <a:xfrm>
                  <a:off x="1937659" y="3823952"/>
                  <a:ext cx="4374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242">
              <p14:nvContentPartPr>
                <p14:cNvPr id="760" name="Freihand 759">
                  <a:extLst>
                    <a:ext uri="{FF2B5EF4-FFF2-40B4-BE49-F238E27FC236}">
                      <a16:creationId xmlns:a16="http://schemas.microsoft.com/office/drawing/2014/main" id="{A5CBCB11-82B3-4F78-A7DB-EA676B0595D7}"/>
                    </a:ext>
                  </a:extLst>
                </p14:cNvPr>
                <p14:cNvContentPartPr/>
                <p14:nvPr/>
              </p14:nvContentPartPr>
              <p14:xfrm>
                <a:off x="2331859" y="3801272"/>
                <a:ext cx="7920" cy="2880"/>
              </p14:xfrm>
            </p:contentPart>
          </mc:Choice>
          <mc:Fallback>
            <p:pic>
              <p:nvPicPr>
                <p:cNvPr id="760" name="Freihand 759">
                  <a:extLst>
                    <a:ext uri="{FF2B5EF4-FFF2-40B4-BE49-F238E27FC236}">
                      <a16:creationId xmlns:a16="http://schemas.microsoft.com/office/drawing/2014/main" id="{A5CBCB11-82B3-4F78-A7DB-EA676B0595D7}"/>
                    </a:ext>
                  </a:extLst>
                </p:cNvPr>
                <p:cNvPicPr/>
                <p:nvPr/>
              </p:nvPicPr>
              <p:blipFill>
                <a:blip r:embed="rId92"/>
                <a:stretch>
                  <a:fillRect/>
                </a:stretch>
              </p:blipFill>
              <p:spPr>
                <a:xfrm>
                  <a:off x="2327539" y="3796952"/>
                  <a:ext cx="165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761" name="Freihand 760">
                  <a:extLst>
                    <a:ext uri="{FF2B5EF4-FFF2-40B4-BE49-F238E27FC236}">
                      <a16:creationId xmlns:a16="http://schemas.microsoft.com/office/drawing/2014/main" id="{7A811F00-672C-43E0-96DC-9BCADFF432BA}"/>
                    </a:ext>
                  </a:extLst>
                </p14:cNvPr>
                <p14:cNvContentPartPr/>
                <p14:nvPr/>
              </p14:nvContentPartPr>
              <p14:xfrm>
                <a:off x="2400619" y="3820712"/>
                <a:ext cx="70200" cy="197280"/>
              </p14:xfrm>
            </p:contentPart>
          </mc:Choice>
          <mc:Fallback>
            <p:pic>
              <p:nvPicPr>
                <p:cNvPr id="761" name="Freihand 760">
                  <a:extLst>
                    <a:ext uri="{FF2B5EF4-FFF2-40B4-BE49-F238E27FC236}">
                      <a16:creationId xmlns:a16="http://schemas.microsoft.com/office/drawing/2014/main" id="{7A811F00-672C-43E0-96DC-9BCADFF432BA}"/>
                    </a:ext>
                  </a:extLst>
                </p:cNvPr>
                <p:cNvPicPr/>
                <p:nvPr/>
              </p:nvPicPr>
              <p:blipFill>
                <a:blip r:embed="rId1244"/>
                <a:stretch>
                  <a:fillRect/>
                </a:stretch>
              </p:blipFill>
              <p:spPr>
                <a:xfrm>
                  <a:off x="2396299" y="3816392"/>
                  <a:ext cx="788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762" name="Freihand 761">
                  <a:extLst>
                    <a:ext uri="{FF2B5EF4-FFF2-40B4-BE49-F238E27FC236}">
                      <a16:creationId xmlns:a16="http://schemas.microsoft.com/office/drawing/2014/main" id="{9ADF107A-1D99-4F49-8279-B1BECAD78F76}"/>
                    </a:ext>
                  </a:extLst>
                </p14:cNvPr>
                <p14:cNvContentPartPr/>
                <p14:nvPr/>
              </p14:nvContentPartPr>
              <p14:xfrm>
                <a:off x="2482699" y="3755912"/>
                <a:ext cx="83880" cy="129600"/>
              </p14:xfrm>
            </p:contentPart>
          </mc:Choice>
          <mc:Fallback>
            <p:pic>
              <p:nvPicPr>
                <p:cNvPr id="762" name="Freihand 761">
                  <a:extLst>
                    <a:ext uri="{FF2B5EF4-FFF2-40B4-BE49-F238E27FC236}">
                      <a16:creationId xmlns:a16="http://schemas.microsoft.com/office/drawing/2014/main" id="{9ADF107A-1D99-4F49-8279-B1BECAD78F76}"/>
                    </a:ext>
                  </a:extLst>
                </p:cNvPr>
                <p:cNvPicPr/>
                <p:nvPr/>
              </p:nvPicPr>
              <p:blipFill>
                <a:blip r:embed="rId1246"/>
                <a:stretch>
                  <a:fillRect/>
                </a:stretch>
              </p:blipFill>
              <p:spPr>
                <a:xfrm>
                  <a:off x="2478379" y="3751592"/>
                  <a:ext cx="92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763" name="Freihand 762">
                  <a:extLst>
                    <a:ext uri="{FF2B5EF4-FFF2-40B4-BE49-F238E27FC236}">
                      <a16:creationId xmlns:a16="http://schemas.microsoft.com/office/drawing/2014/main" id="{F22B6EFD-BCF9-4BF5-BFF3-0B285B4B2DAD}"/>
                    </a:ext>
                  </a:extLst>
                </p14:cNvPr>
                <p14:cNvContentPartPr/>
                <p14:nvPr/>
              </p14:nvContentPartPr>
              <p14:xfrm>
                <a:off x="2518699" y="3731072"/>
                <a:ext cx="26640" cy="30600"/>
              </p14:xfrm>
            </p:contentPart>
          </mc:Choice>
          <mc:Fallback>
            <p:pic>
              <p:nvPicPr>
                <p:cNvPr id="763" name="Freihand 762">
                  <a:extLst>
                    <a:ext uri="{FF2B5EF4-FFF2-40B4-BE49-F238E27FC236}">
                      <a16:creationId xmlns:a16="http://schemas.microsoft.com/office/drawing/2014/main" id="{F22B6EFD-BCF9-4BF5-BFF3-0B285B4B2DAD}"/>
                    </a:ext>
                  </a:extLst>
                </p:cNvPr>
                <p:cNvPicPr/>
                <p:nvPr/>
              </p:nvPicPr>
              <p:blipFill>
                <a:blip r:embed="rId1248"/>
                <a:stretch>
                  <a:fillRect/>
                </a:stretch>
              </p:blipFill>
              <p:spPr>
                <a:xfrm>
                  <a:off x="2514379" y="3726752"/>
                  <a:ext cx="35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764" name="Freihand 763">
                  <a:extLst>
                    <a:ext uri="{FF2B5EF4-FFF2-40B4-BE49-F238E27FC236}">
                      <a16:creationId xmlns:a16="http://schemas.microsoft.com/office/drawing/2014/main" id="{6B8D543E-34F1-409C-B7A3-C65F4AA5AB9E}"/>
                    </a:ext>
                  </a:extLst>
                </p14:cNvPr>
                <p14:cNvContentPartPr/>
                <p14:nvPr/>
              </p14:nvContentPartPr>
              <p14:xfrm>
                <a:off x="2566219" y="3715232"/>
                <a:ext cx="79560" cy="125640"/>
              </p14:xfrm>
            </p:contentPart>
          </mc:Choice>
          <mc:Fallback>
            <p:pic>
              <p:nvPicPr>
                <p:cNvPr id="764" name="Freihand 763">
                  <a:extLst>
                    <a:ext uri="{FF2B5EF4-FFF2-40B4-BE49-F238E27FC236}">
                      <a16:creationId xmlns:a16="http://schemas.microsoft.com/office/drawing/2014/main" id="{6B8D543E-34F1-409C-B7A3-C65F4AA5AB9E}"/>
                    </a:ext>
                  </a:extLst>
                </p:cNvPr>
                <p:cNvPicPr/>
                <p:nvPr/>
              </p:nvPicPr>
              <p:blipFill>
                <a:blip r:embed="rId1250"/>
                <a:stretch>
                  <a:fillRect/>
                </a:stretch>
              </p:blipFill>
              <p:spPr>
                <a:xfrm>
                  <a:off x="2561899" y="3710912"/>
                  <a:ext cx="88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765" name="Freihand 764">
                  <a:extLst>
                    <a:ext uri="{FF2B5EF4-FFF2-40B4-BE49-F238E27FC236}">
                      <a16:creationId xmlns:a16="http://schemas.microsoft.com/office/drawing/2014/main" id="{DEE46949-94DF-41CD-A889-7A86D60105D1}"/>
                    </a:ext>
                  </a:extLst>
                </p14:cNvPr>
                <p14:cNvContentPartPr/>
                <p14:nvPr/>
              </p14:nvContentPartPr>
              <p14:xfrm>
                <a:off x="2659459" y="3720992"/>
                <a:ext cx="117360" cy="111960"/>
              </p14:xfrm>
            </p:contentPart>
          </mc:Choice>
          <mc:Fallback>
            <p:pic>
              <p:nvPicPr>
                <p:cNvPr id="765" name="Freihand 764">
                  <a:extLst>
                    <a:ext uri="{FF2B5EF4-FFF2-40B4-BE49-F238E27FC236}">
                      <a16:creationId xmlns:a16="http://schemas.microsoft.com/office/drawing/2014/main" id="{DEE46949-94DF-41CD-A889-7A86D60105D1}"/>
                    </a:ext>
                  </a:extLst>
                </p:cNvPr>
                <p:cNvPicPr/>
                <p:nvPr/>
              </p:nvPicPr>
              <p:blipFill>
                <a:blip r:embed="rId1252"/>
                <a:stretch>
                  <a:fillRect/>
                </a:stretch>
              </p:blipFill>
              <p:spPr>
                <a:xfrm>
                  <a:off x="2655139" y="3716672"/>
                  <a:ext cx="126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767" name="Freihand 766">
                  <a:extLst>
                    <a:ext uri="{FF2B5EF4-FFF2-40B4-BE49-F238E27FC236}">
                      <a16:creationId xmlns:a16="http://schemas.microsoft.com/office/drawing/2014/main" id="{2BAFC261-2C16-4CA9-A230-9014F755AA22}"/>
                    </a:ext>
                  </a:extLst>
                </p14:cNvPr>
                <p14:cNvContentPartPr/>
                <p14:nvPr/>
              </p14:nvContentPartPr>
              <p14:xfrm>
                <a:off x="2765299" y="3612992"/>
                <a:ext cx="259920" cy="161640"/>
              </p14:xfrm>
            </p:contentPart>
          </mc:Choice>
          <mc:Fallback>
            <p:pic>
              <p:nvPicPr>
                <p:cNvPr id="767" name="Freihand 766">
                  <a:extLst>
                    <a:ext uri="{FF2B5EF4-FFF2-40B4-BE49-F238E27FC236}">
                      <a16:creationId xmlns:a16="http://schemas.microsoft.com/office/drawing/2014/main" id="{2BAFC261-2C16-4CA9-A230-9014F755AA22}"/>
                    </a:ext>
                  </a:extLst>
                </p:cNvPr>
                <p:cNvPicPr/>
                <p:nvPr/>
              </p:nvPicPr>
              <p:blipFill>
                <a:blip r:embed="rId1254"/>
                <a:stretch>
                  <a:fillRect/>
                </a:stretch>
              </p:blipFill>
              <p:spPr>
                <a:xfrm>
                  <a:off x="2760979" y="3608672"/>
                  <a:ext cx="268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769" name="Freihand 768">
                  <a:extLst>
                    <a:ext uri="{FF2B5EF4-FFF2-40B4-BE49-F238E27FC236}">
                      <a16:creationId xmlns:a16="http://schemas.microsoft.com/office/drawing/2014/main" id="{5101F141-6BCC-49FF-96F9-0DB36C00989C}"/>
                    </a:ext>
                  </a:extLst>
                </p14:cNvPr>
                <p14:cNvContentPartPr/>
                <p14:nvPr/>
              </p14:nvContentPartPr>
              <p14:xfrm>
                <a:off x="2260939" y="4042472"/>
                <a:ext cx="203400" cy="97920"/>
              </p14:xfrm>
            </p:contentPart>
          </mc:Choice>
          <mc:Fallback>
            <p:pic>
              <p:nvPicPr>
                <p:cNvPr id="769" name="Freihand 768">
                  <a:extLst>
                    <a:ext uri="{FF2B5EF4-FFF2-40B4-BE49-F238E27FC236}">
                      <a16:creationId xmlns:a16="http://schemas.microsoft.com/office/drawing/2014/main" id="{5101F141-6BCC-49FF-96F9-0DB36C00989C}"/>
                    </a:ext>
                  </a:extLst>
                </p:cNvPr>
                <p:cNvPicPr/>
                <p:nvPr/>
              </p:nvPicPr>
              <p:blipFill>
                <a:blip r:embed="rId1256"/>
                <a:stretch>
                  <a:fillRect/>
                </a:stretch>
              </p:blipFill>
              <p:spPr>
                <a:xfrm>
                  <a:off x="2256619" y="4038152"/>
                  <a:ext cx="212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770" name="Freihand 769">
                  <a:extLst>
                    <a:ext uri="{FF2B5EF4-FFF2-40B4-BE49-F238E27FC236}">
                      <a16:creationId xmlns:a16="http://schemas.microsoft.com/office/drawing/2014/main" id="{F9A6F3A8-F7B0-442F-8868-91759AAECA07}"/>
                    </a:ext>
                  </a:extLst>
                </p14:cNvPr>
                <p14:cNvContentPartPr/>
                <p14:nvPr/>
              </p14:nvContentPartPr>
              <p14:xfrm>
                <a:off x="2386219" y="3971192"/>
                <a:ext cx="28800" cy="17280"/>
              </p14:xfrm>
            </p:contentPart>
          </mc:Choice>
          <mc:Fallback>
            <p:pic>
              <p:nvPicPr>
                <p:cNvPr id="770" name="Freihand 769">
                  <a:extLst>
                    <a:ext uri="{FF2B5EF4-FFF2-40B4-BE49-F238E27FC236}">
                      <a16:creationId xmlns:a16="http://schemas.microsoft.com/office/drawing/2014/main" id="{F9A6F3A8-F7B0-442F-8868-91759AAECA07}"/>
                    </a:ext>
                  </a:extLst>
                </p:cNvPr>
                <p:cNvPicPr/>
                <p:nvPr/>
              </p:nvPicPr>
              <p:blipFill>
                <a:blip r:embed="rId1258"/>
                <a:stretch>
                  <a:fillRect/>
                </a:stretch>
              </p:blipFill>
              <p:spPr>
                <a:xfrm>
                  <a:off x="2381899" y="3966872"/>
                  <a:ext cx="37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771" name="Freihand 770">
                  <a:extLst>
                    <a:ext uri="{FF2B5EF4-FFF2-40B4-BE49-F238E27FC236}">
                      <a16:creationId xmlns:a16="http://schemas.microsoft.com/office/drawing/2014/main" id="{D3965263-A0D8-4215-A9A5-9117CFCEDB6E}"/>
                    </a:ext>
                  </a:extLst>
                </p14:cNvPr>
                <p14:cNvContentPartPr/>
                <p14:nvPr/>
              </p14:nvContentPartPr>
              <p14:xfrm>
                <a:off x="2479099" y="3904952"/>
                <a:ext cx="96840" cy="149760"/>
              </p14:xfrm>
            </p:contentPart>
          </mc:Choice>
          <mc:Fallback>
            <p:pic>
              <p:nvPicPr>
                <p:cNvPr id="771" name="Freihand 770">
                  <a:extLst>
                    <a:ext uri="{FF2B5EF4-FFF2-40B4-BE49-F238E27FC236}">
                      <a16:creationId xmlns:a16="http://schemas.microsoft.com/office/drawing/2014/main" id="{D3965263-A0D8-4215-A9A5-9117CFCEDB6E}"/>
                    </a:ext>
                  </a:extLst>
                </p:cNvPr>
                <p:cNvPicPr/>
                <p:nvPr/>
              </p:nvPicPr>
              <p:blipFill>
                <a:blip r:embed="rId1260"/>
                <a:stretch>
                  <a:fillRect/>
                </a:stretch>
              </p:blipFill>
              <p:spPr>
                <a:xfrm>
                  <a:off x="2474779" y="3900632"/>
                  <a:ext cx="105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772" name="Freihand 771">
                  <a:extLst>
                    <a:ext uri="{FF2B5EF4-FFF2-40B4-BE49-F238E27FC236}">
                      <a16:creationId xmlns:a16="http://schemas.microsoft.com/office/drawing/2014/main" id="{11B08195-3366-4591-B109-C054745F8E35}"/>
                    </a:ext>
                  </a:extLst>
                </p14:cNvPr>
                <p14:cNvContentPartPr/>
                <p14:nvPr/>
              </p14:nvContentPartPr>
              <p14:xfrm>
                <a:off x="2568379" y="3954992"/>
                <a:ext cx="85320" cy="67680"/>
              </p14:xfrm>
            </p:contentPart>
          </mc:Choice>
          <mc:Fallback>
            <p:pic>
              <p:nvPicPr>
                <p:cNvPr id="772" name="Freihand 771">
                  <a:extLst>
                    <a:ext uri="{FF2B5EF4-FFF2-40B4-BE49-F238E27FC236}">
                      <a16:creationId xmlns:a16="http://schemas.microsoft.com/office/drawing/2014/main" id="{11B08195-3366-4591-B109-C054745F8E35}"/>
                    </a:ext>
                  </a:extLst>
                </p:cNvPr>
                <p:cNvPicPr/>
                <p:nvPr/>
              </p:nvPicPr>
              <p:blipFill>
                <a:blip r:embed="rId1262"/>
                <a:stretch>
                  <a:fillRect/>
                </a:stretch>
              </p:blipFill>
              <p:spPr>
                <a:xfrm>
                  <a:off x="2564059" y="3950672"/>
                  <a:ext cx="93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773" name="Freihand 772">
                  <a:extLst>
                    <a:ext uri="{FF2B5EF4-FFF2-40B4-BE49-F238E27FC236}">
                      <a16:creationId xmlns:a16="http://schemas.microsoft.com/office/drawing/2014/main" id="{EA22C524-2E6D-4BD1-895B-EE760A4E7C4E}"/>
                    </a:ext>
                  </a:extLst>
                </p14:cNvPr>
                <p14:cNvContentPartPr/>
                <p14:nvPr/>
              </p14:nvContentPartPr>
              <p14:xfrm>
                <a:off x="2633179" y="3856712"/>
                <a:ext cx="223920" cy="227520"/>
              </p14:xfrm>
            </p:contentPart>
          </mc:Choice>
          <mc:Fallback>
            <p:pic>
              <p:nvPicPr>
                <p:cNvPr id="773" name="Freihand 772">
                  <a:extLst>
                    <a:ext uri="{FF2B5EF4-FFF2-40B4-BE49-F238E27FC236}">
                      <a16:creationId xmlns:a16="http://schemas.microsoft.com/office/drawing/2014/main" id="{EA22C524-2E6D-4BD1-895B-EE760A4E7C4E}"/>
                    </a:ext>
                  </a:extLst>
                </p:cNvPr>
                <p:cNvPicPr/>
                <p:nvPr/>
              </p:nvPicPr>
              <p:blipFill>
                <a:blip r:embed="rId1264"/>
                <a:stretch>
                  <a:fillRect/>
                </a:stretch>
              </p:blipFill>
              <p:spPr>
                <a:xfrm>
                  <a:off x="2628859" y="3852392"/>
                  <a:ext cx="2325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774" name="Freihand 773">
                  <a:extLst>
                    <a:ext uri="{FF2B5EF4-FFF2-40B4-BE49-F238E27FC236}">
                      <a16:creationId xmlns:a16="http://schemas.microsoft.com/office/drawing/2014/main" id="{8956642C-A72A-4D6F-81F5-E5F4A51395FA}"/>
                    </a:ext>
                  </a:extLst>
                </p14:cNvPr>
                <p14:cNvContentPartPr/>
                <p14:nvPr/>
              </p14:nvContentPartPr>
              <p14:xfrm>
                <a:off x="2845579" y="3819632"/>
                <a:ext cx="75600" cy="85320"/>
              </p14:xfrm>
            </p:contentPart>
          </mc:Choice>
          <mc:Fallback>
            <p:pic>
              <p:nvPicPr>
                <p:cNvPr id="774" name="Freihand 773">
                  <a:extLst>
                    <a:ext uri="{FF2B5EF4-FFF2-40B4-BE49-F238E27FC236}">
                      <a16:creationId xmlns:a16="http://schemas.microsoft.com/office/drawing/2014/main" id="{8956642C-A72A-4D6F-81F5-E5F4A51395FA}"/>
                    </a:ext>
                  </a:extLst>
                </p:cNvPr>
                <p:cNvPicPr/>
                <p:nvPr/>
              </p:nvPicPr>
              <p:blipFill>
                <a:blip r:embed="rId1266"/>
                <a:stretch>
                  <a:fillRect/>
                </a:stretch>
              </p:blipFill>
              <p:spPr>
                <a:xfrm>
                  <a:off x="2841259" y="3815312"/>
                  <a:ext cx="84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75" name="Freihand 774">
                  <a:extLst>
                    <a:ext uri="{FF2B5EF4-FFF2-40B4-BE49-F238E27FC236}">
                      <a16:creationId xmlns:a16="http://schemas.microsoft.com/office/drawing/2014/main" id="{74DC0050-C13E-4E82-AB73-1851C7D65FA9}"/>
                    </a:ext>
                  </a:extLst>
                </p14:cNvPr>
                <p14:cNvContentPartPr/>
                <p14:nvPr/>
              </p14:nvContentPartPr>
              <p14:xfrm>
                <a:off x="2916139" y="3760232"/>
                <a:ext cx="26640" cy="122040"/>
              </p14:xfrm>
            </p:contentPart>
          </mc:Choice>
          <mc:Fallback>
            <p:pic>
              <p:nvPicPr>
                <p:cNvPr id="775" name="Freihand 774">
                  <a:extLst>
                    <a:ext uri="{FF2B5EF4-FFF2-40B4-BE49-F238E27FC236}">
                      <a16:creationId xmlns:a16="http://schemas.microsoft.com/office/drawing/2014/main" id="{74DC0050-C13E-4E82-AB73-1851C7D65FA9}"/>
                    </a:ext>
                  </a:extLst>
                </p:cNvPr>
                <p:cNvPicPr/>
                <p:nvPr/>
              </p:nvPicPr>
              <p:blipFill>
                <a:blip r:embed="rId1268"/>
                <a:stretch>
                  <a:fillRect/>
                </a:stretch>
              </p:blipFill>
              <p:spPr>
                <a:xfrm>
                  <a:off x="2911819" y="3755912"/>
                  <a:ext cx="35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776" name="Freihand 775">
                  <a:extLst>
                    <a:ext uri="{FF2B5EF4-FFF2-40B4-BE49-F238E27FC236}">
                      <a16:creationId xmlns:a16="http://schemas.microsoft.com/office/drawing/2014/main" id="{BDB367B9-E3BF-444D-B082-4D0CA5F8D64A}"/>
                    </a:ext>
                  </a:extLst>
                </p14:cNvPr>
                <p14:cNvContentPartPr/>
                <p14:nvPr/>
              </p14:nvContentPartPr>
              <p14:xfrm>
                <a:off x="2963299" y="3731432"/>
                <a:ext cx="163800" cy="118080"/>
              </p14:xfrm>
            </p:contentPart>
          </mc:Choice>
          <mc:Fallback>
            <p:pic>
              <p:nvPicPr>
                <p:cNvPr id="776" name="Freihand 775">
                  <a:extLst>
                    <a:ext uri="{FF2B5EF4-FFF2-40B4-BE49-F238E27FC236}">
                      <a16:creationId xmlns:a16="http://schemas.microsoft.com/office/drawing/2014/main" id="{BDB367B9-E3BF-444D-B082-4D0CA5F8D64A}"/>
                    </a:ext>
                  </a:extLst>
                </p:cNvPr>
                <p:cNvPicPr/>
                <p:nvPr/>
              </p:nvPicPr>
              <p:blipFill>
                <a:blip r:embed="rId1270"/>
                <a:stretch>
                  <a:fillRect/>
                </a:stretch>
              </p:blipFill>
              <p:spPr>
                <a:xfrm>
                  <a:off x="2958979" y="3727112"/>
                  <a:ext cx="172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77" name="Freihand 776">
                  <a:extLst>
                    <a:ext uri="{FF2B5EF4-FFF2-40B4-BE49-F238E27FC236}">
                      <a16:creationId xmlns:a16="http://schemas.microsoft.com/office/drawing/2014/main" id="{FF10AF2F-D6C2-427B-BCF4-82B180C5C265}"/>
                    </a:ext>
                  </a:extLst>
                </p14:cNvPr>
                <p14:cNvContentPartPr/>
                <p14:nvPr/>
              </p14:nvContentPartPr>
              <p14:xfrm>
                <a:off x="3124939" y="3677432"/>
                <a:ext cx="55440" cy="87840"/>
              </p14:xfrm>
            </p:contentPart>
          </mc:Choice>
          <mc:Fallback>
            <p:pic>
              <p:nvPicPr>
                <p:cNvPr id="777" name="Freihand 776">
                  <a:extLst>
                    <a:ext uri="{FF2B5EF4-FFF2-40B4-BE49-F238E27FC236}">
                      <a16:creationId xmlns:a16="http://schemas.microsoft.com/office/drawing/2014/main" id="{FF10AF2F-D6C2-427B-BCF4-82B180C5C265}"/>
                    </a:ext>
                  </a:extLst>
                </p:cNvPr>
                <p:cNvPicPr/>
                <p:nvPr/>
              </p:nvPicPr>
              <p:blipFill>
                <a:blip r:embed="rId1272"/>
                <a:stretch>
                  <a:fillRect/>
                </a:stretch>
              </p:blipFill>
              <p:spPr>
                <a:xfrm>
                  <a:off x="3120619" y="3673112"/>
                  <a:ext cx="64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78" name="Freihand 777">
                  <a:extLst>
                    <a:ext uri="{FF2B5EF4-FFF2-40B4-BE49-F238E27FC236}">
                      <a16:creationId xmlns:a16="http://schemas.microsoft.com/office/drawing/2014/main" id="{1B45847E-B73D-466D-B0A5-04FA00592013}"/>
                    </a:ext>
                  </a:extLst>
                </p14:cNvPr>
                <p14:cNvContentPartPr/>
                <p14:nvPr/>
              </p14:nvContentPartPr>
              <p14:xfrm>
                <a:off x="3201259" y="3584192"/>
                <a:ext cx="181800" cy="125280"/>
              </p14:xfrm>
            </p:contentPart>
          </mc:Choice>
          <mc:Fallback>
            <p:pic>
              <p:nvPicPr>
                <p:cNvPr id="778" name="Freihand 777">
                  <a:extLst>
                    <a:ext uri="{FF2B5EF4-FFF2-40B4-BE49-F238E27FC236}">
                      <a16:creationId xmlns:a16="http://schemas.microsoft.com/office/drawing/2014/main" id="{1B45847E-B73D-466D-B0A5-04FA00592013}"/>
                    </a:ext>
                  </a:extLst>
                </p:cNvPr>
                <p:cNvPicPr/>
                <p:nvPr/>
              </p:nvPicPr>
              <p:blipFill>
                <a:blip r:embed="rId1274"/>
                <a:stretch>
                  <a:fillRect/>
                </a:stretch>
              </p:blipFill>
              <p:spPr>
                <a:xfrm>
                  <a:off x="3196939" y="3579872"/>
                  <a:ext cx="190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79" name="Freihand 778">
                  <a:extLst>
                    <a:ext uri="{FF2B5EF4-FFF2-40B4-BE49-F238E27FC236}">
                      <a16:creationId xmlns:a16="http://schemas.microsoft.com/office/drawing/2014/main" id="{90DDA782-5985-47C6-8922-2AD77ECE0390}"/>
                    </a:ext>
                  </a:extLst>
                </p14:cNvPr>
                <p14:cNvContentPartPr/>
                <p14:nvPr/>
              </p14:nvContentPartPr>
              <p14:xfrm>
                <a:off x="2872939" y="3965072"/>
                <a:ext cx="135000" cy="126000"/>
              </p14:xfrm>
            </p:contentPart>
          </mc:Choice>
          <mc:Fallback>
            <p:pic>
              <p:nvPicPr>
                <p:cNvPr id="779" name="Freihand 778">
                  <a:extLst>
                    <a:ext uri="{FF2B5EF4-FFF2-40B4-BE49-F238E27FC236}">
                      <a16:creationId xmlns:a16="http://schemas.microsoft.com/office/drawing/2014/main" id="{90DDA782-5985-47C6-8922-2AD77ECE0390}"/>
                    </a:ext>
                  </a:extLst>
                </p:cNvPr>
                <p:cNvPicPr/>
                <p:nvPr/>
              </p:nvPicPr>
              <p:blipFill>
                <a:blip r:embed="rId1276"/>
                <a:stretch>
                  <a:fillRect/>
                </a:stretch>
              </p:blipFill>
              <p:spPr>
                <a:xfrm>
                  <a:off x="2868619" y="3960752"/>
                  <a:ext cx="143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80" name="Freihand 779">
                  <a:extLst>
                    <a:ext uri="{FF2B5EF4-FFF2-40B4-BE49-F238E27FC236}">
                      <a16:creationId xmlns:a16="http://schemas.microsoft.com/office/drawing/2014/main" id="{CB93F197-0123-4678-9F40-A0D99ABF3331}"/>
                    </a:ext>
                  </a:extLst>
                </p14:cNvPr>
                <p14:cNvContentPartPr/>
                <p14:nvPr/>
              </p14:nvContentPartPr>
              <p14:xfrm>
                <a:off x="3007219" y="3847352"/>
                <a:ext cx="208440" cy="189000"/>
              </p14:xfrm>
            </p:contentPart>
          </mc:Choice>
          <mc:Fallback>
            <p:pic>
              <p:nvPicPr>
                <p:cNvPr id="780" name="Freihand 779">
                  <a:extLst>
                    <a:ext uri="{FF2B5EF4-FFF2-40B4-BE49-F238E27FC236}">
                      <a16:creationId xmlns:a16="http://schemas.microsoft.com/office/drawing/2014/main" id="{CB93F197-0123-4678-9F40-A0D99ABF3331}"/>
                    </a:ext>
                  </a:extLst>
                </p:cNvPr>
                <p:cNvPicPr/>
                <p:nvPr/>
              </p:nvPicPr>
              <p:blipFill>
                <a:blip r:embed="rId1278"/>
                <a:stretch>
                  <a:fillRect/>
                </a:stretch>
              </p:blipFill>
              <p:spPr>
                <a:xfrm>
                  <a:off x="3002899" y="3843032"/>
                  <a:ext cx="217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81" name="Freihand 780">
                  <a:extLst>
                    <a:ext uri="{FF2B5EF4-FFF2-40B4-BE49-F238E27FC236}">
                      <a16:creationId xmlns:a16="http://schemas.microsoft.com/office/drawing/2014/main" id="{C3784360-02D9-49EE-96A9-9A87C49DCAB6}"/>
                    </a:ext>
                  </a:extLst>
                </p14:cNvPr>
                <p14:cNvContentPartPr/>
                <p14:nvPr/>
              </p14:nvContentPartPr>
              <p14:xfrm>
                <a:off x="2965459" y="3844472"/>
                <a:ext cx="75600" cy="29880"/>
              </p14:xfrm>
            </p:contentPart>
          </mc:Choice>
          <mc:Fallback>
            <p:pic>
              <p:nvPicPr>
                <p:cNvPr id="781" name="Freihand 780">
                  <a:extLst>
                    <a:ext uri="{FF2B5EF4-FFF2-40B4-BE49-F238E27FC236}">
                      <a16:creationId xmlns:a16="http://schemas.microsoft.com/office/drawing/2014/main" id="{C3784360-02D9-49EE-96A9-9A87C49DCAB6}"/>
                    </a:ext>
                  </a:extLst>
                </p:cNvPr>
                <p:cNvPicPr/>
                <p:nvPr/>
              </p:nvPicPr>
              <p:blipFill>
                <a:blip r:embed="rId1280"/>
                <a:stretch>
                  <a:fillRect/>
                </a:stretch>
              </p:blipFill>
              <p:spPr>
                <a:xfrm>
                  <a:off x="2961139" y="3840152"/>
                  <a:ext cx="84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782" name="Freihand 781">
                  <a:extLst>
                    <a:ext uri="{FF2B5EF4-FFF2-40B4-BE49-F238E27FC236}">
                      <a16:creationId xmlns:a16="http://schemas.microsoft.com/office/drawing/2014/main" id="{0F728FC0-8F41-4D7F-900B-3CC17E4D0E83}"/>
                    </a:ext>
                  </a:extLst>
                </p14:cNvPr>
                <p14:cNvContentPartPr/>
                <p14:nvPr/>
              </p14:nvContentPartPr>
              <p14:xfrm>
                <a:off x="3190099" y="3685352"/>
                <a:ext cx="311040" cy="232200"/>
              </p14:xfrm>
            </p:contentPart>
          </mc:Choice>
          <mc:Fallback>
            <p:pic>
              <p:nvPicPr>
                <p:cNvPr id="782" name="Freihand 781">
                  <a:extLst>
                    <a:ext uri="{FF2B5EF4-FFF2-40B4-BE49-F238E27FC236}">
                      <a16:creationId xmlns:a16="http://schemas.microsoft.com/office/drawing/2014/main" id="{0F728FC0-8F41-4D7F-900B-3CC17E4D0E83}"/>
                    </a:ext>
                  </a:extLst>
                </p:cNvPr>
                <p:cNvPicPr/>
                <p:nvPr/>
              </p:nvPicPr>
              <p:blipFill>
                <a:blip r:embed="rId1282"/>
                <a:stretch>
                  <a:fillRect/>
                </a:stretch>
              </p:blipFill>
              <p:spPr>
                <a:xfrm>
                  <a:off x="3185779" y="3681032"/>
                  <a:ext cx="3196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83" name="Freihand 782">
                  <a:extLst>
                    <a:ext uri="{FF2B5EF4-FFF2-40B4-BE49-F238E27FC236}">
                      <a16:creationId xmlns:a16="http://schemas.microsoft.com/office/drawing/2014/main" id="{9E8B85A5-2089-4662-BA99-67F1825A0732}"/>
                    </a:ext>
                  </a:extLst>
                </p14:cNvPr>
                <p14:cNvContentPartPr/>
                <p14:nvPr/>
              </p14:nvContentPartPr>
              <p14:xfrm>
                <a:off x="980779" y="3327512"/>
                <a:ext cx="2507760" cy="932760"/>
              </p14:xfrm>
            </p:contentPart>
          </mc:Choice>
          <mc:Fallback>
            <p:pic>
              <p:nvPicPr>
                <p:cNvPr id="783" name="Freihand 782">
                  <a:extLst>
                    <a:ext uri="{FF2B5EF4-FFF2-40B4-BE49-F238E27FC236}">
                      <a16:creationId xmlns:a16="http://schemas.microsoft.com/office/drawing/2014/main" id="{9E8B85A5-2089-4662-BA99-67F1825A0732}"/>
                    </a:ext>
                  </a:extLst>
                </p:cNvPr>
                <p:cNvPicPr/>
                <p:nvPr/>
              </p:nvPicPr>
              <p:blipFill>
                <a:blip r:embed="rId1284"/>
                <a:stretch>
                  <a:fillRect/>
                </a:stretch>
              </p:blipFill>
              <p:spPr>
                <a:xfrm>
                  <a:off x="976459" y="3323192"/>
                  <a:ext cx="2516400" cy="941400"/>
                </a:xfrm>
                <a:prstGeom prst="rect">
                  <a:avLst/>
                </a:prstGeom>
              </p:spPr>
            </p:pic>
          </mc:Fallback>
        </mc:AlternateContent>
      </p:gr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9">
            <p14:nvContentPartPr>
              <p14:cNvPr id="2" name="Freihand 1">
                <a:extLst>
                  <a:ext uri="{FF2B5EF4-FFF2-40B4-BE49-F238E27FC236}">
                    <a16:creationId xmlns:a16="http://schemas.microsoft.com/office/drawing/2014/main" id="{66CFC68D-3572-4FCC-9F46-89F23BA959EB}"/>
                  </a:ext>
                </a:extLst>
              </p14:cNvPr>
              <p14:cNvContentPartPr/>
              <p14:nvPr/>
            </p14:nvContentPartPr>
            <p14:xfrm>
              <a:off x="11842541" y="3873272"/>
              <a:ext cx="22320" cy="7560"/>
            </p14:xfrm>
          </p:contentPart>
        </mc:Choice>
        <mc:Fallback>
          <p:pic>
            <p:nvPicPr>
              <p:cNvPr id="2" name="Freihand 1">
                <a:extLst>
                  <a:ext uri="{FF2B5EF4-FFF2-40B4-BE49-F238E27FC236}">
                    <a16:creationId xmlns:a16="http://schemas.microsoft.com/office/drawing/2014/main" id="{66CFC68D-3572-4FCC-9F46-89F23BA959EB}"/>
                  </a:ext>
                </a:extLst>
              </p:cNvPr>
              <p:cNvPicPr/>
              <p:nvPr/>
            </p:nvPicPr>
            <p:blipFill>
              <a:blip r:embed="rId10"/>
              <a:stretch>
                <a:fillRect/>
              </a:stretch>
            </p:blipFill>
            <p:spPr>
              <a:xfrm>
                <a:off x="11838221" y="3868952"/>
                <a:ext cx="30960" cy="16200"/>
              </a:xfrm>
              <a:prstGeom prst="rect">
                <a:avLst/>
              </a:prstGeom>
            </p:spPr>
          </p:pic>
        </mc:Fallback>
      </mc:AlternateContent>
      <p:grpSp>
        <p:nvGrpSpPr>
          <p:cNvPr id="47" name="Gruppieren 46">
            <a:extLst>
              <a:ext uri="{FF2B5EF4-FFF2-40B4-BE49-F238E27FC236}">
                <a16:creationId xmlns:a16="http://schemas.microsoft.com/office/drawing/2014/main" id="{9C64CFA7-FC66-41E5-A6DD-E728DAED8F09}"/>
              </a:ext>
            </a:extLst>
          </p:cNvPr>
          <p:cNvGrpSpPr/>
          <p:nvPr/>
        </p:nvGrpSpPr>
        <p:grpSpPr>
          <a:xfrm>
            <a:off x="2348261" y="241952"/>
            <a:ext cx="1020240" cy="221040"/>
            <a:chOff x="2348261" y="241952"/>
            <a:chExt cx="1020240" cy="221040"/>
          </a:xfrm>
        </p:grpSpPr>
        <mc:AlternateContent xmlns:mc="http://schemas.openxmlformats.org/markup-compatibility/2006">
          <mc:Choice xmlns:p14="http://schemas.microsoft.com/office/powerpoint/2010/main" Requires="p14">
            <p:contentPart p14:bwMode="auto" r:id="rId11">
              <p14:nvContentPartPr>
                <p14:cNvPr id="35" name="Freihand 34">
                  <a:extLst>
                    <a:ext uri="{FF2B5EF4-FFF2-40B4-BE49-F238E27FC236}">
                      <a16:creationId xmlns:a16="http://schemas.microsoft.com/office/drawing/2014/main" id="{B73A4960-686E-43D1-9FEA-24C8602905E7}"/>
                    </a:ext>
                  </a:extLst>
                </p14:cNvPr>
                <p14:cNvContentPartPr/>
                <p14:nvPr/>
              </p14:nvContentPartPr>
              <p14:xfrm>
                <a:off x="2348261" y="256352"/>
                <a:ext cx="165600" cy="206640"/>
              </p14:xfrm>
            </p:contentPart>
          </mc:Choice>
          <mc:Fallback>
            <p:pic>
              <p:nvPicPr>
                <p:cNvPr id="35" name="Freihand 34">
                  <a:extLst>
                    <a:ext uri="{FF2B5EF4-FFF2-40B4-BE49-F238E27FC236}">
                      <a16:creationId xmlns:a16="http://schemas.microsoft.com/office/drawing/2014/main" id="{B73A4960-686E-43D1-9FEA-24C8602905E7}"/>
                    </a:ext>
                  </a:extLst>
                </p:cNvPr>
                <p:cNvPicPr/>
                <p:nvPr/>
              </p:nvPicPr>
              <p:blipFill>
                <a:blip r:embed="rId12"/>
                <a:stretch>
                  <a:fillRect/>
                </a:stretch>
              </p:blipFill>
              <p:spPr>
                <a:xfrm>
                  <a:off x="2343941" y="252032"/>
                  <a:ext cx="174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6" name="Freihand 35">
                  <a:extLst>
                    <a:ext uri="{FF2B5EF4-FFF2-40B4-BE49-F238E27FC236}">
                      <a16:creationId xmlns:a16="http://schemas.microsoft.com/office/drawing/2014/main" id="{8866699E-6601-4B37-96A5-8AC3A055AA4C}"/>
                    </a:ext>
                  </a:extLst>
                </p14:cNvPr>
                <p14:cNvContentPartPr/>
                <p14:nvPr/>
              </p14:nvContentPartPr>
              <p14:xfrm>
                <a:off x="2553461" y="241952"/>
                <a:ext cx="160920" cy="164520"/>
              </p14:xfrm>
            </p:contentPart>
          </mc:Choice>
          <mc:Fallback>
            <p:pic>
              <p:nvPicPr>
                <p:cNvPr id="36" name="Freihand 35">
                  <a:extLst>
                    <a:ext uri="{FF2B5EF4-FFF2-40B4-BE49-F238E27FC236}">
                      <a16:creationId xmlns:a16="http://schemas.microsoft.com/office/drawing/2014/main" id="{8866699E-6601-4B37-96A5-8AC3A055AA4C}"/>
                    </a:ext>
                  </a:extLst>
                </p:cNvPr>
                <p:cNvPicPr/>
                <p:nvPr/>
              </p:nvPicPr>
              <p:blipFill>
                <a:blip r:embed="rId14"/>
                <a:stretch>
                  <a:fillRect/>
                </a:stretch>
              </p:blipFill>
              <p:spPr>
                <a:xfrm>
                  <a:off x="2549141" y="237632"/>
                  <a:ext cx="169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9" name="Freihand 38">
                  <a:extLst>
                    <a:ext uri="{FF2B5EF4-FFF2-40B4-BE49-F238E27FC236}">
                      <a16:creationId xmlns:a16="http://schemas.microsoft.com/office/drawing/2014/main" id="{5054C1FB-11B9-43F8-B427-295D60FC9015}"/>
                    </a:ext>
                  </a:extLst>
                </p14:cNvPr>
                <p14:cNvContentPartPr/>
                <p14:nvPr/>
              </p14:nvContentPartPr>
              <p14:xfrm>
                <a:off x="2709701" y="245552"/>
                <a:ext cx="109440" cy="134640"/>
              </p14:xfrm>
            </p:contentPart>
          </mc:Choice>
          <mc:Fallback>
            <p:pic>
              <p:nvPicPr>
                <p:cNvPr id="39" name="Freihand 38">
                  <a:extLst>
                    <a:ext uri="{FF2B5EF4-FFF2-40B4-BE49-F238E27FC236}">
                      <a16:creationId xmlns:a16="http://schemas.microsoft.com/office/drawing/2014/main" id="{5054C1FB-11B9-43F8-B427-295D60FC9015}"/>
                    </a:ext>
                  </a:extLst>
                </p:cNvPr>
                <p:cNvPicPr/>
                <p:nvPr/>
              </p:nvPicPr>
              <p:blipFill>
                <a:blip r:embed="rId16"/>
                <a:stretch>
                  <a:fillRect/>
                </a:stretch>
              </p:blipFill>
              <p:spPr>
                <a:xfrm>
                  <a:off x="2705381" y="241232"/>
                  <a:ext cx="118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2" name="Freihand 41">
                  <a:extLst>
                    <a:ext uri="{FF2B5EF4-FFF2-40B4-BE49-F238E27FC236}">
                      <a16:creationId xmlns:a16="http://schemas.microsoft.com/office/drawing/2014/main" id="{BB5E7ED5-3993-4F01-B434-ECA780685DDF}"/>
                    </a:ext>
                  </a:extLst>
                </p14:cNvPr>
                <p14:cNvContentPartPr/>
                <p14:nvPr/>
              </p14:nvContentPartPr>
              <p14:xfrm>
                <a:off x="2871341" y="345632"/>
                <a:ext cx="164520" cy="92520"/>
              </p14:xfrm>
            </p:contentPart>
          </mc:Choice>
          <mc:Fallback>
            <p:pic>
              <p:nvPicPr>
                <p:cNvPr id="42" name="Freihand 41">
                  <a:extLst>
                    <a:ext uri="{FF2B5EF4-FFF2-40B4-BE49-F238E27FC236}">
                      <a16:creationId xmlns:a16="http://schemas.microsoft.com/office/drawing/2014/main" id="{BB5E7ED5-3993-4F01-B434-ECA780685DDF}"/>
                    </a:ext>
                  </a:extLst>
                </p:cNvPr>
                <p:cNvPicPr/>
                <p:nvPr/>
              </p:nvPicPr>
              <p:blipFill>
                <a:blip r:embed="rId18"/>
                <a:stretch>
                  <a:fillRect/>
                </a:stretch>
              </p:blipFill>
              <p:spPr>
                <a:xfrm>
                  <a:off x="2867021" y="341312"/>
                  <a:ext cx="173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4" name="Freihand 43">
                  <a:extLst>
                    <a:ext uri="{FF2B5EF4-FFF2-40B4-BE49-F238E27FC236}">
                      <a16:creationId xmlns:a16="http://schemas.microsoft.com/office/drawing/2014/main" id="{249554D9-9565-4945-B0B8-5C88E77E2344}"/>
                    </a:ext>
                  </a:extLst>
                </p14:cNvPr>
                <p14:cNvContentPartPr/>
                <p14:nvPr/>
              </p14:nvContentPartPr>
              <p14:xfrm>
                <a:off x="3036941" y="325472"/>
                <a:ext cx="165600" cy="96840"/>
              </p14:xfrm>
            </p:contentPart>
          </mc:Choice>
          <mc:Fallback>
            <p:pic>
              <p:nvPicPr>
                <p:cNvPr id="44" name="Freihand 43">
                  <a:extLst>
                    <a:ext uri="{FF2B5EF4-FFF2-40B4-BE49-F238E27FC236}">
                      <a16:creationId xmlns:a16="http://schemas.microsoft.com/office/drawing/2014/main" id="{249554D9-9565-4945-B0B8-5C88E77E2344}"/>
                    </a:ext>
                  </a:extLst>
                </p:cNvPr>
                <p:cNvPicPr/>
                <p:nvPr/>
              </p:nvPicPr>
              <p:blipFill>
                <a:blip r:embed="rId20"/>
                <a:stretch>
                  <a:fillRect/>
                </a:stretch>
              </p:blipFill>
              <p:spPr>
                <a:xfrm>
                  <a:off x="3032621" y="321152"/>
                  <a:ext cx="174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5" name="Freihand 44">
                  <a:extLst>
                    <a:ext uri="{FF2B5EF4-FFF2-40B4-BE49-F238E27FC236}">
                      <a16:creationId xmlns:a16="http://schemas.microsoft.com/office/drawing/2014/main" id="{31C68E68-51B2-46C5-A45C-9EB618D01FFE}"/>
                    </a:ext>
                  </a:extLst>
                </p14:cNvPr>
                <p14:cNvContentPartPr/>
                <p14:nvPr/>
              </p14:nvContentPartPr>
              <p14:xfrm>
                <a:off x="3166541" y="299912"/>
                <a:ext cx="129600" cy="127440"/>
              </p14:xfrm>
            </p:contentPart>
          </mc:Choice>
          <mc:Fallback>
            <p:pic>
              <p:nvPicPr>
                <p:cNvPr id="45" name="Freihand 44">
                  <a:extLst>
                    <a:ext uri="{FF2B5EF4-FFF2-40B4-BE49-F238E27FC236}">
                      <a16:creationId xmlns:a16="http://schemas.microsoft.com/office/drawing/2014/main" id="{31C68E68-51B2-46C5-A45C-9EB618D01FFE}"/>
                    </a:ext>
                  </a:extLst>
                </p:cNvPr>
                <p:cNvPicPr/>
                <p:nvPr/>
              </p:nvPicPr>
              <p:blipFill>
                <a:blip r:embed="rId22"/>
                <a:stretch>
                  <a:fillRect/>
                </a:stretch>
              </p:blipFill>
              <p:spPr>
                <a:xfrm>
                  <a:off x="3162221" y="295592"/>
                  <a:ext cx="138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6" name="Freihand 45">
                  <a:extLst>
                    <a:ext uri="{FF2B5EF4-FFF2-40B4-BE49-F238E27FC236}">
                      <a16:creationId xmlns:a16="http://schemas.microsoft.com/office/drawing/2014/main" id="{4F6EB0D4-7D7D-4568-81FB-6AD40F1482DE}"/>
                    </a:ext>
                  </a:extLst>
                </p14:cNvPr>
                <p14:cNvContentPartPr/>
                <p14:nvPr/>
              </p14:nvContentPartPr>
              <p14:xfrm>
                <a:off x="3261581" y="316832"/>
                <a:ext cx="106920" cy="109080"/>
              </p14:xfrm>
            </p:contentPart>
          </mc:Choice>
          <mc:Fallback>
            <p:pic>
              <p:nvPicPr>
                <p:cNvPr id="46" name="Freihand 45">
                  <a:extLst>
                    <a:ext uri="{FF2B5EF4-FFF2-40B4-BE49-F238E27FC236}">
                      <a16:creationId xmlns:a16="http://schemas.microsoft.com/office/drawing/2014/main" id="{4F6EB0D4-7D7D-4568-81FB-6AD40F1482DE}"/>
                    </a:ext>
                  </a:extLst>
                </p:cNvPr>
                <p:cNvPicPr/>
                <p:nvPr/>
              </p:nvPicPr>
              <p:blipFill>
                <a:blip r:embed="rId24"/>
                <a:stretch>
                  <a:fillRect/>
                </a:stretch>
              </p:blipFill>
              <p:spPr>
                <a:xfrm>
                  <a:off x="3257261" y="312512"/>
                  <a:ext cx="115560" cy="11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48" name="Freihand 47">
                <a:extLst>
                  <a:ext uri="{FF2B5EF4-FFF2-40B4-BE49-F238E27FC236}">
                    <a16:creationId xmlns:a16="http://schemas.microsoft.com/office/drawing/2014/main" id="{6577F39A-3A41-4CE6-BDC6-9D75AE855579}"/>
                  </a:ext>
                </a:extLst>
              </p14:cNvPr>
              <p14:cNvContentPartPr/>
              <p14:nvPr/>
            </p14:nvContentPartPr>
            <p14:xfrm>
              <a:off x="4266701" y="3518312"/>
              <a:ext cx="601920" cy="289080"/>
            </p14:xfrm>
          </p:contentPart>
        </mc:Choice>
        <mc:Fallback>
          <p:pic>
            <p:nvPicPr>
              <p:cNvPr id="48" name="Freihand 47">
                <a:extLst>
                  <a:ext uri="{FF2B5EF4-FFF2-40B4-BE49-F238E27FC236}">
                    <a16:creationId xmlns:a16="http://schemas.microsoft.com/office/drawing/2014/main" id="{6577F39A-3A41-4CE6-BDC6-9D75AE855579}"/>
                  </a:ext>
                </a:extLst>
              </p:cNvPr>
              <p:cNvPicPr/>
              <p:nvPr/>
            </p:nvPicPr>
            <p:blipFill>
              <a:blip r:embed="rId26"/>
              <a:stretch>
                <a:fillRect/>
              </a:stretch>
            </p:blipFill>
            <p:spPr>
              <a:xfrm>
                <a:off x="4262381" y="3513992"/>
                <a:ext cx="6105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9" name="Freihand 48">
                <a:extLst>
                  <a:ext uri="{FF2B5EF4-FFF2-40B4-BE49-F238E27FC236}">
                    <a16:creationId xmlns:a16="http://schemas.microsoft.com/office/drawing/2014/main" id="{CEFA8201-ABB7-43D5-98DA-9BA04FBF0A84}"/>
                  </a:ext>
                </a:extLst>
              </p14:cNvPr>
              <p14:cNvContentPartPr/>
              <p14:nvPr/>
            </p14:nvContentPartPr>
            <p14:xfrm>
              <a:off x="1598021" y="522392"/>
              <a:ext cx="739440" cy="448560"/>
            </p14:xfrm>
          </p:contentPart>
        </mc:Choice>
        <mc:Fallback>
          <p:pic>
            <p:nvPicPr>
              <p:cNvPr id="49" name="Freihand 48">
                <a:extLst>
                  <a:ext uri="{FF2B5EF4-FFF2-40B4-BE49-F238E27FC236}">
                    <a16:creationId xmlns:a16="http://schemas.microsoft.com/office/drawing/2014/main" id="{CEFA8201-ABB7-43D5-98DA-9BA04FBF0A84}"/>
                  </a:ext>
                </a:extLst>
              </p:cNvPr>
              <p:cNvPicPr/>
              <p:nvPr/>
            </p:nvPicPr>
            <p:blipFill>
              <a:blip r:embed="rId28"/>
              <a:stretch>
                <a:fillRect/>
              </a:stretch>
            </p:blipFill>
            <p:spPr>
              <a:xfrm>
                <a:off x="1593701" y="518072"/>
                <a:ext cx="748080" cy="457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0" name="Freihand 49">
                <a:extLst>
                  <a:ext uri="{FF2B5EF4-FFF2-40B4-BE49-F238E27FC236}">
                    <a16:creationId xmlns:a16="http://schemas.microsoft.com/office/drawing/2014/main" id="{7A29ECDD-7B90-42F6-86FD-FF06FC254D55}"/>
                  </a:ext>
                </a:extLst>
              </p14:cNvPr>
              <p14:cNvContentPartPr/>
              <p14:nvPr/>
            </p14:nvContentPartPr>
            <p14:xfrm>
              <a:off x="7353341" y="1929992"/>
              <a:ext cx="50400" cy="64800"/>
            </p14:xfrm>
          </p:contentPart>
        </mc:Choice>
        <mc:Fallback>
          <p:pic>
            <p:nvPicPr>
              <p:cNvPr id="50" name="Freihand 49">
                <a:extLst>
                  <a:ext uri="{FF2B5EF4-FFF2-40B4-BE49-F238E27FC236}">
                    <a16:creationId xmlns:a16="http://schemas.microsoft.com/office/drawing/2014/main" id="{7A29ECDD-7B90-42F6-86FD-FF06FC254D55}"/>
                  </a:ext>
                </a:extLst>
              </p:cNvPr>
              <p:cNvPicPr/>
              <p:nvPr/>
            </p:nvPicPr>
            <p:blipFill>
              <a:blip r:embed="rId30"/>
              <a:stretch>
                <a:fillRect/>
              </a:stretch>
            </p:blipFill>
            <p:spPr>
              <a:xfrm>
                <a:off x="7349021" y="1925672"/>
                <a:ext cx="59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7" name="Freihand 56">
                <a:extLst>
                  <a:ext uri="{FF2B5EF4-FFF2-40B4-BE49-F238E27FC236}">
                    <a16:creationId xmlns:a16="http://schemas.microsoft.com/office/drawing/2014/main" id="{CE556DB8-5864-40C5-B19E-139311642049}"/>
                  </a:ext>
                </a:extLst>
              </p14:cNvPr>
              <p14:cNvContentPartPr/>
              <p14:nvPr/>
            </p14:nvContentPartPr>
            <p14:xfrm>
              <a:off x="8035541" y="361112"/>
              <a:ext cx="821520" cy="70560"/>
            </p14:xfrm>
          </p:contentPart>
        </mc:Choice>
        <mc:Fallback>
          <p:pic>
            <p:nvPicPr>
              <p:cNvPr id="57" name="Freihand 56">
                <a:extLst>
                  <a:ext uri="{FF2B5EF4-FFF2-40B4-BE49-F238E27FC236}">
                    <a16:creationId xmlns:a16="http://schemas.microsoft.com/office/drawing/2014/main" id="{CE556DB8-5864-40C5-B19E-139311642049}"/>
                  </a:ext>
                </a:extLst>
              </p:cNvPr>
              <p:cNvPicPr/>
              <p:nvPr/>
            </p:nvPicPr>
            <p:blipFill>
              <a:blip r:embed="rId32"/>
              <a:stretch>
                <a:fillRect/>
              </a:stretch>
            </p:blipFill>
            <p:spPr>
              <a:xfrm>
                <a:off x="8031221" y="356792"/>
                <a:ext cx="830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8" name="Freihand 57">
                <a:extLst>
                  <a:ext uri="{FF2B5EF4-FFF2-40B4-BE49-F238E27FC236}">
                    <a16:creationId xmlns:a16="http://schemas.microsoft.com/office/drawing/2014/main" id="{0F8A36D0-6B49-457B-8E4F-63D104457B53}"/>
                  </a:ext>
                </a:extLst>
              </p14:cNvPr>
              <p14:cNvContentPartPr/>
              <p14:nvPr/>
            </p14:nvContentPartPr>
            <p14:xfrm>
              <a:off x="2356901" y="568832"/>
              <a:ext cx="1143720" cy="24840"/>
            </p14:xfrm>
          </p:contentPart>
        </mc:Choice>
        <mc:Fallback>
          <p:pic>
            <p:nvPicPr>
              <p:cNvPr id="58" name="Freihand 57">
                <a:extLst>
                  <a:ext uri="{FF2B5EF4-FFF2-40B4-BE49-F238E27FC236}">
                    <a16:creationId xmlns:a16="http://schemas.microsoft.com/office/drawing/2014/main" id="{0F8A36D0-6B49-457B-8E4F-63D104457B53}"/>
                  </a:ext>
                </a:extLst>
              </p:cNvPr>
              <p:cNvPicPr/>
              <p:nvPr/>
            </p:nvPicPr>
            <p:blipFill>
              <a:blip r:embed="rId34"/>
              <a:stretch>
                <a:fillRect/>
              </a:stretch>
            </p:blipFill>
            <p:spPr>
              <a:xfrm>
                <a:off x="2352581" y="564512"/>
                <a:ext cx="1152360" cy="33480"/>
              </a:xfrm>
              <a:prstGeom prst="rect">
                <a:avLst/>
              </a:prstGeom>
            </p:spPr>
          </p:pic>
        </mc:Fallback>
      </mc:AlternateContent>
      <p:grpSp>
        <p:nvGrpSpPr>
          <p:cNvPr id="89" name="Gruppieren 88">
            <a:extLst>
              <a:ext uri="{FF2B5EF4-FFF2-40B4-BE49-F238E27FC236}">
                <a16:creationId xmlns:a16="http://schemas.microsoft.com/office/drawing/2014/main" id="{D193C871-F83B-4E82-85FB-F971E99335CE}"/>
              </a:ext>
            </a:extLst>
          </p:cNvPr>
          <p:cNvGrpSpPr/>
          <p:nvPr/>
        </p:nvGrpSpPr>
        <p:grpSpPr>
          <a:xfrm>
            <a:off x="8333261" y="881672"/>
            <a:ext cx="781920" cy="48240"/>
            <a:chOff x="8333261" y="881672"/>
            <a:chExt cx="781920" cy="48240"/>
          </a:xfrm>
        </p:grpSpPr>
        <mc:AlternateContent xmlns:mc="http://schemas.openxmlformats.org/markup-compatibility/2006">
          <mc:Choice xmlns:p14="http://schemas.microsoft.com/office/powerpoint/2010/main" Requires="p14">
            <p:contentPart p14:bwMode="auto" r:id="rId35">
              <p14:nvContentPartPr>
                <p14:cNvPr id="87" name="Freihand 86">
                  <a:extLst>
                    <a:ext uri="{FF2B5EF4-FFF2-40B4-BE49-F238E27FC236}">
                      <a16:creationId xmlns:a16="http://schemas.microsoft.com/office/drawing/2014/main" id="{075B128E-E152-4705-947B-D66DBB8769E0}"/>
                    </a:ext>
                  </a:extLst>
                </p14:cNvPr>
                <p14:cNvContentPartPr/>
                <p14:nvPr/>
              </p14:nvContentPartPr>
              <p14:xfrm>
                <a:off x="8353061" y="901832"/>
                <a:ext cx="28080" cy="1440"/>
              </p14:xfrm>
            </p:contentPart>
          </mc:Choice>
          <mc:Fallback>
            <p:pic>
              <p:nvPicPr>
                <p:cNvPr id="87" name="Freihand 86">
                  <a:extLst>
                    <a:ext uri="{FF2B5EF4-FFF2-40B4-BE49-F238E27FC236}">
                      <a16:creationId xmlns:a16="http://schemas.microsoft.com/office/drawing/2014/main" id="{075B128E-E152-4705-947B-D66DBB8769E0}"/>
                    </a:ext>
                  </a:extLst>
                </p:cNvPr>
                <p:cNvPicPr/>
                <p:nvPr/>
              </p:nvPicPr>
              <p:blipFill>
                <a:blip r:embed="rId36"/>
                <a:stretch>
                  <a:fillRect/>
                </a:stretch>
              </p:blipFill>
              <p:spPr>
                <a:xfrm>
                  <a:off x="8348741" y="897512"/>
                  <a:ext cx="367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8" name="Freihand 87">
                  <a:extLst>
                    <a:ext uri="{FF2B5EF4-FFF2-40B4-BE49-F238E27FC236}">
                      <a16:creationId xmlns:a16="http://schemas.microsoft.com/office/drawing/2014/main" id="{F1FB5E03-AF66-4D63-889E-FA4B05458F9B}"/>
                    </a:ext>
                  </a:extLst>
                </p14:cNvPr>
                <p14:cNvContentPartPr/>
                <p14:nvPr/>
              </p14:nvContentPartPr>
              <p14:xfrm>
                <a:off x="8333261" y="881672"/>
                <a:ext cx="781920" cy="48240"/>
              </p14:xfrm>
            </p:contentPart>
          </mc:Choice>
          <mc:Fallback>
            <p:pic>
              <p:nvPicPr>
                <p:cNvPr id="88" name="Freihand 87">
                  <a:extLst>
                    <a:ext uri="{FF2B5EF4-FFF2-40B4-BE49-F238E27FC236}">
                      <a16:creationId xmlns:a16="http://schemas.microsoft.com/office/drawing/2014/main" id="{F1FB5E03-AF66-4D63-889E-FA4B05458F9B}"/>
                    </a:ext>
                  </a:extLst>
                </p:cNvPr>
                <p:cNvPicPr/>
                <p:nvPr/>
              </p:nvPicPr>
              <p:blipFill>
                <a:blip r:embed="rId38"/>
                <a:stretch>
                  <a:fillRect/>
                </a:stretch>
              </p:blipFill>
              <p:spPr>
                <a:xfrm>
                  <a:off x="8328941" y="877352"/>
                  <a:ext cx="790560" cy="5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90" name="Freihand 89">
                <a:extLst>
                  <a:ext uri="{FF2B5EF4-FFF2-40B4-BE49-F238E27FC236}">
                    <a16:creationId xmlns:a16="http://schemas.microsoft.com/office/drawing/2014/main" id="{3BF82C53-6816-47E1-86AA-A8E7BB4195DC}"/>
                  </a:ext>
                </a:extLst>
              </p14:cNvPr>
              <p14:cNvContentPartPr/>
              <p14:nvPr/>
            </p14:nvContentPartPr>
            <p14:xfrm>
              <a:off x="2335661" y="545072"/>
              <a:ext cx="1154880" cy="87480"/>
            </p14:xfrm>
          </p:contentPart>
        </mc:Choice>
        <mc:Fallback>
          <p:pic>
            <p:nvPicPr>
              <p:cNvPr id="90" name="Freihand 89">
                <a:extLst>
                  <a:ext uri="{FF2B5EF4-FFF2-40B4-BE49-F238E27FC236}">
                    <a16:creationId xmlns:a16="http://schemas.microsoft.com/office/drawing/2014/main" id="{3BF82C53-6816-47E1-86AA-A8E7BB4195DC}"/>
                  </a:ext>
                </a:extLst>
              </p:cNvPr>
              <p:cNvPicPr/>
              <p:nvPr/>
            </p:nvPicPr>
            <p:blipFill>
              <a:blip r:embed="rId40"/>
              <a:stretch>
                <a:fillRect/>
              </a:stretch>
            </p:blipFill>
            <p:spPr>
              <a:xfrm>
                <a:off x="2331341" y="540752"/>
                <a:ext cx="1163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1" name="Freihand 90">
                <a:extLst>
                  <a:ext uri="{FF2B5EF4-FFF2-40B4-BE49-F238E27FC236}">
                    <a16:creationId xmlns:a16="http://schemas.microsoft.com/office/drawing/2014/main" id="{A5EB8397-C53E-443D-8150-60C527FB84CA}"/>
                  </a:ext>
                </a:extLst>
              </p14:cNvPr>
              <p14:cNvContentPartPr/>
              <p14:nvPr/>
            </p14:nvContentPartPr>
            <p14:xfrm>
              <a:off x="1925621" y="1926752"/>
              <a:ext cx="8640" cy="36000"/>
            </p14:xfrm>
          </p:contentPart>
        </mc:Choice>
        <mc:Fallback>
          <p:pic>
            <p:nvPicPr>
              <p:cNvPr id="91" name="Freihand 90">
                <a:extLst>
                  <a:ext uri="{FF2B5EF4-FFF2-40B4-BE49-F238E27FC236}">
                    <a16:creationId xmlns:a16="http://schemas.microsoft.com/office/drawing/2014/main" id="{A5EB8397-C53E-443D-8150-60C527FB84CA}"/>
                  </a:ext>
                </a:extLst>
              </p:cNvPr>
              <p:cNvPicPr/>
              <p:nvPr/>
            </p:nvPicPr>
            <p:blipFill>
              <a:blip r:embed="rId42"/>
              <a:stretch>
                <a:fillRect/>
              </a:stretch>
            </p:blipFill>
            <p:spPr>
              <a:xfrm>
                <a:off x="1921301" y="1922432"/>
                <a:ext cx="17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5" name="Freihand 104">
                <a:extLst>
                  <a:ext uri="{FF2B5EF4-FFF2-40B4-BE49-F238E27FC236}">
                    <a16:creationId xmlns:a16="http://schemas.microsoft.com/office/drawing/2014/main" id="{BECCDCA0-441B-4B00-9DDF-737FEE9B5CA1}"/>
                  </a:ext>
                </a:extLst>
              </p14:cNvPr>
              <p14:cNvContentPartPr/>
              <p14:nvPr/>
            </p14:nvContentPartPr>
            <p14:xfrm>
              <a:off x="3967901" y="298832"/>
              <a:ext cx="253440" cy="212400"/>
            </p14:xfrm>
          </p:contentPart>
        </mc:Choice>
        <mc:Fallback>
          <p:pic>
            <p:nvPicPr>
              <p:cNvPr id="105" name="Freihand 104">
                <a:extLst>
                  <a:ext uri="{FF2B5EF4-FFF2-40B4-BE49-F238E27FC236}">
                    <a16:creationId xmlns:a16="http://schemas.microsoft.com/office/drawing/2014/main" id="{BECCDCA0-441B-4B00-9DDF-737FEE9B5CA1}"/>
                  </a:ext>
                </a:extLst>
              </p:cNvPr>
              <p:cNvPicPr/>
              <p:nvPr/>
            </p:nvPicPr>
            <p:blipFill>
              <a:blip r:embed="rId44"/>
              <a:stretch>
                <a:fillRect/>
              </a:stretch>
            </p:blipFill>
            <p:spPr>
              <a:xfrm>
                <a:off x="3963581" y="294512"/>
                <a:ext cx="2620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7" name="Freihand 106">
                <a:extLst>
                  <a:ext uri="{FF2B5EF4-FFF2-40B4-BE49-F238E27FC236}">
                    <a16:creationId xmlns:a16="http://schemas.microsoft.com/office/drawing/2014/main" id="{FD80AE6C-DD77-46D8-86CB-758F7EF4C68B}"/>
                  </a:ext>
                </a:extLst>
              </p14:cNvPr>
              <p14:cNvContentPartPr/>
              <p14:nvPr/>
            </p14:nvContentPartPr>
            <p14:xfrm>
              <a:off x="1551221" y="539312"/>
              <a:ext cx="827640" cy="416160"/>
            </p14:xfrm>
          </p:contentPart>
        </mc:Choice>
        <mc:Fallback>
          <p:pic>
            <p:nvPicPr>
              <p:cNvPr id="107" name="Freihand 106">
                <a:extLst>
                  <a:ext uri="{FF2B5EF4-FFF2-40B4-BE49-F238E27FC236}">
                    <a16:creationId xmlns:a16="http://schemas.microsoft.com/office/drawing/2014/main" id="{FD80AE6C-DD77-46D8-86CB-758F7EF4C68B}"/>
                  </a:ext>
                </a:extLst>
              </p:cNvPr>
              <p:cNvPicPr/>
              <p:nvPr/>
            </p:nvPicPr>
            <p:blipFill>
              <a:blip r:embed="rId46"/>
              <a:stretch>
                <a:fillRect/>
              </a:stretch>
            </p:blipFill>
            <p:spPr>
              <a:xfrm>
                <a:off x="1546901" y="534992"/>
                <a:ext cx="836280" cy="424800"/>
              </a:xfrm>
              <a:prstGeom prst="rect">
                <a:avLst/>
              </a:prstGeom>
            </p:spPr>
          </p:pic>
        </mc:Fallback>
      </mc:AlternateContent>
      <p:grpSp>
        <p:nvGrpSpPr>
          <p:cNvPr id="121" name="Gruppieren 120">
            <a:extLst>
              <a:ext uri="{FF2B5EF4-FFF2-40B4-BE49-F238E27FC236}">
                <a16:creationId xmlns:a16="http://schemas.microsoft.com/office/drawing/2014/main" id="{1A892D83-6FB4-4973-A7E2-32FEDD56913E}"/>
              </a:ext>
            </a:extLst>
          </p:cNvPr>
          <p:cNvGrpSpPr/>
          <p:nvPr/>
        </p:nvGrpSpPr>
        <p:grpSpPr>
          <a:xfrm>
            <a:off x="3964301" y="336632"/>
            <a:ext cx="1313280" cy="548640"/>
            <a:chOff x="3964301" y="336632"/>
            <a:chExt cx="1313280" cy="548640"/>
          </a:xfrm>
        </p:grpSpPr>
        <mc:AlternateContent xmlns:mc="http://schemas.openxmlformats.org/markup-compatibility/2006">
          <mc:Choice xmlns:p14="http://schemas.microsoft.com/office/powerpoint/2010/main" Requires="p14">
            <p:contentPart p14:bwMode="auto" r:id="rId47">
              <p14:nvContentPartPr>
                <p14:cNvPr id="92" name="Freihand 91">
                  <a:extLst>
                    <a:ext uri="{FF2B5EF4-FFF2-40B4-BE49-F238E27FC236}">
                      <a16:creationId xmlns:a16="http://schemas.microsoft.com/office/drawing/2014/main" id="{7897DB11-B87B-46A5-B8C5-E13F585BB7CC}"/>
                    </a:ext>
                  </a:extLst>
                </p14:cNvPr>
                <p14:cNvContentPartPr/>
                <p14:nvPr/>
              </p14:nvContentPartPr>
              <p14:xfrm>
                <a:off x="4058261" y="385232"/>
                <a:ext cx="95400" cy="149760"/>
              </p14:xfrm>
            </p:contentPart>
          </mc:Choice>
          <mc:Fallback>
            <p:pic>
              <p:nvPicPr>
                <p:cNvPr id="92" name="Freihand 91">
                  <a:extLst>
                    <a:ext uri="{FF2B5EF4-FFF2-40B4-BE49-F238E27FC236}">
                      <a16:creationId xmlns:a16="http://schemas.microsoft.com/office/drawing/2014/main" id="{7897DB11-B87B-46A5-B8C5-E13F585BB7CC}"/>
                    </a:ext>
                  </a:extLst>
                </p:cNvPr>
                <p:cNvPicPr/>
                <p:nvPr/>
              </p:nvPicPr>
              <p:blipFill>
                <a:blip r:embed="rId48"/>
                <a:stretch>
                  <a:fillRect/>
                </a:stretch>
              </p:blipFill>
              <p:spPr>
                <a:xfrm>
                  <a:off x="4053941" y="380912"/>
                  <a:ext cx="104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3" name="Freihand 92">
                  <a:extLst>
                    <a:ext uri="{FF2B5EF4-FFF2-40B4-BE49-F238E27FC236}">
                      <a16:creationId xmlns:a16="http://schemas.microsoft.com/office/drawing/2014/main" id="{22F43BF3-EB32-45F8-B15E-E6205D1832A3}"/>
                    </a:ext>
                  </a:extLst>
                </p14:cNvPr>
                <p14:cNvContentPartPr/>
                <p14:nvPr/>
              </p14:nvContentPartPr>
              <p14:xfrm>
                <a:off x="3964301" y="519872"/>
                <a:ext cx="218880" cy="24120"/>
              </p14:xfrm>
            </p:contentPart>
          </mc:Choice>
          <mc:Fallback>
            <p:pic>
              <p:nvPicPr>
                <p:cNvPr id="93" name="Freihand 92">
                  <a:extLst>
                    <a:ext uri="{FF2B5EF4-FFF2-40B4-BE49-F238E27FC236}">
                      <a16:creationId xmlns:a16="http://schemas.microsoft.com/office/drawing/2014/main" id="{22F43BF3-EB32-45F8-B15E-E6205D1832A3}"/>
                    </a:ext>
                  </a:extLst>
                </p:cNvPr>
                <p:cNvPicPr/>
                <p:nvPr/>
              </p:nvPicPr>
              <p:blipFill>
                <a:blip r:embed="rId50"/>
                <a:stretch>
                  <a:fillRect/>
                </a:stretch>
              </p:blipFill>
              <p:spPr>
                <a:xfrm>
                  <a:off x="3959981" y="515552"/>
                  <a:ext cx="2275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4" name="Freihand 93">
                  <a:extLst>
                    <a:ext uri="{FF2B5EF4-FFF2-40B4-BE49-F238E27FC236}">
                      <a16:creationId xmlns:a16="http://schemas.microsoft.com/office/drawing/2014/main" id="{CCAB9E18-E09C-479C-BF8A-2CBF0165A0D0}"/>
                    </a:ext>
                  </a:extLst>
                </p14:cNvPr>
                <p14:cNvContentPartPr/>
                <p14:nvPr/>
              </p14:nvContentPartPr>
              <p14:xfrm>
                <a:off x="4024781" y="573152"/>
                <a:ext cx="9360" cy="175680"/>
              </p14:xfrm>
            </p:contentPart>
          </mc:Choice>
          <mc:Fallback>
            <p:pic>
              <p:nvPicPr>
                <p:cNvPr id="94" name="Freihand 93">
                  <a:extLst>
                    <a:ext uri="{FF2B5EF4-FFF2-40B4-BE49-F238E27FC236}">
                      <a16:creationId xmlns:a16="http://schemas.microsoft.com/office/drawing/2014/main" id="{CCAB9E18-E09C-479C-BF8A-2CBF0165A0D0}"/>
                    </a:ext>
                  </a:extLst>
                </p:cNvPr>
                <p:cNvPicPr/>
                <p:nvPr/>
              </p:nvPicPr>
              <p:blipFill>
                <a:blip r:embed="rId52"/>
                <a:stretch>
                  <a:fillRect/>
                </a:stretch>
              </p:blipFill>
              <p:spPr>
                <a:xfrm>
                  <a:off x="4020461" y="568832"/>
                  <a:ext cx="18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5" name="Freihand 94">
                  <a:extLst>
                    <a:ext uri="{FF2B5EF4-FFF2-40B4-BE49-F238E27FC236}">
                      <a16:creationId xmlns:a16="http://schemas.microsoft.com/office/drawing/2014/main" id="{64910768-7AD4-4EB2-8F95-C1608FF3EAF1}"/>
                    </a:ext>
                  </a:extLst>
                </p14:cNvPr>
                <p14:cNvContentPartPr/>
                <p14:nvPr/>
              </p14:nvContentPartPr>
              <p14:xfrm>
                <a:off x="3979061" y="565592"/>
                <a:ext cx="141480" cy="71280"/>
              </p14:xfrm>
            </p:contentPart>
          </mc:Choice>
          <mc:Fallback>
            <p:pic>
              <p:nvPicPr>
                <p:cNvPr id="95" name="Freihand 94">
                  <a:extLst>
                    <a:ext uri="{FF2B5EF4-FFF2-40B4-BE49-F238E27FC236}">
                      <a16:creationId xmlns:a16="http://schemas.microsoft.com/office/drawing/2014/main" id="{64910768-7AD4-4EB2-8F95-C1608FF3EAF1}"/>
                    </a:ext>
                  </a:extLst>
                </p:cNvPr>
                <p:cNvPicPr/>
                <p:nvPr/>
              </p:nvPicPr>
              <p:blipFill>
                <a:blip r:embed="rId54"/>
                <a:stretch>
                  <a:fillRect/>
                </a:stretch>
              </p:blipFill>
              <p:spPr>
                <a:xfrm>
                  <a:off x="3974741" y="561272"/>
                  <a:ext cx="150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6" name="Freihand 95">
                  <a:extLst>
                    <a:ext uri="{FF2B5EF4-FFF2-40B4-BE49-F238E27FC236}">
                      <a16:creationId xmlns:a16="http://schemas.microsoft.com/office/drawing/2014/main" id="{0F7E150A-A497-4835-9B16-8FD4DD672CD1}"/>
                    </a:ext>
                  </a:extLst>
                </p14:cNvPr>
                <p14:cNvContentPartPr/>
                <p14:nvPr/>
              </p14:nvContentPartPr>
              <p14:xfrm>
                <a:off x="4244021" y="505832"/>
                <a:ext cx="150840" cy="44640"/>
              </p14:xfrm>
            </p:contentPart>
          </mc:Choice>
          <mc:Fallback>
            <p:pic>
              <p:nvPicPr>
                <p:cNvPr id="96" name="Freihand 95">
                  <a:extLst>
                    <a:ext uri="{FF2B5EF4-FFF2-40B4-BE49-F238E27FC236}">
                      <a16:creationId xmlns:a16="http://schemas.microsoft.com/office/drawing/2014/main" id="{0F7E150A-A497-4835-9B16-8FD4DD672CD1}"/>
                    </a:ext>
                  </a:extLst>
                </p:cNvPr>
                <p:cNvPicPr/>
                <p:nvPr/>
              </p:nvPicPr>
              <p:blipFill>
                <a:blip r:embed="rId56"/>
                <a:stretch>
                  <a:fillRect/>
                </a:stretch>
              </p:blipFill>
              <p:spPr>
                <a:xfrm>
                  <a:off x="4239701" y="501512"/>
                  <a:ext cx="159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7" name="Freihand 96">
                  <a:extLst>
                    <a:ext uri="{FF2B5EF4-FFF2-40B4-BE49-F238E27FC236}">
                      <a16:creationId xmlns:a16="http://schemas.microsoft.com/office/drawing/2014/main" id="{7DC5B75E-793E-457C-82A3-C43FC48BBD8D}"/>
                    </a:ext>
                  </a:extLst>
                </p14:cNvPr>
                <p14:cNvContentPartPr/>
                <p14:nvPr/>
              </p14:nvContentPartPr>
              <p14:xfrm>
                <a:off x="4444901" y="433472"/>
                <a:ext cx="110520" cy="119520"/>
              </p14:xfrm>
            </p:contentPart>
          </mc:Choice>
          <mc:Fallback>
            <p:pic>
              <p:nvPicPr>
                <p:cNvPr id="97" name="Freihand 96">
                  <a:extLst>
                    <a:ext uri="{FF2B5EF4-FFF2-40B4-BE49-F238E27FC236}">
                      <a16:creationId xmlns:a16="http://schemas.microsoft.com/office/drawing/2014/main" id="{7DC5B75E-793E-457C-82A3-C43FC48BBD8D}"/>
                    </a:ext>
                  </a:extLst>
                </p:cNvPr>
                <p:cNvPicPr/>
                <p:nvPr/>
              </p:nvPicPr>
              <p:blipFill>
                <a:blip r:embed="rId58"/>
                <a:stretch>
                  <a:fillRect/>
                </a:stretch>
              </p:blipFill>
              <p:spPr>
                <a:xfrm>
                  <a:off x="4440581" y="429152"/>
                  <a:ext cx="119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8" name="Freihand 97">
                  <a:extLst>
                    <a:ext uri="{FF2B5EF4-FFF2-40B4-BE49-F238E27FC236}">
                      <a16:creationId xmlns:a16="http://schemas.microsoft.com/office/drawing/2014/main" id="{12A6C2E4-94CB-4748-A784-9186482C298B}"/>
                    </a:ext>
                  </a:extLst>
                </p14:cNvPr>
                <p14:cNvContentPartPr/>
                <p14:nvPr/>
              </p14:nvContentPartPr>
              <p14:xfrm>
                <a:off x="4560101" y="385592"/>
                <a:ext cx="49320" cy="140760"/>
              </p14:xfrm>
            </p:contentPart>
          </mc:Choice>
          <mc:Fallback>
            <p:pic>
              <p:nvPicPr>
                <p:cNvPr id="98" name="Freihand 97">
                  <a:extLst>
                    <a:ext uri="{FF2B5EF4-FFF2-40B4-BE49-F238E27FC236}">
                      <a16:creationId xmlns:a16="http://schemas.microsoft.com/office/drawing/2014/main" id="{12A6C2E4-94CB-4748-A784-9186482C298B}"/>
                    </a:ext>
                  </a:extLst>
                </p:cNvPr>
                <p:cNvPicPr/>
                <p:nvPr/>
              </p:nvPicPr>
              <p:blipFill>
                <a:blip r:embed="rId60"/>
                <a:stretch>
                  <a:fillRect/>
                </a:stretch>
              </p:blipFill>
              <p:spPr>
                <a:xfrm>
                  <a:off x="4555781" y="381272"/>
                  <a:ext cx="579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9" name="Freihand 98">
                  <a:extLst>
                    <a:ext uri="{FF2B5EF4-FFF2-40B4-BE49-F238E27FC236}">
                      <a16:creationId xmlns:a16="http://schemas.microsoft.com/office/drawing/2014/main" id="{8971D934-BDC7-43F3-8156-22F6BD87F1E0}"/>
                    </a:ext>
                  </a:extLst>
                </p14:cNvPr>
                <p14:cNvContentPartPr/>
                <p14:nvPr/>
              </p14:nvContentPartPr>
              <p14:xfrm>
                <a:off x="4644341" y="425552"/>
                <a:ext cx="86400" cy="49680"/>
              </p14:xfrm>
            </p:contentPart>
          </mc:Choice>
          <mc:Fallback>
            <p:pic>
              <p:nvPicPr>
                <p:cNvPr id="99" name="Freihand 98">
                  <a:extLst>
                    <a:ext uri="{FF2B5EF4-FFF2-40B4-BE49-F238E27FC236}">
                      <a16:creationId xmlns:a16="http://schemas.microsoft.com/office/drawing/2014/main" id="{8971D934-BDC7-43F3-8156-22F6BD87F1E0}"/>
                    </a:ext>
                  </a:extLst>
                </p:cNvPr>
                <p:cNvPicPr/>
                <p:nvPr/>
              </p:nvPicPr>
              <p:blipFill>
                <a:blip r:embed="rId62"/>
                <a:stretch>
                  <a:fillRect/>
                </a:stretch>
              </p:blipFill>
              <p:spPr>
                <a:xfrm>
                  <a:off x="4640021" y="421232"/>
                  <a:ext cx="95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0" name="Freihand 99">
                  <a:extLst>
                    <a:ext uri="{FF2B5EF4-FFF2-40B4-BE49-F238E27FC236}">
                      <a16:creationId xmlns:a16="http://schemas.microsoft.com/office/drawing/2014/main" id="{37EC6E27-827F-48B0-8EC1-35CFFED2758C}"/>
                    </a:ext>
                  </a:extLst>
                </p14:cNvPr>
                <p14:cNvContentPartPr/>
                <p14:nvPr/>
              </p14:nvContentPartPr>
              <p14:xfrm>
                <a:off x="4700141" y="435272"/>
                <a:ext cx="83160" cy="128880"/>
              </p14:xfrm>
            </p:contentPart>
          </mc:Choice>
          <mc:Fallback>
            <p:pic>
              <p:nvPicPr>
                <p:cNvPr id="100" name="Freihand 99">
                  <a:extLst>
                    <a:ext uri="{FF2B5EF4-FFF2-40B4-BE49-F238E27FC236}">
                      <a16:creationId xmlns:a16="http://schemas.microsoft.com/office/drawing/2014/main" id="{37EC6E27-827F-48B0-8EC1-35CFFED2758C}"/>
                    </a:ext>
                  </a:extLst>
                </p:cNvPr>
                <p:cNvPicPr/>
                <p:nvPr/>
              </p:nvPicPr>
              <p:blipFill>
                <a:blip r:embed="rId64"/>
                <a:stretch>
                  <a:fillRect/>
                </a:stretch>
              </p:blipFill>
              <p:spPr>
                <a:xfrm>
                  <a:off x="4695821" y="430952"/>
                  <a:ext cx="91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1" name="Freihand 100">
                  <a:extLst>
                    <a:ext uri="{FF2B5EF4-FFF2-40B4-BE49-F238E27FC236}">
                      <a16:creationId xmlns:a16="http://schemas.microsoft.com/office/drawing/2014/main" id="{8D7DC4FD-CF2C-494F-B39D-3758CA6D50D9}"/>
                    </a:ext>
                  </a:extLst>
                </p14:cNvPr>
                <p14:cNvContentPartPr/>
                <p14:nvPr/>
              </p14:nvContentPartPr>
              <p14:xfrm>
                <a:off x="4868621" y="419072"/>
                <a:ext cx="64440" cy="90720"/>
              </p14:xfrm>
            </p:contentPart>
          </mc:Choice>
          <mc:Fallback>
            <p:pic>
              <p:nvPicPr>
                <p:cNvPr id="101" name="Freihand 100">
                  <a:extLst>
                    <a:ext uri="{FF2B5EF4-FFF2-40B4-BE49-F238E27FC236}">
                      <a16:creationId xmlns:a16="http://schemas.microsoft.com/office/drawing/2014/main" id="{8D7DC4FD-CF2C-494F-B39D-3758CA6D50D9}"/>
                    </a:ext>
                  </a:extLst>
                </p:cNvPr>
                <p:cNvPicPr/>
                <p:nvPr/>
              </p:nvPicPr>
              <p:blipFill>
                <a:blip r:embed="rId66"/>
                <a:stretch>
                  <a:fillRect/>
                </a:stretch>
              </p:blipFill>
              <p:spPr>
                <a:xfrm>
                  <a:off x="4864301" y="414752"/>
                  <a:ext cx="73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2" name="Freihand 101">
                  <a:extLst>
                    <a:ext uri="{FF2B5EF4-FFF2-40B4-BE49-F238E27FC236}">
                      <a16:creationId xmlns:a16="http://schemas.microsoft.com/office/drawing/2014/main" id="{BAD5C32A-8ACF-4C27-8F1C-C84D2DC543A5}"/>
                    </a:ext>
                  </a:extLst>
                </p14:cNvPr>
                <p14:cNvContentPartPr/>
                <p14:nvPr/>
              </p14:nvContentPartPr>
              <p14:xfrm>
                <a:off x="4881941" y="364712"/>
                <a:ext cx="19800" cy="11520"/>
              </p14:xfrm>
            </p:contentPart>
          </mc:Choice>
          <mc:Fallback>
            <p:pic>
              <p:nvPicPr>
                <p:cNvPr id="102" name="Freihand 101">
                  <a:extLst>
                    <a:ext uri="{FF2B5EF4-FFF2-40B4-BE49-F238E27FC236}">
                      <a16:creationId xmlns:a16="http://schemas.microsoft.com/office/drawing/2014/main" id="{BAD5C32A-8ACF-4C27-8F1C-C84D2DC543A5}"/>
                    </a:ext>
                  </a:extLst>
                </p:cNvPr>
                <p:cNvPicPr/>
                <p:nvPr/>
              </p:nvPicPr>
              <p:blipFill>
                <a:blip r:embed="rId68"/>
                <a:stretch>
                  <a:fillRect/>
                </a:stretch>
              </p:blipFill>
              <p:spPr>
                <a:xfrm>
                  <a:off x="4877621" y="360392"/>
                  <a:ext cx="28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3" name="Freihand 102">
                  <a:extLst>
                    <a:ext uri="{FF2B5EF4-FFF2-40B4-BE49-F238E27FC236}">
                      <a16:creationId xmlns:a16="http://schemas.microsoft.com/office/drawing/2014/main" id="{F8DB10ED-FE74-4D30-BFA5-39B34939B464}"/>
                    </a:ext>
                  </a:extLst>
                </p14:cNvPr>
                <p14:cNvContentPartPr/>
                <p14:nvPr/>
              </p14:nvContentPartPr>
              <p14:xfrm>
                <a:off x="4872941" y="336632"/>
                <a:ext cx="125640" cy="234000"/>
              </p14:xfrm>
            </p:contentPart>
          </mc:Choice>
          <mc:Fallback>
            <p:pic>
              <p:nvPicPr>
                <p:cNvPr id="103" name="Freihand 102">
                  <a:extLst>
                    <a:ext uri="{FF2B5EF4-FFF2-40B4-BE49-F238E27FC236}">
                      <a16:creationId xmlns:a16="http://schemas.microsoft.com/office/drawing/2014/main" id="{F8DB10ED-FE74-4D30-BFA5-39B34939B464}"/>
                    </a:ext>
                  </a:extLst>
                </p:cNvPr>
                <p:cNvPicPr/>
                <p:nvPr/>
              </p:nvPicPr>
              <p:blipFill>
                <a:blip r:embed="rId70"/>
                <a:stretch>
                  <a:fillRect/>
                </a:stretch>
              </p:blipFill>
              <p:spPr>
                <a:xfrm>
                  <a:off x="4868621" y="332312"/>
                  <a:ext cx="134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8" name="Freihand 107">
                  <a:extLst>
                    <a:ext uri="{FF2B5EF4-FFF2-40B4-BE49-F238E27FC236}">
                      <a16:creationId xmlns:a16="http://schemas.microsoft.com/office/drawing/2014/main" id="{E4CAA26A-FF5A-4A64-B5C5-291ACA121D3E}"/>
                    </a:ext>
                  </a:extLst>
                </p14:cNvPr>
                <p14:cNvContentPartPr/>
                <p14:nvPr/>
              </p14:nvContentPartPr>
              <p14:xfrm>
                <a:off x="4010381" y="765392"/>
                <a:ext cx="120600" cy="99360"/>
              </p14:xfrm>
            </p:contentPart>
          </mc:Choice>
          <mc:Fallback>
            <p:pic>
              <p:nvPicPr>
                <p:cNvPr id="108" name="Freihand 107">
                  <a:extLst>
                    <a:ext uri="{FF2B5EF4-FFF2-40B4-BE49-F238E27FC236}">
                      <a16:creationId xmlns:a16="http://schemas.microsoft.com/office/drawing/2014/main" id="{E4CAA26A-FF5A-4A64-B5C5-291ACA121D3E}"/>
                    </a:ext>
                  </a:extLst>
                </p:cNvPr>
                <p:cNvPicPr/>
                <p:nvPr/>
              </p:nvPicPr>
              <p:blipFill>
                <a:blip r:embed="rId72"/>
                <a:stretch>
                  <a:fillRect/>
                </a:stretch>
              </p:blipFill>
              <p:spPr>
                <a:xfrm>
                  <a:off x="4006061" y="761072"/>
                  <a:ext cx="129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9" name="Freihand 108">
                  <a:extLst>
                    <a:ext uri="{FF2B5EF4-FFF2-40B4-BE49-F238E27FC236}">
                      <a16:creationId xmlns:a16="http://schemas.microsoft.com/office/drawing/2014/main" id="{EC70BDEC-FB5A-49E9-89A6-F5408077B346}"/>
                    </a:ext>
                  </a:extLst>
                </p14:cNvPr>
                <p14:cNvContentPartPr/>
                <p14:nvPr/>
              </p14:nvContentPartPr>
              <p14:xfrm>
                <a:off x="4097861" y="772952"/>
                <a:ext cx="100080" cy="112320"/>
              </p14:xfrm>
            </p:contentPart>
          </mc:Choice>
          <mc:Fallback>
            <p:pic>
              <p:nvPicPr>
                <p:cNvPr id="109" name="Freihand 108">
                  <a:extLst>
                    <a:ext uri="{FF2B5EF4-FFF2-40B4-BE49-F238E27FC236}">
                      <a16:creationId xmlns:a16="http://schemas.microsoft.com/office/drawing/2014/main" id="{EC70BDEC-FB5A-49E9-89A6-F5408077B346}"/>
                    </a:ext>
                  </a:extLst>
                </p:cNvPr>
                <p:cNvPicPr/>
                <p:nvPr/>
              </p:nvPicPr>
              <p:blipFill>
                <a:blip r:embed="rId74"/>
                <a:stretch>
                  <a:fillRect/>
                </a:stretch>
              </p:blipFill>
              <p:spPr>
                <a:xfrm>
                  <a:off x="4093541" y="768632"/>
                  <a:ext cx="108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0" name="Freihand 109">
                  <a:extLst>
                    <a:ext uri="{FF2B5EF4-FFF2-40B4-BE49-F238E27FC236}">
                      <a16:creationId xmlns:a16="http://schemas.microsoft.com/office/drawing/2014/main" id="{8DA6AE8D-ACA7-4E6E-B432-FBDFC50CCACB}"/>
                    </a:ext>
                  </a:extLst>
                </p14:cNvPr>
                <p14:cNvContentPartPr/>
                <p14:nvPr/>
              </p14:nvContentPartPr>
              <p14:xfrm>
                <a:off x="4271021" y="726152"/>
                <a:ext cx="19080" cy="126360"/>
              </p14:xfrm>
            </p:contentPart>
          </mc:Choice>
          <mc:Fallback>
            <p:pic>
              <p:nvPicPr>
                <p:cNvPr id="110" name="Freihand 109">
                  <a:extLst>
                    <a:ext uri="{FF2B5EF4-FFF2-40B4-BE49-F238E27FC236}">
                      <a16:creationId xmlns:a16="http://schemas.microsoft.com/office/drawing/2014/main" id="{8DA6AE8D-ACA7-4E6E-B432-FBDFC50CCACB}"/>
                    </a:ext>
                  </a:extLst>
                </p:cNvPr>
                <p:cNvPicPr/>
                <p:nvPr/>
              </p:nvPicPr>
              <p:blipFill>
                <a:blip r:embed="rId76"/>
                <a:stretch>
                  <a:fillRect/>
                </a:stretch>
              </p:blipFill>
              <p:spPr>
                <a:xfrm>
                  <a:off x="4266701" y="721832"/>
                  <a:ext cx="27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1" name="Freihand 110">
                  <a:extLst>
                    <a:ext uri="{FF2B5EF4-FFF2-40B4-BE49-F238E27FC236}">
                      <a16:creationId xmlns:a16="http://schemas.microsoft.com/office/drawing/2014/main" id="{6A9F031D-C4B5-4D68-A539-CEEFC1F957DA}"/>
                    </a:ext>
                  </a:extLst>
                </p14:cNvPr>
                <p14:cNvContentPartPr/>
                <p14:nvPr/>
              </p14:nvContentPartPr>
              <p14:xfrm>
                <a:off x="4251221" y="681872"/>
                <a:ext cx="123840" cy="162720"/>
              </p14:xfrm>
            </p:contentPart>
          </mc:Choice>
          <mc:Fallback>
            <p:pic>
              <p:nvPicPr>
                <p:cNvPr id="111" name="Freihand 110">
                  <a:extLst>
                    <a:ext uri="{FF2B5EF4-FFF2-40B4-BE49-F238E27FC236}">
                      <a16:creationId xmlns:a16="http://schemas.microsoft.com/office/drawing/2014/main" id="{6A9F031D-C4B5-4D68-A539-CEEFC1F957DA}"/>
                    </a:ext>
                  </a:extLst>
                </p:cNvPr>
                <p:cNvPicPr/>
                <p:nvPr/>
              </p:nvPicPr>
              <p:blipFill>
                <a:blip r:embed="rId78"/>
                <a:stretch>
                  <a:fillRect/>
                </a:stretch>
              </p:blipFill>
              <p:spPr>
                <a:xfrm>
                  <a:off x="4246901" y="677552"/>
                  <a:ext cx="1324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3" name="Freihand 112">
                  <a:extLst>
                    <a:ext uri="{FF2B5EF4-FFF2-40B4-BE49-F238E27FC236}">
                      <a16:creationId xmlns:a16="http://schemas.microsoft.com/office/drawing/2014/main" id="{0488DA6D-3E9D-4CD2-BFCE-CD0A29DC633E}"/>
                    </a:ext>
                  </a:extLst>
                </p14:cNvPr>
                <p14:cNvContentPartPr/>
                <p14:nvPr/>
              </p14:nvContentPartPr>
              <p14:xfrm>
                <a:off x="4385141" y="679352"/>
                <a:ext cx="151560" cy="132120"/>
              </p14:xfrm>
            </p:contentPart>
          </mc:Choice>
          <mc:Fallback>
            <p:pic>
              <p:nvPicPr>
                <p:cNvPr id="113" name="Freihand 112">
                  <a:extLst>
                    <a:ext uri="{FF2B5EF4-FFF2-40B4-BE49-F238E27FC236}">
                      <a16:creationId xmlns:a16="http://schemas.microsoft.com/office/drawing/2014/main" id="{0488DA6D-3E9D-4CD2-BFCE-CD0A29DC633E}"/>
                    </a:ext>
                  </a:extLst>
                </p:cNvPr>
                <p:cNvPicPr/>
                <p:nvPr/>
              </p:nvPicPr>
              <p:blipFill>
                <a:blip r:embed="rId80"/>
                <a:stretch>
                  <a:fillRect/>
                </a:stretch>
              </p:blipFill>
              <p:spPr>
                <a:xfrm>
                  <a:off x="4380821" y="675032"/>
                  <a:ext cx="160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4" name="Freihand 113">
                  <a:extLst>
                    <a:ext uri="{FF2B5EF4-FFF2-40B4-BE49-F238E27FC236}">
                      <a16:creationId xmlns:a16="http://schemas.microsoft.com/office/drawing/2014/main" id="{3ACDB5C7-831B-44D1-8851-480843CE5273}"/>
                    </a:ext>
                  </a:extLst>
                </p14:cNvPr>
                <p14:cNvContentPartPr/>
                <p14:nvPr/>
              </p14:nvContentPartPr>
              <p14:xfrm>
                <a:off x="4537061" y="639392"/>
                <a:ext cx="122040" cy="142560"/>
              </p14:xfrm>
            </p:contentPart>
          </mc:Choice>
          <mc:Fallback>
            <p:pic>
              <p:nvPicPr>
                <p:cNvPr id="114" name="Freihand 113">
                  <a:extLst>
                    <a:ext uri="{FF2B5EF4-FFF2-40B4-BE49-F238E27FC236}">
                      <a16:creationId xmlns:a16="http://schemas.microsoft.com/office/drawing/2014/main" id="{3ACDB5C7-831B-44D1-8851-480843CE5273}"/>
                    </a:ext>
                  </a:extLst>
                </p:cNvPr>
                <p:cNvPicPr/>
                <p:nvPr/>
              </p:nvPicPr>
              <p:blipFill>
                <a:blip r:embed="rId82"/>
                <a:stretch>
                  <a:fillRect/>
                </a:stretch>
              </p:blipFill>
              <p:spPr>
                <a:xfrm>
                  <a:off x="4532741" y="635072"/>
                  <a:ext cx="130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6" name="Freihand 115">
                  <a:extLst>
                    <a:ext uri="{FF2B5EF4-FFF2-40B4-BE49-F238E27FC236}">
                      <a16:creationId xmlns:a16="http://schemas.microsoft.com/office/drawing/2014/main" id="{42D7C1C2-E65D-480B-B3E7-7CC8D27DBE78}"/>
                    </a:ext>
                  </a:extLst>
                </p14:cNvPr>
                <p14:cNvContentPartPr/>
                <p14:nvPr/>
              </p14:nvContentPartPr>
              <p14:xfrm>
                <a:off x="4663061" y="687992"/>
                <a:ext cx="173160" cy="67680"/>
              </p14:xfrm>
            </p:contentPart>
          </mc:Choice>
          <mc:Fallback>
            <p:pic>
              <p:nvPicPr>
                <p:cNvPr id="116" name="Freihand 115">
                  <a:extLst>
                    <a:ext uri="{FF2B5EF4-FFF2-40B4-BE49-F238E27FC236}">
                      <a16:creationId xmlns:a16="http://schemas.microsoft.com/office/drawing/2014/main" id="{42D7C1C2-E65D-480B-B3E7-7CC8D27DBE78}"/>
                    </a:ext>
                  </a:extLst>
                </p:cNvPr>
                <p:cNvPicPr/>
                <p:nvPr/>
              </p:nvPicPr>
              <p:blipFill>
                <a:blip r:embed="rId84"/>
                <a:stretch>
                  <a:fillRect/>
                </a:stretch>
              </p:blipFill>
              <p:spPr>
                <a:xfrm>
                  <a:off x="4658741" y="683672"/>
                  <a:ext cx="181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7" name="Freihand 116">
                  <a:extLst>
                    <a:ext uri="{FF2B5EF4-FFF2-40B4-BE49-F238E27FC236}">
                      <a16:creationId xmlns:a16="http://schemas.microsoft.com/office/drawing/2014/main" id="{B5F50038-7B83-4A69-96DF-7271D1B45C43}"/>
                    </a:ext>
                  </a:extLst>
                </p14:cNvPr>
                <p14:cNvContentPartPr/>
                <p14:nvPr/>
              </p14:nvContentPartPr>
              <p14:xfrm>
                <a:off x="4859621" y="666752"/>
                <a:ext cx="137520" cy="155160"/>
              </p14:xfrm>
            </p:contentPart>
          </mc:Choice>
          <mc:Fallback>
            <p:pic>
              <p:nvPicPr>
                <p:cNvPr id="117" name="Freihand 116">
                  <a:extLst>
                    <a:ext uri="{FF2B5EF4-FFF2-40B4-BE49-F238E27FC236}">
                      <a16:creationId xmlns:a16="http://schemas.microsoft.com/office/drawing/2014/main" id="{B5F50038-7B83-4A69-96DF-7271D1B45C43}"/>
                    </a:ext>
                  </a:extLst>
                </p:cNvPr>
                <p:cNvPicPr/>
                <p:nvPr/>
              </p:nvPicPr>
              <p:blipFill>
                <a:blip r:embed="rId86"/>
                <a:stretch>
                  <a:fillRect/>
                </a:stretch>
              </p:blipFill>
              <p:spPr>
                <a:xfrm>
                  <a:off x="4855301" y="662432"/>
                  <a:ext cx="146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8" name="Freihand 117">
                  <a:extLst>
                    <a:ext uri="{FF2B5EF4-FFF2-40B4-BE49-F238E27FC236}">
                      <a16:creationId xmlns:a16="http://schemas.microsoft.com/office/drawing/2014/main" id="{64F617D6-B82F-4704-A86D-3D90ACCA64F2}"/>
                    </a:ext>
                  </a:extLst>
                </p14:cNvPr>
                <p14:cNvContentPartPr/>
                <p14:nvPr/>
              </p14:nvContentPartPr>
              <p14:xfrm>
                <a:off x="4986701" y="587912"/>
                <a:ext cx="290880" cy="133920"/>
              </p14:xfrm>
            </p:contentPart>
          </mc:Choice>
          <mc:Fallback>
            <p:pic>
              <p:nvPicPr>
                <p:cNvPr id="118" name="Freihand 117">
                  <a:extLst>
                    <a:ext uri="{FF2B5EF4-FFF2-40B4-BE49-F238E27FC236}">
                      <a16:creationId xmlns:a16="http://schemas.microsoft.com/office/drawing/2014/main" id="{64F617D6-B82F-4704-A86D-3D90ACCA64F2}"/>
                    </a:ext>
                  </a:extLst>
                </p:cNvPr>
                <p:cNvPicPr/>
                <p:nvPr/>
              </p:nvPicPr>
              <p:blipFill>
                <a:blip r:embed="rId88"/>
                <a:stretch>
                  <a:fillRect/>
                </a:stretch>
              </p:blipFill>
              <p:spPr>
                <a:xfrm>
                  <a:off x="4982381" y="583592"/>
                  <a:ext cx="299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20" name="Freihand 119">
                  <a:extLst>
                    <a:ext uri="{FF2B5EF4-FFF2-40B4-BE49-F238E27FC236}">
                      <a16:creationId xmlns:a16="http://schemas.microsoft.com/office/drawing/2014/main" id="{73079F65-DF04-4A21-B631-5E55608F1BF1}"/>
                    </a:ext>
                  </a:extLst>
                </p14:cNvPr>
                <p14:cNvContentPartPr/>
                <p14:nvPr/>
              </p14:nvContentPartPr>
              <p14:xfrm>
                <a:off x="3965381" y="346352"/>
                <a:ext cx="232920" cy="185040"/>
              </p14:xfrm>
            </p:contentPart>
          </mc:Choice>
          <mc:Fallback>
            <p:pic>
              <p:nvPicPr>
                <p:cNvPr id="120" name="Freihand 119">
                  <a:extLst>
                    <a:ext uri="{FF2B5EF4-FFF2-40B4-BE49-F238E27FC236}">
                      <a16:creationId xmlns:a16="http://schemas.microsoft.com/office/drawing/2014/main" id="{73079F65-DF04-4A21-B631-5E55608F1BF1}"/>
                    </a:ext>
                  </a:extLst>
                </p:cNvPr>
                <p:cNvPicPr/>
                <p:nvPr/>
              </p:nvPicPr>
              <p:blipFill>
                <a:blip r:embed="rId90"/>
                <a:stretch>
                  <a:fillRect/>
                </a:stretch>
              </p:blipFill>
              <p:spPr>
                <a:xfrm>
                  <a:off x="3961061" y="342032"/>
                  <a:ext cx="24156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1">
            <p14:nvContentPartPr>
              <p14:cNvPr id="122" name="Freihand 121">
                <a:extLst>
                  <a:ext uri="{FF2B5EF4-FFF2-40B4-BE49-F238E27FC236}">
                    <a16:creationId xmlns:a16="http://schemas.microsoft.com/office/drawing/2014/main" id="{C772950D-AE2B-4300-BDF7-F9112D56E1CE}"/>
                  </a:ext>
                </a:extLst>
              </p14:cNvPr>
              <p14:cNvContentPartPr/>
              <p14:nvPr/>
            </p14:nvContentPartPr>
            <p14:xfrm>
              <a:off x="1637621" y="539672"/>
              <a:ext cx="768240" cy="514800"/>
            </p14:xfrm>
          </p:contentPart>
        </mc:Choice>
        <mc:Fallback>
          <p:pic>
            <p:nvPicPr>
              <p:cNvPr id="122" name="Freihand 121">
                <a:extLst>
                  <a:ext uri="{FF2B5EF4-FFF2-40B4-BE49-F238E27FC236}">
                    <a16:creationId xmlns:a16="http://schemas.microsoft.com/office/drawing/2014/main" id="{C772950D-AE2B-4300-BDF7-F9112D56E1CE}"/>
                  </a:ext>
                </a:extLst>
              </p:cNvPr>
              <p:cNvPicPr/>
              <p:nvPr/>
            </p:nvPicPr>
            <p:blipFill>
              <a:blip r:embed="rId92"/>
              <a:stretch>
                <a:fillRect/>
              </a:stretch>
            </p:blipFill>
            <p:spPr>
              <a:xfrm>
                <a:off x="1633301" y="535352"/>
                <a:ext cx="776880" cy="523440"/>
              </a:xfrm>
              <a:prstGeom prst="rect">
                <a:avLst/>
              </a:prstGeom>
            </p:spPr>
          </p:pic>
        </mc:Fallback>
      </mc:AlternateContent>
      <p:grpSp>
        <p:nvGrpSpPr>
          <p:cNvPr id="139" name="Gruppieren 138">
            <a:extLst>
              <a:ext uri="{FF2B5EF4-FFF2-40B4-BE49-F238E27FC236}">
                <a16:creationId xmlns:a16="http://schemas.microsoft.com/office/drawing/2014/main" id="{1502187B-9939-48A7-AD52-9373761CC6E1}"/>
              </a:ext>
            </a:extLst>
          </p:cNvPr>
          <p:cNvGrpSpPr/>
          <p:nvPr/>
        </p:nvGrpSpPr>
        <p:grpSpPr>
          <a:xfrm>
            <a:off x="9053981" y="-52168"/>
            <a:ext cx="2949840" cy="957240"/>
            <a:chOff x="9053981" y="-52168"/>
            <a:chExt cx="2949840" cy="957240"/>
          </a:xfrm>
        </p:grpSpPr>
        <mc:AlternateContent xmlns:mc="http://schemas.openxmlformats.org/markup-compatibility/2006">
          <mc:Choice xmlns:p14="http://schemas.microsoft.com/office/powerpoint/2010/main" Requires="p14">
            <p:contentPart p14:bwMode="auto" r:id="rId93">
              <p14:nvContentPartPr>
                <p14:cNvPr id="3" name="Freihand 2">
                  <a:extLst>
                    <a:ext uri="{FF2B5EF4-FFF2-40B4-BE49-F238E27FC236}">
                      <a16:creationId xmlns:a16="http://schemas.microsoft.com/office/drawing/2014/main" id="{5DCB4F4D-F423-4446-9440-D6A3831CD18D}"/>
                    </a:ext>
                  </a:extLst>
                </p14:cNvPr>
                <p14:cNvContentPartPr/>
                <p14:nvPr/>
              </p14:nvContentPartPr>
              <p14:xfrm>
                <a:off x="9053981" y="20912"/>
                <a:ext cx="175320" cy="104400"/>
              </p14:xfrm>
            </p:contentPart>
          </mc:Choice>
          <mc:Fallback>
            <p:pic>
              <p:nvPicPr>
                <p:cNvPr id="3" name="Freihand 2">
                  <a:extLst>
                    <a:ext uri="{FF2B5EF4-FFF2-40B4-BE49-F238E27FC236}">
                      <a16:creationId xmlns:a16="http://schemas.microsoft.com/office/drawing/2014/main" id="{5DCB4F4D-F423-4446-9440-D6A3831CD18D}"/>
                    </a:ext>
                  </a:extLst>
                </p:cNvPr>
                <p:cNvPicPr/>
                <p:nvPr/>
              </p:nvPicPr>
              <p:blipFill>
                <a:blip r:embed="rId94"/>
                <a:stretch>
                  <a:fillRect/>
                </a:stretch>
              </p:blipFill>
              <p:spPr>
                <a:xfrm>
                  <a:off x="9049661" y="16592"/>
                  <a:ext cx="183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 name="Freihand 3">
                  <a:extLst>
                    <a:ext uri="{FF2B5EF4-FFF2-40B4-BE49-F238E27FC236}">
                      <a16:creationId xmlns:a16="http://schemas.microsoft.com/office/drawing/2014/main" id="{18E7B710-A5CA-4169-8DB7-385970AA6150}"/>
                    </a:ext>
                  </a:extLst>
                </p14:cNvPr>
                <p14:cNvContentPartPr/>
                <p14:nvPr/>
              </p14:nvContentPartPr>
              <p14:xfrm>
                <a:off x="9258821" y="65192"/>
                <a:ext cx="59040" cy="51120"/>
              </p14:xfrm>
            </p:contentPart>
          </mc:Choice>
          <mc:Fallback>
            <p:pic>
              <p:nvPicPr>
                <p:cNvPr id="4" name="Freihand 3">
                  <a:extLst>
                    <a:ext uri="{FF2B5EF4-FFF2-40B4-BE49-F238E27FC236}">
                      <a16:creationId xmlns:a16="http://schemas.microsoft.com/office/drawing/2014/main" id="{18E7B710-A5CA-4169-8DB7-385970AA6150}"/>
                    </a:ext>
                  </a:extLst>
                </p:cNvPr>
                <p:cNvPicPr/>
                <p:nvPr/>
              </p:nvPicPr>
              <p:blipFill>
                <a:blip r:embed="rId96"/>
                <a:stretch>
                  <a:fillRect/>
                </a:stretch>
              </p:blipFill>
              <p:spPr>
                <a:xfrm>
                  <a:off x="9254501" y="60872"/>
                  <a:ext cx="67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 name="Freihand 4">
                  <a:extLst>
                    <a:ext uri="{FF2B5EF4-FFF2-40B4-BE49-F238E27FC236}">
                      <a16:creationId xmlns:a16="http://schemas.microsoft.com/office/drawing/2014/main" id="{94DCA122-5A27-4D82-A583-53151E49E436}"/>
                    </a:ext>
                  </a:extLst>
                </p14:cNvPr>
                <p14:cNvContentPartPr/>
                <p14:nvPr/>
              </p14:nvContentPartPr>
              <p14:xfrm>
                <a:off x="9532421" y="3272"/>
                <a:ext cx="165960" cy="120960"/>
              </p14:xfrm>
            </p:contentPart>
          </mc:Choice>
          <mc:Fallback>
            <p:pic>
              <p:nvPicPr>
                <p:cNvPr id="5" name="Freihand 4">
                  <a:extLst>
                    <a:ext uri="{FF2B5EF4-FFF2-40B4-BE49-F238E27FC236}">
                      <a16:creationId xmlns:a16="http://schemas.microsoft.com/office/drawing/2014/main" id="{94DCA122-5A27-4D82-A583-53151E49E436}"/>
                    </a:ext>
                  </a:extLst>
                </p:cNvPr>
                <p:cNvPicPr/>
                <p:nvPr/>
              </p:nvPicPr>
              <p:blipFill>
                <a:blip r:embed="rId98"/>
                <a:stretch>
                  <a:fillRect/>
                </a:stretch>
              </p:blipFill>
              <p:spPr>
                <a:xfrm>
                  <a:off x="9528101" y="-1048"/>
                  <a:ext cx="174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 name="Freihand 9">
                  <a:extLst>
                    <a:ext uri="{FF2B5EF4-FFF2-40B4-BE49-F238E27FC236}">
                      <a16:creationId xmlns:a16="http://schemas.microsoft.com/office/drawing/2014/main" id="{EC6C7709-EFC0-48A4-9A21-93AF08D18B1B}"/>
                    </a:ext>
                  </a:extLst>
                </p14:cNvPr>
                <p14:cNvContentPartPr/>
                <p14:nvPr/>
              </p14:nvContentPartPr>
              <p14:xfrm>
                <a:off x="9690461" y="27032"/>
                <a:ext cx="60840" cy="11520"/>
              </p14:xfrm>
            </p:contentPart>
          </mc:Choice>
          <mc:Fallback>
            <p:pic>
              <p:nvPicPr>
                <p:cNvPr id="10" name="Freihand 9">
                  <a:extLst>
                    <a:ext uri="{FF2B5EF4-FFF2-40B4-BE49-F238E27FC236}">
                      <a16:creationId xmlns:a16="http://schemas.microsoft.com/office/drawing/2014/main" id="{EC6C7709-EFC0-48A4-9A21-93AF08D18B1B}"/>
                    </a:ext>
                  </a:extLst>
                </p:cNvPr>
                <p:cNvPicPr/>
                <p:nvPr/>
              </p:nvPicPr>
              <p:blipFill>
                <a:blip r:embed="rId100"/>
                <a:stretch>
                  <a:fillRect/>
                </a:stretch>
              </p:blipFill>
              <p:spPr>
                <a:xfrm>
                  <a:off x="9686141" y="22712"/>
                  <a:ext cx="69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 name="Freihand 11">
                  <a:extLst>
                    <a:ext uri="{FF2B5EF4-FFF2-40B4-BE49-F238E27FC236}">
                      <a16:creationId xmlns:a16="http://schemas.microsoft.com/office/drawing/2014/main" id="{6F3BBFF6-788F-4223-B80E-30AF455A8E0B}"/>
                    </a:ext>
                  </a:extLst>
                </p14:cNvPr>
                <p14:cNvContentPartPr/>
                <p14:nvPr/>
              </p14:nvContentPartPr>
              <p14:xfrm>
                <a:off x="9763901" y="-10768"/>
                <a:ext cx="232920" cy="105840"/>
              </p14:xfrm>
            </p:contentPart>
          </mc:Choice>
          <mc:Fallback>
            <p:pic>
              <p:nvPicPr>
                <p:cNvPr id="12" name="Freihand 11">
                  <a:extLst>
                    <a:ext uri="{FF2B5EF4-FFF2-40B4-BE49-F238E27FC236}">
                      <a16:creationId xmlns:a16="http://schemas.microsoft.com/office/drawing/2014/main" id="{6F3BBFF6-788F-4223-B80E-30AF455A8E0B}"/>
                    </a:ext>
                  </a:extLst>
                </p:cNvPr>
                <p:cNvPicPr/>
                <p:nvPr/>
              </p:nvPicPr>
              <p:blipFill>
                <a:blip r:embed="rId102"/>
                <a:stretch>
                  <a:fillRect/>
                </a:stretch>
              </p:blipFill>
              <p:spPr>
                <a:xfrm>
                  <a:off x="9759581" y="-15088"/>
                  <a:ext cx="241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 name="Freihand 13">
                  <a:extLst>
                    <a:ext uri="{FF2B5EF4-FFF2-40B4-BE49-F238E27FC236}">
                      <a16:creationId xmlns:a16="http://schemas.microsoft.com/office/drawing/2014/main" id="{AA01A3E6-623D-4D59-A9FE-9BD1FE7E2F95}"/>
                    </a:ext>
                  </a:extLst>
                </p14:cNvPr>
                <p14:cNvContentPartPr/>
                <p14:nvPr/>
              </p14:nvContentPartPr>
              <p14:xfrm>
                <a:off x="10137941" y="-6448"/>
                <a:ext cx="126360" cy="95040"/>
              </p14:xfrm>
            </p:contentPart>
          </mc:Choice>
          <mc:Fallback>
            <p:pic>
              <p:nvPicPr>
                <p:cNvPr id="14" name="Freihand 13">
                  <a:extLst>
                    <a:ext uri="{FF2B5EF4-FFF2-40B4-BE49-F238E27FC236}">
                      <a16:creationId xmlns:a16="http://schemas.microsoft.com/office/drawing/2014/main" id="{AA01A3E6-623D-4D59-A9FE-9BD1FE7E2F95}"/>
                    </a:ext>
                  </a:extLst>
                </p:cNvPr>
                <p:cNvPicPr/>
                <p:nvPr/>
              </p:nvPicPr>
              <p:blipFill>
                <a:blip r:embed="rId104"/>
                <a:stretch>
                  <a:fillRect/>
                </a:stretch>
              </p:blipFill>
              <p:spPr>
                <a:xfrm>
                  <a:off x="10133621" y="-10768"/>
                  <a:ext cx="135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5" name="Freihand 14">
                  <a:extLst>
                    <a:ext uri="{FF2B5EF4-FFF2-40B4-BE49-F238E27FC236}">
                      <a16:creationId xmlns:a16="http://schemas.microsoft.com/office/drawing/2014/main" id="{A23C101C-3846-4839-9435-23CB715B0D80}"/>
                    </a:ext>
                  </a:extLst>
                </p14:cNvPr>
                <p14:cNvContentPartPr/>
                <p14:nvPr/>
              </p14:nvContentPartPr>
              <p14:xfrm>
                <a:off x="10258541" y="-6088"/>
                <a:ext cx="23400" cy="28080"/>
              </p14:xfrm>
            </p:contentPart>
          </mc:Choice>
          <mc:Fallback>
            <p:pic>
              <p:nvPicPr>
                <p:cNvPr id="15" name="Freihand 14">
                  <a:extLst>
                    <a:ext uri="{FF2B5EF4-FFF2-40B4-BE49-F238E27FC236}">
                      <a16:creationId xmlns:a16="http://schemas.microsoft.com/office/drawing/2014/main" id="{A23C101C-3846-4839-9435-23CB715B0D80}"/>
                    </a:ext>
                  </a:extLst>
                </p:cNvPr>
                <p:cNvPicPr/>
                <p:nvPr/>
              </p:nvPicPr>
              <p:blipFill>
                <a:blip r:embed="rId106"/>
                <a:stretch>
                  <a:fillRect/>
                </a:stretch>
              </p:blipFill>
              <p:spPr>
                <a:xfrm>
                  <a:off x="10254221" y="-10408"/>
                  <a:ext cx="32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8" name="Freihand 17">
                  <a:extLst>
                    <a:ext uri="{FF2B5EF4-FFF2-40B4-BE49-F238E27FC236}">
                      <a16:creationId xmlns:a16="http://schemas.microsoft.com/office/drawing/2014/main" id="{1DCA0423-D4C4-4E79-8920-C80C48D45EBF}"/>
                    </a:ext>
                  </a:extLst>
                </p14:cNvPr>
                <p14:cNvContentPartPr/>
                <p14:nvPr/>
              </p14:nvContentPartPr>
              <p14:xfrm>
                <a:off x="10338461" y="-52168"/>
                <a:ext cx="82800" cy="119160"/>
              </p14:xfrm>
            </p:contentPart>
          </mc:Choice>
          <mc:Fallback>
            <p:pic>
              <p:nvPicPr>
                <p:cNvPr id="18" name="Freihand 17">
                  <a:extLst>
                    <a:ext uri="{FF2B5EF4-FFF2-40B4-BE49-F238E27FC236}">
                      <a16:creationId xmlns:a16="http://schemas.microsoft.com/office/drawing/2014/main" id="{1DCA0423-D4C4-4E79-8920-C80C48D45EBF}"/>
                    </a:ext>
                  </a:extLst>
                </p:cNvPr>
                <p:cNvPicPr/>
                <p:nvPr/>
              </p:nvPicPr>
              <p:blipFill>
                <a:blip r:embed="rId108"/>
                <a:stretch>
                  <a:fillRect/>
                </a:stretch>
              </p:blipFill>
              <p:spPr>
                <a:xfrm>
                  <a:off x="10334141" y="-56488"/>
                  <a:ext cx="91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9" name="Freihand 18">
                  <a:extLst>
                    <a:ext uri="{FF2B5EF4-FFF2-40B4-BE49-F238E27FC236}">
                      <a16:creationId xmlns:a16="http://schemas.microsoft.com/office/drawing/2014/main" id="{7101051C-DBF0-4E68-8C5D-854AB10AE0AB}"/>
                    </a:ext>
                  </a:extLst>
                </p14:cNvPr>
                <p14:cNvContentPartPr/>
                <p14:nvPr/>
              </p14:nvContentPartPr>
              <p14:xfrm>
                <a:off x="10518821" y="10112"/>
                <a:ext cx="253080" cy="96120"/>
              </p14:xfrm>
            </p:contentPart>
          </mc:Choice>
          <mc:Fallback>
            <p:pic>
              <p:nvPicPr>
                <p:cNvPr id="19" name="Freihand 18">
                  <a:extLst>
                    <a:ext uri="{FF2B5EF4-FFF2-40B4-BE49-F238E27FC236}">
                      <a16:creationId xmlns:a16="http://schemas.microsoft.com/office/drawing/2014/main" id="{7101051C-DBF0-4E68-8C5D-854AB10AE0AB}"/>
                    </a:ext>
                  </a:extLst>
                </p:cNvPr>
                <p:cNvPicPr/>
                <p:nvPr/>
              </p:nvPicPr>
              <p:blipFill>
                <a:blip r:embed="rId110"/>
                <a:stretch>
                  <a:fillRect/>
                </a:stretch>
              </p:blipFill>
              <p:spPr>
                <a:xfrm>
                  <a:off x="10514501" y="5792"/>
                  <a:ext cx="261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0" name="Freihand 19">
                  <a:extLst>
                    <a:ext uri="{FF2B5EF4-FFF2-40B4-BE49-F238E27FC236}">
                      <a16:creationId xmlns:a16="http://schemas.microsoft.com/office/drawing/2014/main" id="{1393147E-5A7A-4BC2-A514-E81381C89EC0}"/>
                    </a:ext>
                  </a:extLst>
                </p14:cNvPr>
                <p14:cNvContentPartPr/>
                <p14:nvPr/>
              </p14:nvContentPartPr>
              <p14:xfrm>
                <a:off x="10745261" y="-9328"/>
                <a:ext cx="360" cy="360"/>
              </p14:xfrm>
            </p:contentPart>
          </mc:Choice>
          <mc:Fallback>
            <p:pic>
              <p:nvPicPr>
                <p:cNvPr id="20" name="Freihand 19">
                  <a:extLst>
                    <a:ext uri="{FF2B5EF4-FFF2-40B4-BE49-F238E27FC236}">
                      <a16:creationId xmlns:a16="http://schemas.microsoft.com/office/drawing/2014/main" id="{1393147E-5A7A-4BC2-A514-E81381C89EC0}"/>
                    </a:ext>
                  </a:extLst>
                </p:cNvPr>
                <p:cNvPicPr/>
                <p:nvPr/>
              </p:nvPicPr>
              <p:blipFill>
                <a:blip r:embed="rId112"/>
                <a:stretch>
                  <a:fillRect/>
                </a:stretch>
              </p:blipFill>
              <p:spPr>
                <a:xfrm>
                  <a:off x="10740941" y="-1364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3" name="Freihand 22">
                  <a:extLst>
                    <a:ext uri="{FF2B5EF4-FFF2-40B4-BE49-F238E27FC236}">
                      <a16:creationId xmlns:a16="http://schemas.microsoft.com/office/drawing/2014/main" id="{AAC563C0-B204-446A-A34F-E309F5A74F54}"/>
                    </a:ext>
                  </a:extLst>
                </p14:cNvPr>
                <p14:cNvContentPartPr/>
                <p14:nvPr/>
              </p14:nvContentPartPr>
              <p14:xfrm>
                <a:off x="10931741" y="-4648"/>
                <a:ext cx="127080" cy="151200"/>
              </p14:xfrm>
            </p:contentPart>
          </mc:Choice>
          <mc:Fallback>
            <p:pic>
              <p:nvPicPr>
                <p:cNvPr id="23" name="Freihand 22">
                  <a:extLst>
                    <a:ext uri="{FF2B5EF4-FFF2-40B4-BE49-F238E27FC236}">
                      <a16:creationId xmlns:a16="http://schemas.microsoft.com/office/drawing/2014/main" id="{AAC563C0-B204-446A-A34F-E309F5A74F54}"/>
                    </a:ext>
                  </a:extLst>
                </p:cNvPr>
                <p:cNvPicPr/>
                <p:nvPr/>
              </p:nvPicPr>
              <p:blipFill>
                <a:blip r:embed="rId114"/>
                <a:stretch>
                  <a:fillRect/>
                </a:stretch>
              </p:blipFill>
              <p:spPr>
                <a:xfrm>
                  <a:off x="10927421" y="-8968"/>
                  <a:ext cx="135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7" name="Freihand 26">
                  <a:extLst>
                    <a:ext uri="{FF2B5EF4-FFF2-40B4-BE49-F238E27FC236}">
                      <a16:creationId xmlns:a16="http://schemas.microsoft.com/office/drawing/2014/main" id="{DE3BF1E7-265B-4382-B538-014ECDFBACA5}"/>
                    </a:ext>
                  </a:extLst>
                </p14:cNvPr>
                <p14:cNvContentPartPr/>
                <p14:nvPr/>
              </p14:nvContentPartPr>
              <p14:xfrm>
                <a:off x="11100581" y="13352"/>
                <a:ext cx="153360" cy="100440"/>
              </p14:xfrm>
            </p:contentPart>
          </mc:Choice>
          <mc:Fallback>
            <p:pic>
              <p:nvPicPr>
                <p:cNvPr id="27" name="Freihand 26">
                  <a:extLst>
                    <a:ext uri="{FF2B5EF4-FFF2-40B4-BE49-F238E27FC236}">
                      <a16:creationId xmlns:a16="http://schemas.microsoft.com/office/drawing/2014/main" id="{DE3BF1E7-265B-4382-B538-014ECDFBACA5}"/>
                    </a:ext>
                  </a:extLst>
                </p:cNvPr>
                <p:cNvPicPr/>
                <p:nvPr/>
              </p:nvPicPr>
              <p:blipFill>
                <a:blip r:embed="rId116"/>
                <a:stretch>
                  <a:fillRect/>
                </a:stretch>
              </p:blipFill>
              <p:spPr>
                <a:xfrm>
                  <a:off x="11096261" y="9032"/>
                  <a:ext cx="162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9" name="Freihand 28">
                  <a:extLst>
                    <a:ext uri="{FF2B5EF4-FFF2-40B4-BE49-F238E27FC236}">
                      <a16:creationId xmlns:a16="http://schemas.microsoft.com/office/drawing/2014/main" id="{539A4A0F-907A-49DE-BCA4-A29118751887}"/>
                    </a:ext>
                  </a:extLst>
                </p14:cNvPr>
                <p14:cNvContentPartPr/>
                <p14:nvPr/>
              </p14:nvContentPartPr>
              <p14:xfrm>
                <a:off x="11259341" y="1832"/>
                <a:ext cx="273600" cy="118440"/>
              </p14:xfrm>
            </p:contentPart>
          </mc:Choice>
          <mc:Fallback>
            <p:pic>
              <p:nvPicPr>
                <p:cNvPr id="29" name="Freihand 28">
                  <a:extLst>
                    <a:ext uri="{FF2B5EF4-FFF2-40B4-BE49-F238E27FC236}">
                      <a16:creationId xmlns:a16="http://schemas.microsoft.com/office/drawing/2014/main" id="{539A4A0F-907A-49DE-BCA4-A29118751887}"/>
                    </a:ext>
                  </a:extLst>
                </p:cNvPr>
                <p:cNvPicPr/>
                <p:nvPr/>
              </p:nvPicPr>
              <p:blipFill>
                <a:blip r:embed="rId118"/>
                <a:stretch>
                  <a:fillRect/>
                </a:stretch>
              </p:blipFill>
              <p:spPr>
                <a:xfrm>
                  <a:off x="11255021" y="-2488"/>
                  <a:ext cx="282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0" name="Freihand 29">
                  <a:extLst>
                    <a:ext uri="{FF2B5EF4-FFF2-40B4-BE49-F238E27FC236}">
                      <a16:creationId xmlns:a16="http://schemas.microsoft.com/office/drawing/2014/main" id="{196DF24A-AF9F-41E1-9712-2FF9D5781195}"/>
                    </a:ext>
                  </a:extLst>
                </p14:cNvPr>
                <p14:cNvContentPartPr/>
                <p14:nvPr/>
              </p14:nvContentPartPr>
              <p14:xfrm>
                <a:off x="11542301" y="39632"/>
                <a:ext cx="280080" cy="145800"/>
              </p14:xfrm>
            </p:contentPart>
          </mc:Choice>
          <mc:Fallback>
            <p:pic>
              <p:nvPicPr>
                <p:cNvPr id="30" name="Freihand 29">
                  <a:extLst>
                    <a:ext uri="{FF2B5EF4-FFF2-40B4-BE49-F238E27FC236}">
                      <a16:creationId xmlns:a16="http://schemas.microsoft.com/office/drawing/2014/main" id="{196DF24A-AF9F-41E1-9712-2FF9D5781195}"/>
                    </a:ext>
                  </a:extLst>
                </p:cNvPr>
                <p:cNvPicPr/>
                <p:nvPr/>
              </p:nvPicPr>
              <p:blipFill>
                <a:blip r:embed="rId120"/>
                <a:stretch>
                  <a:fillRect/>
                </a:stretch>
              </p:blipFill>
              <p:spPr>
                <a:xfrm>
                  <a:off x="11537981" y="35312"/>
                  <a:ext cx="2887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1" name="Freihand 30">
                  <a:extLst>
                    <a:ext uri="{FF2B5EF4-FFF2-40B4-BE49-F238E27FC236}">
                      <a16:creationId xmlns:a16="http://schemas.microsoft.com/office/drawing/2014/main" id="{3B061FF3-D8C7-4DCE-88DA-9DC4B7812B7B}"/>
                    </a:ext>
                  </a:extLst>
                </p14:cNvPr>
                <p14:cNvContentPartPr/>
                <p14:nvPr/>
              </p14:nvContentPartPr>
              <p14:xfrm>
                <a:off x="11879621" y="-22288"/>
                <a:ext cx="124200" cy="104040"/>
              </p14:xfrm>
            </p:contentPart>
          </mc:Choice>
          <mc:Fallback>
            <p:pic>
              <p:nvPicPr>
                <p:cNvPr id="31" name="Freihand 30">
                  <a:extLst>
                    <a:ext uri="{FF2B5EF4-FFF2-40B4-BE49-F238E27FC236}">
                      <a16:creationId xmlns:a16="http://schemas.microsoft.com/office/drawing/2014/main" id="{3B061FF3-D8C7-4DCE-88DA-9DC4B7812B7B}"/>
                    </a:ext>
                  </a:extLst>
                </p:cNvPr>
                <p:cNvPicPr/>
                <p:nvPr/>
              </p:nvPicPr>
              <p:blipFill>
                <a:blip r:embed="rId122"/>
                <a:stretch>
                  <a:fillRect/>
                </a:stretch>
              </p:blipFill>
              <p:spPr>
                <a:xfrm>
                  <a:off x="11875301" y="-26608"/>
                  <a:ext cx="132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2" name="Freihand 31">
                  <a:extLst>
                    <a:ext uri="{FF2B5EF4-FFF2-40B4-BE49-F238E27FC236}">
                      <a16:creationId xmlns:a16="http://schemas.microsoft.com/office/drawing/2014/main" id="{C223B15D-4660-46DD-9F12-DDC8EDCD4F13}"/>
                    </a:ext>
                  </a:extLst>
                </p14:cNvPr>
                <p14:cNvContentPartPr/>
                <p14:nvPr/>
              </p14:nvContentPartPr>
              <p14:xfrm>
                <a:off x="11896901" y="163112"/>
                <a:ext cx="20880" cy="8640"/>
              </p14:xfrm>
            </p:contentPart>
          </mc:Choice>
          <mc:Fallback>
            <p:pic>
              <p:nvPicPr>
                <p:cNvPr id="32" name="Freihand 31">
                  <a:extLst>
                    <a:ext uri="{FF2B5EF4-FFF2-40B4-BE49-F238E27FC236}">
                      <a16:creationId xmlns:a16="http://schemas.microsoft.com/office/drawing/2014/main" id="{C223B15D-4660-46DD-9F12-DDC8EDCD4F13}"/>
                    </a:ext>
                  </a:extLst>
                </p:cNvPr>
                <p:cNvPicPr/>
                <p:nvPr/>
              </p:nvPicPr>
              <p:blipFill>
                <a:blip r:embed="rId124"/>
                <a:stretch>
                  <a:fillRect/>
                </a:stretch>
              </p:blipFill>
              <p:spPr>
                <a:xfrm>
                  <a:off x="11892581" y="158792"/>
                  <a:ext cx="29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9" name="Freihand 58">
                  <a:extLst>
                    <a:ext uri="{FF2B5EF4-FFF2-40B4-BE49-F238E27FC236}">
                      <a16:creationId xmlns:a16="http://schemas.microsoft.com/office/drawing/2014/main" id="{97B73616-A9A3-4304-ADC9-499DCE35CC9B}"/>
                    </a:ext>
                  </a:extLst>
                </p14:cNvPr>
                <p14:cNvContentPartPr/>
                <p14:nvPr/>
              </p14:nvContentPartPr>
              <p14:xfrm>
                <a:off x="9547901" y="229712"/>
                <a:ext cx="4320" cy="92160"/>
              </p14:xfrm>
            </p:contentPart>
          </mc:Choice>
          <mc:Fallback>
            <p:pic>
              <p:nvPicPr>
                <p:cNvPr id="59" name="Freihand 58">
                  <a:extLst>
                    <a:ext uri="{FF2B5EF4-FFF2-40B4-BE49-F238E27FC236}">
                      <a16:creationId xmlns:a16="http://schemas.microsoft.com/office/drawing/2014/main" id="{97B73616-A9A3-4304-ADC9-499DCE35CC9B}"/>
                    </a:ext>
                  </a:extLst>
                </p:cNvPr>
                <p:cNvPicPr/>
                <p:nvPr/>
              </p:nvPicPr>
              <p:blipFill>
                <a:blip r:embed="rId126"/>
                <a:stretch>
                  <a:fillRect/>
                </a:stretch>
              </p:blipFill>
              <p:spPr>
                <a:xfrm>
                  <a:off x="9543581" y="225392"/>
                  <a:ext cx="12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0" name="Freihand 59">
                  <a:extLst>
                    <a:ext uri="{FF2B5EF4-FFF2-40B4-BE49-F238E27FC236}">
                      <a16:creationId xmlns:a16="http://schemas.microsoft.com/office/drawing/2014/main" id="{2A3125DE-0A08-4925-8DDE-DF9FE096CD5E}"/>
                    </a:ext>
                  </a:extLst>
                </p14:cNvPr>
                <p14:cNvContentPartPr/>
                <p14:nvPr/>
              </p14:nvContentPartPr>
              <p14:xfrm>
                <a:off x="9460421" y="203792"/>
                <a:ext cx="168840" cy="117360"/>
              </p14:xfrm>
            </p:contentPart>
          </mc:Choice>
          <mc:Fallback>
            <p:pic>
              <p:nvPicPr>
                <p:cNvPr id="60" name="Freihand 59">
                  <a:extLst>
                    <a:ext uri="{FF2B5EF4-FFF2-40B4-BE49-F238E27FC236}">
                      <a16:creationId xmlns:a16="http://schemas.microsoft.com/office/drawing/2014/main" id="{2A3125DE-0A08-4925-8DDE-DF9FE096CD5E}"/>
                    </a:ext>
                  </a:extLst>
                </p:cNvPr>
                <p:cNvPicPr/>
                <p:nvPr/>
              </p:nvPicPr>
              <p:blipFill>
                <a:blip r:embed="rId128"/>
                <a:stretch>
                  <a:fillRect/>
                </a:stretch>
              </p:blipFill>
              <p:spPr>
                <a:xfrm>
                  <a:off x="9456101" y="199472"/>
                  <a:ext cx="177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1" name="Freihand 60">
                  <a:extLst>
                    <a:ext uri="{FF2B5EF4-FFF2-40B4-BE49-F238E27FC236}">
                      <a16:creationId xmlns:a16="http://schemas.microsoft.com/office/drawing/2014/main" id="{ED27E8C2-CB06-4687-8197-FEB2AE915B75}"/>
                    </a:ext>
                  </a:extLst>
                </p14:cNvPr>
                <p14:cNvContentPartPr/>
                <p14:nvPr/>
              </p14:nvContentPartPr>
              <p14:xfrm>
                <a:off x="9668861" y="236912"/>
                <a:ext cx="27720" cy="64080"/>
              </p14:xfrm>
            </p:contentPart>
          </mc:Choice>
          <mc:Fallback>
            <p:pic>
              <p:nvPicPr>
                <p:cNvPr id="61" name="Freihand 60">
                  <a:extLst>
                    <a:ext uri="{FF2B5EF4-FFF2-40B4-BE49-F238E27FC236}">
                      <a16:creationId xmlns:a16="http://schemas.microsoft.com/office/drawing/2014/main" id="{ED27E8C2-CB06-4687-8197-FEB2AE915B75}"/>
                    </a:ext>
                  </a:extLst>
                </p:cNvPr>
                <p:cNvPicPr/>
                <p:nvPr/>
              </p:nvPicPr>
              <p:blipFill>
                <a:blip r:embed="rId130"/>
                <a:stretch>
                  <a:fillRect/>
                </a:stretch>
              </p:blipFill>
              <p:spPr>
                <a:xfrm>
                  <a:off x="9664541" y="232592"/>
                  <a:ext cx="36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2" name="Freihand 61">
                  <a:extLst>
                    <a:ext uri="{FF2B5EF4-FFF2-40B4-BE49-F238E27FC236}">
                      <a16:creationId xmlns:a16="http://schemas.microsoft.com/office/drawing/2014/main" id="{31D45AA9-4009-48F7-ADCD-054C460A7013}"/>
                    </a:ext>
                  </a:extLst>
                </p14:cNvPr>
                <p14:cNvContentPartPr/>
                <p14:nvPr/>
              </p14:nvContentPartPr>
              <p14:xfrm>
                <a:off x="9702701" y="172112"/>
                <a:ext cx="103320" cy="121320"/>
              </p14:xfrm>
            </p:contentPart>
          </mc:Choice>
          <mc:Fallback>
            <p:pic>
              <p:nvPicPr>
                <p:cNvPr id="62" name="Freihand 61">
                  <a:extLst>
                    <a:ext uri="{FF2B5EF4-FFF2-40B4-BE49-F238E27FC236}">
                      <a16:creationId xmlns:a16="http://schemas.microsoft.com/office/drawing/2014/main" id="{31D45AA9-4009-48F7-ADCD-054C460A7013}"/>
                    </a:ext>
                  </a:extLst>
                </p:cNvPr>
                <p:cNvPicPr/>
                <p:nvPr/>
              </p:nvPicPr>
              <p:blipFill>
                <a:blip r:embed="rId132"/>
                <a:stretch>
                  <a:fillRect/>
                </a:stretch>
              </p:blipFill>
              <p:spPr>
                <a:xfrm>
                  <a:off x="9698381" y="167792"/>
                  <a:ext cx="111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3" name="Freihand 62">
                  <a:extLst>
                    <a:ext uri="{FF2B5EF4-FFF2-40B4-BE49-F238E27FC236}">
                      <a16:creationId xmlns:a16="http://schemas.microsoft.com/office/drawing/2014/main" id="{5FDADDE4-00BB-48C5-81BC-F1EBD861720C}"/>
                    </a:ext>
                  </a:extLst>
                </p14:cNvPr>
                <p14:cNvContentPartPr/>
                <p14:nvPr/>
              </p14:nvContentPartPr>
              <p14:xfrm>
                <a:off x="9980981" y="127832"/>
                <a:ext cx="132840" cy="159120"/>
              </p14:xfrm>
            </p:contentPart>
          </mc:Choice>
          <mc:Fallback>
            <p:pic>
              <p:nvPicPr>
                <p:cNvPr id="63" name="Freihand 62">
                  <a:extLst>
                    <a:ext uri="{FF2B5EF4-FFF2-40B4-BE49-F238E27FC236}">
                      <a16:creationId xmlns:a16="http://schemas.microsoft.com/office/drawing/2014/main" id="{5FDADDE4-00BB-48C5-81BC-F1EBD861720C}"/>
                    </a:ext>
                  </a:extLst>
                </p:cNvPr>
                <p:cNvPicPr/>
                <p:nvPr/>
              </p:nvPicPr>
              <p:blipFill>
                <a:blip r:embed="rId134"/>
                <a:stretch>
                  <a:fillRect/>
                </a:stretch>
              </p:blipFill>
              <p:spPr>
                <a:xfrm>
                  <a:off x="9976661" y="123512"/>
                  <a:ext cx="141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64" name="Freihand 63">
                  <a:extLst>
                    <a:ext uri="{FF2B5EF4-FFF2-40B4-BE49-F238E27FC236}">
                      <a16:creationId xmlns:a16="http://schemas.microsoft.com/office/drawing/2014/main" id="{4689A645-BD3E-4684-AD67-54E9791FF372}"/>
                    </a:ext>
                  </a:extLst>
                </p14:cNvPr>
                <p14:cNvContentPartPr/>
                <p14:nvPr/>
              </p14:nvContentPartPr>
              <p14:xfrm>
                <a:off x="10148741" y="146192"/>
                <a:ext cx="171360" cy="101520"/>
              </p14:xfrm>
            </p:contentPart>
          </mc:Choice>
          <mc:Fallback>
            <p:pic>
              <p:nvPicPr>
                <p:cNvPr id="64" name="Freihand 63">
                  <a:extLst>
                    <a:ext uri="{FF2B5EF4-FFF2-40B4-BE49-F238E27FC236}">
                      <a16:creationId xmlns:a16="http://schemas.microsoft.com/office/drawing/2014/main" id="{4689A645-BD3E-4684-AD67-54E9791FF372}"/>
                    </a:ext>
                  </a:extLst>
                </p:cNvPr>
                <p:cNvPicPr/>
                <p:nvPr/>
              </p:nvPicPr>
              <p:blipFill>
                <a:blip r:embed="rId136"/>
                <a:stretch>
                  <a:fillRect/>
                </a:stretch>
              </p:blipFill>
              <p:spPr>
                <a:xfrm>
                  <a:off x="10144421" y="141872"/>
                  <a:ext cx="180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65" name="Freihand 64">
                  <a:extLst>
                    <a:ext uri="{FF2B5EF4-FFF2-40B4-BE49-F238E27FC236}">
                      <a16:creationId xmlns:a16="http://schemas.microsoft.com/office/drawing/2014/main" id="{BDE97180-2796-4C05-9002-4C0A1ED58432}"/>
                    </a:ext>
                  </a:extLst>
                </p14:cNvPr>
                <p14:cNvContentPartPr/>
                <p14:nvPr/>
              </p14:nvContentPartPr>
              <p14:xfrm>
                <a:off x="10324421" y="147632"/>
                <a:ext cx="96480" cy="101160"/>
              </p14:xfrm>
            </p:contentPart>
          </mc:Choice>
          <mc:Fallback>
            <p:pic>
              <p:nvPicPr>
                <p:cNvPr id="65" name="Freihand 64">
                  <a:extLst>
                    <a:ext uri="{FF2B5EF4-FFF2-40B4-BE49-F238E27FC236}">
                      <a16:creationId xmlns:a16="http://schemas.microsoft.com/office/drawing/2014/main" id="{BDE97180-2796-4C05-9002-4C0A1ED58432}"/>
                    </a:ext>
                  </a:extLst>
                </p:cNvPr>
                <p:cNvPicPr/>
                <p:nvPr/>
              </p:nvPicPr>
              <p:blipFill>
                <a:blip r:embed="rId138"/>
                <a:stretch>
                  <a:fillRect/>
                </a:stretch>
              </p:blipFill>
              <p:spPr>
                <a:xfrm>
                  <a:off x="10320101" y="143312"/>
                  <a:ext cx="105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6" name="Freihand 65">
                  <a:extLst>
                    <a:ext uri="{FF2B5EF4-FFF2-40B4-BE49-F238E27FC236}">
                      <a16:creationId xmlns:a16="http://schemas.microsoft.com/office/drawing/2014/main" id="{75341F24-C816-40C6-90B5-AF947B688F77}"/>
                    </a:ext>
                  </a:extLst>
                </p14:cNvPr>
                <p14:cNvContentPartPr/>
                <p14:nvPr/>
              </p14:nvContentPartPr>
              <p14:xfrm>
                <a:off x="10454741" y="191192"/>
                <a:ext cx="351720" cy="151560"/>
              </p14:xfrm>
            </p:contentPart>
          </mc:Choice>
          <mc:Fallback>
            <p:pic>
              <p:nvPicPr>
                <p:cNvPr id="66" name="Freihand 65">
                  <a:extLst>
                    <a:ext uri="{FF2B5EF4-FFF2-40B4-BE49-F238E27FC236}">
                      <a16:creationId xmlns:a16="http://schemas.microsoft.com/office/drawing/2014/main" id="{75341F24-C816-40C6-90B5-AF947B688F77}"/>
                    </a:ext>
                  </a:extLst>
                </p:cNvPr>
                <p:cNvPicPr/>
                <p:nvPr/>
              </p:nvPicPr>
              <p:blipFill>
                <a:blip r:embed="rId140"/>
                <a:stretch>
                  <a:fillRect/>
                </a:stretch>
              </p:blipFill>
              <p:spPr>
                <a:xfrm>
                  <a:off x="10450421" y="186872"/>
                  <a:ext cx="360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8" name="Freihand 67">
                  <a:extLst>
                    <a:ext uri="{FF2B5EF4-FFF2-40B4-BE49-F238E27FC236}">
                      <a16:creationId xmlns:a16="http://schemas.microsoft.com/office/drawing/2014/main" id="{B1DD441A-9065-4704-8EBD-04B42D871D37}"/>
                    </a:ext>
                  </a:extLst>
                </p14:cNvPr>
                <p14:cNvContentPartPr/>
                <p14:nvPr/>
              </p14:nvContentPartPr>
              <p14:xfrm>
                <a:off x="11063501" y="144032"/>
                <a:ext cx="231120" cy="159840"/>
              </p14:xfrm>
            </p:contentPart>
          </mc:Choice>
          <mc:Fallback>
            <p:pic>
              <p:nvPicPr>
                <p:cNvPr id="68" name="Freihand 67">
                  <a:extLst>
                    <a:ext uri="{FF2B5EF4-FFF2-40B4-BE49-F238E27FC236}">
                      <a16:creationId xmlns:a16="http://schemas.microsoft.com/office/drawing/2014/main" id="{B1DD441A-9065-4704-8EBD-04B42D871D37}"/>
                    </a:ext>
                  </a:extLst>
                </p:cNvPr>
                <p:cNvPicPr/>
                <p:nvPr/>
              </p:nvPicPr>
              <p:blipFill>
                <a:blip r:embed="rId142"/>
                <a:stretch>
                  <a:fillRect/>
                </a:stretch>
              </p:blipFill>
              <p:spPr>
                <a:xfrm>
                  <a:off x="11059181" y="139712"/>
                  <a:ext cx="239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69" name="Freihand 68">
                  <a:extLst>
                    <a:ext uri="{FF2B5EF4-FFF2-40B4-BE49-F238E27FC236}">
                      <a16:creationId xmlns:a16="http://schemas.microsoft.com/office/drawing/2014/main" id="{06D8D332-233E-4533-9FE9-44B958872603}"/>
                    </a:ext>
                  </a:extLst>
                </p14:cNvPr>
                <p14:cNvContentPartPr/>
                <p14:nvPr/>
              </p14:nvContentPartPr>
              <p14:xfrm>
                <a:off x="11274821" y="189032"/>
                <a:ext cx="57600" cy="18720"/>
              </p14:xfrm>
            </p:contentPart>
          </mc:Choice>
          <mc:Fallback>
            <p:pic>
              <p:nvPicPr>
                <p:cNvPr id="69" name="Freihand 68">
                  <a:extLst>
                    <a:ext uri="{FF2B5EF4-FFF2-40B4-BE49-F238E27FC236}">
                      <a16:creationId xmlns:a16="http://schemas.microsoft.com/office/drawing/2014/main" id="{06D8D332-233E-4533-9FE9-44B958872603}"/>
                    </a:ext>
                  </a:extLst>
                </p:cNvPr>
                <p:cNvPicPr/>
                <p:nvPr/>
              </p:nvPicPr>
              <p:blipFill>
                <a:blip r:embed="rId144"/>
                <a:stretch>
                  <a:fillRect/>
                </a:stretch>
              </p:blipFill>
              <p:spPr>
                <a:xfrm>
                  <a:off x="11270501" y="184712"/>
                  <a:ext cx="66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0" name="Freihand 69">
                  <a:extLst>
                    <a:ext uri="{FF2B5EF4-FFF2-40B4-BE49-F238E27FC236}">
                      <a16:creationId xmlns:a16="http://schemas.microsoft.com/office/drawing/2014/main" id="{8B0B2589-66C8-4520-92F6-7D6E78A020C8}"/>
                    </a:ext>
                  </a:extLst>
                </p14:cNvPr>
                <p14:cNvContentPartPr/>
                <p14:nvPr/>
              </p14:nvContentPartPr>
              <p14:xfrm>
                <a:off x="11354741" y="179672"/>
                <a:ext cx="224280" cy="67680"/>
              </p14:xfrm>
            </p:contentPart>
          </mc:Choice>
          <mc:Fallback>
            <p:pic>
              <p:nvPicPr>
                <p:cNvPr id="70" name="Freihand 69">
                  <a:extLst>
                    <a:ext uri="{FF2B5EF4-FFF2-40B4-BE49-F238E27FC236}">
                      <a16:creationId xmlns:a16="http://schemas.microsoft.com/office/drawing/2014/main" id="{8B0B2589-66C8-4520-92F6-7D6E78A020C8}"/>
                    </a:ext>
                  </a:extLst>
                </p:cNvPr>
                <p:cNvPicPr/>
                <p:nvPr/>
              </p:nvPicPr>
              <p:blipFill>
                <a:blip r:embed="rId146"/>
                <a:stretch>
                  <a:fillRect/>
                </a:stretch>
              </p:blipFill>
              <p:spPr>
                <a:xfrm>
                  <a:off x="11350421" y="175352"/>
                  <a:ext cx="232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1" name="Freihand 70">
                  <a:extLst>
                    <a:ext uri="{FF2B5EF4-FFF2-40B4-BE49-F238E27FC236}">
                      <a16:creationId xmlns:a16="http://schemas.microsoft.com/office/drawing/2014/main" id="{B953133D-05D1-40A9-BD67-275FA17501DC}"/>
                    </a:ext>
                  </a:extLst>
                </p14:cNvPr>
                <p14:cNvContentPartPr/>
                <p14:nvPr/>
              </p14:nvContentPartPr>
              <p14:xfrm>
                <a:off x="9629261" y="421952"/>
                <a:ext cx="339840" cy="133920"/>
              </p14:xfrm>
            </p:contentPart>
          </mc:Choice>
          <mc:Fallback>
            <p:pic>
              <p:nvPicPr>
                <p:cNvPr id="71" name="Freihand 70">
                  <a:extLst>
                    <a:ext uri="{FF2B5EF4-FFF2-40B4-BE49-F238E27FC236}">
                      <a16:creationId xmlns:a16="http://schemas.microsoft.com/office/drawing/2014/main" id="{B953133D-05D1-40A9-BD67-275FA17501DC}"/>
                    </a:ext>
                  </a:extLst>
                </p:cNvPr>
                <p:cNvPicPr/>
                <p:nvPr/>
              </p:nvPicPr>
              <p:blipFill>
                <a:blip r:embed="rId148"/>
                <a:stretch>
                  <a:fillRect/>
                </a:stretch>
              </p:blipFill>
              <p:spPr>
                <a:xfrm>
                  <a:off x="9624941" y="417632"/>
                  <a:ext cx="348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2" name="Freihand 71">
                  <a:extLst>
                    <a:ext uri="{FF2B5EF4-FFF2-40B4-BE49-F238E27FC236}">
                      <a16:creationId xmlns:a16="http://schemas.microsoft.com/office/drawing/2014/main" id="{BABD197B-0F30-4DCE-BEC4-CD631D7C6D0D}"/>
                    </a:ext>
                  </a:extLst>
                </p14:cNvPr>
                <p14:cNvContentPartPr/>
                <p14:nvPr/>
              </p14:nvContentPartPr>
              <p14:xfrm>
                <a:off x="9919781" y="371552"/>
                <a:ext cx="360" cy="360"/>
              </p14:xfrm>
            </p:contentPart>
          </mc:Choice>
          <mc:Fallback>
            <p:pic>
              <p:nvPicPr>
                <p:cNvPr id="72" name="Freihand 71">
                  <a:extLst>
                    <a:ext uri="{FF2B5EF4-FFF2-40B4-BE49-F238E27FC236}">
                      <a16:creationId xmlns:a16="http://schemas.microsoft.com/office/drawing/2014/main" id="{BABD197B-0F30-4DCE-BEC4-CD631D7C6D0D}"/>
                    </a:ext>
                  </a:extLst>
                </p:cNvPr>
                <p:cNvPicPr/>
                <p:nvPr/>
              </p:nvPicPr>
              <p:blipFill>
                <a:blip r:embed="rId112"/>
                <a:stretch>
                  <a:fillRect/>
                </a:stretch>
              </p:blipFill>
              <p:spPr>
                <a:xfrm>
                  <a:off x="9915461" y="367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4" name="Freihand 73">
                  <a:extLst>
                    <a:ext uri="{FF2B5EF4-FFF2-40B4-BE49-F238E27FC236}">
                      <a16:creationId xmlns:a16="http://schemas.microsoft.com/office/drawing/2014/main" id="{9AADC1BF-271E-477D-AD9A-82F2852C3EC5}"/>
                    </a:ext>
                  </a:extLst>
                </p14:cNvPr>
                <p14:cNvContentPartPr/>
                <p14:nvPr/>
              </p14:nvContentPartPr>
              <p14:xfrm>
                <a:off x="10128941" y="444632"/>
                <a:ext cx="352440" cy="83880"/>
              </p14:xfrm>
            </p:contentPart>
          </mc:Choice>
          <mc:Fallback>
            <p:pic>
              <p:nvPicPr>
                <p:cNvPr id="74" name="Freihand 73">
                  <a:extLst>
                    <a:ext uri="{FF2B5EF4-FFF2-40B4-BE49-F238E27FC236}">
                      <a16:creationId xmlns:a16="http://schemas.microsoft.com/office/drawing/2014/main" id="{9AADC1BF-271E-477D-AD9A-82F2852C3EC5}"/>
                    </a:ext>
                  </a:extLst>
                </p:cNvPr>
                <p:cNvPicPr/>
                <p:nvPr/>
              </p:nvPicPr>
              <p:blipFill>
                <a:blip r:embed="rId151"/>
                <a:stretch>
                  <a:fillRect/>
                </a:stretch>
              </p:blipFill>
              <p:spPr>
                <a:xfrm>
                  <a:off x="10124621" y="440312"/>
                  <a:ext cx="361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6" name="Freihand 75">
                  <a:extLst>
                    <a:ext uri="{FF2B5EF4-FFF2-40B4-BE49-F238E27FC236}">
                      <a16:creationId xmlns:a16="http://schemas.microsoft.com/office/drawing/2014/main" id="{FD5D0702-91DD-4667-9BBC-98AE01490B25}"/>
                    </a:ext>
                  </a:extLst>
                </p14:cNvPr>
                <p14:cNvContentPartPr/>
                <p14:nvPr/>
              </p14:nvContentPartPr>
              <p14:xfrm>
                <a:off x="10679741" y="392432"/>
                <a:ext cx="128160" cy="129240"/>
              </p14:xfrm>
            </p:contentPart>
          </mc:Choice>
          <mc:Fallback>
            <p:pic>
              <p:nvPicPr>
                <p:cNvPr id="76" name="Freihand 75">
                  <a:extLst>
                    <a:ext uri="{FF2B5EF4-FFF2-40B4-BE49-F238E27FC236}">
                      <a16:creationId xmlns:a16="http://schemas.microsoft.com/office/drawing/2014/main" id="{FD5D0702-91DD-4667-9BBC-98AE01490B25}"/>
                    </a:ext>
                  </a:extLst>
                </p:cNvPr>
                <p:cNvPicPr/>
                <p:nvPr/>
              </p:nvPicPr>
              <p:blipFill>
                <a:blip r:embed="rId153"/>
                <a:stretch>
                  <a:fillRect/>
                </a:stretch>
              </p:blipFill>
              <p:spPr>
                <a:xfrm>
                  <a:off x="10675421" y="388112"/>
                  <a:ext cx="136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7" name="Freihand 76">
                  <a:extLst>
                    <a:ext uri="{FF2B5EF4-FFF2-40B4-BE49-F238E27FC236}">
                      <a16:creationId xmlns:a16="http://schemas.microsoft.com/office/drawing/2014/main" id="{C2194334-5E59-479C-A3E4-7D2259BFA324}"/>
                    </a:ext>
                  </a:extLst>
                </p14:cNvPr>
                <p14:cNvContentPartPr/>
                <p14:nvPr/>
              </p14:nvContentPartPr>
              <p14:xfrm>
                <a:off x="10841021" y="384872"/>
                <a:ext cx="158040" cy="104040"/>
              </p14:xfrm>
            </p:contentPart>
          </mc:Choice>
          <mc:Fallback>
            <p:pic>
              <p:nvPicPr>
                <p:cNvPr id="77" name="Freihand 76">
                  <a:extLst>
                    <a:ext uri="{FF2B5EF4-FFF2-40B4-BE49-F238E27FC236}">
                      <a16:creationId xmlns:a16="http://schemas.microsoft.com/office/drawing/2014/main" id="{C2194334-5E59-479C-A3E4-7D2259BFA324}"/>
                    </a:ext>
                  </a:extLst>
                </p:cNvPr>
                <p:cNvPicPr/>
                <p:nvPr/>
              </p:nvPicPr>
              <p:blipFill>
                <a:blip r:embed="rId155"/>
                <a:stretch>
                  <a:fillRect/>
                </a:stretch>
              </p:blipFill>
              <p:spPr>
                <a:xfrm>
                  <a:off x="10836701" y="380552"/>
                  <a:ext cx="166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8" name="Freihand 77">
                  <a:extLst>
                    <a:ext uri="{FF2B5EF4-FFF2-40B4-BE49-F238E27FC236}">
                      <a16:creationId xmlns:a16="http://schemas.microsoft.com/office/drawing/2014/main" id="{780BA7A0-AC84-464A-91F5-30900FD47FDB}"/>
                    </a:ext>
                  </a:extLst>
                </p14:cNvPr>
                <p14:cNvContentPartPr/>
                <p14:nvPr/>
              </p14:nvContentPartPr>
              <p14:xfrm>
                <a:off x="11015261" y="388832"/>
                <a:ext cx="261360" cy="93600"/>
              </p14:xfrm>
            </p:contentPart>
          </mc:Choice>
          <mc:Fallback>
            <p:pic>
              <p:nvPicPr>
                <p:cNvPr id="78" name="Freihand 77">
                  <a:extLst>
                    <a:ext uri="{FF2B5EF4-FFF2-40B4-BE49-F238E27FC236}">
                      <a16:creationId xmlns:a16="http://schemas.microsoft.com/office/drawing/2014/main" id="{780BA7A0-AC84-464A-91F5-30900FD47FDB}"/>
                    </a:ext>
                  </a:extLst>
                </p:cNvPr>
                <p:cNvPicPr/>
                <p:nvPr/>
              </p:nvPicPr>
              <p:blipFill>
                <a:blip r:embed="rId157"/>
                <a:stretch>
                  <a:fillRect/>
                </a:stretch>
              </p:blipFill>
              <p:spPr>
                <a:xfrm>
                  <a:off x="11010941" y="384512"/>
                  <a:ext cx="270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79" name="Freihand 78">
                  <a:extLst>
                    <a:ext uri="{FF2B5EF4-FFF2-40B4-BE49-F238E27FC236}">
                      <a16:creationId xmlns:a16="http://schemas.microsoft.com/office/drawing/2014/main" id="{23C6C24A-D7E6-458D-8CFA-6B321941D815}"/>
                    </a:ext>
                  </a:extLst>
                </p14:cNvPr>
                <p14:cNvContentPartPr/>
                <p14:nvPr/>
              </p14:nvContentPartPr>
              <p14:xfrm>
                <a:off x="11371661" y="335552"/>
                <a:ext cx="316440" cy="130320"/>
              </p14:xfrm>
            </p:contentPart>
          </mc:Choice>
          <mc:Fallback>
            <p:pic>
              <p:nvPicPr>
                <p:cNvPr id="79" name="Freihand 78">
                  <a:extLst>
                    <a:ext uri="{FF2B5EF4-FFF2-40B4-BE49-F238E27FC236}">
                      <a16:creationId xmlns:a16="http://schemas.microsoft.com/office/drawing/2014/main" id="{23C6C24A-D7E6-458D-8CFA-6B321941D815}"/>
                    </a:ext>
                  </a:extLst>
                </p:cNvPr>
                <p:cNvPicPr/>
                <p:nvPr/>
              </p:nvPicPr>
              <p:blipFill>
                <a:blip r:embed="rId159"/>
                <a:stretch>
                  <a:fillRect/>
                </a:stretch>
              </p:blipFill>
              <p:spPr>
                <a:xfrm>
                  <a:off x="11367341" y="331232"/>
                  <a:ext cx="325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0" name="Freihand 79">
                  <a:extLst>
                    <a:ext uri="{FF2B5EF4-FFF2-40B4-BE49-F238E27FC236}">
                      <a16:creationId xmlns:a16="http://schemas.microsoft.com/office/drawing/2014/main" id="{639925E4-C7D9-431A-B878-8A56397406BB}"/>
                    </a:ext>
                  </a:extLst>
                </p14:cNvPr>
                <p14:cNvContentPartPr/>
                <p14:nvPr/>
              </p14:nvContentPartPr>
              <p14:xfrm>
                <a:off x="11760821" y="358952"/>
                <a:ext cx="182160" cy="51480"/>
              </p14:xfrm>
            </p:contentPart>
          </mc:Choice>
          <mc:Fallback>
            <p:pic>
              <p:nvPicPr>
                <p:cNvPr id="80" name="Freihand 79">
                  <a:extLst>
                    <a:ext uri="{FF2B5EF4-FFF2-40B4-BE49-F238E27FC236}">
                      <a16:creationId xmlns:a16="http://schemas.microsoft.com/office/drawing/2014/main" id="{639925E4-C7D9-431A-B878-8A56397406BB}"/>
                    </a:ext>
                  </a:extLst>
                </p:cNvPr>
                <p:cNvPicPr/>
                <p:nvPr/>
              </p:nvPicPr>
              <p:blipFill>
                <a:blip r:embed="rId161"/>
                <a:stretch>
                  <a:fillRect/>
                </a:stretch>
              </p:blipFill>
              <p:spPr>
                <a:xfrm>
                  <a:off x="11756501" y="354632"/>
                  <a:ext cx="1908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1" name="Freihand 80">
                  <a:extLst>
                    <a:ext uri="{FF2B5EF4-FFF2-40B4-BE49-F238E27FC236}">
                      <a16:creationId xmlns:a16="http://schemas.microsoft.com/office/drawing/2014/main" id="{7F6A0A28-0FC1-4047-AF23-CD043CD6B246}"/>
                    </a:ext>
                  </a:extLst>
                </p14:cNvPr>
                <p14:cNvContentPartPr/>
                <p14:nvPr/>
              </p14:nvContentPartPr>
              <p14:xfrm>
                <a:off x="11911661" y="310352"/>
                <a:ext cx="4680" cy="12960"/>
              </p14:xfrm>
            </p:contentPart>
          </mc:Choice>
          <mc:Fallback>
            <p:pic>
              <p:nvPicPr>
                <p:cNvPr id="81" name="Freihand 80">
                  <a:extLst>
                    <a:ext uri="{FF2B5EF4-FFF2-40B4-BE49-F238E27FC236}">
                      <a16:creationId xmlns:a16="http://schemas.microsoft.com/office/drawing/2014/main" id="{7F6A0A28-0FC1-4047-AF23-CD043CD6B246}"/>
                    </a:ext>
                  </a:extLst>
                </p:cNvPr>
                <p:cNvPicPr/>
                <p:nvPr/>
              </p:nvPicPr>
              <p:blipFill>
                <a:blip r:embed="rId163"/>
                <a:stretch>
                  <a:fillRect/>
                </a:stretch>
              </p:blipFill>
              <p:spPr>
                <a:xfrm>
                  <a:off x="11907341" y="306032"/>
                  <a:ext cx="13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2" name="Freihand 81">
                  <a:extLst>
                    <a:ext uri="{FF2B5EF4-FFF2-40B4-BE49-F238E27FC236}">
                      <a16:creationId xmlns:a16="http://schemas.microsoft.com/office/drawing/2014/main" id="{D2ED79E7-8479-405D-88B1-2B5D611CE5D4}"/>
                    </a:ext>
                  </a:extLst>
                </p14:cNvPr>
                <p14:cNvContentPartPr/>
                <p14:nvPr/>
              </p14:nvContentPartPr>
              <p14:xfrm>
                <a:off x="9802061" y="677552"/>
                <a:ext cx="303480" cy="128880"/>
              </p14:xfrm>
            </p:contentPart>
          </mc:Choice>
          <mc:Fallback>
            <p:pic>
              <p:nvPicPr>
                <p:cNvPr id="82" name="Freihand 81">
                  <a:extLst>
                    <a:ext uri="{FF2B5EF4-FFF2-40B4-BE49-F238E27FC236}">
                      <a16:creationId xmlns:a16="http://schemas.microsoft.com/office/drawing/2014/main" id="{D2ED79E7-8479-405D-88B1-2B5D611CE5D4}"/>
                    </a:ext>
                  </a:extLst>
                </p:cNvPr>
                <p:cNvPicPr/>
                <p:nvPr/>
              </p:nvPicPr>
              <p:blipFill>
                <a:blip r:embed="rId165"/>
                <a:stretch>
                  <a:fillRect/>
                </a:stretch>
              </p:blipFill>
              <p:spPr>
                <a:xfrm>
                  <a:off x="9797741" y="673232"/>
                  <a:ext cx="312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4" name="Freihand 83">
                  <a:extLst>
                    <a:ext uri="{FF2B5EF4-FFF2-40B4-BE49-F238E27FC236}">
                      <a16:creationId xmlns:a16="http://schemas.microsoft.com/office/drawing/2014/main" id="{BEFC7B6C-CC87-47AB-A9CE-6610E869326F}"/>
                    </a:ext>
                  </a:extLst>
                </p14:cNvPr>
                <p14:cNvContentPartPr/>
                <p14:nvPr/>
              </p14:nvContentPartPr>
              <p14:xfrm>
                <a:off x="10862981" y="617072"/>
                <a:ext cx="111600" cy="115920"/>
              </p14:xfrm>
            </p:contentPart>
          </mc:Choice>
          <mc:Fallback>
            <p:pic>
              <p:nvPicPr>
                <p:cNvPr id="84" name="Freihand 83">
                  <a:extLst>
                    <a:ext uri="{FF2B5EF4-FFF2-40B4-BE49-F238E27FC236}">
                      <a16:creationId xmlns:a16="http://schemas.microsoft.com/office/drawing/2014/main" id="{BEFC7B6C-CC87-47AB-A9CE-6610E869326F}"/>
                    </a:ext>
                  </a:extLst>
                </p:cNvPr>
                <p:cNvPicPr/>
                <p:nvPr/>
              </p:nvPicPr>
              <p:blipFill>
                <a:blip r:embed="rId167"/>
                <a:stretch>
                  <a:fillRect/>
                </a:stretch>
              </p:blipFill>
              <p:spPr>
                <a:xfrm>
                  <a:off x="10858661" y="612752"/>
                  <a:ext cx="120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5" name="Freihand 84">
                  <a:extLst>
                    <a:ext uri="{FF2B5EF4-FFF2-40B4-BE49-F238E27FC236}">
                      <a16:creationId xmlns:a16="http://schemas.microsoft.com/office/drawing/2014/main" id="{3884C0B0-2EF9-433E-8685-6B2989A7A1E2}"/>
                    </a:ext>
                  </a:extLst>
                </p14:cNvPr>
                <p14:cNvContentPartPr/>
                <p14:nvPr/>
              </p14:nvContentPartPr>
              <p14:xfrm>
                <a:off x="10919501" y="637232"/>
                <a:ext cx="453960" cy="82440"/>
              </p14:xfrm>
            </p:contentPart>
          </mc:Choice>
          <mc:Fallback>
            <p:pic>
              <p:nvPicPr>
                <p:cNvPr id="85" name="Freihand 84">
                  <a:extLst>
                    <a:ext uri="{FF2B5EF4-FFF2-40B4-BE49-F238E27FC236}">
                      <a16:creationId xmlns:a16="http://schemas.microsoft.com/office/drawing/2014/main" id="{3884C0B0-2EF9-433E-8685-6B2989A7A1E2}"/>
                    </a:ext>
                  </a:extLst>
                </p:cNvPr>
                <p:cNvPicPr/>
                <p:nvPr/>
              </p:nvPicPr>
              <p:blipFill>
                <a:blip r:embed="rId169"/>
                <a:stretch>
                  <a:fillRect/>
                </a:stretch>
              </p:blipFill>
              <p:spPr>
                <a:xfrm>
                  <a:off x="10915181" y="632912"/>
                  <a:ext cx="462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3" name="Freihand 122">
                  <a:extLst>
                    <a:ext uri="{FF2B5EF4-FFF2-40B4-BE49-F238E27FC236}">
                      <a16:creationId xmlns:a16="http://schemas.microsoft.com/office/drawing/2014/main" id="{B0E5AC4F-1B7C-44E9-A36A-C6E6E35A4A33}"/>
                    </a:ext>
                  </a:extLst>
                </p14:cNvPr>
                <p14:cNvContentPartPr/>
                <p14:nvPr/>
              </p14:nvContentPartPr>
              <p14:xfrm>
                <a:off x="10204181" y="606992"/>
                <a:ext cx="75960" cy="144360"/>
              </p14:xfrm>
            </p:contentPart>
          </mc:Choice>
          <mc:Fallback>
            <p:pic>
              <p:nvPicPr>
                <p:cNvPr id="123" name="Freihand 122">
                  <a:extLst>
                    <a:ext uri="{FF2B5EF4-FFF2-40B4-BE49-F238E27FC236}">
                      <a16:creationId xmlns:a16="http://schemas.microsoft.com/office/drawing/2014/main" id="{B0E5AC4F-1B7C-44E9-A36A-C6E6E35A4A33}"/>
                    </a:ext>
                  </a:extLst>
                </p:cNvPr>
                <p:cNvPicPr/>
                <p:nvPr/>
              </p:nvPicPr>
              <p:blipFill>
                <a:blip r:embed="rId171"/>
                <a:stretch>
                  <a:fillRect/>
                </a:stretch>
              </p:blipFill>
              <p:spPr>
                <a:xfrm>
                  <a:off x="10199861" y="602672"/>
                  <a:ext cx="84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4" name="Freihand 123">
                  <a:extLst>
                    <a:ext uri="{FF2B5EF4-FFF2-40B4-BE49-F238E27FC236}">
                      <a16:creationId xmlns:a16="http://schemas.microsoft.com/office/drawing/2014/main" id="{31E344B3-6DA6-4549-8AB9-99C2232FE43F}"/>
                    </a:ext>
                  </a:extLst>
                </p14:cNvPr>
                <p14:cNvContentPartPr/>
                <p14:nvPr/>
              </p14:nvContentPartPr>
              <p14:xfrm>
                <a:off x="10299221" y="664232"/>
                <a:ext cx="80640" cy="52920"/>
              </p14:xfrm>
            </p:contentPart>
          </mc:Choice>
          <mc:Fallback>
            <p:pic>
              <p:nvPicPr>
                <p:cNvPr id="124" name="Freihand 123">
                  <a:extLst>
                    <a:ext uri="{FF2B5EF4-FFF2-40B4-BE49-F238E27FC236}">
                      <a16:creationId xmlns:a16="http://schemas.microsoft.com/office/drawing/2014/main" id="{31E344B3-6DA6-4549-8AB9-99C2232FE43F}"/>
                    </a:ext>
                  </a:extLst>
                </p:cNvPr>
                <p:cNvPicPr/>
                <p:nvPr/>
              </p:nvPicPr>
              <p:blipFill>
                <a:blip r:embed="rId173"/>
                <a:stretch>
                  <a:fillRect/>
                </a:stretch>
              </p:blipFill>
              <p:spPr>
                <a:xfrm>
                  <a:off x="10294901" y="659912"/>
                  <a:ext cx="89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5" name="Freihand 124">
                  <a:extLst>
                    <a:ext uri="{FF2B5EF4-FFF2-40B4-BE49-F238E27FC236}">
                      <a16:creationId xmlns:a16="http://schemas.microsoft.com/office/drawing/2014/main" id="{419160C2-B440-487E-96BA-C2D50409F99B}"/>
                    </a:ext>
                  </a:extLst>
                </p14:cNvPr>
                <p14:cNvContentPartPr/>
                <p14:nvPr/>
              </p14:nvContentPartPr>
              <p14:xfrm>
                <a:off x="10400021" y="583232"/>
                <a:ext cx="1800" cy="13320"/>
              </p14:xfrm>
            </p:contentPart>
          </mc:Choice>
          <mc:Fallback>
            <p:pic>
              <p:nvPicPr>
                <p:cNvPr id="125" name="Freihand 124">
                  <a:extLst>
                    <a:ext uri="{FF2B5EF4-FFF2-40B4-BE49-F238E27FC236}">
                      <a16:creationId xmlns:a16="http://schemas.microsoft.com/office/drawing/2014/main" id="{419160C2-B440-487E-96BA-C2D50409F99B}"/>
                    </a:ext>
                  </a:extLst>
                </p:cNvPr>
                <p:cNvPicPr/>
                <p:nvPr/>
              </p:nvPicPr>
              <p:blipFill>
                <a:blip r:embed="rId175"/>
                <a:stretch>
                  <a:fillRect/>
                </a:stretch>
              </p:blipFill>
              <p:spPr>
                <a:xfrm>
                  <a:off x="10395701" y="578912"/>
                  <a:ext cx="10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6" name="Freihand 125">
                  <a:extLst>
                    <a:ext uri="{FF2B5EF4-FFF2-40B4-BE49-F238E27FC236}">
                      <a16:creationId xmlns:a16="http://schemas.microsoft.com/office/drawing/2014/main" id="{3C428DC2-F4C5-4D87-BBF5-2127EB5A7BB1}"/>
                    </a:ext>
                  </a:extLst>
                </p14:cNvPr>
                <p14:cNvContentPartPr/>
                <p14:nvPr/>
              </p14:nvContentPartPr>
              <p14:xfrm>
                <a:off x="10380941" y="568472"/>
                <a:ext cx="14400" cy="144720"/>
              </p14:xfrm>
            </p:contentPart>
          </mc:Choice>
          <mc:Fallback>
            <p:pic>
              <p:nvPicPr>
                <p:cNvPr id="126" name="Freihand 125">
                  <a:extLst>
                    <a:ext uri="{FF2B5EF4-FFF2-40B4-BE49-F238E27FC236}">
                      <a16:creationId xmlns:a16="http://schemas.microsoft.com/office/drawing/2014/main" id="{3C428DC2-F4C5-4D87-BBF5-2127EB5A7BB1}"/>
                    </a:ext>
                  </a:extLst>
                </p:cNvPr>
                <p:cNvPicPr/>
                <p:nvPr/>
              </p:nvPicPr>
              <p:blipFill>
                <a:blip r:embed="rId177"/>
                <a:stretch>
                  <a:fillRect/>
                </a:stretch>
              </p:blipFill>
              <p:spPr>
                <a:xfrm>
                  <a:off x="10376621" y="564152"/>
                  <a:ext cx="23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7" name="Freihand 126">
                  <a:extLst>
                    <a:ext uri="{FF2B5EF4-FFF2-40B4-BE49-F238E27FC236}">
                      <a16:creationId xmlns:a16="http://schemas.microsoft.com/office/drawing/2014/main" id="{61D7CEF6-F2E1-4538-BD58-6BCC24958DD9}"/>
                    </a:ext>
                  </a:extLst>
                </p14:cNvPr>
                <p14:cNvContentPartPr/>
                <p14:nvPr/>
              </p14:nvContentPartPr>
              <p14:xfrm>
                <a:off x="10413701" y="605912"/>
                <a:ext cx="52920" cy="108000"/>
              </p14:xfrm>
            </p:contentPart>
          </mc:Choice>
          <mc:Fallback>
            <p:pic>
              <p:nvPicPr>
                <p:cNvPr id="127" name="Freihand 126">
                  <a:extLst>
                    <a:ext uri="{FF2B5EF4-FFF2-40B4-BE49-F238E27FC236}">
                      <a16:creationId xmlns:a16="http://schemas.microsoft.com/office/drawing/2014/main" id="{61D7CEF6-F2E1-4538-BD58-6BCC24958DD9}"/>
                    </a:ext>
                  </a:extLst>
                </p:cNvPr>
                <p:cNvPicPr/>
                <p:nvPr/>
              </p:nvPicPr>
              <p:blipFill>
                <a:blip r:embed="rId179"/>
                <a:stretch>
                  <a:fillRect/>
                </a:stretch>
              </p:blipFill>
              <p:spPr>
                <a:xfrm>
                  <a:off x="10409381" y="601592"/>
                  <a:ext cx="61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8" name="Freihand 127">
                  <a:extLst>
                    <a:ext uri="{FF2B5EF4-FFF2-40B4-BE49-F238E27FC236}">
                      <a16:creationId xmlns:a16="http://schemas.microsoft.com/office/drawing/2014/main" id="{4A99D65D-E45A-49E7-8941-D19887CA9918}"/>
                    </a:ext>
                  </a:extLst>
                </p14:cNvPr>
                <p14:cNvContentPartPr/>
                <p14:nvPr/>
              </p14:nvContentPartPr>
              <p14:xfrm>
                <a:off x="10472021" y="658472"/>
                <a:ext cx="142920" cy="127080"/>
              </p14:xfrm>
            </p:contentPart>
          </mc:Choice>
          <mc:Fallback>
            <p:pic>
              <p:nvPicPr>
                <p:cNvPr id="128" name="Freihand 127">
                  <a:extLst>
                    <a:ext uri="{FF2B5EF4-FFF2-40B4-BE49-F238E27FC236}">
                      <a16:creationId xmlns:a16="http://schemas.microsoft.com/office/drawing/2014/main" id="{4A99D65D-E45A-49E7-8941-D19887CA9918}"/>
                    </a:ext>
                  </a:extLst>
                </p:cNvPr>
                <p:cNvPicPr/>
                <p:nvPr/>
              </p:nvPicPr>
              <p:blipFill>
                <a:blip r:embed="rId181"/>
                <a:stretch>
                  <a:fillRect/>
                </a:stretch>
              </p:blipFill>
              <p:spPr>
                <a:xfrm>
                  <a:off x="10467701" y="654152"/>
                  <a:ext cx="151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9" name="Freihand 128">
                  <a:extLst>
                    <a:ext uri="{FF2B5EF4-FFF2-40B4-BE49-F238E27FC236}">
                      <a16:creationId xmlns:a16="http://schemas.microsoft.com/office/drawing/2014/main" id="{134407E5-3989-4D13-BE16-E6E7995CAAA4}"/>
                    </a:ext>
                  </a:extLst>
                </p14:cNvPr>
                <p14:cNvContentPartPr/>
                <p14:nvPr/>
              </p14:nvContentPartPr>
              <p14:xfrm>
                <a:off x="10618901" y="627152"/>
                <a:ext cx="54000" cy="93600"/>
              </p14:xfrm>
            </p:contentPart>
          </mc:Choice>
          <mc:Fallback>
            <p:pic>
              <p:nvPicPr>
                <p:cNvPr id="129" name="Freihand 128">
                  <a:extLst>
                    <a:ext uri="{FF2B5EF4-FFF2-40B4-BE49-F238E27FC236}">
                      <a16:creationId xmlns:a16="http://schemas.microsoft.com/office/drawing/2014/main" id="{134407E5-3989-4D13-BE16-E6E7995CAAA4}"/>
                    </a:ext>
                  </a:extLst>
                </p:cNvPr>
                <p:cNvPicPr/>
                <p:nvPr/>
              </p:nvPicPr>
              <p:blipFill>
                <a:blip r:embed="rId183"/>
                <a:stretch>
                  <a:fillRect/>
                </a:stretch>
              </p:blipFill>
              <p:spPr>
                <a:xfrm>
                  <a:off x="10614581" y="622832"/>
                  <a:ext cx="62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0" name="Freihand 129">
                  <a:extLst>
                    <a:ext uri="{FF2B5EF4-FFF2-40B4-BE49-F238E27FC236}">
                      <a16:creationId xmlns:a16="http://schemas.microsoft.com/office/drawing/2014/main" id="{BAE640DF-E5A0-4B89-8110-3AA948317A47}"/>
                    </a:ext>
                  </a:extLst>
                </p14:cNvPr>
                <p14:cNvContentPartPr/>
                <p14:nvPr/>
              </p14:nvContentPartPr>
              <p14:xfrm>
                <a:off x="10679741" y="585032"/>
                <a:ext cx="110880" cy="157320"/>
              </p14:xfrm>
            </p:contentPart>
          </mc:Choice>
          <mc:Fallback>
            <p:pic>
              <p:nvPicPr>
                <p:cNvPr id="130" name="Freihand 129">
                  <a:extLst>
                    <a:ext uri="{FF2B5EF4-FFF2-40B4-BE49-F238E27FC236}">
                      <a16:creationId xmlns:a16="http://schemas.microsoft.com/office/drawing/2014/main" id="{BAE640DF-E5A0-4B89-8110-3AA948317A47}"/>
                    </a:ext>
                  </a:extLst>
                </p:cNvPr>
                <p:cNvPicPr/>
                <p:nvPr/>
              </p:nvPicPr>
              <p:blipFill>
                <a:blip r:embed="rId185"/>
                <a:stretch>
                  <a:fillRect/>
                </a:stretch>
              </p:blipFill>
              <p:spPr>
                <a:xfrm>
                  <a:off x="10675421" y="580712"/>
                  <a:ext cx="119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1" name="Freihand 130">
                  <a:extLst>
                    <a:ext uri="{FF2B5EF4-FFF2-40B4-BE49-F238E27FC236}">
                      <a16:creationId xmlns:a16="http://schemas.microsoft.com/office/drawing/2014/main" id="{549FFAE7-3156-4329-BB7F-CAB733D93CEC}"/>
                    </a:ext>
                  </a:extLst>
                </p14:cNvPr>
                <p14:cNvContentPartPr/>
                <p14:nvPr/>
              </p14:nvContentPartPr>
              <p14:xfrm>
                <a:off x="10779821" y="654872"/>
                <a:ext cx="62280" cy="83880"/>
              </p14:xfrm>
            </p:contentPart>
          </mc:Choice>
          <mc:Fallback>
            <p:pic>
              <p:nvPicPr>
                <p:cNvPr id="131" name="Freihand 130">
                  <a:extLst>
                    <a:ext uri="{FF2B5EF4-FFF2-40B4-BE49-F238E27FC236}">
                      <a16:creationId xmlns:a16="http://schemas.microsoft.com/office/drawing/2014/main" id="{549FFAE7-3156-4329-BB7F-CAB733D93CEC}"/>
                    </a:ext>
                  </a:extLst>
                </p:cNvPr>
                <p:cNvPicPr/>
                <p:nvPr/>
              </p:nvPicPr>
              <p:blipFill>
                <a:blip r:embed="rId187"/>
                <a:stretch>
                  <a:fillRect/>
                </a:stretch>
              </p:blipFill>
              <p:spPr>
                <a:xfrm>
                  <a:off x="10775501" y="650552"/>
                  <a:ext cx="70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2" name="Freihand 131">
                  <a:extLst>
                    <a:ext uri="{FF2B5EF4-FFF2-40B4-BE49-F238E27FC236}">
                      <a16:creationId xmlns:a16="http://schemas.microsoft.com/office/drawing/2014/main" id="{E0F30FD2-5C51-4045-BD4D-6EC65F564DB3}"/>
                    </a:ext>
                  </a:extLst>
                </p14:cNvPr>
                <p14:cNvContentPartPr/>
                <p14:nvPr/>
              </p14:nvContentPartPr>
              <p14:xfrm>
                <a:off x="11560301" y="542552"/>
                <a:ext cx="116640" cy="112320"/>
              </p14:xfrm>
            </p:contentPart>
          </mc:Choice>
          <mc:Fallback>
            <p:pic>
              <p:nvPicPr>
                <p:cNvPr id="132" name="Freihand 131">
                  <a:extLst>
                    <a:ext uri="{FF2B5EF4-FFF2-40B4-BE49-F238E27FC236}">
                      <a16:creationId xmlns:a16="http://schemas.microsoft.com/office/drawing/2014/main" id="{E0F30FD2-5C51-4045-BD4D-6EC65F564DB3}"/>
                    </a:ext>
                  </a:extLst>
                </p:cNvPr>
                <p:cNvPicPr/>
                <p:nvPr/>
              </p:nvPicPr>
              <p:blipFill>
                <a:blip r:embed="rId189"/>
                <a:stretch>
                  <a:fillRect/>
                </a:stretch>
              </p:blipFill>
              <p:spPr>
                <a:xfrm>
                  <a:off x="11555981" y="538232"/>
                  <a:ext cx="125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3" name="Freihand 132">
                  <a:extLst>
                    <a:ext uri="{FF2B5EF4-FFF2-40B4-BE49-F238E27FC236}">
                      <a16:creationId xmlns:a16="http://schemas.microsoft.com/office/drawing/2014/main" id="{F62F8E46-0269-4D35-94AD-A01AA827899E}"/>
                    </a:ext>
                  </a:extLst>
                </p14:cNvPr>
                <p14:cNvContentPartPr/>
                <p14:nvPr/>
              </p14:nvContentPartPr>
              <p14:xfrm>
                <a:off x="11471021" y="675752"/>
                <a:ext cx="363240" cy="29880"/>
              </p14:xfrm>
            </p:contentPart>
          </mc:Choice>
          <mc:Fallback>
            <p:pic>
              <p:nvPicPr>
                <p:cNvPr id="133" name="Freihand 132">
                  <a:extLst>
                    <a:ext uri="{FF2B5EF4-FFF2-40B4-BE49-F238E27FC236}">
                      <a16:creationId xmlns:a16="http://schemas.microsoft.com/office/drawing/2014/main" id="{F62F8E46-0269-4D35-94AD-A01AA827899E}"/>
                    </a:ext>
                  </a:extLst>
                </p:cNvPr>
                <p:cNvPicPr/>
                <p:nvPr/>
              </p:nvPicPr>
              <p:blipFill>
                <a:blip r:embed="rId191"/>
                <a:stretch>
                  <a:fillRect/>
                </a:stretch>
              </p:blipFill>
              <p:spPr>
                <a:xfrm>
                  <a:off x="11466701" y="671432"/>
                  <a:ext cx="371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6" name="Freihand 135">
                  <a:extLst>
                    <a:ext uri="{FF2B5EF4-FFF2-40B4-BE49-F238E27FC236}">
                      <a16:creationId xmlns:a16="http://schemas.microsoft.com/office/drawing/2014/main" id="{E9465731-62D2-48B5-8E5C-2E7BF12CF756}"/>
                    </a:ext>
                  </a:extLst>
                </p14:cNvPr>
                <p14:cNvContentPartPr/>
                <p14:nvPr/>
              </p14:nvContentPartPr>
              <p14:xfrm>
                <a:off x="11554541" y="726152"/>
                <a:ext cx="227520" cy="178920"/>
              </p14:xfrm>
            </p:contentPart>
          </mc:Choice>
          <mc:Fallback>
            <p:pic>
              <p:nvPicPr>
                <p:cNvPr id="136" name="Freihand 135">
                  <a:extLst>
                    <a:ext uri="{FF2B5EF4-FFF2-40B4-BE49-F238E27FC236}">
                      <a16:creationId xmlns:a16="http://schemas.microsoft.com/office/drawing/2014/main" id="{E9465731-62D2-48B5-8E5C-2E7BF12CF756}"/>
                    </a:ext>
                  </a:extLst>
                </p:cNvPr>
                <p:cNvPicPr/>
                <p:nvPr/>
              </p:nvPicPr>
              <p:blipFill>
                <a:blip r:embed="rId193"/>
                <a:stretch>
                  <a:fillRect/>
                </a:stretch>
              </p:blipFill>
              <p:spPr>
                <a:xfrm>
                  <a:off x="11550221" y="721832"/>
                  <a:ext cx="236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8" name="Freihand 137">
                  <a:extLst>
                    <a:ext uri="{FF2B5EF4-FFF2-40B4-BE49-F238E27FC236}">
                      <a16:creationId xmlns:a16="http://schemas.microsoft.com/office/drawing/2014/main" id="{E2EF2F8C-267C-4B69-A73F-DCCCA54DB798}"/>
                    </a:ext>
                  </a:extLst>
                </p14:cNvPr>
                <p14:cNvContentPartPr/>
                <p14:nvPr/>
              </p14:nvContentPartPr>
              <p14:xfrm>
                <a:off x="9216701" y="285152"/>
                <a:ext cx="240120" cy="27000"/>
              </p14:xfrm>
            </p:contentPart>
          </mc:Choice>
          <mc:Fallback>
            <p:pic>
              <p:nvPicPr>
                <p:cNvPr id="138" name="Freihand 137">
                  <a:extLst>
                    <a:ext uri="{FF2B5EF4-FFF2-40B4-BE49-F238E27FC236}">
                      <a16:creationId xmlns:a16="http://schemas.microsoft.com/office/drawing/2014/main" id="{E2EF2F8C-267C-4B69-A73F-DCCCA54DB798}"/>
                    </a:ext>
                  </a:extLst>
                </p:cNvPr>
                <p:cNvPicPr/>
                <p:nvPr/>
              </p:nvPicPr>
              <p:blipFill>
                <a:blip r:embed="rId195"/>
                <a:stretch>
                  <a:fillRect/>
                </a:stretch>
              </p:blipFill>
              <p:spPr>
                <a:xfrm>
                  <a:off x="9212381" y="280832"/>
                  <a:ext cx="248760" cy="35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40" name="Freihand 139">
                <a:extLst>
                  <a:ext uri="{FF2B5EF4-FFF2-40B4-BE49-F238E27FC236}">
                    <a16:creationId xmlns:a16="http://schemas.microsoft.com/office/drawing/2014/main" id="{C249FC51-08F9-4C68-B867-D86B3619D4ED}"/>
                  </a:ext>
                </a:extLst>
              </p14:cNvPr>
              <p14:cNvContentPartPr/>
              <p14:nvPr/>
            </p14:nvContentPartPr>
            <p14:xfrm>
              <a:off x="9293741" y="1102352"/>
              <a:ext cx="220320" cy="2520"/>
            </p14:xfrm>
          </p:contentPart>
        </mc:Choice>
        <mc:Fallback>
          <p:pic>
            <p:nvPicPr>
              <p:cNvPr id="140" name="Freihand 139">
                <a:extLst>
                  <a:ext uri="{FF2B5EF4-FFF2-40B4-BE49-F238E27FC236}">
                    <a16:creationId xmlns:a16="http://schemas.microsoft.com/office/drawing/2014/main" id="{C249FC51-08F9-4C68-B867-D86B3619D4ED}"/>
                  </a:ext>
                </a:extLst>
              </p:cNvPr>
              <p:cNvPicPr/>
              <p:nvPr/>
            </p:nvPicPr>
            <p:blipFill>
              <a:blip r:embed="rId197"/>
              <a:stretch>
                <a:fillRect/>
              </a:stretch>
            </p:blipFill>
            <p:spPr>
              <a:xfrm>
                <a:off x="9289421" y="1098032"/>
                <a:ext cx="228960" cy="11160"/>
              </a:xfrm>
              <a:prstGeom prst="rect">
                <a:avLst/>
              </a:prstGeom>
            </p:spPr>
          </p:pic>
        </mc:Fallback>
      </mc:AlternateContent>
      <p:grpSp>
        <p:nvGrpSpPr>
          <p:cNvPr id="156" name="Gruppieren 155">
            <a:extLst>
              <a:ext uri="{FF2B5EF4-FFF2-40B4-BE49-F238E27FC236}">
                <a16:creationId xmlns:a16="http://schemas.microsoft.com/office/drawing/2014/main" id="{88570668-B237-4F42-8A47-B20D87954C7E}"/>
              </a:ext>
            </a:extLst>
          </p:cNvPr>
          <p:cNvGrpSpPr/>
          <p:nvPr/>
        </p:nvGrpSpPr>
        <p:grpSpPr>
          <a:xfrm>
            <a:off x="2021381" y="628232"/>
            <a:ext cx="1147320" cy="3022560"/>
            <a:chOff x="2021381" y="628232"/>
            <a:chExt cx="1147320" cy="3022560"/>
          </a:xfrm>
        </p:grpSpPr>
        <mc:AlternateContent xmlns:mc="http://schemas.openxmlformats.org/markup-compatibility/2006">
          <mc:Choice xmlns:p14="http://schemas.microsoft.com/office/powerpoint/2010/main" Requires="p14">
            <p:contentPart p14:bwMode="auto" r:id="rId198">
              <p14:nvContentPartPr>
                <p14:cNvPr id="141" name="Freihand 140">
                  <a:extLst>
                    <a:ext uri="{FF2B5EF4-FFF2-40B4-BE49-F238E27FC236}">
                      <a16:creationId xmlns:a16="http://schemas.microsoft.com/office/drawing/2014/main" id="{009332DD-E21F-40D7-9D03-1EA790790CAA}"/>
                    </a:ext>
                  </a:extLst>
                </p14:cNvPr>
                <p14:cNvContentPartPr/>
                <p14:nvPr/>
              </p14:nvContentPartPr>
              <p14:xfrm>
                <a:off x="2021381" y="1119272"/>
                <a:ext cx="280800" cy="56520"/>
              </p14:xfrm>
            </p:contentPart>
          </mc:Choice>
          <mc:Fallback>
            <p:pic>
              <p:nvPicPr>
                <p:cNvPr id="141" name="Freihand 140">
                  <a:extLst>
                    <a:ext uri="{FF2B5EF4-FFF2-40B4-BE49-F238E27FC236}">
                      <a16:creationId xmlns:a16="http://schemas.microsoft.com/office/drawing/2014/main" id="{009332DD-E21F-40D7-9D03-1EA790790CAA}"/>
                    </a:ext>
                  </a:extLst>
                </p:cNvPr>
                <p:cNvPicPr/>
                <p:nvPr/>
              </p:nvPicPr>
              <p:blipFill>
                <a:blip r:embed="rId199"/>
                <a:stretch>
                  <a:fillRect/>
                </a:stretch>
              </p:blipFill>
              <p:spPr>
                <a:xfrm>
                  <a:off x="2017061" y="1114952"/>
                  <a:ext cx="289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2" name="Freihand 141">
                  <a:extLst>
                    <a:ext uri="{FF2B5EF4-FFF2-40B4-BE49-F238E27FC236}">
                      <a16:creationId xmlns:a16="http://schemas.microsoft.com/office/drawing/2014/main" id="{8C38E0F4-5FE9-45F3-AAA8-0A48E2AFFF2F}"/>
                    </a:ext>
                  </a:extLst>
                </p14:cNvPr>
                <p14:cNvContentPartPr/>
                <p14:nvPr/>
              </p14:nvContentPartPr>
              <p14:xfrm>
                <a:off x="2321981" y="1052312"/>
                <a:ext cx="145800" cy="160200"/>
              </p14:xfrm>
            </p:contentPart>
          </mc:Choice>
          <mc:Fallback>
            <p:pic>
              <p:nvPicPr>
                <p:cNvPr id="142" name="Freihand 141">
                  <a:extLst>
                    <a:ext uri="{FF2B5EF4-FFF2-40B4-BE49-F238E27FC236}">
                      <a16:creationId xmlns:a16="http://schemas.microsoft.com/office/drawing/2014/main" id="{8C38E0F4-5FE9-45F3-AAA8-0A48E2AFFF2F}"/>
                    </a:ext>
                  </a:extLst>
                </p:cNvPr>
                <p:cNvPicPr/>
                <p:nvPr/>
              </p:nvPicPr>
              <p:blipFill>
                <a:blip r:embed="rId201"/>
                <a:stretch>
                  <a:fillRect/>
                </a:stretch>
              </p:blipFill>
              <p:spPr>
                <a:xfrm>
                  <a:off x="2317661" y="1047992"/>
                  <a:ext cx="154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4" name="Freihand 143">
                  <a:extLst>
                    <a:ext uri="{FF2B5EF4-FFF2-40B4-BE49-F238E27FC236}">
                      <a16:creationId xmlns:a16="http://schemas.microsoft.com/office/drawing/2014/main" id="{E507D696-E2C1-4984-90A4-C3C5561F0F1D}"/>
                    </a:ext>
                  </a:extLst>
                </p14:cNvPr>
                <p14:cNvContentPartPr/>
                <p14:nvPr/>
              </p14:nvContentPartPr>
              <p14:xfrm>
                <a:off x="2582261" y="885272"/>
                <a:ext cx="76680" cy="2736000"/>
              </p14:xfrm>
            </p:contentPart>
          </mc:Choice>
          <mc:Fallback>
            <p:pic>
              <p:nvPicPr>
                <p:cNvPr id="144" name="Freihand 143">
                  <a:extLst>
                    <a:ext uri="{FF2B5EF4-FFF2-40B4-BE49-F238E27FC236}">
                      <a16:creationId xmlns:a16="http://schemas.microsoft.com/office/drawing/2014/main" id="{E507D696-E2C1-4984-90A4-C3C5561F0F1D}"/>
                    </a:ext>
                  </a:extLst>
                </p:cNvPr>
                <p:cNvPicPr/>
                <p:nvPr/>
              </p:nvPicPr>
              <p:blipFill>
                <a:blip r:embed="rId203"/>
                <a:stretch>
                  <a:fillRect/>
                </a:stretch>
              </p:blipFill>
              <p:spPr>
                <a:xfrm>
                  <a:off x="2577941" y="880952"/>
                  <a:ext cx="85320" cy="2744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5" name="Freihand 144">
                  <a:extLst>
                    <a:ext uri="{FF2B5EF4-FFF2-40B4-BE49-F238E27FC236}">
                      <a16:creationId xmlns:a16="http://schemas.microsoft.com/office/drawing/2014/main" id="{84EAA4A7-AE83-48C7-8E71-ECD799C4CCE7}"/>
                    </a:ext>
                  </a:extLst>
                </p14:cNvPr>
                <p14:cNvContentPartPr/>
                <p14:nvPr/>
              </p14:nvContentPartPr>
              <p14:xfrm>
                <a:off x="2658941" y="3637832"/>
                <a:ext cx="6120" cy="12960"/>
              </p14:xfrm>
            </p:contentPart>
          </mc:Choice>
          <mc:Fallback>
            <p:pic>
              <p:nvPicPr>
                <p:cNvPr id="145" name="Freihand 144">
                  <a:extLst>
                    <a:ext uri="{FF2B5EF4-FFF2-40B4-BE49-F238E27FC236}">
                      <a16:creationId xmlns:a16="http://schemas.microsoft.com/office/drawing/2014/main" id="{84EAA4A7-AE83-48C7-8E71-ECD799C4CCE7}"/>
                    </a:ext>
                  </a:extLst>
                </p:cNvPr>
                <p:cNvPicPr/>
                <p:nvPr/>
              </p:nvPicPr>
              <p:blipFill>
                <a:blip r:embed="rId205"/>
                <a:stretch>
                  <a:fillRect/>
                </a:stretch>
              </p:blipFill>
              <p:spPr>
                <a:xfrm>
                  <a:off x="2654621" y="3633512"/>
                  <a:ext cx="14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7" name="Freihand 146">
                  <a:extLst>
                    <a:ext uri="{FF2B5EF4-FFF2-40B4-BE49-F238E27FC236}">
                      <a16:creationId xmlns:a16="http://schemas.microsoft.com/office/drawing/2014/main" id="{6860E434-74CC-445D-B4E0-6D6216FA6410}"/>
                    </a:ext>
                  </a:extLst>
                </p14:cNvPr>
                <p14:cNvContentPartPr/>
                <p14:nvPr/>
              </p14:nvContentPartPr>
              <p14:xfrm>
                <a:off x="2561381" y="639752"/>
                <a:ext cx="111960" cy="121320"/>
              </p14:xfrm>
            </p:contentPart>
          </mc:Choice>
          <mc:Fallback>
            <p:pic>
              <p:nvPicPr>
                <p:cNvPr id="147" name="Freihand 146">
                  <a:extLst>
                    <a:ext uri="{FF2B5EF4-FFF2-40B4-BE49-F238E27FC236}">
                      <a16:creationId xmlns:a16="http://schemas.microsoft.com/office/drawing/2014/main" id="{6860E434-74CC-445D-B4E0-6D6216FA6410}"/>
                    </a:ext>
                  </a:extLst>
                </p:cNvPr>
                <p:cNvPicPr/>
                <p:nvPr/>
              </p:nvPicPr>
              <p:blipFill>
                <a:blip r:embed="rId207"/>
                <a:stretch>
                  <a:fillRect/>
                </a:stretch>
              </p:blipFill>
              <p:spPr>
                <a:xfrm>
                  <a:off x="2557061" y="635432"/>
                  <a:ext cx="120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8" name="Freihand 147">
                  <a:extLst>
                    <a:ext uri="{FF2B5EF4-FFF2-40B4-BE49-F238E27FC236}">
                      <a16:creationId xmlns:a16="http://schemas.microsoft.com/office/drawing/2014/main" id="{68875EEA-0155-45AE-B280-3072E1716DE7}"/>
                    </a:ext>
                  </a:extLst>
                </p14:cNvPr>
                <p14:cNvContentPartPr/>
                <p14:nvPr/>
              </p14:nvContentPartPr>
              <p14:xfrm>
                <a:off x="2694221" y="659192"/>
                <a:ext cx="87120" cy="83520"/>
              </p14:xfrm>
            </p:contentPart>
          </mc:Choice>
          <mc:Fallback>
            <p:pic>
              <p:nvPicPr>
                <p:cNvPr id="148" name="Freihand 147">
                  <a:extLst>
                    <a:ext uri="{FF2B5EF4-FFF2-40B4-BE49-F238E27FC236}">
                      <a16:creationId xmlns:a16="http://schemas.microsoft.com/office/drawing/2014/main" id="{68875EEA-0155-45AE-B280-3072E1716DE7}"/>
                    </a:ext>
                  </a:extLst>
                </p:cNvPr>
                <p:cNvPicPr/>
                <p:nvPr/>
              </p:nvPicPr>
              <p:blipFill>
                <a:blip r:embed="rId209"/>
                <a:stretch>
                  <a:fillRect/>
                </a:stretch>
              </p:blipFill>
              <p:spPr>
                <a:xfrm>
                  <a:off x="2689901" y="654872"/>
                  <a:ext cx="95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9" name="Freihand 148">
                  <a:extLst>
                    <a:ext uri="{FF2B5EF4-FFF2-40B4-BE49-F238E27FC236}">
                      <a16:creationId xmlns:a16="http://schemas.microsoft.com/office/drawing/2014/main" id="{D3ADAE7F-318C-43FC-8991-3076401CA606}"/>
                    </a:ext>
                  </a:extLst>
                </p14:cNvPr>
                <p14:cNvContentPartPr/>
                <p14:nvPr/>
              </p14:nvContentPartPr>
              <p14:xfrm>
                <a:off x="2824181" y="628232"/>
                <a:ext cx="72720" cy="124200"/>
              </p14:xfrm>
            </p:contentPart>
          </mc:Choice>
          <mc:Fallback>
            <p:pic>
              <p:nvPicPr>
                <p:cNvPr id="149" name="Freihand 148">
                  <a:extLst>
                    <a:ext uri="{FF2B5EF4-FFF2-40B4-BE49-F238E27FC236}">
                      <a16:creationId xmlns:a16="http://schemas.microsoft.com/office/drawing/2014/main" id="{D3ADAE7F-318C-43FC-8991-3076401CA606}"/>
                    </a:ext>
                  </a:extLst>
                </p:cNvPr>
                <p:cNvPicPr/>
                <p:nvPr/>
              </p:nvPicPr>
              <p:blipFill>
                <a:blip r:embed="rId211"/>
                <a:stretch>
                  <a:fillRect/>
                </a:stretch>
              </p:blipFill>
              <p:spPr>
                <a:xfrm>
                  <a:off x="2819861" y="623912"/>
                  <a:ext cx="81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0" name="Freihand 149">
                  <a:extLst>
                    <a:ext uri="{FF2B5EF4-FFF2-40B4-BE49-F238E27FC236}">
                      <a16:creationId xmlns:a16="http://schemas.microsoft.com/office/drawing/2014/main" id="{A8913061-E712-4BE5-A847-EB186B600198}"/>
                    </a:ext>
                  </a:extLst>
                </p14:cNvPr>
                <p14:cNvContentPartPr/>
                <p14:nvPr/>
              </p14:nvContentPartPr>
              <p14:xfrm>
                <a:off x="2876741" y="638672"/>
                <a:ext cx="23040" cy="97560"/>
              </p14:xfrm>
            </p:contentPart>
          </mc:Choice>
          <mc:Fallback>
            <p:pic>
              <p:nvPicPr>
                <p:cNvPr id="150" name="Freihand 149">
                  <a:extLst>
                    <a:ext uri="{FF2B5EF4-FFF2-40B4-BE49-F238E27FC236}">
                      <a16:creationId xmlns:a16="http://schemas.microsoft.com/office/drawing/2014/main" id="{A8913061-E712-4BE5-A847-EB186B600198}"/>
                    </a:ext>
                  </a:extLst>
                </p:cNvPr>
                <p:cNvPicPr/>
                <p:nvPr/>
              </p:nvPicPr>
              <p:blipFill>
                <a:blip r:embed="rId213"/>
                <a:stretch>
                  <a:fillRect/>
                </a:stretch>
              </p:blipFill>
              <p:spPr>
                <a:xfrm>
                  <a:off x="2872421" y="634352"/>
                  <a:ext cx="31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1" name="Freihand 150">
                  <a:extLst>
                    <a:ext uri="{FF2B5EF4-FFF2-40B4-BE49-F238E27FC236}">
                      <a16:creationId xmlns:a16="http://schemas.microsoft.com/office/drawing/2014/main" id="{38C9B57A-D4DA-482A-A96C-E06DE8DDF3EC}"/>
                    </a:ext>
                  </a:extLst>
                </p14:cNvPr>
                <p14:cNvContentPartPr/>
                <p14:nvPr/>
              </p14:nvContentPartPr>
              <p14:xfrm>
                <a:off x="2829941" y="683312"/>
                <a:ext cx="134640" cy="54720"/>
              </p14:xfrm>
            </p:contentPart>
          </mc:Choice>
          <mc:Fallback>
            <p:pic>
              <p:nvPicPr>
                <p:cNvPr id="151" name="Freihand 150">
                  <a:extLst>
                    <a:ext uri="{FF2B5EF4-FFF2-40B4-BE49-F238E27FC236}">
                      <a16:creationId xmlns:a16="http://schemas.microsoft.com/office/drawing/2014/main" id="{38C9B57A-D4DA-482A-A96C-E06DE8DDF3EC}"/>
                    </a:ext>
                  </a:extLst>
                </p:cNvPr>
                <p:cNvPicPr/>
                <p:nvPr/>
              </p:nvPicPr>
              <p:blipFill>
                <a:blip r:embed="rId215"/>
                <a:stretch>
                  <a:fillRect/>
                </a:stretch>
              </p:blipFill>
              <p:spPr>
                <a:xfrm>
                  <a:off x="2825621" y="678992"/>
                  <a:ext cx="143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2" name="Freihand 151">
                  <a:extLst>
                    <a:ext uri="{FF2B5EF4-FFF2-40B4-BE49-F238E27FC236}">
                      <a16:creationId xmlns:a16="http://schemas.microsoft.com/office/drawing/2014/main" id="{02616FE7-1FE3-43EB-A634-D675EFFF1E18}"/>
                    </a:ext>
                  </a:extLst>
                </p14:cNvPr>
                <p14:cNvContentPartPr/>
                <p14:nvPr/>
              </p14:nvContentPartPr>
              <p14:xfrm>
                <a:off x="2960261" y="635072"/>
                <a:ext cx="103320" cy="88920"/>
              </p14:xfrm>
            </p:contentPart>
          </mc:Choice>
          <mc:Fallback>
            <p:pic>
              <p:nvPicPr>
                <p:cNvPr id="152" name="Freihand 151">
                  <a:extLst>
                    <a:ext uri="{FF2B5EF4-FFF2-40B4-BE49-F238E27FC236}">
                      <a16:creationId xmlns:a16="http://schemas.microsoft.com/office/drawing/2014/main" id="{02616FE7-1FE3-43EB-A634-D675EFFF1E18}"/>
                    </a:ext>
                  </a:extLst>
                </p:cNvPr>
                <p:cNvPicPr/>
                <p:nvPr/>
              </p:nvPicPr>
              <p:blipFill>
                <a:blip r:embed="rId217"/>
                <a:stretch>
                  <a:fillRect/>
                </a:stretch>
              </p:blipFill>
              <p:spPr>
                <a:xfrm>
                  <a:off x="2955941" y="630752"/>
                  <a:ext cx="111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53" name="Freihand 152">
                  <a:extLst>
                    <a:ext uri="{FF2B5EF4-FFF2-40B4-BE49-F238E27FC236}">
                      <a16:creationId xmlns:a16="http://schemas.microsoft.com/office/drawing/2014/main" id="{7F9A75BB-8FF7-46CB-9884-72BB8AD3249E}"/>
                    </a:ext>
                  </a:extLst>
                </p14:cNvPr>
                <p14:cNvContentPartPr/>
                <p14:nvPr/>
              </p14:nvContentPartPr>
              <p14:xfrm>
                <a:off x="2527181" y="769712"/>
                <a:ext cx="641520" cy="42120"/>
              </p14:xfrm>
            </p:contentPart>
          </mc:Choice>
          <mc:Fallback>
            <p:pic>
              <p:nvPicPr>
                <p:cNvPr id="153" name="Freihand 152">
                  <a:extLst>
                    <a:ext uri="{FF2B5EF4-FFF2-40B4-BE49-F238E27FC236}">
                      <a16:creationId xmlns:a16="http://schemas.microsoft.com/office/drawing/2014/main" id="{7F9A75BB-8FF7-46CB-9884-72BB8AD3249E}"/>
                    </a:ext>
                  </a:extLst>
                </p:cNvPr>
                <p:cNvPicPr/>
                <p:nvPr/>
              </p:nvPicPr>
              <p:blipFill>
                <a:blip r:embed="rId219"/>
                <a:stretch>
                  <a:fillRect/>
                </a:stretch>
              </p:blipFill>
              <p:spPr>
                <a:xfrm>
                  <a:off x="2522861" y="765392"/>
                  <a:ext cx="650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4" name="Freihand 153">
                  <a:extLst>
                    <a:ext uri="{FF2B5EF4-FFF2-40B4-BE49-F238E27FC236}">
                      <a16:creationId xmlns:a16="http://schemas.microsoft.com/office/drawing/2014/main" id="{F4798573-E7C8-487E-84D8-B3F57D084649}"/>
                    </a:ext>
                  </a:extLst>
                </p14:cNvPr>
                <p14:cNvContentPartPr/>
                <p14:nvPr/>
              </p14:nvContentPartPr>
              <p14:xfrm>
                <a:off x="2801501" y="882032"/>
                <a:ext cx="27360" cy="110880"/>
              </p14:xfrm>
            </p:contentPart>
          </mc:Choice>
          <mc:Fallback>
            <p:pic>
              <p:nvPicPr>
                <p:cNvPr id="154" name="Freihand 153">
                  <a:extLst>
                    <a:ext uri="{FF2B5EF4-FFF2-40B4-BE49-F238E27FC236}">
                      <a16:creationId xmlns:a16="http://schemas.microsoft.com/office/drawing/2014/main" id="{F4798573-E7C8-487E-84D8-B3F57D084649}"/>
                    </a:ext>
                  </a:extLst>
                </p:cNvPr>
                <p:cNvPicPr/>
                <p:nvPr/>
              </p:nvPicPr>
              <p:blipFill>
                <a:blip r:embed="rId221"/>
                <a:stretch>
                  <a:fillRect/>
                </a:stretch>
              </p:blipFill>
              <p:spPr>
                <a:xfrm>
                  <a:off x="2797181" y="877712"/>
                  <a:ext cx="36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5" name="Freihand 154">
                  <a:extLst>
                    <a:ext uri="{FF2B5EF4-FFF2-40B4-BE49-F238E27FC236}">
                      <a16:creationId xmlns:a16="http://schemas.microsoft.com/office/drawing/2014/main" id="{745914EB-2C5C-4785-A977-9EDE9EC125E1}"/>
                    </a:ext>
                  </a:extLst>
                </p14:cNvPr>
                <p14:cNvContentPartPr/>
                <p14:nvPr/>
              </p14:nvContentPartPr>
              <p14:xfrm>
                <a:off x="2729861" y="843512"/>
                <a:ext cx="208800" cy="61920"/>
              </p14:xfrm>
            </p:contentPart>
          </mc:Choice>
          <mc:Fallback>
            <p:pic>
              <p:nvPicPr>
                <p:cNvPr id="155" name="Freihand 154">
                  <a:extLst>
                    <a:ext uri="{FF2B5EF4-FFF2-40B4-BE49-F238E27FC236}">
                      <a16:creationId xmlns:a16="http://schemas.microsoft.com/office/drawing/2014/main" id="{745914EB-2C5C-4785-A977-9EDE9EC125E1}"/>
                    </a:ext>
                  </a:extLst>
                </p:cNvPr>
                <p:cNvPicPr/>
                <p:nvPr/>
              </p:nvPicPr>
              <p:blipFill>
                <a:blip r:embed="rId223"/>
                <a:stretch>
                  <a:fillRect/>
                </a:stretch>
              </p:blipFill>
              <p:spPr>
                <a:xfrm>
                  <a:off x="2725541" y="839192"/>
                  <a:ext cx="21744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4">
            <p14:nvContentPartPr>
              <p14:cNvPr id="207" name="Freihand 206">
                <a:extLst>
                  <a:ext uri="{FF2B5EF4-FFF2-40B4-BE49-F238E27FC236}">
                    <a16:creationId xmlns:a16="http://schemas.microsoft.com/office/drawing/2014/main" id="{E95069DD-1F9C-4EDE-B4F4-023252C312C7}"/>
                  </a:ext>
                </a:extLst>
              </p14:cNvPr>
              <p14:cNvContentPartPr/>
              <p14:nvPr/>
            </p14:nvContentPartPr>
            <p14:xfrm>
              <a:off x="4500701" y="3546032"/>
              <a:ext cx="300600" cy="280800"/>
            </p14:xfrm>
          </p:contentPart>
        </mc:Choice>
        <mc:Fallback>
          <p:pic>
            <p:nvPicPr>
              <p:cNvPr id="207" name="Freihand 206">
                <a:extLst>
                  <a:ext uri="{FF2B5EF4-FFF2-40B4-BE49-F238E27FC236}">
                    <a16:creationId xmlns:a16="http://schemas.microsoft.com/office/drawing/2014/main" id="{E95069DD-1F9C-4EDE-B4F4-023252C312C7}"/>
                  </a:ext>
                </a:extLst>
              </p:cNvPr>
              <p:cNvPicPr/>
              <p:nvPr/>
            </p:nvPicPr>
            <p:blipFill>
              <a:blip r:embed="rId225"/>
              <a:stretch>
                <a:fillRect/>
              </a:stretch>
            </p:blipFill>
            <p:spPr>
              <a:xfrm>
                <a:off x="4496381" y="3541712"/>
                <a:ext cx="309240" cy="289440"/>
              </a:xfrm>
              <a:prstGeom prst="rect">
                <a:avLst/>
              </a:prstGeom>
            </p:spPr>
          </p:pic>
        </mc:Fallback>
      </mc:AlternateContent>
      <p:grpSp>
        <p:nvGrpSpPr>
          <p:cNvPr id="222" name="Gruppieren 221">
            <a:extLst>
              <a:ext uri="{FF2B5EF4-FFF2-40B4-BE49-F238E27FC236}">
                <a16:creationId xmlns:a16="http://schemas.microsoft.com/office/drawing/2014/main" id="{B614928F-66E0-4FF2-B5BE-A1166DAFAF2F}"/>
              </a:ext>
            </a:extLst>
          </p:cNvPr>
          <p:cNvGrpSpPr/>
          <p:nvPr/>
        </p:nvGrpSpPr>
        <p:grpSpPr>
          <a:xfrm>
            <a:off x="9347741" y="893912"/>
            <a:ext cx="2523960" cy="1353960"/>
            <a:chOff x="9347741" y="893912"/>
            <a:chExt cx="2523960" cy="1353960"/>
          </a:xfrm>
        </p:grpSpPr>
        <mc:AlternateContent xmlns:mc="http://schemas.openxmlformats.org/markup-compatibility/2006">
          <mc:Choice xmlns:p14="http://schemas.microsoft.com/office/powerpoint/2010/main" Requires="p14">
            <p:contentPart p14:bwMode="auto" r:id="rId226">
              <p14:nvContentPartPr>
                <p14:cNvPr id="157" name="Freihand 156">
                  <a:extLst>
                    <a:ext uri="{FF2B5EF4-FFF2-40B4-BE49-F238E27FC236}">
                      <a16:creationId xmlns:a16="http://schemas.microsoft.com/office/drawing/2014/main" id="{730DC635-929F-4DEB-95E9-15E7E98ADD4A}"/>
                    </a:ext>
                  </a:extLst>
                </p14:cNvPr>
                <p14:cNvContentPartPr/>
                <p14:nvPr/>
              </p14:nvContentPartPr>
              <p14:xfrm>
                <a:off x="9641501" y="988952"/>
                <a:ext cx="167760" cy="119160"/>
              </p14:xfrm>
            </p:contentPart>
          </mc:Choice>
          <mc:Fallback>
            <p:pic>
              <p:nvPicPr>
                <p:cNvPr id="157" name="Freihand 156">
                  <a:extLst>
                    <a:ext uri="{FF2B5EF4-FFF2-40B4-BE49-F238E27FC236}">
                      <a16:creationId xmlns:a16="http://schemas.microsoft.com/office/drawing/2014/main" id="{730DC635-929F-4DEB-95E9-15E7E98ADD4A}"/>
                    </a:ext>
                  </a:extLst>
                </p:cNvPr>
                <p:cNvPicPr/>
                <p:nvPr/>
              </p:nvPicPr>
              <p:blipFill>
                <a:blip r:embed="rId227"/>
                <a:stretch>
                  <a:fillRect/>
                </a:stretch>
              </p:blipFill>
              <p:spPr>
                <a:xfrm>
                  <a:off x="9637181" y="984632"/>
                  <a:ext cx="176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8" name="Freihand 157">
                  <a:extLst>
                    <a:ext uri="{FF2B5EF4-FFF2-40B4-BE49-F238E27FC236}">
                      <a16:creationId xmlns:a16="http://schemas.microsoft.com/office/drawing/2014/main" id="{C072DAC4-12EB-434E-A35F-086FA68A449C}"/>
                    </a:ext>
                  </a:extLst>
                </p14:cNvPr>
                <p14:cNvContentPartPr/>
                <p14:nvPr/>
              </p14:nvContentPartPr>
              <p14:xfrm>
                <a:off x="9836981" y="960152"/>
                <a:ext cx="379800" cy="148320"/>
              </p14:xfrm>
            </p:contentPart>
          </mc:Choice>
          <mc:Fallback>
            <p:pic>
              <p:nvPicPr>
                <p:cNvPr id="158" name="Freihand 157">
                  <a:extLst>
                    <a:ext uri="{FF2B5EF4-FFF2-40B4-BE49-F238E27FC236}">
                      <a16:creationId xmlns:a16="http://schemas.microsoft.com/office/drawing/2014/main" id="{C072DAC4-12EB-434E-A35F-086FA68A449C}"/>
                    </a:ext>
                  </a:extLst>
                </p:cNvPr>
                <p:cNvPicPr/>
                <p:nvPr/>
              </p:nvPicPr>
              <p:blipFill>
                <a:blip r:embed="rId229"/>
                <a:stretch>
                  <a:fillRect/>
                </a:stretch>
              </p:blipFill>
              <p:spPr>
                <a:xfrm>
                  <a:off x="9832661" y="955832"/>
                  <a:ext cx="388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0" name="Freihand 159">
                  <a:extLst>
                    <a:ext uri="{FF2B5EF4-FFF2-40B4-BE49-F238E27FC236}">
                      <a16:creationId xmlns:a16="http://schemas.microsoft.com/office/drawing/2014/main" id="{CABAA7A8-B3B7-48F1-9400-655EC2893B84}"/>
                    </a:ext>
                  </a:extLst>
                </p14:cNvPr>
                <p14:cNvContentPartPr/>
                <p14:nvPr/>
              </p14:nvContentPartPr>
              <p14:xfrm>
                <a:off x="10334141" y="1000112"/>
                <a:ext cx="238320" cy="92160"/>
              </p14:xfrm>
            </p:contentPart>
          </mc:Choice>
          <mc:Fallback>
            <p:pic>
              <p:nvPicPr>
                <p:cNvPr id="160" name="Freihand 159">
                  <a:extLst>
                    <a:ext uri="{FF2B5EF4-FFF2-40B4-BE49-F238E27FC236}">
                      <a16:creationId xmlns:a16="http://schemas.microsoft.com/office/drawing/2014/main" id="{CABAA7A8-B3B7-48F1-9400-655EC2893B84}"/>
                    </a:ext>
                  </a:extLst>
                </p:cNvPr>
                <p:cNvPicPr/>
                <p:nvPr/>
              </p:nvPicPr>
              <p:blipFill>
                <a:blip r:embed="rId231"/>
                <a:stretch>
                  <a:fillRect/>
                </a:stretch>
              </p:blipFill>
              <p:spPr>
                <a:xfrm>
                  <a:off x="10329821" y="995792"/>
                  <a:ext cx="246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1" name="Freihand 160">
                  <a:extLst>
                    <a:ext uri="{FF2B5EF4-FFF2-40B4-BE49-F238E27FC236}">
                      <a16:creationId xmlns:a16="http://schemas.microsoft.com/office/drawing/2014/main" id="{AF7D3F74-4FC2-42C8-B789-13BFC34CE695}"/>
                    </a:ext>
                  </a:extLst>
                </p14:cNvPr>
                <p14:cNvContentPartPr/>
                <p14:nvPr/>
              </p14:nvContentPartPr>
              <p14:xfrm>
                <a:off x="10636541" y="992912"/>
                <a:ext cx="106560" cy="81360"/>
              </p14:xfrm>
            </p:contentPart>
          </mc:Choice>
          <mc:Fallback>
            <p:pic>
              <p:nvPicPr>
                <p:cNvPr id="161" name="Freihand 160">
                  <a:extLst>
                    <a:ext uri="{FF2B5EF4-FFF2-40B4-BE49-F238E27FC236}">
                      <a16:creationId xmlns:a16="http://schemas.microsoft.com/office/drawing/2014/main" id="{AF7D3F74-4FC2-42C8-B789-13BFC34CE695}"/>
                    </a:ext>
                  </a:extLst>
                </p:cNvPr>
                <p:cNvPicPr/>
                <p:nvPr/>
              </p:nvPicPr>
              <p:blipFill>
                <a:blip r:embed="rId233"/>
                <a:stretch>
                  <a:fillRect/>
                </a:stretch>
              </p:blipFill>
              <p:spPr>
                <a:xfrm>
                  <a:off x="10632221" y="988592"/>
                  <a:ext cx="115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2" name="Freihand 161">
                  <a:extLst>
                    <a:ext uri="{FF2B5EF4-FFF2-40B4-BE49-F238E27FC236}">
                      <a16:creationId xmlns:a16="http://schemas.microsoft.com/office/drawing/2014/main" id="{06BB7F02-2871-4884-8AF6-3DCAAE12B0E0}"/>
                    </a:ext>
                  </a:extLst>
                </p14:cNvPr>
                <p14:cNvContentPartPr/>
                <p14:nvPr/>
              </p14:nvContentPartPr>
              <p14:xfrm>
                <a:off x="10792061" y="929192"/>
                <a:ext cx="112320" cy="139680"/>
              </p14:xfrm>
            </p:contentPart>
          </mc:Choice>
          <mc:Fallback>
            <p:pic>
              <p:nvPicPr>
                <p:cNvPr id="162" name="Freihand 161">
                  <a:extLst>
                    <a:ext uri="{FF2B5EF4-FFF2-40B4-BE49-F238E27FC236}">
                      <a16:creationId xmlns:a16="http://schemas.microsoft.com/office/drawing/2014/main" id="{06BB7F02-2871-4884-8AF6-3DCAAE12B0E0}"/>
                    </a:ext>
                  </a:extLst>
                </p:cNvPr>
                <p:cNvPicPr/>
                <p:nvPr/>
              </p:nvPicPr>
              <p:blipFill>
                <a:blip r:embed="rId235"/>
                <a:stretch>
                  <a:fillRect/>
                </a:stretch>
              </p:blipFill>
              <p:spPr>
                <a:xfrm>
                  <a:off x="10787741" y="924872"/>
                  <a:ext cx="120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3" name="Freihand 162">
                  <a:extLst>
                    <a:ext uri="{FF2B5EF4-FFF2-40B4-BE49-F238E27FC236}">
                      <a16:creationId xmlns:a16="http://schemas.microsoft.com/office/drawing/2014/main" id="{3708CBF3-FE8E-4254-85A5-5012218305AD}"/>
                    </a:ext>
                  </a:extLst>
                </p14:cNvPr>
                <p14:cNvContentPartPr/>
                <p14:nvPr/>
              </p14:nvContentPartPr>
              <p14:xfrm>
                <a:off x="10950101" y="989312"/>
                <a:ext cx="13320" cy="63720"/>
              </p14:xfrm>
            </p:contentPart>
          </mc:Choice>
          <mc:Fallback>
            <p:pic>
              <p:nvPicPr>
                <p:cNvPr id="163" name="Freihand 162">
                  <a:extLst>
                    <a:ext uri="{FF2B5EF4-FFF2-40B4-BE49-F238E27FC236}">
                      <a16:creationId xmlns:a16="http://schemas.microsoft.com/office/drawing/2014/main" id="{3708CBF3-FE8E-4254-85A5-5012218305AD}"/>
                    </a:ext>
                  </a:extLst>
                </p:cNvPr>
                <p:cNvPicPr/>
                <p:nvPr/>
              </p:nvPicPr>
              <p:blipFill>
                <a:blip r:embed="rId237"/>
                <a:stretch>
                  <a:fillRect/>
                </a:stretch>
              </p:blipFill>
              <p:spPr>
                <a:xfrm>
                  <a:off x="10945781" y="984992"/>
                  <a:ext cx="21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64" name="Freihand 163">
                  <a:extLst>
                    <a:ext uri="{FF2B5EF4-FFF2-40B4-BE49-F238E27FC236}">
                      <a16:creationId xmlns:a16="http://schemas.microsoft.com/office/drawing/2014/main" id="{05E263D2-B26C-43C0-818C-6DC410EFA8FE}"/>
                    </a:ext>
                  </a:extLst>
                </p14:cNvPr>
                <p14:cNvContentPartPr/>
                <p14:nvPr/>
              </p14:nvContentPartPr>
              <p14:xfrm>
                <a:off x="10999061" y="898592"/>
                <a:ext cx="89640" cy="150120"/>
              </p14:xfrm>
            </p:contentPart>
          </mc:Choice>
          <mc:Fallback>
            <p:pic>
              <p:nvPicPr>
                <p:cNvPr id="164" name="Freihand 163">
                  <a:extLst>
                    <a:ext uri="{FF2B5EF4-FFF2-40B4-BE49-F238E27FC236}">
                      <a16:creationId xmlns:a16="http://schemas.microsoft.com/office/drawing/2014/main" id="{05E263D2-B26C-43C0-818C-6DC410EFA8FE}"/>
                    </a:ext>
                  </a:extLst>
                </p:cNvPr>
                <p:cNvPicPr/>
                <p:nvPr/>
              </p:nvPicPr>
              <p:blipFill>
                <a:blip r:embed="rId239"/>
                <a:stretch>
                  <a:fillRect/>
                </a:stretch>
              </p:blipFill>
              <p:spPr>
                <a:xfrm>
                  <a:off x="10994741" y="894272"/>
                  <a:ext cx="98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65" name="Freihand 164">
                  <a:extLst>
                    <a:ext uri="{FF2B5EF4-FFF2-40B4-BE49-F238E27FC236}">
                      <a16:creationId xmlns:a16="http://schemas.microsoft.com/office/drawing/2014/main" id="{3A8F8F43-4915-4594-B551-93FA3E7CC768}"/>
                    </a:ext>
                  </a:extLst>
                </p14:cNvPr>
                <p14:cNvContentPartPr/>
                <p14:nvPr/>
              </p14:nvContentPartPr>
              <p14:xfrm>
                <a:off x="11121821" y="952952"/>
                <a:ext cx="57240" cy="87120"/>
              </p14:xfrm>
            </p:contentPart>
          </mc:Choice>
          <mc:Fallback>
            <p:pic>
              <p:nvPicPr>
                <p:cNvPr id="165" name="Freihand 164">
                  <a:extLst>
                    <a:ext uri="{FF2B5EF4-FFF2-40B4-BE49-F238E27FC236}">
                      <a16:creationId xmlns:a16="http://schemas.microsoft.com/office/drawing/2014/main" id="{3A8F8F43-4915-4594-B551-93FA3E7CC768}"/>
                    </a:ext>
                  </a:extLst>
                </p:cNvPr>
                <p:cNvPicPr/>
                <p:nvPr/>
              </p:nvPicPr>
              <p:blipFill>
                <a:blip r:embed="rId241"/>
                <a:stretch>
                  <a:fillRect/>
                </a:stretch>
              </p:blipFill>
              <p:spPr>
                <a:xfrm>
                  <a:off x="11117501" y="948632"/>
                  <a:ext cx="65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6" name="Freihand 165">
                  <a:extLst>
                    <a:ext uri="{FF2B5EF4-FFF2-40B4-BE49-F238E27FC236}">
                      <a16:creationId xmlns:a16="http://schemas.microsoft.com/office/drawing/2014/main" id="{DB12AD19-9F76-430D-A0EE-F961DBCDA740}"/>
                    </a:ext>
                  </a:extLst>
                </p14:cNvPr>
                <p14:cNvContentPartPr/>
                <p14:nvPr/>
              </p14:nvContentPartPr>
              <p14:xfrm>
                <a:off x="11203181" y="893912"/>
                <a:ext cx="64440" cy="152640"/>
              </p14:xfrm>
            </p:contentPart>
          </mc:Choice>
          <mc:Fallback>
            <p:pic>
              <p:nvPicPr>
                <p:cNvPr id="166" name="Freihand 165">
                  <a:extLst>
                    <a:ext uri="{FF2B5EF4-FFF2-40B4-BE49-F238E27FC236}">
                      <a16:creationId xmlns:a16="http://schemas.microsoft.com/office/drawing/2014/main" id="{DB12AD19-9F76-430D-A0EE-F961DBCDA740}"/>
                    </a:ext>
                  </a:extLst>
                </p:cNvPr>
                <p:cNvPicPr/>
                <p:nvPr/>
              </p:nvPicPr>
              <p:blipFill>
                <a:blip r:embed="rId243"/>
                <a:stretch>
                  <a:fillRect/>
                </a:stretch>
              </p:blipFill>
              <p:spPr>
                <a:xfrm>
                  <a:off x="11198861" y="889592"/>
                  <a:ext cx="73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7" name="Freihand 166">
                  <a:extLst>
                    <a:ext uri="{FF2B5EF4-FFF2-40B4-BE49-F238E27FC236}">
                      <a16:creationId xmlns:a16="http://schemas.microsoft.com/office/drawing/2014/main" id="{489735A8-2F24-4192-970E-015979A6BA83}"/>
                    </a:ext>
                  </a:extLst>
                </p14:cNvPr>
                <p14:cNvContentPartPr/>
                <p14:nvPr/>
              </p14:nvContentPartPr>
              <p14:xfrm>
                <a:off x="11396501" y="939992"/>
                <a:ext cx="51840" cy="94320"/>
              </p14:xfrm>
            </p:contentPart>
          </mc:Choice>
          <mc:Fallback>
            <p:pic>
              <p:nvPicPr>
                <p:cNvPr id="167" name="Freihand 166">
                  <a:extLst>
                    <a:ext uri="{FF2B5EF4-FFF2-40B4-BE49-F238E27FC236}">
                      <a16:creationId xmlns:a16="http://schemas.microsoft.com/office/drawing/2014/main" id="{489735A8-2F24-4192-970E-015979A6BA83}"/>
                    </a:ext>
                  </a:extLst>
                </p:cNvPr>
                <p:cNvPicPr/>
                <p:nvPr/>
              </p:nvPicPr>
              <p:blipFill>
                <a:blip r:embed="rId245"/>
                <a:stretch>
                  <a:fillRect/>
                </a:stretch>
              </p:blipFill>
              <p:spPr>
                <a:xfrm>
                  <a:off x="11392181" y="935672"/>
                  <a:ext cx="60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8" name="Freihand 167">
                  <a:extLst>
                    <a:ext uri="{FF2B5EF4-FFF2-40B4-BE49-F238E27FC236}">
                      <a16:creationId xmlns:a16="http://schemas.microsoft.com/office/drawing/2014/main" id="{5F65F016-6615-46BC-B166-4784FC3F2587}"/>
                    </a:ext>
                  </a:extLst>
                </p14:cNvPr>
                <p14:cNvContentPartPr/>
                <p14:nvPr/>
              </p14:nvContentPartPr>
              <p14:xfrm>
                <a:off x="11482901" y="923072"/>
                <a:ext cx="43560" cy="109440"/>
              </p14:xfrm>
            </p:contentPart>
          </mc:Choice>
          <mc:Fallback>
            <p:pic>
              <p:nvPicPr>
                <p:cNvPr id="168" name="Freihand 167">
                  <a:extLst>
                    <a:ext uri="{FF2B5EF4-FFF2-40B4-BE49-F238E27FC236}">
                      <a16:creationId xmlns:a16="http://schemas.microsoft.com/office/drawing/2014/main" id="{5F65F016-6615-46BC-B166-4784FC3F2587}"/>
                    </a:ext>
                  </a:extLst>
                </p:cNvPr>
                <p:cNvPicPr/>
                <p:nvPr/>
              </p:nvPicPr>
              <p:blipFill>
                <a:blip r:embed="rId247"/>
                <a:stretch>
                  <a:fillRect/>
                </a:stretch>
              </p:blipFill>
              <p:spPr>
                <a:xfrm>
                  <a:off x="11478581" y="918752"/>
                  <a:ext cx="52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9" name="Freihand 168">
                  <a:extLst>
                    <a:ext uri="{FF2B5EF4-FFF2-40B4-BE49-F238E27FC236}">
                      <a16:creationId xmlns:a16="http://schemas.microsoft.com/office/drawing/2014/main" id="{D23D529C-2E59-44A2-A704-84739BDF3A61}"/>
                    </a:ext>
                  </a:extLst>
                </p14:cNvPr>
                <p14:cNvContentPartPr/>
                <p14:nvPr/>
              </p14:nvContentPartPr>
              <p14:xfrm>
                <a:off x="11583701" y="902552"/>
                <a:ext cx="132840" cy="153360"/>
              </p14:xfrm>
            </p:contentPart>
          </mc:Choice>
          <mc:Fallback>
            <p:pic>
              <p:nvPicPr>
                <p:cNvPr id="169" name="Freihand 168">
                  <a:extLst>
                    <a:ext uri="{FF2B5EF4-FFF2-40B4-BE49-F238E27FC236}">
                      <a16:creationId xmlns:a16="http://schemas.microsoft.com/office/drawing/2014/main" id="{D23D529C-2E59-44A2-A704-84739BDF3A61}"/>
                    </a:ext>
                  </a:extLst>
                </p:cNvPr>
                <p:cNvPicPr/>
                <p:nvPr/>
              </p:nvPicPr>
              <p:blipFill>
                <a:blip r:embed="rId249"/>
                <a:stretch>
                  <a:fillRect/>
                </a:stretch>
              </p:blipFill>
              <p:spPr>
                <a:xfrm>
                  <a:off x="11579381" y="898232"/>
                  <a:ext cx="141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0" name="Freihand 169">
                  <a:extLst>
                    <a:ext uri="{FF2B5EF4-FFF2-40B4-BE49-F238E27FC236}">
                      <a16:creationId xmlns:a16="http://schemas.microsoft.com/office/drawing/2014/main" id="{00AD4B12-8489-4C9A-AB7F-65A98B95D66B}"/>
                    </a:ext>
                  </a:extLst>
                </p14:cNvPr>
                <p14:cNvContentPartPr/>
                <p14:nvPr/>
              </p14:nvContentPartPr>
              <p14:xfrm>
                <a:off x="9702701" y="1203872"/>
                <a:ext cx="90720" cy="172800"/>
              </p14:xfrm>
            </p:contentPart>
          </mc:Choice>
          <mc:Fallback>
            <p:pic>
              <p:nvPicPr>
                <p:cNvPr id="170" name="Freihand 169">
                  <a:extLst>
                    <a:ext uri="{FF2B5EF4-FFF2-40B4-BE49-F238E27FC236}">
                      <a16:creationId xmlns:a16="http://schemas.microsoft.com/office/drawing/2014/main" id="{00AD4B12-8489-4C9A-AB7F-65A98B95D66B}"/>
                    </a:ext>
                  </a:extLst>
                </p:cNvPr>
                <p:cNvPicPr/>
                <p:nvPr/>
              </p:nvPicPr>
              <p:blipFill>
                <a:blip r:embed="rId251"/>
                <a:stretch>
                  <a:fillRect/>
                </a:stretch>
              </p:blipFill>
              <p:spPr>
                <a:xfrm>
                  <a:off x="9698381" y="1199552"/>
                  <a:ext cx="993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71" name="Freihand 170">
                  <a:extLst>
                    <a:ext uri="{FF2B5EF4-FFF2-40B4-BE49-F238E27FC236}">
                      <a16:creationId xmlns:a16="http://schemas.microsoft.com/office/drawing/2014/main" id="{83F0709A-E83E-4624-9964-A35C64489B94}"/>
                    </a:ext>
                  </a:extLst>
                </p14:cNvPr>
                <p14:cNvContentPartPr/>
                <p14:nvPr/>
              </p14:nvContentPartPr>
              <p14:xfrm>
                <a:off x="9819701" y="1277672"/>
                <a:ext cx="138600" cy="72360"/>
              </p14:xfrm>
            </p:contentPart>
          </mc:Choice>
          <mc:Fallback>
            <p:pic>
              <p:nvPicPr>
                <p:cNvPr id="171" name="Freihand 170">
                  <a:extLst>
                    <a:ext uri="{FF2B5EF4-FFF2-40B4-BE49-F238E27FC236}">
                      <a16:creationId xmlns:a16="http://schemas.microsoft.com/office/drawing/2014/main" id="{83F0709A-E83E-4624-9964-A35C64489B94}"/>
                    </a:ext>
                  </a:extLst>
                </p:cNvPr>
                <p:cNvPicPr/>
                <p:nvPr/>
              </p:nvPicPr>
              <p:blipFill>
                <a:blip r:embed="rId253"/>
                <a:stretch>
                  <a:fillRect/>
                </a:stretch>
              </p:blipFill>
              <p:spPr>
                <a:xfrm>
                  <a:off x="9815381" y="1273352"/>
                  <a:ext cx="147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2" name="Freihand 171">
                  <a:extLst>
                    <a:ext uri="{FF2B5EF4-FFF2-40B4-BE49-F238E27FC236}">
                      <a16:creationId xmlns:a16="http://schemas.microsoft.com/office/drawing/2014/main" id="{8B6D9F36-CEE7-4EE2-8AF5-D1D2411BDAA5}"/>
                    </a:ext>
                  </a:extLst>
                </p14:cNvPr>
                <p14:cNvContentPartPr/>
                <p14:nvPr/>
              </p14:nvContentPartPr>
              <p14:xfrm>
                <a:off x="9982781" y="1215392"/>
                <a:ext cx="360" cy="360"/>
              </p14:xfrm>
            </p:contentPart>
          </mc:Choice>
          <mc:Fallback>
            <p:pic>
              <p:nvPicPr>
                <p:cNvPr id="172" name="Freihand 171">
                  <a:extLst>
                    <a:ext uri="{FF2B5EF4-FFF2-40B4-BE49-F238E27FC236}">
                      <a16:creationId xmlns:a16="http://schemas.microsoft.com/office/drawing/2014/main" id="{8B6D9F36-CEE7-4EE2-8AF5-D1D2411BDAA5}"/>
                    </a:ext>
                  </a:extLst>
                </p:cNvPr>
                <p:cNvPicPr/>
                <p:nvPr/>
              </p:nvPicPr>
              <p:blipFill>
                <a:blip r:embed="rId112"/>
                <a:stretch>
                  <a:fillRect/>
                </a:stretch>
              </p:blipFill>
              <p:spPr>
                <a:xfrm>
                  <a:off x="9978461" y="1211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3" name="Freihand 172">
                  <a:extLst>
                    <a:ext uri="{FF2B5EF4-FFF2-40B4-BE49-F238E27FC236}">
                      <a16:creationId xmlns:a16="http://schemas.microsoft.com/office/drawing/2014/main" id="{100AE036-93D1-46B7-930D-8EE3BD14A68D}"/>
                    </a:ext>
                  </a:extLst>
                </p14:cNvPr>
                <p14:cNvContentPartPr/>
                <p14:nvPr/>
              </p14:nvContentPartPr>
              <p14:xfrm>
                <a:off x="10154141" y="1244912"/>
                <a:ext cx="89280" cy="120600"/>
              </p14:xfrm>
            </p:contentPart>
          </mc:Choice>
          <mc:Fallback>
            <p:pic>
              <p:nvPicPr>
                <p:cNvPr id="173" name="Freihand 172">
                  <a:extLst>
                    <a:ext uri="{FF2B5EF4-FFF2-40B4-BE49-F238E27FC236}">
                      <a16:creationId xmlns:a16="http://schemas.microsoft.com/office/drawing/2014/main" id="{100AE036-93D1-46B7-930D-8EE3BD14A68D}"/>
                    </a:ext>
                  </a:extLst>
                </p:cNvPr>
                <p:cNvPicPr/>
                <p:nvPr/>
              </p:nvPicPr>
              <p:blipFill>
                <a:blip r:embed="rId256"/>
                <a:stretch>
                  <a:fillRect/>
                </a:stretch>
              </p:blipFill>
              <p:spPr>
                <a:xfrm>
                  <a:off x="10149821" y="1240592"/>
                  <a:ext cx="97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4" name="Freihand 173">
                  <a:extLst>
                    <a:ext uri="{FF2B5EF4-FFF2-40B4-BE49-F238E27FC236}">
                      <a16:creationId xmlns:a16="http://schemas.microsoft.com/office/drawing/2014/main" id="{3A6C11FE-AD18-44CE-8D52-14E1AD616046}"/>
                    </a:ext>
                  </a:extLst>
                </p14:cNvPr>
                <p14:cNvContentPartPr/>
                <p14:nvPr/>
              </p14:nvContentPartPr>
              <p14:xfrm>
                <a:off x="10338821" y="1221512"/>
                <a:ext cx="88920" cy="115200"/>
              </p14:xfrm>
            </p:contentPart>
          </mc:Choice>
          <mc:Fallback>
            <p:pic>
              <p:nvPicPr>
                <p:cNvPr id="174" name="Freihand 173">
                  <a:extLst>
                    <a:ext uri="{FF2B5EF4-FFF2-40B4-BE49-F238E27FC236}">
                      <a16:creationId xmlns:a16="http://schemas.microsoft.com/office/drawing/2014/main" id="{3A6C11FE-AD18-44CE-8D52-14E1AD616046}"/>
                    </a:ext>
                  </a:extLst>
                </p:cNvPr>
                <p:cNvPicPr/>
                <p:nvPr/>
              </p:nvPicPr>
              <p:blipFill>
                <a:blip r:embed="rId258"/>
                <a:stretch>
                  <a:fillRect/>
                </a:stretch>
              </p:blipFill>
              <p:spPr>
                <a:xfrm>
                  <a:off x="10334501" y="1217192"/>
                  <a:ext cx="97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5" name="Freihand 174">
                  <a:extLst>
                    <a:ext uri="{FF2B5EF4-FFF2-40B4-BE49-F238E27FC236}">
                      <a16:creationId xmlns:a16="http://schemas.microsoft.com/office/drawing/2014/main" id="{EDFEF7AA-5E07-4D66-AE7B-2715924E0B88}"/>
                    </a:ext>
                  </a:extLst>
                </p14:cNvPr>
                <p14:cNvContentPartPr/>
                <p14:nvPr/>
              </p14:nvContentPartPr>
              <p14:xfrm>
                <a:off x="10311821" y="1314752"/>
                <a:ext cx="150120" cy="12600"/>
              </p14:xfrm>
            </p:contentPart>
          </mc:Choice>
          <mc:Fallback>
            <p:pic>
              <p:nvPicPr>
                <p:cNvPr id="175" name="Freihand 174">
                  <a:extLst>
                    <a:ext uri="{FF2B5EF4-FFF2-40B4-BE49-F238E27FC236}">
                      <a16:creationId xmlns:a16="http://schemas.microsoft.com/office/drawing/2014/main" id="{EDFEF7AA-5E07-4D66-AE7B-2715924E0B88}"/>
                    </a:ext>
                  </a:extLst>
                </p:cNvPr>
                <p:cNvPicPr/>
                <p:nvPr/>
              </p:nvPicPr>
              <p:blipFill>
                <a:blip r:embed="rId260"/>
                <a:stretch>
                  <a:fillRect/>
                </a:stretch>
              </p:blipFill>
              <p:spPr>
                <a:xfrm>
                  <a:off x="10307501" y="1310432"/>
                  <a:ext cx="1587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6" name="Freihand 175">
                  <a:extLst>
                    <a:ext uri="{FF2B5EF4-FFF2-40B4-BE49-F238E27FC236}">
                      <a16:creationId xmlns:a16="http://schemas.microsoft.com/office/drawing/2014/main" id="{81E6E461-B8D6-4EDC-8BDB-B316F8621B53}"/>
                    </a:ext>
                  </a:extLst>
                </p14:cNvPr>
                <p14:cNvContentPartPr/>
                <p14:nvPr/>
              </p14:nvContentPartPr>
              <p14:xfrm>
                <a:off x="10510541" y="1219352"/>
                <a:ext cx="104040" cy="135720"/>
              </p14:xfrm>
            </p:contentPart>
          </mc:Choice>
          <mc:Fallback>
            <p:pic>
              <p:nvPicPr>
                <p:cNvPr id="176" name="Freihand 175">
                  <a:extLst>
                    <a:ext uri="{FF2B5EF4-FFF2-40B4-BE49-F238E27FC236}">
                      <a16:creationId xmlns:a16="http://schemas.microsoft.com/office/drawing/2014/main" id="{81E6E461-B8D6-4EDC-8BDB-B316F8621B53}"/>
                    </a:ext>
                  </a:extLst>
                </p:cNvPr>
                <p:cNvPicPr/>
                <p:nvPr/>
              </p:nvPicPr>
              <p:blipFill>
                <a:blip r:embed="rId262"/>
                <a:stretch>
                  <a:fillRect/>
                </a:stretch>
              </p:blipFill>
              <p:spPr>
                <a:xfrm>
                  <a:off x="10506221" y="1215032"/>
                  <a:ext cx="112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7" name="Freihand 176">
                  <a:extLst>
                    <a:ext uri="{FF2B5EF4-FFF2-40B4-BE49-F238E27FC236}">
                      <a16:creationId xmlns:a16="http://schemas.microsoft.com/office/drawing/2014/main" id="{996ACBC6-475F-406E-8566-734279254DC9}"/>
                    </a:ext>
                  </a:extLst>
                </p14:cNvPr>
                <p14:cNvContentPartPr/>
                <p14:nvPr/>
              </p14:nvContentPartPr>
              <p14:xfrm>
                <a:off x="10769741" y="1232312"/>
                <a:ext cx="284400" cy="105480"/>
              </p14:xfrm>
            </p:contentPart>
          </mc:Choice>
          <mc:Fallback>
            <p:pic>
              <p:nvPicPr>
                <p:cNvPr id="177" name="Freihand 176">
                  <a:extLst>
                    <a:ext uri="{FF2B5EF4-FFF2-40B4-BE49-F238E27FC236}">
                      <a16:creationId xmlns:a16="http://schemas.microsoft.com/office/drawing/2014/main" id="{996ACBC6-475F-406E-8566-734279254DC9}"/>
                    </a:ext>
                  </a:extLst>
                </p:cNvPr>
                <p:cNvPicPr/>
                <p:nvPr/>
              </p:nvPicPr>
              <p:blipFill>
                <a:blip r:embed="rId264"/>
                <a:stretch>
                  <a:fillRect/>
                </a:stretch>
              </p:blipFill>
              <p:spPr>
                <a:xfrm>
                  <a:off x="10765421" y="1227992"/>
                  <a:ext cx="293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8" name="Freihand 177">
                  <a:extLst>
                    <a:ext uri="{FF2B5EF4-FFF2-40B4-BE49-F238E27FC236}">
                      <a16:creationId xmlns:a16="http://schemas.microsoft.com/office/drawing/2014/main" id="{44CB3B84-1394-4D2C-B4D8-FE57D4B1185F}"/>
                    </a:ext>
                  </a:extLst>
                </p14:cNvPr>
                <p14:cNvContentPartPr/>
                <p14:nvPr/>
              </p14:nvContentPartPr>
              <p14:xfrm>
                <a:off x="11048021" y="1170392"/>
                <a:ext cx="10080" cy="16920"/>
              </p14:xfrm>
            </p:contentPart>
          </mc:Choice>
          <mc:Fallback>
            <p:pic>
              <p:nvPicPr>
                <p:cNvPr id="178" name="Freihand 177">
                  <a:extLst>
                    <a:ext uri="{FF2B5EF4-FFF2-40B4-BE49-F238E27FC236}">
                      <a16:creationId xmlns:a16="http://schemas.microsoft.com/office/drawing/2014/main" id="{44CB3B84-1394-4D2C-B4D8-FE57D4B1185F}"/>
                    </a:ext>
                  </a:extLst>
                </p:cNvPr>
                <p:cNvPicPr/>
                <p:nvPr/>
              </p:nvPicPr>
              <p:blipFill>
                <a:blip r:embed="rId266"/>
                <a:stretch>
                  <a:fillRect/>
                </a:stretch>
              </p:blipFill>
              <p:spPr>
                <a:xfrm>
                  <a:off x="11043701" y="1166072"/>
                  <a:ext cx="18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9" name="Freihand 178">
                  <a:extLst>
                    <a:ext uri="{FF2B5EF4-FFF2-40B4-BE49-F238E27FC236}">
                      <a16:creationId xmlns:a16="http://schemas.microsoft.com/office/drawing/2014/main" id="{9E3731C2-D07F-47C0-A98D-0B1B342C7111}"/>
                    </a:ext>
                  </a:extLst>
                </p14:cNvPr>
                <p14:cNvContentPartPr/>
                <p14:nvPr/>
              </p14:nvContentPartPr>
              <p14:xfrm>
                <a:off x="11220821" y="1184072"/>
                <a:ext cx="120600" cy="163080"/>
              </p14:xfrm>
            </p:contentPart>
          </mc:Choice>
          <mc:Fallback>
            <p:pic>
              <p:nvPicPr>
                <p:cNvPr id="179" name="Freihand 178">
                  <a:extLst>
                    <a:ext uri="{FF2B5EF4-FFF2-40B4-BE49-F238E27FC236}">
                      <a16:creationId xmlns:a16="http://schemas.microsoft.com/office/drawing/2014/main" id="{9E3731C2-D07F-47C0-A98D-0B1B342C7111}"/>
                    </a:ext>
                  </a:extLst>
                </p:cNvPr>
                <p:cNvPicPr/>
                <p:nvPr/>
              </p:nvPicPr>
              <p:blipFill>
                <a:blip r:embed="rId268"/>
                <a:stretch>
                  <a:fillRect/>
                </a:stretch>
              </p:blipFill>
              <p:spPr>
                <a:xfrm>
                  <a:off x="11216501" y="1179752"/>
                  <a:ext cx="129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0" name="Freihand 179">
                  <a:extLst>
                    <a:ext uri="{FF2B5EF4-FFF2-40B4-BE49-F238E27FC236}">
                      <a16:creationId xmlns:a16="http://schemas.microsoft.com/office/drawing/2014/main" id="{A8FB846C-6DCD-4A2B-9BAD-97DB1804B528}"/>
                    </a:ext>
                  </a:extLst>
                </p14:cNvPr>
                <p14:cNvContentPartPr/>
                <p14:nvPr/>
              </p14:nvContentPartPr>
              <p14:xfrm>
                <a:off x="11384621" y="1157792"/>
                <a:ext cx="208440" cy="150840"/>
              </p14:xfrm>
            </p:contentPart>
          </mc:Choice>
          <mc:Fallback>
            <p:pic>
              <p:nvPicPr>
                <p:cNvPr id="180" name="Freihand 179">
                  <a:extLst>
                    <a:ext uri="{FF2B5EF4-FFF2-40B4-BE49-F238E27FC236}">
                      <a16:creationId xmlns:a16="http://schemas.microsoft.com/office/drawing/2014/main" id="{A8FB846C-6DCD-4A2B-9BAD-97DB1804B528}"/>
                    </a:ext>
                  </a:extLst>
                </p:cNvPr>
                <p:cNvPicPr/>
                <p:nvPr/>
              </p:nvPicPr>
              <p:blipFill>
                <a:blip r:embed="rId270"/>
                <a:stretch>
                  <a:fillRect/>
                </a:stretch>
              </p:blipFill>
              <p:spPr>
                <a:xfrm>
                  <a:off x="11380301" y="1153472"/>
                  <a:ext cx="217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1" name="Freihand 180">
                  <a:extLst>
                    <a:ext uri="{FF2B5EF4-FFF2-40B4-BE49-F238E27FC236}">
                      <a16:creationId xmlns:a16="http://schemas.microsoft.com/office/drawing/2014/main" id="{06282771-8DBF-4FC5-A4F3-5E1892539889}"/>
                    </a:ext>
                  </a:extLst>
                </p14:cNvPr>
                <p14:cNvContentPartPr/>
                <p14:nvPr/>
              </p14:nvContentPartPr>
              <p14:xfrm>
                <a:off x="11593061" y="1168592"/>
                <a:ext cx="128520" cy="127440"/>
              </p14:xfrm>
            </p:contentPart>
          </mc:Choice>
          <mc:Fallback>
            <p:pic>
              <p:nvPicPr>
                <p:cNvPr id="181" name="Freihand 180">
                  <a:extLst>
                    <a:ext uri="{FF2B5EF4-FFF2-40B4-BE49-F238E27FC236}">
                      <a16:creationId xmlns:a16="http://schemas.microsoft.com/office/drawing/2014/main" id="{06282771-8DBF-4FC5-A4F3-5E1892539889}"/>
                    </a:ext>
                  </a:extLst>
                </p:cNvPr>
                <p:cNvPicPr/>
                <p:nvPr/>
              </p:nvPicPr>
              <p:blipFill>
                <a:blip r:embed="rId272"/>
                <a:stretch>
                  <a:fillRect/>
                </a:stretch>
              </p:blipFill>
              <p:spPr>
                <a:xfrm>
                  <a:off x="11588741" y="1164272"/>
                  <a:ext cx="137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2" name="Freihand 181">
                  <a:extLst>
                    <a:ext uri="{FF2B5EF4-FFF2-40B4-BE49-F238E27FC236}">
                      <a16:creationId xmlns:a16="http://schemas.microsoft.com/office/drawing/2014/main" id="{2420F13B-4135-411A-9BE9-8A4A981BF888}"/>
                    </a:ext>
                  </a:extLst>
                </p14:cNvPr>
                <p14:cNvContentPartPr/>
                <p14:nvPr/>
              </p14:nvContentPartPr>
              <p14:xfrm>
                <a:off x="11757581" y="1255352"/>
                <a:ext cx="114120" cy="7560"/>
              </p14:xfrm>
            </p:contentPart>
          </mc:Choice>
          <mc:Fallback>
            <p:pic>
              <p:nvPicPr>
                <p:cNvPr id="182" name="Freihand 181">
                  <a:extLst>
                    <a:ext uri="{FF2B5EF4-FFF2-40B4-BE49-F238E27FC236}">
                      <a16:creationId xmlns:a16="http://schemas.microsoft.com/office/drawing/2014/main" id="{2420F13B-4135-411A-9BE9-8A4A981BF888}"/>
                    </a:ext>
                  </a:extLst>
                </p:cNvPr>
                <p:cNvPicPr/>
                <p:nvPr/>
              </p:nvPicPr>
              <p:blipFill>
                <a:blip r:embed="rId274"/>
                <a:stretch>
                  <a:fillRect/>
                </a:stretch>
              </p:blipFill>
              <p:spPr>
                <a:xfrm>
                  <a:off x="11753261" y="1251032"/>
                  <a:ext cx="1227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83" name="Freihand 182">
                  <a:extLst>
                    <a:ext uri="{FF2B5EF4-FFF2-40B4-BE49-F238E27FC236}">
                      <a16:creationId xmlns:a16="http://schemas.microsoft.com/office/drawing/2014/main" id="{5169265D-52C1-4C0A-A149-C3950E791BBA}"/>
                    </a:ext>
                  </a:extLst>
                </p14:cNvPr>
                <p14:cNvContentPartPr/>
                <p14:nvPr/>
              </p14:nvContentPartPr>
              <p14:xfrm>
                <a:off x="9707741" y="1527152"/>
                <a:ext cx="366120" cy="201600"/>
              </p14:xfrm>
            </p:contentPart>
          </mc:Choice>
          <mc:Fallback>
            <p:pic>
              <p:nvPicPr>
                <p:cNvPr id="183" name="Freihand 182">
                  <a:extLst>
                    <a:ext uri="{FF2B5EF4-FFF2-40B4-BE49-F238E27FC236}">
                      <a16:creationId xmlns:a16="http://schemas.microsoft.com/office/drawing/2014/main" id="{5169265D-52C1-4C0A-A149-C3950E791BBA}"/>
                    </a:ext>
                  </a:extLst>
                </p:cNvPr>
                <p:cNvPicPr/>
                <p:nvPr/>
              </p:nvPicPr>
              <p:blipFill>
                <a:blip r:embed="rId276"/>
                <a:stretch>
                  <a:fillRect/>
                </a:stretch>
              </p:blipFill>
              <p:spPr>
                <a:xfrm>
                  <a:off x="9703421" y="1522832"/>
                  <a:ext cx="374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4" name="Freihand 183">
                  <a:extLst>
                    <a:ext uri="{FF2B5EF4-FFF2-40B4-BE49-F238E27FC236}">
                      <a16:creationId xmlns:a16="http://schemas.microsoft.com/office/drawing/2014/main" id="{BAF1C0E8-BDDC-43AC-A479-91D981B5032C}"/>
                    </a:ext>
                  </a:extLst>
                </p14:cNvPr>
                <p14:cNvContentPartPr/>
                <p14:nvPr/>
              </p14:nvContentPartPr>
              <p14:xfrm>
                <a:off x="10064501" y="1492232"/>
                <a:ext cx="84960" cy="108720"/>
              </p14:xfrm>
            </p:contentPart>
          </mc:Choice>
          <mc:Fallback>
            <p:pic>
              <p:nvPicPr>
                <p:cNvPr id="184" name="Freihand 183">
                  <a:extLst>
                    <a:ext uri="{FF2B5EF4-FFF2-40B4-BE49-F238E27FC236}">
                      <a16:creationId xmlns:a16="http://schemas.microsoft.com/office/drawing/2014/main" id="{BAF1C0E8-BDDC-43AC-A479-91D981B5032C}"/>
                    </a:ext>
                  </a:extLst>
                </p:cNvPr>
                <p:cNvPicPr/>
                <p:nvPr/>
              </p:nvPicPr>
              <p:blipFill>
                <a:blip r:embed="rId278"/>
                <a:stretch>
                  <a:fillRect/>
                </a:stretch>
              </p:blipFill>
              <p:spPr>
                <a:xfrm>
                  <a:off x="10060181" y="1487912"/>
                  <a:ext cx="93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5" name="Freihand 184">
                  <a:extLst>
                    <a:ext uri="{FF2B5EF4-FFF2-40B4-BE49-F238E27FC236}">
                      <a16:creationId xmlns:a16="http://schemas.microsoft.com/office/drawing/2014/main" id="{011C5232-805E-4644-8BBE-834841B746C8}"/>
                    </a:ext>
                  </a:extLst>
                </p14:cNvPr>
                <p14:cNvContentPartPr/>
                <p14:nvPr/>
              </p14:nvContentPartPr>
              <p14:xfrm>
                <a:off x="10176461" y="1466312"/>
                <a:ext cx="160560" cy="110160"/>
              </p14:xfrm>
            </p:contentPart>
          </mc:Choice>
          <mc:Fallback>
            <p:pic>
              <p:nvPicPr>
                <p:cNvPr id="185" name="Freihand 184">
                  <a:extLst>
                    <a:ext uri="{FF2B5EF4-FFF2-40B4-BE49-F238E27FC236}">
                      <a16:creationId xmlns:a16="http://schemas.microsoft.com/office/drawing/2014/main" id="{011C5232-805E-4644-8BBE-834841B746C8}"/>
                    </a:ext>
                  </a:extLst>
                </p:cNvPr>
                <p:cNvPicPr/>
                <p:nvPr/>
              </p:nvPicPr>
              <p:blipFill>
                <a:blip r:embed="rId280"/>
                <a:stretch>
                  <a:fillRect/>
                </a:stretch>
              </p:blipFill>
              <p:spPr>
                <a:xfrm>
                  <a:off x="10172141" y="1461992"/>
                  <a:ext cx="169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6" name="Freihand 185">
                  <a:extLst>
                    <a:ext uri="{FF2B5EF4-FFF2-40B4-BE49-F238E27FC236}">
                      <a16:creationId xmlns:a16="http://schemas.microsoft.com/office/drawing/2014/main" id="{5B545D6B-5FB8-4233-B77B-A1DDD5C937B7}"/>
                    </a:ext>
                  </a:extLst>
                </p14:cNvPr>
                <p14:cNvContentPartPr/>
                <p14:nvPr/>
              </p14:nvContentPartPr>
              <p14:xfrm>
                <a:off x="10328741" y="1519592"/>
                <a:ext cx="70920" cy="63000"/>
              </p14:xfrm>
            </p:contentPart>
          </mc:Choice>
          <mc:Fallback>
            <p:pic>
              <p:nvPicPr>
                <p:cNvPr id="186" name="Freihand 185">
                  <a:extLst>
                    <a:ext uri="{FF2B5EF4-FFF2-40B4-BE49-F238E27FC236}">
                      <a16:creationId xmlns:a16="http://schemas.microsoft.com/office/drawing/2014/main" id="{5B545D6B-5FB8-4233-B77B-A1DDD5C937B7}"/>
                    </a:ext>
                  </a:extLst>
                </p:cNvPr>
                <p:cNvPicPr/>
                <p:nvPr/>
              </p:nvPicPr>
              <p:blipFill>
                <a:blip r:embed="rId282"/>
                <a:stretch>
                  <a:fillRect/>
                </a:stretch>
              </p:blipFill>
              <p:spPr>
                <a:xfrm>
                  <a:off x="10324421" y="1515272"/>
                  <a:ext cx="79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7" name="Freihand 186">
                  <a:extLst>
                    <a:ext uri="{FF2B5EF4-FFF2-40B4-BE49-F238E27FC236}">
                      <a16:creationId xmlns:a16="http://schemas.microsoft.com/office/drawing/2014/main" id="{3ED1E7B8-93F3-4B06-BAEF-E7D4BBD23BC2}"/>
                    </a:ext>
                  </a:extLst>
                </p14:cNvPr>
                <p14:cNvContentPartPr/>
                <p14:nvPr/>
              </p14:nvContentPartPr>
              <p14:xfrm>
                <a:off x="10494341" y="1429952"/>
                <a:ext cx="98640" cy="156240"/>
              </p14:xfrm>
            </p:contentPart>
          </mc:Choice>
          <mc:Fallback>
            <p:pic>
              <p:nvPicPr>
                <p:cNvPr id="187" name="Freihand 186">
                  <a:extLst>
                    <a:ext uri="{FF2B5EF4-FFF2-40B4-BE49-F238E27FC236}">
                      <a16:creationId xmlns:a16="http://schemas.microsoft.com/office/drawing/2014/main" id="{3ED1E7B8-93F3-4B06-BAEF-E7D4BBD23BC2}"/>
                    </a:ext>
                  </a:extLst>
                </p:cNvPr>
                <p:cNvPicPr/>
                <p:nvPr/>
              </p:nvPicPr>
              <p:blipFill>
                <a:blip r:embed="rId284"/>
                <a:stretch>
                  <a:fillRect/>
                </a:stretch>
              </p:blipFill>
              <p:spPr>
                <a:xfrm>
                  <a:off x="10490021" y="1425632"/>
                  <a:ext cx="107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8" name="Freihand 187">
                  <a:extLst>
                    <a:ext uri="{FF2B5EF4-FFF2-40B4-BE49-F238E27FC236}">
                      <a16:creationId xmlns:a16="http://schemas.microsoft.com/office/drawing/2014/main" id="{2E3575F8-364D-47A1-8A50-4A6A5BC86382}"/>
                    </a:ext>
                  </a:extLst>
                </p14:cNvPr>
                <p14:cNvContentPartPr/>
                <p14:nvPr/>
              </p14:nvContentPartPr>
              <p14:xfrm>
                <a:off x="10527821" y="1497272"/>
                <a:ext cx="388080" cy="87480"/>
              </p14:xfrm>
            </p:contentPart>
          </mc:Choice>
          <mc:Fallback>
            <p:pic>
              <p:nvPicPr>
                <p:cNvPr id="188" name="Freihand 187">
                  <a:extLst>
                    <a:ext uri="{FF2B5EF4-FFF2-40B4-BE49-F238E27FC236}">
                      <a16:creationId xmlns:a16="http://schemas.microsoft.com/office/drawing/2014/main" id="{2E3575F8-364D-47A1-8A50-4A6A5BC86382}"/>
                    </a:ext>
                  </a:extLst>
                </p:cNvPr>
                <p:cNvPicPr/>
                <p:nvPr/>
              </p:nvPicPr>
              <p:blipFill>
                <a:blip r:embed="rId286"/>
                <a:stretch>
                  <a:fillRect/>
                </a:stretch>
              </p:blipFill>
              <p:spPr>
                <a:xfrm>
                  <a:off x="10523501" y="1492952"/>
                  <a:ext cx="396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9" name="Freihand 188">
                  <a:extLst>
                    <a:ext uri="{FF2B5EF4-FFF2-40B4-BE49-F238E27FC236}">
                      <a16:creationId xmlns:a16="http://schemas.microsoft.com/office/drawing/2014/main" id="{0DCCB39A-F723-4DEA-90E0-97B3BB671C21}"/>
                    </a:ext>
                  </a:extLst>
                </p14:cNvPr>
                <p14:cNvContentPartPr/>
                <p14:nvPr/>
              </p14:nvContentPartPr>
              <p14:xfrm>
                <a:off x="11042261" y="1476752"/>
                <a:ext cx="150840" cy="86400"/>
              </p14:xfrm>
            </p:contentPart>
          </mc:Choice>
          <mc:Fallback>
            <p:pic>
              <p:nvPicPr>
                <p:cNvPr id="189" name="Freihand 188">
                  <a:extLst>
                    <a:ext uri="{FF2B5EF4-FFF2-40B4-BE49-F238E27FC236}">
                      <a16:creationId xmlns:a16="http://schemas.microsoft.com/office/drawing/2014/main" id="{0DCCB39A-F723-4DEA-90E0-97B3BB671C21}"/>
                    </a:ext>
                  </a:extLst>
                </p:cNvPr>
                <p:cNvPicPr/>
                <p:nvPr/>
              </p:nvPicPr>
              <p:blipFill>
                <a:blip r:embed="rId288"/>
                <a:stretch>
                  <a:fillRect/>
                </a:stretch>
              </p:blipFill>
              <p:spPr>
                <a:xfrm>
                  <a:off x="11037941" y="1472432"/>
                  <a:ext cx="159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0" name="Freihand 189">
                  <a:extLst>
                    <a:ext uri="{FF2B5EF4-FFF2-40B4-BE49-F238E27FC236}">
                      <a16:creationId xmlns:a16="http://schemas.microsoft.com/office/drawing/2014/main" id="{2409245C-F262-4148-B44A-786D122CCEBE}"/>
                    </a:ext>
                  </a:extLst>
                </p14:cNvPr>
                <p14:cNvContentPartPr/>
                <p14:nvPr/>
              </p14:nvContentPartPr>
              <p14:xfrm>
                <a:off x="11226221" y="1483232"/>
                <a:ext cx="74160" cy="68400"/>
              </p14:xfrm>
            </p:contentPart>
          </mc:Choice>
          <mc:Fallback>
            <p:pic>
              <p:nvPicPr>
                <p:cNvPr id="190" name="Freihand 189">
                  <a:extLst>
                    <a:ext uri="{FF2B5EF4-FFF2-40B4-BE49-F238E27FC236}">
                      <a16:creationId xmlns:a16="http://schemas.microsoft.com/office/drawing/2014/main" id="{2409245C-F262-4148-B44A-786D122CCEBE}"/>
                    </a:ext>
                  </a:extLst>
                </p:cNvPr>
                <p:cNvPicPr/>
                <p:nvPr/>
              </p:nvPicPr>
              <p:blipFill>
                <a:blip r:embed="rId290"/>
                <a:stretch>
                  <a:fillRect/>
                </a:stretch>
              </p:blipFill>
              <p:spPr>
                <a:xfrm>
                  <a:off x="11221901" y="1478912"/>
                  <a:ext cx="82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1" name="Freihand 190">
                  <a:extLst>
                    <a:ext uri="{FF2B5EF4-FFF2-40B4-BE49-F238E27FC236}">
                      <a16:creationId xmlns:a16="http://schemas.microsoft.com/office/drawing/2014/main" id="{C7B5FCE3-D6D0-45FD-BF27-130AB442DDF2}"/>
                    </a:ext>
                  </a:extLst>
                </p14:cNvPr>
                <p14:cNvContentPartPr/>
                <p14:nvPr/>
              </p14:nvContentPartPr>
              <p14:xfrm>
                <a:off x="11358701" y="1419512"/>
                <a:ext cx="163440" cy="119160"/>
              </p14:xfrm>
            </p:contentPart>
          </mc:Choice>
          <mc:Fallback>
            <p:pic>
              <p:nvPicPr>
                <p:cNvPr id="191" name="Freihand 190">
                  <a:extLst>
                    <a:ext uri="{FF2B5EF4-FFF2-40B4-BE49-F238E27FC236}">
                      <a16:creationId xmlns:a16="http://schemas.microsoft.com/office/drawing/2014/main" id="{C7B5FCE3-D6D0-45FD-BF27-130AB442DDF2}"/>
                    </a:ext>
                  </a:extLst>
                </p:cNvPr>
                <p:cNvPicPr/>
                <p:nvPr/>
              </p:nvPicPr>
              <p:blipFill>
                <a:blip r:embed="rId292"/>
                <a:stretch>
                  <a:fillRect/>
                </a:stretch>
              </p:blipFill>
              <p:spPr>
                <a:xfrm>
                  <a:off x="11354381" y="1415192"/>
                  <a:ext cx="172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8" name="Freihand 197">
                  <a:extLst>
                    <a:ext uri="{FF2B5EF4-FFF2-40B4-BE49-F238E27FC236}">
                      <a16:creationId xmlns:a16="http://schemas.microsoft.com/office/drawing/2014/main" id="{F0C08C3F-E322-4B3A-B25B-28D1CADB968D}"/>
                    </a:ext>
                  </a:extLst>
                </p14:cNvPr>
                <p14:cNvContentPartPr/>
                <p14:nvPr/>
              </p14:nvContentPartPr>
              <p14:xfrm>
                <a:off x="11084021" y="1609232"/>
                <a:ext cx="143640" cy="132840"/>
              </p14:xfrm>
            </p:contentPart>
          </mc:Choice>
          <mc:Fallback>
            <p:pic>
              <p:nvPicPr>
                <p:cNvPr id="198" name="Freihand 197">
                  <a:extLst>
                    <a:ext uri="{FF2B5EF4-FFF2-40B4-BE49-F238E27FC236}">
                      <a16:creationId xmlns:a16="http://schemas.microsoft.com/office/drawing/2014/main" id="{F0C08C3F-E322-4B3A-B25B-28D1CADB968D}"/>
                    </a:ext>
                  </a:extLst>
                </p:cNvPr>
                <p:cNvPicPr/>
                <p:nvPr/>
              </p:nvPicPr>
              <p:blipFill>
                <a:blip r:embed="rId294"/>
                <a:stretch>
                  <a:fillRect/>
                </a:stretch>
              </p:blipFill>
              <p:spPr>
                <a:xfrm>
                  <a:off x="11079701" y="1604912"/>
                  <a:ext cx="152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9" name="Freihand 198">
                  <a:extLst>
                    <a:ext uri="{FF2B5EF4-FFF2-40B4-BE49-F238E27FC236}">
                      <a16:creationId xmlns:a16="http://schemas.microsoft.com/office/drawing/2014/main" id="{76512FB8-A52D-4DFD-A474-AA18D08F3130}"/>
                    </a:ext>
                  </a:extLst>
                </p14:cNvPr>
                <p14:cNvContentPartPr/>
                <p14:nvPr/>
              </p14:nvContentPartPr>
              <p14:xfrm>
                <a:off x="11271581" y="1623992"/>
                <a:ext cx="38880" cy="113040"/>
              </p14:xfrm>
            </p:contentPart>
          </mc:Choice>
          <mc:Fallback>
            <p:pic>
              <p:nvPicPr>
                <p:cNvPr id="199" name="Freihand 198">
                  <a:extLst>
                    <a:ext uri="{FF2B5EF4-FFF2-40B4-BE49-F238E27FC236}">
                      <a16:creationId xmlns:a16="http://schemas.microsoft.com/office/drawing/2014/main" id="{76512FB8-A52D-4DFD-A474-AA18D08F3130}"/>
                    </a:ext>
                  </a:extLst>
                </p:cNvPr>
                <p:cNvPicPr/>
                <p:nvPr/>
              </p:nvPicPr>
              <p:blipFill>
                <a:blip r:embed="rId296"/>
                <a:stretch>
                  <a:fillRect/>
                </a:stretch>
              </p:blipFill>
              <p:spPr>
                <a:xfrm>
                  <a:off x="11267261" y="1619672"/>
                  <a:ext cx="47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0" name="Freihand 199">
                  <a:extLst>
                    <a:ext uri="{FF2B5EF4-FFF2-40B4-BE49-F238E27FC236}">
                      <a16:creationId xmlns:a16="http://schemas.microsoft.com/office/drawing/2014/main" id="{341F3F92-C206-4F34-B5B5-D1323604FD7C}"/>
                    </a:ext>
                  </a:extLst>
                </p14:cNvPr>
                <p14:cNvContentPartPr/>
                <p14:nvPr/>
              </p14:nvContentPartPr>
              <p14:xfrm>
                <a:off x="11250341" y="1610672"/>
                <a:ext cx="218880" cy="106200"/>
              </p14:xfrm>
            </p:contentPart>
          </mc:Choice>
          <mc:Fallback>
            <p:pic>
              <p:nvPicPr>
                <p:cNvPr id="200" name="Freihand 199">
                  <a:extLst>
                    <a:ext uri="{FF2B5EF4-FFF2-40B4-BE49-F238E27FC236}">
                      <a16:creationId xmlns:a16="http://schemas.microsoft.com/office/drawing/2014/main" id="{341F3F92-C206-4F34-B5B5-D1323604FD7C}"/>
                    </a:ext>
                  </a:extLst>
                </p:cNvPr>
                <p:cNvPicPr/>
                <p:nvPr/>
              </p:nvPicPr>
              <p:blipFill>
                <a:blip r:embed="rId298"/>
                <a:stretch>
                  <a:fillRect/>
                </a:stretch>
              </p:blipFill>
              <p:spPr>
                <a:xfrm>
                  <a:off x="11246021" y="1606352"/>
                  <a:ext cx="227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1" name="Freihand 200">
                  <a:extLst>
                    <a:ext uri="{FF2B5EF4-FFF2-40B4-BE49-F238E27FC236}">
                      <a16:creationId xmlns:a16="http://schemas.microsoft.com/office/drawing/2014/main" id="{433099EA-1909-4A0D-9561-E643A26FB1F9}"/>
                    </a:ext>
                  </a:extLst>
                </p14:cNvPr>
                <p14:cNvContentPartPr/>
                <p14:nvPr/>
              </p14:nvContentPartPr>
              <p14:xfrm>
                <a:off x="11385341" y="1612472"/>
                <a:ext cx="104400" cy="126000"/>
              </p14:xfrm>
            </p:contentPart>
          </mc:Choice>
          <mc:Fallback>
            <p:pic>
              <p:nvPicPr>
                <p:cNvPr id="201" name="Freihand 200">
                  <a:extLst>
                    <a:ext uri="{FF2B5EF4-FFF2-40B4-BE49-F238E27FC236}">
                      <a16:creationId xmlns:a16="http://schemas.microsoft.com/office/drawing/2014/main" id="{433099EA-1909-4A0D-9561-E643A26FB1F9}"/>
                    </a:ext>
                  </a:extLst>
                </p:cNvPr>
                <p:cNvPicPr/>
                <p:nvPr/>
              </p:nvPicPr>
              <p:blipFill>
                <a:blip r:embed="rId300"/>
                <a:stretch>
                  <a:fillRect/>
                </a:stretch>
              </p:blipFill>
              <p:spPr>
                <a:xfrm>
                  <a:off x="11381021" y="1608152"/>
                  <a:ext cx="113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2" name="Freihand 201">
                  <a:extLst>
                    <a:ext uri="{FF2B5EF4-FFF2-40B4-BE49-F238E27FC236}">
                      <a16:creationId xmlns:a16="http://schemas.microsoft.com/office/drawing/2014/main" id="{6B977C8C-A8DF-4D78-BBF7-7B9627F02198}"/>
                    </a:ext>
                  </a:extLst>
                </p14:cNvPr>
                <p14:cNvContentPartPr/>
                <p14:nvPr/>
              </p14:nvContentPartPr>
              <p14:xfrm>
                <a:off x="11486141" y="1592312"/>
                <a:ext cx="126720" cy="139680"/>
              </p14:xfrm>
            </p:contentPart>
          </mc:Choice>
          <mc:Fallback>
            <p:pic>
              <p:nvPicPr>
                <p:cNvPr id="202" name="Freihand 201">
                  <a:extLst>
                    <a:ext uri="{FF2B5EF4-FFF2-40B4-BE49-F238E27FC236}">
                      <a16:creationId xmlns:a16="http://schemas.microsoft.com/office/drawing/2014/main" id="{6B977C8C-A8DF-4D78-BBF7-7B9627F02198}"/>
                    </a:ext>
                  </a:extLst>
                </p:cNvPr>
                <p:cNvPicPr/>
                <p:nvPr/>
              </p:nvPicPr>
              <p:blipFill>
                <a:blip r:embed="rId302"/>
                <a:stretch>
                  <a:fillRect/>
                </a:stretch>
              </p:blipFill>
              <p:spPr>
                <a:xfrm>
                  <a:off x="11481821" y="1587992"/>
                  <a:ext cx="135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3" name="Freihand 202">
                  <a:extLst>
                    <a:ext uri="{FF2B5EF4-FFF2-40B4-BE49-F238E27FC236}">
                      <a16:creationId xmlns:a16="http://schemas.microsoft.com/office/drawing/2014/main" id="{F0135F63-8955-4EB1-ADBB-0BCE102955E2}"/>
                    </a:ext>
                  </a:extLst>
                </p14:cNvPr>
                <p14:cNvContentPartPr/>
                <p14:nvPr/>
              </p14:nvContentPartPr>
              <p14:xfrm>
                <a:off x="11016701" y="1759712"/>
                <a:ext cx="633960" cy="42840"/>
              </p14:xfrm>
            </p:contentPart>
          </mc:Choice>
          <mc:Fallback>
            <p:pic>
              <p:nvPicPr>
                <p:cNvPr id="203" name="Freihand 202">
                  <a:extLst>
                    <a:ext uri="{FF2B5EF4-FFF2-40B4-BE49-F238E27FC236}">
                      <a16:creationId xmlns:a16="http://schemas.microsoft.com/office/drawing/2014/main" id="{F0135F63-8955-4EB1-ADBB-0BCE102955E2}"/>
                    </a:ext>
                  </a:extLst>
                </p:cNvPr>
                <p:cNvPicPr/>
                <p:nvPr/>
              </p:nvPicPr>
              <p:blipFill>
                <a:blip r:embed="rId304"/>
                <a:stretch>
                  <a:fillRect/>
                </a:stretch>
              </p:blipFill>
              <p:spPr>
                <a:xfrm>
                  <a:off x="11012381" y="1755392"/>
                  <a:ext cx="6426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4" name="Freihand 203">
                  <a:extLst>
                    <a:ext uri="{FF2B5EF4-FFF2-40B4-BE49-F238E27FC236}">
                      <a16:creationId xmlns:a16="http://schemas.microsoft.com/office/drawing/2014/main" id="{FA937DEC-8FF3-4DF0-8D1B-36642C156824}"/>
                    </a:ext>
                  </a:extLst>
                </p14:cNvPr>
                <p14:cNvContentPartPr/>
                <p14:nvPr/>
              </p14:nvContentPartPr>
              <p14:xfrm>
                <a:off x="11332781" y="1871672"/>
                <a:ext cx="16560" cy="131040"/>
              </p14:xfrm>
            </p:contentPart>
          </mc:Choice>
          <mc:Fallback>
            <p:pic>
              <p:nvPicPr>
                <p:cNvPr id="204" name="Freihand 203">
                  <a:extLst>
                    <a:ext uri="{FF2B5EF4-FFF2-40B4-BE49-F238E27FC236}">
                      <a16:creationId xmlns:a16="http://schemas.microsoft.com/office/drawing/2014/main" id="{FA937DEC-8FF3-4DF0-8D1B-36642C156824}"/>
                    </a:ext>
                  </a:extLst>
                </p:cNvPr>
                <p:cNvPicPr/>
                <p:nvPr/>
              </p:nvPicPr>
              <p:blipFill>
                <a:blip r:embed="rId306"/>
                <a:stretch>
                  <a:fillRect/>
                </a:stretch>
              </p:blipFill>
              <p:spPr>
                <a:xfrm>
                  <a:off x="11328461" y="1867352"/>
                  <a:ext cx="252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5" name="Freihand 204">
                  <a:extLst>
                    <a:ext uri="{FF2B5EF4-FFF2-40B4-BE49-F238E27FC236}">
                      <a16:creationId xmlns:a16="http://schemas.microsoft.com/office/drawing/2014/main" id="{7AC5B8B1-928D-463B-B2FD-9EBF4F1D7C3F}"/>
                    </a:ext>
                  </a:extLst>
                </p14:cNvPr>
                <p14:cNvContentPartPr/>
                <p14:nvPr/>
              </p14:nvContentPartPr>
              <p14:xfrm>
                <a:off x="11240621" y="1816232"/>
                <a:ext cx="238320" cy="101880"/>
              </p14:xfrm>
            </p:contentPart>
          </mc:Choice>
          <mc:Fallback>
            <p:pic>
              <p:nvPicPr>
                <p:cNvPr id="205" name="Freihand 204">
                  <a:extLst>
                    <a:ext uri="{FF2B5EF4-FFF2-40B4-BE49-F238E27FC236}">
                      <a16:creationId xmlns:a16="http://schemas.microsoft.com/office/drawing/2014/main" id="{7AC5B8B1-928D-463B-B2FD-9EBF4F1D7C3F}"/>
                    </a:ext>
                  </a:extLst>
                </p:cNvPr>
                <p:cNvPicPr/>
                <p:nvPr/>
              </p:nvPicPr>
              <p:blipFill>
                <a:blip r:embed="rId308"/>
                <a:stretch>
                  <a:fillRect/>
                </a:stretch>
              </p:blipFill>
              <p:spPr>
                <a:xfrm>
                  <a:off x="11236301" y="1811912"/>
                  <a:ext cx="246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2" name="Freihand 191">
                  <a:extLst>
                    <a:ext uri="{FF2B5EF4-FFF2-40B4-BE49-F238E27FC236}">
                      <a16:creationId xmlns:a16="http://schemas.microsoft.com/office/drawing/2014/main" id="{D831B112-63DC-44E8-B3B8-501010335C32}"/>
                    </a:ext>
                  </a:extLst>
                </p14:cNvPr>
                <p14:cNvContentPartPr/>
                <p14:nvPr/>
              </p14:nvContentPartPr>
              <p14:xfrm>
                <a:off x="9802061" y="1748912"/>
                <a:ext cx="165960" cy="150480"/>
              </p14:xfrm>
            </p:contentPart>
          </mc:Choice>
          <mc:Fallback>
            <p:pic>
              <p:nvPicPr>
                <p:cNvPr id="192" name="Freihand 191">
                  <a:extLst>
                    <a:ext uri="{FF2B5EF4-FFF2-40B4-BE49-F238E27FC236}">
                      <a16:creationId xmlns:a16="http://schemas.microsoft.com/office/drawing/2014/main" id="{D831B112-63DC-44E8-B3B8-501010335C32}"/>
                    </a:ext>
                  </a:extLst>
                </p:cNvPr>
                <p:cNvPicPr/>
                <p:nvPr/>
              </p:nvPicPr>
              <p:blipFill>
                <a:blip r:embed="rId310"/>
                <a:stretch>
                  <a:fillRect/>
                </a:stretch>
              </p:blipFill>
              <p:spPr>
                <a:xfrm>
                  <a:off x="9797741" y="1744592"/>
                  <a:ext cx="1746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3" name="Freihand 192">
                  <a:extLst>
                    <a:ext uri="{FF2B5EF4-FFF2-40B4-BE49-F238E27FC236}">
                      <a16:creationId xmlns:a16="http://schemas.microsoft.com/office/drawing/2014/main" id="{C3D5D1F6-7F9C-40D4-A4A0-C75E9FE247FE}"/>
                    </a:ext>
                  </a:extLst>
                </p14:cNvPr>
                <p14:cNvContentPartPr/>
                <p14:nvPr/>
              </p14:nvContentPartPr>
              <p14:xfrm>
                <a:off x="10009061" y="1703192"/>
                <a:ext cx="277920" cy="155880"/>
              </p14:xfrm>
            </p:contentPart>
          </mc:Choice>
          <mc:Fallback>
            <p:pic>
              <p:nvPicPr>
                <p:cNvPr id="193" name="Freihand 192">
                  <a:extLst>
                    <a:ext uri="{FF2B5EF4-FFF2-40B4-BE49-F238E27FC236}">
                      <a16:creationId xmlns:a16="http://schemas.microsoft.com/office/drawing/2014/main" id="{C3D5D1F6-7F9C-40D4-A4A0-C75E9FE247FE}"/>
                    </a:ext>
                  </a:extLst>
                </p:cNvPr>
                <p:cNvPicPr/>
                <p:nvPr/>
              </p:nvPicPr>
              <p:blipFill>
                <a:blip r:embed="rId312"/>
                <a:stretch>
                  <a:fillRect/>
                </a:stretch>
              </p:blipFill>
              <p:spPr>
                <a:xfrm>
                  <a:off x="10004741" y="1698872"/>
                  <a:ext cx="286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4" name="Freihand 193">
                  <a:extLst>
                    <a:ext uri="{FF2B5EF4-FFF2-40B4-BE49-F238E27FC236}">
                      <a16:creationId xmlns:a16="http://schemas.microsoft.com/office/drawing/2014/main" id="{72B94C0D-6891-41D3-AB77-DC95CD910F7E}"/>
                    </a:ext>
                  </a:extLst>
                </p14:cNvPr>
                <p14:cNvContentPartPr/>
                <p14:nvPr/>
              </p14:nvContentPartPr>
              <p14:xfrm>
                <a:off x="10302461" y="1757912"/>
                <a:ext cx="104040" cy="75240"/>
              </p14:xfrm>
            </p:contentPart>
          </mc:Choice>
          <mc:Fallback>
            <p:pic>
              <p:nvPicPr>
                <p:cNvPr id="194" name="Freihand 193">
                  <a:extLst>
                    <a:ext uri="{FF2B5EF4-FFF2-40B4-BE49-F238E27FC236}">
                      <a16:creationId xmlns:a16="http://schemas.microsoft.com/office/drawing/2014/main" id="{72B94C0D-6891-41D3-AB77-DC95CD910F7E}"/>
                    </a:ext>
                  </a:extLst>
                </p:cNvPr>
                <p:cNvPicPr/>
                <p:nvPr/>
              </p:nvPicPr>
              <p:blipFill>
                <a:blip r:embed="rId314"/>
                <a:stretch>
                  <a:fillRect/>
                </a:stretch>
              </p:blipFill>
              <p:spPr>
                <a:xfrm>
                  <a:off x="10298141" y="1753592"/>
                  <a:ext cx="112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5" name="Freihand 194">
                  <a:extLst>
                    <a:ext uri="{FF2B5EF4-FFF2-40B4-BE49-F238E27FC236}">
                      <a16:creationId xmlns:a16="http://schemas.microsoft.com/office/drawing/2014/main" id="{C441996C-0F23-43A9-AAFA-E9BBCD1F493A}"/>
                    </a:ext>
                  </a:extLst>
                </p14:cNvPr>
                <p14:cNvContentPartPr/>
                <p14:nvPr/>
              </p14:nvContentPartPr>
              <p14:xfrm>
                <a:off x="10544021" y="1692752"/>
                <a:ext cx="305280" cy="234360"/>
              </p14:xfrm>
            </p:contentPart>
          </mc:Choice>
          <mc:Fallback>
            <p:pic>
              <p:nvPicPr>
                <p:cNvPr id="195" name="Freihand 194">
                  <a:extLst>
                    <a:ext uri="{FF2B5EF4-FFF2-40B4-BE49-F238E27FC236}">
                      <a16:creationId xmlns:a16="http://schemas.microsoft.com/office/drawing/2014/main" id="{C441996C-0F23-43A9-AAFA-E9BBCD1F493A}"/>
                    </a:ext>
                  </a:extLst>
                </p:cNvPr>
                <p:cNvPicPr/>
                <p:nvPr/>
              </p:nvPicPr>
              <p:blipFill>
                <a:blip r:embed="rId316"/>
                <a:stretch>
                  <a:fillRect/>
                </a:stretch>
              </p:blipFill>
              <p:spPr>
                <a:xfrm>
                  <a:off x="10539701" y="1688432"/>
                  <a:ext cx="3139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9" name="Freihand 208">
                  <a:extLst>
                    <a:ext uri="{FF2B5EF4-FFF2-40B4-BE49-F238E27FC236}">
                      <a16:creationId xmlns:a16="http://schemas.microsoft.com/office/drawing/2014/main" id="{4B504758-E20C-475B-9BC4-707EBB535E20}"/>
                    </a:ext>
                  </a:extLst>
                </p14:cNvPr>
                <p14:cNvContentPartPr/>
                <p14:nvPr/>
              </p14:nvContentPartPr>
              <p14:xfrm>
                <a:off x="9347741" y="2099912"/>
                <a:ext cx="169920" cy="31320"/>
              </p14:xfrm>
            </p:contentPart>
          </mc:Choice>
          <mc:Fallback>
            <p:pic>
              <p:nvPicPr>
                <p:cNvPr id="209" name="Freihand 208">
                  <a:extLst>
                    <a:ext uri="{FF2B5EF4-FFF2-40B4-BE49-F238E27FC236}">
                      <a16:creationId xmlns:a16="http://schemas.microsoft.com/office/drawing/2014/main" id="{4B504758-E20C-475B-9BC4-707EBB535E20}"/>
                    </a:ext>
                  </a:extLst>
                </p:cNvPr>
                <p:cNvPicPr/>
                <p:nvPr/>
              </p:nvPicPr>
              <p:blipFill>
                <a:blip r:embed="rId318"/>
                <a:stretch>
                  <a:fillRect/>
                </a:stretch>
              </p:blipFill>
              <p:spPr>
                <a:xfrm>
                  <a:off x="9343421" y="2095592"/>
                  <a:ext cx="178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0" name="Freihand 209">
                  <a:extLst>
                    <a:ext uri="{FF2B5EF4-FFF2-40B4-BE49-F238E27FC236}">
                      <a16:creationId xmlns:a16="http://schemas.microsoft.com/office/drawing/2014/main" id="{21496DC5-4186-42EF-A873-2460B61172D4}"/>
                    </a:ext>
                  </a:extLst>
                </p14:cNvPr>
                <p14:cNvContentPartPr/>
                <p14:nvPr/>
              </p14:nvContentPartPr>
              <p14:xfrm>
                <a:off x="9720701" y="2039432"/>
                <a:ext cx="15840" cy="131040"/>
              </p14:xfrm>
            </p:contentPart>
          </mc:Choice>
          <mc:Fallback>
            <p:pic>
              <p:nvPicPr>
                <p:cNvPr id="210" name="Freihand 209">
                  <a:extLst>
                    <a:ext uri="{FF2B5EF4-FFF2-40B4-BE49-F238E27FC236}">
                      <a16:creationId xmlns:a16="http://schemas.microsoft.com/office/drawing/2014/main" id="{21496DC5-4186-42EF-A873-2460B61172D4}"/>
                    </a:ext>
                  </a:extLst>
                </p:cNvPr>
                <p:cNvPicPr/>
                <p:nvPr/>
              </p:nvPicPr>
              <p:blipFill>
                <a:blip r:embed="rId320"/>
                <a:stretch>
                  <a:fillRect/>
                </a:stretch>
              </p:blipFill>
              <p:spPr>
                <a:xfrm>
                  <a:off x="9716381" y="2035112"/>
                  <a:ext cx="24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11" name="Freihand 210">
                  <a:extLst>
                    <a:ext uri="{FF2B5EF4-FFF2-40B4-BE49-F238E27FC236}">
                      <a16:creationId xmlns:a16="http://schemas.microsoft.com/office/drawing/2014/main" id="{5E4653BE-89BC-4634-AC68-890302071C6C}"/>
                    </a:ext>
                  </a:extLst>
                </p14:cNvPr>
                <p14:cNvContentPartPr/>
                <p14:nvPr/>
              </p14:nvContentPartPr>
              <p14:xfrm>
                <a:off x="9618101" y="2016032"/>
                <a:ext cx="211320" cy="124200"/>
              </p14:xfrm>
            </p:contentPart>
          </mc:Choice>
          <mc:Fallback>
            <p:pic>
              <p:nvPicPr>
                <p:cNvPr id="211" name="Freihand 210">
                  <a:extLst>
                    <a:ext uri="{FF2B5EF4-FFF2-40B4-BE49-F238E27FC236}">
                      <a16:creationId xmlns:a16="http://schemas.microsoft.com/office/drawing/2014/main" id="{5E4653BE-89BC-4634-AC68-890302071C6C}"/>
                    </a:ext>
                  </a:extLst>
                </p:cNvPr>
                <p:cNvPicPr/>
                <p:nvPr/>
              </p:nvPicPr>
              <p:blipFill>
                <a:blip r:embed="rId322"/>
                <a:stretch>
                  <a:fillRect/>
                </a:stretch>
              </p:blipFill>
              <p:spPr>
                <a:xfrm>
                  <a:off x="9613781" y="2011712"/>
                  <a:ext cx="219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2" name="Freihand 211">
                  <a:extLst>
                    <a:ext uri="{FF2B5EF4-FFF2-40B4-BE49-F238E27FC236}">
                      <a16:creationId xmlns:a16="http://schemas.microsoft.com/office/drawing/2014/main" id="{31BA15CD-562D-4AE6-A3B5-98837048D859}"/>
                    </a:ext>
                  </a:extLst>
                </p14:cNvPr>
                <p14:cNvContentPartPr/>
                <p14:nvPr/>
              </p14:nvContentPartPr>
              <p14:xfrm>
                <a:off x="9890981" y="1959512"/>
                <a:ext cx="514440" cy="172440"/>
              </p14:xfrm>
            </p:contentPart>
          </mc:Choice>
          <mc:Fallback>
            <p:pic>
              <p:nvPicPr>
                <p:cNvPr id="212" name="Freihand 211">
                  <a:extLst>
                    <a:ext uri="{FF2B5EF4-FFF2-40B4-BE49-F238E27FC236}">
                      <a16:creationId xmlns:a16="http://schemas.microsoft.com/office/drawing/2014/main" id="{31BA15CD-562D-4AE6-A3B5-98837048D859}"/>
                    </a:ext>
                  </a:extLst>
                </p:cNvPr>
                <p:cNvPicPr/>
                <p:nvPr/>
              </p:nvPicPr>
              <p:blipFill>
                <a:blip r:embed="rId324"/>
                <a:stretch>
                  <a:fillRect/>
                </a:stretch>
              </p:blipFill>
              <p:spPr>
                <a:xfrm>
                  <a:off x="9886661" y="1955192"/>
                  <a:ext cx="523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3" name="Freihand 212">
                  <a:extLst>
                    <a:ext uri="{FF2B5EF4-FFF2-40B4-BE49-F238E27FC236}">
                      <a16:creationId xmlns:a16="http://schemas.microsoft.com/office/drawing/2014/main" id="{20015EBE-8C0A-4813-899A-F4B07F157D95}"/>
                    </a:ext>
                  </a:extLst>
                </p14:cNvPr>
                <p14:cNvContentPartPr/>
                <p14:nvPr/>
              </p14:nvContentPartPr>
              <p14:xfrm>
                <a:off x="10311461" y="1911632"/>
                <a:ext cx="16920" cy="16560"/>
              </p14:xfrm>
            </p:contentPart>
          </mc:Choice>
          <mc:Fallback>
            <p:pic>
              <p:nvPicPr>
                <p:cNvPr id="213" name="Freihand 212">
                  <a:extLst>
                    <a:ext uri="{FF2B5EF4-FFF2-40B4-BE49-F238E27FC236}">
                      <a16:creationId xmlns:a16="http://schemas.microsoft.com/office/drawing/2014/main" id="{20015EBE-8C0A-4813-899A-F4B07F157D95}"/>
                    </a:ext>
                  </a:extLst>
                </p:cNvPr>
                <p:cNvPicPr/>
                <p:nvPr/>
              </p:nvPicPr>
              <p:blipFill>
                <a:blip r:embed="rId326"/>
                <a:stretch>
                  <a:fillRect/>
                </a:stretch>
              </p:blipFill>
              <p:spPr>
                <a:xfrm>
                  <a:off x="10307141" y="1907312"/>
                  <a:ext cx="25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5" name="Freihand 214">
                  <a:extLst>
                    <a:ext uri="{FF2B5EF4-FFF2-40B4-BE49-F238E27FC236}">
                      <a16:creationId xmlns:a16="http://schemas.microsoft.com/office/drawing/2014/main" id="{3CF95C90-8B20-4417-B0FF-2A5157DA5F68}"/>
                    </a:ext>
                  </a:extLst>
                </p14:cNvPr>
                <p14:cNvContentPartPr/>
                <p14:nvPr/>
              </p14:nvContentPartPr>
              <p14:xfrm>
                <a:off x="10460501" y="2048432"/>
                <a:ext cx="157320" cy="79920"/>
              </p14:xfrm>
            </p:contentPart>
          </mc:Choice>
          <mc:Fallback>
            <p:pic>
              <p:nvPicPr>
                <p:cNvPr id="215" name="Freihand 214">
                  <a:extLst>
                    <a:ext uri="{FF2B5EF4-FFF2-40B4-BE49-F238E27FC236}">
                      <a16:creationId xmlns:a16="http://schemas.microsoft.com/office/drawing/2014/main" id="{3CF95C90-8B20-4417-B0FF-2A5157DA5F68}"/>
                    </a:ext>
                  </a:extLst>
                </p:cNvPr>
                <p:cNvPicPr/>
                <p:nvPr/>
              </p:nvPicPr>
              <p:blipFill>
                <a:blip r:embed="rId328"/>
                <a:stretch>
                  <a:fillRect/>
                </a:stretch>
              </p:blipFill>
              <p:spPr>
                <a:xfrm>
                  <a:off x="10456181" y="2044112"/>
                  <a:ext cx="165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6" name="Freihand 215">
                  <a:extLst>
                    <a:ext uri="{FF2B5EF4-FFF2-40B4-BE49-F238E27FC236}">
                      <a16:creationId xmlns:a16="http://schemas.microsoft.com/office/drawing/2014/main" id="{30008B71-7F77-4372-B8FB-88A4FCD21B6D}"/>
                    </a:ext>
                  </a:extLst>
                </p14:cNvPr>
                <p14:cNvContentPartPr/>
                <p14:nvPr/>
              </p14:nvContentPartPr>
              <p14:xfrm>
                <a:off x="10690181" y="1990472"/>
                <a:ext cx="183240" cy="257400"/>
              </p14:xfrm>
            </p:contentPart>
          </mc:Choice>
          <mc:Fallback>
            <p:pic>
              <p:nvPicPr>
                <p:cNvPr id="216" name="Freihand 215">
                  <a:extLst>
                    <a:ext uri="{FF2B5EF4-FFF2-40B4-BE49-F238E27FC236}">
                      <a16:creationId xmlns:a16="http://schemas.microsoft.com/office/drawing/2014/main" id="{30008B71-7F77-4372-B8FB-88A4FCD21B6D}"/>
                    </a:ext>
                  </a:extLst>
                </p:cNvPr>
                <p:cNvPicPr/>
                <p:nvPr/>
              </p:nvPicPr>
              <p:blipFill>
                <a:blip r:embed="rId330"/>
                <a:stretch>
                  <a:fillRect/>
                </a:stretch>
              </p:blipFill>
              <p:spPr>
                <a:xfrm>
                  <a:off x="10685861" y="1986152"/>
                  <a:ext cx="1918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7" name="Freihand 216">
                  <a:extLst>
                    <a:ext uri="{FF2B5EF4-FFF2-40B4-BE49-F238E27FC236}">
                      <a16:creationId xmlns:a16="http://schemas.microsoft.com/office/drawing/2014/main" id="{8DF7AE47-A4D3-4B8F-ACEC-9F8A6CDCEAC8}"/>
                    </a:ext>
                  </a:extLst>
                </p14:cNvPr>
                <p14:cNvContentPartPr/>
                <p14:nvPr/>
              </p14:nvContentPartPr>
              <p14:xfrm>
                <a:off x="10883141" y="1964912"/>
                <a:ext cx="26640" cy="132480"/>
              </p14:xfrm>
            </p:contentPart>
          </mc:Choice>
          <mc:Fallback>
            <p:pic>
              <p:nvPicPr>
                <p:cNvPr id="217" name="Freihand 216">
                  <a:extLst>
                    <a:ext uri="{FF2B5EF4-FFF2-40B4-BE49-F238E27FC236}">
                      <a16:creationId xmlns:a16="http://schemas.microsoft.com/office/drawing/2014/main" id="{8DF7AE47-A4D3-4B8F-ACEC-9F8A6CDCEAC8}"/>
                    </a:ext>
                  </a:extLst>
                </p:cNvPr>
                <p:cNvPicPr/>
                <p:nvPr/>
              </p:nvPicPr>
              <p:blipFill>
                <a:blip r:embed="rId332"/>
                <a:stretch>
                  <a:fillRect/>
                </a:stretch>
              </p:blipFill>
              <p:spPr>
                <a:xfrm>
                  <a:off x="10878821" y="1960592"/>
                  <a:ext cx="35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8" name="Freihand 217">
                  <a:extLst>
                    <a:ext uri="{FF2B5EF4-FFF2-40B4-BE49-F238E27FC236}">
                      <a16:creationId xmlns:a16="http://schemas.microsoft.com/office/drawing/2014/main" id="{DD1EF7EB-D5D4-4BBD-AEE8-41E16115EBB6}"/>
                    </a:ext>
                  </a:extLst>
                </p14:cNvPr>
                <p14:cNvContentPartPr/>
                <p14:nvPr/>
              </p14:nvContentPartPr>
              <p14:xfrm>
                <a:off x="10953341" y="1968512"/>
                <a:ext cx="76320" cy="135360"/>
              </p14:xfrm>
            </p:contentPart>
          </mc:Choice>
          <mc:Fallback>
            <p:pic>
              <p:nvPicPr>
                <p:cNvPr id="218" name="Freihand 217">
                  <a:extLst>
                    <a:ext uri="{FF2B5EF4-FFF2-40B4-BE49-F238E27FC236}">
                      <a16:creationId xmlns:a16="http://schemas.microsoft.com/office/drawing/2014/main" id="{DD1EF7EB-D5D4-4BBD-AEE8-41E16115EBB6}"/>
                    </a:ext>
                  </a:extLst>
                </p:cNvPr>
                <p:cNvPicPr/>
                <p:nvPr/>
              </p:nvPicPr>
              <p:blipFill>
                <a:blip r:embed="rId334"/>
                <a:stretch>
                  <a:fillRect/>
                </a:stretch>
              </p:blipFill>
              <p:spPr>
                <a:xfrm>
                  <a:off x="10949021" y="1964192"/>
                  <a:ext cx="84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9" name="Freihand 218">
                  <a:extLst>
                    <a:ext uri="{FF2B5EF4-FFF2-40B4-BE49-F238E27FC236}">
                      <a16:creationId xmlns:a16="http://schemas.microsoft.com/office/drawing/2014/main" id="{D55E71AC-3E75-46E2-933F-9CE25C867021}"/>
                    </a:ext>
                  </a:extLst>
                </p14:cNvPr>
                <p14:cNvContentPartPr/>
                <p14:nvPr/>
              </p14:nvContentPartPr>
              <p14:xfrm>
                <a:off x="11099501" y="2012432"/>
                <a:ext cx="115920" cy="104040"/>
              </p14:xfrm>
            </p:contentPart>
          </mc:Choice>
          <mc:Fallback>
            <p:pic>
              <p:nvPicPr>
                <p:cNvPr id="219" name="Freihand 218">
                  <a:extLst>
                    <a:ext uri="{FF2B5EF4-FFF2-40B4-BE49-F238E27FC236}">
                      <a16:creationId xmlns:a16="http://schemas.microsoft.com/office/drawing/2014/main" id="{D55E71AC-3E75-46E2-933F-9CE25C867021}"/>
                    </a:ext>
                  </a:extLst>
                </p:cNvPr>
                <p:cNvPicPr/>
                <p:nvPr/>
              </p:nvPicPr>
              <p:blipFill>
                <a:blip r:embed="rId336"/>
                <a:stretch>
                  <a:fillRect/>
                </a:stretch>
              </p:blipFill>
              <p:spPr>
                <a:xfrm>
                  <a:off x="11095181" y="2008112"/>
                  <a:ext cx="124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20" name="Freihand 219">
                  <a:extLst>
                    <a:ext uri="{FF2B5EF4-FFF2-40B4-BE49-F238E27FC236}">
                      <a16:creationId xmlns:a16="http://schemas.microsoft.com/office/drawing/2014/main" id="{98E3DABB-48AC-4CDB-BF22-8ED1A90CF4FD}"/>
                    </a:ext>
                  </a:extLst>
                </p14:cNvPr>
                <p14:cNvContentPartPr/>
                <p14:nvPr/>
              </p14:nvContentPartPr>
              <p14:xfrm>
                <a:off x="11226581" y="1986872"/>
                <a:ext cx="13320" cy="40680"/>
              </p14:xfrm>
            </p:contentPart>
          </mc:Choice>
          <mc:Fallback>
            <p:pic>
              <p:nvPicPr>
                <p:cNvPr id="220" name="Freihand 219">
                  <a:extLst>
                    <a:ext uri="{FF2B5EF4-FFF2-40B4-BE49-F238E27FC236}">
                      <a16:creationId xmlns:a16="http://schemas.microsoft.com/office/drawing/2014/main" id="{98E3DABB-48AC-4CDB-BF22-8ED1A90CF4FD}"/>
                    </a:ext>
                  </a:extLst>
                </p:cNvPr>
                <p:cNvPicPr/>
                <p:nvPr/>
              </p:nvPicPr>
              <p:blipFill>
                <a:blip r:embed="rId338"/>
                <a:stretch>
                  <a:fillRect/>
                </a:stretch>
              </p:blipFill>
              <p:spPr>
                <a:xfrm>
                  <a:off x="11222261" y="1982552"/>
                  <a:ext cx="21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21" name="Freihand 220">
                  <a:extLst>
                    <a:ext uri="{FF2B5EF4-FFF2-40B4-BE49-F238E27FC236}">
                      <a16:creationId xmlns:a16="http://schemas.microsoft.com/office/drawing/2014/main" id="{58646F26-B039-49F7-9E22-511405AEE3B0}"/>
                    </a:ext>
                  </a:extLst>
                </p14:cNvPr>
                <p14:cNvContentPartPr/>
                <p14:nvPr/>
              </p14:nvContentPartPr>
              <p14:xfrm>
                <a:off x="11292101" y="1966352"/>
                <a:ext cx="154440" cy="127080"/>
              </p14:xfrm>
            </p:contentPart>
          </mc:Choice>
          <mc:Fallback>
            <p:pic>
              <p:nvPicPr>
                <p:cNvPr id="221" name="Freihand 220">
                  <a:extLst>
                    <a:ext uri="{FF2B5EF4-FFF2-40B4-BE49-F238E27FC236}">
                      <a16:creationId xmlns:a16="http://schemas.microsoft.com/office/drawing/2014/main" id="{58646F26-B039-49F7-9E22-511405AEE3B0}"/>
                    </a:ext>
                  </a:extLst>
                </p:cNvPr>
                <p:cNvPicPr/>
                <p:nvPr/>
              </p:nvPicPr>
              <p:blipFill>
                <a:blip r:embed="rId340"/>
                <a:stretch>
                  <a:fillRect/>
                </a:stretch>
              </p:blipFill>
              <p:spPr>
                <a:xfrm>
                  <a:off x="11287781" y="1962032"/>
                  <a:ext cx="163080" cy="13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1">
            <p14:nvContentPartPr>
              <p14:cNvPr id="301" name="Freihand 300">
                <a:extLst>
                  <a:ext uri="{FF2B5EF4-FFF2-40B4-BE49-F238E27FC236}">
                    <a16:creationId xmlns:a16="http://schemas.microsoft.com/office/drawing/2014/main" id="{1E687A45-1E9E-4B49-87E5-6571CE1C4965}"/>
                  </a:ext>
                </a:extLst>
              </p14:cNvPr>
              <p14:cNvContentPartPr/>
              <p14:nvPr/>
            </p14:nvContentPartPr>
            <p14:xfrm>
              <a:off x="7400861" y="3173072"/>
              <a:ext cx="22320" cy="369360"/>
            </p14:xfrm>
          </p:contentPart>
        </mc:Choice>
        <mc:Fallback>
          <p:pic>
            <p:nvPicPr>
              <p:cNvPr id="301" name="Freihand 300">
                <a:extLst>
                  <a:ext uri="{FF2B5EF4-FFF2-40B4-BE49-F238E27FC236}">
                    <a16:creationId xmlns:a16="http://schemas.microsoft.com/office/drawing/2014/main" id="{1E687A45-1E9E-4B49-87E5-6571CE1C4965}"/>
                  </a:ext>
                </a:extLst>
              </p:cNvPr>
              <p:cNvPicPr/>
              <p:nvPr/>
            </p:nvPicPr>
            <p:blipFill>
              <a:blip r:embed="rId342"/>
              <a:stretch>
                <a:fillRect/>
              </a:stretch>
            </p:blipFill>
            <p:spPr>
              <a:xfrm>
                <a:off x="7396541" y="3168752"/>
                <a:ext cx="3096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02" name="Freihand 301">
                <a:extLst>
                  <a:ext uri="{FF2B5EF4-FFF2-40B4-BE49-F238E27FC236}">
                    <a16:creationId xmlns:a16="http://schemas.microsoft.com/office/drawing/2014/main" id="{DDC53DC5-A344-40F6-85D6-321EB3AD2D12}"/>
                  </a:ext>
                </a:extLst>
              </p14:cNvPr>
              <p14:cNvContentPartPr/>
              <p14:nvPr/>
            </p14:nvContentPartPr>
            <p14:xfrm>
              <a:off x="7408781" y="3746552"/>
              <a:ext cx="2880" cy="107280"/>
            </p14:xfrm>
          </p:contentPart>
        </mc:Choice>
        <mc:Fallback>
          <p:pic>
            <p:nvPicPr>
              <p:cNvPr id="302" name="Freihand 301">
                <a:extLst>
                  <a:ext uri="{FF2B5EF4-FFF2-40B4-BE49-F238E27FC236}">
                    <a16:creationId xmlns:a16="http://schemas.microsoft.com/office/drawing/2014/main" id="{DDC53DC5-A344-40F6-85D6-321EB3AD2D12}"/>
                  </a:ext>
                </a:extLst>
              </p:cNvPr>
              <p:cNvPicPr/>
              <p:nvPr/>
            </p:nvPicPr>
            <p:blipFill>
              <a:blip r:embed="rId344"/>
              <a:stretch>
                <a:fillRect/>
              </a:stretch>
            </p:blipFill>
            <p:spPr>
              <a:xfrm>
                <a:off x="7404461" y="3742232"/>
                <a:ext cx="11520" cy="115920"/>
              </a:xfrm>
              <a:prstGeom prst="rect">
                <a:avLst/>
              </a:prstGeom>
            </p:spPr>
          </p:pic>
        </mc:Fallback>
      </mc:AlternateContent>
      <p:grpSp>
        <p:nvGrpSpPr>
          <p:cNvPr id="321" name="Gruppieren 320">
            <a:extLst>
              <a:ext uri="{FF2B5EF4-FFF2-40B4-BE49-F238E27FC236}">
                <a16:creationId xmlns:a16="http://schemas.microsoft.com/office/drawing/2014/main" id="{092C68AE-4790-45FA-80EF-4BF7577E5874}"/>
              </a:ext>
            </a:extLst>
          </p:cNvPr>
          <p:cNvGrpSpPr/>
          <p:nvPr/>
        </p:nvGrpSpPr>
        <p:grpSpPr>
          <a:xfrm>
            <a:off x="5182901" y="1605632"/>
            <a:ext cx="376560" cy="253800"/>
            <a:chOff x="5182901" y="1605632"/>
            <a:chExt cx="376560" cy="253800"/>
          </a:xfrm>
        </p:grpSpPr>
        <mc:AlternateContent xmlns:mc="http://schemas.openxmlformats.org/markup-compatibility/2006">
          <mc:Choice xmlns:p14="http://schemas.microsoft.com/office/powerpoint/2010/main" Requires="p14">
            <p:contentPart p14:bwMode="auto" r:id="rId345">
              <p14:nvContentPartPr>
                <p14:cNvPr id="304" name="Freihand 303">
                  <a:extLst>
                    <a:ext uri="{FF2B5EF4-FFF2-40B4-BE49-F238E27FC236}">
                      <a16:creationId xmlns:a16="http://schemas.microsoft.com/office/drawing/2014/main" id="{34683956-1ECC-49D7-AF8A-8296D08E4B5F}"/>
                    </a:ext>
                  </a:extLst>
                </p14:cNvPr>
                <p14:cNvContentPartPr/>
                <p14:nvPr/>
              </p14:nvContentPartPr>
              <p14:xfrm>
                <a:off x="5182901" y="1724432"/>
                <a:ext cx="64080" cy="119520"/>
              </p14:xfrm>
            </p:contentPart>
          </mc:Choice>
          <mc:Fallback>
            <p:pic>
              <p:nvPicPr>
                <p:cNvPr id="304" name="Freihand 303">
                  <a:extLst>
                    <a:ext uri="{FF2B5EF4-FFF2-40B4-BE49-F238E27FC236}">
                      <a16:creationId xmlns:a16="http://schemas.microsoft.com/office/drawing/2014/main" id="{34683956-1ECC-49D7-AF8A-8296D08E4B5F}"/>
                    </a:ext>
                  </a:extLst>
                </p:cNvPr>
                <p:cNvPicPr/>
                <p:nvPr/>
              </p:nvPicPr>
              <p:blipFill>
                <a:blip r:embed="rId346"/>
                <a:stretch>
                  <a:fillRect/>
                </a:stretch>
              </p:blipFill>
              <p:spPr>
                <a:xfrm>
                  <a:off x="5178581" y="1720112"/>
                  <a:ext cx="72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05" name="Freihand 304">
                  <a:extLst>
                    <a:ext uri="{FF2B5EF4-FFF2-40B4-BE49-F238E27FC236}">
                      <a16:creationId xmlns:a16="http://schemas.microsoft.com/office/drawing/2014/main" id="{EB7CC8B8-4212-4A1B-B172-433293F6C8F9}"/>
                    </a:ext>
                  </a:extLst>
                </p14:cNvPr>
                <p14:cNvContentPartPr/>
                <p14:nvPr/>
              </p14:nvContentPartPr>
              <p14:xfrm>
                <a:off x="5213861" y="1668632"/>
                <a:ext cx="10800" cy="34560"/>
              </p14:xfrm>
            </p:contentPart>
          </mc:Choice>
          <mc:Fallback>
            <p:pic>
              <p:nvPicPr>
                <p:cNvPr id="305" name="Freihand 304">
                  <a:extLst>
                    <a:ext uri="{FF2B5EF4-FFF2-40B4-BE49-F238E27FC236}">
                      <a16:creationId xmlns:a16="http://schemas.microsoft.com/office/drawing/2014/main" id="{EB7CC8B8-4212-4A1B-B172-433293F6C8F9}"/>
                    </a:ext>
                  </a:extLst>
                </p:cNvPr>
                <p:cNvPicPr/>
                <p:nvPr/>
              </p:nvPicPr>
              <p:blipFill>
                <a:blip r:embed="rId348"/>
                <a:stretch>
                  <a:fillRect/>
                </a:stretch>
              </p:blipFill>
              <p:spPr>
                <a:xfrm>
                  <a:off x="5209541" y="1664312"/>
                  <a:ext cx="19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06" name="Freihand 305">
                  <a:extLst>
                    <a:ext uri="{FF2B5EF4-FFF2-40B4-BE49-F238E27FC236}">
                      <a16:creationId xmlns:a16="http://schemas.microsoft.com/office/drawing/2014/main" id="{94E73701-FC2C-4E7F-B70C-5AFAE979BD9C}"/>
                    </a:ext>
                  </a:extLst>
                </p14:cNvPr>
                <p14:cNvContentPartPr/>
                <p14:nvPr/>
              </p14:nvContentPartPr>
              <p14:xfrm>
                <a:off x="5240861" y="1797512"/>
                <a:ext cx="48600" cy="61920"/>
              </p14:xfrm>
            </p:contentPart>
          </mc:Choice>
          <mc:Fallback>
            <p:pic>
              <p:nvPicPr>
                <p:cNvPr id="306" name="Freihand 305">
                  <a:extLst>
                    <a:ext uri="{FF2B5EF4-FFF2-40B4-BE49-F238E27FC236}">
                      <a16:creationId xmlns:a16="http://schemas.microsoft.com/office/drawing/2014/main" id="{94E73701-FC2C-4E7F-B70C-5AFAE979BD9C}"/>
                    </a:ext>
                  </a:extLst>
                </p:cNvPr>
                <p:cNvPicPr/>
                <p:nvPr/>
              </p:nvPicPr>
              <p:blipFill>
                <a:blip r:embed="rId350"/>
                <a:stretch>
                  <a:fillRect/>
                </a:stretch>
              </p:blipFill>
              <p:spPr>
                <a:xfrm>
                  <a:off x="5236541" y="1793192"/>
                  <a:ext cx="57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07" name="Freihand 306">
                  <a:extLst>
                    <a:ext uri="{FF2B5EF4-FFF2-40B4-BE49-F238E27FC236}">
                      <a16:creationId xmlns:a16="http://schemas.microsoft.com/office/drawing/2014/main" id="{B4CB30EF-2E3D-41FC-8109-91BD0F63DBEE}"/>
                    </a:ext>
                  </a:extLst>
                </p14:cNvPr>
                <p14:cNvContentPartPr/>
                <p14:nvPr/>
              </p14:nvContentPartPr>
              <p14:xfrm>
                <a:off x="5327981" y="1654952"/>
                <a:ext cx="68760" cy="142920"/>
              </p14:xfrm>
            </p:contentPart>
          </mc:Choice>
          <mc:Fallback>
            <p:pic>
              <p:nvPicPr>
                <p:cNvPr id="307" name="Freihand 306">
                  <a:extLst>
                    <a:ext uri="{FF2B5EF4-FFF2-40B4-BE49-F238E27FC236}">
                      <a16:creationId xmlns:a16="http://schemas.microsoft.com/office/drawing/2014/main" id="{B4CB30EF-2E3D-41FC-8109-91BD0F63DBEE}"/>
                    </a:ext>
                  </a:extLst>
                </p:cNvPr>
                <p:cNvPicPr/>
                <p:nvPr/>
              </p:nvPicPr>
              <p:blipFill>
                <a:blip r:embed="rId352"/>
                <a:stretch>
                  <a:fillRect/>
                </a:stretch>
              </p:blipFill>
              <p:spPr>
                <a:xfrm>
                  <a:off x="5323661" y="1650632"/>
                  <a:ext cx="77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08" name="Freihand 307">
                  <a:extLst>
                    <a:ext uri="{FF2B5EF4-FFF2-40B4-BE49-F238E27FC236}">
                      <a16:creationId xmlns:a16="http://schemas.microsoft.com/office/drawing/2014/main" id="{86D6C632-FACA-445C-999F-407F6F5D7E83}"/>
                    </a:ext>
                  </a:extLst>
                </p14:cNvPr>
                <p14:cNvContentPartPr/>
                <p14:nvPr/>
              </p14:nvContentPartPr>
              <p14:xfrm>
                <a:off x="5405021" y="1679792"/>
                <a:ext cx="101160" cy="108360"/>
              </p14:xfrm>
            </p:contentPart>
          </mc:Choice>
          <mc:Fallback>
            <p:pic>
              <p:nvPicPr>
                <p:cNvPr id="308" name="Freihand 307">
                  <a:extLst>
                    <a:ext uri="{FF2B5EF4-FFF2-40B4-BE49-F238E27FC236}">
                      <a16:creationId xmlns:a16="http://schemas.microsoft.com/office/drawing/2014/main" id="{86D6C632-FACA-445C-999F-407F6F5D7E83}"/>
                    </a:ext>
                  </a:extLst>
                </p:cNvPr>
                <p:cNvPicPr/>
                <p:nvPr/>
              </p:nvPicPr>
              <p:blipFill>
                <a:blip r:embed="rId354"/>
                <a:stretch>
                  <a:fillRect/>
                </a:stretch>
              </p:blipFill>
              <p:spPr>
                <a:xfrm>
                  <a:off x="5400701" y="1675472"/>
                  <a:ext cx="109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09" name="Freihand 308">
                  <a:extLst>
                    <a:ext uri="{FF2B5EF4-FFF2-40B4-BE49-F238E27FC236}">
                      <a16:creationId xmlns:a16="http://schemas.microsoft.com/office/drawing/2014/main" id="{DAAEC6AC-7883-47E8-AD46-5200E82033B6}"/>
                    </a:ext>
                  </a:extLst>
                </p14:cNvPr>
                <p14:cNvContentPartPr/>
                <p14:nvPr/>
              </p14:nvContentPartPr>
              <p14:xfrm>
                <a:off x="5505101" y="1605632"/>
                <a:ext cx="54360" cy="195120"/>
              </p14:xfrm>
            </p:contentPart>
          </mc:Choice>
          <mc:Fallback>
            <p:pic>
              <p:nvPicPr>
                <p:cNvPr id="309" name="Freihand 308">
                  <a:extLst>
                    <a:ext uri="{FF2B5EF4-FFF2-40B4-BE49-F238E27FC236}">
                      <a16:creationId xmlns:a16="http://schemas.microsoft.com/office/drawing/2014/main" id="{DAAEC6AC-7883-47E8-AD46-5200E82033B6}"/>
                    </a:ext>
                  </a:extLst>
                </p:cNvPr>
                <p:cNvPicPr/>
                <p:nvPr/>
              </p:nvPicPr>
              <p:blipFill>
                <a:blip r:embed="rId356"/>
                <a:stretch>
                  <a:fillRect/>
                </a:stretch>
              </p:blipFill>
              <p:spPr>
                <a:xfrm>
                  <a:off x="5500781" y="1601312"/>
                  <a:ext cx="63000" cy="203760"/>
                </a:xfrm>
                <a:prstGeom prst="rect">
                  <a:avLst/>
                </a:prstGeom>
              </p:spPr>
            </p:pic>
          </mc:Fallback>
        </mc:AlternateContent>
      </p:grpSp>
      <p:grpSp>
        <p:nvGrpSpPr>
          <p:cNvPr id="323" name="Gruppieren 322">
            <a:extLst>
              <a:ext uri="{FF2B5EF4-FFF2-40B4-BE49-F238E27FC236}">
                <a16:creationId xmlns:a16="http://schemas.microsoft.com/office/drawing/2014/main" id="{4FD5DB01-B174-427C-B032-45A24EF7B8DB}"/>
              </a:ext>
            </a:extLst>
          </p:cNvPr>
          <p:cNvGrpSpPr/>
          <p:nvPr/>
        </p:nvGrpSpPr>
        <p:grpSpPr>
          <a:xfrm>
            <a:off x="4483061" y="2302232"/>
            <a:ext cx="1497600" cy="291600"/>
            <a:chOff x="4483061" y="2302232"/>
            <a:chExt cx="1497600" cy="291600"/>
          </a:xfrm>
        </p:grpSpPr>
        <mc:AlternateContent xmlns:mc="http://schemas.openxmlformats.org/markup-compatibility/2006">
          <mc:Choice xmlns:p14="http://schemas.microsoft.com/office/powerpoint/2010/main" Requires="p14">
            <p:contentPart p14:bwMode="auto" r:id="rId357">
              <p14:nvContentPartPr>
                <p14:cNvPr id="287" name="Freihand 286">
                  <a:extLst>
                    <a:ext uri="{FF2B5EF4-FFF2-40B4-BE49-F238E27FC236}">
                      <a16:creationId xmlns:a16="http://schemas.microsoft.com/office/drawing/2014/main" id="{922ED113-EC39-400D-B6CF-CE17A3E74B46}"/>
                    </a:ext>
                  </a:extLst>
                </p14:cNvPr>
                <p14:cNvContentPartPr/>
                <p14:nvPr/>
              </p14:nvContentPartPr>
              <p14:xfrm>
                <a:off x="4483061" y="2310872"/>
                <a:ext cx="1093680" cy="38520"/>
              </p14:xfrm>
            </p:contentPart>
          </mc:Choice>
          <mc:Fallback>
            <p:pic>
              <p:nvPicPr>
                <p:cNvPr id="287" name="Freihand 286">
                  <a:extLst>
                    <a:ext uri="{FF2B5EF4-FFF2-40B4-BE49-F238E27FC236}">
                      <a16:creationId xmlns:a16="http://schemas.microsoft.com/office/drawing/2014/main" id="{922ED113-EC39-400D-B6CF-CE17A3E74B46}"/>
                    </a:ext>
                  </a:extLst>
                </p:cNvPr>
                <p:cNvPicPr/>
                <p:nvPr/>
              </p:nvPicPr>
              <p:blipFill>
                <a:blip r:embed="rId358"/>
                <a:stretch>
                  <a:fillRect/>
                </a:stretch>
              </p:blipFill>
              <p:spPr>
                <a:xfrm>
                  <a:off x="4478741" y="2306552"/>
                  <a:ext cx="11023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88" name="Freihand 287">
                  <a:extLst>
                    <a:ext uri="{FF2B5EF4-FFF2-40B4-BE49-F238E27FC236}">
                      <a16:creationId xmlns:a16="http://schemas.microsoft.com/office/drawing/2014/main" id="{2203BA67-2080-4E06-A150-2AD73AE73ED2}"/>
                    </a:ext>
                  </a:extLst>
                </p14:cNvPr>
                <p14:cNvContentPartPr/>
                <p14:nvPr/>
              </p14:nvContentPartPr>
              <p14:xfrm>
                <a:off x="5813981" y="2302232"/>
                <a:ext cx="166680" cy="12240"/>
              </p14:xfrm>
            </p:contentPart>
          </mc:Choice>
          <mc:Fallback>
            <p:pic>
              <p:nvPicPr>
                <p:cNvPr id="288" name="Freihand 287">
                  <a:extLst>
                    <a:ext uri="{FF2B5EF4-FFF2-40B4-BE49-F238E27FC236}">
                      <a16:creationId xmlns:a16="http://schemas.microsoft.com/office/drawing/2014/main" id="{2203BA67-2080-4E06-A150-2AD73AE73ED2}"/>
                    </a:ext>
                  </a:extLst>
                </p:cNvPr>
                <p:cNvPicPr/>
                <p:nvPr/>
              </p:nvPicPr>
              <p:blipFill>
                <a:blip r:embed="rId360"/>
                <a:stretch>
                  <a:fillRect/>
                </a:stretch>
              </p:blipFill>
              <p:spPr>
                <a:xfrm>
                  <a:off x="5809661" y="2297912"/>
                  <a:ext cx="175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10" name="Freihand 309">
                  <a:extLst>
                    <a:ext uri="{FF2B5EF4-FFF2-40B4-BE49-F238E27FC236}">
                      <a16:creationId xmlns:a16="http://schemas.microsoft.com/office/drawing/2014/main" id="{4F2DF34E-AFF5-42E5-A0AB-3CED9EDF73E4}"/>
                    </a:ext>
                  </a:extLst>
                </p14:cNvPr>
                <p14:cNvContentPartPr/>
                <p14:nvPr/>
              </p14:nvContentPartPr>
              <p14:xfrm>
                <a:off x="5000381" y="2441912"/>
                <a:ext cx="83520" cy="122040"/>
              </p14:xfrm>
            </p:contentPart>
          </mc:Choice>
          <mc:Fallback>
            <p:pic>
              <p:nvPicPr>
                <p:cNvPr id="310" name="Freihand 309">
                  <a:extLst>
                    <a:ext uri="{FF2B5EF4-FFF2-40B4-BE49-F238E27FC236}">
                      <a16:creationId xmlns:a16="http://schemas.microsoft.com/office/drawing/2014/main" id="{4F2DF34E-AFF5-42E5-A0AB-3CED9EDF73E4}"/>
                    </a:ext>
                  </a:extLst>
                </p:cNvPr>
                <p:cNvPicPr/>
                <p:nvPr/>
              </p:nvPicPr>
              <p:blipFill>
                <a:blip r:embed="rId362"/>
                <a:stretch>
                  <a:fillRect/>
                </a:stretch>
              </p:blipFill>
              <p:spPr>
                <a:xfrm>
                  <a:off x="4996061" y="2437592"/>
                  <a:ext cx="92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11" name="Freihand 310">
                  <a:extLst>
                    <a:ext uri="{FF2B5EF4-FFF2-40B4-BE49-F238E27FC236}">
                      <a16:creationId xmlns:a16="http://schemas.microsoft.com/office/drawing/2014/main" id="{1930218E-B70D-4646-8905-D6B8C25E2A3B}"/>
                    </a:ext>
                  </a:extLst>
                </p14:cNvPr>
                <p14:cNvContentPartPr/>
                <p14:nvPr/>
              </p14:nvContentPartPr>
              <p14:xfrm>
                <a:off x="5034941" y="2377472"/>
                <a:ext cx="24840" cy="23040"/>
              </p14:xfrm>
            </p:contentPart>
          </mc:Choice>
          <mc:Fallback>
            <p:pic>
              <p:nvPicPr>
                <p:cNvPr id="311" name="Freihand 310">
                  <a:extLst>
                    <a:ext uri="{FF2B5EF4-FFF2-40B4-BE49-F238E27FC236}">
                      <a16:creationId xmlns:a16="http://schemas.microsoft.com/office/drawing/2014/main" id="{1930218E-B70D-4646-8905-D6B8C25E2A3B}"/>
                    </a:ext>
                  </a:extLst>
                </p:cNvPr>
                <p:cNvPicPr/>
                <p:nvPr/>
              </p:nvPicPr>
              <p:blipFill>
                <a:blip r:embed="rId364"/>
                <a:stretch>
                  <a:fillRect/>
                </a:stretch>
              </p:blipFill>
              <p:spPr>
                <a:xfrm>
                  <a:off x="5030621" y="2373152"/>
                  <a:ext cx="334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12" name="Freihand 311">
                  <a:extLst>
                    <a:ext uri="{FF2B5EF4-FFF2-40B4-BE49-F238E27FC236}">
                      <a16:creationId xmlns:a16="http://schemas.microsoft.com/office/drawing/2014/main" id="{3825F0AE-CF9D-4C84-8A7D-BC9B76E95D0B}"/>
                    </a:ext>
                  </a:extLst>
                </p14:cNvPr>
                <p14:cNvContentPartPr/>
                <p14:nvPr/>
              </p14:nvContentPartPr>
              <p14:xfrm>
                <a:off x="5083181" y="2502752"/>
                <a:ext cx="58320" cy="91080"/>
              </p14:xfrm>
            </p:contentPart>
          </mc:Choice>
          <mc:Fallback>
            <p:pic>
              <p:nvPicPr>
                <p:cNvPr id="312" name="Freihand 311">
                  <a:extLst>
                    <a:ext uri="{FF2B5EF4-FFF2-40B4-BE49-F238E27FC236}">
                      <a16:creationId xmlns:a16="http://schemas.microsoft.com/office/drawing/2014/main" id="{3825F0AE-CF9D-4C84-8A7D-BC9B76E95D0B}"/>
                    </a:ext>
                  </a:extLst>
                </p:cNvPr>
                <p:cNvPicPr/>
                <p:nvPr/>
              </p:nvPicPr>
              <p:blipFill>
                <a:blip r:embed="rId366"/>
                <a:stretch>
                  <a:fillRect/>
                </a:stretch>
              </p:blipFill>
              <p:spPr>
                <a:xfrm>
                  <a:off x="5078861" y="2498432"/>
                  <a:ext cx="66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13" name="Freihand 312">
                  <a:extLst>
                    <a:ext uri="{FF2B5EF4-FFF2-40B4-BE49-F238E27FC236}">
                      <a16:creationId xmlns:a16="http://schemas.microsoft.com/office/drawing/2014/main" id="{E97B39C4-38E9-4FE9-A4DD-8B7D6CB4F77E}"/>
                    </a:ext>
                  </a:extLst>
                </p14:cNvPr>
                <p14:cNvContentPartPr/>
                <p14:nvPr/>
              </p14:nvContentPartPr>
              <p14:xfrm>
                <a:off x="5173541" y="2364872"/>
                <a:ext cx="81360" cy="168840"/>
              </p14:xfrm>
            </p:contentPart>
          </mc:Choice>
          <mc:Fallback>
            <p:pic>
              <p:nvPicPr>
                <p:cNvPr id="313" name="Freihand 312">
                  <a:extLst>
                    <a:ext uri="{FF2B5EF4-FFF2-40B4-BE49-F238E27FC236}">
                      <a16:creationId xmlns:a16="http://schemas.microsoft.com/office/drawing/2014/main" id="{E97B39C4-38E9-4FE9-A4DD-8B7D6CB4F77E}"/>
                    </a:ext>
                  </a:extLst>
                </p:cNvPr>
                <p:cNvPicPr/>
                <p:nvPr/>
              </p:nvPicPr>
              <p:blipFill>
                <a:blip r:embed="rId368"/>
                <a:stretch>
                  <a:fillRect/>
                </a:stretch>
              </p:blipFill>
              <p:spPr>
                <a:xfrm>
                  <a:off x="5169221" y="2360552"/>
                  <a:ext cx="90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14" name="Freihand 313">
                  <a:extLst>
                    <a:ext uri="{FF2B5EF4-FFF2-40B4-BE49-F238E27FC236}">
                      <a16:creationId xmlns:a16="http://schemas.microsoft.com/office/drawing/2014/main" id="{1CC66A04-FB7E-4EA0-A89B-E53ED867090F}"/>
                    </a:ext>
                  </a:extLst>
                </p14:cNvPr>
                <p14:cNvContentPartPr/>
                <p14:nvPr/>
              </p14:nvContentPartPr>
              <p14:xfrm>
                <a:off x="5248421" y="2403392"/>
                <a:ext cx="83880" cy="92880"/>
              </p14:xfrm>
            </p:contentPart>
          </mc:Choice>
          <mc:Fallback>
            <p:pic>
              <p:nvPicPr>
                <p:cNvPr id="314" name="Freihand 313">
                  <a:extLst>
                    <a:ext uri="{FF2B5EF4-FFF2-40B4-BE49-F238E27FC236}">
                      <a16:creationId xmlns:a16="http://schemas.microsoft.com/office/drawing/2014/main" id="{1CC66A04-FB7E-4EA0-A89B-E53ED867090F}"/>
                    </a:ext>
                  </a:extLst>
                </p:cNvPr>
                <p:cNvPicPr/>
                <p:nvPr/>
              </p:nvPicPr>
              <p:blipFill>
                <a:blip r:embed="rId370"/>
                <a:stretch>
                  <a:fillRect/>
                </a:stretch>
              </p:blipFill>
              <p:spPr>
                <a:xfrm>
                  <a:off x="5244101" y="2399072"/>
                  <a:ext cx="92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15" name="Freihand 314">
                  <a:extLst>
                    <a:ext uri="{FF2B5EF4-FFF2-40B4-BE49-F238E27FC236}">
                      <a16:creationId xmlns:a16="http://schemas.microsoft.com/office/drawing/2014/main" id="{E746802F-86AA-4CB1-9AFB-8F96CEE56F15}"/>
                    </a:ext>
                  </a:extLst>
                </p14:cNvPr>
                <p14:cNvContentPartPr/>
                <p14:nvPr/>
              </p14:nvContentPartPr>
              <p14:xfrm>
                <a:off x="5346701" y="2417432"/>
                <a:ext cx="77400" cy="81000"/>
              </p14:xfrm>
            </p:contentPart>
          </mc:Choice>
          <mc:Fallback>
            <p:pic>
              <p:nvPicPr>
                <p:cNvPr id="315" name="Freihand 314">
                  <a:extLst>
                    <a:ext uri="{FF2B5EF4-FFF2-40B4-BE49-F238E27FC236}">
                      <a16:creationId xmlns:a16="http://schemas.microsoft.com/office/drawing/2014/main" id="{E746802F-86AA-4CB1-9AFB-8F96CEE56F15}"/>
                    </a:ext>
                  </a:extLst>
                </p:cNvPr>
                <p:cNvPicPr/>
                <p:nvPr/>
              </p:nvPicPr>
              <p:blipFill>
                <a:blip r:embed="rId372"/>
                <a:stretch>
                  <a:fillRect/>
                </a:stretch>
              </p:blipFill>
              <p:spPr>
                <a:xfrm>
                  <a:off x="5342381" y="2413112"/>
                  <a:ext cx="86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16" name="Freihand 315">
                  <a:extLst>
                    <a:ext uri="{FF2B5EF4-FFF2-40B4-BE49-F238E27FC236}">
                      <a16:creationId xmlns:a16="http://schemas.microsoft.com/office/drawing/2014/main" id="{F9B29E4A-E1B6-4E7A-9A76-E60E1CDC93EF}"/>
                    </a:ext>
                  </a:extLst>
                </p14:cNvPr>
                <p14:cNvContentPartPr/>
                <p14:nvPr/>
              </p14:nvContentPartPr>
              <p14:xfrm>
                <a:off x="5435981" y="2397272"/>
                <a:ext cx="52560" cy="107280"/>
              </p14:xfrm>
            </p:contentPart>
          </mc:Choice>
          <mc:Fallback>
            <p:pic>
              <p:nvPicPr>
                <p:cNvPr id="316" name="Freihand 315">
                  <a:extLst>
                    <a:ext uri="{FF2B5EF4-FFF2-40B4-BE49-F238E27FC236}">
                      <a16:creationId xmlns:a16="http://schemas.microsoft.com/office/drawing/2014/main" id="{F9B29E4A-E1B6-4E7A-9A76-E60E1CDC93EF}"/>
                    </a:ext>
                  </a:extLst>
                </p:cNvPr>
                <p:cNvPicPr/>
                <p:nvPr/>
              </p:nvPicPr>
              <p:blipFill>
                <a:blip r:embed="rId374"/>
                <a:stretch>
                  <a:fillRect/>
                </a:stretch>
              </p:blipFill>
              <p:spPr>
                <a:xfrm>
                  <a:off x="5431661" y="2392952"/>
                  <a:ext cx="61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17" name="Freihand 316">
                  <a:extLst>
                    <a:ext uri="{FF2B5EF4-FFF2-40B4-BE49-F238E27FC236}">
                      <a16:creationId xmlns:a16="http://schemas.microsoft.com/office/drawing/2014/main" id="{25BACF7E-83CC-415F-B98E-D2E7BD437855}"/>
                    </a:ext>
                  </a:extLst>
                </p14:cNvPr>
                <p14:cNvContentPartPr/>
                <p14:nvPr/>
              </p14:nvContentPartPr>
              <p14:xfrm>
                <a:off x="5433101" y="2409512"/>
                <a:ext cx="85680" cy="105480"/>
              </p14:xfrm>
            </p:contentPart>
          </mc:Choice>
          <mc:Fallback>
            <p:pic>
              <p:nvPicPr>
                <p:cNvPr id="317" name="Freihand 316">
                  <a:extLst>
                    <a:ext uri="{FF2B5EF4-FFF2-40B4-BE49-F238E27FC236}">
                      <a16:creationId xmlns:a16="http://schemas.microsoft.com/office/drawing/2014/main" id="{25BACF7E-83CC-415F-B98E-D2E7BD437855}"/>
                    </a:ext>
                  </a:extLst>
                </p:cNvPr>
                <p:cNvPicPr/>
                <p:nvPr/>
              </p:nvPicPr>
              <p:blipFill>
                <a:blip r:embed="rId376"/>
                <a:stretch>
                  <a:fillRect/>
                </a:stretch>
              </p:blipFill>
              <p:spPr>
                <a:xfrm>
                  <a:off x="5428781" y="2405192"/>
                  <a:ext cx="94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18" name="Freihand 317">
                  <a:extLst>
                    <a:ext uri="{FF2B5EF4-FFF2-40B4-BE49-F238E27FC236}">
                      <a16:creationId xmlns:a16="http://schemas.microsoft.com/office/drawing/2014/main" id="{402B4031-2974-44CF-A199-E15EBA009F80}"/>
                    </a:ext>
                  </a:extLst>
                </p14:cNvPr>
                <p14:cNvContentPartPr/>
                <p14:nvPr/>
              </p14:nvContentPartPr>
              <p14:xfrm>
                <a:off x="5518421" y="2399432"/>
                <a:ext cx="106560" cy="91440"/>
              </p14:xfrm>
            </p:contentPart>
          </mc:Choice>
          <mc:Fallback>
            <p:pic>
              <p:nvPicPr>
                <p:cNvPr id="318" name="Freihand 317">
                  <a:extLst>
                    <a:ext uri="{FF2B5EF4-FFF2-40B4-BE49-F238E27FC236}">
                      <a16:creationId xmlns:a16="http://schemas.microsoft.com/office/drawing/2014/main" id="{402B4031-2974-44CF-A199-E15EBA009F80}"/>
                    </a:ext>
                  </a:extLst>
                </p:cNvPr>
                <p:cNvPicPr/>
                <p:nvPr/>
              </p:nvPicPr>
              <p:blipFill>
                <a:blip r:embed="rId378"/>
                <a:stretch>
                  <a:fillRect/>
                </a:stretch>
              </p:blipFill>
              <p:spPr>
                <a:xfrm>
                  <a:off x="5514101" y="2395112"/>
                  <a:ext cx="115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19" name="Freihand 318">
                  <a:extLst>
                    <a:ext uri="{FF2B5EF4-FFF2-40B4-BE49-F238E27FC236}">
                      <a16:creationId xmlns:a16="http://schemas.microsoft.com/office/drawing/2014/main" id="{4272F08F-9EBB-49CE-8E8F-3F8E5D464598}"/>
                    </a:ext>
                  </a:extLst>
                </p14:cNvPr>
                <p14:cNvContentPartPr/>
                <p14:nvPr/>
              </p14:nvContentPartPr>
              <p14:xfrm>
                <a:off x="5544701" y="2362712"/>
                <a:ext cx="118080" cy="229320"/>
              </p14:xfrm>
            </p:contentPart>
          </mc:Choice>
          <mc:Fallback>
            <p:pic>
              <p:nvPicPr>
                <p:cNvPr id="319" name="Freihand 318">
                  <a:extLst>
                    <a:ext uri="{FF2B5EF4-FFF2-40B4-BE49-F238E27FC236}">
                      <a16:creationId xmlns:a16="http://schemas.microsoft.com/office/drawing/2014/main" id="{4272F08F-9EBB-49CE-8E8F-3F8E5D464598}"/>
                    </a:ext>
                  </a:extLst>
                </p:cNvPr>
                <p:cNvPicPr/>
                <p:nvPr/>
              </p:nvPicPr>
              <p:blipFill>
                <a:blip r:embed="rId380"/>
                <a:stretch>
                  <a:fillRect/>
                </a:stretch>
              </p:blipFill>
              <p:spPr>
                <a:xfrm>
                  <a:off x="5540381" y="2358392"/>
                  <a:ext cx="1267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22" name="Freihand 321">
                  <a:extLst>
                    <a:ext uri="{FF2B5EF4-FFF2-40B4-BE49-F238E27FC236}">
                      <a16:creationId xmlns:a16="http://schemas.microsoft.com/office/drawing/2014/main" id="{579290B8-D89B-489B-95D7-69E4B482DBBB}"/>
                    </a:ext>
                  </a:extLst>
                </p14:cNvPr>
                <p14:cNvContentPartPr/>
                <p14:nvPr/>
              </p14:nvContentPartPr>
              <p14:xfrm>
                <a:off x="5636141" y="2313752"/>
                <a:ext cx="314640" cy="40680"/>
              </p14:xfrm>
            </p:contentPart>
          </mc:Choice>
          <mc:Fallback>
            <p:pic>
              <p:nvPicPr>
                <p:cNvPr id="322" name="Freihand 321">
                  <a:extLst>
                    <a:ext uri="{FF2B5EF4-FFF2-40B4-BE49-F238E27FC236}">
                      <a16:creationId xmlns:a16="http://schemas.microsoft.com/office/drawing/2014/main" id="{579290B8-D89B-489B-95D7-69E4B482DBBB}"/>
                    </a:ext>
                  </a:extLst>
                </p:cNvPr>
                <p:cNvPicPr/>
                <p:nvPr/>
              </p:nvPicPr>
              <p:blipFill>
                <a:blip r:embed="rId382"/>
                <a:stretch>
                  <a:fillRect/>
                </a:stretch>
              </p:blipFill>
              <p:spPr>
                <a:xfrm>
                  <a:off x="5631821" y="2309432"/>
                  <a:ext cx="323280" cy="4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3">
            <p14:nvContentPartPr>
              <p14:cNvPr id="385" name="Freihand 384">
                <a:extLst>
                  <a:ext uri="{FF2B5EF4-FFF2-40B4-BE49-F238E27FC236}">
                    <a16:creationId xmlns:a16="http://schemas.microsoft.com/office/drawing/2014/main" id="{919F60F9-C0E7-4ED3-A87E-8BC6BD4201F4}"/>
                  </a:ext>
                </a:extLst>
              </p14:cNvPr>
              <p14:cNvContentPartPr/>
              <p14:nvPr/>
            </p14:nvContentPartPr>
            <p14:xfrm>
              <a:off x="7399781" y="2275232"/>
              <a:ext cx="52560" cy="75240"/>
            </p14:xfrm>
          </p:contentPart>
        </mc:Choice>
        <mc:Fallback>
          <p:pic>
            <p:nvPicPr>
              <p:cNvPr id="385" name="Freihand 384">
                <a:extLst>
                  <a:ext uri="{FF2B5EF4-FFF2-40B4-BE49-F238E27FC236}">
                    <a16:creationId xmlns:a16="http://schemas.microsoft.com/office/drawing/2014/main" id="{919F60F9-C0E7-4ED3-A87E-8BC6BD4201F4}"/>
                  </a:ext>
                </a:extLst>
              </p:cNvPr>
              <p:cNvPicPr/>
              <p:nvPr/>
            </p:nvPicPr>
            <p:blipFill>
              <a:blip r:embed="rId384"/>
              <a:stretch>
                <a:fillRect/>
              </a:stretch>
            </p:blipFill>
            <p:spPr>
              <a:xfrm>
                <a:off x="7395461" y="2270912"/>
                <a:ext cx="61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87" name="Freihand 386">
                <a:extLst>
                  <a:ext uri="{FF2B5EF4-FFF2-40B4-BE49-F238E27FC236}">
                    <a16:creationId xmlns:a16="http://schemas.microsoft.com/office/drawing/2014/main" id="{1FA66A2C-5A27-4A30-8F0E-4094CC2C66A0}"/>
                  </a:ext>
                </a:extLst>
              </p14:cNvPr>
              <p14:cNvContentPartPr/>
              <p14:nvPr/>
            </p14:nvContentPartPr>
            <p14:xfrm>
              <a:off x="4428701" y="3506792"/>
              <a:ext cx="414720" cy="353520"/>
            </p14:xfrm>
          </p:contentPart>
        </mc:Choice>
        <mc:Fallback>
          <p:pic>
            <p:nvPicPr>
              <p:cNvPr id="387" name="Freihand 386">
                <a:extLst>
                  <a:ext uri="{FF2B5EF4-FFF2-40B4-BE49-F238E27FC236}">
                    <a16:creationId xmlns:a16="http://schemas.microsoft.com/office/drawing/2014/main" id="{1FA66A2C-5A27-4A30-8F0E-4094CC2C66A0}"/>
                  </a:ext>
                </a:extLst>
              </p:cNvPr>
              <p:cNvPicPr/>
              <p:nvPr/>
            </p:nvPicPr>
            <p:blipFill>
              <a:blip r:embed="rId386"/>
              <a:stretch>
                <a:fillRect/>
              </a:stretch>
            </p:blipFill>
            <p:spPr>
              <a:xfrm>
                <a:off x="4424381" y="3502472"/>
                <a:ext cx="423360" cy="362160"/>
              </a:xfrm>
              <a:prstGeom prst="rect">
                <a:avLst/>
              </a:prstGeom>
            </p:spPr>
          </p:pic>
        </mc:Fallback>
      </mc:AlternateContent>
      <p:grpSp>
        <p:nvGrpSpPr>
          <p:cNvPr id="401" name="Gruppieren 400">
            <a:extLst>
              <a:ext uri="{FF2B5EF4-FFF2-40B4-BE49-F238E27FC236}">
                <a16:creationId xmlns:a16="http://schemas.microsoft.com/office/drawing/2014/main" id="{134E213B-8A54-4B80-A49C-1292548670C2}"/>
              </a:ext>
            </a:extLst>
          </p:cNvPr>
          <p:cNvGrpSpPr/>
          <p:nvPr/>
        </p:nvGrpSpPr>
        <p:grpSpPr>
          <a:xfrm>
            <a:off x="4501781" y="3472952"/>
            <a:ext cx="308880" cy="398880"/>
            <a:chOff x="4501781" y="3472952"/>
            <a:chExt cx="308880" cy="398880"/>
          </a:xfrm>
        </p:grpSpPr>
        <mc:AlternateContent xmlns:mc="http://schemas.openxmlformats.org/markup-compatibility/2006">
          <mc:Choice xmlns:p14="http://schemas.microsoft.com/office/powerpoint/2010/main" Requires="p14">
            <p:contentPart p14:bwMode="auto" r:id="rId387">
              <p14:nvContentPartPr>
                <p14:cNvPr id="51" name="Freihand 50">
                  <a:extLst>
                    <a:ext uri="{FF2B5EF4-FFF2-40B4-BE49-F238E27FC236}">
                      <a16:creationId xmlns:a16="http://schemas.microsoft.com/office/drawing/2014/main" id="{A25E3767-8BA1-42A3-A200-AE8E228ED509}"/>
                    </a:ext>
                  </a:extLst>
                </p14:cNvPr>
                <p14:cNvContentPartPr/>
                <p14:nvPr/>
              </p14:nvContentPartPr>
              <p14:xfrm>
                <a:off x="4736861" y="3531632"/>
                <a:ext cx="5760" cy="6480"/>
              </p14:xfrm>
            </p:contentPart>
          </mc:Choice>
          <mc:Fallback>
            <p:pic>
              <p:nvPicPr>
                <p:cNvPr id="51" name="Freihand 50">
                  <a:extLst>
                    <a:ext uri="{FF2B5EF4-FFF2-40B4-BE49-F238E27FC236}">
                      <a16:creationId xmlns:a16="http://schemas.microsoft.com/office/drawing/2014/main" id="{A25E3767-8BA1-42A3-A200-AE8E228ED509}"/>
                    </a:ext>
                  </a:extLst>
                </p:cNvPr>
                <p:cNvPicPr/>
                <p:nvPr/>
              </p:nvPicPr>
              <p:blipFill>
                <a:blip r:embed="rId388"/>
                <a:stretch>
                  <a:fillRect/>
                </a:stretch>
              </p:blipFill>
              <p:spPr>
                <a:xfrm>
                  <a:off x="4732541" y="3527312"/>
                  <a:ext cx="14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52" name="Freihand 51">
                  <a:extLst>
                    <a:ext uri="{FF2B5EF4-FFF2-40B4-BE49-F238E27FC236}">
                      <a16:creationId xmlns:a16="http://schemas.microsoft.com/office/drawing/2014/main" id="{305ABBF2-AFE1-4174-BEA3-CB697FB95633}"/>
                    </a:ext>
                  </a:extLst>
                </p14:cNvPr>
                <p14:cNvContentPartPr/>
                <p14:nvPr/>
              </p14:nvContentPartPr>
              <p14:xfrm>
                <a:off x="4717421" y="3558632"/>
                <a:ext cx="34560" cy="194760"/>
              </p14:xfrm>
            </p:contentPart>
          </mc:Choice>
          <mc:Fallback>
            <p:pic>
              <p:nvPicPr>
                <p:cNvPr id="52" name="Freihand 51">
                  <a:extLst>
                    <a:ext uri="{FF2B5EF4-FFF2-40B4-BE49-F238E27FC236}">
                      <a16:creationId xmlns:a16="http://schemas.microsoft.com/office/drawing/2014/main" id="{305ABBF2-AFE1-4174-BEA3-CB697FB95633}"/>
                    </a:ext>
                  </a:extLst>
                </p:cNvPr>
                <p:cNvPicPr/>
                <p:nvPr/>
              </p:nvPicPr>
              <p:blipFill>
                <a:blip r:embed="rId390"/>
                <a:stretch>
                  <a:fillRect/>
                </a:stretch>
              </p:blipFill>
              <p:spPr>
                <a:xfrm>
                  <a:off x="4713101" y="3554312"/>
                  <a:ext cx="43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53" name="Freihand 52">
                  <a:extLst>
                    <a:ext uri="{FF2B5EF4-FFF2-40B4-BE49-F238E27FC236}">
                      <a16:creationId xmlns:a16="http://schemas.microsoft.com/office/drawing/2014/main" id="{A599BA4F-FCB1-48FA-940F-75AF5A85A998}"/>
                    </a:ext>
                  </a:extLst>
                </p14:cNvPr>
                <p14:cNvContentPartPr/>
                <p14:nvPr/>
              </p14:nvContentPartPr>
              <p14:xfrm>
                <a:off x="4672061" y="3472952"/>
                <a:ext cx="94680" cy="111240"/>
              </p14:xfrm>
            </p:contentPart>
          </mc:Choice>
          <mc:Fallback>
            <p:pic>
              <p:nvPicPr>
                <p:cNvPr id="53" name="Freihand 52">
                  <a:extLst>
                    <a:ext uri="{FF2B5EF4-FFF2-40B4-BE49-F238E27FC236}">
                      <a16:creationId xmlns:a16="http://schemas.microsoft.com/office/drawing/2014/main" id="{A599BA4F-FCB1-48FA-940F-75AF5A85A998}"/>
                    </a:ext>
                  </a:extLst>
                </p:cNvPr>
                <p:cNvPicPr/>
                <p:nvPr/>
              </p:nvPicPr>
              <p:blipFill>
                <a:blip r:embed="rId392"/>
                <a:stretch>
                  <a:fillRect/>
                </a:stretch>
              </p:blipFill>
              <p:spPr>
                <a:xfrm>
                  <a:off x="4667741" y="3468632"/>
                  <a:ext cx="103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55" name="Freihand 54">
                  <a:extLst>
                    <a:ext uri="{FF2B5EF4-FFF2-40B4-BE49-F238E27FC236}">
                      <a16:creationId xmlns:a16="http://schemas.microsoft.com/office/drawing/2014/main" id="{08B3F26F-9F39-4C9D-9EA6-D6B89A0F6908}"/>
                    </a:ext>
                  </a:extLst>
                </p14:cNvPr>
                <p14:cNvContentPartPr/>
                <p14:nvPr/>
              </p14:nvContentPartPr>
              <p14:xfrm>
                <a:off x="4675301" y="3709472"/>
                <a:ext cx="135360" cy="162360"/>
              </p14:xfrm>
            </p:contentPart>
          </mc:Choice>
          <mc:Fallback>
            <p:pic>
              <p:nvPicPr>
                <p:cNvPr id="55" name="Freihand 54">
                  <a:extLst>
                    <a:ext uri="{FF2B5EF4-FFF2-40B4-BE49-F238E27FC236}">
                      <a16:creationId xmlns:a16="http://schemas.microsoft.com/office/drawing/2014/main" id="{08B3F26F-9F39-4C9D-9EA6-D6B89A0F6908}"/>
                    </a:ext>
                  </a:extLst>
                </p:cNvPr>
                <p:cNvPicPr/>
                <p:nvPr/>
              </p:nvPicPr>
              <p:blipFill>
                <a:blip r:embed="rId394"/>
                <a:stretch>
                  <a:fillRect/>
                </a:stretch>
              </p:blipFill>
              <p:spPr>
                <a:xfrm>
                  <a:off x="4670981" y="3705152"/>
                  <a:ext cx="144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91" name="Freihand 390">
                  <a:extLst>
                    <a:ext uri="{FF2B5EF4-FFF2-40B4-BE49-F238E27FC236}">
                      <a16:creationId xmlns:a16="http://schemas.microsoft.com/office/drawing/2014/main" id="{B42349E3-99AF-4BCE-9897-D8FEA90B059C}"/>
                    </a:ext>
                  </a:extLst>
                </p14:cNvPr>
                <p14:cNvContentPartPr/>
                <p14:nvPr/>
              </p14:nvContentPartPr>
              <p14:xfrm>
                <a:off x="4501781" y="3525872"/>
                <a:ext cx="279720" cy="295200"/>
              </p14:xfrm>
            </p:contentPart>
          </mc:Choice>
          <mc:Fallback>
            <p:pic>
              <p:nvPicPr>
                <p:cNvPr id="391" name="Freihand 390">
                  <a:extLst>
                    <a:ext uri="{FF2B5EF4-FFF2-40B4-BE49-F238E27FC236}">
                      <a16:creationId xmlns:a16="http://schemas.microsoft.com/office/drawing/2014/main" id="{B42349E3-99AF-4BCE-9897-D8FEA90B059C}"/>
                    </a:ext>
                  </a:extLst>
                </p:cNvPr>
                <p:cNvPicPr/>
                <p:nvPr/>
              </p:nvPicPr>
              <p:blipFill>
                <a:blip r:embed="rId396"/>
                <a:stretch>
                  <a:fillRect/>
                </a:stretch>
              </p:blipFill>
              <p:spPr>
                <a:xfrm>
                  <a:off x="4497461" y="3521552"/>
                  <a:ext cx="288360" cy="30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7">
            <p14:nvContentPartPr>
              <p14:cNvPr id="299" name="Freihand 298">
                <a:extLst>
                  <a:ext uri="{FF2B5EF4-FFF2-40B4-BE49-F238E27FC236}">
                    <a16:creationId xmlns:a16="http://schemas.microsoft.com/office/drawing/2014/main" id="{7A19A87D-B318-4BE0-B144-1AFB00867B48}"/>
                  </a:ext>
                </a:extLst>
              </p14:cNvPr>
              <p14:cNvContentPartPr/>
              <p14:nvPr/>
            </p14:nvContentPartPr>
            <p14:xfrm>
              <a:off x="7409501" y="2252552"/>
              <a:ext cx="1080" cy="134280"/>
            </p14:xfrm>
          </p:contentPart>
        </mc:Choice>
        <mc:Fallback>
          <p:pic>
            <p:nvPicPr>
              <p:cNvPr id="299" name="Freihand 298">
                <a:extLst>
                  <a:ext uri="{FF2B5EF4-FFF2-40B4-BE49-F238E27FC236}">
                    <a16:creationId xmlns:a16="http://schemas.microsoft.com/office/drawing/2014/main" id="{7A19A87D-B318-4BE0-B144-1AFB00867B48}"/>
                  </a:ext>
                </a:extLst>
              </p:cNvPr>
              <p:cNvPicPr/>
              <p:nvPr/>
            </p:nvPicPr>
            <p:blipFill>
              <a:blip r:embed="rId398"/>
              <a:stretch>
                <a:fillRect/>
              </a:stretch>
            </p:blipFill>
            <p:spPr>
              <a:xfrm>
                <a:off x="7405181" y="2248232"/>
                <a:ext cx="9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00" name="Freihand 299">
                <a:extLst>
                  <a:ext uri="{FF2B5EF4-FFF2-40B4-BE49-F238E27FC236}">
                    <a16:creationId xmlns:a16="http://schemas.microsoft.com/office/drawing/2014/main" id="{9C601C96-1C1A-4ECA-B8D4-464B50706B3F}"/>
                  </a:ext>
                </a:extLst>
              </p14:cNvPr>
              <p14:cNvContentPartPr/>
              <p14:nvPr/>
            </p14:nvContentPartPr>
            <p14:xfrm>
              <a:off x="7406261" y="2569712"/>
              <a:ext cx="24120" cy="490320"/>
            </p14:xfrm>
          </p:contentPart>
        </mc:Choice>
        <mc:Fallback>
          <p:pic>
            <p:nvPicPr>
              <p:cNvPr id="300" name="Freihand 299">
                <a:extLst>
                  <a:ext uri="{FF2B5EF4-FFF2-40B4-BE49-F238E27FC236}">
                    <a16:creationId xmlns:a16="http://schemas.microsoft.com/office/drawing/2014/main" id="{9C601C96-1C1A-4ECA-B8D4-464B50706B3F}"/>
                  </a:ext>
                </a:extLst>
              </p:cNvPr>
              <p:cNvPicPr/>
              <p:nvPr/>
            </p:nvPicPr>
            <p:blipFill>
              <a:blip r:embed="rId400"/>
              <a:stretch>
                <a:fillRect/>
              </a:stretch>
            </p:blipFill>
            <p:spPr>
              <a:xfrm>
                <a:off x="7401941" y="2565392"/>
                <a:ext cx="3276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02" name="Freihand 401">
                <a:extLst>
                  <a:ext uri="{FF2B5EF4-FFF2-40B4-BE49-F238E27FC236}">
                    <a16:creationId xmlns:a16="http://schemas.microsoft.com/office/drawing/2014/main" id="{C73916B5-1478-4864-8A91-9CF8D67CD643}"/>
                  </a:ext>
                </a:extLst>
              </p14:cNvPr>
              <p14:cNvContentPartPr/>
              <p14:nvPr/>
            </p14:nvContentPartPr>
            <p14:xfrm>
              <a:off x="7003061" y="2634152"/>
              <a:ext cx="42120" cy="41760"/>
            </p14:xfrm>
          </p:contentPart>
        </mc:Choice>
        <mc:Fallback>
          <p:pic>
            <p:nvPicPr>
              <p:cNvPr id="402" name="Freihand 401">
                <a:extLst>
                  <a:ext uri="{FF2B5EF4-FFF2-40B4-BE49-F238E27FC236}">
                    <a16:creationId xmlns:a16="http://schemas.microsoft.com/office/drawing/2014/main" id="{C73916B5-1478-4864-8A91-9CF8D67CD643}"/>
                  </a:ext>
                </a:extLst>
              </p:cNvPr>
              <p:cNvPicPr/>
              <p:nvPr/>
            </p:nvPicPr>
            <p:blipFill>
              <a:blip r:embed="rId402"/>
              <a:stretch>
                <a:fillRect/>
              </a:stretch>
            </p:blipFill>
            <p:spPr>
              <a:xfrm>
                <a:off x="6998741" y="2629832"/>
                <a:ext cx="50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03" name="Freihand 402">
                <a:extLst>
                  <a:ext uri="{FF2B5EF4-FFF2-40B4-BE49-F238E27FC236}">
                    <a16:creationId xmlns:a16="http://schemas.microsoft.com/office/drawing/2014/main" id="{D453EB9A-E267-4284-A613-8157A34354E2}"/>
                  </a:ext>
                </a:extLst>
              </p14:cNvPr>
              <p14:cNvContentPartPr/>
              <p14:nvPr/>
            </p14:nvContentPartPr>
            <p14:xfrm>
              <a:off x="6512741" y="1175792"/>
              <a:ext cx="2361960" cy="1896840"/>
            </p14:xfrm>
          </p:contentPart>
        </mc:Choice>
        <mc:Fallback>
          <p:pic>
            <p:nvPicPr>
              <p:cNvPr id="403" name="Freihand 402">
                <a:extLst>
                  <a:ext uri="{FF2B5EF4-FFF2-40B4-BE49-F238E27FC236}">
                    <a16:creationId xmlns:a16="http://schemas.microsoft.com/office/drawing/2014/main" id="{D453EB9A-E267-4284-A613-8157A34354E2}"/>
                  </a:ext>
                </a:extLst>
              </p:cNvPr>
              <p:cNvPicPr/>
              <p:nvPr/>
            </p:nvPicPr>
            <p:blipFill>
              <a:blip r:embed="rId404"/>
              <a:stretch>
                <a:fillRect/>
              </a:stretch>
            </p:blipFill>
            <p:spPr>
              <a:xfrm>
                <a:off x="6508421" y="1171472"/>
                <a:ext cx="2370600" cy="1905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04" name="Freihand 403">
                <a:extLst>
                  <a:ext uri="{FF2B5EF4-FFF2-40B4-BE49-F238E27FC236}">
                    <a16:creationId xmlns:a16="http://schemas.microsoft.com/office/drawing/2014/main" id="{9DE1C042-9C71-4C8F-AC33-06C9B25A3EAB}"/>
                  </a:ext>
                </a:extLst>
              </p14:cNvPr>
              <p14:cNvContentPartPr/>
              <p14:nvPr/>
            </p14:nvContentPartPr>
            <p14:xfrm>
              <a:off x="8449901" y="1526072"/>
              <a:ext cx="97920" cy="195840"/>
            </p14:xfrm>
          </p:contentPart>
        </mc:Choice>
        <mc:Fallback>
          <p:pic>
            <p:nvPicPr>
              <p:cNvPr id="404" name="Freihand 403">
                <a:extLst>
                  <a:ext uri="{FF2B5EF4-FFF2-40B4-BE49-F238E27FC236}">
                    <a16:creationId xmlns:a16="http://schemas.microsoft.com/office/drawing/2014/main" id="{9DE1C042-9C71-4C8F-AC33-06C9B25A3EAB}"/>
                  </a:ext>
                </a:extLst>
              </p:cNvPr>
              <p:cNvPicPr/>
              <p:nvPr/>
            </p:nvPicPr>
            <p:blipFill>
              <a:blip r:embed="rId406"/>
              <a:stretch>
                <a:fillRect/>
              </a:stretch>
            </p:blipFill>
            <p:spPr>
              <a:xfrm>
                <a:off x="8445581" y="1521752"/>
                <a:ext cx="1065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05" name="Freihand 404">
                <a:extLst>
                  <a:ext uri="{FF2B5EF4-FFF2-40B4-BE49-F238E27FC236}">
                    <a16:creationId xmlns:a16="http://schemas.microsoft.com/office/drawing/2014/main" id="{5123ACF3-744B-44F4-B6B2-A59A7C17CF61}"/>
                  </a:ext>
                </a:extLst>
              </p14:cNvPr>
              <p14:cNvContentPartPr/>
              <p14:nvPr/>
            </p14:nvContentPartPr>
            <p14:xfrm>
              <a:off x="8564381" y="1492952"/>
              <a:ext cx="109440" cy="135000"/>
            </p14:xfrm>
          </p:contentPart>
        </mc:Choice>
        <mc:Fallback>
          <p:pic>
            <p:nvPicPr>
              <p:cNvPr id="405" name="Freihand 404">
                <a:extLst>
                  <a:ext uri="{FF2B5EF4-FFF2-40B4-BE49-F238E27FC236}">
                    <a16:creationId xmlns:a16="http://schemas.microsoft.com/office/drawing/2014/main" id="{5123ACF3-744B-44F4-B6B2-A59A7C17CF61}"/>
                  </a:ext>
                </a:extLst>
              </p:cNvPr>
              <p:cNvPicPr/>
              <p:nvPr/>
            </p:nvPicPr>
            <p:blipFill>
              <a:blip r:embed="rId408"/>
              <a:stretch>
                <a:fillRect/>
              </a:stretch>
            </p:blipFill>
            <p:spPr>
              <a:xfrm>
                <a:off x="8560061" y="1488632"/>
                <a:ext cx="118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06" name="Freihand 405">
                <a:extLst>
                  <a:ext uri="{FF2B5EF4-FFF2-40B4-BE49-F238E27FC236}">
                    <a16:creationId xmlns:a16="http://schemas.microsoft.com/office/drawing/2014/main" id="{36112B9E-FB18-4AA4-99B7-72BA236D6DB6}"/>
                  </a:ext>
                </a:extLst>
              </p14:cNvPr>
              <p14:cNvContentPartPr/>
              <p14:nvPr/>
            </p14:nvContentPartPr>
            <p14:xfrm>
              <a:off x="8706581" y="1434632"/>
              <a:ext cx="61560" cy="176760"/>
            </p14:xfrm>
          </p:contentPart>
        </mc:Choice>
        <mc:Fallback>
          <p:pic>
            <p:nvPicPr>
              <p:cNvPr id="406" name="Freihand 405">
                <a:extLst>
                  <a:ext uri="{FF2B5EF4-FFF2-40B4-BE49-F238E27FC236}">
                    <a16:creationId xmlns:a16="http://schemas.microsoft.com/office/drawing/2014/main" id="{36112B9E-FB18-4AA4-99B7-72BA236D6DB6}"/>
                  </a:ext>
                </a:extLst>
              </p:cNvPr>
              <p:cNvPicPr/>
              <p:nvPr/>
            </p:nvPicPr>
            <p:blipFill>
              <a:blip r:embed="rId410"/>
              <a:stretch>
                <a:fillRect/>
              </a:stretch>
            </p:blipFill>
            <p:spPr>
              <a:xfrm>
                <a:off x="8702261" y="1430312"/>
                <a:ext cx="70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07" name="Freihand 406">
                <a:extLst>
                  <a:ext uri="{FF2B5EF4-FFF2-40B4-BE49-F238E27FC236}">
                    <a16:creationId xmlns:a16="http://schemas.microsoft.com/office/drawing/2014/main" id="{A43C51D3-E4FC-4E8B-9161-0C6CCD59D52A}"/>
                  </a:ext>
                </a:extLst>
              </p14:cNvPr>
              <p14:cNvContentPartPr/>
              <p14:nvPr/>
            </p14:nvContentPartPr>
            <p14:xfrm>
              <a:off x="8805581" y="1426352"/>
              <a:ext cx="95760" cy="132120"/>
            </p14:xfrm>
          </p:contentPart>
        </mc:Choice>
        <mc:Fallback>
          <p:pic>
            <p:nvPicPr>
              <p:cNvPr id="407" name="Freihand 406">
                <a:extLst>
                  <a:ext uri="{FF2B5EF4-FFF2-40B4-BE49-F238E27FC236}">
                    <a16:creationId xmlns:a16="http://schemas.microsoft.com/office/drawing/2014/main" id="{A43C51D3-E4FC-4E8B-9161-0C6CCD59D52A}"/>
                  </a:ext>
                </a:extLst>
              </p:cNvPr>
              <p:cNvPicPr/>
              <p:nvPr/>
            </p:nvPicPr>
            <p:blipFill>
              <a:blip r:embed="rId412"/>
              <a:stretch>
                <a:fillRect/>
              </a:stretch>
            </p:blipFill>
            <p:spPr>
              <a:xfrm>
                <a:off x="8801261" y="1422032"/>
                <a:ext cx="104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08" name="Freihand 407">
                <a:extLst>
                  <a:ext uri="{FF2B5EF4-FFF2-40B4-BE49-F238E27FC236}">
                    <a16:creationId xmlns:a16="http://schemas.microsoft.com/office/drawing/2014/main" id="{ED5712BC-E817-471B-8AF1-3D8ECF9ADBD6}"/>
                  </a:ext>
                </a:extLst>
              </p14:cNvPr>
              <p14:cNvContentPartPr/>
              <p14:nvPr/>
            </p14:nvContentPartPr>
            <p14:xfrm>
              <a:off x="8970101" y="1433552"/>
              <a:ext cx="360" cy="360"/>
            </p14:xfrm>
          </p:contentPart>
        </mc:Choice>
        <mc:Fallback>
          <p:pic>
            <p:nvPicPr>
              <p:cNvPr id="408" name="Freihand 407">
                <a:extLst>
                  <a:ext uri="{FF2B5EF4-FFF2-40B4-BE49-F238E27FC236}">
                    <a16:creationId xmlns:a16="http://schemas.microsoft.com/office/drawing/2014/main" id="{ED5712BC-E817-471B-8AF1-3D8ECF9ADBD6}"/>
                  </a:ext>
                </a:extLst>
              </p:cNvPr>
              <p:cNvPicPr/>
              <p:nvPr/>
            </p:nvPicPr>
            <p:blipFill>
              <a:blip r:embed="rId112"/>
              <a:stretch>
                <a:fillRect/>
              </a:stretch>
            </p:blipFill>
            <p:spPr>
              <a:xfrm>
                <a:off x="8965781" y="1429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09" name="Freihand 408">
                <a:extLst>
                  <a:ext uri="{FF2B5EF4-FFF2-40B4-BE49-F238E27FC236}">
                    <a16:creationId xmlns:a16="http://schemas.microsoft.com/office/drawing/2014/main" id="{665036BA-6CF6-490D-B61D-03A7A484C016}"/>
                  </a:ext>
                </a:extLst>
              </p14:cNvPr>
              <p14:cNvContentPartPr/>
              <p14:nvPr/>
            </p14:nvContentPartPr>
            <p14:xfrm>
              <a:off x="8966141" y="1424552"/>
              <a:ext cx="19440" cy="111600"/>
            </p14:xfrm>
          </p:contentPart>
        </mc:Choice>
        <mc:Fallback>
          <p:pic>
            <p:nvPicPr>
              <p:cNvPr id="409" name="Freihand 408">
                <a:extLst>
                  <a:ext uri="{FF2B5EF4-FFF2-40B4-BE49-F238E27FC236}">
                    <a16:creationId xmlns:a16="http://schemas.microsoft.com/office/drawing/2014/main" id="{665036BA-6CF6-490D-B61D-03A7A484C016}"/>
                  </a:ext>
                </a:extLst>
              </p:cNvPr>
              <p:cNvPicPr/>
              <p:nvPr/>
            </p:nvPicPr>
            <p:blipFill>
              <a:blip r:embed="rId415"/>
              <a:stretch>
                <a:fillRect/>
              </a:stretch>
            </p:blipFill>
            <p:spPr>
              <a:xfrm>
                <a:off x="8961821" y="1420232"/>
                <a:ext cx="28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10" name="Freihand 409">
                <a:extLst>
                  <a:ext uri="{FF2B5EF4-FFF2-40B4-BE49-F238E27FC236}">
                    <a16:creationId xmlns:a16="http://schemas.microsoft.com/office/drawing/2014/main" id="{0260BEEB-5E3D-4C32-A5A1-C4CA42FA0CC8}"/>
                  </a:ext>
                </a:extLst>
              </p14:cNvPr>
              <p14:cNvContentPartPr/>
              <p14:nvPr/>
            </p14:nvContentPartPr>
            <p14:xfrm>
              <a:off x="8937701" y="1388912"/>
              <a:ext cx="177120" cy="113400"/>
            </p14:xfrm>
          </p:contentPart>
        </mc:Choice>
        <mc:Fallback>
          <p:pic>
            <p:nvPicPr>
              <p:cNvPr id="410" name="Freihand 409">
                <a:extLst>
                  <a:ext uri="{FF2B5EF4-FFF2-40B4-BE49-F238E27FC236}">
                    <a16:creationId xmlns:a16="http://schemas.microsoft.com/office/drawing/2014/main" id="{0260BEEB-5E3D-4C32-A5A1-C4CA42FA0CC8}"/>
                  </a:ext>
                </a:extLst>
              </p:cNvPr>
              <p:cNvPicPr/>
              <p:nvPr/>
            </p:nvPicPr>
            <p:blipFill>
              <a:blip r:embed="rId417"/>
              <a:stretch>
                <a:fillRect/>
              </a:stretch>
            </p:blipFill>
            <p:spPr>
              <a:xfrm>
                <a:off x="8933381" y="1384592"/>
                <a:ext cx="185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11" name="Freihand 410">
                <a:extLst>
                  <a:ext uri="{FF2B5EF4-FFF2-40B4-BE49-F238E27FC236}">
                    <a16:creationId xmlns:a16="http://schemas.microsoft.com/office/drawing/2014/main" id="{2A18ED27-4AA0-4227-B6CD-CB6A3358014B}"/>
                  </a:ext>
                </a:extLst>
              </p14:cNvPr>
              <p14:cNvContentPartPr/>
              <p14:nvPr/>
            </p14:nvContentPartPr>
            <p14:xfrm>
              <a:off x="9039221" y="1396112"/>
              <a:ext cx="97560" cy="133560"/>
            </p14:xfrm>
          </p:contentPart>
        </mc:Choice>
        <mc:Fallback>
          <p:pic>
            <p:nvPicPr>
              <p:cNvPr id="411" name="Freihand 410">
                <a:extLst>
                  <a:ext uri="{FF2B5EF4-FFF2-40B4-BE49-F238E27FC236}">
                    <a16:creationId xmlns:a16="http://schemas.microsoft.com/office/drawing/2014/main" id="{2A18ED27-4AA0-4227-B6CD-CB6A3358014B}"/>
                  </a:ext>
                </a:extLst>
              </p:cNvPr>
              <p:cNvPicPr/>
              <p:nvPr/>
            </p:nvPicPr>
            <p:blipFill>
              <a:blip r:embed="rId419"/>
              <a:stretch>
                <a:fillRect/>
              </a:stretch>
            </p:blipFill>
            <p:spPr>
              <a:xfrm>
                <a:off x="9034901" y="1391792"/>
                <a:ext cx="106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12" name="Freihand 411">
                <a:extLst>
                  <a:ext uri="{FF2B5EF4-FFF2-40B4-BE49-F238E27FC236}">
                    <a16:creationId xmlns:a16="http://schemas.microsoft.com/office/drawing/2014/main" id="{4FAA41EF-CE26-465B-8DC9-D712A1546668}"/>
                  </a:ext>
                </a:extLst>
              </p14:cNvPr>
              <p14:cNvContentPartPr/>
              <p14:nvPr/>
            </p14:nvContentPartPr>
            <p14:xfrm>
              <a:off x="9161981" y="1362632"/>
              <a:ext cx="105480" cy="144720"/>
            </p14:xfrm>
          </p:contentPart>
        </mc:Choice>
        <mc:Fallback>
          <p:pic>
            <p:nvPicPr>
              <p:cNvPr id="412" name="Freihand 411">
                <a:extLst>
                  <a:ext uri="{FF2B5EF4-FFF2-40B4-BE49-F238E27FC236}">
                    <a16:creationId xmlns:a16="http://schemas.microsoft.com/office/drawing/2014/main" id="{4FAA41EF-CE26-465B-8DC9-D712A1546668}"/>
                  </a:ext>
                </a:extLst>
              </p:cNvPr>
              <p:cNvPicPr/>
              <p:nvPr/>
            </p:nvPicPr>
            <p:blipFill>
              <a:blip r:embed="rId421"/>
              <a:stretch>
                <a:fillRect/>
              </a:stretch>
            </p:blipFill>
            <p:spPr>
              <a:xfrm>
                <a:off x="9157661" y="1358312"/>
                <a:ext cx="114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13" name="Freihand 412">
                <a:extLst>
                  <a:ext uri="{FF2B5EF4-FFF2-40B4-BE49-F238E27FC236}">
                    <a16:creationId xmlns:a16="http://schemas.microsoft.com/office/drawing/2014/main" id="{30EC5B5B-F5A7-4E5D-88AE-326D81B4EE0F}"/>
                  </a:ext>
                </a:extLst>
              </p14:cNvPr>
              <p14:cNvContentPartPr/>
              <p14:nvPr/>
            </p14:nvContentPartPr>
            <p14:xfrm>
              <a:off x="9251621" y="1306472"/>
              <a:ext cx="80640" cy="233640"/>
            </p14:xfrm>
          </p:contentPart>
        </mc:Choice>
        <mc:Fallback>
          <p:pic>
            <p:nvPicPr>
              <p:cNvPr id="413" name="Freihand 412">
                <a:extLst>
                  <a:ext uri="{FF2B5EF4-FFF2-40B4-BE49-F238E27FC236}">
                    <a16:creationId xmlns:a16="http://schemas.microsoft.com/office/drawing/2014/main" id="{30EC5B5B-F5A7-4E5D-88AE-326D81B4EE0F}"/>
                  </a:ext>
                </a:extLst>
              </p:cNvPr>
              <p:cNvPicPr/>
              <p:nvPr/>
            </p:nvPicPr>
            <p:blipFill>
              <a:blip r:embed="rId423"/>
              <a:stretch>
                <a:fillRect/>
              </a:stretch>
            </p:blipFill>
            <p:spPr>
              <a:xfrm>
                <a:off x="9247301" y="1302152"/>
                <a:ext cx="89280" cy="242280"/>
              </a:xfrm>
              <a:prstGeom prst="rect">
                <a:avLst/>
              </a:prstGeom>
            </p:spPr>
          </p:pic>
        </mc:Fallback>
      </mc:AlternateContent>
      <p:grpSp>
        <p:nvGrpSpPr>
          <p:cNvPr id="467" name="Gruppieren 466">
            <a:extLst>
              <a:ext uri="{FF2B5EF4-FFF2-40B4-BE49-F238E27FC236}">
                <a16:creationId xmlns:a16="http://schemas.microsoft.com/office/drawing/2014/main" id="{0869C5F9-5400-422D-A90A-2BF012370053}"/>
              </a:ext>
            </a:extLst>
          </p:cNvPr>
          <p:cNvGrpSpPr/>
          <p:nvPr/>
        </p:nvGrpSpPr>
        <p:grpSpPr>
          <a:xfrm>
            <a:off x="8314181" y="2257232"/>
            <a:ext cx="3812760" cy="1902960"/>
            <a:chOff x="8314181" y="2257232"/>
            <a:chExt cx="3812760" cy="1902960"/>
          </a:xfrm>
        </p:grpSpPr>
        <mc:AlternateContent xmlns:mc="http://schemas.openxmlformats.org/markup-compatibility/2006">
          <mc:Choice xmlns:p14="http://schemas.microsoft.com/office/powerpoint/2010/main" Requires="p14">
            <p:contentPart p14:bwMode="auto" r:id="rId424">
              <p14:nvContentPartPr>
                <p14:cNvPr id="223" name="Freihand 222">
                  <a:extLst>
                    <a:ext uri="{FF2B5EF4-FFF2-40B4-BE49-F238E27FC236}">
                      <a16:creationId xmlns:a16="http://schemas.microsoft.com/office/drawing/2014/main" id="{3E555307-E4D9-4A7E-A5BC-786DF4049537}"/>
                    </a:ext>
                  </a:extLst>
                </p14:cNvPr>
                <p14:cNvContentPartPr/>
                <p14:nvPr/>
              </p14:nvContentPartPr>
              <p14:xfrm>
                <a:off x="9744461" y="2259392"/>
                <a:ext cx="269640" cy="222120"/>
              </p14:xfrm>
            </p:contentPart>
          </mc:Choice>
          <mc:Fallback>
            <p:pic>
              <p:nvPicPr>
                <p:cNvPr id="223" name="Freihand 222">
                  <a:extLst>
                    <a:ext uri="{FF2B5EF4-FFF2-40B4-BE49-F238E27FC236}">
                      <a16:creationId xmlns:a16="http://schemas.microsoft.com/office/drawing/2014/main" id="{3E555307-E4D9-4A7E-A5BC-786DF4049537}"/>
                    </a:ext>
                  </a:extLst>
                </p:cNvPr>
                <p:cNvPicPr/>
                <p:nvPr/>
              </p:nvPicPr>
              <p:blipFill>
                <a:blip r:embed="rId425"/>
                <a:stretch>
                  <a:fillRect/>
                </a:stretch>
              </p:blipFill>
              <p:spPr>
                <a:xfrm>
                  <a:off x="9740141" y="2255072"/>
                  <a:ext cx="2782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4" name="Freihand 223">
                  <a:extLst>
                    <a:ext uri="{FF2B5EF4-FFF2-40B4-BE49-F238E27FC236}">
                      <a16:creationId xmlns:a16="http://schemas.microsoft.com/office/drawing/2014/main" id="{DD0940BF-64AB-4206-9E37-AD4943EC0689}"/>
                    </a:ext>
                  </a:extLst>
                </p14:cNvPr>
                <p14:cNvContentPartPr/>
                <p14:nvPr/>
              </p14:nvContentPartPr>
              <p14:xfrm>
                <a:off x="9975221" y="2257232"/>
                <a:ext cx="62640" cy="14400"/>
              </p14:xfrm>
            </p:contentPart>
          </mc:Choice>
          <mc:Fallback>
            <p:pic>
              <p:nvPicPr>
                <p:cNvPr id="224" name="Freihand 223">
                  <a:extLst>
                    <a:ext uri="{FF2B5EF4-FFF2-40B4-BE49-F238E27FC236}">
                      <a16:creationId xmlns:a16="http://schemas.microsoft.com/office/drawing/2014/main" id="{DD0940BF-64AB-4206-9E37-AD4943EC0689}"/>
                    </a:ext>
                  </a:extLst>
                </p:cNvPr>
                <p:cNvPicPr/>
                <p:nvPr/>
              </p:nvPicPr>
              <p:blipFill>
                <a:blip r:embed="rId427"/>
                <a:stretch>
                  <a:fillRect/>
                </a:stretch>
              </p:blipFill>
              <p:spPr>
                <a:xfrm>
                  <a:off x="9970901" y="2252912"/>
                  <a:ext cx="71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25" name="Freihand 224">
                  <a:extLst>
                    <a:ext uri="{FF2B5EF4-FFF2-40B4-BE49-F238E27FC236}">
                      <a16:creationId xmlns:a16="http://schemas.microsoft.com/office/drawing/2014/main" id="{6DEC375A-1258-40B6-A3D4-9A1287057F1D}"/>
                    </a:ext>
                  </a:extLst>
                </p14:cNvPr>
                <p14:cNvContentPartPr/>
                <p14:nvPr/>
              </p14:nvContentPartPr>
              <p14:xfrm>
                <a:off x="10162781" y="2322032"/>
                <a:ext cx="188640" cy="225720"/>
              </p14:xfrm>
            </p:contentPart>
          </mc:Choice>
          <mc:Fallback>
            <p:pic>
              <p:nvPicPr>
                <p:cNvPr id="225" name="Freihand 224">
                  <a:extLst>
                    <a:ext uri="{FF2B5EF4-FFF2-40B4-BE49-F238E27FC236}">
                      <a16:creationId xmlns:a16="http://schemas.microsoft.com/office/drawing/2014/main" id="{6DEC375A-1258-40B6-A3D4-9A1287057F1D}"/>
                    </a:ext>
                  </a:extLst>
                </p:cNvPr>
                <p:cNvPicPr/>
                <p:nvPr/>
              </p:nvPicPr>
              <p:blipFill>
                <a:blip r:embed="rId429"/>
                <a:stretch>
                  <a:fillRect/>
                </a:stretch>
              </p:blipFill>
              <p:spPr>
                <a:xfrm>
                  <a:off x="10158461" y="2317712"/>
                  <a:ext cx="1972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6" name="Freihand 225">
                  <a:extLst>
                    <a:ext uri="{FF2B5EF4-FFF2-40B4-BE49-F238E27FC236}">
                      <a16:creationId xmlns:a16="http://schemas.microsoft.com/office/drawing/2014/main" id="{6B8A9E63-A47B-4E17-9C23-924ABB55F0C8}"/>
                    </a:ext>
                  </a:extLst>
                </p14:cNvPr>
                <p14:cNvContentPartPr/>
                <p14:nvPr/>
              </p14:nvContentPartPr>
              <p14:xfrm>
                <a:off x="10374101" y="2263712"/>
                <a:ext cx="226080" cy="182520"/>
              </p14:xfrm>
            </p:contentPart>
          </mc:Choice>
          <mc:Fallback>
            <p:pic>
              <p:nvPicPr>
                <p:cNvPr id="226" name="Freihand 225">
                  <a:extLst>
                    <a:ext uri="{FF2B5EF4-FFF2-40B4-BE49-F238E27FC236}">
                      <a16:creationId xmlns:a16="http://schemas.microsoft.com/office/drawing/2014/main" id="{6B8A9E63-A47B-4E17-9C23-924ABB55F0C8}"/>
                    </a:ext>
                  </a:extLst>
                </p:cNvPr>
                <p:cNvPicPr/>
                <p:nvPr/>
              </p:nvPicPr>
              <p:blipFill>
                <a:blip r:embed="rId431"/>
                <a:stretch>
                  <a:fillRect/>
                </a:stretch>
              </p:blipFill>
              <p:spPr>
                <a:xfrm>
                  <a:off x="10369781" y="2259392"/>
                  <a:ext cx="234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27" name="Freihand 226">
                  <a:extLst>
                    <a:ext uri="{FF2B5EF4-FFF2-40B4-BE49-F238E27FC236}">
                      <a16:creationId xmlns:a16="http://schemas.microsoft.com/office/drawing/2014/main" id="{3604E295-9331-48A4-A10E-CDF1723CADDE}"/>
                    </a:ext>
                  </a:extLst>
                </p14:cNvPr>
                <p14:cNvContentPartPr/>
                <p14:nvPr/>
              </p14:nvContentPartPr>
              <p14:xfrm>
                <a:off x="10635461" y="2323112"/>
                <a:ext cx="174600" cy="59400"/>
              </p14:xfrm>
            </p:contentPart>
          </mc:Choice>
          <mc:Fallback>
            <p:pic>
              <p:nvPicPr>
                <p:cNvPr id="227" name="Freihand 226">
                  <a:extLst>
                    <a:ext uri="{FF2B5EF4-FFF2-40B4-BE49-F238E27FC236}">
                      <a16:creationId xmlns:a16="http://schemas.microsoft.com/office/drawing/2014/main" id="{3604E295-9331-48A4-A10E-CDF1723CADDE}"/>
                    </a:ext>
                  </a:extLst>
                </p:cNvPr>
                <p:cNvPicPr/>
                <p:nvPr/>
              </p:nvPicPr>
              <p:blipFill>
                <a:blip r:embed="rId433"/>
                <a:stretch>
                  <a:fillRect/>
                </a:stretch>
              </p:blipFill>
              <p:spPr>
                <a:xfrm>
                  <a:off x="10631141" y="2318792"/>
                  <a:ext cx="183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8" name="Freihand 227">
                  <a:extLst>
                    <a:ext uri="{FF2B5EF4-FFF2-40B4-BE49-F238E27FC236}">
                      <a16:creationId xmlns:a16="http://schemas.microsoft.com/office/drawing/2014/main" id="{74FBE61A-1821-4F7F-8864-B71062FCCA63}"/>
                    </a:ext>
                  </a:extLst>
                </p14:cNvPr>
                <p14:cNvContentPartPr/>
                <p14:nvPr/>
              </p14:nvContentPartPr>
              <p14:xfrm>
                <a:off x="10842821" y="2314832"/>
                <a:ext cx="106920" cy="52560"/>
              </p14:xfrm>
            </p:contentPart>
          </mc:Choice>
          <mc:Fallback>
            <p:pic>
              <p:nvPicPr>
                <p:cNvPr id="228" name="Freihand 227">
                  <a:extLst>
                    <a:ext uri="{FF2B5EF4-FFF2-40B4-BE49-F238E27FC236}">
                      <a16:creationId xmlns:a16="http://schemas.microsoft.com/office/drawing/2014/main" id="{74FBE61A-1821-4F7F-8864-B71062FCCA63}"/>
                    </a:ext>
                  </a:extLst>
                </p:cNvPr>
                <p:cNvPicPr/>
                <p:nvPr/>
              </p:nvPicPr>
              <p:blipFill>
                <a:blip r:embed="rId435"/>
                <a:stretch>
                  <a:fillRect/>
                </a:stretch>
              </p:blipFill>
              <p:spPr>
                <a:xfrm>
                  <a:off x="10838501" y="2310512"/>
                  <a:ext cx="115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29" name="Freihand 228">
                  <a:extLst>
                    <a:ext uri="{FF2B5EF4-FFF2-40B4-BE49-F238E27FC236}">
                      <a16:creationId xmlns:a16="http://schemas.microsoft.com/office/drawing/2014/main" id="{84AB58E5-D3A5-4F2B-90D8-1D2FF653EE3E}"/>
                    </a:ext>
                  </a:extLst>
                </p14:cNvPr>
                <p14:cNvContentPartPr/>
                <p14:nvPr/>
              </p14:nvContentPartPr>
              <p14:xfrm>
                <a:off x="10960541" y="2308712"/>
                <a:ext cx="71640" cy="64440"/>
              </p14:xfrm>
            </p:contentPart>
          </mc:Choice>
          <mc:Fallback>
            <p:pic>
              <p:nvPicPr>
                <p:cNvPr id="229" name="Freihand 228">
                  <a:extLst>
                    <a:ext uri="{FF2B5EF4-FFF2-40B4-BE49-F238E27FC236}">
                      <a16:creationId xmlns:a16="http://schemas.microsoft.com/office/drawing/2014/main" id="{84AB58E5-D3A5-4F2B-90D8-1D2FF653EE3E}"/>
                    </a:ext>
                  </a:extLst>
                </p:cNvPr>
                <p:cNvPicPr/>
                <p:nvPr/>
              </p:nvPicPr>
              <p:blipFill>
                <a:blip r:embed="rId437"/>
                <a:stretch>
                  <a:fillRect/>
                </a:stretch>
              </p:blipFill>
              <p:spPr>
                <a:xfrm>
                  <a:off x="10956221" y="2304392"/>
                  <a:ext cx="80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0" name="Freihand 229">
                  <a:extLst>
                    <a:ext uri="{FF2B5EF4-FFF2-40B4-BE49-F238E27FC236}">
                      <a16:creationId xmlns:a16="http://schemas.microsoft.com/office/drawing/2014/main" id="{1AFF4519-3811-4189-B54A-A7EAEE4D559E}"/>
                    </a:ext>
                  </a:extLst>
                </p14:cNvPr>
                <p14:cNvContentPartPr/>
                <p14:nvPr/>
              </p14:nvContentPartPr>
              <p14:xfrm>
                <a:off x="11206421" y="2300432"/>
                <a:ext cx="143640" cy="164160"/>
              </p14:xfrm>
            </p:contentPart>
          </mc:Choice>
          <mc:Fallback>
            <p:pic>
              <p:nvPicPr>
                <p:cNvPr id="230" name="Freihand 229">
                  <a:extLst>
                    <a:ext uri="{FF2B5EF4-FFF2-40B4-BE49-F238E27FC236}">
                      <a16:creationId xmlns:a16="http://schemas.microsoft.com/office/drawing/2014/main" id="{1AFF4519-3811-4189-B54A-A7EAEE4D559E}"/>
                    </a:ext>
                  </a:extLst>
                </p:cNvPr>
                <p:cNvPicPr/>
                <p:nvPr/>
              </p:nvPicPr>
              <p:blipFill>
                <a:blip r:embed="rId439"/>
                <a:stretch>
                  <a:fillRect/>
                </a:stretch>
              </p:blipFill>
              <p:spPr>
                <a:xfrm>
                  <a:off x="11202101" y="2296112"/>
                  <a:ext cx="152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1" name="Freihand 230">
                  <a:extLst>
                    <a:ext uri="{FF2B5EF4-FFF2-40B4-BE49-F238E27FC236}">
                      <a16:creationId xmlns:a16="http://schemas.microsoft.com/office/drawing/2014/main" id="{B5E2B8EC-CA24-4B7E-860C-D8A1FC63A6B3}"/>
                    </a:ext>
                  </a:extLst>
                </p14:cNvPr>
                <p14:cNvContentPartPr/>
                <p14:nvPr/>
              </p14:nvContentPartPr>
              <p14:xfrm>
                <a:off x="11379941" y="2374232"/>
                <a:ext cx="87120" cy="56160"/>
              </p14:xfrm>
            </p:contentPart>
          </mc:Choice>
          <mc:Fallback>
            <p:pic>
              <p:nvPicPr>
                <p:cNvPr id="231" name="Freihand 230">
                  <a:extLst>
                    <a:ext uri="{FF2B5EF4-FFF2-40B4-BE49-F238E27FC236}">
                      <a16:creationId xmlns:a16="http://schemas.microsoft.com/office/drawing/2014/main" id="{B5E2B8EC-CA24-4B7E-860C-D8A1FC63A6B3}"/>
                    </a:ext>
                  </a:extLst>
                </p:cNvPr>
                <p:cNvPicPr/>
                <p:nvPr/>
              </p:nvPicPr>
              <p:blipFill>
                <a:blip r:embed="rId441"/>
                <a:stretch>
                  <a:fillRect/>
                </a:stretch>
              </p:blipFill>
              <p:spPr>
                <a:xfrm>
                  <a:off x="11375621" y="2369912"/>
                  <a:ext cx="957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3" name="Freihand 232">
                  <a:extLst>
                    <a:ext uri="{FF2B5EF4-FFF2-40B4-BE49-F238E27FC236}">
                      <a16:creationId xmlns:a16="http://schemas.microsoft.com/office/drawing/2014/main" id="{3DD34C39-F518-4936-B0F0-208EB8805C7E}"/>
                    </a:ext>
                  </a:extLst>
                </p14:cNvPr>
                <p14:cNvContentPartPr/>
                <p14:nvPr/>
              </p14:nvContentPartPr>
              <p14:xfrm>
                <a:off x="9766061" y="2601752"/>
                <a:ext cx="343080" cy="120960"/>
              </p14:xfrm>
            </p:contentPart>
          </mc:Choice>
          <mc:Fallback>
            <p:pic>
              <p:nvPicPr>
                <p:cNvPr id="233" name="Freihand 232">
                  <a:extLst>
                    <a:ext uri="{FF2B5EF4-FFF2-40B4-BE49-F238E27FC236}">
                      <a16:creationId xmlns:a16="http://schemas.microsoft.com/office/drawing/2014/main" id="{3DD34C39-F518-4936-B0F0-208EB8805C7E}"/>
                    </a:ext>
                  </a:extLst>
                </p:cNvPr>
                <p:cNvPicPr/>
                <p:nvPr/>
              </p:nvPicPr>
              <p:blipFill>
                <a:blip r:embed="rId443"/>
                <a:stretch>
                  <a:fillRect/>
                </a:stretch>
              </p:blipFill>
              <p:spPr>
                <a:xfrm>
                  <a:off x="9761741" y="2597432"/>
                  <a:ext cx="351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4" name="Freihand 233">
                  <a:extLst>
                    <a:ext uri="{FF2B5EF4-FFF2-40B4-BE49-F238E27FC236}">
                      <a16:creationId xmlns:a16="http://schemas.microsoft.com/office/drawing/2014/main" id="{7979446B-72C2-4088-A9E5-D5DB644C90CE}"/>
                    </a:ext>
                  </a:extLst>
                </p14:cNvPr>
                <p14:cNvContentPartPr/>
                <p14:nvPr/>
              </p14:nvContentPartPr>
              <p14:xfrm>
                <a:off x="10078541" y="2602832"/>
                <a:ext cx="360" cy="360"/>
              </p14:xfrm>
            </p:contentPart>
          </mc:Choice>
          <mc:Fallback>
            <p:pic>
              <p:nvPicPr>
                <p:cNvPr id="234" name="Freihand 233">
                  <a:extLst>
                    <a:ext uri="{FF2B5EF4-FFF2-40B4-BE49-F238E27FC236}">
                      <a16:creationId xmlns:a16="http://schemas.microsoft.com/office/drawing/2014/main" id="{7979446B-72C2-4088-A9E5-D5DB644C90CE}"/>
                    </a:ext>
                  </a:extLst>
                </p:cNvPr>
                <p:cNvPicPr/>
                <p:nvPr/>
              </p:nvPicPr>
              <p:blipFill>
                <a:blip r:embed="rId112"/>
                <a:stretch>
                  <a:fillRect/>
                </a:stretch>
              </p:blipFill>
              <p:spPr>
                <a:xfrm>
                  <a:off x="10074221" y="2598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35" name="Freihand 234">
                  <a:extLst>
                    <a:ext uri="{FF2B5EF4-FFF2-40B4-BE49-F238E27FC236}">
                      <a16:creationId xmlns:a16="http://schemas.microsoft.com/office/drawing/2014/main" id="{77E8721F-ABFE-47ED-AC93-C15DC5CC8861}"/>
                    </a:ext>
                  </a:extLst>
                </p14:cNvPr>
                <p14:cNvContentPartPr/>
                <p14:nvPr/>
              </p14:nvContentPartPr>
              <p14:xfrm>
                <a:off x="10290941" y="2601392"/>
                <a:ext cx="130680" cy="99000"/>
              </p14:xfrm>
            </p:contentPart>
          </mc:Choice>
          <mc:Fallback>
            <p:pic>
              <p:nvPicPr>
                <p:cNvPr id="235" name="Freihand 234">
                  <a:extLst>
                    <a:ext uri="{FF2B5EF4-FFF2-40B4-BE49-F238E27FC236}">
                      <a16:creationId xmlns:a16="http://schemas.microsoft.com/office/drawing/2014/main" id="{77E8721F-ABFE-47ED-AC93-C15DC5CC8861}"/>
                    </a:ext>
                  </a:extLst>
                </p:cNvPr>
                <p:cNvPicPr/>
                <p:nvPr/>
              </p:nvPicPr>
              <p:blipFill>
                <a:blip r:embed="rId446"/>
                <a:stretch>
                  <a:fillRect/>
                </a:stretch>
              </p:blipFill>
              <p:spPr>
                <a:xfrm>
                  <a:off x="10286621" y="2597072"/>
                  <a:ext cx="139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36" name="Freihand 235">
                  <a:extLst>
                    <a:ext uri="{FF2B5EF4-FFF2-40B4-BE49-F238E27FC236}">
                      <a16:creationId xmlns:a16="http://schemas.microsoft.com/office/drawing/2014/main" id="{900E91FA-ED58-4923-BA99-231EC45AD92C}"/>
                    </a:ext>
                  </a:extLst>
                </p14:cNvPr>
                <p14:cNvContentPartPr/>
                <p14:nvPr/>
              </p14:nvContentPartPr>
              <p14:xfrm>
                <a:off x="10470221" y="2594192"/>
                <a:ext cx="338400" cy="94320"/>
              </p14:xfrm>
            </p:contentPart>
          </mc:Choice>
          <mc:Fallback>
            <p:pic>
              <p:nvPicPr>
                <p:cNvPr id="236" name="Freihand 235">
                  <a:extLst>
                    <a:ext uri="{FF2B5EF4-FFF2-40B4-BE49-F238E27FC236}">
                      <a16:creationId xmlns:a16="http://schemas.microsoft.com/office/drawing/2014/main" id="{900E91FA-ED58-4923-BA99-231EC45AD92C}"/>
                    </a:ext>
                  </a:extLst>
                </p:cNvPr>
                <p:cNvPicPr/>
                <p:nvPr/>
              </p:nvPicPr>
              <p:blipFill>
                <a:blip r:embed="rId448"/>
                <a:stretch>
                  <a:fillRect/>
                </a:stretch>
              </p:blipFill>
              <p:spPr>
                <a:xfrm>
                  <a:off x="10465901" y="2589872"/>
                  <a:ext cx="347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37" name="Freihand 236">
                  <a:extLst>
                    <a:ext uri="{FF2B5EF4-FFF2-40B4-BE49-F238E27FC236}">
                      <a16:creationId xmlns:a16="http://schemas.microsoft.com/office/drawing/2014/main" id="{35048DB0-164E-4E00-A182-0A6CC94DE808}"/>
                    </a:ext>
                  </a:extLst>
                </p14:cNvPr>
                <p14:cNvContentPartPr/>
                <p14:nvPr/>
              </p14:nvContentPartPr>
              <p14:xfrm>
                <a:off x="10924901" y="2507792"/>
                <a:ext cx="152280" cy="150480"/>
              </p14:xfrm>
            </p:contentPart>
          </mc:Choice>
          <mc:Fallback>
            <p:pic>
              <p:nvPicPr>
                <p:cNvPr id="237" name="Freihand 236">
                  <a:extLst>
                    <a:ext uri="{FF2B5EF4-FFF2-40B4-BE49-F238E27FC236}">
                      <a16:creationId xmlns:a16="http://schemas.microsoft.com/office/drawing/2014/main" id="{35048DB0-164E-4E00-A182-0A6CC94DE808}"/>
                    </a:ext>
                  </a:extLst>
                </p:cNvPr>
                <p:cNvPicPr/>
                <p:nvPr/>
              </p:nvPicPr>
              <p:blipFill>
                <a:blip r:embed="rId450"/>
                <a:stretch>
                  <a:fillRect/>
                </a:stretch>
              </p:blipFill>
              <p:spPr>
                <a:xfrm>
                  <a:off x="10920581" y="2503472"/>
                  <a:ext cx="160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38" name="Freihand 237">
                  <a:extLst>
                    <a:ext uri="{FF2B5EF4-FFF2-40B4-BE49-F238E27FC236}">
                      <a16:creationId xmlns:a16="http://schemas.microsoft.com/office/drawing/2014/main" id="{A0E200F6-E53D-4236-BAE8-7C77728AFB36}"/>
                    </a:ext>
                  </a:extLst>
                </p14:cNvPr>
                <p14:cNvContentPartPr/>
                <p14:nvPr/>
              </p14:nvContentPartPr>
              <p14:xfrm>
                <a:off x="10961981" y="2580152"/>
                <a:ext cx="120600" cy="16560"/>
              </p14:xfrm>
            </p:contentPart>
          </mc:Choice>
          <mc:Fallback>
            <p:pic>
              <p:nvPicPr>
                <p:cNvPr id="238" name="Freihand 237">
                  <a:extLst>
                    <a:ext uri="{FF2B5EF4-FFF2-40B4-BE49-F238E27FC236}">
                      <a16:creationId xmlns:a16="http://schemas.microsoft.com/office/drawing/2014/main" id="{A0E200F6-E53D-4236-BAE8-7C77728AFB36}"/>
                    </a:ext>
                  </a:extLst>
                </p:cNvPr>
                <p:cNvPicPr/>
                <p:nvPr/>
              </p:nvPicPr>
              <p:blipFill>
                <a:blip r:embed="rId452"/>
                <a:stretch>
                  <a:fillRect/>
                </a:stretch>
              </p:blipFill>
              <p:spPr>
                <a:xfrm>
                  <a:off x="10957661" y="2575832"/>
                  <a:ext cx="129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39" name="Freihand 238">
                  <a:extLst>
                    <a:ext uri="{FF2B5EF4-FFF2-40B4-BE49-F238E27FC236}">
                      <a16:creationId xmlns:a16="http://schemas.microsoft.com/office/drawing/2014/main" id="{E7FE3170-B47B-495D-A551-F998DAEB3DEF}"/>
                    </a:ext>
                  </a:extLst>
                </p14:cNvPr>
                <p14:cNvContentPartPr/>
                <p14:nvPr/>
              </p14:nvContentPartPr>
              <p14:xfrm>
                <a:off x="11122541" y="2553872"/>
                <a:ext cx="225720" cy="87120"/>
              </p14:xfrm>
            </p:contentPart>
          </mc:Choice>
          <mc:Fallback>
            <p:pic>
              <p:nvPicPr>
                <p:cNvPr id="239" name="Freihand 238">
                  <a:extLst>
                    <a:ext uri="{FF2B5EF4-FFF2-40B4-BE49-F238E27FC236}">
                      <a16:creationId xmlns:a16="http://schemas.microsoft.com/office/drawing/2014/main" id="{E7FE3170-B47B-495D-A551-F998DAEB3DEF}"/>
                    </a:ext>
                  </a:extLst>
                </p:cNvPr>
                <p:cNvPicPr/>
                <p:nvPr/>
              </p:nvPicPr>
              <p:blipFill>
                <a:blip r:embed="rId454"/>
                <a:stretch>
                  <a:fillRect/>
                </a:stretch>
              </p:blipFill>
              <p:spPr>
                <a:xfrm>
                  <a:off x="11118221" y="2549552"/>
                  <a:ext cx="234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40" name="Freihand 239">
                  <a:extLst>
                    <a:ext uri="{FF2B5EF4-FFF2-40B4-BE49-F238E27FC236}">
                      <a16:creationId xmlns:a16="http://schemas.microsoft.com/office/drawing/2014/main" id="{234E4C41-CDDC-4974-9266-CE676811EC5A}"/>
                    </a:ext>
                  </a:extLst>
                </p14:cNvPr>
                <p14:cNvContentPartPr/>
                <p14:nvPr/>
              </p14:nvContentPartPr>
              <p14:xfrm>
                <a:off x="11355821" y="2570432"/>
                <a:ext cx="41400" cy="69120"/>
              </p14:xfrm>
            </p:contentPart>
          </mc:Choice>
          <mc:Fallback>
            <p:pic>
              <p:nvPicPr>
                <p:cNvPr id="240" name="Freihand 239">
                  <a:extLst>
                    <a:ext uri="{FF2B5EF4-FFF2-40B4-BE49-F238E27FC236}">
                      <a16:creationId xmlns:a16="http://schemas.microsoft.com/office/drawing/2014/main" id="{234E4C41-CDDC-4974-9266-CE676811EC5A}"/>
                    </a:ext>
                  </a:extLst>
                </p:cNvPr>
                <p:cNvPicPr/>
                <p:nvPr/>
              </p:nvPicPr>
              <p:blipFill>
                <a:blip r:embed="rId456"/>
                <a:stretch>
                  <a:fillRect/>
                </a:stretch>
              </p:blipFill>
              <p:spPr>
                <a:xfrm>
                  <a:off x="11351501" y="2566112"/>
                  <a:ext cx="50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41" name="Freihand 240">
                  <a:extLst>
                    <a:ext uri="{FF2B5EF4-FFF2-40B4-BE49-F238E27FC236}">
                      <a16:creationId xmlns:a16="http://schemas.microsoft.com/office/drawing/2014/main" id="{587B8AF2-5E3A-4F26-BCA4-7D426AA2BA0A}"/>
                    </a:ext>
                  </a:extLst>
                </p14:cNvPr>
                <p14:cNvContentPartPr/>
                <p14:nvPr/>
              </p14:nvContentPartPr>
              <p14:xfrm>
                <a:off x="11431421" y="2558192"/>
                <a:ext cx="70920" cy="62280"/>
              </p14:xfrm>
            </p:contentPart>
          </mc:Choice>
          <mc:Fallback>
            <p:pic>
              <p:nvPicPr>
                <p:cNvPr id="241" name="Freihand 240">
                  <a:extLst>
                    <a:ext uri="{FF2B5EF4-FFF2-40B4-BE49-F238E27FC236}">
                      <a16:creationId xmlns:a16="http://schemas.microsoft.com/office/drawing/2014/main" id="{587B8AF2-5E3A-4F26-BCA4-7D426AA2BA0A}"/>
                    </a:ext>
                  </a:extLst>
                </p:cNvPr>
                <p:cNvPicPr/>
                <p:nvPr/>
              </p:nvPicPr>
              <p:blipFill>
                <a:blip r:embed="rId458"/>
                <a:stretch>
                  <a:fillRect/>
                </a:stretch>
              </p:blipFill>
              <p:spPr>
                <a:xfrm>
                  <a:off x="11427101" y="2553872"/>
                  <a:ext cx="79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42" name="Freihand 241">
                  <a:extLst>
                    <a:ext uri="{FF2B5EF4-FFF2-40B4-BE49-F238E27FC236}">
                      <a16:creationId xmlns:a16="http://schemas.microsoft.com/office/drawing/2014/main" id="{EE1A63A1-7C61-4E08-99F1-219C580DEB67}"/>
                    </a:ext>
                  </a:extLst>
                </p14:cNvPr>
                <p14:cNvContentPartPr/>
                <p14:nvPr/>
              </p14:nvContentPartPr>
              <p14:xfrm>
                <a:off x="11526101" y="2552072"/>
                <a:ext cx="73080" cy="68760"/>
              </p14:xfrm>
            </p:contentPart>
          </mc:Choice>
          <mc:Fallback>
            <p:pic>
              <p:nvPicPr>
                <p:cNvPr id="242" name="Freihand 241">
                  <a:extLst>
                    <a:ext uri="{FF2B5EF4-FFF2-40B4-BE49-F238E27FC236}">
                      <a16:creationId xmlns:a16="http://schemas.microsoft.com/office/drawing/2014/main" id="{EE1A63A1-7C61-4E08-99F1-219C580DEB67}"/>
                    </a:ext>
                  </a:extLst>
                </p:cNvPr>
                <p:cNvPicPr/>
                <p:nvPr/>
              </p:nvPicPr>
              <p:blipFill>
                <a:blip r:embed="rId460"/>
                <a:stretch>
                  <a:fillRect/>
                </a:stretch>
              </p:blipFill>
              <p:spPr>
                <a:xfrm>
                  <a:off x="11521781" y="2547752"/>
                  <a:ext cx="81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43" name="Freihand 242">
                  <a:extLst>
                    <a:ext uri="{FF2B5EF4-FFF2-40B4-BE49-F238E27FC236}">
                      <a16:creationId xmlns:a16="http://schemas.microsoft.com/office/drawing/2014/main" id="{905DDD53-4A01-4649-BA03-28E14A77AD25}"/>
                    </a:ext>
                  </a:extLst>
                </p14:cNvPr>
                <p14:cNvContentPartPr/>
                <p14:nvPr/>
              </p14:nvContentPartPr>
              <p14:xfrm>
                <a:off x="11637341" y="2427872"/>
                <a:ext cx="136440" cy="185760"/>
              </p14:xfrm>
            </p:contentPart>
          </mc:Choice>
          <mc:Fallback>
            <p:pic>
              <p:nvPicPr>
                <p:cNvPr id="243" name="Freihand 242">
                  <a:extLst>
                    <a:ext uri="{FF2B5EF4-FFF2-40B4-BE49-F238E27FC236}">
                      <a16:creationId xmlns:a16="http://schemas.microsoft.com/office/drawing/2014/main" id="{905DDD53-4A01-4649-BA03-28E14A77AD25}"/>
                    </a:ext>
                  </a:extLst>
                </p:cNvPr>
                <p:cNvPicPr/>
                <p:nvPr/>
              </p:nvPicPr>
              <p:blipFill>
                <a:blip r:embed="rId462"/>
                <a:stretch>
                  <a:fillRect/>
                </a:stretch>
              </p:blipFill>
              <p:spPr>
                <a:xfrm>
                  <a:off x="11633021" y="2423552"/>
                  <a:ext cx="1450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44" name="Freihand 243">
                  <a:extLst>
                    <a:ext uri="{FF2B5EF4-FFF2-40B4-BE49-F238E27FC236}">
                      <a16:creationId xmlns:a16="http://schemas.microsoft.com/office/drawing/2014/main" id="{F1E069B3-A3DC-4052-B80E-F4C13E3B77A7}"/>
                    </a:ext>
                  </a:extLst>
                </p14:cNvPr>
                <p14:cNvContentPartPr/>
                <p14:nvPr/>
              </p14:nvContentPartPr>
              <p14:xfrm>
                <a:off x="11605301" y="2480432"/>
                <a:ext cx="121680" cy="23040"/>
              </p14:xfrm>
            </p:contentPart>
          </mc:Choice>
          <mc:Fallback>
            <p:pic>
              <p:nvPicPr>
                <p:cNvPr id="244" name="Freihand 243">
                  <a:extLst>
                    <a:ext uri="{FF2B5EF4-FFF2-40B4-BE49-F238E27FC236}">
                      <a16:creationId xmlns:a16="http://schemas.microsoft.com/office/drawing/2014/main" id="{F1E069B3-A3DC-4052-B80E-F4C13E3B77A7}"/>
                    </a:ext>
                  </a:extLst>
                </p:cNvPr>
                <p:cNvPicPr/>
                <p:nvPr/>
              </p:nvPicPr>
              <p:blipFill>
                <a:blip r:embed="rId464"/>
                <a:stretch>
                  <a:fillRect/>
                </a:stretch>
              </p:blipFill>
              <p:spPr>
                <a:xfrm>
                  <a:off x="11600981" y="2476112"/>
                  <a:ext cx="1303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45" name="Freihand 244">
                  <a:extLst>
                    <a:ext uri="{FF2B5EF4-FFF2-40B4-BE49-F238E27FC236}">
                      <a16:creationId xmlns:a16="http://schemas.microsoft.com/office/drawing/2014/main" id="{50AA4619-3532-4B05-B782-D7DF02B3AD28}"/>
                    </a:ext>
                  </a:extLst>
                </p14:cNvPr>
                <p14:cNvContentPartPr/>
                <p14:nvPr/>
              </p14:nvContentPartPr>
              <p14:xfrm>
                <a:off x="9795941" y="2865272"/>
                <a:ext cx="79560" cy="119160"/>
              </p14:xfrm>
            </p:contentPart>
          </mc:Choice>
          <mc:Fallback>
            <p:pic>
              <p:nvPicPr>
                <p:cNvPr id="245" name="Freihand 244">
                  <a:extLst>
                    <a:ext uri="{FF2B5EF4-FFF2-40B4-BE49-F238E27FC236}">
                      <a16:creationId xmlns:a16="http://schemas.microsoft.com/office/drawing/2014/main" id="{50AA4619-3532-4B05-B782-D7DF02B3AD28}"/>
                    </a:ext>
                  </a:extLst>
                </p:cNvPr>
                <p:cNvPicPr/>
                <p:nvPr/>
              </p:nvPicPr>
              <p:blipFill>
                <a:blip r:embed="rId466"/>
                <a:stretch>
                  <a:fillRect/>
                </a:stretch>
              </p:blipFill>
              <p:spPr>
                <a:xfrm>
                  <a:off x="9791621" y="2860952"/>
                  <a:ext cx="88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46" name="Freihand 245">
                  <a:extLst>
                    <a:ext uri="{FF2B5EF4-FFF2-40B4-BE49-F238E27FC236}">
                      <a16:creationId xmlns:a16="http://schemas.microsoft.com/office/drawing/2014/main" id="{EAB0C8CE-1F60-4D78-A387-0DDE79829A4C}"/>
                    </a:ext>
                  </a:extLst>
                </p14:cNvPr>
                <p14:cNvContentPartPr/>
                <p14:nvPr/>
              </p14:nvContentPartPr>
              <p14:xfrm>
                <a:off x="9832661" y="2811992"/>
                <a:ext cx="29880" cy="25200"/>
              </p14:xfrm>
            </p:contentPart>
          </mc:Choice>
          <mc:Fallback>
            <p:pic>
              <p:nvPicPr>
                <p:cNvPr id="246" name="Freihand 245">
                  <a:extLst>
                    <a:ext uri="{FF2B5EF4-FFF2-40B4-BE49-F238E27FC236}">
                      <a16:creationId xmlns:a16="http://schemas.microsoft.com/office/drawing/2014/main" id="{EAB0C8CE-1F60-4D78-A387-0DDE79829A4C}"/>
                    </a:ext>
                  </a:extLst>
                </p:cNvPr>
                <p:cNvPicPr/>
                <p:nvPr/>
              </p:nvPicPr>
              <p:blipFill>
                <a:blip r:embed="rId468"/>
                <a:stretch>
                  <a:fillRect/>
                </a:stretch>
              </p:blipFill>
              <p:spPr>
                <a:xfrm>
                  <a:off x="9828341" y="2807672"/>
                  <a:ext cx="38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7" name="Freihand 246">
                  <a:extLst>
                    <a:ext uri="{FF2B5EF4-FFF2-40B4-BE49-F238E27FC236}">
                      <a16:creationId xmlns:a16="http://schemas.microsoft.com/office/drawing/2014/main" id="{E63DBB2D-C4BE-4C03-AC8D-2508B2B622EE}"/>
                    </a:ext>
                  </a:extLst>
                </p14:cNvPr>
                <p14:cNvContentPartPr/>
                <p14:nvPr/>
              </p14:nvContentPartPr>
              <p14:xfrm>
                <a:off x="9908981" y="2940512"/>
                <a:ext cx="59400" cy="57960"/>
              </p14:xfrm>
            </p:contentPart>
          </mc:Choice>
          <mc:Fallback>
            <p:pic>
              <p:nvPicPr>
                <p:cNvPr id="247" name="Freihand 246">
                  <a:extLst>
                    <a:ext uri="{FF2B5EF4-FFF2-40B4-BE49-F238E27FC236}">
                      <a16:creationId xmlns:a16="http://schemas.microsoft.com/office/drawing/2014/main" id="{E63DBB2D-C4BE-4C03-AC8D-2508B2B622EE}"/>
                    </a:ext>
                  </a:extLst>
                </p:cNvPr>
                <p:cNvPicPr/>
                <p:nvPr/>
              </p:nvPicPr>
              <p:blipFill>
                <a:blip r:embed="rId470"/>
                <a:stretch>
                  <a:fillRect/>
                </a:stretch>
              </p:blipFill>
              <p:spPr>
                <a:xfrm>
                  <a:off x="9904661" y="2936192"/>
                  <a:ext cx="68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48" name="Freihand 247">
                  <a:extLst>
                    <a:ext uri="{FF2B5EF4-FFF2-40B4-BE49-F238E27FC236}">
                      <a16:creationId xmlns:a16="http://schemas.microsoft.com/office/drawing/2014/main" id="{7A20138E-B9C4-48FA-8520-CBBB1DA98ED5}"/>
                    </a:ext>
                  </a:extLst>
                </p14:cNvPr>
                <p14:cNvContentPartPr/>
                <p14:nvPr/>
              </p14:nvContentPartPr>
              <p14:xfrm>
                <a:off x="10066301" y="2832152"/>
                <a:ext cx="95040" cy="149760"/>
              </p14:xfrm>
            </p:contentPart>
          </mc:Choice>
          <mc:Fallback>
            <p:pic>
              <p:nvPicPr>
                <p:cNvPr id="248" name="Freihand 247">
                  <a:extLst>
                    <a:ext uri="{FF2B5EF4-FFF2-40B4-BE49-F238E27FC236}">
                      <a16:creationId xmlns:a16="http://schemas.microsoft.com/office/drawing/2014/main" id="{7A20138E-B9C4-48FA-8520-CBBB1DA98ED5}"/>
                    </a:ext>
                  </a:extLst>
                </p:cNvPr>
                <p:cNvPicPr/>
                <p:nvPr/>
              </p:nvPicPr>
              <p:blipFill>
                <a:blip r:embed="rId472"/>
                <a:stretch>
                  <a:fillRect/>
                </a:stretch>
              </p:blipFill>
              <p:spPr>
                <a:xfrm>
                  <a:off x="10061981" y="2827832"/>
                  <a:ext cx="103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51" name="Freihand 250">
                  <a:extLst>
                    <a:ext uri="{FF2B5EF4-FFF2-40B4-BE49-F238E27FC236}">
                      <a16:creationId xmlns:a16="http://schemas.microsoft.com/office/drawing/2014/main" id="{41BA9FB0-633E-4B50-80AE-0158B3405744}"/>
                    </a:ext>
                  </a:extLst>
                </p14:cNvPr>
                <p14:cNvContentPartPr/>
                <p14:nvPr/>
              </p14:nvContentPartPr>
              <p14:xfrm>
                <a:off x="10274741" y="2818832"/>
                <a:ext cx="123120" cy="118800"/>
              </p14:xfrm>
            </p:contentPart>
          </mc:Choice>
          <mc:Fallback>
            <p:pic>
              <p:nvPicPr>
                <p:cNvPr id="251" name="Freihand 250">
                  <a:extLst>
                    <a:ext uri="{FF2B5EF4-FFF2-40B4-BE49-F238E27FC236}">
                      <a16:creationId xmlns:a16="http://schemas.microsoft.com/office/drawing/2014/main" id="{41BA9FB0-633E-4B50-80AE-0158B3405744}"/>
                    </a:ext>
                  </a:extLst>
                </p:cNvPr>
                <p:cNvPicPr/>
                <p:nvPr/>
              </p:nvPicPr>
              <p:blipFill>
                <a:blip r:embed="rId474"/>
                <a:stretch>
                  <a:fillRect/>
                </a:stretch>
              </p:blipFill>
              <p:spPr>
                <a:xfrm>
                  <a:off x="10270421" y="2814512"/>
                  <a:ext cx="131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52" name="Freihand 251">
                  <a:extLst>
                    <a:ext uri="{FF2B5EF4-FFF2-40B4-BE49-F238E27FC236}">
                      <a16:creationId xmlns:a16="http://schemas.microsoft.com/office/drawing/2014/main" id="{21A1617E-8E38-40C2-9A3D-A1F46183B11C}"/>
                    </a:ext>
                  </a:extLst>
                </p14:cNvPr>
                <p14:cNvContentPartPr/>
                <p14:nvPr/>
              </p14:nvContentPartPr>
              <p14:xfrm>
                <a:off x="10416221" y="2827472"/>
                <a:ext cx="101880" cy="135000"/>
              </p14:xfrm>
            </p:contentPart>
          </mc:Choice>
          <mc:Fallback>
            <p:pic>
              <p:nvPicPr>
                <p:cNvPr id="252" name="Freihand 251">
                  <a:extLst>
                    <a:ext uri="{FF2B5EF4-FFF2-40B4-BE49-F238E27FC236}">
                      <a16:creationId xmlns:a16="http://schemas.microsoft.com/office/drawing/2014/main" id="{21A1617E-8E38-40C2-9A3D-A1F46183B11C}"/>
                    </a:ext>
                  </a:extLst>
                </p:cNvPr>
                <p:cNvPicPr/>
                <p:nvPr/>
              </p:nvPicPr>
              <p:blipFill>
                <a:blip r:embed="rId476"/>
                <a:stretch>
                  <a:fillRect/>
                </a:stretch>
              </p:blipFill>
              <p:spPr>
                <a:xfrm>
                  <a:off x="10411901" y="2823152"/>
                  <a:ext cx="110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54" name="Freihand 253">
                  <a:extLst>
                    <a:ext uri="{FF2B5EF4-FFF2-40B4-BE49-F238E27FC236}">
                      <a16:creationId xmlns:a16="http://schemas.microsoft.com/office/drawing/2014/main" id="{CB72287D-98F8-4878-8C3E-77648098379C}"/>
                    </a:ext>
                  </a:extLst>
                </p14:cNvPr>
                <p14:cNvContentPartPr/>
                <p14:nvPr/>
              </p14:nvContentPartPr>
              <p14:xfrm>
                <a:off x="10621061" y="2833232"/>
                <a:ext cx="71640" cy="95040"/>
              </p14:xfrm>
            </p:contentPart>
          </mc:Choice>
          <mc:Fallback>
            <p:pic>
              <p:nvPicPr>
                <p:cNvPr id="254" name="Freihand 253">
                  <a:extLst>
                    <a:ext uri="{FF2B5EF4-FFF2-40B4-BE49-F238E27FC236}">
                      <a16:creationId xmlns:a16="http://schemas.microsoft.com/office/drawing/2014/main" id="{CB72287D-98F8-4878-8C3E-77648098379C}"/>
                    </a:ext>
                  </a:extLst>
                </p:cNvPr>
                <p:cNvPicPr/>
                <p:nvPr/>
              </p:nvPicPr>
              <p:blipFill>
                <a:blip r:embed="rId478"/>
                <a:stretch>
                  <a:fillRect/>
                </a:stretch>
              </p:blipFill>
              <p:spPr>
                <a:xfrm>
                  <a:off x="10616741" y="2828912"/>
                  <a:ext cx="80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55" name="Freihand 254">
                  <a:extLst>
                    <a:ext uri="{FF2B5EF4-FFF2-40B4-BE49-F238E27FC236}">
                      <a16:creationId xmlns:a16="http://schemas.microsoft.com/office/drawing/2014/main" id="{B3218B3B-38B7-4735-A25D-C8CE995E826A}"/>
                    </a:ext>
                  </a:extLst>
                </p14:cNvPr>
                <p14:cNvContentPartPr/>
                <p14:nvPr/>
              </p14:nvContentPartPr>
              <p14:xfrm>
                <a:off x="10666061" y="2822072"/>
                <a:ext cx="65160" cy="103320"/>
              </p14:xfrm>
            </p:contentPart>
          </mc:Choice>
          <mc:Fallback>
            <p:pic>
              <p:nvPicPr>
                <p:cNvPr id="255" name="Freihand 254">
                  <a:extLst>
                    <a:ext uri="{FF2B5EF4-FFF2-40B4-BE49-F238E27FC236}">
                      <a16:creationId xmlns:a16="http://schemas.microsoft.com/office/drawing/2014/main" id="{B3218B3B-38B7-4735-A25D-C8CE995E826A}"/>
                    </a:ext>
                  </a:extLst>
                </p:cNvPr>
                <p:cNvPicPr/>
                <p:nvPr/>
              </p:nvPicPr>
              <p:blipFill>
                <a:blip r:embed="rId480"/>
                <a:stretch>
                  <a:fillRect/>
                </a:stretch>
              </p:blipFill>
              <p:spPr>
                <a:xfrm>
                  <a:off x="10661741" y="2817752"/>
                  <a:ext cx="73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56" name="Freihand 255">
                  <a:extLst>
                    <a:ext uri="{FF2B5EF4-FFF2-40B4-BE49-F238E27FC236}">
                      <a16:creationId xmlns:a16="http://schemas.microsoft.com/office/drawing/2014/main" id="{D8AAC42D-93EA-4BE4-B629-8BD24B7DA7D7}"/>
                    </a:ext>
                  </a:extLst>
                </p14:cNvPr>
                <p14:cNvContentPartPr/>
                <p14:nvPr/>
              </p14:nvContentPartPr>
              <p14:xfrm>
                <a:off x="10605221" y="2913512"/>
                <a:ext cx="140400" cy="15120"/>
              </p14:xfrm>
            </p:contentPart>
          </mc:Choice>
          <mc:Fallback>
            <p:pic>
              <p:nvPicPr>
                <p:cNvPr id="256" name="Freihand 255">
                  <a:extLst>
                    <a:ext uri="{FF2B5EF4-FFF2-40B4-BE49-F238E27FC236}">
                      <a16:creationId xmlns:a16="http://schemas.microsoft.com/office/drawing/2014/main" id="{D8AAC42D-93EA-4BE4-B629-8BD24B7DA7D7}"/>
                    </a:ext>
                  </a:extLst>
                </p:cNvPr>
                <p:cNvPicPr/>
                <p:nvPr/>
              </p:nvPicPr>
              <p:blipFill>
                <a:blip r:embed="rId482"/>
                <a:stretch>
                  <a:fillRect/>
                </a:stretch>
              </p:blipFill>
              <p:spPr>
                <a:xfrm>
                  <a:off x="10600901" y="2909192"/>
                  <a:ext cx="149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57" name="Freihand 256">
                  <a:extLst>
                    <a:ext uri="{FF2B5EF4-FFF2-40B4-BE49-F238E27FC236}">
                      <a16:creationId xmlns:a16="http://schemas.microsoft.com/office/drawing/2014/main" id="{98E442DC-65A2-41EE-9070-260239E9FBCF}"/>
                    </a:ext>
                  </a:extLst>
                </p14:cNvPr>
                <p14:cNvContentPartPr/>
                <p14:nvPr/>
              </p14:nvContentPartPr>
              <p14:xfrm>
                <a:off x="10783061" y="2800472"/>
                <a:ext cx="110160" cy="135360"/>
              </p14:xfrm>
            </p:contentPart>
          </mc:Choice>
          <mc:Fallback>
            <p:pic>
              <p:nvPicPr>
                <p:cNvPr id="257" name="Freihand 256">
                  <a:extLst>
                    <a:ext uri="{FF2B5EF4-FFF2-40B4-BE49-F238E27FC236}">
                      <a16:creationId xmlns:a16="http://schemas.microsoft.com/office/drawing/2014/main" id="{98E442DC-65A2-41EE-9070-260239E9FBCF}"/>
                    </a:ext>
                  </a:extLst>
                </p:cNvPr>
                <p:cNvPicPr/>
                <p:nvPr/>
              </p:nvPicPr>
              <p:blipFill>
                <a:blip r:embed="rId484"/>
                <a:stretch>
                  <a:fillRect/>
                </a:stretch>
              </p:blipFill>
              <p:spPr>
                <a:xfrm>
                  <a:off x="10778741" y="2796152"/>
                  <a:ext cx="118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58" name="Freihand 257">
                  <a:extLst>
                    <a:ext uri="{FF2B5EF4-FFF2-40B4-BE49-F238E27FC236}">
                      <a16:creationId xmlns:a16="http://schemas.microsoft.com/office/drawing/2014/main" id="{D524BDDF-D3C8-47C8-9D13-0AE0117F11DE}"/>
                    </a:ext>
                  </a:extLst>
                </p14:cNvPr>
                <p14:cNvContentPartPr/>
                <p14:nvPr/>
              </p14:nvContentPartPr>
              <p14:xfrm>
                <a:off x="10888541" y="2752232"/>
                <a:ext cx="115200" cy="268560"/>
              </p14:xfrm>
            </p:contentPart>
          </mc:Choice>
          <mc:Fallback>
            <p:pic>
              <p:nvPicPr>
                <p:cNvPr id="258" name="Freihand 257">
                  <a:extLst>
                    <a:ext uri="{FF2B5EF4-FFF2-40B4-BE49-F238E27FC236}">
                      <a16:creationId xmlns:a16="http://schemas.microsoft.com/office/drawing/2014/main" id="{D524BDDF-D3C8-47C8-9D13-0AE0117F11DE}"/>
                    </a:ext>
                  </a:extLst>
                </p:cNvPr>
                <p:cNvPicPr/>
                <p:nvPr/>
              </p:nvPicPr>
              <p:blipFill>
                <a:blip r:embed="rId486"/>
                <a:stretch>
                  <a:fillRect/>
                </a:stretch>
              </p:blipFill>
              <p:spPr>
                <a:xfrm>
                  <a:off x="10884221" y="2747912"/>
                  <a:ext cx="12384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5" name="Freihand 274">
                  <a:extLst>
                    <a:ext uri="{FF2B5EF4-FFF2-40B4-BE49-F238E27FC236}">
                      <a16:creationId xmlns:a16="http://schemas.microsoft.com/office/drawing/2014/main" id="{58DC3402-5F5B-4ED6-AC68-FEF74148828C}"/>
                    </a:ext>
                  </a:extLst>
                </p14:cNvPr>
                <p14:cNvContentPartPr/>
                <p14:nvPr/>
              </p14:nvContentPartPr>
              <p14:xfrm>
                <a:off x="11092661" y="2811992"/>
                <a:ext cx="165240" cy="101160"/>
              </p14:xfrm>
            </p:contentPart>
          </mc:Choice>
          <mc:Fallback>
            <p:pic>
              <p:nvPicPr>
                <p:cNvPr id="275" name="Freihand 274">
                  <a:extLst>
                    <a:ext uri="{FF2B5EF4-FFF2-40B4-BE49-F238E27FC236}">
                      <a16:creationId xmlns:a16="http://schemas.microsoft.com/office/drawing/2014/main" id="{58DC3402-5F5B-4ED6-AC68-FEF74148828C}"/>
                    </a:ext>
                  </a:extLst>
                </p:cNvPr>
                <p:cNvPicPr/>
                <p:nvPr/>
              </p:nvPicPr>
              <p:blipFill>
                <a:blip r:embed="rId488"/>
                <a:stretch>
                  <a:fillRect/>
                </a:stretch>
              </p:blipFill>
              <p:spPr>
                <a:xfrm>
                  <a:off x="11088341" y="2807672"/>
                  <a:ext cx="173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6" name="Freihand 275">
                  <a:extLst>
                    <a:ext uri="{FF2B5EF4-FFF2-40B4-BE49-F238E27FC236}">
                      <a16:creationId xmlns:a16="http://schemas.microsoft.com/office/drawing/2014/main" id="{F9FA3BB8-FF31-4F7E-A75A-E2BE5770BF60}"/>
                    </a:ext>
                  </a:extLst>
                </p14:cNvPr>
                <p14:cNvContentPartPr/>
                <p14:nvPr/>
              </p14:nvContentPartPr>
              <p14:xfrm>
                <a:off x="11365541" y="2805512"/>
                <a:ext cx="54360" cy="79920"/>
              </p14:xfrm>
            </p:contentPart>
          </mc:Choice>
          <mc:Fallback>
            <p:pic>
              <p:nvPicPr>
                <p:cNvPr id="276" name="Freihand 275">
                  <a:extLst>
                    <a:ext uri="{FF2B5EF4-FFF2-40B4-BE49-F238E27FC236}">
                      <a16:creationId xmlns:a16="http://schemas.microsoft.com/office/drawing/2014/main" id="{F9FA3BB8-FF31-4F7E-A75A-E2BE5770BF60}"/>
                    </a:ext>
                  </a:extLst>
                </p:cNvPr>
                <p:cNvPicPr/>
                <p:nvPr/>
              </p:nvPicPr>
              <p:blipFill>
                <a:blip r:embed="rId490"/>
                <a:stretch>
                  <a:fillRect/>
                </a:stretch>
              </p:blipFill>
              <p:spPr>
                <a:xfrm>
                  <a:off x="11361221" y="2801192"/>
                  <a:ext cx="63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77" name="Freihand 276">
                  <a:extLst>
                    <a:ext uri="{FF2B5EF4-FFF2-40B4-BE49-F238E27FC236}">
                      <a16:creationId xmlns:a16="http://schemas.microsoft.com/office/drawing/2014/main" id="{2664238A-CBA1-472D-9516-AC1FF343DB4B}"/>
                    </a:ext>
                  </a:extLst>
                </p14:cNvPr>
                <p14:cNvContentPartPr/>
                <p14:nvPr/>
              </p14:nvContentPartPr>
              <p14:xfrm>
                <a:off x="11423861" y="2732432"/>
                <a:ext cx="4320" cy="20160"/>
              </p14:xfrm>
            </p:contentPart>
          </mc:Choice>
          <mc:Fallback>
            <p:pic>
              <p:nvPicPr>
                <p:cNvPr id="277" name="Freihand 276">
                  <a:extLst>
                    <a:ext uri="{FF2B5EF4-FFF2-40B4-BE49-F238E27FC236}">
                      <a16:creationId xmlns:a16="http://schemas.microsoft.com/office/drawing/2014/main" id="{2664238A-CBA1-472D-9516-AC1FF343DB4B}"/>
                    </a:ext>
                  </a:extLst>
                </p:cNvPr>
                <p:cNvPicPr/>
                <p:nvPr/>
              </p:nvPicPr>
              <p:blipFill>
                <a:blip r:embed="rId492"/>
                <a:stretch>
                  <a:fillRect/>
                </a:stretch>
              </p:blipFill>
              <p:spPr>
                <a:xfrm>
                  <a:off x="11419541" y="2728112"/>
                  <a:ext cx="12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78" name="Freihand 277">
                  <a:extLst>
                    <a:ext uri="{FF2B5EF4-FFF2-40B4-BE49-F238E27FC236}">
                      <a16:creationId xmlns:a16="http://schemas.microsoft.com/office/drawing/2014/main" id="{C4ABEB51-80B2-4B7B-A356-CBCF4B6D3437}"/>
                    </a:ext>
                  </a:extLst>
                </p14:cNvPr>
                <p14:cNvContentPartPr/>
                <p14:nvPr/>
              </p14:nvContentPartPr>
              <p14:xfrm>
                <a:off x="11458781" y="2859152"/>
                <a:ext cx="61560" cy="65520"/>
              </p14:xfrm>
            </p:contentPart>
          </mc:Choice>
          <mc:Fallback>
            <p:pic>
              <p:nvPicPr>
                <p:cNvPr id="278" name="Freihand 277">
                  <a:extLst>
                    <a:ext uri="{FF2B5EF4-FFF2-40B4-BE49-F238E27FC236}">
                      <a16:creationId xmlns:a16="http://schemas.microsoft.com/office/drawing/2014/main" id="{C4ABEB51-80B2-4B7B-A356-CBCF4B6D3437}"/>
                    </a:ext>
                  </a:extLst>
                </p:cNvPr>
                <p:cNvPicPr/>
                <p:nvPr/>
              </p:nvPicPr>
              <p:blipFill>
                <a:blip r:embed="rId494"/>
                <a:stretch>
                  <a:fillRect/>
                </a:stretch>
              </p:blipFill>
              <p:spPr>
                <a:xfrm>
                  <a:off x="11454461" y="2854832"/>
                  <a:ext cx="70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79" name="Freihand 278">
                  <a:extLst>
                    <a:ext uri="{FF2B5EF4-FFF2-40B4-BE49-F238E27FC236}">
                      <a16:creationId xmlns:a16="http://schemas.microsoft.com/office/drawing/2014/main" id="{375D5EC8-B7D1-4B17-8ED4-AF84DC9DA906}"/>
                    </a:ext>
                  </a:extLst>
                </p14:cNvPr>
                <p14:cNvContentPartPr/>
                <p14:nvPr/>
              </p14:nvContentPartPr>
              <p14:xfrm>
                <a:off x="11558501" y="2766992"/>
                <a:ext cx="87480" cy="149040"/>
              </p14:xfrm>
            </p:contentPart>
          </mc:Choice>
          <mc:Fallback>
            <p:pic>
              <p:nvPicPr>
                <p:cNvPr id="279" name="Freihand 278">
                  <a:extLst>
                    <a:ext uri="{FF2B5EF4-FFF2-40B4-BE49-F238E27FC236}">
                      <a16:creationId xmlns:a16="http://schemas.microsoft.com/office/drawing/2014/main" id="{375D5EC8-B7D1-4B17-8ED4-AF84DC9DA906}"/>
                    </a:ext>
                  </a:extLst>
                </p:cNvPr>
                <p:cNvPicPr/>
                <p:nvPr/>
              </p:nvPicPr>
              <p:blipFill>
                <a:blip r:embed="rId496"/>
                <a:stretch>
                  <a:fillRect/>
                </a:stretch>
              </p:blipFill>
              <p:spPr>
                <a:xfrm>
                  <a:off x="11554181" y="2762672"/>
                  <a:ext cx="96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81" name="Freihand 280">
                  <a:extLst>
                    <a:ext uri="{FF2B5EF4-FFF2-40B4-BE49-F238E27FC236}">
                      <a16:creationId xmlns:a16="http://schemas.microsoft.com/office/drawing/2014/main" id="{BD7A3DC9-792E-43FD-B53D-05AEF9B3B312}"/>
                    </a:ext>
                  </a:extLst>
                </p14:cNvPr>
                <p14:cNvContentPartPr/>
                <p14:nvPr/>
              </p14:nvContentPartPr>
              <p14:xfrm>
                <a:off x="11721221" y="2765912"/>
                <a:ext cx="101520" cy="95040"/>
              </p14:xfrm>
            </p:contentPart>
          </mc:Choice>
          <mc:Fallback>
            <p:pic>
              <p:nvPicPr>
                <p:cNvPr id="281" name="Freihand 280">
                  <a:extLst>
                    <a:ext uri="{FF2B5EF4-FFF2-40B4-BE49-F238E27FC236}">
                      <a16:creationId xmlns:a16="http://schemas.microsoft.com/office/drawing/2014/main" id="{BD7A3DC9-792E-43FD-B53D-05AEF9B3B312}"/>
                    </a:ext>
                  </a:extLst>
                </p:cNvPr>
                <p:cNvPicPr/>
                <p:nvPr/>
              </p:nvPicPr>
              <p:blipFill>
                <a:blip r:embed="rId498"/>
                <a:stretch>
                  <a:fillRect/>
                </a:stretch>
              </p:blipFill>
              <p:spPr>
                <a:xfrm>
                  <a:off x="11716901" y="2761592"/>
                  <a:ext cx="110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82" name="Freihand 281">
                  <a:extLst>
                    <a:ext uri="{FF2B5EF4-FFF2-40B4-BE49-F238E27FC236}">
                      <a16:creationId xmlns:a16="http://schemas.microsoft.com/office/drawing/2014/main" id="{35A9539A-2A3A-499B-B311-6F3CCF81E091}"/>
                    </a:ext>
                  </a:extLst>
                </p14:cNvPr>
                <p14:cNvContentPartPr/>
                <p14:nvPr/>
              </p14:nvContentPartPr>
              <p14:xfrm>
                <a:off x="11797901" y="2718392"/>
                <a:ext cx="108360" cy="232560"/>
              </p14:xfrm>
            </p:contentPart>
          </mc:Choice>
          <mc:Fallback>
            <p:pic>
              <p:nvPicPr>
                <p:cNvPr id="282" name="Freihand 281">
                  <a:extLst>
                    <a:ext uri="{FF2B5EF4-FFF2-40B4-BE49-F238E27FC236}">
                      <a16:creationId xmlns:a16="http://schemas.microsoft.com/office/drawing/2014/main" id="{35A9539A-2A3A-499B-B311-6F3CCF81E091}"/>
                    </a:ext>
                  </a:extLst>
                </p:cNvPr>
                <p:cNvPicPr/>
                <p:nvPr/>
              </p:nvPicPr>
              <p:blipFill>
                <a:blip r:embed="rId500"/>
                <a:stretch>
                  <a:fillRect/>
                </a:stretch>
              </p:blipFill>
              <p:spPr>
                <a:xfrm>
                  <a:off x="11793581" y="2714072"/>
                  <a:ext cx="1170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4" name="Freihand 323">
                  <a:extLst>
                    <a:ext uri="{FF2B5EF4-FFF2-40B4-BE49-F238E27FC236}">
                      <a16:creationId xmlns:a16="http://schemas.microsoft.com/office/drawing/2014/main" id="{023C12BD-210B-47C8-A374-FDCCE5E420A1}"/>
                    </a:ext>
                  </a:extLst>
                </p14:cNvPr>
                <p14:cNvContentPartPr/>
                <p14:nvPr/>
              </p14:nvContentPartPr>
              <p14:xfrm>
                <a:off x="9425501" y="3199712"/>
                <a:ext cx="152640" cy="27720"/>
              </p14:xfrm>
            </p:contentPart>
          </mc:Choice>
          <mc:Fallback>
            <p:pic>
              <p:nvPicPr>
                <p:cNvPr id="324" name="Freihand 323">
                  <a:extLst>
                    <a:ext uri="{FF2B5EF4-FFF2-40B4-BE49-F238E27FC236}">
                      <a16:creationId xmlns:a16="http://schemas.microsoft.com/office/drawing/2014/main" id="{023C12BD-210B-47C8-A374-FDCCE5E420A1}"/>
                    </a:ext>
                  </a:extLst>
                </p:cNvPr>
                <p:cNvPicPr/>
                <p:nvPr/>
              </p:nvPicPr>
              <p:blipFill>
                <a:blip r:embed="rId502"/>
                <a:stretch>
                  <a:fillRect/>
                </a:stretch>
              </p:blipFill>
              <p:spPr>
                <a:xfrm>
                  <a:off x="9421181" y="3195392"/>
                  <a:ext cx="161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5" name="Freihand 324">
                  <a:extLst>
                    <a:ext uri="{FF2B5EF4-FFF2-40B4-BE49-F238E27FC236}">
                      <a16:creationId xmlns:a16="http://schemas.microsoft.com/office/drawing/2014/main" id="{9B1B31D2-9930-4271-89A0-0A3B51FAA255}"/>
                    </a:ext>
                  </a:extLst>
                </p14:cNvPr>
                <p14:cNvContentPartPr/>
                <p14:nvPr/>
              </p14:nvContentPartPr>
              <p14:xfrm>
                <a:off x="9750941" y="3187472"/>
                <a:ext cx="12600" cy="99720"/>
              </p14:xfrm>
            </p:contentPart>
          </mc:Choice>
          <mc:Fallback>
            <p:pic>
              <p:nvPicPr>
                <p:cNvPr id="325" name="Freihand 324">
                  <a:extLst>
                    <a:ext uri="{FF2B5EF4-FFF2-40B4-BE49-F238E27FC236}">
                      <a16:creationId xmlns:a16="http://schemas.microsoft.com/office/drawing/2014/main" id="{9B1B31D2-9930-4271-89A0-0A3B51FAA255}"/>
                    </a:ext>
                  </a:extLst>
                </p:cNvPr>
                <p:cNvPicPr/>
                <p:nvPr/>
              </p:nvPicPr>
              <p:blipFill>
                <a:blip r:embed="rId504"/>
                <a:stretch>
                  <a:fillRect/>
                </a:stretch>
              </p:blipFill>
              <p:spPr>
                <a:xfrm>
                  <a:off x="9746621" y="3183152"/>
                  <a:ext cx="21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6" name="Freihand 325">
                  <a:extLst>
                    <a:ext uri="{FF2B5EF4-FFF2-40B4-BE49-F238E27FC236}">
                      <a16:creationId xmlns:a16="http://schemas.microsoft.com/office/drawing/2014/main" id="{F2BE4C5F-3520-4444-94D4-50AF32AB7350}"/>
                    </a:ext>
                  </a:extLst>
                </p14:cNvPr>
                <p14:cNvContentPartPr/>
                <p14:nvPr/>
              </p14:nvContentPartPr>
              <p14:xfrm>
                <a:off x="9653741" y="3141392"/>
                <a:ext cx="194400" cy="138240"/>
              </p14:xfrm>
            </p:contentPart>
          </mc:Choice>
          <mc:Fallback>
            <p:pic>
              <p:nvPicPr>
                <p:cNvPr id="326" name="Freihand 325">
                  <a:extLst>
                    <a:ext uri="{FF2B5EF4-FFF2-40B4-BE49-F238E27FC236}">
                      <a16:creationId xmlns:a16="http://schemas.microsoft.com/office/drawing/2014/main" id="{F2BE4C5F-3520-4444-94D4-50AF32AB7350}"/>
                    </a:ext>
                  </a:extLst>
                </p:cNvPr>
                <p:cNvPicPr/>
                <p:nvPr/>
              </p:nvPicPr>
              <p:blipFill>
                <a:blip r:embed="rId506"/>
                <a:stretch>
                  <a:fillRect/>
                </a:stretch>
              </p:blipFill>
              <p:spPr>
                <a:xfrm>
                  <a:off x="9649421" y="3137072"/>
                  <a:ext cx="203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7" name="Freihand 326">
                  <a:extLst>
                    <a:ext uri="{FF2B5EF4-FFF2-40B4-BE49-F238E27FC236}">
                      <a16:creationId xmlns:a16="http://schemas.microsoft.com/office/drawing/2014/main" id="{4852266F-D6CA-45AB-ADDB-F3F74F11B9D9}"/>
                    </a:ext>
                  </a:extLst>
                </p14:cNvPr>
                <p14:cNvContentPartPr/>
                <p14:nvPr/>
              </p14:nvContentPartPr>
              <p14:xfrm>
                <a:off x="9874421" y="3117272"/>
                <a:ext cx="460440" cy="152640"/>
              </p14:xfrm>
            </p:contentPart>
          </mc:Choice>
          <mc:Fallback>
            <p:pic>
              <p:nvPicPr>
                <p:cNvPr id="327" name="Freihand 326">
                  <a:extLst>
                    <a:ext uri="{FF2B5EF4-FFF2-40B4-BE49-F238E27FC236}">
                      <a16:creationId xmlns:a16="http://schemas.microsoft.com/office/drawing/2014/main" id="{4852266F-D6CA-45AB-ADDB-F3F74F11B9D9}"/>
                    </a:ext>
                  </a:extLst>
                </p:cNvPr>
                <p:cNvPicPr/>
                <p:nvPr/>
              </p:nvPicPr>
              <p:blipFill>
                <a:blip r:embed="rId508"/>
                <a:stretch>
                  <a:fillRect/>
                </a:stretch>
              </p:blipFill>
              <p:spPr>
                <a:xfrm>
                  <a:off x="9870101" y="3112952"/>
                  <a:ext cx="4690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8" name="Freihand 327">
                  <a:extLst>
                    <a:ext uri="{FF2B5EF4-FFF2-40B4-BE49-F238E27FC236}">
                      <a16:creationId xmlns:a16="http://schemas.microsoft.com/office/drawing/2014/main" id="{5830DAED-A903-40FD-B601-1805BA168DF3}"/>
                    </a:ext>
                  </a:extLst>
                </p14:cNvPr>
                <p14:cNvContentPartPr/>
                <p14:nvPr/>
              </p14:nvContentPartPr>
              <p14:xfrm>
                <a:off x="10253501" y="3083072"/>
                <a:ext cx="12600" cy="10440"/>
              </p14:xfrm>
            </p:contentPart>
          </mc:Choice>
          <mc:Fallback>
            <p:pic>
              <p:nvPicPr>
                <p:cNvPr id="328" name="Freihand 327">
                  <a:extLst>
                    <a:ext uri="{FF2B5EF4-FFF2-40B4-BE49-F238E27FC236}">
                      <a16:creationId xmlns:a16="http://schemas.microsoft.com/office/drawing/2014/main" id="{5830DAED-A903-40FD-B601-1805BA168DF3}"/>
                    </a:ext>
                  </a:extLst>
                </p:cNvPr>
                <p:cNvPicPr/>
                <p:nvPr/>
              </p:nvPicPr>
              <p:blipFill>
                <a:blip r:embed="rId510"/>
                <a:stretch>
                  <a:fillRect/>
                </a:stretch>
              </p:blipFill>
              <p:spPr>
                <a:xfrm>
                  <a:off x="10249181" y="3078752"/>
                  <a:ext cx="21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9" name="Freihand 328">
                  <a:extLst>
                    <a:ext uri="{FF2B5EF4-FFF2-40B4-BE49-F238E27FC236}">
                      <a16:creationId xmlns:a16="http://schemas.microsoft.com/office/drawing/2014/main" id="{01B02CF9-77FA-422C-B187-53154959B69E}"/>
                    </a:ext>
                  </a:extLst>
                </p14:cNvPr>
                <p14:cNvContentPartPr/>
                <p14:nvPr/>
              </p14:nvContentPartPr>
              <p14:xfrm>
                <a:off x="10484261" y="3124472"/>
                <a:ext cx="179640" cy="212400"/>
              </p14:xfrm>
            </p:contentPart>
          </mc:Choice>
          <mc:Fallback>
            <p:pic>
              <p:nvPicPr>
                <p:cNvPr id="329" name="Freihand 328">
                  <a:extLst>
                    <a:ext uri="{FF2B5EF4-FFF2-40B4-BE49-F238E27FC236}">
                      <a16:creationId xmlns:a16="http://schemas.microsoft.com/office/drawing/2014/main" id="{01B02CF9-77FA-422C-B187-53154959B69E}"/>
                    </a:ext>
                  </a:extLst>
                </p:cNvPr>
                <p:cNvPicPr/>
                <p:nvPr/>
              </p:nvPicPr>
              <p:blipFill>
                <a:blip r:embed="rId512"/>
                <a:stretch>
                  <a:fillRect/>
                </a:stretch>
              </p:blipFill>
              <p:spPr>
                <a:xfrm>
                  <a:off x="10479941" y="3120152"/>
                  <a:ext cx="188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30" name="Freihand 329">
                  <a:extLst>
                    <a:ext uri="{FF2B5EF4-FFF2-40B4-BE49-F238E27FC236}">
                      <a16:creationId xmlns:a16="http://schemas.microsoft.com/office/drawing/2014/main" id="{1F4D934A-4A84-471B-A168-E620F91D3BDD}"/>
                    </a:ext>
                  </a:extLst>
                </p14:cNvPr>
                <p14:cNvContentPartPr/>
                <p14:nvPr/>
              </p14:nvContentPartPr>
              <p14:xfrm>
                <a:off x="10688381" y="3024392"/>
                <a:ext cx="101520" cy="166680"/>
              </p14:xfrm>
            </p:contentPart>
          </mc:Choice>
          <mc:Fallback>
            <p:pic>
              <p:nvPicPr>
                <p:cNvPr id="330" name="Freihand 329">
                  <a:extLst>
                    <a:ext uri="{FF2B5EF4-FFF2-40B4-BE49-F238E27FC236}">
                      <a16:creationId xmlns:a16="http://schemas.microsoft.com/office/drawing/2014/main" id="{1F4D934A-4A84-471B-A168-E620F91D3BDD}"/>
                    </a:ext>
                  </a:extLst>
                </p:cNvPr>
                <p:cNvPicPr/>
                <p:nvPr/>
              </p:nvPicPr>
              <p:blipFill>
                <a:blip r:embed="rId514"/>
                <a:stretch>
                  <a:fillRect/>
                </a:stretch>
              </p:blipFill>
              <p:spPr>
                <a:xfrm>
                  <a:off x="10684061" y="3020072"/>
                  <a:ext cx="110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1" name="Freihand 330">
                  <a:extLst>
                    <a:ext uri="{FF2B5EF4-FFF2-40B4-BE49-F238E27FC236}">
                      <a16:creationId xmlns:a16="http://schemas.microsoft.com/office/drawing/2014/main" id="{CDA24F90-31FA-4658-95CE-98E0033AE5E1}"/>
                    </a:ext>
                  </a:extLst>
                </p14:cNvPr>
                <p14:cNvContentPartPr/>
                <p14:nvPr/>
              </p14:nvContentPartPr>
              <p14:xfrm>
                <a:off x="10815101" y="3063992"/>
                <a:ext cx="185400" cy="106200"/>
              </p14:xfrm>
            </p:contentPart>
          </mc:Choice>
          <mc:Fallback>
            <p:pic>
              <p:nvPicPr>
                <p:cNvPr id="331" name="Freihand 330">
                  <a:extLst>
                    <a:ext uri="{FF2B5EF4-FFF2-40B4-BE49-F238E27FC236}">
                      <a16:creationId xmlns:a16="http://schemas.microsoft.com/office/drawing/2014/main" id="{CDA24F90-31FA-4658-95CE-98E0033AE5E1}"/>
                    </a:ext>
                  </a:extLst>
                </p:cNvPr>
                <p:cNvPicPr/>
                <p:nvPr/>
              </p:nvPicPr>
              <p:blipFill>
                <a:blip r:embed="rId516"/>
                <a:stretch>
                  <a:fillRect/>
                </a:stretch>
              </p:blipFill>
              <p:spPr>
                <a:xfrm>
                  <a:off x="10810781" y="3059672"/>
                  <a:ext cx="194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2" name="Freihand 331">
                  <a:extLst>
                    <a:ext uri="{FF2B5EF4-FFF2-40B4-BE49-F238E27FC236}">
                      <a16:creationId xmlns:a16="http://schemas.microsoft.com/office/drawing/2014/main" id="{8ABFBCB6-3D7E-4266-882F-51B679EF4E8F}"/>
                    </a:ext>
                  </a:extLst>
                </p14:cNvPr>
                <p14:cNvContentPartPr/>
                <p14:nvPr/>
              </p14:nvContentPartPr>
              <p14:xfrm>
                <a:off x="10889621" y="3081992"/>
                <a:ext cx="58320" cy="96120"/>
              </p14:xfrm>
            </p:contentPart>
          </mc:Choice>
          <mc:Fallback>
            <p:pic>
              <p:nvPicPr>
                <p:cNvPr id="332" name="Freihand 331">
                  <a:extLst>
                    <a:ext uri="{FF2B5EF4-FFF2-40B4-BE49-F238E27FC236}">
                      <a16:creationId xmlns:a16="http://schemas.microsoft.com/office/drawing/2014/main" id="{8ABFBCB6-3D7E-4266-882F-51B679EF4E8F}"/>
                    </a:ext>
                  </a:extLst>
                </p:cNvPr>
                <p:cNvPicPr/>
                <p:nvPr/>
              </p:nvPicPr>
              <p:blipFill>
                <a:blip r:embed="rId518"/>
                <a:stretch>
                  <a:fillRect/>
                </a:stretch>
              </p:blipFill>
              <p:spPr>
                <a:xfrm>
                  <a:off x="10885301" y="3077672"/>
                  <a:ext cx="66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4" name="Freihand 333">
                  <a:extLst>
                    <a:ext uri="{FF2B5EF4-FFF2-40B4-BE49-F238E27FC236}">
                      <a16:creationId xmlns:a16="http://schemas.microsoft.com/office/drawing/2014/main" id="{B9F40B83-A1C0-4AA2-8011-B085E93913BD}"/>
                    </a:ext>
                  </a:extLst>
                </p14:cNvPr>
                <p14:cNvContentPartPr/>
                <p14:nvPr/>
              </p14:nvContentPartPr>
              <p14:xfrm>
                <a:off x="11107781" y="3094592"/>
                <a:ext cx="214560" cy="76680"/>
              </p14:xfrm>
            </p:contentPart>
          </mc:Choice>
          <mc:Fallback>
            <p:pic>
              <p:nvPicPr>
                <p:cNvPr id="334" name="Freihand 333">
                  <a:extLst>
                    <a:ext uri="{FF2B5EF4-FFF2-40B4-BE49-F238E27FC236}">
                      <a16:creationId xmlns:a16="http://schemas.microsoft.com/office/drawing/2014/main" id="{B9F40B83-A1C0-4AA2-8011-B085E93913BD}"/>
                    </a:ext>
                  </a:extLst>
                </p:cNvPr>
                <p:cNvPicPr/>
                <p:nvPr/>
              </p:nvPicPr>
              <p:blipFill>
                <a:blip r:embed="rId520"/>
                <a:stretch>
                  <a:fillRect/>
                </a:stretch>
              </p:blipFill>
              <p:spPr>
                <a:xfrm>
                  <a:off x="11103461" y="3090272"/>
                  <a:ext cx="2232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5" name="Freihand 334">
                  <a:extLst>
                    <a:ext uri="{FF2B5EF4-FFF2-40B4-BE49-F238E27FC236}">
                      <a16:creationId xmlns:a16="http://schemas.microsoft.com/office/drawing/2014/main" id="{0B6B7A1A-A594-47F2-82AA-0E86DF6880F7}"/>
                    </a:ext>
                  </a:extLst>
                </p14:cNvPr>
                <p14:cNvContentPartPr/>
                <p14:nvPr/>
              </p14:nvContentPartPr>
              <p14:xfrm>
                <a:off x="11503421" y="3079112"/>
                <a:ext cx="48240" cy="75240"/>
              </p14:xfrm>
            </p:contentPart>
          </mc:Choice>
          <mc:Fallback>
            <p:pic>
              <p:nvPicPr>
                <p:cNvPr id="335" name="Freihand 334">
                  <a:extLst>
                    <a:ext uri="{FF2B5EF4-FFF2-40B4-BE49-F238E27FC236}">
                      <a16:creationId xmlns:a16="http://schemas.microsoft.com/office/drawing/2014/main" id="{0B6B7A1A-A594-47F2-82AA-0E86DF6880F7}"/>
                    </a:ext>
                  </a:extLst>
                </p:cNvPr>
                <p:cNvPicPr/>
                <p:nvPr/>
              </p:nvPicPr>
              <p:blipFill>
                <a:blip r:embed="rId522"/>
                <a:stretch>
                  <a:fillRect/>
                </a:stretch>
              </p:blipFill>
              <p:spPr>
                <a:xfrm>
                  <a:off x="11499101" y="3074792"/>
                  <a:ext cx="56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6" name="Freihand 335">
                  <a:extLst>
                    <a:ext uri="{FF2B5EF4-FFF2-40B4-BE49-F238E27FC236}">
                      <a16:creationId xmlns:a16="http://schemas.microsoft.com/office/drawing/2014/main" id="{2214C769-0AED-4689-B100-34EC7226AB9D}"/>
                    </a:ext>
                  </a:extLst>
                </p14:cNvPr>
                <p14:cNvContentPartPr/>
                <p14:nvPr/>
              </p14:nvContentPartPr>
              <p14:xfrm>
                <a:off x="11516021" y="3002792"/>
                <a:ext cx="4320" cy="4680"/>
              </p14:xfrm>
            </p:contentPart>
          </mc:Choice>
          <mc:Fallback>
            <p:pic>
              <p:nvPicPr>
                <p:cNvPr id="336" name="Freihand 335">
                  <a:extLst>
                    <a:ext uri="{FF2B5EF4-FFF2-40B4-BE49-F238E27FC236}">
                      <a16:creationId xmlns:a16="http://schemas.microsoft.com/office/drawing/2014/main" id="{2214C769-0AED-4689-B100-34EC7226AB9D}"/>
                    </a:ext>
                  </a:extLst>
                </p:cNvPr>
                <p:cNvPicPr/>
                <p:nvPr/>
              </p:nvPicPr>
              <p:blipFill>
                <a:blip r:embed="rId524"/>
                <a:stretch>
                  <a:fillRect/>
                </a:stretch>
              </p:blipFill>
              <p:spPr>
                <a:xfrm>
                  <a:off x="11511701" y="2998472"/>
                  <a:ext cx="12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8" name="Freihand 337">
                  <a:extLst>
                    <a:ext uri="{FF2B5EF4-FFF2-40B4-BE49-F238E27FC236}">
                      <a16:creationId xmlns:a16="http://schemas.microsoft.com/office/drawing/2014/main" id="{E29788F0-E1C9-458B-8169-68FA698FCA82}"/>
                    </a:ext>
                  </a:extLst>
                </p14:cNvPr>
                <p14:cNvContentPartPr/>
                <p14:nvPr/>
              </p14:nvContentPartPr>
              <p14:xfrm>
                <a:off x="11521421" y="3050672"/>
                <a:ext cx="89280" cy="93240"/>
              </p14:xfrm>
            </p:contentPart>
          </mc:Choice>
          <mc:Fallback>
            <p:pic>
              <p:nvPicPr>
                <p:cNvPr id="338" name="Freihand 337">
                  <a:extLst>
                    <a:ext uri="{FF2B5EF4-FFF2-40B4-BE49-F238E27FC236}">
                      <a16:creationId xmlns:a16="http://schemas.microsoft.com/office/drawing/2014/main" id="{E29788F0-E1C9-458B-8169-68FA698FCA82}"/>
                    </a:ext>
                  </a:extLst>
                </p:cNvPr>
                <p:cNvPicPr/>
                <p:nvPr/>
              </p:nvPicPr>
              <p:blipFill>
                <a:blip r:embed="rId526"/>
                <a:stretch>
                  <a:fillRect/>
                </a:stretch>
              </p:blipFill>
              <p:spPr>
                <a:xfrm>
                  <a:off x="11517101" y="3046352"/>
                  <a:ext cx="97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9" name="Freihand 338">
                  <a:extLst>
                    <a:ext uri="{FF2B5EF4-FFF2-40B4-BE49-F238E27FC236}">
                      <a16:creationId xmlns:a16="http://schemas.microsoft.com/office/drawing/2014/main" id="{D54E22A7-BB44-4163-A7CA-BEAB0CD482D7}"/>
                    </a:ext>
                  </a:extLst>
                </p14:cNvPr>
                <p14:cNvContentPartPr/>
                <p14:nvPr/>
              </p14:nvContentPartPr>
              <p14:xfrm>
                <a:off x="11551301" y="3059312"/>
                <a:ext cx="59400" cy="155520"/>
              </p14:xfrm>
            </p:contentPart>
          </mc:Choice>
          <mc:Fallback>
            <p:pic>
              <p:nvPicPr>
                <p:cNvPr id="339" name="Freihand 338">
                  <a:extLst>
                    <a:ext uri="{FF2B5EF4-FFF2-40B4-BE49-F238E27FC236}">
                      <a16:creationId xmlns:a16="http://schemas.microsoft.com/office/drawing/2014/main" id="{D54E22A7-BB44-4163-A7CA-BEAB0CD482D7}"/>
                    </a:ext>
                  </a:extLst>
                </p:cNvPr>
                <p:cNvPicPr/>
                <p:nvPr/>
              </p:nvPicPr>
              <p:blipFill>
                <a:blip r:embed="rId528"/>
                <a:stretch>
                  <a:fillRect/>
                </a:stretch>
              </p:blipFill>
              <p:spPr>
                <a:xfrm>
                  <a:off x="11546981" y="3054992"/>
                  <a:ext cx="68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40" name="Freihand 339">
                  <a:extLst>
                    <a:ext uri="{FF2B5EF4-FFF2-40B4-BE49-F238E27FC236}">
                      <a16:creationId xmlns:a16="http://schemas.microsoft.com/office/drawing/2014/main" id="{8395CF8E-A693-45AB-9F67-7D0ACE2731B6}"/>
                    </a:ext>
                  </a:extLst>
                </p14:cNvPr>
                <p14:cNvContentPartPr/>
                <p14:nvPr/>
              </p14:nvContentPartPr>
              <p14:xfrm>
                <a:off x="11656061" y="3138152"/>
                <a:ext cx="56160" cy="65160"/>
              </p14:xfrm>
            </p:contentPart>
          </mc:Choice>
          <mc:Fallback>
            <p:pic>
              <p:nvPicPr>
                <p:cNvPr id="340" name="Freihand 339">
                  <a:extLst>
                    <a:ext uri="{FF2B5EF4-FFF2-40B4-BE49-F238E27FC236}">
                      <a16:creationId xmlns:a16="http://schemas.microsoft.com/office/drawing/2014/main" id="{8395CF8E-A693-45AB-9F67-7D0ACE2731B6}"/>
                    </a:ext>
                  </a:extLst>
                </p:cNvPr>
                <p:cNvPicPr/>
                <p:nvPr/>
              </p:nvPicPr>
              <p:blipFill>
                <a:blip r:embed="rId530"/>
                <a:stretch>
                  <a:fillRect/>
                </a:stretch>
              </p:blipFill>
              <p:spPr>
                <a:xfrm>
                  <a:off x="11651741" y="3133832"/>
                  <a:ext cx="64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1" name="Freihand 340">
                  <a:extLst>
                    <a:ext uri="{FF2B5EF4-FFF2-40B4-BE49-F238E27FC236}">
                      <a16:creationId xmlns:a16="http://schemas.microsoft.com/office/drawing/2014/main" id="{070C9440-5E82-443C-A793-44F938A1BD89}"/>
                    </a:ext>
                  </a:extLst>
                </p14:cNvPr>
                <p14:cNvContentPartPr/>
                <p14:nvPr/>
              </p14:nvContentPartPr>
              <p14:xfrm>
                <a:off x="9730421" y="3377552"/>
                <a:ext cx="160920" cy="199080"/>
              </p14:xfrm>
            </p:contentPart>
          </mc:Choice>
          <mc:Fallback>
            <p:pic>
              <p:nvPicPr>
                <p:cNvPr id="341" name="Freihand 340">
                  <a:extLst>
                    <a:ext uri="{FF2B5EF4-FFF2-40B4-BE49-F238E27FC236}">
                      <a16:creationId xmlns:a16="http://schemas.microsoft.com/office/drawing/2014/main" id="{070C9440-5E82-443C-A793-44F938A1BD89}"/>
                    </a:ext>
                  </a:extLst>
                </p:cNvPr>
                <p:cNvPicPr/>
                <p:nvPr/>
              </p:nvPicPr>
              <p:blipFill>
                <a:blip r:embed="rId532"/>
                <a:stretch>
                  <a:fillRect/>
                </a:stretch>
              </p:blipFill>
              <p:spPr>
                <a:xfrm>
                  <a:off x="9726101" y="3373232"/>
                  <a:ext cx="169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42" name="Freihand 341">
                  <a:extLst>
                    <a:ext uri="{FF2B5EF4-FFF2-40B4-BE49-F238E27FC236}">
                      <a16:creationId xmlns:a16="http://schemas.microsoft.com/office/drawing/2014/main" id="{3E00E123-8419-4153-A7E6-1BE0BFB8A040}"/>
                    </a:ext>
                  </a:extLst>
                </p14:cNvPr>
                <p14:cNvContentPartPr/>
                <p14:nvPr/>
              </p14:nvContentPartPr>
              <p14:xfrm>
                <a:off x="9854981" y="3359192"/>
                <a:ext cx="51120" cy="6480"/>
              </p14:xfrm>
            </p:contentPart>
          </mc:Choice>
          <mc:Fallback>
            <p:pic>
              <p:nvPicPr>
                <p:cNvPr id="342" name="Freihand 341">
                  <a:extLst>
                    <a:ext uri="{FF2B5EF4-FFF2-40B4-BE49-F238E27FC236}">
                      <a16:creationId xmlns:a16="http://schemas.microsoft.com/office/drawing/2014/main" id="{3E00E123-8419-4153-A7E6-1BE0BFB8A040}"/>
                    </a:ext>
                  </a:extLst>
                </p:cNvPr>
                <p:cNvPicPr/>
                <p:nvPr/>
              </p:nvPicPr>
              <p:blipFill>
                <a:blip r:embed="rId534"/>
                <a:stretch>
                  <a:fillRect/>
                </a:stretch>
              </p:blipFill>
              <p:spPr>
                <a:xfrm>
                  <a:off x="9850661" y="3354872"/>
                  <a:ext cx="597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3" name="Freihand 342">
                  <a:extLst>
                    <a:ext uri="{FF2B5EF4-FFF2-40B4-BE49-F238E27FC236}">
                      <a16:creationId xmlns:a16="http://schemas.microsoft.com/office/drawing/2014/main" id="{E5C08B98-0E72-444C-8C29-B5CA26FCB963}"/>
                    </a:ext>
                  </a:extLst>
                </p14:cNvPr>
                <p14:cNvContentPartPr/>
                <p14:nvPr/>
              </p14:nvContentPartPr>
              <p14:xfrm>
                <a:off x="9957941" y="3363512"/>
                <a:ext cx="60120" cy="104400"/>
              </p14:xfrm>
            </p:contentPart>
          </mc:Choice>
          <mc:Fallback>
            <p:pic>
              <p:nvPicPr>
                <p:cNvPr id="343" name="Freihand 342">
                  <a:extLst>
                    <a:ext uri="{FF2B5EF4-FFF2-40B4-BE49-F238E27FC236}">
                      <a16:creationId xmlns:a16="http://schemas.microsoft.com/office/drawing/2014/main" id="{E5C08B98-0E72-444C-8C29-B5CA26FCB963}"/>
                    </a:ext>
                  </a:extLst>
                </p:cNvPr>
                <p:cNvPicPr/>
                <p:nvPr/>
              </p:nvPicPr>
              <p:blipFill>
                <a:blip r:embed="rId536"/>
                <a:stretch>
                  <a:fillRect/>
                </a:stretch>
              </p:blipFill>
              <p:spPr>
                <a:xfrm>
                  <a:off x="9953621" y="3359192"/>
                  <a:ext cx="68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4" name="Freihand 343">
                  <a:extLst>
                    <a:ext uri="{FF2B5EF4-FFF2-40B4-BE49-F238E27FC236}">
                      <a16:creationId xmlns:a16="http://schemas.microsoft.com/office/drawing/2014/main" id="{AC7BBB15-921B-4790-96A2-05843AFB6D0C}"/>
                    </a:ext>
                  </a:extLst>
                </p14:cNvPr>
                <p14:cNvContentPartPr/>
                <p14:nvPr/>
              </p14:nvContentPartPr>
              <p14:xfrm>
                <a:off x="10062701" y="3366392"/>
                <a:ext cx="59040" cy="99360"/>
              </p14:xfrm>
            </p:contentPart>
          </mc:Choice>
          <mc:Fallback>
            <p:pic>
              <p:nvPicPr>
                <p:cNvPr id="344" name="Freihand 343">
                  <a:extLst>
                    <a:ext uri="{FF2B5EF4-FFF2-40B4-BE49-F238E27FC236}">
                      <a16:creationId xmlns:a16="http://schemas.microsoft.com/office/drawing/2014/main" id="{AC7BBB15-921B-4790-96A2-05843AFB6D0C}"/>
                    </a:ext>
                  </a:extLst>
                </p:cNvPr>
                <p:cNvPicPr/>
                <p:nvPr/>
              </p:nvPicPr>
              <p:blipFill>
                <a:blip r:embed="rId538"/>
                <a:stretch>
                  <a:fillRect/>
                </a:stretch>
              </p:blipFill>
              <p:spPr>
                <a:xfrm>
                  <a:off x="10058381" y="3362072"/>
                  <a:ext cx="67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5" name="Freihand 344">
                  <a:extLst>
                    <a:ext uri="{FF2B5EF4-FFF2-40B4-BE49-F238E27FC236}">
                      <a16:creationId xmlns:a16="http://schemas.microsoft.com/office/drawing/2014/main" id="{FC8DCFBB-34CA-4BE0-B9D0-6FE302B8F71E}"/>
                    </a:ext>
                  </a:extLst>
                </p14:cNvPr>
                <p14:cNvContentPartPr/>
                <p14:nvPr/>
              </p14:nvContentPartPr>
              <p14:xfrm>
                <a:off x="10139021" y="3293312"/>
                <a:ext cx="77400" cy="164160"/>
              </p14:xfrm>
            </p:contentPart>
          </mc:Choice>
          <mc:Fallback>
            <p:pic>
              <p:nvPicPr>
                <p:cNvPr id="345" name="Freihand 344">
                  <a:extLst>
                    <a:ext uri="{FF2B5EF4-FFF2-40B4-BE49-F238E27FC236}">
                      <a16:creationId xmlns:a16="http://schemas.microsoft.com/office/drawing/2014/main" id="{FC8DCFBB-34CA-4BE0-B9D0-6FE302B8F71E}"/>
                    </a:ext>
                  </a:extLst>
                </p:cNvPr>
                <p:cNvPicPr/>
                <p:nvPr/>
              </p:nvPicPr>
              <p:blipFill>
                <a:blip r:embed="rId540"/>
                <a:stretch>
                  <a:fillRect/>
                </a:stretch>
              </p:blipFill>
              <p:spPr>
                <a:xfrm>
                  <a:off x="10134701" y="3288992"/>
                  <a:ext cx="860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6" name="Freihand 345">
                  <a:extLst>
                    <a:ext uri="{FF2B5EF4-FFF2-40B4-BE49-F238E27FC236}">
                      <a16:creationId xmlns:a16="http://schemas.microsoft.com/office/drawing/2014/main" id="{E3AE5CF4-2DD1-446D-82D9-F6EA3D55BEDE}"/>
                    </a:ext>
                  </a:extLst>
                </p14:cNvPr>
                <p14:cNvContentPartPr/>
                <p14:nvPr/>
              </p14:nvContentPartPr>
              <p14:xfrm>
                <a:off x="10049381" y="3288632"/>
                <a:ext cx="13680" cy="169560"/>
              </p14:xfrm>
            </p:contentPart>
          </mc:Choice>
          <mc:Fallback>
            <p:pic>
              <p:nvPicPr>
                <p:cNvPr id="346" name="Freihand 345">
                  <a:extLst>
                    <a:ext uri="{FF2B5EF4-FFF2-40B4-BE49-F238E27FC236}">
                      <a16:creationId xmlns:a16="http://schemas.microsoft.com/office/drawing/2014/main" id="{E3AE5CF4-2DD1-446D-82D9-F6EA3D55BEDE}"/>
                    </a:ext>
                  </a:extLst>
                </p:cNvPr>
                <p:cNvPicPr/>
                <p:nvPr/>
              </p:nvPicPr>
              <p:blipFill>
                <a:blip r:embed="rId542"/>
                <a:stretch>
                  <a:fillRect/>
                </a:stretch>
              </p:blipFill>
              <p:spPr>
                <a:xfrm>
                  <a:off x="10045061" y="3284312"/>
                  <a:ext cx="223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7" name="Freihand 346">
                  <a:extLst>
                    <a:ext uri="{FF2B5EF4-FFF2-40B4-BE49-F238E27FC236}">
                      <a16:creationId xmlns:a16="http://schemas.microsoft.com/office/drawing/2014/main" id="{122664C5-92EA-43F4-B616-D86D44A7157E}"/>
                    </a:ext>
                  </a:extLst>
                </p14:cNvPr>
                <p14:cNvContentPartPr/>
                <p14:nvPr/>
              </p14:nvContentPartPr>
              <p14:xfrm>
                <a:off x="10073501" y="3354872"/>
                <a:ext cx="91440" cy="90720"/>
              </p14:xfrm>
            </p:contentPart>
          </mc:Choice>
          <mc:Fallback>
            <p:pic>
              <p:nvPicPr>
                <p:cNvPr id="347" name="Freihand 346">
                  <a:extLst>
                    <a:ext uri="{FF2B5EF4-FFF2-40B4-BE49-F238E27FC236}">
                      <a16:creationId xmlns:a16="http://schemas.microsoft.com/office/drawing/2014/main" id="{122664C5-92EA-43F4-B616-D86D44A7157E}"/>
                    </a:ext>
                  </a:extLst>
                </p:cNvPr>
                <p:cNvPicPr/>
                <p:nvPr/>
              </p:nvPicPr>
              <p:blipFill>
                <a:blip r:embed="rId544"/>
                <a:stretch>
                  <a:fillRect/>
                </a:stretch>
              </p:blipFill>
              <p:spPr>
                <a:xfrm>
                  <a:off x="10069181" y="3350552"/>
                  <a:ext cx="100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8" name="Freihand 347">
                  <a:extLst>
                    <a:ext uri="{FF2B5EF4-FFF2-40B4-BE49-F238E27FC236}">
                      <a16:creationId xmlns:a16="http://schemas.microsoft.com/office/drawing/2014/main" id="{1FFBE6F9-C914-492E-B662-298C2CBDA1B8}"/>
                    </a:ext>
                  </a:extLst>
                </p14:cNvPr>
                <p14:cNvContentPartPr/>
                <p14:nvPr/>
              </p14:nvContentPartPr>
              <p14:xfrm>
                <a:off x="10313261" y="3366392"/>
                <a:ext cx="267120" cy="96120"/>
              </p14:xfrm>
            </p:contentPart>
          </mc:Choice>
          <mc:Fallback>
            <p:pic>
              <p:nvPicPr>
                <p:cNvPr id="348" name="Freihand 347">
                  <a:extLst>
                    <a:ext uri="{FF2B5EF4-FFF2-40B4-BE49-F238E27FC236}">
                      <a16:creationId xmlns:a16="http://schemas.microsoft.com/office/drawing/2014/main" id="{1FFBE6F9-C914-492E-B662-298C2CBDA1B8}"/>
                    </a:ext>
                  </a:extLst>
                </p:cNvPr>
                <p:cNvPicPr/>
                <p:nvPr/>
              </p:nvPicPr>
              <p:blipFill>
                <a:blip r:embed="rId546"/>
                <a:stretch>
                  <a:fillRect/>
                </a:stretch>
              </p:blipFill>
              <p:spPr>
                <a:xfrm>
                  <a:off x="10308941" y="3362072"/>
                  <a:ext cx="275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9" name="Freihand 348">
                  <a:extLst>
                    <a:ext uri="{FF2B5EF4-FFF2-40B4-BE49-F238E27FC236}">
                      <a16:creationId xmlns:a16="http://schemas.microsoft.com/office/drawing/2014/main" id="{184B6E66-861E-4A3C-BEF7-0F1D9BCABBB4}"/>
                    </a:ext>
                  </a:extLst>
                </p14:cNvPr>
                <p14:cNvContentPartPr/>
                <p14:nvPr/>
              </p14:nvContentPartPr>
              <p14:xfrm>
                <a:off x="10596581" y="3322472"/>
                <a:ext cx="360" cy="360"/>
              </p14:xfrm>
            </p:contentPart>
          </mc:Choice>
          <mc:Fallback>
            <p:pic>
              <p:nvPicPr>
                <p:cNvPr id="349" name="Freihand 348">
                  <a:extLst>
                    <a:ext uri="{FF2B5EF4-FFF2-40B4-BE49-F238E27FC236}">
                      <a16:creationId xmlns:a16="http://schemas.microsoft.com/office/drawing/2014/main" id="{184B6E66-861E-4A3C-BEF7-0F1D9BCABBB4}"/>
                    </a:ext>
                  </a:extLst>
                </p:cNvPr>
                <p:cNvPicPr/>
                <p:nvPr/>
              </p:nvPicPr>
              <p:blipFill>
                <a:blip r:embed="rId112"/>
                <a:stretch>
                  <a:fillRect/>
                </a:stretch>
              </p:blipFill>
              <p:spPr>
                <a:xfrm>
                  <a:off x="10592261" y="3318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1" name="Freihand 350">
                  <a:extLst>
                    <a:ext uri="{FF2B5EF4-FFF2-40B4-BE49-F238E27FC236}">
                      <a16:creationId xmlns:a16="http://schemas.microsoft.com/office/drawing/2014/main" id="{0654AF9B-23EC-45B5-9763-D7E5220FF637}"/>
                    </a:ext>
                  </a:extLst>
                </p14:cNvPr>
                <p14:cNvContentPartPr/>
                <p14:nvPr/>
              </p14:nvContentPartPr>
              <p14:xfrm>
                <a:off x="10732661" y="3348752"/>
                <a:ext cx="217080" cy="77760"/>
              </p14:xfrm>
            </p:contentPart>
          </mc:Choice>
          <mc:Fallback>
            <p:pic>
              <p:nvPicPr>
                <p:cNvPr id="351" name="Freihand 350">
                  <a:extLst>
                    <a:ext uri="{FF2B5EF4-FFF2-40B4-BE49-F238E27FC236}">
                      <a16:creationId xmlns:a16="http://schemas.microsoft.com/office/drawing/2014/main" id="{0654AF9B-23EC-45B5-9763-D7E5220FF637}"/>
                    </a:ext>
                  </a:extLst>
                </p:cNvPr>
                <p:cNvPicPr/>
                <p:nvPr/>
              </p:nvPicPr>
              <p:blipFill>
                <a:blip r:embed="rId549"/>
                <a:stretch>
                  <a:fillRect/>
                </a:stretch>
              </p:blipFill>
              <p:spPr>
                <a:xfrm>
                  <a:off x="10728341" y="3344432"/>
                  <a:ext cx="225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2" name="Freihand 351">
                  <a:extLst>
                    <a:ext uri="{FF2B5EF4-FFF2-40B4-BE49-F238E27FC236}">
                      <a16:creationId xmlns:a16="http://schemas.microsoft.com/office/drawing/2014/main" id="{D8D3E588-8AF1-4EB7-BA24-181F2B252F65}"/>
                    </a:ext>
                  </a:extLst>
                </p14:cNvPr>
                <p14:cNvContentPartPr/>
                <p14:nvPr/>
              </p14:nvContentPartPr>
              <p14:xfrm>
                <a:off x="10981061" y="3403832"/>
                <a:ext cx="3600" cy="3960"/>
              </p14:xfrm>
            </p:contentPart>
          </mc:Choice>
          <mc:Fallback>
            <p:pic>
              <p:nvPicPr>
                <p:cNvPr id="352" name="Freihand 351">
                  <a:extLst>
                    <a:ext uri="{FF2B5EF4-FFF2-40B4-BE49-F238E27FC236}">
                      <a16:creationId xmlns:a16="http://schemas.microsoft.com/office/drawing/2014/main" id="{D8D3E588-8AF1-4EB7-BA24-181F2B252F65}"/>
                    </a:ext>
                  </a:extLst>
                </p:cNvPr>
                <p:cNvPicPr/>
                <p:nvPr/>
              </p:nvPicPr>
              <p:blipFill>
                <a:blip r:embed="rId551"/>
                <a:stretch>
                  <a:fillRect/>
                </a:stretch>
              </p:blipFill>
              <p:spPr>
                <a:xfrm>
                  <a:off x="10976741" y="3399512"/>
                  <a:ext cx="122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3" name="Freihand 352">
                  <a:extLst>
                    <a:ext uri="{FF2B5EF4-FFF2-40B4-BE49-F238E27FC236}">
                      <a16:creationId xmlns:a16="http://schemas.microsoft.com/office/drawing/2014/main" id="{3FFB4970-B08A-4C72-A58B-5BB9A65F4C3F}"/>
                    </a:ext>
                  </a:extLst>
                </p14:cNvPr>
                <p14:cNvContentPartPr/>
                <p14:nvPr/>
              </p14:nvContentPartPr>
              <p14:xfrm>
                <a:off x="10992581" y="3287192"/>
                <a:ext cx="291600" cy="126360"/>
              </p14:xfrm>
            </p:contentPart>
          </mc:Choice>
          <mc:Fallback>
            <p:pic>
              <p:nvPicPr>
                <p:cNvPr id="353" name="Freihand 352">
                  <a:extLst>
                    <a:ext uri="{FF2B5EF4-FFF2-40B4-BE49-F238E27FC236}">
                      <a16:creationId xmlns:a16="http://schemas.microsoft.com/office/drawing/2014/main" id="{3FFB4970-B08A-4C72-A58B-5BB9A65F4C3F}"/>
                    </a:ext>
                  </a:extLst>
                </p:cNvPr>
                <p:cNvPicPr/>
                <p:nvPr/>
              </p:nvPicPr>
              <p:blipFill>
                <a:blip r:embed="rId553"/>
                <a:stretch>
                  <a:fillRect/>
                </a:stretch>
              </p:blipFill>
              <p:spPr>
                <a:xfrm>
                  <a:off x="10988261" y="3282872"/>
                  <a:ext cx="300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54" name="Freihand 353">
                  <a:extLst>
                    <a:ext uri="{FF2B5EF4-FFF2-40B4-BE49-F238E27FC236}">
                      <a16:creationId xmlns:a16="http://schemas.microsoft.com/office/drawing/2014/main" id="{1A208976-B618-4612-BAD0-CB7B82DF93BB}"/>
                    </a:ext>
                  </a:extLst>
                </p14:cNvPr>
                <p14:cNvContentPartPr/>
                <p14:nvPr/>
              </p14:nvContentPartPr>
              <p14:xfrm>
                <a:off x="11269781" y="3279272"/>
                <a:ext cx="11880" cy="15480"/>
              </p14:xfrm>
            </p:contentPart>
          </mc:Choice>
          <mc:Fallback>
            <p:pic>
              <p:nvPicPr>
                <p:cNvPr id="354" name="Freihand 353">
                  <a:extLst>
                    <a:ext uri="{FF2B5EF4-FFF2-40B4-BE49-F238E27FC236}">
                      <a16:creationId xmlns:a16="http://schemas.microsoft.com/office/drawing/2014/main" id="{1A208976-B618-4612-BAD0-CB7B82DF93BB}"/>
                    </a:ext>
                  </a:extLst>
                </p:cNvPr>
                <p:cNvPicPr/>
                <p:nvPr/>
              </p:nvPicPr>
              <p:blipFill>
                <a:blip r:embed="rId555"/>
                <a:stretch>
                  <a:fillRect/>
                </a:stretch>
              </p:blipFill>
              <p:spPr>
                <a:xfrm>
                  <a:off x="11265461" y="3274952"/>
                  <a:ext cx="20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56" name="Freihand 355">
                  <a:extLst>
                    <a:ext uri="{FF2B5EF4-FFF2-40B4-BE49-F238E27FC236}">
                      <a16:creationId xmlns:a16="http://schemas.microsoft.com/office/drawing/2014/main" id="{F7C5D04C-C4D3-4501-BF91-CFEA3115F844}"/>
                    </a:ext>
                  </a:extLst>
                </p14:cNvPr>
                <p14:cNvContentPartPr/>
                <p14:nvPr/>
              </p14:nvContentPartPr>
              <p14:xfrm>
                <a:off x="10951901" y="3315632"/>
                <a:ext cx="39600" cy="91800"/>
              </p14:xfrm>
            </p:contentPart>
          </mc:Choice>
          <mc:Fallback>
            <p:pic>
              <p:nvPicPr>
                <p:cNvPr id="356" name="Freihand 355">
                  <a:extLst>
                    <a:ext uri="{FF2B5EF4-FFF2-40B4-BE49-F238E27FC236}">
                      <a16:creationId xmlns:a16="http://schemas.microsoft.com/office/drawing/2014/main" id="{F7C5D04C-C4D3-4501-BF91-CFEA3115F844}"/>
                    </a:ext>
                  </a:extLst>
                </p:cNvPr>
                <p:cNvPicPr/>
                <p:nvPr/>
              </p:nvPicPr>
              <p:blipFill>
                <a:blip r:embed="rId557"/>
                <a:stretch>
                  <a:fillRect/>
                </a:stretch>
              </p:blipFill>
              <p:spPr>
                <a:xfrm>
                  <a:off x="10947581" y="3311312"/>
                  <a:ext cx="482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57" name="Freihand 356">
                  <a:extLst>
                    <a:ext uri="{FF2B5EF4-FFF2-40B4-BE49-F238E27FC236}">
                      <a16:creationId xmlns:a16="http://schemas.microsoft.com/office/drawing/2014/main" id="{506B90D4-8AB3-4042-8CA9-8E0DC2430EB1}"/>
                    </a:ext>
                  </a:extLst>
                </p14:cNvPr>
                <p14:cNvContentPartPr/>
                <p14:nvPr/>
              </p14:nvContentPartPr>
              <p14:xfrm>
                <a:off x="11004821" y="3243992"/>
                <a:ext cx="360" cy="360"/>
              </p14:xfrm>
            </p:contentPart>
          </mc:Choice>
          <mc:Fallback>
            <p:pic>
              <p:nvPicPr>
                <p:cNvPr id="357" name="Freihand 356">
                  <a:extLst>
                    <a:ext uri="{FF2B5EF4-FFF2-40B4-BE49-F238E27FC236}">
                      <a16:creationId xmlns:a16="http://schemas.microsoft.com/office/drawing/2014/main" id="{506B90D4-8AB3-4042-8CA9-8E0DC2430EB1}"/>
                    </a:ext>
                  </a:extLst>
                </p:cNvPr>
                <p:cNvPicPr/>
                <p:nvPr/>
              </p:nvPicPr>
              <p:blipFill>
                <a:blip r:embed="rId112"/>
                <a:stretch>
                  <a:fillRect/>
                </a:stretch>
              </p:blipFill>
              <p:spPr>
                <a:xfrm>
                  <a:off x="11000501" y="3239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58" name="Freihand 357">
                  <a:extLst>
                    <a:ext uri="{FF2B5EF4-FFF2-40B4-BE49-F238E27FC236}">
                      <a16:creationId xmlns:a16="http://schemas.microsoft.com/office/drawing/2014/main" id="{A8F75996-5233-40DE-A4D0-9D39C0D95193}"/>
                    </a:ext>
                  </a:extLst>
                </p14:cNvPr>
                <p14:cNvContentPartPr/>
                <p14:nvPr/>
              </p14:nvContentPartPr>
              <p14:xfrm>
                <a:off x="11312621" y="3327512"/>
                <a:ext cx="393840" cy="156960"/>
              </p14:xfrm>
            </p:contentPart>
          </mc:Choice>
          <mc:Fallback>
            <p:pic>
              <p:nvPicPr>
                <p:cNvPr id="358" name="Freihand 357">
                  <a:extLst>
                    <a:ext uri="{FF2B5EF4-FFF2-40B4-BE49-F238E27FC236}">
                      <a16:creationId xmlns:a16="http://schemas.microsoft.com/office/drawing/2014/main" id="{A8F75996-5233-40DE-A4D0-9D39C0D95193}"/>
                    </a:ext>
                  </a:extLst>
                </p:cNvPr>
                <p:cNvPicPr/>
                <p:nvPr/>
              </p:nvPicPr>
              <p:blipFill>
                <a:blip r:embed="rId560"/>
                <a:stretch>
                  <a:fillRect/>
                </a:stretch>
              </p:blipFill>
              <p:spPr>
                <a:xfrm>
                  <a:off x="11308301" y="3323192"/>
                  <a:ext cx="402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0" name="Freihand 359">
                  <a:extLst>
                    <a:ext uri="{FF2B5EF4-FFF2-40B4-BE49-F238E27FC236}">
                      <a16:creationId xmlns:a16="http://schemas.microsoft.com/office/drawing/2014/main" id="{C5050276-7C30-4CA6-A908-58A09C18DA56}"/>
                    </a:ext>
                  </a:extLst>
                </p14:cNvPr>
                <p14:cNvContentPartPr/>
                <p14:nvPr/>
              </p14:nvContentPartPr>
              <p14:xfrm>
                <a:off x="9793061" y="3573032"/>
                <a:ext cx="117000" cy="134640"/>
              </p14:xfrm>
            </p:contentPart>
          </mc:Choice>
          <mc:Fallback>
            <p:pic>
              <p:nvPicPr>
                <p:cNvPr id="360" name="Freihand 359">
                  <a:extLst>
                    <a:ext uri="{FF2B5EF4-FFF2-40B4-BE49-F238E27FC236}">
                      <a16:creationId xmlns:a16="http://schemas.microsoft.com/office/drawing/2014/main" id="{C5050276-7C30-4CA6-A908-58A09C18DA56}"/>
                    </a:ext>
                  </a:extLst>
                </p:cNvPr>
                <p:cNvPicPr/>
                <p:nvPr/>
              </p:nvPicPr>
              <p:blipFill>
                <a:blip r:embed="rId562"/>
                <a:stretch>
                  <a:fillRect/>
                </a:stretch>
              </p:blipFill>
              <p:spPr>
                <a:xfrm>
                  <a:off x="9788741" y="3568712"/>
                  <a:ext cx="1256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1" name="Freihand 360">
                  <a:extLst>
                    <a:ext uri="{FF2B5EF4-FFF2-40B4-BE49-F238E27FC236}">
                      <a16:creationId xmlns:a16="http://schemas.microsoft.com/office/drawing/2014/main" id="{28755CA0-CC2E-4EAC-8A81-4594BAE2F00E}"/>
                    </a:ext>
                  </a:extLst>
                </p14:cNvPr>
                <p14:cNvContentPartPr/>
                <p14:nvPr/>
              </p14:nvContentPartPr>
              <p14:xfrm>
                <a:off x="9818261" y="3633872"/>
                <a:ext cx="82080" cy="6840"/>
              </p14:xfrm>
            </p:contentPart>
          </mc:Choice>
          <mc:Fallback>
            <p:pic>
              <p:nvPicPr>
                <p:cNvPr id="361" name="Freihand 360">
                  <a:extLst>
                    <a:ext uri="{FF2B5EF4-FFF2-40B4-BE49-F238E27FC236}">
                      <a16:creationId xmlns:a16="http://schemas.microsoft.com/office/drawing/2014/main" id="{28755CA0-CC2E-4EAC-8A81-4594BAE2F00E}"/>
                    </a:ext>
                  </a:extLst>
                </p:cNvPr>
                <p:cNvPicPr/>
                <p:nvPr/>
              </p:nvPicPr>
              <p:blipFill>
                <a:blip r:embed="rId564"/>
                <a:stretch>
                  <a:fillRect/>
                </a:stretch>
              </p:blipFill>
              <p:spPr>
                <a:xfrm>
                  <a:off x="9813941" y="3629552"/>
                  <a:ext cx="90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2" name="Freihand 361">
                  <a:extLst>
                    <a:ext uri="{FF2B5EF4-FFF2-40B4-BE49-F238E27FC236}">
                      <a16:creationId xmlns:a16="http://schemas.microsoft.com/office/drawing/2014/main" id="{6D301C82-E8B3-43AC-8B72-9DA136A3F8FE}"/>
                    </a:ext>
                  </a:extLst>
                </p14:cNvPr>
                <p14:cNvContentPartPr/>
                <p14:nvPr/>
              </p14:nvContentPartPr>
              <p14:xfrm>
                <a:off x="9948221" y="3608312"/>
                <a:ext cx="165600" cy="76320"/>
              </p14:xfrm>
            </p:contentPart>
          </mc:Choice>
          <mc:Fallback>
            <p:pic>
              <p:nvPicPr>
                <p:cNvPr id="362" name="Freihand 361">
                  <a:extLst>
                    <a:ext uri="{FF2B5EF4-FFF2-40B4-BE49-F238E27FC236}">
                      <a16:creationId xmlns:a16="http://schemas.microsoft.com/office/drawing/2014/main" id="{6D301C82-E8B3-43AC-8B72-9DA136A3F8FE}"/>
                    </a:ext>
                  </a:extLst>
                </p:cNvPr>
                <p:cNvPicPr/>
                <p:nvPr/>
              </p:nvPicPr>
              <p:blipFill>
                <a:blip r:embed="rId566"/>
                <a:stretch>
                  <a:fillRect/>
                </a:stretch>
              </p:blipFill>
              <p:spPr>
                <a:xfrm>
                  <a:off x="9943901" y="3603992"/>
                  <a:ext cx="174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3" name="Freihand 362">
                  <a:extLst>
                    <a:ext uri="{FF2B5EF4-FFF2-40B4-BE49-F238E27FC236}">
                      <a16:creationId xmlns:a16="http://schemas.microsoft.com/office/drawing/2014/main" id="{2D2C3CDC-45CE-490B-8691-A4EEC8CE719C}"/>
                    </a:ext>
                  </a:extLst>
                </p14:cNvPr>
                <p14:cNvContentPartPr/>
                <p14:nvPr/>
              </p14:nvContentPartPr>
              <p14:xfrm>
                <a:off x="10139021" y="3610472"/>
                <a:ext cx="49680" cy="78840"/>
              </p14:xfrm>
            </p:contentPart>
          </mc:Choice>
          <mc:Fallback>
            <p:pic>
              <p:nvPicPr>
                <p:cNvPr id="363" name="Freihand 362">
                  <a:extLst>
                    <a:ext uri="{FF2B5EF4-FFF2-40B4-BE49-F238E27FC236}">
                      <a16:creationId xmlns:a16="http://schemas.microsoft.com/office/drawing/2014/main" id="{2D2C3CDC-45CE-490B-8691-A4EEC8CE719C}"/>
                    </a:ext>
                  </a:extLst>
                </p:cNvPr>
                <p:cNvPicPr/>
                <p:nvPr/>
              </p:nvPicPr>
              <p:blipFill>
                <a:blip r:embed="rId568"/>
                <a:stretch>
                  <a:fillRect/>
                </a:stretch>
              </p:blipFill>
              <p:spPr>
                <a:xfrm>
                  <a:off x="10134701" y="3606152"/>
                  <a:ext cx="58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64" name="Freihand 363">
                  <a:extLst>
                    <a:ext uri="{FF2B5EF4-FFF2-40B4-BE49-F238E27FC236}">
                      <a16:creationId xmlns:a16="http://schemas.microsoft.com/office/drawing/2014/main" id="{BBA3C162-AC9F-4544-AD52-2D11F9E1D43A}"/>
                    </a:ext>
                  </a:extLst>
                </p14:cNvPr>
                <p14:cNvContentPartPr/>
                <p14:nvPr/>
              </p14:nvContentPartPr>
              <p14:xfrm>
                <a:off x="10226501" y="3610832"/>
                <a:ext cx="60840" cy="54000"/>
              </p14:xfrm>
            </p:contentPart>
          </mc:Choice>
          <mc:Fallback>
            <p:pic>
              <p:nvPicPr>
                <p:cNvPr id="364" name="Freihand 363">
                  <a:extLst>
                    <a:ext uri="{FF2B5EF4-FFF2-40B4-BE49-F238E27FC236}">
                      <a16:creationId xmlns:a16="http://schemas.microsoft.com/office/drawing/2014/main" id="{BBA3C162-AC9F-4544-AD52-2D11F9E1D43A}"/>
                    </a:ext>
                  </a:extLst>
                </p:cNvPr>
                <p:cNvPicPr/>
                <p:nvPr/>
              </p:nvPicPr>
              <p:blipFill>
                <a:blip r:embed="rId570"/>
                <a:stretch>
                  <a:fillRect/>
                </a:stretch>
              </p:blipFill>
              <p:spPr>
                <a:xfrm>
                  <a:off x="10222181" y="3606512"/>
                  <a:ext cx="69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5" name="Freihand 364">
                  <a:extLst>
                    <a:ext uri="{FF2B5EF4-FFF2-40B4-BE49-F238E27FC236}">
                      <a16:creationId xmlns:a16="http://schemas.microsoft.com/office/drawing/2014/main" id="{90933299-03E6-4ED0-B8F7-EFB51865BC87}"/>
                    </a:ext>
                  </a:extLst>
                </p14:cNvPr>
                <p14:cNvContentPartPr/>
                <p14:nvPr/>
              </p14:nvContentPartPr>
              <p14:xfrm>
                <a:off x="10302461" y="3594272"/>
                <a:ext cx="123120" cy="58320"/>
              </p14:xfrm>
            </p:contentPart>
          </mc:Choice>
          <mc:Fallback>
            <p:pic>
              <p:nvPicPr>
                <p:cNvPr id="365" name="Freihand 364">
                  <a:extLst>
                    <a:ext uri="{FF2B5EF4-FFF2-40B4-BE49-F238E27FC236}">
                      <a16:creationId xmlns:a16="http://schemas.microsoft.com/office/drawing/2014/main" id="{90933299-03E6-4ED0-B8F7-EFB51865BC87}"/>
                    </a:ext>
                  </a:extLst>
                </p:cNvPr>
                <p:cNvPicPr/>
                <p:nvPr/>
              </p:nvPicPr>
              <p:blipFill>
                <a:blip r:embed="rId572"/>
                <a:stretch>
                  <a:fillRect/>
                </a:stretch>
              </p:blipFill>
              <p:spPr>
                <a:xfrm>
                  <a:off x="10298141" y="3589952"/>
                  <a:ext cx="131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6" name="Freihand 365">
                  <a:extLst>
                    <a:ext uri="{FF2B5EF4-FFF2-40B4-BE49-F238E27FC236}">
                      <a16:creationId xmlns:a16="http://schemas.microsoft.com/office/drawing/2014/main" id="{A429144F-3406-41AF-8244-FC1021733BD0}"/>
                    </a:ext>
                  </a:extLst>
                </p14:cNvPr>
                <p14:cNvContentPartPr/>
                <p14:nvPr/>
              </p14:nvContentPartPr>
              <p14:xfrm>
                <a:off x="10437461" y="3513272"/>
                <a:ext cx="176040" cy="132840"/>
              </p14:xfrm>
            </p:contentPart>
          </mc:Choice>
          <mc:Fallback>
            <p:pic>
              <p:nvPicPr>
                <p:cNvPr id="366" name="Freihand 365">
                  <a:extLst>
                    <a:ext uri="{FF2B5EF4-FFF2-40B4-BE49-F238E27FC236}">
                      <a16:creationId xmlns:a16="http://schemas.microsoft.com/office/drawing/2014/main" id="{A429144F-3406-41AF-8244-FC1021733BD0}"/>
                    </a:ext>
                  </a:extLst>
                </p:cNvPr>
                <p:cNvPicPr/>
                <p:nvPr/>
              </p:nvPicPr>
              <p:blipFill>
                <a:blip r:embed="rId574"/>
                <a:stretch>
                  <a:fillRect/>
                </a:stretch>
              </p:blipFill>
              <p:spPr>
                <a:xfrm>
                  <a:off x="10433141" y="3508952"/>
                  <a:ext cx="184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7" name="Freihand 366">
                  <a:extLst>
                    <a:ext uri="{FF2B5EF4-FFF2-40B4-BE49-F238E27FC236}">
                      <a16:creationId xmlns:a16="http://schemas.microsoft.com/office/drawing/2014/main" id="{79872CFA-E6C6-4D07-8E81-34E3279D4F17}"/>
                    </a:ext>
                  </a:extLst>
                </p14:cNvPr>
                <p14:cNvContentPartPr/>
                <p14:nvPr/>
              </p14:nvContentPartPr>
              <p14:xfrm>
                <a:off x="10407941" y="3536672"/>
                <a:ext cx="146880" cy="23760"/>
              </p14:xfrm>
            </p:contentPart>
          </mc:Choice>
          <mc:Fallback>
            <p:pic>
              <p:nvPicPr>
                <p:cNvPr id="367" name="Freihand 366">
                  <a:extLst>
                    <a:ext uri="{FF2B5EF4-FFF2-40B4-BE49-F238E27FC236}">
                      <a16:creationId xmlns:a16="http://schemas.microsoft.com/office/drawing/2014/main" id="{79872CFA-E6C6-4D07-8E81-34E3279D4F17}"/>
                    </a:ext>
                  </a:extLst>
                </p:cNvPr>
                <p:cNvPicPr/>
                <p:nvPr/>
              </p:nvPicPr>
              <p:blipFill>
                <a:blip r:embed="rId576"/>
                <a:stretch>
                  <a:fillRect/>
                </a:stretch>
              </p:blipFill>
              <p:spPr>
                <a:xfrm>
                  <a:off x="10403261" y="3532352"/>
                  <a:ext cx="155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9" name="Freihand 368">
                  <a:extLst>
                    <a:ext uri="{FF2B5EF4-FFF2-40B4-BE49-F238E27FC236}">
                      <a16:creationId xmlns:a16="http://schemas.microsoft.com/office/drawing/2014/main" id="{602E6123-CA70-410A-BED5-3E31AD47A9E4}"/>
                    </a:ext>
                  </a:extLst>
                </p14:cNvPr>
                <p14:cNvContentPartPr/>
                <p14:nvPr/>
              </p14:nvContentPartPr>
              <p14:xfrm>
                <a:off x="10720061" y="3546032"/>
                <a:ext cx="60120" cy="81720"/>
              </p14:xfrm>
            </p:contentPart>
          </mc:Choice>
          <mc:Fallback>
            <p:pic>
              <p:nvPicPr>
                <p:cNvPr id="369" name="Freihand 368">
                  <a:extLst>
                    <a:ext uri="{FF2B5EF4-FFF2-40B4-BE49-F238E27FC236}">
                      <a16:creationId xmlns:a16="http://schemas.microsoft.com/office/drawing/2014/main" id="{602E6123-CA70-410A-BED5-3E31AD47A9E4}"/>
                    </a:ext>
                  </a:extLst>
                </p:cNvPr>
                <p:cNvPicPr/>
                <p:nvPr/>
              </p:nvPicPr>
              <p:blipFill>
                <a:blip r:embed="rId578"/>
                <a:stretch>
                  <a:fillRect/>
                </a:stretch>
              </p:blipFill>
              <p:spPr>
                <a:xfrm>
                  <a:off x="10715741" y="3541712"/>
                  <a:ext cx="68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70" name="Freihand 369">
                  <a:extLst>
                    <a:ext uri="{FF2B5EF4-FFF2-40B4-BE49-F238E27FC236}">
                      <a16:creationId xmlns:a16="http://schemas.microsoft.com/office/drawing/2014/main" id="{B8920E77-806B-4A0A-9147-8CEDD26BE16D}"/>
                    </a:ext>
                  </a:extLst>
                </p14:cNvPr>
                <p14:cNvContentPartPr/>
                <p14:nvPr/>
              </p14:nvContentPartPr>
              <p14:xfrm>
                <a:off x="10749221" y="3491312"/>
                <a:ext cx="2880" cy="8280"/>
              </p14:xfrm>
            </p:contentPart>
          </mc:Choice>
          <mc:Fallback>
            <p:pic>
              <p:nvPicPr>
                <p:cNvPr id="370" name="Freihand 369">
                  <a:extLst>
                    <a:ext uri="{FF2B5EF4-FFF2-40B4-BE49-F238E27FC236}">
                      <a16:creationId xmlns:a16="http://schemas.microsoft.com/office/drawing/2014/main" id="{B8920E77-806B-4A0A-9147-8CEDD26BE16D}"/>
                    </a:ext>
                  </a:extLst>
                </p:cNvPr>
                <p:cNvPicPr/>
                <p:nvPr/>
              </p:nvPicPr>
              <p:blipFill>
                <a:blip r:embed="rId580"/>
                <a:stretch>
                  <a:fillRect/>
                </a:stretch>
              </p:blipFill>
              <p:spPr>
                <a:xfrm>
                  <a:off x="10744901" y="3486992"/>
                  <a:ext cx="11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1" name="Freihand 370">
                  <a:extLst>
                    <a:ext uri="{FF2B5EF4-FFF2-40B4-BE49-F238E27FC236}">
                      <a16:creationId xmlns:a16="http://schemas.microsoft.com/office/drawing/2014/main" id="{89F30236-8932-40B2-9088-35AAE268E07B}"/>
                    </a:ext>
                  </a:extLst>
                </p14:cNvPr>
                <p14:cNvContentPartPr/>
                <p14:nvPr/>
              </p14:nvContentPartPr>
              <p14:xfrm>
                <a:off x="10838501" y="3580952"/>
                <a:ext cx="45360" cy="61200"/>
              </p14:xfrm>
            </p:contentPart>
          </mc:Choice>
          <mc:Fallback>
            <p:pic>
              <p:nvPicPr>
                <p:cNvPr id="371" name="Freihand 370">
                  <a:extLst>
                    <a:ext uri="{FF2B5EF4-FFF2-40B4-BE49-F238E27FC236}">
                      <a16:creationId xmlns:a16="http://schemas.microsoft.com/office/drawing/2014/main" id="{89F30236-8932-40B2-9088-35AAE268E07B}"/>
                    </a:ext>
                  </a:extLst>
                </p:cNvPr>
                <p:cNvPicPr/>
                <p:nvPr/>
              </p:nvPicPr>
              <p:blipFill>
                <a:blip r:embed="rId582"/>
                <a:stretch>
                  <a:fillRect/>
                </a:stretch>
              </p:blipFill>
              <p:spPr>
                <a:xfrm>
                  <a:off x="10834181" y="3576632"/>
                  <a:ext cx="54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73" name="Freihand 372">
                  <a:extLst>
                    <a:ext uri="{FF2B5EF4-FFF2-40B4-BE49-F238E27FC236}">
                      <a16:creationId xmlns:a16="http://schemas.microsoft.com/office/drawing/2014/main" id="{C486FFE6-5CB3-4737-A16C-2C489468F13C}"/>
                    </a:ext>
                  </a:extLst>
                </p14:cNvPr>
                <p14:cNvContentPartPr/>
                <p14:nvPr/>
              </p14:nvContentPartPr>
              <p14:xfrm>
                <a:off x="10981061" y="3477272"/>
                <a:ext cx="38160" cy="139680"/>
              </p14:xfrm>
            </p:contentPart>
          </mc:Choice>
          <mc:Fallback>
            <p:pic>
              <p:nvPicPr>
                <p:cNvPr id="373" name="Freihand 372">
                  <a:extLst>
                    <a:ext uri="{FF2B5EF4-FFF2-40B4-BE49-F238E27FC236}">
                      <a16:creationId xmlns:a16="http://schemas.microsoft.com/office/drawing/2014/main" id="{C486FFE6-5CB3-4737-A16C-2C489468F13C}"/>
                    </a:ext>
                  </a:extLst>
                </p:cNvPr>
                <p:cNvPicPr/>
                <p:nvPr/>
              </p:nvPicPr>
              <p:blipFill>
                <a:blip r:embed="rId584"/>
                <a:stretch>
                  <a:fillRect/>
                </a:stretch>
              </p:blipFill>
              <p:spPr>
                <a:xfrm>
                  <a:off x="10976741" y="3472952"/>
                  <a:ext cx="46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74" name="Freihand 373">
                  <a:extLst>
                    <a:ext uri="{FF2B5EF4-FFF2-40B4-BE49-F238E27FC236}">
                      <a16:creationId xmlns:a16="http://schemas.microsoft.com/office/drawing/2014/main" id="{8E603026-5887-4FAA-B2B0-A55302D69358}"/>
                    </a:ext>
                  </a:extLst>
                </p14:cNvPr>
                <p14:cNvContentPartPr/>
                <p14:nvPr/>
              </p14:nvContentPartPr>
              <p14:xfrm>
                <a:off x="11057381" y="3476552"/>
                <a:ext cx="78120" cy="107640"/>
              </p14:xfrm>
            </p:contentPart>
          </mc:Choice>
          <mc:Fallback>
            <p:pic>
              <p:nvPicPr>
                <p:cNvPr id="374" name="Freihand 373">
                  <a:extLst>
                    <a:ext uri="{FF2B5EF4-FFF2-40B4-BE49-F238E27FC236}">
                      <a16:creationId xmlns:a16="http://schemas.microsoft.com/office/drawing/2014/main" id="{8E603026-5887-4FAA-B2B0-A55302D69358}"/>
                    </a:ext>
                  </a:extLst>
                </p:cNvPr>
                <p:cNvPicPr/>
                <p:nvPr/>
              </p:nvPicPr>
              <p:blipFill>
                <a:blip r:embed="rId586"/>
                <a:stretch>
                  <a:fillRect/>
                </a:stretch>
              </p:blipFill>
              <p:spPr>
                <a:xfrm>
                  <a:off x="11053061" y="3472232"/>
                  <a:ext cx="86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6" name="Freihand 375">
                  <a:extLst>
                    <a:ext uri="{FF2B5EF4-FFF2-40B4-BE49-F238E27FC236}">
                      <a16:creationId xmlns:a16="http://schemas.microsoft.com/office/drawing/2014/main" id="{D884CECF-A8F4-4F8F-8BCD-8C68CC5CE180}"/>
                    </a:ext>
                  </a:extLst>
                </p14:cNvPr>
                <p14:cNvContentPartPr/>
                <p14:nvPr/>
              </p14:nvContentPartPr>
              <p14:xfrm>
                <a:off x="11212541" y="3508232"/>
                <a:ext cx="6120" cy="72720"/>
              </p14:xfrm>
            </p:contentPart>
          </mc:Choice>
          <mc:Fallback>
            <p:pic>
              <p:nvPicPr>
                <p:cNvPr id="376" name="Freihand 375">
                  <a:extLst>
                    <a:ext uri="{FF2B5EF4-FFF2-40B4-BE49-F238E27FC236}">
                      <a16:creationId xmlns:a16="http://schemas.microsoft.com/office/drawing/2014/main" id="{D884CECF-A8F4-4F8F-8BCD-8C68CC5CE180}"/>
                    </a:ext>
                  </a:extLst>
                </p:cNvPr>
                <p:cNvPicPr/>
                <p:nvPr/>
              </p:nvPicPr>
              <p:blipFill>
                <a:blip r:embed="rId588"/>
                <a:stretch>
                  <a:fillRect/>
                </a:stretch>
              </p:blipFill>
              <p:spPr>
                <a:xfrm>
                  <a:off x="11208221" y="3503912"/>
                  <a:ext cx="14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7" name="Freihand 376">
                  <a:extLst>
                    <a:ext uri="{FF2B5EF4-FFF2-40B4-BE49-F238E27FC236}">
                      <a16:creationId xmlns:a16="http://schemas.microsoft.com/office/drawing/2014/main" id="{D7A331AB-5D02-4519-8BD7-EFAAE3964C8C}"/>
                    </a:ext>
                  </a:extLst>
                </p14:cNvPr>
                <p14:cNvContentPartPr/>
                <p14:nvPr/>
              </p14:nvContentPartPr>
              <p14:xfrm>
                <a:off x="11176541" y="3524792"/>
                <a:ext cx="84600" cy="8640"/>
              </p14:xfrm>
            </p:contentPart>
          </mc:Choice>
          <mc:Fallback>
            <p:pic>
              <p:nvPicPr>
                <p:cNvPr id="377" name="Freihand 376">
                  <a:extLst>
                    <a:ext uri="{FF2B5EF4-FFF2-40B4-BE49-F238E27FC236}">
                      <a16:creationId xmlns:a16="http://schemas.microsoft.com/office/drawing/2014/main" id="{D7A331AB-5D02-4519-8BD7-EFAAE3964C8C}"/>
                    </a:ext>
                  </a:extLst>
                </p:cNvPr>
                <p:cNvPicPr/>
                <p:nvPr/>
              </p:nvPicPr>
              <p:blipFill>
                <a:blip r:embed="rId590"/>
                <a:stretch>
                  <a:fillRect/>
                </a:stretch>
              </p:blipFill>
              <p:spPr>
                <a:xfrm>
                  <a:off x="11172221" y="3520472"/>
                  <a:ext cx="93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8" name="Freihand 377">
                  <a:extLst>
                    <a:ext uri="{FF2B5EF4-FFF2-40B4-BE49-F238E27FC236}">
                      <a16:creationId xmlns:a16="http://schemas.microsoft.com/office/drawing/2014/main" id="{166D792D-7CA2-4730-9052-FB1EC9C05AA6}"/>
                    </a:ext>
                  </a:extLst>
                </p14:cNvPr>
                <p14:cNvContentPartPr/>
                <p14:nvPr/>
              </p14:nvContentPartPr>
              <p14:xfrm>
                <a:off x="11270861" y="3479432"/>
                <a:ext cx="28800" cy="95760"/>
              </p14:xfrm>
            </p:contentPart>
          </mc:Choice>
          <mc:Fallback>
            <p:pic>
              <p:nvPicPr>
                <p:cNvPr id="378" name="Freihand 377">
                  <a:extLst>
                    <a:ext uri="{FF2B5EF4-FFF2-40B4-BE49-F238E27FC236}">
                      <a16:creationId xmlns:a16="http://schemas.microsoft.com/office/drawing/2014/main" id="{166D792D-7CA2-4730-9052-FB1EC9C05AA6}"/>
                    </a:ext>
                  </a:extLst>
                </p:cNvPr>
                <p:cNvPicPr/>
                <p:nvPr/>
              </p:nvPicPr>
              <p:blipFill>
                <a:blip r:embed="rId592"/>
                <a:stretch>
                  <a:fillRect/>
                </a:stretch>
              </p:blipFill>
              <p:spPr>
                <a:xfrm>
                  <a:off x="11266541" y="3475112"/>
                  <a:ext cx="374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9" name="Freihand 378">
                  <a:extLst>
                    <a:ext uri="{FF2B5EF4-FFF2-40B4-BE49-F238E27FC236}">
                      <a16:creationId xmlns:a16="http://schemas.microsoft.com/office/drawing/2014/main" id="{DE2D9FEE-786C-4904-BBF9-FB4EA5E1E8E4}"/>
                    </a:ext>
                  </a:extLst>
                </p14:cNvPr>
                <p14:cNvContentPartPr/>
                <p14:nvPr/>
              </p14:nvContentPartPr>
              <p14:xfrm>
                <a:off x="11294261" y="3477632"/>
                <a:ext cx="41400" cy="48960"/>
              </p14:xfrm>
            </p:contentPart>
          </mc:Choice>
          <mc:Fallback>
            <p:pic>
              <p:nvPicPr>
                <p:cNvPr id="379" name="Freihand 378">
                  <a:extLst>
                    <a:ext uri="{FF2B5EF4-FFF2-40B4-BE49-F238E27FC236}">
                      <a16:creationId xmlns:a16="http://schemas.microsoft.com/office/drawing/2014/main" id="{DE2D9FEE-786C-4904-BBF9-FB4EA5E1E8E4}"/>
                    </a:ext>
                  </a:extLst>
                </p:cNvPr>
                <p:cNvPicPr/>
                <p:nvPr/>
              </p:nvPicPr>
              <p:blipFill>
                <a:blip r:embed="rId594"/>
                <a:stretch>
                  <a:fillRect/>
                </a:stretch>
              </p:blipFill>
              <p:spPr>
                <a:xfrm>
                  <a:off x="11289941" y="3473312"/>
                  <a:ext cx="50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80" name="Freihand 379">
                  <a:extLst>
                    <a:ext uri="{FF2B5EF4-FFF2-40B4-BE49-F238E27FC236}">
                      <a16:creationId xmlns:a16="http://schemas.microsoft.com/office/drawing/2014/main" id="{C158E94D-CF36-4D73-873C-6E68AA558CD2}"/>
                    </a:ext>
                  </a:extLst>
                </p14:cNvPr>
                <p14:cNvContentPartPr/>
                <p14:nvPr/>
              </p14:nvContentPartPr>
              <p14:xfrm>
                <a:off x="11277701" y="3469712"/>
                <a:ext cx="97560" cy="108000"/>
              </p14:xfrm>
            </p:contentPart>
          </mc:Choice>
          <mc:Fallback>
            <p:pic>
              <p:nvPicPr>
                <p:cNvPr id="380" name="Freihand 379">
                  <a:extLst>
                    <a:ext uri="{FF2B5EF4-FFF2-40B4-BE49-F238E27FC236}">
                      <a16:creationId xmlns:a16="http://schemas.microsoft.com/office/drawing/2014/main" id="{C158E94D-CF36-4D73-873C-6E68AA558CD2}"/>
                    </a:ext>
                  </a:extLst>
                </p:cNvPr>
                <p:cNvPicPr/>
                <p:nvPr/>
              </p:nvPicPr>
              <p:blipFill>
                <a:blip r:embed="rId596"/>
                <a:stretch>
                  <a:fillRect/>
                </a:stretch>
              </p:blipFill>
              <p:spPr>
                <a:xfrm>
                  <a:off x="11273381" y="3465392"/>
                  <a:ext cx="106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81" name="Freihand 380">
                  <a:extLst>
                    <a:ext uri="{FF2B5EF4-FFF2-40B4-BE49-F238E27FC236}">
                      <a16:creationId xmlns:a16="http://schemas.microsoft.com/office/drawing/2014/main" id="{BC7C5FD0-53DE-490A-9F2A-C898F3B8A36A}"/>
                    </a:ext>
                  </a:extLst>
                </p14:cNvPr>
                <p14:cNvContentPartPr/>
                <p14:nvPr/>
              </p14:nvContentPartPr>
              <p14:xfrm>
                <a:off x="11302541" y="3557912"/>
                <a:ext cx="63360" cy="20880"/>
              </p14:xfrm>
            </p:contentPart>
          </mc:Choice>
          <mc:Fallback>
            <p:pic>
              <p:nvPicPr>
                <p:cNvPr id="381" name="Freihand 380">
                  <a:extLst>
                    <a:ext uri="{FF2B5EF4-FFF2-40B4-BE49-F238E27FC236}">
                      <a16:creationId xmlns:a16="http://schemas.microsoft.com/office/drawing/2014/main" id="{BC7C5FD0-53DE-490A-9F2A-C898F3B8A36A}"/>
                    </a:ext>
                  </a:extLst>
                </p:cNvPr>
                <p:cNvPicPr/>
                <p:nvPr/>
              </p:nvPicPr>
              <p:blipFill>
                <a:blip r:embed="rId598"/>
                <a:stretch>
                  <a:fillRect/>
                </a:stretch>
              </p:blipFill>
              <p:spPr>
                <a:xfrm>
                  <a:off x="11298221" y="3553592"/>
                  <a:ext cx="72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82" name="Freihand 381">
                  <a:extLst>
                    <a:ext uri="{FF2B5EF4-FFF2-40B4-BE49-F238E27FC236}">
                      <a16:creationId xmlns:a16="http://schemas.microsoft.com/office/drawing/2014/main" id="{0491C4F1-0D11-45B5-A92A-AD316075EB1C}"/>
                    </a:ext>
                  </a:extLst>
                </p14:cNvPr>
                <p14:cNvContentPartPr/>
                <p14:nvPr/>
              </p14:nvContentPartPr>
              <p14:xfrm>
                <a:off x="11434301" y="3462872"/>
                <a:ext cx="113760" cy="126360"/>
              </p14:xfrm>
            </p:contentPart>
          </mc:Choice>
          <mc:Fallback>
            <p:pic>
              <p:nvPicPr>
                <p:cNvPr id="382" name="Freihand 381">
                  <a:extLst>
                    <a:ext uri="{FF2B5EF4-FFF2-40B4-BE49-F238E27FC236}">
                      <a16:creationId xmlns:a16="http://schemas.microsoft.com/office/drawing/2014/main" id="{0491C4F1-0D11-45B5-A92A-AD316075EB1C}"/>
                    </a:ext>
                  </a:extLst>
                </p:cNvPr>
                <p:cNvPicPr/>
                <p:nvPr/>
              </p:nvPicPr>
              <p:blipFill>
                <a:blip r:embed="rId600"/>
                <a:stretch>
                  <a:fillRect/>
                </a:stretch>
              </p:blipFill>
              <p:spPr>
                <a:xfrm>
                  <a:off x="11429981" y="3458552"/>
                  <a:ext cx="122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3" name="Freihand 382">
                  <a:extLst>
                    <a:ext uri="{FF2B5EF4-FFF2-40B4-BE49-F238E27FC236}">
                      <a16:creationId xmlns:a16="http://schemas.microsoft.com/office/drawing/2014/main" id="{9814A8E9-6866-49A9-91AA-893460429007}"/>
                    </a:ext>
                  </a:extLst>
                </p14:cNvPr>
                <p14:cNvContentPartPr/>
                <p14:nvPr/>
              </p14:nvContentPartPr>
              <p14:xfrm>
                <a:off x="11482901" y="3434792"/>
                <a:ext cx="138600" cy="253080"/>
              </p14:xfrm>
            </p:contentPart>
          </mc:Choice>
          <mc:Fallback>
            <p:pic>
              <p:nvPicPr>
                <p:cNvPr id="383" name="Freihand 382">
                  <a:extLst>
                    <a:ext uri="{FF2B5EF4-FFF2-40B4-BE49-F238E27FC236}">
                      <a16:creationId xmlns:a16="http://schemas.microsoft.com/office/drawing/2014/main" id="{9814A8E9-6866-49A9-91AA-893460429007}"/>
                    </a:ext>
                  </a:extLst>
                </p:cNvPr>
                <p:cNvPicPr/>
                <p:nvPr/>
              </p:nvPicPr>
              <p:blipFill>
                <a:blip r:embed="rId602"/>
                <a:stretch>
                  <a:fillRect/>
                </a:stretch>
              </p:blipFill>
              <p:spPr>
                <a:xfrm>
                  <a:off x="11478581" y="3430472"/>
                  <a:ext cx="1472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15" name="Freihand 414">
                  <a:extLst>
                    <a:ext uri="{FF2B5EF4-FFF2-40B4-BE49-F238E27FC236}">
                      <a16:creationId xmlns:a16="http://schemas.microsoft.com/office/drawing/2014/main" id="{31801A05-99AF-4B5E-9995-74487A99BAA9}"/>
                    </a:ext>
                  </a:extLst>
                </p14:cNvPr>
                <p14:cNvContentPartPr/>
                <p14:nvPr/>
              </p14:nvContentPartPr>
              <p14:xfrm>
                <a:off x="8608661" y="3816752"/>
                <a:ext cx="127800" cy="2520"/>
              </p14:xfrm>
            </p:contentPart>
          </mc:Choice>
          <mc:Fallback>
            <p:pic>
              <p:nvPicPr>
                <p:cNvPr id="415" name="Freihand 414">
                  <a:extLst>
                    <a:ext uri="{FF2B5EF4-FFF2-40B4-BE49-F238E27FC236}">
                      <a16:creationId xmlns:a16="http://schemas.microsoft.com/office/drawing/2014/main" id="{31801A05-99AF-4B5E-9995-74487A99BAA9}"/>
                    </a:ext>
                  </a:extLst>
                </p:cNvPr>
                <p:cNvPicPr/>
                <p:nvPr/>
              </p:nvPicPr>
              <p:blipFill>
                <a:blip r:embed="rId604"/>
                <a:stretch>
                  <a:fillRect/>
                </a:stretch>
              </p:blipFill>
              <p:spPr>
                <a:xfrm>
                  <a:off x="8604341" y="3812432"/>
                  <a:ext cx="1364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16" name="Freihand 415">
                  <a:extLst>
                    <a:ext uri="{FF2B5EF4-FFF2-40B4-BE49-F238E27FC236}">
                      <a16:creationId xmlns:a16="http://schemas.microsoft.com/office/drawing/2014/main" id="{B957DC64-CC9D-418D-93EA-FEB9E2365936}"/>
                    </a:ext>
                  </a:extLst>
                </p14:cNvPr>
                <p14:cNvContentPartPr/>
                <p14:nvPr/>
              </p14:nvContentPartPr>
              <p14:xfrm>
                <a:off x="8720621" y="3760592"/>
                <a:ext cx="85320" cy="88920"/>
              </p14:xfrm>
            </p:contentPart>
          </mc:Choice>
          <mc:Fallback>
            <p:pic>
              <p:nvPicPr>
                <p:cNvPr id="416" name="Freihand 415">
                  <a:extLst>
                    <a:ext uri="{FF2B5EF4-FFF2-40B4-BE49-F238E27FC236}">
                      <a16:creationId xmlns:a16="http://schemas.microsoft.com/office/drawing/2014/main" id="{B957DC64-CC9D-418D-93EA-FEB9E2365936}"/>
                    </a:ext>
                  </a:extLst>
                </p:cNvPr>
                <p:cNvPicPr/>
                <p:nvPr/>
              </p:nvPicPr>
              <p:blipFill>
                <a:blip r:embed="rId606"/>
                <a:stretch>
                  <a:fillRect/>
                </a:stretch>
              </p:blipFill>
              <p:spPr>
                <a:xfrm>
                  <a:off x="8716301" y="3756272"/>
                  <a:ext cx="93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18" name="Freihand 417">
                  <a:extLst>
                    <a:ext uri="{FF2B5EF4-FFF2-40B4-BE49-F238E27FC236}">
                      <a16:creationId xmlns:a16="http://schemas.microsoft.com/office/drawing/2014/main" id="{BEAF055F-E924-475B-8B33-2C5250A4C7C5}"/>
                    </a:ext>
                  </a:extLst>
                </p14:cNvPr>
                <p14:cNvContentPartPr/>
                <p14:nvPr/>
              </p14:nvContentPartPr>
              <p14:xfrm>
                <a:off x="8917901" y="3703712"/>
                <a:ext cx="18360" cy="109080"/>
              </p14:xfrm>
            </p:contentPart>
          </mc:Choice>
          <mc:Fallback>
            <p:pic>
              <p:nvPicPr>
                <p:cNvPr id="418" name="Freihand 417">
                  <a:extLst>
                    <a:ext uri="{FF2B5EF4-FFF2-40B4-BE49-F238E27FC236}">
                      <a16:creationId xmlns:a16="http://schemas.microsoft.com/office/drawing/2014/main" id="{BEAF055F-E924-475B-8B33-2C5250A4C7C5}"/>
                    </a:ext>
                  </a:extLst>
                </p:cNvPr>
                <p:cNvPicPr/>
                <p:nvPr/>
              </p:nvPicPr>
              <p:blipFill>
                <a:blip r:embed="rId608"/>
                <a:stretch>
                  <a:fillRect/>
                </a:stretch>
              </p:blipFill>
              <p:spPr>
                <a:xfrm>
                  <a:off x="8913581" y="3699392"/>
                  <a:ext cx="27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19" name="Freihand 418">
                  <a:extLst>
                    <a:ext uri="{FF2B5EF4-FFF2-40B4-BE49-F238E27FC236}">
                      <a16:creationId xmlns:a16="http://schemas.microsoft.com/office/drawing/2014/main" id="{353B7383-2249-4B71-AC4A-3AABF6535BF0}"/>
                    </a:ext>
                  </a:extLst>
                </p14:cNvPr>
                <p14:cNvContentPartPr/>
                <p14:nvPr/>
              </p14:nvContentPartPr>
              <p14:xfrm>
                <a:off x="8858141" y="3685352"/>
                <a:ext cx="139680" cy="132480"/>
              </p14:xfrm>
            </p:contentPart>
          </mc:Choice>
          <mc:Fallback>
            <p:pic>
              <p:nvPicPr>
                <p:cNvPr id="419" name="Freihand 418">
                  <a:extLst>
                    <a:ext uri="{FF2B5EF4-FFF2-40B4-BE49-F238E27FC236}">
                      <a16:creationId xmlns:a16="http://schemas.microsoft.com/office/drawing/2014/main" id="{353B7383-2249-4B71-AC4A-3AABF6535BF0}"/>
                    </a:ext>
                  </a:extLst>
                </p:cNvPr>
                <p:cNvPicPr/>
                <p:nvPr/>
              </p:nvPicPr>
              <p:blipFill>
                <a:blip r:embed="rId610"/>
                <a:stretch>
                  <a:fillRect/>
                </a:stretch>
              </p:blipFill>
              <p:spPr>
                <a:xfrm>
                  <a:off x="8853821" y="3681032"/>
                  <a:ext cx="148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20" name="Freihand 419">
                  <a:extLst>
                    <a:ext uri="{FF2B5EF4-FFF2-40B4-BE49-F238E27FC236}">
                      <a16:creationId xmlns:a16="http://schemas.microsoft.com/office/drawing/2014/main" id="{412B1388-C35C-40FE-BBD4-414DD479724D}"/>
                    </a:ext>
                  </a:extLst>
                </p14:cNvPr>
                <p14:cNvContentPartPr/>
                <p14:nvPr/>
              </p14:nvContentPartPr>
              <p14:xfrm>
                <a:off x="9024101" y="3728912"/>
                <a:ext cx="29880" cy="79560"/>
              </p14:xfrm>
            </p:contentPart>
          </mc:Choice>
          <mc:Fallback>
            <p:pic>
              <p:nvPicPr>
                <p:cNvPr id="420" name="Freihand 419">
                  <a:extLst>
                    <a:ext uri="{FF2B5EF4-FFF2-40B4-BE49-F238E27FC236}">
                      <a16:creationId xmlns:a16="http://schemas.microsoft.com/office/drawing/2014/main" id="{412B1388-C35C-40FE-BBD4-414DD479724D}"/>
                    </a:ext>
                  </a:extLst>
                </p:cNvPr>
                <p:cNvPicPr/>
                <p:nvPr/>
              </p:nvPicPr>
              <p:blipFill>
                <a:blip r:embed="rId612"/>
                <a:stretch>
                  <a:fillRect/>
                </a:stretch>
              </p:blipFill>
              <p:spPr>
                <a:xfrm>
                  <a:off x="9019781" y="3724592"/>
                  <a:ext cx="38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21" name="Freihand 420">
                  <a:extLst>
                    <a:ext uri="{FF2B5EF4-FFF2-40B4-BE49-F238E27FC236}">
                      <a16:creationId xmlns:a16="http://schemas.microsoft.com/office/drawing/2014/main" id="{2EF03C9A-9051-49C0-9A6C-62D689199C30}"/>
                    </a:ext>
                  </a:extLst>
                </p14:cNvPr>
                <p14:cNvContentPartPr/>
                <p14:nvPr/>
              </p14:nvContentPartPr>
              <p14:xfrm>
                <a:off x="9077021" y="3683552"/>
                <a:ext cx="106920" cy="134280"/>
              </p14:xfrm>
            </p:contentPart>
          </mc:Choice>
          <mc:Fallback>
            <p:pic>
              <p:nvPicPr>
                <p:cNvPr id="421" name="Freihand 420">
                  <a:extLst>
                    <a:ext uri="{FF2B5EF4-FFF2-40B4-BE49-F238E27FC236}">
                      <a16:creationId xmlns:a16="http://schemas.microsoft.com/office/drawing/2014/main" id="{2EF03C9A-9051-49C0-9A6C-62D689199C30}"/>
                    </a:ext>
                  </a:extLst>
                </p:cNvPr>
                <p:cNvPicPr/>
                <p:nvPr/>
              </p:nvPicPr>
              <p:blipFill>
                <a:blip r:embed="rId614"/>
                <a:stretch>
                  <a:fillRect/>
                </a:stretch>
              </p:blipFill>
              <p:spPr>
                <a:xfrm>
                  <a:off x="9072701" y="3679232"/>
                  <a:ext cx="115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22" name="Freihand 421">
                  <a:extLst>
                    <a:ext uri="{FF2B5EF4-FFF2-40B4-BE49-F238E27FC236}">
                      <a16:creationId xmlns:a16="http://schemas.microsoft.com/office/drawing/2014/main" id="{0CC0095E-CBD8-4157-9F39-EB4042D1835E}"/>
                    </a:ext>
                  </a:extLst>
                </p14:cNvPr>
                <p14:cNvContentPartPr/>
                <p14:nvPr/>
              </p14:nvContentPartPr>
              <p14:xfrm>
                <a:off x="9171701" y="3703712"/>
                <a:ext cx="62280" cy="107640"/>
              </p14:xfrm>
            </p:contentPart>
          </mc:Choice>
          <mc:Fallback>
            <p:pic>
              <p:nvPicPr>
                <p:cNvPr id="422" name="Freihand 421">
                  <a:extLst>
                    <a:ext uri="{FF2B5EF4-FFF2-40B4-BE49-F238E27FC236}">
                      <a16:creationId xmlns:a16="http://schemas.microsoft.com/office/drawing/2014/main" id="{0CC0095E-CBD8-4157-9F39-EB4042D1835E}"/>
                    </a:ext>
                  </a:extLst>
                </p:cNvPr>
                <p:cNvPicPr/>
                <p:nvPr/>
              </p:nvPicPr>
              <p:blipFill>
                <a:blip r:embed="rId616"/>
                <a:stretch>
                  <a:fillRect/>
                </a:stretch>
              </p:blipFill>
              <p:spPr>
                <a:xfrm>
                  <a:off x="9167381" y="3699392"/>
                  <a:ext cx="70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23" name="Freihand 422">
                  <a:extLst>
                    <a:ext uri="{FF2B5EF4-FFF2-40B4-BE49-F238E27FC236}">
                      <a16:creationId xmlns:a16="http://schemas.microsoft.com/office/drawing/2014/main" id="{6F86888D-9FB9-4F59-9DAF-18C321A43B2A}"/>
                    </a:ext>
                  </a:extLst>
                </p14:cNvPr>
                <p14:cNvContentPartPr/>
                <p14:nvPr/>
              </p14:nvContentPartPr>
              <p14:xfrm>
                <a:off x="9282941" y="3737192"/>
                <a:ext cx="65160" cy="71640"/>
              </p14:xfrm>
            </p:contentPart>
          </mc:Choice>
          <mc:Fallback>
            <p:pic>
              <p:nvPicPr>
                <p:cNvPr id="423" name="Freihand 422">
                  <a:extLst>
                    <a:ext uri="{FF2B5EF4-FFF2-40B4-BE49-F238E27FC236}">
                      <a16:creationId xmlns:a16="http://schemas.microsoft.com/office/drawing/2014/main" id="{6F86888D-9FB9-4F59-9DAF-18C321A43B2A}"/>
                    </a:ext>
                  </a:extLst>
                </p:cNvPr>
                <p:cNvPicPr/>
                <p:nvPr/>
              </p:nvPicPr>
              <p:blipFill>
                <a:blip r:embed="rId618"/>
                <a:stretch>
                  <a:fillRect/>
                </a:stretch>
              </p:blipFill>
              <p:spPr>
                <a:xfrm>
                  <a:off x="9278621" y="3732872"/>
                  <a:ext cx="73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24" name="Freihand 423">
                  <a:extLst>
                    <a:ext uri="{FF2B5EF4-FFF2-40B4-BE49-F238E27FC236}">
                      <a16:creationId xmlns:a16="http://schemas.microsoft.com/office/drawing/2014/main" id="{72C01CFB-F285-4662-ADA4-DE41BD7F4716}"/>
                    </a:ext>
                  </a:extLst>
                </p14:cNvPr>
                <p14:cNvContentPartPr/>
                <p14:nvPr/>
              </p14:nvContentPartPr>
              <p14:xfrm>
                <a:off x="9467981" y="3688952"/>
                <a:ext cx="132120" cy="123480"/>
              </p14:xfrm>
            </p:contentPart>
          </mc:Choice>
          <mc:Fallback>
            <p:pic>
              <p:nvPicPr>
                <p:cNvPr id="424" name="Freihand 423">
                  <a:extLst>
                    <a:ext uri="{FF2B5EF4-FFF2-40B4-BE49-F238E27FC236}">
                      <a16:creationId xmlns:a16="http://schemas.microsoft.com/office/drawing/2014/main" id="{72C01CFB-F285-4662-ADA4-DE41BD7F4716}"/>
                    </a:ext>
                  </a:extLst>
                </p:cNvPr>
                <p:cNvPicPr/>
                <p:nvPr/>
              </p:nvPicPr>
              <p:blipFill>
                <a:blip r:embed="rId620"/>
                <a:stretch>
                  <a:fillRect/>
                </a:stretch>
              </p:blipFill>
              <p:spPr>
                <a:xfrm>
                  <a:off x="9463661" y="3684632"/>
                  <a:ext cx="140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25" name="Freihand 424">
                  <a:extLst>
                    <a:ext uri="{FF2B5EF4-FFF2-40B4-BE49-F238E27FC236}">
                      <a16:creationId xmlns:a16="http://schemas.microsoft.com/office/drawing/2014/main" id="{1A2115E4-FBBC-4DE9-B52F-E6161B3F1B09}"/>
                    </a:ext>
                  </a:extLst>
                </p14:cNvPr>
                <p14:cNvContentPartPr/>
                <p14:nvPr/>
              </p14:nvContentPartPr>
              <p14:xfrm>
                <a:off x="9624221" y="3750512"/>
                <a:ext cx="12600" cy="34560"/>
              </p14:xfrm>
            </p:contentPart>
          </mc:Choice>
          <mc:Fallback>
            <p:pic>
              <p:nvPicPr>
                <p:cNvPr id="425" name="Freihand 424">
                  <a:extLst>
                    <a:ext uri="{FF2B5EF4-FFF2-40B4-BE49-F238E27FC236}">
                      <a16:creationId xmlns:a16="http://schemas.microsoft.com/office/drawing/2014/main" id="{1A2115E4-FBBC-4DE9-B52F-E6161B3F1B09}"/>
                    </a:ext>
                  </a:extLst>
                </p:cNvPr>
                <p:cNvPicPr/>
                <p:nvPr/>
              </p:nvPicPr>
              <p:blipFill>
                <a:blip r:embed="rId622"/>
                <a:stretch>
                  <a:fillRect/>
                </a:stretch>
              </p:blipFill>
              <p:spPr>
                <a:xfrm>
                  <a:off x="9619901" y="3746192"/>
                  <a:ext cx="21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26" name="Freihand 425">
                  <a:extLst>
                    <a:ext uri="{FF2B5EF4-FFF2-40B4-BE49-F238E27FC236}">
                      <a16:creationId xmlns:a16="http://schemas.microsoft.com/office/drawing/2014/main" id="{D2E90195-31FB-4F98-9EAA-7550A9F20E0D}"/>
                    </a:ext>
                  </a:extLst>
                </p14:cNvPr>
                <p14:cNvContentPartPr/>
                <p14:nvPr/>
              </p14:nvContentPartPr>
              <p14:xfrm>
                <a:off x="9543941" y="3724952"/>
                <a:ext cx="166320" cy="88200"/>
              </p14:xfrm>
            </p:contentPart>
          </mc:Choice>
          <mc:Fallback>
            <p:pic>
              <p:nvPicPr>
                <p:cNvPr id="426" name="Freihand 425">
                  <a:extLst>
                    <a:ext uri="{FF2B5EF4-FFF2-40B4-BE49-F238E27FC236}">
                      <a16:creationId xmlns:a16="http://schemas.microsoft.com/office/drawing/2014/main" id="{D2E90195-31FB-4F98-9EAA-7550A9F20E0D}"/>
                    </a:ext>
                  </a:extLst>
                </p:cNvPr>
                <p:cNvPicPr/>
                <p:nvPr/>
              </p:nvPicPr>
              <p:blipFill>
                <a:blip r:embed="rId624"/>
                <a:stretch>
                  <a:fillRect/>
                </a:stretch>
              </p:blipFill>
              <p:spPr>
                <a:xfrm>
                  <a:off x="9539621" y="3720632"/>
                  <a:ext cx="174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27" name="Freihand 426">
                  <a:extLst>
                    <a:ext uri="{FF2B5EF4-FFF2-40B4-BE49-F238E27FC236}">
                      <a16:creationId xmlns:a16="http://schemas.microsoft.com/office/drawing/2014/main" id="{2DAA9038-CD8D-4F15-8F0E-9CDF8C82D41D}"/>
                    </a:ext>
                  </a:extLst>
                </p14:cNvPr>
                <p14:cNvContentPartPr/>
                <p14:nvPr/>
              </p14:nvContentPartPr>
              <p14:xfrm>
                <a:off x="9700901" y="3657632"/>
                <a:ext cx="18360" cy="57240"/>
              </p14:xfrm>
            </p:contentPart>
          </mc:Choice>
          <mc:Fallback>
            <p:pic>
              <p:nvPicPr>
                <p:cNvPr id="427" name="Freihand 426">
                  <a:extLst>
                    <a:ext uri="{FF2B5EF4-FFF2-40B4-BE49-F238E27FC236}">
                      <a16:creationId xmlns:a16="http://schemas.microsoft.com/office/drawing/2014/main" id="{2DAA9038-CD8D-4F15-8F0E-9CDF8C82D41D}"/>
                    </a:ext>
                  </a:extLst>
                </p:cNvPr>
                <p:cNvPicPr/>
                <p:nvPr/>
              </p:nvPicPr>
              <p:blipFill>
                <a:blip r:embed="rId626"/>
                <a:stretch>
                  <a:fillRect/>
                </a:stretch>
              </p:blipFill>
              <p:spPr>
                <a:xfrm>
                  <a:off x="9696581" y="3653312"/>
                  <a:ext cx="27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28" name="Freihand 427">
                  <a:extLst>
                    <a:ext uri="{FF2B5EF4-FFF2-40B4-BE49-F238E27FC236}">
                      <a16:creationId xmlns:a16="http://schemas.microsoft.com/office/drawing/2014/main" id="{13DFA362-9F90-4B34-95C3-A9C1B2B2BEBD}"/>
                    </a:ext>
                  </a:extLst>
                </p14:cNvPr>
                <p14:cNvContentPartPr/>
                <p14:nvPr/>
              </p14:nvContentPartPr>
              <p14:xfrm>
                <a:off x="9741221" y="3701192"/>
                <a:ext cx="406440" cy="177120"/>
              </p14:xfrm>
            </p:contentPart>
          </mc:Choice>
          <mc:Fallback>
            <p:pic>
              <p:nvPicPr>
                <p:cNvPr id="428" name="Freihand 427">
                  <a:extLst>
                    <a:ext uri="{FF2B5EF4-FFF2-40B4-BE49-F238E27FC236}">
                      <a16:creationId xmlns:a16="http://schemas.microsoft.com/office/drawing/2014/main" id="{13DFA362-9F90-4B34-95C3-A9C1B2B2BEBD}"/>
                    </a:ext>
                  </a:extLst>
                </p:cNvPr>
                <p:cNvPicPr/>
                <p:nvPr/>
              </p:nvPicPr>
              <p:blipFill>
                <a:blip r:embed="rId628"/>
                <a:stretch>
                  <a:fillRect/>
                </a:stretch>
              </p:blipFill>
              <p:spPr>
                <a:xfrm>
                  <a:off x="9736901" y="3696872"/>
                  <a:ext cx="4150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29" name="Freihand 428">
                  <a:extLst>
                    <a:ext uri="{FF2B5EF4-FFF2-40B4-BE49-F238E27FC236}">
                      <a16:creationId xmlns:a16="http://schemas.microsoft.com/office/drawing/2014/main" id="{7AD8FCA0-765E-49FE-B550-88B4AEA7E697}"/>
                    </a:ext>
                  </a:extLst>
                </p14:cNvPr>
                <p14:cNvContentPartPr/>
                <p14:nvPr/>
              </p14:nvContentPartPr>
              <p14:xfrm>
                <a:off x="10288061" y="3722792"/>
                <a:ext cx="189360" cy="70200"/>
              </p14:xfrm>
            </p:contentPart>
          </mc:Choice>
          <mc:Fallback>
            <p:pic>
              <p:nvPicPr>
                <p:cNvPr id="429" name="Freihand 428">
                  <a:extLst>
                    <a:ext uri="{FF2B5EF4-FFF2-40B4-BE49-F238E27FC236}">
                      <a16:creationId xmlns:a16="http://schemas.microsoft.com/office/drawing/2014/main" id="{7AD8FCA0-765E-49FE-B550-88B4AEA7E697}"/>
                    </a:ext>
                  </a:extLst>
                </p:cNvPr>
                <p:cNvPicPr/>
                <p:nvPr/>
              </p:nvPicPr>
              <p:blipFill>
                <a:blip r:embed="rId630"/>
                <a:stretch>
                  <a:fillRect/>
                </a:stretch>
              </p:blipFill>
              <p:spPr>
                <a:xfrm>
                  <a:off x="10283741" y="3718472"/>
                  <a:ext cx="198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30" name="Freihand 429">
                  <a:extLst>
                    <a:ext uri="{FF2B5EF4-FFF2-40B4-BE49-F238E27FC236}">
                      <a16:creationId xmlns:a16="http://schemas.microsoft.com/office/drawing/2014/main" id="{98BD2A40-1DCD-42C1-AAB9-DB37A8E2A9F9}"/>
                    </a:ext>
                  </a:extLst>
                </p14:cNvPr>
                <p14:cNvContentPartPr/>
                <p14:nvPr/>
              </p14:nvContentPartPr>
              <p14:xfrm>
                <a:off x="10488221" y="3749432"/>
                <a:ext cx="82800" cy="44280"/>
              </p14:xfrm>
            </p:contentPart>
          </mc:Choice>
          <mc:Fallback>
            <p:pic>
              <p:nvPicPr>
                <p:cNvPr id="430" name="Freihand 429">
                  <a:extLst>
                    <a:ext uri="{FF2B5EF4-FFF2-40B4-BE49-F238E27FC236}">
                      <a16:creationId xmlns:a16="http://schemas.microsoft.com/office/drawing/2014/main" id="{98BD2A40-1DCD-42C1-AAB9-DB37A8E2A9F9}"/>
                    </a:ext>
                  </a:extLst>
                </p:cNvPr>
                <p:cNvPicPr/>
                <p:nvPr/>
              </p:nvPicPr>
              <p:blipFill>
                <a:blip r:embed="rId632"/>
                <a:stretch>
                  <a:fillRect/>
                </a:stretch>
              </p:blipFill>
              <p:spPr>
                <a:xfrm>
                  <a:off x="10483901" y="3745112"/>
                  <a:ext cx="914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31" name="Freihand 430">
                  <a:extLst>
                    <a:ext uri="{FF2B5EF4-FFF2-40B4-BE49-F238E27FC236}">
                      <a16:creationId xmlns:a16="http://schemas.microsoft.com/office/drawing/2014/main" id="{D9D41A8B-AA21-49CA-AB1C-FF30272562E6}"/>
                    </a:ext>
                  </a:extLst>
                </p14:cNvPr>
                <p14:cNvContentPartPr/>
                <p14:nvPr/>
              </p14:nvContentPartPr>
              <p14:xfrm>
                <a:off x="10596581" y="3675272"/>
                <a:ext cx="217080" cy="115200"/>
              </p14:xfrm>
            </p:contentPart>
          </mc:Choice>
          <mc:Fallback>
            <p:pic>
              <p:nvPicPr>
                <p:cNvPr id="431" name="Freihand 430">
                  <a:extLst>
                    <a:ext uri="{FF2B5EF4-FFF2-40B4-BE49-F238E27FC236}">
                      <a16:creationId xmlns:a16="http://schemas.microsoft.com/office/drawing/2014/main" id="{D9D41A8B-AA21-49CA-AB1C-FF30272562E6}"/>
                    </a:ext>
                  </a:extLst>
                </p:cNvPr>
                <p:cNvPicPr/>
                <p:nvPr/>
              </p:nvPicPr>
              <p:blipFill>
                <a:blip r:embed="rId634"/>
                <a:stretch>
                  <a:fillRect/>
                </a:stretch>
              </p:blipFill>
              <p:spPr>
                <a:xfrm>
                  <a:off x="10592261" y="3670952"/>
                  <a:ext cx="225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32" name="Freihand 431">
                  <a:extLst>
                    <a:ext uri="{FF2B5EF4-FFF2-40B4-BE49-F238E27FC236}">
                      <a16:creationId xmlns:a16="http://schemas.microsoft.com/office/drawing/2014/main" id="{735A6427-393C-4709-9A6F-2F2BBF6CEC14}"/>
                    </a:ext>
                  </a:extLst>
                </p14:cNvPr>
                <p14:cNvContentPartPr/>
                <p14:nvPr/>
              </p14:nvContentPartPr>
              <p14:xfrm>
                <a:off x="10923821" y="3798032"/>
                <a:ext cx="360" cy="360"/>
              </p14:xfrm>
            </p:contentPart>
          </mc:Choice>
          <mc:Fallback>
            <p:pic>
              <p:nvPicPr>
                <p:cNvPr id="432" name="Freihand 431">
                  <a:extLst>
                    <a:ext uri="{FF2B5EF4-FFF2-40B4-BE49-F238E27FC236}">
                      <a16:creationId xmlns:a16="http://schemas.microsoft.com/office/drawing/2014/main" id="{735A6427-393C-4709-9A6F-2F2BBF6CEC14}"/>
                    </a:ext>
                  </a:extLst>
                </p:cNvPr>
                <p:cNvPicPr/>
                <p:nvPr/>
              </p:nvPicPr>
              <p:blipFill>
                <a:blip r:embed="rId112"/>
                <a:stretch>
                  <a:fillRect/>
                </a:stretch>
              </p:blipFill>
              <p:spPr>
                <a:xfrm>
                  <a:off x="10919501" y="3793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33" name="Freihand 432">
                  <a:extLst>
                    <a:ext uri="{FF2B5EF4-FFF2-40B4-BE49-F238E27FC236}">
                      <a16:creationId xmlns:a16="http://schemas.microsoft.com/office/drawing/2014/main" id="{04CE8207-C401-4498-8F47-42FCA1083615}"/>
                    </a:ext>
                  </a:extLst>
                </p14:cNvPr>
                <p14:cNvContentPartPr/>
                <p14:nvPr/>
              </p14:nvContentPartPr>
              <p14:xfrm>
                <a:off x="10956581" y="3718832"/>
                <a:ext cx="249840" cy="87480"/>
              </p14:xfrm>
            </p:contentPart>
          </mc:Choice>
          <mc:Fallback>
            <p:pic>
              <p:nvPicPr>
                <p:cNvPr id="433" name="Freihand 432">
                  <a:extLst>
                    <a:ext uri="{FF2B5EF4-FFF2-40B4-BE49-F238E27FC236}">
                      <a16:creationId xmlns:a16="http://schemas.microsoft.com/office/drawing/2014/main" id="{04CE8207-C401-4498-8F47-42FCA1083615}"/>
                    </a:ext>
                  </a:extLst>
                </p:cNvPr>
                <p:cNvPicPr/>
                <p:nvPr/>
              </p:nvPicPr>
              <p:blipFill>
                <a:blip r:embed="rId637"/>
                <a:stretch>
                  <a:fillRect/>
                </a:stretch>
              </p:blipFill>
              <p:spPr>
                <a:xfrm>
                  <a:off x="10952261" y="3714512"/>
                  <a:ext cx="258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34" name="Freihand 433">
                  <a:extLst>
                    <a:ext uri="{FF2B5EF4-FFF2-40B4-BE49-F238E27FC236}">
                      <a16:creationId xmlns:a16="http://schemas.microsoft.com/office/drawing/2014/main" id="{DF66689F-512D-47D1-A957-BF5A3D458FD9}"/>
                    </a:ext>
                  </a:extLst>
                </p14:cNvPr>
                <p14:cNvContentPartPr/>
                <p14:nvPr/>
              </p14:nvContentPartPr>
              <p14:xfrm>
                <a:off x="11193101" y="3731432"/>
                <a:ext cx="162360" cy="47520"/>
              </p14:xfrm>
            </p:contentPart>
          </mc:Choice>
          <mc:Fallback>
            <p:pic>
              <p:nvPicPr>
                <p:cNvPr id="434" name="Freihand 433">
                  <a:extLst>
                    <a:ext uri="{FF2B5EF4-FFF2-40B4-BE49-F238E27FC236}">
                      <a16:creationId xmlns:a16="http://schemas.microsoft.com/office/drawing/2014/main" id="{DF66689F-512D-47D1-A957-BF5A3D458FD9}"/>
                    </a:ext>
                  </a:extLst>
                </p:cNvPr>
                <p:cNvPicPr/>
                <p:nvPr/>
              </p:nvPicPr>
              <p:blipFill>
                <a:blip r:embed="rId639"/>
                <a:stretch>
                  <a:fillRect/>
                </a:stretch>
              </p:blipFill>
              <p:spPr>
                <a:xfrm>
                  <a:off x="11188781" y="3727112"/>
                  <a:ext cx="1710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35" name="Freihand 434">
                  <a:extLst>
                    <a:ext uri="{FF2B5EF4-FFF2-40B4-BE49-F238E27FC236}">
                      <a16:creationId xmlns:a16="http://schemas.microsoft.com/office/drawing/2014/main" id="{391E9DAB-C2F7-4B98-9BD4-EF4C7FF84F50}"/>
                    </a:ext>
                  </a:extLst>
                </p14:cNvPr>
                <p14:cNvContentPartPr/>
                <p14:nvPr/>
              </p14:nvContentPartPr>
              <p14:xfrm>
                <a:off x="11551301" y="3643232"/>
                <a:ext cx="297720" cy="172080"/>
              </p14:xfrm>
            </p:contentPart>
          </mc:Choice>
          <mc:Fallback>
            <p:pic>
              <p:nvPicPr>
                <p:cNvPr id="435" name="Freihand 434">
                  <a:extLst>
                    <a:ext uri="{FF2B5EF4-FFF2-40B4-BE49-F238E27FC236}">
                      <a16:creationId xmlns:a16="http://schemas.microsoft.com/office/drawing/2014/main" id="{391E9DAB-C2F7-4B98-9BD4-EF4C7FF84F50}"/>
                    </a:ext>
                  </a:extLst>
                </p:cNvPr>
                <p:cNvPicPr/>
                <p:nvPr/>
              </p:nvPicPr>
              <p:blipFill>
                <a:blip r:embed="rId641"/>
                <a:stretch>
                  <a:fillRect/>
                </a:stretch>
              </p:blipFill>
              <p:spPr>
                <a:xfrm>
                  <a:off x="11546981" y="3638912"/>
                  <a:ext cx="3063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36" name="Freihand 435">
                  <a:extLst>
                    <a:ext uri="{FF2B5EF4-FFF2-40B4-BE49-F238E27FC236}">
                      <a16:creationId xmlns:a16="http://schemas.microsoft.com/office/drawing/2014/main" id="{11B349BE-69CE-4965-B0CF-29A600327952}"/>
                    </a:ext>
                  </a:extLst>
                </p14:cNvPr>
                <p14:cNvContentPartPr/>
                <p14:nvPr/>
              </p14:nvContentPartPr>
              <p14:xfrm>
                <a:off x="11753621" y="3609392"/>
                <a:ext cx="80640" cy="19080"/>
              </p14:xfrm>
            </p:contentPart>
          </mc:Choice>
          <mc:Fallback>
            <p:pic>
              <p:nvPicPr>
                <p:cNvPr id="436" name="Freihand 435">
                  <a:extLst>
                    <a:ext uri="{FF2B5EF4-FFF2-40B4-BE49-F238E27FC236}">
                      <a16:creationId xmlns:a16="http://schemas.microsoft.com/office/drawing/2014/main" id="{11B349BE-69CE-4965-B0CF-29A600327952}"/>
                    </a:ext>
                  </a:extLst>
                </p:cNvPr>
                <p:cNvPicPr/>
                <p:nvPr/>
              </p:nvPicPr>
              <p:blipFill>
                <a:blip r:embed="rId643"/>
                <a:stretch>
                  <a:fillRect/>
                </a:stretch>
              </p:blipFill>
              <p:spPr>
                <a:xfrm>
                  <a:off x="11749301" y="3605072"/>
                  <a:ext cx="89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38" name="Freihand 437">
                  <a:extLst>
                    <a:ext uri="{FF2B5EF4-FFF2-40B4-BE49-F238E27FC236}">
                      <a16:creationId xmlns:a16="http://schemas.microsoft.com/office/drawing/2014/main" id="{CDB76B88-8BF6-449E-8040-9D497FD78403}"/>
                    </a:ext>
                  </a:extLst>
                </p14:cNvPr>
                <p14:cNvContentPartPr/>
                <p14:nvPr/>
              </p14:nvContentPartPr>
              <p14:xfrm>
                <a:off x="8314181" y="4010072"/>
                <a:ext cx="146880" cy="109080"/>
              </p14:xfrm>
            </p:contentPart>
          </mc:Choice>
          <mc:Fallback>
            <p:pic>
              <p:nvPicPr>
                <p:cNvPr id="438" name="Freihand 437">
                  <a:extLst>
                    <a:ext uri="{FF2B5EF4-FFF2-40B4-BE49-F238E27FC236}">
                      <a16:creationId xmlns:a16="http://schemas.microsoft.com/office/drawing/2014/main" id="{CDB76B88-8BF6-449E-8040-9D497FD78403}"/>
                    </a:ext>
                  </a:extLst>
                </p:cNvPr>
                <p:cNvPicPr/>
                <p:nvPr/>
              </p:nvPicPr>
              <p:blipFill>
                <a:blip r:embed="rId645"/>
                <a:stretch>
                  <a:fillRect/>
                </a:stretch>
              </p:blipFill>
              <p:spPr>
                <a:xfrm>
                  <a:off x="8309861" y="4005752"/>
                  <a:ext cx="155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39" name="Freihand 438">
                  <a:extLst>
                    <a:ext uri="{FF2B5EF4-FFF2-40B4-BE49-F238E27FC236}">
                      <a16:creationId xmlns:a16="http://schemas.microsoft.com/office/drawing/2014/main" id="{0FF87DC4-1FAD-4D88-9400-09F16674480C}"/>
                    </a:ext>
                  </a:extLst>
                </p14:cNvPr>
                <p14:cNvContentPartPr/>
                <p14:nvPr/>
              </p14:nvContentPartPr>
              <p14:xfrm>
                <a:off x="8424341" y="4044632"/>
                <a:ext cx="25920" cy="45360"/>
              </p14:xfrm>
            </p:contentPart>
          </mc:Choice>
          <mc:Fallback>
            <p:pic>
              <p:nvPicPr>
                <p:cNvPr id="439" name="Freihand 438">
                  <a:extLst>
                    <a:ext uri="{FF2B5EF4-FFF2-40B4-BE49-F238E27FC236}">
                      <a16:creationId xmlns:a16="http://schemas.microsoft.com/office/drawing/2014/main" id="{0FF87DC4-1FAD-4D88-9400-09F16674480C}"/>
                    </a:ext>
                  </a:extLst>
                </p:cNvPr>
                <p:cNvPicPr/>
                <p:nvPr/>
              </p:nvPicPr>
              <p:blipFill>
                <a:blip r:embed="rId647"/>
                <a:stretch>
                  <a:fillRect/>
                </a:stretch>
              </p:blipFill>
              <p:spPr>
                <a:xfrm>
                  <a:off x="8420021" y="4040312"/>
                  <a:ext cx="34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40" name="Freihand 439">
                  <a:extLst>
                    <a:ext uri="{FF2B5EF4-FFF2-40B4-BE49-F238E27FC236}">
                      <a16:creationId xmlns:a16="http://schemas.microsoft.com/office/drawing/2014/main" id="{5EC09F94-82D7-43B1-8E25-BBCCD37A8371}"/>
                    </a:ext>
                  </a:extLst>
                </p14:cNvPr>
                <p14:cNvContentPartPr/>
                <p14:nvPr/>
              </p14:nvContentPartPr>
              <p14:xfrm>
                <a:off x="8474021" y="3904232"/>
                <a:ext cx="101520" cy="216360"/>
              </p14:xfrm>
            </p:contentPart>
          </mc:Choice>
          <mc:Fallback>
            <p:pic>
              <p:nvPicPr>
                <p:cNvPr id="440" name="Freihand 439">
                  <a:extLst>
                    <a:ext uri="{FF2B5EF4-FFF2-40B4-BE49-F238E27FC236}">
                      <a16:creationId xmlns:a16="http://schemas.microsoft.com/office/drawing/2014/main" id="{5EC09F94-82D7-43B1-8E25-BBCCD37A8371}"/>
                    </a:ext>
                  </a:extLst>
                </p:cNvPr>
                <p:cNvPicPr/>
                <p:nvPr/>
              </p:nvPicPr>
              <p:blipFill>
                <a:blip r:embed="rId649"/>
                <a:stretch>
                  <a:fillRect/>
                </a:stretch>
              </p:blipFill>
              <p:spPr>
                <a:xfrm>
                  <a:off x="8469701" y="3899912"/>
                  <a:ext cx="1101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41" name="Freihand 440">
                  <a:extLst>
                    <a:ext uri="{FF2B5EF4-FFF2-40B4-BE49-F238E27FC236}">
                      <a16:creationId xmlns:a16="http://schemas.microsoft.com/office/drawing/2014/main" id="{7864F00E-3768-47BB-A59B-269D0F3DD1BA}"/>
                    </a:ext>
                  </a:extLst>
                </p14:cNvPr>
                <p14:cNvContentPartPr/>
                <p14:nvPr/>
              </p14:nvContentPartPr>
              <p14:xfrm>
                <a:off x="8578421" y="4011872"/>
                <a:ext cx="87840" cy="81720"/>
              </p14:xfrm>
            </p:contentPart>
          </mc:Choice>
          <mc:Fallback>
            <p:pic>
              <p:nvPicPr>
                <p:cNvPr id="441" name="Freihand 440">
                  <a:extLst>
                    <a:ext uri="{FF2B5EF4-FFF2-40B4-BE49-F238E27FC236}">
                      <a16:creationId xmlns:a16="http://schemas.microsoft.com/office/drawing/2014/main" id="{7864F00E-3768-47BB-A59B-269D0F3DD1BA}"/>
                    </a:ext>
                  </a:extLst>
                </p:cNvPr>
                <p:cNvPicPr/>
                <p:nvPr/>
              </p:nvPicPr>
              <p:blipFill>
                <a:blip r:embed="rId651"/>
                <a:stretch>
                  <a:fillRect/>
                </a:stretch>
              </p:blipFill>
              <p:spPr>
                <a:xfrm>
                  <a:off x="8574101" y="4007552"/>
                  <a:ext cx="96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42" name="Freihand 441">
                  <a:extLst>
                    <a:ext uri="{FF2B5EF4-FFF2-40B4-BE49-F238E27FC236}">
                      <a16:creationId xmlns:a16="http://schemas.microsoft.com/office/drawing/2014/main" id="{5D10D1D8-9442-440F-80E5-230283DB1DE3}"/>
                    </a:ext>
                  </a:extLst>
                </p14:cNvPr>
                <p14:cNvContentPartPr/>
                <p14:nvPr/>
              </p14:nvContentPartPr>
              <p14:xfrm>
                <a:off x="8739341" y="3967592"/>
                <a:ext cx="127800" cy="160560"/>
              </p14:xfrm>
            </p:contentPart>
          </mc:Choice>
          <mc:Fallback>
            <p:pic>
              <p:nvPicPr>
                <p:cNvPr id="442" name="Freihand 441">
                  <a:extLst>
                    <a:ext uri="{FF2B5EF4-FFF2-40B4-BE49-F238E27FC236}">
                      <a16:creationId xmlns:a16="http://schemas.microsoft.com/office/drawing/2014/main" id="{5D10D1D8-9442-440F-80E5-230283DB1DE3}"/>
                    </a:ext>
                  </a:extLst>
                </p:cNvPr>
                <p:cNvPicPr/>
                <p:nvPr/>
              </p:nvPicPr>
              <p:blipFill>
                <a:blip r:embed="rId653"/>
                <a:stretch>
                  <a:fillRect/>
                </a:stretch>
              </p:blipFill>
              <p:spPr>
                <a:xfrm>
                  <a:off x="8735021" y="3963272"/>
                  <a:ext cx="136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44" name="Freihand 443">
                  <a:extLst>
                    <a:ext uri="{FF2B5EF4-FFF2-40B4-BE49-F238E27FC236}">
                      <a16:creationId xmlns:a16="http://schemas.microsoft.com/office/drawing/2014/main" id="{66338ACB-87C1-4A8B-B0BA-040181BDFF2C}"/>
                    </a:ext>
                  </a:extLst>
                </p14:cNvPr>
                <p14:cNvContentPartPr/>
                <p14:nvPr/>
              </p14:nvContentPartPr>
              <p14:xfrm>
                <a:off x="9022661" y="3999632"/>
                <a:ext cx="222840" cy="46800"/>
              </p14:xfrm>
            </p:contentPart>
          </mc:Choice>
          <mc:Fallback>
            <p:pic>
              <p:nvPicPr>
                <p:cNvPr id="444" name="Freihand 443">
                  <a:extLst>
                    <a:ext uri="{FF2B5EF4-FFF2-40B4-BE49-F238E27FC236}">
                      <a16:creationId xmlns:a16="http://schemas.microsoft.com/office/drawing/2014/main" id="{66338ACB-87C1-4A8B-B0BA-040181BDFF2C}"/>
                    </a:ext>
                  </a:extLst>
                </p:cNvPr>
                <p:cNvPicPr/>
                <p:nvPr/>
              </p:nvPicPr>
              <p:blipFill>
                <a:blip r:embed="rId655"/>
                <a:stretch>
                  <a:fillRect/>
                </a:stretch>
              </p:blipFill>
              <p:spPr>
                <a:xfrm>
                  <a:off x="9018341" y="3995312"/>
                  <a:ext cx="231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45" name="Freihand 444">
                  <a:extLst>
                    <a:ext uri="{FF2B5EF4-FFF2-40B4-BE49-F238E27FC236}">
                      <a16:creationId xmlns:a16="http://schemas.microsoft.com/office/drawing/2014/main" id="{B0B520DA-24B2-48BE-9FD8-D0E16CC3FC74}"/>
                    </a:ext>
                  </a:extLst>
                </p14:cNvPr>
                <p14:cNvContentPartPr/>
                <p14:nvPr/>
              </p14:nvContentPartPr>
              <p14:xfrm>
                <a:off x="9192221" y="3956072"/>
                <a:ext cx="136800" cy="204120"/>
              </p14:xfrm>
            </p:contentPart>
          </mc:Choice>
          <mc:Fallback>
            <p:pic>
              <p:nvPicPr>
                <p:cNvPr id="445" name="Freihand 444">
                  <a:extLst>
                    <a:ext uri="{FF2B5EF4-FFF2-40B4-BE49-F238E27FC236}">
                      <a16:creationId xmlns:a16="http://schemas.microsoft.com/office/drawing/2014/main" id="{B0B520DA-24B2-48BE-9FD8-D0E16CC3FC74}"/>
                    </a:ext>
                  </a:extLst>
                </p:cNvPr>
                <p:cNvPicPr/>
                <p:nvPr/>
              </p:nvPicPr>
              <p:blipFill>
                <a:blip r:embed="rId657"/>
                <a:stretch>
                  <a:fillRect/>
                </a:stretch>
              </p:blipFill>
              <p:spPr>
                <a:xfrm>
                  <a:off x="9187901" y="3951752"/>
                  <a:ext cx="145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47" name="Freihand 446">
                  <a:extLst>
                    <a:ext uri="{FF2B5EF4-FFF2-40B4-BE49-F238E27FC236}">
                      <a16:creationId xmlns:a16="http://schemas.microsoft.com/office/drawing/2014/main" id="{92BEBA1A-DB19-41A5-91CB-5AA6256891C9}"/>
                    </a:ext>
                  </a:extLst>
                </p14:cNvPr>
                <p14:cNvContentPartPr/>
                <p14:nvPr/>
              </p14:nvContentPartPr>
              <p14:xfrm>
                <a:off x="9421181" y="3928712"/>
                <a:ext cx="137160" cy="199800"/>
              </p14:xfrm>
            </p:contentPart>
          </mc:Choice>
          <mc:Fallback>
            <p:pic>
              <p:nvPicPr>
                <p:cNvPr id="447" name="Freihand 446">
                  <a:extLst>
                    <a:ext uri="{FF2B5EF4-FFF2-40B4-BE49-F238E27FC236}">
                      <a16:creationId xmlns:a16="http://schemas.microsoft.com/office/drawing/2014/main" id="{92BEBA1A-DB19-41A5-91CB-5AA6256891C9}"/>
                    </a:ext>
                  </a:extLst>
                </p:cNvPr>
                <p:cNvPicPr/>
                <p:nvPr/>
              </p:nvPicPr>
              <p:blipFill>
                <a:blip r:embed="rId659"/>
                <a:stretch>
                  <a:fillRect/>
                </a:stretch>
              </p:blipFill>
              <p:spPr>
                <a:xfrm>
                  <a:off x="9416861" y="3924392"/>
                  <a:ext cx="145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48" name="Freihand 447">
                  <a:extLst>
                    <a:ext uri="{FF2B5EF4-FFF2-40B4-BE49-F238E27FC236}">
                      <a16:creationId xmlns:a16="http://schemas.microsoft.com/office/drawing/2014/main" id="{3A76E7A3-AEEB-499B-BC52-02505A0F2717}"/>
                    </a:ext>
                  </a:extLst>
                </p14:cNvPr>
                <p14:cNvContentPartPr/>
                <p14:nvPr/>
              </p14:nvContentPartPr>
              <p14:xfrm>
                <a:off x="9587141" y="3908912"/>
                <a:ext cx="142920" cy="183240"/>
              </p14:xfrm>
            </p:contentPart>
          </mc:Choice>
          <mc:Fallback>
            <p:pic>
              <p:nvPicPr>
                <p:cNvPr id="448" name="Freihand 447">
                  <a:extLst>
                    <a:ext uri="{FF2B5EF4-FFF2-40B4-BE49-F238E27FC236}">
                      <a16:creationId xmlns:a16="http://schemas.microsoft.com/office/drawing/2014/main" id="{3A76E7A3-AEEB-499B-BC52-02505A0F2717}"/>
                    </a:ext>
                  </a:extLst>
                </p:cNvPr>
                <p:cNvPicPr/>
                <p:nvPr/>
              </p:nvPicPr>
              <p:blipFill>
                <a:blip r:embed="rId661"/>
                <a:stretch>
                  <a:fillRect/>
                </a:stretch>
              </p:blipFill>
              <p:spPr>
                <a:xfrm>
                  <a:off x="9582821" y="3904592"/>
                  <a:ext cx="151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49" name="Freihand 448">
                  <a:extLst>
                    <a:ext uri="{FF2B5EF4-FFF2-40B4-BE49-F238E27FC236}">
                      <a16:creationId xmlns:a16="http://schemas.microsoft.com/office/drawing/2014/main" id="{6B8F6E99-4F2C-4964-8A49-000334B89AC7}"/>
                    </a:ext>
                  </a:extLst>
                </p14:cNvPr>
                <p14:cNvContentPartPr/>
                <p14:nvPr/>
              </p14:nvContentPartPr>
              <p14:xfrm>
                <a:off x="9930581" y="3957152"/>
                <a:ext cx="225000" cy="108000"/>
              </p14:xfrm>
            </p:contentPart>
          </mc:Choice>
          <mc:Fallback>
            <p:pic>
              <p:nvPicPr>
                <p:cNvPr id="449" name="Freihand 448">
                  <a:extLst>
                    <a:ext uri="{FF2B5EF4-FFF2-40B4-BE49-F238E27FC236}">
                      <a16:creationId xmlns:a16="http://schemas.microsoft.com/office/drawing/2014/main" id="{6B8F6E99-4F2C-4964-8A49-000334B89AC7}"/>
                    </a:ext>
                  </a:extLst>
                </p:cNvPr>
                <p:cNvPicPr/>
                <p:nvPr/>
              </p:nvPicPr>
              <p:blipFill>
                <a:blip r:embed="rId663"/>
                <a:stretch>
                  <a:fillRect/>
                </a:stretch>
              </p:blipFill>
              <p:spPr>
                <a:xfrm>
                  <a:off x="9926261" y="3952832"/>
                  <a:ext cx="233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50" name="Freihand 449">
                  <a:extLst>
                    <a:ext uri="{FF2B5EF4-FFF2-40B4-BE49-F238E27FC236}">
                      <a16:creationId xmlns:a16="http://schemas.microsoft.com/office/drawing/2014/main" id="{8156B4FB-FB75-4236-8770-8150C2750FA7}"/>
                    </a:ext>
                  </a:extLst>
                </p14:cNvPr>
                <p14:cNvContentPartPr/>
                <p14:nvPr/>
              </p14:nvContentPartPr>
              <p14:xfrm>
                <a:off x="10188701" y="3975152"/>
                <a:ext cx="95760" cy="114120"/>
              </p14:xfrm>
            </p:contentPart>
          </mc:Choice>
          <mc:Fallback>
            <p:pic>
              <p:nvPicPr>
                <p:cNvPr id="450" name="Freihand 449">
                  <a:extLst>
                    <a:ext uri="{FF2B5EF4-FFF2-40B4-BE49-F238E27FC236}">
                      <a16:creationId xmlns:a16="http://schemas.microsoft.com/office/drawing/2014/main" id="{8156B4FB-FB75-4236-8770-8150C2750FA7}"/>
                    </a:ext>
                  </a:extLst>
                </p:cNvPr>
                <p:cNvPicPr/>
                <p:nvPr/>
              </p:nvPicPr>
              <p:blipFill>
                <a:blip r:embed="rId665"/>
                <a:stretch>
                  <a:fillRect/>
                </a:stretch>
              </p:blipFill>
              <p:spPr>
                <a:xfrm>
                  <a:off x="10184381" y="3970832"/>
                  <a:ext cx="104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51" name="Freihand 450">
                  <a:extLst>
                    <a:ext uri="{FF2B5EF4-FFF2-40B4-BE49-F238E27FC236}">
                      <a16:creationId xmlns:a16="http://schemas.microsoft.com/office/drawing/2014/main" id="{62770ACF-65AC-4347-A6C0-0A4F7F736399}"/>
                    </a:ext>
                  </a:extLst>
                </p14:cNvPr>
                <p14:cNvContentPartPr/>
                <p14:nvPr/>
              </p14:nvContentPartPr>
              <p14:xfrm>
                <a:off x="10334501" y="3899552"/>
                <a:ext cx="134640" cy="169200"/>
              </p14:xfrm>
            </p:contentPart>
          </mc:Choice>
          <mc:Fallback>
            <p:pic>
              <p:nvPicPr>
                <p:cNvPr id="451" name="Freihand 450">
                  <a:extLst>
                    <a:ext uri="{FF2B5EF4-FFF2-40B4-BE49-F238E27FC236}">
                      <a16:creationId xmlns:a16="http://schemas.microsoft.com/office/drawing/2014/main" id="{62770ACF-65AC-4347-A6C0-0A4F7F736399}"/>
                    </a:ext>
                  </a:extLst>
                </p:cNvPr>
                <p:cNvPicPr/>
                <p:nvPr/>
              </p:nvPicPr>
              <p:blipFill>
                <a:blip r:embed="rId667"/>
                <a:stretch>
                  <a:fillRect/>
                </a:stretch>
              </p:blipFill>
              <p:spPr>
                <a:xfrm>
                  <a:off x="10330181" y="3895232"/>
                  <a:ext cx="143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52" name="Freihand 451">
                  <a:extLst>
                    <a:ext uri="{FF2B5EF4-FFF2-40B4-BE49-F238E27FC236}">
                      <a16:creationId xmlns:a16="http://schemas.microsoft.com/office/drawing/2014/main" id="{C8C1D986-74D7-4A19-AD8A-701410FC18DC}"/>
                    </a:ext>
                  </a:extLst>
                </p14:cNvPr>
                <p14:cNvContentPartPr/>
                <p14:nvPr/>
              </p14:nvContentPartPr>
              <p14:xfrm>
                <a:off x="10508021" y="3984872"/>
                <a:ext cx="11880" cy="63720"/>
              </p14:xfrm>
            </p:contentPart>
          </mc:Choice>
          <mc:Fallback>
            <p:pic>
              <p:nvPicPr>
                <p:cNvPr id="452" name="Freihand 451">
                  <a:extLst>
                    <a:ext uri="{FF2B5EF4-FFF2-40B4-BE49-F238E27FC236}">
                      <a16:creationId xmlns:a16="http://schemas.microsoft.com/office/drawing/2014/main" id="{C8C1D986-74D7-4A19-AD8A-701410FC18DC}"/>
                    </a:ext>
                  </a:extLst>
                </p:cNvPr>
                <p:cNvPicPr/>
                <p:nvPr/>
              </p:nvPicPr>
              <p:blipFill>
                <a:blip r:embed="rId669"/>
                <a:stretch>
                  <a:fillRect/>
                </a:stretch>
              </p:blipFill>
              <p:spPr>
                <a:xfrm>
                  <a:off x="10503701" y="3980552"/>
                  <a:ext cx="205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53" name="Freihand 452">
                  <a:extLst>
                    <a:ext uri="{FF2B5EF4-FFF2-40B4-BE49-F238E27FC236}">
                      <a16:creationId xmlns:a16="http://schemas.microsoft.com/office/drawing/2014/main" id="{B6D9F70E-CE57-4378-A8FF-DDB225484667}"/>
                    </a:ext>
                  </a:extLst>
                </p14:cNvPr>
                <p14:cNvContentPartPr/>
                <p14:nvPr/>
              </p14:nvContentPartPr>
              <p14:xfrm>
                <a:off x="10547261" y="3950672"/>
                <a:ext cx="80640" cy="93240"/>
              </p14:xfrm>
            </p:contentPart>
          </mc:Choice>
          <mc:Fallback>
            <p:pic>
              <p:nvPicPr>
                <p:cNvPr id="453" name="Freihand 452">
                  <a:extLst>
                    <a:ext uri="{FF2B5EF4-FFF2-40B4-BE49-F238E27FC236}">
                      <a16:creationId xmlns:a16="http://schemas.microsoft.com/office/drawing/2014/main" id="{B6D9F70E-CE57-4378-A8FF-DDB225484667}"/>
                    </a:ext>
                  </a:extLst>
                </p:cNvPr>
                <p:cNvPicPr/>
                <p:nvPr/>
              </p:nvPicPr>
              <p:blipFill>
                <a:blip r:embed="rId671"/>
                <a:stretch>
                  <a:fillRect/>
                </a:stretch>
              </p:blipFill>
              <p:spPr>
                <a:xfrm>
                  <a:off x="10542941" y="3946352"/>
                  <a:ext cx="89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54" name="Freihand 453">
                  <a:extLst>
                    <a:ext uri="{FF2B5EF4-FFF2-40B4-BE49-F238E27FC236}">
                      <a16:creationId xmlns:a16="http://schemas.microsoft.com/office/drawing/2014/main" id="{2BD40050-CBB4-4D8F-B3FA-7A9EFBEF5C8D}"/>
                    </a:ext>
                  </a:extLst>
                </p14:cNvPr>
                <p14:cNvContentPartPr/>
                <p14:nvPr/>
              </p14:nvContentPartPr>
              <p14:xfrm>
                <a:off x="10600541" y="3881192"/>
                <a:ext cx="360" cy="360"/>
              </p14:xfrm>
            </p:contentPart>
          </mc:Choice>
          <mc:Fallback>
            <p:pic>
              <p:nvPicPr>
                <p:cNvPr id="454" name="Freihand 453">
                  <a:extLst>
                    <a:ext uri="{FF2B5EF4-FFF2-40B4-BE49-F238E27FC236}">
                      <a16:creationId xmlns:a16="http://schemas.microsoft.com/office/drawing/2014/main" id="{2BD40050-CBB4-4D8F-B3FA-7A9EFBEF5C8D}"/>
                    </a:ext>
                  </a:extLst>
                </p:cNvPr>
                <p:cNvPicPr/>
                <p:nvPr/>
              </p:nvPicPr>
              <p:blipFill>
                <a:blip r:embed="rId112"/>
                <a:stretch>
                  <a:fillRect/>
                </a:stretch>
              </p:blipFill>
              <p:spPr>
                <a:xfrm>
                  <a:off x="10596221" y="3876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55" name="Freihand 454">
                  <a:extLst>
                    <a:ext uri="{FF2B5EF4-FFF2-40B4-BE49-F238E27FC236}">
                      <a16:creationId xmlns:a16="http://schemas.microsoft.com/office/drawing/2014/main" id="{449216A7-8403-4583-BD1D-4EC2FAE3509E}"/>
                    </a:ext>
                  </a:extLst>
                </p14:cNvPr>
                <p14:cNvContentPartPr/>
                <p14:nvPr/>
              </p14:nvContentPartPr>
              <p14:xfrm>
                <a:off x="10693061" y="3869672"/>
                <a:ext cx="83520" cy="156960"/>
              </p14:xfrm>
            </p:contentPart>
          </mc:Choice>
          <mc:Fallback>
            <p:pic>
              <p:nvPicPr>
                <p:cNvPr id="455" name="Freihand 454">
                  <a:extLst>
                    <a:ext uri="{FF2B5EF4-FFF2-40B4-BE49-F238E27FC236}">
                      <a16:creationId xmlns:a16="http://schemas.microsoft.com/office/drawing/2014/main" id="{449216A7-8403-4583-BD1D-4EC2FAE3509E}"/>
                    </a:ext>
                  </a:extLst>
                </p:cNvPr>
                <p:cNvPicPr/>
                <p:nvPr/>
              </p:nvPicPr>
              <p:blipFill>
                <a:blip r:embed="rId674"/>
                <a:stretch>
                  <a:fillRect/>
                </a:stretch>
              </p:blipFill>
              <p:spPr>
                <a:xfrm>
                  <a:off x="10688741" y="3865352"/>
                  <a:ext cx="92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56" name="Freihand 455">
                  <a:extLst>
                    <a:ext uri="{FF2B5EF4-FFF2-40B4-BE49-F238E27FC236}">
                      <a16:creationId xmlns:a16="http://schemas.microsoft.com/office/drawing/2014/main" id="{3DB77A8C-A2B9-4D7E-9C91-E83965D8DCF7}"/>
                    </a:ext>
                  </a:extLst>
                </p14:cNvPr>
                <p14:cNvContentPartPr/>
                <p14:nvPr/>
              </p14:nvContentPartPr>
              <p14:xfrm>
                <a:off x="10787021" y="3879392"/>
                <a:ext cx="90720" cy="149040"/>
              </p14:xfrm>
            </p:contentPart>
          </mc:Choice>
          <mc:Fallback>
            <p:pic>
              <p:nvPicPr>
                <p:cNvPr id="456" name="Freihand 455">
                  <a:extLst>
                    <a:ext uri="{FF2B5EF4-FFF2-40B4-BE49-F238E27FC236}">
                      <a16:creationId xmlns:a16="http://schemas.microsoft.com/office/drawing/2014/main" id="{3DB77A8C-A2B9-4D7E-9C91-E83965D8DCF7}"/>
                    </a:ext>
                  </a:extLst>
                </p:cNvPr>
                <p:cNvPicPr/>
                <p:nvPr/>
              </p:nvPicPr>
              <p:blipFill>
                <a:blip r:embed="rId676"/>
                <a:stretch>
                  <a:fillRect/>
                </a:stretch>
              </p:blipFill>
              <p:spPr>
                <a:xfrm>
                  <a:off x="10782701" y="3875072"/>
                  <a:ext cx="99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57" name="Freihand 456">
                  <a:extLst>
                    <a:ext uri="{FF2B5EF4-FFF2-40B4-BE49-F238E27FC236}">
                      <a16:creationId xmlns:a16="http://schemas.microsoft.com/office/drawing/2014/main" id="{630B9607-A001-49C8-8CEB-BE6AA62C332D}"/>
                    </a:ext>
                  </a:extLst>
                </p14:cNvPr>
                <p14:cNvContentPartPr/>
                <p14:nvPr/>
              </p14:nvContentPartPr>
              <p14:xfrm>
                <a:off x="10970261" y="3902432"/>
                <a:ext cx="93960" cy="127800"/>
              </p14:xfrm>
            </p:contentPart>
          </mc:Choice>
          <mc:Fallback>
            <p:pic>
              <p:nvPicPr>
                <p:cNvPr id="457" name="Freihand 456">
                  <a:extLst>
                    <a:ext uri="{FF2B5EF4-FFF2-40B4-BE49-F238E27FC236}">
                      <a16:creationId xmlns:a16="http://schemas.microsoft.com/office/drawing/2014/main" id="{630B9607-A001-49C8-8CEB-BE6AA62C332D}"/>
                    </a:ext>
                  </a:extLst>
                </p:cNvPr>
                <p:cNvPicPr/>
                <p:nvPr/>
              </p:nvPicPr>
              <p:blipFill>
                <a:blip r:embed="rId678"/>
                <a:stretch>
                  <a:fillRect/>
                </a:stretch>
              </p:blipFill>
              <p:spPr>
                <a:xfrm>
                  <a:off x="10965941" y="3898112"/>
                  <a:ext cx="102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58" name="Freihand 457">
                  <a:extLst>
                    <a:ext uri="{FF2B5EF4-FFF2-40B4-BE49-F238E27FC236}">
                      <a16:creationId xmlns:a16="http://schemas.microsoft.com/office/drawing/2014/main" id="{ABBD2756-255B-40D5-A58F-D2BA33DF6D52}"/>
                    </a:ext>
                  </a:extLst>
                </p14:cNvPr>
                <p14:cNvContentPartPr/>
                <p14:nvPr/>
              </p14:nvContentPartPr>
              <p14:xfrm>
                <a:off x="11060261" y="3872552"/>
                <a:ext cx="11880" cy="29880"/>
              </p14:xfrm>
            </p:contentPart>
          </mc:Choice>
          <mc:Fallback>
            <p:pic>
              <p:nvPicPr>
                <p:cNvPr id="458" name="Freihand 457">
                  <a:extLst>
                    <a:ext uri="{FF2B5EF4-FFF2-40B4-BE49-F238E27FC236}">
                      <a16:creationId xmlns:a16="http://schemas.microsoft.com/office/drawing/2014/main" id="{ABBD2756-255B-40D5-A58F-D2BA33DF6D52}"/>
                    </a:ext>
                  </a:extLst>
                </p:cNvPr>
                <p:cNvPicPr/>
                <p:nvPr/>
              </p:nvPicPr>
              <p:blipFill>
                <a:blip r:embed="rId680"/>
                <a:stretch>
                  <a:fillRect/>
                </a:stretch>
              </p:blipFill>
              <p:spPr>
                <a:xfrm>
                  <a:off x="11055941" y="3868232"/>
                  <a:ext cx="20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59" name="Freihand 458">
                  <a:extLst>
                    <a:ext uri="{FF2B5EF4-FFF2-40B4-BE49-F238E27FC236}">
                      <a16:creationId xmlns:a16="http://schemas.microsoft.com/office/drawing/2014/main" id="{EEBE0008-8ED4-4BDB-B157-D117E95CEE4C}"/>
                    </a:ext>
                  </a:extLst>
                </p14:cNvPr>
                <p14:cNvContentPartPr/>
                <p14:nvPr/>
              </p14:nvContentPartPr>
              <p14:xfrm>
                <a:off x="11123261" y="3850952"/>
                <a:ext cx="133920" cy="178200"/>
              </p14:xfrm>
            </p:contentPart>
          </mc:Choice>
          <mc:Fallback>
            <p:pic>
              <p:nvPicPr>
                <p:cNvPr id="459" name="Freihand 458">
                  <a:extLst>
                    <a:ext uri="{FF2B5EF4-FFF2-40B4-BE49-F238E27FC236}">
                      <a16:creationId xmlns:a16="http://schemas.microsoft.com/office/drawing/2014/main" id="{EEBE0008-8ED4-4BDB-B157-D117E95CEE4C}"/>
                    </a:ext>
                  </a:extLst>
                </p:cNvPr>
                <p:cNvPicPr/>
                <p:nvPr/>
              </p:nvPicPr>
              <p:blipFill>
                <a:blip r:embed="rId682"/>
                <a:stretch>
                  <a:fillRect/>
                </a:stretch>
              </p:blipFill>
              <p:spPr>
                <a:xfrm>
                  <a:off x="11118941" y="3846632"/>
                  <a:ext cx="142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60" name="Freihand 459">
                  <a:extLst>
                    <a:ext uri="{FF2B5EF4-FFF2-40B4-BE49-F238E27FC236}">
                      <a16:creationId xmlns:a16="http://schemas.microsoft.com/office/drawing/2014/main" id="{994912E9-9E4C-485C-BD2F-8A05E7D73C5B}"/>
                    </a:ext>
                  </a:extLst>
                </p14:cNvPr>
                <p14:cNvContentPartPr/>
                <p14:nvPr/>
              </p14:nvContentPartPr>
              <p14:xfrm>
                <a:off x="11356541" y="3932672"/>
                <a:ext cx="79560" cy="85680"/>
              </p14:xfrm>
            </p:contentPart>
          </mc:Choice>
          <mc:Fallback>
            <p:pic>
              <p:nvPicPr>
                <p:cNvPr id="460" name="Freihand 459">
                  <a:extLst>
                    <a:ext uri="{FF2B5EF4-FFF2-40B4-BE49-F238E27FC236}">
                      <a16:creationId xmlns:a16="http://schemas.microsoft.com/office/drawing/2014/main" id="{994912E9-9E4C-485C-BD2F-8A05E7D73C5B}"/>
                    </a:ext>
                  </a:extLst>
                </p:cNvPr>
                <p:cNvPicPr/>
                <p:nvPr/>
              </p:nvPicPr>
              <p:blipFill>
                <a:blip r:embed="rId684"/>
                <a:stretch>
                  <a:fillRect/>
                </a:stretch>
              </p:blipFill>
              <p:spPr>
                <a:xfrm>
                  <a:off x="11352221" y="3928352"/>
                  <a:ext cx="88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61" name="Freihand 460">
                  <a:extLst>
                    <a:ext uri="{FF2B5EF4-FFF2-40B4-BE49-F238E27FC236}">
                      <a16:creationId xmlns:a16="http://schemas.microsoft.com/office/drawing/2014/main" id="{69A8C0CD-E4C7-461C-8E2F-423CF5807E76}"/>
                    </a:ext>
                  </a:extLst>
                </p14:cNvPr>
                <p14:cNvContentPartPr/>
                <p14:nvPr/>
              </p14:nvContentPartPr>
              <p14:xfrm>
                <a:off x="11447621" y="3949592"/>
                <a:ext cx="61920" cy="72720"/>
              </p14:xfrm>
            </p:contentPart>
          </mc:Choice>
          <mc:Fallback>
            <p:pic>
              <p:nvPicPr>
                <p:cNvPr id="461" name="Freihand 460">
                  <a:extLst>
                    <a:ext uri="{FF2B5EF4-FFF2-40B4-BE49-F238E27FC236}">
                      <a16:creationId xmlns:a16="http://schemas.microsoft.com/office/drawing/2014/main" id="{69A8C0CD-E4C7-461C-8E2F-423CF5807E76}"/>
                    </a:ext>
                  </a:extLst>
                </p:cNvPr>
                <p:cNvPicPr/>
                <p:nvPr/>
              </p:nvPicPr>
              <p:blipFill>
                <a:blip r:embed="rId686"/>
                <a:stretch>
                  <a:fillRect/>
                </a:stretch>
              </p:blipFill>
              <p:spPr>
                <a:xfrm>
                  <a:off x="11443301" y="3945272"/>
                  <a:ext cx="70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62" name="Freihand 461">
                  <a:extLst>
                    <a:ext uri="{FF2B5EF4-FFF2-40B4-BE49-F238E27FC236}">
                      <a16:creationId xmlns:a16="http://schemas.microsoft.com/office/drawing/2014/main" id="{11B602BF-B930-4147-98AB-4628E9E1459A}"/>
                    </a:ext>
                  </a:extLst>
                </p14:cNvPr>
                <p14:cNvContentPartPr/>
                <p14:nvPr/>
              </p14:nvContentPartPr>
              <p14:xfrm>
                <a:off x="11547701" y="3868952"/>
                <a:ext cx="98640" cy="140400"/>
              </p14:xfrm>
            </p:contentPart>
          </mc:Choice>
          <mc:Fallback>
            <p:pic>
              <p:nvPicPr>
                <p:cNvPr id="462" name="Freihand 461">
                  <a:extLst>
                    <a:ext uri="{FF2B5EF4-FFF2-40B4-BE49-F238E27FC236}">
                      <a16:creationId xmlns:a16="http://schemas.microsoft.com/office/drawing/2014/main" id="{11B602BF-B930-4147-98AB-4628E9E1459A}"/>
                    </a:ext>
                  </a:extLst>
                </p:cNvPr>
                <p:cNvPicPr/>
                <p:nvPr/>
              </p:nvPicPr>
              <p:blipFill>
                <a:blip r:embed="rId688"/>
                <a:stretch>
                  <a:fillRect/>
                </a:stretch>
              </p:blipFill>
              <p:spPr>
                <a:xfrm>
                  <a:off x="11543381" y="3864632"/>
                  <a:ext cx="107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63" name="Freihand 462">
                  <a:extLst>
                    <a:ext uri="{FF2B5EF4-FFF2-40B4-BE49-F238E27FC236}">
                      <a16:creationId xmlns:a16="http://schemas.microsoft.com/office/drawing/2014/main" id="{C241C549-0FF6-47E8-A822-62AFBE8862E2}"/>
                    </a:ext>
                  </a:extLst>
                </p14:cNvPr>
                <p14:cNvContentPartPr/>
                <p14:nvPr/>
              </p14:nvContentPartPr>
              <p14:xfrm>
                <a:off x="11710421" y="3920432"/>
                <a:ext cx="173160" cy="105840"/>
              </p14:xfrm>
            </p:contentPart>
          </mc:Choice>
          <mc:Fallback>
            <p:pic>
              <p:nvPicPr>
                <p:cNvPr id="463" name="Freihand 462">
                  <a:extLst>
                    <a:ext uri="{FF2B5EF4-FFF2-40B4-BE49-F238E27FC236}">
                      <a16:creationId xmlns:a16="http://schemas.microsoft.com/office/drawing/2014/main" id="{C241C549-0FF6-47E8-A822-62AFBE8862E2}"/>
                    </a:ext>
                  </a:extLst>
                </p:cNvPr>
                <p:cNvPicPr/>
                <p:nvPr/>
              </p:nvPicPr>
              <p:blipFill>
                <a:blip r:embed="rId690"/>
                <a:stretch>
                  <a:fillRect/>
                </a:stretch>
              </p:blipFill>
              <p:spPr>
                <a:xfrm>
                  <a:off x="11706101" y="3916112"/>
                  <a:ext cx="181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64" name="Freihand 463">
                  <a:extLst>
                    <a:ext uri="{FF2B5EF4-FFF2-40B4-BE49-F238E27FC236}">
                      <a16:creationId xmlns:a16="http://schemas.microsoft.com/office/drawing/2014/main" id="{049D11D1-9B95-4F27-9554-E442621C2860}"/>
                    </a:ext>
                  </a:extLst>
                </p14:cNvPr>
                <p14:cNvContentPartPr/>
                <p14:nvPr/>
              </p14:nvContentPartPr>
              <p14:xfrm>
                <a:off x="11895821" y="3869672"/>
                <a:ext cx="231120" cy="149400"/>
              </p14:xfrm>
            </p:contentPart>
          </mc:Choice>
          <mc:Fallback>
            <p:pic>
              <p:nvPicPr>
                <p:cNvPr id="464" name="Freihand 463">
                  <a:extLst>
                    <a:ext uri="{FF2B5EF4-FFF2-40B4-BE49-F238E27FC236}">
                      <a16:creationId xmlns:a16="http://schemas.microsoft.com/office/drawing/2014/main" id="{049D11D1-9B95-4F27-9554-E442621C2860}"/>
                    </a:ext>
                  </a:extLst>
                </p:cNvPr>
                <p:cNvPicPr/>
                <p:nvPr/>
              </p:nvPicPr>
              <p:blipFill>
                <a:blip r:embed="rId692"/>
                <a:stretch>
                  <a:fillRect/>
                </a:stretch>
              </p:blipFill>
              <p:spPr>
                <a:xfrm>
                  <a:off x="11891501" y="3865352"/>
                  <a:ext cx="239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65" name="Freihand 464">
                  <a:extLst>
                    <a:ext uri="{FF2B5EF4-FFF2-40B4-BE49-F238E27FC236}">
                      <a16:creationId xmlns:a16="http://schemas.microsoft.com/office/drawing/2014/main" id="{2DEE82D0-99E5-4090-9752-C75FAFFA0C9A}"/>
                    </a:ext>
                  </a:extLst>
                </p14:cNvPr>
                <p14:cNvContentPartPr/>
                <p14:nvPr/>
              </p14:nvContentPartPr>
              <p14:xfrm>
                <a:off x="11586941" y="4068752"/>
                <a:ext cx="528480" cy="60840"/>
              </p14:xfrm>
            </p:contentPart>
          </mc:Choice>
          <mc:Fallback>
            <p:pic>
              <p:nvPicPr>
                <p:cNvPr id="465" name="Freihand 464">
                  <a:extLst>
                    <a:ext uri="{FF2B5EF4-FFF2-40B4-BE49-F238E27FC236}">
                      <a16:creationId xmlns:a16="http://schemas.microsoft.com/office/drawing/2014/main" id="{2DEE82D0-99E5-4090-9752-C75FAFFA0C9A}"/>
                    </a:ext>
                  </a:extLst>
                </p:cNvPr>
                <p:cNvPicPr/>
                <p:nvPr/>
              </p:nvPicPr>
              <p:blipFill>
                <a:blip r:embed="rId694"/>
                <a:stretch>
                  <a:fillRect/>
                </a:stretch>
              </p:blipFill>
              <p:spPr>
                <a:xfrm>
                  <a:off x="11582621" y="4064432"/>
                  <a:ext cx="537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66" name="Freihand 465">
                  <a:extLst>
                    <a:ext uri="{FF2B5EF4-FFF2-40B4-BE49-F238E27FC236}">
                      <a16:creationId xmlns:a16="http://schemas.microsoft.com/office/drawing/2014/main" id="{323F55BD-97DE-4D6D-AC65-EDD4178852A7}"/>
                    </a:ext>
                  </a:extLst>
                </p14:cNvPr>
                <p14:cNvContentPartPr/>
                <p14:nvPr/>
              </p14:nvContentPartPr>
              <p14:xfrm>
                <a:off x="11706821" y="3910352"/>
                <a:ext cx="103680" cy="128520"/>
              </p14:xfrm>
            </p:contentPart>
          </mc:Choice>
          <mc:Fallback>
            <p:pic>
              <p:nvPicPr>
                <p:cNvPr id="466" name="Freihand 465">
                  <a:extLst>
                    <a:ext uri="{FF2B5EF4-FFF2-40B4-BE49-F238E27FC236}">
                      <a16:creationId xmlns:a16="http://schemas.microsoft.com/office/drawing/2014/main" id="{323F55BD-97DE-4D6D-AC65-EDD4178852A7}"/>
                    </a:ext>
                  </a:extLst>
                </p:cNvPr>
                <p:cNvPicPr/>
                <p:nvPr/>
              </p:nvPicPr>
              <p:blipFill>
                <a:blip r:embed="rId696"/>
                <a:stretch>
                  <a:fillRect/>
                </a:stretch>
              </p:blipFill>
              <p:spPr>
                <a:xfrm>
                  <a:off x="11702501" y="3906032"/>
                  <a:ext cx="112320" cy="137160"/>
                </a:xfrm>
                <a:prstGeom prst="rect">
                  <a:avLst/>
                </a:prstGeom>
              </p:spPr>
            </p:pic>
          </mc:Fallback>
        </mc:AlternateContent>
      </p:grpSp>
      <p:grpSp>
        <p:nvGrpSpPr>
          <p:cNvPr id="476" name="Gruppieren 475">
            <a:extLst>
              <a:ext uri="{FF2B5EF4-FFF2-40B4-BE49-F238E27FC236}">
                <a16:creationId xmlns:a16="http://schemas.microsoft.com/office/drawing/2014/main" id="{109CD154-4DC8-44C4-A94B-8F23C42B75E1}"/>
              </a:ext>
            </a:extLst>
          </p:cNvPr>
          <p:cNvGrpSpPr/>
          <p:nvPr/>
        </p:nvGrpSpPr>
        <p:grpSpPr>
          <a:xfrm>
            <a:off x="459701" y="1814072"/>
            <a:ext cx="3732480" cy="866880"/>
            <a:chOff x="459701" y="1814072"/>
            <a:chExt cx="3732480" cy="866880"/>
          </a:xfrm>
        </p:grpSpPr>
        <mc:AlternateContent xmlns:mc="http://schemas.openxmlformats.org/markup-compatibility/2006">
          <mc:Choice xmlns:p14="http://schemas.microsoft.com/office/powerpoint/2010/main" Requires="p14">
            <p:contentPart p14:bwMode="auto" r:id="rId697">
              <p14:nvContentPartPr>
                <p14:cNvPr id="260" name="Freihand 259">
                  <a:extLst>
                    <a:ext uri="{FF2B5EF4-FFF2-40B4-BE49-F238E27FC236}">
                      <a16:creationId xmlns:a16="http://schemas.microsoft.com/office/drawing/2014/main" id="{994EE162-27BF-412D-A1DA-1BE9716C158A}"/>
                    </a:ext>
                  </a:extLst>
                </p14:cNvPr>
                <p14:cNvContentPartPr/>
                <p14:nvPr/>
              </p14:nvContentPartPr>
              <p14:xfrm>
                <a:off x="1241621" y="2441912"/>
                <a:ext cx="292320" cy="7560"/>
              </p14:xfrm>
            </p:contentPart>
          </mc:Choice>
          <mc:Fallback>
            <p:pic>
              <p:nvPicPr>
                <p:cNvPr id="260" name="Freihand 259">
                  <a:extLst>
                    <a:ext uri="{FF2B5EF4-FFF2-40B4-BE49-F238E27FC236}">
                      <a16:creationId xmlns:a16="http://schemas.microsoft.com/office/drawing/2014/main" id="{994EE162-27BF-412D-A1DA-1BE9716C158A}"/>
                    </a:ext>
                  </a:extLst>
                </p:cNvPr>
                <p:cNvPicPr/>
                <p:nvPr/>
              </p:nvPicPr>
              <p:blipFill>
                <a:blip r:embed="rId698"/>
                <a:stretch>
                  <a:fillRect/>
                </a:stretch>
              </p:blipFill>
              <p:spPr>
                <a:xfrm>
                  <a:off x="1237301" y="2437592"/>
                  <a:ext cx="300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261" name="Freihand 260">
                  <a:extLst>
                    <a:ext uri="{FF2B5EF4-FFF2-40B4-BE49-F238E27FC236}">
                      <a16:creationId xmlns:a16="http://schemas.microsoft.com/office/drawing/2014/main" id="{0E487925-C12E-41E0-B389-8E8155898A60}"/>
                    </a:ext>
                  </a:extLst>
                </p14:cNvPr>
                <p14:cNvContentPartPr/>
                <p14:nvPr/>
              </p14:nvContentPartPr>
              <p14:xfrm>
                <a:off x="1730861" y="2420312"/>
                <a:ext cx="477360" cy="12240"/>
              </p14:xfrm>
            </p:contentPart>
          </mc:Choice>
          <mc:Fallback>
            <p:pic>
              <p:nvPicPr>
                <p:cNvPr id="261" name="Freihand 260">
                  <a:extLst>
                    <a:ext uri="{FF2B5EF4-FFF2-40B4-BE49-F238E27FC236}">
                      <a16:creationId xmlns:a16="http://schemas.microsoft.com/office/drawing/2014/main" id="{0E487925-C12E-41E0-B389-8E8155898A60}"/>
                    </a:ext>
                  </a:extLst>
                </p:cNvPr>
                <p:cNvPicPr/>
                <p:nvPr/>
              </p:nvPicPr>
              <p:blipFill>
                <a:blip r:embed="rId700"/>
                <a:stretch>
                  <a:fillRect/>
                </a:stretch>
              </p:blipFill>
              <p:spPr>
                <a:xfrm>
                  <a:off x="1726541" y="2415992"/>
                  <a:ext cx="4860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262" name="Freihand 261">
                  <a:extLst>
                    <a:ext uri="{FF2B5EF4-FFF2-40B4-BE49-F238E27FC236}">
                      <a16:creationId xmlns:a16="http://schemas.microsoft.com/office/drawing/2014/main" id="{6B030325-2CC5-443F-A66B-93F5C76F9BB9}"/>
                    </a:ext>
                  </a:extLst>
                </p14:cNvPr>
                <p14:cNvContentPartPr/>
                <p14:nvPr/>
              </p14:nvContentPartPr>
              <p14:xfrm>
                <a:off x="2356901" y="2395832"/>
                <a:ext cx="281880" cy="29520"/>
              </p14:xfrm>
            </p:contentPart>
          </mc:Choice>
          <mc:Fallback>
            <p:pic>
              <p:nvPicPr>
                <p:cNvPr id="262" name="Freihand 261">
                  <a:extLst>
                    <a:ext uri="{FF2B5EF4-FFF2-40B4-BE49-F238E27FC236}">
                      <a16:creationId xmlns:a16="http://schemas.microsoft.com/office/drawing/2014/main" id="{6B030325-2CC5-443F-A66B-93F5C76F9BB9}"/>
                    </a:ext>
                  </a:extLst>
                </p:cNvPr>
                <p:cNvPicPr/>
                <p:nvPr/>
              </p:nvPicPr>
              <p:blipFill>
                <a:blip r:embed="rId702"/>
                <a:stretch>
                  <a:fillRect/>
                </a:stretch>
              </p:blipFill>
              <p:spPr>
                <a:xfrm>
                  <a:off x="2352581" y="2391512"/>
                  <a:ext cx="290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263" name="Freihand 262">
                  <a:extLst>
                    <a:ext uri="{FF2B5EF4-FFF2-40B4-BE49-F238E27FC236}">
                      <a16:creationId xmlns:a16="http://schemas.microsoft.com/office/drawing/2014/main" id="{0BD38BFC-5639-4B87-87D3-FCC13BAB5B25}"/>
                    </a:ext>
                  </a:extLst>
                </p14:cNvPr>
                <p14:cNvContentPartPr/>
                <p14:nvPr/>
              </p14:nvContentPartPr>
              <p14:xfrm>
                <a:off x="541421" y="2400512"/>
                <a:ext cx="75960" cy="136440"/>
              </p14:xfrm>
            </p:contentPart>
          </mc:Choice>
          <mc:Fallback>
            <p:pic>
              <p:nvPicPr>
                <p:cNvPr id="263" name="Freihand 262">
                  <a:extLst>
                    <a:ext uri="{FF2B5EF4-FFF2-40B4-BE49-F238E27FC236}">
                      <a16:creationId xmlns:a16="http://schemas.microsoft.com/office/drawing/2014/main" id="{0BD38BFC-5639-4B87-87D3-FCC13BAB5B25}"/>
                    </a:ext>
                  </a:extLst>
                </p:cNvPr>
                <p:cNvPicPr/>
                <p:nvPr/>
              </p:nvPicPr>
              <p:blipFill>
                <a:blip r:embed="rId704"/>
                <a:stretch>
                  <a:fillRect/>
                </a:stretch>
              </p:blipFill>
              <p:spPr>
                <a:xfrm>
                  <a:off x="537101" y="2396192"/>
                  <a:ext cx="84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264" name="Freihand 263">
                  <a:extLst>
                    <a:ext uri="{FF2B5EF4-FFF2-40B4-BE49-F238E27FC236}">
                      <a16:creationId xmlns:a16="http://schemas.microsoft.com/office/drawing/2014/main" id="{060B3431-009F-4436-8F3A-532C7C248DC0}"/>
                    </a:ext>
                  </a:extLst>
                </p14:cNvPr>
                <p14:cNvContentPartPr/>
                <p14:nvPr/>
              </p14:nvContentPartPr>
              <p14:xfrm>
                <a:off x="551141" y="2317352"/>
                <a:ext cx="12600" cy="4320"/>
              </p14:xfrm>
            </p:contentPart>
          </mc:Choice>
          <mc:Fallback>
            <p:pic>
              <p:nvPicPr>
                <p:cNvPr id="264" name="Freihand 263">
                  <a:extLst>
                    <a:ext uri="{FF2B5EF4-FFF2-40B4-BE49-F238E27FC236}">
                      <a16:creationId xmlns:a16="http://schemas.microsoft.com/office/drawing/2014/main" id="{060B3431-009F-4436-8F3A-532C7C248DC0}"/>
                    </a:ext>
                  </a:extLst>
                </p:cNvPr>
                <p:cNvPicPr/>
                <p:nvPr/>
              </p:nvPicPr>
              <p:blipFill>
                <a:blip r:embed="rId706"/>
                <a:stretch>
                  <a:fillRect/>
                </a:stretch>
              </p:blipFill>
              <p:spPr>
                <a:xfrm>
                  <a:off x="546821" y="2313032"/>
                  <a:ext cx="21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265" name="Freihand 264">
                  <a:extLst>
                    <a:ext uri="{FF2B5EF4-FFF2-40B4-BE49-F238E27FC236}">
                      <a16:creationId xmlns:a16="http://schemas.microsoft.com/office/drawing/2014/main" id="{BB4E65B8-C32E-4B51-A20F-F7670B5BAD15}"/>
                    </a:ext>
                  </a:extLst>
                </p14:cNvPr>
                <p14:cNvContentPartPr/>
                <p14:nvPr/>
              </p14:nvContentPartPr>
              <p14:xfrm>
                <a:off x="604781" y="2503472"/>
                <a:ext cx="42840" cy="90360"/>
              </p14:xfrm>
            </p:contentPart>
          </mc:Choice>
          <mc:Fallback>
            <p:pic>
              <p:nvPicPr>
                <p:cNvPr id="265" name="Freihand 264">
                  <a:extLst>
                    <a:ext uri="{FF2B5EF4-FFF2-40B4-BE49-F238E27FC236}">
                      <a16:creationId xmlns:a16="http://schemas.microsoft.com/office/drawing/2014/main" id="{BB4E65B8-C32E-4B51-A20F-F7670B5BAD15}"/>
                    </a:ext>
                  </a:extLst>
                </p:cNvPr>
                <p:cNvPicPr/>
                <p:nvPr/>
              </p:nvPicPr>
              <p:blipFill>
                <a:blip r:embed="rId708"/>
                <a:stretch>
                  <a:fillRect/>
                </a:stretch>
              </p:blipFill>
              <p:spPr>
                <a:xfrm>
                  <a:off x="600461" y="2499152"/>
                  <a:ext cx="51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266" name="Freihand 265">
                  <a:extLst>
                    <a:ext uri="{FF2B5EF4-FFF2-40B4-BE49-F238E27FC236}">
                      <a16:creationId xmlns:a16="http://schemas.microsoft.com/office/drawing/2014/main" id="{74668E34-2017-4CF1-9231-A141EC37D373}"/>
                    </a:ext>
                  </a:extLst>
                </p14:cNvPr>
                <p14:cNvContentPartPr/>
                <p14:nvPr/>
              </p14:nvContentPartPr>
              <p14:xfrm>
                <a:off x="678941" y="2349752"/>
                <a:ext cx="47160" cy="174960"/>
              </p14:xfrm>
            </p:contentPart>
          </mc:Choice>
          <mc:Fallback>
            <p:pic>
              <p:nvPicPr>
                <p:cNvPr id="266" name="Freihand 265">
                  <a:extLst>
                    <a:ext uri="{FF2B5EF4-FFF2-40B4-BE49-F238E27FC236}">
                      <a16:creationId xmlns:a16="http://schemas.microsoft.com/office/drawing/2014/main" id="{74668E34-2017-4CF1-9231-A141EC37D373}"/>
                    </a:ext>
                  </a:extLst>
                </p:cNvPr>
                <p:cNvPicPr/>
                <p:nvPr/>
              </p:nvPicPr>
              <p:blipFill>
                <a:blip r:embed="rId710"/>
                <a:stretch>
                  <a:fillRect/>
                </a:stretch>
              </p:blipFill>
              <p:spPr>
                <a:xfrm>
                  <a:off x="674621" y="2345432"/>
                  <a:ext cx="55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267" name="Freihand 266">
                  <a:extLst>
                    <a:ext uri="{FF2B5EF4-FFF2-40B4-BE49-F238E27FC236}">
                      <a16:creationId xmlns:a16="http://schemas.microsoft.com/office/drawing/2014/main" id="{CB62BA62-EA10-4BA2-9193-A569E214D211}"/>
                    </a:ext>
                  </a:extLst>
                </p14:cNvPr>
                <p14:cNvContentPartPr/>
                <p14:nvPr/>
              </p14:nvContentPartPr>
              <p14:xfrm>
                <a:off x="732581" y="2380712"/>
                <a:ext cx="86040" cy="92520"/>
              </p14:xfrm>
            </p:contentPart>
          </mc:Choice>
          <mc:Fallback>
            <p:pic>
              <p:nvPicPr>
                <p:cNvPr id="267" name="Freihand 266">
                  <a:extLst>
                    <a:ext uri="{FF2B5EF4-FFF2-40B4-BE49-F238E27FC236}">
                      <a16:creationId xmlns:a16="http://schemas.microsoft.com/office/drawing/2014/main" id="{CB62BA62-EA10-4BA2-9193-A569E214D211}"/>
                    </a:ext>
                  </a:extLst>
                </p:cNvPr>
                <p:cNvPicPr/>
                <p:nvPr/>
              </p:nvPicPr>
              <p:blipFill>
                <a:blip r:embed="rId712"/>
                <a:stretch>
                  <a:fillRect/>
                </a:stretch>
              </p:blipFill>
              <p:spPr>
                <a:xfrm>
                  <a:off x="728261" y="2376392"/>
                  <a:ext cx="94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268" name="Freihand 267">
                  <a:extLst>
                    <a:ext uri="{FF2B5EF4-FFF2-40B4-BE49-F238E27FC236}">
                      <a16:creationId xmlns:a16="http://schemas.microsoft.com/office/drawing/2014/main" id="{ED932A2E-2A55-4D98-BB5C-C1C7CB2D7C6A}"/>
                    </a:ext>
                  </a:extLst>
                </p14:cNvPr>
                <p14:cNvContentPartPr/>
                <p14:nvPr/>
              </p14:nvContentPartPr>
              <p14:xfrm>
                <a:off x="839141" y="2390072"/>
                <a:ext cx="20880" cy="96840"/>
              </p14:xfrm>
            </p:contentPart>
          </mc:Choice>
          <mc:Fallback>
            <p:pic>
              <p:nvPicPr>
                <p:cNvPr id="268" name="Freihand 267">
                  <a:extLst>
                    <a:ext uri="{FF2B5EF4-FFF2-40B4-BE49-F238E27FC236}">
                      <a16:creationId xmlns:a16="http://schemas.microsoft.com/office/drawing/2014/main" id="{ED932A2E-2A55-4D98-BB5C-C1C7CB2D7C6A}"/>
                    </a:ext>
                  </a:extLst>
                </p:cNvPr>
                <p:cNvPicPr/>
                <p:nvPr/>
              </p:nvPicPr>
              <p:blipFill>
                <a:blip r:embed="rId714"/>
                <a:stretch>
                  <a:fillRect/>
                </a:stretch>
              </p:blipFill>
              <p:spPr>
                <a:xfrm>
                  <a:off x="834821" y="2385752"/>
                  <a:ext cx="29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269" name="Freihand 268">
                  <a:extLst>
                    <a:ext uri="{FF2B5EF4-FFF2-40B4-BE49-F238E27FC236}">
                      <a16:creationId xmlns:a16="http://schemas.microsoft.com/office/drawing/2014/main" id="{7E2B2B0A-20A2-48DA-BD47-AADCDBA8C704}"/>
                    </a:ext>
                  </a:extLst>
                </p14:cNvPr>
                <p14:cNvContentPartPr/>
                <p14:nvPr/>
              </p14:nvContentPartPr>
              <p14:xfrm>
                <a:off x="816821" y="2350832"/>
                <a:ext cx="145080" cy="117720"/>
              </p14:xfrm>
            </p:contentPart>
          </mc:Choice>
          <mc:Fallback>
            <p:pic>
              <p:nvPicPr>
                <p:cNvPr id="269" name="Freihand 268">
                  <a:extLst>
                    <a:ext uri="{FF2B5EF4-FFF2-40B4-BE49-F238E27FC236}">
                      <a16:creationId xmlns:a16="http://schemas.microsoft.com/office/drawing/2014/main" id="{7E2B2B0A-20A2-48DA-BD47-AADCDBA8C704}"/>
                    </a:ext>
                  </a:extLst>
                </p:cNvPr>
                <p:cNvPicPr/>
                <p:nvPr/>
              </p:nvPicPr>
              <p:blipFill>
                <a:blip r:embed="rId716"/>
                <a:stretch>
                  <a:fillRect/>
                </a:stretch>
              </p:blipFill>
              <p:spPr>
                <a:xfrm>
                  <a:off x="812501" y="2346512"/>
                  <a:ext cx="153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270" name="Freihand 269">
                  <a:extLst>
                    <a:ext uri="{FF2B5EF4-FFF2-40B4-BE49-F238E27FC236}">
                      <a16:creationId xmlns:a16="http://schemas.microsoft.com/office/drawing/2014/main" id="{7146673A-4D71-4EE2-B08C-31A581E8C1CF}"/>
                    </a:ext>
                  </a:extLst>
                </p14:cNvPr>
                <p14:cNvContentPartPr/>
                <p14:nvPr/>
              </p14:nvContentPartPr>
              <p14:xfrm>
                <a:off x="889901" y="2383232"/>
                <a:ext cx="74160" cy="103320"/>
              </p14:xfrm>
            </p:contentPart>
          </mc:Choice>
          <mc:Fallback>
            <p:pic>
              <p:nvPicPr>
                <p:cNvPr id="270" name="Freihand 269">
                  <a:extLst>
                    <a:ext uri="{FF2B5EF4-FFF2-40B4-BE49-F238E27FC236}">
                      <a16:creationId xmlns:a16="http://schemas.microsoft.com/office/drawing/2014/main" id="{7146673A-4D71-4EE2-B08C-31A581E8C1CF}"/>
                    </a:ext>
                  </a:extLst>
                </p:cNvPr>
                <p:cNvPicPr/>
                <p:nvPr/>
              </p:nvPicPr>
              <p:blipFill>
                <a:blip r:embed="rId718"/>
                <a:stretch>
                  <a:fillRect/>
                </a:stretch>
              </p:blipFill>
              <p:spPr>
                <a:xfrm>
                  <a:off x="885581" y="2378912"/>
                  <a:ext cx="82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271" name="Freihand 270">
                  <a:extLst>
                    <a:ext uri="{FF2B5EF4-FFF2-40B4-BE49-F238E27FC236}">
                      <a16:creationId xmlns:a16="http://schemas.microsoft.com/office/drawing/2014/main" id="{988FE2D4-D19A-4889-9C3D-5E5BBE8F5513}"/>
                    </a:ext>
                  </a:extLst>
                </p14:cNvPr>
                <p14:cNvContentPartPr/>
                <p14:nvPr/>
              </p14:nvContentPartPr>
              <p14:xfrm>
                <a:off x="989621" y="2364872"/>
                <a:ext cx="100800" cy="124560"/>
              </p14:xfrm>
            </p:contentPart>
          </mc:Choice>
          <mc:Fallback>
            <p:pic>
              <p:nvPicPr>
                <p:cNvPr id="271" name="Freihand 270">
                  <a:extLst>
                    <a:ext uri="{FF2B5EF4-FFF2-40B4-BE49-F238E27FC236}">
                      <a16:creationId xmlns:a16="http://schemas.microsoft.com/office/drawing/2014/main" id="{988FE2D4-D19A-4889-9C3D-5E5BBE8F5513}"/>
                    </a:ext>
                  </a:extLst>
                </p:cNvPr>
                <p:cNvPicPr/>
                <p:nvPr/>
              </p:nvPicPr>
              <p:blipFill>
                <a:blip r:embed="rId720"/>
                <a:stretch>
                  <a:fillRect/>
                </a:stretch>
              </p:blipFill>
              <p:spPr>
                <a:xfrm>
                  <a:off x="985301" y="2360552"/>
                  <a:ext cx="109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272" name="Freihand 271">
                  <a:extLst>
                    <a:ext uri="{FF2B5EF4-FFF2-40B4-BE49-F238E27FC236}">
                      <a16:creationId xmlns:a16="http://schemas.microsoft.com/office/drawing/2014/main" id="{447E91AB-4E86-4633-8E6A-94973A5561C0}"/>
                    </a:ext>
                  </a:extLst>
                </p14:cNvPr>
                <p14:cNvContentPartPr/>
                <p14:nvPr/>
              </p14:nvContentPartPr>
              <p14:xfrm>
                <a:off x="1046861" y="2246792"/>
                <a:ext cx="132120" cy="434160"/>
              </p14:xfrm>
            </p:contentPart>
          </mc:Choice>
          <mc:Fallback>
            <p:pic>
              <p:nvPicPr>
                <p:cNvPr id="272" name="Freihand 271">
                  <a:extLst>
                    <a:ext uri="{FF2B5EF4-FFF2-40B4-BE49-F238E27FC236}">
                      <a16:creationId xmlns:a16="http://schemas.microsoft.com/office/drawing/2014/main" id="{447E91AB-4E86-4633-8E6A-94973A5561C0}"/>
                    </a:ext>
                  </a:extLst>
                </p:cNvPr>
                <p:cNvPicPr/>
                <p:nvPr/>
              </p:nvPicPr>
              <p:blipFill>
                <a:blip r:embed="rId722"/>
                <a:stretch>
                  <a:fillRect/>
                </a:stretch>
              </p:blipFill>
              <p:spPr>
                <a:xfrm>
                  <a:off x="1042541" y="2242472"/>
                  <a:ext cx="14076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274" name="Freihand 273">
                  <a:extLst>
                    <a:ext uri="{FF2B5EF4-FFF2-40B4-BE49-F238E27FC236}">
                      <a16:creationId xmlns:a16="http://schemas.microsoft.com/office/drawing/2014/main" id="{CD0D112C-8CBD-4921-8B31-ECA572ED2A01}"/>
                    </a:ext>
                  </a:extLst>
                </p14:cNvPr>
                <p14:cNvContentPartPr/>
                <p14:nvPr/>
              </p14:nvContentPartPr>
              <p14:xfrm>
                <a:off x="459701" y="2070392"/>
                <a:ext cx="815760" cy="54000"/>
              </p14:xfrm>
            </p:contentPart>
          </mc:Choice>
          <mc:Fallback>
            <p:pic>
              <p:nvPicPr>
                <p:cNvPr id="274" name="Freihand 273">
                  <a:extLst>
                    <a:ext uri="{FF2B5EF4-FFF2-40B4-BE49-F238E27FC236}">
                      <a16:creationId xmlns:a16="http://schemas.microsoft.com/office/drawing/2014/main" id="{CD0D112C-8CBD-4921-8B31-ECA572ED2A01}"/>
                    </a:ext>
                  </a:extLst>
                </p:cNvPr>
                <p:cNvPicPr/>
                <p:nvPr/>
              </p:nvPicPr>
              <p:blipFill>
                <a:blip r:embed="rId724"/>
                <a:stretch>
                  <a:fillRect/>
                </a:stretch>
              </p:blipFill>
              <p:spPr>
                <a:xfrm>
                  <a:off x="455381" y="2066072"/>
                  <a:ext cx="824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84" name="Freihand 283">
                  <a:extLst>
                    <a:ext uri="{FF2B5EF4-FFF2-40B4-BE49-F238E27FC236}">
                      <a16:creationId xmlns:a16="http://schemas.microsoft.com/office/drawing/2014/main" id="{BB693676-5C85-47BE-92C0-BB45EC27FB00}"/>
                    </a:ext>
                  </a:extLst>
                </p14:cNvPr>
                <p14:cNvContentPartPr/>
                <p14:nvPr/>
              </p14:nvContentPartPr>
              <p14:xfrm>
                <a:off x="2644181" y="2416712"/>
                <a:ext cx="80640" cy="11880"/>
              </p14:xfrm>
            </p:contentPart>
          </mc:Choice>
          <mc:Fallback>
            <p:pic>
              <p:nvPicPr>
                <p:cNvPr id="284" name="Freihand 283">
                  <a:extLst>
                    <a:ext uri="{FF2B5EF4-FFF2-40B4-BE49-F238E27FC236}">
                      <a16:creationId xmlns:a16="http://schemas.microsoft.com/office/drawing/2014/main" id="{BB693676-5C85-47BE-92C0-BB45EC27FB00}"/>
                    </a:ext>
                  </a:extLst>
                </p:cNvPr>
                <p:cNvPicPr/>
                <p:nvPr/>
              </p:nvPicPr>
              <p:blipFill>
                <a:blip r:embed="rId726"/>
                <a:stretch>
                  <a:fillRect/>
                </a:stretch>
              </p:blipFill>
              <p:spPr>
                <a:xfrm>
                  <a:off x="2639861" y="2412392"/>
                  <a:ext cx="89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285" name="Freihand 284">
                  <a:extLst>
                    <a:ext uri="{FF2B5EF4-FFF2-40B4-BE49-F238E27FC236}">
                      <a16:creationId xmlns:a16="http://schemas.microsoft.com/office/drawing/2014/main" id="{CA16A68F-5980-462A-BFF9-187D1D9257A1}"/>
                    </a:ext>
                  </a:extLst>
                </p14:cNvPr>
                <p14:cNvContentPartPr/>
                <p14:nvPr/>
              </p14:nvContentPartPr>
              <p14:xfrm>
                <a:off x="2860181" y="2420672"/>
                <a:ext cx="275400" cy="9720"/>
              </p14:xfrm>
            </p:contentPart>
          </mc:Choice>
          <mc:Fallback>
            <p:pic>
              <p:nvPicPr>
                <p:cNvPr id="285" name="Freihand 284">
                  <a:extLst>
                    <a:ext uri="{FF2B5EF4-FFF2-40B4-BE49-F238E27FC236}">
                      <a16:creationId xmlns:a16="http://schemas.microsoft.com/office/drawing/2014/main" id="{CA16A68F-5980-462A-BFF9-187D1D9257A1}"/>
                    </a:ext>
                  </a:extLst>
                </p:cNvPr>
                <p:cNvPicPr/>
                <p:nvPr/>
              </p:nvPicPr>
              <p:blipFill>
                <a:blip r:embed="rId728"/>
                <a:stretch>
                  <a:fillRect/>
                </a:stretch>
              </p:blipFill>
              <p:spPr>
                <a:xfrm>
                  <a:off x="2855861" y="2416352"/>
                  <a:ext cx="284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286" name="Freihand 285">
                  <a:extLst>
                    <a:ext uri="{FF2B5EF4-FFF2-40B4-BE49-F238E27FC236}">
                      <a16:creationId xmlns:a16="http://schemas.microsoft.com/office/drawing/2014/main" id="{1C7B2D6B-13F2-432E-8F6E-969465CE26A1}"/>
                    </a:ext>
                  </a:extLst>
                </p14:cNvPr>
                <p14:cNvContentPartPr/>
                <p14:nvPr/>
              </p14:nvContentPartPr>
              <p14:xfrm>
                <a:off x="3268061" y="2381792"/>
                <a:ext cx="924120" cy="49680"/>
              </p14:xfrm>
            </p:contentPart>
          </mc:Choice>
          <mc:Fallback>
            <p:pic>
              <p:nvPicPr>
                <p:cNvPr id="286" name="Freihand 285">
                  <a:extLst>
                    <a:ext uri="{FF2B5EF4-FFF2-40B4-BE49-F238E27FC236}">
                      <a16:creationId xmlns:a16="http://schemas.microsoft.com/office/drawing/2014/main" id="{1C7B2D6B-13F2-432E-8F6E-969465CE26A1}"/>
                    </a:ext>
                  </a:extLst>
                </p:cNvPr>
                <p:cNvPicPr/>
                <p:nvPr/>
              </p:nvPicPr>
              <p:blipFill>
                <a:blip r:embed="rId730"/>
                <a:stretch>
                  <a:fillRect/>
                </a:stretch>
              </p:blipFill>
              <p:spPr>
                <a:xfrm>
                  <a:off x="3263741" y="2377472"/>
                  <a:ext cx="9327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71" name="Freihand 470">
                  <a:extLst>
                    <a:ext uri="{FF2B5EF4-FFF2-40B4-BE49-F238E27FC236}">
                      <a16:creationId xmlns:a16="http://schemas.microsoft.com/office/drawing/2014/main" id="{7EC57899-7393-4718-9DE2-A82E200CC46F}"/>
                    </a:ext>
                  </a:extLst>
                </p14:cNvPr>
                <p14:cNvContentPartPr/>
                <p14:nvPr/>
              </p14:nvContentPartPr>
              <p14:xfrm>
                <a:off x="1945781" y="1908032"/>
                <a:ext cx="663120" cy="29880"/>
              </p14:xfrm>
            </p:contentPart>
          </mc:Choice>
          <mc:Fallback>
            <p:pic>
              <p:nvPicPr>
                <p:cNvPr id="471" name="Freihand 470">
                  <a:extLst>
                    <a:ext uri="{FF2B5EF4-FFF2-40B4-BE49-F238E27FC236}">
                      <a16:creationId xmlns:a16="http://schemas.microsoft.com/office/drawing/2014/main" id="{7EC57899-7393-4718-9DE2-A82E200CC46F}"/>
                    </a:ext>
                  </a:extLst>
                </p:cNvPr>
                <p:cNvPicPr/>
                <p:nvPr/>
              </p:nvPicPr>
              <p:blipFill>
                <a:blip r:embed="rId732"/>
                <a:stretch>
                  <a:fillRect/>
                </a:stretch>
              </p:blipFill>
              <p:spPr>
                <a:xfrm>
                  <a:off x="1941461" y="1903712"/>
                  <a:ext cx="671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72" name="Freihand 471">
                  <a:extLst>
                    <a:ext uri="{FF2B5EF4-FFF2-40B4-BE49-F238E27FC236}">
                      <a16:creationId xmlns:a16="http://schemas.microsoft.com/office/drawing/2014/main" id="{BE66852D-F356-4827-845A-4DDC3E972528}"/>
                    </a:ext>
                  </a:extLst>
                </p14:cNvPr>
                <p14:cNvContentPartPr/>
                <p14:nvPr/>
              </p14:nvContentPartPr>
              <p14:xfrm>
                <a:off x="2547701" y="1814072"/>
                <a:ext cx="143280" cy="208080"/>
              </p14:xfrm>
            </p:contentPart>
          </mc:Choice>
          <mc:Fallback>
            <p:pic>
              <p:nvPicPr>
                <p:cNvPr id="472" name="Freihand 471">
                  <a:extLst>
                    <a:ext uri="{FF2B5EF4-FFF2-40B4-BE49-F238E27FC236}">
                      <a16:creationId xmlns:a16="http://schemas.microsoft.com/office/drawing/2014/main" id="{BE66852D-F356-4827-845A-4DDC3E972528}"/>
                    </a:ext>
                  </a:extLst>
                </p:cNvPr>
                <p:cNvPicPr/>
                <p:nvPr/>
              </p:nvPicPr>
              <p:blipFill>
                <a:blip r:embed="rId734"/>
                <a:stretch>
                  <a:fillRect/>
                </a:stretch>
              </p:blipFill>
              <p:spPr>
                <a:xfrm>
                  <a:off x="2543381" y="1809752"/>
                  <a:ext cx="151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74" name="Freihand 473">
                  <a:extLst>
                    <a:ext uri="{FF2B5EF4-FFF2-40B4-BE49-F238E27FC236}">
                      <a16:creationId xmlns:a16="http://schemas.microsoft.com/office/drawing/2014/main" id="{CF7F0BAD-6BB7-4758-B6CB-E3D078059F4D}"/>
                    </a:ext>
                  </a:extLst>
                </p14:cNvPr>
                <p14:cNvContentPartPr/>
                <p14:nvPr/>
              </p14:nvContentPartPr>
              <p14:xfrm>
                <a:off x="2620781" y="1961312"/>
                <a:ext cx="19800" cy="435600"/>
              </p14:xfrm>
            </p:contentPart>
          </mc:Choice>
          <mc:Fallback>
            <p:pic>
              <p:nvPicPr>
                <p:cNvPr id="474" name="Freihand 473">
                  <a:extLst>
                    <a:ext uri="{FF2B5EF4-FFF2-40B4-BE49-F238E27FC236}">
                      <a16:creationId xmlns:a16="http://schemas.microsoft.com/office/drawing/2014/main" id="{CF7F0BAD-6BB7-4758-B6CB-E3D078059F4D}"/>
                    </a:ext>
                  </a:extLst>
                </p:cNvPr>
                <p:cNvPicPr/>
                <p:nvPr/>
              </p:nvPicPr>
              <p:blipFill>
                <a:blip r:embed="rId736"/>
                <a:stretch>
                  <a:fillRect/>
                </a:stretch>
              </p:blipFill>
              <p:spPr>
                <a:xfrm>
                  <a:off x="2616461" y="1956992"/>
                  <a:ext cx="2844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75" name="Freihand 474">
                  <a:extLst>
                    <a:ext uri="{FF2B5EF4-FFF2-40B4-BE49-F238E27FC236}">
                      <a16:creationId xmlns:a16="http://schemas.microsoft.com/office/drawing/2014/main" id="{9D5C1C31-46E3-4870-AC69-AF30D3C3C633}"/>
                    </a:ext>
                  </a:extLst>
                </p14:cNvPr>
                <p14:cNvContentPartPr/>
                <p14:nvPr/>
              </p14:nvContentPartPr>
              <p14:xfrm>
                <a:off x="2591261" y="2248232"/>
                <a:ext cx="124920" cy="183240"/>
              </p14:xfrm>
            </p:contentPart>
          </mc:Choice>
          <mc:Fallback>
            <p:pic>
              <p:nvPicPr>
                <p:cNvPr id="475" name="Freihand 474">
                  <a:extLst>
                    <a:ext uri="{FF2B5EF4-FFF2-40B4-BE49-F238E27FC236}">
                      <a16:creationId xmlns:a16="http://schemas.microsoft.com/office/drawing/2014/main" id="{9D5C1C31-46E3-4870-AC69-AF30D3C3C633}"/>
                    </a:ext>
                  </a:extLst>
                </p:cNvPr>
                <p:cNvPicPr/>
                <p:nvPr/>
              </p:nvPicPr>
              <p:blipFill>
                <a:blip r:embed="rId738"/>
                <a:stretch>
                  <a:fillRect/>
                </a:stretch>
              </p:blipFill>
              <p:spPr>
                <a:xfrm>
                  <a:off x="2586941" y="2243912"/>
                  <a:ext cx="133560" cy="19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9">
            <p14:nvContentPartPr>
              <p14:cNvPr id="481" name="Freihand 480">
                <a:extLst>
                  <a:ext uri="{FF2B5EF4-FFF2-40B4-BE49-F238E27FC236}">
                    <a16:creationId xmlns:a16="http://schemas.microsoft.com/office/drawing/2014/main" id="{AD1C4A71-A69C-46C2-AE2A-F45FF62DBC97}"/>
                  </a:ext>
                </a:extLst>
              </p14:cNvPr>
              <p14:cNvContentPartPr/>
              <p14:nvPr/>
            </p14:nvContentPartPr>
            <p14:xfrm>
              <a:off x="7373501" y="3726752"/>
              <a:ext cx="84960" cy="88200"/>
            </p14:xfrm>
          </p:contentPart>
        </mc:Choice>
        <mc:Fallback>
          <p:pic>
            <p:nvPicPr>
              <p:cNvPr id="481" name="Freihand 480">
                <a:extLst>
                  <a:ext uri="{FF2B5EF4-FFF2-40B4-BE49-F238E27FC236}">
                    <a16:creationId xmlns:a16="http://schemas.microsoft.com/office/drawing/2014/main" id="{AD1C4A71-A69C-46C2-AE2A-F45FF62DBC97}"/>
                  </a:ext>
                </a:extLst>
              </p:cNvPr>
              <p:cNvPicPr/>
              <p:nvPr/>
            </p:nvPicPr>
            <p:blipFill>
              <a:blip r:embed="rId740"/>
              <a:stretch>
                <a:fillRect/>
              </a:stretch>
            </p:blipFill>
            <p:spPr>
              <a:xfrm>
                <a:off x="7369181" y="3722432"/>
                <a:ext cx="93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82" name="Freihand 481">
                <a:extLst>
                  <a:ext uri="{FF2B5EF4-FFF2-40B4-BE49-F238E27FC236}">
                    <a16:creationId xmlns:a16="http://schemas.microsoft.com/office/drawing/2014/main" id="{91E4ED21-504D-47BA-B768-3B14AA4344D2}"/>
                  </a:ext>
                </a:extLst>
              </p14:cNvPr>
              <p14:cNvContentPartPr/>
              <p14:nvPr/>
            </p14:nvContentPartPr>
            <p14:xfrm>
              <a:off x="7423901" y="2282432"/>
              <a:ext cx="37440" cy="46080"/>
            </p14:xfrm>
          </p:contentPart>
        </mc:Choice>
        <mc:Fallback>
          <p:pic>
            <p:nvPicPr>
              <p:cNvPr id="482" name="Freihand 481">
                <a:extLst>
                  <a:ext uri="{FF2B5EF4-FFF2-40B4-BE49-F238E27FC236}">
                    <a16:creationId xmlns:a16="http://schemas.microsoft.com/office/drawing/2014/main" id="{91E4ED21-504D-47BA-B768-3B14AA4344D2}"/>
                  </a:ext>
                </a:extLst>
              </p:cNvPr>
              <p:cNvPicPr/>
              <p:nvPr/>
            </p:nvPicPr>
            <p:blipFill>
              <a:blip r:embed="rId742"/>
              <a:stretch>
                <a:fillRect/>
              </a:stretch>
            </p:blipFill>
            <p:spPr>
              <a:xfrm>
                <a:off x="7419581" y="2278112"/>
                <a:ext cx="46080" cy="54720"/>
              </a:xfrm>
              <a:prstGeom prst="rect">
                <a:avLst/>
              </a:prstGeom>
            </p:spPr>
          </p:pic>
        </mc:Fallback>
      </mc:AlternateContent>
      <p:grpSp>
        <p:nvGrpSpPr>
          <p:cNvPr id="486" name="Gruppieren 485">
            <a:extLst>
              <a:ext uri="{FF2B5EF4-FFF2-40B4-BE49-F238E27FC236}">
                <a16:creationId xmlns:a16="http://schemas.microsoft.com/office/drawing/2014/main" id="{0C92BAF1-4304-4F2C-9315-725ED314ECCA}"/>
              </a:ext>
            </a:extLst>
          </p:cNvPr>
          <p:cNvGrpSpPr/>
          <p:nvPr/>
        </p:nvGrpSpPr>
        <p:grpSpPr>
          <a:xfrm>
            <a:off x="6179021" y="1330232"/>
            <a:ext cx="1944720" cy="996120"/>
            <a:chOff x="6179021" y="1330232"/>
            <a:chExt cx="1944720" cy="996120"/>
          </a:xfrm>
        </p:grpSpPr>
        <mc:AlternateContent xmlns:mc="http://schemas.openxmlformats.org/markup-compatibility/2006">
          <mc:Choice xmlns:p14="http://schemas.microsoft.com/office/powerpoint/2010/main" Requires="p14">
            <p:contentPart p14:bwMode="auto" r:id="rId743">
              <p14:nvContentPartPr>
                <p14:cNvPr id="295" name="Freihand 294">
                  <a:extLst>
                    <a:ext uri="{FF2B5EF4-FFF2-40B4-BE49-F238E27FC236}">
                      <a16:creationId xmlns:a16="http://schemas.microsoft.com/office/drawing/2014/main" id="{33D35D91-7C6B-41E9-986D-7B1486C75789}"/>
                    </a:ext>
                  </a:extLst>
                </p14:cNvPr>
                <p14:cNvContentPartPr/>
                <p14:nvPr/>
              </p14:nvContentPartPr>
              <p14:xfrm>
                <a:off x="7366301" y="1900112"/>
                <a:ext cx="74160" cy="86760"/>
              </p14:xfrm>
            </p:contentPart>
          </mc:Choice>
          <mc:Fallback>
            <p:pic>
              <p:nvPicPr>
                <p:cNvPr id="295" name="Freihand 294">
                  <a:extLst>
                    <a:ext uri="{FF2B5EF4-FFF2-40B4-BE49-F238E27FC236}">
                      <a16:creationId xmlns:a16="http://schemas.microsoft.com/office/drawing/2014/main" id="{33D35D91-7C6B-41E9-986D-7B1486C75789}"/>
                    </a:ext>
                  </a:extLst>
                </p:cNvPr>
                <p:cNvPicPr/>
                <p:nvPr/>
              </p:nvPicPr>
              <p:blipFill>
                <a:blip r:embed="rId744"/>
                <a:stretch>
                  <a:fillRect/>
                </a:stretch>
              </p:blipFill>
              <p:spPr>
                <a:xfrm>
                  <a:off x="7361981" y="1895792"/>
                  <a:ext cx="82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296" name="Freihand 295">
                  <a:extLst>
                    <a:ext uri="{FF2B5EF4-FFF2-40B4-BE49-F238E27FC236}">
                      <a16:creationId xmlns:a16="http://schemas.microsoft.com/office/drawing/2014/main" id="{831A831E-898C-4765-8B92-A2A72DA7C9DD}"/>
                    </a:ext>
                  </a:extLst>
                </p14:cNvPr>
                <p14:cNvContentPartPr/>
                <p14:nvPr/>
              </p14:nvContentPartPr>
              <p14:xfrm>
                <a:off x="7403741" y="1957352"/>
                <a:ext cx="7200" cy="181440"/>
              </p14:xfrm>
            </p:contentPart>
          </mc:Choice>
          <mc:Fallback>
            <p:pic>
              <p:nvPicPr>
                <p:cNvPr id="296" name="Freihand 295">
                  <a:extLst>
                    <a:ext uri="{FF2B5EF4-FFF2-40B4-BE49-F238E27FC236}">
                      <a16:creationId xmlns:a16="http://schemas.microsoft.com/office/drawing/2014/main" id="{831A831E-898C-4765-8B92-A2A72DA7C9DD}"/>
                    </a:ext>
                  </a:extLst>
                </p:cNvPr>
                <p:cNvPicPr/>
                <p:nvPr/>
              </p:nvPicPr>
              <p:blipFill>
                <a:blip r:embed="rId746"/>
                <a:stretch>
                  <a:fillRect/>
                </a:stretch>
              </p:blipFill>
              <p:spPr>
                <a:xfrm>
                  <a:off x="7399421" y="1953032"/>
                  <a:ext cx="158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297" name="Freihand 296">
                  <a:extLst>
                    <a:ext uri="{FF2B5EF4-FFF2-40B4-BE49-F238E27FC236}">
                      <a16:creationId xmlns:a16="http://schemas.microsoft.com/office/drawing/2014/main" id="{773CB03D-C01A-4321-B53C-056AFB3644DC}"/>
                    </a:ext>
                  </a:extLst>
                </p14:cNvPr>
                <p14:cNvContentPartPr/>
                <p14:nvPr/>
              </p14:nvContentPartPr>
              <p14:xfrm>
                <a:off x="7363421" y="2089832"/>
                <a:ext cx="113760" cy="158400"/>
              </p14:xfrm>
            </p:contentPart>
          </mc:Choice>
          <mc:Fallback>
            <p:pic>
              <p:nvPicPr>
                <p:cNvPr id="297" name="Freihand 296">
                  <a:extLst>
                    <a:ext uri="{FF2B5EF4-FFF2-40B4-BE49-F238E27FC236}">
                      <a16:creationId xmlns:a16="http://schemas.microsoft.com/office/drawing/2014/main" id="{773CB03D-C01A-4321-B53C-056AFB3644DC}"/>
                    </a:ext>
                  </a:extLst>
                </p:cNvPr>
                <p:cNvPicPr/>
                <p:nvPr/>
              </p:nvPicPr>
              <p:blipFill>
                <a:blip r:embed="rId748"/>
                <a:stretch>
                  <a:fillRect/>
                </a:stretch>
              </p:blipFill>
              <p:spPr>
                <a:xfrm>
                  <a:off x="7359101" y="2085512"/>
                  <a:ext cx="122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389" name="Freihand 388">
                  <a:extLst>
                    <a:ext uri="{FF2B5EF4-FFF2-40B4-BE49-F238E27FC236}">
                      <a16:creationId xmlns:a16="http://schemas.microsoft.com/office/drawing/2014/main" id="{EE76D1FB-0B6E-4DF5-990F-795A2AF9CC87}"/>
                    </a:ext>
                  </a:extLst>
                </p14:cNvPr>
                <p14:cNvContentPartPr/>
                <p14:nvPr/>
              </p14:nvContentPartPr>
              <p14:xfrm>
                <a:off x="7605341" y="1725152"/>
                <a:ext cx="47880" cy="30240"/>
              </p14:xfrm>
            </p:contentPart>
          </mc:Choice>
          <mc:Fallback>
            <p:pic>
              <p:nvPicPr>
                <p:cNvPr id="389" name="Freihand 388">
                  <a:extLst>
                    <a:ext uri="{FF2B5EF4-FFF2-40B4-BE49-F238E27FC236}">
                      <a16:creationId xmlns:a16="http://schemas.microsoft.com/office/drawing/2014/main" id="{EE76D1FB-0B6E-4DF5-990F-795A2AF9CC87}"/>
                    </a:ext>
                  </a:extLst>
                </p:cNvPr>
                <p:cNvPicPr/>
                <p:nvPr/>
              </p:nvPicPr>
              <p:blipFill>
                <a:blip r:embed="rId750"/>
                <a:stretch>
                  <a:fillRect/>
                </a:stretch>
              </p:blipFill>
              <p:spPr>
                <a:xfrm>
                  <a:off x="7601021" y="1720832"/>
                  <a:ext cx="565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390" name="Freihand 389">
                  <a:extLst>
                    <a:ext uri="{FF2B5EF4-FFF2-40B4-BE49-F238E27FC236}">
                      <a16:creationId xmlns:a16="http://schemas.microsoft.com/office/drawing/2014/main" id="{8F2309F8-C93B-4DEF-B3E9-D1F0128E939D}"/>
                    </a:ext>
                  </a:extLst>
                </p14:cNvPr>
                <p14:cNvContentPartPr/>
                <p14:nvPr/>
              </p14:nvContentPartPr>
              <p14:xfrm>
                <a:off x="7790741" y="1554152"/>
                <a:ext cx="48240" cy="38160"/>
              </p14:xfrm>
            </p:contentPart>
          </mc:Choice>
          <mc:Fallback>
            <p:pic>
              <p:nvPicPr>
                <p:cNvPr id="390" name="Freihand 389">
                  <a:extLst>
                    <a:ext uri="{FF2B5EF4-FFF2-40B4-BE49-F238E27FC236}">
                      <a16:creationId xmlns:a16="http://schemas.microsoft.com/office/drawing/2014/main" id="{8F2309F8-C93B-4DEF-B3E9-D1F0128E939D}"/>
                    </a:ext>
                  </a:extLst>
                </p:cNvPr>
                <p:cNvPicPr/>
                <p:nvPr/>
              </p:nvPicPr>
              <p:blipFill>
                <a:blip r:embed="rId752"/>
                <a:stretch>
                  <a:fillRect/>
                </a:stretch>
              </p:blipFill>
              <p:spPr>
                <a:xfrm>
                  <a:off x="7786421" y="1549832"/>
                  <a:ext cx="56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392" name="Freihand 391">
                  <a:extLst>
                    <a:ext uri="{FF2B5EF4-FFF2-40B4-BE49-F238E27FC236}">
                      <a16:creationId xmlns:a16="http://schemas.microsoft.com/office/drawing/2014/main" id="{0D619DCC-FE00-4013-B3A5-09D82A97DE48}"/>
                    </a:ext>
                  </a:extLst>
                </p14:cNvPr>
                <p14:cNvContentPartPr/>
                <p14:nvPr/>
              </p14:nvContentPartPr>
              <p14:xfrm>
                <a:off x="7592381" y="1791392"/>
                <a:ext cx="30600" cy="131760"/>
              </p14:xfrm>
            </p:contentPart>
          </mc:Choice>
          <mc:Fallback>
            <p:pic>
              <p:nvPicPr>
                <p:cNvPr id="392" name="Freihand 391">
                  <a:extLst>
                    <a:ext uri="{FF2B5EF4-FFF2-40B4-BE49-F238E27FC236}">
                      <a16:creationId xmlns:a16="http://schemas.microsoft.com/office/drawing/2014/main" id="{0D619DCC-FE00-4013-B3A5-09D82A97DE48}"/>
                    </a:ext>
                  </a:extLst>
                </p:cNvPr>
                <p:cNvPicPr/>
                <p:nvPr/>
              </p:nvPicPr>
              <p:blipFill>
                <a:blip r:embed="rId754"/>
                <a:stretch>
                  <a:fillRect/>
                </a:stretch>
              </p:blipFill>
              <p:spPr>
                <a:xfrm>
                  <a:off x="7588061" y="1787072"/>
                  <a:ext cx="39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393" name="Freihand 392">
                  <a:extLst>
                    <a:ext uri="{FF2B5EF4-FFF2-40B4-BE49-F238E27FC236}">
                      <a16:creationId xmlns:a16="http://schemas.microsoft.com/office/drawing/2014/main" id="{169C1B50-3813-45EB-9373-218005215E06}"/>
                    </a:ext>
                  </a:extLst>
                </p14:cNvPr>
                <p14:cNvContentPartPr/>
                <p14:nvPr/>
              </p14:nvContentPartPr>
              <p14:xfrm>
                <a:off x="7821341" y="1621472"/>
                <a:ext cx="12600" cy="157320"/>
              </p14:xfrm>
            </p:contentPart>
          </mc:Choice>
          <mc:Fallback>
            <p:pic>
              <p:nvPicPr>
                <p:cNvPr id="393" name="Freihand 392">
                  <a:extLst>
                    <a:ext uri="{FF2B5EF4-FFF2-40B4-BE49-F238E27FC236}">
                      <a16:creationId xmlns:a16="http://schemas.microsoft.com/office/drawing/2014/main" id="{169C1B50-3813-45EB-9373-218005215E06}"/>
                    </a:ext>
                  </a:extLst>
                </p:cNvPr>
                <p:cNvPicPr/>
                <p:nvPr/>
              </p:nvPicPr>
              <p:blipFill>
                <a:blip r:embed="rId756"/>
                <a:stretch>
                  <a:fillRect/>
                </a:stretch>
              </p:blipFill>
              <p:spPr>
                <a:xfrm>
                  <a:off x="7817021" y="1617152"/>
                  <a:ext cx="21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394" name="Freihand 393">
                  <a:extLst>
                    <a:ext uri="{FF2B5EF4-FFF2-40B4-BE49-F238E27FC236}">
                      <a16:creationId xmlns:a16="http://schemas.microsoft.com/office/drawing/2014/main" id="{96F10F11-7DA7-47AB-98CA-D7D860C8B5B3}"/>
                    </a:ext>
                  </a:extLst>
                </p14:cNvPr>
                <p14:cNvContentPartPr/>
                <p14:nvPr/>
              </p14:nvContentPartPr>
              <p14:xfrm>
                <a:off x="7788221" y="1731992"/>
                <a:ext cx="94680" cy="116640"/>
              </p14:xfrm>
            </p:contentPart>
          </mc:Choice>
          <mc:Fallback>
            <p:pic>
              <p:nvPicPr>
                <p:cNvPr id="394" name="Freihand 393">
                  <a:extLst>
                    <a:ext uri="{FF2B5EF4-FFF2-40B4-BE49-F238E27FC236}">
                      <a16:creationId xmlns:a16="http://schemas.microsoft.com/office/drawing/2014/main" id="{96F10F11-7DA7-47AB-98CA-D7D860C8B5B3}"/>
                    </a:ext>
                  </a:extLst>
                </p:cNvPr>
                <p:cNvPicPr/>
                <p:nvPr/>
              </p:nvPicPr>
              <p:blipFill>
                <a:blip r:embed="rId758"/>
                <a:stretch>
                  <a:fillRect/>
                </a:stretch>
              </p:blipFill>
              <p:spPr>
                <a:xfrm>
                  <a:off x="7783901" y="1727672"/>
                  <a:ext cx="103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395" name="Freihand 394">
                  <a:extLst>
                    <a:ext uri="{FF2B5EF4-FFF2-40B4-BE49-F238E27FC236}">
                      <a16:creationId xmlns:a16="http://schemas.microsoft.com/office/drawing/2014/main" id="{D314C2A4-BD8D-4699-9D3E-6F860FDF6646}"/>
                    </a:ext>
                  </a:extLst>
                </p14:cNvPr>
                <p14:cNvContentPartPr/>
                <p14:nvPr/>
              </p14:nvContentPartPr>
              <p14:xfrm>
                <a:off x="7592381" y="1932872"/>
                <a:ext cx="121680" cy="96480"/>
              </p14:xfrm>
            </p:contentPart>
          </mc:Choice>
          <mc:Fallback>
            <p:pic>
              <p:nvPicPr>
                <p:cNvPr id="395" name="Freihand 394">
                  <a:extLst>
                    <a:ext uri="{FF2B5EF4-FFF2-40B4-BE49-F238E27FC236}">
                      <a16:creationId xmlns:a16="http://schemas.microsoft.com/office/drawing/2014/main" id="{D314C2A4-BD8D-4699-9D3E-6F860FDF6646}"/>
                    </a:ext>
                  </a:extLst>
                </p:cNvPr>
                <p:cNvPicPr/>
                <p:nvPr/>
              </p:nvPicPr>
              <p:blipFill>
                <a:blip r:embed="rId760"/>
                <a:stretch>
                  <a:fillRect/>
                </a:stretch>
              </p:blipFill>
              <p:spPr>
                <a:xfrm>
                  <a:off x="7588061" y="1928552"/>
                  <a:ext cx="130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396" name="Freihand 395">
                  <a:extLst>
                    <a:ext uri="{FF2B5EF4-FFF2-40B4-BE49-F238E27FC236}">
                      <a16:creationId xmlns:a16="http://schemas.microsoft.com/office/drawing/2014/main" id="{7D8CE1D3-B0F9-42A4-BE0F-C15810E8B021}"/>
                    </a:ext>
                  </a:extLst>
                </p14:cNvPr>
                <p14:cNvContentPartPr/>
                <p14:nvPr/>
              </p14:nvContentPartPr>
              <p14:xfrm>
                <a:off x="8056061" y="1330232"/>
                <a:ext cx="32400" cy="55800"/>
              </p14:xfrm>
            </p:contentPart>
          </mc:Choice>
          <mc:Fallback>
            <p:pic>
              <p:nvPicPr>
                <p:cNvPr id="396" name="Freihand 395">
                  <a:extLst>
                    <a:ext uri="{FF2B5EF4-FFF2-40B4-BE49-F238E27FC236}">
                      <a16:creationId xmlns:a16="http://schemas.microsoft.com/office/drawing/2014/main" id="{7D8CE1D3-B0F9-42A4-BE0F-C15810E8B021}"/>
                    </a:ext>
                  </a:extLst>
                </p:cNvPr>
                <p:cNvPicPr/>
                <p:nvPr/>
              </p:nvPicPr>
              <p:blipFill>
                <a:blip r:embed="rId762"/>
                <a:stretch>
                  <a:fillRect/>
                </a:stretch>
              </p:blipFill>
              <p:spPr>
                <a:xfrm>
                  <a:off x="8051741" y="1325912"/>
                  <a:ext cx="41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397" name="Freihand 396">
                  <a:extLst>
                    <a:ext uri="{FF2B5EF4-FFF2-40B4-BE49-F238E27FC236}">
                      <a16:creationId xmlns:a16="http://schemas.microsoft.com/office/drawing/2014/main" id="{ECF2C081-1B28-464E-A5C0-099A1D23A155}"/>
                    </a:ext>
                  </a:extLst>
                </p14:cNvPr>
                <p14:cNvContentPartPr/>
                <p14:nvPr/>
              </p14:nvContentPartPr>
              <p14:xfrm>
                <a:off x="8038061" y="1458032"/>
                <a:ext cx="24120" cy="93960"/>
              </p14:xfrm>
            </p:contentPart>
          </mc:Choice>
          <mc:Fallback>
            <p:pic>
              <p:nvPicPr>
                <p:cNvPr id="397" name="Freihand 396">
                  <a:extLst>
                    <a:ext uri="{FF2B5EF4-FFF2-40B4-BE49-F238E27FC236}">
                      <a16:creationId xmlns:a16="http://schemas.microsoft.com/office/drawing/2014/main" id="{ECF2C081-1B28-464E-A5C0-099A1D23A155}"/>
                    </a:ext>
                  </a:extLst>
                </p:cNvPr>
                <p:cNvPicPr/>
                <p:nvPr/>
              </p:nvPicPr>
              <p:blipFill>
                <a:blip r:embed="rId764"/>
                <a:stretch>
                  <a:fillRect/>
                </a:stretch>
              </p:blipFill>
              <p:spPr>
                <a:xfrm>
                  <a:off x="8033741" y="1453712"/>
                  <a:ext cx="32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398" name="Freihand 397">
                  <a:extLst>
                    <a:ext uri="{FF2B5EF4-FFF2-40B4-BE49-F238E27FC236}">
                      <a16:creationId xmlns:a16="http://schemas.microsoft.com/office/drawing/2014/main" id="{FA3F4972-C70F-4658-ACA8-D6DD272F634A}"/>
                    </a:ext>
                  </a:extLst>
                </p14:cNvPr>
                <p14:cNvContentPartPr/>
                <p14:nvPr/>
              </p14:nvContentPartPr>
              <p14:xfrm>
                <a:off x="8000621" y="1561352"/>
                <a:ext cx="120600" cy="94320"/>
              </p14:xfrm>
            </p:contentPart>
          </mc:Choice>
          <mc:Fallback>
            <p:pic>
              <p:nvPicPr>
                <p:cNvPr id="398" name="Freihand 397">
                  <a:extLst>
                    <a:ext uri="{FF2B5EF4-FFF2-40B4-BE49-F238E27FC236}">
                      <a16:creationId xmlns:a16="http://schemas.microsoft.com/office/drawing/2014/main" id="{FA3F4972-C70F-4658-ACA8-D6DD272F634A}"/>
                    </a:ext>
                  </a:extLst>
                </p:cNvPr>
                <p:cNvPicPr/>
                <p:nvPr/>
              </p:nvPicPr>
              <p:blipFill>
                <a:blip r:embed="rId766"/>
                <a:stretch>
                  <a:fillRect/>
                </a:stretch>
              </p:blipFill>
              <p:spPr>
                <a:xfrm>
                  <a:off x="7996301" y="1557032"/>
                  <a:ext cx="129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68" name="Freihand 467">
                  <a:extLst>
                    <a:ext uri="{FF2B5EF4-FFF2-40B4-BE49-F238E27FC236}">
                      <a16:creationId xmlns:a16="http://schemas.microsoft.com/office/drawing/2014/main" id="{7DA9CBA8-45B3-4A10-BF90-9478D0709716}"/>
                    </a:ext>
                  </a:extLst>
                </p14:cNvPr>
                <p14:cNvContentPartPr/>
                <p14:nvPr/>
              </p14:nvContentPartPr>
              <p14:xfrm>
                <a:off x="8045261" y="1409432"/>
                <a:ext cx="45360" cy="149040"/>
              </p14:xfrm>
            </p:contentPart>
          </mc:Choice>
          <mc:Fallback>
            <p:pic>
              <p:nvPicPr>
                <p:cNvPr id="468" name="Freihand 467">
                  <a:extLst>
                    <a:ext uri="{FF2B5EF4-FFF2-40B4-BE49-F238E27FC236}">
                      <a16:creationId xmlns:a16="http://schemas.microsoft.com/office/drawing/2014/main" id="{7DA9CBA8-45B3-4A10-BF90-9478D0709716}"/>
                    </a:ext>
                  </a:extLst>
                </p:cNvPr>
                <p:cNvPicPr/>
                <p:nvPr/>
              </p:nvPicPr>
              <p:blipFill>
                <a:blip r:embed="rId768"/>
                <a:stretch>
                  <a:fillRect/>
                </a:stretch>
              </p:blipFill>
              <p:spPr>
                <a:xfrm>
                  <a:off x="8040941" y="1405112"/>
                  <a:ext cx="54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69" name="Freihand 468">
                  <a:extLst>
                    <a:ext uri="{FF2B5EF4-FFF2-40B4-BE49-F238E27FC236}">
                      <a16:creationId xmlns:a16="http://schemas.microsoft.com/office/drawing/2014/main" id="{48B8F766-0A01-4FB9-B4CE-0355931C7594}"/>
                    </a:ext>
                  </a:extLst>
                </p14:cNvPr>
                <p14:cNvContentPartPr/>
                <p14:nvPr/>
              </p14:nvContentPartPr>
              <p14:xfrm>
                <a:off x="7992701" y="1518152"/>
                <a:ext cx="117720" cy="174240"/>
              </p14:xfrm>
            </p:contentPart>
          </mc:Choice>
          <mc:Fallback>
            <p:pic>
              <p:nvPicPr>
                <p:cNvPr id="469" name="Freihand 468">
                  <a:extLst>
                    <a:ext uri="{FF2B5EF4-FFF2-40B4-BE49-F238E27FC236}">
                      <a16:creationId xmlns:a16="http://schemas.microsoft.com/office/drawing/2014/main" id="{48B8F766-0A01-4FB9-B4CE-0355931C7594}"/>
                    </a:ext>
                  </a:extLst>
                </p:cNvPr>
                <p:cNvPicPr/>
                <p:nvPr/>
              </p:nvPicPr>
              <p:blipFill>
                <a:blip r:embed="rId770"/>
                <a:stretch>
                  <a:fillRect/>
                </a:stretch>
              </p:blipFill>
              <p:spPr>
                <a:xfrm>
                  <a:off x="7988381" y="1513832"/>
                  <a:ext cx="126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77" name="Freihand 476">
                  <a:extLst>
                    <a:ext uri="{FF2B5EF4-FFF2-40B4-BE49-F238E27FC236}">
                      <a16:creationId xmlns:a16="http://schemas.microsoft.com/office/drawing/2014/main" id="{FEC15662-640A-4EC5-B31D-97CE48D377C7}"/>
                    </a:ext>
                  </a:extLst>
                </p14:cNvPr>
                <p14:cNvContentPartPr/>
                <p14:nvPr/>
              </p14:nvContentPartPr>
              <p14:xfrm>
                <a:off x="7377461" y="1881752"/>
                <a:ext cx="71280" cy="81720"/>
              </p14:xfrm>
            </p:contentPart>
          </mc:Choice>
          <mc:Fallback>
            <p:pic>
              <p:nvPicPr>
                <p:cNvPr id="477" name="Freihand 476">
                  <a:extLst>
                    <a:ext uri="{FF2B5EF4-FFF2-40B4-BE49-F238E27FC236}">
                      <a16:creationId xmlns:a16="http://schemas.microsoft.com/office/drawing/2014/main" id="{FEC15662-640A-4EC5-B31D-97CE48D377C7}"/>
                    </a:ext>
                  </a:extLst>
                </p:cNvPr>
                <p:cNvPicPr/>
                <p:nvPr/>
              </p:nvPicPr>
              <p:blipFill>
                <a:blip r:embed="rId772"/>
                <a:stretch>
                  <a:fillRect/>
                </a:stretch>
              </p:blipFill>
              <p:spPr>
                <a:xfrm>
                  <a:off x="7373141" y="1877432"/>
                  <a:ext cx="79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79" name="Freihand 478">
                  <a:extLst>
                    <a:ext uri="{FF2B5EF4-FFF2-40B4-BE49-F238E27FC236}">
                      <a16:creationId xmlns:a16="http://schemas.microsoft.com/office/drawing/2014/main" id="{6586D1AE-EA16-4E4A-B1B6-BA240A43EC61}"/>
                    </a:ext>
                  </a:extLst>
                </p14:cNvPr>
                <p14:cNvContentPartPr/>
                <p14:nvPr/>
              </p14:nvContentPartPr>
              <p14:xfrm>
                <a:off x="7380701" y="1895072"/>
                <a:ext cx="59760" cy="61560"/>
              </p14:xfrm>
            </p:contentPart>
          </mc:Choice>
          <mc:Fallback>
            <p:pic>
              <p:nvPicPr>
                <p:cNvPr id="479" name="Freihand 478">
                  <a:extLst>
                    <a:ext uri="{FF2B5EF4-FFF2-40B4-BE49-F238E27FC236}">
                      <a16:creationId xmlns:a16="http://schemas.microsoft.com/office/drawing/2014/main" id="{6586D1AE-EA16-4E4A-B1B6-BA240A43EC61}"/>
                    </a:ext>
                  </a:extLst>
                </p:cNvPr>
                <p:cNvPicPr/>
                <p:nvPr/>
              </p:nvPicPr>
              <p:blipFill>
                <a:blip r:embed="rId774"/>
                <a:stretch>
                  <a:fillRect/>
                </a:stretch>
              </p:blipFill>
              <p:spPr>
                <a:xfrm>
                  <a:off x="7376381" y="1890752"/>
                  <a:ext cx="684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289" name="Freihand 288">
                  <a:extLst>
                    <a:ext uri="{FF2B5EF4-FFF2-40B4-BE49-F238E27FC236}">
                      <a16:creationId xmlns:a16="http://schemas.microsoft.com/office/drawing/2014/main" id="{999F091F-4035-4620-BAF8-9560C1917317}"/>
                    </a:ext>
                  </a:extLst>
                </p14:cNvPr>
                <p14:cNvContentPartPr/>
                <p14:nvPr/>
              </p14:nvContentPartPr>
              <p14:xfrm>
                <a:off x="6179021" y="2286752"/>
                <a:ext cx="1025640" cy="39600"/>
              </p14:xfrm>
            </p:contentPart>
          </mc:Choice>
          <mc:Fallback>
            <p:pic>
              <p:nvPicPr>
                <p:cNvPr id="289" name="Freihand 288">
                  <a:extLst>
                    <a:ext uri="{FF2B5EF4-FFF2-40B4-BE49-F238E27FC236}">
                      <a16:creationId xmlns:a16="http://schemas.microsoft.com/office/drawing/2014/main" id="{999F091F-4035-4620-BAF8-9560C1917317}"/>
                    </a:ext>
                  </a:extLst>
                </p:cNvPr>
                <p:cNvPicPr/>
                <p:nvPr/>
              </p:nvPicPr>
              <p:blipFill>
                <a:blip r:embed="rId776"/>
                <a:stretch>
                  <a:fillRect/>
                </a:stretch>
              </p:blipFill>
              <p:spPr>
                <a:xfrm>
                  <a:off x="6174701" y="2282432"/>
                  <a:ext cx="1034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290" name="Freihand 289">
                  <a:extLst>
                    <a:ext uri="{FF2B5EF4-FFF2-40B4-BE49-F238E27FC236}">
                      <a16:creationId xmlns:a16="http://schemas.microsoft.com/office/drawing/2014/main" id="{937A30B2-765A-4D89-992F-80310EA3E489}"/>
                    </a:ext>
                  </a:extLst>
                </p14:cNvPr>
                <p14:cNvContentPartPr/>
                <p14:nvPr/>
              </p14:nvContentPartPr>
              <p14:xfrm>
                <a:off x="7305101" y="2317352"/>
                <a:ext cx="73800" cy="3600"/>
              </p14:xfrm>
            </p:contentPart>
          </mc:Choice>
          <mc:Fallback>
            <p:pic>
              <p:nvPicPr>
                <p:cNvPr id="290" name="Freihand 289">
                  <a:extLst>
                    <a:ext uri="{FF2B5EF4-FFF2-40B4-BE49-F238E27FC236}">
                      <a16:creationId xmlns:a16="http://schemas.microsoft.com/office/drawing/2014/main" id="{937A30B2-765A-4D89-992F-80310EA3E489}"/>
                    </a:ext>
                  </a:extLst>
                </p:cNvPr>
                <p:cNvPicPr/>
                <p:nvPr/>
              </p:nvPicPr>
              <p:blipFill>
                <a:blip r:embed="rId778"/>
                <a:stretch>
                  <a:fillRect/>
                </a:stretch>
              </p:blipFill>
              <p:spPr>
                <a:xfrm>
                  <a:off x="7300781" y="2313032"/>
                  <a:ext cx="82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291" name="Freihand 290">
                  <a:extLst>
                    <a:ext uri="{FF2B5EF4-FFF2-40B4-BE49-F238E27FC236}">
                      <a16:creationId xmlns:a16="http://schemas.microsoft.com/office/drawing/2014/main" id="{661CA232-4714-4D05-929F-73E4CAB350F5}"/>
                    </a:ext>
                  </a:extLst>
                </p14:cNvPr>
                <p14:cNvContentPartPr/>
                <p14:nvPr/>
              </p14:nvContentPartPr>
              <p14:xfrm>
                <a:off x="7385021" y="2309432"/>
                <a:ext cx="29520" cy="8280"/>
              </p14:xfrm>
            </p:contentPart>
          </mc:Choice>
          <mc:Fallback>
            <p:pic>
              <p:nvPicPr>
                <p:cNvPr id="291" name="Freihand 290">
                  <a:extLst>
                    <a:ext uri="{FF2B5EF4-FFF2-40B4-BE49-F238E27FC236}">
                      <a16:creationId xmlns:a16="http://schemas.microsoft.com/office/drawing/2014/main" id="{661CA232-4714-4D05-929F-73E4CAB350F5}"/>
                    </a:ext>
                  </a:extLst>
                </p:cNvPr>
                <p:cNvPicPr/>
                <p:nvPr/>
              </p:nvPicPr>
              <p:blipFill>
                <a:blip r:embed="rId780"/>
                <a:stretch>
                  <a:fillRect/>
                </a:stretch>
              </p:blipFill>
              <p:spPr>
                <a:xfrm>
                  <a:off x="7380701" y="2305112"/>
                  <a:ext cx="38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84" name="Freihand 483">
                  <a:extLst>
                    <a:ext uri="{FF2B5EF4-FFF2-40B4-BE49-F238E27FC236}">
                      <a16:creationId xmlns:a16="http://schemas.microsoft.com/office/drawing/2014/main" id="{F8579850-759B-4BB1-B882-7233A689A8AE}"/>
                    </a:ext>
                  </a:extLst>
                </p14:cNvPr>
                <p14:cNvContentPartPr/>
                <p14:nvPr/>
              </p14:nvContentPartPr>
              <p14:xfrm>
                <a:off x="8041301" y="1415192"/>
                <a:ext cx="24840" cy="124920"/>
              </p14:xfrm>
            </p:contentPart>
          </mc:Choice>
          <mc:Fallback>
            <p:pic>
              <p:nvPicPr>
                <p:cNvPr id="484" name="Freihand 483">
                  <a:extLst>
                    <a:ext uri="{FF2B5EF4-FFF2-40B4-BE49-F238E27FC236}">
                      <a16:creationId xmlns:a16="http://schemas.microsoft.com/office/drawing/2014/main" id="{F8579850-759B-4BB1-B882-7233A689A8AE}"/>
                    </a:ext>
                  </a:extLst>
                </p:cNvPr>
                <p:cNvPicPr/>
                <p:nvPr/>
              </p:nvPicPr>
              <p:blipFill>
                <a:blip r:embed="rId782"/>
                <a:stretch>
                  <a:fillRect/>
                </a:stretch>
              </p:blipFill>
              <p:spPr>
                <a:xfrm>
                  <a:off x="8036981" y="1410872"/>
                  <a:ext cx="33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85" name="Freihand 484">
                  <a:extLst>
                    <a:ext uri="{FF2B5EF4-FFF2-40B4-BE49-F238E27FC236}">
                      <a16:creationId xmlns:a16="http://schemas.microsoft.com/office/drawing/2014/main" id="{2B113213-B20E-4005-BE3E-FB6168B7DDE3}"/>
                    </a:ext>
                  </a:extLst>
                </p14:cNvPr>
                <p14:cNvContentPartPr/>
                <p14:nvPr/>
              </p14:nvContentPartPr>
              <p14:xfrm>
                <a:off x="8011421" y="1429232"/>
                <a:ext cx="112320" cy="147960"/>
              </p14:xfrm>
            </p:contentPart>
          </mc:Choice>
          <mc:Fallback>
            <p:pic>
              <p:nvPicPr>
                <p:cNvPr id="485" name="Freihand 484">
                  <a:extLst>
                    <a:ext uri="{FF2B5EF4-FFF2-40B4-BE49-F238E27FC236}">
                      <a16:creationId xmlns:a16="http://schemas.microsoft.com/office/drawing/2014/main" id="{2B113213-B20E-4005-BE3E-FB6168B7DDE3}"/>
                    </a:ext>
                  </a:extLst>
                </p:cNvPr>
                <p:cNvPicPr/>
                <p:nvPr/>
              </p:nvPicPr>
              <p:blipFill>
                <a:blip r:embed="rId784"/>
                <a:stretch>
                  <a:fillRect/>
                </a:stretch>
              </p:blipFill>
              <p:spPr>
                <a:xfrm>
                  <a:off x="8007101" y="1424912"/>
                  <a:ext cx="120960" cy="156600"/>
                </a:xfrm>
                <a:prstGeom prst="rect">
                  <a:avLst/>
                </a:prstGeom>
              </p:spPr>
            </p:pic>
          </mc:Fallback>
        </mc:AlternateContent>
      </p:gr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A1B27D45-D764-4878-AC8E-5308D5BC3D6C}"/>
                  </a:ext>
                </a:extLst>
              </p14:cNvPr>
              <p14:cNvContentPartPr/>
              <p14:nvPr/>
            </p14:nvContentPartPr>
            <p14:xfrm>
              <a:off x="8406341" y="133592"/>
              <a:ext cx="581400" cy="462600"/>
            </p14:xfrm>
          </p:contentPart>
        </mc:Choice>
        <mc:Fallback>
          <p:pic>
            <p:nvPicPr>
              <p:cNvPr id="3" name="Freihand 2">
                <a:extLst>
                  <a:ext uri="{FF2B5EF4-FFF2-40B4-BE49-F238E27FC236}">
                    <a16:creationId xmlns:a16="http://schemas.microsoft.com/office/drawing/2014/main" id="{A1B27D45-D764-4878-AC8E-5308D5BC3D6C}"/>
                  </a:ext>
                </a:extLst>
              </p:cNvPr>
              <p:cNvPicPr/>
              <p:nvPr/>
            </p:nvPicPr>
            <p:blipFill>
              <a:blip r:embed="rId4"/>
              <a:stretch>
                <a:fillRect/>
              </a:stretch>
            </p:blipFill>
            <p:spPr>
              <a:xfrm>
                <a:off x="8402021" y="129272"/>
                <a:ext cx="590040" cy="471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1156E02-F582-46D8-8302-989D9125C9E8}"/>
                  </a:ext>
                </a:extLst>
              </p14:cNvPr>
              <p14:cNvContentPartPr/>
              <p14:nvPr/>
            </p14:nvContentPartPr>
            <p14:xfrm>
              <a:off x="9479141" y="185432"/>
              <a:ext cx="146160" cy="177120"/>
            </p14:xfrm>
          </p:contentPart>
        </mc:Choice>
        <mc:Fallback>
          <p:pic>
            <p:nvPicPr>
              <p:cNvPr id="5" name="Freihand 4">
                <a:extLst>
                  <a:ext uri="{FF2B5EF4-FFF2-40B4-BE49-F238E27FC236}">
                    <a16:creationId xmlns:a16="http://schemas.microsoft.com/office/drawing/2014/main" id="{11156E02-F582-46D8-8302-989D9125C9E8}"/>
                  </a:ext>
                </a:extLst>
              </p:cNvPr>
              <p:cNvPicPr/>
              <p:nvPr/>
            </p:nvPicPr>
            <p:blipFill>
              <a:blip r:embed="rId6"/>
              <a:stretch>
                <a:fillRect/>
              </a:stretch>
            </p:blipFill>
            <p:spPr>
              <a:xfrm>
                <a:off x="9474821" y="181112"/>
                <a:ext cx="154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5E5A598-B3FB-4B6B-921E-DEA2E02B0557}"/>
                  </a:ext>
                </a:extLst>
              </p14:cNvPr>
              <p14:cNvContentPartPr/>
              <p14:nvPr/>
            </p14:nvContentPartPr>
            <p14:xfrm>
              <a:off x="9655901" y="268952"/>
              <a:ext cx="133560" cy="184680"/>
            </p14:xfrm>
          </p:contentPart>
        </mc:Choice>
        <mc:Fallback>
          <p:pic>
            <p:nvPicPr>
              <p:cNvPr id="7" name="Freihand 6">
                <a:extLst>
                  <a:ext uri="{FF2B5EF4-FFF2-40B4-BE49-F238E27FC236}">
                    <a16:creationId xmlns:a16="http://schemas.microsoft.com/office/drawing/2014/main" id="{85E5A598-B3FB-4B6B-921E-DEA2E02B0557}"/>
                  </a:ext>
                </a:extLst>
              </p:cNvPr>
              <p:cNvPicPr/>
              <p:nvPr/>
            </p:nvPicPr>
            <p:blipFill>
              <a:blip r:embed="rId8"/>
              <a:stretch>
                <a:fillRect/>
              </a:stretch>
            </p:blipFill>
            <p:spPr>
              <a:xfrm>
                <a:off x="9651581" y="264632"/>
                <a:ext cx="142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289159DD-6D0A-4629-9852-CF2777B992C2}"/>
                  </a:ext>
                </a:extLst>
              </p14:cNvPr>
              <p14:cNvContentPartPr/>
              <p14:nvPr/>
            </p14:nvContentPartPr>
            <p14:xfrm>
              <a:off x="9981701" y="187952"/>
              <a:ext cx="187560" cy="139680"/>
            </p14:xfrm>
          </p:contentPart>
        </mc:Choice>
        <mc:Fallback>
          <p:pic>
            <p:nvPicPr>
              <p:cNvPr id="15" name="Freihand 14">
                <a:extLst>
                  <a:ext uri="{FF2B5EF4-FFF2-40B4-BE49-F238E27FC236}">
                    <a16:creationId xmlns:a16="http://schemas.microsoft.com/office/drawing/2014/main" id="{289159DD-6D0A-4629-9852-CF2777B992C2}"/>
                  </a:ext>
                </a:extLst>
              </p:cNvPr>
              <p:cNvPicPr/>
              <p:nvPr/>
            </p:nvPicPr>
            <p:blipFill>
              <a:blip r:embed="rId10"/>
              <a:stretch>
                <a:fillRect/>
              </a:stretch>
            </p:blipFill>
            <p:spPr>
              <a:xfrm>
                <a:off x="9977381" y="183632"/>
                <a:ext cx="196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Freihand 16">
                <a:extLst>
                  <a:ext uri="{FF2B5EF4-FFF2-40B4-BE49-F238E27FC236}">
                    <a16:creationId xmlns:a16="http://schemas.microsoft.com/office/drawing/2014/main" id="{49BA669E-F89A-41D3-ADBF-85D3585F6A1B}"/>
                  </a:ext>
                </a:extLst>
              </p14:cNvPr>
              <p14:cNvContentPartPr/>
              <p14:nvPr/>
            </p14:nvContentPartPr>
            <p14:xfrm>
              <a:off x="10299221" y="164912"/>
              <a:ext cx="178200" cy="135360"/>
            </p14:xfrm>
          </p:contentPart>
        </mc:Choice>
        <mc:Fallback>
          <p:pic>
            <p:nvPicPr>
              <p:cNvPr id="17" name="Freihand 16">
                <a:extLst>
                  <a:ext uri="{FF2B5EF4-FFF2-40B4-BE49-F238E27FC236}">
                    <a16:creationId xmlns:a16="http://schemas.microsoft.com/office/drawing/2014/main" id="{49BA669E-F89A-41D3-ADBF-85D3585F6A1B}"/>
                  </a:ext>
                </a:extLst>
              </p:cNvPr>
              <p:cNvPicPr/>
              <p:nvPr/>
            </p:nvPicPr>
            <p:blipFill>
              <a:blip r:embed="rId12"/>
              <a:stretch>
                <a:fillRect/>
              </a:stretch>
            </p:blipFill>
            <p:spPr>
              <a:xfrm>
                <a:off x="10294901" y="160592"/>
                <a:ext cx="186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8" name="Freihand 17">
                <a:extLst>
                  <a:ext uri="{FF2B5EF4-FFF2-40B4-BE49-F238E27FC236}">
                    <a16:creationId xmlns:a16="http://schemas.microsoft.com/office/drawing/2014/main" id="{F3489FBD-19F6-4070-AE9F-F7CBE05CD945}"/>
                  </a:ext>
                </a:extLst>
              </p14:cNvPr>
              <p14:cNvContentPartPr/>
              <p14:nvPr/>
            </p14:nvContentPartPr>
            <p14:xfrm>
              <a:off x="10519541" y="213152"/>
              <a:ext cx="131760" cy="185400"/>
            </p14:xfrm>
          </p:contentPart>
        </mc:Choice>
        <mc:Fallback>
          <p:pic>
            <p:nvPicPr>
              <p:cNvPr id="18" name="Freihand 17">
                <a:extLst>
                  <a:ext uri="{FF2B5EF4-FFF2-40B4-BE49-F238E27FC236}">
                    <a16:creationId xmlns:a16="http://schemas.microsoft.com/office/drawing/2014/main" id="{F3489FBD-19F6-4070-AE9F-F7CBE05CD945}"/>
                  </a:ext>
                </a:extLst>
              </p:cNvPr>
              <p:cNvPicPr/>
              <p:nvPr/>
            </p:nvPicPr>
            <p:blipFill>
              <a:blip r:embed="rId14"/>
              <a:stretch>
                <a:fillRect/>
              </a:stretch>
            </p:blipFill>
            <p:spPr>
              <a:xfrm>
                <a:off x="10515221" y="208832"/>
                <a:ext cx="140400" cy="194040"/>
              </a:xfrm>
              <a:prstGeom prst="rect">
                <a:avLst/>
              </a:prstGeom>
            </p:spPr>
          </p:pic>
        </mc:Fallback>
      </mc:AlternateContent>
      <p:grpSp>
        <p:nvGrpSpPr>
          <p:cNvPr id="34" name="Gruppieren 33">
            <a:extLst>
              <a:ext uri="{FF2B5EF4-FFF2-40B4-BE49-F238E27FC236}">
                <a16:creationId xmlns:a16="http://schemas.microsoft.com/office/drawing/2014/main" id="{1BAC0B80-5D72-4267-A1E2-D71743E1C8A0}"/>
              </a:ext>
            </a:extLst>
          </p:cNvPr>
          <p:cNvGrpSpPr/>
          <p:nvPr/>
        </p:nvGrpSpPr>
        <p:grpSpPr>
          <a:xfrm>
            <a:off x="8975141" y="102992"/>
            <a:ext cx="468720" cy="266760"/>
            <a:chOff x="8975141" y="102992"/>
            <a:chExt cx="468720" cy="266760"/>
          </a:xfrm>
        </p:grpSpPr>
        <mc:AlternateContent xmlns:mc="http://schemas.openxmlformats.org/markup-compatibility/2006">
          <mc:Choice xmlns:p14="http://schemas.microsoft.com/office/powerpoint/2010/main" Requires="p14">
            <p:contentPart p14:bwMode="auto" r:id="rId15">
              <p14:nvContentPartPr>
                <p14:cNvPr id="23" name="Freihand 22">
                  <a:extLst>
                    <a:ext uri="{FF2B5EF4-FFF2-40B4-BE49-F238E27FC236}">
                      <a16:creationId xmlns:a16="http://schemas.microsoft.com/office/drawing/2014/main" id="{9EDB05F1-41FF-4B33-8B1A-017E913CD636}"/>
                    </a:ext>
                  </a:extLst>
                </p14:cNvPr>
                <p14:cNvContentPartPr/>
                <p14:nvPr/>
              </p14:nvContentPartPr>
              <p14:xfrm>
                <a:off x="9312461" y="228992"/>
                <a:ext cx="131400" cy="12960"/>
              </p14:xfrm>
            </p:contentPart>
          </mc:Choice>
          <mc:Fallback>
            <p:pic>
              <p:nvPicPr>
                <p:cNvPr id="23" name="Freihand 22">
                  <a:extLst>
                    <a:ext uri="{FF2B5EF4-FFF2-40B4-BE49-F238E27FC236}">
                      <a16:creationId xmlns:a16="http://schemas.microsoft.com/office/drawing/2014/main" id="{9EDB05F1-41FF-4B33-8B1A-017E913CD636}"/>
                    </a:ext>
                  </a:extLst>
                </p:cNvPr>
                <p:cNvPicPr/>
                <p:nvPr/>
              </p:nvPicPr>
              <p:blipFill>
                <a:blip r:embed="rId16"/>
                <a:stretch>
                  <a:fillRect/>
                </a:stretch>
              </p:blipFill>
              <p:spPr>
                <a:xfrm>
                  <a:off x="9308141" y="224672"/>
                  <a:ext cx="140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 name="Freihand 23">
                  <a:extLst>
                    <a:ext uri="{FF2B5EF4-FFF2-40B4-BE49-F238E27FC236}">
                      <a16:creationId xmlns:a16="http://schemas.microsoft.com/office/drawing/2014/main" id="{49555A27-38B4-4A90-B311-75A34E830028}"/>
                    </a:ext>
                  </a:extLst>
                </p14:cNvPr>
                <p14:cNvContentPartPr/>
                <p14:nvPr/>
              </p14:nvContentPartPr>
              <p14:xfrm>
                <a:off x="9267461" y="268952"/>
                <a:ext cx="150840" cy="29160"/>
              </p14:xfrm>
            </p:contentPart>
          </mc:Choice>
          <mc:Fallback>
            <p:pic>
              <p:nvPicPr>
                <p:cNvPr id="24" name="Freihand 23">
                  <a:extLst>
                    <a:ext uri="{FF2B5EF4-FFF2-40B4-BE49-F238E27FC236}">
                      <a16:creationId xmlns:a16="http://schemas.microsoft.com/office/drawing/2014/main" id="{49555A27-38B4-4A90-B311-75A34E830028}"/>
                    </a:ext>
                  </a:extLst>
                </p:cNvPr>
                <p:cNvPicPr/>
                <p:nvPr/>
              </p:nvPicPr>
              <p:blipFill>
                <a:blip r:embed="rId18"/>
                <a:stretch>
                  <a:fillRect/>
                </a:stretch>
              </p:blipFill>
              <p:spPr>
                <a:xfrm>
                  <a:off x="9263141" y="264632"/>
                  <a:ext cx="159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599ECE8D-F0FF-4A11-BADB-AE112CC36266}"/>
                    </a:ext>
                  </a:extLst>
                </p14:cNvPr>
                <p14:cNvContentPartPr/>
                <p14:nvPr/>
              </p14:nvContentPartPr>
              <p14:xfrm>
                <a:off x="8975141" y="102992"/>
                <a:ext cx="73800" cy="235440"/>
              </p14:xfrm>
            </p:contentPart>
          </mc:Choice>
          <mc:Fallback>
            <p:pic>
              <p:nvPicPr>
                <p:cNvPr id="26" name="Freihand 25">
                  <a:extLst>
                    <a:ext uri="{FF2B5EF4-FFF2-40B4-BE49-F238E27FC236}">
                      <a16:creationId xmlns:a16="http://schemas.microsoft.com/office/drawing/2014/main" id="{599ECE8D-F0FF-4A11-BADB-AE112CC36266}"/>
                    </a:ext>
                  </a:extLst>
                </p:cNvPr>
                <p:cNvPicPr/>
                <p:nvPr/>
              </p:nvPicPr>
              <p:blipFill>
                <a:blip r:embed="rId20"/>
                <a:stretch>
                  <a:fillRect/>
                </a:stretch>
              </p:blipFill>
              <p:spPr>
                <a:xfrm>
                  <a:off x="8970821" y="98672"/>
                  <a:ext cx="824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4423220B-A680-490F-8181-2CF81B200400}"/>
                    </a:ext>
                  </a:extLst>
                </p14:cNvPr>
                <p14:cNvContentPartPr/>
                <p14:nvPr/>
              </p14:nvContentPartPr>
              <p14:xfrm>
                <a:off x="9021221" y="269312"/>
                <a:ext cx="52920" cy="100440"/>
              </p14:xfrm>
            </p:contentPart>
          </mc:Choice>
          <mc:Fallback>
            <p:pic>
              <p:nvPicPr>
                <p:cNvPr id="27" name="Freihand 26">
                  <a:extLst>
                    <a:ext uri="{FF2B5EF4-FFF2-40B4-BE49-F238E27FC236}">
                      <a16:creationId xmlns:a16="http://schemas.microsoft.com/office/drawing/2014/main" id="{4423220B-A680-490F-8181-2CF81B200400}"/>
                    </a:ext>
                  </a:extLst>
                </p:cNvPr>
                <p:cNvPicPr/>
                <p:nvPr/>
              </p:nvPicPr>
              <p:blipFill>
                <a:blip r:embed="rId22"/>
                <a:stretch>
                  <a:fillRect/>
                </a:stretch>
              </p:blipFill>
              <p:spPr>
                <a:xfrm>
                  <a:off x="9016901" y="264992"/>
                  <a:ext cx="61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4DA3C6A9-FB62-4C2E-A33E-8D1CC60A7546}"/>
                    </a:ext>
                  </a:extLst>
                </p14:cNvPr>
                <p14:cNvContentPartPr/>
                <p14:nvPr/>
              </p14:nvContentPartPr>
              <p14:xfrm>
                <a:off x="9115181" y="183272"/>
                <a:ext cx="10800" cy="105840"/>
              </p14:xfrm>
            </p:contentPart>
          </mc:Choice>
          <mc:Fallback>
            <p:pic>
              <p:nvPicPr>
                <p:cNvPr id="28" name="Freihand 27">
                  <a:extLst>
                    <a:ext uri="{FF2B5EF4-FFF2-40B4-BE49-F238E27FC236}">
                      <a16:creationId xmlns:a16="http://schemas.microsoft.com/office/drawing/2014/main" id="{4DA3C6A9-FB62-4C2E-A33E-8D1CC60A7546}"/>
                    </a:ext>
                  </a:extLst>
                </p:cNvPr>
                <p:cNvPicPr/>
                <p:nvPr/>
              </p:nvPicPr>
              <p:blipFill>
                <a:blip r:embed="rId24"/>
                <a:stretch>
                  <a:fillRect/>
                </a:stretch>
              </p:blipFill>
              <p:spPr>
                <a:xfrm>
                  <a:off x="9110861" y="178952"/>
                  <a:ext cx="19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8E9CCF0D-EDF2-4AA6-A460-2EBE75D029FF}"/>
                    </a:ext>
                  </a:extLst>
                </p14:cNvPr>
                <p14:cNvContentPartPr/>
                <p14:nvPr/>
              </p14:nvContentPartPr>
              <p14:xfrm>
                <a:off x="9100421" y="211712"/>
                <a:ext cx="73800" cy="28440"/>
              </p14:xfrm>
            </p:contentPart>
          </mc:Choice>
          <mc:Fallback>
            <p:pic>
              <p:nvPicPr>
                <p:cNvPr id="29" name="Freihand 28">
                  <a:extLst>
                    <a:ext uri="{FF2B5EF4-FFF2-40B4-BE49-F238E27FC236}">
                      <a16:creationId xmlns:a16="http://schemas.microsoft.com/office/drawing/2014/main" id="{8E9CCF0D-EDF2-4AA6-A460-2EBE75D029FF}"/>
                    </a:ext>
                  </a:extLst>
                </p:cNvPr>
                <p:cNvPicPr/>
                <p:nvPr/>
              </p:nvPicPr>
              <p:blipFill>
                <a:blip r:embed="rId26"/>
                <a:stretch>
                  <a:fillRect/>
                </a:stretch>
              </p:blipFill>
              <p:spPr>
                <a:xfrm>
                  <a:off x="9096101" y="207392"/>
                  <a:ext cx="82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5F748D05-40F9-4886-B2D8-DB0C6EE59B0B}"/>
                    </a:ext>
                  </a:extLst>
                </p14:cNvPr>
                <p14:cNvContentPartPr/>
                <p14:nvPr/>
              </p14:nvContentPartPr>
              <p14:xfrm>
                <a:off x="9160901" y="137552"/>
                <a:ext cx="57960" cy="140040"/>
              </p14:xfrm>
            </p:contentPart>
          </mc:Choice>
          <mc:Fallback>
            <p:pic>
              <p:nvPicPr>
                <p:cNvPr id="30" name="Freihand 29">
                  <a:extLst>
                    <a:ext uri="{FF2B5EF4-FFF2-40B4-BE49-F238E27FC236}">
                      <a16:creationId xmlns:a16="http://schemas.microsoft.com/office/drawing/2014/main" id="{5F748D05-40F9-4886-B2D8-DB0C6EE59B0B}"/>
                    </a:ext>
                  </a:extLst>
                </p:cNvPr>
                <p:cNvPicPr/>
                <p:nvPr/>
              </p:nvPicPr>
              <p:blipFill>
                <a:blip r:embed="rId28"/>
                <a:stretch>
                  <a:fillRect/>
                </a:stretch>
              </p:blipFill>
              <p:spPr>
                <a:xfrm>
                  <a:off x="9156581" y="133232"/>
                  <a:ext cx="66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1D60D8B7-74E4-449E-9924-1ED4A0BCA732}"/>
                    </a:ext>
                  </a:extLst>
                </p14:cNvPr>
                <p14:cNvContentPartPr/>
                <p14:nvPr/>
              </p14:nvContentPartPr>
              <p14:xfrm>
                <a:off x="9157661" y="234032"/>
                <a:ext cx="70920" cy="14040"/>
              </p14:xfrm>
            </p:contentPart>
          </mc:Choice>
          <mc:Fallback>
            <p:pic>
              <p:nvPicPr>
                <p:cNvPr id="32" name="Freihand 31">
                  <a:extLst>
                    <a:ext uri="{FF2B5EF4-FFF2-40B4-BE49-F238E27FC236}">
                      <a16:creationId xmlns:a16="http://schemas.microsoft.com/office/drawing/2014/main" id="{1D60D8B7-74E4-449E-9924-1ED4A0BCA732}"/>
                    </a:ext>
                  </a:extLst>
                </p:cNvPr>
                <p:cNvPicPr/>
                <p:nvPr/>
              </p:nvPicPr>
              <p:blipFill>
                <a:blip r:embed="rId30"/>
                <a:stretch>
                  <a:fillRect/>
                </a:stretch>
              </p:blipFill>
              <p:spPr>
                <a:xfrm>
                  <a:off x="9153341" y="229712"/>
                  <a:ext cx="795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3" name="Freihand 32">
                  <a:extLst>
                    <a:ext uri="{FF2B5EF4-FFF2-40B4-BE49-F238E27FC236}">
                      <a16:creationId xmlns:a16="http://schemas.microsoft.com/office/drawing/2014/main" id="{90E9F7FE-701D-4CA8-ABE8-A8AC78F561C8}"/>
                    </a:ext>
                  </a:extLst>
                </p14:cNvPr>
                <p14:cNvContentPartPr/>
                <p14:nvPr/>
              </p14:nvContentPartPr>
              <p14:xfrm>
                <a:off x="9230741" y="139712"/>
                <a:ext cx="101160" cy="144720"/>
              </p14:xfrm>
            </p:contentPart>
          </mc:Choice>
          <mc:Fallback>
            <p:pic>
              <p:nvPicPr>
                <p:cNvPr id="33" name="Freihand 32">
                  <a:extLst>
                    <a:ext uri="{FF2B5EF4-FFF2-40B4-BE49-F238E27FC236}">
                      <a16:creationId xmlns:a16="http://schemas.microsoft.com/office/drawing/2014/main" id="{90E9F7FE-701D-4CA8-ABE8-A8AC78F561C8}"/>
                    </a:ext>
                  </a:extLst>
                </p:cNvPr>
                <p:cNvPicPr/>
                <p:nvPr/>
              </p:nvPicPr>
              <p:blipFill>
                <a:blip r:embed="rId32"/>
                <a:stretch>
                  <a:fillRect/>
                </a:stretch>
              </p:blipFill>
              <p:spPr>
                <a:xfrm>
                  <a:off x="9226421" y="135392"/>
                  <a:ext cx="109800" cy="15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150" name="Freihand 149">
                <a:extLst>
                  <a:ext uri="{FF2B5EF4-FFF2-40B4-BE49-F238E27FC236}">
                    <a16:creationId xmlns:a16="http://schemas.microsoft.com/office/drawing/2014/main" id="{5041A15D-CF38-4521-BDB1-C5AFC1F09BF9}"/>
                  </a:ext>
                </a:extLst>
              </p14:cNvPr>
              <p14:cNvContentPartPr/>
              <p14:nvPr/>
            </p14:nvContentPartPr>
            <p14:xfrm>
              <a:off x="1665341" y="3219872"/>
              <a:ext cx="55800" cy="10800"/>
            </p14:xfrm>
          </p:contentPart>
        </mc:Choice>
        <mc:Fallback>
          <p:pic>
            <p:nvPicPr>
              <p:cNvPr id="150" name="Freihand 149">
                <a:extLst>
                  <a:ext uri="{FF2B5EF4-FFF2-40B4-BE49-F238E27FC236}">
                    <a16:creationId xmlns:a16="http://schemas.microsoft.com/office/drawing/2014/main" id="{5041A15D-CF38-4521-BDB1-C5AFC1F09BF9}"/>
                  </a:ext>
                </a:extLst>
              </p:cNvPr>
              <p:cNvPicPr/>
              <p:nvPr/>
            </p:nvPicPr>
            <p:blipFill>
              <a:blip r:embed="rId34"/>
              <a:stretch>
                <a:fillRect/>
              </a:stretch>
            </p:blipFill>
            <p:spPr>
              <a:xfrm>
                <a:off x="1661021" y="3215552"/>
                <a:ext cx="64440" cy="19440"/>
              </a:xfrm>
              <a:prstGeom prst="rect">
                <a:avLst/>
              </a:prstGeom>
            </p:spPr>
          </p:pic>
        </mc:Fallback>
      </mc:AlternateContent>
      <p:grpSp>
        <p:nvGrpSpPr>
          <p:cNvPr id="172" name="Gruppieren 171">
            <a:extLst>
              <a:ext uri="{FF2B5EF4-FFF2-40B4-BE49-F238E27FC236}">
                <a16:creationId xmlns:a16="http://schemas.microsoft.com/office/drawing/2014/main" id="{B601B4AD-29F0-4C30-8E56-E979E7266101}"/>
              </a:ext>
            </a:extLst>
          </p:cNvPr>
          <p:cNvGrpSpPr/>
          <p:nvPr/>
        </p:nvGrpSpPr>
        <p:grpSpPr>
          <a:xfrm>
            <a:off x="272861" y="3141752"/>
            <a:ext cx="1163160" cy="255960"/>
            <a:chOff x="272861" y="3141752"/>
            <a:chExt cx="1163160" cy="255960"/>
          </a:xfrm>
        </p:grpSpPr>
        <mc:AlternateContent xmlns:mc="http://schemas.openxmlformats.org/markup-compatibility/2006">
          <mc:Choice xmlns:p14="http://schemas.microsoft.com/office/powerpoint/2010/main" Requires="p14">
            <p:contentPart p14:bwMode="auto" r:id="rId35">
              <p14:nvContentPartPr>
                <p14:cNvPr id="149" name="Freihand 148">
                  <a:extLst>
                    <a:ext uri="{FF2B5EF4-FFF2-40B4-BE49-F238E27FC236}">
                      <a16:creationId xmlns:a16="http://schemas.microsoft.com/office/drawing/2014/main" id="{9A7A07C7-D2E8-49F2-A223-4DAC6A4ED458}"/>
                    </a:ext>
                  </a:extLst>
                </p14:cNvPr>
                <p14:cNvContentPartPr/>
                <p14:nvPr/>
              </p14:nvContentPartPr>
              <p14:xfrm>
                <a:off x="945341" y="3253352"/>
                <a:ext cx="490680" cy="41400"/>
              </p14:xfrm>
            </p:contentPart>
          </mc:Choice>
          <mc:Fallback>
            <p:pic>
              <p:nvPicPr>
                <p:cNvPr id="149" name="Freihand 148">
                  <a:extLst>
                    <a:ext uri="{FF2B5EF4-FFF2-40B4-BE49-F238E27FC236}">
                      <a16:creationId xmlns:a16="http://schemas.microsoft.com/office/drawing/2014/main" id="{9A7A07C7-D2E8-49F2-A223-4DAC6A4ED458}"/>
                    </a:ext>
                  </a:extLst>
                </p:cNvPr>
                <p:cNvPicPr/>
                <p:nvPr/>
              </p:nvPicPr>
              <p:blipFill>
                <a:blip r:embed="rId36"/>
                <a:stretch>
                  <a:fillRect/>
                </a:stretch>
              </p:blipFill>
              <p:spPr>
                <a:xfrm>
                  <a:off x="941021" y="3249032"/>
                  <a:ext cx="499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53" name="Freihand 152">
                  <a:extLst>
                    <a:ext uri="{FF2B5EF4-FFF2-40B4-BE49-F238E27FC236}">
                      <a16:creationId xmlns:a16="http://schemas.microsoft.com/office/drawing/2014/main" id="{3ADBD915-F77A-450B-95F4-3DE726B9ADEA}"/>
                    </a:ext>
                  </a:extLst>
                </p14:cNvPr>
                <p14:cNvContentPartPr/>
                <p14:nvPr/>
              </p14:nvContentPartPr>
              <p14:xfrm>
                <a:off x="272861" y="3243272"/>
                <a:ext cx="75240" cy="147240"/>
              </p14:xfrm>
            </p:contentPart>
          </mc:Choice>
          <mc:Fallback>
            <p:pic>
              <p:nvPicPr>
                <p:cNvPr id="153" name="Freihand 152">
                  <a:extLst>
                    <a:ext uri="{FF2B5EF4-FFF2-40B4-BE49-F238E27FC236}">
                      <a16:creationId xmlns:a16="http://schemas.microsoft.com/office/drawing/2014/main" id="{3ADBD915-F77A-450B-95F4-3DE726B9ADEA}"/>
                    </a:ext>
                  </a:extLst>
                </p:cNvPr>
                <p:cNvPicPr/>
                <p:nvPr/>
              </p:nvPicPr>
              <p:blipFill>
                <a:blip r:embed="rId38"/>
                <a:stretch>
                  <a:fillRect/>
                </a:stretch>
              </p:blipFill>
              <p:spPr>
                <a:xfrm>
                  <a:off x="268541" y="3238952"/>
                  <a:ext cx="83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54" name="Freihand 153">
                  <a:extLst>
                    <a:ext uri="{FF2B5EF4-FFF2-40B4-BE49-F238E27FC236}">
                      <a16:creationId xmlns:a16="http://schemas.microsoft.com/office/drawing/2014/main" id="{3BDDCA0D-2AAB-40CE-9B98-99C91A60AC83}"/>
                    </a:ext>
                  </a:extLst>
                </p14:cNvPr>
                <p14:cNvContentPartPr/>
                <p14:nvPr/>
              </p14:nvContentPartPr>
              <p14:xfrm>
                <a:off x="305261" y="3185672"/>
                <a:ext cx="32400" cy="720"/>
              </p14:xfrm>
            </p:contentPart>
          </mc:Choice>
          <mc:Fallback>
            <p:pic>
              <p:nvPicPr>
                <p:cNvPr id="154" name="Freihand 153">
                  <a:extLst>
                    <a:ext uri="{FF2B5EF4-FFF2-40B4-BE49-F238E27FC236}">
                      <a16:creationId xmlns:a16="http://schemas.microsoft.com/office/drawing/2014/main" id="{3BDDCA0D-2AAB-40CE-9B98-99C91A60AC83}"/>
                    </a:ext>
                  </a:extLst>
                </p:cNvPr>
                <p:cNvPicPr/>
                <p:nvPr/>
              </p:nvPicPr>
              <p:blipFill>
                <a:blip r:embed="rId40"/>
                <a:stretch>
                  <a:fillRect/>
                </a:stretch>
              </p:blipFill>
              <p:spPr>
                <a:xfrm>
                  <a:off x="300941" y="3181352"/>
                  <a:ext cx="410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55" name="Freihand 154">
                  <a:extLst>
                    <a:ext uri="{FF2B5EF4-FFF2-40B4-BE49-F238E27FC236}">
                      <a16:creationId xmlns:a16="http://schemas.microsoft.com/office/drawing/2014/main" id="{91429C73-FF8D-4C88-AB95-33592233AF54}"/>
                    </a:ext>
                  </a:extLst>
                </p14:cNvPr>
                <p14:cNvContentPartPr/>
                <p14:nvPr/>
              </p14:nvContentPartPr>
              <p14:xfrm>
                <a:off x="384461" y="3141752"/>
                <a:ext cx="117720" cy="120600"/>
              </p14:xfrm>
            </p:contentPart>
          </mc:Choice>
          <mc:Fallback>
            <p:pic>
              <p:nvPicPr>
                <p:cNvPr id="155" name="Freihand 154">
                  <a:extLst>
                    <a:ext uri="{FF2B5EF4-FFF2-40B4-BE49-F238E27FC236}">
                      <a16:creationId xmlns:a16="http://schemas.microsoft.com/office/drawing/2014/main" id="{91429C73-FF8D-4C88-AB95-33592233AF54}"/>
                    </a:ext>
                  </a:extLst>
                </p:cNvPr>
                <p:cNvPicPr/>
                <p:nvPr/>
              </p:nvPicPr>
              <p:blipFill>
                <a:blip r:embed="rId42"/>
                <a:stretch>
                  <a:fillRect/>
                </a:stretch>
              </p:blipFill>
              <p:spPr>
                <a:xfrm>
                  <a:off x="380141" y="3137432"/>
                  <a:ext cx="1263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56" name="Freihand 155">
                  <a:extLst>
                    <a:ext uri="{FF2B5EF4-FFF2-40B4-BE49-F238E27FC236}">
                      <a16:creationId xmlns:a16="http://schemas.microsoft.com/office/drawing/2014/main" id="{7CEFF9C9-89F3-4229-888C-244C370C1497}"/>
                    </a:ext>
                  </a:extLst>
                </p14:cNvPr>
                <p14:cNvContentPartPr/>
                <p14:nvPr/>
              </p14:nvContentPartPr>
              <p14:xfrm>
                <a:off x="471581" y="3184232"/>
                <a:ext cx="108000" cy="196560"/>
              </p14:xfrm>
            </p:contentPart>
          </mc:Choice>
          <mc:Fallback>
            <p:pic>
              <p:nvPicPr>
                <p:cNvPr id="156" name="Freihand 155">
                  <a:extLst>
                    <a:ext uri="{FF2B5EF4-FFF2-40B4-BE49-F238E27FC236}">
                      <a16:creationId xmlns:a16="http://schemas.microsoft.com/office/drawing/2014/main" id="{7CEFF9C9-89F3-4229-888C-244C370C1497}"/>
                    </a:ext>
                  </a:extLst>
                </p:cNvPr>
                <p:cNvPicPr/>
                <p:nvPr/>
              </p:nvPicPr>
              <p:blipFill>
                <a:blip r:embed="rId44"/>
                <a:stretch>
                  <a:fillRect/>
                </a:stretch>
              </p:blipFill>
              <p:spPr>
                <a:xfrm>
                  <a:off x="467261" y="3179912"/>
                  <a:ext cx="116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57" name="Freihand 156">
                  <a:extLst>
                    <a:ext uri="{FF2B5EF4-FFF2-40B4-BE49-F238E27FC236}">
                      <a16:creationId xmlns:a16="http://schemas.microsoft.com/office/drawing/2014/main" id="{61E4F3DC-E6C2-4792-8C13-40B529E80CEB}"/>
                    </a:ext>
                  </a:extLst>
                </p14:cNvPr>
                <p14:cNvContentPartPr/>
                <p14:nvPr/>
              </p14:nvContentPartPr>
              <p14:xfrm>
                <a:off x="578141" y="3200432"/>
                <a:ext cx="126000" cy="154080"/>
              </p14:xfrm>
            </p:contentPart>
          </mc:Choice>
          <mc:Fallback>
            <p:pic>
              <p:nvPicPr>
                <p:cNvPr id="157" name="Freihand 156">
                  <a:extLst>
                    <a:ext uri="{FF2B5EF4-FFF2-40B4-BE49-F238E27FC236}">
                      <a16:creationId xmlns:a16="http://schemas.microsoft.com/office/drawing/2014/main" id="{61E4F3DC-E6C2-4792-8C13-40B529E80CEB}"/>
                    </a:ext>
                  </a:extLst>
                </p:cNvPr>
                <p:cNvPicPr/>
                <p:nvPr/>
              </p:nvPicPr>
              <p:blipFill>
                <a:blip r:embed="rId46"/>
                <a:stretch>
                  <a:fillRect/>
                </a:stretch>
              </p:blipFill>
              <p:spPr>
                <a:xfrm>
                  <a:off x="573821" y="3196112"/>
                  <a:ext cx="134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58" name="Freihand 157">
                  <a:extLst>
                    <a:ext uri="{FF2B5EF4-FFF2-40B4-BE49-F238E27FC236}">
                      <a16:creationId xmlns:a16="http://schemas.microsoft.com/office/drawing/2014/main" id="{717B9BD2-5494-4A10-BFD4-BE1031FC72BB}"/>
                    </a:ext>
                  </a:extLst>
                </p14:cNvPr>
                <p14:cNvContentPartPr/>
                <p14:nvPr/>
              </p14:nvContentPartPr>
              <p14:xfrm>
                <a:off x="695141" y="3286832"/>
                <a:ext cx="119880" cy="108360"/>
              </p14:xfrm>
            </p:contentPart>
          </mc:Choice>
          <mc:Fallback>
            <p:pic>
              <p:nvPicPr>
                <p:cNvPr id="158" name="Freihand 157">
                  <a:extLst>
                    <a:ext uri="{FF2B5EF4-FFF2-40B4-BE49-F238E27FC236}">
                      <a16:creationId xmlns:a16="http://schemas.microsoft.com/office/drawing/2014/main" id="{717B9BD2-5494-4A10-BFD4-BE1031FC72BB}"/>
                    </a:ext>
                  </a:extLst>
                </p:cNvPr>
                <p:cNvPicPr/>
                <p:nvPr/>
              </p:nvPicPr>
              <p:blipFill>
                <a:blip r:embed="rId48"/>
                <a:stretch>
                  <a:fillRect/>
                </a:stretch>
              </p:blipFill>
              <p:spPr>
                <a:xfrm>
                  <a:off x="690821" y="3282512"/>
                  <a:ext cx="128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59" name="Freihand 158">
                  <a:extLst>
                    <a:ext uri="{FF2B5EF4-FFF2-40B4-BE49-F238E27FC236}">
                      <a16:creationId xmlns:a16="http://schemas.microsoft.com/office/drawing/2014/main" id="{CA7C68E5-0B50-4787-8FB7-46D10907C900}"/>
                    </a:ext>
                  </a:extLst>
                </p14:cNvPr>
                <p14:cNvContentPartPr/>
                <p14:nvPr/>
              </p14:nvContentPartPr>
              <p14:xfrm>
                <a:off x="744101" y="3184952"/>
                <a:ext cx="107640" cy="212760"/>
              </p14:xfrm>
            </p:contentPart>
          </mc:Choice>
          <mc:Fallback>
            <p:pic>
              <p:nvPicPr>
                <p:cNvPr id="159" name="Freihand 158">
                  <a:extLst>
                    <a:ext uri="{FF2B5EF4-FFF2-40B4-BE49-F238E27FC236}">
                      <a16:creationId xmlns:a16="http://schemas.microsoft.com/office/drawing/2014/main" id="{CA7C68E5-0B50-4787-8FB7-46D10907C900}"/>
                    </a:ext>
                  </a:extLst>
                </p:cNvPr>
                <p:cNvPicPr/>
                <p:nvPr/>
              </p:nvPicPr>
              <p:blipFill>
                <a:blip r:embed="rId50"/>
                <a:stretch>
                  <a:fillRect/>
                </a:stretch>
              </p:blipFill>
              <p:spPr>
                <a:xfrm>
                  <a:off x="739781" y="3180632"/>
                  <a:ext cx="116280" cy="221400"/>
                </a:xfrm>
                <a:prstGeom prst="rect">
                  <a:avLst/>
                </a:prstGeom>
              </p:spPr>
            </p:pic>
          </mc:Fallback>
        </mc:AlternateContent>
      </p:grpSp>
      <p:grpSp>
        <p:nvGrpSpPr>
          <p:cNvPr id="237" name="Gruppieren 236">
            <a:extLst>
              <a:ext uri="{FF2B5EF4-FFF2-40B4-BE49-F238E27FC236}">
                <a16:creationId xmlns:a16="http://schemas.microsoft.com/office/drawing/2014/main" id="{4AB6BF4C-C20F-4B34-A64A-330B469186B1}"/>
              </a:ext>
            </a:extLst>
          </p:cNvPr>
          <p:cNvGrpSpPr/>
          <p:nvPr/>
        </p:nvGrpSpPr>
        <p:grpSpPr>
          <a:xfrm>
            <a:off x="841964" y="5460872"/>
            <a:ext cx="534600" cy="182520"/>
            <a:chOff x="841964" y="5460872"/>
            <a:chExt cx="534600" cy="182520"/>
          </a:xfrm>
        </p:grpSpPr>
        <mc:AlternateContent xmlns:mc="http://schemas.openxmlformats.org/markup-compatibility/2006">
          <mc:Choice xmlns:p14="http://schemas.microsoft.com/office/powerpoint/2010/main" Requires="p14">
            <p:contentPart p14:bwMode="auto" r:id="rId51">
              <p14:nvContentPartPr>
                <p14:cNvPr id="229" name="Freihand 228">
                  <a:extLst>
                    <a:ext uri="{FF2B5EF4-FFF2-40B4-BE49-F238E27FC236}">
                      <a16:creationId xmlns:a16="http://schemas.microsoft.com/office/drawing/2014/main" id="{0B70ED17-594B-44A9-AB39-71034A82368F}"/>
                    </a:ext>
                  </a:extLst>
                </p14:cNvPr>
                <p14:cNvContentPartPr/>
                <p14:nvPr/>
              </p14:nvContentPartPr>
              <p14:xfrm>
                <a:off x="979484" y="5540792"/>
                <a:ext cx="33120" cy="13320"/>
              </p14:xfrm>
            </p:contentPart>
          </mc:Choice>
          <mc:Fallback>
            <p:pic>
              <p:nvPicPr>
                <p:cNvPr id="229" name="Freihand 228">
                  <a:extLst>
                    <a:ext uri="{FF2B5EF4-FFF2-40B4-BE49-F238E27FC236}">
                      <a16:creationId xmlns:a16="http://schemas.microsoft.com/office/drawing/2014/main" id="{0B70ED17-594B-44A9-AB39-71034A82368F}"/>
                    </a:ext>
                  </a:extLst>
                </p:cNvPr>
                <p:cNvPicPr/>
                <p:nvPr/>
              </p:nvPicPr>
              <p:blipFill>
                <a:blip r:embed="rId52"/>
                <a:stretch>
                  <a:fillRect/>
                </a:stretch>
              </p:blipFill>
              <p:spPr>
                <a:xfrm>
                  <a:off x="975164" y="5536472"/>
                  <a:ext cx="41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30" name="Freihand 229">
                  <a:extLst>
                    <a:ext uri="{FF2B5EF4-FFF2-40B4-BE49-F238E27FC236}">
                      <a16:creationId xmlns:a16="http://schemas.microsoft.com/office/drawing/2014/main" id="{3EA92D13-DFCC-400D-8161-570B4BDDFB63}"/>
                    </a:ext>
                  </a:extLst>
                </p14:cNvPr>
                <p14:cNvContentPartPr/>
                <p14:nvPr/>
              </p14:nvContentPartPr>
              <p14:xfrm>
                <a:off x="976964" y="5487512"/>
                <a:ext cx="9000" cy="7560"/>
              </p14:xfrm>
            </p:contentPart>
          </mc:Choice>
          <mc:Fallback>
            <p:pic>
              <p:nvPicPr>
                <p:cNvPr id="230" name="Freihand 229">
                  <a:extLst>
                    <a:ext uri="{FF2B5EF4-FFF2-40B4-BE49-F238E27FC236}">
                      <a16:creationId xmlns:a16="http://schemas.microsoft.com/office/drawing/2014/main" id="{3EA92D13-DFCC-400D-8161-570B4BDDFB63}"/>
                    </a:ext>
                  </a:extLst>
                </p:cNvPr>
                <p:cNvPicPr/>
                <p:nvPr/>
              </p:nvPicPr>
              <p:blipFill>
                <a:blip r:embed="rId54"/>
                <a:stretch>
                  <a:fillRect/>
                </a:stretch>
              </p:blipFill>
              <p:spPr>
                <a:xfrm>
                  <a:off x="972644" y="5483192"/>
                  <a:ext cx="176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1" name="Freihand 230">
                  <a:extLst>
                    <a:ext uri="{FF2B5EF4-FFF2-40B4-BE49-F238E27FC236}">
                      <a16:creationId xmlns:a16="http://schemas.microsoft.com/office/drawing/2014/main" id="{F75CB4CF-46FD-456B-A586-F4CF887177F0}"/>
                    </a:ext>
                  </a:extLst>
                </p14:cNvPr>
                <p14:cNvContentPartPr/>
                <p14:nvPr/>
              </p14:nvContentPartPr>
              <p14:xfrm>
                <a:off x="866444" y="5473472"/>
                <a:ext cx="43920" cy="169920"/>
              </p14:xfrm>
            </p:contentPart>
          </mc:Choice>
          <mc:Fallback>
            <p:pic>
              <p:nvPicPr>
                <p:cNvPr id="231" name="Freihand 230">
                  <a:extLst>
                    <a:ext uri="{FF2B5EF4-FFF2-40B4-BE49-F238E27FC236}">
                      <a16:creationId xmlns:a16="http://schemas.microsoft.com/office/drawing/2014/main" id="{F75CB4CF-46FD-456B-A586-F4CF887177F0}"/>
                    </a:ext>
                  </a:extLst>
                </p:cNvPr>
                <p:cNvPicPr/>
                <p:nvPr/>
              </p:nvPicPr>
              <p:blipFill>
                <a:blip r:embed="rId56"/>
                <a:stretch>
                  <a:fillRect/>
                </a:stretch>
              </p:blipFill>
              <p:spPr>
                <a:xfrm>
                  <a:off x="862124" y="5469152"/>
                  <a:ext cx="52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32" name="Freihand 231">
                  <a:extLst>
                    <a:ext uri="{FF2B5EF4-FFF2-40B4-BE49-F238E27FC236}">
                      <a16:creationId xmlns:a16="http://schemas.microsoft.com/office/drawing/2014/main" id="{71D2EA04-49DC-4665-9442-B0F85FEF7BBD}"/>
                    </a:ext>
                  </a:extLst>
                </p14:cNvPr>
                <p14:cNvContentPartPr/>
                <p14:nvPr/>
              </p14:nvContentPartPr>
              <p14:xfrm>
                <a:off x="841964" y="5555192"/>
                <a:ext cx="87120" cy="11160"/>
              </p14:xfrm>
            </p:contentPart>
          </mc:Choice>
          <mc:Fallback>
            <p:pic>
              <p:nvPicPr>
                <p:cNvPr id="232" name="Freihand 231">
                  <a:extLst>
                    <a:ext uri="{FF2B5EF4-FFF2-40B4-BE49-F238E27FC236}">
                      <a16:creationId xmlns:a16="http://schemas.microsoft.com/office/drawing/2014/main" id="{71D2EA04-49DC-4665-9442-B0F85FEF7BBD}"/>
                    </a:ext>
                  </a:extLst>
                </p:cNvPr>
                <p:cNvPicPr/>
                <p:nvPr/>
              </p:nvPicPr>
              <p:blipFill>
                <a:blip r:embed="rId58"/>
                <a:stretch>
                  <a:fillRect/>
                </a:stretch>
              </p:blipFill>
              <p:spPr>
                <a:xfrm>
                  <a:off x="837644" y="5550872"/>
                  <a:ext cx="95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33" name="Freihand 232">
                  <a:extLst>
                    <a:ext uri="{FF2B5EF4-FFF2-40B4-BE49-F238E27FC236}">
                      <a16:creationId xmlns:a16="http://schemas.microsoft.com/office/drawing/2014/main" id="{6278AE6A-A127-4E35-A798-82810ABF8413}"/>
                    </a:ext>
                  </a:extLst>
                </p14:cNvPr>
                <p14:cNvContentPartPr/>
                <p14:nvPr/>
              </p14:nvContentPartPr>
              <p14:xfrm>
                <a:off x="1053644" y="5462672"/>
                <a:ext cx="86400" cy="139680"/>
              </p14:xfrm>
            </p:contentPart>
          </mc:Choice>
          <mc:Fallback>
            <p:pic>
              <p:nvPicPr>
                <p:cNvPr id="233" name="Freihand 232">
                  <a:extLst>
                    <a:ext uri="{FF2B5EF4-FFF2-40B4-BE49-F238E27FC236}">
                      <a16:creationId xmlns:a16="http://schemas.microsoft.com/office/drawing/2014/main" id="{6278AE6A-A127-4E35-A798-82810ABF8413}"/>
                    </a:ext>
                  </a:extLst>
                </p:cNvPr>
                <p:cNvPicPr/>
                <p:nvPr/>
              </p:nvPicPr>
              <p:blipFill>
                <a:blip r:embed="rId60"/>
                <a:stretch>
                  <a:fillRect/>
                </a:stretch>
              </p:blipFill>
              <p:spPr>
                <a:xfrm>
                  <a:off x="1049324" y="5458352"/>
                  <a:ext cx="95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34" name="Freihand 233">
                  <a:extLst>
                    <a:ext uri="{FF2B5EF4-FFF2-40B4-BE49-F238E27FC236}">
                      <a16:creationId xmlns:a16="http://schemas.microsoft.com/office/drawing/2014/main" id="{DA4C9CB0-0E69-4D59-8D4B-D4DF6E0CE7A8}"/>
                    </a:ext>
                  </a:extLst>
                </p14:cNvPr>
                <p14:cNvContentPartPr/>
                <p14:nvPr/>
              </p14:nvContentPartPr>
              <p14:xfrm>
                <a:off x="1107644" y="5460872"/>
                <a:ext cx="39960" cy="144360"/>
              </p14:xfrm>
            </p:contentPart>
          </mc:Choice>
          <mc:Fallback>
            <p:pic>
              <p:nvPicPr>
                <p:cNvPr id="234" name="Freihand 233">
                  <a:extLst>
                    <a:ext uri="{FF2B5EF4-FFF2-40B4-BE49-F238E27FC236}">
                      <a16:creationId xmlns:a16="http://schemas.microsoft.com/office/drawing/2014/main" id="{DA4C9CB0-0E69-4D59-8D4B-D4DF6E0CE7A8}"/>
                    </a:ext>
                  </a:extLst>
                </p:cNvPr>
                <p:cNvPicPr/>
                <p:nvPr/>
              </p:nvPicPr>
              <p:blipFill>
                <a:blip r:embed="rId62"/>
                <a:stretch>
                  <a:fillRect/>
                </a:stretch>
              </p:blipFill>
              <p:spPr>
                <a:xfrm>
                  <a:off x="1103324" y="5456552"/>
                  <a:ext cx="48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35" name="Freihand 234">
                  <a:extLst>
                    <a:ext uri="{FF2B5EF4-FFF2-40B4-BE49-F238E27FC236}">
                      <a16:creationId xmlns:a16="http://schemas.microsoft.com/office/drawing/2014/main" id="{D692ADDA-5685-4843-B056-049784611684}"/>
                    </a:ext>
                  </a:extLst>
                </p14:cNvPr>
                <p14:cNvContentPartPr/>
                <p14:nvPr/>
              </p14:nvContentPartPr>
              <p14:xfrm>
                <a:off x="1041404" y="5600192"/>
                <a:ext cx="123840" cy="14760"/>
              </p14:xfrm>
            </p:contentPart>
          </mc:Choice>
          <mc:Fallback>
            <p:pic>
              <p:nvPicPr>
                <p:cNvPr id="235" name="Freihand 234">
                  <a:extLst>
                    <a:ext uri="{FF2B5EF4-FFF2-40B4-BE49-F238E27FC236}">
                      <a16:creationId xmlns:a16="http://schemas.microsoft.com/office/drawing/2014/main" id="{D692ADDA-5685-4843-B056-049784611684}"/>
                    </a:ext>
                  </a:extLst>
                </p:cNvPr>
                <p:cNvPicPr/>
                <p:nvPr/>
              </p:nvPicPr>
              <p:blipFill>
                <a:blip r:embed="rId64"/>
                <a:stretch>
                  <a:fillRect/>
                </a:stretch>
              </p:blipFill>
              <p:spPr>
                <a:xfrm>
                  <a:off x="1037084" y="5595872"/>
                  <a:ext cx="132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36" name="Freihand 235">
                  <a:extLst>
                    <a:ext uri="{FF2B5EF4-FFF2-40B4-BE49-F238E27FC236}">
                      <a16:creationId xmlns:a16="http://schemas.microsoft.com/office/drawing/2014/main" id="{061B28AD-416F-4046-97E2-57C740C10B7A}"/>
                    </a:ext>
                  </a:extLst>
                </p14:cNvPr>
                <p14:cNvContentPartPr/>
                <p14:nvPr/>
              </p14:nvContentPartPr>
              <p14:xfrm>
                <a:off x="1241564" y="5464112"/>
                <a:ext cx="135000" cy="152640"/>
              </p14:xfrm>
            </p:contentPart>
          </mc:Choice>
          <mc:Fallback>
            <p:pic>
              <p:nvPicPr>
                <p:cNvPr id="236" name="Freihand 235">
                  <a:extLst>
                    <a:ext uri="{FF2B5EF4-FFF2-40B4-BE49-F238E27FC236}">
                      <a16:creationId xmlns:a16="http://schemas.microsoft.com/office/drawing/2014/main" id="{061B28AD-416F-4046-97E2-57C740C10B7A}"/>
                    </a:ext>
                  </a:extLst>
                </p:cNvPr>
                <p:cNvPicPr/>
                <p:nvPr/>
              </p:nvPicPr>
              <p:blipFill>
                <a:blip r:embed="rId66"/>
                <a:stretch>
                  <a:fillRect/>
                </a:stretch>
              </p:blipFill>
              <p:spPr>
                <a:xfrm>
                  <a:off x="1237244" y="5459792"/>
                  <a:ext cx="143640" cy="161280"/>
                </a:xfrm>
                <a:prstGeom prst="rect">
                  <a:avLst/>
                </a:prstGeom>
              </p:spPr>
            </p:pic>
          </mc:Fallback>
        </mc:AlternateContent>
      </p:grpSp>
      <p:grpSp>
        <p:nvGrpSpPr>
          <p:cNvPr id="240" name="Gruppieren 239">
            <a:extLst>
              <a:ext uri="{FF2B5EF4-FFF2-40B4-BE49-F238E27FC236}">
                <a16:creationId xmlns:a16="http://schemas.microsoft.com/office/drawing/2014/main" id="{29DE7121-7FDF-48BE-866E-4FCD9024683B}"/>
              </a:ext>
            </a:extLst>
          </p:cNvPr>
          <p:cNvGrpSpPr/>
          <p:nvPr/>
        </p:nvGrpSpPr>
        <p:grpSpPr>
          <a:xfrm>
            <a:off x="1528484" y="5498312"/>
            <a:ext cx="300600" cy="158760"/>
            <a:chOff x="1528484" y="5498312"/>
            <a:chExt cx="300600" cy="158760"/>
          </a:xfrm>
        </p:grpSpPr>
        <mc:AlternateContent xmlns:mc="http://schemas.openxmlformats.org/markup-compatibility/2006">
          <mc:Choice xmlns:p14="http://schemas.microsoft.com/office/powerpoint/2010/main" Requires="p14">
            <p:contentPart p14:bwMode="auto" r:id="rId67">
              <p14:nvContentPartPr>
                <p14:cNvPr id="238" name="Freihand 237">
                  <a:extLst>
                    <a:ext uri="{FF2B5EF4-FFF2-40B4-BE49-F238E27FC236}">
                      <a16:creationId xmlns:a16="http://schemas.microsoft.com/office/drawing/2014/main" id="{0AF7D49C-C2EF-4A7B-B9E1-78FAA9984791}"/>
                    </a:ext>
                  </a:extLst>
                </p14:cNvPr>
                <p14:cNvContentPartPr/>
                <p14:nvPr/>
              </p14:nvContentPartPr>
              <p14:xfrm>
                <a:off x="1528484" y="5549432"/>
                <a:ext cx="176400" cy="14760"/>
              </p14:xfrm>
            </p:contentPart>
          </mc:Choice>
          <mc:Fallback>
            <p:pic>
              <p:nvPicPr>
                <p:cNvPr id="238" name="Freihand 237">
                  <a:extLst>
                    <a:ext uri="{FF2B5EF4-FFF2-40B4-BE49-F238E27FC236}">
                      <a16:creationId xmlns:a16="http://schemas.microsoft.com/office/drawing/2014/main" id="{0AF7D49C-C2EF-4A7B-B9E1-78FAA9984791}"/>
                    </a:ext>
                  </a:extLst>
                </p:cNvPr>
                <p:cNvPicPr/>
                <p:nvPr/>
              </p:nvPicPr>
              <p:blipFill>
                <a:blip r:embed="rId68"/>
                <a:stretch>
                  <a:fillRect/>
                </a:stretch>
              </p:blipFill>
              <p:spPr>
                <a:xfrm>
                  <a:off x="1524164" y="5545112"/>
                  <a:ext cx="185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9" name="Freihand 238">
                  <a:extLst>
                    <a:ext uri="{FF2B5EF4-FFF2-40B4-BE49-F238E27FC236}">
                      <a16:creationId xmlns:a16="http://schemas.microsoft.com/office/drawing/2014/main" id="{498C1E92-18DA-4E00-90F5-33AEE85B8266}"/>
                    </a:ext>
                  </a:extLst>
                </p14:cNvPr>
                <p14:cNvContentPartPr/>
                <p14:nvPr/>
              </p14:nvContentPartPr>
              <p14:xfrm>
                <a:off x="1662764" y="5498312"/>
                <a:ext cx="166320" cy="158760"/>
              </p14:xfrm>
            </p:contentPart>
          </mc:Choice>
          <mc:Fallback>
            <p:pic>
              <p:nvPicPr>
                <p:cNvPr id="239" name="Freihand 238">
                  <a:extLst>
                    <a:ext uri="{FF2B5EF4-FFF2-40B4-BE49-F238E27FC236}">
                      <a16:creationId xmlns:a16="http://schemas.microsoft.com/office/drawing/2014/main" id="{498C1E92-18DA-4E00-90F5-33AEE85B8266}"/>
                    </a:ext>
                  </a:extLst>
                </p:cNvPr>
                <p:cNvPicPr/>
                <p:nvPr/>
              </p:nvPicPr>
              <p:blipFill>
                <a:blip r:embed="rId70"/>
                <a:stretch>
                  <a:fillRect/>
                </a:stretch>
              </p:blipFill>
              <p:spPr>
                <a:xfrm>
                  <a:off x="1658444" y="5493992"/>
                  <a:ext cx="174960" cy="167400"/>
                </a:xfrm>
                <a:prstGeom prst="rect">
                  <a:avLst/>
                </a:prstGeom>
              </p:spPr>
            </p:pic>
          </mc:Fallback>
        </mc:AlternateContent>
      </p:grpSp>
      <p:grpSp>
        <p:nvGrpSpPr>
          <p:cNvPr id="246" name="Gruppieren 245">
            <a:extLst>
              <a:ext uri="{FF2B5EF4-FFF2-40B4-BE49-F238E27FC236}">
                <a16:creationId xmlns:a16="http://schemas.microsoft.com/office/drawing/2014/main" id="{D0627A8B-7138-4E1F-B385-8D5B5905B531}"/>
              </a:ext>
            </a:extLst>
          </p:cNvPr>
          <p:cNvGrpSpPr/>
          <p:nvPr/>
        </p:nvGrpSpPr>
        <p:grpSpPr>
          <a:xfrm>
            <a:off x="2010524" y="5432072"/>
            <a:ext cx="355320" cy="219960"/>
            <a:chOff x="2010524" y="5432072"/>
            <a:chExt cx="355320" cy="219960"/>
          </a:xfrm>
        </p:grpSpPr>
        <mc:AlternateContent xmlns:mc="http://schemas.openxmlformats.org/markup-compatibility/2006">
          <mc:Choice xmlns:p14="http://schemas.microsoft.com/office/powerpoint/2010/main" Requires="p14">
            <p:contentPart p14:bwMode="auto" r:id="rId71">
              <p14:nvContentPartPr>
                <p14:cNvPr id="241" name="Freihand 240">
                  <a:extLst>
                    <a:ext uri="{FF2B5EF4-FFF2-40B4-BE49-F238E27FC236}">
                      <a16:creationId xmlns:a16="http://schemas.microsoft.com/office/drawing/2014/main" id="{F7BC2199-26B9-4F7E-9C57-E33BADDA0749}"/>
                    </a:ext>
                  </a:extLst>
                </p14:cNvPr>
                <p14:cNvContentPartPr/>
                <p14:nvPr/>
              </p14:nvContentPartPr>
              <p14:xfrm>
                <a:off x="2010524" y="5432072"/>
                <a:ext cx="86040" cy="219960"/>
              </p14:xfrm>
            </p:contentPart>
          </mc:Choice>
          <mc:Fallback>
            <p:pic>
              <p:nvPicPr>
                <p:cNvPr id="241" name="Freihand 240">
                  <a:extLst>
                    <a:ext uri="{FF2B5EF4-FFF2-40B4-BE49-F238E27FC236}">
                      <a16:creationId xmlns:a16="http://schemas.microsoft.com/office/drawing/2014/main" id="{F7BC2199-26B9-4F7E-9C57-E33BADDA0749}"/>
                    </a:ext>
                  </a:extLst>
                </p:cNvPr>
                <p:cNvPicPr/>
                <p:nvPr/>
              </p:nvPicPr>
              <p:blipFill>
                <a:blip r:embed="rId72"/>
                <a:stretch>
                  <a:fillRect/>
                </a:stretch>
              </p:blipFill>
              <p:spPr>
                <a:xfrm>
                  <a:off x="2006204" y="5427752"/>
                  <a:ext cx="94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42" name="Freihand 241">
                  <a:extLst>
                    <a:ext uri="{FF2B5EF4-FFF2-40B4-BE49-F238E27FC236}">
                      <a16:creationId xmlns:a16="http://schemas.microsoft.com/office/drawing/2014/main" id="{7158AE44-BC57-4241-81FA-B3EAFA17037D}"/>
                    </a:ext>
                  </a:extLst>
                </p14:cNvPr>
                <p14:cNvContentPartPr/>
                <p14:nvPr/>
              </p14:nvContentPartPr>
              <p14:xfrm>
                <a:off x="2074604" y="5538272"/>
                <a:ext cx="99720" cy="93240"/>
              </p14:xfrm>
            </p:contentPart>
          </mc:Choice>
          <mc:Fallback>
            <p:pic>
              <p:nvPicPr>
                <p:cNvPr id="242" name="Freihand 241">
                  <a:extLst>
                    <a:ext uri="{FF2B5EF4-FFF2-40B4-BE49-F238E27FC236}">
                      <a16:creationId xmlns:a16="http://schemas.microsoft.com/office/drawing/2014/main" id="{7158AE44-BC57-4241-81FA-B3EAFA17037D}"/>
                    </a:ext>
                  </a:extLst>
                </p:cNvPr>
                <p:cNvPicPr/>
                <p:nvPr/>
              </p:nvPicPr>
              <p:blipFill>
                <a:blip r:embed="rId74"/>
                <a:stretch>
                  <a:fillRect/>
                </a:stretch>
              </p:blipFill>
              <p:spPr>
                <a:xfrm>
                  <a:off x="2070284" y="5533952"/>
                  <a:ext cx="108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43" name="Freihand 242">
                  <a:extLst>
                    <a:ext uri="{FF2B5EF4-FFF2-40B4-BE49-F238E27FC236}">
                      <a16:creationId xmlns:a16="http://schemas.microsoft.com/office/drawing/2014/main" id="{5B7EF671-DCA8-4983-806A-5E686996FA0F}"/>
                    </a:ext>
                  </a:extLst>
                </p14:cNvPr>
                <p14:cNvContentPartPr/>
                <p14:nvPr/>
              </p14:nvContentPartPr>
              <p14:xfrm>
                <a:off x="2196644" y="5518472"/>
                <a:ext cx="61200" cy="107640"/>
              </p14:xfrm>
            </p:contentPart>
          </mc:Choice>
          <mc:Fallback>
            <p:pic>
              <p:nvPicPr>
                <p:cNvPr id="243" name="Freihand 242">
                  <a:extLst>
                    <a:ext uri="{FF2B5EF4-FFF2-40B4-BE49-F238E27FC236}">
                      <a16:creationId xmlns:a16="http://schemas.microsoft.com/office/drawing/2014/main" id="{5B7EF671-DCA8-4983-806A-5E686996FA0F}"/>
                    </a:ext>
                  </a:extLst>
                </p:cNvPr>
                <p:cNvPicPr/>
                <p:nvPr/>
              </p:nvPicPr>
              <p:blipFill>
                <a:blip r:embed="rId76"/>
                <a:stretch>
                  <a:fillRect/>
                </a:stretch>
              </p:blipFill>
              <p:spPr>
                <a:xfrm>
                  <a:off x="2192324" y="5514152"/>
                  <a:ext cx="69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44" name="Freihand 243">
                  <a:extLst>
                    <a:ext uri="{FF2B5EF4-FFF2-40B4-BE49-F238E27FC236}">
                      <a16:creationId xmlns:a16="http://schemas.microsoft.com/office/drawing/2014/main" id="{D0AEBBF6-B5E3-4717-AD1B-39180E470A19}"/>
                    </a:ext>
                  </a:extLst>
                </p14:cNvPr>
                <p14:cNvContentPartPr/>
                <p14:nvPr/>
              </p14:nvContentPartPr>
              <p14:xfrm>
                <a:off x="2270444" y="5432432"/>
                <a:ext cx="95400" cy="187560"/>
              </p14:xfrm>
            </p:contentPart>
          </mc:Choice>
          <mc:Fallback>
            <p:pic>
              <p:nvPicPr>
                <p:cNvPr id="244" name="Freihand 243">
                  <a:extLst>
                    <a:ext uri="{FF2B5EF4-FFF2-40B4-BE49-F238E27FC236}">
                      <a16:creationId xmlns:a16="http://schemas.microsoft.com/office/drawing/2014/main" id="{D0AEBBF6-B5E3-4717-AD1B-39180E470A19}"/>
                    </a:ext>
                  </a:extLst>
                </p:cNvPr>
                <p:cNvPicPr/>
                <p:nvPr/>
              </p:nvPicPr>
              <p:blipFill>
                <a:blip r:embed="rId78"/>
                <a:stretch>
                  <a:fillRect/>
                </a:stretch>
              </p:blipFill>
              <p:spPr>
                <a:xfrm>
                  <a:off x="2266124" y="5428112"/>
                  <a:ext cx="104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45" name="Freihand 244">
                  <a:extLst>
                    <a:ext uri="{FF2B5EF4-FFF2-40B4-BE49-F238E27FC236}">
                      <a16:creationId xmlns:a16="http://schemas.microsoft.com/office/drawing/2014/main" id="{547DE9E4-9998-42C6-9E4B-F428B1A12C2B}"/>
                    </a:ext>
                  </a:extLst>
                </p14:cNvPr>
                <p14:cNvContentPartPr/>
                <p14:nvPr/>
              </p14:nvContentPartPr>
              <p14:xfrm>
                <a:off x="2101244" y="5434592"/>
                <a:ext cx="92880" cy="2160"/>
              </p14:xfrm>
            </p:contentPart>
          </mc:Choice>
          <mc:Fallback>
            <p:pic>
              <p:nvPicPr>
                <p:cNvPr id="245" name="Freihand 244">
                  <a:extLst>
                    <a:ext uri="{FF2B5EF4-FFF2-40B4-BE49-F238E27FC236}">
                      <a16:creationId xmlns:a16="http://schemas.microsoft.com/office/drawing/2014/main" id="{547DE9E4-9998-42C6-9E4B-F428B1A12C2B}"/>
                    </a:ext>
                  </a:extLst>
                </p:cNvPr>
                <p:cNvPicPr/>
                <p:nvPr/>
              </p:nvPicPr>
              <p:blipFill>
                <a:blip r:embed="rId80"/>
                <a:stretch>
                  <a:fillRect/>
                </a:stretch>
              </p:blipFill>
              <p:spPr>
                <a:xfrm>
                  <a:off x="2096924" y="5430272"/>
                  <a:ext cx="101520" cy="1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247" name="Freihand 246">
                <a:extLst>
                  <a:ext uri="{FF2B5EF4-FFF2-40B4-BE49-F238E27FC236}">
                    <a16:creationId xmlns:a16="http://schemas.microsoft.com/office/drawing/2014/main" id="{A58EEE9E-90AF-42B9-B903-223476D464C8}"/>
                  </a:ext>
                </a:extLst>
              </p14:cNvPr>
              <p14:cNvContentPartPr/>
              <p14:nvPr/>
            </p14:nvContentPartPr>
            <p14:xfrm>
              <a:off x="2517404" y="5518472"/>
              <a:ext cx="367200" cy="90000"/>
            </p14:xfrm>
          </p:contentPart>
        </mc:Choice>
        <mc:Fallback>
          <p:pic>
            <p:nvPicPr>
              <p:cNvPr id="247" name="Freihand 246">
                <a:extLst>
                  <a:ext uri="{FF2B5EF4-FFF2-40B4-BE49-F238E27FC236}">
                    <a16:creationId xmlns:a16="http://schemas.microsoft.com/office/drawing/2014/main" id="{A58EEE9E-90AF-42B9-B903-223476D464C8}"/>
                  </a:ext>
                </a:extLst>
              </p:cNvPr>
              <p:cNvPicPr/>
              <p:nvPr/>
            </p:nvPicPr>
            <p:blipFill>
              <a:blip r:embed="rId82"/>
              <a:stretch>
                <a:fillRect/>
              </a:stretch>
            </p:blipFill>
            <p:spPr>
              <a:xfrm>
                <a:off x="2513084" y="5514152"/>
                <a:ext cx="375840" cy="98640"/>
              </a:xfrm>
              <a:prstGeom prst="rect">
                <a:avLst/>
              </a:prstGeom>
            </p:spPr>
          </p:pic>
        </mc:Fallback>
      </mc:AlternateContent>
      <p:grpSp>
        <p:nvGrpSpPr>
          <p:cNvPr id="272" name="Gruppieren 271">
            <a:extLst>
              <a:ext uri="{FF2B5EF4-FFF2-40B4-BE49-F238E27FC236}">
                <a16:creationId xmlns:a16="http://schemas.microsoft.com/office/drawing/2014/main" id="{D4E85AFF-A63E-4DE9-9B8C-B3CA6F417BFA}"/>
              </a:ext>
            </a:extLst>
          </p:cNvPr>
          <p:cNvGrpSpPr/>
          <p:nvPr/>
        </p:nvGrpSpPr>
        <p:grpSpPr>
          <a:xfrm>
            <a:off x="3099524" y="5248112"/>
            <a:ext cx="3297240" cy="346680"/>
            <a:chOff x="3099524" y="5248112"/>
            <a:chExt cx="3297240" cy="346680"/>
          </a:xfrm>
        </p:grpSpPr>
        <mc:AlternateContent xmlns:mc="http://schemas.openxmlformats.org/markup-compatibility/2006">
          <mc:Choice xmlns:p14="http://schemas.microsoft.com/office/powerpoint/2010/main" Requires="p14">
            <p:contentPart p14:bwMode="auto" r:id="rId83">
              <p14:nvContentPartPr>
                <p14:cNvPr id="248" name="Freihand 247">
                  <a:extLst>
                    <a:ext uri="{FF2B5EF4-FFF2-40B4-BE49-F238E27FC236}">
                      <a16:creationId xmlns:a16="http://schemas.microsoft.com/office/drawing/2014/main" id="{AB3C8B42-251D-4B8B-9234-24732959F6F1}"/>
                    </a:ext>
                  </a:extLst>
                </p14:cNvPr>
                <p14:cNvContentPartPr/>
                <p14:nvPr/>
              </p14:nvContentPartPr>
              <p14:xfrm>
                <a:off x="3099524" y="5401832"/>
                <a:ext cx="113400" cy="192960"/>
              </p14:xfrm>
            </p:contentPart>
          </mc:Choice>
          <mc:Fallback>
            <p:pic>
              <p:nvPicPr>
                <p:cNvPr id="248" name="Freihand 247">
                  <a:extLst>
                    <a:ext uri="{FF2B5EF4-FFF2-40B4-BE49-F238E27FC236}">
                      <a16:creationId xmlns:a16="http://schemas.microsoft.com/office/drawing/2014/main" id="{AB3C8B42-251D-4B8B-9234-24732959F6F1}"/>
                    </a:ext>
                  </a:extLst>
                </p:cNvPr>
                <p:cNvPicPr/>
                <p:nvPr/>
              </p:nvPicPr>
              <p:blipFill>
                <a:blip r:embed="rId84"/>
                <a:stretch>
                  <a:fillRect/>
                </a:stretch>
              </p:blipFill>
              <p:spPr>
                <a:xfrm>
                  <a:off x="3095204" y="5397512"/>
                  <a:ext cx="1220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49" name="Freihand 248">
                  <a:extLst>
                    <a:ext uri="{FF2B5EF4-FFF2-40B4-BE49-F238E27FC236}">
                      <a16:creationId xmlns:a16="http://schemas.microsoft.com/office/drawing/2014/main" id="{292338DB-9255-40F2-BC25-99F8A2D51F6A}"/>
                    </a:ext>
                  </a:extLst>
                </p14:cNvPr>
                <p14:cNvContentPartPr/>
                <p14:nvPr/>
              </p14:nvContentPartPr>
              <p14:xfrm>
                <a:off x="3266564" y="5377712"/>
                <a:ext cx="234360" cy="187560"/>
              </p14:xfrm>
            </p:contentPart>
          </mc:Choice>
          <mc:Fallback>
            <p:pic>
              <p:nvPicPr>
                <p:cNvPr id="249" name="Freihand 248">
                  <a:extLst>
                    <a:ext uri="{FF2B5EF4-FFF2-40B4-BE49-F238E27FC236}">
                      <a16:creationId xmlns:a16="http://schemas.microsoft.com/office/drawing/2014/main" id="{292338DB-9255-40F2-BC25-99F8A2D51F6A}"/>
                    </a:ext>
                  </a:extLst>
                </p:cNvPr>
                <p:cNvPicPr/>
                <p:nvPr/>
              </p:nvPicPr>
              <p:blipFill>
                <a:blip r:embed="rId86"/>
                <a:stretch>
                  <a:fillRect/>
                </a:stretch>
              </p:blipFill>
              <p:spPr>
                <a:xfrm>
                  <a:off x="3262244" y="5373392"/>
                  <a:ext cx="2430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50" name="Freihand 249">
                  <a:extLst>
                    <a:ext uri="{FF2B5EF4-FFF2-40B4-BE49-F238E27FC236}">
                      <a16:creationId xmlns:a16="http://schemas.microsoft.com/office/drawing/2014/main" id="{D84D9272-9F26-4291-9118-F053837100ED}"/>
                    </a:ext>
                  </a:extLst>
                </p14:cNvPr>
                <p14:cNvContentPartPr/>
                <p14:nvPr/>
              </p14:nvContentPartPr>
              <p14:xfrm>
                <a:off x="3510644" y="5367632"/>
                <a:ext cx="599760" cy="156240"/>
              </p14:xfrm>
            </p:contentPart>
          </mc:Choice>
          <mc:Fallback>
            <p:pic>
              <p:nvPicPr>
                <p:cNvPr id="250" name="Freihand 249">
                  <a:extLst>
                    <a:ext uri="{FF2B5EF4-FFF2-40B4-BE49-F238E27FC236}">
                      <a16:creationId xmlns:a16="http://schemas.microsoft.com/office/drawing/2014/main" id="{D84D9272-9F26-4291-9118-F053837100ED}"/>
                    </a:ext>
                  </a:extLst>
                </p:cNvPr>
                <p:cNvPicPr/>
                <p:nvPr/>
              </p:nvPicPr>
              <p:blipFill>
                <a:blip r:embed="rId88"/>
                <a:stretch>
                  <a:fillRect/>
                </a:stretch>
              </p:blipFill>
              <p:spPr>
                <a:xfrm>
                  <a:off x="3506324" y="5363312"/>
                  <a:ext cx="608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52" name="Freihand 251">
                  <a:extLst>
                    <a:ext uri="{FF2B5EF4-FFF2-40B4-BE49-F238E27FC236}">
                      <a16:creationId xmlns:a16="http://schemas.microsoft.com/office/drawing/2014/main" id="{35B6C569-F234-4444-B643-94C12E12C56F}"/>
                    </a:ext>
                  </a:extLst>
                </p14:cNvPr>
                <p14:cNvContentPartPr/>
                <p14:nvPr/>
              </p14:nvContentPartPr>
              <p14:xfrm>
                <a:off x="4256924" y="5412992"/>
                <a:ext cx="322920" cy="58320"/>
              </p14:xfrm>
            </p:contentPart>
          </mc:Choice>
          <mc:Fallback>
            <p:pic>
              <p:nvPicPr>
                <p:cNvPr id="252" name="Freihand 251">
                  <a:extLst>
                    <a:ext uri="{FF2B5EF4-FFF2-40B4-BE49-F238E27FC236}">
                      <a16:creationId xmlns:a16="http://schemas.microsoft.com/office/drawing/2014/main" id="{35B6C569-F234-4444-B643-94C12E12C56F}"/>
                    </a:ext>
                  </a:extLst>
                </p:cNvPr>
                <p:cNvPicPr/>
                <p:nvPr/>
              </p:nvPicPr>
              <p:blipFill>
                <a:blip r:embed="rId90"/>
                <a:stretch>
                  <a:fillRect/>
                </a:stretch>
              </p:blipFill>
              <p:spPr>
                <a:xfrm>
                  <a:off x="4252604" y="5408672"/>
                  <a:ext cx="331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53" name="Freihand 252">
                  <a:extLst>
                    <a:ext uri="{FF2B5EF4-FFF2-40B4-BE49-F238E27FC236}">
                      <a16:creationId xmlns:a16="http://schemas.microsoft.com/office/drawing/2014/main" id="{638A1C28-2A84-40AD-BDF8-86C36B0DFF29}"/>
                    </a:ext>
                  </a:extLst>
                </p14:cNvPr>
                <p14:cNvContentPartPr/>
                <p14:nvPr/>
              </p14:nvContentPartPr>
              <p14:xfrm>
                <a:off x="4607204" y="5301752"/>
                <a:ext cx="17640" cy="12240"/>
              </p14:xfrm>
            </p:contentPart>
          </mc:Choice>
          <mc:Fallback>
            <p:pic>
              <p:nvPicPr>
                <p:cNvPr id="253" name="Freihand 252">
                  <a:extLst>
                    <a:ext uri="{FF2B5EF4-FFF2-40B4-BE49-F238E27FC236}">
                      <a16:creationId xmlns:a16="http://schemas.microsoft.com/office/drawing/2014/main" id="{638A1C28-2A84-40AD-BDF8-86C36B0DFF29}"/>
                    </a:ext>
                  </a:extLst>
                </p:cNvPr>
                <p:cNvPicPr/>
                <p:nvPr/>
              </p:nvPicPr>
              <p:blipFill>
                <a:blip r:embed="rId92"/>
                <a:stretch>
                  <a:fillRect/>
                </a:stretch>
              </p:blipFill>
              <p:spPr>
                <a:xfrm>
                  <a:off x="4602884" y="5297432"/>
                  <a:ext cx="26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54" name="Freihand 253">
                  <a:extLst>
                    <a:ext uri="{FF2B5EF4-FFF2-40B4-BE49-F238E27FC236}">
                      <a16:creationId xmlns:a16="http://schemas.microsoft.com/office/drawing/2014/main" id="{1C040C57-C7E6-426D-AE81-C7C1E9A453B2}"/>
                    </a:ext>
                  </a:extLst>
                </p14:cNvPr>
                <p14:cNvContentPartPr/>
                <p14:nvPr/>
              </p14:nvContentPartPr>
              <p14:xfrm>
                <a:off x="4796924" y="5292752"/>
                <a:ext cx="122400" cy="173520"/>
              </p14:xfrm>
            </p:contentPart>
          </mc:Choice>
          <mc:Fallback>
            <p:pic>
              <p:nvPicPr>
                <p:cNvPr id="254" name="Freihand 253">
                  <a:extLst>
                    <a:ext uri="{FF2B5EF4-FFF2-40B4-BE49-F238E27FC236}">
                      <a16:creationId xmlns:a16="http://schemas.microsoft.com/office/drawing/2014/main" id="{1C040C57-C7E6-426D-AE81-C7C1E9A453B2}"/>
                    </a:ext>
                  </a:extLst>
                </p:cNvPr>
                <p:cNvPicPr/>
                <p:nvPr/>
              </p:nvPicPr>
              <p:blipFill>
                <a:blip r:embed="rId94"/>
                <a:stretch>
                  <a:fillRect/>
                </a:stretch>
              </p:blipFill>
              <p:spPr>
                <a:xfrm>
                  <a:off x="4792604" y="5288432"/>
                  <a:ext cx="1310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55" name="Freihand 254">
                  <a:extLst>
                    <a:ext uri="{FF2B5EF4-FFF2-40B4-BE49-F238E27FC236}">
                      <a16:creationId xmlns:a16="http://schemas.microsoft.com/office/drawing/2014/main" id="{22545114-AA57-4B69-ABCC-02A4768D0B32}"/>
                    </a:ext>
                  </a:extLst>
                </p14:cNvPr>
                <p14:cNvContentPartPr/>
                <p14:nvPr/>
              </p14:nvContentPartPr>
              <p14:xfrm>
                <a:off x="4825364" y="5361152"/>
                <a:ext cx="106560" cy="28800"/>
              </p14:xfrm>
            </p:contentPart>
          </mc:Choice>
          <mc:Fallback>
            <p:pic>
              <p:nvPicPr>
                <p:cNvPr id="255" name="Freihand 254">
                  <a:extLst>
                    <a:ext uri="{FF2B5EF4-FFF2-40B4-BE49-F238E27FC236}">
                      <a16:creationId xmlns:a16="http://schemas.microsoft.com/office/drawing/2014/main" id="{22545114-AA57-4B69-ABCC-02A4768D0B32}"/>
                    </a:ext>
                  </a:extLst>
                </p:cNvPr>
                <p:cNvPicPr/>
                <p:nvPr/>
              </p:nvPicPr>
              <p:blipFill>
                <a:blip r:embed="rId96"/>
                <a:stretch>
                  <a:fillRect/>
                </a:stretch>
              </p:blipFill>
              <p:spPr>
                <a:xfrm>
                  <a:off x="4821044" y="5356832"/>
                  <a:ext cx="115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56" name="Freihand 255">
                  <a:extLst>
                    <a:ext uri="{FF2B5EF4-FFF2-40B4-BE49-F238E27FC236}">
                      <a16:creationId xmlns:a16="http://schemas.microsoft.com/office/drawing/2014/main" id="{4196E166-665B-4F20-BE77-F7B7001D078A}"/>
                    </a:ext>
                  </a:extLst>
                </p14:cNvPr>
                <p14:cNvContentPartPr/>
                <p14:nvPr/>
              </p14:nvContentPartPr>
              <p14:xfrm>
                <a:off x="4960724" y="5389592"/>
                <a:ext cx="133200" cy="34920"/>
              </p14:xfrm>
            </p:contentPart>
          </mc:Choice>
          <mc:Fallback>
            <p:pic>
              <p:nvPicPr>
                <p:cNvPr id="256" name="Freihand 255">
                  <a:extLst>
                    <a:ext uri="{FF2B5EF4-FFF2-40B4-BE49-F238E27FC236}">
                      <a16:creationId xmlns:a16="http://schemas.microsoft.com/office/drawing/2014/main" id="{4196E166-665B-4F20-BE77-F7B7001D078A}"/>
                    </a:ext>
                  </a:extLst>
                </p:cNvPr>
                <p:cNvPicPr/>
                <p:nvPr/>
              </p:nvPicPr>
              <p:blipFill>
                <a:blip r:embed="rId98"/>
                <a:stretch>
                  <a:fillRect/>
                </a:stretch>
              </p:blipFill>
              <p:spPr>
                <a:xfrm>
                  <a:off x="4956404" y="5385272"/>
                  <a:ext cx="1418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57" name="Freihand 256">
                  <a:extLst>
                    <a:ext uri="{FF2B5EF4-FFF2-40B4-BE49-F238E27FC236}">
                      <a16:creationId xmlns:a16="http://schemas.microsoft.com/office/drawing/2014/main" id="{35F102E4-EA93-4FF0-9FB7-0B30D711880D}"/>
                    </a:ext>
                  </a:extLst>
                </p14:cNvPr>
                <p14:cNvContentPartPr/>
                <p14:nvPr/>
              </p14:nvContentPartPr>
              <p14:xfrm>
                <a:off x="5131724" y="5330552"/>
                <a:ext cx="57960" cy="83520"/>
              </p14:xfrm>
            </p:contentPart>
          </mc:Choice>
          <mc:Fallback>
            <p:pic>
              <p:nvPicPr>
                <p:cNvPr id="257" name="Freihand 256">
                  <a:extLst>
                    <a:ext uri="{FF2B5EF4-FFF2-40B4-BE49-F238E27FC236}">
                      <a16:creationId xmlns:a16="http://schemas.microsoft.com/office/drawing/2014/main" id="{35F102E4-EA93-4FF0-9FB7-0B30D711880D}"/>
                    </a:ext>
                  </a:extLst>
                </p:cNvPr>
                <p:cNvPicPr/>
                <p:nvPr/>
              </p:nvPicPr>
              <p:blipFill>
                <a:blip r:embed="rId100"/>
                <a:stretch>
                  <a:fillRect/>
                </a:stretch>
              </p:blipFill>
              <p:spPr>
                <a:xfrm>
                  <a:off x="5127404" y="5326232"/>
                  <a:ext cx="666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58" name="Freihand 257">
                  <a:extLst>
                    <a:ext uri="{FF2B5EF4-FFF2-40B4-BE49-F238E27FC236}">
                      <a16:creationId xmlns:a16="http://schemas.microsoft.com/office/drawing/2014/main" id="{443EC037-DB54-4948-AD8A-C87D81FDA444}"/>
                    </a:ext>
                  </a:extLst>
                </p14:cNvPr>
                <p14:cNvContentPartPr/>
                <p14:nvPr/>
              </p14:nvContentPartPr>
              <p14:xfrm>
                <a:off x="5217404" y="5347472"/>
                <a:ext cx="75600" cy="82800"/>
              </p14:xfrm>
            </p:contentPart>
          </mc:Choice>
          <mc:Fallback>
            <p:pic>
              <p:nvPicPr>
                <p:cNvPr id="258" name="Freihand 257">
                  <a:extLst>
                    <a:ext uri="{FF2B5EF4-FFF2-40B4-BE49-F238E27FC236}">
                      <a16:creationId xmlns:a16="http://schemas.microsoft.com/office/drawing/2014/main" id="{443EC037-DB54-4948-AD8A-C87D81FDA444}"/>
                    </a:ext>
                  </a:extLst>
                </p:cNvPr>
                <p:cNvPicPr/>
                <p:nvPr/>
              </p:nvPicPr>
              <p:blipFill>
                <a:blip r:embed="rId102"/>
                <a:stretch>
                  <a:fillRect/>
                </a:stretch>
              </p:blipFill>
              <p:spPr>
                <a:xfrm>
                  <a:off x="5213084" y="5343152"/>
                  <a:ext cx="84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59" name="Freihand 258">
                  <a:extLst>
                    <a:ext uri="{FF2B5EF4-FFF2-40B4-BE49-F238E27FC236}">
                      <a16:creationId xmlns:a16="http://schemas.microsoft.com/office/drawing/2014/main" id="{8415F8BF-ED10-48A3-87C6-36476DDF2703}"/>
                    </a:ext>
                  </a:extLst>
                </p14:cNvPr>
                <p14:cNvContentPartPr/>
                <p14:nvPr/>
              </p14:nvContentPartPr>
              <p14:xfrm>
                <a:off x="5304524" y="5366192"/>
                <a:ext cx="169920" cy="37080"/>
              </p14:xfrm>
            </p:contentPart>
          </mc:Choice>
          <mc:Fallback>
            <p:pic>
              <p:nvPicPr>
                <p:cNvPr id="259" name="Freihand 258">
                  <a:extLst>
                    <a:ext uri="{FF2B5EF4-FFF2-40B4-BE49-F238E27FC236}">
                      <a16:creationId xmlns:a16="http://schemas.microsoft.com/office/drawing/2014/main" id="{8415F8BF-ED10-48A3-87C6-36476DDF2703}"/>
                    </a:ext>
                  </a:extLst>
                </p:cNvPr>
                <p:cNvPicPr/>
                <p:nvPr/>
              </p:nvPicPr>
              <p:blipFill>
                <a:blip r:embed="rId104"/>
                <a:stretch>
                  <a:fillRect/>
                </a:stretch>
              </p:blipFill>
              <p:spPr>
                <a:xfrm>
                  <a:off x="5300204" y="5361872"/>
                  <a:ext cx="1785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60" name="Freihand 259">
                  <a:extLst>
                    <a:ext uri="{FF2B5EF4-FFF2-40B4-BE49-F238E27FC236}">
                      <a16:creationId xmlns:a16="http://schemas.microsoft.com/office/drawing/2014/main" id="{2DB43CDF-68AC-4A4C-B148-F989063708DB}"/>
                    </a:ext>
                  </a:extLst>
                </p14:cNvPr>
                <p14:cNvContentPartPr/>
                <p14:nvPr/>
              </p14:nvContentPartPr>
              <p14:xfrm>
                <a:off x="5482004" y="5257472"/>
                <a:ext cx="120600" cy="122760"/>
              </p14:xfrm>
            </p:contentPart>
          </mc:Choice>
          <mc:Fallback>
            <p:pic>
              <p:nvPicPr>
                <p:cNvPr id="260" name="Freihand 259">
                  <a:extLst>
                    <a:ext uri="{FF2B5EF4-FFF2-40B4-BE49-F238E27FC236}">
                      <a16:creationId xmlns:a16="http://schemas.microsoft.com/office/drawing/2014/main" id="{2DB43CDF-68AC-4A4C-B148-F989063708DB}"/>
                    </a:ext>
                  </a:extLst>
                </p:cNvPr>
                <p:cNvPicPr/>
                <p:nvPr/>
              </p:nvPicPr>
              <p:blipFill>
                <a:blip r:embed="rId106"/>
                <a:stretch>
                  <a:fillRect/>
                </a:stretch>
              </p:blipFill>
              <p:spPr>
                <a:xfrm>
                  <a:off x="5477684" y="5253152"/>
                  <a:ext cx="1292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2" name="Freihand 261">
                  <a:extLst>
                    <a:ext uri="{FF2B5EF4-FFF2-40B4-BE49-F238E27FC236}">
                      <a16:creationId xmlns:a16="http://schemas.microsoft.com/office/drawing/2014/main" id="{02DEEFC5-0512-49F9-80E5-D22714E374EC}"/>
                    </a:ext>
                  </a:extLst>
                </p14:cNvPr>
                <p14:cNvContentPartPr/>
                <p14:nvPr/>
              </p14:nvContentPartPr>
              <p14:xfrm>
                <a:off x="5483804" y="5248112"/>
                <a:ext cx="120960" cy="162360"/>
              </p14:xfrm>
            </p:contentPart>
          </mc:Choice>
          <mc:Fallback>
            <p:pic>
              <p:nvPicPr>
                <p:cNvPr id="262" name="Freihand 261">
                  <a:extLst>
                    <a:ext uri="{FF2B5EF4-FFF2-40B4-BE49-F238E27FC236}">
                      <a16:creationId xmlns:a16="http://schemas.microsoft.com/office/drawing/2014/main" id="{02DEEFC5-0512-49F9-80E5-D22714E374EC}"/>
                    </a:ext>
                  </a:extLst>
                </p:cNvPr>
                <p:cNvPicPr/>
                <p:nvPr/>
              </p:nvPicPr>
              <p:blipFill>
                <a:blip r:embed="rId108"/>
                <a:stretch>
                  <a:fillRect/>
                </a:stretch>
              </p:blipFill>
              <p:spPr>
                <a:xfrm>
                  <a:off x="5479484" y="5243792"/>
                  <a:ext cx="129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63" name="Freihand 262">
                  <a:extLst>
                    <a:ext uri="{FF2B5EF4-FFF2-40B4-BE49-F238E27FC236}">
                      <a16:creationId xmlns:a16="http://schemas.microsoft.com/office/drawing/2014/main" id="{BF324438-8484-44AE-BC76-5FD0BC49B894}"/>
                    </a:ext>
                  </a:extLst>
                </p14:cNvPr>
                <p14:cNvContentPartPr/>
                <p14:nvPr/>
              </p14:nvContentPartPr>
              <p14:xfrm>
                <a:off x="5555804" y="5329832"/>
                <a:ext cx="318960" cy="186480"/>
              </p14:xfrm>
            </p:contentPart>
          </mc:Choice>
          <mc:Fallback>
            <p:pic>
              <p:nvPicPr>
                <p:cNvPr id="263" name="Freihand 262">
                  <a:extLst>
                    <a:ext uri="{FF2B5EF4-FFF2-40B4-BE49-F238E27FC236}">
                      <a16:creationId xmlns:a16="http://schemas.microsoft.com/office/drawing/2014/main" id="{BF324438-8484-44AE-BC76-5FD0BC49B894}"/>
                    </a:ext>
                  </a:extLst>
                </p:cNvPr>
                <p:cNvPicPr/>
                <p:nvPr/>
              </p:nvPicPr>
              <p:blipFill>
                <a:blip r:embed="rId110"/>
                <a:stretch>
                  <a:fillRect/>
                </a:stretch>
              </p:blipFill>
              <p:spPr>
                <a:xfrm>
                  <a:off x="5551484" y="5325512"/>
                  <a:ext cx="3276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64" name="Freihand 263">
                  <a:extLst>
                    <a:ext uri="{FF2B5EF4-FFF2-40B4-BE49-F238E27FC236}">
                      <a16:creationId xmlns:a16="http://schemas.microsoft.com/office/drawing/2014/main" id="{147AB380-BF8A-4AD2-9B7B-A21B3015E743}"/>
                    </a:ext>
                  </a:extLst>
                </p14:cNvPr>
                <p14:cNvContentPartPr/>
                <p14:nvPr/>
              </p14:nvContentPartPr>
              <p14:xfrm>
                <a:off x="5837324" y="5250272"/>
                <a:ext cx="18360" cy="2520"/>
              </p14:xfrm>
            </p:contentPart>
          </mc:Choice>
          <mc:Fallback>
            <p:pic>
              <p:nvPicPr>
                <p:cNvPr id="264" name="Freihand 263">
                  <a:extLst>
                    <a:ext uri="{FF2B5EF4-FFF2-40B4-BE49-F238E27FC236}">
                      <a16:creationId xmlns:a16="http://schemas.microsoft.com/office/drawing/2014/main" id="{147AB380-BF8A-4AD2-9B7B-A21B3015E743}"/>
                    </a:ext>
                  </a:extLst>
                </p:cNvPr>
                <p:cNvPicPr/>
                <p:nvPr/>
              </p:nvPicPr>
              <p:blipFill>
                <a:blip r:embed="rId112"/>
                <a:stretch>
                  <a:fillRect/>
                </a:stretch>
              </p:blipFill>
              <p:spPr>
                <a:xfrm>
                  <a:off x="5833004" y="5245952"/>
                  <a:ext cx="27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65" name="Freihand 264">
                  <a:extLst>
                    <a:ext uri="{FF2B5EF4-FFF2-40B4-BE49-F238E27FC236}">
                      <a16:creationId xmlns:a16="http://schemas.microsoft.com/office/drawing/2014/main" id="{B143A0F0-D7D4-4647-B17B-A6B4BE6E101C}"/>
                    </a:ext>
                  </a:extLst>
                </p14:cNvPr>
                <p14:cNvContentPartPr/>
                <p14:nvPr/>
              </p14:nvContentPartPr>
              <p14:xfrm>
                <a:off x="6000764" y="5299232"/>
                <a:ext cx="246600" cy="82800"/>
              </p14:xfrm>
            </p:contentPart>
          </mc:Choice>
          <mc:Fallback>
            <p:pic>
              <p:nvPicPr>
                <p:cNvPr id="265" name="Freihand 264">
                  <a:extLst>
                    <a:ext uri="{FF2B5EF4-FFF2-40B4-BE49-F238E27FC236}">
                      <a16:creationId xmlns:a16="http://schemas.microsoft.com/office/drawing/2014/main" id="{B143A0F0-D7D4-4647-B17B-A6B4BE6E101C}"/>
                    </a:ext>
                  </a:extLst>
                </p:cNvPr>
                <p:cNvPicPr/>
                <p:nvPr/>
              </p:nvPicPr>
              <p:blipFill>
                <a:blip r:embed="rId114"/>
                <a:stretch>
                  <a:fillRect/>
                </a:stretch>
              </p:blipFill>
              <p:spPr>
                <a:xfrm>
                  <a:off x="5996444" y="5294912"/>
                  <a:ext cx="255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66" name="Freihand 265">
                  <a:extLst>
                    <a:ext uri="{FF2B5EF4-FFF2-40B4-BE49-F238E27FC236}">
                      <a16:creationId xmlns:a16="http://schemas.microsoft.com/office/drawing/2014/main" id="{952FC18E-32ED-49D3-98DE-F5B068FE91DE}"/>
                    </a:ext>
                  </a:extLst>
                </p14:cNvPr>
                <p14:cNvContentPartPr/>
                <p14:nvPr/>
              </p14:nvContentPartPr>
              <p14:xfrm>
                <a:off x="6289484" y="5290232"/>
                <a:ext cx="107280" cy="95040"/>
              </p14:xfrm>
            </p:contentPart>
          </mc:Choice>
          <mc:Fallback>
            <p:pic>
              <p:nvPicPr>
                <p:cNvPr id="266" name="Freihand 265">
                  <a:extLst>
                    <a:ext uri="{FF2B5EF4-FFF2-40B4-BE49-F238E27FC236}">
                      <a16:creationId xmlns:a16="http://schemas.microsoft.com/office/drawing/2014/main" id="{952FC18E-32ED-49D3-98DE-F5B068FE91DE}"/>
                    </a:ext>
                  </a:extLst>
                </p:cNvPr>
                <p:cNvPicPr/>
                <p:nvPr/>
              </p:nvPicPr>
              <p:blipFill>
                <a:blip r:embed="rId116"/>
                <a:stretch>
                  <a:fillRect/>
                </a:stretch>
              </p:blipFill>
              <p:spPr>
                <a:xfrm>
                  <a:off x="6285164" y="5285912"/>
                  <a:ext cx="115920" cy="103680"/>
                </a:xfrm>
                <a:prstGeom prst="rect">
                  <a:avLst/>
                </a:prstGeom>
              </p:spPr>
            </p:pic>
          </mc:Fallback>
        </mc:AlternateContent>
      </p:grpSp>
      <p:grpSp>
        <p:nvGrpSpPr>
          <p:cNvPr id="271" name="Gruppieren 270">
            <a:extLst>
              <a:ext uri="{FF2B5EF4-FFF2-40B4-BE49-F238E27FC236}">
                <a16:creationId xmlns:a16="http://schemas.microsoft.com/office/drawing/2014/main" id="{7995FACC-EE1E-43F3-A2C7-C673C5108FA1}"/>
              </a:ext>
            </a:extLst>
          </p:cNvPr>
          <p:cNvGrpSpPr/>
          <p:nvPr/>
        </p:nvGrpSpPr>
        <p:grpSpPr>
          <a:xfrm>
            <a:off x="6595124" y="5126432"/>
            <a:ext cx="360360" cy="308520"/>
            <a:chOff x="6595124" y="5126432"/>
            <a:chExt cx="360360" cy="308520"/>
          </a:xfrm>
        </p:grpSpPr>
        <mc:AlternateContent xmlns:mc="http://schemas.openxmlformats.org/markup-compatibility/2006">
          <mc:Choice xmlns:p14="http://schemas.microsoft.com/office/powerpoint/2010/main" Requires="p14">
            <p:contentPart p14:bwMode="auto" r:id="rId117">
              <p14:nvContentPartPr>
                <p14:cNvPr id="267" name="Freihand 266">
                  <a:extLst>
                    <a:ext uri="{FF2B5EF4-FFF2-40B4-BE49-F238E27FC236}">
                      <a16:creationId xmlns:a16="http://schemas.microsoft.com/office/drawing/2014/main" id="{0E12D9E0-01E4-4137-B250-C8943C20B567}"/>
                    </a:ext>
                  </a:extLst>
                </p14:cNvPr>
                <p14:cNvContentPartPr/>
                <p14:nvPr/>
              </p14:nvContentPartPr>
              <p14:xfrm>
                <a:off x="6595124" y="5249192"/>
                <a:ext cx="98640" cy="119880"/>
              </p14:xfrm>
            </p:contentPart>
          </mc:Choice>
          <mc:Fallback>
            <p:pic>
              <p:nvPicPr>
                <p:cNvPr id="267" name="Freihand 266">
                  <a:extLst>
                    <a:ext uri="{FF2B5EF4-FFF2-40B4-BE49-F238E27FC236}">
                      <a16:creationId xmlns:a16="http://schemas.microsoft.com/office/drawing/2014/main" id="{0E12D9E0-01E4-4137-B250-C8943C20B567}"/>
                    </a:ext>
                  </a:extLst>
                </p:cNvPr>
                <p:cNvPicPr/>
                <p:nvPr/>
              </p:nvPicPr>
              <p:blipFill>
                <a:blip r:embed="rId118"/>
                <a:stretch>
                  <a:fillRect/>
                </a:stretch>
              </p:blipFill>
              <p:spPr>
                <a:xfrm>
                  <a:off x="6590804" y="5244872"/>
                  <a:ext cx="107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68" name="Freihand 267">
                  <a:extLst>
                    <a:ext uri="{FF2B5EF4-FFF2-40B4-BE49-F238E27FC236}">
                      <a16:creationId xmlns:a16="http://schemas.microsoft.com/office/drawing/2014/main" id="{779755CE-26FB-4A8C-9A6A-5575E21EA80A}"/>
                    </a:ext>
                  </a:extLst>
                </p14:cNvPr>
                <p14:cNvContentPartPr/>
                <p14:nvPr/>
              </p14:nvContentPartPr>
              <p14:xfrm>
                <a:off x="6647324" y="5144792"/>
                <a:ext cx="24840" cy="23400"/>
              </p14:xfrm>
            </p:contentPart>
          </mc:Choice>
          <mc:Fallback>
            <p:pic>
              <p:nvPicPr>
                <p:cNvPr id="268" name="Freihand 267">
                  <a:extLst>
                    <a:ext uri="{FF2B5EF4-FFF2-40B4-BE49-F238E27FC236}">
                      <a16:creationId xmlns:a16="http://schemas.microsoft.com/office/drawing/2014/main" id="{779755CE-26FB-4A8C-9A6A-5575E21EA80A}"/>
                    </a:ext>
                  </a:extLst>
                </p:cNvPr>
                <p:cNvPicPr/>
                <p:nvPr/>
              </p:nvPicPr>
              <p:blipFill>
                <a:blip r:embed="rId120"/>
                <a:stretch>
                  <a:fillRect/>
                </a:stretch>
              </p:blipFill>
              <p:spPr>
                <a:xfrm>
                  <a:off x="6643004" y="5140472"/>
                  <a:ext cx="334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69" name="Freihand 268">
                  <a:extLst>
                    <a:ext uri="{FF2B5EF4-FFF2-40B4-BE49-F238E27FC236}">
                      <a16:creationId xmlns:a16="http://schemas.microsoft.com/office/drawing/2014/main" id="{43A0FC66-E67E-412D-9593-71848BD9CA19}"/>
                    </a:ext>
                  </a:extLst>
                </p14:cNvPr>
                <p14:cNvContentPartPr/>
                <p14:nvPr/>
              </p14:nvContentPartPr>
              <p14:xfrm>
                <a:off x="6794564" y="5126432"/>
                <a:ext cx="104040" cy="245520"/>
              </p14:xfrm>
            </p:contentPart>
          </mc:Choice>
          <mc:Fallback>
            <p:pic>
              <p:nvPicPr>
                <p:cNvPr id="269" name="Freihand 268">
                  <a:extLst>
                    <a:ext uri="{FF2B5EF4-FFF2-40B4-BE49-F238E27FC236}">
                      <a16:creationId xmlns:a16="http://schemas.microsoft.com/office/drawing/2014/main" id="{43A0FC66-E67E-412D-9593-71848BD9CA19}"/>
                    </a:ext>
                  </a:extLst>
                </p:cNvPr>
                <p:cNvPicPr/>
                <p:nvPr/>
              </p:nvPicPr>
              <p:blipFill>
                <a:blip r:embed="rId122"/>
                <a:stretch>
                  <a:fillRect/>
                </a:stretch>
              </p:blipFill>
              <p:spPr>
                <a:xfrm>
                  <a:off x="6790244" y="5122112"/>
                  <a:ext cx="1126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70" name="Freihand 269">
                  <a:extLst>
                    <a:ext uri="{FF2B5EF4-FFF2-40B4-BE49-F238E27FC236}">
                      <a16:creationId xmlns:a16="http://schemas.microsoft.com/office/drawing/2014/main" id="{203A4D09-257C-495D-A021-D9B4624A1FF4}"/>
                    </a:ext>
                  </a:extLst>
                </p14:cNvPr>
                <p14:cNvContentPartPr/>
                <p14:nvPr/>
              </p14:nvContentPartPr>
              <p14:xfrm>
                <a:off x="6757484" y="5256032"/>
                <a:ext cx="198000" cy="178920"/>
              </p14:xfrm>
            </p:contentPart>
          </mc:Choice>
          <mc:Fallback>
            <p:pic>
              <p:nvPicPr>
                <p:cNvPr id="270" name="Freihand 269">
                  <a:extLst>
                    <a:ext uri="{FF2B5EF4-FFF2-40B4-BE49-F238E27FC236}">
                      <a16:creationId xmlns:a16="http://schemas.microsoft.com/office/drawing/2014/main" id="{203A4D09-257C-495D-A021-D9B4624A1FF4}"/>
                    </a:ext>
                  </a:extLst>
                </p:cNvPr>
                <p:cNvPicPr/>
                <p:nvPr/>
              </p:nvPicPr>
              <p:blipFill>
                <a:blip r:embed="rId124"/>
                <a:stretch>
                  <a:fillRect/>
                </a:stretch>
              </p:blipFill>
              <p:spPr>
                <a:xfrm>
                  <a:off x="6753164" y="5251712"/>
                  <a:ext cx="206640" cy="187560"/>
                </a:xfrm>
                <a:prstGeom prst="rect">
                  <a:avLst/>
                </a:prstGeom>
              </p:spPr>
            </p:pic>
          </mc:Fallback>
        </mc:AlternateContent>
      </p:grpSp>
      <p:grpSp>
        <p:nvGrpSpPr>
          <p:cNvPr id="308" name="Gruppieren 307">
            <a:extLst>
              <a:ext uri="{FF2B5EF4-FFF2-40B4-BE49-F238E27FC236}">
                <a16:creationId xmlns:a16="http://schemas.microsoft.com/office/drawing/2014/main" id="{E320BEBE-1019-4A73-9A04-1C37ECF2DD78}"/>
              </a:ext>
            </a:extLst>
          </p:cNvPr>
          <p:cNvGrpSpPr/>
          <p:nvPr/>
        </p:nvGrpSpPr>
        <p:grpSpPr>
          <a:xfrm>
            <a:off x="4232804" y="5600552"/>
            <a:ext cx="3162600" cy="327960"/>
            <a:chOff x="4232804" y="5600552"/>
            <a:chExt cx="3162600" cy="327960"/>
          </a:xfrm>
        </p:grpSpPr>
        <mc:AlternateContent xmlns:mc="http://schemas.openxmlformats.org/markup-compatibility/2006">
          <mc:Choice xmlns:p14="http://schemas.microsoft.com/office/powerpoint/2010/main" Requires="p14">
            <p:contentPart p14:bwMode="auto" r:id="rId125">
              <p14:nvContentPartPr>
                <p14:cNvPr id="289" name="Freihand 288">
                  <a:extLst>
                    <a:ext uri="{FF2B5EF4-FFF2-40B4-BE49-F238E27FC236}">
                      <a16:creationId xmlns:a16="http://schemas.microsoft.com/office/drawing/2014/main" id="{74B7A430-A1FC-4420-B295-C2566B5097D5}"/>
                    </a:ext>
                  </a:extLst>
                </p14:cNvPr>
                <p14:cNvContentPartPr/>
                <p14:nvPr/>
              </p14:nvContentPartPr>
              <p14:xfrm>
                <a:off x="4232804" y="5801072"/>
                <a:ext cx="96480" cy="127440"/>
              </p14:xfrm>
            </p:contentPart>
          </mc:Choice>
          <mc:Fallback>
            <p:pic>
              <p:nvPicPr>
                <p:cNvPr id="289" name="Freihand 288">
                  <a:extLst>
                    <a:ext uri="{FF2B5EF4-FFF2-40B4-BE49-F238E27FC236}">
                      <a16:creationId xmlns:a16="http://schemas.microsoft.com/office/drawing/2014/main" id="{74B7A430-A1FC-4420-B295-C2566B5097D5}"/>
                    </a:ext>
                  </a:extLst>
                </p:cNvPr>
                <p:cNvPicPr/>
                <p:nvPr/>
              </p:nvPicPr>
              <p:blipFill>
                <a:blip r:embed="rId126"/>
                <a:stretch>
                  <a:fillRect/>
                </a:stretch>
              </p:blipFill>
              <p:spPr>
                <a:xfrm>
                  <a:off x="4228484" y="5796752"/>
                  <a:ext cx="105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90" name="Freihand 289">
                  <a:extLst>
                    <a:ext uri="{FF2B5EF4-FFF2-40B4-BE49-F238E27FC236}">
                      <a16:creationId xmlns:a16="http://schemas.microsoft.com/office/drawing/2014/main" id="{C6C9542F-B077-4BFC-B61B-E669AD6B4CCA}"/>
                    </a:ext>
                  </a:extLst>
                </p14:cNvPr>
                <p14:cNvContentPartPr/>
                <p14:nvPr/>
              </p14:nvContentPartPr>
              <p14:xfrm>
                <a:off x="4362404" y="5742032"/>
                <a:ext cx="141840" cy="158760"/>
              </p14:xfrm>
            </p:contentPart>
          </mc:Choice>
          <mc:Fallback>
            <p:pic>
              <p:nvPicPr>
                <p:cNvPr id="290" name="Freihand 289">
                  <a:extLst>
                    <a:ext uri="{FF2B5EF4-FFF2-40B4-BE49-F238E27FC236}">
                      <a16:creationId xmlns:a16="http://schemas.microsoft.com/office/drawing/2014/main" id="{C6C9542F-B077-4BFC-B61B-E669AD6B4CCA}"/>
                    </a:ext>
                  </a:extLst>
                </p:cNvPr>
                <p:cNvPicPr/>
                <p:nvPr/>
              </p:nvPicPr>
              <p:blipFill>
                <a:blip r:embed="rId128"/>
                <a:stretch>
                  <a:fillRect/>
                </a:stretch>
              </p:blipFill>
              <p:spPr>
                <a:xfrm>
                  <a:off x="4358084" y="5737712"/>
                  <a:ext cx="1504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91" name="Freihand 290">
                  <a:extLst>
                    <a:ext uri="{FF2B5EF4-FFF2-40B4-BE49-F238E27FC236}">
                      <a16:creationId xmlns:a16="http://schemas.microsoft.com/office/drawing/2014/main" id="{C778D96D-13AC-4BDE-8D9B-9CC6DFC36E88}"/>
                    </a:ext>
                  </a:extLst>
                </p14:cNvPr>
                <p14:cNvContentPartPr/>
                <p14:nvPr/>
              </p14:nvContentPartPr>
              <p14:xfrm>
                <a:off x="4501724" y="5765792"/>
                <a:ext cx="360" cy="360"/>
              </p14:xfrm>
            </p:contentPart>
          </mc:Choice>
          <mc:Fallback>
            <p:pic>
              <p:nvPicPr>
                <p:cNvPr id="291" name="Freihand 290">
                  <a:extLst>
                    <a:ext uri="{FF2B5EF4-FFF2-40B4-BE49-F238E27FC236}">
                      <a16:creationId xmlns:a16="http://schemas.microsoft.com/office/drawing/2014/main" id="{C778D96D-13AC-4BDE-8D9B-9CC6DFC36E88}"/>
                    </a:ext>
                  </a:extLst>
                </p:cNvPr>
                <p:cNvPicPr/>
                <p:nvPr/>
              </p:nvPicPr>
              <p:blipFill>
                <a:blip r:embed="rId130"/>
                <a:stretch>
                  <a:fillRect/>
                </a:stretch>
              </p:blipFill>
              <p:spPr>
                <a:xfrm>
                  <a:off x="4497404" y="5761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92" name="Freihand 291">
                  <a:extLst>
                    <a:ext uri="{FF2B5EF4-FFF2-40B4-BE49-F238E27FC236}">
                      <a16:creationId xmlns:a16="http://schemas.microsoft.com/office/drawing/2014/main" id="{112A042D-15C3-4130-A701-43AD1F895BD3}"/>
                    </a:ext>
                  </a:extLst>
                </p14:cNvPr>
                <p14:cNvContentPartPr/>
                <p14:nvPr/>
              </p14:nvContentPartPr>
              <p14:xfrm>
                <a:off x="4544204" y="5794952"/>
                <a:ext cx="365400" cy="109800"/>
              </p14:xfrm>
            </p:contentPart>
          </mc:Choice>
          <mc:Fallback>
            <p:pic>
              <p:nvPicPr>
                <p:cNvPr id="292" name="Freihand 291">
                  <a:extLst>
                    <a:ext uri="{FF2B5EF4-FFF2-40B4-BE49-F238E27FC236}">
                      <a16:creationId xmlns:a16="http://schemas.microsoft.com/office/drawing/2014/main" id="{112A042D-15C3-4130-A701-43AD1F895BD3}"/>
                    </a:ext>
                  </a:extLst>
                </p:cNvPr>
                <p:cNvPicPr/>
                <p:nvPr/>
              </p:nvPicPr>
              <p:blipFill>
                <a:blip r:embed="rId132"/>
                <a:stretch>
                  <a:fillRect/>
                </a:stretch>
              </p:blipFill>
              <p:spPr>
                <a:xfrm>
                  <a:off x="4539884" y="5790632"/>
                  <a:ext cx="374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93" name="Freihand 292">
                  <a:extLst>
                    <a:ext uri="{FF2B5EF4-FFF2-40B4-BE49-F238E27FC236}">
                      <a16:creationId xmlns:a16="http://schemas.microsoft.com/office/drawing/2014/main" id="{7A6DBF03-2ECD-4167-9F9A-B1E312888CB4}"/>
                    </a:ext>
                  </a:extLst>
                </p14:cNvPr>
                <p14:cNvContentPartPr/>
                <p14:nvPr/>
              </p14:nvContentPartPr>
              <p14:xfrm>
                <a:off x="4948124" y="5706032"/>
                <a:ext cx="435240" cy="168480"/>
              </p14:xfrm>
            </p:contentPart>
          </mc:Choice>
          <mc:Fallback>
            <p:pic>
              <p:nvPicPr>
                <p:cNvPr id="293" name="Freihand 292">
                  <a:extLst>
                    <a:ext uri="{FF2B5EF4-FFF2-40B4-BE49-F238E27FC236}">
                      <a16:creationId xmlns:a16="http://schemas.microsoft.com/office/drawing/2014/main" id="{7A6DBF03-2ECD-4167-9F9A-B1E312888CB4}"/>
                    </a:ext>
                  </a:extLst>
                </p:cNvPr>
                <p:cNvPicPr/>
                <p:nvPr/>
              </p:nvPicPr>
              <p:blipFill>
                <a:blip r:embed="rId134"/>
                <a:stretch>
                  <a:fillRect/>
                </a:stretch>
              </p:blipFill>
              <p:spPr>
                <a:xfrm>
                  <a:off x="4943804" y="5701712"/>
                  <a:ext cx="4438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94" name="Freihand 293">
                  <a:extLst>
                    <a:ext uri="{FF2B5EF4-FFF2-40B4-BE49-F238E27FC236}">
                      <a16:creationId xmlns:a16="http://schemas.microsoft.com/office/drawing/2014/main" id="{9774E098-7D1A-45DF-B1E5-D90426E47D35}"/>
                    </a:ext>
                  </a:extLst>
                </p14:cNvPr>
                <p14:cNvContentPartPr/>
                <p14:nvPr/>
              </p14:nvContentPartPr>
              <p14:xfrm>
                <a:off x="5316764" y="5693432"/>
                <a:ext cx="29880" cy="6120"/>
              </p14:xfrm>
            </p:contentPart>
          </mc:Choice>
          <mc:Fallback>
            <p:pic>
              <p:nvPicPr>
                <p:cNvPr id="294" name="Freihand 293">
                  <a:extLst>
                    <a:ext uri="{FF2B5EF4-FFF2-40B4-BE49-F238E27FC236}">
                      <a16:creationId xmlns:a16="http://schemas.microsoft.com/office/drawing/2014/main" id="{9774E098-7D1A-45DF-B1E5-D90426E47D35}"/>
                    </a:ext>
                  </a:extLst>
                </p:cNvPr>
                <p:cNvPicPr/>
                <p:nvPr/>
              </p:nvPicPr>
              <p:blipFill>
                <a:blip r:embed="rId136"/>
                <a:stretch>
                  <a:fillRect/>
                </a:stretch>
              </p:blipFill>
              <p:spPr>
                <a:xfrm>
                  <a:off x="5312444" y="5689112"/>
                  <a:ext cx="385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95" name="Freihand 294">
                  <a:extLst>
                    <a:ext uri="{FF2B5EF4-FFF2-40B4-BE49-F238E27FC236}">
                      <a16:creationId xmlns:a16="http://schemas.microsoft.com/office/drawing/2014/main" id="{FDE1B68F-C314-4CA0-88BB-74AD7FDF893D}"/>
                    </a:ext>
                  </a:extLst>
                </p14:cNvPr>
                <p14:cNvContentPartPr/>
                <p14:nvPr/>
              </p14:nvContentPartPr>
              <p14:xfrm>
                <a:off x="5512964" y="5711072"/>
                <a:ext cx="339480" cy="132480"/>
              </p14:xfrm>
            </p:contentPart>
          </mc:Choice>
          <mc:Fallback>
            <p:pic>
              <p:nvPicPr>
                <p:cNvPr id="295" name="Freihand 294">
                  <a:extLst>
                    <a:ext uri="{FF2B5EF4-FFF2-40B4-BE49-F238E27FC236}">
                      <a16:creationId xmlns:a16="http://schemas.microsoft.com/office/drawing/2014/main" id="{FDE1B68F-C314-4CA0-88BB-74AD7FDF893D}"/>
                    </a:ext>
                  </a:extLst>
                </p:cNvPr>
                <p:cNvPicPr/>
                <p:nvPr/>
              </p:nvPicPr>
              <p:blipFill>
                <a:blip r:embed="rId138"/>
                <a:stretch>
                  <a:fillRect/>
                </a:stretch>
              </p:blipFill>
              <p:spPr>
                <a:xfrm>
                  <a:off x="5508644" y="5706752"/>
                  <a:ext cx="348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97" name="Freihand 296">
                  <a:extLst>
                    <a:ext uri="{FF2B5EF4-FFF2-40B4-BE49-F238E27FC236}">
                      <a16:creationId xmlns:a16="http://schemas.microsoft.com/office/drawing/2014/main" id="{0783189E-DA99-4058-8062-54EBD3E1A7AB}"/>
                    </a:ext>
                  </a:extLst>
                </p14:cNvPr>
                <p14:cNvContentPartPr/>
                <p14:nvPr/>
              </p14:nvContentPartPr>
              <p14:xfrm>
                <a:off x="6053324" y="5697752"/>
                <a:ext cx="16560" cy="175320"/>
              </p14:xfrm>
            </p:contentPart>
          </mc:Choice>
          <mc:Fallback>
            <p:pic>
              <p:nvPicPr>
                <p:cNvPr id="297" name="Freihand 296">
                  <a:extLst>
                    <a:ext uri="{FF2B5EF4-FFF2-40B4-BE49-F238E27FC236}">
                      <a16:creationId xmlns:a16="http://schemas.microsoft.com/office/drawing/2014/main" id="{0783189E-DA99-4058-8062-54EBD3E1A7AB}"/>
                    </a:ext>
                  </a:extLst>
                </p:cNvPr>
                <p:cNvPicPr/>
                <p:nvPr/>
              </p:nvPicPr>
              <p:blipFill>
                <a:blip r:embed="rId140"/>
                <a:stretch>
                  <a:fillRect/>
                </a:stretch>
              </p:blipFill>
              <p:spPr>
                <a:xfrm>
                  <a:off x="6049004" y="5693432"/>
                  <a:ext cx="252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98" name="Freihand 297">
                  <a:extLst>
                    <a:ext uri="{FF2B5EF4-FFF2-40B4-BE49-F238E27FC236}">
                      <a16:creationId xmlns:a16="http://schemas.microsoft.com/office/drawing/2014/main" id="{2CDFC975-EFF6-457B-A6CD-61A58A0FB419}"/>
                    </a:ext>
                  </a:extLst>
                </p14:cNvPr>
                <p14:cNvContentPartPr/>
                <p14:nvPr/>
              </p14:nvContentPartPr>
              <p14:xfrm>
                <a:off x="5961524" y="5671112"/>
                <a:ext cx="198360" cy="180000"/>
              </p14:xfrm>
            </p:contentPart>
          </mc:Choice>
          <mc:Fallback>
            <p:pic>
              <p:nvPicPr>
                <p:cNvPr id="298" name="Freihand 297">
                  <a:extLst>
                    <a:ext uri="{FF2B5EF4-FFF2-40B4-BE49-F238E27FC236}">
                      <a16:creationId xmlns:a16="http://schemas.microsoft.com/office/drawing/2014/main" id="{2CDFC975-EFF6-457B-A6CD-61A58A0FB419}"/>
                    </a:ext>
                  </a:extLst>
                </p:cNvPr>
                <p:cNvPicPr/>
                <p:nvPr/>
              </p:nvPicPr>
              <p:blipFill>
                <a:blip r:embed="rId142"/>
                <a:stretch>
                  <a:fillRect/>
                </a:stretch>
              </p:blipFill>
              <p:spPr>
                <a:xfrm>
                  <a:off x="5957204" y="5666792"/>
                  <a:ext cx="207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99" name="Freihand 298">
                  <a:extLst>
                    <a:ext uri="{FF2B5EF4-FFF2-40B4-BE49-F238E27FC236}">
                      <a16:creationId xmlns:a16="http://schemas.microsoft.com/office/drawing/2014/main" id="{1B98187B-56CE-49D4-93D6-D43B49FEFA68}"/>
                    </a:ext>
                  </a:extLst>
                </p14:cNvPr>
                <p14:cNvContentPartPr/>
                <p14:nvPr/>
              </p14:nvContentPartPr>
              <p14:xfrm>
                <a:off x="6192284" y="5787392"/>
                <a:ext cx="135720" cy="54000"/>
              </p14:xfrm>
            </p:contentPart>
          </mc:Choice>
          <mc:Fallback>
            <p:pic>
              <p:nvPicPr>
                <p:cNvPr id="299" name="Freihand 298">
                  <a:extLst>
                    <a:ext uri="{FF2B5EF4-FFF2-40B4-BE49-F238E27FC236}">
                      <a16:creationId xmlns:a16="http://schemas.microsoft.com/office/drawing/2014/main" id="{1B98187B-56CE-49D4-93D6-D43B49FEFA68}"/>
                    </a:ext>
                  </a:extLst>
                </p:cNvPr>
                <p:cNvPicPr/>
                <p:nvPr/>
              </p:nvPicPr>
              <p:blipFill>
                <a:blip r:embed="rId144"/>
                <a:stretch>
                  <a:fillRect/>
                </a:stretch>
              </p:blipFill>
              <p:spPr>
                <a:xfrm>
                  <a:off x="6187964" y="5783072"/>
                  <a:ext cx="144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00" name="Freihand 299">
                  <a:extLst>
                    <a:ext uri="{FF2B5EF4-FFF2-40B4-BE49-F238E27FC236}">
                      <a16:creationId xmlns:a16="http://schemas.microsoft.com/office/drawing/2014/main" id="{3215F11D-0A12-42D0-9EBF-E1C9A3A1A551}"/>
                    </a:ext>
                  </a:extLst>
                </p14:cNvPr>
                <p14:cNvContentPartPr/>
                <p14:nvPr/>
              </p14:nvContentPartPr>
              <p14:xfrm>
                <a:off x="6363644" y="5745992"/>
                <a:ext cx="176040" cy="99000"/>
              </p14:xfrm>
            </p:contentPart>
          </mc:Choice>
          <mc:Fallback>
            <p:pic>
              <p:nvPicPr>
                <p:cNvPr id="300" name="Freihand 299">
                  <a:extLst>
                    <a:ext uri="{FF2B5EF4-FFF2-40B4-BE49-F238E27FC236}">
                      <a16:creationId xmlns:a16="http://schemas.microsoft.com/office/drawing/2014/main" id="{3215F11D-0A12-42D0-9EBF-E1C9A3A1A551}"/>
                    </a:ext>
                  </a:extLst>
                </p:cNvPr>
                <p:cNvPicPr/>
                <p:nvPr/>
              </p:nvPicPr>
              <p:blipFill>
                <a:blip r:embed="rId146"/>
                <a:stretch>
                  <a:fillRect/>
                </a:stretch>
              </p:blipFill>
              <p:spPr>
                <a:xfrm>
                  <a:off x="6359324" y="5741672"/>
                  <a:ext cx="184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01" name="Freihand 300">
                  <a:extLst>
                    <a:ext uri="{FF2B5EF4-FFF2-40B4-BE49-F238E27FC236}">
                      <a16:creationId xmlns:a16="http://schemas.microsoft.com/office/drawing/2014/main" id="{B2AF947D-6E53-401E-97BA-7D9CB6AA2DB6}"/>
                    </a:ext>
                  </a:extLst>
                </p14:cNvPr>
                <p14:cNvContentPartPr/>
                <p14:nvPr/>
              </p14:nvContentPartPr>
              <p14:xfrm>
                <a:off x="6589364" y="5718632"/>
                <a:ext cx="78480" cy="111600"/>
              </p14:xfrm>
            </p:contentPart>
          </mc:Choice>
          <mc:Fallback>
            <p:pic>
              <p:nvPicPr>
                <p:cNvPr id="301" name="Freihand 300">
                  <a:extLst>
                    <a:ext uri="{FF2B5EF4-FFF2-40B4-BE49-F238E27FC236}">
                      <a16:creationId xmlns:a16="http://schemas.microsoft.com/office/drawing/2014/main" id="{B2AF947D-6E53-401E-97BA-7D9CB6AA2DB6}"/>
                    </a:ext>
                  </a:extLst>
                </p:cNvPr>
                <p:cNvPicPr/>
                <p:nvPr/>
              </p:nvPicPr>
              <p:blipFill>
                <a:blip r:embed="rId148"/>
                <a:stretch>
                  <a:fillRect/>
                </a:stretch>
              </p:blipFill>
              <p:spPr>
                <a:xfrm>
                  <a:off x="6585044" y="5714312"/>
                  <a:ext cx="87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03" name="Freihand 302">
                  <a:extLst>
                    <a:ext uri="{FF2B5EF4-FFF2-40B4-BE49-F238E27FC236}">
                      <a16:creationId xmlns:a16="http://schemas.microsoft.com/office/drawing/2014/main" id="{F4DA37D0-606B-4430-ABDC-1972C636FB02}"/>
                    </a:ext>
                  </a:extLst>
                </p14:cNvPr>
                <p14:cNvContentPartPr/>
                <p14:nvPr/>
              </p14:nvContentPartPr>
              <p14:xfrm>
                <a:off x="6721124" y="5665352"/>
                <a:ext cx="164160" cy="172800"/>
              </p14:xfrm>
            </p:contentPart>
          </mc:Choice>
          <mc:Fallback>
            <p:pic>
              <p:nvPicPr>
                <p:cNvPr id="303" name="Freihand 302">
                  <a:extLst>
                    <a:ext uri="{FF2B5EF4-FFF2-40B4-BE49-F238E27FC236}">
                      <a16:creationId xmlns:a16="http://schemas.microsoft.com/office/drawing/2014/main" id="{F4DA37D0-606B-4430-ABDC-1972C636FB02}"/>
                    </a:ext>
                  </a:extLst>
                </p:cNvPr>
                <p:cNvPicPr/>
                <p:nvPr/>
              </p:nvPicPr>
              <p:blipFill>
                <a:blip r:embed="rId150"/>
                <a:stretch>
                  <a:fillRect/>
                </a:stretch>
              </p:blipFill>
              <p:spPr>
                <a:xfrm>
                  <a:off x="6716804" y="5661032"/>
                  <a:ext cx="172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04" name="Freihand 303">
                  <a:extLst>
                    <a:ext uri="{FF2B5EF4-FFF2-40B4-BE49-F238E27FC236}">
                      <a16:creationId xmlns:a16="http://schemas.microsoft.com/office/drawing/2014/main" id="{48226E2B-7AF6-43CD-A553-E1A243211C0D}"/>
                    </a:ext>
                  </a:extLst>
                </p14:cNvPr>
                <p14:cNvContentPartPr/>
                <p14:nvPr/>
              </p14:nvContentPartPr>
              <p14:xfrm>
                <a:off x="6885284" y="5627552"/>
                <a:ext cx="9360" cy="40680"/>
              </p14:xfrm>
            </p:contentPart>
          </mc:Choice>
          <mc:Fallback>
            <p:pic>
              <p:nvPicPr>
                <p:cNvPr id="304" name="Freihand 303">
                  <a:extLst>
                    <a:ext uri="{FF2B5EF4-FFF2-40B4-BE49-F238E27FC236}">
                      <a16:creationId xmlns:a16="http://schemas.microsoft.com/office/drawing/2014/main" id="{48226E2B-7AF6-43CD-A553-E1A243211C0D}"/>
                    </a:ext>
                  </a:extLst>
                </p:cNvPr>
                <p:cNvPicPr/>
                <p:nvPr/>
              </p:nvPicPr>
              <p:blipFill>
                <a:blip r:embed="rId152"/>
                <a:stretch>
                  <a:fillRect/>
                </a:stretch>
              </p:blipFill>
              <p:spPr>
                <a:xfrm>
                  <a:off x="6880964" y="5623232"/>
                  <a:ext cx="18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05" name="Freihand 304">
                  <a:extLst>
                    <a:ext uri="{FF2B5EF4-FFF2-40B4-BE49-F238E27FC236}">
                      <a16:creationId xmlns:a16="http://schemas.microsoft.com/office/drawing/2014/main" id="{CDDF5AAC-9364-4E2E-A7E2-9B681D389C2C}"/>
                    </a:ext>
                  </a:extLst>
                </p14:cNvPr>
                <p14:cNvContentPartPr/>
                <p14:nvPr/>
              </p14:nvContentPartPr>
              <p14:xfrm>
                <a:off x="6934244" y="5600552"/>
                <a:ext cx="156240" cy="198000"/>
              </p14:xfrm>
            </p:contentPart>
          </mc:Choice>
          <mc:Fallback>
            <p:pic>
              <p:nvPicPr>
                <p:cNvPr id="305" name="Freihand 304">
                  <a:extLst>
                    <a:ext uri="{FF2B5EF4-FFF2-40B4-BE49-F238E27FC236}">
                      <a16:creationId xmlns:a16="http://schemas.microsoft.com/office/drawing/2014/main" id="{CDDF5AAC-9364-4E2E-A7E2-9B681D389C2C}"/>
                    </a:ext>
                  </a:extLst>
                </p:cNvPr>
                <p:cNvPicPr/>
                <p:nvPr/>
              </p:nvPicPr>
              <p:blipFill>
                <a:blip r:embed="rId154"/>
                <a:stretch>
                  <a:fillRect/>
                </a:stretch>
              </p:blipFill>
              <p:spPr>
                <a:xfrm>
                  <a:off x="6929924" y="5596232"/>
                  <a:ext cx="164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06" name="Freihand 305">
                  <a:extLst>
                    <a:ext uri="{FF2B5EF4-FFF2-40B4-BE49-F238E27FC236}">
                      <a16:creationId xmlns:a16="http://schemas.microsoft.com/office/drawing/2014/main" id="{5A612988-D326-44CC-A627-01E608D633B4}"/>
                    </a:ext>
                  </a:extLst>
                </p14:cNvPr>
                <p14:cNvContentPartPr/>
                <p14:nvPr/>
              </p14:nvContentPartPr>
              <p14:xfrm>
                <a:off x="7085804" y="5623232"/>
                <a:ext cx="309600" cy="153000"/>
              </p14:xfrm>
            </p:contentPart>
          </mc:Choice>
          <mc:Fallback>
            <p:pic>
              <p:nvPicPr>
                <p:cNvPr id="306" name="Freihand 305">
                  <a:extLst>
                    <a:ext uri="{FF2B5EF4-FFF2-40B4-BE49-F238E27FC236}">
                      <a16:creationId xmlns:a16="http://schemas.microsoft.com/office/drawing/2014/main" id="{5A612988-D326-44CC-A627-01E608D633B4}"/>
                    </a:ext>
                  </a:extLst>
                </p:cNvPr>
                <p:cNvPicPr/>
                <p:nvPr/>
              </p:nvPicPr>
              <p:blipFill>
                <a:blip r:embed="rId156"/>
                <a:stretch>
                  <a:fillRect/>
                </a:stretch>
              </p:blipFill>
              <p:spPr>
                <a:xfrm>
                  <a:off x="7081484" y="5618912"/>
                  <a:ext cx="318240" cy="16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307" name="Freihand 306">
                <a:extLst>
                  <a:ext uri="{FF2B5EF4-FFF2-40B4-BE49-F238E27FC236}">
                    <a16:creationId xmlns:a16="http://schemas.microsoft.com/office/drawing/2014/main" id="{91D6623B-CE4C-4336-A512-0EED2802A4B9}"/>
                  </a:ext>
                </a:extLst>
              </p14:cNvPr>
              <p14:cNvContentPartPr/>
              <p14:nvPr/>
            </p14:nvContentPartPr>
            <p14:xfrm>
              <a:off x="7607444" y="5702432"/>
              <a:ext cx="418320" cy="55800"/>
            </p14:xfrm>
          </p:contentPart>
        </mc:Choice>
        <mc:Fallback>
          <p:pic>
            <p:nvPicPr>
              <p:cNvPr id="307" name="Freihand 306">
                <a:extLst>
                  <a:ext uri="{FF2B5EF4-FFF2-40B4-BE49-F238E27FC236}">
                    <a16:creationId xmlns:a16="http://schemas.microsoft.com/office/drawing/2014/main" id="{91D6623B-CE4C-4336-A512-0EED2802A4B9}"/>
                  </a:ext>
                </a:extLst>
              </p:cNvPr>
              <p:cNvPicPr/>
              <p:nvPr/>
            </p:nvPicPr>
            <p:blipFill>
              <a:blip r:embed="rId158"/>
              <a:stretch>
                <a:fillRect/>
              </a:stretch>
            </p:blipFill>
            <p:spPr>
              <a:xfrm>
                <a:off x="7603124" y="5698112"/>
                <a:ext cx="426960" cy="64440"/>
              </a:xfrm>
              <a:prstGeom prst="rect">
                <a:avLst/>
              </a:prstGeom>
            </p:spPr>
          </p:pic>
        </mc:Fallback>
      </mc:AlternateContent>
      <p:grpSp>
        <p:nvGrpSpPr>
          <p:cNvPr id="320" name="Gruppieren 319">
            <a:extLst>
              <a:ext uri="{FF2B5EF4-FFF2-40B4-BE49-F238E27FC236}">
                <a16:creationId xmlns:a16="http://schemas.microsoft.com/office/drawing/2014/main" id="{76E495D0-1BEC-4FBD-AD10-89EB0A0B3250}"/>
              </a:ext>
            </a:extLst>
          </p:cNvPr>
          <p:cNvGrpSpPr/>
          <p:nvPr/>
        </p:nvGrpSpPr>
        <p:grpSpPr>
          <a:xfrm>
            <a:off x="1518764" y="5779832"/>
            <a:ext cx="2611440" cy="562320"/>
            <a:chOff x="1518764" y="5779832"/>
            <a:chExt cx="2611440" cy="562320"/>
          </a:xfrm>
        </p:grpSpPr>
        <mc:AlternateContent xmlns:mc="http://schemas.openxmlformats.org/markup-compatibility/2006">
          <mc:Choice xmlns:p14="http://schemas.microsoft.com/office/powerpoint/2010/main" Requires="p14">
            <p:contentPart p14:bwMode="auto" r:id="rId159">
              <p14:nvContentPartPr>
                <p14:cNvPr id="273" name="Freihand 272">
                  <a:extLst>
                    <a:ext uri="{FF2B5EF4-FFF2-40B4-BE49-F238E27FC236}">
                      <a16:creationId xmlns:a16="http://schemas.microsoft.com/office/drawing/2014/main" id="{F5AD647F-D016-463E-BF28-56BBFD3181D3}"/>
                    </a:ext>
                  </a:extLst>
                </p14:cNvPr>
                <p14:cNvContentPartPr/>
                <p14:nvPr/>
              </p14:nvContentPartPr>
              <p14:xfrm>
                <a:off x="1518764" y="5987912"/>
                <a:ext cx="262440" cy="28080"/>
              </p14:xfrm>
            </p:contentPart>
          </mc:Choice>
          <mc:Fallback>
            <p:pic>
              <p:nvPicPr>
                <p:cNvPr id="273" name="Freihand 272">
                  <a:extLst>
                    <a:ext uri="{FF2B5EF4-FFF2-40B4-BE49-F238E27FC236}">
                      <a16:creationId xmlns:a16="http://schemas.microsoft.com/office/drawing/2014/main" id="{F5AD647F-D016-463E-BF28-56BBFD3181D3}"/>
                    </a:ext>
                  </a:extLst>
                </p:cNvPr>
                <p:cNvPicPr/>
                <p:nvPr/>
              </p:nvPicPr>
              <p:blipFill>
                <a:blip r:embed="rId160"/>
                <a:stretch>
                  <a:fillRect/>
                </a:stretch>
              </p:blipFill>
              <p:spPr>
                <a:xfrm>
                  <a:off x="1514444" y="5983592"/>
                  <a:ext cx="271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74" name="Freihand 273">
                  <a:extLst>
                    <a:ext uri="{FF2B5EF4-FFF2-40B4-BE49-F238E27FC236}">
                      <a16:creationId xmlns:a16="http://schemas.microsoft.com/office/drawing/2014/main" id="{B10E18BB-74CD-4768-BEBE-AEA0ECA9BD82}"/>
                    </a:ext>
                  </a:extLst>
                </p14:cNvPr>
                <p14:cNvContentPartPr/>
                <p14:nvPr/>
              </p14:nvContentPartPr>
              <p14:xfrm>
                <a:off x="1778684" y="5919872"/>
                <a:ext cx="104400" cy="158040"/>
              </p14:xfrm>
            </p:contentPart>
          </mc:Choice>
          <mc:Fallback>
            <p:pic>
              <p:nvPicPr>
                <p:cNvPr id="274" name="Freihand 273">
                  <a:extLst>
                    <a:ext uri="{FF2B5EF4-FFF2-40B4-BE49-F238E27FC236}">
                      <a16:creationId xmlns:a16="http://schemas.microsoft.com/office/drawing/2014/main" id="{B10E18BB-74CD-4768-BEBE-AEA0ECA9BD82}"/>
                    </a:ext>
                  </a:extLst>
                </p:cNvPr>
                <p:cNvPicPr/>
                <p:nvPr/>
              </p:nvPicPr>
              <p:blipFill>
                <a:blip r:embed="rId162"/>
                <a:stretch>
                  <a:fillRect/>
                </a:stretch>
              </p:blipFill>
              <p:spPr>
                <a:xfrm>
                  <a:off x="1774364" y="5915552"/>
                  <a:ext cx="113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76" name="Freihand 275">
                  <a:extLst>
                    <a:ext uri="{FF2B5EF4-FFF2-40B4-BE49-F238E27FC236}">
                      <a16:creationId xmlns:a16="http://schemas.microsoft.com/office/drawing/2014/main" id="{DBBF2E74-2C4A-41DF-85C0-C4AFDCC183EA}"/>
                    </a:ext>
                  </a:extLst>
                </p14:cNvPr>
                <p14:cNvContentPartPr/>
                <p14:nvPr/>
              </p14:nvContentPartPr>
              <p14:xfrm>
                <a:off x="2019164" y="5872712"/>
                <a:ext cx="329400" cy="159480"/>
              </p14:xfrm>
            </p:contentPart>
          </mc:Choice>
          <mc:Fallback>
            <p:pic>
              <p:nvPicPr>
                <p:cNvPr id="276" name="Freihand 275">
                  <a:extLst>
                    <a:ext uri="{FF2B5EF4-FFF2-40B4-BE49-F238E27FC236}">
                      <a16:creationId xmlns:a16="http://schemas.microsoft.com/office/drawing/2014/main" id="{DBBF2E74-2C4A-41DF-85C0-C4AFDCC183EA}"/>
                    </a:ext>
                  </a:extLst>
                </p:cNvPr>
                <p:cNvPicPr/>
                <p:nvPr/>
              </p:nvPicPr>
              <p:blipFill>
                <a:blip r:embed="rId164"/>
                <a:stretch>
                  <a:fillRect/>
                </a:stretch>
              </p:blipFill>
              <p:spPr>
                <a:xfrm>
                  <a:off x="2014844" y="5868392"/>
                  <a:ext cx="338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77" name="Freihand 276">
                  <a:extLst>
                    <a:ext uri="{FF2B5EF4-FFF2-40B4-BE49-F238E27FC236}">
                      <a16:creationId xmlns:a16="http://schemas.microsoft.com/office/drawing/2014/main" id="{A19F0237-0248-413A-8A45-8A6EE28A0781}"/>
                    </a:ext>
                  </a:extLst>
                </p14:cNvPr>
                <p14:cNvContentPartPr/>
                <p14:nvPr/>
              </p14:nvContentPartPr>
              <p14:xfrm>
                <a:off x="2323724" y="5833472"/>
                <a:ext cx="360" cy="360"/>
              </p14:xfrm>
            </p:contentPart>
          </mc:Choice>
          <mc:Fallback>
            <p:pic>
              <p:nvPicPr>
                <p:cNvPr id="277" name="Freihand 276">
                  <a:extLst>
                    <a:ext uri="{FF2B5EF4-FFF2-40B4-BE49-F238E27FC236}">
                      <a16:creationId xmlns:a16="http://schemas.microsoft.com/office/drawing/2014/main" id="{A19F0237-0248-413A-8A45-8A6EE28A0781}"/>
                    </a:ext>
                  </a:extLst>
                </p:cNvPr>
                <p:cNvPicPr/>
                <p:nvPr/>
              </p:nvPicPr>
              <p:blipFill>
                <a:blip r:embed="rId130"/>
                <a:stretch>
                  <a:fillRect/>
                </a:stretch>
              </p:blipFill>
              <p:spPr>
                <a:xfrm>
                  <a:off x="2319404" y="5829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78" name="Freihand 277">
                  <a:extLst>
                    <a:ext uri="{FF2B5EF4-FFF2-40B4-BE49-F238E27FC236}">
                      <a16:creationId xmlns:a16="http://schemas.microsoft.com/office/drawing/2014/main" id="{5A67061D-E748-48C9-B5F2-6152BEA68B0F}"/>
                    </a:ext>
                  </a:extLst>
                </p14:cNvPr>
                <p14:cNvContentPartPr/>
                <p14:nvPr/>
              </p14:nvContentPartPr>
              <p14:xfrm>
                <a:off x="2503724" y="5894672"/>
                <a:ext cx="252360" cy="93960"/>
              </p14:xfrm>
            </p:contentPart>
          </mc:Choice>
          <mc:Fallback>
            <p:pic>
              <p:nvPicPr>
                <p:cNvPr id="278" name="Freihand 277">
                  <a:extLst>
                    <a:ext uri="{FF2B5EF4-FFF2-40B4-BE49-F238E27FC236}">
                      <a16:creationId xmlns:a16="http://schemas.microsoft.com/office/drawing/2014/main" id="{5A67061D-E748-48C9-B5F2-6152BEA68B0F}"/>
                    </a:ext>
                  </a:extLst>
                </p:cNvPr>
                <p:cNvPicPr/>
                <p:nvPr/>
              </p:nvPicPr>
              <p:blipFill>
                <a:blip r:embed="rId167"/>
                <a:stretch>
                  <a:fillRect/>
                </a:stretch>
              </p:blipFill>
              <p:spPr>
                <a:xfrm>
                  <a:off x="2499404" y="5890352"/>
                  <a:ext cx="261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79" name="Freihand 278">
                  <a:extLst>
                    <a:ext uri="{FF2B5EF4-FFF2-40B4-BE49-F238E27FC236}">
                      <a16:creationId xmlns:a16="http://schemas.microsoft.com/office/drawing/2014/main" id="{C02C9521-69D3-45BA-A0D3-CAB52417F617}"/>
                    </a:ext>
                  </a:extLst>
                </p14:cNvPr>
                <p14:cNvContentPartPr/>
                <p14:nvPr/>
              </p14:nvContentPartPr>
              <p14:xfrm>
                <a:off x="2721524" y="5847152"/>
                <a:ext cx="34560" cy="21960"/>
              </p14:xfrm>
            </p:contentPart>
          </mc:Choice>
          <mc:Fallback>
            <p:pic>
              <p:nvPicPr>
                <p:cNvPr id="279" name="Freihand 278">
                  <a:extLst>
                    <a:ext uri="{FF2B5EF4-FFF2-40B4-BE49-F238E27FC236}">
                      <a16:creationId xmlns:a16="http://schemas.microsoft.com/office/drawing/2014/main" id="{C02C9521-69D3-45BA-A0D3-CAB52417F617}"/>
                    </a:ext>
                  </a:extLst>
                </p:cNvPr>
                <p:cNvPicPr/>
                <p:nvPr/>
              </p:nvPicPr>
              <p:blipFill>
                <a:blip r:embed="rId169"/>
                <a:stretch>
                  <a:fillRect/>
                </a:stretch>
              </p:blipFill>
              <p:spPr>
                <a:xfrm>
                  <a:off x="2717204" y="5842832"/>
                  <a:ext cx="432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80" name="Freihand 279">
                  <a:extLst>
                    <a:ext uri="{FF2B5EF4-FFF2-40B4-BE49-F238E27FC236}">
                      <a16:creationId xmlns:a16="http://schemas.microsoft.com/office/drawing/2014/main" id="{68668893-3390-49E5-9D1D-F45996E3B1AE}"/>
                    </a:ext>
                  </a:extLst>
                </p14:cNvPr>
                <p14:cNvContentPartPr/>
                <p14:nvPr/>
              </p14:nvContentPartPr>
              <p14:xfrm>
                <a:off x="2790284" y="5833472"/>
                <a:ext cx="244440" cy="120240"/>
              </p14:xfrm>
            </p:contentPart>
          </mc:Choice>
          <mc:Fallback>
            <p:pic>
              <p:nvPicPr>
                <p:cNvPr id="280" name="Freihand 279">
                  <a:extLst>
                    <a:ext uri="{FF2B5EF4-FFF2-40B4-BE49-F238E27FC236}">
                      <a16:creationId xmlns:a16="http://schemas.microsoft.com/office/drawing/2014/main" id="{68668893-3390-49E5-9D1D-F45996E3B1AE}"/>
                    </a:ext>
                  </a:extLst>
                </p:cNvPr>
                <p:cNvPicPr/>
                <p:nvPr/>
              </p:nvPicPr>
              <p:blipFill>
                <a:blip r:embed="rId171"/>
                <a:stretch>
                  <a:fillRect/>
                </a:stretch>
              </p:blipFill>
              <p:spPr>
                <a:xfrm>
                  <a:off x="2785964" y="5829152"/>
                  <a:ext cx="253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81" name="Freihand 280">
                  <a:extLst>
                    <a:ext uri="{FF2B5EF4-FFF2-40B4-BE49-F238E27FC236}">
                      <a16:creationId xmlns:a16="http://schemas.microsoft.com/office/drawing/2014/main" id="{D4B2EB94-F1B5-46F9-A702-2BCE95D80661}"/>
                    </a:ext>
                  </a:extLst>
                </p14:cNvPr>
                <p14:cNvContentPartPr/>
                <p14:nvPr/>
              </p14:nvContentPartPr>
              <p14:xfrm>
                <a:off x="3006284" y="5831312"/>
                <a:ext cx="20160" cy="36360"/>
              </p14:xfrm>
            </p:contentPart>
          </mc:Choice>
          <mc:Fallback>
            <p:pic>
              <p:nvPicPr>
                <p:cNvPr id="281" name="Freihand 280">
                  <a:extLst>
                    <a:ext uri="{FF2B5EF4-FFF2-40B4-BE49-F238E27FC236}">
                      <a16:creationId xmlns:a16="http://schemas.microsoft.com/office/drawing/2014/main" id="{D4B2EB94-F1B5-46F9-A702-2BCE95D80661}"/>
                    </a:ext>
                  </a:extLst>
                </p:cNvPr>
                <p:cNvPicPr/>
                <p:nvPr/>
              </p:nvPicPr>
              <p:blipFill>
                <a:blip r:embed="rId173"/>
                <a:stretch>
                  <a:fillRect/>
                </a:stretch>
              </p:blipFill>
              <p:spPr>
                <a:xfrm>
                  <a:off x="3001964" y="5826992"/>
                  <a:ext cx="28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82" name="Freihand 281">
                  <a:extLst>
                    <a:ext uri="{FF2B5EF4-FFF2-40B4-BE49-F238E27FC236}">
                      <a16:creationId xmlns:a16="http://schemas.microsoft.com/office/drawing/2014/main" id="{EE41B984-BCAD-4C47-8B8E-F75A05889189}"/>
                    </a:ext>
                  </a:extLst>
                </p14:cNvPr>
                <p14:cNvContentPartPr/>
                <p14:nvPr/>
              </p14:nvContentPartPr>
              <p14:xfrm>
                <a:off x="3034724" y="5887472"/>
                <a:ext cx="321480" cy="126360"/>
              </p14:xfrm>
            </p:contentPart>
          </mc:Choice>
          <mc:Fallback>
            <p:pic>
              <p:nvPicPr>
                <p:cNvPr id="282" name="Freihand 281">
                  <a:extLst>
                    <a:ext uri="{FF2B5EF4-FFF2-40B4-BE49-F238E27FC236}">
                      <a16:creationId xmlns:a16="http://schemas.microsoft.com/office/drawing/2014/main" id="{EE41B984-BCAD-4C47-8B8E-F75A05889189}"/>
                    </a:ext>
                  </a:extLst>
                </p:cNvPr>
                <p:cNvPicPr/>
                <p:nvPr/>
              </p:nvPicPr>
              <p:blipFill>
                <a:blip r:embed="rId175"/>
                <a:stretch>
                  <a:fillRect/>
                </a:stretch>
              </p:blipFill>
              <p:spPr>
                <a:xfrm>
                  <a:off x="3030404" y="5883152"/>
                  <a:ext cx="330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83" name="Freihand 282">
                  <a:extLst>
                    <a:ext uri="{FF2B5EF4-FFF2-40B4-BE49-F238E27FC236}">
                      <a16:creationId xmlns:a16="http://schemas.microsoft.com/office/drawing/2014/main" id="{B7F0C9B5-324F-4FDA-BDDD-97C7F435A2C6}"/>
                    </a:ext>
                  </a:extLst>
                </p14:cNvPr>
                <p14:cNvContentPartPr/>
                <p14:nvPr/>
              </p14:nvContentPartPr>
              <p14:xfrm>
                <a:off x="3481844" y="5885672"/>
                <a:ext cx="360" cy="360"/>
              </p14:xfrm>
            </p:contentPart>
          </mc:Choice>
          <mc:Fallback>
            <p:pic>
              <p:nvPicPr>
                <p:cNvPr id="283" name="Freihand 282">
                  <a:extLst>
                    <a:ext uri="{FF2B5EF4-FFF2-40B4-BE49-F238E27FC236}">
                      <a16:creationId xmlns:a16="http://schemas.microsoft.com/office/drawing/2014/main" id="{B7F0C9B5-324F-4FDA-BDDD-97C7F435A2C6}"/>
                    </a:ext>
                  </a:extLst>
                </p:cNvPr>
                <p:cNvPicPr/>
                <p:nvPr/>
              </p:nvPicPr>
              <p:blipFill>
                <a:blip r:embed="rId130"/>
                <a:stretch>
                  <a:fillRect/>
                </a:stretch>
              </p:blipFill>
              <p:spPr>
                <a:xfrm>
                  <a:off x="3477524" y="5881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84" name="Freihand 283">
                  <a:extLst>
                    <a:ext uri="{FF2B5EF4-FFF2-40B4-BE49-F238E27FC236}">
                      <a16:creationId xmlns:a16="http://schemas.microsoft.com/office/drawing/2014/main" id="{45C3A74E-F433-4FBE-B385-6D43F988D529}"/>
                    </a:ext>
                  </a:extLst>
                </p14:cNvPr>
                <p14:cNvContentPartPr/>
                <p14:nvPr/>
              </p14:nvContentPartPr>
              <p14:xfrm>
                <a:off x="3500564" y="5779832"/>
                <a:ext cx="110880" cy="162360"/>
              </p14:xfrm>
            </p:contentPart>
          </mc:Choice>
          <mc:Fallback>
            <p:pic>
              <p:nvPicPr>
                <p:cNvPr id="284" name="Freihand 283">
                  <a:extLst>
                    <a:ext uri="{FF2B5EF4-FFF2-40B4-BE49-F238E27FC236}">
                      <a16:creationId xmlns:a16="http://schemas.microsoft.com/office/drawing/2014/main" id="{45C3A74E-F433-4FBE-B385-6D43F988D529}"/>
                    </a:ext>
                  </a:extLst>
                </p:cNvPr>
                <p:cNvPicPr/>
                <p:nvPr/>
              </p:nvPicPr>
              <p:blipFill>
                <a:blip r:embed="rId178"/>
                <a:stretch>
                  <a:fillRect/>
                </a:stretch>
              </p:blipFill>
              <p:spPr>
                <a:xfrm>
                  <a:off x="3496244" y="5775512"/>
                  <a:ext cx="119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85" name="Freihand 284">
                  <a:extLst>
                    <a:ext uri="{FF2B5EF4-FFF2-40B4-BE49-F238E27FC236}">
                      <a16:creationId xmlns:a16="http://schemas.microsoft.com/office/drawing/2014/main" id="{E622E03F-9F33-4CA9-93DE-6D6DE0CFBD56}"/>
                    </a:ext>
                  </a:extLst>
                </p14:cNvPr>
                <p14:cNvContentPartPr/>
                <p14:nvPr/>
              </p14:nvContentPartPr>
              <p14:xfrm>
                <a:off x="3615404" y="5855792"/>
                <a:ext cx="136800" cy="59760"/>
              </p14:xfrm>
            </p:contentPart>
          </mc:Choice>
          <mc:Fallback>
            <p:pic>
              <p:nvPicPr>
                <p:cNvPr id="285" name="Freihand 284">
                  <a:extLst>
                    <a:ext uri="{FF2B5EF4-FFF2-40B4-BE49-F238E27FC236}">
                      <a16:creationId xmlns:a16="http://schemas.microsoft.com/office/drawing/2014/main" id="{E622E03F-9F33-4CA9-93DE-6D6DE0CFBD56}"/>
                    </a:ext>
                  </a:extLst>
                </p:cNvPr>
                <p:cNvPicPr/>
                <p:nvPr/>
              </p:nvPicPr>
              <p:blipFill>
                <a:blip r:embed="rId180"/>
                <a:stretch>
                  <a:fillRect/>
                </a:stretch>
              </p:blipFill>
              <p:spPr>
                <a:xfrm>
                  <a:off x="3611084" y="5851472"/>
                  <a:ext cx="145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86" name="Freihand 285">
                  <a:extLst>
                    <a:ext uri="{FF2B5EF4-FFF2-40B4-BE49-F238E27FC236}">
                      <a16:creationId xmlns:a16="http://schemas.microsoft.com/office/drawing/2014/main" id="{95053660-57CF-4E3E-A64B-620E4785561A}"/>
                    </a:ext>
                  </a:extLst>
                </p14:cNvPr>
                <p14:cNvContentPartPr/>
                <p14:nvPr/>
              </p14:nvContentPartPr>
              <p14:xfrm>
                <a:off x="3774884" y="5795312"/>
                <a:ext cx="68400" cy="137160"/>
              </p14:xfrm>
            </p:contentPart>
          </mc:Choice>
          <mc:Fallback>
            <p:pic>
              <p:nvPicPr>
                <p:cNvPr id="286" name="Freihand 285">
                  <a:extLst>
                    <a:ext uri="{FF2B5EF4-FFF2-40B4-BE49-F238E27FC236}">
                      <a16:creationId xmlns:a16="http://schemas.microsoft.com/office/drawing/2014/main" id="{95053660-57CF-4E3E-A64B-620E4785561A}"/>
                    </a:ext>
                  </a:extLst>
                </p:cNvPr>
                <p:cNvPicPr/>
                <p:nvPr/>
              </p:nvPicPr>
              <p:blipFill>
                <a:blip r:embed="rId182"/>
                <a:stretch>
                  <a:fillRect/>
                </a:stretch>
              </p:blipFill>
              <p:spPr>
                <a:xfrm>
                  <a:off x="3770564" y="5790992"/>
                  <a:ext cx="77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87" name="Freihand 286">
                  <a:extLst>
                    <a:ext uri="{FF2B5EF4-FFF2-40B4-BE49-F238E27FC236}">
                      <a16:creationId xmlns:a16="http://schemas.microsoft.com/office/drawing/2014/main" id="{7DE1C412-12DA-487B-8A18-3BD1672ECC7B}"/>
                    </a:ext>
                  </a:extLst>
                </p14:cNvPr>
                <p14:cNvContentPartPr/>
                <p14:nvPr/>
              </p14:nvContentPartPr>
              <p14:xfrm>
                <a:off x="3872804" y="5819792"/>
                <a:ext cx="257400" cy="68760"/>
              </p14:xfrm>
            </p:contentPart>
          </mc:Choice>
          <mc:Fallback>
            <p:pic>
              <p:nvPicPr>
                <p:cNvPr id="287" name="Freihand 286">
                  <a:extLst>
                    <a:ext uri="{FF2B5EF4-FFF2-40B4-BE49-F238E27FC236}">
                      <a16:creationId xmlns:a16="http://schemas.microsoft.com/office/drawing/2014/main" id="{7DE1C412-12DA-487B-8A18-3BD1672ECC7B}"/>
                    </a:ext>
                  </a:extLst>
                </p:cNvPr>
                <p:cNvPicPr/>
                <p:nvPr/>
              </p:nvPicPr>
              <p:blipFill>
                <a:blip r:embed="rId184"/>
                <a:stretch>
                  <a:fillRect/>
                </a:stretch>
              </p:blipFill>
              <p:spPr>
                <a:xfrm>
                  <a:off x="3868484" y="5815472"/>
                  <a:ext cx="266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09" name="Freihand 308">
                  <a:extLst>
                    <a:ext uri="{FF2B5EF4-FFF2-40B4-BE49-F238E27FC236}">
                      <a16:creationId xmlns:a16="http://schemas.microsoft.com/office/drawing/2014/main" id="{7BAB015E-C574-4C3F-9C37-72FF1783F840}"/>
                    </a:ext>
                  </a:extLst>
                </p14:cNvPr>
                <p14:cNvContentPartPr/>
                <p14:nvPr/>
              </p14:nvContentPartPr>
              <p14:xfrm>
                <a:off x="2070644" y="6160352"/>
                <a:ext cx="174240" cy="181800"/>
              </p14:xfrm>
            </p:contentPart>
          </mc:Choice>
          <mc:Fallback>
            <p:pic>
              <p:nvPicPr>
                <p:cNvPr id="309" name="Freihand 308">
                  <a:extLst>
                    <a:ext uri="{FF2B5EF4-FFF2-40B4-BE49-F238E27FC236}">
                      <a16:creationId xmlns:a16="http://schemas.microsoft.com/office/drawing/2014/main" id="{7BAB015E-C574-4C3F-9C37-72FF1783F840}"/>
                    </a:ext>
                  </a:extLst>
                </p:cNvPr>
                <p:cNvPicPr/>
                <p:nvPr/>
              </p:nvPicPr>
              <p:blipFill>
                <a:blip r:embed="rId186"/>
                <a:stretch>
                  <a:fillRect/>
                </a:stretch>
              </p:blipFill>
              <p:spPr>
                <a:xfrm>
                  <a:off x="2066324" y="6156032"/>
                  <a:ext cx="1828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10" name="Freihand 309">
                  <a:extLst>
                    <a:ext uri="{FF2B5EF4-FFF2-40B4-BE49-F238E27FC236}">
                      <a16:creationId xmlns:a16="http://schemas.microsoft.com/office/drawing/2014/main" id="{51DC7D57-FEE5-4AD3-B0EC-E0C9CFC18EF0}"/>
                    </a:ext>
                  </a:extLst>
                </p14:cNvPr>
                <p14:cNvContentPartPr/>
                <p14:nvPr/>
              </p14:nvContentPartPr>
              <p14:xfrm>
                <a:off x="2267564" y="6176552"/>
                <a:ext cx="328680" cy="141480"/>
              </p14:xfrm>
            </p:contentPart>
          </mc:Choice>
          <mc:Fallback>
            <p:pic>
              <p:nvPicPr>
                <p:cNvPr id="310" name="Freihand 309">
                  <a:extLst>
                    <a:ext uri="{FF2B5EF4-FFF2-40B4-BE49-F238E27FC236}">
                      <a16:creationId xmlns:a16="http://schemas.microsoft.com/office/drawing/2014/main" id="{51DC7D57-FEE5-4AD3-B0EC-E0C9CFC18EF0}"/>
                    </a:ext>
                  </a:extLst>
                </p:cNvPr>
                <p:cNvPicPr/>
                <p:nvPr/>
              </p:nvPicPr>
              <p:blipFill>
                <a:blip r:embed="rId188"/>
                <a:stretch>
                  <a:fillRect/>
                </a:stretch>
              </p:blipFill>
              <p:spPr>
                <a:xfrm>
                  <a:off x="2263244" y="6172232"/>
                  <a:ext cx="337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11" name="Freihand 310">
                  <a:extLst>
                    <a:ext uri="{FF2B5EF4-FFF2-40B4-BE49-F238E27FC236}">
                      <a16:creationId xmlns:a16="http://schemas.microsoft.com/office/drawing/2014/main" id="{EACF5D05-8025-405E-9184-E7A7BD18DCE4}"/>
                    </a:ext>
                  </a:extLst>
                </p14:cNvPr>
                <p14:cNvContentPartPr/>
                <p14:nvPr/>
              </p14:nvContentPartPr>
              <p14:xfrm>
                <a:off x="2302484" y="6128672"/>
                <a:ext cx="72360" cy="4680"/>
              </p14:xfrm>
            </p:contentPart>
          </mc:Choice>
          <mc:Fallback>
            <p:pic>
              <p:nvPicPr>
                <p:cNvPr id="311" name="Freihand 310">
                  <a:extLst>
                    <a:ext uri="{FF2B5EF4-FFF2-40B4-BE49-F238E27FC236}">
                      <a16:creationId xmlns:a16="http://schemas.microsoft.com/office/drawing/2014/main" id="{EACF5D05-8025-405E-9184-E7A7BD18DCE4}"/>
                    </a:ext>
                  </a:extLst>
                </p:cNvPr>
                <p:cNvPicPr/>
                <p:nvPr/>
              </p:nvPicPr>
              <p:blipFill>
                <a:blip r:embed="rId190"/>
                <a:stretch>
                  <a:fillRect/>
                </a:stretch>
              </p:blipFill>
              <p:spPr>
                <a:xfrm>
                  <a:off x="2298164" y="6124352"/>
                  <a:ext cx="81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12" name="Freihand 311">
                  <a:extLst>
                    <a:ext uri="{FF2B5EF4-FFF2-40B4-BE49-F238E27FC236}">
                      <a16:creationId xmlns:a16="http://schemas.microsoft.com/office/drawing/2014/main" id="{1864E571-9F36-405E-9E77-1522ABB27FDA}"/>
                    </a:ext>
                  </a:extLst>
                </p14:cNvPr>
                <p14:cNvContentPartPr/>
                <p14:nvPr/>
              </p14:nvContentPartPr>
              <p14:xfrm>
                <a:off x="2630804" y="6231632"/>
                <a:ext cx="178920" cy="83520"/>
              </p14:xfrm>
            </p:contentPart>
          </mc:Choice>
          <mc:Fallback>
            <p:pic>
              <p:nvPicPr>
                <p:cNvPr id="312" name="Freihand 311">
                  <a:extLst>
                    <a:ext uri="{FF2B5EF4-FFF2-40B4-BE49-F238E27FC236}">
                      <a16:creationId xmlns:a16="http://schemas.microsoft.com/office/drawing/2014/main" id="{1864E571-9F36-405E-9E77-1522ABB27FDA}"/>
                    </a:ext>
                  </a:extLst>
                </p:cNvPr>
                <p:cNvPicPr/>
                <p:nvPr/>
              </p:nvPicPr>
              <p:blipFill>
                <a:blip r:embed="rId192"/>
                <a:stretch>
                  <a:fillRect/>
                </a:stretch>
              </p:blipFill>
              <p:spPr>
                <a:xfrm>
                  <a:off x="2626484" y="6227312"/>
                  <a:ext cx="187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13" name="Freihand 312">
                  <a:extLst>
                    <a:ext uri="{FF2B5EF4-FFF2-40B4-BE49-F238E27FC236}">
                      <a16:creationId xmlns:a16="http://schemas.microsoft.com/office/drawing/2014/main" id="{FD224D49-3438-4A44-B301-D7D212779198}"/>
                    </a:ext>
                  </a:extLst>
                </p14:cNvPr>
                <p14:cNvContentPartPr/>
                <p14:nvPr/>
              </p14:nvContentPartPr>
              <p14:xfrm>
                <a:off x="2852204" y="6156032"/>
                <a:ext cx="318960" cy="133200"/>
              </p14:xfrm>
            </p:contentPart>
          </mc:Choice>
          <mc:Fallback>
            <p:pic>
              <p:nvPicPr>
                <p:cNvPr id="313" name="Freihand 312">
                  <a:extLst>
                    <a:ext uri="{FF2B5EF4-FFF2-40B4-BE49-F238E27FC236}">
                      <a16:creationId xmlns:a16="http://schemas.microsoft.com/office/drawing/2014/main" id="{FD224D49-3438-4A44-B301-D7D212779198}"/>
                    </a:ext>
                  </a:extLst>
                </p:cNvPr>
                <p:cNvPicPr/>
                <p:nvPr/>
              </p:nvPicPr>
              <p:blipFill>
                <a:blip r:embed="rId194"/>
                <a:stretch>
                  <a:fillRect/>
                </a:stretch>
              </p:blipFill>
              <p:spPr>
                <a:xfrm>
                  <a:off x="2847884" y="6151712"/>
                  <a:ext cx="327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15" name="Freihand 314">
                  <a:extLst>
                    <a:ext uri="{FF2B5EF4-FFF2-40B4-BE49-F238E27FC236}">
                      <a16:creationId xmlns:a16="http://schemas.microsoft.com/office/drawing/2014/main" id="{5A1EC3CA-ED73-4AAD-93B8-B820020DBADE}"/>
                    </a:ext>
                  </a:extLst>
                </p14:cNvPr>
                <p14:cNvContentPartPr/>
                <p14:nvPr/>
              </p14:nvContentPartPr>
              <p14:xfrm>
                <a:off x="3440804" y="6157832"/>
                <a:ext cx="9000" cy="130320"/>
              </p14:xfrm>
            </p:contentPart>
          </mc:Choice>
          <mc:Fallback>
            <p:pic>
              <p:nvPicPr>
                <p:cNvPr id="315" name="Freihand 314">
                  <a:extLst>
                    <a:ext uri="{FF2B5EF4-FFF2-40B4-BE49-F238E27FC236}">
                      <a16:creationId xmlns:a16="http://schemas.microsoft.com/office/drawing/2014/main" id="{5A1EC3CA-ED73-4AAD-93B8-B820020DBADE}"/>
                    </a:ext>
                  </a:extLst>
                </p:cNvPr>
                <p:cNvPicPr/>
                <p:nvPr/>
              </p:nvPicPr>
              <p:blipFill>
                <a:blip r:embed="rId196"/>
                <a:stretch>
                  <a:fillRect/>
                </a:stretch>
              </p:blipFill>
              <p:spPr>
                <a:xfrm>
                  <a:off x="3436484" y="6153512"/>
                  <a:ext cx="17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16" name="Freihand 315">
                  <a:extLst>
                    <a:ext uri="{FF2B5EF4-FFF2-40B4-BE49-F238E27FC236}">
                      <a16:creationId xmlns:a16="http://schemas.microsoft.com/office/drawing/2014/main" id="{785E7283-6CF9-46B3-B6C2-22373FEA62B8}"/>
                    </a:ext>
                  </a:extLst>
                </p14:cNvPr>
                <p14:cNvContentPartPr/>
                <p14:nvPr/>
              </p14:nvContentPartPr>
              <p14:xfrm>
                <a:off x="3308324" y="6251432"/>
                <a:ext cx="218520" cy="43200"/>
              </p14:xfrm>
            </p:contentPart>
          </mc:Choice>
          <mc:Fallback>
            <p:pic>
              <p:nvPicPr>
                <p:cNvPr id="316" name="Freihand 315">
                  <a:extLst>
                    <a:ext uri="{FF2B5EF4-FFF2-40B4-BE49-F238E27FC236}">
                      <a16:creationId xmlns:a16="http://schemas.microsoft.com/office/drawing/2014/main" id="{785E7283-6CF9-46B3-B6C2-22373FEA62B8}"/>
                    </a:ext>
                  </a:extLst>
                </p:cNvPr>
                <p:cNvPicPr/>
                <p:nvPr/>
              </p:nvPicPr>
              <p:blipFill>
                <a:blip r:embed="rId198"/>
                <a:stretch>
                  <a:fillRect/>
                </a:stretch>
              </p:blipFill>
              <p:spPr>
                <a:xfrm>
                  <a:off x="3304004" y="6247112"/>
                  <a:ext cx="227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17" name="Freihand 316">
                  <a:extLst>
                    <a:ext uri="{FF2B5EF4-FFF2-40B4-BE49-F238E27FC236}">
                      <a16:creationId xmlns:a16="http://schemas.microsoft.com/office/drawing/2014/main" id="{F84BFCFE-4137-449F-9DE5-B8842921B0D3}"/>
                    </a:ext>
                  </a:extLst>
                </p14:cNvPr>
                <p14:cNvContentPartPr/>
                <p14:nvPr/>
              </p14:nvContentPartPr>
              <p14:xfrm>
                <a:off x="3306884" y="6144152"/>
                <a:ext cx="197640" cy="38520"/>
              </p14:xfrm>
            </p:contentPart>
          </mc:Choice>
          <mc:Fallback>
            <p:pic>
              <p:nvPicPr>
                <p:cNvPr id="317" name="Freihand 316">
                  <a:extLst>
                    <a:ext uri="{FF2B5EF4-FFF2-40B4-BE49-F238E27FC236}">
                      <a16:creationId xmlns:a16="http://schemas.microsoft.com/office/drawing/2014/main" id="{F84BFCFE-4137-449F-9DE5-B8842921B0D3}"/>
                    </a:ext>
                  </a:extLst>
                </p:cNvPr>
                <p:cNvPicPr/>
                <p:nvPr/>
              </p:nvPicPr>
              <p:blipFill>
                <a:blip r:embed="rId200"/>
                <a:stretch>
                  <a:fillRect/>
                </a:stretch>
              </p:blipFill>
              <p:spPr>
                <a:xfrm>
                  <a:off x="3302564" y="6139832"/>
                  <a:ext cx="206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18" name="Freihand 317">
                  <a:extLst>
                    <a:ext uri="{FF2B5EF4-FFF2-40B4-BE49-F238E27FC236}">
                      <a16:creationId xmlns:a16="http://schemas.microsoft.com/office/drawing/2014/main" id="{A20CD8E6-34F0-4820-81F0-2F7F2F36E231}"/>
                    </a:ext>
                  </a:extLst>
                </p14:cNvPr>
                <p14:cNvContentPartPr/>
                <p14:nvPr/>
              </p14:nvContentPartPr>
              <p14:xfrm>
                <a:off x="3642044" y="6174752"/>
                <a:ext cx="17280" cy="111600"/>
              </p14:xfrm>
            </p:contentPart>
          </mc:Choice>
          <mc:Fallback>
            <p:pic>
              <p:nvPicPr>
                <p:cNvPr id="318" name="Freihand 317">
                  <a:extLst>
                    <a:ext uri="{FF2B5EF4-FFF2-40B4-BE49-F238E27FC236}">
                      <a16:creationId xmlns:a16="http://schemas.microsoft.com/office/drawing/2014/main" id="{A20CD8E6-34F0-4820-81F0-2F7F2F36E231}"/>
                    </a:ext>
                  </a:extLst>
                </p:cNvPr>
                <p:cNvPicPr/>
                <p:nvPr/>
              </p:nvPicPr>
              <p:blipFill>
                <a:blip r:embed="rId202"/>
                <a:stretch>
                  <a:fillRect/>
                </a:stretch>
              </p:blipFill>
              <p:spPr>
                <a:xfrm>
                  <a:off x="3637724" y="6170432"/>
                  <a:ext cx="25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19" name="Freihand 318">
                  <a:extLst>
                    <a:ext uri="{FF2B5EF4-FFF2-40B4-BE49-F238E27FC236}">
                      <a16:creationId xmlns:a16="http://schemas.microsoft.com/office/drawing/2014/main" id="{503FFF85-939F-4F57-8477-DF169110C644}"/>
                    </a:ext>
                  </a:extLst>
                </p14:cNvPr>
                <p14:cNvContentPartPr/>
                <p14:nvPr/>
              </p14:nvContentPartPr>
              <p14:xfrm>
                <a:off x="3559604" y="6058832"/>
                <a:ext cx="191160" cy="124920"/>
              </p14:xfrm>
            </p:contentPart>
          </mc:Choice>
          <mc:Fallback>
            <p:pic>
              <p:nvPicPr>
                <p:cNvPr id="319" name="Freihand 318">
                  <a:extLst>
                    <a:ext uri="{FF2B5EF4-FFF2-40B4-BE49-F238E27FC236}">
                      <a16:creationId xmlns:a16="http://schemas.microsoft.com/office/drawing/2014/main" id="{503FFF85-939F-4F57-8477-DF169110C644}"/>
                    </a:ext>
                  </a:extLst>
                </p:cNvPr>
                <p:cNvPicPr/>
                <p:nvPr/>
              </p:nvPicPr>
              <p:blipFill>
                <a:blip r:embed="rId204"/>
                <a:stretch>
                  <a:fillRect/>
                </a:stretch>
              </p:blipFill>
              <p:spPr>
                <a:xfrm>
                  <a:off x="3555284" y="6054512"/>
                  <a:ext cx="199800" cy="133560"/>
                </a:xfrm>
                <a:prstGeom prst="rect">
                  <a:avLst/>
                </a:prstGeom>
              </p:spPr>
            </p:pic>
          </mc:Fallback>
        </mc:AlternateContent>
      </p:grpSp>
      <p:grpSp>
        <p:nvGrpSpPr>
          <p:cNvPr id="323" name="Gruppieren 322">
            <a:extLst>
              <a:ext uri="{FF2B5EF4-FFF2-40B4-BE49-F238E27FC236}">
                <a16:creationId xmlns:a16="http://schemas.microsoft.com/office/drawing/2014/main" id="{D31CFF07-A2DA-4FC0-87BA-1E3D6F483819}"/>
              </a:ext>
            </a:extLst>
          </p:cNvPr>
          <p:cNvGrpSpPr/>
          <p:nvPr/>
        </p:nvGrpSpPr>
        <p:grpSpPr>
          <a:xfrm>
            <a:off x="3965324" y="6132632"/>
            <a:ext cx="398160" cy="218880"/>
            <a:chOff x="3965324" y="6132632"/>
            <a:chExt cx="398160" cy="218880"/>
          </a:xfrm>
        </p:grpSpPr>
        <mc:AlternateContent xmlns:mc="http://schemas.openxmlformats.org/markup-compatibility/2006">
          <mc:Choice xmlns:p14="http://schemas.microsoft.com/office/powerpoint/2010/main" Requires="p14">
            <p:contentPart p14:bwMode="auto" r:id="rId205">
              <p14:nvContentPartPr>
                <p14:cNvPr id="321" name="Freihand 320">
                  <a:extLst>
                    <a:ext uri="{FF2B5EF4-FFF2-40B4-BE49-F238E27FC236}">
                      <a16:creationId xmlns:a16="http://schemas.microsoft.com/office/drawing/2014/main" id="{35EF054B-A4BB-4FFB-9077-AA76632BF0C8}"/>
                    </a:ext>
                  </a:extLst>
                </p14:cNvPr>
                <p14:cNvContentPartPr/>
                <p14:nvPr/>
              </p14:nvContentPartPr>
              <p14:xfrm>
                <a:off x="3965324" y="6213632"/>
                <a:ext cx="323640" cy="37800"/>
              </p14:xfrm>
            </p:contentPart>
          </mc:Choice>
          <mc:Fallback>
            <p:pic>
              <p:nvPicPr>
                <p:cNvPr id="321" name="Freihand 320">
                  <a:extLst>
                    <a:ext uri="{FF2B5EF4-FFF2-40B4-BE49-F238E27FC236}">
                      <a16:creationId xmlns:a16="http://schemas.microsoft.com/office/drawing/2014/main" id="{35EF054B-A4BB-4FFB-9077-AA76632BF0C8}"/>
                    </a:ext>
                  </a:extLst>
                </p:cNvPr>
                <p:cNvPicPr/>
                <p:nvPr/>
              </p:nvPicPr>
              <p:blipFill>
                <a:blip r:embed="rId206"/>
                <a:stretch>
                  <a:fillRect/>
                </a:stretch>
              </p:blipFill>
              <p:spPr>
                <a:xfrm>
                  <a:off x="3961004" y="6209312"/>
                  <a:ext cx="332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22" name="Freihand 321">
                  <a:extLst>
                    <a:ext uri="{FF2B5EF4-FFF2-40B4-BE49-F238E27FC236}">
                      <a16:creationId xmlns:a16="http://schemas.microsoft.com/office/drawing/2014/main" id="{FA6C7B8C-F1A8-47C5-BF3E-70A1A45F72F8}"/>
                    </a:ext>
                  </a:extLst>
                </p14:cNvPr>
                <p14:cNvContentPartPr/>
                <p14:nvPr/>
              </p14:nvContentPartPr>
              <p14:xfrm>
                <a:off x="4220204" y="6132632"/>
                <a:ext cx="143280" cy="218880"/>
              </p14:xfrm>
            </p:contentPart>
          </mc:Choice>
          <mc:Fallback>
            <p:pic>
              <p:nvPicPr>
                <p:cNvPr id="322" name="Freihand 321">
                  <a:extLst>
                    <a:ext uri="{FF2B5EF4-FFF2-40B4-BE49-F238E27FC236}">
                      <a16:creationId xmlns:a16="http://schemas.microsoft.com/office/drawing/2014/main" id="{FA6C7B8C-F1A8-47C5-BF3E-70A1A45F72F8}"/>
                    </a:ext>
                  </a:extLst>
                </p:cNvPr>
                <p:cNvPicPr/>
                <p:nvPr/>
              </p:nvPicPr>
              <p:blipFill>
                <a:blip r:embed="rId208"/>
                <a:stretch>
                  <a:fillRect/>
                </a:stretch>
              </p:blipFill>
              <p:spPr>
                <a:xfrm>
                  <a:off x="4215884" y="6128312"/>
                  <a:ext cx="151920" cy="227520"/>
                </a:xfrm>
                <a:prstGeom prst="rect">
                  <a:avLst/>
                </a:prstGeom>
              </p:spPr>
            </p:pic>
          </mc:Fallback>
        </mc:AlternateContent>
      </p:grpSp>
      <p:grpSp>
        <p:nvGrpSpPr>
          <p:cNvPr id="332" name="Gruppieren 331">
            <a:extLst>
              <a:ext uri="{FF2B5EF4-FFF2-40B4-BE49-F238E27FC236}">
                <a16:creationId xmlns:a16="http://schemas.microsoft.com/office/drawing/2014/main" id="{44F3CCFA-6B6E-424B-AC93-FAE4DC8157FB}"/>
              </a:ext>
            </a:extLst>
          </p:cNvPr>
          <p:cNvGrpSpPr/>
          <p:nvPr/>
        </p:nvGrpSpPr>
        <p:grpSpPr>
          <a:xfrm>
            <a:off x="4630604" y="5996552"/>
            <a:ext cx="1433520" cy="258120"/>
            <a:chOff x="4630604" y="5996552"/>
            <a:chExt cx="1433520" cy="258120"/>
          </a:xfrm>
        </p:grpSpPr>
        <mc:AlternateContent xmlns:mc="http://schemas.openxmlformats.org/markup-compatibility/2006">
          <mc:Choice xmlns:p14="http://schemas.microsoft.com/office/powerpoint/2010/main" Requires="p14">
            <p:contentPart p14:bwMode="auto" r:id="rId209">
              <p14:nvContentPartPr>
                <p14:cNvPr id="324" name="Freihand 323">
                  <a:extLst>
                    <a:ext uri="{FF2B5EF4-FFF2-40B4-BE49-F238E27FC236}">
                      <a16:creationId xmlns:a16="http://schemas.microsoft.com/office/drawing/2014/main" id="{B9C6B2E5-4724-4CF8-93CC-AF7C5A5015A0}"/>
                    </a:ext>
                  </a:extLst>
                </p14:cNvPr>
                <p14:cNvContentPartPr/>
                <p14:nvPr/>
              </p14:nvContentPartPr>
              <p14:xfrm>
                <a:off x="4630604" y="6141632"/>
                <a:ext cx="309240" cy="113040"/>
              </p14:xfrm>
            </p:contentPart>
          </mc:Choice>
          <mc:Fallback>
            <p:pic>
              <p:nvPicPr>
                <p:cNvPr id="324" name="Freihand 323">
                  <a:extLst>
                    <a:ext uri="{FF2B5EF4-FFF2-40B4-BE49-F238E27FC236}">
                      <a16:creationId xmlns:a16="http://schemas.microsoft.com/office/drawing/2014/main" id="{B9C6B2E5-4724-4CF8-93CC-AF7C5A5015A0}"/>
                    </a:ext>
                  </a:extLst>
                </p:cNvPr>
                <p:cNvPicPr/>
                <p:nvPr/>
              </p:nvPicPr>
              <p:blipFill>
                <a:blip r:embed="rId210"/>
                <a:stretch>
                  <a:fillRect/>
                </a:stretch>
              </p:blipFill>
              <p:spPr>
                <a:xfrm>
                  <a:off x="4626284" y="6137312"/>
                  <a:ext cx="317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25" name="Freihand 324">
                  <a:extLst>
                    <a:ext uri="{FF2B5EF4-FFF2-40B4-BE49-F238E27FC236}">
                      <a16:creationId xmlns:a16="http://schemas.microsoft.com/office/drawing/2014/main" id="{CB95376F-9512-4098-9DFD-E9CDF5F67AFD}"/>
                    </a:ext>
                  </a:extLst>
                </p14:cNvPr>
                <p14:cNvContentPartPr/>
                <p14:nvPr/>
              </p14:nvContentPartPr>
              <p14:xfrm>
                <a:off x="4927244" y="6077192"/>
                <a:ext cx="29880" cy="23760"/>
              </p14:xfrm>
            </p:contentPart>
          </mc:Choice>
          <mc:Fallback>
            <p:pic>
              <p:nvPicPr>
                <p:cNvPr id="325" name="Freihand 324">
                  <a:extLst>
                    <a:ext uri="{FF2B5EF4-FFF2-40B4-BE49-F238E27FC236}">
                      <a16:creationId xmlns:a16="http://schemas.microsoft.com/office/drawing/2014/main" id="{CB95376F-9512-4098-9DFD-E9CDF5F67AFD}"/>
                    </a:ext>
                  </a:extLst>
                </p:cNvPr>
                <p:cNvPicPr/>
                <p:nvPr/>
              </p:nvPicPr>
              <p:blipFill>
                <a:blip r:embed="rId212"/>
                <a:stretch>
                  <a:fillRect/>
                </a:stretch>
              </p:blipFill>
              <p:spPr>
                <a:xfrm>
                  <a:off x="4922924" y="6072872"/>
                  <a:ext cx="38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26" name="Freihand 325">
                  <a:extLst>
                    <a:ext uri="{FF2B5EF4-FFF2-40B4-BE49-F238E27FC236}">
                      <a16:creationId xmlns:a16="http://schemas.microsoft.com/office/drawing/2014/main" id="{5E91C192-D0A1-4E1D-9DAE-A8C92DDD2D67}"/>
                    </a:ext>
                  </a:extLst>
                </p14:cNvPr>
                <p14:cNvContentPartPr/>
                <p14:nvPr/>
              </p14:nvContentPartPr>
              <p14:xfrm>
                <a:off x="4992404" y="6131552"/>
                <a:ext cx="101160" cy="110160"/>
              </p14:xfrm>
            </p:contentPart>
          </mc:Choice>
          <mc:Fallback>
            <p:pic>
              <p:nvPicPr>
                <p:cNvPr id="326" name="Freihand 325">
                  <a:extLst>
                    <a:ext uri="{FF2B5EF4-FFF2-40B4-BE49-F238E27FC236}">
                      <a16:creationId xmlns:a16="http://schemas.microsoft.com/office/drawing/2014/main" id="{5E91C192-D0A1-4E1D-9DAE-A8C92DDD2D67}"/>
                    </a:ext>
                  </a:extLst>
                </p:cNvPr>
                <p:cNvPicPr/>
                <p:nvPr/>
              </p:nvPicPr>
              <p:blipFill>
                <a:blip r:embed="rId214"/>
                <a:stretch>
                  <a:fillRect/>
                </a:stretch>
              </p:blipFill>
              <p:spPr>
                <a:xfrm>
                  <a:off x="4988084" y="6127232"/>
                  <a:ext cx="109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27" name="Freihand 326">
                  <a:extLst>
                    <a:ext uri="{FF2B5EF4-FFF2-40B4-BE49-F238E27FC236}">
                      <a16:creationId xmlns:a16="http://schemas.microsoft.com/office/drawing/2014/main" id="{280E7FDE-11C2-47E2-A0B7-0E2D748EC75C}"/>
                    </a:ext>
                  </a:extLst>
                </p14:cNvPr>
                <p14:cNvContentPartPr/>
                <p14:nvPr/>
              </p14:nvContentPartPr>
              <p14:xfrm>
                <a:off x="5254484" y="6077192"/>
                <a:ext cx="286920" cy="153360"/>
              </p14:xfrm>
            </p:contentPart>
          </mc:Choice>
          <mc:Fallback>
            <p:pic>
              <p:nvPicPr>
                <p:cNvPr id="327" name="Freihand 326">
                  <a:extLst>
                    <a:ext uri="{FF2B5EF4-FFF2-40B4-BE49-F238E27FC236}">
                      <a16:creationId xmlns:a16="http://schemas.microsoft.com/office/drawing/2014/main" id="{280E7FDE-11C2-47E2-A0B7-0E2D748EC75C}"/>
                    </a:ext>
                  </a:extLst>
                </p:cNvPr>
                <p:cNvPicPr/>
                <p:nvPr/>
              </p:nvPicPr>
              <p:blipFill>
                <a:blip r:embed="rId216"/>
                <a:stretch>
                  <a:fillRect/>
                </a:stretch>
              </p:blipFill>
              <p:spPr>
                <a:xfrm>
                  <a:off x="5250164" y="6072872"/>
                  <a:ext cx="295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28" name="Freihand 327">
                  <a:extLst>
                    <a:ext uri="{FF2B5EF4-FFF2-40B4-BE49-F238E27FC236}">
                      <a16:creationId xmlns:a16="http://schemas.microsoft.com/office/drawing/2014/main" id="{FA8B01DF-A0AA-48FB-A565-7A9873C511F2}"/>
                    </a:ext>
                  </a:extLst>
                </p14:cNvPr>
                <p14:cNvContentPartPr/>
                <p14:nvPr/>
              </p14:nvContentPartPr>
              <p14:xfrm>
                <a:off x="5510804" y="6002672"/>
                <a:ext cx="158040" cy="203400"/>
              </p14:xfrm>
            </p:contentPart>
          </mc:Choice>
          <mc:Fallback>
            <p:pic>
              <p:nvPicPr>
                <p:cNvPr id="328" name="Freihand 327">
                  <a:extLst>
                    <a:ext uri="{FF2B5EF4-FFF2-40B4-BE49-F238E27FC236}">
                      <a16:creationId xmlns:a16="http://schemas.microsoft.com/office/drawing/2014/main" id="{FA8B01DF-A0AA-48FB-A565-7A9873C511F2}"/>
                    </a:ext>
                  </a:extLst>
                </p:cNvPr>
                <p:cNvPicPr/>
                <p:nvPr/>
              </p:nvPicPr>
              <p:blipFill>
                <a:blip r:embed="rId218"/>
                <a:stretch>
                  <a:fillRect/>
                </a:stretch>
              </p:blipFill>
              <p:spPr>
                <a:xfrm>
                  <a:off x="5506484" y="5998352"/>
                  <a:ext cx="166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29" name="Freihand 328">
                  <a:extLst>
                    <a:ext uri="{FF2B5EF4-FFF2-40B4-BE49-F238E27FC236}">
                      <a16:creationId xmlns:a16="http://schemas.microsoft.com/office/drawing/2014/main" id="{D345FDD4-C0D2-400C-B9C1-FBDF624FFB04}"/>
                    </a:ext>
                  </a:extLst>
                </p14:cNvPr>
                <p14:cNvContentPartPr/>
                <p14:nvPr/>
              </p14:nvContentPartPr>
              <p14:xfrm>
                <a:off x="5640764" y="6036512"/>
                <a:ext cx="262080" cy="135360"/>
              </p14:xfrm>
            </p:contentPart>
          </mc:Choice>
          <mc:Fallback>
            <p:pic>
              <p:nvPicPr>
                <p:cNvPr id="329" name="Freihand 328">
                  <a:extLst>
                    <a:ext uri="{FF2B5EF4-FFF2-40B4-BE49-F238E27FC236}">
                      <a16:creationId xmlns:a16="http://schemas.microsoft.com/office/drawing/2014/main" id="{D345FDD4-C0D2-400C-B9C1-FBDF624FFB04}"/>
                    </a:ext>
                  </a:extLst>
                </p:cNvPr>
                <p:cNvPicPr/>
                <p:nvPr/>
              </p:nvPicPr>
              <p:blipFill>
                <a:blip r:embed="rId220"/>
                <a:stretch>
                  <a:fillRect/>
                </a:stretch>
              </p:blipFill>
              <p:spPr>
                <a:xfrm>
                  <a:off x="5636444" y="6032192"/>
                  <a:ext cx="270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30" name="Freihand 329">
                  <a:extLst>
                    <a:ext uri="{FF2B5EF4-FFF2-40B4-BE49-F238E27FC236}">
                      <a16:creationId xmlns:a16="http://schemas.microsoft.com/office/drawing/2014/main" id="{575135BE-62D7-4D85-9D19-8E5A4351F82E}"/>
                    </a:ext>
                  </a:extLst>
                </p14:cNvPr>
                <p14:cNvContentPartPr/>
                <p14:nvPr/>
              </p14:nvContentPartPr>
              <p14:xfrm>
                <a:off x="5721764" y="5996552"/>
                <a:ext cx="79920" cy="18720"/>
              </p14:xfrm>
            </p:contentPart>
          </mc:Choice>
          <mc:Fallback>
            <p:pic>
              <p:nvPicPr>
                <p:cNvPr id="330" name="Freihand 329">
                  <a:extLst>
                    <a:ext uri="{FF2B5EF4-FFF2-40B4-BE49-F238E27FC236}">
                      <a16:creationId xmlns:a16="http://schemas.microsoft.com/office/drawing/2014/main" id="{575135BE-62D7-4D85-9D19-8E5A4351F82E}"/>
                    </a:ext>
                  </a:extLst>
                </p:cNvPr>
                <p:cNvPicPr/>
                <p:nvPr/>
              </p:nvPicPr>
              <p:blipFill>
                <a:blip r:embed="rId222"/>
                <a:stretch>
                  <a:fillRect/>
                </a:stretch>
              </p:blipFill>
              <p:spPr>
                <a:xfrm>
                  <a:off x="5717444" y="5992232"/>
                  <a:ext cx="88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31" name="Freihand 330">
                  <a:extLst>
                    <a:ext uri="{FF2B5EF4-FFF2-40B4-BE49-F238E27FC236}">
                      <a16:creationId xmlns:a16="http://schemas.microsoft.com/office/drawing/2014/main" id="{7E54949F-2641-4315-BB9A-8EBB8BD1ADD5}"/>
                    </a:ext>
                  </a:extLst>
                </p14:cNvPr>
                <p14:cNvContentPartPr/>
                <p14:nvPr/>
              </p14:nvContentPartPr>
              <p14:xfrm>
                <a:off x="5821484" y="6000152"/>
                <a:ext cx="242640" cy="166320"/>
              </p14:xfrm>
            </p:contentPart>
          </mc:Choice>
          <mc:Fallback>
            <p:pic>
              <p:nvPicPr>
                <p:cNvPr id="331" name="Freihand 330">
                  <a:extLst>
                    <a:ext uri="{FF2B5EF4-FFF2-40B4-BE49-F238E27FC236}">
                      <a16:creationId xmlns:a16="http://schemas.microsoft.com/office/drawing/2014/main" id="{7E54949F-2641-4315-BB9A-8EBB8BD1ADD5}"/>
                    </a:ext>
                  </a:extLst>
                </p:cNvPr>
                <p:cNvPicPr/>
                <p:nvPr/>
              </p:nvPicPr>
              <p:blipFill>
                <a:blip r:embed="rId224"/>
                <a:stretch>
                  <a:fillRect/>
                </a:stretch>
              </p:blipFill>
              <p:spPr>
                <a:xfrm>
                  <a:off x="5817164" y="5995832"/>
                  <a:ext cx="251280" cy="174960"/>
                </a:xfrm>
                <a:prstGeom prst="rect">
                  <a:avLst/>
                </a:prstGeom>
              </p:spPr>
            </p:pic>
          </mc:Fallback>
        </mc:AlternateContent>
      </p:grpSp>
      <p:grpSp>
        <p:nvGrpSpPr>
          <p:cNvPr id="345" name="Gruppieren 344">
            <a:extLst>
              <a:ext uri="{FF2B5EF4-FFF2-40B4-BE49-F238E27FC236}">
                <a16:creationId xmlns:a16="http://schemas.microsoft.com/office/drawing/2014/main" id="{91B15F5A-01E4-41AB-BAF8-F68BD40F63FC}"/>
              </a:ext>
            </a:extLst>
          </p:cNvPr>
          <p:cNvGrpSpPr/>
          <p:nvPr/>
        </p:nvGrpSpPr>
        <p:grpSpPr>
          <a:xfrm>
            <a:off x="6249164" y="6035432"/>
            <a:ext cx="416880" cy="137880"/>
            <a:chOff x="6249164" y="6035432"/>
            <a:chExt cx="416880" cy="137880"/>
          </a:xfrm>
        </p:grpSpPr>
        <mc:AlternateContent xmlns:mc="http://schemas.openxmlformats.org/markup-compatibility/2006">
          <mc:Choice xmlns:p14="http://schemas.microsoft.com/office/powerpoint/2010/main" Requires="p14">
            <p:contentPart p14:bwMode="auto" r:id="rId225">
              <p14:nvContentPartPr>
                <p14:cNvPr id="333" name="Freihand 332">
                  <a:extLst>
                    <a:ext uri="{FF2B5EF4-FFF2-40B4-BE49-F238E27FC236}">
                      <a16:creationId xmlns:a16="http://schemas.microsoft.com/office/drawing/2014/main" id="{A2503561-8EE2-4C7B-A7CB-5BBA7AAF04AE}"/>
                    </a:ext>
                  </a:extLst>
                </p14:cNvPr>
                <p14:cNvContentPartPr/>
                <p14:nvPr/>
              </p14:nvContentPartPr>
              <p14:xfrm>
                <a:off x="6249164" y="6041552"/>
                <a:ext cx="185400" cy="126360"/>
              </p14:xfrm>
            </p:contentPart>
          </mc:Choice>
          <mc:Fallback>
            <p:pic>
              <p:nvPicPr>
                <p:cNvPr id="333" name="Freihand 332">
                  <a:extLst>
                    <a:ext uri="{FF2B5EF4-FFF2-40B4-BE49-F238E27FC236}">
                      <a16:creationId xmlns:a16="http://schemas.microsoft.com/office/drawing/2014/main" id="{A2503561-8EE2-4C7B-A7CB-5BBA7AAF04AE}"/>
                    </a:ext>
                  </a:extLst>
                </p:cNvPr>
                <p:cNvPicPr/>
                <p:nvPr/>
              </p:nvPicPr>
              <p:blipFill>
                <a:blip r:embed="rId226"/>
                <a:stretch>
                  <a:fillRect/>
                </a:stretch>
              </p:blipFill>
              <p:spPr>
                <a:xfrm>
                  <a:off x="6244844" y="6037232"/>
                  <a:ext cx="194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34" name="Freihand 333">
                  <a:extLst>
                    <a:ext uri="{FF2B5EF4-FFF2-40B4-BE49-F238E27FC236}">
                      <a16:creationId xmlns:a16="http://schemas.microsoft.com/office/drawing/2014/main" id="{7199628B-6BB7-436F-B116-48CDFBB9F637}"/>
                    </a:ext>
                  </a:extLst>
                </p14:cNvPr>
                <p14:cNvContentPartPr/>
                <p14:nvPr/>
              </p14:nvContentPartPr>
              <p14:xfrm>
                <a:off x="6412244" y="6056312"/>
                <a:ext cx="150120" cy="91440"/>
              </p14:xfrm>
            </p:contentPart>
          </mc:Choice>
          <mc:Fallback>
            <p:pic>
              <p:nvPicPr>
                <p:cNvPr id="334" name="Freihand 333">
                  <a:extLst>
                    <a:ext uri="{FF2B5EF4-FFF2-40B4-BE49-F238E27FC236}">
                      <a16:creationId xmlns:a16="http://schemas.microsoft.com/office/drawing/2014/main" id="{7199628B-6BB7-436F-B116-48CDFBB9F637}"/>
                    </a:ext>
                  </a:extLst>
                </p:cNvPr>
                <p:cNvPicPr/>
                <p:nvPr/>
              </p:nvPicPr>
              <p:blipFill>
                <a:blip r:embed="rId228"/>
                <a:stretch>
                  <a:fillRect/>
                </a:stretch>
              </p:blipFill>
              <p:spPr>
                <a:xfrm>
                  <a:off x="6407924" y="6051992"/>
                  <a:ext cx="158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35" name="Freihand 334">
                  <a:extLst>
                    <a:ext uri="{FF2B5EF4-FFF2-40B4-BE49-F238E27FC236}">
                      <a16:creationId xmlns:a16="http://schemas.microsoft.com/office/drawing/2014/main" id="{390A97DD-4CF0-430F-95F3-40D14C38388C}"/>
                    </a:ext>
                  </a:extLst>
                </p14:cNvPr>
                <p14:cNvContentPartPr/>
                <p14:nvPr/>
              </p14:nvContentPartPr>
              <p14:xfrm>
                <a:off x="6555884" y="6035432"/>
                <a:ext cx="110160" cy="137880"/>
              </p14:xfrm>
            </p:contentPart>
          </mc:Choice>
          <mc:Fallback>
            <p:pic>
              <p:nvPicPr>
                <p:cNvPr id="335" name="Freihand 334">
                  <a:extLst>
                    <a:ext uri="{FF2B5EF4-FFF2-40B4-BE49-F238E27FC236}">
                      <a16:creationId xmlns:a16="http://schemas.microsoft.com/office/drawing/2014/main" id="{390A97DD-4CF0-430F-95F3-40D14C38388C}"/>
                    </a:ext>
                  </a:extLst>
                </p:cNvPr>
                <p:cNvPicPr/>
                <p:nvPr/>
              </p:nvPicPr>
              <p:blipFill>
                <a:blip r:embed="rId230"/>
                <a:stretch>
                  <a:fillRect/>
                </a:stretch>
              </p:blipFill>
              <p:spPr>
                <a:xfrm>
                  <a:off x="6551564" y="6031112"/>
                  <a:ext cx="118800" cy="146520"/>
                </a:xfrm>
                <a:prstGeom prst="rect">
                  <a:avLst/>
                </a:prstGeom>
              </p:spPr>
            </p:pic>
          </mc:Fallback>
        </mc:AlternateContent>
      </p:grpSp>
      <p:grpSp>
        <p:nvGrpSpPr>
          <p:cNvPr id="344" name="Gruppieren 343">
            <a:extLst>
              <a:ext uri="{FF2B5EF4-FFF2-40B4-BE49-F238E27FC236}">
                <a16:creationId xmlns:a16="http://schemas.microsoft.com/office/drawing/2014/main" id="{78B3DD06-106F-4102-AA64-44FB02E0E226}"/>
              </a:ext>
            </a:extLst>
          </p:cNvPr>
          <p:cNvGrpSpPr/>
          <p:nvPr/>
        </p:nvGrpSpPr>
        <p:grpSpPr>
          <a:xfrm>
            <a:off x="6878084" y="5960192"/>
            <a:ext cx="1470960" cy="205920"/>
            <a:chOff x="6878084" y="5960192"/>
            <a:chExt cx="1470960" cy="205920"/>
          </a:xfrm>
        </p:grpSpPr>
        <mc:AlternateContent xmlns:mc="http://schemas.openxmlformats.org/markup-compatibility/2006">
          <mc:Choice xmlns:p14="http://schemas.microsoft.com/office/powerpoint/2010/main" Requires="p14">
            <p:contentPart p14:bwMode="auto" r:id="rId231">
              <p14:nvContentPartPr>
                <p14:cNvPr id="336" name="Freihand 335">
                  <a:extLst>
                    <a:ext uri="{FF2B5EF4-FFF2-40B4-BE49-F238E27FC236}">
                      <a16:creationId xmlns:a16="http://schemas.microsoft.com/office/drawing/2014/main" id="{20C313D2-91A5-49A6-B3B4-89D4E2D5F9B4}"/>
                    </a:ext>
                  </a:extLst>
                </p14:cNvPr>
                <p14:cNvContentPartPr/>
                <p14:nvPr/>
              </p14:nvContentPartPr>
              <p14:xfrm>
                <a:off x="6880964" y="6018152"/>
                <a:ext cx="142920" cy="129240"/>
              </p14:xfrm>
            </p:contentPart>
          </mc:Choice>
          <mc:Fallback>
            <p:pic>
              <p:nvPicPr>
                <p:cNvPr id="336" name="Freihand 335">
                  <a:extLst>
                    <a:ext uri="{FF2B5EF4-FFF2-40B4-BE49-F238E27FC236}">
                      <a16:creationId xmlns:a16="http://schemas.microsoft.com/office/drawing/2014/main" id="{20C313D2-91A5-49A6-B3B4-89D4E2D5F9B4}"/>
                    </a:ext>
                  </a:extLst>
                </p:cNvPr>
                <p:cNvPicPr/>
                <p:nvPr/>
              </p:nvPicPr>
              <p:blipFill>
                <a:blip r:embed="rId232"/>
                <a:stretch>
                  <a:fillRect/>
                </a:stretch>
              </p:blipFill>
              <p:spPr>
                <a:xfrm>
                  <a:off x="6876644" y="6013832"/>
                  <a:ext cx="151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37" name="Freihand 336">
                  <a:extLst>
                    <a:ext uri="{FF2B5EF4-FFF2-40B4-BE49-F238E27FC236}">
                      <a16:creationId xmlns:a16="http://schemas.microsoft.com/office/drawing/2014/main" id="{A32174FF-E887-408B-916D-F92A83D09227}"/>
                    </a:ext>
                  </a:extLst>
                </p14:cNvPr>
                <p14:cNvContentPartPr/>
                <p14:nvPr/>
              </p14:nvContentPartPr>
              <p14:xfrm>
                <a:off x="6878084" y="6081872"/>
                <a:ext cx="145800" cy="17280"/>
              </p14:xfrm>
            </p:contentPart>
          </mc:Choice>
          <mc:Fallback>
            <p:pic>
              <p:nvPicPr>
                <p:cNvPr id="337" name="Freihand 336">
                  <a:extLst>
                    <a:ext uri="{FF2B5EF4-FFF2-40B4-BE49-F238E27FC236}">
                      <a16:creationId xmlns:a16="http://schemas.microsoft.com/office/drawing/2014/main" id="{A32174FF-E887-408B-916D-F92A83D09227}"/>
                    </a:ext>
                  </a:extLst>
                </p:cNvPr>
                <p:cNvPicPr/>
                <p:nvPr/>
              </p:nvPicPr>
              <p:blipFill>
                <a:blip r:embed="rId234"/>
                <a:stretch>
                  <a:fillRect/>
                </a:stretch>
              </p:blipFill>
              <p:spPr>
                <a:xfrm>
                  <a:off x="6873764" y="6077552"/>
                  <a:ext cx="154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38" name="Freihand 337">
                  <a:extLst>
                    <a:ext uri="{FF2B5EF4-FFF2-40B4-BE49-F238E27FC236}">
                      <a16:creationId xmlns:a16="http://schemas.microsoft.com/office/drawing/2014/main" id="{1F9EB4CB-79A9-4DD2-9DD3-6C8BA3DC1FCB}"/>
                    </a:ext>
                  </a:extLst>
                </p14:cNvPr>
                <p14:cNvContentPartPr/>
                <p14:nvPr/>
              </p14:nvContentPartPr>
              <p14:xfrm>
                <a:off x="6921284" y="6108872"/>
                <a:ext cx="301320" cy="57240"/>
              </p14:xfrm>
            </p:contentPart>
          </mc:Choice>
          <mc:Fallback>
            <p:pic>
              <p:nvPicPr>
                <p:cNvPr id="338" name="Freihand 337">
                  <a:extLst>
                    <a:ext uri="{FF2B5EF4-FFF2-40B4-BE49-F238E27FC236}">
                      <a16:creationId xmlns:a16="http://schemas.microsoft.com/office/drawing/2014/main" id="{1F9EB4CB-79A9-4DD2-9DD3-6C8BA3DC1FCB}"/>
                    </a:ext>
                  </a:extLst>
                </p:cNvPr>
                <p:cNvPicPr/>
                <p:nvPr/>
              </p:nvPicPr>
              <p:blipFill>
                <a:blip r:embed="rId236"/>
                <a:stretch>
                  <a:fillRect/>
                </a:stretch>
              </p:blipFill>
              <p:spPr>
                <a:xfrm>
                  <a:off x="6916964" y="6104552"/>
                  <a:ext cx="309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39" name="Freihand 338">
                  <a:extLst>
                    <a:ext uri="{FF2B5EF4-FFF2-40B4-BE49-F238E27FC236}">
                      <a16:creationId xmlns:a16="http://schemas.microsoft.com/office/drawing/2014/main" id="{565A562B-4D53-4068-99E8-3525DC6F6336}"/>
                    </a:ext>
                  </a:extLst>
                </p14:cNvPr>
                <p14:cNvContentPartPr/>
                <p14:nvPr/>
              </p14:nvContentPartPr>
              <p14:xfrm>
                <a:off x="7248884" y="6021392"/>
                <a:ext cx="360" cy="360"/>
              </p14:xfrm>
            </p:contentPart>
          </mc:Choice>
          <mc:Fallback>
            <p:pic>
              <p:nvPicPr>
                <p:cNvPr id="339" name="Freihand 338">
                  <a:extLst>
                    <a:ext uri="{FF2B5EF4-FFF2-40B4-BE49-F238E27FC236}">
                      <a16:creationId xmlns:a16="http://schemas.microsoft.com/office/drawing/2014/main" id="{565A562B-4D53-4068-99E8-3525DC6F6336}"/>
                    </a:ext>
                  </a:extLst>
                </p:cNvPr>
                <p:cNvPicPr/>
                <p:nvPr/>
              </p:nvPicPr>
              <p:blipFill>
                <a:blip r:embed="rId130"/>
                <a:stretch>
                  <a:fillRect/>
                </a:stretch>
              </p:blipFill>
              <p:spPr>
                <a:xfrm>
                  <a:off x="7244564" y="6017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40" name="Freihand 339">
                  <a:extLst>
                    <a:ext uri="{FF2B5EF4-FFF2-40B4-BE49-F238E27FC236}">
                      <a16:creationId xmlns:a16="http://schemas.microsoft.com/office/drawing/2014/main" id="{0BE15E0E-AE0C-4753-9F2E-E80A04449723}"/>
                    </a:ext>
                  </a:extLst>
                </p14:cNvPr>
                <p14:cNvContentPartPr/>
                <p14:nvPr/>
              </p14:nvContentPartPr>
              <p14:xfrm>
                <a:off x="7336004" y="5960192"/>
                <a:ext cx="171360" cy="189000"/>
              </p14:xfrm>
            </p:contentPart>
          </mc:Choice>
          <mc:Fallback>
            <p:pic>
              <p:nvPicPr>
                <p:cNvPr id="340" name="Freihand 339">
                  <a:extLst>
                    <a:ext uri="{FF2B5EF4-FFF2-40B4-BE49-F238E27FC236}">
                      <a16:creationId xmlns:a16="http://schemas.microsoft.com/office/drawing/2014/main" id="{0BE15E0E-AE0C-4753-9F2E-E80A04449723}"/>
                    </a:ext>
                  </a:extLst>
                </p:cNvPr>
                <p:cNvPicPr/>
                <p:nvPr/>
              </p:nvPicPr>
              <p:blipFill>
                <a:blip r:embed="rId239"/>
                <a:stretch>
                  <a:fillRect/>
                </a:stretch>
              </p:blipFill>
              <p:spPr>
                <a:xfrm>
                  <a:off x="7331684" y="5955872"/>
                  <a:ext cx="180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41" name="Freihand 340">
                  <a:extLst>
                    <a:ext uri="{FF2B5EF4-FFF2-40B4-BE49-F238E27FC236}">
                      <a16:creationId xmlns:a16="http://schemas.microsoft.com/office/drawing/2014/main" id="{BD44F288-F2A3-4E9B-A40A-935DB6F285D9}"/>
                    </a:ext>
                  </a:extLst>
                </p14:cNvPr>
                <p14:cNvContentPartPr/>
                <p14:nvPr/>
              </p14:nvContentPartPr>
              <p14:xfrm>
                <a:off x="7391084" y="6053792"/>
                <a:ext cx="444960" cy="64800"/>
              </p14:xfrm>
            </p:contentPart>
          </mc:Choice>
          <mc:Fallback>
            <p:pic>
              <p:nvPicPr>
                <p:cNvPr id="341" name="Freihand 340">
                  <a:extLst>
                    <a:ext uri="{FF2B5EF4-FFF2-40B4-BE49-F238E27FC236}">
                      <a16:creationId xmlns:a16="http://schemas.microsoft.com/office/drawing/2014/main" id="{BD44F288-F2A3-4E9B-A40A-935DB6F285D9}"/>
                    </a:ext>
                  </a:extLst>
                </p:cNvPr>
                <p:cNvPicPr/>
                <p:nvPr/>
              </p:nvPicPr>
              <p:blipFill>
                <a:blip r:embed="rId241"/>
                <a:stretch>
                  <a:fillRect/>
                </a:stretch>
              </p:blipFill>
              <p:spPr>
                <a:xfrm>
                  <a:off x="7386764" y="6049472"/>
                  <a:ext cx="453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42" name="Freihand 341">
                  <a:extLst>
                    <a:ext uri="{FF2B5EF4-FFF2-40B4-BE49-F238E27FC236}">
                      <a16:creationId xmlns:a16="http://schemas.microsoft.com/office/drawing/2014/main" id="{66C2DEFE-C6BA-46C4-A3B9-16811D644F2B}"/>
                    </a:ext>
                  </a:extLst>
                </p14:cNvPr>
                <p14:cNvContentPartPr/>
                <p14:nvPr/>
              </p14:nvContentPartPr>
              <p14:xfrm>
                <a:off x="7899404" y="6043352"/>
                <a:ext cx="240120" cy="62640"/>
              </p14:xfrm>
            </p:contentPart>
          </mc:Choice>
          <mc:Fallback>
            <p:pic>
              <p:nvPicPr>
                <p:cNvPr id="342" name="Freihand 341">
                  <a:extLst>
                    <a:ext uri="{FF2B5EF4-FFF2-40B4-BE49-F238E27FC236}">
                      <a16:creationId xmlns:a16="http://schemas.microsoft.com/office/drawing/2014/main" id="{66C2DEFE-C6BA-46C4-A3B9-16811D644F2B}"/>
                    </a:ext>
                  </a:extLst>
                </p:cNvPr>
                <p:cNvPicPr/>
                <p:nvPr/>
              </p:nvPicPr>
              <p:blipFill>
                <a:blip r:embed="rId243"/>
                <a:stretch>
                  <a:fillRect/>
                </a:stretch>
              </p:blipFill>
              <p:spPr>
                <a:xfrm>
                  <a:off x="7895084" y="6039032"/>
                  <a:ext cx="248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43" name="Freihand 342">
                  <a:extLst>
                    <a:ext uri="{FF2B5EF4-FFF2-40B4-BE49-F238E27FC236}">
                      <a16:creationId xmlns:a16="http://schemas.microsoft.com/office/drawing/2014/main" id="{21D60178-EBA8-4371-BF0B-58DB36D34720}"/>
                    </a:ext>
                  </a:extLst>
                </p14:cNvPr>
                <p14:cNvContentPartPr/>
                <p14:nvPr/>
              </p14:nvContentPartPr>
              <p14:xfrm>
                <a:off x="8161484" y="6034352"/>
                <a:ext cx="187560" cy="68760"/>
              </p14:xfrm>
            </p:contentPart>
          </mc:Choice>
          <mc:Fallback>
            <p:pic>
              <p:nvPicPr>
                <p:cNvPr id="343" name="Freihand 342">
                  <a:extLst>
                    <a:ext uri="{FF2B5EF4-FFF2-40B4-BE49-F238E27FC236}">
                      <a16:creationId xmlns:a16="http://schemas.microsoft.com/office/drawing/2014/main" id="{21D60178-EBA8-4371-BF0B-58DB36D34720}"/>
                    </a:ext>
                  </a:extLst>
                </p:cNvPr>
                <p:cNvPicPr/>
                <p:nvPr/>
              </p:nvPicPr>
              <p:blipFill>
                <a:blip r:embed="rId245"/>
                <a:stretch>
                  <a:fillRect/>
                </a:stretch>
              </p:blipFill>
              <p:spPr>
                <a:xfrm>
                  <a:off x="8157164" y="6030032"/>
                  <a:ext cx="196200" cy="77400"/>
                </a:xfrm>
                <a:prstGeom prst="rect">
                  <a:avLst/>
                </a:prstGeom>
              </p:spPr>
            </p:pic>
          </mc:Fallback>
        </mc:AlternateContent>
      </p:grpSp>
      <p:grpSp>
        <p:nvGrpSpPr>
          <p:cNvPr id="352" name="Gruppieren 351">
            <a:extLst>
              <a:ext uri="{FF2B5EF4-FFF2-40B4-BE49-F238E27FC236}">
                <a16:creationId xmlns:a16="http://schemas.microsoft.com/office/drawing/2014/main" id="{FC17CD5D-1342-4D7F-B736-FB05AB3685FB}"/>
              </a:ext>
            </a:extLst>
          </p:cNvPr>
          <p:cNvGrpSpPr/>
          <p:nvPr/>
        </p:nvGrpSpPr>
        <p:grpSpPr>
          <a:xfrm>
            <a:off x="2147324" y="6435392"/>
            <a:ext cx="440280" cy="309960"/>
            <a:chOff x="2147324" y="6435392"/>
            <a:chExt cx="440280" cy="309960"/>
          </a:xfrm>
        </p:grpSpPr>
        <mc:AlternateContent xmlns:mc="http://schemas.openxmlformats.org/markup-compatibility/2006">
          <mc:Choice xmlns:p14="http://schemas.microsoft.com/office/powerpoint/2010/main" Requires="p14">
            <p:contentPart p14:bwMode="auto" r:id="rId246">
              <p14:nvContentPartPr>
                <p14:cNvPr id="346" name="Freihand 345">
                  <a:extLst>
                    <a:ext uri="{FF2B5EF4-FFF2-40B4-BE49-F238E27FC236}">
                      <a16:creationId xmlns:a16="http://schemas.microsoft.com/office/drawing/2014/main" id="{931ADDBC-1680-4CBA-81AA-EFBC8C030190}"/>
                    </a:ext>
                  </a:extLst>
                </p14:cNvPr>
                <p14:cNvContentPartPr/>
                <p14:nvPr/>
              </p14:nvContentPartPr>
              <p14:xfrm>
                <a:off x="2147324" y="6550952"/>
                <a:ext cx="145440" cy="101880"/>
              </p14:xfrm>
            </p:contentPart>
          </mc:Choice>
          <mc:Fallback>
            <p:pic>
              <p:nvPicPr>
                <p:cNvPr id="346" name="Freihand 345">
                  <a:extLst>
                    <a:ext uri="{FF2B5EF4-FFF2-40B4-BE49-F238E27FC236}">
                      <a16:creationId xmlns:a16="http://schemas.microsoft.com/office/drawing/2014/main" id="{931ADDBC-1680-4CBA-81AA-EFBC8C030190}"/>
                    </a:ext>
                  </a:extLst>
                </p:cNvPr>
                <p:cNvPicPr/>
                <p:nvPr/>
              </p:nvPicPr>
              <p:blipFill>
                <a:blip r:embed="rId247"/>
                <a:stretch>
                  <a:fillRect/>
                </a:stretch>
              </p:blipFill>
              <p:spPr>
                <a:xfrm>
                  <a:off x="2143004" y="6546632"/>
                  <a:ext cx="154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347" name="Freihand 346">
                  <a:extLst>
                    <a:ext uri="{FF2B5EF4-FFF2-40B4-BE49-F238E27FC236}">
                      <a16:creationId xmlns:a16="http://schemas.microsoft.com/office/drawing/2014/main" id="{C040A254-22A3-4478-B2D2-A1BCBA5A57BE}"/>
                    </a:ext>
                  </a:extLst>
                </p14:cNvPr>
                <p14:cNvContentPartPr/>
                <p14:nvPr/>
              </p14:nvContentPartPr>
              <p14:xfrm>
                <a:off x="2218604" y="6558872"/>
                <a:ext cx="96840" cy="186480"/>
              </p14:xfrm>
            </p:contentPart>
          </mc:Choice>
          <mc:Fallback>
            <p:pic>
              <p:nvPicPr>
                <p:cNvPr id="347" name="Freihand 346">
                  <a:extLst>
                    <a:ext uri="{FF2B5EF4-FFF2-40B4-BE49-F238E27FC236}">
                      <a16:creationId xmlns:a16="http://schemas.microsoft.com/office/drawing/2014/main" id="{C040A254-22A3-4478-B2D2-A1BCBA5A57BE}"/>
                    </a:ext>
                  </a:extLst>
                </p:cNvPr>
                <p:cNvPicPr/>
                <p:nvPr/>
              </p:nvPicPr>
              <p:blipFill>
                <a:blip r:embed="rId249"/>
                <a:stretch>
                  <a:fillRect/>
                </a:stretch>
              </p:blipFill>
              <p:spPr>
                <a:xfrm>
                  <a:off x="2214284" y="6554552"/>
                  <a:ext cx="1054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49" name="Freihand 348">
                  <a:extLst>
                    <a:ext uri="{FF2B5EF4-FFF2-40B4-BE49-F238E27FC236}">
                      <a16:creationId xmlns:a16="http://schemas.microsoft.com/office/drawing/2014/main" id="{8A6E7E2D-C9E7-40AA-9081-6EBEBA3B3829}"/>
                    </a:ext>
                  </a:extLst>
                </p14:cNvPr>
                <p14:cNvContentPartPr/>
                <p14:nvPr/>
              </p14:nvContentPartPr>
              <p14:xfrm>
                <a:off x="2461244" y="6548792"/>
                <a:ext cx="22680" cy="147240"/>
              </p14:xfrm>
            </p:contentPart>
          </mc:Choice>
          <mc:Fallback>
            <p:pic>
              <p:nvPicPr>
                <p:cNvPr id="349" name="Freihand 348">
                  <a:extLst>
                    <a:ext uri="{FF2B5EF4-FFF2-40B4-BE49-F238E27FC236}">
                      <a16:creationId xmlns:a16="http://schemas.microsoft.com/office/drawing/2014/main" id="{8A6E7E2D-C9E7-40AA-9081-6EBEBA3B3829}"/>
                    </a:ext>
                  </a:extLst>
                </p:cNvPr>
                <p:cNvPicPr/>
                <p:nvPr/>
              </p:nvPicPr>
              <p:blipFill>
                <a:blip r:embed="rId251"/>
                <a:stretch>
                  <a:fillRect/>
                </a:stretch>
              </p:blipFill>
              <p:spPr>
                <a:xfrm>
                  <a:off x="2456924" y="6544472"/>
                  <a:ext cx="313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51" name="Freihand 350">
                  <a:extLst>
                    <a:ext uri="{FF2B5EF4-FFF2-40B4-BE49-F238E27FC236}">
                      <a16:creationId xmlns:a16="http://schemas.microsoft.com/office/drawing/2014/main" id="{38D78A0A-4C87-4863-8BC6-8B91D592B8B2}"/>
                    </a:ext>
                  </a:extLst>
                </p14:cNvPr>
                <p14:cNvContentPartPr/>
                <p14:nvPr/>
              </p14:nvContentPartPr>
              <p14:xfrm>
                <a:off x="2388164" y="6435392"/>
                <a:ext cx="199440" cy="144360"/>
              </p14:xfrm>
            </p:contentPart>
          </mc:Choice>
          <mc:Fallback>
            <p:pic>
              <p:nvPicPr>
                <p:cNvPr id="351" name="Freihand 350">
                  <a:extLst>
                    <a:ext uri="{FF2B5EF4-FFF2-40B4-BE49-F238E27FC236}">
                      <a16:creationId xmlns:a16="http://schemas.microsoft.com/office/drawing/2014/main" id="{38D78A0A-4C87-4863-8BC6-8B91D592B8B2}"/>
                    </a:ext>
                  </a:extLst>
                </p:cNvPr>
                <p:cNvPicPr/>
                <p:nvPr/>
              </p:nvPicPr>
              <p:blipFill>
                <a:blip r:embed="rId253"/>
                <a:stretch>
                  <a:fillRect/>
                </a:stretch>
              </p:blipFill>
              <p:spPr>
                <a:xfrm>
                  <a:off x="2383844" y="6431072"/>
                  <a:ext cx="208080" cy="153000"/>
                </a:xfrm>
                <a:prstGeom prst="rect">
                  <a:avLst/>
                </a:prstGeom>
              </p:spPr>
            </p:pic>
          </mc:Fallback>
        </mc:AlternateContent>
      </p:grpSp>
      <p:grpSp>
        <p:nvGrpSpPr>
          <p:cNvPr id="445" name="Gruppieren 444">
            <a:extLst>
              <a:ext uri="{FF2B5EF4-FFF2-40B4-BE49-F238E27FC236}">
                <a16:creationId xmlns:a16="http://schemas.microsoft.com/office/drawing/2014/main" id="{EFB40E92-0E5E-4947-8902-DE69ABE8E290}"/>
              </a:ext>
            </a:extLst>
          </p:cNvPr>
          <p:cNvGrpSpPr/>
          <p:nvPr/>
        </p:nvGrpSpPr>
        <p:grpSpPr>
          <a:xfrm>
            <a:off x="2297501" y="504032"/>
            <a:ext cx="9908280" cy="4546440"/>
            <a:chOff x="2297501" y="504032"/>
            <a:chExt cx="9908280" cy="4546440"/>
          </a:xfrm>
        </p:grpSpPr>
        <mc:AlternateContent xmlns:mc="http://schemas.openxmlformats.org/markup-compatibility/2006">
          <mc:Choice xmlns:p14="http://schemas.microsoft.com/office/powerpoint/2010/main" Requires="p14">
            <p:contentPart p14:bwMode="auto" r:id="rId254">
              <p14:nvContentPartPr>
                <p14:cNvPr id="72" name="Freihand 71">
                  <a:extLst>
                    <a:ext uri="{FF2B5EF4-FFF2-40B4-BE49-F238E27FC236}">
                      <a16:creationId xmlns:a16="http://schemas.microsoft.com/office/drawing/2014/main" id="{DDC34B31-7A6F-48A5-B822-8A4EBD158DC5}"/>
                    </a:ext>
                  </a:extLst>
                </p14:cNvPr>
                <p14:cNvContentPartPr/>
                <p14:nvPr/>
              </p14:nvContentPartPr>
              <p14:xfrm>
                <a:off x="2411621" y="1904072"/>
                <a:ext cx="3425040" cy="2328120"/>
              </p14:xfrm>
            </p:contentPart>
          </mc:Choice>
          <mc:Fallback>
            <p:pic>
              <p:nvPicPr>
                <p:cNvPr id="72" name="Freihand 71">
                  <a:extLst>
                    <a:ext uri="{FF2B5EF4-FFF2-40B4-BE49-F238E27FC236}">
                      <a16:creationId xmlns:a16="http://schemas.microsoft.com/office/drawing/2014/main" id="{DDC34B31-7A6F-48A5-B822-8A4EBD158DC5}"/>
                    </a:ext>
                  </a:extLst>
                </p:cNvPr>
                <p:cNvPicPr/>
                <p:nvPr/>
              </p:nvPicPr>
              <p:blipFill>
                <a:blip r:embed="rId255"/>
                <a:stretch>
                  <a:fillRect/>
                </a:stretch>
              </p:blipFill>
              <p:spPr>
                <a:xfrm>
                  <a:off x="2407301" y="1899752"/>
                  <a:ext cx="3433680" cy="2336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73" name="Freihand 72">
                  <a:extLst>
                    <a:ext uri="{FF2B5EF4-FFF2-40B4-BE49-F238E27FC236}">
                      <a16:creationId xmlns:a16="http://schemas.microsoft.com/office/drawing/2014/main" id="{6A5E5A69-FD5A-41F3-8B92-5F224A1A01D9}"/>
                    </a:ext>
                  </a:extLst>
                </p14:cNvPr>
                <p14:cNvContentPartPr/>
                <p14:nvPr/>
              </p14:nvContentPartPr>
              <p14:xfrm>
                <a:off x="5912621" y="1739552"/>
                <a:ext cx="208440" cy="229320"/>
              </p14:xfrm>
            </p:contentPart>
          </mc:Choice>
          <mc:Fallback>
            <p:pic>
              <p:nvPicPr>
                <p:cNvPr id="73" name="Freihand 72">
                  <a:extLst>
                    <a:ext uri="{FF2B5EF4-FFF2-40B4-BE49-F238E27FC236}">
                      <a16:creationId xmlns:a16="http://schemas.microsoft.com/office/drawing/2014/main" id="{6A5E5A69-FD5A-41F3-8B92-5F224A1A01D9}"/>
                    </a:ext>
                  </a:extLst>
                </p:cNvPr>
                <p:cNvPicPr/>
                <p:nvPr/>
              </p:nvPicPr>
              <p:blipFill>
                <a:blip r:embed="rId257"/>
                <a:stretch>
                  <a:fillRect/>
                </a:stretch>
              </p:blipFill>
              <p:spPr>
                <a:xfrm>
                  <a:off x="5908301" y="1735232"/>
                  <a:ext cx="217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74" name="Freihand 73">
                  <a:extLst>
                    <a:ext uri="{FF2B5EF4-FFF2-40B4-BE49-F238E27FC236}">
                      <a16:creationId xmlns:a16="http://schemas.microsoft.com/office/drawing/2014/main" id="{FA508FF6-8374-4765-882E-68B0E6B3CAA2}"/>
                    </a:ext>
                  </a:extLst>
                </p14:cNvPr>
                <p14:cNvContentPartPr/>
                <p14:nvPr/>
              </p14:nvContentPartPr>
              <p14:xfrm>
                <a:off x="6144101" y="1689512"/>
                <a:ext cx="140760" cy="154440"/>
              </p14:xfrm>
            </p:contentPart>
          </mc:Choice>
          <mc:Fallback>
            <p:pic>
              <p:nvPicPr>
                <p:cNvPr id="74" name="Freihand 73">
                  <a:extLst>
                    <a:ext uri="{FF2B5EF4-FFF2-40B4-BE49-F238E27FC236}">
                      <a16:creationId xmlns:a16="http://schemas.microsoft.com/office/drawing/2014/main" id="{FA508FF6-8374-4765-882E-68B0E6B3CAA2}"/>
                    </a:ext>
                  </a:extLst>
                </p:cNvPr>
                <p:cNvPicPr/>
                <p:nvPr/>
              </p:nvPicPr>
              <p:blipFill>
                <a:blip r:embed="rId259"/>
                <a:stretch>
                  <a:fillRect/>
                </a:stretch>
              </p:blipFill>
              <p:spPr>
                <a:xfrm>
                  <a:off x="6139781" y="1685192"/>
                  <a:ext cx="149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75" name="Freihand 74">
                  <a:extLst>
                    <a:ext uri="{FF2B5EF4-FFF2-40B4-BE49-F238E27FC236}">
                      <a16:creationId xmlns:a16="http://schemas.microsoft.com/office/drawing/2014/main" id="{C19D58D5-5E76-4B36-B0CA-D3A06E3F9B79}"/>
                    </a:ext>
                  </a:extLst>
                </p14:cNvPr>
                <p14:cNvContentPartPr/>
                <p14:nvPr/>
              </p14:nvContentPartPr>
              <p14:xfrm>
                <a:off x="6387821" y="1597712"/>
                <a:ext cx="129960" cy="284040"/>
              </p14:xfrm>
            </p:contentPart>
          </mc:Choice>
          <mc:Fallback>
            <p:pic>
              <p:nvPicPr>
                <p:cNvPr id="75" name="Freihand 74">
                  <a:extLst>
                    <a:ext uri="{FF2B5EF4-FFF2-40B4-BE49-F238E27FC236}">
                      <a16:creationId xmlns:a16="http://schemas.microsoft.com/office/drawing/2014/main" id="{C19D58D5-5E76-4B36-B0CA-D3A06E3F9B79}"/>
                    </a:ext>
                  </a:extLst>
                </p:cNvPr>
                <p:cNvPicPr/>
                <p:nvPr/>
              </p:nvPicPr>
              <p:blipFill>
                <a:blip r:embed="rId261"/>
                <a:stretch>
                  <a:fillRect/>
                </a:stretch>
              </p:blipFill>
              <p:spPr>
                <a:xfrm>
                  <a:off x="6383501" y="1593392"/>
                  <a:ext cx="1386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6" name="Freihand 75">
                  <a:extLst>
                    <a:ext uri="{FF2B5EF4-FFF2-40B4-BE49-F238E27FC236}">
                      <a16:creationId xmlns:a16="http://schemas.microsoft.com/office/drawing/2014/main" id="{8ADE35C2-7DBE-4FDF-A0BA-D88980E1091D}"/>
                    </a:ext>
                  </a:extLst>
                </p14:cNvPr>
                <p14:cNvContentPartPr/>
                <p14:nvPr/>
              </p14:nvContentPartPr>
              <p14:xfrm>
                <a:off x="6568181" y="1622192"/>
                <a:ext cx="131760" cy="151920"/>
              </p14:xfrm>
            </p:contentPart>
          </mc:Choice>
          <mc:Fallback>
            <p:pic>
              <p:nvPicPr>
                <p:cNvPr id="76" name="Freihand 75">
                  <a:extLst>
                    <a:ext uri="{FF2B5EF4-FFF2-40B4-BE49-F238E27FC236}">
                      <a16:creationId xmlns:a16="http://schemas.microsoft.com/office/drawing/2014/main" id="{8ADE35C2-7DBE-4FDF-A0BA-D88980E1091D}"/>
                    </a:ext>
                  </a:extLst>
                </p:cNvPr>
                <p:cNvPicPr/>
                <p:nvPr/>
              </p:nvPicPr>
              <p:blipFill>
                <a:blip r:embed="rId263"/>
                <a:stretch>
                  <a:fillRect/>
                </a:stretch>
              </p:blipFill>
              <p:spPr>
                <a:xfrm>
                  <a:off x="6563861" y="1617872"/>
                  <a:ext cx="1404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7" name="Freihand 76">
                  <a:extLst>
                    <a:ext uri="{FF2B5EF4-FFF2-40B4-BE49-F238E27FC236}">
                      <a16:creationId xmlns:a16="http://schemas.microsoft.com/office/drawing/2014/main" id="{A7BC4AE3-0BBC-4239-A6EC-101759B3F456}"/>
                    </a:ext>
                  </a:extLst>
                </p14:cNvPr>
                <p14:cNvContentPartPr/>
                <p14:nvPr/>
              </p14:nvContentPartPr>
              <p14:xfrm>
                <a:off x="6715061" y="1712552"/>
                <a:ext cx="140040" cy="138960"/>
              </p14:xfrm>
            </p:contentPart>
          </mc:Choice>
          <mc:Fallback>
            <p:pic>
              <p:nvPicPr>
                <p:cNvPr id="77" name="Freihand 76">
                  <a:extLst>
                    <a:ext uri="{FF2B5EF4-FFF2-40B4-BE49-F238E27FC236}">
                      <a16:creationId xmlns:a16="http://schemas.microsoft.com/office/drawing/2014/main" id="{A7BC4AE3-0BBC-4239-A6EC-101759B3F456}"/>
                    </a:ext>
                  </a:extLst>
                </p:cNvPr>
                <p:cNvPicPr/>
                <p:nvPr/>
              </p:nvPicPr>
              <p:blipFill>
                <a:blip r:embed="rId265"/>
                <a:stretch>
                  <a:fillRect/>
                </a:stretch>
              </p:blipFill>
              <p:spPr>
                <a:xfrm>
                  <a:off x="6710741" y="1708232"/>
                  <a:ext cx="148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8" name="Freihand 77">
                  <a:extLst>
                    <a:ext uri="{FF2B5EF4-FFF2-40B4-BE49-F238E27FC236}">
                      <a16:creationId xmlns:a16="http://schemas.microsoft.com/office/drawing/2014/main" id="{49239E2E-7419-485E-859E-A03166E08B86}"/>
                    </a:ext>
                  </a:extLst>
                </p14:cNvPr>
                <p14:cNvContentPartPr/>
                <p14:nvPr/>
              </p14:nvContentPartPr>
              <p14:xfrm>
                <a:off x="6785981" y="1590152"/>
                <a:ext cx="146160" cy="342360"/>
              </p14:xfrm>
            </p:contentPart>
          </mc:Choice>
          <mc:Fallback>
            <p:pic>
              <p:nvPicPr>
                <p:cNvPr id="78" name="Freihand 77">
                  <a:extLst>
                    <a:ext uri="{FF2B5EF4-FFF2-40B4-BE49-F238E27FC236}">
                      <a16:creationId xmlns:a16="http://schemas.microsoft.com/office/drawing/2014/main" id="{49239E2E-7419-485E-859E-A03166E08B86}"/>
                    </a:ext>
                  </a:extLst>
                </p:cNvPr>
                <p:cNvPicPr/>
                <p:nvPr/>
              </p:nvPicPr>
              <p:blipFill>
                <a:blip r:embed="rId267"/>
                <a:stretch>
                  <a:fillRect/>
                </a:stretch>
              </p:blipFill>
              <p:spPr>
                <a:xfrm>
                  <a:off x="6781661" y="1585832"/>
                  <a:ext cx="1548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1" name="Freihand 150">
                  <a:extLst>
                    <a:ext uri="{FF2B5EF4-FFF2-40B4-BE49-F238E27FC236}">
                      <a16:creationId xmlns:a16="http://schemas.microsoft.com/office/drawing/2014/main" id="{CD33334F-840B-4E23-93F5-1BFEF39D5A15}"/>
                    </a:ext>
                  </a:extLst>
                </p14:cNvPr>
                <p14:cNvContentPartPr/>
                <p14:nvPr/>
              </p14:nvContentPartPr>
              <p14:xfrm>
                <a:off x="2297501" y="3107192"/>
                <a:ext cx="1049400" cy="63360"/>
              </p14:xfrm>
            </p:contentPart>
          </mc:Choice>
          <mc:Fallback>
            <p:pic>
              <p:nvPicPr>
                <p:cNvPr id="151" name="Freihand 150">
                  <a:extLst>
                    <a:ext uri="{FF2B5EF4-FFF2-40B4-BE49-F238E27FC236}">
                      <a16:creationId xmlns:a16="http://schemas.microsoft.com/office/drawing/2014/main" id="{CD33334F-840B-4E23-93F5-1BFEF39D5A15}"/>
                    </a:ext>
                  </a:extLst>
                </p:cNvPr>
                <p:cNvPicPr/>
                <p:nvPr/>
              </p:nvPicPr>
              <p:blipFill>
                <a:blip r:embed="rId269"/>
                <a:stretch>
                  <a:fillRect/>
                </a:stretch>
              </p:blipFill>
              <p:spPr>
                <a:xfrm>
                  <a:off x="2293181" y="3102872"/>
                  <a:ext cx="1058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2" name="Freihand 151">
                  <a:extLst>
                    <a:ext uri="{FF2B5EF4-FFF2-40B4-BE49-F238E27FC236}">
                      <a16:creationId xmlns:a16="http://schemas.microsoft.com/office/drawing/2014/main" id="{3356D220-0AD7-4463-8E5A-33EE0AFBDE6D}"/>
                    </a:ext>
                  </a:extLst>
                </p14:cNvPr>
                <p14:cNvContentPartPr/>
                <p14:nvPr/>
              </p14:nvContentPartPr>
              <p14:xfrm>
                <a:off x="3604301" y="3099272"/>
                <a:ext cx="274320" cy="17640"/>
              </p14:xfrm>
            </p:contentPart>
          </mc:Choice>
          <mc:Fallback>
            <p:pic>
              <p:nvPicPr>
                <p:cNvPr id="152" name="Freihand 151">
                  <a:extLst>
                    <a:ext uri="{FF2B5EF4-FFF2-40B4-BE49-F238E27FC236}">
                      <a16:creationId xmlns:a16="http://schemas.microsoft.com/office/drawing/2014/main" id="{3356D220-0AD7-4463-8E5A-33EE0AFBDE6D}"/>
                    </a:ext>
                  </a:extLst>
                </p:cNvPr>
                <p:cNvPicPr/>
                <p:nvPr/>
              </p:nvPicPr>
              <p:blipFill>
                <a:blip r:embed="rId271"/>
                <a:stretch>
                  <a:fillRect/>
                </a:stretch>
              </p:blipFill>
              <p:spPr>
                <a:xfrm>
                  <a:off x="3599981" y="3094952"/>
                  <a:ext cx="2829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0" name="Freihand 159">
                  <a:extLst>
                    <a:ext uri="{FF2B5EF4-FFF2-40B4-BE49-F238E27FC236}">
                      <a16:creationId xmlns:a16="http://schemas.microsoft.com/office/drawing/2014/main" id="{82B85341-C746-4AC2-8D28-971EC7CF2FF0}"/>
                    </a:ext>
                  </a:extLst>
                </p14:cNvPr>
                <p14:cNvContentPartPr/>
                <p14:nvPr/>
              </p14:nvContentPartPr>
              <p14:xfrm>
                <a:off x="3976541" y="3144992"/>
                <a:ext cx="33120" cy="199080"/>
              </p14:xfrm>
            </p:contentPart>
          </mc:Choice>
          <mc:Fallback>
            <p:pic>
              <p:nvPicPr>
                <p:cNvPr id="160" name="Freihand 159">
                  <a:extLst>
                    <a:ext uri="{FF2B5EF4-FFF2-40B4-BE49-F238E27FC236}">
                      <a16:creationId xmlns:a16="http://schemas.microsoft.com/office/drawing/2014/main" id="{82B85341-C746-4AC2-8D28-971EC7CF2FF0}"/>
                    </a:ext>
                  </a:extLst>
                </p:cNvPr>
                <p:cNvPicPr/>
                <p:nvPr/>
              </p:nvPicPr>
              <p:blipFill>
                <a:blip r:embed="rId273"/>
                <a:stretch>
                  <a:fillRect/>
                </a:stretch>
              </p:blipFill>
              <p:spPr>
                <a:xfrm>
                  <a:off x="3972221" y="3140672"/>
                  <a:ext cx="417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5" name="Freihand 34">
                  <a:extLst>
                    <a:ext uri="{FF2B5EF4-FFF2-40B4-BE49-F238E27FC236}">
                      <a16:creationId xmlns:a16="http://schemas.microsoft.com/office/drawing/2014/main" id="{E1071622-EDBE-488C-B1A4-4C2F57DE74B7}"/>
                    </a:ext>
                  </a:extLst>
                </p14:cNvPr>
                <p14:cNvContentPartPr/>
                <p14:nvPr/>
              </p14:nvContentPartPr>
              <p14:xfrm>
                <a:off x="8137421" y="934232"/>
                <a:ext cx="251640" cy="38520"/>
              </p14:xfrm>
            </p:contentPart>
          </mc:Choice>
          <mc:Fallback>
            <p:pic>
              <p:nvPicPr>
                <p:cNvPr id="35" name="Freihand 34">
                  <a:extLst>
                    <a:ext uri="{FF2B5EF4-FFF2-40B4-BE49-F238E27FC236}">
                      <a16:creationId xmlns:a16="http://schemas.microsoft.com/office/drawing/2014/main" id="{E1071622-EDBE-488C-B1A4-4C2F57DE74B7}"/>
                    </a:ext>
                  </a:extLst>
                </p:cNvPr>
                <p:cNvPicPr/>
                <p:nvPr/>
              </p:nvPicPr>
              <p:blipFill>
                <a:blip r:embed="rId275"/>
                <a:stretch>
                  <a:fillRect/>
                </a:stretch>
              </p:blipFill>
              <p:spPr>
                <a:xfrm>
                  <a:off x="8133101" y="929912"/>
                  <a:ext cx="260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6" name="Freihand 35">
                  <a:extLst>
                    <a:ext uri="{FF2B5EF4-FFF2-40B4-BE49-F238E27FC236}">
                      <a16:creationId xmlns:a16="http://schemas.microsoft.com/office/drawing/2014/main" id="{93B4FCBA-AFEE-458B-8738-D29CF3006446}"/>
                    </a:ext>
                  </a:extLst>
                </p14:cNvPr>
                <p14:cNvContentPartPr/>
                <p14:nvPr/>
              </p14:nvContentPartPr>
              <p14:xfrm>
                <a:off x="8341901" y="858992"/>
                <a:ext cx="123480" cy="205920"/>
              </p14:xfrm>
            </p:contentPart>
          </mc:Choice>
          <mc:Fallback>
            <p:pic>
              <p:nvPicPr>
                <p:cNvPr id="36" name="Freihand 35">
                  <a:extLst>
                    <a:ext uri="{FF2B5EF4-FFF2-40B4-BE49-F238E27FC236}">
                      <a16:creationId xmlns:a16="http://schemas.microsoft.com/office/drawing/2014/main" id="{93B4FCBA-AFEE-458B-8738-D29CF3006446}"/>
                    </a:ext>
                  </a:extLst>
                </p:cNvPr>
                <p:cNvPicPr/>
                <p:nvPr/>
              </p:nvPicPr>
              <p:blipFill>
                <a:blip r:embed="rId277"/>
                <a:stretch>
                  <a:fillRect/>
                </a:stretch>
              </p:blipFill>
              <p:spPr>
                <a:xfrm>
                  <a:off x="8337581" y="854672"/>
                  <a:ext cx="1321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8" name="Freihand 37">
                  <a:extLst>
                    <a:ext uri="{FF2B5EF4-FFF2-40B4-BE49-F238E27FC236}">
                      <a16:creationId xmlns:a16="http://schemas.microsoft.com/office/drawing/2014/main" id="{FFF2BD24-3932-4C4E-8A04-FD90F0482486}"/>
                    </a:ext>
                  </a:extLst>
                </p14:cNvPr>
                <p14:cNvContentPartPr/>
                <p14:nvPr/>
              </p14:nvContentPartPr>
              <p14:xfrm>
                <a:off x="8683901" y="820472"/>
                <a:ext cx="22680" cy="137880"/>
              </p14:xfrm>
            </p:contentPart>
          </mc:Choice>
          <mc:Fallback>
            <p:pic>
              <p:nvPicPr>
                <p:cNvPr id="38" name="Freihand 37">
                  <a:extLst>
                    <a:ext uri="{FF2B5EF4-FFF2-40B4-BE49-F238E27FC236}">
                      <a16:creationId xmlns:a16="http://schemas.microsoft.com/office/drawing/2014/main" id="{FFF2BD24-3932-4C4E-8A04-FD90F0482486}"/>
                    </a:ext>
                  </a:extLst>
                </p:cNvPr>
                <p:cNvPicPr/>
                <p:nvPr/>
              </p:nvPicPr>
              <p:blipFill>
                <a:blip r:embed="rId279"/>
                <a:stretch>
                  <a:fillRect/>
                </a:stretch>
              </p:blipFill>
              <p:spPr>
                <a:xfrm>
                  <a:off x="8679581" y="816152"/>
                  <a:ext cx="313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0" name="Freihand 39">
                  <a:extLst>
                    <a:ext uri="{FF2B5EF4-FFF2-40B4-BE49-F238E27FC236}">
                      <a16:creationId xmlns:a16="http://schemas.microsoft.com/office/drawing/2014/main" id="{A885A007-63AC-435C-A8F7-8A8ADE4A6513}"/>
                    </a:ext>
                  </a:extLst>
                </p14:cNvPr>
                <p14:cNvContentPartPr/>
                <p14:nvPr/>
              </p14:nvContentPartPr>
              <p14:xfrm>
                <a:off x="8647181" y="876632"/>
                <a:ext cx="111600" cy="11880"/>
              </p14:xfrm>
            </p:contentPart>
          </mc:Choice>
          <mc:Fallback>
            <p:pic>
              <p:nvPicPr>
                <p:cNvPr id="40" name="Freihand 39">
                  <a:extLst>
                    <a:ext uri="{FF2B5EF4-FFF2-40B4-BE49-F238E27FC236}">
                      <a16:creationId xmlns:a16="http://schemas.microsoft.com/office/drawing/2014/main" id="{A885A007-63AC-435C-A8F7-8A8ADE4A6513}"/>
                    </a:ext>
                  </a:extLst>
                </p:cNvPr>
                <p:cNvPicPr/>
                <p:nvPr/>
              </p:nvPicPr>
              <p:blipFill>
                <a:blip r:embed="rId281"/>
                <a:stretch>
                  <a:fillRect/>
                </a:stretch>
              </p:blipFill>
              <p:spPr>
                <a:xfrm>
                  <a:off x="8642861" y="872312"/>
                  <a:ext cx="1202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1" name="Freihand 40">
                  <a:extLst>
                    <a:ext uri="{FF2B5EF4-FFF2-40B4-BE49-F238E27FC236}">
                      <a16:creationId xmlns:a16="http://schemas.microsoft.com/office/drawing/2014/main" id="{34C2352A-957A-4BB3-B8BB-8088BF8DD6D7}"/>
                    </a:ext>
                  </a:extLst>
                </p14:cNvPr>
                <p14:cNvContentPartPr/>
                <p14:nvPr/>
              </p14:nvContentPartPr>
              <p14:xfrm>
                <a:off x="8872901" y="745232"/>
                <a:ext cx="94320" cy="147960"/>
              </p14:xfrm>
            </p:contentPart>
          </mc:Choice>
          <mc:Fallback>
            <p:pic>
              <p:nvPicPr>
                <p:cNvPr id="41" name="Freihand 40">
                  <a:extLst>
                    <a:ext uri="{FF2B5EF4-FFF2-40B4-BE49-F238E27FC236}">
                      <a16:creationId xmlns:a16="http://schemas.microsoft.com/office/drawing/2014/main" id="{34C2352A-957A-4BB3-B8BB-8088BF8DD6D7}"/>
                    </a:ext>
                  </a:extLst>
                </p:cNvPr>
                <p:cNvPicPr/>
                <p:nvPr/>
              </p:nvPicPr>
              <p:blipFill>
                <a:blip r:embed="rId283"/>
                <a:stretch>
                  <a:fillRect/>
                </a:stretch>
              </p:blipFill>
              <p:spPr>
                <a:xfrm>
                  <a:off x="8868581" y="740912"/>
                  <a:ext cx="102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2" name="Freihand 41">
                  <a:extLst>
                    <a:ext uri="{FF2B5EF4-FFF2-40B4-BE49-F238E27FC236}">
                      <a16:creationId xmlns:a16="http://schemas.microsoft.com/office/drawing/2014/main" id="{BD47702C-F831-4FF5-B159-E96D89458276}"/>
                    </a:ext>
                  </a:extLst>
                </p14:cNvPr>
                <p14:cNvContentPartPr/>
                <p14:nvPr/>
              </p14:nvContentPartPr>
              <p14:xfrm>
                <a:off x="8872181" y="842792"/>
                <a:ext cx="148680" cy="33480"/>
              </p14:xfrm>
            </p:contentPart>
          </mc:Choice>
          <mc:Fallback>
            <p:pic>
              <p:nvPicPr>
                <p:cNvPr id="42" name="Freihand 41">
                  <a:extLst>
                    <a:ext uri="{FF2B5EF4-FFF2-40B4-BE49-F238E27FC236}">
                      <a16:creationId xmlns:a16="http://schemas.microsoft.com/office/drawing/2014/main" id="{BD47702C-F831-4FF5-B159-E96D89458276}"/>
                    </a:ext>
                  </a:extLst>
                </p:cNvPr>
                <p:cNvPicPr/>
                <p:nvPr/>
              </p:nvPicPr>
              <p:blipFill>
                <a:blip r:embed="rId285"/>
                <a:stretch>
                  <a:fillRect/>
                </a:stretch>
              </p:blipFill>
              <p:spPr>
                <a:xfrm>
                  <a:off x="8867861" y="838472"/>
                  <a:ext cx="1573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3" name="Freihand 42">
                  <a:extLst>
                    <a:ext uri="{FF2B5EF4-FFF2-40B4-BE49-F238E27FC236}">
                      <a16:creationId xmlns:a16="http://schemas.microsoft.com/office/drawing/2014/main" id="{8DB0924A-4E0A-426A-8E56-D3732E92A789}"/>
                    </a:ext>
                  </a:extLst>
                </p14:cNvPr>
                <p14:cNvContentPartPr/>
                <p14:nvPr/>
              </p14:nvContentPartPr>
              <p14:xfrm>
                <a:off x="9091061" y="723992"/>
                <a:ext cx="109440" cy="136800"/>
              </p14:xfrm>
            </p:contentPart>
          </mc:Choice>
          <mc:Fallback>
            <p:pic>
              <p:nvPicPr>
                <p:cNvPr id="43" name="Freihand 42">
                  <a:extLst>
                    <a:ext uri="{FF2B5EF4-FFF2-40B4-BE49-F238E27FC236}">
                      <a16:creationId xmlns:a16="http://schemas.microsoft.com/office/drawing/2014/main" id="{8DB0924A-4E0A-426A-8E56-D3732E92A789}"/>
                    </a:ext>
                  </a:extLst>
                </p:cNvPr>
                <p:cNvPicPr/>
                <p:nvPr/>
              </p:nvPicPr>
              <p:blipFill>
                <a:blip r:embed="rId287"/>
                <a:stretch>
                  <a:fillRect/>
                </a:stretch>
              </p:blipFill>
              <p:spPr>
                <a:xfrm>
                  <a:off x="9086741" y="719672"/>
                  <a:ext cx="118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4" name="Freihand 43">
                  <a:extLst>
                    <a:ext uri="{FF2B5EF4-FFF2-40B4-BE49-F238E27FC236}">
                      <a16:creationId xmlns:a16="http://schemas.microsoft.com/office/drawing/2014/main" id="{0855CBD9-A123-4192-8818-3AE65DD8E8CD}"/>
                    </a:ext>
                  </a:extLst>
                </p14:cNvPr>
                <p14:cNvContentPartPr/>
                <p14:nvPr/>
              </p14:nvContentPartPr>
              <p14:xfrm>
                <a:off x="9461861" y="711752"/>
                <a:ext cx="283680" cy="133560"/>
              </p14:xfrm>
            </p:contentPart>
          </mc:Choice>
          <mc:Fallback>
            <p:pic>
              <p:nvPicPr>
                <p:cNvPr id="44" name="Freihand 43">
                  <a:extLst>
                    <a:ext uri="{FF2B5EF4-FFF2-40B4-BE49-F238E27FC236}">
                      <a16:creationId xmlns:a16="http://schemas.microsoft.com/office/drawing/2014/main" id="{0855CBD9-A123-4192-8818-3AE65DD8E8CD}"/>
                    </a:ext>
                  </a:extLst>
                </p:cNvPr>
                <p:cNvPicPr/>
                <p:nvPr/>
              </p:nvPicPr>
              <p:blipFill>
                <a:blip r:embed="rId289"/>
                <a:stretch>
                  <a:fillRect/>
                </a:stretch>
              </p:blipFill>
              <p:spPr>
                <a:xfrm>
                  <a:off x="9457541" y="707432"/>
                  <a:ext cx="292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5" name="Freihand 44">
                  <a:extLst>
                    <a:ext uri="{FF2B5EF4-FFF2-40B4-BE49-F238E27FC236}">
                      <a16:creationId xmlns:a16="http://schemas.microsoft.com/office/drawing/2014/main" id="{E1B1DDBC-41A3-4926-95B1-0A02E8282DB2}"/>
                    </a:ext>
                  </a:extLst>
                </p14:cNvPr>
                <p14:cNvContentPartPr/>
                <p14:nvPr/>
              </p14:nvContentPartPr>
              <p14:xfrm>
                <a:off x="9751661" y="712832"/>
                <a:ext cx="114480" cy="94320"/>
              </p14:xfrm>
            </p:contentPart>
          </mc:Choice>
          <mc:Fallback>
            <p:pic>
              <p:nvPicPr>
                <p:cNvPr id="45" name="Freihand 44">
                  <a:extLst>
                    <a:ext uri="{FF2B5EF4-FFF2-40B4-BE49-F238E27FC236}">
                      <a16:creationId xmlns:a16="http://schemas.microsoft.com/office/drawing/2014/main" id="{E1B1DDBC-41A3-4926-95B1-0A02E8282DB2}"/>
                    </a:ext>
                  </a:extLst>
                </p:cNvPr>
                <p:cNvPicPr/>
                <p:nvPr/>
              </p:nvPicPr>
              <p:blipFill>
                <a:blip r:embed="rId291"/>
                <a:stretch>
                  <a:fillRect/>
                </a:stretch>
              </p:blipFill>
              <p:spPr>
                <a:xfrm>
                  <a:off x="9747341" y="708512"/>
                  <a:ext cx="123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6" name="Freihand 45">
                  <a:extLst>
                    <a:ext uri="{FF2B5EF4-FFF2-40B4-BE49-F238E27FC236}">
                      <a16:creationId xmlns:a16="http://schemas.microsoft.com/office/drawing/2014/main" id="{EFD3C5F0-940E-42AB-A27A-E5DD90BDCB41}"/>
                    </a:ext>
                  </a:extLst>
                </p14:cNvPr>
                <p14:cNvContentPartPr/>
                <p14:nvPr/>
              </p14:nvContentPartPr>
              <p14:xfrm>
                <a:off x="9911141" y="623912"/>
                <a:ext cx="159480" cy="164160"/>
              </p14:xfrm>
            </p:contentPart>
          </mc:Choice>
          <mc:Fallback>
            <p:pic>
              <p:nvPicPr>
                <p:cNvPr id="46" name="Freihand 45">
                  <a:extLst>
                    <a:ext uri="{FF2B5EF4-FFF2-40B4-BE49-F238E27FC236}">
                      <a16:creationId xmlns:a16="http://schemas.microsoft.com/office/drawing/2014/main" id="{EFD3C5F0-940E-42AB-A27A-E5DD90BDCB41}"/>
                    </a:ext>
                  </a:extLst>
                </p:cNvPr>
                <p:cNvPicPr/>
                <p:nvPr/>
              </p:nvPicPr>
              <p:blipFill>
                <a:blip r:embed="rId293"/>
                <a:stretch>
                  <a:fillRect/>
                </a:stretch>
              </p:blipFill>
              <p:spPr>
                <a:xfrm>
                  <a:off x="9906821" y="619592"/>
                  <a:ext cx="168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7" name="Freihand 46">
                  <a:extLst>
                    <a:ext uri="{FF2B5EF4-FFF2-40B4-BE49-F238E27FC236}">
                      <a16:creationId xmlns:a16="http://schemas.microsoft.com/office/drawing/2014/main" id="{77DB431E-7BD5-4659-B9F9-A2FEEA5184FF}"/>
                    </a:ext>
                  </a:extLst>
                </p14:cNvPr>
                <p14:cNvContentPartPr/>
                <p14:nvPr/>
              </p14:nvContentPartPr>
              <p14:xfrm>
                <a:off x="10142981" y="684392"/>
                <a:ext cx="25560" cy="73080"/>
              </p14:xfrm>
            </p:contentPart>
          </mc:Choice>
          <mc:Fallback>
            <p:pic>
              <p:nvPicPr>
                <p:cNvPr id="47" name="Freihand 46">
                  <a:extLst>
                    <a:ext uri="{FF2B5EF4-FFF2-40B4-BE49-F238E27FC236}">
                      <a16:creationId xmlns:a16="http://schemas.microsoft.com/office/drawing/2014/main" id="{77DB431E-7BD5-4659-B9F9-A2FEEA5184FF}"/>
                    </a:ext>
                  </a:extLst>
                </p:cNvPr>
                <p:cNvPicPr/>
                <p:nvPr/>
              </p:nvPicPr>
              <p:blipFill>
                <a:blip r:embed="rId295"/>
                <a:stretch>
                  <a:fillRect/>
                </a:stretch>
              </p:blipFill>
              <p:spPr>
                <a:xfrm>
                  <a:off x="10138661" y="680072"/>
                  <a:ext cx="34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8" name="Freihand 47">
                  <a:extLst>
                    <a:ext uri="{FF2B5EF4-FFF2-40B4-BE49-F238E27FC236}">
                      <a16:creationId xmlns:a16="http://schemas.microsoft.com/office/drawing/2014/main" id="{B8C15A0A-D8AE-42CF-B880-C513625F2BFF}"/>
                    </a:ext>
                  </a:extLst>
                </p14:cNvPr>
                <p14:cNvContentPartPr/>
                <p14:nvPr/>
              </p14:nvContentPartPr>
              <p14:xfrm>
                <a:off x="10204181" y="553352"/>
                <a:ext cx="114840" cy="207000"/>
              </p14:xfrm>
            </p:contentPart>
          </mc:Choice>
          <mc:Fallback>
            <p:pic>
              <p:nvPicPr>
                <p:cNvPr id="48" name="Freihand 47">
                  <a:extLst>
                    <a:ext uri="{FF2B5EF4-FFF2-40B4-BE49-F238E27FC236}">
                      <a16:creationId xmlns:a16="http://schemas.microsoft.com/office/drawing/2014/main" id="{B8C15A0A-D8AE-42CF-B880-C513625F2BFF}"/>
                    </a:ext>
                  </a:extLst>
                </p:cNvPr>
                <p:cNvPicPr/>
                <p:nvPr/>
              </p:nvPicPr>
              <p:blipFill>
                <a:blip r:embed="rId297"/>
                <a:stretch>
                  <a:fillRect/>
                </a:stretch>
              </p:blipFill>
              <p:spPr>
                <a:xfrm>
                  <a:off x="10199861" y="549032"/>
                  <a:ext cx="123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9" name="Freihand 48">
                  <a:extLst>
                    <a:ext uri="{FF2B5EF4-FFF2-40B4-BE49-F238E27FC236}">
                      <a16:creationId xmlns:a16="http://schemas.microsoft.com/office/drawing/2014/main" id="{B3AC5A67-113E-4B8D-82D3-A2522BC2818A}"/>
                    </a:ext>
                  </a:extLst>
                </p14:cNvPr>
                <p14:cNvContentPartPr/>
                <p14:nvPr/>
              </p14:nvContentPartPr>
              <p14:xfrm>
                <a:off x="10412621" y="556232"/>
                <a:ext cx="90000" cy="199440"/>
              </p14:xfrm>
            </p:contentPart>
          </mc:Choice>
          <mc:Fallback>
            <p:pic>
              <p:nvPicPr>
                <p:cNvPr id="49" name="Freihand 48">
                  <a:extLst>
                    <a:ext uri="{FF2B5EF4-FFF2-40B4-BE49-F238E27FC236}">
                      <a16:creationId xmlns:a16="http://schemas.microsoft.com/office/drawing/2014/main" id="{B3AC5A67-113E-4B8D-82D3-A2522BC2818A}"/>
                    </a:ext>
                  </a:extLst>
                </p:cNvPr>
                <p:cNvPicPr/>
                <p:nvPr/>
              </p:nvPicPr>
              <p:blipFill>
                <a:blip r:embed="rId299"/>
                <a:stretch>
                  <a:fillRect/>
                </a:stretch>
              </p:blipFill>
              <p:spPr>
                <a:xfrm>
                  <a:off x="10408301" y="551912"/>
                  <a:ext cx="98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0" name="Freihand 49">
                  <a:extLst>
                    <a:ext uri="{FF2B5EF4-FFF2-40B4-BE49-F238E27FC236}">
                      <a16:creationId xmlns:a16="http://schemas.microsoft.com/office/drawing/2014/main" id="{01A676F4-3230-4E71-BC33-8B5D3E201557}"/>
                    </a:ext>
                  </a:extLst>
                </p14:cNvPr>
                <p14:cNvContentPartPr/>
                <p14:nvPr/>
              </p14:nvContentPartPr>
              <p14:xfrm>
                <a:off x="10556261" y="558752"/>
                <a:ext cx="56880" cy="175680"/>
              </p14:xfrm>
            </p:contentPart>
          </mc:Choice>
          <mc:Fallback>
            <p:pic>
              <p:nvPicPr>
                <p:cNvPr id="50" name="Freihand 49">
                  <a:extLst>
                    <a:ext uri="{FF2B5EF4-FFF2-40B4-BE49-F238E27FC236}">
                      <a16:creationId xmlns:a16="http://schemas.microsoft.com/office/drawing/2014/main" id="{01A676F4-3230-4E71-BC33-8B5D3E201557}"/>
                    </a:ext>
                  </a:extLst>
                </p:cNvPr>
                <p:cNvPicPr/>
                <p:nvPr/>
              </p:nvPicPr>
              <p:blipFill>
                <a:blip r:embed="rId301"/>
                <a:stretch>
                  <a:fillRect/>
                </a:stretch>
              </p:blipFill>
              <p:spPr>
                <a:xfrm>
                  <a:off x="10551941" y="554432"/>
                  <a:ext cx="65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1" name="Freihand 50">
                  <a:extLst>
                    <a:ext uri="{FF2B5EF4-FFF2-40B4-BE49-F238E27FC236}">
                      <a16:creationId xmlns:a16="http://schemas.microsoft.com/office/drawing/2014/main" id="{EA1D8E54-1316-4B42-9BC7-5A16D0C83175}"/>
                    </a:ext>
                  </a:extLst>
                </p14:cNvPr>
                <p14:cNvContentPartPr/>
                <p14:nvPr/>
              </p14:nvContentPartPr>
              <p14:xfrm>
                <a:off x="10879901" y="572432"/>
                <a:ext cx="354600" cy="130680"/>
              </p14:xfrm>
            </p:contentPart>
          </mc:Choice>
          <mc:Fallback>
            <p:pic>
              <p:nvPicPr>
                <p:cNvPr id="51" name="Freihand 50">
                  <a:extLst>
                    <a:ext uri="{FF2B5EF4-FFF2-40B4-BE49-F238E27FC236}">
                      <a16:creationId xmlns:a16="http://schemas.microsoft.com/office/drawing/2014/main" id="{EA1D8E54-1316-4B42-9BC7-5A16D0C83175}"/>
                    </a:ext>
                  </a:extLst>
                </p:cNvPr>
                <p:cNvPicPr/>
                <p:nvPr/>
              </p:nvPicPr>
              <p:blipFill>
                <a:blip r:embed="rId303"/>
                <a:stretch>
                  <a:fillRect/>
                </a:stretch>
              </p:blipFill>
              <p:spPr>
                <a:xfrm>
                  <a:off x="10875581" y="568112"/>
                  <a:ext cx="363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2" name="Freihand 51">
                  <a:extLst>
                    <a:ext uri="{FF2B5EF4-FFF2-40B4-BE49-F238E27FC236}">
                      <a16:creationId xmlns:a16="http://schemas.microsoft.com/office/drawing/2014/main" id="{F79C6FAA-DC2E-4400-8A4E-54DEACDDB08E}"/>
                    </a:ext>
                  </a:extLst>
                </p14:cNvPr>
                <p14:cNvContentPartPr/>
                <p14:nvPr/>
              </p14:nvContentPartPr>
              <p14:xfrm>
                <a:off x="11202821" y="504032"/>
                <a:ext cx="9360" cy="30960"/>
              </p14:xfrm>
            </p:contentPart>
          </mc:Choice>
          <mc:Fallback>
            <p:pic>
              <p:nvPicPr>
                <p:cNvPr id="52" name="Freihand 51">
                  <a:extLst>
                    <a:ext uri="{FF2B5EF4-FFF2-40B4-BE49-F238E27FC236}">
                      <a16:creationId xmlns:a16="http://schemas.microsoft.com/office/drawing/2014/main" id="{F79C6FAA-DC2E-4400-8A4E-54DEACDDB08E}"/>
                    </a:ext>
                  </a:extLst>
                </p:cNvPr>
                <p:cNvPicPr/>
                <p:nvPr/>
              </p:nvPicPr>
              <p:blipFill>
                <a:blip r:embed="rId305"/>
                <a:stretch>
                  <a:fillRect/>
                </a:stretch>
              </p:blipFill>
              <p:spPr>
                <a:xfrm>
                  <a:off x="11198501" y="499712"/>
                  <a:ext cx="18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3" name="Freihand 52">
                  <a:extLst>
                    <a:ext uri="{FF2B5EF4-FFF2-40B4-BE49-F238E27FC236}">
                      <a16:creationId xmlns:a16="http://schemas.microsoft.com/office/drawing/2014/main" id="{6A0B31E8-0C1D-40F4-9233-37F8DD858330}"/>
                    </a:ext>
                  </a:extLst>
                </p14:cNvPr>
                <p14:cNvContentPartPr/>
                <p14:nvPr/>
              </p14:nvContentPartPr>
              <p14:xfrm>
                <a:off x="8705141" y="1109552"/>
                <a:ext cx="158400" cy="207360"/>
              </p14:xfrm>
            </p:contentPart>
          </mc:Choice>
          <mc:Fallback>
            <p:pic>
              <p:nvPicPr>
                <p:cNvPr id="53" name="Freihand 52">
                  <a:extLst>
                    <a:ext uri="{FF2B5EF4-FFF2-40B4-BE49-F238E27FC236}">
                      <a16:creationId xmlns:a16="http://schemas.microsoft.com/office/drawing/2014/main" id="{6A0B31E8-0C1D-40F4-9233-37F8DD858330}"/>
                    </a:ext>
                  </a:extLst>
                </p:cNvPr>
                <p:cNvPicPr/>
                <p:nvPr/>
              </p:nvPicPr>
              <p:blipFill>
                <a:blip r:embed="rId307"/>
                <a:stretch>
                  <a:fillRect/>
                </a:stretch>
              </p:blipFill>
              <p:spPr>
                <a:xfrm>
                  <a:off x="8700821" y="1105232"/>
                  <a:ext cx="167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4" name="Freihand 53">
                  <a:extLst>
                    <a:ext uri="{FF2B5EF4-FFF2-40B4-BE49-F238E27FC236}">
                      <a16:creationId xmlns:a16="http://schemas.microsoft.com/office/drawing/2014/main" id="{87B5EC16-6A8A-4641-BEBB-468162AEE9CD}"/>
                    </a:ext>
                  </a:extLst>
                </p14:cNvPr>
                <p14:cNvContentPartPr/>
                <p14:nvPr/>
              </p14:nvContentPartPr>
              <p14:xfrm>
                <a:off x="8875781" y="1067072"/>
                <a:ext cx="124560" cy="182880"/>
              </p14:xfrm>
            </p:contentPart>
          </mc:Choice>
          <mc:Fallback>
            <p:pic>
              <p:nvPicPr>
                <p:cNvPr id="54" name="Freihand 53">
                  <a:extLst>
                    <a:ext uri="{FF2B5EF4-FFF2-40B4-BE49-F238E27FC236}">
                      <a16:creationId xmlns:a16="http://schemas.microsoft.com/office/drawing/2014/main" id="{87B5EC16-6A8A-4641-BEBB-468162AEE9CD}"/>
                    </a:ext>
                  </a:extLst>
                </p:cNvPr>
                <p:cNvPicPr/>
                <p:nvPr/>
              </p:nvPicPr>
              <p:blipFill>
                <a:blip r:embed="rId309"/>
                <a:stretch>
                  <a:fillRect/>
                </a:stretch>
              </p:blipFill>
              <p:spPr>
                <a:xfrm>
                  <a:off x="8871461" y="1062752"/>
                  <a:ext cx="133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5" name="Freihand 54">
                  <a:extLst>
                    <a:ext uri="{FF2B5EF4-FFF2-40B4-BE49-F238E27FC236}">
                      <a16:creationId xmlns:a16="http://schemas.microsoft.com/office/drawing/2014/main" id="{9A50C9CF-1083-42D7-BE27-6B0D8DCB1474}"/>
                    </a:ext>
                  </a:extLst>
                </p14:cNvPr>
                <p14:cNvContentPartPr/>
                <p14:nvPr/>
              </p14:nvContentPartPr>
              <p14:xfrm>
                <a:off x="9098981" y="1139072"/>
                <a:ext cx="113400" cy="20520"/>
              </p14:xfrm>
            </p:contentPart>
          </mc:Choice>
          <mc:Fallback>
            <p:pic>
              <p:nvPicPr>
                <p:cNvPr id="55" name="Freihand 54">
                  <a:extLst>
                    <a:ext uri="{FF2B5EF4-FFF2-40B4-BE49-F238E27FC236}">
                      <a16:creationId xmlns:a16="http://schemas.microsoft.com/office/drawing/2014/main" id="{9A50C9CF-1083-42D7-BE27-6B0D8DCB1474}"/>
                    </a:ext>
                  </a:extLst>
                </p:cNvPr>
                <p:cNvPicPr/>
                <p:nvPr/>
              </p:nvPicPr>
              <p:blipFill>
                <a:blip r:embed="rId311"/>
                <a:stretch>
                  <a:fillRect/>
                </a:stretch>
              </p:blipFill>
              <p:spPr>
                <a:xfrm>
                  <a:off x="9094661" y="1134752"/>
                  <a:ext cx="122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56" name="Freihand 55">
                  <a:extLst>
                    <a:ext uri="{FF2B5EF4-FFF2-40B4-BE49-F238E27FC236}">
                      <a16:creationId xmlns:a16="http://schemas.microsoft.com/office/drawing/2014/main" id="{00C077EB-5BA5-41DC-A1CA-C9CBF0BB52D4}"/>
                    </a:ext>
                  </a:extLst>
                </p14:cNvPr>
                <p14:cNvContentPartPr/>
                <p14:nvPr/>
              </p14:nvContentPartPr>
              <p14:xfrm>
                <a:off x="9305981" y="1018832"/>
                <a:ext cx="126000" cy="196200"/>
              </p14:xfrm>
            </p:contentPart>
          </mc:Choice>
          <mc:Fallback>
            <p:pic>
              <p:nvPicPr>
                <p:cNvPr id="56" name="Freihand 55">
                  <a:extLst>
                    <a:ext uri="{FF2B5EF4-FFF2-40B4-BE49-F238E27FC236}">
                      <a16:creationId xmlns:a16="http://schemas.microsoft.com/office/drawing/2014/main" id="{00C077EB-5BA5-41DC-A1CA-C9CBF0BB52D4}"/>
                    </a:ext>
                  </a:extLst>
                </p:cNvPr>
                <p:cNvPicPr/>
                <p:nvPr/>
              </p:nvPicPr>
              <p:blipFill>
                <a:blip r:embed="rId313"/>
                <a:stretch>
                  <a:fillRect/>
                </a:stretch>
              </p:blipFill>
              <p:spPr>
                <a:xfrm>
                  <a:off x="9301661" y="1014512"/>
                  <a:ext cx="1346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57" name="Freihand 56">
                  <a:extLst>
                    <a:ext uri="{FF2B5EF4-FFF2-40B4-BE49-F238E27FC236}">
                      <a16:creationId xmlns:a16="http://schemas.microsoft.com/office/drawing/2014/main" id="{7759891B-8491-4233-B933-8393A027479B}"/>
                    </a:ext>
                  </a:extLst>
                </p14:cNvPr>
                <p14:cNvContentPartPr/>
                <p14:nvPr/>
              </p14:nvContentPartPr>
              <p14:xfrm>
                <a:off x="9376541" y="1066712"/>
                <a:ext cx="587880" cy="155520"/>
              </p14:xfrm>
            </p:contentPart>
          </mc:Choice>
          <mc:Fallback>
            <p:pic>
              <p:nvPicPr>
                <p:cNvPr id="57" name="Freihand 56">
                  <a:extLst>
                    <a:ext uri="{FF2B5EF4-FFF2-40B4-BE49-F238E27FC236}">
                      <a16:creationId xmlns:a16="http://schemas.microsoft.com/office/drawing/2014/main" id="{7759891B-8491-4233-B933-8393A027479B}"/>
                    </a:ext>
                  </a:extLst>
                </p:cNvPr>
                <p:cNvPicPr/>
                <p:nvPr/>
              </p:nvPicPr>
              <p:blipFill>
                <a:blip r:embed="rId315"/>
                <a:stretch>
                  <a:fillRect/>
                </a:stretch>
              </p:blipFill>
              <p:spPr>
                <a:xfrm>
                  <a:off x="9372221" y="1062392"/>
                  <a:ext cx="596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58" name="Freihand 57">
                  <a:extLst>
                    <a:ext uri="{FF2B5EF4-FFF2-40B4-BE49-F238E27FC236}">
                      <a16:creationId xmlns:a16="http://schemas.microsoft.com/office/drawing/2014/main" id="{61534E37-800A-4075-85C5-6132589522FB}"/>
                    </a:ext>
                  </a:extLst>
                </p14:cNvPr>
                <p14:cNvContentPartPr/>
                <p14:nvPr/>
              </p14:nvContentPartPr>
              <p14:xfrm>
                <a:off x="10192301" y="1058072"/>
                <a:ext cx="143640" cy="117000"/>
              </p14:xfrm>
            </p:contentPart>
          </mc:Choice>
          <mc:Fallback>
            <p:pic>
              <p:nvPicPr>
                <p:cNvPr id="58" name="Freihand 57">
                  <a:extLst>
                    <a:ext uri="{FF2B5EF4-FFF2-40B4-BE49-F238E27FC236}">
                      <a16:creationId xmlns:a16="http://schemas.microsoft.com/office/drawing/2014/main" id="{61534E37-800A-4075-85C5-6132589522FB}"/>
                    </a:ext>
                  </a:extLst>
                </p:cNvPr>
                <p:cNvPicPr/>
                <p:nvPr/>
              </p:nvPicPr>
              <p:blipFill>
                <a:blip r:embed="rId317"/>
                <a:stretch>
                  <a:fillRect/>
                </a:stretch>
              </p:blipFill>
              <p:spPr>
                <a:xfrm>
                  <a:off x="10187981" y="1053752"/>
                  <a:ext cx="152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59" name="Freihand 58">
                  <a:extLst>
                    <a:ext uri="{FF2B5EF4-FFF2-40B4-BE49-F238E27FC236}">
                      <a16:creationId xmlns:a16="http://schemas.microsoft.com/office/drawing/2014/main" id="{78D5E0C2-AB7E-4A0C-A917-6694CB3B2CE5}"/>
                    </a:ext>
                  </a:extLst>
                </p14:cNvPr>
                <p14:cNvContentPartPr/>
                <p14:nvPr/>
              </p14:nvContentPartPr>
              <p14:xfrm>
                <a:off x="10350701" y="1068152"/>
                <a:ext cx="134640" cy="73080"/>
              </p14:xfrm>
            </p:contentPart>
          </mc:Choice>
          <mc:Fallback>
            <p:pic>
              <p:nvPicPr>
                <p:cNvPr id="59" name="Freihand 58">
                  <a:extLst>
                    <a:ext uri="{FF2B5EF4-FFF2-40B4-BE49-F238E27FC236}">
                      <a16:creationId xmlns:a16="http://schemas.microsoft.com/office/drawing/2014/main" id="{78D5E0C2-AB7E-4A0C-A917-6694CB3B2CE5}"/>
                    </a:ext>
                  </a:extLst>
                </p:cNvPr>
                <p:cNvPicPr/>
                <p:nvPr/>
              </p:nvPicPr>
              <p:blipFill>
                <a:blip r:embed="rId319"/>
                <a:stretch>
                  <a:fillRect/>
                </a:stretch>
              </p:blipFill>
              <p:spPr>
                <a:xfrm>
                  <a:off x="10346381" y="1063832"/>
                  <a:ext cx="1432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0" name="Freihand 59">
                  <a:extLst>
                    <a:ext uri="{FF2B5EF4-FFF2-40B4-BE49-F238E27FC236}">
                      <a16:creationId xmlns:a16="http://schemas.microsoft.com/office/drawing/2014/main" id="{DD8EB925-DD44-40AA-966C-BFE2246D44A3}"/>
                    </a:ext>
                  </a:extLst>
                </p14:cNvPr>
                <p14:cNvContentPartPr/>
                <p14:nvPr/>
              </p14:nvContentPartPr>
              <p14:xfrm>
                <a:off x="10522781" y="978872"/>
                <a:ext cx="107280" cy="138960"/>
              </p14:xfrm>
            </p:contentPart>
          </mc:Choice>
          <mc:Fallback>
            <p:pic>
              <p:nvPicPr>
                <p:cNvPr id="60" name="Freihand 59">
                  <a:extLst>
                    <a:ext uri="{FF2B5EF4-FFF2-40B4-BE49-F238E27FC236}">
                      <a16:creationId xmlns:a16="http://schemas.microsoft.com/office/drawing/2014/main" id="{DD8EB925-DD44-40AA-966C-BFE2246D44A3}"/>
                    </a:ext>
                  </a:extLst>
                </p:cNvPr>
                <p:cNvPicPr/>
                <p:nvPr/>
              </p:nvPicPr>
              <p:blipFill>
                <a:blip r:embed="rId321"/>
                <a:stretch>
                  <a:fillRect/>
                </a:stretch>
              </p:blipFill>
              <p:spPr>
                <a:xfrm>
                  <a:off x="10518461" y="974552"/>
                  <a:ext cx="115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66" name="Freihand 65">
                  <a:extLst>
                    <a:ext uri="{FF2B5EF4-FFF2-40B4-BE49-F238E27FC236}">
                      <a16:creationId xmlns:a16="http://schemas.microsoft.com/office/drawing/2014/main" id="{048FE48E-C911-4AF5-AFD4-8C16DE1A229D}"/>
                    </a:ext>
                  </a:extLst>
                </p14:cNvPr>
                <p14:cNvContentPartPr/>
                <p14:nvPr/>
              </p14:nvContentPartPr>
              <p14:xfrm>
                <a:off x="10834181" y="998672"/>
                <a:ext cx="290520" cy="97200"/>
              </p14:xfrm>
            </p:contentPart>
          </mc:Choice>
          <mc:Fallback>
            <p:pic>
              <p:nvPicPr>
                <p:cNvPr id="66" name="Freihand 65">
                  <a:extLst>
                    <a:ext uri="{FF2B5EF4-FFF2-40B4-BE49-F238E27FC236}">
                      <a16:creationId xmlns:a16="http://schemas.microsoft.com/office/drawing/2014/main" id="{048FE48E-C911-4AF5-AFD4-8C16DE1A229D}"/>
                    </a:ext>
                  </a:extLst>
                </p:cNvPr>
                <p:cNvPicPr/>
                <p:nvPr/>
              </p:nvPicPr>
              <p:blipFill>
                <a:blip r:embed="rId323"/>
                <a:stretch>
                  <a:fillRect/>
                </a:stretch>
              </p:blipFill>
              <p:spPr>
                <a:xfrm>
                  <a:off x="10829861" y="994352"/>
                  <a:ext cx="299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67" name="Freihand 66">
                  <a:extLst>
                    <a:ext uri="{FF2B5EF4-FFF2-40B4-BE49-F238E27FC236}">
                      <a16:creationId xmlns:a16="http://schemas.microsoft.com/office/drawing/2014/main" id="{8E94961F-3E3B-4B10-8670-AD6CD038F780}"/>
                    </a:ext>
                  </a:extLst>
                </p14:cNvPr>
                <p14:cNvContentPartPr/>
                <p14:nvPr/>
              </p14:nvContentPartPr>
              <p14:xfrm>
                <a:off x="11157461" y="894632"/>
                <a:ext cx="289800" cy="186120"/>
              </p14:xfrm>
            </p:contentPart>
          </mc:Choice>
          <mc:Fallback>
            <p:pic>
              <p:nvPicPr>
                <p:cNvPr id="67" name="Freihand 66">
                  <a:extLst>
                    <a:ext uri="{FF2B5EF4-FFF2-40B4-BE49-F238E27FC236}">
                      <a16:creationId xmlns:a16="http://schemas.microsoft.com/office/drawing/2014/main" id="{8E94961F-3E3B-4B10-8670-AD6CD038F780}"/>
                    </a:ext>
                  </a:extLst>
                </p:cNvPr>
                <p:cNvPicPr/>
                <p:nvPr/>
              </p:nvPicPr>
              <p:blipFill>
                <a:blip r:embed="rId325"/>
                <a:stretch>
                  <a:fillRect/>
                </a:stretch>
              </p:blipFill>
              <p:spPr>
                <a:xfrm>
                  <a:off x="11153141" y="890312"/>
                  <a:ext cx="2984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68" name="Freihand 67">
                  <a:extLst>
                    <a:ext uri="{FF2B5EF4-FFF2-40B4-BE49-F238E27FC236}">
                      <a16:creationId xmlns:a16="http://schemas.microsoft.com/office/drawing/2014/main" id="{A50F7602-E5D0-4866-9024-34D0EDC4792C}"/>
                    </a:ext>
                  </a:extLst>
                </p14:cNvPr>
                <p14:cNvContentPartPr/>
                <p14:nvPr/>
              </p14:nvContentPartPr>
              <p14:xfrm>
                <a:off x="8126621" y="1694912"/>
                <a:ext cx="333360" cy="60840"/>
              </p14:xfrm>
            </p:contentPart>
          </mc:Choice>
          <mc:Fallback>
            <p:pic>
              <p:nvPicPr>
                <p:cNvPr id="68" name="Freihand 67">
                  <a:extLst>
                    <a:ext uri="{FF2B5EF4-FFF2-40B4-BE49-F238E27FC236}">
                      <a16:creationId xmlns:a16="http://schemas.microsoft.com/office/drawing/2014/main" id="{A50F7602-E5D0-4866-9024-34D0EDC4792C}"/>
                    </a:ext>
                  </a:extLst>
                </p:cNvPr>
                <p:cNvPicPr/>
                <p:nvPr/>
              </p:nvPicPr>
              <p:blipFill>
                <a:blip r:embed="rId327"/>
                <a:stretch>
                  <a:fillRect/>
                </a:stretch>
              </p:blipFill>
              <p:spPr>
                <a:xfrm>
                  <a:off x="8122301" y="1690592"/>
                  <a:ext cx="3420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69" name="Freihand 68">
                  <a:extLst>
                    <a:ext uri="{FF2B5EF4-FFF2-40B4-BE49-F238E27FC236}">
                      <a16:creationId xmlns:a16="http://schemas.microsoft.com/office/drawing/2014/main" id="{6413C90D-34CC-4410-AEAB-9E21EEB8D4BC}"/>
                    </a:ext>
                  </a:extLst>
                </p14:cNvPr>
                <p14:cNvContentPartPr/>
                <p14:nvPr/>
              </p14:nvContentPartPr>
              <p14:xfrm>
                <a:off x="8441621" y="1582592"/>
                <a:ext cx="103320" cy="233640"/>
              </p14:xfrm>
            </p:contentPart>
          </mc:Choice>
          <mc:Fallback>
            <p:pic>
              <p:nvPicPr>
                <p:cNvPr id="69" name="Freihand 68">
                  <a:extLst>
                    <a:ext uri="{FF2B5EF4-FFF2-40B4-BE49-F238E27FC236}">
                      <a16:creationId xmlns:a16="http://schemas.microsoft.com/office/drawing/2014/main" id="{6413C90D-34CC-4410-AEAB-9E21EEB8D4BC}"/>
                    </a:ext>
                  </a:extLst>
                </p:cNvPr>
                <p:cNvPicPr/>
                <p:nvPr/>
              </p:nvPicPr>
              <p:blipFill>
                <a:blip r:embed="rId329"/>
                <a:stretch>
                  <a:fillRect/>
                </a:stretch>
              </p:blipFill>
              <p:spPr>
                <a:xfrm>
                  <a:off x="8437301" y="1578272"/>
                  <a:ext cx="1119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80" name="Freihand 79">
                  <a:extLst>
                    <a:ext uri="{FF2B5EF4-FFF2-40B4-BE49-F238E27FC236}">
                      <a16:creationId xmlns:a16="http://schemas.microsoft.com/office/drawing/2014/main" id="{FAF40EA5-74D7-48C2-8813-AFBC375FCFC1}"/>
                    </a:ext>
                  </a:extLst>
                </p14:cNvPr>
                <p14:cNvContentPartPr/>
                <p14:nvPr/>
              </p14:nvContentPartPr>
              <p14:xfrm>
                <a:off x="8827901" y="1559552"/>
                <a:ext cx="29520" cy="133920"/>
              </p14:xfrm>
            </p:contentPart>
          </mc:Choice>
          <mc:Fallback>
            <p:pic>
              <p:nvPicPr>
                <p:cNvPr id="80" name="Freihand 79">
                  <a:extLst>
                    <a:ext uri="{FF2B5EF4-FFF2-40B4-BE49-F238E27FC236}">
                      <a16:creationId xmlns:a16="http://schemas.microsoft.com/office/drawing/2014/main" id="{FAF40EA5-74D7-48C2-8813-AFBC375FCFC1}"/>
                    </a:ext>
                  </a:extLst>
                </p:cNvPr>
                <p:cNvPicPr/>
                <p:nvPr/>
              </p:nvPicPr>
              <p:blipFill>
                <a:blip r:embed="rId331"/>
                <a:stretch>
                  <a:fillRect/>
                </a:stretch>
              </p:blipFill>
              <p:spPr>
                <a:xfrm>
                  <a:off x="8823581" y="1555232"/>
                  <a:ext cx="38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81" name="Freihand 80">
                  <a:extLst>
                    <a:ext uri="{FF2B5EF4-FFF2-40B4-BE49-F238E27FC236}">
                      <a16:creationId xmlns:a16="http://schemas.microsoft.com/office/drawing/2014/main" id="{433DD892-3D9C-4A22-A627-B5B224C59A96}"/>
                    </a:ext>
                  </a:extLst>
                </p14:cNvPr>
                <p14:cNvContentPartPr/>
                <p14:nvPr/>
              </p14:nvContentPartPr>
              <p14:xfrm>
                <a:off x="8864621" y="1507712"/>
                <a:ext cx="90360" cy="23400"/>
              </p14:xfrm>
            </p:contentPart>
          </mc:Choice>
          <mc:Fallback>
            <p:pic>
              <p:nvPicPr>
                <p:cNvPr id="81" name="Freihand 80">
                  <a:extLst>
                    <a:ext uri="{FF2B5EF4-FFF2-40B4-BE49-F238E27FC236}">
                      <a16:creationId xmlns:a16="http://schemas.microsoft.com/office/drawing/2014/main" id="{433DD892-3D9C-4A22-A627-B5B224C59A96}"/>
                    </a:ext>
                  </a:extLst>
                </p:cNvPr>
                <p:cNvPicPr/>
                <p:nvPr/>
              </p:nvPicPr>
              <p:blipFill>
                <a:blip r:embed="rId333"/>
                <a:stretch>
                  <a:fillRect/>
                </a:stretch>
              </p:blipFill>
              <p:spPr>
                <a:xfrm>
                  <a:off x="8860301" y="1503392"/>
                  <a:ext cx="99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82" name="Freihand 81">
                  <a:extLst>
                    <a:ext uri="{FF2B5EF4-FFF2-40B4-BE49-F238E27FC236}">
                      <a16:creationId xmlns:a16="http://schemas.microsoft.com/office/drawing/2014/main" id="{1500623B-255D-4AF2-B9E4-C6A34C33B8D8}"/>
                    </a:ext>
                  </a:extLst>
                </p14:cNvPr>
                <p14:cNvContentPartPr/>
                <p14:nvPr/>
              </p14:nvContentPartPr>
              <p14:xfrm>
                <a:off x="8835461" y="1597712"/>
                <a:ext cx="145800" cy="90000"/>
              </p14:xfrm>
            </p:contentPart>
          </mc:Choice>
          <mc:Fallback>
            <p:pic>
              <p:nvPicPr>
                <p:cNvPr id="82" name="Freihand 81">
                  <a:extLst>
                    <a:ext uri="{FF2B5EF4-FFF2-40B4-BE49-F238E27FC236}">
                      <a16:creationId xmlns:a16="http://schemas.microsoft.com/office/drawing/2014/main" id="{1500623B-255D-4AF2-B9E4-C6A34C33B8D8}"/>
                    </a:ext>
                  </a:extLst>
                </p:cNvPr>
                <p:cNvPicPr/>
                <p:nvPr/>
              </p:nvPicPr>
              <p:blipFill>
                <a:blip r:embed="rId335"/>
                <a:stretch>
                  <a:fillRect/>
                </a:stretch>
              </p:blipFill>
              <p:spPr>
                <a:xfrm>
                  <a:off x="8831141" y="1593392"/>
                  <a:ext cx="154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83" name="Freihand 82">
                  <a:extLst>
                    <a:ext uri="{FF2B5EF4-FFF2-40B4-BE49-F238E27FC236}">
                      <a16:creationId xmlns:a16="http://schemas.microsoft.com/office/drawing/2014/main" id="{7E9B9F60-659F-4D70-B620-4C37A1A860F0}"/>
                    </a:ext>
                  </a:extLst>
                </p14:cNvPr>
                <p14:cNvContentPartPr/>
                <p14:nvPr/>
              </p14:nvContentPartPr>
              <p14:xfrm>
                <a:off x="9007541" y="1568192"/>
                <a:ext cx="115560" cy="120240"/>
              </p14:xfrm>
            </p:contentPart>
          </mc:Choice>
          <mc:Fallback>
            <p:pic>
              <p:nvPicPr>
                <p:cNvPr id="83" name="Freihand 82">
                  <a:extLst>
                    <a:ext uri="{FF2B5EF4-FFF2-40B4-BE49-F238E27FC236}">
                      <a16:creationId xmlns:a16="http://schemas.microsoft.com/office/drawing/2014/main" id="{7E9B9F60-659F-4D70-B620-4C37A1A860F0}"/>
                    </a:ext>
                  </a:extLst>
                </p:cNvPr>
                <p:cNvPicPr/>
                <p:nvPr/>
              </p:nvPicPr>
              <p:blipFill>
                <a:blip r:embed="rId337"/>
                <a:stretch>
                  <a:fillRect/>
                </a:stretch>
              </p:blipFill>
              <p:spPr>
                <a:xfrm>
                  <a:off x="9003221" y="1563872"/>
                  <a:ext cx="124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84" name="Freihand 83">
                  <a:extLst>
                    <a:ext uri="{FF2B5EF4-FFF2-40B4-BE49-F238E27FC236}">
                      <a16:creationId xmlns:a16="http://schemas.microsoft.com/office/drawing/2014/main" id="{6A00A5DB-E5A9-438A-9020-8676574DEA63}"/>
                    </a:ext>
                  </a:extLst>
                </p14:cNvPr>
                <p14:cNvContentPartPr/>
                <p14:nvPr/>
              </p14:nvContentPartPr>
              <p14:xfrm>
                <a:off x="9269621" y="1540112"/>
                <a:ext cx="241560" cy="102960"/>
              </p14:xfrm>
            </p:contentPart>
          </mc:Choice>
          <mc:Fallback>
            <p:pic>
              <p:nvPicPr>
                <p:cNvPr id="84" name="Freihand 83">
                  <a:extLst>
                    <a:ext uri="{FF2B5EF4-FFF2-40B4-BE49-F238E27FC236}">
                      <a16:creationId xmlns:a16="http://schemas.microsoft.com/office/drawing/2014/main" id="{6A00A5DB-E5A9-438A-9020-8676574DEA63}"/>
                    </a:ext>
                  </a:extLst>
                </p:cNvPr>
                <p:cNvPicPr/>
                <p:nvPr/>
              </p:nvPicPr>
              <p:blipFill>
                <a:blip r:embed="rId339"/>
                <a:stretch>
                  <a:fillRect/>
                </a:stretch>
              </p:blipFill>
              <p:spPr>
                <a:xfrm>
                  <a:off x="9265301" y="1535792"/>
                  <a:ext cx="250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85" name="Freihand 84">
                  <a:extLst>
                    <a:ext uri="{FF2B5EF4-FFF2-40B4-BE49-F238E27FC236}">
                      <a16:creationId xmlns:a16="http://schemas.microsoft.com/office/drawing/2014/main" id="{3F81B998-28D1-43A9-8708-4EA2AC275474}"/>
                    </a:ext>
                  </a:extLst>
                </p14:cNvPr>
                <p14:cNvContentPartPr/>
                <p14:nvPr/>
              </p14:nvContentPartPr>
              <p14:xfrm>
                <a:off x="9577421" y="1429952"/>
                <a:ext cx="357120" cy="312120"/>
              </p14:xfrm>
            </p:contentPart>
          </mc:Choice>
          <mc:Fallback>
            <p:pic>
              <p:nvPicPr>
                <p:cNvPr id="85" name="Freihand 84">
                  <a:extLst>
                    <a:ext uri="{FF2B5EF4-FFF2-40B4-BE49-F238E27FC236}">
                      <a16:creationId xmlns:a16="http://schemas.microsoft.com/office/drawing/2014/main" id="{3F81B998-28D1-43A9-8708-4EA2AC275474}"/>
                    </a:ext>
                  </a:extLst>
                </p:cNvPr>
                <p:cNvPicPr/>
                <p:nvPr/>
              </p:nvPicPr>
              <p:blipFill>
                <a:blip r:embed="rId341"/>
                <a:stretch>
                  <a:fillRect/>
                </a:stretch>
              </p:blipFill>
              <p:spPr>
                <a:xfrm>
                  <a:off x="9573101" y="1425632"/>
                  <a:ext cx="36576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86" name="Freihand 85">
                  <a:extLst>
                    <a:ext uri="{FF2B5EF4-FFF2-40B4-BE49-F238E27FC236}">
                      <a16:creationId xmlns:a16="http://schemas.microsoft.com/office/drawing/2014/main" id="{D0382837-1434-427C-8186-3585A6BAF787}"/>
                    </a:ext>
                  </a:extLst>
                </p14:cNvPr>
                <p14:cNvContentPartPr/>
                <p14:nvPr/>
              </p14:nvContentPartPr>
              <p14:xfrm>
                <a:off x="9795221" y="1348592"/>
                <a:ext cx="35640" cy="15120"/>
              </p14:xfrm>
            </p:contentPart>
          </mc:Choice>
          <mc:Fallback>
            <p:pic>
              <p:nvPicPr>
                <p:cNvPr id="86" name="Freihand 85">
                  <a:extLst>
                    <a:ext uri="{FF2B5EF4-FFF2-40B4-BE49-F238E27FC236}">
                      <a16:creationId xmlns:a16="http://schemas.microsoft.com/office/drawing/2014/main" id="{D0382837-1434-427C-8186-3585A6BAF787}"/>
                    </a:ext>
                  </a:extLst>
                </p:cNvPr>
                <p:cNvPicPr/>
                <p:nvPr/>
              </p:nvPicPr>
              <p:blipFill>
                <a:blip r:embed="rId343"/>
                <a:stretch>
                  <a:fillRect/>
                </a:stretch>
              </p:blipFill>
              <p:spPr>
                <a:xfrm>
                  <a:off x="9790901" y="1344272"/>
                  <a:ext cx="44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87" name="Freihand 86">
                  <a:extLst>
                    <a:ext uri="{FF2B5EF4-FFF2-40B4-BE49-F238E27FC236}">
                      <a16:creationId xmlns:a16="http://schemas.microsoft.com/office/drawing/2014/main" id="{833BEF82-B441-4279-834B-6E7455C4FD35}"/>
                    </a:ext>
                  </a:extLst>
                </p14:cNvPr>
                <p14:cNvContentPartPr/>
                <p14:nvPr/>
              </p14:nvContentPartPr>
              <p14:xfrm>
                <a:off x="10137941" y="1421312"/>
                <a:ext cx="142560" cy="138960"/>
              </p14:xfrm>
            </p:contentPart>
          </mc:Choice>
          <mc:Fallback>
            <p:pic>
              <p:nvPicPr>
                <p:cNvPr id="87" name="Freihand 86">
                  <a:extLst>
                    <a:ext uri="{FF2B5EF4-FFF2-40B4-BE49-F238E27FC236}">
                      <a16:creationId xmlns:a16="http://schemas.microsoft.com/office/drawing/2014/main" id="{833BEF82-B441-4279-834B-6E7455C4FD35}"/>
                    </a:ext>
                  </a:extLst>
                </p:cNvPr>
                <p:cNvPicPr/>
                <p:nvPr/>
              </p:nvPicPr>
              <p:blipFill>
                <a:blip r:embed="rId345"/>
                <a:stretch>
                  <a:fillRect/>
                </a:stretch>
              </p:blipFill>
              <p:spPr>
                <a:xfrm>
                  <a:off x="10133621" y="1416992"/>
                  <a:ext cx="151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88" name="Freihand 87">
                  <a:extLst>
                    <a:ext uri="{FF2B5EF4-FFF2-40B4-BE49-F238E27FC236}">
                      <a16:creationId xmlns:a16="http://schemas.microsoft.com/office/drawing/2014/main" id="{1602E4C7-8D74-44DF-8323-18ED8201DD43}"/>
                    </a:ext>
                  </a:extLst>
                </p14:cNvPr>
                <p14:cNvContentPartPr/>
                <p14:nvPr/>
              </p14:nvContentPartPr>
              <p14:xfrm>
                <a:off x="10260701" y="1369112"/>
                <a:ext cx="20880" cy="31320"/>
              </p14:xfrm>
            </p:contentPart>
          </mc:Choice>
          <mc:Fallback>
            <p:pic>
              <p:nvPicPr>
                <p:cNvPr id="88" name="Freihand 87">
                  <a:extLst>
                    <a:ext uri="{FF2B5EF4-FFF2-40B4-BE49-F238E27FC236}">
                      <a16:creationId xmlns:a16="http://schemas.microsoft.com/office/drawing/2014/main" id="{1602E4C7-8D74-44DF-8323-18ED8201DD43}"/>
                    </a:ext>
                  </a:extLst>
                </p:cNvPr>
                <p:cNvPicPr/>
                <p:nvPr/>
              </p:nvPicPr>
              <p:blipFill>
                <a:blip r:embed="rId347"/>
                <a:stretch>
                  <a:fillRect/>
                </a:stretch>
              </p:blipFill>
              <p:spPr>
                <a:xfrm>
                  <a:off x="10256381" y="1364792"/>
                  <a:ext cx="29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89" name="Freihand 88">
                  <a:extLst>
                    <a:ext uri="{FF2B5EF4-FFF2-40B4-BE49-F238E27FC236}">
                      <a16:creationId xmlns:a16="http://schemas.microsoft.com/office/drawing/2014/main" id="{47C53B1A-033F-4664-B8F3-AF4AD722EDF5}"/>
                    </a:ext>
                  </a:extLst>
                </p14:cNvPr>
                <p14:cNvContentPartPr/>
                <p14:nvPr/>
              </p14:nvContentPartPr>
              <p14:xfrm>
                <a:off x="10355381" y="1311152"/>
                <a:ext cx="119520" cy="187560"/>
              </p14:xfrm>
            </p:contentPart>
          </mc:Choice>
          <mc:Fallback>
            <p:pic>
              <p:nvPicPr>
                <p:cNvPr id="89" name="Freihand 88">
                  <a:extLst>
                    <a:ext uri="{FF2B5EF4-FFF2-40B4-BE49-F238E27FC236}">
                      <a16:creationId xmlns:a16="http://schemas.microsoft.com/office/drawing/2014/main" id="{47C53B1A-033F-4664-B8F3-AF4AD722EDF5}"/>
                    </a:ext>
                  </a:extLst>
                </p:cNvPr>
                <p:cNvPicPr/>
                <p:nvPr/>
              </p:nvPicPr>
              <p:blipFill>
                <a:blip r:embed="rId349"/>
                <a:stretch>
                  <a:fillRect/>
                </a:stretch>
              </p:blipFill>
              <p:spPr>
                <a:xfrm>
                  <a:off x="10351061" y="1306832"/>
                  <a:ext cx="128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90" name="Freihand 89">
                  <a:extLst>
                    <a:ext uri="{FF2B5EF4-FFF2-40B4-BE49-F238E27FC236}">
                      <a16:creationId xmlns:a16="http://schemas.microsoft.com/office/drawing/2014/main" id="{10FC43C5-5712-4FB5-A044-6606E8519391}"/>
                    </a:ext>
                  </a:extLst>
                </p14:cNvPr>
                <p14:cNvContentPartPr/>
                <p14:nvPr/>
              </p14:nvContentPartPr>
              <p14:xfrm>
                <a:off x="10599821" y="1356872"/>
                <a:ext cx="467640" cy="164880"/>
              </p14:xfrm>
            </p:contentPart>
          </mc:Choice>
          <mc:Fallback>
            <p:pic>
              <p:nvPicPr>
                <p:cNvPr id="90" name="Freihand 89">
                  <a:extLst>
                    <a:ext uri="{FF2B5EF4-FFF2-40B4-BE49-F238E27FC236}">
                      <a16:creationId xmlns:a16="http://schemas.microsoft.com/office/drawing/2014/main" id="{10FC43C5-5712-4FB5-A044-6606E8519391}"/>
                    </a:ext>
                  </a:extLst>
                </p:cNvPr>
                <p:cNvPicPr/>
                <p:nvPr/>
              </p:nvPicPr>
              <p:blipFill>
                <a:blip r:embed="rId351"/>
                <a:stretch>
                  <a:fillRect/>
                </a:stretch>
              </p:blipFill>
              <p:spPr>
                <a:xfrm>
                  <a:off x="10595501" y="1352552"/>
                  <a:ext cx="476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91" name="Freihand 90">
                  <a:extLst>
                    <a:ext uri="{FF2B5EF4-FFF2-40B4-BE49-F238E27FC236}">
                      <a16:creationId xmlns:a16="http://schemas.microsoft.com/office/drawing/2014/main" id="{94338D8E-6E80-465B-B8C4-9BD6C0969323}"/>
                    </a:ext>
                  </a:extLst>
                </p14:cNvPr>
                <p14:cNvContentPartPr/>
                <p14:nvPr/>
              </p14:nvContentPartPr>
              <p14:xfrm>
                <a:off x="11057741" y="1318352"/>
                <a:ext cx="360" cy="360"/>
              </p14:xfrm>
            </p:contentPart>
          </mc:Choice>
          <mc:Fallback>
            <p:pic>
              <p:nvPicPr>
                <p:cNvPr id="91" name="Freihand 90">
                  <a:extLst>
                    <a:ext uri="{FF2B5EF4-FFF2-40B4-BE49-F238E27FC236}">
                      <a16:creationId xmlns:a16="http://schemas.microsoft.com/office/drawing/2014/main" id="{94338D8E-6E80-465B-B8C4-9BD6C0969323}"/>
                    </a:ext>
                  </a:extLst>
                </p:cNvPr>
                <p:cNvPicPr/>
                <p:nvPr/>
              </p:nvPicPr>
              <p:blipFill>
                <a:blip r:embed="rId130"/>
                <a:stretch>
                  <a:fillRect/>
                </a:stretch>
              </p:blipFill>
              <p:spPr>
                <a:xfrm>
                  <a:off x="11053421" y="1314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92" name="Freihand 91">
                  <a:extLst>
                    <a:ext uri="{FF2B5EF4-FFF2-40B4-BE49-F238E27FC236}">
                      <a16:creationId xmlns:a16="http://schemas.microsoft.com/office/drawing/2014/main" id="{B0FBAFEB-59E9-406A-BF5D-DAB86ADF5848}"/>
                    </a:ext>
                  </a:extLst>
                </p14:cNvPr>
                <p14:cNvContentPartPr/>
                <p14:nvPr/>
              </p14:nvContentPartPr>
              <p14:xfrm>
                <a:off x="8849141" y="1948712"/>
                <a:ext cx="132120" cy="116280"/>
              </p14:xfrm>
            </p:contentPart>
          </mc:Choice>
          <mc:Fallback>
            <p:pic>
              <p:nvPicPr>
                <p:cNvPr id="92" name="Freihand 91">
                  <a:extLst>
                    <a:ext uri="{FF2B5EF4-FFF2-40B4-BE49-F238E27FC236}">
                      <a16:creationId xmlns:a16="http://schemas.microsoft.com/office/drawing/2014/main" id="{B0FBAFEB-59E9-406A-BF5D-DAB86ADF5848}"/>
                    </a:ext>
                  </a:extLst>
                </p:cNvPr>
                <p:cNvPicPr/>
                <p:nvPr/>
              </p:nvPicPr>
              <p:blipFill>
                <a:blip r:embed="rId354"/>
                <a:stretch>
                  <a:fillRect/>
                </a:stretch>
              </p:blipFill>
              <p:spPr>
                <a:xfrm>
                  <a:off x="8844821" y="1944392"/>
                  <a:ext cx="140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93" name="Freihand 92">
                  <a:extLst>
                    <a:ext uri="{FF2B5EF4-FFF2-40B4-BE49-F238E27FC236}">
                      <a16:creationId xmlns:a16="http://schemas.microsoft.com/office/drawing/2014/main" id="{B3F4AF0C-B5E8-430B-B4A0-2991252AED6B}"/>
                    </a:ext>
                  </a:extLst>
                </p14:cNvPr>
                <p14:cNvContentPartPr/>
                <p14:nvPr/>
              </p14:nvContentPartPr>
              <p14:xfrm>
                <a:off x="9017621" y="1928552"/>
                <a:ext cx="257400" cy="112680"/>
              </p14:xfrm>
            </p:contentPart>
          </mc:Choice>
          <mc:Fallback>
            <p:pic>
              <p:nvPicPr>
                <p:cNvPr id="93" name="Freihand 92">
                  <a:extLst>
                    <a:ext uri="{FF2B5EF4-FFF2-40B4-BE49-F238E27FC236}">
                      <a16:creationId xmlns:a16="http://schemas.microsoft.com/office/drawing/2014/main" id="{B3F4AF0C-B5E8-430B-B4A0-2991252AED6B}"/>
                    </a:ext>
                  </a:extLst>
                </p:cNvPr>
                <p:cNvPicPr/>
                <p:nvPr/>
              </p:nvPicPr>
              <p:blipFill>
                <a:blip r:embed="rId356"/>
                <a:stretch>
                  <a:fillRect/>
                </a:stretch>
              </p:blipFill>
              <p:spPr>
                <a:xfrm>
                  <a:off x="9013301" y="1924232"/>
                  <a:ext cx="266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94" name="Freihand 93">
                  <a:extLst>
                    <a:ext uri="{FF2B5EF4-FFF2-40B4-BE49-F238E27FC236}">
                      <a16:creationId xmlns:a16="http://schemas.microsoft.com/office/drawing/2014/main" id="{6EFF6782-A95C-456F-9B00-A58D37D1E645}"/>
                    </a:ext>
                  </a:extLst>
                </p14:cNvPr>
                <p14:cNvContentPartPr/>
                <p14:nvPr/>
              </p14:nvContentPartPr>
              <p14:xfrm>
                <a:off x="9312461" y="1902632"/>
                <a:ext cx="95040" cy="109080"/>
              </p14:xfrm>
            </p:contentPart>
          </mc:Choice>
          <mc:Fallback>
            <p:pic>
              <p:nvPicPr>
                <p:cNvPr id="94" name="Freihand 93">
                  <a:extLst>
                    <a:ext uri="{FF2B5EF4-FFF2-40B4-BE49-F238E27FC236}">
                      <a16:creationId xmlns:a16="http://schemas.microsoft.com/office/drawing/2014/main" id="{6EFF6782-A95C-456F-9B00-A58D37D1E645}"/>
                    </a:ext>
                  </a:extLst>
                </p:cNvPr>
                <p:cNvPicPr/>
                <p:nvPr/>
              </p:nvPicPr>
              <p:blipFill>
                <a:blip r:embed="rId358"/>
                <a:stretch>
                  <a:fillRect/>
                </a:stretch>
              </p:blipFill>
              <p:spPr>
                <a:xfrm>
                  <a:off x="9308141" y="1898312"/>
                  <a:ext cx="103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95" name="Freihand 94">
                  <a:extLst>
                    <a:ext uri="{FF2B5EF4-FFF2-40B4-BE49-F238E27FC236}">
                      <a16:creationId xmlns:a16="http://schemas.microsoft.com/office/drawing/2014/main" id="{23C7A5E2-5853-4DB3-AB95-854503552B5B}"/>
                    </a:ext>
                  </a:extLst>
                </p14:cNvPr>
                <p14:cNvContentPartPr/>
                <p14:nvPr/>
              </p14:nvContentPartPr>
              <p14:xfrm>
                <a:off x="9451421" y="1885352"/>
                <a:ext cx="106560" cy="127440"/>
              </p14:xfrm>
            </p:contentPart>
          </mc:Choice>
          <mc:Fallback>
            <p:pic>
              <p:nvPicPr>
                <p:cNvPr id="95" name="Freihand 94">
                  <a:extLst>
                    <a:ext uri="{FF2B5EF4-FFF2-40B4-BE49-F238E27FC236}">
                      <a16:creationId xmlns:a16="http://schemas.microsoft.com/office/drawing/2014/main" id="{23C7A5E2-5853-4DB3-AB95-854503552B5B}"/>
                    </a:ext>
                  </a:extLst>
                </p:cNvPr>
                <p:cNvPicPr/>
                <p:nvPr/>
              </p:nvPicPr>
              <p:blipFill>
                <a:blip r:embed="rId360"/>
                <a:stretch>
                  <a:fillRect/>
                </a:stretch>
              </p:blipFill>
              <p:spPr>
                <a:xfrm>
                  <a:off x="9447101" y="1881032"/>
                  <a:ext cx="115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99" name="Freihand 98">
                  <a:extLst>
                    <a:ext uri="{FF2B5EF4-FFF2-40B4-BE49-F238E27FC236}">
                      <a16:creationId xmlns:a16="http://schemas.microsoft.com/office/drawing/2014/main" id="{7D5F76D0-5873-4020-B9A4-7ADF784CDAFC}"/>
                    </a:ext>
                  </a:extLst>
                </p14:cNvPr>
                <p14:cNvContentPartPr/>
                <p14:nvPr/>
              </p14:nvContentPartPr>
              <p14:xfrm>
                <a:off x="9835901" y="1869872"/>
                <a:ext cx="169560" cy="118440"/>
              </p14:xfrm>
            </p:contentPart>
          </mc:Choice>
          <mc:Fallback>
            <p:pic>
              <p:nvPicPr>
                <p:cNvPr id="99" name="Freihand 98">
                  <a:extLst>
                    <a:ext uri="{FF2B5EF4-FFF2-40B4-BE49-F238E27FC236}">
                      <a16:creationId xmlns:a16="http://schemas.microsoft.com/office/drawing/2014/main" id="{7D5F76D0-5873-4020-B9A4-7ADF784CDAFC}"/>
                    </a:ext>
                  </a:extLst>
                </p:cNvPr>
                <p:cNvPicPr/>
                <p:nvPr/>
              </p:nvPicPr>
              <p:blipFill>
                <a:blip r:embed="rId362"/>
                <a:stretch>
                  <a:fillRect/>
                </a:stretch>
              </p:blipFill>
              <p:spPr>
                <a:xfrm>
                  <a:off x="9831581" y="1865552"/>
                  <a:ext cx="178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00" name="Freihand 99">
                  <a:extLst>
                    <a:ext uri="{FF2B5EF4-FFF2-40B4-BE49-F238E27FC236}">
                      <a16:creationId xmlns:a16="http://schemas.microsoft.com/office/drawing/2014/main" id="{AEBEF594-D279-4C54-8648-E77E90D0360A}"/>
                    </a:ext>
                  </a:extLst>
                </p14:cNvPr>
                <p14:cNvContentPartPr/>
                <p14:nvPr/>
              </p14:nvContentPartPr>
              <p14:xfrm>
                <a:off x="10061261" y="1779872"/>
                <a:ext cx="129600" cy="152280"/>
              </p14:xfrm>
            </p:contentPart>
          </mc:Choice>
          <mc:Fallback>
            <p:pic>
              <p:nvPicPr>
                <p:cNvPr id="100" name="Freihand 99">
                  <a:extLst>
                    <a:ext uri="{FF2B5EF4-FFF2-40B4-BE49-F238E27FC236}">
                      <a16:creationId xmlns:a16="http://schemas.microsoft.com/office/drawing/2014/main" id="{AEBEF594-D279-4C54-8648-E77E90D0360A}"/>
                    </a:ext>
                  </a:extLst>
                </p:cNvPr>
                <p:cNvPicPr/>
                <p:nvPr/>
              </p:nvPicPr>
              <p:blipFill>
                <a:blip r:embed="rId364"/>
                <a:stretch>
                  <a:fillRect/>
                </a:stretch>
              </p:blipFill>
              <p:spPr>
                <a:xfrm>
                  <a:off x="10056941" y="1775552"/>
                  <a:ext cx="138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01" name="Freihand 100">
                  <a:extLst>
                    <a:ext uri="{FF2B5EF4-FFF2-40B4-BE49-F238E27FC236}">
                      <a16:creationId xmlns:a16="http://schemas.microsoft.com/office/drawing/2014/main" id="{997308BB-7391-4915-B47C-E3E1B19CE127}"/>
                    </a:ext>
                  </a:extLst>
                </p14:cNvPr>
                <p14:cNvContentPartPr/>
                <p14:nvPr/>
              </p14:nvContentPartPr>
              <p14:xfrm>
                <a:off x="10209941" y="1824512"/>
                <a:ext cx="448920" cy="248040"/>
              </p14:xfrm>
            </p:contentPart>
          </mc:Choice>
          <mc:Fallback>
            <p:pic>
              <p:nvPicPr>
                <p:cNvPr id="101" name="Freihand 100">
                  <a:extLst>
                    <a:ext uri="{FF2B5EF4-FFF2-40B4-BE49-F238E27FC236}">
                      <a16:creationId xmlns:a16="http://schemas.microsoft.com/office/drawing/2014/main" id="{997308BB-7391-4915-B47C-E3E1B19CE127}"/>
                    </a:ext>
                  </a:extLst>
                </p:cNvPr>
                <p:cNvPicPr/>
                <p:nvPr/>
              </p:nvPicPr>
              <p:blipFill>
                <a:blip r:embed="rId366"/>
                <a:stretch>
                  <a:fillRect/>
                </a:stretch>
              </p:blipFill>
              <p:spPr>
                <a:xfrm>
                  <a:off x="10205621" y="1820192"/>
                  <a:ext cx="4575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02" name="Freihand 101">
                  <a:extLst>
                    <a:ext uri="{FF2B5EF4-FFF2-40B4-BE49-F238E27FC236}">
                      <a16:creationId xmlns:a16="http://schemas.microsoft.com/office/drawing/2014/main" id="{45EAE8DB-2FDC-414B-9005-926B948161E4}"/>
                    </a:ext>
                  </a:extLst>
                </p14:cNvPr>
                <p14:cNvContentPartPr/>
                <p14:nvPr/>
              </p14:nvContentPartPr>
              <p14:xfrm>
                <a:off x="10747061" y="1787432"/>
                <a:ext cx="347040" cy="127440"/>
              </p14:xfrm>
            </p:contentPart>
          </mc:Choice>
          <mc:Fallback>
            <p:pic>
              <p:nvPicPr>
                <p:cNvPr id="102" name="Freihand 101">
                  <a:extLst>
                    <a:ext uri="{FF2B5EF4-FFF2-40B4-BE49-F238E27FC236}">
                      <a16:creationId xmlns:a16="http://schemas.microsoft.com/office/drawing/2014/main" id="{45EAE8DB-2FDC-414B-9005-926B948161E4}"/>
                    </a:ext>
                  </a:extLst>
                </p:cNvPr>
                <p:cNvPicPr/>
                <p:nvPr/>
              </p:nvPicPr>
              <p:blipFill>
                <a:blip r:embed="rId368"/>
                <a:stretch>
                  <a:fillRect/>
                </a:stretch>
              </p:blipFill>
              <p:spPr>
                <a:xfrm>
                  <a:off x="10742741" y="1783112"/>
                  <a:ext cx="355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03" name="Freihand 102">
                  <a:extLst>
                    <a:ext uri="{FF2B5EF4-FFF2-40B4-BE49-F238E27FC236}">
                      <a16:creationId xmlns:a16="http://schemas.microsoft.com/office/drawing/2014/main" id="{21E6C2E0-4B45-4772-951C-C8FE9F48B5B3}"/>
                    </a:ext>
                  </a:extLst>
                </p14:cNvPr>
                <p14:cNvContentPartPr/>
                <p14:nvPr/>
              </p14:nvContentPartPr>
              <p14:xfrm>
                <a:off x="11068541" y="1744592"/>
                <a:ext cx="38880" cy="30240"/>
              </p14:xfrm>
            </p:contentPart>
          </mc:Choice>
          <mc:Fallback>
            <p:pic>
              <p:nvPicPr>
                <p:cNvPr id="103" name="Freihand 102">
                  <a:extLst>
                    <a:ext uri="{FF2B5EF4-FFF2-40B4-BE49-F238E27FC236}">
                      <a16:creationId xmlns:a16="http://schemas.microsoft.com/office/drawing/2014/main" id="{21E6C2E0-4B45-4772-951C-C8FE9F48B5B3}"/>
                    </a:ext>
                  </a:extLst>
                </p:cNvPr>
                <p:cNvPicPr/>
                <p:nvPr/>
              </p:nvPicPr>
              <p:blipFill>
                <a:blip r:embed="rId370"/>
                <a:stretch>
                  <a:fillRect/>
                </a:stretch>
              </p:blipFill>
              <p:spPr>
                <a:xfrm>
                  <a:off x="11064221" y="1740272"/>
                  <a:ext cx="475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04" name="Freihand 103">
                  <a:extLst>
                    <a:ext uri="{FF2B5EF4-FFF2-40B4-BE49-F238E27FC236}">
                      <a16:creationId xmlns:a16="http://schemas.microsoft.com/office/drawing/2014/main" id="{5E0924DD-E062-4458-A335-14822F68D442}"/>
                    </a:ext>
                  </a:extLst>
                </p14:cNvPr>
                <p14:cNvContentPartPr/>
                <p14:nvPr/>
              </p14:nvContentPartPr>
              <p14:xfrm>
                <a:off x="11208581" y="1767992"/>
                <a:ext cx="96480" cy="98640"/>
              </p14:xfrm>
            </p:contentPart>
          </mc:Choice>
          <mc:Fallback>
            <p:pic>
              <p:nvPicPr>
                <p:cNvPr id="104" name="Freihand 103">
                  <a:extLst>
                    <a:ext uri="{FF2B5EF4-FFF2-40B4-BE49-F238E27FC236}">
                      <a16:creationId xmlns:a16="http://schemas.microsoft.com/office/drawing/2014/main" id="{5E0924DD-E062-4458-A335-14822F68D442}"/>
                    </a:ext>
                  </a:extLst>
                </p:cNvPr>
                <p:cNvPicPr/>
                <p:nvPr/>
              </p:nvPicPr>
              <p:blipFill>
                <a:blip r:embed="rId372"/>
                <a:stretch>
                  <a:fillRect/>
                </a:stretch>
              </p:blipFill>
              <p:spPr>
                <a:xfrm>
                  <a:off x="11204261" y="1763672"/>
                  <a:ext cx="105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05" name="Freihand 104">
                  <a:extLst>
                    <a:ext uri="{FF2B5EF4-FFF2-40B4-BE49-F238E27FC236}">
                      <a16:creationId xmlns:a16="http://schemas.microsoft.com/office/drawing/2014/main" id="{0EED6845-0F6B-4A54-A875-B08DBFE61DA2}"/>
                    </a:ext>
                  </a:extLst>
                </p14:cNvPr>
                <p14:cNvContentPartPr/>
                <p14:nvPr/>
              </p14:nvContentPartPr>
              <p14:xfrm>
                <a:off x="11299301" y="1729112"/>
                <a:ext cx="154080" cy="155520"/>
              </p14:xfrm>
            </p:contentPart>
          </mc:Choice>
          <mc:Fallback>
            <p:pic>
              <p:nvPicPr>
                <p:cNvPr id="105" name="Freihand 104">
                  <a:extLst>
                    <a:ext uri="{FF2B5EF4-FFF2-40B4-BE49-F238E27FC236}">
                      <a16:creationId xmlns:a16="http://schemas.microsoft.com/office/drawing/2014/main" id="{0EED6845-0F6B-4A54-A875-B08DBFE61DA2}"/>
                    </a:ext>
                  </a:extLst>
                </p:cNvPr>
                <p:cNvPicPr/>
                <p:nvPr/>
              </p:nvPicPr>
              <p:blipFill>
                <a:blip r:embed="rId374"/>
                <a:stretch>
                  <a:fillRect/>
                </a:stretch>
              </p:blipFill>
              <p:spPr>
                <a:xfrm>
                  <a:off x="11294981" y="1724792"/>
                  <a:ext cx="162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06" name="Freihand 105">
                  <a:extLst>
                    <a:ext uri="{FF2B5EF4-FFF2-40B4-BE49-F238E27FC236}">
                      <a16:creationId xmlns:a16="http://schemas.microsoft.com/office/drawing/2014/main" id="{8DF3F00C-706F-4055-84EC-9625AE309DA3}"/>
                    </a:ext>
                  </a:extLst>
                </p14:cNvPr>
                <p14:cNvContentPartPr/>
                <p14:nvPr/>
              </p14:nvContentPartPr>
              <p14:xfrm>
                <a:off x="8855261" y="2220872"/>
                <a:ext cx="221040" cy="262800"/>
              </p14:xfrm>
            </p:contentPart>
          </mc:Choice>
          <mc:Fallback>
            <p:pic>
              <p:nvPicPr>
                <p:cNvPr id="106" name="Freihand 105">
                  <a:extLst>
                    <a:ext uri="{FF2B5EF4-FFF2-40B4-BE49-F238E27FC236}">
                      <a16:creationId xmlns:a16="http://schemas.microsoft.com/office/drawing/2014/main" id="{8DF3F00C-706F-4055-84EC-9625AE309DA3}"/>
                    </a:ext>
                  </a:extLst>
                </p:cNvPr>
                <p:cNvPicPr/>
                <p:nvPr/>
              </p:nvPicPr>
              <p:blipFill>
                <a:blip r:embed="rId376"/>
                <a:stretch>
                  <a:fillRect/>
                </a:stretch>
              </p:blipFill>
              <p:spPr>
                <a:xfrm>
                  <a:off x="8850941" y="2216552"/>
                  <a:ext cx="2296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07" name="Freihand 106">
                  <a:extLst>
                    <a:ext uri="{FF2B5EF4-FFF2-40B4-BE49-F238E27FC236}">
                      <a16:creationId xmlns:a16="http://schemas.microsoft.com/office/drawing/2014/main" id="{E46AC025-B2D8-4C15-9159-8500D8C4876E}"/>
                    </a:ext>
                  </a:extLst>
                </p14:cNvPr>
                <p14:cNvContentPartPr/>
                <p14:nvPr/>
              </p14:nvContentPartPr>
              <p14:xfrm>
                <a:off x="9095741" y="2228792"/>
                <a:ext cx="229320" cy="183240"/>
              </p14:xfrm>
            </p:contentPart>
          </mc:Choice>
          <mc:Fallback>
            <p:pic>
              <p:nvPicPr>
                <p:cNvPr id="107" name="Freihand 106">
                  <a:extLst>
                    <a:ext uri="{FF2B5EF4-FFF2-40B4-BE49-F238E27FC236}">
                      <a16:creationId xmlns:a16="http://schemas.microsoft.com/office/drawing/2014/main" id="{E46AC025-B2D8-4C15-9159-8500D8C4876E}"/>
                    </a:ext>
                  </a:extLst>
                </p:cNvPr>
                <p:cNvPicPr/>
                <p:nvPr/>
              </p:nvPicPr>
              <p:blipFill>
                <a:blip r:embed="rId378"/>
                <a:stretch>
                  <a:fillRect/>
                </a:stretch>
              </p:blipFill>
              <p:spPr>
                <a:xfrm>
                  <a:off x="9091421" y="2224472"/>
                  <a:ext cx="237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08" name="Freihand 107">
                  <a:extLst>
                    <a:ext uri="{FF2B5EF4-FFF2-40B4-BE49-F238E27FC236}">
                      <a16:creationId xmlns:a16="http://schemas.microsoft.com/office/drawing/2014/main" id="{DBBA1D45-63CD-4DB8-A576-D0B0D2B01226}"/>
                    </a:ext>
                  </a:extLst>
                </p14:cNvPr>
                <p14:cNvContentPartPr/>
                <p14:nvPr/>
              </p14:nvContentPartPr>
              <p14:xfrm>
                <a:off x="9320381" y="2233112"/>
                <a:ext cx="54360" cy="63720"/>
              </p14:xfrm>
            </p:contentPart>
          </mc:Choice>
          <mc:Fallback>
            <p:pic>
              <p:nvPicPr>
                <p:cNvPr id="108" name="Freihand 107">
                  <a:extLst>
                    <a:ext uri="{FF2B5EF4-FFF2-40B4-BE49-F238E27FC236}">
                      <a16:creationId xmlns:a16="http://schemas.microsoft.com/office/drawing/2014/main" id="{DBBA1D45-63CD-4DB8-A576-D0B0D2B01226}"/>
                    </a:ext>
                  </a:extLst>
                </p:cNvPr>
                <p:cNvPicPr/>
                <p:nvPr/>
              </p:nvPicPr>
              <p:blipFill>
                <a:blip r:embed="rId380"/>
                <a:stretch>
                  <a:fillRect/>
                </a:stretch>
              </p:blipFill>
              <p:spPr>
                <a:xfrm>
                  <a:off x="9316061" y="2228792"/>
                  <a:ext cx="63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09" name="Freihand 108">
                  <a:extLst>
                    <a:ext uri="{FF2B5EF4-FFF2-40B4-BE49-F238E27FC236}">
                      <a16:creationId xmlns:a16="http://schemas.microsoft.com/office/drawing/2014/main" id="{F9BFC5D7-7858-4D5F-93AA-0CC6607DB89E}"/>
                    </a:ext>
                  </a:extLst>
                </p14:cNvPr>
                <p14:cNvContentPartPr/>
                <p14:nvPr/>
              </p14:nvContentPartPr>
              <p14:xfrm>
                <a:off x="9399941" y="2200352"/>
                <a:ext cx="150120" cy="153360"/>
              </p14:xfrm>
            </p:contentPart>
          </mc:Choice>
          <mc:Fallback>
            <p:pic>
              <p:nvPicPr>
                <p:cNvPr id="109" name="Freihand 108">
                  <a:extLst>
                    <a:ext uri="{FF2B5EF4-FFF2-40B4-BE49-F238E27FC236}">
                      <a16:creationId xmlns:a16="http://schemas.microsoft.com/office/drawing/2014/main" id="{F9BFC5D7-7858-4D5F-93AA-0CC6607DB89E}"/>
                    </a:ext>
                  </a:extLst>
                </p:cNvPr>
                <p:cNvPicPr/>
                <p:nvPr/>
              </p:nvPicPr>
              <p:blipFill>
                <a:blip r:embed="rId382"/>
                <a:stretch>
                  <a:fillRect/>
                </a:stretch>
              </p:blipFill>
              <p:spPr>
                <a:xfrm>
                  <a:off x="9395621" y="2196032"/>
                  <a:ext cx="158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10" name="Freihand 109">
                  <a:extLst>
                    <a:ext uri="{FF2B5EF4-FFF2-40B4-BE49-F238E27FC236}">
                      <a16:creationId xmlns:a16="http://schemas.microsoft.com/office/drawing/2014/main" id="{8ACB73AF-4A1E-4F34-9C98-B4F2B3CBE676}"/>
                    </a:ext>
                  </a:extLst>
                </p14:cNvPr>
                <p14:cNvContentPartPr/>
                <p14:nvPr/>
              </p14:nvContentPartPr>
              <p14:xfrm>
                <a:off x="9580661" y="2219792"/>
                <a:ext cx="453240" cy="292680"/>
              </p14:xfrm>
            </p:contentPart>
          </mc:Choice>
          <mc:Fallback>
            <p:pic>
              <p:nvPicPr>
                <p:cNvPr id="110" name="Freihand 109">
                  <a:extLst>
                    <a:ext uri="{FF2B5EF4-FFF2-40B4-BE49-F238E27FC236}">
                      <a16:creationId xmlns:a16="http://schemas.microsoft.com/office/drawing/2014/main" id="{8ACB73AF-4A1E-4F34-9C98-B4F2B3CBE676}"/>
                    </a:ext>
                  </a:extLst>
                </p:cNvPr>
                <p:cNvPicPr/>
                <p:nvPr/>
              </p:nvPicPr>
              <p:blipFill>
                <a:blip r:embed="rId384"/>
                <a:stretch>
                  <a:fillRect/>
                </a:stretch>
              </p:blipFill>
              <p:spPr>
                <a:xfrm>
                  <a:off x="9576341" y="2215472"/>
                  <a:ext cx="4618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1" name="Freihand 110">
                  <a:extLst>
                    <a:ext uri="{FF2B5EF4-FFF2-40B4-BE49-F238E27FC236}">
                      <a16:creationId xmlns:a16="http://schemas.microsoft.com/office/drawing/2014/main" id="{B61F7D3C-33D1-4501-949D-35B9A25BAFBD}"/>
                    </a:ext>
                  </a:extLst>
                </p14:cNvPr>
                <p14:cNvContentPartPr/>
                <p14:nvPr/>
              </p14:nvContentPartPr>
              <p14:xfrm>
                <a:off x="10033541" y="2138792"/>
                <a:ext cx="10080" cy="47160"/>
              </p14:xfrm>
            </p:contentPart>
          </mc:Choice>
          <mc:Fallback>
            <p:pic>
              <p:nvPicPr>
                <p:cNvPr id="111" name="Freihand 110">
                  <a:extLst>
                    <a:ext uri="{FF2B5EF4-FFF2-40B4-BE49-F238E27FC236}">
                      <a16:creationId xmlns:a16="http://schemas.microsoft.com/office/drawing/2014/main" id="{B61F7D3C-33D1-4501-949D-35B9A25BAFBD}"/>
                    </a:ext>
                  </a:extLst>
                </p:cNvPr>
                <p:cNvPicPr/>
                <p:nvPr/>
              </p:nvPicPr>
              <p:blipFill>
                <a:blip r:embed="rId386"/>
                <a:stretch>
                  <a:fillRect/>
                </a:stretch>
              </p:blipFill>
              <p:spPr>
                <a:xfrm>
                  <a:off x="10029221" y="2134472"/>
                  <a:ext cx="18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2" name="Freihand 111">
                  <a:extLst>
                    <a:ext uri="{FF2B5EF4-FFF2-40B4-BE49-F238E27FC236}">
                      <a16:creationId xmlns:a16="http://schemas.microsoft.com/office/drawing/2014/main" id="{AED0FD1A-2396-4C48-81DF-D704076FC79C}"/>
                    </a:ext>
                  </a:extLst>
                </p14:cNvPr>
                <p14:cNvContentPartPr/>
                <p14:nvPr/>
              </p14:nvContentPartPr>
              <p14:xfrm>
                <a:off x="10070621" y="2115752"/>
                <a:ext cx="291960" cy="153000"/>
              </p14:xfrm>
            </p:contentPart>
          </mc:Choice>
          <mc:Fallback>
            <p:pic>
              <p:nvPicPr>
                <p:cNvPr id="112" name="Freihand 111">
                  <a:extLst>
                    <a:ext uri="{FF2B5EF4-FFF2-40B4-BE49-F238E27FC236}">
                      <a16:creationId xmlns:a16="http://schemas.microsoft.com/office/drawing/2014/main" id="{AED0FD1A-2396-4C48-81DF-D704076FC79C}"/>
                    </a:ext>
                  </a:extLst>
                </p:cNvPr>
                <p:cNvPicPr/>
                <p:nvPr/>
              </p:nvPicPr>
              <p:blipFill>
                <a:blip r:embed="rId388"/>
                <a:stretch>
                  <a:fillRect/>
                </a:stretch>
              </p:blipFill>
              <p:spPr>
                <a:xfrm>
                  <a:off x="10066301" y="2111432"/>
                  <a:ext cx="300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3" name="Freihand 112">
                  <a:extLst>
                    <a:ext uri="{FF2B5EF4-FFF2-40B4-BE49-F238E27FC236}">
                      <a16:creationId xmlns:a16="http://schemas.microsoft.com/office/drawing/2014/main" id="{D5D1E99D-2034-49E4-8665-205287909380}"/>
                    </a:ext>
                  </a:extLst>
                </p14:cNvPr>
                <p14:cNvContentPartPr/>
                <p14:nvPr/>
              </p14:nvContentPartPr>
              <p14:xfrm>
                <a:off x="10316501" y="2096312"/>
                <a:ext cx="152640" cy="159480"/>
              </p14:xfrm>
            </p:contentPart>
          </mc:Choice>
          <mc:Fallback>
            <p:pic>
              <p:nvPicPr>
                <p:cNvPr id="113" name="Freihand 112">
                  <a:extLst>
                    <a:ext uri="{FF2B5EF4-FFF2-40B4-BE49-F238E27FC236}">
                      <a16:creationId xmlns:a16="http://schemas.microsoft.com/office/drawing/2014/main" id="{D5D1E99D-2034-49E4-8665-205287909380}"/>
                    </a:ext>
                  </a:extLst>
                </p:cNvPr>
                <p:cNvPicPr/>
                <p:nvPr/>
              </p:nvPicPr>
              <p:blipFill>
                <a:blip r:embed="rId390"/>
                <a:stretch>
                  <a:fillRect/>
                </a:stretch>
              </p:blipFill>
              <p:spPr>
                <a:xfrm>
                  <a:off x="10312181" y="2091992"/>
                  <a:ext cx="161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25" name="Freihand 124">
                  <a:extLst>
                    <a:ext uri="{FF2B5EF4-FFF2-40B4-BE49-F238E27FC236}">
                      <a16:creationId xmlns:a16="http://schemas.microsoft.com/office/drawing/2014/main" id="{130622A0-7BA6-4700-87CC-8C33BC8F7193}"/>
                    </a:ext>
                  </a:extLst>
                </p14:cNvPr>
                <p14:cNvContentPartPr/>
                <p14:nvPr/>
              </p14:nvContentPartPr>
              <p14:xfrm>
                <a:off x="10025981" y="2486192"/>
                <a:ext cx="144000" cy="172080"/>
              </p14:xfrm>
            </p:contentPart>
          </mc:Choice>
          <mc:Fallback>
            <p:pic>
              <p:nvPicPr>
                <p:cNvPr id="125" name="Freihand 124">
                  <a:extLst>
                    <a:ext uri="{FF2B5EF4-FFF2-40B4-BE49-F238E27FC236}">
                      <a16:creationId xmlns:a16="http://schemas.microsoft.com/office/drawing/2014/main" id="{130622A0-7BA6-4700-87CC-8C33BC8F7193}"/>
                    </a:ext>
                  </a:extLst>
                </p:cNvPr>
                <p:cNvPicPr/>
                <p:nvPr/>
              </p:nvPicPr>
              <p:blipFill>
                <a:blip r:embed="rId392"/>
                <a:stretch>
                  <a:fillRect/>
                </a:stretch>
              </p:blipFill>
              <p:spPr>
                <a:xfrm>
                  <a:off x="10021661" y="2481872"/>
                  <a:ext cx="1526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26" name="Freihand 125">
                  <a:extLst>
                    <a:ext uri="{FF2B5EF4-FFF2-40B4-BE49-F238E27FC236}">
                      <a16:creationId xmlns:a16="http://schemas.microsoft.com/office/drawing/2014/main" id="{4AD3C485-3D26-4A1E-B857-2A57055CBFB2}"/>
                    </a:ext>
                  </a:extLst>
                </p14:cNvPr>
                <p14:cNvContentPartPr/>
                <p14:nvPr/>
              </p14:nvContentPartPr>
              <p14:xfrm>
                <a:off x="10050821" y="2549192"/>
                <a:ext cx="315000" cy="67680"/>
              </p14:xfrm>
            </p:contentPart>
          </mc:Choice>
          <mc:Fallback>
            <p:pic>
              <p:nvPicPr>
                <p:cNvPr id="126" name="Freihand 125">
                  <a:extLst>
                    <a:ext uri="{FF2B5EF4-FFF2-40B4-BE49-F238E27FC236}">
                      <a16:creationId xmlns:a16="http://schemas.microsoft.com/office/drawing/2014/main" id="{4AD3C485-3D26-4A1E-B857-2A57055CBFB2}"/>
                    </a:ext>
                  </a:extLst>
                </p:cNvPr>
                <p:cNvPicPr/>
                <p:nvPr/>
              </p:nvPicPr>
              <p:blipFill>
                <a:blip r:embed="rId394"/>
                <a:stretch>
                  <a:fillRect/>
                </a:stretch>
              </p:blipFill>
              <p:spPr>
                <a:xfrm>
                  <a:off x="10046501" y="2544872"/>
                  <a:ext cx="323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27" name="Freihand 126">
                  <a:extLst>
                    <a:ext uri="{FF2B5EF4-FFF2-40B4-BE49-F238E27FC236}">
                      <a16:creationId xmlns:a16="http://schemas.microsoft.com/office/drawing/2014/main" id="{A5420808-F651-4687-A74E-3E1D22B56396}"/>
                    </a:ext>
                  </a:extLst>
                </p14:cNvPr>
                <p14:cNvContentPartPr/>
                <p14:nvPr/>
              </p14:nvContentPartPr>
              <p14:xfrm>
                <a:off x="10353221" y="2466032"/>
                <a:ext cx="156600" cy="137880"/>
              </p14:xfrm>
            </p:contentPart>
          </mc:Choice>
          <mc:Fallback>
            <p:pic>
              <p:nvPicPr>
                <p:cNvPr id="127" name="Freihand 126">
                  <a:extLst>
                    <a:ext uri="{FF2B5EF4-FFF2-40B4-BE49-F238E27FC236}">
                      <a16:creationId xmlns:a16="http://schemas.microsoft.com/office/drawing/2014/main" id="{A5420808-F651-4687-A74E-3E1D22B56396}"/>
                    </a:ext>
                  </a:extLst>
                </p:cNvPr>
                <p:cNvPicPr/>
                <p:nvPr/>
              </p:nvPicPr>
              <p:blipFill>
                <a:blip r:embed="rId396"/>
                <a:stretch>
                  <a:fillRect/>
                </a:stretch>
              </p:blipFill>
              <p:spPr>
                <a:xfrm>
                  <a:off x="10348901" y="2461712"/>
                  <a:ext cx="165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28" name="Freihand 127">
                  <a:extLst>
                    <a:ext uri="{FF2B5EF4-FFF2-40B4-BE49-F238E27FC236}">
                      <a16:creationId xmlns:a16="http://schemas.microsoft.com/office/drawing/2014/main" id="{968C6C07-AA54-462E-9D2E-611F4BFA94F0}"/>
                    </a:ext>
                  </a:extLst>
                </p14:cNvPr>
                <p14:cNvContentPartPr/>
                <p14:nvPr/>
              </p14:nvContentPartPr>
              <p14:xfrm>
                <a:off x="10509821" y="2482952"/>
                <a:ext cx="91440" cy="107640"/>
              </p14:xfrm>
            </p:contentPart>
          </mc:Choice>
          <mc:Fallback>
            <p:pic>
              <p:nvPicPr>
                <p:cNvPr id="128" name="Freihand 127">
                  <a:extLst>
                    <a:ext uri="{FF2B5EF4-FFF2-40B4-BE49-F238E27FC236}">
                      <a16:creationId xmlns:a16="http://schemas.microsoft.com/office/drawing/2014/main" id="{968C6C07-AA54-462E-9D2E-611F4BFA94F0}"/>
                    </a:ext>
                  </a:extLst>
                </p:cNvPr>
                <p:cNvPicPr/>
                <p:nvPr/>
              </p:nvPicPr>
              <p:blipFill>
                <a:blip r:embed="rId398"/>
                <a:stretch>
                  <a:fillRect/>
                </a:stretch>
              </p:blipFill>
              <p:spPr>
                <a:xfrm>
                  <a:off x="10505501" y="2478632"/>
                  <a:ext cx="100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29" name="Freihand 128">
                  <a:extLst>
                    <a:ext uri="{FF2B5EF4-FFF2-40B4-BE49-F238E27FC236}">
                      <a16:creationId xmlns:a16="http://schemas.microsoft.com/office/drawing/2014/main" id="{1CFFF9D0-37C5-4A40-BDDF-130BAA6EAF2C}"/>
                    </a:ext>
                  </a:extLst>
                </p14:cNvPr>
                <p14:cNvContentPartPr/>
                <p14:nvPr/>
              </p14:nvContentPartPr>
              <p14:xfrm>
                <a:off x="10616741" y="2376032"/>
                <a:ext cx="370440" cy="195120"/>
              </p14:xfrm>
            </p:contentPart>
          </mc:Choice>
          <mc:Fallback>
            <p:pic>
              <p:nvPicPr>
                <p:cNvPr id="129" name="Freihand 128">
                  <a:extLst>
                    <a:ext uri="{FF2B5EF4-FFF2-40B4-BE49-F238E27FC236}">
                      <a16:creationId xmlns:a16="http://schemas.microsoft.com/office/drawing/2014/main" id="{1CFFF9D0-37C5-4A40-BDDF-130BAA6EAF2C}"/>
                    </a:ext>
                  </a:extLst>
                </p:cNvPr>
                <p:cNvPicPr/>
                <p:nvPr/>
              </p:nvPicPr>
              <p:blipFill>
                <a:blip r:embed="rId400"/>
                <a:stretch>
                  <a:fillRect/>
                </a:stretch>
              </p:blipFill>
              <p:spPr>
                <a:xfrm>
                  <a:off x="10612421" y="2371712"/>
                  <a:ext cx="379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30" name="Freihand 129">
                  <a:extLst>
                    <a:ext uri="{FF2B5EF4-FFF2-40B4-BE49-F238E27FC236}">
                      <a16:creationId xmlns:a16="http://schemas.microsoft.com/office/drawing/2014/main" id="{7A6EF29D-1955-471A-B0D5-7F13FD353A4C}"/>
                    </a:ext>
                  </a:extLst>
                </p14:cNvPr>
                <p14:cNvContentPartPr/>
                <p14:nvPr/>
              </p14:nvContentPartPr>
              <p14:xfrm>
                <a:off x="10753541" y="2415992"/>
                <a:ext cx="206640" cy="2520"/>
              </p14:xfrm>
            </p:contentPart>
          </mc:Choice>
          <mc:Fallback>
            <p:pic>
              <p:nvPicPr>
                <p:cNvPr id="130" name="Freihand 129">
                  <a:extLst>
                    <a:ext uri="{FF2B5EF4-FFF2-40B4-BE49-F238E27FC236}">
                      <a16:creationId xmlns:a16="http://schemas.microsoft.com/office/drawing/2014/main" id="{7A6EF29D-1955-471A-B0D5-7F13FD353A4C}"/>
                    </a:ext>
                  </a:extLst>
                </p:cNvPr>
                <p:cNvPicPr/>
                <p:nvPr/>
              </p:nvPicPr>
              <p:blipFill>
                <a:blip r:embed="rId402"/>
                <a:stretch>
                  <a:fillRect/>
                </a:stretch>
              </p:blipFill>
              <p:spPr>
                <a:xfrm>
                  <a:off x="10749221" y="2411672"/>
                  <a:ext cx="2152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40" name="Freihand 139">
                  <a:extLst>
                    <a:ext uri="{FF2B5EF4-FFF2-40B4-BE49-F238E27FC236}">
                      <a16:creationId xmlns:a16="http://schemas.microsoft.com/office/drawing/2014/main" id="{BD00E919-2AB0-4676-A4CB-FD3FB6CD510D}"/>
                    </a:ext>
                  </a:extLst>
                </p14:cNvPr>
                <p14:cNvContentPartPr/>
                <p14:nvPr/>
              </p14:nvContentPartPr>
              <p14:xfrm>
                <a:off x="8830421" y="2615072"/>
                <a:ext cx="94320" cy="92880"/>
              </p14:xfrm>
            </p:contentPart>
          </mc:Choice>
          <mc:Fallback>
            <p:pic>
              <p:nvPicPr>
                <p:cNvPr id="140" name="Freihand 139">
                  <a:extLst>
                    <a:ext uri="{FF2B5EF4-FFF2-40B4-BE49-F238E27FC236}">
                      <a16:creationId xmlns:a16="http://schemas.microsoft.com/office/drawing/2014/main" id="{BD00E919-2AB0-4676-A4CB-FD3FB6CD510D}"/>
                    </a:ext>
                  </a:extLst>
                </p:cNvPr>
                <p:cNvPicPr/>
                <p:nvPr/>
              </p:nvPicPr>
              <p:blipFill>
                <a:blip r:embed="rId404"/>
                <a:stretch>
                  <a:fillRect/>
                </a:stretch>
              </p:blipFill>
              <p:spPr>
                <a:xfrm>
                  <a:off x="8826101" y="2610752"/>
                  <a:ext cx="102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41" name="Freihand 140">
                  <a:extLst>
                    <a:ext uri="{FF2B5EF4-FFF2-40B4-BE49-F238E27FC236}">
                      <a16:creationId xmlns:a16="http://schemas.microsoft.com/office/drawing/2014/main" id="{6887F916-700C-4B62-BCE1-7032AC4F2EF8}"/>
                    </a:ext>
                  </a:extLst>
                </p14:cNvPr>
                <p14:cNvContentPartPr/>
                <p14:nvPr/>
              </p14:nvContentPartPr>
              <p14:xfrm>
                <a:off x="8980181" y="2616512"/>
                <a:ext cx="7560" cy="77760"/>
              </p14:xfrm>
            </p:contentPart>
          </mc:Choice>
          <mc:Fallback>
            <p:pic>
              <p:nvPicPr>
                <p:cNvPr id="141" name="Freihand 140">
                  <a:extLst>
                    <a:ext uri="{FF2B5EF4-FFF2-40B4-BE49-F238E27FC236}">
                      <a16:creationId xmlns:a16="http://schemas.microsoft.com/office/drawing/2014/main" id="{6887F916-700C-4B62-BCE1-7032AC4F2EF8}"/>
                    </a:ext>
                  </a:extLst>
                </p:cNvPr>
                <p:cNvPicPr/>
                <p:nvPr/>
              </p:nvPicPr>
              <p:blipFill>
                <a:blip r:embed="rId406"/>
                <a:stretch>
                  <a:fillRect/>
                </a:stretch>
              </p:blipFill>
              <p:spPr>
                <a:xfrm>
                  <a:off x="8975861" y="2612192"/>
                  <a:ext cx="16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42" name="Freihand 141">
                  <a:extLst>
                    <a:ext uri="{FF2B5EF4-FFF2-40B4-BE49-F238E27FC236}">
                      <a16:creationId xmlns:a16="http://schemas.microsoft.com/office/drawing/2014/main" id="{20F53EA9-2D1F-42CB-B4E3-5963DBCDEACF}"/>
                    </a:ext>
                  </a:extLst>
                </p14:cNvPr>
                <p14:cNvContentPartPr/>
                <p14:nvPr/>
              </p14:nvContentPartPr>
              <p14:xfrm>
                <a:off x="9025901" y="2598512"/>
                <a:ext cx="84960" cy="83880"/>
              </p14:xfrm>
            </p:contentPart>
          </mc:Choice>
          <mc:Fallback>
            <p:pic>
              <p:nvPicPr>
                <p:cNvPr id="142" name="Freihand 141">
                  <a:extLst>
                    <a:ext uri="{FF2B5EF4-FFF2-40B4-BE49-F238E27FC236}">
                      <a16:creationId xmlns:a16="http://schemas.microsoft.com/office/drawing/2014/main" id="{20F53EA9-2D1F-42CB-B4E3-5963DBCDEACF}"/>
                    </a:ext>
                  </a:extLst>
                </p:cNvPr>
                <p:cNvPicPr/>
                <p:nvPr/>
              </p:nvPicPr>
              <p:blipFill>
                <a:blip r:embed="rId408"/>
                <a:stretch>
                  <a:fillRect/>
                </a:stretch>
              </p:blipFill>
              <p:spPr>
                <a:xfrm>
                  <a:off x="9021581" y="2594192"/>
                  <a:ext cx="93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43" name="Freihand 142">
                  <a:extLst>
                    <a:ext uri="{FF2B5EF4-FFF2-40B4-BE49-F238E27FC236}">
                      <a16:creationId xmlns:a16="http://schemas.microsoft.com/office/drawing/2014/main" id="{0495F67D-9E40-4B8E-866A-847EA8875713}"/>
                    </a:ext>
                  </a:extLst>
                </p14:cNvPr>
                <p14:cNvContentPartPr/>
                <p14:nvPr/>
              </p14:nvContentPartPr>
              <p14:xfrm>
                <a:off x="9053621" y="2536952"/>
                <a:ext cx="25560" cy="24840"/>
              </p14:xfrm>
            </p:contentPart>
          </mc:Choice>
          <mc:Fallback>
            <p:pic>
              <p:nvPicPr>
                <p:cNvPr id="143" name="Freihand 142">
                  <a:extLst>
                    <a:ext uri="{FF2B5EF4-FFF2-40B4-BE49-F238E27FC236}">
                      <a16:creationId xmlns:a16="http://schemas.microsoft.com/office/drawing/2014/main" id="{0495F67D-9E40-4B8E-866A-847EA8875713}"/>
                    </a:ext>
                  </a:extLst>
                </p:cNvPr>
                <p:cNvPicPr/>
                <p:nvPr/>
              </p:nvPicPr>
              <p:blipFill>
                <a:blip r:embed="rId410"/>
                <a:stretch>
                  <a:fillRect/>
                </a:stretch>
              </p:blipFill>
              <p:spPr>
                <a:xfrm>
                  <a:off x="9049301" y="2532632"/>
                  <a:ext cx="34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44" name="Freihand 143">
                  <a:extLst>
                    <a:ext uri="{FF2B5EF4-FFF2-40B4-BE49-F238E27FC236}">
                      <a16:creationId xmlns:a16="http://schemas.microsoft.com/office/drawing/2014/main" id="{512595F6-C6BC-4236-A392-6C6E1FEE515E}"/>
                    </a:ext>
                  </a:extLst>
                </p14:cNvPr>
                <p14:cNvContentPartPr/>
                <p14:nvPr/>
              </p14:nvContentPartPr>
              <p14:xfrm>
                <a:off x="9169541" y="2527952"/>
                <a:ext cx="112680" cy="127080"/>
              </p14:xfrm>
            </p:contentPart>
          </mc:Choice>
          <mc:Fallback>
            <p:pic>
              <p:nvPicPr>
                <p:cNvPr id="144" name="Freihand 143">
                  <a:extLst>
                    <a:ext uri="{FF2B5EF4-FFF2-40B4-BE49-F238E27FC236}">
                      <a16:creationId xmlns:a16="http://schemas.microsoft.com/office/drawing/2014/main" id="{512595F6-C6BC-4236-A392-6C6E1FEE515E}"/>
                    </a:ext>
                  </a:extLst>
                </p:cNvPr>
                <p:cNvPicPr/>
                <p:nvPr/>
              </p:nvPicPr>
              <p:blipFill>
                <a:blip r:embed="rId412"/>
                <a:stretch>
                  <a:fillRect/>
                </a:stretch>
              </p:blipFill>
              <p:spPr>
                <a:xfrm>
                  <a:off x="9165221" y="2523632"/>
                  <a:ext cx="121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45" name="Freihand 144">
                  <a:extLst>
                    <a:ext uri="{FF2B5EF4-FFF2-40B4-BE49-F238E27FC236}">
                      <a16:creationId xmlns:a16="http://schemas.microsoft.com/office/drawing/2014/main" id="{A224ADE1-6283-44BD-AA38-4ACEA3DDE762}"/>
                    </a:ext>
                  </a:extLst>
                </p14:cNvPr>
                <p14:cNvContentPartPr/>
                <p14:nvPr/>
              </p14:nvContentPartPr>
              <p14:xfrm>
                <a:off x="9278981" y="2585552"/>
                <a:ext cx="149400" cy="77040"/>
              </p14:xfrm>
            </p:contentPart>
          </mc:Choice>
          <mc:Fallback>
            <p:pic>
              <p:nvPicPr>
                <p:cNvPr id="145" name="Freihand 144">
                  <a:extLst>
                    <a:ext uri="{FF2B5EF4-FFF2-40B4-BE49-F238E27FC236}">
                      <a16:creationId xmlns:a16="http://schemas.microsoft.com/office/drawing/2014/main" id="{A224ADE1-6283-44BD-AA38-4ACEA3DDE762}"/>
                    </a:ext>
                  </a:extLst>
                </p:cNvPr>
                <p:cNvPicPr/>
                <p:nvPr/>
              </p:nvPicPr>
              <p:blipFill>
                <a:blip r:embed="rId414"/>
                <a:stretch>
                  <a:fillRect/>
                </a:stretch>
              </p:blipFill>
              <p:spPr>
                <a:xfrm>
                  <a:off x="9274661" y="2581232"/>
                  <a:ext cx="158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46" name="Freihand 145">
                  <a:extLst>
                    <a:ext uri="{FF2B5EF4-FFF2-40B4-BE49-F238E27FC236}">
                      <a16:creationId xmlns:a16="http://schemas.microsoft.com/office/drawing/2014/main" id="{8E4999FA-B490-4589-BB26-EAFEE67411D1}"/>
                    </a:ext>
                  </a:extLst>
                </p14:cNvPr>
                <p14:cNvContentPartPr/>
                <p14:nvPr/>
              </p14:nvContentPartPr>
              <p14:xfrm>
                <a:off x="9434141" y="2531192"/>
                <a:ext cx="2160" cy="22680"/>
              </p14:xfrm>
            </p:contentPart>
          </mc:Choice>
          <mc:Fallback>
            <p:pic>
              <p:nvPicPr>
                <p:cNvPr id="146" name="Freihand 145">
                  <a:extLst>
                    <a:ext uri="{FF2B5EF4-FFF2-40B4-BE49-F238E27FC236}">
                      <a16:creationId xmlns:a16="http://schemas.microsoft.com/office/drawing/2014/main" id="{8E4999FA-B490-4589-BB26-EAFEE67411D1}"/>
                    </a:ext>
                  </a:extLst>
                </p:cNvPr>
                <p:cNvPicPr/>
                <p:nvPr/>
              </p:nvPicPr>
              <p:blipFill>
                <a:blip r:embed="rId416"/>
                <a:stretch>
                  <a:fillRect/>
                </a:stretch>
              </p:blipFill>
              <p:spPr>
                <a:xfrm>
                  <a:off x="9429821" y="2526872"/>
                  <a:ext cx="10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47" name="Freihand 146">
                  <a:extLst>
                    <a:ext uri="{FF2B5EF4-FFF2-40B4-BE49-F238E27FC236}">
                      <a16:creationId xmlns:a16="http://schemas.microsoft.com/office/drawing/2014/main" id="{4CF3CF0F-9FFD-4820-948B-1D0455CE5C8A}"/>
                    </a:ext>
                  </a:extLst>
                </p14:cNvPr>
                <p14:cNvContentPartPr/>
                <p14:nvPr/>
              </p14:nvContentPartPr>
              <p14:xfrm>
                <a:off x="9408941" y="2569712"/>
                <a:ext cx="480960" cy="195480"/>
              </p14:xfrm>
            </p:contentPart>
          </mc:Choice>
          <mc:Fallback>
            <p:pic>
              <p:nvPicPr>
                <p:cNvPr id="147" name="Freihand 146">
                  <a:extLst>
                    <a:ext uri="{FF2B5EF4-FFF2-40B4-BE49-F238E27FC236}">
                      <a16:creationId xmlns:a16="http://schemas.microsoft.com/office/drawing/2014/main" id="{4CF3CF0F-9FFD-4820-948B-1D0455CE5C8A}"/>
                    </a:ext>
                  </a:extLst>
                </p:cNvPr>
                <p:cNvPicPr/>
                <p:nvPr/>
              </p:nvPicPr>
              <p:blipFill>
                <a:blip r:embed="rId418"/>
                <a:stretch>
                  <a:fillRect/>
                </a:stretch>
              </p:blipFill>
              <p:spPr>
                <a:xfrm>
                  <a:off x="9404621" y="2565392"/>
                  <a:ext cx="489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3" name="Freihand 172">
                  <a:extLst>
                    <a:ext uri="{FF2B5EF4-FFF2-40B4-BE49-F238E27FC236}">
                      <a16:creationId xmlns:a16="http://schemas.microsoft.com/office/drawing/2014/main" id="{AC406CD8-1E37-4E7F-8394-753C15E8A6A3}"/>
                    </a:ext>
                  </a:extLst>
                </p14:cNvPr>
                <p14:cNvContentPartPr/>
                <p14:nvPr/>
              </p14:nvContentPartPr>
              <p14:xfrm>
                <a:off x="11192741" y="2460992"/>
                <a:ext cx="311040" cy="95040"/>
              </p14:xfrm>
            </p:contentPart>
          </mc:Choice>
          <mc:Fallback>
            <p:pic>
              <p:nvPicPr>
                <p:cNvPr id="173" name="Freihand 172">
                  <a:extLst>
                    <a:ext uri="{FF2B5EF4-FFF2-40B4-BE49-F238E27FC236}">
                      <a16:creationId xmlns:a16="http://schemas.microsoft.com/office/drawing/2014/main" id="{AC406CD8-1E37-4E7F-8394-753C15E8A6A3}"/>
                    </a:ext>
                  </a:extLst>
                </p:cNvPr>
                <p:cNvPicPr/>
                <p:nvPr/>
              </p:nvPicPr>
              <p:blipFill>
                <a:blip r:embed="rId420"/>
                <a:stretch>
                  <a:fillRect/>
                </a:stretch>
              </p:blipFill>
              <p:spPr>
                <a:xfrm>
                  <a:off x="11188421" y="2456672"/>
                  <a:ext cx="319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4" name="Freihand 173">
                  <a:extLst>
                    <a:ext uri="{FF2B5EF4-FFF2-40B4-BE49-F238E27FC236}">
                      <a16:creationId xmlns:a16="http://schemas.microsoft.com/office/drawing/2014/main" id="{3A036269-0024-4F7C-98BB-6639259671EE}"/>
                    </a:ext>
                  </a:extLst>
                </p14:cNvPr>
                <p14:cNvContentPartPr/>
                <p14:nvPr/>
              </p14:nvContentPartPr>
              <p14:xfrm>
                <a:off x="11572181" y="2419952"/>
                <a:ext cx="132480" cy="108000"/>
              </p14:xfrm>
            </p:contentPart>
          </mc:Choice>
          <mc:Fallback>
            <p:pic>
              <p:nvPicPr>
                <p:cNvPr id="174" name="Freihand 173">
                  <a:extLst>
                    <a:ext uri="{FF2B5EF4-FFF2-40B4-BE49-F238E27FC236}">
                      <a16:creationId xmlns:a16="http://schemas.microsoft.com/office/drawing/2014/main" id="{3A036269-0024-4F7C-98BB-6639259671EE}"/>
                    </a:ext>
                  </a:extLst>
                </p:cNvPr>
                <p:cNvPicPr/>
                <p:nvPr/>
              </p:nvPicPr>
              <p:blipFill>
                <a:blip r:embed="rId422"/>
                <a:stretch>
                  <a:fillRect/>
                </a:stretch>
              </p:blipFill>
              <p:spPr>
                <a:xfrm>
                  <a:off x="11567861" y="2415632"/>
                  <a:ext cx="141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5" name="Freihand 174">
                  <a:extLst>
                    <a:ext uri="{FF2B5EF4-FFF2-40B4-BE49-F238E27FC236}">
                      <a16:creationId xmlns:a16="http://schemas.microsoft.com/office/drawing/2014/main" id="{B9A9F062-A2AE-4FBF-B023-F9D63C24D9E6}"/>
                    </a:ext>
                  </a:extLst>
                </p14:cNvPr>
                <p14:cNvContentPartPr/>
                <p14:nvPr/>
              </p14:nvContentPartPr>
              <p14:xfrm>
                <a:off x="8929421" y="2834672"/>
                <a:ext cx="175320" cy="239400"/>
              </p14:xfrm>
            </p:contentPart>
          </mc:Choice>
          <mc:Fallback>
            <p:pic>
              <p:nvPicPr>
                <p:cNvPr id="175" name="Freihand 174">
                  <a:extLst>
                    <a:ext uri="{FF2B5EF4-FFF2-40B4-BE49-F238E27FC236}">
                      <a16:creationId xmlns:a16="http://schemas.microsoft.com/office/drawing/2014/main" id="{B9A9F062-A2AE-4FBF-B023-F9D63C24D9E6}"/>
                    </a:ext>
                  </a:extLst>
                </p:cNvPr>
                <p:cNvPicPr/>
                <p:nvPr/>
              </p:nvPicPr>
              <p:blipFill>
                <a:blip r:embed="rId424"/>
                <a:stretch>
                  <a:fillRect/>
                </a:stretch>
              </p:blipFill>
              <p:spPr>
                <a:xfrm>
                  <a:off x="8925101" y="2830352"/>
                  <a:ext cx="1839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76" name="Freihand 175">
                  <a:extLst>
                    <a:ext uri="{FF2B5EF4-FFF2-40B4-BE49-F238E27FC236}">
                      <a16:creationId xmlns:a16="http://schemas.microsoft.com/office/drawing/2014/main" id="{C87C25E1-B31F-4AAD-8D9D-D03E40794FAE}"/>
                    </a:ext>
                  </a:extLst>
                </p14:cNvPr>
                <p14:cNvContentPartPr/>
                <p14:nvPr/>
              </p14:nvContentPartPr>
              <p14:xfrm>
                <a:off x="9115181" y="2924672"/>
                <a:ext cx="112320" cy="110880"/>
              </p14:xfrm>
            </p:contentPart>
          </mc:Choice>
          <mc:Fallback>
            <p:pic>
              <p:nvPicPr>
                <p:cNvPr id="176" name="Freihand 175">
                  <a:extLst>
                    <a:ext uri="{FF2B5EF4-FFF2-40B4-BE49-F238E27FC236}">
                      <a16:creationId xmlns:a16="http://schemas.microsoft.com/office/drawing/2014/main" id="{C87C25E1-B31F-4AAD-8D9D-D03E40794FAE}"/>
                    </a:ext>
                  </a:extLst>
                </p:cNvPr>
                <p:cNvPicPr/>
                <p:nvPr/>
              </p:nvPicPr>
              <p:blipFill>
                <a:blip r:embed="rId426"/>
                <a:stretch>
                  <a:fillRect/>
                </a:stretch>
              </p:blipFill>
              <p:spPr>
                <a:xfrm>
                  <a:off x="9110861" y="2920352"/>
                  <a:ext cx="120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77" name="Freihand 176">
                  <a:extLst>
                    <a:ext uri="{FF2B5EF4-FFF2-40B4-BE49-F238E27FC236}">
                      <a16:creationId xmlns:a16="http://schemas.microsoft.com/office/drawing/2014/main" id="{25896F54-C7BD-4A66-B906-1C2F04C1A6CF}"/>
                    </a:ext>
                  </a:extLst>
                </p14:cNvPr>
                <p14:cNvContentPartPr/>
                <p14:nvPr/>
              </p14:nvContentPartPr>
              <p14:xfrm>
                <a:off x="9239021" y="2810912"/>
                <a:ext cx="82800" cy="224280"/>
              </p14:xfrm>
            </p:contentPart>
          </mc:Choice>
          <mc:Fallback>
            <p:pic>
              <p:nvPicPr>
                <p:cNvPr id="177" name="Freihand 176">
                  <a:extLst>
                    <a:ext uri="{FF2B5EF4-FFF2-40B4-BE49-F238E27FC236}">
                      <a16:creationId xmlns:a16="http://schemas.microsoft.com/office/drawing/2014/main" id="{25896F54-C7BD-4A66-B906-1C2F04C1A6CF}"/>
                    </a:ext>
                  </a:extLst>
                </p:cNvPr>
                <p:cNvPicPr/>
                <p:nvPr/>
              </p:nvPicPr>
              <p:blipFill>
                <a:blip r:embed="rId428"/>
                <a:stretch>
                  <a:fillRect/>
                </a:stretch>
              </p:blipFill>
              <p:spPr>
                <a:xfrm>
                  <a:off x="9234701" y="2806592"/>
                  <a:ext cx="91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78" name="Freihand 177">
                  <a:extLst>
                    <a:ext uri="{FF2B5EF4-FFF2-40B4-BE49-F238E27FC236}">
                      <a16:creationId xmlns:a16="http://schemas.microsoft.com/office/drawing/2014/main" id="{209DF9C9-E697-475B-BC44-D457780228F7}"/>
                    </a:ext>
                  </a:extLst>
                </p14:cNvPr>
                <p14:cNvContentPartPr/>
                <p14:nvPr/>
              </p14:nvContentPartPr>
              <p14:xfrm>
                <a:off x="9350261" y="2923232"/>
                <a:ext cx="450360" cy="102600"/>
              </p14:xfrm>
            </p:contentPart>
          </mc:Choice>
          <mc:Fallback>
            <p:pic>
              <p:nvPicPr>
                <p:cNvPr id="178" name="Freihand 177">
                  <a:extLst>
                    <a:ext uri="{FF2B5EF4-FFF2-40B4-BE49-F238E27FC236}">
                      <a16:creationId xmlns:a16="http://schemas.microsoft.com/office/drawing/2014/main" id="{209DF9C9-E697-475B-BC44-D457780228F7}"/>
                    </a:ext>
                  </a:extLst>
                </p:cNvPr>
                <p:cNvPicPr/>
                <p:nvPr/>
              </p:nvPicPr>
              <p:blipFill>
                <a:blip r:embed="rId430"/>
                <a:stretch>
                  <a:fillRect/>
                </a:stretch>
              </p:blipFill>
              <p:spPr>
                <a:xfrm>
                  <a:off x="9345941" y="2918912"/>
                  <a:ext cx="459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79" name="Freihand 178">
                  <a:extLst>
                    <a:ext uri="{FF2B5EF4-FFF2-40B4-BE49-F238E27FC236}">
                      <a16:creationId xmlns:a16="http://schemas.microsoft.com/office/drawing/2014/main" id="{29B60991-1758-4B65-8FD1-A1051F555C8B}"/>
                    </a:ext>
                  </a:extLst>
                </p14:cNvPr>
                <p14:cNvContentPartPr/>
                <p14:nvPr/>
              </p14:nvContentPartPr>
              <p14:xfrm>
                <a:off x="9120221" y="2804432"/>
                <a:ext cx="127080" cy="24480"/>
              </p14:xfrm>
            </p:contentPart>
          </mc:Choice>
          <mc:Fallback>
            <p:pic>
              <p:nvPicPr>
                <p:cNvPr id="179" name="Freihand 178">
                  <a:extLst>
                    <a:ext uri="{FF2B5EF4-FFF2-40B4-BE49-F238E27FC236}">
                      <a16:creationId xmlns:a16="http://schemas.microsoft.com/office/drawing/2014/main" id="{29B60991-1758-4B65-8FD1-A1051F555C8B}"/>
                    </a:ext>
                  </a:extLst>
                </p:cNvPr>
                <p:cNvPicPr/>
                <p:nvPr/>
              </p:nvPicPr>
              <p:blipFill>
                <a:blip r:embed="rId432"/>
                <a:stretch>
                  <a:fillRect/>
                </a:stretch>
              </p:blipFill>
              <p:spPr>
                <a:xfrm>
                  <a:off x="9115901" y="2800112"/>
                  <a:ext cx="135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80" name="Freihand 179">
                  <a:extLst>
                    <a:ext uri="{FF2B5EF4-FFF2-40B4-BE49-F238E27FC236}">
                      <a16:creationId xmlns:a16="http://schemas.microsoft.com/office/drawing/2014/main" id="{49CF8D99-2A22-4A9B-8F76-D47645D5E176}"/>
                    </a:ext>
                  </a:extLst>
                </p14:cNvPr>
                <p14:cNvContentPartPr/>
                <p14:nvPr/>
              </p14:nvContentPartPr>
              <p14:xfrm>
                <a:off x="10031021" y="2815232"/>
                <a:ext cx="29160" cy="144360"/>
              </p14:xfrm>
            </p:contentPart>
          </mc:Choice>
          <mc:Fallback>
            <p:pic>
              <p:nvPicPr>
                <p:cNvPr id="180" name="Freihand 179">
                  <a:extLst>
                    <a:ext uri="{FF2B5EF4-FFF2-40B4-BE49-F238E27FC236}">
                      <a16:creationId xmlns:a16="http://schemas.microsoft.com/office/drawing/2014/main" id="{49CF8D99-2A22-4A9B-8F76-D47645D5E176}"/>
                    </a:ext>
                  </a:extLst>
                </p:cNvPr>
                <p:cNvPicPr/>
                <p:nvPr/>
              </p:nvPicPr>
              <p:blipFill>
                <a:blip r:embed="rId434"/>
                <a:stretch>
                  <a:fillRect/>
                </a:stretch>
              </p:blipFill>
              <p:spPr>
                <a:xfrm>
                  <a:off x="10026701" y="2810912"/>
                  <a:ext cx="37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81" name="Freihand 180">
                  <a:extLst>
                    <a:ext uri="{FF2B5EF4-FFF2-40B4-BE49-F238E27FC236}">
                      <a16:creationId xmlns:a16="http://schemas.microsoft.com/office/drawing/2014/main" id="{7B5C6FD4-F8EB-4F72-AE42-C355C0B55890}"/>
                    </a:ext>
                  </a:extLst>
                </p14:cNvPr>
                <p14:cNvContentPartPr/>
                <p14:nvPr/>
              </p14:nvContentPartPr>
              <p14:xfrm>
                <a:off x="10011581" y="2798672"/>
                <a:ext cx="153000" cy="41040"/>
              </p14:xfrm>
            </p:contentPart>
          </mc:Choice>
          <mc:Fallback>
            <p:pic>
              <p:nvPicPr>
                <p:cNvPr id="181" name="Freihand 180">
                  <a:extLst>
                    <a:ext uri="{FF2B5EF4-FFF2-40B4-BE49-F238E27FC236}">
                      <a16:creationId xmlns:a16="http://schemas.microsoft.com/office/drawing/2014/main" id="{7B5C6FD4-F8EB-4F72-AE42-C355C0B55890}"/>
                    </a:ext>
                  </a:extLst>
                </p:cNvPr>
                <p:cNvPicPr/>
                <p:nvPr/>
              </p:nvPicPr>
              <p:blipFill>
                <a:blip r:embed="rId436"/>
                <a:stretch>
                  <a:fillRect/>
                </a:stretch>
              </p:blipFill>
              <p:spPr>
                <a:xfrm>
                  <a:off x="10007261" y="2794352"/>
                  <a:ext cx="161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82" name="Freihand 181">
                  <a:extLst>
                    <a:ext uri="{FF2B5EF4-FFF2-40B4-BE49-F238E27FC236}">
                      <a16:creationId xmlns:a16="http://schemas.microsoft.com/office/drawing/2014/main" id="{66A8CD2E-FBE3-4892-8A38-D620A490D3A7}"/>
                    </a:ext>
                  </a:extLst>
                </p14:cNvPr>
                <p14:cNvContentPartPr/>
                <p14:nvPr/>
              </p14:nvContentPartPr>
              <p14:xfrm>
                <a:off x="10049021" y="2875352"/>
                <a:ext cx="106560" cy="89280"/>
              </p14:xfrm>
            </p:contentPart>
          </mc:Choice>
          <mc:Fallback>
            <p:pic>
              <p:nvPicPr>
                <p:cNvPr id="182" name="Freihand 181">
                  <a:extLst>
                    <a:ext uri="{FF2B5EF4-FFF2-40B4-BE49-F238E27FC236}">
                      <a16:creationId xmlns:a16="http://schemas.microsoft.com/office/drawing/2014/main" id="{66A8CD2E-FBE3-4892-8A38-D620A490D3A7}"/>
                    </a:ext>
                  </a:extLst>
                </p:cNvPr>
                <p:cNvPicPr/>
                <p:nvPr/>
              </p:nvPicPr>
              <p:blipFill>
                <a:blip r:embed="rId438"/>
                <a:stretch>
                  <a:fillRect/>
                </a:stretch>
              </p:blipFill>
              <p:spPr>
                <a:xfrm>
                  <a:off x="10044701" y="2871032"/>
                  <a:ext cx="115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83" name="Freihand 182">
                  <a:extLst>
                    <a:ext uri="{FF2B5EF4-FFF2-40B4-BE49-F238E27FC236}">
                      <a16:creationId xmlns:a16="http://schemas.microsoft.com/office/drawing/2014/main" id="{B06F0612-FDDF-4659-BEE1-195C2D1942DB}"/>
                    </a:ext>
                  </a:extLst>
                </p14:cNvPr>
                <p14:cNvContentPartPr/>
                <p14:nvPr/>
              </p14:nvContentPartPr>
              <p14:xfrm>
                <a:off x="10229021" y="2874992"/>
                <a:ext cx="20160" cy="105120"/>
              </p14:xfrm>
            </p:contentPart>
          </mc:Choice>
          <mc:Fallback>
            <p:pic>
              <p:nvPicPr>
                <p:cNvPr id="183" name="Freihand 182">
                  <a:extLst>
                    <a:ext uri="{FF2B5EF4-FFF2-40B4-BE49-F238E27FC236}">
                      <a16:creationId xmlns:a16="http://schemas.microsoft.com/office/drawing/2014/main" id="{B06F0612-FDDF-4659-BEE1-195C2D1942DB}"/>
                    </a:ext>
                  </a:extLst>
                </p:cNvPr>
                <p:cNvPicPr/>
                <p:nvPr/>
              </p:nvPicPr>
              <p:blipFill>
                <a:blip r:embed="rId440"/>
                <a:stretch>
                  <a:fillRect/>
                </a:stretch>
              </p:blipFill>
              <p:spPr>
                <a:xfrm>
                  <a:off x="10224701" y="2870672"/>
                  <a:ext cx="288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84" name="Freihand 183">
                  <a:extLst>
                    <a:ext uri="{FF2B5EF4-FFF2-40B4-BE49-F238E27FC236}">
                      <a16:creationId xmlns:a16="http://schemas.microsoft.com/office/drawing/2014/main" id="{FB496DF6-1548-41C4-AC3F-F4FBC51EA4ED}"/>
                    </a:ext>
                  </a:extLst>
                </p14:cNvPr>
                <p14:cNvContentPartPr/>
                <p14:nvPr/>
              </p14:nvContentPartPr>
              <p14:xfrm>
                <a:off x="10279061" y="2786072"/>
                <a:ext cx="121320" cy="146880"/>
              </p14:xfrm>
            </p:contentPart>
          </mc:Choice>
          <mc:Fallback>
            <p:pic>
              <p:nvPicPr>
                <p:cNvPr id="184" name="Freihand 183">
                  <a:extLst>
                    <a:ext uri="{FF2B5EF4-FFF2-40B4-BE49-F238E27FC236}">
                      <a16:creationId xmlns:a16="http://schemas.microsoft.com/office/drawing/2014/main" id="{FB496DF6-1548-41C4-AC3F-F4FBC51EA4ED}"/>
                    </a:ext>
                  </a:extLst>
                </p:cNvPr>
                <p:cNvPicPr/>
                <p:nvPr/>
              </p:nvPicPr>
              <p:blipFill>
                <a:blip r:embed="rId442"/>
                <a:stretch>
                  <a:fillRect/>
                </a:stretch>
              </p:blipFill>
              <p:spPr>
                <a:xfrm>
                  <a:off x="10274741" y="2781752"/>
                  <a:ext cx="129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85" name="Freihand 184">
                  <a:extLst>
                    <a:ext uri="{FF2B5EF4-FFF2-40B4-BE49-F238E27FC236}">
                      <a16:creationId xmlns:a16="http://schemas.microsoft.com/office/drawing/2014/main" id="{B2FACB9D-838D-4D56-B96B-A6FC104BDA5E}"/>
                    </a:ext>
                  </a:extLst>
                </p14:cNvPr>
                <p14:cNvContentPartPr/>
                <p14:nvPr/>
              </p14:nvContentPartPr>
              <p14:xfrm>
                <a:off x="10456541" y="2762672"/>
                <a:ext cx="133560" cy="177120"/>
              </p14:xfrm>
            </p:contentPart>
          </mc:Choice>
          <mc:Fallback>
            <p:pic>
              <p:nvPicPr>
                <p:cNvPr id="185" name="Freihand 184">
                  <a:extLst>
                    <a:ext uri="{FF2B5EF4-FFF2-40B4-BE49-F238E27FC236}">
                      <a16:creationId xmlns:a16="http://schemas.microsoft.com/office/drawing/2014/main" id="{B2FACB9D-838D-4D56-B96B-A6FC104BDA5E}"/>
                    </a:ext>
                  </a:extLst>
                </p:cNvPr>
                <p:cNvPicPr/>
                <p:nvPr/>
              </p:nvPicPr>
              <p:blipFill>
                <a:blip r:embed="rId444"/>
                <a:stretch>
                  <a:fillRect/>
                </a:stretch>
              </p:blipFill>
              <p:spPr>
                <a:xfrm>
                  <a:off x="10452221" y="2758352"/>
                  <a:ext cx="142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86" name="Freihand 185">
                  <a:extLst>
                    <a:ext uri="{FF2B5EF4-FFF2-40B4-BE49-F238E27FC236}">
                      <a16:creationId xmlns:a16="http://schemas.microsoft.com/office/drawing/2014/main" id="{135FED55-CFD9-452D-87CB-BB9E47F05193}"/>
                    </a:ext>
                  </a:extLst>
                </p14:cNvPr>
                <p14:cNvContentPartPr/>
                <p14:nvPr/>
              </p14:nvContentPartPr>
              <p14:xfrm>
                <a:off x="10529981" y="2882912"/>
                <a:ext cx="49320" cy="43200"/>
              </p14:xfrm>
            </p:contentPart>
          </mc:Choice>
          <mc:Fallback>
            <p:pic>
              <p:nvPicPr>
                <p:cNvPr id="186" name="Freihand 185">
                  <a:extLst>
                    <a:ext uri="{FF2B5EF4-FFF2-40B4-BE49-F238E27FC236}">
                      <a16:creationId xmlns:a16="http://schemas.microsoft.com/office/drawing/2014/main" id="{135FED55-CFD9-452D-87CB-BB9E47F05193}"/>
                    </a:ext>
                  </a:extLst>
                </p:cNvPr>
                <p:cNvPicPr/>
                <p:nvPr/>
              </p:nvPicPr>
              <p:blipFill>
                <a:blip r:embed="rId446"/>
                <a:stretch>
                  <a:fillRect/>
                </a:stretch>
              </p:blipFill>
              <p:spPr>
                <a:xfrm>
                  <a:off x="10525661" y="2878592"/>
                  <a:ext cx="57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87" name="Freihand 186">
                  <a:extLst>
                    <a:ext uri="{FF2B5EF4-FFF2-40B4-BE49-F238E27FC236}">
                      <a16:creationId xmlns:a16="http://schemas.microsoft.com/office/drawing/2014/main" id="{E2508B69-B6EF-4E3A-9444-DDC23B31E658}"/>
                    </a:ext>
                  </a:extLst>
                </p14:cNvPr>
                <p14:cNvContentPartPr/>
                <p14:nvPr/>
              </p14:nvContentPartPr>
              <p14:xfrm>
                <a:off x="10600541" y="2852672"/>
                <a:ext cx="403560" cy="67680"/>
              </p14:xfrm>
            </p:contentPart>
          </mc:Choice>
          <mc:Fallback>
            <p:pic>
              <p:nvPicPr>
                <p:cNvPr id="187" name="Freihand 186">
                  <a:extLst>
                    <a:ext uri="{FF2B5EF4-FFF2-40B4-BE49-F238E27FC236}">
                      <a16:creationId xmlns:a16="http://schemas.microsoft.com/office/drawing/2014/main" id="{E2508B69-B6EF-4E3A-9444-DDC23B31E658}"/>
                    </a:ext>
                  </a:extLst>
                </p:cNvPr>
                <p:cNvPicPr/>
                <p:nvPr/>
              </p:nvPicPr>
              <p:blipFill>
                <a:blip r:embed="rId448"/>
                <a:stretch>
                  <a:fillRect/>
                </a:stretch>
              </p:blipFill>
              <p:spPr>
                <a:xfrm>
                  <a:off x="10596221" y="2848352"/>
                  <a:ext cx="412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88" name="Freihand 187">
                  <a:extLst>
                    <a:ext uri="{FF2B5EF4-FFF2-40B4-BE49-F238E27FC236}">
                      <a16:creationId xmlns:a16="http://schemas.microsoft.com/office/drawing/2014/main" id="{78CEB1F8-83A6-4317-BD3C-002F1C8DC8D6}"/>
                    </a:ext>
                  </a:extLst>
                </p14:cNvPr>
                <p14:cNvContentPartPr/>
                <p14:nvPr/>
              </p14:nvContentPartPr>
              <p14:xfrm>
                <a:off x="11021741" y="2838992"/>
                <a:ext cx="229680" cy="43920"/>
              </p14:xfrm>
            </p:contentPart>
          </mc:Choice>
          <mc:Fallback>
            <p:pic>
              <p:nvPicPr>
                <p:cNvPr id="188" name="Freihand 187">
                  <a:extLst>
                    <a:ext uri="{FF2B5EF4-FFF2-40B4-BE49-F238E27FC236}">
                      <a16:creationId xmlns:a16="http://schemas.microsoft.com/office/drawing/2014/main" id="{78CEB1F8-83A6-4317-BD3C-002F1C8DC8D6}"/>
                    </a:ext>
                  </a:extLst>
                </p:cNvPr>
                <p:cNvPicPr/>
                <p:nvPr/>
              </p:nvPicPr>
              <p:blipFill>
                <a:blip r:embed="rId450"/>
                <a:stretch>
                  <a:fillRect/>
                </a:stretch>
              </p:blipFill>
              <p:spPr>
                <a:xfrm>
                  <a:off x="11017421" y="2834672"/>
                  <a:ext cx="2383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89" name="Freihand 188">
                  <a:extLst>
                    <a:ext uri="{FF2B5EF4-FFF2-40B4-BE49-F238E27FC236}">
                      <a16:creationId xmlns:a16="http://schemas.microsoft.com/office/drawing/2014/main" id="{87F05CBD-BE1B-434E-A848-EAF75A377C39}"/>
                    </a:ext>
                  </a:extLst>
                </p14:cNvPr>
                <p14:cNvContentPartPr/>
                <p14:nvPr/>
              </p14:nvContentPartPr>
              <p14:xfrm>
                <a:off x="11288141" y="2823512"/>
                <a:ext cx="176040" cy="81360"/>
              </p14:xfrm>
            </p:contentPart>
          </mc:Choice>
          <mc:Fallback>
            <p:pic>
              <p:nvPicPr>
                <p:cNvPr id="189" name="Freihand 188">
                  <a:extLst>
                    <a:ext uri="{FF2B5EF4-FFF2-40B4-BE49-F238E27FC236}">
                      <a16:creationId xmlns:a16="http://schemas.microsoft.com/office/drawing/2014/main" id="{87F05CBD-BE1B-434E-A848-EAF75A377C39}"/>
                    </a:ext>
                  </a:extLst>
                </p:cNvPr>
                <p:cNvPicPr/>
                <p:nvPr/>
              </p:nvPicPr>
              <p:blipFill>
                <a:blip r:embed="rId452"/>
                <a:stretch>
                  <a:fillRect/>
                </a:stretch>
              </p:blipFill>
              <p:spPr>
                <a:xfrm>
                  <a:off x="11283821" y="2819192"/>
                  <a:ext cx="184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90" name="Freihand 189">
                  <a:extLst>
                    <a:ext uri="{FF2B5EF4-FFF2-40B4-BE49-F238E27FC236}">
                      <a16:creationId xmlns:a16="http://schemas.microsoft.com/office/drawing/2014/main" id="{FE82AC80-739D-493E-8477-18CAD669962C}"/>
                    </a:ext>
                  </a:extLst>
                </p14:cNvPr>
                <p14:cNvContentPartPr/>
                <p14:nvPr/>
              </p14:nvContentPartPr>
              <p14:xfrm>
                <a:off x="9137501" y="3251912"/>
                <a:ext cx="186480" cy="202680"/>
              </p14:xfrm>
            </p:contentPart>
          </mc:Choice>
          <mc:Fallback>
            <p:pic>
              <p:nvPicPr>
                <p:cNvPr id="190" name="Freihand 189">
                  <a:extLst>
                    <a:ext uri="{FF2B5EF4-FFF2-40B4-BE49-F238E27FC236}">
                      <a16:creationId xmlns:a16="http://schemas.microsoft.com/office/drawing/2014/main" id="{FE82AC80-739D-493E-8477-18CAD669962C}"/>
                    </a:ext>
                  </a:extLst>
                </p:cNvPr>
                <p:cNvPicPr/>
                <p:nvPr/>
              </p:nvPicPr>
              <p:blipFill>
                <a:blip r:embed="rId454"/>
                <a:stretch>
                  <a:fillRect/>
                </a:stretch>
              </p:blipFill>
              <p:spPr>
                <a:xfrm>
                  <a:off x="9133181" y="3247592"/>
                  <a:ext cx="195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94" name="Freihand 193">
                  <a:extLst>
                    <a:ext uri="{FF2B5EF4-FFF2-40B4-BE49-F238E27FC236}">
                      <a16:creationId xmlns:a16="http://schemas.microsoft.com/office/drawing/2014/main" id="{473BB112-1C36-48F2-A2F2-89AFE8171EE0}"/>
                    </a:ext>
                  </a:extLst>
                </p14:cNvPr>
                <p14:cNvContentPartPr/>
                <p14:nvPr/>
              </p14:nvContentPartPr>
              <p14:xfrm>
                <a:off x="9392021" y="3140672"/>
                <a:ext cx="135360" cy="124920"/>
              </p14:xfrm>
            </p:contentPart>
          </mc:Choice>
          <mc:Fallback>
            <p:pic>
              <p:nvPicPr>
                <p:cNvPr id="194" name="Freihand 193">
                  <a:extLst>
                    <a:ext uri="{FF2B5EF4-FFF2-40B4-BE49-F238E27FC236}">
                      <a16:creationId xmlns:a16="http://schemas.microsoft.com/office/drawing/2014/main" id="{473BB112-1C36-48F2-A2F2-89AFE8171EE0}"/>
                    </a:ext>
                  </a:extLst>
                </p:cNvPr>
                <p:cNvPicPr/>
                <p:nvPr/>
              </p:nvPicPr>
              <p:blipFill>
                <a:blip r:embed="rId456"/>
                <a:stretch>
                  <a:fillRect/>
                </a:stretch>
              </p:blipFill>
              <p:spPr>
                <a:xfrm>
                  <a:off x="9387701" y="3136352"/>
                  <a:ext cx="144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95" name="Freihand 194">
                  <a:extLst>
                    <a:ext uri="{FF2B5EF4-FFF2-40B4-BE49-F238E27FC236}">
                      <a16:creationId xmlns:a16="http://schemas.microsoft.com/office/drawing/2014/main" id="{9A47F527-8F5C-44D3-B19E-91942F3F8EBF}"/>
                    </a:ext>
                  </a:extLst>
                </p14:cNvPr>
                <p14:cNvContentPartPr/>
                <p14:nvPr/>
              </p14:nvContentPartPr>
              <p14:xfrm>
                <a:off x="9553301" y="3145352"/>
                <a:ext cx="87840" cy="223560"/>
              </p14:xfrm>
            </p:contentPart>
          </mc:Choice>
          <mc:Fallback>
            <p:pic>
              <p:nvPicPr>
                <p:cNvPr id="195" name="Freihand 194">
                  <a:extLst>
                    <a:ext uri="{FF2B5EF4-FFF2-40B4-BE49-F238E27FC236}">
                      <a16:creationId xmlns:a16="http://schemas.microsoft.com/office/drawing/2014/main" id="{9A47F527-8F5C-44D3-B19E-91942F3F8EBF}"/>
                    </a:ext>
                  </a:extLst>
                </p:cNvPr>
                <p:cNvPicPr/>
                <p:nvPr/>
              </p:nvPicPr>
              <p:blipFill>
                <a:blip r:embed="rId458"/>
                <a:stretch>
                  <a:fillRect/>
                </a:stretch>
              </p:blipFill>
              <p:spPr>
                <a:xfrm>
                  <a:off x="9548981" y="3141032"/>
                  <a:ext cx="964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97" name="Freihand 196">
                  <a:extLst>
                    <a:ext uri="{FF2B5EF4-FFF2-40B4-BE49-F238E27FC236}">
                      <a16:creationId xmlns:a16="http://schemas.microsoft.com/office/drawing/2014/main" id="{64F30E0B-9D30-40F4-BCD3-92212012C617}"/>
                    </a:ext>
                  </a:extLst>
                </p14:cNvPr>
                <p14:cNvContentPartPr/>
                <p14:nvPr/>
              </p14:nvContentPartPr>
              <p14:xfrm>
                <a:off x="9712421" y="3169472"/>
                <a:ext cx="120240" cy="158400"/>
              </p14:xfrm>
            </p:contentPart>
          </mc:Choice>
          <mc:Fallback>
            <p:pic>
              <p:nvPicPr>
                <p:cNvPr id="197" name="Freihand 196">
                  <a:extLst>
                    <a:ext uri="{FF2B5EF4-FFF2-40B4-BE49-F238E27FC236}">
                      <a16:creationId xmlns:a16="http://schemas.microsoft.com/office/drawing/2014/main" id="{64F30E0B-9D30-40F4-BCD3-92212012C617}"/>
                    </a:ext>
                  </a:extLst>
                </p:cNvPr>
                <p:cNvPicPr/>
                <p:nvPr/>
              </p:nvPicPr>
              <p:blipFill>
                <a:blip r:embed="rId460"/>
                <a:stretch>
                  <a:fillRect/>
                </a:stretch>
              </p:blipFill>
              <p:spPr>
                <a:xfrm>
                  <a:off x="9708101" y="3165152"/>
                  <a:ext cx="128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98" name="Freihand 197">
                  <a:extLst>
                    <a:ext uri="{FF2B5EF4-FFF2-40B4-BE49-F238E27FC236}">
                      <a16:creationId xmlns:a16="http://schemas.microsoft.com/office/drawing/2014/main" id="{FF616FE4-ADF5-4DE8-93E3-9FDA310085AE}"/>
                    </a:ext>
                  </a:extLst>
                </p14:cNvPr>
                <p14:cNvContentPartPr/>
                <p14:nvPr/>
              </p14:nvContentPartPr>
              <p14:xfrm>
                <a:off x="9862541" y="3266312"/>
                <a:ext cx="120600" cy="120240"/>
              </p14:xfrm>
            </p:contentPart>
          </mc:Choice>
          <mc:Fallback>
            <p:pic>
              <p:nvPicPr>
                <p:cNvPr id="198" name="Freihand 197">
                  <a:extLst>
                    <a:ext uri="{FF2B5EF4-FFF2-40B4-BE49-F238E27FC236}">
                      <a16:creationId xmlns:a16="http://schemas.microsoft.com/office/drawing/2014/main" id="{FF616FE4-ADF5-4DE8-93E3-9FDA310085AE}"/>
                    </a:ext>
                  </a:extLst>
                </p:cNvPr>
                <p:cNvPicPr/>
                <p:nvPr/>
              </p:nvPicPr>
              <p:blipFill>
                <a:blip r:embed="rId462"/>
                <a:stretch>
                  <a:fillRect/>
                </a:stretch>
              </p:blipFill>
              <p:spPr>
                <a:xfrm>
                  <a:off x="9858221" y="3261992"/>
                  <a:ext cx="129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99" name="Freihand 198">
                  <a:extLst>
                    <a:ext uri="{FF2B5EF4-FFF2-40B4-BE49-F238E27FC236}">
                      <a16:creationId xmlns:a16="http://schemas.microsoft.com/office/drawing/2014/main" id="{793E9F9C-1BDE-4977-94A5-4F95806E2436}"/>
                    </a:ext>
                  </a:extLst>
                </p14:cNvPr>
                <p14:cNvContentPartPr/>
                <p14:nvPr/>
              </p14:nvContentPartPr>
              <p14:xfrm>
                <a:off x="9993221" y="3139592"/>
                <a:ext cx="49320" cy="237240"/>
              </p14:xfrm>
            </p:contentPart>
          </mc:Choice>
          <mc:Fallback>
            <p:pic>
              <p:nvPicPr>
                <p:cNvPr id="199" name="Freihand 198">
                  <a:extLst>
                    <a:ext uri="{FF2B5EF4-FFF2-40B4-BE49-F238E27FC236}">
                      <a16:creationId xmlns:a16="http://schemas.microsoft.com/office/drawing/2014/main" id="{793E9F9C-1BDE-4977-94A5-4F95806E2436}"/>
                    </a:ext>
                  </a:extLst>
                </p:cNvPr>
                <p:cNvPicPr/>
                <p:nvPr/>
              </p:nvPicPr>
              <p:blipFill>
                <a:blip r:embed="rId464"/>
                <a:stretch>
                  <a:fillRect/>
                </a:stretch>
              </p:blipFill>
              <p:spPr>
                <a:xfrm>
                  <a:off x="9988901" y="3135272"/>
                  <a:ext cx="57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15" name="Freihand 114">
                  <a:extLst>
                    <a:ext uri="{FF2B5EF4-FFF2-40B4-BE49-F238E27FC236}">
                      <a16:creationId xmlns:a16="http://schemas.microsoft.com/office/drawing/2014/main" id="{176298FB-4120-4505-8328-45C13EC7A856}"/>
                    </a:ext>
                  </a:extLst>
                </p14:cNvPr>
                <p14:cNvContentPartPr/>
                <p14:nvPr/>
              </p14:nvContentPartPr>
              <p14:xfrm>
                <a:off x="10683341" y="2050232"/>
                <a:ext cx="116640" cy="198720"/>
              </p14:xfrm>
            </p:contentPart>
          </mc:Choice>
          <mc:Fallback>
            <p:pic>
              <p:nvPicPr>
                <p:cNvPr id="115" name="Freihand 114">
                  <a:extLst>
                    <a:ext uri="{FF2B5EF4-FFF2-40B4-BE49-F238E27FC236}">
                      <a16:creationId xmlns:a16="http://schemas.microsoft.com/office/drawing/2014/main" id="{176298FB-4120-4505-8328-45C13EC7A856}"/>
                    </a:ext>
                  </a:extLst>
                </p:cNvPr>
                <p:cNvPicPr/>
                <p:nvPr/>
              </p:nvPicPr>
              <p:blipFill>
                <a:blip r:embed="rId466"/>
                <a:stretch>
                  <a:fillRect/>
                </a:stretch>
              </p:blipFill>
              <p:spPr>
                <a:xfrm>
                  <a:off x="10679021" y="2045912"/>
                  <a:ext cx="1252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16" name="Freihand 115">
                  <a:extLst>
                    <a:ext uri="{FF2B5EF4-FFF2-40B4-BE49-F238E27FC236}">
                      <a16:creationId xmlns:a16="http://schemas.microsoft.com/office/drawing/2014/main" id="{4D1559BB-8831-48CC-8483-CEA73AE26454}"/>
                    </a:ext>
                  </a:extLst>
                </p14:cNvPr>
                <p14:cNvContentPartPr/>
                <p14:nvPr/>
              </p14:nvContentPartPr>
              <p14:xfrm>
                <a:off x="10863341" y="2118632"/>
                <a:ext cx="184680" cy="115200"/>
              </p14:xfrm>
            </p:contentPart>
          </mc:Choice>
          <mc:Fallback>
            <p:pic>
              <p:nvPicPr>
                <p:cNvPr id="116" name="Freihand 115">
                  <a:extLst>
                    <a:ext uri="{FF2B5EF4-FFF2-40B4-BE49-F238E27FC236}">
                      <a16:creationId xmlns:a16="http://schemas.microsoft.com/office/drawing/2014/main" id="{4D1559BB-8831-48CC-8483-CEA73AE26454}"/>
                    </a:ext>
                  </a:extLst>
                </p:cNvPr>
                <p:cNvPicPr/>
                <p:nvPr/>
              </p:nvPicPr>
              <p:blipFill>
                <a:blip r:embed="rId468"/>
                <a:stretch>
                  <a:fillRect/>
                </a:stretch>
              </p:blipFill>
              <p:spPr>
                <a:xfrm>
                  <a:off x="10859021" y="2114312"/>
                  <a:ext cx="193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17" name="Freihand 116">
                  <a:extLst>
                    <a:ext uri="{FF2B5EF4-FFF2-40B4-BE49-F238E27FC236}">
                      <a16:creationId xmlns:a16="http://schemas.microsoft.com/office/drawing/2014/main" id="{935ECE0A-AB2B-4FD2-9E4D-673FB3305EE9}"/>
                    </a:ext>
                  </a:extLst>
                </p14:cNvPr>
                <p14:cNvContentPartPr/>
                <p14:nvPr/>
              </p14:nvContentPartPr>
              <p14:xfrm>
                <a:off x="11052341" y="1998032"/>
                <a:ext cx="360" cy="360"/>
              </p14:xfrm>
            </p:contentPart>
          </mc:Choice>
          <mc:Fallback>
            <p:pic>
              <p:nvPicPr>
                <p:cNvPr id="117" name="Freihand 116">
                  <a:extLst>
                    <a:ext uri="{FF2B5EF4-FFF2-40B4-BE49-F238E27FC236}">
                      <a16:creationId xmlns:a16="http://schemas.microsoft.com/office/drawing/2014/main" id="{935ECE0A-AB2B-4FD2-9E4D-673FB3305EE9}"/>
                    </a:ext>
                  </a:extLst>
                </p:cNvPr>
                <p:cNvPicPr/>
                <p:nvPr/>
              </p:nvPicPr>
              <p:blipFill>
                <a:blip r:embed="rId130"/>
                <a:stretch>
                  <a:fillRect/>
                </a:stretch>
              </p:blipFill>
              <p:spPr>
                <a:xfrm>
                  <a:off x="11048021" y="1993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18" name="Freihand 117">
                  <a:extLst>
                    <a:ext uri="{FF2B5EF4-FFF2-40B4-BE49-F238E27FC236}">
                      <a16:creationId xmlns:a16="http://schemas.microsoft.com/office/drawing/2014/main" id="{20AA55E7-49EB-4D0E-BE8B-20480419E5E6}"/>
                    </a:ext>
                  </a:extLst>
                </p14:cNvPr>
                <p14:cNvContentPartPr/>
                <p14:nvPr/>
              </p14:nvContentPartPr>
              <p14:xfrm>
                <a:off x="10867301" y="2090552"/>
                <a:ext cx="189360" cy="123120"/>
              </p14:xfrm>
            </p:contentPart>
          </mc:Choice>
          <mc:Fallback>
            <p:pic>
              <p:nvPicPr>
                <p:cNvPr id="118" name="Freihand 117">
                  <a:extLst>
                    <a:ext uri="{FF2B5EF4-FFF2-40B4-BE49-F238E27FC236}">
                      <a16:creationId xmlns:a16="http://schemas.microsoft.com/office/drawing/2014/main" id="{20AA55E7-49EB-4D0E-BE8B-20480419E5E6}"/>
                    </a:ext>
                  </a:extLst>
                </p:cNvPr>
                <p:cNvPicPr/>
                <p:nvPr/>
              </p:nvPicPr>
              <p:blipFill>
                <a:blip r:embed="rId471"/>
                <a:stretch>
                  <a:fillRect/>
                </a:stretch>
              </p:blipFill>
              <p:spPr>
                <a:xfrm>
                  <a:off x="10862981" y="2086232"/>
                  <a:ext cx="198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19" name="Freihand 118">
                  <a:extLst>
                    <a:ext uri="{FF2B5EF4-FFF2-40B4-BE49-F238E27FC236}">
                      <a16:creationId xmlns:a16="http://schemas.microsoft.com/office/drawing/2014/main" id="{4D40DC5E-D628-44BA-9452-0FEB8D7DEDA3}"/>
                    </a:ext>
                  </a:extLst>
                </p14:cNvPr>
                <p14:cNvContentPartPr/>
                <p14:nvPr/>
              </p14:nvContentPartPr>
              <p14:xfrm>
                <a:off x="11057741" y="2013152"/>
                <a:ext cx="10800" cy="24480"/>
              </p14:xfrm>
            </p:contentPart>
          </mc:Choice>
          <mc:Fallback>
            <p:pic>
              <p:nvPicPr>
                <p:cNvPr id="119" name="Freihand 118">
                  <a:extLst>
                    <a:ext uri="{FF2B5EF4-FFF2-40B4-BE49-F238E27FC236}">
                      <a16:creationId xmlns:a16="http://schemas.microsoft.com/office/drawing/2014/main" id="{4D40DC5E-D628-44BA-9452-0FEB8D7DEDA3}"/>
                    </a:ext>
                  </a:extLst>
                </p:cNvPr>
                <p:cNvPicPr/>
                <p:nvPr/>
              </p:nvPicPr>
              <p:blipFill>
                <a:blip r:embed="rId473"/>
                <a:stretch>
                  <a:fillRect/>
                </a:stretch>
              </p:blipFill>
              <p:spPr>
                <a:xfrm>
                  <a:off x="11053421" y="2008832"/>
                  <a:ext cx="19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00" name="Freihand 199">
                  <a:extLst>
                    <a:ext uri="{FF2B5EF4-FFF2-40B4-BE49-F238E27FC236}">
                      <a16:creationId xmlns:a16="http://schemas.microsoft.com/office/drawing/2014/main" id="{1A7EB774-17E3-4471-B502-C32CE892FEAA}"/>
                    </a:ext>
                  </a:extLst>
                </p14:cNvPr>
                <p14:cNvContentPartPr/>
                <p14:nvPr/>
              </p14:nvContentPartPr>
              <p14:xfrm>
                <a:off x="11166101" y="2248592"/>
                <a:ext cx="70560" cy="69480"/>
              </p14:xfrm>
            </p:contentPart>
          </mc:Choice>
          <mc:Fallback>
            <p:pic>
              <p:nvPicPr>
                <p:cNvPr id="200" name="Freihand 199">
                  <a:extLst>
                    <a:ext uri="{FF2B5EF4-FFF2-40B4-BE49-F238E27FC236}">
                      <a16:creationId xmlns:a16="http://schemas.microsoft.com/office/drawing/2014/main" id="{1A7EB774-17E3-4471-B502-C32CE892FEAA}"/>
                    </a:ext>
                  </a:extLst>
                </p:cNvPr>
                <p:cNvPicPr/>
                <p:nvPr/>
              </p:nvPicPr>
              <p:blipFill>
                <a:blip r:embed="rId475"/>
                <a:stretch>
                  <a:fillRect/>
                </a:stretch>
              </p:blipFill>
              <p:spPr>
                <a:xfrm>
                  <a:off x="11161781" y="2244272"/>
                  <a:ext cx="79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01" name="Freihand 200">
                  <a:extLst>
                    <a:ext uri="{FF2B5EF4-FFF2-40B4-BE49-F238E27FC236}">
                      <a16:creationId xmlns:a16="http://schemas.microsoft.com/office/drawing/2014/main" id="{A130ED43-7C40-42BF-8165-ABADD415424F}"/>
                    </a:ext>
                  </a:extLst>
                </p14:cNvPr>
                <p14:cNvContentPartPr/>
                <p14:nvPr/>
              </p14:nvContentPartPr>
              <p14:xfrm>
                <a:off x="11180501" y="2147792"/>
                <a:ext cx="24120" cy="23760"/>
              </p14:xfrm>
            </p:contentPart>
          </mc:Choice>
          <mc:Fallback>
            <p:pic>
              <p:nvPicPr>
                <p:cNvPr id="201" name="Freihand 200">
                  <a:extLst>
                    <a:ext uri="{FF2B5EF4-FFF2-40B4-BE49-F238E27FC236}">
                      <a16:creationId xmlns:a16="http://schemas.microsoft.com/office/drawing/2014/main" id="{A130ED43-7C40-42BF-8165-ABADD415424F}"/>
                    </a:ext>
                  </a:extLst>
                </p:cNvPr>
                <p:cNvPicPr/>
                <p:nvPr/>
              </p:nvPicPr>
              <p:blipFill>
                <a:blip r:embed="rId477"/>
                <a:stretch>
                  <a:fillRect/>
                </a:stretch>
              </p:blipFill>
              <p:spPr>
                <a:xfrm>
                  <a:off x="11176181" y="2143472"/>
                  <a:ext cx="32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02" name="Freihand 201">
                  <a:extLst>
                    <a:ext uri="{FF2B5EF4-FFF2-40B4-BE49-F238E27FC236}">
                      <a16:creationId xmlns:a16="http://schemas.microsoft.com/office/drawing/2014/main" id="{EFDFC3E0-953E-4D2C-9C14-76A0714EBE93}"/>
                    </a:ext>
                  </a:extLst>
                </p14:cNvPr>
                <p14:cNvContentPartPr/>
                <p14:nvPr/>
              </p14:nvContentPartPr>
              <p14:xfrm>
                <a:off x="11297141" y="2146352"/>
                <a:ext cx="114840" cy="178920"/>
              </p14:xfrm>
            </p:contentPart>
          </mc:Choice>
          <mc:Fallback>
            <p:pic>
              <p:nvPicPr>
                <p:cNvPr id="202" name="Freihand 201">
                  <a:extLst>
                    <a:ext uri="{FF2B5EF4-FFF2-40B4-BE49-F238E27FC236}">
                      <a16:creationId xmlns:a16="http://schemas.microsoft.com/office/drawing/2014/main" id="{EFDFC3E0-953E-4D2C-9C14-76A0714EBE93}"/>
                    </a:ext>
                  </a:extLst>
                </p:cNvPr>
                <p:cNvPicPr/>
                <p:nvPr/>
              </p:nvPicPr>
              <p:blipFill>
                <a:blip r:embed="rId479"/>
                <a:stretch>
                  <a:fillRect/>
                </a:stretch>
              </p:blipFill>
              <p:spPr>
                <a:xfrm>
                  <a:off x="11292821" y="2142032"/>
                  <a:ext cx="123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05" name="Freihand 204">
                  <a:extLst>
                    <a:ext uri="{FF2B5EF4-FFF2-40B4-BE49-F238E27FC236}">
                      <a16:creationId xmlns:a16="http://schemas.microsoft.com/office/drawing/2014/main" id="{3296EB76-947B-47E6-BAC5-4045EC24B4B8}"/>
                    </a:ext>
                  </a:extLst>
                </p14:cNvPr>
                <p14:cNvContentPartPr/>
                <p14:nvPr/>
              </p14:nvContentPartPr>
              <p14:xfrm>
                <a:off x="11251781" y="2090192"/>
                <a:ext cx="93600" cy="97200"/>
              </p14:xfrm>
            </p:contentPart>
          </mc:Choice>
          <mc:Fallback>
            <p:pic>
              <p:nvPicPr>
                <p:cNvPr id="205" name="Freihand 204">
                  <a:extLst>
                    <a:ext uri="{FF2B5EF4-FFF2-40B4-BE49-F238E27FC236}">
                      <a16:creationId xmlns:a16="http://schemas.microsoft.com/office/drawing/2014/main" id="{3296EB76-947B-47E6-BAC5-4045EC24B4B8}"/>
                    </a:ext>
                  </a:extLst>
                </p:cNvPr>
                <p:cNvPicPr/>
                <p:nvPr/>
              </p:nvPicPr>
              <p:blipFill>
                <a:blip r:embed="rId481"/>
                <a:stretch>
                  <a:fillRect/>
                </a:stretch>
              </p:blipFill>
              <p:spPr>
                <a:xfrm>
                  <a:off x="11247461" y="2085872"/>
                  <a:ext cx="102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06" name="Freihand 205">
                  <a:extLst>
                    <a:ext uri="{FF2B5EF4-FFF2-40B4-BE49-F238E27FC236}">
                      <a16:creationId xmlns:a16="http://schemas.microsoft.com/office/drawing/2014/main" id="{12FF3649-10AC-4F96-8617-54578B182085}"/>
                    </a:ext>
                  </a:extLst>
                </p14:cNvPr>
                <p14:cNvContentPartPr/>
                <p14:nvPr/>
              </p14:nvContentPartPr>
              <p14:xfrm>
                <a:off x="11468501" y="2156072"/>
                <a:ext cx="117720" cy="133560"/>
              </p14:xfrm>
            </p:contentPart>
          </mc:Choice>
          <mc:Fallback>
            <p:pic>
              <p:nvPicPr>
                <p:cNvPr id="206" name="Freihand 205">
                  <a:extLst>
                    <a:ext uri="{FF2B5EF4-FFF2-40B4-BE49-F238E27FC236}">
                      <a16:creationId xmlns:a16="http://schemas.microsoft.com/office/drawing/2014/main" id="{12FF3649-10AC-4F96-8617-54578B182085}"/>
                    </a:ext>
                  </a:extLst>
                </p:cNvPr>
                <p:cNvPicPr/>
                <p:nvPr/>
              </p:nvPicPr>
              <p:blipFill>
                <a:blip r:embed="rId483"/>
                <a:stretch>
                  <a:fillRect/>
                </a:stretch>
              </p:blipFill>
              <p:spPr>
                <a:xfrm>
                  <a:off x="11464181" y="2151752"/>
                  <a:ext cx="126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07" name="Freihand 206">
                  <a:extLst>
                    <a:ext uri="{FF2B5EF4-FFF2-40B4-BE49-F238E27FC236}">
                      <a16:creationId xmlns:a16="http://schemas.microsoft.com/office/drawing/2014/main" id="{2C36EC6A-0003-4939-82DB-34CED3DCD00E}"/>
                    </a:ext>
                  </a:extLst>
                </p14:cNvPr>
                <p14:cNvContentPartPr/>
                <p14:nvPr/>
              </p14:nvContentPartPr>
              <p14:xfrm>
                <a:off x="11620781" y="2223032"/>
                <a:ext cx="112680" cy="86760"/>
              </p14:xfrm>
            </p:contentPart>
          </mc:Choice>
          <mc:Fallback>
            <p:pic>
              <p:nvPicPr>
                <p:cNvPr id="207" name="Freihand 206">
                  <a:extLst>
                    <a:ext uri="{FF2B5EF4-FFF2-40B4-BE49-F238E27FC236}">
                      <a16:creationId xmlns:a16="http://schemas.microsoft.com/office/drawing/2014/main" id="{2C36EC6A-0003-4939-82DB-34CED3DCD00E}"/>
                    </a:ext>
                  </a:extLst>
                </p:cNvPr>
                <p:cNvPicPr/>
                <p:nvPr/>
              </p:nvPicPr>
              <p:blipFill>
                <a:blip r:embed="rId485"/>
                <a:stretch>
                  <a:fillRect/>
                </a:stretch>
              </p:blipFill>
              <p:spPr>
                <a:xfrm>
                  <a:off x="11616461" y="2218712"/>
                  <a:ext cx="121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08" name="Freihand 207">
                  <a:extLst>
                    <a:ext uri="{FF2B5EF4-FFF2-40B4-BE49-F238E27FC236}">
                      <a16:creationId xmlns:a16="http://schemas.microsoft.com/office/drawing/2014/main" id="{0920202A-ED5B-481C-8AE2-447085462603}"/>
                    </a:ext>
                  </a:extLst>
                </p14:cNvPr>
                <p14:cNvContentPartPr/>
                <p14:nvPr/>
              </p14:nvContentPartPr>
              <p14:xfrm>
                <a:off x="11729141" y="2073272"/>
                <a:ext cx="91800" cy="293760"/>
              </p14:xfrm>
            </p:contentPart>
          </mc:Choice>
          <mc:Fallback>
            <p:pic>
              <p:nvPicPr>
                <p:cNvPr id="208" name="Freihand 207">
                  <a:extLst>
                    <a:ext uri="{FF2B5EF4-FFF2-40B4-BE49-F238E27FC236}">
                      <a16:creationId xmlns:a16="http://schemas.microsoft.com/office/drawing/2014/main" id="{0920202A-ED5B-481C-8AE2-447085462603}"/>
                    </a:ext>
                  </a:extLst>
                </p:cNvPr>
                <p:cNvPicPr/>
                <p:nvPr/>
              </p:nvPicPr>
              <p:blipFill>
                <a:blip r:embed="rId487"/>
                <a:stretch>
                  <a:fillRect/>
                </a:stretch>
              </p:blipFill>
              <p:spPr>
                <a:xfrm>
                  <a:off x="11724821" y="2068952"/>
                  <a:ext cx="1004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10" name="Freihand 209">
                  <a:extLst>
                    <a:ext uri="{FF2B5EF4-FFF2-40B4-BE49-F238E27FC236}">
                      <a16:creationId xmlns:a16="http://schemas.microsoft.com/office/drawing/2014/main" id="{53D3DEBF-879F-4636-9927-185554646D00}"/>
                    </a:ext>
                  </a:extLst>
                </p14:cNvPr>
                <p14:cNvContentPartPr/>
                <p14:nvPr/>
              </p14:nvContentPartPr>
              <p14:xfrm>
                <a:off x="11762621" y="1889312"/>
                <a:ext cx="105120" cy="125280"/>
              </p14:xfrm>
            </p:contentPart>
          </mc:Choice>
          <mc:Fallback>
            <p:pic>
              <p:nvPicPr>
                <p:cNvPr id="210" name="Freihand 209">
                  <a:extLst>
                    <a:ext uri="{FF2B5EF4-FFF2-40B4-BE49-F238E27FC236}">
                      <a16:creationId xmlns:a16="http://schemas.microsoft.com/office/drawing/2014/main" id="{53D3DEBF-879F-4636-9927-185554646D00}"/>
                    </a:ext>
                  </a:extLst>
                </p:cNvPr>
                <p:cNvPicPr/>
                <p:nvPr/>
              </p:nvPicPr>
              <p:blipFill>
                <a:blip r:embed="rId489"/>
                <a:stretch>
                  <a:fillRect/>
                </a:stretch>
              </p:blipFill>
              <p:spPr>
                <a:xfrm>
                  <a:off x="11758301" y="1884992"/>
                  <a:ext cx="113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11" name="Freihand 210">
                  <a:extLst>
                    <a:ext uri="{FF2B5EF4-FFF2-40B4-BE49-F238E27FC236}">
                      <a16:creationId xmlns:a16="http://schemas.microsoft.com/office/drawing/2014/main" id="{7A09FBF0-B4BD-4992-8C4E-1280A07B69EE}"/>
                    </a:ext>
                  </a:extLst>
                </p14:cNvPr>
                <p14:cNvContentPartPr/>
                <p14:nvPr/>
              </p14:nvContentPartPr>
              <p14:xfrm>
                <a:off x="11867381" y="1779872"/>
                <a:ext cx="54360" cy="134640"/>
              </p14:xfrm>
            </p:contentPart>
          </mc:Choice>
          <mc:Fallback>
            <p:pic>
              <p:nvPicPr>
                <p:cNvPr id="211" name="Freihand 210">
                  <a:extLst>
                    <a:ext uri="{FF2B5EF4-FFF2-40B4-BE49-F238E27FC236}">
                      <a16:creationId xmlns:a16="http://schemas.microsoft.com/office/drawing/2014/main" id="{7A09FBF0-B4BD-4992-8C4E-1280A07B69EE}"/>
                    </a:ext>
                  </a:extLst>
                </p:cNvPr>
                <p:cNvPicPr/>
                <p:nvPr/>
              </p:nvPicPr>
              <p:blipFill>
                <a:blip r:embed="rId491"/>
                <a:stretch>
                  <a:fillRect/>
                </a:stretch>
              </p:blipFill>
              <p:spPr>
                <a:xfrm>
                  <a:off x="11863061" y="1775552"/>
                  <a:ext cx="630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12" name="Freihand 211">
                  <a:extLst>
                    <a:ext uri="{FF2B5EF4-FFF2-40B4-BE49-F238E27FC236}">
                      <a16:creationId xmlns:a16="http://schemas.microsoft.com/office/drawing/2014/main" id="{7320608B-CC71-44B1-B069-A325F3A68B7E}"/>
                    </a:ext>
                  </a:extLst>
                </p14:cNvPr>
                <p14:cNvContentPartPr/>
                <p14:nvPr/>
              </p14:nvContentPartPr>
              <p14:xfrm>
                <a:off x="11877821" y="1685552"/>
                <a:ext cx="3600" cy="8640"/>
              </p14:xfrm>
            </p:contentPart>
          </mc:Choice>
          <mc:Fallback>
            <p:pic>
              <p:nvPicPr>
                <p:cNvPr id="212" name="Freihand 211">
                  <a:extLst>
                    <a:ext uri="{FF2B5EF4-FFF2-40B4-BE49-F238E27FC236}">
                      <a16:creationId xmlns:a16="http://schemas.microsoft.com/office/drawing/2014/main" id="{7320608B-CC71-44B1-B069-A325F3A68B7E}"/>
                    </a:ext>
                  </a:extLst>
                </p:cNvPr>
                <p:cNvPicPr/>
                <p:nvPr/>
              </p:nvPicPr>
              <p:blipFill>
                <a:blip r:embed="rId493"/>
                <a:stretch>
                  <a:fillRect/>
                </a:stretch>
              </p:blipFill>
              <p:spPr>
                <a:xfrm>
                  <a:off x="11873501" y="1681232"/>
                  <a:ext cx="122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13" name="Freihand 212">
                  <a:extLst>
                    <a:ext uri="{FF2B5EF4-FFF2-40B4-BE49-F238E27FC236}">
                      <a16:creationId xmlns:a16="http://schemas.microsoft.com/office/drawing/2014/main" id="{315CB2CC-8901-4A9C-A196-93014856CA54}"/>
                    </a:ext>
                  </a:extLst>
                </p14:cNvPr>
                <p14:cNvContentPartPr/>
                <p14:nvPr/>
              </p14:nvContentPartPr>
              <p14:xfrm>
                <a:off x="11915261" y="1632992"/>
                <a:ext cx="81720" cy="106200"/>
              </p14:xfrm>
            </p:contentPart>
          </mc:Choice>
          <mc:Fallback>
            <p:pic>
              <p:nvPicPr>
                <p:cNvPr id="213" name="Freihand 212">
                  <a:extLst>
                    <a:ext uri="{FF2B5EF4-FFF2-40B4-BE49-F238E27FC236}">
                      <a16:creationId xmlns:a16="http://schemas.microsoft.com/office/drawing/2014/main" id="{315CB2CC-8901-4A9C-A196-93014856CA54}"/>
                    </a:ext>
                  </a:extLst>
                </p:cNvPr>
                <p:cNvPicPr/>
                <p:nvPr/>
              </p:nvPicPr>
              <p:blipFill>
                <a:blip r:embed="rId495"/>
                <a:stretch>
                  <a:fillRect/>
                </a:stretch>
              </p:blipFill>
              <p:spPr>
                <a:xfrm>
                  <a:off x="11910941" y="1628672"/>
                  <a:ext cx="903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14" name="Freihand 213">
                  <a:extLst>
                    <a:ext uri="{FF2B5EF4-FFF2-40B4-BE49-F238E27FC236}">
                      <a16:creationId xmlns:a16="http://schemas.microsoft.com/office/drawing/2014/main" id="{F0CE52B3-C423-456D-A6E2-A962C55106DE}"/>
                    </a:ext>
                  </a:extLst>
                </p14:cNvPr>
                <p14:cNvContentPartPr/>
                <p14:nvPr/>
              </p14:nvContentPartPr>
              <p14:xfrm>
                <a:off x="11963861" y="1662152"/>
                <a:ext cx="35640" cy="211320"/>
              </p14:xfrm>
            </p:contentPart>
          </mc:Choice>
          <mc:Fallback>
            <p:pic>
              <p:nvPicPr>
                <p:cNvPr id="214" name="Freihand 213">
                  <a:extLst>
                    <a:ext uri="{FF2B5EF4-FFF2-40B4-BE49-F238E27FC236}">
                      <a16:creationId xmlns:a16="http://schemas.microsoft.com/office/drawing/2014/main" id="{F0CE52B3-C423-456D-A6E2-A962C55106DE}"/>
                    </a:ext>
                  </a:extLst>
                </p:cNvPr>
                <p:cNvPicPr/>
                <p:nvPr/>
              </p:nvPicPr>
              <p:blipFill>
                <a:blip r:embed="rId497"/>
                <a:stretch>
                  <a:fillRect/>
                </a:stretch>
              </p:blipFill>
              <p:spPr>
                <a:xfrm>
                  <a:off x="11959541" y="1657832"/>
                  <a:ext cx="44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15" name="Freihand 214">
                  <a:extLst>
                    <a:ext uri="{FF2B5EF4-FFF2-40B4-BE49-F238E27FC236}">
                      <a16:creationId xmlns:a16="http://schemas.microsoft.com/office/drawing/2014/main" id="{93587A61-D562-4566-A8FD-E795F6546BC8}"/>
                    </a:ext>
                  </a:extLst>
                </p14:cNvPr>
                <p14:cNvContentPartPr/>
                <p14:nvPr/>
              </p14:nvContentPartPr>
              <p14:xfrm>
                <a:off x="12011381" y="1685192"/>
                <a:ext cx="93960" cy="155520"/>
              </p14:xfrm>
            </p:contentPart>
          </mc:Choice>
          <mc:Fallback>
            <p:pic>
              <p:nvPicPr>
                <p:cNvPr id="215" name="Freihand 214">
                  <a:extLst>
                    <a:ext uri="{FF2B5EF4-FFF2-40B4-BE49-F238E27FC236}">
                      <a16:creationId xmlns:a16="http://schemas.microsoft.com/office/drawing/2014/main" id="{93587A61-D562-4566-A8FD-E795F6546BC8}"/>
                    </a:ext>
                  </a:extLst>
                </p:cNvPr>
                <p:cNvPicPr/>
                <p:nvPr/>
              </p:nvPicPr>
              <p:blipFill>
                <a:blip r:embed="rId499"/>
                <a:stretch>
                  <a:fillRect/>
                </a:stretch>
              </p:blipFill>
              <p:spPr>
                <a:xfrm>
                  <a:off x="12007061" y="1680872"/>
                  <a:ext cx="102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16" name="Freihand 215">
                  <a:extLst>
                    <a:ext uri="{FF2B5EF4-FFF2-40B4-BE49-F238E27FC236}">
                      <a16:creationId xmlns:a16="http://schemas.microsoft.com/office/drawing/2014/main" id="{BE5FCB7C-F297-4082-804F-CC195ACE0DDC}"/>
                    </a:ext>
                  </a:extLst>
                </p14:cNvPr>
                <p14:cNvContentPartPr/>
                <p14:nvPr/>
              </p14:nvContentPartPr>
              <p14:xfrm>
                <a:off x="12091661" y="1771232"/>
                <a:ext cx="73080" cy="120240"/>
              </p14:xfrm>
            </p:contentPart>
          </mc:Choice>
          <mc:Fallback>
            <p:pic>
              <p:nvPicPr>
                <p:cNvPr id="216" name="Freihand 215">
                  <a:extLst>
                    <a:ext uri="{FF2B5EF4-FFF2-40B4-BE49-F238E27FC236}">
                      <a16:creationId xmlns:a16="http://schemas.microsoft.com/office/drawing/2014/main" id="{BE5FCB7C-F297-4082-804F-CC195ACE0DDC}"/>
                    </a:ext>
                  </a:extLst>
                </p:cNvPr>
                <p:cNvPicPr/>
                <p:nvPr/>
              </p:nvPicPr>
              <p:blipFill>
                <a:blip r:embed="rId501"/>
                <a:stretch>
                  <a:fillRect/>
                </a:stretch>
              </p:blipFill>
              <p:spPr>
                <a:xfrm>
                  <a:off x="12087341" y="1766912"/>
                  <a:ext cx="81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17" name="Freihand 216">
                  <a:extLst>
                    <a:ext uri="{FF2B5EF4-FFF2-40B4-BE49-F238E27FC236}">
                      <a16:creationId xmlns:a16="http://schemas.microsoft.com/office/drawing/2014/main" id="{BC3A1767-C74B-44F2-9303-BCFA6E2074A1}"/>
                    </a:ext>
                  </a:extLst>
                </p14:cNvPr>
                <p14:cNvContentPartPr/>
                <p14:nvPr/>
              </p14:nvContentPartPr>
              <p14:xfrm>
                <a:off x="12094901" y="1655672"/>
                <a:ext cx="110880" cy="291960"/>
              </p14:xfrm>
            </p:contentPart>
          </mc:Choice>
          <mc:Fallback>
            <p:pic>
              <p:nvPicPr>
                <p:cNvPr id="217" name="Freihand 216">
                  <a:extLst>
                    <a:ext uri="{FF2B5EF4-FFF2-40B4-BE49-F238E27FC236}">
                      <a16:creationId xmlns:a16="http://schemas.microsoft.com/office/drawing/2014/main" id="{BC3A1767-C74B-44F2-9303-BCFA6E2074A1}"/>
                    </a:ext>
                  </a:extLst>
                </p:cNvPr>
                <p:cNvPicPr/>
                <p:nvPr/>
              </p:nvPicPr>
              <p:blipFill>
                <a:blip r:embed="rId503"/>
                <a:stretch>
                  <a:fillRect/>
                </a:stretch>
              </p:blipFill>
              <p:spPr>
                <a:xfrm>
                  <a:off x="12090581" y="1651352"/>
                  <a:ext cx="1195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19" name="Freihand 218">
                  <a:extLst>
                    <a:ext uri="{FF2B5EF4-FFF2-40B4-BE49-F238E27FC236}">
                      <a16:creationId xmlns:a16="http://schemas.microsoft.com/office/drawing/2014/main" id="{93D89E0C-9C49-418C-B7C9-6909D85D06B3}"/>
                    </a:ext>
                  </a:extLst>
                </p14:cNvPr>
                <p14:cNvContentPartPr/>
                <p14:nvPr/>
              </p14:nvContentPartPr>
              <p14:xfrm>
                <a:off x="10228604" y="3199712"/>
                <a:ext cx="194040" cy="137880"/>
              </p14:xfrm>
            </p:contentPart>
          </mc:Choice>
          <mc:Fallback>
            <p:pic>
              <p:nvPicPr>
                <p:cNvPr id="219" name="Freihand 218">
                  <a:extLst>
                    <a:ext uri="{FF2B5EF4-FFF2-40B4-BE49-F238E27FC236}">
                      <a16:creationId xmlns:a16="http://schemas.microsoft.com/office/drawing/2014/main" id="{93D89E0C-9C49-418C-B7C9-6909D85D06B3}"/>
                    </a:ext>
                  </a:extLst>
                </p:cNvPr>
                <p:cNvPicPr/>
                <p:nvPr/>
              </p:nvPicPr>
              <p:blipFill>
                <a:blip r:embed="rId505"/>
                <a:stretch>
                  <a:fillRect/>
                </a:stretch>
              </p:blipFill>
              <p:spPr>
                <a:xfrm>
                  <a:off x="10224284" y="3195392"/>
                  <a:ext cx="202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20" name="Freihand 219">
                  <a:extLst>
                    <a:ext uri="{FF2B5EF4-FFF2-40B4-BE49-F238E27FC236}">
                      <a16:creationId xmlns:a16="http://schemas.microsoft.com/office/drawing/2014/main" id="{1D35AD64-0CC9-4EA3-9B2E-A3EAF302E27D}"/>
                    </a:ext>
                  </a:extLst>
                </p14:cNvPr>
                <p14:cNvContentPartPr/>
                <p14:nvPr/>
              </p14:nvContentPartPr>
              <p14:xfrm>
                <a:off x="10581404" y="3154352"/>
                <a:ext cx="143280" cy="185040"/>
              </p14:xfrm>
            </p:contentPart>
          </mc:Choice>
          <mc:Fallback>
            <p:pic>
              <p:nvPicPr>
                <p:cNvPr id="220" name="Freihand 219">
                  <a:extLst>
                    <a:ext uri="{FF2B5EF4-FFF2-40B4-BE49-F238E27FC236}">
                      <a16:creationId xmlns:a16="http://schemas.microsoft.com/office/drawing/2014/main" id="{1D35AD64-0CC9-4EA3-9B2E-A3EAF302E27D}"/>
                    </a:ext>
                  </a:extLst>
                </p:cNvPr>
                <p:cNvPicPr/>
                <p:nvPr/>
              </p:nvPicPr>
              <p:blipFill>
                <a:blip r:embed="rId507"/>
                <a:stretch>
                  <a:fillRect/>
                </a:stretch>
              </p:blipFill>
              <p:spPr>
                <a:xfrm>
                  <a:off x="10577084" y="3150032"/>
                  <a:ext cx="1519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22" name="Freihand 221">
                  <a:extLst>
                    <a:ext uri="{FF2B5EF4-FFF2-40B4-BE49-F238E27FC236}">
                      <a16:creationId xmlns:a16="http://schemas.microsoft.com/office/drawing/2014/main" id="{E011B4C1-161D-4A1B-B367-A3072F8ADE50}"/>
                    </a:ext>
                  </a:extLst>
                </p14:cNvPr>
                <p14:cNvContentPartPr/>
                <p14:nvPr/>
              </p14:nvContentPartPr>
              <p14:xfrm>
                <a:off x="10800284" y="3033752"/>
                <a:ext cx="97200" cy="97920"/>
              </p14:xfrm>
            </p:contentPart>
          </mc:Choice>
          <mc:Fallback>
            <p:pic>
              <p:nvPicPr>
                <p:cNvPr id="222" name="Freihand 221">
                  <a:extLst>
                    <a:ext uri="{FF2B5EF4-FFF2-40B4-BE49-F238E27FC236}">
                      <a16:creationId xmlns:a16="http://schemas.microsoft.com/office/drawing/2014/main" id="{E011B4C1-161D-4A1B-B367-A3072F8ADE50}"/>
                    </a:ext>
                  </a:extLst>
                </p:cNvPr>
                <p:cNvPicPr/>
                <p:nvPr/>
              </p:nvPicPr>
              <p:blipFill>
                <a:blip r:embed="rId509"/>
                <a:stretch>
                  <a:fillRect/>
                </a:stretch>
              </p:blipFill>
              <p:spPr>
                <a:xfrm>
                  <a:off x="10795964" y="3029432"/>
                  <a:ext cx="105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23" name="Freihand 222">
                  <a:extLst>
                    <a:ext uri="{FF2B5EF4-FFF2-40B4-BE49-F238E27FC236}">
                      <a16:creationId xmlns:a16="http://schemas.microsoft.com/office/drawing/2014/main" id="{79CBFAD2-EBC2-4C1E-85A5-29C71D6C1D56}"/>
                    </a:ext>
                  </a:extLst>
                </p14:cNvPr>
                <p14:cNvContentPartPr/>
                <p14:nvPr/>
              </p14:nvContentPartPr>
              <p14:xfrm>
                <a:off x="10900364" y="3047792"/>
                <a:ext cx="121320" cy="228600"/>
              </p14:xfrm>
            </p:contentPart>
          </mc:Choice>
          <mc:Fallback>
            <p:pic>
              <p:nvPicPr>
                <p:cNvPr id="223" name="Freihand 222">
                  <a:extLst>
                    <a:ext uri="{FF2B5EF4-FFF2-40B4-BE49-F238E27FC236}">
                      <a16:creationId xmlns:a16="http://schemas.microsoft.com/office/drawing/2014/main" id="{79CBFAD2-EBC2-4C1E-85A5-29C71D6C1D56}"/>
                    </a:ext>
                  </a:extLst>
                </p:cNvPr>
                <p:cNvPicPr/>
                <p:nvPr/>
              </p:nvPicPr>
              <p:blipFill>
                <a:blip r:embed="rId511"/>
                <a:stretch>
                  <a:fillRect/>
                </a:stretch>
              </p:blipFill>
              <p:spPr>
                <a:xfrm>
                  <a:off x="10896044" y="3043472"/>
                  <a:ext cx="1299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25" name="Freihand 224">
                  <a:extLst>
                    <a:ext uri="{FF2B5EF4-FFF2-40B4-BE49-F238E27FC236}">
                      <a16:creationId xmlns:a16="http://schemas.microsoft.com/office/drawing/2014/main" id="{BABB2395-447E-4EBF-8239-DA153787ECB5}"/>
                    </a:ext>
                  </a:extLst>
                </p14:cNvPr>
                <p14:cNvContentPartPr/>
                <p14:nvPr/>
              </p14:nvContentPartPr>
              <p14:xfrm>
                <a:off x="11131484" y="3082712"/>
                <a:ext cx="155520" cy="140040"/>
              </p14:xfrm>
            </p:contentPart>
          </mc:Choice>
          <mc:Fallback>
            <p:pic>
              <p:nvPicPr>
                <p:cNvPr id="225" name="Freihand 224">
                  <a:extLst>
                    <a:ext uri="{FF2B5EF4-FFF2-40B4-BE49-F238E27FC236}">
                      <a16:creationId xmlns:a16="http://schemas.microsoft.com/office/drawing/2014/main" id="{BABB2395-447E-4EBF-8239-DA153787ECB5}"/>
                    </a:ext>
                  </a:extLst>
                </p:cNvPr>
                <p:cNvPicPr/>
                <p:nvPr/>
              </p:nvPicPr>
              <p:blipFill>
                <a:blip r:embed="rId513"/>
                <a:stretch>
                  <a:fillRect/>
                </a:stretch>
              </p:blipFill>
              <p:spPr>
                <a:xfrm>
                  <a:off x="11127164" y="3078392"/>
                  <a:ext cx="164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26" name="Freihand 225">
                  <a:extLst>
                    <a:ext uri="{FF2B5EF4-FFF2-40B4-BE49-F238E27FC236}">
                      <a16:creationId xmlns:a16="http://schemas.microsoft.com/office/drawing/2014/main" id="{F820B18C-64A2-48F8-8089-35961B78811D}"/>
                    </a:ext>
                  </a:extLst>
                </p14:cNvPr>
                <p14:cNvContentPartPr/>
                <p14:nvPr/>
              </p14:nvContentPartPr>
              <p14:xfrm>
                <a:off x="11289884" y="3173792"/>
                <a:ext cx="97560" cy="127440"/>
              </p14:xfrm>
            </p:contentPart>
          </mc:Choice>
          <mc:Fallback>
            <p:pic>
              <p:nvPicPr>
                <p:cNvPr id="226" name="Freihand 225">
                  <a:extLst>
                    <a:ext uri="{FF2B5EF4-FFF2-40B4-BE49-F238E27FC236}">
                      <a16:creationId xmlns:a16="http://schemas.microsoft.com/office/drawing/2014/main" id="{F820B18C-64A2-48F8-8089-35961B78811D}"/>
                    </a:ext>
                  </a:extLst>
                </p:cNvPr>
                <p:cNvPicPr/>
                <p:nvPr/>
              </p:nvPicPr>
              <p:blipFill>
                <a:blip r:embed="rId515"/>
                <a:stretch>
                  <a:fillRect/>
                </a:stretch>
              </p:blipFill>
              <p:spPr>
                <a:xfrm>
                  <a:off x="11285564" y="3169472"/>
                  <a:ext cx="1062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27" name="Freihand 226">
                  <a:extLst>
                    <a:ext uri="{FF2B5EF4-FFF2-40B4-BE49-F238E27FC236}">
                      <a16:creationId xmlns:a16="http://schemas.microsoft.com/office/drawing/2014/main" id="{90EF65A9-6962-4BF1-9043-A8325DB442AC}"/>
                    </a:ext>
                  </a:extLst>
                </p14:cNvPr>
                <p14:cNvContentPartPr/>
                <p14:nvPr/>
              </p14:nvContentPartPr>
              <p14:xfrm>
                <a:off x="11370884" y="3007832"/>
                <a:ext cx="146880" cy="387720"/>
              </p14:xfrm>
            </p:contentPart>
          </mc:Choice>
          <mc:Fallback>
            <p:pic>
              <p:nvPicPr>
                <p:cNvPr id="227" name="Freihand 226">
                  <a:extLst>
                    <a:ext uri="{FF2B5EF4-FFF2-40B4-BE49-F238E27FC236}">
                      <a16:creationId xmlns:a16="http://schemas.microsoft.com/office/drawing/2014/main" id="{90EF65A9-6962-4BF1-9043-A8325DB442AC}"/>
                    </a:ext>
                  </a:extLst>
                </p:cNvPr>
                <p:cNvPicPr/>
                <p:nvPr/>
              </p:nvPicPr>
              <p:blipFill>
                <a:blip r:embed="rId517"/>
                <a:stretch>
                  <a:fillRect/>
                </a:stretch>
              </p:blipFill>
              <p:spPr>
                <a:xfrm>
                  <a:off x="11366564" y="3003512"/>
                  <a:ext cx="15552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61" name="Freihand 160">
                  <a:extLst>
                    <a:ext uri="{FF2B5EF4-FFF2-40B4-BE49-F238E27FC236}">
                      <a16:creationId xmlns:a16="http://schemas.microsoft.com/office/drawing/2014/main" id="{B23CCD04-9685-4A7F-A95E-1C559D654178}"/>
                    </a:ext>
                  </a:extLst>
                </p14:cNvPr>
                <p14:cNvContentPartPr/>
                <p14:nvPr/>
              </p14:nvContentPartPr>
              <p14:xfrm>
                <a:off x="4037021" y="3514712"/>
                <a:ext cx="74160" cy="580680"/>
              </p14:xfrm>
            </p:contentPart>
          </mc:Choice>
          <mc:Fallback>
            <p:pic>
              <p:nvPicPr>
                <p:cNvPr id="161" name="Freihand 160">
                  <a:extLst>
                    <a:ext uri="{FF2B5EF4-FFF2-40B4-BE49-F238E27FC236}">
                      <a16:creationId xmlns:a16="http://schemas.microsoft.com/office/drawing/2014/main" id="{B23CCD04-9685-4A7F-A95E-1C559D654178}"/>
                    </a:ext>
                  </a:extLst>
                </p:cNvPr>
                <p:cNvPicPr/>
                <p:nvPr/>
              </p:nvPicPr>
              <p:blipFill>
                <a:blip r:embed="rId519"/>
                <a:stretch>
                  <a:fillRect/>
                </a:stretch>
              </p:blipFill>
              <p:spPr>
                <a:xfrm>
                  <a:off x="4032701" y="3510392"/>
                  <a:ext cx="8280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62" name="Freihand 161">
                  <a:extLst>
                    <a:ext uri="{FF2B5EF4-FFF2-40B4-BE49-F238E27FC236}">
                      <a16:creationId xmlns:a16="http://schemas.microsoft.com/office/drawing/2014/main" id="{29F14A53-037D-4C2B-B59F-D09EBD8DD47E}"/>
                    </a:ext>
                  </a:extLst>
                </p14:cNvPr>
                <p14:cNvContentPartPr/>
                <p14:nvPr/>
              </p14:nvContentPartPr>
              <p14:xfrm>
                <a:off x="4103621" y="4151912"/>
                <a:ext cx="11160" cy="414000"/>
              </p14:xfrm>
            </p:contentPart>
          </mc:Choice>
          <mc:Fallback>
            <p:pic>
              <p:nvPicPr>
                <p:cNvPr id="162" name="Freihand 161">
                  <a:extLst>
                    <a:ext uri="{FF2B5EF4-FFF2-40B4-BE49-F238E27FC236}">
                      <a16:creationId xmlns:a16="http://schemas.microsoft.com/office/drawing/2014/main" id="{29F14A53-037D-4C2B-B59F-D09EBD8DD47E}"/>
                    </a:ext>
                  </a:extLst>
                </p:cNvPr>
                <p:cNvPicPr/>
                <p:nvPr/>
              </p:nvPicPr>
              <p:blipFill>
                <a:blip r:embed="rId521"/>
                <a:stretch>
                  <a:fillRect/>
                </a:stretch>
              </p:blipFill>
              <p:spPr>
                <a:xfrm>
                  <a:off x="4099301" y="4147592"/>
                  <a:ext cx="1980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63" name="Freihand 162">
                  <a:extLst>
                    <a:ext uri="{FF2B5EF4-FFF2-40B4-BE49-F238E27FC236}">
                      <a16:creationId xmlns:a16="http://schemas.microsoft.com/office/drawing/2014/main" id="{00BF68CD-B25B-4DAA-BB1A-65DDC4D3387A}"/>
                    </a:ext>
                  </a:extLst>
                </p14:cNvPr>
                <p14:cNvContentPartPr/>
                <p14:nvPr/>
              </p14:nvContentPartPr>
              <p14:xfrm>
                <a:off x="4061861" y="4833032"/>
                <a:ext cx="75600" cy="72720"/>
              </p14:xfrm>
            </p:contentPart>
          </mc:Choice>
          <mc:Fallback>
            <p:pic>
              <p:nvPicPr>
                <p:cNvPr id="163" name="Freihand 162">
                  <a:extLst>
                    <a:ext uri="{FF2B5EF4-FFF2-40B4-BE49-F238E27FC236}">
                      <a16:creationId xmlns:a16="http://schemas.microsoft.com/office/drawing/2014/main" id="{00BF68CD-B25B-4DAA-BB1A-65DDC4D3387A}"/>
                    </a:ext>
                  </a:extLst>
                </p:cNvPr>
                <p:cNvPicPr/>
                <p:nvPr/>
              </p:nvPicPr>
              <p:blipFill>
                <a:blip r:embed="rId523"/>
                <a:stretch>
                  <a:fillRect/>
                </a:stretch>
              </p:blipFill>
              <p:spPr>
                <a:xfrm>
                  <a:off x="4057541" y="4828712"/>
                  <a:ext cx="84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64" name="Freihand 163">
                  <a:extLst>
                    <a:ext uri="{FF2B5EF4-FFF2-40B4-BE49-F238E27FC236}">
                      <a16:creationId xmlns:a16="http://schemas.microsoft.com/office/drawing/2014/main" id="{197230B9-4A8B-4CF3-8F8B-5C072138F44A}"/>
                    </a:ext>
                  </a:extLst>
                </p14:cNvPr>
                <p14:cNvContentPartPr/>
                <p14:nvPr/>
              </p14:nvContentPartPr>
              <p14:xfrm>
                <a:off x="4105781" y="4866152"/>
                <a:ext cx="57600" cy="168840"/>
              </p14:xfrm>
            </p:contentPart>
          </mc:Choice>
          <mc:Fallback>
            <p:pic>
              <p:nvPicPr>
                <p:cNvPr id="164" name="Freihand 163">
                  <a:extLst>
                    <a:ext uri="{FF2B5EF4-FFF2-40B4-BE49-F238E27FC236}">
                      <a16:creationId xmlns:a16="http://schemas.microsoft.com/office/drawing/2014/main" id="{197230B9-4A8B-4CF3-8F8B-5C072138F44A}"/>
                    </a:ext>
                  </a:extLst>
                </p:cNvPr>
                <p:cNvPicPr/>
                <p:nvPr/>
              </p:nvPicPr>
              <p:blipFill>
                <a:blip r:embed="rId525"/>
                <a:stretch>
                  <a:fillRect/>
                </a:stretch>
              </p:blipFill>
              <p:spPr>
                <a:xfrm>
                  <a:off x="4101461" y="4861832"/>
                  <a:ext cx="66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65" name="Freihand 164">
                  <a:extLst>
                    <a:ext uri="{FF2B5EF4-FFF2-40B4-BE49-F238E27FC236}">
                      <a16:creationId xmlns:a16="http://schemas.microsoft.com/office/drawing/2014/main" id="{1F874ED5-60B6-4712-B469-8F5B734BFD58}"/>
                    </a:ext>
                  </a:extLst>
                </p14:cNvPr>
                <p14:cNvContentPartPr/>
                <p14:nvPr/>
              </p14:nvContentPartPr>
              <p14:xfrm>
                <a:off x="4177421" y="4759952"/>
                <a:ext cx="106920" cy="154080"/>
              </p14:xfrm>
            </p:contentPart>
          </mc:Choice>
          <mc:Fallback>
            <p:pic>
              <p:nvPicPr>
                <p:cNvPr id="165" name="Freihand 164">
                  <a:extLst>
                    <a:ext uri="{FF2B5EF4-FFF2-40B4-BE49-F238E27FC236}">
                      <a16:creationId xmlns:a16="http://schemas.microsoft.com/office/drawing/2014/main" id="{1F874ED5-60B6-4712-B469-8F5B734BFD58}"/>
                    </a:ext>
                  </a:extLst>
                </p:cNvPr>
                <p:cNvPicPr/>
                <p:nvPr/>
              </p:nvPicPr>
              <p:blipFill>
                <a:blip r:embed="rId527"/>
                <a:stretch>
                  <a:fillRect/>
                </a:stretch>
              </p:blipFill>
              <p:spPr>
                <a:xfrm>
                  <a:off x="4173101" y="4755632"/>
                  <a:ext cx="115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66" name="Freihand 165">
                  <a:extLst>
                    <a:ext uri="{FF2B5EF4-FFF2-40B4-BE49-F238E27FC236}">
                      <a16:creationId xmlns:a16="http://schemas.microsoft.com/office/drawing/2014/main" id="{A1F4CAB3-596A-4CAD-AD86-10381E7004E9}"/>
                    </a:ext>
                  </a:extLst>
                </p14:cNvPr>
                <p14:cNvContentPartPr/>
                <p14:nvPr/>
              </p14:nvContentPartPr>
              <p14:xfrm>
                <a:off x="4304861" y="4799552"/>
                <a:ext cx="66600" cy="198720"/>
              </p14:xfrm>
            </p:contentPart>
          </mc:Choice>
          <mc:Fallback>
            <p:pic>
              <p:nvPicPr>
                <p:cNvPr id="166" name="Freihand 165">
                  <a:extLst>
                    <a:ext uri="{FF2B5EF4-FFF2-40B4-BE49-F238E27FC236}">
                      <a16:creationId xmlns:a16="http://schemas.microsoft.com/office/drawing/2014/main" id="{A1F4CAB3-596A-4CAD-AD86-10381E7004E9}"/>
                    </a:ext>
                  </a:extLst>
                </p:cNvPr>
                <p:cNvPicPr/>
                <p:nvPr/>
              </p:nvPicPr>
              <p:blipFill>
                <a:blip r:embed="rId529"/>
                <a:stretch>
                  <a:fillRect/>
                </a:stretch>
              </p:blipFill>
              <p:spPr>
                <a:xfrm>
                  <a:off x="4300541" y="4795232"/>
                  <a:ext cx="75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67" name="Freihand 166">
                  <a:extLst>
                    <a:ext uri="{FF2B5EF4-FFF2-40B4-BE49-F238E27FC236}">
                      <a16:creationId xmlns:a16="http://schemas.microsoft.com/office/drawing/2014/main" id="{769589FB-A394-47F5-B45B-431153DD59C9}"/>
                    </a:ext>
                  </a:extLst>
                </p14:cNvPr>
                <p14:cNvContentPartPr/>
                <p14:nvPr/>
              </p14:nvContentPartPr>
              <p14:xfrm>
                <a:off x="4418621" y="4781552"/>
                <a:ext cx="115560" cy="154080"/>
              </p14:xfrm>
            </p:contentPart>
          </mc:Choice>
          <mc:Fallback>
            <p:pic>
              <p:nvPicPr>
                <p:cNvPr id="167" name="Freihand 166">
                  <a:extLst>
                    <a:ext uri="{FF2B5EF4-FFF2-40B4-BE49-F238E27FC236}">
                      <a16:creationId xmlns:a16="http://schemas.microsoft.com/office/drawing/2014/main" id="{769589FB-A394-47F5-B45B-431153DD59C9}"/>
                    </a:ext>
                  </a:extLst>
                </p:cNvPr>
                <p:cNvPicPr/>
                <p:nvPr/>
              </p:nvPicPr>
              <p:blipFill>
                <a:blip r:embed="rId531"/>
                <a:stretch>
                  <a:fillRect/>
                </a:stretch>
              </p:blipFill>
              <p:spPr>
                <a:xfrm>
                  <a:off x="4414301" y="4777232"/>
                  <a:ext cx="124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68" name="Freihand 167">
                  <a:extLst>
                    <a:ext uri="{FF2B5EF4-FFF2-40B4-BE49-F238E27FC236}">
                      <a16:creationId xmlns:a16="http://schemas.microsoft.com/office/drawing/2014/main" id="{65D58C5D-8B28-4E91-A92D-B313F5C45A0F}"/>
                    </a:ext>
                  </a:extLst>
                </p14:cNvPr>
                <p14:cNvContentPartPr/>
                <p14:nvPr/>
              </p14:nvContentPartPr>
              <p14:xfrm>
                <a:off x="4555061" y="4881632"/>
                <a:ext cx="112680" cy="117360"/>
              </p14:xfrm>
            </p:contentPart>
          </mc:Choice>
          <mc:Fallback>
            <p:pic>
              <p:nvPicPr>
                <p:cNvPr id="168" name="Freihand 167">
                  <a:extLst>
                    <a:ext uri="{FF2B5EF4-FFF2-40B4-BE49-F238E27FC236}">
                      <a16:creationId xmlns:a16="http://schemas.microsoft.com/office/drawing/2014/main" id="{65D58C5D-8B28-4E91-A92D-B313F5C45A0F}"/>
                    </a:ext>
                  </a:extLst>
                </p:cNvPr>
                <p:cNvPicPr/>
                <p:nvPr/>
              </p:nvPicPr>
              <p:blipFill>
                <a:blip r:embed="rId533"/>
                <a:stretch>
                  <a:fillRect/>
                </a:stretch>
              </p:blipFill>
              <p:spPr>
                <a:xfrm>
                  <a:off x="4550741" y="4877312"/>
                  <a:ext cx="121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69" name="Freihand 168">
                  <a:extLst>
                    <a:ext uri="{FF2B5EF4-FFF2-40B4-BE49-F238E27FC236}">
                      <a16:creationId xmlns:a16="http://schemas.microsoft.com/office/drawing/2014/main" id="{E1EA179D-E7E1-41EA-BA1F-39F205FDC81F}"/>
                    </a:ext>
                  </a:extLst>
                </p14:cNvPr>
                <p14:cNvContentPartPr/>
                <p14:nvPr/>
              </p14:nvContentPartPr>
              <p14:xfrm>
                <a:off x="4669181" y="4767152"/>
                <a:ext cx="79920" cy="283320"/>
              </p14:xfrm>
            </p:contentPart>
          </mc:Choice>
          <mc:Fallback>
            <p:pic>
              <p:nvPicPr>
                <p:cNvPr id="169" name="Freihand 168">
                  <a:extLst>
                    <a:ext uri="{FF2B5EF4-FFF2-40B4-BE49-F238E27FC236}">
                      <a16:creationId xmlns:a16="http://schemas.microsoft.com/office/drawing/2014/main" id="{E1EA179D-E7E1-41EA-BA1F-39F205FDC81F}"/>
                    </a:ext>
                  </a:extLst>
                </p:cNvPr>
                <p:cNvPicPr/>
                <p:nvPr/>
              </p:nvPicPr>
              <p:blipFill>
                <a:blip r:embed="rId535"/>
                <a:stretch>
                  <a:fillRect/>
                </a:stretch>
              </p:blipFill>
              <p:spPr>
                <a:xfrm>
                  <a:off x="4664861" y="4762832"/>
                  <a:ext cx="885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53" name="Freihand 352">
                  <a:extLst>
                    <a:ext uri="{FF2B5EF4-FFF2-40B4-BE49-F238E27FC236}">
                      <a16:creationId xmlns:a16="http://schemas.microsoft.com/office/drawing/2014/main" id="{3731C0E4-0A74-4C07-8631-19227B4DDBA2}"/>
                    </a:ext>
                  </a:extLst>
                </p14:cNvPr>
                <p14:cNvContentPartPr/>
                <p14:nvPr/>
              </p14:nvContentPartPr>
              <p14:xfrm>
                <a:off x="3545204" y="4588952"/>
                <a:ext cx="55080" cy="300600"/>
              </p14:xfrm>
            </p:contentPart>
          </mc:Choice>
          <mc:Fallback>
            <p:pic>
              <p:nvPicPr>
                <p:cNvPr id="353" name="Freihand 352">
                  <a:extLst>
                    <a:ext uri="{FF2B5EF4-FFF2-40B4-BE49-F238E27FC236}">
                      <a16:creationId xmlns:a16="http://schemas.microsoft.com/office/drawing/2014/main" id="{3731C0E4-0A74-4C07-8631-19227B4DDBA2}"/>
                    </a:ext>
                  </a:extLst>
                </p:cNvPr>
                <p:cNvPicPr/>
                <p:nvPr/>
              </p:nvPicPr>
              <p:blipFill>
                <a:blip r:embed="rId537"/>
                <a:stretch>
                  <a:fillRect/>
                </a:stretch>
              </p:blipFill>
              <p:spPr>
                <a:xfrm>
                  <a:off x="3540884" y="4584632"/>
                  <a:ext cx="637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54" name="Freihand 353">
                  <a:extLst>
                    <a:ext uri="{FF2B5EF4-FFF2-40B4-BE49-F238E27FC236}">
                      <a16:creationId xmlns:a16="http://schemas.microsoft.com/office/drawing/2014/main" id="{4BAEAC4B-34C9-4BC4-832D-7D3B8033E27C}"/>
                    </a:ext>
                  </a:extLst>
                </p14:cNvPr>
                <p14:cNvContentPartPr/>
                <p14:nvPr/>
              </p14:nvContentPartPr>
              <p14:xfrm>
                <a:off x="4049564" y="4529912"/>
                <a:ext cx="27360" cy="333000"/>
              </p14:xfrm>
            </p:contentPart>
          </mc:Choice>
          <mc:Fallback>
            <p:pic>
              <p:nvPicPr>
                <p:cNvPr id="354" name="Freihand 353">
                  <a:extLst>
                    <a:ext uri="{FF2B5EF4-FFF2-40B4-BE49-F238E27FC236}">
                      <a16:creationId xmlns:a16="http://schemas.microsoft.com/office/drawing/2014/main" id="{4BAEAC4B-34C9-4BC4-832D-7D3B8033E27C}"/>
                    </a:ext>
                  </a:extLst>
                </p:cNvPr>
                <p:cNvPicPr/>
                <p:nvPr/>
              </p:nvPicPr>
              <p:blipFill>
                <a:blip r:embed="rId539"/>
                <a:stretch>
                  <a:fillRect/>
                </a:stretch>
              </p:blipFill>
              <p:spPr>
                <a:xfrm>
                  <a:off x="4045244" y="4525592"/>
                  <a:ext cx="360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55" name="Freihand 354">
                  <a:extLst>
                    <a:ext uri="{FF2B5EF4-FFF2-40B4-BE49-F238E27FC236}">
                      <a16:creationId xmlns:a16="http://schemas.microsoft.com/office/drawing/2014/main" id="{FC613729-7480-4C1D-9253-4DCFB82C44C0}"/>
                    </a:ext>
                  </a:extLst>
                </p14:cNvPr>
                <p14:cNvContentPartPr/>
                <p14:nvPr/>
              </p14:nvContentPartPr>
              <p14:xfrm>
                <a:off x="3772724" y="4108352"/>
                <a:ext cx="1233000" cy="523440"/>
              </p14:xfrm>
            </p:contentPart>
          </mc:Choice>
          <mc:Fallback>
            <p:pic>
              <p:nvPicPr>
                <p:cNvPr id="355" name="Freihand 354">
                  <a:extLst>
                    <a:ext uri="{FF2B5EF4-FFF2-40B4-BE49-F238E27FC236}">
                      <a16:creationId xmlns:a16="http://schemas.microsoft.com/office/drawing/2014/main" id="{FC613729-7480-4C1D-9253-4DCFB82C44C0}"/>
                    </a:ext>
                  </a:extLst>
                </p:cNvPr>
                <p:cNvPicPr/>
                <p:nvPr/>
              </p:nvPicPr>
              <p:blipFill>
                <a:blip r:embed="rId541"/>
                <a:stretch>
                  <a:fillRect/>
                </a:stretch>
              </p:blipFill>
              <p:spPr>
                <a:xfrm>
                  <a:off x="3768404" y="4104032"/>
                  <a:ext cx="1241640" cy="5320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56" name="Freihand 355">
                  <a:extLst>
                    <a:ext uri="{FF2B5EF4-FFF2-40B4-BE49-F238E27FC236}">
                      <a16:creationId xmlns:a16="http://schemas.microsoft.com/office/drawing/2014/main" id="{93FAB013-A1EA-4869-9D77-D65FA49221F8}"/>
                    </a:ext>
                  </a:extLst>
                </p14:cNvPr>
                <p14:cNvContentPartPr/>
                <p14:nvPr/>
              </p14:nvContentPartPr>
              <p14:xfrm>
                <a:off x="5211284" y="3975872"/>
                <a:ext cx="135000" cy="168120"/>
              </p14:xfrm>
            </p:contentPart>
          </mc:Choice>
          <mc:Fallback>
            <p:pic>
              <p:nvPicPr>
                <p:cNvPr id="356" name="Freihand 355">
                  <a:extLst>
                    <a:ext uri="{FF2B5EF4-FFF2-40B4-BE49-F238E27FC236}">
                      <a16:creationId xmlns:a16="http://schemas.microsoft.com/office/drawing/2014/main" id="{93FAB013-A1EA-4869-9D77-D65FA49221F8}"/>
                    </a:ext>
                  </a:extLst>
                </p:cNvPr>
                <p:cNvPicPr/>
                <p:nvPr/>
              </p:nvPicPr>
              <p:blipFill>
                <a:blip r:embed="rId543"/>
                <a:stretch>
                  <a:fillRect/>
                </a:stretch>
              </p:blipFill>
              <p:spPr>
                <a:xfrm>
                  <a:off x="5206964" y="3971552"/>
                  <a:ext cx="1436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57" name="Freihand 356">
                  <a:extLst>
                    <a:ext uri="{FF2B5EF4-FFF2-40B4-BE49-F238E27FC236}">
                      <a16:creationId xmlns:a16="http://schemas.microsoft.com/office/drawing/2014/main" id="{3049B0E4-D1C8-4900-A93F-94CF1326E9CA}"/>
                    </a:ext>
                  </a:extLst>
                </p14:cNvPr>
                <p14:cNvContentPartPr/>
                <p14:nvPr/>
              </p14:nvContentPartPr>
              <p14:xfrm>
                <a:off x="5345924" y="3972632"/>
                <a:ext cx="50760" cy="169200"/>
              </p14:xfrm>
            </p:contentPart>
          </mc:Choice>
          <mc:Fallback>
            <p:pic>
              <p:nvPicPr>
                <p:cNvPr id="357" name="Freihand 356">
                  <a:extLst>
                    <a:ext uri="{FF2B5EF4-FFF2-40B4-BE49-F238E27FC236}">
                      <a16:creationId xmlns:a16="http://schemas.microsoft.com/office/drawing/2014/main" id="{3049B0E4-D1C8-4900-A93F-94CF1326E9CA}"/>
                    </a:ext>
                  </a:extLst>
                </p:cNvPr>
                <p:cNvPicPr/>
                <p:nvPr/>
              </p:nvPicPr>
              <p:blipFill>
                <a:blip r:embed="rId545"/>
                <a:stretch>
                  <a:fillRect/>
                </a:stretch>
              </p:blipFill>
              <p:spPr>
                <a:xfrm>
                  <a:off x="5341604" y="3968312"/>
                  <a:ext cx="59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8" name="Freihand 357">
                  <a:extLst>
                    <a:ext uri="{FF2B5EF4-FFF2-40B4-BE49-F238E27FC236}">
                      <a16:creationId xmlns:a16="http://schemas.microsoft.com/office/drawing/2014/main" id="{FA10DA9C-CB9F-464E-8B33-59F6624D93C9}"/>
                    </a:ext>
                  </a:extLst>
                </p14:cNvPr>
                <p14:cNvContentPartPr/>
                <p14:nvPr/>
              </p14:nvContentPartPr>
              <p14:xfrm>
                <a:off x="5194724" y="4140392"/>
                <a:ext cx="198360" cy="23040"/>
              </p14:xfrm>
            </p:contentPart>
          </mc:Choice>
          <mc:Fallback>
            <p:pic>
              <p:nvPicPr>
                <p:cNvPr id="358" name="Freihand 357">
                  <a:extLst>
                    <a:ext uri="{FF2B5EF4-FFF2-40B4-BE49-F238E27FC236}">
                      <a16:creationId xmlns:a16="http://schemas.microsoft.com/office/drawing/2014/main" id="{FA10DA9C-CB9F-464E-8B33-59F6624D93C9}"/>
                    </a:ext>
                  </a:extLst>
                </p:cNvPr>
                <p:cNvPicPr/>
                <p:nvPr/>
              </p:nvPicPr>
              <p:blipFill>
                <a:blip r:embed="rId547"/>
                <a:stretch>
                  <a:fillRect/>
                </a:stretch>
              </p:blipFill>
              <p:spPr>
                <a:xfrm>
                  <a:off x="5190404" y="4136072"/>
                  <a:ext cx="207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9" name="Freihand 358">
                  <a:extLst>
                    <a:ext uri="{FF2B5EF4-FFF2-40B4-BE49-F238E27FC236}">
                      <a16:creationId xmlns:a16="http://schemas.microsoft.com/office/drawing/2014/main" id="{51AB0948-0A6E-408C-AA86-62AA22ACC799}"/>
                    </a:ext>
                  </a:extLst>
                </p14:cNvPr>
                <p14:cNvContentPartPr/>
                <p14:nvPr/>
              </p14:nvContentPartPr>
              <p14:xfrm>
                <a:off x="5497124" y="4014392"/>
                <a:ext cx="111960" cy="89280"/>
              </p14:xfrm>
            </p:contentPart>
          </mc:Choice>
          <mc:Fallback>
            <p:pic>
              <p:nvPicPr>
                <p:cNvPr id="359" name="Freihand 358">
                  <a:extLst>
                    <a:ext uri="{FF2B5EF4-FFF2-40B4-BE49-F238E27FC236}">
                      <a16:creationId xmlns:a16="http://schemas.microsoft.com/office/drawing/2014/main" id="{51AB0948-0A6E-408C-AA86-62AA22ACC799}"/>
                    </a:ext>
                  </a:extLst>
                </p:cNvPr>
                <p:cNvPicPr/>
                <p:nvPr/>
              </p:nvPicPr>
              <p:blipFill>
                <a:blip r:embed="rId549"/>
                <a:stretch>
                  <a:fillRect/>
                </a:stretch>
              </p:blipFill>
              <p:spPr>
                <a:xfrm>
                  <a:off x="5492804" y="4010072"/>
                  <a:ext cx="120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0" name="Freihand 359">
                  <a:extLst>
                    <a:ext uri="{FF2B5EF4-FFF2-40B4-BE49-F238E27FC236}">
                      <a16:creationId xmlns:a16="http://schemas.microsoft.com/office/drawing/2014/main" id="{D02E31B2-C494-49DF-8870-51B88AAFBEED}"/>
                    </a:ext>
                  </a:extLst>
                </p14:cNvPr>
                <p14:cNvContentPartPr/>
                <p14:nvPr/>
              </p14:nvContentPartPr>
              <p14:xfrm>
                <a:off x="5556524" y="3993872"/>
                <a:ext cx="70560" cy="272880"/>
              </p14:xfrm>
            </p:contentPart>
          </mc:Choice>
          <mc:Fallback>
            <p:pic>
              <p:nvPicPr>
                <p:cNvPr id="360" name="Freihand 359">
                  <a:extLst>
                    <a:ext uri="{FF2B5EF4-FFF2-40B4-BE49-F238E27FC236}">
                      <a16:creationId xmlns:a16="http://schemas.microsoft.com/office/drawing/2014/main" id="{D02E31B2-C494-49DF-8870-51B88AAFBEED}"/>
                    </a:ext>
                  </a:extLst>
                </p:cNvPr>
                <p:cNvPicPr/>
                <p:nvPr/>
              </p:nvPicPr>
              <p:blipFill>
                <a:blip r:embed="rId551"/>
                <a:stretch>
                  <a:fillRect/>
                </a:stretch>
              </p:blipFill>
              <p:spPr>
                <a:xfrm>
                  <a:off x="5552204" y="3989552"/>
                  <a:ext cx="792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62" name="Freihand 361">
                  <a:extLst>
                    <a:ext uri="{FF2B5EF4-FFF2-40B4-BE49-F238E27FC236}">
                      <a16:creationId xmlns:a16="http://schemas.microsoft.com/office/drawing/2014/main" id="{478D3A71-8CF5-4D4D-9FA0-452ECD696CAA}"/>
                    </a:ext>
                  </a:extLst>
                </p14:cNvPr>
                <p14:cNvContentPartPr/>
                <p14:nvPr/>
              </p14:nvContentPartPr>
              <p14:xfrm>
                <a:off x="5710604" y="2957072"/>
                <a:ext cx="433800" cy="1006560"/>
              </p14:xfrm>
            </p:contentPart>
          </mc:Choice>
          <mc:Fallback>
            <p:pic>
              <p:nvPicPr>
                <p:cNvPr id="362" name="Freihand 361">
                  <a:extLst>
                    <a:ext uri="{FF2B5EF4-FFF2-40B4-BE49-F238E27FC236}">
                      <a16:creationId xmlns:a16="http://schemas.microsoft.com/office/drawing/2014/main" id="{478D3A71-8CF5-4D4D-9FA0-452ECD696CAA}"/>
                    </a:ext>
                  </a:extLst>
                </p:cNvPr>
                <p:cNvPicPr/>
                <p:nvPr/>
              </p:nvPicPr>
              <p:blipFill>
                <a:blip r:embed="rId553"/>
                <a:stretch>
                  <a:fillRect/>
                </a:stretch>
              </p:blipFill>
              <p:spPr>
                <a:xfrm>
                  <a:off x="5706284" y="2952752"/>
                  <a:ext cx="442440" cy="1015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63" name="Freihand 362">
                  <a:extLst>
                    <a:ext uri="{FF2B5EF4-FFF2-40B4-BE49-F238E27FC236}">
                      <a16:creationId xmlns:a16="http://schemas.microsoft.com/office/drawing/2014/main" id="{81DFC51F-A384-4FFB-A2A8-61B975232EBC}"/>
                    </a:ext>
                  </a:extLst>
                </p14:cNvPr>
                <p14:cNvContentPartPr/>
                <p14:nvPr/>
              </p14:nvContentPartPr>
              <p14:xfrm>
                <a:off x="6075284" y="2844032"/>
                <a:ext cx="161640" cy="297000"/>
              </p14:xfrm>
            </p:contentPart>
          </mc:Choice>
          <mc:Fallback>
            <p:pic>
              <p:nvPicPr>
                <p:cNvPr id="363" name="Freihand 362">
                  <a:extLst>
                    <a:ext uri="{FF2B5EF4-FFF2-40B4-BE49-F238E27FC236}">
                      <a16:creationId xmlns:a16="http://schemas.microsoft.com/office/drawing/2014/main" id="{81DFC51F-A384-4FFB-A2A8-61B975232EBC}"/>
                    </a:ext>
                  </a:extLst>
                </p:cNvPr>
                <p:cNvPicPr/>
                <p:nvPr/>
              </p:nvPicPr>
              <p:blipFill>
                <a:blip r:embed="rId555"/>
                <a:stretch>
                  <a:fillRect/>
                </a:stretch>
              </p:blipFill>
              <p:spPr>
                <a:xfrm>
                  <a:off x="6070964" y="2839712"/>
                  <a:ext cx="1702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65" name="Freihand 364">
                  <a:extLst>
                    <a:ext uri="{FF2B5EF4-FFF2-40B4-BE49-F238E27FC236}">
                      <a16:creationId xmlns:a16="http://schemas.microsoft.com/office/drawing/2014/main" id="{E9159E8E-C994-4271-B767-DEF289F2F53D}"/>
                    </a:ext>
                  </a:extLst>
                </p14:cNvPr>
                <p14:cNvContentPartPr/>
                <p14:nvPr/>
              </p14:nvContentPartPr>
              <p14:xfrm>
                <a:off x="6322244" y="2640272"/>
                <a:ext cx="150120" cy="109440"/>
              </p14:xfrm>
            </p:contentPart>
          </mc:Choice>
          <mc:Fallback>
            <p:pic>
              <p:nvPicPr>
                <p:cNvPr id="365" name="Freihand 364">
                  <a:extLst>
                    <a:ext uri="{FF2B5EF4-FFF2-40B4-BE49-F238E27FC236}">
                      <a16:creationId xmlns:a16="http://schemas.microsoft.com/office/drawing/2014/main" id="{E9159E8E-C994-4271-B767-DEF289F2F53D}"/>
                    </a:ext>
                  </a:extLst>
                </p:cNvPr>
                <p:cNvPicPr/>
                <p:nvPr/>
              </p:nvPicPr>
              <p:blipFill>
                <a:blip r:embed="rId557"/>
                <a:stretch>
                  <a:fillRect/>
                </a:stretch>
              </p:blipFill>
              <p:spPr>
                <a:xfrm>
                  <a:off x="6317924" y="2635952"/>
                  <a:ext cx="158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66" name="Freihand 365">
                  <a:extLst>
                    <a:ext uri="{FF2B5EF4-FFF2-40B4-BE49-F238E27FC236}">
                      <a16:creationId xmlns:a16="http://schemas.microsoft.com/office/drawing/2014/main" id="{440DAC6F-4E20-49CF-BA59-13BCC5495410}"/>
                    </a:ext>
                  </a:extLst>
                </p14:cNvPr>
                <p14:cNvContentPartPr/>
                <p14:nvPr/>
              </p14:nvContentPartPr>
              <p14:xfrm>
                <a:off x="6477404" y="2511752"/>
                <a:ext cx="123480" cy="230040"/>
              </p14:xfrm>
            </p:contentPart>
          </mc:Choice>
          <mc:Fallback>
            <p:pic>
              <p:nvPicPr>
                <p:cNvPr id="366" name="Freihand 365">
                  <a:extLst>
                    <a:ext uri="{FF2B5EF4-FFF2-40B4-BE49-F238E27FC236}">
                      <a16:creationId xmlns:a16="http://schemas.microsoft.com/office/drawing/2014/main" id="{440DAC6F-4E20-49CF-BA59-13BCC5495410}"/>
                    </a:ext>
                  </a:extLst>
                </p:cNvPr>
                <p:cNvPicPr/>
                <p:nvPr/>
              </p:nvPicPr>
              <p:blipFill>
                <a:blip r:embed="rId559"/>
                <a:stretch>
                  <a:fillRect/>
                </a:stretch>
              </p:blipFill>
              <p:spPr>
                <a:xfrm>
                  <a:off x="6473084" y="2507432"/>
                  <a:ext cx="132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67" name="Freihand 366">
                  <a:extLst>
                    <a:ext uri="{FF2B5EF4-FFF2-40B4-BE49-F238E27FC236}">
                      <a16:creationId xmlns:a16="http://schemas.microsoft.com/office/drawing/2014/main" id="{0B66D8A8-255A-4AE7-AE32-70A67265C60A}"/>
                    </a:ext>
                  </a:extLst>
                </p14:cNvPr>
                <p14:cNvContentPartPr/>
                <p14:nvPr/>
              </p14:nvContentPartPr>
              <p14:xfrm>
                <a:off x="6576764" y="2477192"/>
                <a:ext cx="79920" cy="120600"/>
              </p14:xfrm>
            </p:contentPart>
          </mc:Choice>
          <mc:Fallback>
            <p:pic>
              <p:nvPicPr>
                <p:cNvPr id="367" name="Freihand 366">
                  <a:extLst>
                    <a:ext uri="{FF2B5EF4-FFF2-40B4-BE49-F238E27FC236}">
                      <a16:creationId xmlns:a16="http://schemas.microsoft.com/office/drawing/2014/main" id="{0B66D8A8-255A-4AE7-AE32-70A67265C60A}"/>
                    </a:ext>
                  </a:extLst>
                </p:cNvPr>
                <p:cNvPicPr/>
                <p:nvPr/>
              </p:nvPicPr>
              <p:blipFill>
                <a:blip r:embed="rId561"/>
                <a:stretch>
                  <a:fillRect/>
                </a:stretch>
              </p:blipFill>
              <p:spPr>
                <a:xfrm>
                  <a:off x="6572444" y="2472872"/>
                  <a:ext cx="885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68" name="Freihand 367">
                  <a:extLst>
                    <a:ext uri="{FF2B5EF4-FFF2-40B4-BE49-F238E27FC236}">
                      <a16:creationId xmlns:a16="http://schemas.microsoft.com/office/drawing/2014/main" id="{6DDA0EA0-DAB3-4998-AFC7-1A8AD8621E0A}"/>
                    </a:ext>
                  </a:extLst>
                </p14:cNvPr>
                <p14:cNvContentPartPr/>
                <p14:nvPr/>
              </p14:nvContentPartPr>
              <p14:xfrm>
                <a:off x="6626084" y="2424992"/>
                <a:ext cx="81720" cy="127800"/>
              </p14:xfrm>
            </p:contentPart>
          </mc:Choice>
          <mc:Fallback>
            <p:pic>
              <p:nvPicPr>
                <p:cNvPr id="368" name="Freihand 367">
                  <a:extLst>
                    <a:ext uri="{FF2B5EF4-FFF2-40B4-BE49-F238E27FC236}">
                      <a16:creationId xmlns:a16="http://schemas.microsoft.com/office/drawing/2014/main" id="{6DDA0EA0-DAB3-4998-AFC7-1A8AD8621E0A}"/>
                    </a:ext>
                  </a:extLst>
                </p:cNvPr>
                <p:cNvPicPr/>
                <p:nvPr/>
              </p:nvPicPr>
              <p:blipFill>
                <a:blip r:embed="rId563"/>
                <a:stretch>
                  <a:fillRect/>
                </a:stretch>
              </p:blipFill>
              <p:spPr>
                <a:xfrm>
                  <a:off x="6621764" y="2420672"/>
                  <a:ext cx="90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9" name="Freihand 368">
                  <a:extLst>
                    <a:ext uri="{FF2B5EF4-FFF2-40B4-BE49-F238E27FC236}">
                      <a16:creationId xmlns:a16="http://schemas.microsoft.com/office/drawing/2014/main" id="{2269CB32-8CE7-417F-A361-1261E82F8C72}"/>
                    </a:ext>
                  </a:extLst>
                </p14:cNvPr>
                <p14:cNvContentPartPr/>
                <p14:nvPr/>
              </p14:nvContentPartPr>
              <p14:xfrm>
                <a:off x="6565604" y="2392592"/>
                <a:ext cx="360" cy="360"/>
              </p14:xfrm>
            </p:contentPart>
          </mc:Choice>
          <mc:Fallback>
            <p:pic>
              <p:nvPicPr>
                <p:cNvPr id="369" name="Freihand 368">
                  <a:extLst>
                    <a:ext uri="{FF2B5EF4-FFF2-40B4-BE49-F238E27FC236}">
                      <a16:creationId xmlns:a16="http://schemas.microsoft.com/office/drawing/2014/main" id="{2269CB32-8CE7-417F-A361-1261E82F8C72}"/>
                    </a:ext>
                  </a:extLst>
                </p:cNvPr>
                <p:cNvPicPr/>
                <p:nvPr/>
              </p:nvPicPr>
              <p:blipFill>
                <a:blip r:embed="rId130"/>
                <a:stretch>
                  <a:fillRect/>
                </a:stretch>
              </p:blipFill>
              <p:spPr>
                <a:xfrm>
                  <a:off x="6561284" y="2388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70" name="Freihand 369">
                  <a:extLst>
                    <a:ext uri="{FF2B5EF4-FFF2-40B4-BE49-F238E27FC236}">
                      <a16:creationId xmlns:a16="http://schemas.microsoft.com/office/drawing/2014/main" id="{B7735734-5EF4-4141-9E32-D5974CEFF9A1}"/>
                    </a:ext>
                  </a:extLst>
                </p14:cNvPr>
                <p14:cNvContentPartPr/>
                <p14:nvPr/>
              </p14:nvContentPartPr>
              <p14:xfrm>
                <a:off x="6832724" y="2369192"/>
                <a:ext cx="115560" cy="110880"/>
              </p14:xfrm>
            </p:contentPart>
          </mc:Choice>
          <mc:Fallback>
            <p:pic>
              <p:nvPicPr>
                <p:cNvPr id="370" name="Freihand 369">
                  <a:extLst>
                    <a:ext uri="{FF2B5EF4-FFF2-40B4-BE49-F238E27FC236}">
                      <a16:creationId xmlns:a16="http://schemas.microsoft.com/office/drawing/2014/main" id="{B7735734-5EF4-4141-9E32-D5974CEFF9A1}"/>
                    </a:ext>
                  </a:extLst>
                </p:cNvPr>
                <p:cNvPicPr/>
                <p:nvPr/>
              </p:nvPicPr>
              <p:blipFill>
                <a:blip r:embed="rId566"/>
                <a:stretch>
                  <a:fillRect/>
                </a:stretch>
              </p:blipFill>
              <p:spPr>
                <a:xfrm>
                  <a:off x="6828404" y="2364872"/>
                  <a:ext cx="124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71" name="Freihand 370">
                  <a:extLst>
                    <a:ext uri="{FF2B5EF4-FFF2-40B4-BE49-F238E27FC236}">
                      <a16:creationId xmlns:a16="http://schemas.microsoft.com/office/drawing/2014/main" id="{62D72714-4249-40D2-B86B-E823F7A245EA}"/>
                    </a:ext>
                  </a:extLst>
                </p14:cNvPr>
                <p14:cNvContentPartPr/>
                <p14:nvPr/>
              </p14:nvContentPartPr>
              <p14:xfrm>
                <a:off x="6901124" y="2297552"/>
                <a:ext cx="25920" cy="18360"/>
              </p14:xfrm>
            </p:contentPart>
          </mc:Choice>
          <mc:Fallback>
            <p:pic>
              <p:nvPicPr>
                <p:cNvPr id="371" name="Freihand 370">
                  <a:extLst>
                    <a:ext uri="{FF2B5EF4-FFF2-40B4-BE49-F238E27FC236}">
                      <a16:creationId xmlns:a16="http://schemas.microsoft.com/office/drawing/2014/main" id="{62D72714-4249-40D2-B86B-E823F7A245EA}"/>
                    </a:ext>
                  </a:extLst>
                </p:cNvPr>
                <p:cNvPicPr/>
                <p:nvPr/>
              </p:nvPicPr>
              <p:blipFill>
                <a:blip r:embed="rId568"/>
                <a:stretch>
                  <a:fillRect/>
                </a:stretch>
              </p:blipFill>
              <p:spPr>
                <a:xfrm>
                  <a:off x="6896804" y="2293232"/>
                  <a:ext cx="34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2" name="Freihand 371">
                  <a:extLst>
                    <a:ext uri="{FF2B5EF4-FFF2-40B4-BE49-F238E27FC236}">
                      <a16:creationId xmlns:a16="http://schemas.microsoft.com/office/drawing/2014/main" id="{EF58D25E-8FB8-4EF2-8602-44649FB09D1C}"/>
                    </a:ext>
                  </a:extLst>
                </p14:cNvPr>
                <p14:cNvContentPartPr/>
                <p14:nvPr/>
              </p14:nvContentPartPr>
              <p14:xfrm>
                <a:off x="6997964" y="2215112"/>
                <a:ext cx="89640" cy="142920"/>
              </p14:xfrm>
            </p:contentPart>
          </mc:Choice>
          <mc:Fallback>
            <p:pic>
              <p:nvPicPr>
                <p:cNvPr id="372" name="Freihand 371">
                  <a:extLst>
                    <a:ext uri="{FF2B5EF4-FFF2-40B4-BE49-F238E27FC236}">
                      <a16:creationId xmlns:a16="http://schemas.microsoft.com/office/drawing/2014/main" id="{EF58D25E-8FB8-4EF2-8602-44649FB09D1C}"/>
                    </a:ext>
                  </a:extLst>
                </p:cNvPr>
                <p:cNvPicPr/>
                <p:nvPr/>
              </p:nvPicPr>
              <p:blipFill>
                <a:blip r:embed="rId570"/>
                <a:stretch>
                  <a:fillRect/>
                </a:stretch>
              </p:blipFill>
              <p:spPr>
                <a:xfrm>
                  <a:off x="6993644" y="2210792"/>
                  <a:ext cx="98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74" name="Freihand 373">
                  <a:extLst>
                    <a:ext uri="{FF2B5EF4-FFF2-40B4-BE49-F238E27FC236}">
                      <a16:creationId xmlns:a16="http://schemas.microsoft.com/office/drawing/2014/main" id="{7E109291-7071-4BB8-B875-FCC38D0B2790}"/>
                    </a:ext>
                  </a:extLst>
                </p14:cNvPr>
                <p14:cNvContentPartPr/>
                <p14:nvPr/>
              </p14:nvContentPartPr>
              <p14:xfrm>
                <a:off x="6376604" y="2893712"/>
                <a:ext cx="237600" cy="116280"/>
              </p14:xfrm>
            </p:contentPart>
          </mc:Choice>
          <mc:Fallback>
            <p:pic>
              <p:nvPicPr>
                <p:cNvPr id="374" name="Freihand 373">
                  <a:extLst>
                    <a:ext uri="{FF2B5EF4-FFF2-40B4-BE49-F238E27FC236}">
                      <a16:creationId xmlns:a16="http://schemas.microsoft.com/office/drawing/2014/main" id="{7E109291-7071-4BB8-B875-FCC38D0B2790}"/>
                    </a:ext>
                  </a:extLst>
                </p:cNvPr>
                <p:cNvPicPr/>
                <p:nvPr/>
              </p:nvPicPr>
              <p:blipFill>
                <a:blip r:embed="rId572"/>
                <a:stretch>
                  <a:fillRect/>
                </a:stretch>
              </p:blipFill>
              <p:spPr>
                <a:xfrm>
                  <a:off x="6372284" y="2889392"/>
                  <a:ext cx="246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75" name="Freihand 374">
                  <a:extLst>
                    <a:ext uri="{FF2B5EF4-FFF2-40B4-BE49-F238E27FC236}">
                      <a16:creationId xmlns:a16="http://schemas.microsoft.com/office/drawing/2014/main" id="{82828925-1675-4F73-94DE-9D9A82679264}"/>
                    </a:ext>
                  </a:extLst>
                </p14:cNvPr>
                <p14:cNvContentPartPr/>
                <p14:nvPr/>
              </p14:nvContentPartPr>
              <p14:xfrm>
                <a:off x="6590084" y="2788232"/>
                <a:ext cx="10080" cy="25920"/>
              </p14:xfrm>
            </p:contentPart>
          </mc:Choice>
          <mc:Fallback>
            <p:pic>
              <p:nvPicPr>
                <p:cNvPr id="375" name="Freihand 374">
                  <a:extLst>
                    <a:ext uri="{FF2B5EF4-FFF2-40B4-BE49-F238E27FC236}">
                      <a16:creationId xmlns:a16="http://schemas.microsoft.com/office/drawing/2014/main" id="{82828925-1675-4F73-94DE-9D9A82679264}"/>
                    </a:ext>
                  </a:extLst>
                </p:cNvPr>
                <p:cNvPicPr/>
                <p:nvPr/>
              </p:nvPicPr>
              <p:blipFill>
                <a:blip r:embed="rId574"/>
                <a:stretch>
                  <a:fillRect/>
                </a:stretch>
              </p:blipFill>
              <p:spPr>
                <a:xfrm>
                  <a:off x="6585764" y="2783912"/>
                  <a:ext cx="187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76" name="Freihand 375">
                  <a:extLst>
                    <a:ext uri="{FF2B5EF4-FFF2-40B4-BE49-F238E27FC236}">
                      <a16:creationId xmlns:a16="http://schemas.microsoft.com/office/drawing/2014/main" id="{891B7EE3-0673-422F-82EE-A9B0AF2D6079}"/>
                    </a:ext>
                  </a:extLst>
                </p14:cNvPr>
                <p14:cNvContentPartPr/>
                <p14:nvPr/>
              </p14:nvContentPartPr>
              <p14:xfrm>
                <a:off x="6738764" y="2693552"/>
                <a:ext cx="142200" cy="157680"/>
              </p14:xfrm>
            </p:contentPart>
          </mc:Choice>
          <mc:Fallback>
            <p:pic>
              <p:nvPicPr>
                <p:cNvPr id="376" name="Freihand 375">
                  <a:extLst>
                    <a:ext uri="{FF2B5EF4-FFF2-40B4-BE49-F238E27FC236}">
                      <a16:creationId xmlns:a16="http://schemas.microsoft.com/office/drawing/2014/main" id="{891B7EE3-0673-422F-82EE-A9B0AF2D6079}"/>
                    </a:ext>
                  </a:extLst>
                </p:cNvPr>
                <p:cNvPicPr/>
                <p:nvPr/>
              </p:nvPicPr>
              <p:blipFill>
                <a:blip r:embed="rId576"/>
                <a:stretch>
                  <a:fillRect/>
                </a:stretch>
              </p:blipFill>
              <p:spPr>
                <a:xfrm>
                  <a:off x="6734444" y="2689232"/>
                  <a:ext cx="150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77" name="Freihand 376">
                  <a:extLst>
                    <a:ext uri="{FF2B5EF4-FFF2-40B4-BE49-F238E27FC236}">
                      <a16:creationId xmlns:a16="http://schemas.microsoft.com/office/drawing/2014/main" id="{596C563D-8EF1-482B-B056-826AC4D689FD}"/>
                    </a:ext>
                  </a:extLst>
                </p14:cNvPr>
                <p14:cNvContentPartPr/>
                <p14:nvPr/>
              </p14:nvContentPartPr>
              <p14:xfrm>
                <a:off x="6891044" y="2597792"/>
                <a:ext cx="192600" cy="173520"/>
              </p14:xfrm>
            </p:contentPart>
          </mc:Choice>
          <mc:Fallback>
            <p:pic>
              <p:nvPicPr>
                <p:cNvPr id="377" name="Freihand 376">
                  <a:extLst>
                    <a:ext uri="{FF2B5EF4-FFF2-40B4-BE49-F238E27FC236}">
                      <a16:creationId xmlns:a16="http://schemas.microsoft.com/office/drawing/2014/main" id="{596C563D-8EF1-482B-B056-826AC4D689FD}"/>
                    </a:ext>
                  </a:extLst>
                </p:cNvPr>
                <p:cNvPicPr/>
                <p:nvPr/>
              </p:nvPicPr>
              <p:blipFill>
                <a:blip r:embed="rId578"/>
                <a:stretch>
                  <a:fillRect/>
                </a:stretch>
              </p:blipFill>
              <p:spPr>
                <a:xfrm>
                  <a:off x="6886724" y="2593472"/>
                  <a:ext cx="201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78" name="Freihand 377">
                  <a:extLst>
                    <a:ext uri="{FF2B5EF4-FFF2-40B4-BE49-F238E27FC236}">
                      <a16:creationId xmlns:a16="http://schemas.microsoft.com/office/drawing/2014/main" id="{A1966216-B410-4BE2-97A0-FA17F94C8967}"/>
                    </a:ext>
                  </a:extLst>
                </p14:cNvPr>
                <p14:cNvContentPartPr/>
                <p14:nvPr/>
              </p14:nvContentPartPr>
              <p14:xfrm>
                <a:off x="7076804" y="2516792"/>
                <a:ext cx="106200" cy="173520"/>
              </p14:xfrm>
            </p:contentPart>
          </mc:Choice>
          <mc:Fallback>
            <p:pic>
              <p:nvPicPr>
                <p:cNvPr id="378" name="Freihand 377">
                  <a:extLst>
                    <a:ext uri="{FF2B5EF4-FFF2-40B4-BE49-F238E27FC236}">
                      <a16:creationId xmlns:a16="http://schemas.microsoft.com/office/drawing/2014/main" id="{A1966216-B410-4BE2-97A0-FA17F94C8967}"/>
                    </a:ext>
                  </a:extLst>
                </p:cNvPr>
                <p:cNvPicPr/>
                <p:nvPr/>
              </p:nvPicPr>
              <p:blipFill>
                <a:blip r:embed="rId580"/>
                <a:stretch>
                  <a:fillRect/>
                </a:stretch>
              </p:blipFill>
              <p:spPr>
                <a:xfrm>
                  <a:off x="7072484" y="2512472"/>
                  <a:ext cx="114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79" name="Freihand 378">
                  <a:extLst>
                    <a:ext uri="{FF2B5EF4-FFF2-40B4-BE49-F238E27FC236}">
                      <a16:creationId xmlns:a16="http://schemas.microsoft.com/office/drawing/2014/main" id="{940FBA78-E472-4C34-9679-291DCF4917D6}"/>
                    </a:ext>
                  </a:extLst>
                </p14:cNvPr>
                <p14:cNvContentPartPr/>
                <p14:nvPr/>
              </p14:nvContentPartPr>
              <p14:xfrm>
                <a:off x="7259324" y="2521832"/>
                <a:ext cx="106920" cy="39600"/>
              </p14:xfrm>
            </p:contentPart>
          </mc:Choice>
          <mc:Fallback>
            <p:pic>
              <p:nvPicPr>
                <p:cNvPr id="379" name="Freihand 378">
                  <a:extLst>
                    <a:ext uri="{FF2B5EF4-FFF2-40B4-BE49-F238E27FC236}">
                      <a16:creationId xmlns:a16="http://schemas.microsoft.com/office/drawing/2014/main" id="{940FBA78-E472-4C34-9679-291DCF4917D6}"/>
                    </a:ext>
                  </a:extLst>
                </p:cNvPr>
                <p:cNvPicPr/>
                <p:nvPr/>
              </p:nvPicPr>
              <p:blipFill>
                <a:blip r:embed="rId582"/>
                <a:stretch>
                  <a:fillRect/>
                </a:stretch>
              </p:blipFill>
              <p:spPr>
                <a:xfrm>
                  <a:off x="7255004" y="2517512"/>
                  <a:ext cx="115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0" name="Freihand 379">
                  <a:extLst>
                    <a:ext uri="{FF2B5EF4-FFF2-40B4-BE49-F238E27FC236}">
                      <a16:creationId xmlns:a16="http://schemas.microsoft.com/office/drawing/2014/main" id="{BB59249D-3DAF-462E-82A3-8B9B652B8778}"/>
                    </a:ext>
                  </a:extLst>
                </p14:cNvPr>
                <p14:cNvContentPartPr/>
                <p14:nvPr/>
              </p14:nvContentPartPr>
              <p14:xfrm>
                <a:off x="6423044" y="3168392"/>
                <a:ext cx="163440" cy="87120"/>
              </p14:xfrm>
            </p:contentPart>
          </mc:Choice>
          <mc:Fallback>
            <p:pic>
              <p:nvPicPr>
                <p:cNvPr id="380" name="Freihand 379">
                  <a:extLst>
                    <a:ext uri="{FF2B5EF4-FFF2-40B4-BE49-F238E27FC236}">
                      <a16:creationId xmlns:a16="http://schemas.microsoft.com/office/drawing/2014/main" id="{BB59249D-3DAF-462E-82A3-8B9B652B8778}"/>
                    </a:ext>
                  </a:extLst>
                </p:cNvPr>
                <p:cNvPicPr/>
                <p:nvPr/>
              </p:nvPicPr>
              <p:blipFill>
                <a:blip r:embed="rId584"/>
                <a:stretch>
                  <a:fillRect/>
                </a:stretch>
              </p:blipFill>
              <p:spPr>
                <a:xfrm>
                  <a:off x="6418724" y="3164072"/>
                  <a:ext cx="172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81" name="Freihand 380">
                  <a:extLst>
                    <a:ext uri="{FF2B5EF4-FFF2-40B4-BE49-F238E27FC236}">
                      <a16:creationId xmlns:a16="http://schemas.microsoft.com/office/drawing/2014/main" id="{CC0DCFE4-3177-44CA-B55D-D0E864644381}"/>
                    </a:ext>
                  </a:extLst>
                </p14:cNvPr>
                <p14:cNvContentPartPr/>
                <p14:nvPr/>
              </p14:nvContentPartPr>
              <p14:xfrm>
                <a:off x="6613484" y="2947352"/>
                <a:ext cx="393120" cy="208440"/>
              </p14:xfrm>
            </p:contentPart>
          </mc:Choice>
          <mc:Fallback>
            <p:pic>
              <p:nvPicPr>
                <p:cNvPr id="381" name="Freihand 380">
                  <a:extLst>
                    <a:ext uri="{FF2B5EF4-FFF2-40B4-BE49-F238E27FC236}">
                      <a16:creationId xmlns:a16="http://schemas.microsoft.com/office/drawing/2014/main" id="{CC0DCFE4-3177-44CA-B55D-D0E864644381}"/>
                    </a:ext>
                  </a:extLst>
                </p:cNvPr>
                <p:cNvPicPr/>
                <p:nvPr/>
              </p:nvPicPr>
              <p:blipFill>
                <a:blip r:embed="rId586"/>
                <a:stretch>
                  <a:fillRect/>
                </a:stretch>
              </p:blipFill>
              <p:spPr>
                <a:xfrm>
                  <a:off x="6609164" y="2943032"/>
                  <a:ext cx="401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84" name="Freihand 383">
                  <a:extLst>
                    <a:ext uri="{FF2B5EF4-FFF2-40B4-BE49-F238E27FC236}">
                      <a16:creationId xmlns:a16="http://schemas.microsoft.com/office/drawing/2014/main" id="{055577FA-393E-411B-8AE5-9D547666EA64}"/>
                    </a:ext>
                  </a:extLst>
                </p14:cNvPr>
                <p14:cNvContentPartPr/>
                <p14:nvPr/>
              </p14:nvContentPartPr>
              <p14:xfrm>
                <a:off x="7080044" y="2637032"/>
                <a:ext cx="440640" cy="299880"/>
              </p14:xfrm>
            </p:contentPart>
          </mc:Choice>
          <mc:Fallback>
            <p:pic>
              <p:nvPicPr>
                <p:cNvPr id="384" name="Freihand 383">
                  <a:extLst>
                    <a:ext uri="{FF2B5EF4-FFF2-40B4-BE49-F238E27FC236}">
                      <a16:creationId xmlns:a16="http://schemas.microsoft.com/office/drawing/2014/main" id="{055577FA-393E-411B-8AE5-9D547666EA64}"/>
                    </a:ext>
                  </a:extLst>
                </p:cNvPr>
                <p:cNvPicPr/>
                <p:nvPr/>
              </p:nvPicPr>
              <p:blipFill>
                <a:blip r:embed="rId588"/>
                <a:stretch>
                  <a:fillRect/>
                </a:stretch>
              </p:blipFill>
              <p:spPr>
                <a:xfrm>
                  <a:off x="7075724" y="2632712"/>
                  <a:ext cx="4492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85" name="Freihand 384">
                  <a:extLst>
                    <a:ext uri="{FF2B5EF4-FFF2-40B4-BE49-F238E27FC236}">
                      <a16:creationId xmlns:a16="http://schemas.microsoft.com/office/drawing/2014/main" id="{02B23AEB-33CC-4EB7-9FB2-0CDB4764B237}"/>
                    </a:ext>
                  </a:extLst>
                </p14:cNvPr>
                <p14:cNvContentPartPr/>
                <p14:nvPr/>
              </p14:nvContentPartPr>
              <p14:xfrm>
                <a:off x="7532924" y="2587712"/>
                <a:ext cx="24120" cy="134640"/>
              </p14:xfrm>
            </p:contentPart>
          </mc:Choice>
          <mc:Fallback>
            <p:pic>
              <p:nvPicPr>
                <p:cNvPr id="385" name="Freihand 384">
                  <a:extLst>
                    <a:ext uri="{FF2B5EF4-FFF2-40B4-BE49-F238E27FC236}">
                      <a16:creationId xmlns:a16="http://schemas.microsoft.com/office/drawing/2014/main" id="{02B23AEB-33CC-4EB7-9FB2-0CDB4764B237}"/>
                    </a:ext>
                  </a:extLst>
                </p:cNvPr>
                <p:cNvPicPr/>
                <p:nvPr/>
              </p:nvPicPr>
              <p:blipFill>
                <a:blip r:embed="rId590"/>
                <a:stretch>
                  <a:fillRect/>
                </a:stretch>
              </p:blipFill>
              <p:spPr>
                <a:xfrm>
                  <a:off x="7528604" y="2583392"/>
                  <a:ext cx="32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86" name="Freihand 385">
                  <a:extLst>
                    <a:ext uri="{FF2B5EF4-FFF2-40B4-BE49-F238E27FC236}">
                      <a16:creationId xmlns:a16="http://schemas.microsoft.com/office/drawing/2014/main" id="{804346BE-8177-4A9A-BDAB-545E10740923}"/>
                    </a:ext>
                  </a:extLst>
                </p14:cNvPr>
                <p14:cNvContentPartPr/>
                <p14:nvPr/>
              </p14:nvContentPartPr>
              <p14:xfrm>
                <a:off x="7547684" y="2570432"/>
                <a:ext cx="116280" cy="203760"/>
              </p14:xfrm>
            </p:contentPart>
          </mc:Choice>
          <mc:Fallback>
            <p:pic>
              <p:nvPicPr>
                <p:cNvPr id="386" name="Freihand 385">
                  <a:extLst>
                    <a:ext uri="{FF2B5EF4-FFF2-40B4-BE49-F238E27FC236}">
                      <a16:creationId xmlns:a16="http://schemas.microsoft.com/office/drawing/2014/main" id="{804346BE-8177-4A9A-BDAB-545E10740923}"/>
                    </a:ext>
                  </a:extLst>
                </p:cNvPr>
                <p:cNvPicPr/>
                <p:nvPr/>
              </p:nvPicPr>
              <p:blipFill>
                <a:blip r:embed="rId592"/>
                <a:stretch>
                  <a:fillRect/>
                </a:stretch>
              </p:blipFill>
              <p:spPr>
                <a:xfrm>
                  <a:off x="7543364" y="2566112"/>
                  <a:ext cx="124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87" name="Freihand 386">
                  <a:extLst>
                    <a:ext uri="{FF2B5EF4-FFF2-40B4-BE49-F238E27FC236}">
                      <a16:creationId xmlns:a16="http://schemas.microsoft.com/office/drawing/2014/main" id="{BAA56AD9-E71F-47EA-B29E-062451DFF4CB}"/>
                    </a:ext>
                  </a:extLst>
                </p14:cNvPr>
                <p14:cNvContentPartPr/>
                <p14:nvPr/>
              </p14:nvContentPartPr>
              <p14:xfrm>
                <a:off x="7673684" y="2493392"/>
                <a:ext cx="112320" cy="125640"/>
              </p14:xfrm>
            </p:contentPart>
          </mc:Choice>
          <mc:Fallback>
            <p:pic>
              <p:nvPicPr>
                <p:cNvPr id="387" name="Freihand 386">
                  <a:extLst>
                    <a:ext uri="{FF2B5EF4-FFF2-40B4-BE49-F238E27FC236}">
                      <a16:creationId xmlns:a16="http://schemas.microsoft.com/office/drawing/2014/main" id="{BAA56AD9-E71F-47EA-B29E-062451DFF4CB}"/>
                    </a:ext>
                  </a:extLst>
                </p:cNvPr>
                <p:cNvPicPr/>
                <p:nvPr/>
              </p:nvPicPr>
              <p:blipFill>
                <a:blip r:embed="rId594"/>
                <a:stretch>
                  <a:fillRect/>
                </a:stretch>
              </p:blipFill>
              <p:spPr>
                <a:xfrm>
                  <a:off x="7669364" y="2489072"/>
                  <a:ext cx="120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88" name="Freihand 387">
                  <a:extLst>
                    <a:ext uri="{FF2B5EF4-FFF2-40B4-BE49-F238E27FC236}">
                      <a16:creationId xmlns:a16="http://schemas.microsoft.com/office/drawing/2014/main" id="{914ECDD2-2101-41E2-8A60-807AAE40A1F9}"/>
                    </a:ext>
                  </a:extLst>
                </p14:cNvPr>
                <p14:cNvContentPartPr/>
                <p14:nvPr/>
              </p14:nvContentPartPr>
              <p14:xfrm>
                <a:off x="7754684" y="2439032"/>
                <a:ext cx="10080" cy="13320"/>
              </p14:xfrm>
            </p:contentPart>
          </mc:Choice>
          <mc:Fallback>
            <p:pic>
              <p:nvPicPr>
                <p:cNvPr id="388" name="Freihand 387">
                  <a:extLst>
                    <a:ext uri="{FF2B5EF4-FFF2-40B4-BE49-F238E27FC236}">
                      <a16:creationId xmlns:a16="http://schemas.microsoft.com/office/drawing/2014/main" id="{914ECDD2-2101-41E2-8A60-807AAE40A1F9}"/>
                    </a:ext>
                  </a:extLst>
                </p:cNvPr>
                <p:cNvPicPr/>
                <p:nvPr/>
              </p:nvPicPr>
              <p:blipFill>
                <a:blip r:embed="rId596"/>
                <a:stretch>
                  <a:fillRect/>
                </a:stretch>
              </p:blipFill>
              <p:spPr>
                <a:xfrm>
                  <a:off x="7750364" y="2434712"/>
                  <a:ext cx="18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89" name="Freihand 388">
                  <a:extLst>
                    <a:ext uri="{FF2B5EF4-FFF2-40B4-BE49-F238E27FC236}">
                      <a16:creationId xmlns:a16="http://schemas.microsoft.com/office/drawing/2014/main" id="{1184C2DE-68A0-469D-BD88-0A85E65B581D}"/>
                    </a:ext>
                  </a:extLst>
                </p14:cNvPr>
                <p14:cNvContentPartPr/>
                <p14:nvPr/>
              </p14:nvContentPartPr>
              <p14:xfrm>
                <a:off x="7803284" y="2349752"/>
                <a:ext cx="145440" cy="214920"/>
              </p14:xfrm>
            </p:contentPart>
          </mc:Choice>
          <mc:Fallback>
            <p:pic>
              <p:nvPicPr>
                <p:cNvPr id="389" name="Freihand 388">
                  <a:extLst>
                    <a:ext uri="{FF2B5EF4-FFF2-40B4-BE49-F238E27FC236}">
                      <a16:creationId xmlns:a16="http://schemas.microsoft.com/office/drawing/2014/main" id="{1184C2DE-68A0-469D-BD88-0A85E65B581D}"/>
                    </a:ext>
                  </a:extLst>
                </p:cNvPr>
                <p:cNvPicPr/>
                <p:nvPr/>
              </p:nvPicPr>
              <p:blipFill>
                <a:blip r:embed="rId598"/>
                <a:stretch>
                  <a:fillRect/>
                </a:stretch>
              </p:blipFill>
              <p:spPr>
                <a:xfrm>
                  <a:off x="7798964" y="2345432"/>
                  <a:ext cx="154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0" name="Freihand 389">
                  <a:extLst>
                    <a:ext uri="{FF2B5EF4-FFF2-40B4-BE49-F238E27FC236}">
                      <a16:creationId xmlns:a16="http://schemas.microsoft.com/office/drawing/2014/main" id="{AFC75D58-2D55-4FAE-9BA1-076F05563A66}"/>
                    </a:ext>
                  </a:extLst>
                </p14:cNvPr>
                <p14:cNvContentPartPr/>
                <p14:nvPr/>
              </p14:nvContentPartPr>
              <p14:xfrm>
                <a:off x="7921004" y="2339672"/>
                <a:ext cx="295560" cy="194040"/>
              </p14:xfrm>
            </p:contentPart>
          </mc:Choice>
          <mc:Fallback>
            <p:pic>
              <p:nvPicPr>
                <p:cNvPr id="390" name="Freihand 389">
                  <a:extLst>
                    <a:ext uri="{FF2B5EF4-FFF2-40B4-BE49-F238E27FC236}">
                      <a16:creationId xmlns:a16="http://schemas.microsoft.com/office/drawing/2014/main" id="{AFC75D58-2D55-4FAE-9BA1-076F05563A66}"/>
                    </a:ext>
                  </a:extLst>
                </p:cNvPr>
                <p:cNvPicPr/>
                <p:nvPr/>
              </p:nvPicPr>
              <p:blipFill>
                <a:blip r:embed="rId600"/>
                <a:stretch>
                  <a:fillRect/>
                </a:stretch>
              </p:blipFill>
              <p:spPr>
                <a:xfrm>
                  <a:off x="7916684" y="2335352"/>
                  <a:ext cx="3042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91" name="Freihand 390">
                  <a:extLst>
                    <a:ext uri="{FF2B5EF4-FFF2-40B4-BE49-F238E27FC236}">
                      <a16:creationId xmlns:a16="http://schemas.microsoft.com/office/drawing/2014/main" id="{CCE05966-6F9E-4FBA-9FF7-1DC4481E01FC}"/>
                    </a:ext>
                  </a:extLst>
                </p14:cNvPr>
                <p14:cNvContentPartPr/>
                <p14:nvPr/>
              </p14:nvContentPartPr>
              <p14:xfrm>
                <a:off x="6602684" y="3342632"/>
                <a:ext cx="103320" cy="142560"/>
              </p14:xfrm>
            </p:contentPart>
          </mc:Choice>
          <mc:Fallback>
            <p:pic>
              <p:nvPicPr>
                <p:cNvPr id="391" name="Freihand 390">
                  <a:extLst>
                    <a:ext uri="{FF2B5EF4-FFF2-40B4-BE49-F238E27FC236}">
                      <a16:creationId xmlns:a16="http://schemas.microsoft.com/office/drawing/2014/main" id="{CCE05966-6F9E-4FBA-9FF7-1DC4481E01FC}"/>
                    </a:ext>
                  </a:extLst>
                </p:cNvPr>
                <p:cNvPicPr/>
                <p:nvPr/>
              </p:nvPicPr>
              <p:blipFill>
                <a:blip r:embed="rId602"/>
                <a:stretch>
                  <a:fillRect/>
                </a:stretch>
              </p:blipFill>
              <p:spPr>
                <a:xfrm>
                  <a:off x="6598364" y="3338312"/>
                  <a:ext cx="111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92" name="Freihand 391">
                  <a:extLst>
                    <a:ext uri="{FF2B5EF4-FFF2-40B4-BE49-F238E27FC236}">
                      <a16:creationId xmlns:a16="http://schemas.microsoft.com/office/drawing/2014/main" id="{2DD3317F-159F-441E-A9F2-0AF70F14DC0D}"/>
                    </a:ext>
                  </a:extLst>
                </p14:cNvPr>
                <p14:cNvContentPartPr/>
                <p14:nvPr/>
              </p14:nvContentPartPr>
              <p14:xfrm>
                <a:off x="6604124" y="3441992"/>
                <a:ext cx="140400" cy="46080"/>
              </p14:xfrm>
            </p:contentPart>
          </mc:Choice>
          <mc:Fallback>
            <p:pic>
              <p:nvPicPr>
                <p:cNvPr id="392" name="Freihand 391">
                  <a:extLst>
                    <a:ext uri="{FF2B5EF4-FFF2-40B4-BE49-F238E27FC236}">
                      <a16:creationId xmlns:a16="http://schemas.microsoft.com/office/drawing/2014/main" id="{2DD3317F-159F-441E-A9F2-0AF70F14DC0D}"/>
                    </a:ext>
                  </a:extLst>
                </p:cNvPr>
                <p:cNvPicPr/>
                <p:nvPr/>
              </p:nvPicPr>
              <p:blipFill>
                <a:blip r:embed="rId604"/>
                <a:stretch>
                  <a:fillRect/>
                </a:stretch>
              </p:blipFill>
              <p:spPr>
                <a:xfrm>
                  <a:off x="6599804" y="3437672"/>
                  <a:ext cx="1490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93" name="Freihand 392">
                  <a:extLst>
                    <a:ext uri="{FF2B5EF4-FFF2-40B4-BE49-F238E27FC236}">
                      <a16:creationId xmlns:a16="http://schemas.microsoft.com/office/drawing/2014/main" id="{F1C72944-CF08-48D8-8196-3498FEF7D45C}"/>
                    </a:ext>
                  </a:extLst>
                </p14:cNvPr>
                <p14:cNvContentPartPr/>
                <p14:nvPr/>
              </p14:nvContentPartPr>
              <p14:xfrm>
                <a:off x="6730124" y="3330392"/>
                <a:ext cx="130320" cy="118080"/>
              </p14:xfrm>
            </p:contentPart>
          </mc:Choice>
          <mc:Fallback>
            <p:pic>
              <p:nvPicPr>
                <p:cNvPr id="393" name="Freihand 392">
                  <a:extLst>
                    <a:ext uri="{FF2B5EF4-FFF2-40B4-BE49-F238E27FC236}">
                      <a16:creationId xmlns:a16="http://schemas.microsoft.com/office/drawing/2014/main" id="{F1C72944-CF08-48D8-8196-3498FEF7D45C}"/>
                    </a:ext>
                  </a:extLst>
                </p:cNvPr>
                <p:cNvPicPr/>
                <p:nvPr/>
              </p:nvPicPr>
              <p:blipFill>
                <a:blip r:embed="rId606"/>
                <a:stretch>
                  <a:fillRect/>
                </a:stretch>
              </p:blipFill>
              <p:spPr>
                <a:xfrm>
                  <a:off x="6725804" y="3326072"/>
                  <a:ext cx="138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94" name="Freihand 393">
                  <a:extLst>
                    <a:ext uri="{FF2B5EF4-FFF2-40B4-BE49-F238E27FC236}">
                      <a16:creationId xmlns:a16="http://schemas.microsoft.com/office/drawing/2014/main" id="{59D595DE-E554-4C3B-8E31-505DDDA2964D}"/>
                    </a:ext>
                  </a:extLst>
                </p14:cNvPr>
                <p14:cNvContentPartPr/>
                <p14:nvPr/>
              </p14:nvContentPartPr>
              <p14:xfrm>
                <a:off x="6441764" y="3390152"/>
                <a:ext cx="653760" cy="344160"/>
              </p14:xfrm>
            </p:contentPart>
          </mc:Choice>
          <mc:Fallback>
            <p:pic>
              <p:nvPicPr>
                <p:cNvPr id="394" name="Freihand 393">
                  <a:extLst>
                    <a:ext uri="{FF2B5EF4-FFF2-40B4-BE49-F238E27FC236}">
                      <a16:creationId xmlns:a16="http://schemas.microsoft.com/office/drawing/2014/main" id="{59D595DE-E554-4C3B-8E31-505DDDA2964D}"/>
                    </a:ext>
                  </a:extLst>
                </p:cNvPr>
                <p:cNvPicPr/>
                <p:nvPr/>
              </p:nvPicPr>
              <p:blipFill>
                <a:blip r:embed="rId608"/>
                <a:stretch>
                  <a:fillRect/>
                </a:stretch>
              </p:blipFill>
              <p:spPr>
                <a:xfrm>
                  <a:off x="6437444" y="3385832"/>
                  <a:ext cx="6624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95" name="Freihand 394">
                  <a:extLst>
                    <a:ext uri="{FF2B5EF4-FFF2-40B4-BE49-F238E27FC236}">
                      <a16:creationId xmlns:a16="http://schemas.microsoft.com/office/drawing/2014/main" id="{FF965C36-021C-4767-AEF2-B0F1EDAE5D29}"/>
                    </a:ext>
                  </a:extLst>
                </p14:cNvPr>
                <p14:cNvContentPartPr/>
                <p14:nvPr/>
              </p14:nvContentPartPr>
              <p14:xfrm>
                <a:off x="6750284" y="3639632"/>
                <a:ext cx="116640" cy="159840"/>
              </p14:xfrm>
            </p:contentPart>
          </mc:Choice>
          <mc:Fallback>
            <p:pic>
              <p:nvPicPr>
                <p:cNvPr id="395" name="Freihand 394">
                  <a:extLst>
                    <a:ext uri="{FF2B5EF4-FFF2-40B4-BE49-F238E27FC236}">
                      <a16:creationId xmlns:a16="http://schemas.microsoft.com/office/drawing/2014/main" id="{FF965C36-021C-4767-AEF2-B0F1EDAE5D29}"/>
                    </a:ext>
                  </a:extLst>
                </p:cNvPr>
                <p:cNvPicPr/>
                <p:nvPr/>
              </p:nvPicPr>
              <p:blipFill>
                <a:blip r:embed="rId610"/>
                <a:stretch>
                  <a:fillRect/>
                </a:stretch>
              </p:blipFill>
              <p:spPr>
                <a:xfrm>
                  <a:off x="6745964" y="3635312"/>
                  <a:ext cx="125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96" name="Freihand 395">
                  <a:extLst>
                    <a:ext uri="{FF2B5EF4-FFF2-40B4-BE49-F238E27FC236}">
                      <a16:creationId xmlns:a16="http://schemas.microsoft.com/office/drawing/2014/main" id="{5C26E3AF-91A0-487F-8A88-9DDE5539D339}"/>
                    </a:ext>
                  </a:extLst>
                </p14:cNvPr>
                <p14:cNvContentPartPr/>
                <p14:nvPr/>
              </p14:nvContentPartPr>
              <p14:xfrm>
                <a:off x="6733364" y="3736832"/>
                <a:ext cx="163080" cy="84960"/>
              </p14:xfrm>
            </p:contentPart>
          </mc:Choice>
          <mc:Fallback>
            <p:pic>
              <p:nvPicPr>
                <p:cNvPr id="396" name="Freihand 395">
                  <a:extLst>
                    <a:ext uri="{FF2B5EF4-FFF2-40B4-BE49-F238E27FC236}">
                      <a16:creationId xmlns:a16="http://schemas.microsoft.com/office/drawing/2014/main" id="{5C26E3AF-91A0-487F-8A88-9DDE5539D339}"/>
                    </a:ext>
                  </a:extLst>
                </p:cNvPr>
                <p:cNvPicPr/>
                <p:nvPr/>
              </p:nvPicPr>
              <p:blipFill>
                <a:blip r:embed="rId612"/>
                <a:stretch>
                  <a:fillRect/>
                </a:stretch>
              </p:blipFill>
              <p:spPr>
                <a:xfrm>
                  <a:off x="6729044" y="3732512"/>
                  <a:ext cx="171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97" name="Freihand 396">
                  <a:extLst>
                    <a:ext uri="{FF2B5EF4-FFF2-40B4-BE49-F238E27FC236}">
                      <a16:creationId xmlns:a16="http://schemas.microsoft.com/office/drawing/2014/main" id="{B6E0AF0C-CFD6-4990-800E-2E48456F448F}"/>
                    </a:ext>
                  </a:extLst>
                </p14:cNvPr>
                <p14:cNvContentPartPr/>
                <p14:nvPr/>
              </p14:nvContentPartPr>
              <p14:xfrm>
                <a:off x="6887084" y="3564032"/>
                <a:ext cx="157680" cy="154440"/>
              </p14:xfrm>
            </p:contentPart>
          </mc:Choice>
          <mc:Fallback>
            <p:pic>
              <p:nvPicPr>
                <p:cNvPr id="397" name="Freihand 396">
                  <a:extLst>
                    <a:ext uri="{FF2B5EF4-FFF2-40B4-BE49-F238E27FC236}">
                      <a16:creationId xmlns:a16="http://schemas.microsoft.com/office/drawing/2014/main" id="{B6E0AF0C-CFD6-4990-800E-2E48456F448F}"/>
                    </a:ext>
                  </a:extLst>
                </p:cNvPr>
                <p:cNvPicPr/>
                <p:nvPr/>
              </p:nvPicPr>
              <p:blipFill>
                <a:blip r:embed="rId614"/>
                <a:stretch>
                  <a:fillRect/>
                </a:stretch>
              </p:blipFill>
              <p:spPr>
                <a:xfrm>
                  <a:off x="6882764" y="3559712"/>
                  <a:ext cx="166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00" name="Freihand 399">
                  <a:extLst>
                    <a:ext uri="{FF2B5EF4-FFF2-40B4-BE49-F238E27FC236}">
                      <a16:creationId xmlns:a16="http://schemas.microsoft.com/office/drawing/2014/main" id="{D419E734-AAD0-4F35-A7AD-4643D61F67BC}"/>
                    </a:ext>
                  </a:extLst>
                </p14:cNvPr>
                <p14:cNvContentPartPr/>
                <p14:nvPr/>
              </p14:nvContentPartPr>
              <p14:xfrm>
                <a:off x="6733364" y="3900272"/>
                <a:ext cx="105120" cy="192600"/>
              </p14:xfrm>
            </p:contentPart>
          </mc:Choice>
          <mc:Fallback>
            <p:pic>
              <p:nvPicPr>
                <p:cNvPr id="400" name="Freihand 399">
                  <a:extLst>
                    <a:ext uri="{FF2B5EF4-FFF2-40B4-BE49-F238E27FC236}">
                      <a16:creationId xmlns:a16="http://schemas.microsoft.com/office/drawing/2014/main" id="{D419E734-AAD0-4F35-A7AD-4643D61F67BC}"/>
                    </a:ext>
                  </a:extLst>
                </p:cNvPr>
                <p:cNvPicPr/>
                <p:nvPr/>
              </p:nvPicPr>
              <p:blipFill>
                <a:blip r:embed="rId616"/>
                <a:stretch>
                  <a:fillRect/>
                </a:stretch>
              </p:blipFill>
              <p:spPr>
                <a:xfrm>
                  <a:off x="6729044" y="3895952"/>
                  <a:ext cx="113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01" name="Freihand 400">
                  <a:extLst>
                    <a:ext uri="{FF2B5EF4-FFF2-40B4-BE49-F238E27FC236}">
                      <a16:creationId xmlns:a16="http://schemas.microsoft.com/office/drawing/2014/main" id="{C0063BCF-90A9-435A-A693-FCA148BA3A2F}"/>
                    </a:ext>
                  </a:extLst>
                </p14:cNvPr>
                <p14:cNvContentPartPr/>
                <p14:nvPr/>
              </p14:nvContentPartPr>
              <p14:xfrm>
                <a:off x="6881684" y="3804152"/>
                <a:ext cx="162000" cy="199800"/>
              </p14:xfrm>
            </p:contentPart>
          </mc:Choice>
          <mc:Fallback>
            <p:pic>
              <p:nvPicPr>
                <p:cNvPr id="401" name="Freihand 400">
                  <a:extLst>
                    <a:ext uri="{FF2B5EF4-FFF2-40B4-BE49-F238E27FC236}">
                      <a16:creationId xmlns:a16="http://schemas.microsoft.com/office/drawing/2014/main" id="{C0063BCF-90A9-435A-A693-FCA148BA3A2F}"/>
                    </a:ext>
                  </a:extLst>
                </p:cNvPr>
                <p:cNvPicPr/>
                <p:nvPr/>
              </p:nvPicPr>
              <p:blipFill>
                <a:blip r:embed="rId618"/>
                <a:stretch>
                  <a:fillRect/>
                </a:stretch>
              </p:blipFill>
              <p:spPr>
                <a:xfrm>
                  <a:off x="6877364" y="3799832"/>
                  <a:ext cx="170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02" name="Freihand 401">
                  <a:extLst>
                    <a:ext uri="{FF2B5EF4-FFF2-40B4-BE49-F238E27FC236}">
                      <a16:creationId xmlns:a16="http://schemas.microsoft.com/office/drawing/2014/main" id="{761C2742-961D-45BE-85E7-F4D08F6BB9EF}"/>
                    </a:ext>
                  </a:extLst>
                </p14:cNvPr>
                <p14:cNvContentPartPr/>
                <p14:nvPr/>
              </p14:nvContentPartPr>
              <p14:xfrm>
                <a:off x="7058804" y="3694352"/>
                <a:ext cx="292320" cy="188640"/>
              </p14:xfrm>
            </p:contentPart>
          </mc:Choice>
          <mc:Fallback>
            <p:pic>
              <p:nvPicPr>
                <p:cNvPr id="402" name="Freihand 401">
                  <a:extLst>
                    <a:ext uri="{FF2B5EF4-FFF2-40B4-BE49-F238E27FC236}">
                      <a16:creationId xmlns:a16="http://schemas.microsoft.com/office/drawing/2014/main" id="{761C2742-961D-45BE-85E7-F4D08F6BB9EF}"/>
                    </a:ext>
                  </a:extLst>
                </p:cNvPr>
                <p:cNvPicPr/>
                <p:nvPr/>
              </p:nvPicPr>
              <p:blipFill>
                <a:blip r:embed="rId620"/>
                <a:stretch>
                  <a:fillRect/>
                </a:stretch>
              </p:blipFill>
              <p:spPr>
                <a:xfrm>
                  <a:off x="7054484" y="3690032"/>
                  <a:ext cx="300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03" name="Freihand 402">
                  <a:extLst>
                    <a:ext uri="{FF2B5EF4-FFF2-40B4-BE49-F238E27FC236}">
                      <a16:creationId xmlns:a16="http://schemas.microsoft.com/office/drawing/2014/main" id="{EF3D3743-F4A1-48AD-9F66-F3324EBA8567}"/>
                    </a:ext>
                  </a:extLst>
                </p14:cNvPr>
                <p14:cNvContentPartPr/>
                <p14:nvPr/>
              </p14:nvContentPartPr>
              <p14:xfrm>
                <a:off x="7455524" y="3483392"/>
                <a:ext cx="171000" cy="148680"/>
              </p14:xfrm>
            </p:contentPart>
          </mc:Choice>
          <mc:Fallback>
            <p:pic>
              <p:nvPicPr>
                <p:cNvPr id="403" name="Freihand 402">
                  <a:extLst>
                    <a:ext uri="{FF2B5EF4-FFF2-40B4-BE49-F238E27FC236}">
                      <a16:creationId xmlns:a16="http://schemas.microsoft.com/office/drawing/2014/main" id="{EF3D3743-F4A1-48AD-9F66-F3324EBA8567}"/>
                    </a:ext>
                  </a:extLst>
                </p:cNvPr>
                <p:cNvPicPr/>
                <p:nvPr/>
              </p:nvPicPr>
              <p:blipFill>
                <a:blip r:embed="rId622"/>
                <a:stretch>
                  <a:fillRect/>
                </a:stretch>
              </p:blipFill>
              <p:spPr>
                <a:xfrm>
                  <a:off x="7451204" y="3479072"/>
                  <a:ext cx="179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04" name="Freihand 403">
                  <a:extLst>
                    <a:ext uri="{FF2B5EF4-FFF2-40B4-BE49-F238E27FC236}">
                      <a16:creationId xmlns:a16="http://schemas.microsoft.com/office/drawing/2014/main" id="{5B48A97A-EC38-4F2F-A0D1-10B39D96B9AE}"/>
                    </a:ext>
                  </a:extLst>
                </p14:cNvPr>
                <p14:cNvContentPartPr/>
                <p14:nvPr/>
              </p14:nvContentPartPr>
              <p14:xfrm>
                <a:off x="7616084" y="3406712"/>
                <a:ext cx="16920" cy="23760"/>
              </p14:xfrm>
            </p:contentPart>
          </mc:Choice>
          <mc:Fallback>
            <p:pic>
              <p:nvPicPr>
                <p:cNvPr id="404" name="Freihand 403">
                  <a:extLst>
                    <a:ext uri="{FF2B5EF4-FFF2-40B4-BE49-F238E27FC236}">
                      <a16:creationId xmlns:a16="http://schemas.microsoft.com/office/drawing/2014/main" id="{5B48A97A-EC38-4F2F-A0D1-10B39D96B9AE}"/>
                    </a:ext>
                  </a:extLst>
                </p:cNvPr>
                <p:cNvPicPr/>
                <p:nvPr/>
              </p:nvPicPr>
              <p:blipFill>
                <a:blip r:embed="rId624"/>
                <a:stretch>
                  <a:fillRect/>
                </a:stretch>
              </p:blipFill>
              <p:spPr>
                <a:xfrm>
                  <a:off x="7611764" y="3402392"/>
                  <a:ext cx="25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05" name="Freihand 404">
                  <a:extLst>
                    <a:ext uri="{FF2B5EF4-FFF2-40B4-BE49-F238E27FC236}">
                      <a16:creationId xmlns:a16="http://schemas.microsoft.com/office/drawing/2014/main" id="{278F5EDD-1E37-4BE5-9216-146E2FF636D6}"/>
                    </a:ext>
                  </a:extLst>
                </p14:cNvPr>
                <p14:cNvContentPartPr/>
                <p14:nvPr/>
              </p14:nvContentPartPr>
              <p14:xfrm>
                <a:off x="7670444" y="3268472"/>
                <a:ext cx="201600" cy="235080"/>
              </p14:xfrm>
            </p:contentPart>
          </mc:Choice>
          <mc:Fallback>
            <p:pic>
              <p:nvPicPr>
                <p:cNvPr id="405" name="Freihand 404">
                  <a:extLst>
                    <a:ext uri="{FF2B5EF4-FFF2-40B4-BE49-F238E27FC236}">
                      <a16:creationId xmlns:a16="http://schemas.microsoft.com/office/drawing/2014/main" id="{278F5EDD-1E37-4BE5-9216-146E2FF636D6}"/>
                    </a:ext>
                  </a:extLst>
                </p:cNvPr>
                <p:cNvPicPr/>
                <p:nvPr/>
              </p:nvPicPr>
              <p:blipFill>
                <a:blip r:embed="rId626"/>
                <a:stretch>
                  <a:fillRect/>
                </a:stretch>
              </p:blipFill>
              <p:spPr>
                <a:xfrm>
                  <a:off x="7666124" y="3264152"/>
                  <a:ext cx="2102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06" name="Freihand 405">
                  <a:extLst>
                    <a:ext uri="{FF2B5EF4-FFF2-40B4-BE49-F238E27FC236}">
                      <a16:creationId xmlns:a16="http://schemas.microsoft.com/office/drawing/2014/main" id="{AE6CBAD1-5C74-4959-9F21-62487BCDC0E6}"/>
                    </a:ext>
                  </a:extLst>
                </p14:cNvPr>
                <p14:cNvContentPartPr/>
                <p14:nvPr/>
              </p14:nvContentPartPr>
              <p14:xfrm>
                <a:off x="7933604" y="3142832"/>
                <a:ext cx="253080" cy="198360"/>
              </p14:xfrm>
            </p:contentPart>
          </mc:Choice>
          <mc:Fallback>
            <p:pic>
              <p:nvPicPr>
                <p:cNvPr id="406" name="Freihand 405">
                  <a:extLst>
                    <a:ext uri="{FF2B5EF4-FFF2-40B4-BE49-F238E27FC236}">
                      <a16:creationId xmlns:a16="http://schemas.microsoft.com/office/drawing/2014/main" id="{AE6CBAD1-5C74-4959-9F21-62487BCDC0E6}"/>
                    </a:ext>
                  </a:extLst>
                </p:cNvPr>
                <p:cNvPicPr/>
                <p:nvPr/>
              </p:nvPicPr>
              <p:blipFill>
                <a:blip r:embed="rId628"/>
                <a:stretch>
                  <a:fillRect/>
                </a:stretch>
              </p:blipFill>
              <p:spPr>
                <a:xfrm>
                  <a:off x="7929284" y="3138512"/>
                  <a:ext cx="261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07" name="Freihand 406">
                  <a:extLst>
                    <a:ext uri="{FF2B5EF4-FFF2-40B4-BE49-F238E27FC236}">
                      <a16:creationId xmlns:a16="http://schemas.microsoft.com/office/drawing/2014/main" id="{99F8F3FF-1194-4F85-93C0-D1C5CFE68699}"/>
                    </a:ext>
                  </a:extLst>
                </p14:cNvPr>
                <p14:cNvContentPartPr/>
                <p14:nvPr/>
              </p14:nvContentPartPr>
              <p14:xfrm>
                <a:off x="8188124" y="3007832"/>
                <a:ext cx="190440" cy="156600"/>
              </p14:xfrm>
            </p:contentPart>
          </mc:Choice>
          <mc:Fallback>
            <p:pic>
              <p:nvPicPr>
                <p:cNvPr id="407" name="Freihand 406">
                  <a:extLst>
                    <a:ext uri="{FF2B5EF4-FFF2-40B4-BE49-F238E27FC236}">
                      <a16:creationId xmlns:a16="http://schemas.microsoft.com/office/drawing/2014/main" id="{99F8F3FF-1194-4F85-93C0-D1C5CFE68699}"/>
                    </a:ext>
                  </a:extLst>
                </p:cNvPr>
                <p:cNvPicPr/>
                <p:nvPr/>
              </p:nvPicPr>
              <p:blipFill>
                <a:blip r:embed="rId630"/>
                <a:stretch>
                  <a:fillRect/>
                </a:stretch>
              </p:blipFill>
              <p:spPr>
                <a:xfrm>
                  <a:off x="8183804" y="3003512"/>
                  <a:ext cx="199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8" name="Freihand 407">
                  <a:extLst>
                    <a:ext uri="{FF2B5EF4-FFF2-40B4-BE49-F238E27FC236}">
                      <a16:creationId xmlns:a16="http://schemas.microsoft.com/office/drawing/2014/main" id="{F158BC64-36E5-43D3-A6FF-6A4BE9ADDBBE}"/>
                    </a:ext>
                  </a:extLst>
                </p14:cNvPr>
                <p14:cNvContentPartPr/>
                <p14:nvPr/>
              </p14:nvContentPartPr>
              <p14:xfrm>
                <a:off x="8427164" y="2856992"/>
                <a:ext cx="93600" cy="168480"/>
              </p14:xfrm>
            </p:contentPart>
          </mc:Choice>
          <mc:Fallback>
            <p:pic>
              <p:nvPicPr>
                <p:cNvPr id="408" name="Freihand 407">
                  <a:extLst>
                    <a:ext uri="{FF2B5EF4-FFF2-40B4-BE49-F238E27FC236}">
                      <a16:creationId xmlns:a16="http://schemas.microsoft.com/office/drawing/2014/main" id="{F158BC64-36E5-43D3-A6FF-6A4BE9ADDBBE}"/>
                    </a:ext>
                  </a:extLst>
                </p:cNvPr>
                <p:cNvPicPr/>
                <p:nvPr/>
              </p:nvPicPr>
              <p:blipFill>
                <a:blip r:embed="rId632"/>
                <a:stretch>
                  <a:fillRect/>
                </a:stretch>
              </p:blipFill>
              <p:spPr>
                <a:xfrm>
                  <a:off x="8422844" y="2852672"/>
                  <a:ext cx="102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9" name="Freihand 408">
                  <a:extLst>
                    <a:ext uri="{FF2B5EF4-FFF2-40B4-BE49-F238E27FC236}">
                      <a16:creationId xmlns:a16="http://schemas.microsoft.com/office/drawing/2014/main" id="{A9CBD178-1036-442B-839D-8615B80136C4}"/>
                    </a:ext>
                  </a:extLst>
                </p14:cNvPr>
                <p14:cNvContentPartPr/>
                <p14:nvPr/>
              </p14:nvContentPartPr>
              <p14:xfrm>
                <a:off x="8521484" y="2895512"/>
                <a:ext cx="47520" cy="114480"/>
              </p14:xfrm>
            </p:contentPart>
          </mc:Choice>
          <mc:Fallback>
            <p:pic>
              <p:nvPicPr>
                <p:cNvPr id="409" name="Freihand 408">
                  <a:extLst>
                    <a:ext uri="{FF2B5EF4-FFF2-40B4-BE49-F238E27FC236}">
                      <a16:creationId xmlns:a16="http://schemas.microsoft.com/office/drawing/2014/main" id="{A9CBD178-1036-442B-839D-8615B80136C4}"/>
                    </a:ext>
                  </a:extLst>
                </p:cNvPr>
                <p:cNvPicPr/>
                <p:nvPr/>
              </p:nvPicPr>
              <p:blipFill>
                <a:blip r:embed="rId634"/>
                <a:stretch>
                  <a:fillRect/>
                </a:stretch>
              </p:blipFill>
              <p:spPr>
                <a:xfrm>
                  <a:off x="8517164" y="2891192"/>
                  <a:ext cx="56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10" name="Freihand 409">
                  <a:extLst>
                    <a:ext uri="{FF2B5EF4-FFF2-40B4-BE49-F238E27FC236}">
                      <a16:creationId xmlns:a16="http://schemas.microsoft.com/office/drawing/2014/main" id="{A6DE5FAD-C92B-492F-849D-E7E83BD262DF}"/>
                    </a:ext>
                  </a:extLst>
                </p14:cNvPr>
                <p14:cNvContentPartPr/>
                <p14:nvPr/>
              </p14:nvContentPartPr>
              <p14:xfrm>
                <a:off x="8574404" y="2792912"/>
                <a:ext cx="23400" cy="49320"/>
              </p14:xfrm>
            </p:contentPart>
          </mc:Choice>
          <mc:Fallback>
            <p:pic>
              <p:nvPicPr>
                <p:cNvPr id="410" name="Freihand 409">
                  <a:extLst>
                    <a:ext uri="{FF2B5EF4-FFF2-40B4-BE49-F238E27FC236}">
                      <a16:creationId xmlns:a16="http://schemas.microsoft.com/office/drawing/2014/main" id="{A6DE5FAD-C92B-492F-849D-E7E83BD262DF}"/>
                    </a:ext>
                  </a:extLst>
                </p:cNvPr>
                <p:cNvPicPr/>
                <p:nvPr/>
              </p:nvPicPr>
              <p:blipFill>
                <a:blip r:embed="rId636"/>
                <a:stretch>
                  <a:fillRect/>
                </a:stretch>
              </p:blipFill>
              <p:spPr>
                <a:xfrm>
                  <a:off x="8570084" y="2788592"/>
                  <a:ext cx="320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12" name="Freihand 411">
                  <a:extLst>
                    <a:ext uri="{FF2B5EF4-FFF2-40B4-BE49-F238E27FC236}">
                      <a16:creationId xmlns:a16="http://schemas.microsoft.com/office/drawing/2014/main" id="{2008D149-F4B4-496B-BBD6-8C5609667EC9}"/>
                    </a:ext>
                  </a:extLst>
                </p14:cNvPr>
                <p14:cNvContentPartPr/>
                <p14:nvPr/>
              </p14:nvContentPartPr>
              <p14:xfrm>
                <a:off x="8553884" y="2746472"/>
                <a:ext cx="229320" cy="200880"/>
              </p14:xfrm>
            </p:contentPart>
          </mc:Choice>
          <mc:Fallback>
            <p:pic>
              <p:nvPicPr>
                <p:cNvPr id="412" name="Freihand 411">
                  <a:extLst>
                    <a:ext uri="{FF2B5EF4-FFF2-40B4-BE49-F238E27FC236}">
                      <a16:creationId xmlns:a16="http://schemas.microsoft.com/office/drawing/2014/main" id="{2008D149-F4B4-496B-BBD6-8C5609667EC9}"/>
                    </a:ext>
                  </a:extLst>
                </p:cNvPr>
                <p:cNvPicPr/>
                <p:nvPr/>
              </p:nvPicPr>
              <p:blipFill>
                <a:blip r:embed="rId638"/>
                <a:stretch>
                  <a:fillRect/>
                </a:stretch>
              </p:blipFill>
              <p:spPr>
                <a:xfrm>
                  <a:off x="8549564" y="2742152"/>
                  <a:ext cx="237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13" name="Freihand 412">
                  <a:extLst>
                    <a:ext uri="{FF2B5EF4-FFF2-40B4-BE49-F238E27FC236}">
                      <a16:creationId xmlns:a16="http://schemas.microsoft.com/office/drawing/2014/main" id="{D676E1BF-F9F2-4C34-8B50-74FB082665E7}"/>
                    </a:ext>
                  </a:extLst>
                </p14:cNvPr>
                <p14:cNvContentPartPr/>
                <p14:nvPr/>
              </p14:nvContentPartPr>
              <p14:xfrm>
                <a:off x="6724724" y="4055072"/>
                <a:ext cx="340920" cy="294480"/>
              </p14:xfrm>
            </p:contentPart>
          </mc:Choice>
          <mc:Fallback>
            <p:pic>
              <p:nvPicPr>
                <p:cNvPr id="413" name="Freihand 412">
                  <a:extLst>
                    <a:ext uri="{FF2B5EF4-FFF2-40B4-BE49-F238E27FC236}">
                      <a16:creationId xmlns:a16="http://schemas.microsoft.com/office/drawing/2014/main" id="{D676E1BF-F9F2-4C34-8B50-74FB082665E7}"/>
                    </a:ext>
                  </a:extLst>
                </p:cNvPr>
                <p:cNvPicPr/>
                <p:nvPr/>
              </p:nvPicPr>
              <p:blipFill>
                <a:blip r:embed="rId640"/>
                <a:stretch>
                  <a:fillRect/>
                </a:stretch>
              </p:blipFill>
              <p:spPr>
                <a:xfrm>
                  <a:off x="6720404" y="4050752"/>
                  <a:ext cx="3495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14" name="Freihand 413">
                  <a:extLst>
                    <a:ext uri="{FF2B5EF4-FFF2-40B4-BE49-F238E27FC236}">
                      <a16:creationId xmlns:a16="http://schemas.microsoft.com/office/drawing/2014/main" id="{6E9EFB51-6B55-4AFA-BC34-826E6A6FCFA8}"/>
                    </a:ext>
                  </a:extLst>
                </p14:cNvPr>
                <p14:cNvContentPartPr/>
                <p14:nvPr/>
              </p14:nvContentPartPr>
              <p14:xfrm>
                <a:off x="6949364" y="4058312"/>
                <a:ext cx="55800" cy="21600"/>
              </p14:xfrm>
            </p:contentPart>
          </mc:Choice>
          <mc:Fallback>
            <p:pic>
              <p:nvPicPr>
                <p:cNvPr id="414" name="Freihand 413">
                  <a:extLst>
                    <a:ext uri="{FF2B5EF4-FFF2-40B4-BE49-F238E27FC236}">
                      <a16:creationId xmlns:a16="http://schemas.microsoft.com/office/drawing/2014/main" id="{6E9EFB51-6B55-4AFA-BC34-826E6A6FCFA8}"/>
                    </a:ext>
                  </a:extLst>
                </p:cNvPr>
                <p:cNvPicPr/>
                <p:nvPr/>
              </p:nvPicPr>
              <p:blipFill>
                <a:blip r:embed="rId642"/>
                <a:stretch>
                  <a:fillRect/>
                </a:stretch>
              </p:blipFill>
              <p:spPr>
                <a:xfrm>
                  <a:off x="6945044" y="4053992"/>
                  <a:ext cx="64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15" name="Freihand 414">
                  <a:extLst>
                    <a:ext uri="{FF2B5EF4-FFF2-40B4-BE49-F238E27FC236}">
                      <a16:creationId xmlns:a16="http://schemas.microsoft.com/office/drawing/2014/main" id="{D4D286BB-F382-4272-ACE8-14243869B470}"/>
                    </a:ext>
                  </a:extLst>
                </p14:cNvPr>
                <p14:cNvContentPartPr/>
                <p14:nvPr/>
              </p14:nvContentPartPr>
              <p14:xfrm>
                <a:off x="7141964" y="3981272"/>
                <a:ext cx="95040" cy="159480"/>
              </p14:xfrm>
            </p:contentPart>
          </mc:Choice>
          <mc:Fallback>
            <p:pic>
              <p:nvPicPr>
                <p:cNvPr id="415" name="Freihand 414">
                  <a:extLst>
                    <a:ext uri="{FF2B5EF4-FFF2-40B4-BE49-F238E27FC236}">
                      <a16:creationId xmlns:a16="http://schemas.microsoft.com/office/drawing/2014/main" id="{D4D286BB-F382-4272-ACE8-14243869B470}"/>
                    </a:ext>
                  </a:extLst>
                </p:cNvPr>
                <p:cNvPicPr/>
                <p:nvPr/>
              </p:nvPicPr>
              <p:blipFill>
                <a:blip r:embed="rId644"/>
                <a:stretch>
                  <a:fillRect/>
                </a:stretch>
              </p:blipFill>
              <p:spPr>
                <a:xfrm>
                  <a:off x="7137644" y="3976952"/>
                  <a:ext cx="103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16" name="Freihand 415">
                  <a:extLst>
                    <a:ext uri="{FF2B5EF4-FFF2-40B4-BE49-F238E27FC236}">
                      <a16:creationId xmlns:a16="http://schemas.microsoft.com/office/drawing/2014/main" id="{795A99EC-A8F5-490E-BA72-B55C92B66D0D}"/>
                    </a:ext>
                  </a:extLst>
                </p14:cNvPr>
                <p14:cNvContentPartPr/>
                <p14:nvPr/>
              </p14:nvContentPartPr>
              <p14:xfrm>
                <a:off x="7254644" y="3974072"/>
                <a:ext cx="216000" cy="121320"/>
              </p14:xfrm>
            </p:contentPart>
          </mc:Choice>
          <mc:Fallback>
            <p:pic>
              <p:nvPicPr>
                <p:cNvPr id="416" name="Freihand 415">
                  <a:extLst>
                    <a:ext uri="{FF2B5EF4-FFF2-40B4-BE49-F238E27FC236}">
                      <a16:creationId xmlns:a16="http://schemas.microsoft.com/office/drawing/2014/main" id="{795A99EC-A8F5-490E-BA72-B55C92B66D0D}"/>
                    </a:ext>
                  </a:extLst>
                </p:cNvPr>
                <p:cNvPicPr/>
                <p:nvPr/>
              </p:nvPicPr>
              <p:blipFill>
                <a:blip r:embed="rId646"/>
                <a:stretch>
                  <a:fillRect/>
                </a:stretch>
              </p:blipFill>
              <p:spPr>
                <a:xfrm>
                  <a:off x="7250324" y="3969752"/>
                  <a:ext cx="224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7" name="Freihand 416">
                  <a:extLst>
                    <a:ext uri="{FF2B5EF4-FFF2-40B4-BE49-F238E27FC236}">
                      <a16:creationId xmlns:a16="http://schemas.microsoft.com/office/drawing/2014/main" id="{47007999-50A6-42D3-A4BE-F316FBA3B9A3}"/>
                    </a:ext>
                  </a:extLst>
                </p14:cNvPr>
                <p14:cNvContentPartPr/>
                <p14:nvPr/>
              </p14:nvContentPartPr>
              <p14:xfrm>
                <a:off x="7576124" y="3786152"/>
                <a:ext cx="123480" cy="146160"/>
              </p14:xfrm>
            </p:contentPart>
          </mc:Choice>
          <mc:Fallback>
            <p:pic>
              <p:nvPicPr>
                <p:cNvPr id="417" name="Freihand 416">
                  <a:extLst>
                    <a:ext uri="{FF2B5EF4-FFF2-40B4-BE49-F238E27FC236}">
                      <a16:creationId xmlns:a16="http://schemas.microsoft.com/office/drawing/2014/main" id="{47007999-50A6-42D3-A4BE-F316FBA3B9A3}"/>
                    </a:ext>
                  </a:extLst>
                </p:cNvPr>
                <p:cNvPicPr/>
                <p:nvPr/>
              </p:nvPicPr>
              <p:blipFill>
                <a:blip r:embed="rId648"/>
                <a:stretch>
                  <a:fillRect/>
                </a:stretch>
              </p:blipFill>
              <p:spPr>
                <a:xfrm>
                  <a:off x="7571804" y="3781832"/>
                  <a:ext cx="132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18" name="Freihand 417">
                  <a:extLst>
                    <a:ext uri="{FF2B5EF4-FFF2-40B4-BE49-F238E27FC236}">
                      <a16:creationId xmlns:a16="http://schemas.microsoft.com/office/drawing/2014/main" id="{970AAFF8-2C3E-40AF-B571-6C1122C4927C}"/>
                    </a:ext>
                  </a:extLst>
                </p14:cNvPr>
                <p14:cNvContentPartPr/>
                <p14:nvPr/>
              </p14:nvContentPartPr>
              <p14:xfrm>
                <a:off x="7691684" y="3608672"/>
                <a:ext cx="175320" cy="258120"/>
              </p14:xfrm>
            </p:contentPart>
          </mc:Choice>
          <mc:Fallback>
            <p:pic>
              <p:nvPicPr>
                <p:cNvPr id="418" name="Freihand 417">
                  <a:extLst>
                    <a:ext uri="{FF2B5EF4-FFF2-40B4-BE49-F238E27FC236}">
                      <a16:creationId xmlns:a16="http://schemas.microsoft.com/office/drawing/2014/main" id="{970AAFF8-2C3E-40AF-B571-6C1122C4927C}"/>
                    </a:ext>
                  </a:extLst>
                </p:cNvPr>
                <p:cNvPicPr/>
                <p:nvPr/>
              </p:nvPicPr>
              <p:blipFill>
                <a:blip r:embed="rId650"/>
                <a:stretch>
                  <a:fillRect/>
                </a:stretch>
              </p:blipFill>
              <p:spPr>
                <a:xfrm>
                  <a:off x="7687364" y="3604352"/>
                  <a:ext cx="1839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9" name="Freihand 418">
                  <a:extLst>
                    <a:ext uri="{FF2B5EF4-FFF2-40B4-BE49-F238E27FC236}">
                      <a16:creationId xmlns:a16="http://schemas.microsoft.com/office/drawing/2014/main" id="{B8414408-79C7-43DE-A09C-113EA5F4EEC4}"/>
                    </a:ext>
                  </a:extLst>
                </p14:cNvPr>
                <p14:cNvContentPartPr/>
                <p14:nvPr/>
              </p14:nvContentPartPr>
              <p14:xfrm>
                <a:off x="7878524" y="3575192"/>
                <a:ext cx="272880" cy="181440"/>
              </p14:xfrm>
            </p:contentPart>
          </mc:Choice>
          <mc:Fallback>
            <p:pic>
              <p:nvPicPr>
                <p:cNvPr id="419" name="Freihand 418">
                  <a:extLst>
                    <a:ext uri="{FF2B5EF4-FFF2-40B4-BE49-F238E27FC236}">
                      <a16:creationId xmlns:a16="http://schemas.microsoft.com/office/drawing/2014/main" id="{B8414408-79C7-43DE-A09C-113EA5F4EEC4}"/>
                    </a:ext>
                  </a:extLst>
                </p:cNvPr>
                <p:cNvPicPr/>
                <p:nvPr/>
              </p:nvPicPr>
              <p:blipFill>
                <a:blip r:embed="rId652"/>
                <a:stretch>
                  <a:fillRect/>
                </a:stretch>
              </p:blipFill>
              <p:spPr>
                <a:xfrm>
                  <a:off x="7874204" y="3570872"/>
                  <a:ext cx="2815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20" name="Freihand 419">
                  <a:extLst>
                    <a:ext uri="{FF2B5EF4-FFF2-40B4-BE49-F238E27FC236}">
                      <a16:creationId xmlns:a16="http://schemas.microsoft.com/office/drawing/2014/main" id="{51305AFE-C921-4415-87EC-7B8E3CE0DE71}"/>
                    </a:ext>
                  </a:extLst>
                </p14:cNvPr>
                <p14:cNvContentPartPr/>
                <p14:nvPr/>
              </p14:nvContentPartPr>
              <p14:xfrm>
                <a:off x="8182724" y="3299072"/>
                <a:ext cx="421200" cy="285480"/>
              </p14:xfrm>
            </p:contentPart>
          </mc:Choice>
          <mc:Fallback>
            <p:pic>
              <p:nvPicPr>
                <p:cNvPr id="420" name="Freihand 419">
                  <a:extLst>
                    <a:ext uri="{FF2B5EF4-FFF2-40B4-BE49-F238E27FC236}">
                      <a16:creationId xmlns:a16="http://schemas.microsoft.com/office/drawing/2014/main" id="{51305AFE-C921-4415-87EC-7B8E3CE0DE71}"/>
                    </a:ext>
                  </a:extLst>
                </p:cNvPr>
                <p:cNvPicPr/>
                <p:nvPr/>
              </p:nvPicPr>
              <p:blipFill>
                <a:blip r:embed="rId654"/>
                <a:stretch>
                  <a:fillRect/>
                </a:stretch>
              </p:blipFill>
              <p:spPr>
                <a:xfrm>
                  <a:off x="8178404" y="3294752"/>
                  <a:ext cx="4298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21" name="Freihand 420">
                  <a:extLst>
                    <a:ext uri="{FF2B5EF4-FFF2-40B4-BE49-F238E27FC236}">
                      <a16:creationId xmlns:a16="http://schemas.microsoft.com/office/drawing/2014/main" id="{56411DE1-E383-4E43-AC12-DC34BB4B0335}"/>
                    </a:ext>
                  </a:extLst>
                </p14:cNvPr>
                <p14:cNvContentPartPr/>
                <p14:nvPr/>
              </p14:nvContentPartPr>
              <p14:xfrm>
                <a:off x="6986084" y="4310672"/>
                <a:ext cx="268560" cy="215640"/>
              </p14:xfrm>
            </p:contentPart>
          </mc:Choice>
          <mc:Fallback>
            <p:pic>
              <p:nvPicPr>
                <p:cNvPr id="421" name="Freihand 420">
                  <a:extLst>
                    <a:ext uri="{FF2B5EF4-FFF2-40B4-BE49-F238E27FC236}">
                      <a16:creationId xmlns:a16="http://schemas.microsoft.com/office/drawing/2014/main" id="{56411DE1-E383-4E43-AC12-DC34BB4B0335}"/>
                    </a:ext>
                  </a:extLst>
                </p:cNvPr>
                <p:cNvPicPr/>
                <p:nvPr/>
              </p:nvPicPr>
              <p:blipFill>
                <a:blip r:embed="rId656"/>
                <a:stretch>
                  <a:fillRect/>
                </a:stretch>
              </p:blipFill>
              <p:spPr>
                <a:xfrm>
                  <a:off x="6981764" y="4306352"/>
                  <a:ext cx="277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22" name="Freihand 421">
                  <a:extLst>
                    <a:ext uri="{FF2B5EF4-FFF2-40B4-BE49-F238E27FC236}">
                      <a16:creationId xmlns:a16="http://schemas.microsoft.com/office/drawing/2014/main" id="{15C2BF2F-1342-4840-B448-9D3FA61F5DC2}"/>
                    </a:ext>
                  </a:extLst>
                </p14:cNvPr>
                <p14:cNvContentPartPr/>
                <p14:nvPr/>
              </p14:nvContentPartPr>
              <p14:xfrm>
                <a:off x="7252484" y="4169192"/>
                <a:ext cx="165240" cy="232560"/>
              </p14:xfrm>
            </p:contentPart>
          </mc:Choice>
          <mc:Fallback>
            <p:pic>
              <p:nvPicPr>
                <p:cNvPr id="422" name="Freihand 421">
                  <a:extLst>
                    <a:ext uri="{FF2B5EF4-FFF2-40B4-BE49-F238E27FC236}">
                      <a16:creationId xmlns:a16="http://schemas.microsoft.com/office/drawing/2014/main" id="{15C2BF2F-1342-4840-B448-9D3FA61F5DC2}"/>
                    </a:ext>
                  </a:extLst>
                </p:cNvPr>
                <p:cNvPicPr/>
                <p:nvPr/>
              </p:nvPicPr>
              <p:blipFill>
                <a:blip r:embed="rId658"/>
                <a:stretch>
                  <a:fillRect/>
                </a:stretch>
              </p:blipFill>
              <p:spPr>
                <a:xfrm>
                  <a:off x="7248164" y="4164872"/>
                  <a:ext cx="1738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23" name="Freihand 422">
                  <a:extLst>
                    <a:ext uri="{FF2B5EF4-FFF2-40B4-BE49-F238E27FC236}">
                      <a16:creationId xmlns:a16="http://schemas.microsoft.com/office/drawing/2014/main" id="{371E6BD1-3C6A-4263-8FC2-E7B483A5D1D5}"/>
                    </a:ext>
                  </a:extLst>
                </p14:cNvPr>
                <p14:cNvContentPartPr/>
                <p14:nvPr/>
              </p14:nvContentPartPr>
              <p14:xfrm>
                <a:off x="7406204" y="4140032"/>
                <a:ext cx="122400" cy="184320"/>
              </p14:xfrm>
            </p:contentPart>
          </mc:Choice>
          <mc:Fallback>
            <p:pic>
              <p:nvPicPr>
                <p:cNvPr id="423" name="Freihand 422">
                  <a:extLst>
                    <a:ext uri="{FF2B5EF4-FFF2-40B4-BE49-F238E27FC236}">
                      <a16:creationId xmlns:a16="http://schemas.microsoft.com/office/drawing/2014/main" id="{371E6BD1-3C6A-4263-8FC2-E7B483A5D1D5}"/>
                    </a:ext>
                  </a:extLst>
                </p:cNvPr>
                <p:cNvPicPr/>
                <p:nvPr/>
              </p:nvPicPr>
              <p:blipFill>
                <a:blip r:embed="rId660"/>
                <a:stretch>
                  <a:fillRect/>
                </a:stretch>
              </p:blipFill>
              <p:spPr>
                <a:xfrm>
                  <a:off x="7401884" y="4135712"/>
                  <a:ext cx="1310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24" name="Freihand 423">
                  <a:extLst>
                    <a:ext uri="{FF2B5EF4-FFF2-40B4-BE49-F238E27FC236}">
                      <a16:creationId xmlns:a16="http://schemas.microsoft.com/office/drawing/2014/main" id="{61D1B538-3233-44AF-994B-60CEC3102EA7}"/>
                    </a:ext>
                  </a:extLst>
                </p14:cNvPr>
                <p14:cNvContentPartPr/>
                <p14:nvPr/>
              </p14:nvContentPartPr>
              <p14:xfrm>
                <a:off x="7518164" y="4114112"/>
                <a:ext cx="360" cy="360"/>
              </p14:xfrm>
            </p:contentPart>
          </mc:Choice>
          <mc:Fallback>
            <p:pic>
              <p:nvPicPr>
                <p:cNvPr id="424" name="Freihand 423">
                  <a:extLst>
                    <a:ext uri="{FF2B5EF4-FFF2-40B4-BE49-F238E27FC236}">
                      <a16:creationId xmlns:a16="http://schemas.microsoft.com/office/drawing/2014/main" id="{61D1B538-3233-44AF-994B-60CEC3102EA7}"/>
                    </a:ext>
                  </a:extLst>
                </p:cNvPr>
                <p:cNvPicPr/>
                <p:nvPr/>
              </p:nvPicPr>
              <p:blipFill>
                <a:blip r:embed="rId130"/>
                <a:stretch>
                  <a:fillRect/>
                </a:stretch>
              </p:blipFill>
              <p:spPr>
                <a:xfrm>
                  <a:off x="7513844" y="4109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5" name="Freihand 424">
                  <a:extLst>
                    <a:ext uri="{FF2B5EF4-FFF2-40B4-BE49-F238E27FC236}">
                      <a16:creationId xmlns:a16="http://schemas.microsoft.com/office/drawing/2014/main" id="{13F7757F-666B-43B6-BDC6-A3304FFA80DB}"/>
                    </a:ext>
                  </a:extLst>
                </p14:cNvPr>
                <p14:cNvContentPartPr/>
                <p14:nvPr/>
              </p14:nvContentPartPr>
              <p14:xfrm>
                <a:off x="7556684" y="4122752"/>
                <a:ext cx="81000" cy="183960"/>
              </p14:xfrm>
            </p:contentPart>
          </mc:Choice>
          <mc:Fallback>
            <p:pic>
              <p:nvPicPr>
                <p:cNvPr id="425" name="Freihand 424">
                  <a:extLst>
                    <a:ext uri="{FF2B5EF4-FFF2-40B4-BE49-F238E27FC236}">
                      <a16:creationId xmlns:a16="http://schemas.microsoft.com/office/drawing/2014/main" id="{13F7757F-666B-43B6-BDC6-A3304FFA80DB}"/>
                    </a:ext>
                  </a:extLst>
                </p:cNvPr>
                <p:cNvPicPr/>
                <p:nvPr/>
              </p:nvPicPr>
              <p:blipFill>
                <a:blip r:embed="rId663"/>
                <a:stretch>
                  <a:fillRect/>
                </a:stretch>
              </p:blipFill>
              <p:spPr>
                <a:xfrm>
                  <a:off x="7552364" y="4118432"/>
                  <a:ext cx="896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6" name="Freihand 425">
                  <a:extLst>
                    <a:ext uri="{FF2B5EF4-FFF2-40B4-BE49-F238E27FC236}">
                      <a16:creationId xmlns:a16="http://schemas.microsoft.com/office/drawing/2014/main" id="{D9B6003B-6CC0-4D5D-BB96-C47FFC241E1A}"/>
                    </a:ext>
                  </a:extLst>
                </p14:cNvPr>
                <p14:cNvContentPartPr/>
                <p14:nvPr/>
              </p14:nvContentPartPr>
              <p14:xfrm>
                <a:off x="7663604" y="4007552"/>
                <a:ext cx="134280" cy="163800"/>
              </p14:xfrm>
            </p:contentPart>
          </mc:Choice>
          <mc:Fallback>
            <p:pic>
              <p:nvPicPr>
                <p:cNvPr id="426" name="Freihand 425">
                  <a:extLst>
                    <a:ext uri="{FF2B5EF4-FFF2-40B4-BE49-F238E27FC236}">
                      <a16:creationId xmlns:a16="http://schemas.microsoft.com/office/drawing/2014/main" id="{D9B6003B-6CC0-4D5D-BB96-C47FFC241E1A}"/>
                    </a:ext>
                  </a:extLst>
                </p:cNvPr>
                <p:cNvPicPr/>
                <p:nvPr/>
              </p:nvPicPr>
              <p:blipFill>
                <a:blip r:embed="rId665"/>
                <a:stretch>
                  <a:fillRect/>
                </a:stretch>
              </p:blipFill>
              <p:spPr>
                <a:xfrm>
                  <a:off x="7659284" y="4003232"/>
                  <a:ext cx="142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7" name="Freihand 426">
                  <a:extLst>
                    <a:ext uri="{FF2B5EF4-FFF2-40B4-BE49-F238E27FC236}">
                      <a16:creationId xmlns:a16="http://schemas.microsoft.com/office/drawing/2014/main" id="{F7993AAA-9382-4F47-BBAE-40F828163B13}"/>
                    </a:ext>
                  </a:extLst>
                </p14:cNvPr>
                <p14:cNvContentPartPr/>
                <p14:nvPr/>
              </p14:nvContentPartPr>
              <p14:xfrm>
                <a:off x="7747124" y="3935552"/>
                <a:ext cx="360" cy="360"/>
              </p14:xfrm>
            </p:contentPart>
          </mc:Choice>
          <mc:Fallback>
            <p:pic>
              <p:nvPicPr>
                <p:cNvPr id="427" name="Freihand 426">
                  <a:extLst>
                    <a:ext uri="{FF2B5EF4-FFF2-40B4-BE49-F238E27FC236}">
                      <a16:creationId xmlns:a16="http://schemas.microsoft.com/office/drawing/2014/main" id="{F7993AAA-9382-4F47-BBAE-40F828163B13}"/>
                    </a:ext>
                  </a:extLst>
                </p:cNvPr>
                <p:cNvPicPr/>
                <p:nvPr/>
              </p:nvPicPr>
              <p:blipFill>
                <a:blip r:embed="rId130"/>
                <a:stretch>
                  <a:fillRect/>
                </a:stretch>
              </p:blipFill>
              <p:spPr>
                <a:xfrm>
                  <a:off x="7742804" y="3931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28" name="Freihand 427">
                  <a:extLst>
                    <a:ext uri="{FF2B5EF4-FFF2-40B4-BE49-F238E27FC236}">
                      <a16:creationId xmlns:a16="http://schemas.microsoft.com/office/drawing/2014/main" id="{FA4216D0-D3D6-4FE6-BAF5-0A8B58700316}"/>
                    </a:ext>
                  </a:extLst>
                </p14:cNvPr>
                <p14:cNvContentPartPr/>
                <p14:nvPr/>
              </p14:nvContentPartPr>
              <p14:xfrm>
                <a:off x="7822364" y="3884792"/>
                <a:ext cx="101880" cy="192960"/>
              </p14:xfrm>
            </p:contentPart>
          </mc:Choice>
          <mc:Fallback>
            <p:pic>
              <p:nvPicPr>
                <p:cNvPr id="428" name="Freihand 427">
                  <a:extLst>
                    <a:ext uri="{FF2B5EF4-FFF2-40B4-BE49-F238E27FC236}">
                      <a16:creationId xmlns:a16="http://schemas.microsoft.com/office/drawing/2014/main" id="{FA4216D0-D3D6-4FE6-BAF5-0A8B58700316}"/>
                    </a:ext>
                  </a:extLst>
                </p:cNvPr>
                <p:cNvPicPr/>
                <p:nvPr/>
              </p:nvPicPr>
              <p:blipFill>
                <a:blip r:embed="rId668"/>
                <a:stretch>
                  <a:fillRect/>
                </a:stretch>
              </p:blipFill>
              <p:spPr>
                <a:xfrm>
                  <a:off x="7818044" y="3880472"/>
                  <a:ext cx="110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29" name="Freihand 428">
                  <a:extLst>
                    <a:ext uri="{FF2B5EF4-FFF2-40B4-BE49-F238E27FC236}">
                      <a16:creationId xmlns:a16="http://schemas.microsoft.com/office/drawing/2014/main" id="{5AE8D089-27D2-4A38-B6FB-39CB83BCFD47}"/>
                    </a:ext>
                  </a:extLst>
                </p14:cNvPr>
                <p14:cNvContentPartPr/>
                <p14:nvPr/>
              </p14:nvContentPartPr>
              <p14:xfrm>
                <a:off x="7880684" y="3894512"/>
                <a:ext cx="193680" cy="140760"/>
              </p14:xfrm>
            </p:contentPart>
          </mc:Choice>
          <mc:Fallback>
            <p:pic>
              <p:nvPicPr>
                <p:cNvPr id="429" name="Freihand 428">
                  <a:extLst>
                    <a:ext uri="{FF2B5EF4-FFF2-40B4-BE49-F238E27FC236}">
                      <a16:creationId xmlns:a16="http://schemas.microsoft.com/office/drawing/2014/main" id="{5AE8D089-27D2-4A38-B6FB-39CB83BCFD47}"/>
                    </a:ext>
                  </a:extLst>
                </p:cNvPr>
                <p:cNvPicPr/>
                <p:nvPr/>
              </p:nvPicPr>
              <p:blipFill>
                <a:blip r:embed="rId670"/>
                <a:stretch>
                  <a:fillRect/>
                </a:stretch>
              </p:blipFill>
              <p:spPr>
                <a:xfrm>
                  <a:off x="7876364" y="3890192"/>
                  <a:ext cx="202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30" name="Freihand 429">
                  <a:extLst>
                    <a:ext uri="{FF2B5EF4-FFF2-40B4-BE49-F238E27FC236}">
                      <a16:creationId xmlns:a16="http://schemas.microsoft.com/office/drawing/2014/main" id="{54B07B76-4389-419C-9B1F-31D3BD8E68E8}"/>
                    </a:ext>
                  </a:extLst>
                </p14:cNvPr>
                <p14:cNvContentPartPr/>
                <p14:nvPr/>
              </p14:nvContentPartPr>
              <p14:xfrm>
                <a:off x="8092364" y="3741152"/>
                <a:ext cx="270000" cy="219240"/>
              </p14:xfrm>
            </p:contentPart>
          </mc:Choice>
          <mc:Fallback>
            <p:pic>
              <p:nvPicPr>
                <p:cNvPr id="430" name="Freihand 429">
                  <a:extLst>
                    <a:ext uri="{FF2B5EF4-FFF2-40B4-BE49-F238E27FC236}">
                      <a16:creationId xmlns:a16="http://schemas.microsoft.com/office/drawing/2014/main" id="{54B07B76-4389-419C-9B1F-31D3BD8E68E8}"/>
                    </a:ext>
                  </a:extLst>
                </p:cNvPr>
                <p:cNvPicPr/>
                <p:nvPr/>
              </p:nvPicPr>
              <p:blipFill>
                <a:blip r:embed="rId672"/>
                <a:stretch>
                  <a:fillRect/>
                </a:stretch>
              </p:blipFill>
              <p:spPr>
                <a:xfrm>
                  <a:off x="8088044" y="3736832"/>
                  <a:ext cx="2786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32" name="Freihand 431">
                  <a:extLst>
                    <a:ext uri="{FF2B5EF4-FFF2-40B4-BE49-F238E27FC236}">
                      <a16:creationId xmlns:a16="http://schemas.microsoft.com/office/drawing/2014/main" id="{8ABE11CA-854D-456E-9C38-D234147A4A6A}"/>
                    </a:ext>
                  </a:extLst>
                </p14:cNvPr>
                <p14:cNvContentPartPr/>
                <p14:nvPr/>
              </p14:nvContentPartPr>
              <p14:xfrm>
                <a:off x="8455964" y="3449552"/>
                <a:ext cx="94320" cy="209880"/>
              </p14:xfrm>
            </p:contentPart>
          </mc:Choice>
          <mc:Fallback>
            <p:pic>
              <p:nvPicPr>
                <p:cNvPr id="432" name="Freihand 431">
                  <a:extLst>
                    <a:ext uri="{FF2B5EF4-FFF2-40B4-BE49-F238E27FC236}">
                      <a16:creationId xmlns:a16="http://schemas.microsoft.com/office/drawing/2014/main" id="{8ABE11CA-854D-456E-9C38-D234147A4A6A}"/>
                    </a:ext>
                  </a:extLst>
                </p:cNvPr>
                <p:cNvPicPr/>
                <p:nvPr/>
              </p:nvPicPr>
              <p:blipFill>
                <a:blip r:embed="rId674"/>
                <a:stretch>
                  <a:fillRect/>
                </a:stretch>
              </p:blipFill>
              <p:spPr>
                <a:xfrm>
                  <a:off x="8451644" y="3445232"/>
                  <a:ext cx="1029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33" name="Freihand 432">
                  <a:extLst>
                    <a:ext uri="{FF2B5EF4-FFF2-40B4-BE49-F238E27FC236}">
                      <a16:creationId xmlns:a16="http://schemas.microsoft.com/office/drawing/2014/main" id="{E3867139-8737-4BAA-A42C-17FE95F522D1}"/>
                    </a:ext>
                  </a:extLst>
                </p14:cNvPr>
                <p14:cNvContentPartPr/>
                <p14:nvPr/>
              </p14:nvContentPartPr>
              <p14:xfrm>
                <a:off x="8435444" y="3576992"/>
                <a:ext cx="240120" cy="201600"/>
              </p14:xfrm>
            </p:contentPart>
          </mc:Choice>
          <mc:Fallback>
            <p:pic>
              <p:nvPicPr>
                <p:cNvPr id="433" name="Freihand 432">
                  <a:extLst>
                    <a:ext uri="{FF2B5EF4-FFF2-40B4-BE49-F238E27FC236}">
                      <a16:creationId xmlns:a16="http://schemas.microsoft.com/office/drawing/2014/main" id="{E3867139-8737-4BAA-A42C-17FE95F522D1}"/>
                    </a:ext>
                  </a:extLst>
                </p:cNvPr>
                <p:cNvPicPr/>
                <p:nvPr/>
              </p:nvPicPr>
              <p:blipFill>
                <a:blip r:embed="rId676"/>
                <a:stretch>
                  <a:fillRect/>
                </a:stretch>
              </p:blipFill>
              <p:spPr>
                <a:xfrm>
                  <a:off x="8431124" y="3572672"/>
                  <a:ext cx="248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34" name="Freihand 433">
                  <a:extLst>
                    <a:ext uri="{FF2B5EF4-FFF2-40B4-BE49-F238E27FC236}">
                      <a16:creationId xmlns:a16="http://schemas.microsoft.com/office/drawing/2014/main" id="{516D713C-7886-42F1-94ED-8B7740CD6A90}"/>
                    </a:ext>
                  </a:extLst>
                </p14:cNvPr>
                <p14:cNvContentPartPr/>
                <p14:nvPr/>
              </p14:nvContentPartPr>
              <p14:xfrm>
                <a:off x="8579444" y="3715232"/>
                <a:ext cx="55800" cy="193320"/>
              </p14:xfrm>
            </p:contentPart>
          </mc:Choice>
          <mc:Fallback>
            <p:pic>
              <p:nvPicPr>
                <p:cNvPr id="434" name="Freihand 433">
                  <a:extLst>
                    <a:ext uri="{FF2B5EF4-FFF2-40B4-BE49-F238E27FC236}">
                      <a16:creationId xmlns:a16="http://schemas.microsoft.com/office/drawing/2014/main" id="{516D713C-7886-42F1-94ED-8B7740CD6A90}"/>
                    </a:ext>
                  </a:extLst>
                </p:cNvPr>
                <p:cNvPicPr/>
                <p:nvPr/>
              </p:nvPicPr>
              <p:blipFill>
                <a:blip r:embed="rId678"/>
                <a:stretch>
                  <a:fillRect/>
                </a:stretch>
              </p:blipFill>
              <p:spPr>
                <a:xfrm>
                  <a:off x="8575124" y="3710912"/>
                  <a:ext cx="64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35" name="Freihand 434">
                  <a:extLst>
                    <a:ext uri="{FF2B5EF4-FFF2-40B4-BE49-F238E27FC236}">
                      <a16:creationId xmlns:a16="http://schemas.microsoft.com/office/drawing/2014/main" id="{2201D6B1-7832-4008-82EB-54933E087A5C}"/>
                    </a:ext>
                  </a:extLst>
                </p14:cNvPr>
                <p14:cNvContentPartPr/>
                <p14:nvPr/>
              </p14:nvContentPartPr>
              <p14:xfrm>
                <a:off x="8523284" y="3667712"/>
                <a:ext cx="223920" cy="166320"/>
              </p14:xfrm>
            </p:contentPart>
          </mc:Choice>
          <mc:Fallback>
            <p:pic>
              <p:nvPicPr>
                <p:cNvPr id="435" name="Freihand 434">
                  <a:extLst>
                    <a:ext uri="{FF2B5EF4-FFF2-40B4-BE49-F238E27FC236}">
                      <a16:creationId xmlns:a16="http://schemas.microsoft.com/office/drawing/2014/main" id="{2201D6B1-7832-4008-82EB-54933E087A5C}"/>
                    </a:ext>
                  </a:extLst>
                </p:cNvPr>
                <p:cNvPicPr/>
                <p:nvPr/>
              </p:nvPicPr>
              <p:blipFill>
                <a:blip r:embed="rId680"/>
                <a:stretch>
                  <a:fillRect/>
                </a:stretch>
              </p:blipFill>
              <p:spPr>
                <a:xfrm>
                  <a:off x="8518964" y="3663392"/>
                  <a:ext cx="232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36" name="Freihand 435">
                  <a:extLst>
                    <a:ext uri="{FF2B5EF4-FFF2-40B4-BE49-F238E27FC236}">
                      <a16:creationId xmlns:a16="http://schemas.microsoft.com/office/drawing/2014/main" id="{C7FFD1F3-5CE9-443B-A114-B7F6971575A7}"/>
                    </a:ext>
                  </a:extLst>
                </p14:cNvPr>
                <p14:cNvContentPartPr/>
                <p14:nvPr/>
              </p14:nvContentPartPr>
              <p14:xfrm>
                <a:off x="8715524" y="3678872"/>
                <a:ext cx="103680" cy="118080"/>
              </p14:xfrm>
            </p:contentPart>
          </mc:Choice>
          <mc:Fallback>
            <p:pic>
              <p:nvPicPr>
                <p:cNvPr id="436" name="Freihand 435">
                  <a:extLst>
                    <a:ext uri="{FF2B5EF4-FFF2-40B4-BE49-F238E27FC236}">
                      <a16:creationId xmlns:a16="http://schemas.microsoft.com/office/drawing/2014/main" id="{C7FFD1F3-5CE9-443B-A114-B7F6971575A7}"/>
                    </a:ext>
                  </a:extLst>
                </p:cNvPr>
                <p:cNvPicPr/>
                <p:nvPr/>
              </p:nvPicPr>
              <p:blipFill>
                <a:blip r:embed="rId682"/>
                <a:stretch>
                  <a:fillRect/>
                </a:stretch>
              </p:blipFill>
              <p:spPr>
                <a:xfrm>
                  <a:off x="8711204" y="3674552"/>
                  <a:ext cx="1123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37" name="Freihand 436">
                  <a:extLst>
                    <a:ext uri="{FF2B5EF4-FFF2-40B4-BE49-F238E27FC236}">
                      <a16:creationId xmlns:a16="http://schemas.microsoft.com/office/drawing/2014/main" id="{959FB5A0-D152-44E3-89C5-1A517F684781}"/>
                    </a:ext>
                  </a:extLst>
                </p14:cNvPr>
                <p14:cNvContentPartPr/>
                <p14:nvPr/>
              </p14:nvContentPartPr>
              <p14:xfrm>
                <a:off x="8775644" y="3560432"/>
                <a:ext cx="248400" cy="205560"/>
              </p14:xfrm>
            </p:contentPart>
          </mc:Choice>
          <mc:Fallback>
            <p:pic>
              <p:nvPicPr>
                <p:cNvPr id="437" name="Freihand 436">
                  <a:extLst>
                    <a:ext uri="{FF2B5EF4-FFF2-40B4-BE49-F238E27FC236}">
                      <a16:creationId xmlns:a16="http://schemas.microsoft.com/office/drawing/2014/main" id="{959FB5A0-D152-44E3-89C5-1A517F684781}"/>
                    </a:ext>
                  </a:extLst>
                </p:cNvPr>
                <p:cNvPicPr/>
                <p:nvPr/>
              </p:nvPicPr>
              <p:blipFill>
                <a:blip r:embed="rId684"/>
                <a:stretch>
                  <a:fillRect/>
                </a:stretch>
              </p:blipFill>
              <p:spPr>
                <a:xfrm>
                  <a:off x="8771324" y="3556112"/>
                  <a:ext cx="257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38" name="Freihand 437">
                  <a:extLst>
                    <a:ext uri="{FF2B5EF4-FFF2-40B4-BE49-F238E27FC236}">
                      <a16:creationId xmlns:a16="http://schemas.microsoft.com/office/drawing/2014/main" id="{B46C1284-53B9-4326-AA55-E6E35B6E4543}"/>
                    </a:ext>
                  </a:extLst>
                </p14:cNvPr>
                <p14:cNvContentPartPr/>
                <p14:nvPr/>
              </p14:nvContentPartPr>
              <p14:xfrm>
                <a:off x="9010724" y="3513272"/>
                <a:ext cx="63360" cy="95400"/>
              </p14:xfrm>
            </p:contentPart>
          </mc:Choice>
          <mc:Fallback>
            <p:pic>
              <p:nvPicPr>
                <p:cNvPr id="438" name="Freihand 437">
                  <a:extLst>
                    <a:ext uri="{FF2B5EF4-FFF2-40B4-BE49-F238E27FC236}">
                      <a16:creationId xmlns:a16="http://schemas.microsoft.com/office/drawing/2014/main" id="{B46C1284-53B9-4326-AA55-E6E35B6E4543}"/>
                    </a:ext>
                  </a:extLst>
                </p:cNvPr>
                <p:cNvPicPr/>
                <p:nvPr/>
              </p:nvPicPr>
              <p:blipFill>
                <a:blip r:embed="rId686"/>
                <a:stretch>
                  <a:fillRect/>
                </a:stretch>
              </p:blipFill>
              <p:spPr>
                <a:xfrm>
                  <a:off x="9006404" y="3508952"/>
                  <a:ext cx="72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39" name="Freihand 438">
                  <a:extLst>
                    <a:ext uri="{FF2B5EF4-FFF2-40B4-BE49-F238E27FC236}">
                      <a16:creationId xmlns:a16="http://schemas.microsoft.com/office/drawing/2014/main" id="{0DF05BFE-AB8F-46E1-9483-ABE0CFD0FC89}"/>
                    </a:ext>
                  </a:extLst>
                </p14:cNvPr>
                <p14:cNvContentPartPr/>
                <p14:nvPr/>
              </p14:nvContentPartPr>
              <p14:xfrm>
                <a:off x="9048164" y="3498152"/>
                <a:ext cx="73080" cy="75600"/>
              </p14:xfrm>
            </p:contentPart>
          </mc:Choice>
          <mc:Fallback>
            <p:pic>
              <p:nvPicPr>
                <p:cNvPr id="439" name="Freihand 438">
                  <a:extLst>
                    <a:ext uri="{FF2B5EF4-FFF2-40B4-BE49-F238E27FC236}">
                      <a16:creationId xmlns:a16="http://schemas.microsoft.com/office/drawing/2014/main" id="{0DF05BFE-AB8F-46E1-9483-ABE0CFD0FC89}"/>
                    </a:ext>
                  </a:extLst>
                </p:cNvPr>
                <p:cNvPicPr/>
                <p:nvPr/>
              </p:nvPicPr>
              <p:blipFill>
                <a:blip r:embed="rId688"/>
                <a:stretch>
                  <a:fillRect/>
                </a:stretch>
              </p:blipFill>
              <p:spPr>
                <a:xfrm>
                  <a:off x="9043844" y="3493832"/>
                  <a:ext cx="81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40" name="Freihand 439">
                  <a:extLst>
                    <a:ext uri="{FF2B5EF4-FFF2-40B4-BE49-F238E27FC236}">
                      <a16:creationId xmlns:a16="http://schemas.microsoft.com/office/drawing/2014/main" id="{061E5872-473C-4894-A309-D7B84E4C7685}"/>
                    </a:ext>
                  </a:extLst>
                </p14:cNvPr>
                <p14:cNvContentPartPr/>
                <p14:nvPr/>
              </p14:nvContentPartPr>
              <p14:xfrm>
                <a:off x="9083084" y="3393032"/>
                <a:ext cx="105480" cy="126720"/>
              </p14:xfrm>
            </p:contentPart>
          </mc:Choice>
          <mc:Fallback>
            <p:pic>
              <p:nvPicPr>
                <p:cNvPr id="440" name="Freihand 439">
                  <a:extLst>
                    <a:ext uri="{FF2B5EF4-FFF2-40B4-BE49-F238E27FC236}">
                      <a16:creationId xmlns:a16="http://schemas.microsoft.com/office/drawing/2014/main" id="{061E5872-473C-4894-A309-D7B84E4C7685}"/>
                    </a:ext>
                  </a:extLst>
                </p:cNvPr>
                <p:cNvPicPr/>
                <p:nvPr/>
              </p:nvPicPr>
              <p:blipFill>
                <a:blip r:embed="rId690"/>
                <a:stretch>
                  <a:fillRect/>
                </a:stretch>
              </p:blipFill>
              <p:spPr>
                <a:xfrm>
                  <a:off x="9078764" y="3388712"/>
                  <a:ext cx="114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41" name="Freihand 440">
                  <a:extLst>
                    <a:ext uri="{FF2B5EF4-FFF2-40B4-BE49-F238E27FC236}">
                      <a16:creationId xmlns:a16="http://schemas.microsoft.com/office/drawing/2014/main" id="{77B9CE10-2EB1-4F2F-B120-84EDC512D7E8}"/>
                    </a:ext>
                  </a:extLst>
                </p14:cNvPr>
                <p14:cNvContentPartPr/>
                <p14:nvPr/>
              </p14:nvContentPartPr>
              <p14:xfrm>
                <a:off x="9045284" y="3391952"/>
                <a:ext cx="105840" cy="52560"/>
              </p14:xfrm>
            </p:contentPart>
          </mc:Choice>
          <mc:Fallback>
            <p:pic>
              <p:nvPicPr>
                <p:cNvPr id="441" name="Freihand 440">
                  <a:extLst>
                    <a:ext uri="{FF2B5EF4-FFF2-40B4-BE49-F238E27FC236}">
                      <a16:creationId xmlns:a16="http://schemas.microsoft.com/office/drawing/2014/main" id="{77B9CE10-2EB1-4F2F-B120-84EDC512D7E8}"/>
                    </a:ext>
                  </a:extLst>
                </p:cNvPr>
                <p:cNvPicPr/>
                <p:nvPr/>
              </p:nvPicPr>
              <p:blipFill>
                <a:blip r:embed="rId692"/>
                <a:stretch>
                  <a:fillRect/>
                </a:stretch>
              </p:blipFill>
              <p:spPr>
                <a:xfrm>
                  <a:off x="9040964" y="3387632"/>
                  <a:ext cx="114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43" name="Freihand 442">
                  <a:extLst>
                    <a:ext uri="{FF2B5EF4-FFF2-40B4-BE49-F238E27FC236}">
                      <a16:creationId xmlns:a16="http://schemas.microsoft.com/office/drawing/2014/main" id="{405FAA50-8014-4616-BEA9-21C6B423F336}"/>
                    </a:ext>
                  </a:extLst>
                </p14:cNvPr>
                <p14:cNvContentPartPr/>
                <p14:nvPr/>
              </p14:nvContentPartPr>
              <p14:xfrm>
                <a:off x="6518084" y="3995672"/>
                <a:ext cx="460440" cy="699480"/>
              </p14:xfrm>
            </p:contentPart>
          </mc:Choice>
          <mc:Fallback>
            <p:pic>
              <p:nvPicPr>
                <p:cNvPr id="443" name="Freihand 442">
                  <a:extLst>
                    <a:ext uri="{FF2B5EF4-FFF2-40B4-BE49-F238E27FC236}">
                      <a16:creationId xmlns:a16="http://schemas.microsoft.com/office/drawing/2014/main" id="{405FAA50-8014-4616-BEA9-21C6B423F336}"/>
                    </a:ext>
                  </a:extLst>
                </p:cNvPr>
                <p:cNvPicPr/>
                <p:nvPr/>
              </p:nvPicPr>
              <p:blipFill>
                <a:blip r:embed="rId694"/>
                <a:stretch>
                  <a:fillRect/>
                </a:stretch>
              </p:blipFill>
              <p:spPr>
                <a:xfrm>
                  <a:off x="6513764" y="3991352"/>
                  <a:ext cx="469080" cy="7081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44" name="Freihand 443">
                  <a:extLst>
                    <a:ext uri="{FF2B5EF4-FFF2-40B4-BE49-F238E27FC236}">
                      <a16:creationId xmlns:a16="http://schemas.microsoft.com/office/drawing/2014/main" id="{ACC5061B-9F8C-46FB-9695-E1818EF23E1A}"/>
                    </a:ext>
                  </a:extLst>
                </p14:cNvPr>
                <p14:cNvContentPartPr/>
                <p14:nvPr/>
              </p14:nvContentPartPr>
              <p14:xfrm>
                <a:off x="6382364" y="2682032"/>
                <a:ext cx="2909160" cy="2119320"/>
              </p14:xfrm>
            </p:contentPart>
          </mc:Choice>
          <mc:Fallback>
            <p:pic>
              <p:nvPicPr>
                <p:cNvPr id="444" name="Freihand 443">
                  <a:extLst>
                    <a:ext uri="{FF2B5EF4-FFF2-40B4-BE49-F238E27FC236}">
                      <a16:creationId xmlns:a16="http://schemas.microsoft.com/office/drawing/2014/main" id="{ACC5061B-9F8C-46FB-9695-E1818EF23E1A}"/>
                    </a:ext>
                  </a:extLst>
                </p:cNvPr>
                <p:cNvPicPr/>
                <p:nvPr/>
              </p:nvPicPr>
              <p:blipFill>
                <a:blip r:embed="rId696"/>
                <a:stretch>
                  <a:fillRect/>
                </a:stretch>
              </p:blipFill>
              <p:spPr>
                <a:xfrm>
                  <a:off x="6378044" y="2677712"/>
                  <a:ext cx="2917800" cy="2127960"/>
                </a:xfrm>
                <a:prstGeom prst="rect">
                  <a:avLst/>
                </a:prstGeom>
              </p:spPr>
            </p:pic>
          </mc:Fallback>
        </mc:AlternateContent>
      </p:gr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570" y="0"/>
            <a:ext cx="4079490" cy="5792821"/>
          </a:xfrm>
          <a:prstGeom prst="rect">
            <a:avLst/>
          </a:prstGeom>
          <a:noFill/>
        </p:spPr>
        <p:txBody>
          <a:bodyPr wrap="square" rtlCol="0">
            <a:noAutofit/>
          </a:bodyPr>
          <a:lstStyle/>
          <a:p>
            <a:pPr lvl="0" hangingPunct="0"/>
            <a:r>
              <a:rPr lang="de-DE" sz="1400" dirty="0">
                <a:latin typeface="Times New Roman" pitchFamily="18"/>
                <a:ea typeface="Droid Sans Fallback" pitchFamily="2"/>
                <a:cs typeface="Lohit Hindi" pitchFamily="2"/>
              </a:rPr>
              <a:t>C(Y)=C</a:t>
            </a:r>
            <a:r>
              <a:rPr lang="de-DE" sz="1400" baseline="-33000" dirty="0">
                <a:latin typeface="Times New Roman" pitchFamily="18"/>
                <a:ea typeface="Droid Sans Fallback" pitchFamily="2"/>
                <a:cs typeface="Lohit Hindi" pitchFamily="2"/>
              </a:rPr>
              <a:t>0</a:t>
            </a:r>
            <a:r>
              <a:rPr lang="de-DE" sz="1400" dirty="0">
                <a:latin typeface="Times New Roman" pitchFamily="18"/>
                <a:ea typeface="Droid Sans Fallback" pitchFamily="2"/>
                <a:cs typeface="Lohit Hindi" pitchFamily="2"/>
              </a:rPr>
              <a:t>+c</a:t>
            </a:r>
            <a:r>
              <a:rPr lang="de-DE" sz="1400" baseline="-33000" dirty="0">
                <a:latin typeface="Times New Roman" pitchFamily="18"/>
                <a:ea typeface="Droid Sans Fallback" pitchFamily="2"/>
                <a:cs typeface="Lohit Hindi" pitchFamily="2"/>
              </a:rPr>
              <a:t>y</a:t>
            </a:r>
            <a:r>
              <a:rPr lang="de-DE" sz="1400" dirty="0">
                <a:latin typeface="Times New Roman" pitchFamily="18"/>
                <a:ea typeface="Arial" pitchFamily="34"/>
                <a:cs typeface="Arial" pitchFamily="34"/>
              </a:rPr>
              <a:t>∙Y=50+0,8Y</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I(i)=I</a:t>
            </a:r>
            <a:r>
              <a:rPr lang="de-DE" sz="1400" baseline="-33000" dirty="0">
                <a:latin typeface="Times New Roman" pitchFamily="18"/>
                <a:ea typeface="Arial" pitchFamily="34"/>
                <a:cs typeface="Arial" pitchFamily="34"/>
              </a:rPr>
              <a:t>0</a:t>
            </a:r>
            <a:r>
              <a:rPr lang="de-DE" sz="1400" dirty="0">
                <a:latin typeface="Times New Roman" pitchFamily="18"/>
                <a:ea typeface="Arial" pitchFamily="34"/>
                <a:cs typeface="Arial" pitchFamily="34"/>
              </a:rPr>
              <a:t>+i</a:t>
            </a:r>
            <a:r>
              <a:rPr lang="de-DE" sz="1400" baseline="-33000" dirty="0">
                <a:latin typeface="Times New Roman" pitchFamily="18"/>
                <a:ea typeface="Arial" pitchFamily="34"/>
                <a:cs typeface="Arial" pitchFamily="34"/>
              </a:rPr>
              <a:t>i</a:t>
            </a:r>
            <a:r>
              <a:rPr lang="de-DE" sz="1400" dirty="0">
                <a:latin typeface="Times New Roman" pitchFamily="18"/>
                <a:ea typeface="Arial" pitchFamily="34"/>
                <a:cs typeface="Arial" pitchFamily="34"/>
              </a:rPr>
              <a:t>∙i=30-300i</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G=20</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Unicode MS" pitchFamily="34"/>
                <a:cs typeface="Arial Unicode MS" pitchFamily="34"/>
              </a:rPr>
              <a:t>L(</a:t>
            </a:r>
            <a:r>
              <a:rPr lang="de-DE" sz="1400" dirty="0" err="1">
                <a:latin typeface="Times New Roman" pitchFamily="18"/>
                <a:ea typeface="Arial Unicode MS" pitchFamily="34"/>
                <a:cs typeface="Arial Unicode MS" pitchFamily="34"/>
              </a:rPr>
              <a:t>Y,i</a:t>
            </a:r>
            <a:r>
              <a:rPr lang="de-DE" sz="1400" dirty="0">
                <a:latin typeface="Times New Roman" pitchFamily="18"/>
                <a:ea typeface="Arial Unicode MS" pitchFamily="34"/>
                <a:cs typeface="Arial Unicode MS" pitchFamily="34"/>
              </a:rPr>
              <a:t>)=</a:t>
            </a:r>
            <a:r>
              <a:rPr lang="de-DE" sz="1400" dirty="0" err="1">
                <a:latin typeface="Times New Roman" pitchFamily="18"/>
                <a:ea typeface="Arial Unicode MS" pitchFamily="34"/>
                <a:cs typeface="Arial Unicode MS" pitchFamily="34"/>
              </a:rPr>
              <a:t>l</a:t>
            </a:r>
            <a:r>
              <a:rPr lang="de-DE" sz="1400" baseline="-33000" dirty="0" err="1">
                <a:latin typeface="Times New Roman" pitchFamily="18"/>
                <a:ea typeface="Arial Unicode MS" pitchFamily="34"/>
                <a:cs typeface="Arial Unicode MS" pitchFamily="34"/>
              </a:rPr>
              <a:t>y</a:t>
            </a:r>
            <a:r>
              <a:rPr lang="de-DE" sz="1400" dirty="0" err="1">
                <a:latin typeface="Times New Roman" pitchFamily="18"/>
                <a:ea typeface="Arial" pitchFamily="34"/>
                <a:cs typeface="Arial" pitchFamily="34"/>
              </a:rPr>
              <a:t>∙Y+l</a:t>
            </a:r>
            <a:r>
              <a:rPr lang="de-DE" sz="1400" baseline="-33000" dirty="0" err="1">
                <a:latin typeface="Times New Roman" pitchFamily="18"/>
                <a:ea typeface="Arial" pitchFamily="34"/>
                <a:cs typeface="Arial" pitchFamily="34"/>
              </a:rPr>
              <a:t>i</a:t>
            </a:r>
            <a:r>
              <a:rPr lang="de-DE" sz="1400" dirty="0" err="1">
                <a:latin typeface="Times New Roman" pitchFamily="18"/>
                <a:ea typeface="Arial" pitchFamily="34"/>
                <a:cs typeface="Arial" pitchFamily="34"/>
              </a:rPr>
              <a:t>∙i</a:t>
            </a:r>
            <a:r>
              <a:rPr lang="de-DE" sz="1400" dirty="0">
                <a:latin typeface="Times New Roman" pitchFamily="18"/>
                <a:ea typeface="Arial" pitchFamily="34"/>
                <a:cs typeface="Arial" pitchFamily="34"/>
              </a:rPr>
              <a:t>=0,5Y – 250i</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M=400		p=2 </a:t>
            </a:r>
          </a:p>
          <a:p>
            <a:pPr lvl="0" hangingPunct="0"/>
            <a:endParaRPr lang="de-DE" sz="1400" dirty="0">
              <a:latin typeface="Times New Roman" pitchFamily="18"/>
              <a:ea typeface="Arial" pitchFamily="34"/>
              <a:cs typeface="Arial" pitchFamily="34"/>
            </a:endParaRPr>
          </a:p>
          <a:p>
            <a:pPr lvl="0" hangingPunct="0"/>
            <a:endParaRPr lang="de-DE" sz="1400" dirty="0">
              <a:latin typeface="Times New Roman" pitchFamily="18"/>
              <a:ea typeface="Arial" pitchFamily="34"/>
              <a:cs typeface="Arial" pitchFamily="34"/>
            </a:endParaRPr>
          </a:p>
          <a:p>
            <a:pPr marL="457200" lvl="0" indent="-457200" hangingPunct="0">
              <a:buFont typeface="+mj-lt"/>
              <a:buAutoNum type="alphaLcParenR"/>
            </a:pPr>
            <a:r>
              <a:rPr lang="de-DE" sz="14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1400" dirty="0">
                <a:latin typeface="Times New Roman" pitchFamily="18"/>
                <a:ea typeface="Arial" pitchFamily="34"/>
                <a:cs typeface="Arial" pitchFamily="34"/>
              </a:rPr>
              <a:t>Bestimmen Sie das geldpolitischen Impuls auf das Einkommen, den eine Erhöhung der Geldmenge um 25% auslöst.</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A37F61BC-2371-4002-9CD7-5A02A3D12159}"/>
                  </a:ext>
                </a:extLst>
              </p14:cNvPr>
              <p14:cNvContentPartPr/>
              <p14:nvPr/>
            </p14:nvContentPartPr>
            <p14:xfrm>
              <a:off x="5459741" y="201992"/>
              <a:ext cx="35280" cy="109080"/>
            </p14:xfrm>
          </p:contentPart>
        </mc:Choice>
        <mc:Fallback>
          <p:pic>
            <p:nvPicPr>
              <p:cNvPr id="5" name="Freihand 4">
                <a:extLst>
                  <a:ext uri="{FF2B5EF4-FFF2-40B4-BE49-F238E27FC236}">
                    <a16:creationId xmlns:a16="http://schemas.microsoft.com/office/drawing/2014/main" id="{A37F61BC-2371-4002-9CD7-5A02A3D12159}"/>
                  </a:ext>
                </a:extLst>
              </p:cNvPr>
              <p:cNvPicPr/>
              <p:nvPr/>
            </p:nvPicPr>
            <p:blipFill>
              <a:blip r:embed="rId3"/>
              <a:stretch>
                <a:fillRect/>
              </a:stretch>
            </p:blipFill>
            <p:spPr>
              <a:xfrm>
                <a:off x="5455421" y="197672"/>
                <a:ext cx="43920" cy="117720"/>
              </a:xfrm>
              <a:prstGeom prst="rect">
                <a:avLst/>
              </a:prstGeom>
            </p:spPr>
          </p:pic>
        </mc:Fallback>
      </mc:AlternateContent>
      <p:grpSp>
        <p:nvGrpSpPr>
          <p:cNvPr id="39" name="Gruppieren 38">
            <a:extLst>
              <a:ext uri="{FF2B5EF4-FFF2-40B4-BE49-F238E27FC236}">
                <a16:creationId xmlns:a16="http://schemas.microsoft.com/office/drawing/2014/main" id="{B00A961F-66AB-469E-B468-1080D8C37FA0}"/>
              </a:ext>
            </a:extLst>
          </p:cNvPr>
          <p:cNvGrpSpPr/>
          <p:nvPr/>
        </p:nvGrpSpPr>
        <p:grpSpPr>
          <a:xfrm>
            <a:off x="2424941" y="-7528"/>
            <a:ext cx="2283120" cy="177840"/>
            <a:chOff x="2424941" y="-7528"/>
            <a:chExt cx="2283120" cy="177840"/>
          </a:xfrm>
        </p:grpSpPr>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1A3B3956-FE03-4BF6-877F-EE392D319EA9}"/>
                    </a:ext>
                  </a:extLst>
                </p14:cNvPr>
                <p14:cNvContentPartPr/>
                <p14:nvPr/>
              </p14:nvContentPartPr>
              <p14:xfrm>
                <a:off x="2424941" y="2192"/>
                <a:ext cx="167040" cy="126360"/>
              </p14:xfrm>
            </p:contentPart>
          </mc:Choice>
          <mc:Fallback>
            <p:pic>
              <p:nvPicPr>
                <p:cNvPr id="6" name="Freihand 5">
                  <a:extLst>
                    <a:ext uri="{FF2B5EF4-FFF2-40B4-BE49-F238E27FC236}">
                      <a16:creationId xmlns:a16="http://schemas.microsoft.com/office/drawing/2014/main" id="{1A3B3956-FE03-4BF6-877F-EE392D319EA9}"/>
                    </a:ext>
                  </a:extLst>
                </p:cNvPr>
                <p:cNvPicPr/>
                <p:nvPr/>
              </p:nvPicPr>
              <p:blipFill>
                <a:blip r:embed="rId5"/>
                <a:stretch>
                  <a:fillRect/>
                </a:stretch>
              </p:blipFill>
              <p:spPr>
                <a:xfrm>
                  <a:off x="2420621" y="-2128"/>
                  <a:ext cx="175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9FAA823E-D613-4D0C-A65B-2B5608BE829A}"/>
                    </a:ext>
                  </a:extLst>
                </p14:cNvPr>
                <p14:cNvContentPartPr/>
                <p14:nvPr/>
              </p14:nvContentPartPr>
              <p14:xfrm>
                <a:off x="2598461" y="34952"/>
                <a:ext cx="50760" cy="65520"/>
              </p14:xfrm>
            </p:contentPart>
          </mc:Choice>
          <mc:Fallback>
            <p:pic>
              <p:nvPicPr>
                <p:cNvPr id="7" name="Freihand 6">
                  <a:extLst>
                    <a:ext uri="{FF2B5EF4-FFF2-40B4-BE49-F238E27FC236}">
                      <a16:creationId xmlns:a16="http://schemas.microsoft.com/office/drawing/2014/main" id="{9FAA823E-D613-4D0C-A65B-2B5608BE829A}"/>
                    </a:ext>
                  </a:extLst>
                </p:cNvPr>
                <p:cNvPicPr/>
                <p:nvPr/>
              </p:nvPicPr>
              <p:blipFill>
                <a:blip r:embed="rId7"/>
                <a:stretch>
                  <a:fillRect/>
                </a:stretch>
              </p:blipFill>
              <p:spPr>
                <a:xfrm>
                  <a:off x="2594141" y="30632"/>
                  <a:ext cx="59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C4AB4B6C-A71E-4134-BAD0-F789D965CE05}"/>
                    </a:ext>
                  </a:extLst>
                </p14:cNvPr>
                <p14:cNvContentPartPr/>
                <p14:nvPr/>
              </p14:nvContentPartPr>
              <p14:xfrm>
                <a:off x="2644541" y="53312"/>
                <a:ext cx="55440" cy="117000"/>
              </p14:xfrm>
            </p:contentPart>
          </mc:Choice>
          <mc:Fallback>
            <p:pic>
              <p:nvPicPr>
                <p:cNvPr id="8" name="Freihand 7">
                  <a:extLst>
                    <a:ext uri="{FF2B5EF4-FFF2-40B4-BE49-F238E27FC236}">
                      <a16:creationId xmlns:a16="http://schemas.microsoft.com/office/drawing/2014/main" id="{C4AB4B6C-A71E-4134-BAD0-F789D965CE05}"/>
                    </a:ext>
                  </a:extLst>
                </p:cNvPr>
                <p:cNvPicPr/>
                <p:nvPr/>
              </p:nvPicPr>
              <p:blipFill>
                <a:blip r:embed="rId9"/>
                <a:stretch>
                  <a:fillRect/>
                </a:stretch>
              </p:blipFill>
              <p:spPr>
                <a:xfrm>
                  <a:off x="2640221" y="48992"/>
                  <a:ext cx="64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5F3D55CC-95C3-40F4-9E9F-0000F5651483}"/>
                    </a:ext>
                  </a:extLst>
                </p14:cNvPr>
                <p14:cNvContentPartPr/>
                <p14:nvPr/>
              </p14:nvContentPartPr>
              <p14:xfrm>
                <a:off x="2717981" y="57632"/>
                <a:ext cx="116640" cy="31680"/>
              </p14:xfrm>
            </p:contentPart>
          </mc:Choice>
          <mc:Fallback>
            <p:pic>
              <p:nvPicPr>
                <p:cNvPr id="9" name="Freihand 8">
                  <a:extLst>
                    <a:ext uri="{FF2B5EF4-FFF2-40B4-BE49-F238E27FC236}">
                      <a16:creationId xmlns:a16="http://schemas.microsoft.com/office/drawing/2014/main" id="{5F3D55CC-95C3-40F4-9E9F-0000F5651483}"/>
                    </a:ext>
                  </a:extLst>
                </p:cNvPr>
                <p:cNvPicPr/>
                <p:nvPr/>
              </p:nvPicPr>
              <p:blipFill>
                <a:blip r:embed="rId11"/>
                <a:stretch>
                  <a:fillRect/>
                </a:stretch>
              </p:blipFill>
              <p:spPr>
                <a:xfrm>
                  <a:off x="2713661" y="53312"/>
                  <a:ext cx="125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688D6B6F-8200-4BDD-8EBB-AAC6DEE1499D}"/>
                    </a:ext>
                  </a:extLst>
                </p14:cNvPr>
                <p14:cNvContentPartPr/>
                <p14:nvPr/>
              </p14:nvContentPartPr>
              <p14:xfrm>
                <a:off x="2832101" y="40352"/>
                <a:ext cx="43560" cy="111960"/>
              </p14:xfrm>
            </p:contentPart>
          </mc:Choice>
          <mc:Fallback>
            <p:pic>
              <p:nvPicPr>
                <p:cNvPr id="10" name="Freihand 9">
                  <a:extLst>
                    <a:ext uri="{FF2B5EF4-FFF2-40B4-BE49-F238E27FC236}">
                      <a16:creationId xmlns:a16="http://schemas.microsoft.com/office/drawing/2014/main" id="{688D6B6F-8200-4BDD-8EBB-AAC6DEE1499D}"/>
                    </a:ext>
                  </a:extLst>
                </p:cNvPr>
                <p:cNvPicPr/>
                <p:nvPr/>
              </p:nvPicPr>
              <p:blipFill>
                <a:blip r:embed="rId13"/>
                <a:stretch>
                  <a:fillRect/>
                </a:stretch>
              </p:blipFill>
              <p:spPr>
                <a:xfrm>
                  <a:off x="2827781" y="36032"/>
                  <a:ext cx="52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34D41561-DFC0-407D-AAA5-0BE7CED50349}"/>
                    </a:ext>
                  </a:extLst>
                </p14:cNvPr>
                <p14:cNvContentPartPr/>
                <p14:nvPr/>
              </p14:nvContentPartPr>
              <p14:xfrm>
                <a:off x="2882141" y="44672"/>
                <a:ext cx="47160" cy="44280"/>
              </p14:xfrm>
            </p:contentPart>
          </mc:Choice>
          <mc:Fallback>
            <p:pic>
              <p:nvPicPr>
                <p:cNvPr id="11" name="Freihand 10">
                  <a:extLst>
                    <a:ext uri="{FF2B5EF4-FFF2-40B4-BE49-F238E27FC236}">
                      <a16:creationId xmlns:a16="http://schemas.microsoft.com/office/drawing/2014/main" id="{34D41561-DFC0-407D-AAA5-0BE7CED50349}"/>
                    </a:ext>
                  </a:extLst>
                </p:cNvPr>
                <p:cNvPicPr/>
                <p:nvPr/>
              </p:nvPicPr>
              <p:blipFill>
                <a:blip r:embed="rId15"/>
                <a:stretch>
                  <a:fillRect/>
                </a:stretch>
              </p:blipFill>
              <p:spPr>
                <a:xfrm>
                  <a:off x="2877821" y="40352"/>
                  <a:ext cx="55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6137F8FB-A9F8-4419-A938-00DE59FAE6C6}"/>
                    </a:ext>
                  </a:extLst>
                </p14:cNvPr>
                <p14:cNvContentPartPr/>
                <p14:nvPr/>
              </p14:nvContentPartPr>
              <p14:xfrm>
                <a:off x="2945501" y="18032"/>
                <a:ext cx="63360" cy="73440"/>
              </p14:xfrm>
            </p:contentPart>
          </mc:Choice>
          <mc:Fallback>
            <p:pic>
              <p:nvPicPr>
                <p:cNvPr id="13" name="Freihand 12">
                  <a:extLst>
                    <a:ext uri="{FF2B5EF4-FFF2-40B4-BE49-F238E27FC236}">
                      <a16:creationId xmlns:a16="http://schemas.microsoft.com/office/drawing/2014/main" id="{6137F8FB-A9F8-4419-A938-00DE59FAE6C6}"/>
                    </a:ext>
                  </a:extLst>
                </p:cNvPr>
                <p:cNvPicPr/>
                <p:nvPr/>
              </p:nvPicPr>
              <p:blipFill>
                <a:blip r:embed="rId17"/>
                <a:stretch>
                  <a:fillRect/>
                </a:stretch>
              </p:blipFill>
              <p:spPr>
                <a:xfrm>
                  <a:off x="2941181" y="13712"/>
                  <a:ext cx="72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AABD7DCE-F64E-4E2C-89C3-8CC62064992B}"/>
                    </a:ext>
                  </a:extLst>
                </p14:cNvPr>
                <p14:cNvContentPartPr/>
                <p14:nvPr/>
              </p14:nvContentPartPr>
              <p14:xfrm>
                <a:off x="3035501" y="38192"/>
                <a:ext cx="12600" cy="48960"/>
              </p14:xfrm>
            </p:contentPart>
          </mc:Choice>
          <mc:Fallback>
            <p:pic>
              <p:nvPicPr>
                <p:cNvPr id="14" name="Freihand 13">
                  <a:extLst>
                    <a:ext uri="{FF2B5EF4-FFF2-40B4-BE49-F238E27FC236}">
                      <a16:creationId xmlns:a16="http://schemas.microsoft.com/office/drawing/2014/main" id="{AABD7DCE-F64E-4E2C-89C3-8CC62064992B}"/>
                    </a:ext>
                  </a:extLst>
                </p:cNvPr>
                <p:cNvPicPr/>
                <p:nvPr/>
              </p:nvPicPr>
              <p:blipFill>
                <a:blip r:embed="rId19"/>
                <a:stretch>
                  <a:fillRect/>
                </a:stretch>
              </p:blipFill>
              <p:spPr>
                <a:xfrm>
                  <a:off x="3031181" y="33872"/>
                  <a:ext cx="212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E62A13BB-53B5-44E2-9ABA-3774E224D74D}"/>
                    </a:ext>
                  </a:extLst>
                </p14:cNvPr>
                <p14:cNvContentPartPr/>
                <p14:nvPr/>
              </p14:nvContentPartPr>
              <p14:xfrm>
                <a:off x="3084461" y="5792"/>
                <a:ext cx="148680" cy="64800"/>
              </p14:xfrm>
            </p:contentPart>
          </mc:Choice>
          <mc:Fallback>
            <p:pic>
              <p:nvPicPr>
                <p:cNvPr id="15" name="Freihand 14">
                  <a:extLst>
                    <a:ext uri="{FF2B5EF4-FFF2-40B4-BE49-F238E27FC236}">
                      <a16:creationId xmlns:a16="http://schemas.microsoft.com/office/drawing/2014/main" id="{E62A13BB-53B5-44E2-9ABA-3774E224D74D}"/>
                    </a:ext>
                  </a:extLst>
                </p:cNvPr>
                <p:cNvPicPr/>
                <p:nvPr/>
              </p:nvPicPr>
              <p:blipFill>
                <a:blip r:embed="rId21"/>
                <a:stretch>
                  <a:fillRect/>
                </a:stretch>
              </p:blipFill>
              <p:spPr>
                <a:xfrm>
                  <a:off x="3080141" y="1472"/>
                  <a:ext cx="1573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5CC6C540-8342-4C50-B2E9-1EF957FBEF97}"/>
                    </a:ext>
                  </a:extLst>
                </p14:cNvPr>
                <p14:cNvContentPartPr/>
                <p14:nvPr/>
              </p14:nvContentPartPr>
              <p14:xfrm>
                <a:off x="3037301" y="-7528"/>
                <a:ext cx="13680" cy="17280"/>
              </p14:xfrm>
            </p:contentPart>
          </mc:Choice>
          <mc:Fallback>
            <p:pic>
              <p:nvPicPr>
                <p:cNvPr id="16" name="Freihand 15">
                  <a:extLst>
                    <a:ext uri="{FF2B5EF4-FFF2-40B4-BE49-F238E27FC236}">
                      <a16:creationId xmlns:a16="http://schemas.microsoft.com/office/drawing/2014/main" id="{5CC6C540-8342-4C50-B2E9-1EF957FBEF97}"/>
                    </a:ext>
                  </a:extLst>
                </p:cNvPr>
                <p:cNvPicPr/>
                <p:nvPr/>
              </p:nvPicPr>
              <p:blipFill>
                <a:blip r:embed="rId23"/>
                <a:stretch>
                  <a:fillRect/>
                </a:stretch>
              </p:blipFill>
              <p:spPr>
                <a:xfrm>
                  <a:off x="3032981" y="-11848"/>
                  <a:ext cx="223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3D908A98-24F0-4054-B803-C273C6860B8D}"/>
                    </a:ext>
                  </a:extLst>
                </p14:cNvPr>
                <p14:cNvContentPartPr/>
                <p14:nvPr/>
              </p14:nvContentPartPr>
              <p14:xfrm>
                <a:off x="3235301" y="-5368"/>
                <a:ext cx="194040" cy="95400"/>
              </p14:xfrm>
            </p:contentPart>
          </mc:Choice>
          <mc:Fallback>
            <p:pic>
              <p:nvPicPr>
                <p:cNvPr id="18" name="Freihand 17">
                  <a:extLst>
                    <a:ext uri="{FF2B5EF4-FFF2-40B4-BE49-F238E27FC236}">
                      <a16:creationId xmlns:a16="http://schemas.microsoft.com/office/drawing/2014/main" id="{3D908A98-24F0-4054-B803-C273C6860B8D}"/>
                    </a:ext>
                  </a:extLst>
                </p:cNvPr>
                <p:cNvPicPr/>
                <p:nvPr/>
              </p:nvPicPr>
              <p:blipFill>
                <a:blip r:embed="rId25"/>
                <a:stretch>
                  <a:fillRect/>
                </a:stretch>
              </p:blipFill>
              <p:spPr>
                <a:xfrm>
                  <a:off x="3230981" y="-9688"/>
                  <a:ext cx="202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278846B9-5B15-4597-81A9-B6DD7763161F}"/>
                    </a:ext>
                  </a:extLst>
                </p14:cNvPr>
                <p14:cNvContentPartPr/>
                <p14:nvPr/>
              </p14:nvContentPartPr>
              <p14:xfrm>
                <a:off x="3408821" y="16592"/>
                <a:ext cx="35640" cy="720"/>
              </p14:xfrm>
            </p:contentPart>
          </mc:Choice>
          <mc:Fallback>
            <p:pic>
              <p:nvPicPr>
                <p:cNvPr id="19" name="Freihand 18">
                  <a:extLst>
                    <a:ext uri="{FF2B5EF4-FFF2-40B4-BE49-F238E27FC236}">
                      <a16:creationId xmlns:a16="http://schemas.microsoft.com/office/drawing/2014/main" id="{278846B9-5B15-4597-81A9-B6DD7763161F}"/>
                    </a:ext>
                  </a:extLst>
                </p:cNvPr>
                <p:cNvPicPr/>
                <p:nvPr/>
              </p:nvPicPr>
              <p:blipFill>
                <a:blip r:embed="rId27"/>
                <a:stretch>
                  <a:fillRect/>
                </a:stretch>
              </p:blipFill>
              <p:spPr>
                <a:xfrm>
                  <a:off x="3404501" y="12272"/>
                  <a:ext cx="442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76992624-246C-4A5A-A6A6-50A8A450675C}"/>
                    </a:ext>
                  </a:extLst>
                </p14:cNvPr>
                <p14:cNvContentPartPr/>
                <p14:nvPr/>
              </p14:nvContentPartPr>
              <p14:xfrm>
                <a:off x="3476501" y="48632"/>
                <a:ext cx="67320" cy="14760"/>
              </p14:xfrm>
            </p:contentPart>
          </mc:Choice>
          <mc:Fallback>
            <p:pic>
              <p:nvPicPr>
                <p:cNvPr id="20" name="Freihand 19">
                  <a:extLst>
                    <a:ext uri="{FF2B5EF4-FFF2-40B4-BE49-F238E27FC236}">
                      <a16:creationId xmlns:a16="http://schemas.microsoft.com/office/drawing/2014/main" id="{76992624-246C-4A5A-A6A6-50A8A450675C}"/>
                    </a:ext>
                  </a:extLst>
                </p:cNvPr>
                <p:cNvPicPr/>
                <p:nvPr/>
              </p:nvPicPr>
              <p:blipFill>
                <a:blip r:embed="rId29"/>
                <a:stretch>
                  <a:fillRect/>
                </a:stretch>
              </p:blipFill>
              <p:spPr>
                <a:xfrm>
                  <a:off x="3472181" y="44312"/>
                  <a:ext cx="75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800C2C11-2C76-43DD-8B45-A2B9FDF974D0}"/>
                    </a:ext>
                  </a:extLst>
                </p14:cNvPr>
                <p14:cNvContentPartPr/>
                <p14:nvPr/>
              </p14:nvContentPartPr>
              <p14:xfrm>
                <a:off x="3665501" y="48632"/>
                <a:ext cx="29880" cy="56520"/>
              </p14:xfrm>
            </p:contentPart>
          </mc:Choice>
          <mc:Fallback>
            <p:pic>
              <p:nvPicPr>
                <p:cNvPr id="21" name="Freihand 20">
                  <a:extLst>
                    <a:ext uri="{FF2B5EF4-FFF2-40B4-BE49-F238E27FC236}">
                      <a16:creationId xmlns:a16="http://schemas.microsoft.com/office/drawing/2014/main" id="{800C2C11-2C76-43DD-8B45-A2B9FDF974D0}"/>
                    </a:ext>
                  </a:extLst>
                </p:cNvPr>
                <p:cNvPicPr/>
                <p:nvPr/>
              </p:nvPicPr>
              <p:blipFill>
                <a:blip r:embed="rId31"/>
                <a:stretch>
                  <a:fillRect/>
                </a:stretch>
              </p:blipFill>
              <p:spPr>
                <a:xfrm>
                  <a:off x="3661181" y="44312"/>
                  <a:ext cx="38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0544A307-4763-46D3-B009-6F04B326C990}"/>
                    </a:ext>
                  </a:extLst>
                </p14:cNvPr>
                <p14:cNvContentPartPr/>
                <p14:nvPr/>
              </p14:nvContentPartPr>
              <p14:xfrm>
                <a:off x="3667301" y="1832"/>
                <a:ext cx="24840" cy="7200"/>
              </p14:xfrm>
            </p:contentPart>
          </mc:Choice>
          <mc:Fallback>
            <p:pic>
              <p:nvPicPr>
                <p:cNvPr id="22" name="Freihand 21">
                  <a:extLst>
                    <a:ext uri="{FF2B5EF4-FFF2-40B4-BE49-F238E27FC236}">
                      <a16:creationId xmlns:a16="http://schemas.microsoft.com/office/drawing/2014/main" id="{0544A307-4763-46D3-B009-6F04B326C990}"/>
                    </a:ext>
                  </a:extLst>
                </p:cNvPr>
                <p:cNvPicPr/>
                <p:nvPr/>
              </p:nvPicPr>
              <p:blipFill>
                <a:blip r:embed="rId33"/>
                <a:stretch>
                  <a:fillRect/>
                </a:stretch>
              </p:blipFill>
              <p:spPr>
                <a:xfrm>
                  <a:off x="3662981" y="-2488"/>
                  <a:ext cx="33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C7D0FE48-D380-456F-A899-8B861946EB6D}"/>
                    </a:ext>
                  </a:extLst>
                </p14:cNvPr>
                <p14:cNvContentPartPr/>
                <p14:nvPr/>
              </p14:nvContentPartPr>
              <p14:xfrm>
                <a:off x="3718061" y="7592"/>
                <a:ext cx="48600" cy="41760"/>
              </p14:xfrm>
            </p:contentPart>
          </mc:Choice>
          <mc:Fallback>
            <p:pic>
              <p:nvPicPr>
                <p:cNvPr id="23" name="Freihand 22">
                  <a:extLst>
                    <a:ext uri="{FF2B5EF4-FFF2-40B4-BE49-F238E27FC236}">
                      <a16:creationId xmlns:a16="http://schemas.microsoft.com/office/drawing/2014/main" id="{C7D0FE48-D380-456F-A899-8B861946EB6D}"/>
                    </a:ext>
                  </a:extLst>
                </p:cNvPr>
                <p:cNvPicPr/>
                <p:nvPr/>
              </p:nvPicPr>
              <p:blipFill>
                <a:blip r:embed="rId35"/>
                <a:stretch>
                  <a:fillRect/>
                </a:stretch>
              </p:blipFill>
              <p:spPr>
                <a:xfrm>
                  <a:off x="3713741" y="3272"/>
                  <a:ext cx="572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7A48E87F-D6CF-4224-A7EB-38291D161B98}"/>
                    </a:ext>
                  </a:extLst>
                </p14:cNvPr>
                <p14:cNvContentPartPr/>
                <p14:nvPr/>
              </p14:nvContentPartPr>
              <p14:xfrm>
                <a:off x="3786821" y="39632"/>
                <a:ext cx="47160" cy="2520"/>
              </p14:xfrm>
            </p:contentPart>
          </mc:Choice>
          <mc:Fallback>
            <p:pic>
              <p:nvPicPr>
                <p:cNvPr id="24" name="Freihand 23">
                  <a:extLst>
                    <a:ext uri="{FF2B5EF4-FFF2-40B4-BE49-F238E27FC236}">
                      <a16:creationId xmlns:a16="http://schemas.microsoft.com/office/drawing/2014/main" id="{7A48E87F-D6CF-4224-A7EB-38291D161B98}"/>
                    </a:ext>
                  </a:extLst>
                </p:cNvPr>
                <p:cNvPicPr/>
                <p:nvPr/>
              </p:nvPicPr>
              <p:blipFill>
                <a:blip r:embed="rId37"/>
                <a:stretch>
                  <a:fillRect/>
                </a:stretch>
              </p:blipFill>
              <p:spPr>
                <a:xfrm>
                  <a:off x="3782501" y="35312"/>
                  <a:ext cx="55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0BF1D535-0474-4299-A7D7-874372325AB2}"/>
                    </a:ext>
                  </a:extLst>
                </p14:cNvPr>
                <p14:cNvContentPartPr/>
                <p14:nvPr/>
              </p14:nvContentPartPr>
              <p14:xfrm>
                <a:off x="3780341" y="59432"/>
                <a:ext cx="69840" cy="12960"/>
              </p14:xfrm>
            </p:contentPart>
          </mc:Choice>
          <mc:Fallback>
            <p:pic>
              <p:nvPicPr>
                <p:cNvPr id="25" name="Freihand 24">
                  <a:extLst>
                    <a:ext uri="{FF2B5EF4-FFF2-40B4-BE49-F238E27FC236}">
                      <a16:creationId xmlns:a16="http://schemas.microsoft.com/office/drawing/2014/main" id="{0BF1D535-0474-4299-A7D7-874372325AB2}"/>
                    </a:ext>
                  </a:extLst>
                </p:cNvPr>
                <p:cNvPicPr/>
                <p:nvPr/>
              </p:nvPicPr>
              <p:blipFill>
                <a:blip r:embed="rId39"/>
                <a:stretch>
                  <a:fillRect/>
                </a:stretch>
              </p:blipFill>
              <p:spPr>
                <a:xfrm>
                  <a:off x="3776021" y="55112"/>
                  <a:ext cx="78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057F6587-DFA1-46F4-B64D-F2BE7DDFC8F4}"/>
                    </a:ext>
                  </a:extLst>
                </p14:cNvPr>
                <p14:cNvContentPartPr/>
                <p14:nvPr/>
              </p14:nvContentPartPr>
              <p14:xfrm>
                <a:off x="3884741" y="17312"/>
                <a:ext cx="63360" cy="75240"/>
              </p14:xfrm>
            </p:contentPart>
          </mc:Choice>
          <mc:Fallback>
            <p:pic>
              <p:nvPicPr>
                <p:cNvPr id="26" name="Freihand 25">
                  <a:extLst>
                    <a:ext uri="{FF2B5EF4-FFF2-40B4-BE49-F238E27FC236}">
                      <a16:creationId xmlns:a16="http://schemas.microsoft.com/office/drawing/2014/main" id="{057F6587-DFA1-46F4-B64D-F2BE7DDFC8F4}"/>
                    </a:ext>
                  </a:extLst>
                </p:cNvPr>
                <p:cNvPicPr/>
                <p:nvPr/>
              </p:nvPicPr>
              <p:blipFill>
                <a:blip r:embed="rId41"/>
                <a:stretch>
                  <a:fillRect/>
                </a:stretch>
              </p:blipFill>
              <p:spPr>
                <a:xfrm>
                  <a:off x="3880421" y="12992"/>
                  <a:ext cx="720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17524F73-E076-45A2-9F8B-7824A3433EF0}"/>
                    </a:ext>
                  </a:extLst>
                </p14:cNvPr>
                <p14:cNvContentPartPr/>
                <p14:nvPr/>
              </p14:nvContentPartPr>
              <p14:xfrm>
                <a:off x="3976541" y="24512"/>
                <a:ext cx="49320" cy="72360"/>
              </p14:xfrm>
            </p:contentPart>
          </mc:Choice>
          <mc:Fallback>
            <p:pic>
              <p:nvPicPr>
                <p:cNvPr id="27" name="Freihand 26">
                  <a:extLst>
                    <a:ext uri="{FF2B5EF4-FFF2-40B4-BE49-F238E27FC236}">
                      <a16:creationId xmlns:a16="http://schemas.microsoft.com/office/drawing/2014/main" id="{17524F73-E076-45A2-9F8B-7824A3433EF0}"/>
                    </a:ext>
                  </a:extLst>
                </p:cNvPr>
                <p:cNvPicPr/>
                <p:nvPr/>
              </p:nvPicPr>
              <p:blipFill>
                <a:blip r:embed="rId43"/>
                <a:stretch>
                  <a:fillRect/>
                </a:stretch>
              </p:blipFill>
              <p:spPr>
                <a:xfrm>
                  <a:off x="3972221" y="20192"/>
                  <a:ext cx="57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89577D78-37EE-4C36-AEB5-784BDF552E54}"/>
                    </a:ext>
                  </a:extLst>
                </p14:cNvPr>
                <p14:cNvContentPartPr/>
                <p14:nvPr/>
              </p14:nvContentPartPr>
              <p14:xfrm>
                <a:off x="3959261" y="5072"/>
                <a:ext cx="52200" cy="38520"/>
              </p14:xfrm>
            </p:contentPart>
          </mc:Choice>
          <mc:Fallback>
            <p:pic>
              <p:nvPicPr>
                <p:cNvPr id="28" name="Freihand 27">
                  <a:extLst>
                    <a:ext uri="{FF2B5EF4-FFF2-40B4-BE49-F238E27FC236}">
                      <a16:creationId xmlns:a16="http://schemas.microsoft.com/office/drawing/2014/main" id="{89577D78-37EE-4C36-AEB5-784BDF552E54}"/>
                    </a:ext>
                  </a:extLst>
                </p:cNvPr>
                <p:cNvPicPr/>
                <p:nvPr/>
              </p:nvPicPr>
              <p:blipFill>
                <a:blip r:embed="rId45"/>
                <a:stretch>
                  <a:fillRect/>
                </a:stretch>
              </p:blipFill>
              <p:spPr>
                <a:xfrm>
                  <a:off x="3954941" y="752"/>
                  <a:ext cx="60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93187A48-1BA2-4F26-B424-DDB4C5FAF402}"/>
                    </a:ext>
                  </a:extLst>
                </p14:cNvPr>
                <p14:cNvContentPartPr/>
                <p14:nvPr/>
              </p14:nvContentPartPr>
              <p14:xfrm>
                <a:off x="4019021" y="58352"/>
                <a:ext cx="41760" cy="34200"/>
              </p14:xfrm>
            </p:contentPart>
          </mc:Choice>
          <mc:Fallback>
            <p:pic>
              <p:nvPicPr>
                <p:cNvPr id="29" name="Freihand 28">
                  <a:extLst>
                    <a:ext uri="{FF2B5EF4-FFF2-40B4-BE49-F238E27FC236}">
                      <a16:creationId xmlns:a16="http://schemas.microsoft.com/office/drawing/2014/main" id="{93187A48-1BA2-4F26-B424-DDB4C5FAF402}"/>
                    </a:ext>
                  </a:extLst>
                </p:cNvPr>
                <p:cNvPicPr/>
                <p:nvPr/>
              </p:nvPicPr>
              <p:blipFill>
                <a:blip r:embed="rId47"/>
                <a:stretch>
                  <a:fillRect/>
                </a:stretch>
              </p:blipFill>
              <p:spPr>
                <a:xfrm>
                  <a:off x="4014701" y="54032"/>
                  <a:ext cx="50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658D9642-E4F5-476D-B9BE-CF7F4C34678B}"/>
                    </a:ext>
                  </a:extLst>
                </p14:cNvPr>
                <p14:cNvContentPartPr/>
                <p14:nvPr/>
              </p14:nvContentPartPr>
              <p14:xfrm>
                <a:off x="4158701" y="47912"/>
                <a:ext cx="74520" cy="90360"/>
              </p14:xfrm>
            </p:contentPart>
          </mc:Choice>
          <mc:Fallback>
            <p:pic>
              <p:nvPicPr>
                <p:cNvPr id="32" name="Freihand 31">
                  <a:extLst>
                    <a:ext uri="{FF2B5EF4-FFF2-40B4-BE49-F238E27FC236}">
                      <a16:creationId xmlns:a16="http://schemas.microsoft.com/office/drawing/2014/main" id="{658D9642-E4F5-476D-B9BE-CF7F4C34678B}"/>
                    </a:ext>
                  </a:extLst>
                </p:cNvPr>
                <p:cNvPicPr/>
                <p:nvPr/>
              </p:nvPicPr>
              <p:blipFill>
                <a:blip r:embed="rId49"/>
                <a:stretch>
                  <a:fillRect/>
                </a:stretch>
              </p:blipFill>
              <p:spPr>
                <a:xfrm>
                  <a:off x="4154381" y="43592"/>
                  <a:ext cx="83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E07B98B7-3BC8-40E2-9798-35444A7D535F}"/>
                    </a:ext>
                  </a:extLst>
                </p14:cNvPr>
                <p14:cNvContentPartPr/>
                <p14:nvPr/>
              </p14:nvContentPartPr>
              <p14:xfrm>
                <a:off x="4257341" y="1472"/>
                <a:ext cx="52920" cy="47160"/>
              </p14:xfrm>
            </p:contentPart>
          </mc:Choice>
          <mc:Fallback>
            <p:pic>
              <p:nvPicPr>
                <p:cNvPr id="33" name="Freihand 32">
                  <a:extLst>
                    <a:ext uri="{FF2B5EF4-FFF2-40B4-BE49-F238E27FC236}">
                      <a16:creationId xmlns:a16="http://schemas.microsoft.com/office/drawing/2014/main" id="{E07B98B7-3BC8-40E2-9798-35444A7D535F}"/>
                    </a:ext>
                  </a:extLst>
                </p:cNvPr>
                <p:cNvPicPr/>
                <p:nvPr/>
              </p:nvPicPr>
              <p:blipFill>
                <a:blip r:embed="rId51"/>
                <a:stretch>
                  <a:fillRect/>
                </a:stretch>
              </p:blipFill>
              <p:spPr>
                <a:xfrm>
                  <a:off x="4253021" y="-2848"/>
                  <a:ext cx="615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940B6BF9-A382-44AB-9A0E-8C53C77B5C56}"/>
                    </a:ext>
                  </a:extLst>
                </p14:cNvPr>
                <p14:cNvContentPartPr/>
                <p14:nvPr/>
              </p14:nvContentPartPr>
              <p14:xfrm>
                <a:off x="4348061" y="40712"/>
                <a:ext cx="37800" cy="8640"/>
              </p14:xfrm>
            </p:contentPart>
          </mc:Choice>
          <mc:Fallback>
            <p:pic>
              <p:nvPicPr>
                <p:cNvPr id="34" name="Freihand 33">
                  <a:extLst>
                    <a:ext uri="{FF2B5EF4-FFF2-40B4-BE49-F238E27FC236}">
                      <a16:creationId xmlns:a16="http://schemas.microsoft.com/office/drawing/2014/main" id="{940B6BF9-A382-44AB-9A0E-8C53C77B5C56}"/>
                    </a:ext>
                  </a:extLst>
                </p:cNvPr>
                <p:cNvPicPr/>
                <p:nvPr/>
              </p:nvPicPr>
              <p:blipFill>
                <a:blip r:embed="rId53"/>
                <a:stretch>
                  <a:fillRect/>
                </a:stretch>
              </p:blipFill>
              <p:spPr>
                <a:xfrm>
                  <a:off x="4343741" y="36392"/>
                  <a:ext cx="464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9501E580-0E74-4EDE-93A8-244B279FB43A}"/>
                    </a:ext>
                  </a:extLst>
                </p14:cNvPr>
                <p14:cNvContentPartPr/>
                <p14:nvPr/>
              </p14:nvContentPartPr>
              <p14:xfrm>
                <a:off x="4336541" y="63032"/>
                <a:ext cx="64800" cy="9000"/>
              </p14:xfrm>
            </p:contentPart>
          </mc:Choice>
          <mc:Fallback>
            <p:pic>
              <p:nvPicPr>
                <p:cNvPr id="35" name="Freihand 34">
                  <a:extLst>
                    <a:ext uri="{FF2B5EF4-FFF2-40B4-BE49-F238E27FC236}">
                      <a16:creationId xmlns:a16="http://schemas.microsoft.com/office/drawing/2014/main" id="{9501E580-0E74-4EDE-93A8-244B279FB43A}"/>
                    </a:ext>
                  </a:extLst>
                </p:cNvPr>
                <p:cNvPicPr/>
                <p:nvPr/>
              </p:nvPicPr>
              <p:blipFill>
                <a:blip r:embed="rId55"/>
                <a:stretch>
                  <a:fillRect/>
                </a:stretch>
              </p:blipFill>
              <p:spPr>
                <a:xfrm>
                  <a:off x="4332221" y="58712"/>
                  <a:ext cx="73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CAEACE26-0DC3-4660-88FE-DE0560FDC841}"/>
                    </a:ext>
                  </a:extLst>
                </p14:cNvPr>
                <p14:cNvContentPartPr/>
                <p14:nvPr/>
              </p14:nvContentPartPr>
              <p14:xfrm>
                <a:off x="4446341" y="6872"/>
                <a:ext cx="47880" cy="85680"/>
              </p14:xfrm>
            </p:contentPart>
          </mc:Choice>
          <mc:Fallback>
            <p:pic>
              <p:nvPicPr>
                <p:cNvPr id="36" name="Freihand 35">
                  <a:extLst>
                    <a:ext uri="{FF2B5EF4-FFF2-40B4-BE49-F238E27FC236}">
                      <a16:creationId xmlns:a16="http://schemas.microsoft.com/office/drawing/2014/main" id="{CAEACE26-0DC3-4660-88FE-DE0560FDC841}"/>
                    </a:ext>
                  </a:extLst>
                </p:cNvPr>
                <p:cNvPicPr/>
                <p:nvPr/>
              </p:nvPicPr>
              <p:blipFill>
                <a:blip r:embed="rId57"/>
                <a:stretch>
                  <a:fillRect/>
                </a:stretch>
              </p:blipFill>
              <p:spPr>
                <a:xfrm>
                  <a:off x="4442021" y="2552"/>
                  <a:ext cx="56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FBA9A09C-3AB1-411D-93F7-1B9D065AF5E0}"/>
                    </a:ext>
                  </a:extLst>
                </p14:cNvPr>
                <p14:cNvContentPartPr/>
                <p14:nvPr/>
              </p14:nvContentPartPr>
              <p14:xfrm>
                <a:off x="4514381" y="18752"/>
                <a:ext cx="60120" cy="64080"/>
              </p14:xfrm>
            </p:contentPart>
          </mc:Choice>
          <mc:Fallback>
            <p:pic>
              <p:nvPicPr>
                <p:cNvPr id="37" name="Freihand 36">
                  <a:extLst>
                    <a:ext uri="{FF2B5EF4-FFF2-40B4-BE49-F238E27FC236}">
                      <a16:creationId xmlns:a16="http://schemas.microsoft.com/office/drawing/2014/main" id="{FBA9A09C-3AB1-411D-93F7-1B9D065AF5E0}"/>
                    </a:ext>
                  </a:extLst>
                </p:cNvPr>
                <p:cNvPicPr/>
                <p:nvPr/>
              </p:nvPicPr>
              <p:blipFill>
                <a:blip r:embed="rId59"/>
                <a:stretch>
                  <a:fillRect/>
                </a:stretch>
              </p:blipFill>
              <p:spPr>
                <a:xfrm>
                  <a:off x="4510061" y="14432"/>
                  <a:ext cx="68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B6E856C8-F327-484A-ABD2-D8870021C353}"/>
                    </a:ext>
                  </a:extLst>
                </p14:cNvPr>
                <p14:cNvContentPartPr/>
                <p14:nvPr/>
              </p14:nvContentPartPr>
              <p14:xfrm>
                <a:off x="4597901" y="7592"/>
                <a:ext cx="110160" cy="95040"/>
              </p14:xfrm>
            </p:contentPart>
          </mc:Choice>
          <mc:Fallback>
            <p:pic>
              <p:nvPicPr>
                <p:cNvPr id="38" name="Freihand 37">
                  <a:extLst>
                    <a:ext uri="{FF2B5EF4-FFF2-40B4-BE49-F238E27FC236}">
                      <a16:creationId xmlns:a16="http://schemas.microsoft.com/office/drawing/2014/main" id="{B6E856C8-F327-484A-ABD2-D8870021C353}"/>
                    </a:ext>
                  </a:extLst>
                </p:cNvPr>
                <p:cNvPicPr/>
                <p:nvPr/>
              </p:nvPicPr>
              <p:blipFill>
                <a:blip r:embed="rId61"/>
                <a:stretch>
                  <a:fillRect/>
                </a:stretch>
              </p:blipFill>
              <p:spPr>
                <a:xfrm>
                  <a:off x="4593581" y="3272"/>
                  <a:ext cx="118800" cy="10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D7BE3846-C1E1-4592-BBC1-B91160DC4B81}"/>
                  </a:ext>
                </a:extLst>
              </p14:cNvPr>
              <p14:cNvContentPartPr/>
              <p14:nvPr/>
            </p14:nvContentPartPr>
            <p14:xfrm>
              <a:off x="28061" y="1135832"/>
              <a:ext cx="606960" cy="33840"/>
            </p14:xfrm>
          </p:contentPart>
        </mc:Choice>
        <mc:Fallback>
          <p:pic>
            <p:nvPicPr>
              <p:cNvPr id="40" name="Freihand 39">
                <a:extLst>
                  <a:ext uri="{FF2B5EF4-FFF2-40B4-BE49-F238E27FC236}">
                    <a16:creationId xmlns:a16="http://schemas.microsoft.com/office/drawing/2014/main" id="{D7BE3846-C1E1-4592-BBC1-B91160DC4B81}"/>
                  </a:ext>
                </a:extLst>
              </p:cNvPr>
              <p:cNvPicPr/>
              <p:nvPr/>
            </p:nvPicPr>
            <p:blipFill>
              <a:blip r:embed="rId63"/>
              <a:stretch>
                <a:fillRect/>
              </a:stretch>
            </p:blipFill>
            <p:spPr>
              <a:xfrm>
                <a:off x="23741" y="1131512"/>
                <a:ext cx="615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4D8DAA34-17AE-48F3-812A-F951C2ACC7A2}"/>
                  </a:ext>
                </a:extLst>
              </p14:cNvPr>
              <p14:cNvContentPartPr/>
              <p14:nvPr/>
            </p14:nvContentPartPr>
            <p14:xfrm>
              <a:off x="1258901" y="2805152"/>
              <a:ext cx="769680" cy="33840"/>
            </p14:xfrm>
          </p:contentPart>
        </mc:Choice>
        <mc:Fallback>
          <p:pic>
            <p:nvPicPr>
              <p:cNvPr id="41" name="Freihand 40">
                <a:extLst>
                  <a:ext uri="{FF2B5EF4-FFF2-40B4-BE49-F238E27FC236}">
                    <a16:creationId xmlns:a16="http://schemas.microsoft.com/office/drawing/2014/main" id="{4D8DAA34-17AE-48F3-812A-F951C2ACC7A2}"/>
                  </a:ext>
                </a:extLst>
              </p:cNvPr>
              <p:cNvPicPr/>
              <p:nvPr/>
            </p:nvPicPr>
            <p:blipFill>
              <a:blip r:embed="rId65"/>
              <a:stretch>
                <a:fillRect/>
              </a:stretch>
            </p:blipFill>
            <p:spPr>
              <a:xfrm>
                <a:off x="1254581" y="2800832"/>
                <a:ext cx="7783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9B959B75-D86B-4422-A719-DCC1336724BA}"/>
                  </a:ext>
                </a:extLst>
              </p14:cNvPr>
              <p14:cNvContentPartPr/>
              <p14:nvPr/>
            </p14:nvContentPartPr>
            <p14:xfrm>
              <a:off x="3115781" y="3234992"/>
              <a:ext cx="1371240" cy="87120"/>
            </p14:xfrm>
          </p:contentPart>
        </mc:Choice>
        <mc:Fallback>
          <p:pic>
            <p:nvPicPr>
              <p:cNvPr id="42" name="Freihand 41">
                <a:extLst>
                  <a:ext uri="{FF2B5EF4-FFF2-40B4-BE49-F238E27FC236}">
                    <a16:creationId xmlns:a16="http://schemas.microsoft.com/office/drawing/2014/main" id="{9B959B75-D86B-4422-A719-DCC1336724BA}"/>
                  </a:ext>
                </a:extLst>
              </p:cNvPr>
              <p:cNvPicPr/>
              <p:nvPr/>
            </p:nvPicPr>
            <p:blipFill>
              <a:blip r:embed="rId67"/>
              <a:stretch>
                <a:fillRect/>
              </a:stretch>
            </p:blipFill>
            <p:spPr>
              <a:xfrm>
                <a:off x="3111461" y="3230672"/>
                <a:ext cx="1379880" cy="95760"/>
              </a:xfrm>
              <a:prstGeom prst="rect">
                <a:avLst/>
              </a:prstGeom>
            </p:spPr>
          </p:pic>
        </mc:Fallback>
      </mc:AlternateContent>
      <p:grpSp>
        <p:nvGrpSpPr>
          <p:cNvPr id="43" name="Gruppieren 42">
            <a:extLst>
              <a:ext uri="{FF2B5EF4-FFF2-40B4-BE49-F238E27FC236}">
                <a16:creationId xmlns:a16="http://schemas.microsoft.com/office/drawing/2014/main" id="{24AEF2A3-0981-48D0-9A3C-DC49F9BA2870}"/>
              </a:ext>
            </a:extLst>
          </p:cNvPr>
          <p:cNvGrpSpPr/>
          <p:nvPr/>
        </p:nvGrpSpPr>
        <p:grpSpPr>
          <a:xfrm>
            <a:off x="4011259" y="353552"/>
            <a:ext cx="8156160" cy="3605040"/>
            <a:chOff x="4011259" y="353552"/>
            <a:chExt cx="8156160" cy="3605040"/>
          </a:xfrm>
        </p:grpSpPr>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93ADF3EC-6221-4CA5-BA59-B2D6265FCCF2}"/>
                    </a:ext>
                  </a:extLst>
                </p14:cNvPr>
                <p14:cNvContentPartPr/>
                <p14:nvPr/>
              </p14:nvContentPartPr>
              <p14:xfrm>
                <a:off x="4553059" y="793112"/>
                <a:ext cx="161640" cy="173880"/>
              </p14:xfrm>
            </p:contentPart>
          </mc:Choice>
          <mc:Fallback>
            <p:pic>
              <p:nvPicPr>
                <p:cNvPr id="44" name="Freihand 43">
                  <a:extLst>
                    <a:ext uri="{FF2B5EF4-FFF2-40B4-BE49-F238E27FC236}">
                      <a16:creationId xmlns:a16="http://schemas.microsoft.com/office/drawing/2014/main" id="{93ADF3EC-6221-4CA5-BA59-B2D6265FCCF2}"/>
                    </a:ext>
                  </a:extLst>
                </p:cNvPr>
                <p:cNvPicPr/>
                <p:nvPr/>
              </p:nvPicPr>
              <p:blipFill>
                <a:blip r:embed="rId69"/>
                <a:stretch>
                  <a:fillRect/>
                </a:stretch>
              </p:blipFill>
              <p:spPr>
                <a:xfrm>
                  <a:off x="4548739" y="788792"/>
                  <a:ext cx="170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980E56D4-77C3-4FC9-ADCF-AE1E1D8F79CD}"/>
                    </a:ext>
                  </a:extLst>
                </p14:cNvPr>
                <p14:cNvContentPartPr/>
                <p14:nvPr/>
              </p14:nvContentPartPr>
              <p14:xfrm>
                <a:off x="4890379" y="794552"/>
                <a:ext cx="153360" cy="16920"/>
              </p14:xfrm>
            </p:contentPart>
          </mc:Choice>
          <mc:Fallback>
            <p:pic>
              <p:nvPicPr>
                <p:cNvPr id="45" name="Freihand 44">
                  <a:extLst>
                    <a:ext uri="{FF2B5EF4-FFF2-40B4-BE49-F238E27FC236}">
                      <a16:creationId xmlns:a16="http://schemas.microsoft.com/office/drawing/2014/main" id="{980E56D4-77C3-4FC9-ADCF-AE1E1D8F79CD}"/>
                    </a:ext>
                  </a:extLst>
                </p:cNvPr>
                <p:cNvPicPr/>
                <p:nvPr/>
              </p:nvPicPr>
              <p:blipFill>
                <a:blip r:embed="rId71"/>
                <a:stretch>
                  <a:fillRect/>
                </a:stretch>
              </p:blipFill>
              <p:spPr>
                <a:xfrm>
                  <a:off x="4886059" y="790232"/>
                  <a:ext cx="162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23FC3F97-676E-4EB8-9420-901674112EBC}"/>
                    </a:ext>
                  </a:extLst>
                </p14:cNvPr>
                <p14:cNvContentPartPr/>
                <p14:nvPr/>
              </p14:nvContentPartPr>
              <p14:xfrm>
                <a:off x="4899379" y="856112"/>
                <a:ext cx="190440" cy="21960"/>
              </p14:xfrm>
            </p:contentPart>
          </mc:Choice>
          <mc:Fallback>
            <p:pic>
              <p:nvPicPr>
                <p:cNvPr id="46" name="Freihand 45">
                  <a:extLst>
                    <a:ext uri="{FF2B5EF4-FFF2-40B4-BE49-F238E27FC236}">
                      <a16:creationId xmlns:a16="http://schemas.microsoft.com/office/drawing/2014/main" id="{23FC3F97-676E-4EB8-9420-901674112EBC}"/>
                    </a:ext>
                  </a:extLst>
                </p:cNvPr>
                <p:cNvPicPr/>
                <p:nvPr/>
              </p:nvPicPr>
              <p:blipFill>
                <a:blip r:embed="rId73"/>
                <a:stretch>
                  <a:fillRect/>
                </a:stretch>
              </p:blipFill>
              <p:spPr>
                <a:xfrm>
                  <a:off x="4895059" y="851792"/>
                  <a:ext cx="199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C0308C21-17D8-4D88-9FDE-D8739170A2A7}"/>
                    </a:ext>
                  </a:extLst>
                </p14:cNvPr>
                <p14:cNvContentPartPr/>
                <p14:nvPr/>
              </p14:nvContentPartPr>
              <p14:xfrm>
                <a:off x="5161459" y="777632"/>
                <a:ext cx="111960" cy="138960"/>
              </p14:xfrm>
            </p:contentPart>
          </mc:Choice>
          <mc:Fallback>
            <p:pic>
              <p:nvPicPr>
                <p:cNvPr id="47" name="Freihand 46">
                  <a:extLst>
                    <a:ext uri="{FF2B5EF4-FFF2-40B4-BE49-F238E27FC236}">
                      <a16:creationId xmlns:a16="http://schemas.microsoft.com/office/drawing/2014/main" id="{C0308C21-17D8-4D88-9FDE-D8739170A2A7}"/>
                    </a:ext>
                  </a:extLst>
                </p:cNvPr>
                <p:cNvPicPr/>
                <p:nvPr/>
              </p:nvPicPr>
              <p:blipFill>
                <a:blip r:embed="rId75"/>
                <a:stretch>
                  <a:fillRect/>
                </a:stretch>
              </p:blipFill>
              <p:spPr>
                <a:xfrm>
                  <a:off x="5157139" y="773312"/>
                  <a:ext cx="120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62497F9F-9AAF-4FFE-9A3F-23DC1717A025}"/>
                    </a:ext>
                  </a:extLst>
                </p14:cNvPr>
                <p14:cNvContentPartPr/>
                <p14:nvPr/>
              </p14:nvContentPartPr>
              <p14:xfrm>
                <a:off x="5395819" y="714272"/>
                <a:ext cx="10800" cy="63720"/>
              </p14:xfrm>
            </p:contentPart>
          </mc:Choice>
          <mc:Fallback>
            <p:pic>
              <p:nvPicPr>
                <p:cNvPr id="48" name="Freihand 47">
                  <a:extLst>
                    <a:ext uri="{FF2B5EF4-FFF2-40B4-BE49-F238E27FC236}">
                      <a16:creationId xmlns:a16="http://schemas.microsoft.com/office/drawing/2014/main" id="{62497F9F-9AAF-4FFE-9A3F-23DC1717A025}"/>
                    </a:ext>
                  </a:extLst>
                </p:cNvPr>
                <p:cNvPicPr/>
                <p:nvPr/>
              </p:nvPicPr>
              <p:blipFill>
                <a:blip r:embed="rId77"/>
                <a:stretch>
                  <a:fillRect/>
                </a:stretch>
              </p:blipFill>
              <p:spPr>
                <a:xfrm>
                  <a:off x="5391499" y="709952"/>
                  <a:ext cx="19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B30E965B-E4BC-4871-8EE1-6D166D92C5B6}"/>
                    </a:ext>
                  </a:extLst>
                </p14:cNvPr>
                <p14:cNvContentPartPr/>
                <p14:nvPr/>
              </p14:nvContentPartPr>
              <p14:xfrm>
                <a:off x="5327419" y="672872"/>
                <a:ext cx="149400" cy="127080"/>
              </p14:xfrm>
            </p:contentPart>
          </mc:Choice>
          <mc:Fallback>
            <p:pic>
              <p:nvPicPr>
                <p:cNvPr id="49" name="Freihand 48">
                  <a:extLst>
                    <a:ext uri="{FF2B5EF4-FFF2-40B4-BE49-F238E27FC236}">
                      <a16:creationId xmlns:a16="http://schemas.microsoft.com/office/drawing/2014/main" id="{B30E965B-E4BC-4871-8EE1-6D166D92C5B6}"/>
                    </a:ext>
                  </a:extLst>
                </p:cNvPr>
                <p:cNvPicPr/>
                <p:nvPr/>
              </p:nvPicPr>
              <p:blipFill>
                <a:blip r:embed="rId79"/>
                <a:stretch>
                  <a:fillRect/>
                </a:stretch>
              </p:blipFill>
              <p:spPr>
                <a:xfrm>
                  <a:off x="5323099" y="668552"/>
                  <a:ext cx="158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617C7766-B1CC-4A91-B71A-3FA6CE342302}"/>
                    </a:ext>
                  </a:extLst>
                </p14:cNvPr>
                <p14:cNvContentPartPr/>
                <p14:nvPr/>
              </p14:nvContentPartPr>
              <p14:xfrm>
                <a:off x="5702179" y="780512"/>
                <a:ext cx="190440" cy="13320"/>
              </p14:xfrm>
            </p:contentPart>
          </mc:Choice>
          <mc:Fallback>
            <p:pic>
              <p:nvPicPr>
                <p:cNvPr id="50" name="Freihand 49">
                  <a:extLst>
                    <a:ext uri="{FF2B5EF4-FFF2-40B4-BE49-F238E27FC236}">
                      <a16:creationId xmlns:a16="http://schemas.microsoft.com/office/drawing/2014/main" id="{617C7766-B1CC-4A91-B71A-3FA6CE342302}"/>
                    </a:ext>
                  </a:extLst>
                </p:cNvPr>
                <p:cNvPicPr/>
                <p:nvPr/>
              </p:nvPicPr>
              <p:blipFill>
                <a:blip r:embed="rId81"/>
                <a:stretch>
                  <a:fillRect/>
                </a:stretch>
              </p:blipFill>
              <p:spPr>
                <a:xfrm>
                  <a:off x="5697859" y="776192"/>
                  <a:ext cx="199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F162FB4C-740E-4358-B785-164BFF4B091F}"/>
                    </a:ext>
                  </a:extLst>
                </p14:cNvPr>
                <p14:cNvContentPartPr/>
                <p14:nvPr/>
              </p14:nvContentPartPr>
              <p14:xfrm>
                <a:off x="5711899" y="843152"/>
                <a:ext cx="182160" cy="13320"/>
              </p14:xfrm>
            </p:contentPart>
          </mc:Choice>
          <mc:Fallback>
            <p:pic>
              <p:nvPicPr>
                <p:cNvPr id="51" name="Freihand 50">
                  <a:extLst>
                    <a:ext uri="{FF2B5EF4-FFF2-40B4-BE49-F238E27FC236}">
                      <a16:creationId xmlns:a16="http://schemas.microsoft.com/office/drawing/2014/main" id="{F162FB4C-740E-4358-B785-164BFF4B091F}"/>
                    </a:ext>
                  </a:extLst>
                </p:cNvPr>
                <p:cNvPicPr/>
                <p:nvPr/>
              </p:nvPicPr>
              <p:blipFill>
                <a:blip r:embed="rId83"/>
                <a:stretch>
                  <a:fillRect/>
                </a:stretch>
              </p:blipFill>
              <p:spPr>
                <a:xfrm>
                  <a:off x="5707579" y="838832"/>
                  <a:ext cx="190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5193756F-52D9-48A4-9954-B352E7D91732}"/>
                    </a:ext>
                  </a:extLst>
                </p14:cNvPr>
                <p14:cNvContentPartPr/>
                <p14:nvPr/>
              </p14:nvContentPartPr>
              <p14:xfrm>
                <a:off x="5911699" y="686192"/>
                <a:ext cx="222840" cy="241560"/>
              </p14:xfrm>
            </p:contentPart>
          </mc:Choice>
          <mc:Fallback>
            <p:pic>
              <p:nvPicPr>
                <p:cNvPr id="52" name="Freihand 51">
                  <a:extLst>
                    <a:ext uri="{FF2B5EF4-FFF2-40B4-BE49-F238E27FC236}">
                      <a16:creationId xmlns:a16="http://schemas.microsoft.com/office/drawing/2014/main" id="{5193756F-52D9-48A4-9954-B352E7D91732}"/>
                    </a:ext>
                  </a:extLst>
                </p:cNvPr>
                <p:cNvPicPr/>
                <p:nvPr/>
              </p:nvPicPr>
              <p:blipFill>
                <a:blip r:embed="rId85"/>
                <a:stretch>
                  <a:fillRect/>
                </a:stretch>
              </p:blipFill>
              <p:spPr>
                <a:xfrm>
                  <a:off x="5907379" y="681872"/>
                  <a:ext cx="2314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EFE98292-3619-4D10-B8C3-535E49D2535B}"/>
                    </a:ext>
                  </a:extLst>
                </p14:cNvPr>
                <p14:cNvContentPartPr/>
                <p14:nvPr/>
              </p14:nvContentPartPr>
              <p14:xfrm>
                <a:off x="6460699" y="714272"/>
                <a:ext cx="172440" cy="65160"/>
              </p14:xfrm>
            </p:contentPart>
          </mc:Choice>
          <mc:Fallback>
            <p:pic>
              <p:nvPicPr>
                <p:cNvPr id="53" name="Freihand 52">
                  <a:extLst>
                    <a:ext uri="{FF2B5EF4-FFF2-40B4-BE49-F238E27FC236}">
                      <a16:creationId xmlns:a16="http://schemas.microsoft.com/office/drawing/2014/main" id="{EFE98292-3619-4D10-B8C3-535E49D2535B}"/>
                    </a:ext>
                  </a:extLst>
                </p:cNvPr>
                <p:cNvPicPr/>
                <p:nvPr/>
              </p:nvPicPr>
              <p:blipFill>
                <a:blip r:embed="rId87"/>
                <a:stretch>
                  <a:fillRect/>
                </a:stretch>
              </p:blipFill>
              <p:spPr>
                <a:xfrm>
                  <a:off x="6456379" y="709952"/>
                  <a:ext cx="181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8D6C7373-EECA-4008-97CE-8417D8686473}"/>
                    </a:ext>
                  </a:extLst>
                </p14:cNvPr>
                <p14:cNvContentPartPr/>
                <p14:nvPr/>
              </p14:nvContentPartPr>
              <p14:xfrm>
                <a:off x="6558259" y="705632"/>
                <a:ext cx="91800" cy="196560"/>
              </p14:xfrm>
            </p:contentPart>
          </mc:Choice>
          <mc:Fallback>
            <p:pic>
              <p:nvPicPr>
                <p:cNvPr id="54" name="Freihand 53">
                  <a:extLst>
                    <a:ext uri="{FF2B5EF4-FFF2-40B4-BE49-F238E27FC236}">
                      <a16:creationId xmlns:a16="http://schemas.microsoft.com/office/drawing/2014/main" id="{8D6C7373-EECA-4008-97CE-8417D8686473}"/>
                    </a:ext>
                  </a:extLst>
                </p:cNvPr>
                <p:cNvPicPr/>
                <p:nvPr/>
              </p:nvPicPr>
              <p:blipFill>
                <a:blip r:embed="rId89"/>
                <a:stretch>
                  <a:fillRect/>
                </a:stretch>
              </p:blipFill>
              <p:spPr>
                <a:xfrm>
                  <a:off x="6553939" y="701312"/>
                  <a:ext cx="100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AE6F1EE4-3C15-47D1-88A9-7E455B8A3FAE}"/>
                    </a:ext>
                  </a:extLst>
                </p14:cNvPr>
                <p14:cNvContentPartPr/>
                <p14:nvPr/>
              </p14:nvContentPartPr>
              <p14:xfrm>
                <a:off x="6951739" y="691232"/>
                <a:ext cx="200160" cy="7200"/>
              </p14:xfrm>
            </p:contentPart>
          </mc:Choice>
          <mc:Fallback>
            <p:pic>
              <p:nvPicPr>
                <p:cNvPr id="55" name="Freihand 54">
                  <a:extLst>
                    <a:ext uri="{FF2B5EF4-FFF2-40B4-BE49-F238E27FC236}">
                      <a16:creationId xmlns:a16="http://schemas.microsoft.com/office/drawing/2014/main" id="{AE6F1EE4-3C15-47D1-88A9-7E455B8A3FAE}"/>
                    </a:ext>
                  </a:extLst>
                </p:cNvPr>
                <p:cNvPicPr/>
                <p:nvPr/>
              </p:nvPicPr>
              <p:blipFill>
                <a:blip r:embed="rId91"/>
                <a:stretch>
                  <a:fillRect/>
                </a:stretch>
              </p:blipFill>
              <p:spPr>
                <a:xfrm>
                  <a:off x="6947419" y="686912"/>
                  <a:ext cx="208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30C423EB-B8CA-46C5-8BCC-52C64CEE7416}"/>
                    </a:ext>
                  </a:extLst>
                </p14:cNvPr>
                <p14:cNvContentPartPr/>
                <p14:nvPr/>
              </p14:nvContentPartPr>
              <p14:xfrm>
                <a:off x="6974419" y="731552"/>
                <a:ext cx="165600" cy="21600"/>
              </p14:xfrm>
            </p:contentPart>
          </mc:Choice>
          <mc:Fallback>
            <p:pic>
              <p:nvPicPr>
                <p:cNvPr id="56" name="Freihand 55">
                  <a:extLst>
                    <a:ext uri="{FF2B5EF4-FFF2-40B4-BE49-F238E27FC236}">
                      <a16:creationId xmlns:a16="http://schemas.microsoft.com/office/drawing/2014/main" id="{30C423EB-B8CA-46C5-8BCC-52C64CEE7416}"/>
                    </a:ext>
                  </a:extLst>
                </p:cNvPr>
                <p:cNvPicPr/>
                <p:nvPr/>
              </p:nvPicPr>
              <p:blipFill>
                <a:blip r:embed="rId93"/>
                <a:stretch>
                  <a:fillRect/>
                </a:stretch>
              </p:blipFill>
              <p:spPr>
                <a:xfrm>
                  <a:off x="6970099" y="727232"/>
                  <a:ext cx="174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F45F4DB0-1706-49C4-BFBD-1D9F04C01EF5}"/>
                    </a:ext>
                  </a:extLst>
                </p14:cNvPr>
                <p14:cNvContentPartPr/>
                <p14:nvPr/>
              </p14:nvContentPartPr>
              <p14:xfrm>
                <a:off x="7346299" y="616712"/>
                <a:ext cx="114480" cy="150120"/>
              </p14:xfrm>
            </p:contentPart>
          </mc:Choice>
          <mc:Fallback>
            <p:pic>
              <p:nvPicPr>
                <p:cNvPr id="57" name="Freihand 56">
                  <a:extLst>
                    <a:ext uri="{FF2B5EF4-FFF2-40B4-BE49-F238E27FC236}">
                      <a16:creationId xmlns:a16="http://schemas.microsoft.com/office/drawing/2014/main" id="{F45F4DB0-1706-49C4-BFBD-1D9F04C01EF5}"/>
                    </a:ext>
                  </a:extLst>
                </p:cNvPr>
                <p:cNvPicPr/>
                <p:nvPr/>
              </p:nvPicPr>
              <p:blipFill>
                <a:blip r:embed="rId95"/>
                <a:stretch>
                  <a:fillRect/>
                </a:stretch>
              </p:blipFill>
              <p:spPr>
                <a:xfrm>
                  <a:off x="7341979" y="612392"/>
                  <a:ext cx="123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53786411-DFD1-4618-970C-61CE8A33D5E5}"/>
                    </a:ext>
                  </a:extLst>
                </p14:cNvPr>
                <p14:cNvContentPartPr/>
                <p14:nvPr/>
              </p14:nvContentPartPr>
              <p14:xfrm>
                <a:off x="7417219" y="593672"/>
                <a:ext cx="114840" cy="12240"/>
              </p14:xfrm>
            </p:contentPart>
          </mc:Choice>
          <mc:Fallback>
            <p:pic>
              <p:nvPicPr>
                <p:cNvPr id="58" name="Freihand 57">
                  <a:extLst>
                    <a:ext uri="{FF2B5EF4-FFF2-40B4-BE49-F238E27FC236}">
                      <a16:creationId xmlns:a16="http://schemas.microsoft.com/office/drawing/2014/main" id="{53786411-DFD1-4618-970C-61CE8A33D5E5}"/>
                    </a:ext>
                  </a:extLst>
                </p:cNvPr>
                <p:cNvPicPr/>
                <p:nvPr/>
              </p:nvPicPr>
              <p:blipFill>
                <a:blip r:embed="rId97"/>
                <a:stretch>
                  <a:fillRect/>
                </a:stretch>
              </p:blipFill>
              <p:spPr>
                <a:xfrm>
                  <a:off x="7412899" y="589352"/>
                  <a:ext cx="123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03856D21-479B-4259-ABDE-67D0BBBE86BE}"/>
                    </a:ext>
                  </a:extLst>
                </p14:cNvPr>
                <p14:cNvContentPartPr/>
                <p14:nvPr/>
              </p14:nvContentPartPr>
              <p14:xfrm>
                <a:off x="7574539" y="591512"/>
                <a:ext cx="272880" cy="115920"/>
              </p14:xfrm>
            </p:contentPart>
          </mc:Choice>
          <mc:Fallback>
            <p:pic>
              <p:nvPicPr>
                <p:cNvPr id="59" name="Freihand 58">
                  <a:extLst>
                    <a:ext uri="{FF2B5EF4-FFF2-40B4-BE49-F238E27FC236}">
                      <a16:creationId xmlns:a16="http://schemas.microsoft.com/office/drawing/2014/main" id="{03856D21-479B-4259-ABDE-67D0BBBE86BE}"/>
                    </a:ext>
                  </a:extLst>
                </p:cNvPr>
                <p:cNvPicPr/>
                <p:nvPr/>
              </p:nvPicPr>
              <p:blipFill>
                <a:blip r:embed="rId99"/>
                <a:stretch>
                  <a:fillRect/>
                </a:stretch>
              </p:blipFill>
              <p:spPr>
                <a:xfrm>
                  <a:off x="7570219" y="587192"/>
                  <a:ext cx="281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A1530AF2-141B-4035-BB2E-7F747AB4E0DA}"/>
                    </a:ext>
                  </a:extLst>
                </p14:cNvPr>
                <p14:cNvContentPartPr/>
                <p14:nvPr/>
              </p14:nvContentPartPr>
              <p14:xfrm>
                <a:off x="7793779" y="556232"/>
                <a:ext cx="279360" cy="113400"/>
              </p14:xfrm>
            </p:contentPart>
          </mc:Choice>
          <mc:Fallback>
            <p:pic>
              <p:nvPicPr>
                <p:cNvPr id="60" name="Freihand 59">
                  <a:extLst>
                    <a:ext uri="{FF2B5EF4-FFF2-40B4-BE49-F238E27FC236}">
                      <a16:creationId xmlns:a16="http://schemas.microsoft.com/office/drawing/2014/main" id="{A1530AF2-141B-4035-BB2E-7F747AB4E0DA}"/>
                    </a:ext>
                  </a:extLst>
                </p:cNvPr>
                <p:cNvPicPr/>
                <p:nvPr/>
              </p:nvPicPr>
              <p:blipFill>
                <a:blip r:embed="rId101"/>
                <a:stretch>
                  <a:fillRect/>
                </a:stretch>
              </p:blipFill>
              <p:spPr>
                <a:xfrm>
                  <a:off x="7789459" y="551912"/>
                  <a:ext cx="288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9F6EA8D5-B2C4-41CA-819E-CFB98FF3DB57}"/>
                    </a:ext>
                  </a:extLst>
                </p14:cNvPr>
                <p14:cNvContentPartPr/>
                <p14:nvPr/>
              </p14:nvContentPartPr>
              <p14:xfrm>
                <a:off x="8113099" y="663152"/>
                <a:ext cx="37080" cy="63720"/>
              </p14:xfrm>
            </p:contentPart>
          </mc:Choice>
          <mc:Fallback>
            <p:pic>
              <p:nvPicPr>
                <p:cNvPr id="61" name="Freihand 60">
                  <a:extLst>
                    <a:ext uri="{FF2B5EF4-FFF2-40B4-BE49-F238E27FC236}">
                      <a16:creationId xmlns:a16="http://schemas.microsoft.com/office/drawing/2014/main" id="{9F6EA8D5-B2C4-41CA-819E-CFB98FF3DB57}"/>
                    </a:ext>
                  </a:extLst>
                </p:cNvPr>
                <p:cNvPicPr/>
                <p:nvPr/>
              </p:nvPicPr>
              <p:blipFill>
                <a:blip r:embed="rId103"/>
                <a:stretch>
                  <a:fillRect/>
                </a:stretch>
              </p:blipFill>
              <p:spPr>
                <a:xfrm>
                  <a:off x="8108779" y="658832"/>
                  <a:ext cx="45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931B61C1-9FD9-46BE-BC4C-96D2B01840B7}"/>
                    </a:ext>
                  </a:extLst>
                </p14:cNvPr>
                <p14:cNvContentPartPr/>
                <p14:nvPr/>
              </p14:nvContentPartPr>
              <p14:xfrm>
                <a:off x="8218219" y="526712"/>
                <a:ext cx="98640" cy="172800"/>
              </p14:xfrm>
            </p:contentPart>
          </mc:Choice>
          <mc:Fallback>
            <p:pic>
              <p:nvPicPr>
                <p:cNvPr id="62" name="Freihand 61">
                  <a:extLst>
                    <a:ext uri="{FF2B5EF4-FFF2-40B4-BE49-F238E27FC236}">
                      <a16:creationId xmlns:a16="http://schemas.microsoft.com/office/drawing/2014/main" id="{931B61C1-9FD9-46BE-BC4C-96D2B01840B7}"/>
                    </a:ext>
                  </a:extLst>
                </p:cNvPr>
                <p:cNvPicPr/>
                <p:nvPr/>
              </p:nvPicPr>
              <p:blipFill>
                <a:blip r:embed="rId105"/>
                <a:stretch>
                  <a:fillRect/>
                </a:stretch>
              </p:blipFill>
              <p:spPr>
                <a:xfrm>
                  <a:off x="8213899" y="522392"/>
                  <a:ext cx="107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0926B19E-B366-43A4-A9ED-F7E495F9DD9E}"/>
                    </a:ext>
                  </a:extLst>
                </p14:cNvPr>
                <p14:cNvContentPartPr/>
                <p14:nvPr/>
              </p14:nvContentPartPr>
              <p14:xfrm>
                <a:off x="8413339" y="545792"/>
                <a:ext cx="155160" cy="182880"/>
              </p14:xfrm>
            </p:contentPart>
          </mc:Choice>
          <mc:Fallback>
            <p:pic>
              <p:nvPicPr>
                <p:cNvPr id="63" name="Freihand 62">
                  <a:extLst>
                    <a:ext uri="{FF2B5EF4-FFF2-40B4-BE49-F238E27FC236}">
                      <a16:creationId xmlns:a16="http://schemas.microsoft.com/office/drawing/2014/main" id="{0926B19E-B366-43A4-A9ED-F7E495F9DD9E}"/>
                    </a:ext>
                  </a:extLst>
                </p:cNvPr>
                <p:cNvPicPr/>
                <p:nvPr/>
              </p:nvPicPr>
              <p:blipFill>
                <a:blip r:embed="rId107"/>
                <a:stretch>
                  <a:fillRect/>
                </a:stretch>
              </p:blipFill>
              <p:spPr>
                <a:xfrm>
                  <a:off x="8409019" y="541472"/>
                  <a:ext cx="163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0644A342-BB3F-4678-A11E-EC29BC8AEF82}"/>
                    </a:ext>
                  </a:extLst>
                </p14:cNvPr>
                <p14:cNvContentPartPr/>
                <p14:nvPr/>
              </p14:nvContentPartPr>
              <p14:xfrm>
                <a:off x="8712859" y="585752"/>
                <a:ext cx="10800" cy="105120"/>
              </p14:xfrm>
            </p:contentPart>
          </mc:Choice>
          <mc:Fallback>
            <p:pic>
              <p:nvPicPr>
                <p:cNvPr id="64" name="Freihand 63">
                  <a:extLst>
                    <a:ext uri="{FF2B5EF4-FFF2-40B4-BE49-F238E27FC236}">
                      <a16:creationId xmlns:a16="http://schemas.microsoft.com/office/drawing/2014/main" id="{0644A342-BB3F-4678-A11E-EC29BC8AEF82}"/>
                    </a:ext>
                  </a:extLst>
                </p:cNvPr>
                <p:cNvPicPr/>
                <p:nvPr/>
              </p:nvPicPr>
              <p:blipFill>
                <a:blip r:embed="rId109"/>
                <a:stretch>
                  <a:fillRect/>
                </a:stretch>
              </p:blipFill>
              <p:spPr>
                <a:xfrm>
                  <a:off x="8708539" y="581432"/>
                  <a:ext cx="19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39D9FD4C-F302-4D92-9036-88E7A8F34E8D}"/>
                    </a:ext>
                  </a:extLst>
                </p14:cNvPr>
                <p14:cNvContentPartPr/>
                <p14:nvPr/>
              </p14:nvContentPartPr>
              <p14:xfrm>
                <a:off x="8663899" y="602672"/>
                <a:ext cx="138600" cy="5400"/>
              </p14:xfrm>
            </p:contentPart>
          </mc:Choice>
          <mc:Fallback>
            <p:pic>
              <p:nvPicPr>
                <p:cNvPr id="65" name="Freihand 64">
                  <a:extLst>
                    <a:ext uri="{FF2B5EF4-FFF2-40B4-BE49-F238E27FC236}">
                      <a16:creationId xmlns:a16="http://schemas.microsoft.com/office/drawing/2014/main" id="{39D9FD4C-F302-4D92-9036-88E7A8F34E8D}"/>
                    </a:ext>
                  </a:extLst>
                </p:cNvPr>
                <p:cNvPicPr/>
                <p:nvPr/>
              </p:nvPicPr>
              <p:blipFill>
                <a:blip r:embed="rId111"/>
                <a:stretch>
                  <a:fillRect/>
                </a:stretch>
              </p:blipFill>
              <p:spPr>
                <a:xfrm>
                  <a:off x="8659579" y="598352"/>
                  <a:ext cx="147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BFE7561F-E466-4D1C-9D50-DA70267E0D5C}"/>
                    </a:ext>
                  </a:extLst>
                </p14:cNvPr>
                <p14:cNvContentPartPr/>
                <p14:nvPr/>
              </p14:nvContentPartPr>
              <p14:xfrm>
                <a:off x="9021019" y="456872"/>
                <a:ext cx="120960" cy="168480"/>
              </p14:xfrm>
            </p:contentPart>
          </mc:Choice>
          <mc:Fallback>
            <p:pic>
              <p:nvPicPr>
                <p:cNvPr id="66" name="Freihand 65">
                  <a:extLst>
                    <a:ext uri="{FF2B5EF4-FFF2-40B4-BE49-F238E27FC236}">
                      <a16:creationId xmlns:a16="http://schemas.microsoft.com/office/drawing/2014/main" id="{BFE7561F-E466-4D1C-9D50-DA70267E0D5C}"/>
                    </a:ext>
                  </a:extLst>
                </p:cNvPr>
                <p:cNvPicPr/>
                <p:nvPr/>
              </p:nvPicPr>
              <p:blipFill>
                <a:blip r:embed="rId113"/>
                <a:stretch>
                  <a:fillRect/>
                </a:stretch>
              </p:blipFill>
              <p:spPr>
                <a:xfrm>
                  <a:off x="9016699" y="452552"/>
                  <a:ext cx="129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Freihand 66">
                  <a:extLst>
                    <a:ext uri="{FF2B5EF4-FFF2-40B4-BE49-F238E27FC236}">
                      <a16:creationId xmlns:a16="http://schemas.microsoft.com/office/drawing/2014/main" id="{1C6F932C-B0B0-47D4-8FD7-6792F1794685}"/>
                    </a:ext>
                  </a:extLst>
                </p14:cNvPr>
                <p14:cNvContentPartPr/>
                <p14:nvPr/>
              </p14:nvContentPartPr>
              <p14:xfrm>
                <a:off x="9202099" y="498272"/>
                <a:ext cx="112680" cy="107280"/>
              </p14:xfrm>
            </p:contentPart>
          </mc:Choice>
          <mc:Fallback>
            <p:pic>
              <p:nvPicPr>
                <p:cNvPr id="67" name="Freihand 66">
                  <a:extLst>
                    <a:ext uri="{FF2B5EF4-FFF2-40B4-BE49-F238E27FC236}">
                      <a16:creationId xmlns:a16="http://schemas.microsoft.com/office/drawing/2014/main" id="{1C6F932C-B0B0-47D4-8FD7-6792F1794685}"/>
                    </a:ext>
                  </a:extLst>
                </p:cNvPr>
                <p:cNvPicPr/>
                <p:nvPr/>
              </p:nvPicPr>
              <p:blipFill>
                <a:blip r:embed="rId115"/>
                <a:stretch>
                  <a:fillRect/>
                </a:stretch>
              </p:blipFill>
              <p:spPr>
                <a:xfrm>
                  <a:off x="9197779" y="493952"/>
                  <a:ext cx="121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Freihand 67">
                  <a:extLst>
                    <a:ext uri="{FF2B5EF4-FFF2-40B4-BE49-F238E27FC236}">
                      <a16:creationId xmlns:a16="http://schemas.microsoft.com/office/drawing/2014/main" id="{C5BD46AA-58CF-4B39-B5A6-908FAB9B3ABA}"/>
                    </a:ext>
                  </a:extLst>
                </p14:cNvPr>
                <p14:cNvContentPartPr/>
                <p14:nvPr/>
              </p14:nvContentPartPr>
              <p14:xfrm>
                <a:off x="9489379" y="554432"/>
                <a:ext cx="115920" cy="9360"/>
              </p14:xfrm>
            </p:contentPart>
          </mc:Choice>
          <mc:Fallback>
            <p:pic>
              <p:nvPicPr>
                <p:cNvPr id="68" name="Freihand 67">
                  <a:extLst>
                    <a:ext uri="{FF2B5EF4-FFF2-40B4-BE49-F238E27FC236}">
                      <a16:creationId xmlns:a16="http://schemas.microsoft.com/office/drawing/2014/main" id="{C5BD46AA-58CF-4B39-B5A6-908FAB9B3ABA}"/>
                    </a:ext>
                  </a:extLst>
                </p:cNvPr>
                <p:cNvPicPr/>
                <p:nvPr/>
              </p:nvPicPr>
              <p:blipFill>
                <a:blip r:embed="rId117"/>
                <a:stretch>
                  <a:fillRect/>
                </a:stretch>
              </p:blipFill>
              <p:spPr>
                <a:xfrm>
                  <a:off x="9485059" y="550112"/>
                  <a:ext cx="124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Freihand 68">
                  <a:extLst>
                    <a:ext uri="{FF2B5EF4-FFF2-40B4-BE49-F238E27FC236}">
                      <a16:creationId xmlns:a16="http://schemas.microsoft.com/office/drawing/2014/main" id="{84C30218-A6F8-466D-B0CB-5C49E791DE6E}"/>
                    </a:ext>
                  </a:extLst>
                </p14:cNvPr>
                <p14:cNvContentPartPr/>
                <p14:nvPr/>
              </p14:nvContentPartPr>
              <p14:xfrm>
                <a:off x="9732379" y="451472"/>
                <a:ext cx="130680" cy="186120"/>
              </p14:xfrm>
            </p:contentPart>
          </mc:Choice>
          <mc:Fallback>
            <p:pic>
              <p:nvPicPr>
                <p:cNvPr id="69" name="Freihand 68">
                  <a:extLst>
                    <a:ext uri="{FF2B5EF4-FFF2-40B4-BE49-F238E27FC236}">
                      <a16:creationId xmlns:a16="http://schemas.microsoft.com/office/drawing/2014/main" id="{84C30218-A6F8-466D-B0CB-5C49E791DE6E}"/>
                    </a:ext>
                  </a:extLst>
                </p:cNvPr>
                <p:cNvPicPr/>
                <p:nvPr/>
              </p:nvPicPr>
              <p:blipFill>
                <a:blip r:embed="rId119"/>
                <a:stretch>
                  <a:fillRect/>
                </a:stretch>
              </p:blipFill>
              <p:spPr>
                <a:xfrm>
                  <a:off x="9728059" y="447152"/>
                  <a:ext cx="139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16E1FE53-FE49-4B90-AAEE-A251177DB1CC}"/>
                    </a:ext>
                  </a:extLst>
                </p14:cNvPr>
                <p14:cNvContentPartPr/>
                <p14:nvPr/>
              </p14:nvContentPartPr>
              <p14:xfrm>
                <a:off x="9922819" y="463712"/>
                <a:ext cx="133920" cy="117720"/>
              </p14:xfrm>
            </p:contentPart>
          </mc:Choice>
          <mc:Fallback>
            <p:pic>
              <p:nvPicPr>
                <p:cNvPr id="70" name="Freihand 69">
                  <a:extLst>
                    <a:ext uri="{FF2B5EF4-FFF2-40B4-BE49-F238E27FC236}">
                      <a16:creationId xmlns:a16="http://schemas.microsoft.com/office/drawing/2014/main" id="{16E1FE53-FE49-4B90-AAEE-A251177DB1CC}"/>
                    </a:ext>
                  </a:extLst>
                </p:cNvPr>
                <p:cNvPicPr/>
                <p:nvPr/>
              </p:nvPicPr>
              <p:blipFill>
                <a:blip r:embed="rId121"/>
                <a:stretch>
                  <a:fillRect/>
                </a:stretch>
              </p:blipFill>
              <p:spPr>
                <a:xfrm>
                  <a:off x="9918499" y="459392"/>
                  <a:ext cx="142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DFB96503-EBB2-445B-A884-E9A6C4C2482D}"/>
                    </a:ext>
                  </a:extLst>
                </p14:cNvPr>
                <p14:cNvContentPartPr/>
                <p14:nvPr/>
              </p14:nvContentPartPr>
              <p14:xfrm>
                <a:off x="10115779" y="460832"/>
                <a:ext cx="128160" cy="100440"/>
              </p14:xfrm>
            </p:contentPart>
          </mc:Choice>
          <mc:Fallback>
            <p:pic>
              <p:nvPicPr>
                <p:cNvPr id="71" name="Freihand 70">
                  <a:extLst>
                    <a:ext uri="{FF2B5EF4-FFF2-40B4-BE49-F238E27FC236}">
                      <a16:creationId xmlns:a16="http://schemas.microsoft.com/office/drawing/2014/main" id="{DFB96503-EBB2-445B-A884-E9A6C4C2482D}"/>
                    </a:ext>
                  </a:extLst>
                </p:cNvPr>
                <p:cNvPicPr/>
                <p:nvPr/>
              </p:nvPicPr>
              <p:blipFill>
                <a:blip r:embed="rId123"/>
                <a:stretch>
                  <a:fillRect/>
                </a:stretch>
              </p:blipFill>
              <p:spPr>
                <a:xfrm>
                  <a:off x="10111459" y="456512"/>
                  <a:ext cx="136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71CE8387-B973-4DD6-B8CC-6E2A1347E27F}"/>
                    </a:ext>
                  </a:extLst>
                </p14:cNvPr>
                <p14:cNvContentPartPr/>
                <p14:nvPr/>
              </p14:nvContentPartPr>
              <p14:xfrm>
                <a:off x="10359499" y="353552"/>
                <a:ext cx="93600" cy="216720"/>
              </p14:xfrm>
            </p:contentPart>
          </mc:Choice>
          <mc:Fallback>
            <p:pic>
              <p:nvPicPr>
                <p:cNvPr id="72" name="Freihand 71">
                  <a:extLst>
                    <a:ext uri="{FF2B5EF4-FFF2-40B4-BE49-F238E27FC236}">
                      <a16:creationId xmlns:a16="http://schemas.microsoft.com/office/drawing/2014/main" id="{71CE8387-B973-4DD6-B8CC-6E2A1347E27F}"/>
                    </a:ext>
                  </a:extLst>
                </p:cNvPr>
                <p:cNvPicPr/>
                <p:nvPr/>
              </p:nvPicPr>
              <p:blipFill>
                <a:blip r:embed="rId125"/>
                <a:stretch>
                  <a:fillRect/>
                </a:stretch>
              </p:blipFill>
              <p:spPr>
                <a:xfrm>
                  <a:off x="10355179" y="349232"/>
                  <a:ext cx="102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Freihand 72">
                  <a:extLst>
                    <a:ext uri="{FF2B5EF4-FFF2-40B4-BE49-F238E27FC236}">
                      <a16:creationId xmlns:a16="http://schemas.microsoft.com/office/drawing/2014/main" id="{66278939-56A8-432D-95F7-DA7623F82C0A}"/>
                    </a:ext>
                  </a:extLst>
                </p14:cNvPr>
                <p14:cNvContentPartPr/>
                <p14:nvPr/>
              </p14:nvContentPartPr>
              <p14:xfrm>
                <a:off x="10409539" y="617792"/>
                <a:ext cx="360" cy="360"/>
              </p14:xfrm>
            </p:contentPart>
          </mc:Choice>
          <mc:Fallback>
            <p:pic>
              <p:nvPicPr>
                <p:cNvPr id="73" name="Freihand 72">
                  <a:extLst>
                    <a:ext uri="{FF2B5EF4-FFF2-40B4-BE49-F238E27FC236}">
                      <a16:creationId xmlns:a16="http://schemas.microsoft.com/office/drawing/2014/main" id="{66278939-56A8-432D-95F7-DA7623F82C0A}"/>
                    </a:ext>
                  </a:extLst>
                </p:cNvPr>
                <p:cNvPicPr/>
                <p:nvPr/>
              </p:nvPicPr>
              <p:blipFill>
                <a:blip r:embed="rId127"/>
                <a:stretch>
                  <a:fillRect/>
                </a:stretch>
              </p:blipFill>
              <p:spPr>
                <a:xfrm>
                  <a:off x="10405219" y="613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4" name="Freihand 73">
                  <a:extLst>
                    <a:ext uri="{FF2B5EF4-FFF2-40B4-BE49-F238E27FC236}">
                      <a16:creationId xmlns:a16="http://schemas.microsoft.com/office/drawing/2014/main" id="{BFA4E7D3-B801-434F-9B2C-2720146A4478}"/>
                    </a:ext>
                  </a:extLst>
                </p14:cNvPr>
                <p14:cNvContentPartPr/>
                <p14:nvPr/>
              </p14:nvContentPartPr>
              <p14:xfrm>
                <a:off x="10643179" y="433112"/>
                <a:ext cx="31680" cy="138960"/>
              </p14:xfrm>
            </p:contentPart>
          </mc:Choice>
          <mc:Fallback>
            <p:pic>
              <p:nvPicPr>
                <p:cNvPr id="74" name="Freihand 73">
                  <a:extLst>
                    <a:ext uri="{FF2B5EF4-FFF2-40B4-BE49-F238E27FC236}">
                      <a16:creationId xmlns:a16="http://schemas.microsoft.com/office/drawing/2014/main" id="{BFA4E7D3-B801-434F-9B2C-2720146A4478}"/>
                    </a:ext>
                  </a:extLst>
                </p:cNvPr>
                <p:cNvPicPr/>
                <p:nvPr/>
              </p:nvPicPr>
              <p:blipFill>
                <a:blip r:embed="rId129"/>
                <a:stretch>
                  <a:fillRect/>
                </a:stretch>
              </p:blipFill>
              <p:spPr>
                <a:xfrm>
                  <a:off x="10638859" y="428792"/>
                  <a:ext cx="40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5" name="Freihand 74">
                  <a:extLst>
                    <a:ext uri="{FF2B5EF4-FFF2-40B4-BE49-F238E27FC236}">
                      <a16:creationId xmlns:a16="http://schemas.microsoft.com/office/drawing/2014/main" id="{1929307E-ACD8-4B70-993B-DC49920CB293}"/>
                    </a:ext>
                  </a:extLst>
                </p14:cNvPr>
                <p14:cNvContentPartPr/>
                <p14:nvPr/>
              </p14:nvContentPartPr>
              <p14:xfrm>
                <a:off x="10578739" y="474512"/>
                <a:ext cx="170640" cy="20160"/>
              </p14:xfrm>
            </p:contentPart>
          </mc:Choice>
          <mc:Fallback>
            <p:pic>
              <p:nvPicPr>
                <p:cNvPr id="75" name="Freihand 74">
                  <a:extLst>
                    <a:ext uri="{FF2B5EF4-FFF2-40B4-BE49-F238E27FC236}">
                      <a16:creationId xmlns:a16="http://schemas.microsoft.com/office/drawing/2014/main" id="{1929307E-ACD8-4B70-993B-DC49920CB293}"/>
                    </a:ext>
                  </a:extLst>
                </p:cNvPr>
                <p:cNvPicPr/>
                <p:nvPr/>
              </p:nvPicPr>
              <p:blipFill>
                <a:blip r:embed="rId131"/>
                <a:stretch>
                  <a:fillRect/>
                </a:stretch>
              </p:blipFill>
              <p:spPr>
                <a:xfrm>
                  <a:off x="10574419" y="470192"/>
                  <a:ext cx="179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6" name="Freihand 75">
                  <a:extLst>
                    <a:ext uri="{FF2B5EF4-FFF2-40B4-BE49-F238E27FC236}">
                      <a16:creationId xmlns:a16="http://schemas.microsoft.com/office/drawing/2014/main" id="{DA0598E5-0FA0-4335-9BF8-A2E08FF22433}"/>
                    </a:ext>
                  </a:extLst>
                </p14:cNvPr>
                <p14:cNvContentPartPr/>
                <p14:nvPr/>
              </p14:nvContentPartPr>
              <p14:xfrm>
                <a:off x="10854499" y="379832"/>
                <a:ext cx="363960" cy="126000"/>
              </p14:xfrm>
            </p:contentPart>
          </mc:Choice>
          <mc:Fallback>
            <p:pic>
              <p:nvPicPr>
                <p:cNvPr id="76" name="Freihand 75">
                  <a:extLst>
                    <a:ext uri="{FF2B5EF4-FFF2-40B4-BE49-F238E27FC236}">
                      <a16:creationId xmlns:a16="http://schemas.microsoft.com/office/drawing/2014/main" id="{DA0598E5-0FA0-4335-9BF8-A2E08FF22433}"/>
                    </a:ext>
                  </a:extLst>
                </p:cNvPr>
                <p:cNvPicPr/>
                <p:nvPr/>
              </p:nvPicPr>
              <p:blipFill>
                <a:blip r:embed="rId133"/>
                <a:stretch>
                  <a:fillRect/>
                </a:stretch>
              </p:blipFill>
              <p:spPr>
                <a:xfrm>
                  <a:off x="10850179" y="375512"/>
                  <a:ext cx="372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7" name="Freihand 76">
                  <a:extLst>
                    <a:ext uri="{FF2B5EF4-FFF2-40B4-BE49-F238E27FC236}">
                      <a16:creationId xmlns:a16="http://schemas.microsoft.com/office/drawing/2014/main" id="{D879EE4D-2743-4967-9C95-3F5219A18409}"/>
                    </a:ext>
                  </a:extLst>
                </p14:cNvPr>
                <p14:cNvContentPartPr/>
                <p14:nvPr/>
              </p14:nvContentPartPr>
              <p14:xfrm>
                <a:off x="7031299" y="978512"/>
                <a:ext cx="184680" cy="9360"/>
              </p14:xfrm>
            </p:contentPart>
          </mc:Choice>
          <mc:Fallback>
            <p:pic>
              <p:nvPicPr>
                <p:cNvPr id="77" name="Freihand 76">
                  <a:extLst>
                    <a:ext uri="{FF2B5EF4-FFF2-40B4-BE49-F238E27FC236}">
                      <a16:creationId xmlns:a16="http://schemas.microsoft.com/office/drawing/2014/main" id="{D879EE4D-2743-4967-9C95-3F5219A18409}"/>
                    </a:ext>
                  </a:extLst>
                </p:cNvPr>
                <p:cNvPicPr/>
                <p:nvPr/>
              </p:nvPicPr>
              <p:blipFill>
                <a:blip r:embed="rId135"/>
                <a:stretch>
                  <a:fillRect/>
                </a:stretch>
              </p:blipFill>
              <p:spPr>
                <a:xfrm>
                  <a:off x="7026979" y="974192"/>
                  <a:ext cx="193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8" name="Freihand 77">
                  <a:extLst>
                    <a:ext uri="{FF2B5EF4-FFF2-40B4-BE49-F238E27FC236}">
                      <a16:creationId xmlns:a16="http://schemas.microsoft.com/office/drawing/2014/main" id="{963F525E-44CD-4521-8AE7-00BB9ADD3CF0}"/>
                    </a:ext>
                  </a:extLst>
                </p14:cNvPr>
                <p14:cNvContentPartPr/>
                <p14:nvPr/>
              </p14:nvContentPartPr>
              <p14:xfrm>
                <a:off x="7048219" y="1045832"/>
                <a:ext cx="191160" cy="20160"/>
              </p14:xfrm>
            </p:contentPart>
          </mc:Choice>
          <mc:Fallback>
            <p:pic>
              <p:nvPicPr>
                <p:cNvPr id="78" name="Freihand 77">
                  <a:extLst>
                    <a:ext uri="{FF2B5EF4-FFF2-40B4-BE49-F238E27FC236}">
                      <a16:creationId xmlns:a16="http://schemas.microsoft.com/office/drawing/2014/main" id="{963F525E-44CD-4521-8AE7-00BB9ADD3CF0}"/>
                    </a:ext>
                  </a:extLst>
                </p:cNvPr>
                <p:cNvPicPr/>
                <p:nvPr/>
              </p:nvPicPr>
              <p:blipFill>
                <a:blip r:embed="rId137"/>
                <a:stretch>
                  <a:fillRect/>
                </a:stretch>
              </p:blipFill>
              <p:spPr>
                <a:xfrm>
                  <a:off x="7043899" y="1041512"/>
                  <a:ext cx="199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9" name="Freihand 78">
                  <a:extLst>
                    <a:ext uri="{FF2B5EF4-FFF2-40B4-BE49-F238E27FC236}">
                      <a16:creationId xmlns:a16="http://schemas.microsoft.com/office/drawing/2014/main" id="{EF45EAFF-C6DC-41AC-B3E8-8EFECBDF2B81}"/>
                    </a:ext>
                  </a:extLst>
                </p14:cNvPr>
                <p14:cNvContentPartPr/>
                <p14:nvPr/>
              </p14:nvContentPartPr>
              <p14:xfrm>
                <a:off x="7510819" y="923432"/>
                <a:ext cx="207360" cy="140040"/>
              </p14:xfrm>
            </p:contentPart>
          </mc:Choice>
          <mc:Fallback>
            <p:pic>
              <p:nvPicPr>
                <p:cNvPr id="79" name="Freihand 78">
                  <a:extLst>
                    <a:ext uri="{FF2B5EF4-FFF2-40B4-BE49-F238E27FC236}">
                      <a16:creationId xmlns:a16="http://schemas.microsoft.com/office/drawing/2014/main" id="{EF45EAFF-C6DC-41AC-B3E8-8EFECBDF2B81}"/>
                    </a:ext>
                  </a:extLst>
                </p:cNvPr>
                <p:cNvPicPr/>
                <p:nvPr/>
              </p:nvPicPr>
              <p:blipFill>
                <a:blip r:embed="rId139"/>
                <a:stretch>
                  <a:fillRect/>
                </a:stretch>
              </p:blipFill>
              <p:spPr>
                <a:xfrm>
                  <a:off x="7506499" y="919112"/>
                  <a:ext cx="21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0" name="Freihand 79">
                  <a:extLst>
                    <a:ext uri="{FF2B5EF4-FFF2-40B4-BE49-F238E27FC236}">
                      <a16:creationId xmlns:a16="http://schemas.microsoft.com/office/drawing/2014/main" id="{09F88122-0B6C-4B7A-BA59-3DC148265C1D}"/>
                    </a:ext>
                  </a:extLst>
                </p14:cNvPr>
                <p14:cNvContentPartPr/>
                <p14:nvPr/>
              </p14:nvContentPartPr>
              <p14:xfrm>
                <a:off x="7770379" y="910832"/>
                <a:ext cx="110520" cy="128160"/>
              </p14:xfrm>
            </p:contentPart>
          </mc:Choice>
          <mc:Fallback>
            <p:pic>
              <p:nvPicPr>
                <p:cNvPr id="80" name="Freihand 79">
                  <a:extLst>
                    <a:ext uri="{FF2B5EF4-FFF2-40B4-BE49-F238E27FC236}">
                      <a16:creationId xmlns:a16="http://schemas.microsoft.com/office/drawing/2014/main" id="{09F88122-0B6C-4B7A-BA59-3DC148265C1D}"/>
                    </a:ext>
                  </a:extLst>
                </p:cNvPr>
                <p:cNvPicPr/>
                <p:nvPr/>
              </p:nvPicPr>
              <p:blipFill>
                <a:blip r:embed="rId141"/>
                <a:stretch>
                  <a:fillRect/>
                </a:stretch>
              </p:blipFill>
              <p:spPr>
                <a:xfrm>
                  <a:off x="7766059" y="906512"/>
                  <a:ext cx="119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1" name="Freihand 80">
                  <a:extLst>
                    <a:ext uri="{FF2B5EF4-FFF2-40B4-BE49-F238E27FC236}">
                      <a16:creationId xmlns:a16="http://schemas.microsoft.com/office/drawing/2014/main" id="{AC336A20-063E-4B77-95F9-AD31B58584FB}"/>
                    </a:ext>
                  </a:extLst>
                </p14:cNvPr>
                <p14:cNvContentPartPr/>
                <p14:nvPr/>
              </p14:nvContentPartPr>
              <p14:xfrm>
                <a:off x="7968379" y="915512"/>
                <a:ext cx="164160" cy="91800"/>
              </p14:xfrm>
            </p:contentPart>
          </mc:Choice>
          <mc:Fallback>
            <p:pic>
              <p:nvPicPr>
                <p:cNvPr id="81" name="Freihand 80">
                  <a:extLst>
                    <a:ext uri="{FF2B5EF4-FFF2-40B4-BE49-F238E27FC236}">
                      <a16:creationId xmlns:a16="http://schemas.microsoft.com/office/drawing/2014/main" id="{AC336A20-063E-4B77-95F9-AD31B58584FB}"/>
                    </a:ext>
                  </a:extLst>
                </p:cNvPr>
                <p:cNvPicPr/>
                <p:nvPr/>
              </p:nvPicPr>
              <p:blipFill>
                <a:blip r:embed="rId143"/>
                <a:stretch>
                  <a:fillRect/>
                </a:stretch>
              </p:blipFill>
              <p:spPr>
                <a:xfrm>
                  <a:off x="7964059" y="911192"/>
                  <a:ext cx="172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2" name="Freihand 81">
                  <a:extLst>
                    <a:ext uri="{FF2B5EF4-FFF2-40B4-BE49-F238E27FC236}">
                      <a16:creationId xmlns:a16="http://schemas.microsoft.com/office/drawing/2014/main" id="{5682C866-CC44-43C3-8F4E-63FD60E62F4A}"/>
                    </a:ext>
                  </a:extLst>
                </p14:cNvPr>
                <p14:cNvContentPartPr/>
                <p14:nvPr/>
              </p14:nvContentPartPr>
              <p14:xfrm>
                <a:off x="8401819" y="926672"/>
                <a:ext cx="148680" cy="9720"/>
              </p14:xfrm>
            </p:contentPart>
          </mc:Choice>
          <mc:Fallback>
            <p:pic>
              <p:nvPicPr>
                <p:cNvPr id="82" name="Freihand 81">
                  <a:extLst>
                    <a:ext uri="{FF2B5EF4-FFF2-40B4-BE49-F238E27FC236}">
                      <a16:creationId xmlns:a16="http://schemas.microsoft.com/office/drawing/2014/main" id="{5682C866-CC44-43C3-8F4E-63FD60E62F4A}"/>
                    </a:ext>
                  </a:extLst>
                </p:cNvPr>
                <p:cNvPicPr/>
                <p:nvPr/>
              </p:nvPicPr>
              <p:blipFill>
                <a:blip r:embed="rId145"/>
                <a:stretch>
                  <a:fillRect/>
                </a:stretch>
              </p:blipFill>
              <p:spPr>
                <a:xfrm>
                  <a:off x="8397499" y="922352"/>
                  <a:ext cx="157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3" name="Freihand 82">
                  <a:extLst>
                    <a:ext uri="{FF2B5EF4-FFF2-40B4-BE49-F238E27FC236}">
                      <a16:creationId xmlns:a16="http://schemas.microsoft.com/office/drawing/2014/main" id="{67F1483A-B31E-4A07-A0BA-F66EC2A54885}"/>
                    </a:ext>
                  </a:extLst>
                </p14:cNvPr>
                <p14:cNvContentPartPr/>
                <p14:nvPr/>
              </p14:nvContentPartPr>
              <p14:xfrm>
                <a:off x="8446819" y="835232"/>
                <a:ext cx="14400" cy="156240"/>
              </p14:xfrm>
            </p:contentPart>
          </mc:Choice>
          <mc:Fallback>
            <p:pic>
              <p:nvPicPr>
                <p:cNvPr id="83" name="Freihand 82">
                  <a:extLst>
                    <a:ext uri="{FF2B5EF4-FFF2-40B4-BE49-F238E27FC236}">
                      <a16:creationId xmlns:a16="http://schemas.microsoft.com/office/drawing/2014/main" id="{67F1483A-B31E-4A07-A0BA-F66EC2A54885}"/>
                    </a:ext>
                  </a:extLst>
                </p:cNvPr>
                <p:cNvPicPr/>
                <p:nvPr/>
              </p:nvPicPr>
              <p:blipFill>
                <a:blip r:embed="rId147"/>
                <a:stretch>
                  <a:fillRect/>
                </a:stretch>
              </p:blipFill>
              <p:spPr>
                <a:xfrm>
                  <a:off x="8442499" y="830912"/>
                  <a:ext cx="23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4" name="Freihand 83">
                  <a:extLst>
                    <a:ext uri="{FF2B5EF4-FFF2-40B4-BE49-F238E27FC236}">
                      <a16:creationId xmlns:a16="http://schemas.microsoft.com/office/drawing/2014/main" id="{F8A68A6B-2B5E-4812-A125-E376D1F5E7F5}"/>
                    </a:ext>
                  </a:extLst>
                </p14:cNvPr>
                <p14:cNvContentPartPr/>
                <p14:nvPr/>
              </p14:nvContentPartPr>
              <p14:xfrm>
                <a:off x="8651299" y="797072"/>
                <a:ext cx="85320" cy="136440"/>
              </p14:xfrm>
            </p:contentPart>
          </mc:Choice>
          <mc:Fallback>
            <p:pic>
              <p:nvPicPr>
                <p:cNvPr id="84" name="Freihand 83">
                  <a:extLst>
                    <a:ext uri="{FF2B5EF4-FFF2-40B4-BE49-F238E27FC236}">
                      <a16:creationId xmlns:a16="http://schemas.microsoft.com/office/drawing/2014/main" id="{F8A68A6B-2B5E-4812-A125-E376D1F5E7F5}"/>
                    </a:ext>
                  </a:extLst>
                </p:cNvPr>
                <p:cNvPicPr/>
                <p:nvPr/>
              </p:nvPicPr>
              <p:blipFill>
                <a:blip r:embed="rId149"/>
                <a:stretch>
                  <a:fillRect/>
                </a:stretch>
              </p:blipFill>
              <p:spPr>
                <a:xfrm>
                  <a:off x="8646979" y="792752"/>
                  <a:ext cx="93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5" name="Freihand 84">
                  <a:extLst>
                    <a:ext uri="{FF2B5EF4-FFF2-40B4-BE49-F238E27FC236}">
                      <a16:creationId xmlns:a16="http://schemas.microsoft.com/office/drawing/2014/main" id="{D176B051-A73A-4A9B-BBA7-3CEB9C0332E9}"/>
                    </a:ext>
                  </a:extLst>
                </p14:cNvPr>
                <p14:cNvContentPartPr/>
                <p14:nvPr/>
              </p14:nvContentPartPr>
              <p14:xfrm>
                <a:off x="8800339" y="919112"/>
                <a:ext cx="24840" cy="44640"/>
              </p14:xfrm>
            </p:contentPart>
          </mc:Choice>
          <mc:Fallback>
            <p:pic>
              <p:nvPicPr>
                <p:cNvPr id="85" name="Freihand 84">
                  <a:extLst>
                    <a:ext uri="{FF2B5EF4-FFF2-40B4-BE49-F238E27FC236}">
                      <a16:creationId xmlns:a16="http://schemas.microsoft.com/office/drawing/2014/main" id="{D176B051-A73A-4A9B-BBA7-3CEB9C0332E9}"/>
                    </a:ext>
                  </a:extLst>
                </p:cNvPr>
                <p:cNvPicPr/>
                <p:nvPr/>
              </p:nvPicPr>
              <p:blipFill>
                <a:blip r:embed="rId151"/>
                <a:stretch>
                  <a:fillRect/>
                </a:stretch>
              </p:blipFill>
              <p:spPr>
                <a:xfrm>
                  <a:off x="8796019" y="914792"/>
                  <a:ext cx="33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6" name="Freihand 85">
                  <a:extLst>
                    <a:ext uri="{FF2B5EF4-FFF2-40B4-BE49-F238E27FC236}">
                      <a16:creationId xmlns:a16="http://schemas.microsoft.com/office/drawing/2014/main" id="{1AE767DA-445A-4A8B-A82A-7FAEE78E9EAC}"/>
                    </a:ext>
                  </a:extLst>
                </p14:cNvPr>
                <p14:cNvContentPartPr/>
                <p14:nvPr/>
              </p14:nvContentPartPr>
              <p14:xfrm>
                <a:off x="8860819" y="774392"/>
                <a:ext cx="88560" cy="156960"/>
              </p14:xfrm>
            </p:contentPart>
          </mc:Choice>
          <mc:Fallback>
            <p:pic>
              <p:nvPicPr>
                <p:cNvPr id="86" name="Freihand 85">
                  <a:extLst>
                    <a:ext uri="{FF2B5EF4-FFF2-40B4-BE49-F238E27FC236}">
                      <a16:creationId xmlns:a16="http://schemas.microsoft.com/office/drawing/2014/main" id="{1AE767DA-445A-4A8B-A82A-7FAEE78E9EAC}"/>
                    </a:ext>
                  </a:extLst>
                </p:cNvPr>
                <p:cNvPicPr/>
                <p:nvPr/>
              </p:nvPicPr>
              <p:blipFill>
                <a:blip r:embed="rId153"/>
                <a:stretch>
                  <a:fillRect/>
                </a:stretch>
              </p:blipFill>
              <p:spPr>
                <a:xfrm>
                  <a:off x="8856499" y="770072"/>
                  <a:ext cx="97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7" name="Freihand 86">
                  <a:extLst>
                    <a:ext uri="{FF2B5EF4-FFF2-40B4-BE49-F238E27FC236}">
                      <a16:creationId xmlns:a16="http://schemas.microsoft.com/office/drawing/2014/main" id="{56E76A66-6285-48FA-A341-F6C8D26E9087}"/>
                    </a:ext>
                  </a:extLst>
                </p14:cNvPr>
                <p14:cNvContentPartPr/>
                <p14:nvPr/>
              </p14:nvContentPartPr>
              <p14:xfrm>
                <a:off x="9034699" y="820472"/>
                <a:ext cx="85680" cy="140400"/>
              </p14:xfrm>
            </p:contentPart>
          </mc:Choice>
          <mc:Fallback>
            <p:pic>
              <p:nvPicPr>
                <p:cNvPr id="87" name="Freihand 86">
                  <a:extLst>
                    <a:ext uri="{FF2B5EF4-FFF2-40B4-BE49-F238E27FC236}">
                      <a16:creationId xmlns:a16="http://schemas.microsoft.com/office/drawing/2014/main" id="{56E76A66-6285-48FA-A341-F6C8D26E9087}"/>
                    </a:ext>
                  </a:extLst>
                </p:cNvPr>
                <p:cNvPicPr/>
                <p:nvPr/>
              </p:nvPicPr>
              <p:blipFill>
                <a:blip r:embed="rId155"/>
                <a:stretch>
                  <a:fillRect/>
                </a:stretch>
              </p:blipFill>
              <p:spPr>
                <a:xfrm>
                  <a:off x="9030379" y="816152"/>
                  <a:ext cx="94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8" name="Freihand 87">
                  <a:extLst>
                    <a:ext uri="{FF2B5EF4-FFF2-40B4-BE49-F238E27FC236}">
                      <a16:creationId xmlns:a16="http://schemas.microsoft.com/office/drawing/2014/main" id="{5CA30ABB-F184-4EC3-95EF-07FCA86CF00A}"/>
                    </a:ext>
                  </a:extLst>
                </p14:cNvPr>
                <p14:cNvContentPartPr/>
                <p14:nvPr/>
              </p14:nvContentPartPr>
              <p14:xfrm>
                <a:off x="9310459" y="827672"/>
                <a:ext cx="178920" cy="22320"/>
              </p14:xfrm>
            </p:contentPart>
          </mc:Choice>
          <mc:Fallback>
            <p:pic>
              <p:nvPicPr>
                <p:cNvPr id="88" name="Freihand 87">
                  <a:extLst>
                    <a:ext uri="{FF2B5EF4-FFF2-40B4-BE49-F238E27FC236}">
                      <a16:creationId xmlns:a16="http://schemas.microsoft.com/office/drawing/2014/main" id="{5CA30ABB-F184-4EC3-95EF-07FCA86CF00A}"/>
                    </a:ext>
                  </a:extLst>
                </p:cNvPr>
                <p:cNvPicPr/>
                <p:nvPr/>
              </p:nvPicPr>
              <p:blipFill>
                <a:blip r:embed="rId157"/>
                <a:stretch>
                  <a:fillRect/>
                </a:stretch>
              </p:blipFill>
              <p:spPr>
                <a:xfrm>
                  <a:off x="9306139" y="823352"/>
                  <a:ext cx="187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9" name="Freihand 88">
                  <a:extLst>
                    <a:ext uri="{FF2B5EF4-FFF2-40B4-BE49-F238E27FC236}">
                      <a16:creationId xmlns:a16="http://schemas.microsoft.com/office/drawing/2014/main" id="{F0093FA9-1830-4E0F-AC68-FEAB83E0E71B}"/>
                    </a:ext>
                  </a:extLst>
                </p14:cNvPr>
                <p14:cNvContentPartPr/>
                <p14:nvPr/>
              </p14:nvContentPartPr>
              <p14:xfrm>
                <a:off x="9573979" y="731192"/>
                <a:ext cx="119880" cy="153720"/>
              </p14:xfrm>
            </p:contentPart>
          </mc:Choice>
          <mc:Fallback>
            <p:pic>
              <p:nvPicPr>
                <p:cNvPr id="89" name="Freihand 88">
                  <a:extLst>
                    <a:ext uri="{FF2B5EF4-FFF2-40B4-BE49-F238E27FC236}">
                      <a16:creationId xmlns:a16="http://schemas.microsoft.com/office/drawing/2014/main" id="{F0093FA9-1830-4E0F-AC68-FEAB83E0E71B}"/>
                    </a:ext>
                  </a:extLst>
                </p:cNvPr>
                <p:cNvPicPr/>
                <p:nvPr/>
              </p:nvPicPr>
              <p:blipFill>
                <a:blip r:embed="rId159"/>
                <a:stretch>
                  <a:fillRect/>
                </a:stretch>
              </p:blipFill>
              <p:spPr>
                <a:xfrm>
                  <a:off x="9569659" y="726872"/>
                  <a:ext cx="128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0" name="Freihand 89">
                  <a:extLst>
                    <a:ext uri="{FF2B5EF4-FFF2-40B4-BE49-F238E27FC236}">
                      <a16:creationId xmlns:a16="http://schemas.microsoft.com/office/drawing/2014/main" id="{0365C7AA-D64E-41D3-B6BB-DA067B403046}"/>
                    </a:ext>
                  </a:extLst>
                </p14:cNvPr>
                <p14:cNvContentPartPr/>
                <p14:nvPr/>
              </p14:nvContentPartPr>
              <p14:xfrm>
                <a:off x="9760459" y="750272"/>
                <a:ext cx="120960" cy="99720"/>
              </p14:xfrm>
            </p:contentPart>
          </mc:Choice>
          <mc:Fallback>
            <p:pic>
              <p:nvPicPr>
                <p:cNvPr id="90" name="Freihand 89">
                  <a:extLst>
                    <a:ext uri="{FF2B5EF4-FFF2-40B4-BE49-F238E27FC236}">
                      <a16:creationId xmlns:a16="http://schemas.microsoft.com/office/drawing/2014/main" id="{0365C7AA-D64E-41D3-B6BB-DA067B403046}"/>
                    </a:ext>
                  </a:extLst>
                </p:cNvPr>
                <p:cNvPicPr/>
                <p:nvPr/>
              </p:nvPicPr>
              <p:blipFill>
                <a:blip r:embed="rId161"/>
                <a:stretch>
                  <a:fillRect/>
                </a:stretch>
              </p:blipFill>
              <p:spPr>
                <a:xfrm>
                  <a:off x="9756139" y="745952"/>
                  <a:ext cx="129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1" name="Freihand 90">
                  <a:extLst>
                    <a:ext uri="{FF2B5EF4-FFF2-40B4-BE49-F238E27FC236}">
                      <a16:creationId xmlns:a16="http://schemas.microsoft.com/office/drawing/2014/main" id="{230FB43C-CBC5-4CF2-8E6C-EFAD95C640C6}"/>
                    </a:ext>
                  </a:extLst>
                </p14:cNvPr>
                <p14:cNvContentPartPr/>
                <p14:nvPr/>
              </p14:nvContentPartPr>
              <p14:xfrm>
                <a:off x="9940099" y="758912"/>
                <a:ext cx="120960" cy="84600"/>
              </p14:xfrm>
            </p:contentPart>
          </mc:Choice>
          <mc:Fallback>
            <p:pic>
              <p:nvPicPr>
                <p:cNvPr id="91" name="Freihand 90">
                  <a:extLst>
                    <a:ext uri="{FF2B5EF4-FFF2-40B4-BE49-F238E27FC236}">
                      <a16:creationId xmlns:a16="http://schemas.microsoft.com/office/drawing/2014/main" id="{230FB43C-CBC5-4CF2-8E6C-EFAD95C640C6}"/>
                    </a:ext>
                  </a:extLst>
                </p:cNvPr>
                <p:cNvPicPr/>
                <p:nvPr/>
              </p:nvPicPr>
              <p:blipFill>
                <a:blip r:embed="rId163"/>
                <a:stretch>
                  <a:fillRect/>
                </a:stretch>
              </p:blipFill>
              <p:spPr>
                <a:xfrm>
                  <a:off x="9935779" y="754592"/>
                  <a:ext cx="129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2" name="Freihand 91">
                  <a:extLst>
                    <a:ext uri="{FF2B5EF4-FFF2-40B4-BE49-F238E27FC236}">
                      <a16:creationId xmlns:a16="http://schemas.microsoft.com/office/drawing/2014/main" id="{4D196C14-CC12-41C1-81AB-9D5D5413B46B}"/>
                    </a:ext>
                  </a:extLst>
                </p14:cNvPr>
                <p14:cNvContentPartPr/>
                <p14:nvPr/>
              </p14:nvContentPartPr>
              <p14:xfrm>
                <a:off x="10156099" y="709592"/>
                <a:ext cx="92160" cy="138960"/>
              </p14:xfrm>
            </p:contentPart>
          </mc:Choice>
          <mc:Fallback>
            <p:pic>
              <p:nvPicPr>
                <p:cNvPr id="92" name="Freihand 91">
                  <a:extLst>
                    <a:ext uri="{FF2B5EF4-FFF2-40B4-BE49-F238E27FC236}">
                      <a16:creationId xmlns:a16="http://schemas.microsoft.com/office/drawing/2014/main" id="{4D196C14-CC12-41C1-81AB-9D5D5413B46B}"/>
                    </a:ext>
                  </a:extLst>
                </p:cNvPr>
                <p:cNvPicPr/>
                <p:nvPr/>
              </p:nvPicPr>
              <p:blipFill>
                <a:blip r:embed="rId165"/>
                <a:stretch>
                  <a:fillRect/>
                </a:stretch>
              </p:blipFill>
              <p:spPr>
                <a:xfrm>
                  <a:off x="10151779" y="705272"/>
                  <a:ext cx="100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3" name="Freihand 92">
                  <a:extLst>
                    <a:ext uri="{FF2B5EF4-FFF2-40B4-BE49-F238E27FC236}">
                      <a16:creationId xmlns:a16="http://schemas.microsoft.com/office/drawing/2014/main" id="{0C36BE84-A626-417F-BF2D-EE117C37F7BC}"/>
                    </a:ext>
                  </a:extLst>
                </p14:cNvPr>
                <p14:cNvContentPartPr/>
                <p14:nvPr/>
              </p14:nvContentPartPr>
              <p14:xfrm>
                <a:off x="6441259" y="1398632"/>
                <a:ext cx="297360" cy="18720"/>
              </p14:xfrm>
            </p:contentPart>
          </mc:Choice>
          <mc:Fallback>
            <p:pic>
              <p:nvPicPr>
                <p:cNvPr id="93" name="Freihand 92">
                  <a:extLst>
                    <a:ext uri="{FF2B5EF4-FFF2-40B4-BE49-F238E27FC236}">
                      <a16:creationId xmlns:a16="http://schemas.microsoft.com/office/drawing/2014/main" id="{0C36BE84-A626-417F-BF2D-EE117C37F7BC}"/>
                    </a:ext>
                  </a:extLst>
                </p:cNvPr>
                <p:cNvPicPr/>
                <p:nvPr/>
              </p:nvPicPr>
              <p:blipFill>
                <a:blip r:embed="rId167"/>
                <a:stretch>
                  <a:fillRect/>
                </a:stretch>
              </p:blipFill>
              <p:spPr>
                <a:xfrm>
                  <a:off x="6436939" y="1394312"/>
                  <a:ext cx="30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4" name="Freihand 93">
                  <a:extLst>
                    <a:ext uri="{FF2B5EF4-FFF2-40B4-BE49-F238E27FC236}">
                      <a16:creationId xmlns:a16="http://schemas.microsoft.com/office/drawing/2014/main" id="{261AD5AF-2F47-4615-A4AD-3468137B11D3}"/>
                    </a:ext>
                  </a:extLst>
                </p14:cNvPr>
                <p14:cNvContentPartPr/>
                <p14:nvPr/>
              </p14:nvContentPartPr>
              <p14:xfrm>
                <a:off x="6435499" y="1434992"/>
                <a:ext cx="275400" cy="33120"/>
              </p14:xfrm>
            </p:contentPart>
          </mc:Choice>
          <mc:Fallback>
            <p:pic>
              <p:nvPicPr>
                <p:cNvPr id="94" name="Freihand 93">
                  <a:extLst>
                    <a:ext uri="{FF2B5EF4-FFF2-40B4-BE49-F238E27FC236}">
                      <a16:creationId xmlns:a16="http://schemas.microsoft.com/office/drawing/2014/main" id="{261AD5AF-2F47-4615-A4AD-3468137B11D3}"/>
                    </a:ext>
                  </a:extLst>
                </p:cNvPr>
                <p:cNvPicPr/>
                <p:nvPr/>
              </p:nvPicPr>
              <p:blipFill>
                <a:blip r:embed="rId169"/>
                <a:stretch>
                  <a:fillRect/>
                </a:stretch>
              </p:blipFill>
              <p:spPr>
                <a:xfrm>
                  <a:off x="6431179" y="1430672"/>
                  <a:ext cx="284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5" name="Freihand 94">
                  <a:extLst>
                    <a:ext uri="{FF2B5EF4-FFF2-40B4-BE49-F238E27FC236}">
                      <a16:creationId xmlns:a16="http://schemas.microsoft.com/office/drawing/2014/main" id="{3F079F1C-F7A8-4D08-867A-DC013DB9B572}"/>
                    </a:ext>
                  </a:extLst>
                </p14:cNvPr>
                <p14:cNvContentPartPr/>
                <p14:nvPr/>
              </p14:nvContentPartPr>
              <p14:xfrm>
                <a:off x="6771019" y="1317992"/>
                <a:ext cx="31320" cy="129600"/>
              </p14:xfrm>
            </p:contentPart>
          </mc:Choice>
          <mc:Fallback>
            <p:pic>
              <p:nvPicPr>
                <p:cNvPr id="95" name="Freihand 94">
                  <a:extLst>
                    <a:ext uri="{FF2B5EF4-FFF2-40B4-BE49-F238E27FC236}">
                      <a16:creationId xmlns:a16="http://schemas.microsoft.com/office/drawing/2014/main" id="{3F079F1C-F7A8-4D08-867A-DC013DB9B572}"/>
                    </a:ext>
                  </a:extLst>
                </p:cNvPr>
                <p:cNvPicPr/>
                <p:nvPr/>
              </p:nvPicPr>
              <p:blipFill>
                <a:blip r:embed="rId171"/>
                <a:stretch>
                  <a:fillRect/>
                </a:stretch>
              </p:blipFill>
              <p:spPr>
                <a:xfrm>
                  <a:off x="6766699" y="1313672"/>
                  <a:ext cx="39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6" name="Freihand 95">
                  <a:extLst>
                    <a:ext uri="{FF2B5EF4-FFF2-40B4-BE49-F238E27FC236}">
                      <a16:creationId xmlns:a16="http://schemas.microsoft.com/office/drawing/2014/main" id="{BDB701B5-EB67-4F81-8F72-1F49CAE583B7}"/>
                    </a:ext>
                  </a:extLst>
                </p14:cNvPr>
                <p14:cNvContentPartPr/>
                <p14:nvPr/>
              </p14:nvContentPartPr>
              <p14:xfrm>
                <a:off x="7275739" y="1360112"/>
                <a:ext cx="132480" cy="192240"/>
              </p14:xfrm>
            </p:contentPart>
          </mc:Choice>
          <mc:Fallback>
            <p:pic>
              <p:nvPicPr>
                <p:cNvPr id="96" name="Freihand 95">
                  <a:extLst>
                    <a:ext uri="{FF2B5EF4-FFF2-40B4-BE49-F238E27FC236}">
                      <a16:creationId xmlns:a16="http://schemas.microsoft.com/office/drawing/2014/main" id="{BDB701B5-EB67-4F81-8F72-1F49CAE583B7}"/>
                    </a:ext>
                  </a:extLst>
                </p:cNvPr>
                <p:cNvPicPr/>
                <p:nvPr/>
              </p:nvPicPr>
              <p:blipFill>
                <a:blip r:embed="rId173"/>
                <a:stretch>
                  <a:fillRect/>
                </a:stretch>
              </p:blipFill>
              <p:spPr>
                <a:xfrm>
                  <a:off x="7271419" y="1355792"/>
                  <a:ext cx="141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7" name="Freihand 96">
                  <a:extLst>
                    <a:ext uri="{FF2B5EF4-FFF2-40B4-BE49-F238E27FC236}">
                      <a16:creationId xmlns:a16="http://schemas.microsoft.com/office/drawing/2014/main" id="{380A962C-ACB4-4AA6-ADB6-1EC8BDB04EF0}"/>
                    </a:ext>
                  </a:extLst>
                </p14:cNvPr>
                <p14:cNvContentPartPr/>
                <p14:nvPr/>
              </p14:nvContentPartPr>
              <p14:xfrm>
                <a:off x="7714219" y="1348592"/>
                <a:ext cx="257400" cy="19440"/>
              </p14:xfrm>
            </p:contentPart>
          </mc:Choice>
          <mc:Fallback>
            <p:pic>
              <p:nvPicPr>
                <p:cNvPr id="97" name="Freihand 96">
                  <a:extLst>
                    <a:ext uri="{FF2B5EF4-FFF2-40B4-BE49-F238E27FC236}">
                      <a16:creationId xmlns:a16="http://schemas.microsoft.com/office/drawing/2014/main" id="{380A962C-ACB4-4AA6-ADB6-1EC8BDB04EF0}"/>
                    </a:ext>
                  </a:extLst>
                </p:cNvPr>
                <p:cNvPicPr/>
                <p:nvPr/>
              </p:nvPicPr>
              <p:blipFill>
                <a:blip r:embed="rId175"/>
                <a:stretch>
                  <a:fillRect/>
                </a:stretch>
              </p:blipFill>
              <p:spPr>
                <a:xfrm>
                  <a:off x="7709899" y="1344272"/>
                  <a:ext cx="266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8" name="Freihand 97">
                  <a:extLst>
                    <a:ext uri="{FF2B5EF4-FFF2-40B4-BE49-F238E27FC236}">
                      <a16:creationId xmlns:a16="http://schemas.microsoft.com/office/drawing/2014/main" id="{9FB9250A-4188-4F1A-80D3-F453AF83EA04}"/>
                    </a:ext>
                  </a:extLst>
                </p14:cNvPr>
                <p14:cNvContentPartPr/>
                <p14:nvPr/>
              </p14:nvContentPartPr>
              <p14:xfrm>
                <a:off x="7735099" y="1406552"/>
                <a:ext cx="247320" cy="18720"/>
              </p14:xfrm>
            </p:contentPart>
          </mc:Choice>
          <mc:Fallback>
            <p:pic>
              <p:nvPicPr>
                <p:cNvPr id="98" name="Freihand 97">
                  <a:extLst>
                    <a:ext uri="{FF2B5EF4-FFF2-40B4-BE49-F238E27FC236}">
                      <a16:creationId xmlns:a16="http://schemas.microsoft.com/office/drawing/2014/main" id="{9FB9250A-4188-4F1A-80D3-F453AF83EA04}"/>
                    </a:ext>
                  </a:extLst>
                </p:cNvPr>
                <p:cNvPicPr/>
                <p:nvPr/>
              </p:nvPicPr>
              <p:blipFill>
                <a:blip r:embed="rId177"/>
                <a:stretch>
                  <a:fillRect/>
                </a:stretch>
              </p:blipFill>
              <p:spPr>
                <a:xfrm>
                  <a:off x="7730779" y="1402232"/>
                  <a:ext cx="255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9" name="Freihand 98">
                  <a:extLst>
                    <a:ext uri="{FF2B5EF4-FFF2-40B4-BE49-F238E27FC236}">
                      <a16:creationId xmlns:a16="http://schemas.microsoft.com/office/drawing/2014/main" id="{1931CE82-FCAA-4C75-A516-B5469DA6F342}"/>
                    </a:ext>
                  </a:extLst>
                </p14:cNvPr>
                <p14:cNvContentPartPr/>
                <p14:nvPr/>
              </p14:nvContentPartPr>
              <p14:xfrm>
                <a:off x="8328379" y="1215032"/>
                <a:ext cx="110520" cy="171720"/>
              </p14:xfrm>
            </p:contentPart>
          </mc:Choice>
          <mc:Fallback>
            <p:pic>
              <p:nvPicPr>
                <p:cNvPr id="99" name="Freihand 98">
                  <a:extLst>
                    <a:ext uri="{FF2B5EF4-FFF2-40B4-BE49-F238E27FC236}">
                      <a16:creationId xmlns:a16="http://schemas.microsoft.com/office/drawing/2014/main" id="{1931CE82-FCAA-4C75-A516-B5469DA6F342}"/>
                    </a:ext>
                  </a:extLst>
                </p:cNvPr>
                <p:cNvPicPr/>
                <p:nvPr/>
              </p:nvPicPr>
              <p:blipFill>
                <a:blip r:embed="rId179"/>
                <a:stretch>
                  <a:fillRect/>
                </a:stretch>
              </p:blipFill>
              <p:spPr>
                <a:xfrm>
                  <a:off x="8324059" y="1210712"/>
                  <a:ext cx="119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0" name="Freihand 99">
                  <a:extLst>
                    <a:ext uri="{FF2B5EF4-FFF2-40B4-BE49-F238E27FC236}">
                      <a16:creationId xmlns:a16="http://schemas.microsoft.com/office/drawing/2014/main" id="{6AC629EF-BBBE-44A6-8987-8346E4B6B95E}"/>
                    </a:ext>
                  </a:extLst>
                </p14:cNvPr>
                <p14:cNvContentPartPr/>
                <p14:nvPr/>
              </p14:nvContentPartPr>
              <p14:xfrm>
                <a:off x="8338819" y="1191272"/>
                <a:ext cx="183600" cy="64800"/>
              </p14:xfrm>
            </p:contentPart>
          </mc:Choice>
          <mc:Fallback>
            <p:pic>
              <p:nvPicPr>
                <p:cNvPr id="100" name="Freihand 99">
                  <a:extLst>
                    <a:ext uri="{FF2B5EF4-FFF2-40B4-BE49-F238E27FC236}">
                      <a16:creationId xmlns:a16="http://schemas.microsoft.com/office/drawing/2014/main" id="{6AC629EF-BBBE-44A6-8987-8346E4B6B95E}"/>
                    </a:ext>
                  </a:extLst>
                </p:cNvPr>
                <p:cNvPicPr/>
                <p:nvPr/>
              </p:nvPicPr>
              <p:blipFill>
                <a:blip r:embed="rId181"/>
                <a:stretch>
                  <a:fillRect/>
                </a:stretch>
              </p:blipFill>
              <p:spPr>
                <a:xfrm>
                  <a:off x="8334499" y="1186952"/>
                  <a:ext cx="192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AD81FDD8-E86B-4EC9-AC1B-676039107F0A}"/>
                    </a:ext>
                  </a:extLst>
                </p14:cNvPr>
                <p14:cNvContentPartPr/>
                <p14:nvPr/>
              </p14:nvContentPartPr>
              <p14:xfrm>
                <a:off x="8590819" y="1178312"/>
                <a:ext cx="132480" cy="126000"/>
              </p14:xfrm>
            </p:contentPart>
          </mc:Choice>
          <mc:Fallback>
            <p:pic>
              <p:nvPicPr>
                <p:cNvPr id="101" name="Freihand 100">
                  <a:extLst>
                    <a:ext uri="{FF2B5EF4-FFF2-40B4-BE49-F238E27FC236}">
                      <a16:creationId xmlns:a16="http://schemas.microsoft.com/office/drawing/2014/main" id="{AD81FDD8-E86B-4EC9-AC1B-676039107F0A}"/>
                    </a:ext>
                  </a:extLst>
                </p:cNvPr>
                <p:cNvPicPr/>
                <p:nvPr/>
              </p:nvPicPr>
              <p:blipFill>
                <a:blip r:embed="rId183"/>
                <a:stretch>
                  <a:fillRect/>
                </a:stretch>
              </p:blipFill>
              <p:spPr>
                <a:xfrm>
                  <a:off x="8586499" y="1173992"/>
                  <a:ext cx="141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4D46EC57-F840-4ED6-BD54-E705F5F09DC0}"/>
                    </a:ext>
                  </a:extLst>
                </p14:cNvPr>
                <p14:cNvContentPartPr/>
                <p14:nvPr/>
              </p14:nvContentPartPr>
              <p14:xfrm>
                <a:off x="8778739" y="1190912"/>
                <a:ext cx="535320" cy="93600"/>
              </p14:xfrm>
            </p:contentPart>
          </mc:Choice>
          <mc:Fallback>
            <p:pic>
              <p:nvPicPr>
                <p:cNvPr id="102" name="Freihand 101">
                  <a:extLst>
                    <a:ext uri="{FF2B5EF4-FFF2-40B4-BE49-F238E27FC236}">
                      <a16:creationId xmlns:a16="http://schemas.microsoft.com/office/drawing/2014/main" id="{4D46EC57-F840-4ED6-BD54-E705F5F09DC0}"/>
                    </a:ext>
                  </a:extLst>
                </p:cNvPr>
                <p:cNvPicPr/>
                <p:nvPr/>
              </p:nvPicPr>
              <p:blipFill>
                <a:blip r:embed="rId185"/>
                <a:stretch>
                  <a:fillRect/>
                </a:stretch>
              </p:blipFill>
              <p:spPr>
                <a:xfrm>
                  <a:off x="8774419" y="1186592"/>
                  <a:ext cx="543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 name="Freihand 102">
                  <a:extLst>
                    <a:ext uri="{FF2B5EF4-FFF2-40B4-BE49-F238E27FC236}">
                      <a16:creationId xmlns:a16="http://schemas.microsoft.com/office/drawing/2014/main" id="{59ED31AC-0714-4248-8B6C-96F764F56297}"/>
                    </a:ext>
                  </a:extLst>
                </p14:cNvPr>
                <p14:cNvContentPartPr/>
                <p14:nvPr/>
              </p14:nvContentPartPr>
              <p14:xfrm>
                <a:off x="9331699" y="1072472"/>
                <a:ext cx="466920" cy="200160"/>
              </p14:xfrm>
            </p:contentPart>
          </mc:Choice>
          <mc:Fallback>
            <p:pic>
              <p:nvPicPr>
                <p:cNvPr id="103" name="Freihand 102">
                  <a:extLst>
                    <a:ext uri="{FF2B5EF4-FFF2-40B4-BE49-F238E27FC236}">
                      <a16:creationId xmlns:a16="http://schemas.microsoft.com/office/drawing/2014/main" id="{59ED31AC-0714-4248-8B6C-96F764F56297}"/>
                    </a:ext>
                  </a:extLst>
                </p:cNvPr>
                <p:cNvPicPr/>
                <p:nvPr/>
              </p:nvPicPr>
              <p:blipFill>
                <a:blip r:embed="rId187"/>
                <a:stretch>
                  <a:fillRect/>
                </a:stretch>
              </p:blipFill>
              <p:spPr>
                <a:xfrm>
                  <a:off x="9327379" y="1068152"/>
                  <a:ext cx="475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4" name="Freihand 103">
                  <a:extLst>
                    <a:ext uri="{FF2B5EF4-FFF2-40B4-BE49-F238E27FC236}">
                      <a16:creationId xmlns:a16="http://schemas.microsoft.com/office/drawing/2014/main" id="{30C9DAA8-2A60-4DE2-963B-6E1604EBDA1C}"/>
                    </a:ext>
                  </a:extLst>
                </p14:cNvPr>
                <p14:cNvContentPartPr/>
                <p14:nvPr/>
              </p14:nvContentPartPr>
              <p14:xfrm>
                <a:off x="9698899" y="1076072"/>
                <a:ext cx="114120" cy="16920"/>
              </p14:xfrm>
            </p:contentPart>
          </mc:Choice>
          <mc:Fallback>
            <p:pic>
              <p:nvPicPr>
                <p:cNvPr id="104" name="Freihand 103">
                  <a:extLst>
                    <a:ext uri="{FF2B5EF4-FFF2-40B4-BE49-F238E27FC236}">
                      <a16:creationId xmlns:a16="http://schemas.microsoft.com/office/drawing/2014/main" id="{30C9DAA8-2A60-4DE2-963B-6E1604EBDA1C}"/>
                    </a:ext>
                  </a:extLst>
                </p:cNvPr>
                <p:cNvPicPr/>
                <p:nvPr/>
              </p:nvPicPr>
              <p:blipFill>
                <a:blip r:embed="rId189"/>
                <a:stretch>
                  <a:fillRect/>
                </a:stretch>
              </p:blipFill>
              <p:spPr>
                <a:xfrm>
                  <a:off x="9694579" y="1071752"/>
                  <a:ext cx="122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5" name="Freihand 104">
                  <a:extLst>
                    <a:ext uri="{FF2B5EF4-FFF2-40B4-BE49-F238E27FC236}">
                      <a16:creationId xmlns:a16="http://schemas.microsoft.com/office/drawing/2014/main" id="{C385C2B4-D45F-45B7-B34F-915368504F73}"/>
                    </a:ext>
                  </a:extLst>
                </p14:cNvPr>
                <p14:cNvContentPartPr/>
                <p14:nvPr/>
              </p14:nvContentPartPr>
              <p14:xfrm>
                <a:off x="9864859" y="1091192"/>
                <a:ext cx="171720" cy="118080"/>
              </p14:xfrm>
            </p:contentPart>
          </mc:Choice>
          <mc:Fallback>
            <p:pic>
              <p:nvPicPr>
                <p:cNvPr id="105" name="Freihand 104">
                  <a:extLst>
                    <a:ext uri="{FF2B5EF4-FFF2-40B4-BE49-F238E27FC236}">
                      <a16:creationId xmlns:a16="http://schemas.microsoft.com/office/drawing/2014/main" id="{C385C2B4-D45F-45B7-B34F-915368504F73}"/>
                    </a:ext>
                  </a:extLst>
                </p:cNvPr>
                <p:cNvPicPr/>
                <p:nvPr/>
              </p:nvPicPr>
              <p:blipFill>
                <a:blip r:embed="rId191"/>
                <a:stretch>
                  <a:fillRect/>
                </a:stretch>
              </p:blipFill>
              <p:spPr>
                <a:xfrm>
                  <a:off x="9860539" y="1086872"/>
                  <a:ext cx="180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6" name="Freihand 105">
                  <a:extLst>
                    <a:ext uri="{FF2B5EF4-FFF2-40B4-BE49-F238E27FC236}">
                      <a16:creationId xmlns:a16="http://schemas.microsoft.com/office/drawing/2014/main" id="{92ACE8FA-1374-480C-9E84-E9CB89A49560}"/>
                    </a:ext>
                  </a:extLst>
                </p14:cNvPr>
                <p14:cNvContentPartPr/>
                <p14:nvPr/>
              </p14:nvContentPartPr>
              <p14:xfrm>
                <a:off x="10064659" y="1047272"/>
                <a:ext cx="416160" cy="130320"/>
              </p14:xfrm>
            </p:contentPart>
          </mc:Choice>
          <mc:Fallback>
            <p:pic>
              <p:nvPicPr>
                <p:cNvPr id="106" name="Freihand 105">
                  <a:extLst>
                    <a:ext uri="{FF2B5EF4-FFF2-40B4-BE49-F238E27FC236}">
                      <a16:creationId xmlns:a16="http://schemas.microsoft.com/office/drawing/2014/main" id="{92ACE8FA-1374-480C-9E84-E9CB89A49560}"/>
                    </a:ext>
                  </a:extLst>
                </p:cNvPr>
                <p:cNvPicPr/>
                <p:nvPr/>
              </p:nvPicPr>
              <p:blipFill>
                <a:blip r:embed="rId193"/>
                <a:stretch>
                  <a:fillRect/>
                </a:stretch>
              </p:blipFill>
              <p:spPr>
                <a:xfrm>
                  <a:off x="10060339" y="1042952"/>
                  <a:ext cx="424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7" name="Freihand 106">
                  <a:extLst>
                    <a:ext uri="{FF2B5EF4-FFF2-40B4-BE49-F238E27FC236}">
                      <a16:creationId xmlns:a16="http://schemas.microsoft.com/office/drawing/2014/main" id="{FECFC4D4-87E9-4D65-B9D4-BF41C7BEAC2F}"/>
                    </a:ext>
                  </a:extLst>
                </p14:cNvPr>
                <p14:cNvContentPartPr/>
                <p14:nvPr/>
              </p14:nvContentPartPr>
              <p14:xfrm>
                <a:off x="10443739" y="924512"/>
                <a:ext cx="23400" cy="12240"/>
              </p14:xfrm>
            </p:contentPart>
          </mc:Choice>
          <mc:Fallback>
            <p:pic>
              <p:nvPicPr>
                <p:cNvPr id="107" name="Freihand 106">
                  <a:extLst>
                    <a:ext uri="{FF2B5EF4-FFF2-40B4-BE49-F238E27FC236}">
                      <a16:creationId xmlns:a16="http://schemas.microsoft.com/office/drawing/2014/main" id="{FECFC4D4-87E9-4D65-B9D4-BF41C7BEAC2F}"/>
                    </a:ext>
                  </a:extLst>
                </p:cNvPr>
                <p:cNvPicPr/>
                <p:nvPr/>
              </p:nvPicPr>
              <p:blipFill>
                <a:blip r:embed="rId195"/>
                <a:stretch>
                  <a:fillRect/>
                </a:stretch>
              </p:blipFill>
              <p:spPr>
                <a:xfrm>
                  <a:off x="10439419" y="920192"/>
                  <a:ext cx="32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8" name="Freihand 107">
                  <a:extLst>
                    <a:ext uri="{FF2B5EF4-FFF2-40B4-BE49-F238E27FC236}">
                      <a16:creationId xmlns:a16="http://schemas.microsoft.com/office/drawing/2014/main" id="{EC5D2016-AF8F-4447-83F8-74A5CD8271FA}"/>
                    </a:ext>
                  </a:extLst>
                </p14:cNvPr>
                <p14:cNvContentPartPr/>
                <p14:nvPr/>
              </p14:nvContentPartPr>
              <p14:xfrm>
                <a:off x="11088499" y="1010552"/>
                <a:ext cx="49680" cy="131760"/>
              </p14:xfrm>
            </p:contentPart>
          </mc:Choice>
          <mc:Fallback>
            <p:pic>
              <p:nvPicPr>
                <p:cNvPr id="108" name="Freihand 107">
                  <a:extLst>
                    <a:ext uri="{FF2B5EF4-FFF2-40B4-BE49-F238E27FC236}">
                      <a16:creationId xmlns:a16="http://schemas.microsoft.com/office/drawing/2014/main" id="{EC5D2016-AF8F-4447-83F8-74A5CD8271FA}"/>
                    </a:ext>
                  </a:extLst>
                </p:cNvPr>
                <p:cNvPicPr/>
                <p:nvPr/>
              </p:nvPicPr>
              <p:blipFill>
                <a:blip r:embed="rId197"/>
                <a:stretch>
                  <a:fillRect/>
                </a:stretch>
              </p:blipFill>
              <p:spPr>
                <a:xfrm>
                  <a:off x="11084179" y="1006232"/>
                  <a:ext cx="58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9" name="Freihand 108">
                  <a:extLst>
                    <a:ext uri="{FF2B5EF4-FFF2-40B4-BE49-F238E27FC236}">
                      <a16:creationId xmlns:a16="http://schemas.microsoft.com/office/drawing/2014/main" id="{5F69B4E8-B436-4C81-863F-E879F565B1C4}"/>
                    </a:ext>
                  </a:extLst>
                </p14:cNvPr>
                <p14:cNvContentPartPr/>
                <p14:nvPr/>
              </p14:nvContentPartPr>
              <p14:xfrm>
                <a:off x="10975459" y="1142672"/>
                <a:ext cx="215640" cy="46800"/>
              </p14:xfrm>
            </p:contentPart>
          </mc:Choice>
          <mc:Fallback>
            <p:pic>
              <p:nvPicPr>
                <p:cNvPr id="109" name="Freihand 108">
                  <a:extLst>
                    <a:ext uri="{FF2B5EF4-FFF2-40B4-BE49-F238E27FC236}">
                      <a16:creationId xmlns:a16="http://schemas.microsoft.com/office/drawing/2014/main" id="{5F69B4E8-B436-4C81-863F-E879F565B1C4}"/>
                    </a:ext>
                  </a:extLst>
                </p:cNvPr>
                <p:cNvPicPr/>
                <p:nvPr/>
              </p:nvPicPr>
              <p:blipFill>
                <a:blip r:embed="rId199"/>
                <a:stretch>
                  <a:fillRect/>
                </a:stretch>
              </p:blipFill>
              <p:spPr>
                <a:xfrm>
                  <a:off x="10971139" y="1138352"/>
                  <a:ext cx="224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0" name="Freihand 109">
                  <a:extLst>
                    <a:ext uri="{FF2B5EF4-FFF2-40B4-BE49-F238E27FC236}">
                      <a16:creationId xmlns:a16="http://schemas.microsoft.com/office/drawing/2014/main" id="{AEE214E0-53E1-44FA-BCD3-B3252076D7C8}"/>
                    </a:ext>
                  </a:extLst>
                </p14:cNvPr>
                <p14:cNvContentPartPr/>
                <p14:nvPr/>
              </p14:nvContentPartPr>
              <p14:xfrm>
                <a:off x="11031979" y="944312"/>
                <a:ext cx="518760" cy="225360"/>
              </p14:xfrm>
            </p:contentPart>
          </mc:Choice>
          <mc:Fallback>
            <p:pic>
              <p:nvPicPr>
                <p:cNvPr id="110" name="Freihand 109">
                  <a:extLst>
                    <a:ext uri="{FF2B5EF4-FFF2-40B4-BE49-F238E27FC236}">
                      <a16:creationId xmlns:a16="http://schemas.microsoft.com/office/drawing/2014/main" id="{AEE214E0-53E1-44FA-BCD3-B3252076D7C8}"/>
                    </a:ext>
                  </a:extLst>
                </p:cNvPr>
                <p:cNvPicPr/>
                <p:nvPr/>
              </p:nvPicPr>
              <p:blipFill>
                <a:blip r:embed="rId201"/>
                <a:stretch>
                  <a:fillRect/>
                </a:stretch>
              </p:blipFill>
              <p:spPr>
                <a:xfrm>
                  <a:off x="11027659" y="939992"/>
                  <a:ext cx="527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1" name="Freihand 110">
                  <a:extLst>
                    <a:ext uri="{FF2B5EF4-FFF2-40B4-BE49-F238E27FC236}">
                      <a16:creationId xmlns:a16="http://schemas.microsoft.com/office/drawing/2014/main" id="{6720D5D5-9417-47CE-8EC6-7688788E72DA}"/>
                    </a:ext>
                  </a:extLst>
                </p14:cNvPr>
                <p14:cNvContentPartPr/>
                <p14:nvPr/>
              </p14:nvContentPartPr>
              <p14:xfrm>
                <a:off x="4011259" y="650192"/>
                <a:ext cx="55800" cy="182520"/>
              </p14:xfrm>
            </p:contentPart>
          </mc:Choice>
          <mc:Fallback>
            <p:pic>
              <p:nvPicPr>
                <p:cNvPr id="111" name="Freihand 110">
                  <a:extLst>
                    <a:ext uri="{FF2B5EF4-FFF2-40B4-BE49-F238E27FC236}">
                      <a16:creationId xmlns:a16="http://schemas.microsoft.com/office/drawing/2014/main" id="{6720D5D5-9417-47CE-8EC6-7688788E72DA}"/>
                    </a:ext>
                  </a:extLst>
                </p:cNvPr>
                <p:cNvPicPr/>
                <p:nvPr/>
              </p:nvPicPr>
              <p:blipFill>
                <a:blip r:embed="rId203"/>
                <a:stretch>
                  <a:fillRect/>
                </a:stretch>
              </p:blipFill>
              <p:spPr>
                <a:xfrm>
                  <a:off x="4006939" y="645872"/>
                  <a:ext cx="64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2" name="Freihand 111">
                  <a:extLst>
                    <a:ext uri="{FF2B5EF4-FFF2-40B4-BE49-F238E27FC236}">
                      <a16:creationId xmlns:a16="http://schemas.microsoft.com/office/drawing/2014/main" id="{4468FCDA-7BF2-45B1-84E7-ABFE50F205E4}"/>
                    </a:ext>
                  </a:extLst>
                </p14:cNvPr>
                <p14:cNvContentPartPr/>
                <p14:nvPr/>
              </p14:nvContentPartPr>
              <p14:xfrm>
                <a:off x="4117459" y="588272"/>
                <a:ext cx="158760" cy="202320"/>
              </p14:xfrm>
            </p:contentPart>
          </mc:Choice>
          <mc:Fallback>
            <p:pic>
              <p:nvPicPr>
                <p:cNvPr id="112" name="Freihand 111">
                  <a:extLst>
                    <a:ext uri="{FF2B5EF4-FFF2-40B4-BE49-F238E27FC236}">
                      <a16:creationId xmlns:a16="http://schemas.microsoft.com/office/drawing/2014/main" id="{4468FCDA-7BF2-45B1-84E7-ABFE50F205E4}"/>
                    </a:ext>
                  </a:extLst>
                </p:cNvPr>
                <p:cNvPicPr/>
                <p:nvPr/>
              </p:nvPicPr>
              <p:blipFill>
                <a:blip r:embed="rId205"/>
                <a:stretch>
                  <a:fillRect/>
                </a:stretch>
              </p:blipFill>
              <p:spPr>
                <a:xfrm>
                  <a:off x="4113139" y="583952"/>
                  <a:ext cx="167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3" name="Freihand 112">
                  <a:extLst>
                    <a:ext uri="{FF2B5EF4-FFF2-40B4-BE49-F238E27FC236}">
                      <a16:creationId xmlns:a16="http://schemas.microsoft.com/office/drawing/2014/main" id="{5699F2B0-A2C8-4A66-BBDD-B423668AFBA0}"/>
                    </a:ext>
                  </a:extLst>
                </p14:cNvPr>
                <p14:cNvContentPartPr/>
                <p14:nvPr/>
              </p14:nvContentPartPr>
              <p14:xfrm>
                <a:off x="4350739" y="637952"/>
                <a:ext cx="59400" cy="158400"/>
              </p14:xfrm>
            </p:contentPart>
          </mc:Choice>
          <mc:Fallback>
            <p:pic>
              <p:nvPicPr>
                <p:cNvPr id="113" name="Freihand 112">
                  <a:extLst>
                    <a:ext uri="{FF2B5EF4-FFF2-40B4-BE49-F238E27FC236}">
                      <a16:creationId xmlns:a16="http://schemas.microsoft.com/office/drawing/2014/main" id="{5699F2B0-A2C8-4A66-BBDD-B423668AFBA0}"/>
                    </a:ext>
                  </a:extLst>
                </p:cNvPr>
                <p:cNvPicPr/>
                <p:nvPr/>
              </p:nvPicPr>
              <p:blipFill>
                <a:blip r:embed="rId207"/>
                <a:stretch>
                  <a:fillRect/>
                </a:stretch>
              </p:blipFill>
              <p:spPr>
                <a:xfrm>
                  <a:off x="4346419" y="633632"/>
                  <a:ext cx="68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4" name="Freihand 113">
                  <a:extLst>
                    <a:ext uri="{FF2B5EF4-FFF2-40B4-BE49-F238E27FC236}">
                      <a16:creationId xmlns:a16="http://schemas.microsoft.com/office/drawing/2014/main" id="{CE87632E-2EF0-43C3-8EF3-516F2FC9D6DF}"/>
                    </a:ext>
                  </a:extLst>
                </p14:cNvPr>
                <p14:cNvContentPartPr/>
                <p14:nvPr/>
              </p14:nvContentPartPr>
              <p14:xfrm>
                <a:off x="4337419" y="1639832"/>
                <a:ext cx="198720" cy="255240"/>
              </p14:xfrm>
            </p:contentPart>
          </mc:Choice>
          <mc:Fallback>
            <p:pic>
              <p:nvPicPr>
                <p:cNvPr id="114" name="Freihand 113">
                  <a:extLst>
                    <a:ext uri="{FF2B5EF4-FFF2-40B4-BE49-F238E27FC236}">
                      <a16:creationId xmlns:a16="http://schemas.microsoft.com/office/drawing/2014/main" id="{CE87632E-2EF0-43C3-8EF3-516F2FC9D6DF}"/>
                    </a:ext>
                  </a:extLst>
                </p:cNvPr>
                <p:cNvPicPr/>
                <p:nvPr/>
              </p:nvPicPr>
              <p:blipFill>
                <a:blip r:embed="rId209"/>
                <a:stretch>
                  <a:fillRect/>
                </a:stretch>
              </p:blipFill>
              <p:spPr>
                <a:xfrm>
                  <a:off x="4333099" y="1635512"/>
                  <a:ext cx="2073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5" name="Freihand 114">
                  <a:extLst>
                    <a:ext uri="{FF2B5EF4-FFF2-40B4-BE49-F238E27FC236}">
                      <a16:creationId xmlns:a16="http://schemas.microsoft.com/office/drawing/2014/main" id="{E53A5374-EC70-4179-B866-2706AEA15908}"/>
                    </a:ext>
                  </a:extLst>
                </p14:cNvPr>
                <p14:cNvContentPartPr/>
                <p14:nvPr/>
              </p14:nvContentPartPr>
              <p14:xfrm>
                <a:off x="4598419" y="1643072"/>
                <a:ext cx="212760" cy="202320"/>
              </p14:xfrm>
            </p:contentPart>
          </mc:Choice>
          <mc:Fallback>
            <p:pic>
              <p:nvPicPr>
                <p:cNvPr id="115" name="Freihand 114">
                  <a:extLst>
                    <a:ext uri="{FF2B5EF4-FFF2-40B4-BE49-F238E27FC236}">
                      <a16:creationId xmlns:a16="http://schemas.microsoft.com/office/drawing/2014/main" id="{E53A5374-EC70-4179-B866-2706AEA15908}"/>
                    </a:ext>
                  </a:extLst>
                </p:cNvPr>
                <p:cNvPicPr/>
                <p:nvPr/>
              </p:nvPicPr>
              <p:blipFill>
                <a:blip r:embed="rId211"/>
                <a:stretch>
                  <a:fillRect/>
                </a:stretch>
              </p:blipFill>
              <p:spPr>
                <a:xfrm>
                  <a:off x="4594099" y="1638752"/>
                  <a:ext cx="221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6" name="Freihand 115">
                  <a:extLst>
                    <a:ext uri="{FF2B5EF4-FFF2-40B4-BE49-F238E27FC236}">
                      <a16:creationId xmlns:a16="http://schemas.microsoft.com/office/drawing/2014/main" id="{AEC7BCA8-B977-461A-9607-00F672F3AC02}"/>
                    </a:ext>
                  </a:extLst>
                </p14:cNvPr>
                <p14:cNvContentPartPr/>
                <p14:nvPr/>
              </p14:nvContentPartPr>
              <p14:xfrm>
                <a:off x="5040859" y="1796072"/>
                <a:ext cx="26640" cy="10800"/>
              </p14:xfrm>
            </p:contentPart>
          </mc:Choice>
          <mc:Fallback>
            <p:pic>
              <p:nvPicPr>
                <p:cNvPr id="116" name="Freihand 115">
                  <a:extLst>
                    <a:ext uri="{FF2B5EF4-FFF2-40B4-BE49-F238E27FC236}">
                      <a16:creationId xmlns:a16="http://schemas.microsoft.com/office/drawing/2014/main" id="{AEC7BCA8-B977-461A-9607-00F672F3AC02}"/>
                    </a:ext>
                  </a:extLst>
                </p:cNvPr>
                <p:cNvPicPr/>
                <p:nvPr/>
              </p:nvPicPr>
              <p:blipFill>
                <a:blip r:embed="rId213"/>
                <a:stretch>
                  <a:fillRect/>
                </a:stretch>
              </p:blipFill>
              <p:spPr>
                <a:xfrm>
                  <a:off x="5036539" y="1791752"/>
                  <a:ext cx="35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7" name="Freihand 116">
                  <a:extLst>
                    <a:ext uri="{FF2B5EF4-FFF2-40B4-BE49-F238E27FC236}">
                      <a16:creationId xmlns:a16="http://schemas.microsoft.com/office/drawing/2014/main" id="{C872D706-3424-4DFF-A15F-EFA3FABBE376}"/>
                    </a:ext>
                  </a:extLst>
                </p14:cNvPr>
                <p14:cNvContentPartPr/>
                <p14:nvPr/>
              </p14:nvContentPartPr>
              <p14:xfrm>
                <a:off x="5054899" y="1842512"/>
                <a:ext cx="46080" cy="41400"/>
              </p14:xfrm>
            </p:contentPart>
          </mc:Choice>
          <mc:Fallback>
            <p:pic>
              <p:nvPicPr>
                <p:cNvPr id="117" name="Freihand 116">
                  <a:extLst>
                    <a:ext uri="{FF2B5EF4-FFF2-40B4-BE49-F238E27FC236}">
                      <a16:creationId xmlns:a16="http://schemas.microsoft.com/office/drawing/2014/main" id="{C872D706-3424-4DFF-A15F-EFA3FABBE376}"/>
                    </a:ext>
                  </a:extLst>
                </p:cNvPr>
                <p:cNvPicPr/>
                <p:nvPr/>
              </p:nvPicPr>
              <p:blipFill>
                <a:blip r:embed="rId215"/>
                <a:stretch>
                  <a:fillRect/>
                </a:stretch>
              </p:blipFill>
              <p:spPr>
                <a:xfrm>
                  <a:off x="5050579" y="1838192"/>
                  <a:ext cx="54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8" name="Freihand 117">
                  <a:extLst>
                    <a:ext uri="{FF2B5EF4-FFF2-40B4-BE49-F238E27FC236}">
                      <a16:creationId xmlns:a16="http://schemas.microsoft.com/office/drawing/2014/main" id="{4DE66E2D-EB07-492A-80BB-FDE7FF987B50}"/>
                    </a:ext>
                  </a:extLst>
                </p14:cNvPr>
                <p14:cNvContentPartPr/>
                <p14:nvPr/>
              </p14:nvContentPartPr>
              <p14:xfrm>
                <a:off x="5332819" y="1708952"/>
                <a:ext cx="105120" cy="90360"/>
              </p14:xfrm>
            </p:contentPart>
          </mc:Choice>
          <mc:Fallback>
            <p:pic>
              <p:nvPicPr>
                <p:cNvPr id="118" name="Freihand 117">
                  <a:extLst>
                    <a:ext uri="{FF2B5EF4-FFF2-40B4-BE49-F238E27FC236}">
                      <a16:creationId xmlns:a16="http://schemas.microsoft.com/office/drawing/2014/main" id="{4DE66E2D-EB07-492A-80BB-FDE7FF987B50}"/>
                    </a:ext>
                  </a:extLst>
                </p:cNvPr>
                <p:cNvPicPr/>
                <p:nvPr/>
              </p:nvPicPr>
              <p:blipFill>
                <a:blip r:embed="rId217"/>
                <a:stretch>
                  <a:fillRect/>
                </a:stretch>
              </p:blipFill>
              <p:spPr>
                <a:xfrm>
                  <a:off x="5328499" y="1704632"/>
                  <a:ext cx="113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9" name="Freihand 118">
                  <a:extLst>
                    <a:ext uri="{FF2B5EF4-FFF2-40B4-BE49-F238E27FC236}">
                      <a16:creationId xmlns:a16="http://schemas.microsoft.com/office/drawing/2014/main" id="{2F0CE887-DD6A-4764-8A81-D0ABE7A2D044}"/>
                    </a:ext>
                  </a:extLst>
                </p14:cNvPr>
                <p14:cNvContentPartPr/>
                <p14:nvPr/>
              </p14:nvContentPartPr>
              <p14:xfrm>
                <a:off x="5348299" y="1650272"/>
                <a:ext cx="171720" cy="157320"/>
              </p14:xfrm>
            </p:contentPart>
          </mc:Choice>
          <mc:Fallback>
            <p:pic>
              <p:nvPicPr>
                <p:cNvPr id="119" name="Freihand 118">
                  <a:extLst>
                    <a:ext uri="{FF2B5EF4-FFF2-40B4-BE49-F238E27FC236}">
                      <a16:creationId xmlns:a16="http://schemas.microsoft.com/office/drawing/2014/main" id="{2F0CE887-DD6A-4764-8A81-D0ABE7A2D044}"/>
                    </a:ext>
                  </a:extLst>
                </p:cNvPr>
                <p:cNvPicPr/>
                <p:nvPr/>
              </p:nvPicPr>
              <p:blipFill>
                <a:blip r:embed="rId219"/>
                <a:stretch>
                  <a:fillRect/>
                </a:stretch>
              </p:blipFill>
              <p:spPr>
                <a:xfrm>
                  <a:off x="5343979" y="1645952"/>
                  <a:ext cx="180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0" name="Freihand 119">
                  <a:extLst>
                    <a:ext uri="{FF2B5EF4-FFF2-40B4-BE49-F238E27FC236}">
                      <a16:creationId xmlns:a16="http://schemas.microsoft.com/office/drawing/2014/main" id="{76131285-71BE-4D70-AAC6-D59A1FB78E41}"/>
                    </a:ext>
                  </a:extLst>
                </p14:cNvPr>
                <p14:cNvContentPartPr/>
                <p14:nvPr/>
              </p14:nvContentPartPr>
              <p14:xfrm>
                <a:off x="5489059" y="1731272"/>
                <a:ext cx="101160" cy="63720"/>
              </p14:xfrm>
            </p:contentPart>
          </mc:Choice>
          <mc:Fallback>
            <p:pic>
              <p:nvPicPr>
                <p:cNvPr id="120" name="Freihand 119">
                  <a:extLst>
                    <a:ext uri="{FF2B5EF4-FFF2-40B4-BE49-F238E27FC236}">
                      <a16:creationId xmlns:a16="http://schemas.microsoft.com/office/drawing/2014/main" id="{76131285-71BE-4D70-AAC6-D59A1FB78E41}"/>
                    </a:ext>
                  </a:extLst>
                </p:cNvPr>
                <p:cNvPicPr/>
                <p:nvPr/>
              </p:nvPicPr>
              <p:blipFill>
                <a:blip r:embed="rId221"/>
                <a:stretch>
                  <a:fillRect/>
                </a:stretch>
              </p:blipFill>
              <p:spPr>
                <a:xfrm>
                  <a:off x="5484739" y="1726952"/>
                  <a:ext cx="109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1" name="Freihand 120">
                  <a:extLst>
                    <a:ext uri="{FF2B5EF4-FFF2-40B4-BE49-F238E27FC236}">
                      <a16:creationId xmlns:a16="http://schemas.microsoft.com/office/drawing/2014/main" id="{2219515C-B822-49D6-BA2F-BC48D083E70A}"/>
                    </a:ext>
                  </a:extLst>
                </p14:cNvPr>
                <p14:cNvContentPartPr/>
                <p14:nvPr/>
              </p14:nvContentPartPr>
              <p14:xfrm>
                <a:off x="5618299" y="1659632"/>
                <a:ext cx="398880" cy="158400"/>
              </p14:xfrm>
            </p:contentPart>
          </mc:Choice>
          <mc:Fallback>
            <p:pic>
              <p:nvPicPr>
                <p:cNvPr id="121" name="Freihand 120">
                  <a:extLst>
                    <a:ext uri="{FF2B5EF4-FFF2-40B4-BE49-F238E27FC236}">
                      <a16:creationId xmlns:a16="http://schemas.microsoft.com/office/drawing/2014/main" id="{2219515C-B822-49D6-BA2F-BC48D083E70A}"/>
                    </a:ext>
                  </a:extLst>
                </p:cNvPr>
                <p:cNvPicPr/>
                <p:nvPr/>
              </p:nvPicPr>
              <p:blipFill>
                <a:blip r:embed="rId223"/>
                <a:stretch>
                  <a:fillRect/>
                </a:stretch>
              </p:blipFill>
              <p:spPr>
                <a:xfrm>
                  <a:off x="5613979" y="1655312"/>
                  <a:ext cx="407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2" name="Freihand 121">
                  <a:extLst>
                    <a:ext uri="{FF2B5EF4-FFF2-40B4-BE49-F238E27FC236}">
                      <a16:creationId xmlns:a16="http://schemas.microsoft.com/office/drawing/2014/main" id="{8FCDCEB5-1FD8-44D3-B71A-1857D311F929}"/>
                    </a:ext>
                  </a:extLst>
                </p14:cNvPr>
                <p14:cNvContentPartPr/>
                <p14:nvPr/>
              </p14:nvContentPartPr>
              <p14:xfrm>
                <a:off x="5369539" y="1851872"/>
                <a:ext cx="734040" cy="43560"/>
              </p14:xfrm>
            </p:contentPart>
          </mc:Choice>
          <mc:Fallback>
            <p:pic>
              <p:nvPicPr>
                <p:cNvPr id="122" name="Freihand 121">
                  <a:extLst>
                    <a:ext uri="{FF2B5EF4-FFF2-40B4-BE49-F238E27FC236}">
                      <a16:creationId xmlns:a16="http://schemas.microsoft.com/office/drawing/2014/main" id="{8FCDCEB5-1FD8-44D3-B71A-1857D311F929}"/>
                    </a:ext>
                  </a:extLst>
                </p:cNvPr>
                <p:cNvPicPr/>
                <p:nvPr/>
              </p:nvPicPr>
              <p:blipFill>
                <a:blip r:embed="rId225"/>
                <a:stretch>
                  <a:fillRect/>
                </a:stretch>
              </p:blipFill>
              <p:spPr>
                <a:xfrm>
                  <a:off x="5365219" y="1847552"/>
                  <a:ext cx="742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3" name="Freihand 122">
                  <a:extLst>
                    <a:ext uri="{FF2B5EF4-FFF2-40B4-BE49-F238E27FC236}">
                      <a16:creationId xmlns:a16="http://schemas.microsoft.com/office/drawing/2014/main" id="{60B7CA5B-DF61-411A-B4B2-611C139F00F1}"/>
                    </a:ext>
                  </a:extLst>
                </p14:cNvPr>
                <p14:cNvContentPartPr/>
                <p14:nvPr/>
              </p14:nvContentPartPr>
              <p14:xfrm>
                <a:off x="5677339" y="1947632"/>
                <a:ext cx="283680" cy="140040"/>
              </p14:xfrm>
            </p:contentPart>
          </mc:Choice>
          <mc:Fallback>
            <p:pic>
              <p:nvPicPr>
                <p:cNvPr id="123" name="Freihand 122">
                  <a:extLst>
                    <a:ext uri="{FF2B5EF4-FFF2-40B4-BE49-F238E27FC236}">
                      <a16:creationId xmlns:a16="http://schemas.microsoft.com/office/drawing/2014/main" id="{60B7CA5B-DF61-411A-B4B2-611C139F00F1}"/>
                    </a:ext>
                  </a:extLst>
                </p:cNvPr>
                <p:cNvPicPr/>
                <p:nvPr/>
              </p:nvPicPr>
              <p:blipFill>
                <a:blip r:embed="rId227"/>
                <a:stretch>
                  <a:fillRect/>
                </a:stretch>
              </p:blipFill>
              <p:spPr>
                <a:xfrm>
                  <a:off x="5673019" y="1943312"/>
                  <a:ext cx="292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4" name="Freihand 123">
                  <a:extLst>
                    <a:ext uri="{FF2B5EF4-FFF2-40B4-BE49-F238E27FC236}">
                      <a16:creationId xmlns:a16="http://schemas.microsoft.com/office/drawing/2014/main" id="{834E78A8-481D-4959-A589-678E951F7236}"/>
                    </a:ext>
                  </a:extLst>
                </p14:cNvPr>
                <p14:cNvContentPartPr/>
                <p14:nvPr/>
              </p14:nvContentPartPr>
              <p14:xfrm>
                <a:off x="6300139" y="1810472"/>
                <a:ext cx="232560" cy="3600"/>
              </p14:xfrm>
            </p:contentPart>
          </mc:Choice>
          <mc:Fallback>
            <p:pic>
              <p:nvPicPr>
                <p:cNvPr id="124" name="Freihand 123">
                  <a:extLst>
                    <a:ext uri="{FF2B5EF4-FFF2-40B4-BE49-F238E27FC236}">
                      <a16:creationId xmlns:a16="http://schemas.microsoft.com/office/drawing/2014/main" id="{834E78A8-481D-4959-A589-678E951F7236}"/>
                    </a:ext>
                  </a:extLst>
                </p:cNvPr>
                <p:cNvPicPr/>
                <p:nvPr/>
              </p:nvPicPr>
              <p:blipFill>
                <a:blip r:embed="rId229"/>
                <a:stretch>
                  <a:fillRect/>
                </a:stretch>
              </p:blipFill>
              <p:spPr>
                <a:xfrm>
                  <a:off x="6295819" y="1806152"/>
                  <a:ext cx="2412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5" name="Freihand 124">
                  <a:extLst>
                    <a:ext uri="{FF2B5EF4-FFF2-40B4-BE49-F238E27FC236}">
                      <a16:creationId xmlns:a16="http://schemas.microsoft.com/office/drawing/2014/main" id="{49161061-6BB1-417B-9A19-923410E17B6A}"/>
                    </a:ext>
                  </a:extLst>
                </p14:cNvPr>
                <p14:cNvContentPartPr/>
                <p14:nvPr/>
              </p14:nvContentPartPr>
              <p14:xfrm>
                <a:off x="6305179" y="1871672"/>
                <a:ext cx="191880" cy="17640"/>
              </p14:xfrm>
            </p:contentPart>
          </mc:Choice>
          <mc:Fallback>
            <p:pic>
              <p:nvPicPr>
                <p:cNvPr id="125" name="Freihand 124">
                  <a:extLst>
                    <a:ext uri="{FF2B5EF4-FFF2-40B4-BE49-F238E27FC236}">
                      <a16:creationId xmlns:a16="http://schemas.microsoft.com/office/drawing/2014/main" id="{49161061-6BB1-417B-9A19-923410E17B6A}"/>
                    </a:ext>
                  </a:extLst>
                </p:cNvPr>
                <p:cNvPicPr/>
                <p:nvPr/>
              </p:nvPicPr>
              <p:blipFill>
                <a:blip r:embed="rId231"/>
                <a:stretch>
                  <a:fillRect/>
                </a:stretch>
              </p:blipFill>
              <p:spPr>
                <a:xfrm>
                  <a:off x="6300859" y="1867352"/>
                  <a:ext cx="200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6" name="Freihand 125">
                  <a:extLst>
                    <a:ext uri="{FF2B5EF4-FFF2-40B4-BE49-F238E27FC236}">
                      <a16:creationId xmlns:a16="http://schemas.microsoft.com/office/drawing/2014/main" id="{B1318758-18E1-4DA7-BE44-A427C911BDBD}"/>
                    </a:ext>
                  </a:extLst>
                </p14:cNvPr>
                <p14:cNvContentPartPr/>
                <p14:nvPr/>
              </p14:nvContentPartPr>
              <p14:xfrm>
                <a:off x="6688579" y="1774832"/>
                <a:ext cx="123120" cy="90720"/>
              </p14:xfrm>
            </p:contentPart>
          </mc:Choice>
          <mc:Fallback>
            <p:pic>
              <p:nvPicPr>
                <p:cNvPr id="126" name="Freihand 125">
                  <a:extLst>
                    <a:ext uri="{FF2B5EF4-FFF2-40B4-BE49-F238E27FC236}">
                      <a16:creationId xmlns:a16="http://schemas.microsoft.com/office/drawing/2014/main" id="{B1318758-18E1-4DA7-BE44-A427C911BDBD}"/>
                    </a:ext>
                  </a:extLst>
                </p:cNvPr>
                <p:cNvPicPr/>
                <p:nvPr/>
              </p:nvPicPr>
              <p:blipFill>
                <a:blip r:embed="rId233"/>
                <a:stretch>
                  <a:fillRect/>
                </a:stretch>
              </p:blipFill>
              <p:spPr>
                <a:xfrm>
                  <a:off x="6684259" y="1770512"/>
                  <a:ext cx="131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7" name="Freihand 126">
                  <a:extLst>
                    <a:ext uri="{FF2B5EF4-FFF2-40B4-BE49-F238E27FC236}">
                      <a16:creationId xmlns:a16="http://schemas.microsoft.com/office/drawing/2014/main" id="{ECE33212-EB6A-4E5E-A146-F4B0FE7B0A3C}"/>
                    </a:ext>
                  </a:extLst>
                </p14:cNvPr>
                <p14:cNvContentPartPr/>
                <p14:nvPr/>
              </p14:nvContentPartPr>
              <p14:xfrm>
                <a:off x="6860659" y="1832792"/>
                <a:ext cx="33120" cy="90360"/>
              </p14:xfrm>
            </p:contentPart>
          </mc:Choice>
          <mc:Fallback>
            <p:pic>
              <p:nvPicPr>
                <p:cNvPr id="127" name="Freihand 126">
                  <a:extLst>
                    <a:ext uri="{FF2B5EF4-FFF2-40B4-BE49-F238E27FC236}">
                      <a16:creationId xmlns:a16="http://schemas.microsoft.com/office/drawing/2014/main" id="{ECE33212-EB6A-4E5E-A146-F4B0FE7B0A3C}"/>
                    </a:ext>
                  </a:extLst>
                </p:cNvPr>
                <p:cNvPicPr/>
                <p:nvPr/>
              </p:nvPicPr>
              <p:blipFill>
                <a:blip r:embed="rId235"/>
                <a:stretch>
                  <a:fillRect/>
                </a:stretch>
              </p:blipFill>
              <p:spPr>
                <a:xfrm>
                  <a:off x="6856339" y="1828472"/>
                  <a:ext cx="41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8" name="Freihand 127">
                  <a:extLst>
                    <a:ext uri="{FF2B5EF4-FFF2-40B4-BE49-F238E27FC236}">
                      <a16:creationId xmlns:a16="http://schemas.microsoft.com/office/drawing/2014/main" id="{B8F0DC3F-E2E3-4566-BF9D-5BDB037438D7}"/>
                    </a:ext>
                  </a:extLst>
                </p14:cNvPr>
                <p14:cNvContentPartPr/>
                <p14:nvPr/>
              </p14:nvContentPartPr>
              <p14:xfrm>
                <a:off x="6985579" y="1667192"/>
                <a:ext cx="162000" cy="170640"/>
              </p14:xfrm>
            </p:contentPart>
          </mc:Choice>
          <mc:Fallback>
            <p:pic>
              <p:nvPicPr>
                <p:cNvPr id="128" name="Freihand 127">
                  <a:extLst>
                    <a:ext uri="{FF2B5EF4-FFF2-40B4-BE49-F238E27FC236}">
                      <a16:creationId xmlns:a16="http://schemas.microsoft.com/office/drawing/2014/main" id="{B8F0DC3F-E2E3-4566-BF9D-5BDB037438D7}"/>
                    </a:ext>
                  </a:extLst>
                </p:cNvPr>
                <p:cNvPicPr/>
                <p:nvPr/>
              </p:nvPicPr>
              <p:blipFill>
                <a:blip r:embed="rId237"/>
                <a:stretch>
                  <a:fillRect/>
                </a:stretch>
              </p:blipFill>
              <p:spPr>
                <a:xfrm>
                  <a:off x="6981259" y="1662872"/>
                  <a:ext cx="170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9" name="Freihand 128">
                  <a:extLst>
                    <a:ext uri="{FF2B5EF4-FFF2-40B4-BE49-F238E27FC236}">
                      <a16:creationId xmlns:a16="http://schemas.microsoft.com/office/drawing/2014/main" id="{300D9BA6-374C-4134-BB7C-7B947B0AB910}"/>
                    </a:ext>
                  </a:extLst>
                </p14:cNvPr>
                <p14:cNvContentPartPr/>
                <p14:nvPr/>
              </p14:nvContentPartPr>
              <p14:xfrm>
                <a:off x="7242259" y="1711832"/>
                <a:ext cx="142920" cy="59040"/>
              </p14:xfrm>
            </p:contentPart>
          </mc:Choice>
          <mc:Fallback>
            <p:pic>
              <p:nvPicPr>
                <p:cNvPr id="129" name="Freihand 128">
                  <a:extLst>
                    <a:ext uri="{FF2B5EF4-FFF2-40B4-BE49-F238E27FC236}">
                      <a16:creationId xmlns:a16="http://schemas.microsoft.com/office/drawing/2014/main" id="{300D9BA6-374C-4134-BB7C-7B947B0AB910}"/>
                    </a:ext>
                  </a:extLst>
                </p:cNvPr>
                <p:cNvPicPr/>
                <p:nvPr/>
              </p:nvPicPr>
              <p:blipFill>
                <a:blip r:embed="rId239"/>
                <a:stretch>
                  <a:fillRect/>
                </a:stretch>
              </p:blipFill>
              <p:spPr>
                <a:xfrm>
                  <a:off x="7237939" y="1707512"/>
                  <a:ext cx="151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0" name="Freihand 129">
                  <a:extLst>
                    <a:ext uri="{FF2B5EF4-FFF2-40B4-BE49-F238E27FC236}">
                      <a16:creationId xmlns:a16="http://schemas.microsoft.com/office/drawing/2014/main" id="{E3A52DBC-2F1F-4283-9697-D93019D33246}"/>
                    </a:ext>
                  </a:extLst>
                </p14:cNvPr>
                <p14:cNvContentPartPr/>
                <p14:nvPr/>
              </p14:nvContentPartPr>
              <p14:xfrm>
                <a:off x="7336939" y="1701032"/>
                <a:ext cx="70920" cy="169920"/>
              </p14:xfrm>
            </p:contentPart>
          </mc:Choice>
          <mc:Fallback>
            <p:pic>
              <p:nvPicPr>
                <p:cNvPr id="130" name="Freihand 129">
                  <a:extLst>
                    <a:ext uri="{FF2B5EF4-FFF2-40B4-BE49-F238E27FC236}">
                      <a16:creationId xmlns:a16="http://schemas.microsoft.com/office/drawing/2014/main" id="{E3A52DBC-2F1F-4283-9697-D93019D33246}"/>
                    </a:ext>
                  </a:extLst>
                </p:cNvPr>
                <p:cNvPicPr/>
                <p:nvPr/>
              </p:nvPicPr>
              <p:blipFill>
                <a:blip r:embed="rId241"/>
                <a:stretch>
                  <a:fillRect/>
                </a:stretch>
              </p:blipFill>
              <p:spPr>
                <a:xfrm>
                  <a:off x="7332619" y="1696712"/>
                  <a:ext cx="79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1" name="Freihand 130">
                  <a:extLst>
                    <a:ext uri="{FF2B5EF4-FFF2-40B4-BE49-F238E27FC236}">
                      <a16:creationId xmlns:a16="http://schemas.microsoft.com/office/drawing/2014/main" id="{C7633C5C-EF50-4BF4-885F-3990F11346E2}"/>
                    </a:ext>
                  </a:extLst>
                </p14:cNvPr>
                <p14:cNvContentPartPr/>
                <p14:nvPr/>
              </p14:nvContentPartPr>
              <p14:xfrm>
                <a:off x="7554019" y="1662872"/>
                <a:ext cx="108360" cy="139680"/>
              </p14:xfrm>
            </p:contentPart>
          </mc:Choice>
          <mc:Fallback>
            <p:pic>
              <p:nvPicPr>
                <p:cNvPr id="131" name="Freihand 130">
                  <a:extLst>
                    <a:ext uri="{FF2B5EF4-FFF2-40B4-BE49-F238E27FC236}">
                      <a16:creationId xmlns:a16="http://schemas.microsoft.com/office/drawing/2014/main" id="{C7633C5C-EF50-4BF4-885F-3990F11346E2}"/>
                    </a:ext>
                  </a:extLst>
                </p:cNvPr>
                <p:cNvPicPr/>
                <p:nvPr/>
              </p:nvPicPr>
              <p:blipFill>
                <a:blip r:embed="rId243"/>
                <a:stretch>
                  <a:fillRect/>
                </a:stretch>
              </p:blipFill>
              <p:spPr>
                <a:xfrm>
                  <a:off x="7549699" y="1658552"/>
                  <a:ext cx="117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2" name="Freihand 131">
                  <a:extLst>
                    <a:ext uri="{FF2B5EF4-FFF2-40B4-BE49-F238E27FC236}">
                      <a16:creationId xmlns:a16="http://schemas.microsoft.com/office/drawing/2014/main" id="{F76F2065-E525-42C6-AA75-C254AE458F1B}"/>
                    </a:ext>
                  </a:extLst>
                </p14:cNvPr>
                <p14:cNvContentPartPr/>
                <p14:nvPr/>
              </p14:nvContentPartPr>
              <p14:xfrm>
                <a:off x="7790179" y="1642352"/>
                <a:ext cx="140400" cy="145800"/>
              </p14:xfrm>
            </p:contentPart>
          </mc:Choice>
          <mc:Fallback>
            <p:pic>
              <p:nvPicPr>
                <p:cNvPr id="132" name="Freihand 131">
                  <a:extLst>
                    <a:ext uri="{FF2B5EF4-FFF2-40B4-BE49-F238E27FC236}">
                      <a16:creationId xmlns:a16="http://schemas.microsoft.com/office/drawing/2014/main" id="{F76F2065-E525-42C6-AA75-C254AE458F1B}"/>
                    </a:ext>
                  </a:extLst>
                </p:cNvPr>
                <p:cNvPicPr/>
                <p:nvPr/>
              </p:nvPicPr>
              <p:blipFill>
                <a:blip r:embed="rId245"/>
                <a:stretch>
                  <a:fillRect/>
                </a:stretch>
              </p:blipFill>
              <p:spPr>
                <a:xfrm>
                  <a:off x="7785859" y="1638032"/>
                  <a:ext cx="149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3" name="Freihand 132">
                  <a:extLst>
                    <a:ext uri="{FF2B5EF4-FFF2-40B4-BE49-F238E27FC236}">
                      <a16:creationId xmlns:a16="http://schemas.microsoft.com/office/drawing/2014/main" id="{E45EA726-0040-4E1F-B59F-F228F0CF2909}"/>
                    </a:ext>
                  </a:extLst>
                </p14:cNvPr>
                <p14:cNvContentPartPr/>
                <p14:nvPr/>
              </p14:nvContentPartPr>
              <p14:xfrm>
                <a:off x="8019499" y="1610312"/>
                <a:ext cx="179640" cy="171720"/>
              </p14:xfrm>
            </p:contentPart>
          </mc:Choice>
          <mc:Fallback>
            <p:pic>
              <p:nvPicPr>
                <p:cNvPr id="133" name="Freihand 132">
                  <a:extLst>
                    <a:ext uri="{FF2B5EF4-FFF2-40B4-BE49-F238E27FC236}">
                      <a16:creationId xmlns:a16="http://schemas.microsoft.com/office/drawing/2014/main" id="{E45EA726-0040-4E1F-B59F-F228F0CF2909}"/>
                    </a:ext>
                  </a:extLst>
                </p:cNvPr>
                <p:cNvPicPr/>
                <p:nvPr/>
              </p:nvPicPr>
              <p:blipFill>
                <a:blip r:embed="rId247"/>
                <a:stretch>
                  <a:fillRect/>
                </a:stretch>
              </p:blipFill>
              <p:spPr>
                <a:xfrm>
                  <a:off x="8015179" y="1605992"/>
                  <a:ext cx="188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4" name="Freihand 133">
                  <a:extLst>
                    <a:ext uri="{FF2B5EF4-FFF2-40B4-BE49-F238E27FC236}">
                      <a16:creationId xmlns:a16="http://schemas.microsoft.com/office/drawing/2014/main" id="{BB1543BC-D1A2-40E6-906E-16FF5F9E149E}"/>
                    </a:ext>
                  </a:extLst>
                </p14:cNvPr>
                <p14:cNvContentPartPr/>
                <p14:nvPr/>
              </p14:nvContentPartPr>
              <p14:xfrm>
                <a:off x="8211019" y="1626152"/>
                <a:ext cx="103680" cy="141480"/>
              </p14:xfrm>
            </p:contentPart>
          </mc:Choice>
          <mc:Fallback>
            <p:pic>
              <p:nvPicPr>
                <p:cNvPr id="134" name="Freihand 133">
                  <a:extLst>
                    <a:ext uri="{FF2B5EF4-FFF2-40B4-BE49-F238E27FC236}">
                      <a16:creationId xmlns:a16="http://schemas.microsoft.com/office/drawing/2014/main" id="{BB1543BC-D1A2-40E6-906E-16FF5F9E149E}"/>
                    </a:ext>
                  </a:extLst>
                </p:cNvPr>
                <p:cNvPicPr/>
                <p:nvPr/>
              </p:nvPicPr>
              <p:blipFill>
                <a:blip r:embed="rId249"/>
                <a:stretch>
                  <a:fillRect/>
                </a:stretch>
              </p:blipFill>
              <p:spPr>
                <a:xfrm>
                  <a:off x="8206699" y="1621832"/>
                  <a:ext cx="112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5" name="Freihand 134">
                  <a:extLst>
                    <a:ext uri="{FF2B5EF4-FFF2-40B4-BE49-F238E27FC236}">
                      <a16:creationId xmlns:a16="http://schemas.microsoft.com/office/drawing/2014/main" id="{1FC9CF39-BD12-40ED-A972-976F8E35022B}"/>
                    </a:ext>
                  </a:extLst>
                </p14:cNvPr>
                <p14:cNvContentPartPr/>
                <p14:nvPr/>
              </p14:nvContentPartPr>
              <p14:xfrm>
                <a:off x="8408299" y="1556312"/>
                <a:ext cx="30600" cy="198720"/>
              </p14:xfrm>
            </p:contentPart>
          </mc:Choice>
          <mc:Fallback>
            <p:pic>
              <p:nvPicPr>
                <p:cNvPr id="135" name="Freihand 134">
                  <a:extLst>
                    <a:ext uri="{FF2B5EF4-FFF2-40B4-BE49-F238E27FC236}">
                      <a16:creationId xmlns:a16="http://schemas.microsoft.com/office/drawing/2014/main" id="{1FC9CF39-BD12-40ED-A972-976F8E35022B}"/>
                    </a:ext>
                  </a:extLst>
                </p:cNvPr>
                <p:cNvPicPr/>
                <p:nvPr/>
              </p:nvPicPr>
              <p:blipFill>
                <a:blip r:embed="rId251"/>
                <a:stretch>
                  <a:fillRect/>
                </a:stretch>
              </p:blipFill>
              <p:spPr>
                <a:xfrm>
                  <a:off x="8403979" y="1551992"/>
                  <a:ext cx="39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6" name="Freihand 135">
                  <a:extLst>
                    <a:ext uri="{FF2B5EF4-FFF2-40B4-BE49-F238E27FC236}">
                      <a16:creationId xmlns:a16="http://schemas.microsoft.com/office/drawing/2014/main" id="{6E80B738-890D-4E28-811C-A1AEB89C674A}"/>
                    </a:ext>
                  </a:extLst>
                </p14:cNvPr>
                <p14:cNvContentPartPr/>
                <p14:nvPr/>
              </p14:nvContentPartPr>
              <p14:xfrm>
                <a:off x="8864419" y="1647392"/>
                <a:ext cx="157680" cy="9360"/>
              </p14:xfrm>
            </p:contentPart>
          </mc:Choice>
          <mc:Fallback>
            <p:pic>
              <p:nvPicPr>
                <p:cNvPr id="136" name="Freihand 135">
                  <a:extLst>
                    <a:ext uri="{FF2B5EF4-FFF2-40B4-BE49-F238E27FC236}">
                      <a16:creationId xmlns:a16="http://schemas.microsoft.com/office/drawing/2014/main" id="{6E80B738-890D-4E28-811C-A1AEB89C674A}"/>
                    </a:ext>
                  </a:extLst>
                </p:cNvPr>
                <p:cNvPicPr/>
                <p:nvPr/>
              </p:nvPicPr>
              <p:blipFill>
                <a:blip r:embed="rId253"/>
                <a:stretch>
                  <a:fillRect/>
                </a:stretch>
              </p:blipFill>
              <p:spPr>
                <a:xfrm>
                  <a:off x="8860099" y="1643072"/>
                  <a:ext cx="166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7" name="Freihand 136">
                  <a:extLst>
                    <a:ext uri="{FF2B5EF4-FFF2-40B4-BE49-F238E27FC236}">
                      <a16:creationId xmlns:a16="http://schemas.microsoft.com/office/drawing/2014/main" id="{6DC0D61F-851A-4144-BEF8-61FA4A3C91E4}"/>
                    </a:ext>
                  </a:extLst>
                </p14:cNvPr>
                <p14:cNvContentPartPr/>
                <p14:nvPr/>
              </p14:nvContentPartPr>
              <p14:xfrm>
                <a:off x="8893579" y="1653152"/>
                <a:ext cx="211320" cy="20880"/>
              </p14:xfrm>
            </p:contentPart>
          </mc:Choice>
          <mc:Fallback>
            <p:pic>
              <p:nvPicPr>
                <p:cNvPr id="137" name="Freihand 136">
                  <a:extLst>
                    <a:ext uri="{FF2B5EF4-FFF2-40B4-BE49-F238E27FC236}">
                      <a16:creationId xmlns:a16="http://schemas.microsoft.com/office/drawing/2014/main" id="{6DC0D61F-851A-4144-BEF8-61FA4A3C91E4}"/>
                    </a:ext>
                  </a:extLst>
                </p:cNvPr>
                <p:cNvPicPr/>
                <p:nvPr/>
              </p:nvPicPr>
              <p:blipFill>
                <a:blip r:embed="rId255"/>
                <a:stretch>
                  <a:fillRect/>
                </a:stretch>
              </p:blipFill>
              <p:spPr>
                <a:xfrm>
                  <a:off x="8889259" y="1648832"/>
                  <a:ext cx="219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8" name="Freihand 137">
                  <a:extLst>
                    <a:ext uri="{FF2B5EF4-FFF2-40B4-BE49-F238E27FC236}">
                      <a16:creationId xmlns:a16="http://schemas.microsoft.com/office/drawing/2014/main" id="{7B2BA54E-7C40-4D8A-9BE8-CC0937E99E0F}"/>
                    </a:ext>
                  </a:extLst>
                </p14:cNvPr>
                <p14:cNvContentPartPr/>
                <p14:nvPr/>
              </p14:nvContentPartPr>
              <p14:xfrm>
                <a:off x="9144859" y="1560632"/>
                <a:ext cx="128520" cy="209520"/>
              </p14:xfrm>
            </p:contentPart>
          </mc:Choice>
          <mc:Fallback>
            <p:pic>
              <p:nvPicPr>
                <p:cNvPr id="138" name="Freihand 137">
                  <a:extLst>
                    <a:ext uri="{FF2B5EF4-FFF2-40B4-BE49-F238E27FC236}">
                      <a16:creationId xmlns:a16="http://schemas.microsoft.com/office/drawing/2014/main" id="{7B2BA54E-7C40-4D8A-9BE8-CC0937E99E0F}"/>
                    </a:ext>
                  </a:extLst>
                </p:cNvPr>
                <p:cNvPicPr/>
                <p:nvPr/>
              </p:nvPicPr>
              <p:blipFill>
                <a:blip r:embed="rId257"/>
                <a:stretch>
                  <a:fillRect/>
                </a:stretch>
              </p:blipFill>
              <p:spPr>
                <a:xfrm>
                  <a:off x="9140539" y="1556312"/>
                  <a:ext cx="137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9" name="Freihand 138">
                  <a:extLst>
                    <a:ext uri="{FF2B5EF4-FFF2-40B4-BE49-F238E27FC236}">
                      <a16:creationId xmlns:a16="http://schemas.microsoft.com/office/drawing/2014/main" id="{542986D3-3F95-4E6D-A5D8-854FD897DEAD}"/>
                    </a:ext>
                  </a:extLst>
                </p14:cNvPr>
                <p14:cNvContentPartPr/>
                <p14:nvPr/>
              </p14:nvContentPartPr>
              <p14:xfrm>
                <a:off x="9663619" y="1604192"/>
                <a:ext cx="119880" cy="49680"/>
              </p14:xfrm>
            </p:contentPart>
          </mc:Choice>
          <mc:Fallback>
            <p:pic>
              <p:nvPicPr>
                <p:cNvPr id="139" name="Freihand 138">
                  <a:extLst>
                    <a:ext uri="{FF2B5EF4-FFF2-40B4-BE49-F238E27FC236}">
                      <a16:creationId xmlns:a16="http://schemas.microsoft.com/office/drawing/2014/main" id="{542986D3-3F95-4E6D-A5D8-854FD897DEAD}"/>
                    </a:ext>
                  </a:extLst>
                </p:cNvPr>
                <p:cNvPicPr/>
                <p:nvPr/>
              </p:nvPicPr>
              <p:blipFill>
                <a:blip r:embed="rId259"/>
                <a:stretch>
                  <a:fillRect/>
                </a:stretch>
              </p:blipFill>
              <p:spPr>
                <a:xfrm>
                  <a:off x="9659299" y="1599872"/>
                  <a:ext cx="128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0" name="Freihand 139">
                  <a:extLst>
                    <a:ext uri="{FF2B5EF4-FFF2-40B4-BE49-F238E27FC236}">
                      <a16:creationId xmlns:a16="http://schemas.microsoft.com/office/drawing/2014/main" id="{DAA1DE98-7762-4A73-9977-08D40CDFE1E6}"/>
                    </a:ext>
                  </a:extLst>
                </p14:cNvPr>
                <p14:cNvContentPartPr/>
                <p14:nvPr/>
              </p14:nvContentPartPr>
              <p14:xfrm>
                <a:off x="9752899" y="1597712"/>
                <a:ext cx="67320" cy="153000"/>
              </p14:xfrm>
            </p:contentPart>
          </mc:Choice>
          <mc:Fallback>
            <p:pic>
              <p:nvPicPr>
                <p:cNvPr id="140" name="Freihand 139">
                  <a:extLst>
                    <a:ext uri="{FF2B5EF4-FFF2-40B4-BE49-F238E27FC236}">
                      <a16:creationId xmlns:a16="http://schemas.microsoft.com/office/drawing/2014/main" id="{DAA1DE98-7762-4A73-9977-08D40CDFE1E6}"/>
                    </a:ext>
                  </a:extLst>
                </p:cNvPr>
                <p:cNvPicPr/>
                <p:nvPr/>
              </p:nvPicPr>
              <p:blipFill>
                <a:blip r:embed="rId261"/>
                <a:stretch>
                  <a:fillRect/>
                </a:stretch>
              </p:blipFill>
              <p:spPr>
                <a:xfrm>
                  <a:off x="9748579" y="1593392"/>
                  <a:ext cx="75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1" name="Freihand 140">
                  <a:extLst>
                    <a:ext uri="{FF2B5EF4-FFF2-40B4-BE49-F238E27FC236}">
                      <a16:creationId xmlns:a16="http://schemas.microsoft.com/office/drawing/2014/main" id="{6ABFAF88-CED9-4DAD-8DF1-0DE762FE0B26}"/>
                    </a:ext>
                  </a:extLst>
                </p14:cNvPr>
                <p14:cNvContentPartPr/>
                <p14:nvPr/>
              </p14:nvContentPartPr>
              <p14:xfrm>
                <a:off x="9946939" y="1569272"/>
                <a:ext cx="146160" cy="50760"/>
              </p14:xfrm>
            </p:contentPart>
          </mc:Choice>
          <mc:Fallback>
            <p:pic>
              <p:nvPicPr>
                <p:cNvPr id="141" name="Freihand 140">
                  <a:extLst>
                    <a:ext uri="{FF2B5EF4-FFF2-40B4-BE49-F238E27FC236}">
                      <a16:creationId xmlns:a16="http://schemas.microsoft.com/office/drawing/2014/main" id="{6ABFAF88-CED9-4DAD-8DF1-0DE762FE0B26}"/>
                    </a:ext>
                  </a:extLst>
                </p:cNvPr>
                <p:cNvPicPr/>
                <p:nvPr/>
              </p:nvPicPr>
              <p:blipFill>
                <a:blip r:embed="rId263"/>
                <a:stretch>
                  <a:fillRect/>
                </a:stretch>
              </p:blipFill>
              <p:spPr>
                <a:xfrm>
                  <a:off x="9942619" y="1564952"/>
                  <a:ext cx="154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2" name="Freihand 141">
                  <a:extLst>
                    <a:ext uri="{FF2B5EF4-FFF2-40B4-BE49-F238E27FC236}">
                      <a16:creationId xmlns:a16="http://schemas.microsoft.com/office/drawing/2014/main" id="{09CF57FD-6EBC-44A9-88E5-6A6DFD7725C4}"/>
                    </a:ext>
                  </a:extLst>
                </p14:cNvPr>
                <p14:cNvContentPartPr/>
                <p14:nvPr/>
              </p14:nvContentPartPr>
              <p14:xfrm>
                <a:off x="10290019" y="1485752"/>
                <a:ext cx="78840" cy="117720"/>
              </p14:xfrm>
            </p:contentPart>
          </mc:Choice>
          <mc:Fallback>
            <p:pic>
              <p:nvPicPr>
                <p:cNvPr id="142" name="Freihand 141">
                  <a:extLst>
                    <a:ext uri="{FF2B5EF4-FFF2-40B4-BE49-F238E27FC236}">
                      <a16:creationId xmlns:a16="http://schemas.microsoft.com/office/drawing/2014/main" id="{09CF57FD-6EBC-44A9-88E5-6A6DFD7725C4}"/>
                    </a:ext>
                  </a:extLst>
                </p:cNvPr>
                <p:cNvPicPr/>
                <p:nvPr/>
              </p:nvPicPr>
              <p:blipFill>
                <a:blip r:embed="rId265"/>
                <a:stretch>
                  <a:fillRect/>
                </a:stretch>
              </p:blipFill>
              <p:spPr>
                <a:xfrm>
                  <a:off x="10285699" y="1481432"/>
                  <a:ext cx="87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3" name="Freihand 142">
                  <a:extLst>
                    <a:ext uri="{FF2B5EF4-FFF2-40B4-BE49-F238E27FC236}">
                      <a16:creationId xmlns:a16="http://schemas.microsoft.com/office/drawing/2014/main" id="{8FCC75B2-266E-48BA-B458-E744E5E2572B}"/>
                    </a:ext>
                  </a:extLst>
                </p14:cNvPr>
                <p14:cNvContentPartPr/>
                <p14:nvPr/>
              </p14:nvContentPartPr>
              <p14:xfrm>
                <a:off x="10333939" y="1565312"/>
                <a:ext cx="65880" cy="110160"/>
              </p14:xfrm>
            </p:contentPart>
          </mc:Choice>
          <mc:Fallback>
            <p:pic>
              <p:nvPicPr>
                <p:cNvPr id="143" name="Freihand 142">
                  <a:extLst>
                    <a:ext uri="{FF2B5EF4-FFF2-40B4-BE49-F238E27FC236}">
                      <a16:creationId xmlns:a16="http://schemas.microsoft.com/office/drawing/2014/main" id="{8FCC75B2-266E-48BA-B458-E744E5E2572B}"/>
                    </a:ext>
                  </a:extLst>
                </p:cNvPr>
                <p:cNvPicPr/>
                <p:nvPr/>
              </p:nvPicPr>
              <p:blipFill>
                <a:blip r:embed="rId267"/>
                <a:stretch>
                  <a:fillRect/>
                </a:stretch>
              </p:blipFill>
              <p:spPr>
                <a:xfrm>
                  <a:off x="10329619" y="1560992"/>
                  <a:ext cx="74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4" name="Freihand 143">
                  <a:extLst>
                    <a:ext uri="{FF2B5EF4-FFF2-40B4-BE49-F238E27FC236}">
                      <a16:creationId xmlns:a16="http://schemas.microsoft.com/office/drawing/2014/main" id="{9F35392D-07E7-40B9-9D34-C15DDD426A40}"/>
                    </a:ext>
                  </a:extLst>
                </p14:cNvPr>
                <p14:cNvContentPartPr/>
                <p14:nvPr/>
              </p14:nvContentPartPr>
              <p14:xfrm>
                <a:off x="10460659" y="1482512"/>
                <a:ext cx="135720" cy="110520"/>
              </p14:xfrm>
            </p:contentPart>
          </mc:Choice>
          <mc:Fallback>
            <p:pic>
              <p:nvPicPr>
                <p:cNvPr id="144" name="Freihand 143">
                  <a:extLst>
                    <a:ext uri="{FF2B5EF4-FFF2-40B4-BE49-F238E27FC236}">
                      <a16:creationId xmlns:a16="http://schemas.microsoft.com/office/drawing/2014/main" id="{9F35392D-07E7-40B9-9D34-C15DDD426A40}"/>
                    </a:ext>
                  </a:extLst>
                </p:cNvPr>
                <p:cNvPicPr/>
                <p:nvPr/>
              </p:nvPicPr>
              <p:blipFill>
                <a:blip r:embed="rId269"/>
                <a:stretch>
                  <a:fillRect/>
                </a:stretch>
              </p:blipFill>
              <p:spPr>
                <a:xfrm>
                  <a:off x="10456339" y="1478192"/>
                  <a:ext cx="144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5" name="Freihand 144">
                  <a:extLst>
                    <a:ext uri="{FF2B5EF4-FFF2-40B4-BE49-F238E27FC236}">
                      <a16:creationId xmlns:a16="http://schemas.microsoft.com/office/drawing/2014/main" id="{F7621C70-86E6-4B51-861D-6E51C3B315B0}"/>
                    </a:ext>
                  </a:extLst>
                </p14:cNvPr>
                <p14:cNvContentPartPr/>
                <p14:nvPr/>
              </p14:nvContentPartPr>
              <p14:xfrm>
                <a:off x="10615819" y="1468472"/>
                <a:ext cx="162720" cy="123840"/>
              </p14:xfrm>
            </p:contentPart>
          </mc:Choice>
          <mc:Fallback>
            <p:pic>
              <p:nvPicPr>
                <p:cNvPr id="145" name="Freihand 144">
                  <a:extLst>
                    <a:ext uri="{FF2B5EF4-FFF2-40B4-BE49-F238E27FC236}">
                      <a16:creationId xmlns:a16="http://schemas.microsoft.com/office/drawing/2014/main" id="{F7621C70-86E6-4B51-861D-6E51C3B315B0}"/>
                    </a:ext>
                  </a:extLst>
                </p:cNvPr>
                <p:cNvPicPr/>
                <p:nvPr/>
              </p:nvPicPr>
              <p:blipFill>
                <a:blip r:embed="rId271"/>
                <a:stretch>
                  <a:fillRect/>
                </a:stretch>
              </p:blipFill>
              <p:spPr>
                <a:xfrm>
                  <a:off x="10611499" y="1464152"/>
                  <a:ext cx="171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6" name="Freihand 145">
                  <a:extLst>
                    <a:ext uri="{FF2B5EF4-FFF2-40B4-BE49-F238E27FC236}">
                      <a16:creationId xmlns:a16="http://schemas.microsoft.com/office/drawing/2014/main" id="{98064528-B5C5-46E2-BFFC-B0BD93A62FD3}"/>
                    </a:ext>
                  </a:extLst>
                </p14:cNvPr>
                <p14:cNvContentPartPr/>
                <p14:nvPr/>
              </p14:nvContentPartPr>
              <p14:xfrm>
                <a:off x="10997779" y="1476392"/>
                <a:ext cx="10080" cy="114840"/>
              </p14:xfrm>
            </p:contentPart>
          </mc:Choice>
          <mc:Fallback>
            <p:pic>
              <p:nvPicPr>
                <p:cNvPr id="146" name="Freihand 145">
                  <a:extLst>
                    <a:ext uri="{FF2B5EF4-FFF2-40B4-BE49-F238E27FC236}">
                      <a16:creationId xmlns:a16="http://schemas.microsoft.com/office/drawing/2014/main" id="{98064528-B5C5-46E2-BFFC-B0BD93A62FD3}"/>
                    </a:ext>
                  </a:extLst>
                </p:cNvPr>
                <p:cNvPicPr/>
                <p:nvPr/>
              </p:nvPicPr>
              <p:blipFill>
                <a:blip r:embed="rId273"/>
                <a:stretch>
                  <a:fillRect/>
                </a:stretch>
              </p:blipFill>
              <p:spPr>
                <a:xfrm>
                  <a:off x="10993459" y="1472072"/>
                  <a:ext cx="18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7" name="Freihand 146">
                  <a:extLst>
                    <a:ext uri="{FF2B5EF4-FFF2-40B4-BE49-F238E27FC236}">
                      <a16:creationId xmlns:a16="http://schemas.microsoft.com/office/drawing/2014/main" id="{7A65000F-5277-4177-84F1-742B2AF8A197}"/>
                    </a:ext>
                  </a:extLst>
                </p14:cNvPr>
                <p14:cNvContentPartPr/>
                <p14:nvPr/>
              </p14:nvContentPartPr>
              <p14:xfrm>
                <a:off x="10952059" y="1528952"/>
                <a:ext cx="135360" cy="7920"/>
              </p14:xfrm>
            </p:contentPart>
          </mc:Choice>
          <mc:Fallback>
            <p:pic>
              <p:nvPicPr>
                <p:cNvPr id="147" name="Freihand 146">
                  <a:extLst>
                    <a:ext uri="{FF2B5EF4-FFF2-40B4-BE49-F238E27FC236}">
                      <a16:creationId xmlns:a16="http://schemas.microsoft.com/office/drawing/2014/main" id="{7A65000F-5277-4177-84F1-742B2AF8A197}"/>
                    </a:ext>
                  </a:extLst>
                </p:cNvPr>
                <p:cNvPicPr/>
                <p:nvPr/>
              </p:nvPicPr>
              <p:blipFill>
                <a:blip r:embed="rId275"/>
                <a:stretch>
                  <a:fillRect/>
                </a:stretch>
              </p:blipFill>
              <p:spPr>
                <a:xfrm>
                  <a:off x="10947739" y="1524632"/>
                  <a:ext cx="144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8" name="Freihand 147">
                  <a:extLst>
                    <a:ext uri="{FF2B5EF4-FFF2-40B4-BE49-F238E27FC236}">
                      <a16:creationId xmlns:a16="http://schemas.microsoft.com/office/drawing/2014/main" id="{B20A3937-23AF-43F4-BE08-24B0C1A64E45}"/>
                    </a:ext>
                  </a:extLst>
                </p14:cNvPr>
                <p14:cNvContentPartPr/>
                <p14:nvPr/>
              </p14:nvContentPartPr>
              <p14:xfrm>
                <a:off x="11166619" y="1406552"/>
                <a:ext cx="123840" cy="165600"/>
              </p14:xfrm>
            </p:contentPart>
          </mc:Choice>
          <mc:Fallback>
            <p:pic>
              <p:nvPicPr>
                <p:cNvPr id="148" name="Freihand 147">
                  <a:extLst>
                    <a:ext uri="{FF2B5EF4-FFF2-40B4-BE49-F238E27FC236}">
                      <a16:creationId xmlns:a16="http://schemas.microsoft.com/office/drawing/2014/main" id="{B20A3937-23AF-43F4-BE08-24B0C1A64E45}"/>
                    </a:ext>
                  </a:extLst>
                </p:cNvPr>
                <p:cNvPicPr/>
                <p:nvPr/>
              </p:nvPicPr>
              <p:blipFill>
                <a:blip r:embed="rId277"/>
                <a:stretch>
                  <a:fillRect/>
                </a:stretch>
              </p:blipFill>
              <p:spPr>
                <a:xfrm>
                  <a:off x="11162299" y="1402232"/>
                  <a:ext cx="132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9" name="Freihand 148">
                  <a:extLst>
                    <a:ext uri="{FF2B5EF4-FFF2-40B4-BE49-F238E27FC236}">
                      <a16:creationId xmlns:a16="http://schemas.microsoft.com/office/drawing/2014/main" id="{6F16AF96-40C1-45B3-9232-F63410028A4A}"/>
                    </a:ext>
                  </a:extLst>
                </p14:cNvPr>
                <p14:cNvContentPartPr/>
                <p14:nvPr/>
              </p14:nvContentPartPr>
              <p14:xfrm>
                <a:off x="11314219" y="1402952"/>
                <a:ext cx="131400" cy="110160"/>
              </p14:xfrm>
            </p:contentPart>
          </mc:Choice>
          <mc:Fallback>
            <p:pic>
              <p:nvPicPr>
                <p:cNvPr id="149" name="Freihand 148">
                  <a:extLst>
                    <a:ext uri="{FF2B5EF4-FFF2-40B4-BE49-F238E27FC236}">
                      <a16:creationId xmlns:a16="http://schemas.microsoft.com/office/drawing/2014/main" id="{6F16AF96-40C1-45B3-9232-F63410028A4A}"/>
                    </a:ext>
                  </a:extLst>
                </p:cNvPr>
                <p:cNvPicPr/>
                <p:nvPr/>
              </p:nvPicPr>
              <p:blipFill>
                <a:blip r:embed="rId279"/>
                <a:stretch>
                  <a:fillRect/>
                </a:stretch>
              </p:blipFill>
              <p:spPr>
                <a:xfrm>
                  <a:off x="11309899" y="1398632"/>
                  <a:ext cx="140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50" name="Freihand 149">
                  <a:extLst>
                    <a:ext uri="{FF2B5EF4-FFF2-40B4-BE49-F238E27FC236}">
                      <a16:creationId xmlns:a16="http://schemas.microsoft.com/office/drawing/2014/main" id="{DC7246F2-6326-4A18-8305-85706E66FD05}"/>
                    </a:ext>
                  </a:extLst>
                </p14:cNvPr>
                <p14:cNvContentPartPr/>
                <p14:nvPr/>
              </p14:nvContentPartPr>
              <p14:xfrm>
                <a:off x="11480899" y="1411592"/>
                <a:ext cx="126720" cy="93240"/>
              </p14:xfrm>
            </p:contentPart>
          </mc:Choice>
          <mc:Fallback>
            <p:pic>
              <p:nvPicPr>
                <p:cNvPr id="150" name="Freihand 149">
                  <a:extLst>
                    <a:ext uri="{FF2B5EF4-FFF2-40B4-BE49-F238E27FC236}">
                      <a16:creationId xmlns:a16="http://schemas.microsoft.com/office/drawing/2014/main" id="{DC7246F2-6326-4A18-8305-85706E66FD05}"/>
                    </a:ext>
                  </a:extLst>
                </p:cNvPr>
                <p:cNvPicPr/>
                <p:nvPr/>
              </p:nvPicPr>
              <p:blipFill>
                <a:blip r:embed="rId281"/>
                <a:stretch>
                  <a:fillRect/>
                </a:stretch>
              </p:blipFill>
              <p:spPr>
                <a:xfrm>
                  <a:off x="11476579" y="1407272"/>
                  <a:ext cx="135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1" name="Freihand 150">
                  <a:extLst>
                    <a:ext uri="{FF2B5EF4-FFF2-40B4-BE49-F238E27FC236}">
                      <a16:creationId xmlns:a16="http://schemas.microsoft.com/office/drawing/2014/main" id="{46D02D0F-8603-47F5-A58E-A4DF883E4DF4}"/>
                    </a:ext>
                  </a:extLst>
                </p14:cNvPr>
                <p14:cNvContentPartPr/>
                <p14:nvPr/>
              </p14:nvContentPartPr>
              <p14:xfrm>
                <a:off x="11722099" y="1313672"/>
                <a:ext cx="75600" cy="196920"/>
              </p14:xfrm>
            </p:contentPart>
          </mc:Choice>
          <mc:Fallback>
            <p:pic>
              <p:nvPicPr>
                <p:cNvPr id="151" name="Freihand 150">
                  <a:extLst>
                    <a:ext uri="{FF2B5EF4-FFF2-40B4-BE49-F238E27FC236}">
                      <a16:creationId xmlns:a16="http://schemas.microsoft.com/office/drawing/2014/main" id="{46D02D0F-8603-47F5-A58E-A4DF883E4DF4}"/>
                    </a:ext>
                  </a:extLst>
                </p:cNvPr>
                <p:cNvPicPr/>
                <p:nvPr/>
              </p:nvPicPr>
              <p:blipFill>
                <a:blip r:embed="rId283"/>
                <a:stretch>
                  <a:fillRect/>
                </a:stretch>
              </p:blipFill>
              <p:spPr>
                <a:xfrm>
                  <a:off x="11717779" y="1309352"/>
                  <a:ext cx="84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2" name="Freihand 151">
                  <a:extLst>
                    <a:ext uri="{FF2B5EF4-FFF2-40B4-BE49-F238E27FC236}">
                      <a16:creationId xmlns:a16="http://schemas.microsoft.com/office/drawing/2014/main" id="{A4FFB4A3-5074-4204-ABBA-C8C912448501}"/>
                    </a:ext>
                  </a:extLst>
                </p14:cNvPr>
                <p14:cNvContentPartPr/>
                <p14:nvPr/>
              </p14:nvContentPartPr>
              <p14:xfrm>
                <a:off x="11878339" y="1332752"/>
                <a:ext cx="109800" cy="176760"/>
              </p14:xfrm>
            </p:contentPart>
          </mc:Choice>
          <mc:Fallback>
            <p:pic>
              <p:nvPicPr>
                <p:cNvPr id="152" name="Freihand 151">
                  <a:extLst>
                    <a:ext uri="{FF2B5EF4-FFF2-40B4-BE49-F238E27FC236}">
                      <a16:creationId xmlns:a16="http://schemas.microsoft.com/office/drawing/2014/main" id="{A4FFB4A3-5074-4204-ABBA-C8C912448501}"/>
                    </a:ext>
                  </a:extLst>
                </p:cNvPr>
                <p:cNvPicPr/>
                <p:nvPr/>
              </p:nvPicPr>
              <p:blipFill>
                <a:blip r:embed="rId285"/>
                <a:stretch>
                  <a:fillRect/>
                </a:stretch>
              </p:blipFill>
              <p:spPr>
                <a:xfrm>
                  <a:off x="11874019" y="1328432"/>
                  <a:ext cx="118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53" name="Freihand 152">
                  <a:extLst>
                    <a:ext uri="{FF2B5EF4-FFF2-40B4-BE49-F238E27FC236}">
                      <a16:creationId xmlns:a16="http://schemas.microsoft.com/office/drawing/2014/main" id="{5B9756F9-0B75-48C8-B440-9A8D003C910B}"/>
                    </a:ext>
                  </a:extLst>
                </p14:cNvPr>
                <p14:cNvContentPartPr/>
                <p14:nvPr/>
              </p14:nvContentPartPr>
              <p14:xfrm>
                <a:off x="11998939" y="1329872"/>
                <a:ext cx="168480" cy="174960"/>
              </p14:xfrm>
            </p:contentPart>
          </mc:Choice>
          <mc:Fallback>
            <p:pic>
              <p:nvPicPr>
                <p:cNvPr id="153" name="Freihand 152">
                  <a:extLst>
                    <a:ext uri="{FF2B5EF4-FFF2-40B4-BE49-F238E27FC236}">
                      <a16:creationId xmlns:a16="http://schemas.microsoft.com/office/drawing/2014/main" id="{5B9756F9-0B75-48C8-B440-9A8D003C910B}"/>
                    </a:ext>
                  </a:extLst>
                </p:cNvPr>
                <p:cNvPicPr/>
                <p:nvPr/>
              </p:nvPicPr>
              <p:blipFill>
                <a:blip r:embed="rId287"/>
                <a:stretch>
                  <a:fillRect/>
                </a:stretch>
              </p:blipFill>
              <p:spPr>
                <a:xfrm>
                  <a:off x="11994619" y="1325552"/>
                  <a:ext cx="177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4" name="Freihand 153">
                  <a:extLst>
                    <a:ext uri="{FF2B5EF4-FFF2-40B4-BE49-F238E27FC236}">
                      <a16:creationId xmlns:a16="http://schemas.microsoft.com/office/drawing/2014/main" id="{CDA71478-DAED-4F4B-A1B3-E3244170C056}"/>
                    </a:ext>
                  </a:extLst>
                </p14:cNvPr>
                <p14:cNvContentPartPr/>
                <p14:nvPr/>
              </p14:nvContentPartPr>
              <p14:xfrm>
                <a:off x="4683379" y="2398712"/>
                <a:ext cx="67320" cy="210240"/>
              </p14:xfrm>
            </p:contentPart>
          </mc:Choice>
          <mc:Fallback>
            <p:pic>
              <p:nvPicPr>
                <p:cNvPr id="154" name="Freihand 153">
                  <a:extLst>
                    <a:ext uri="{FF2B5EF4-FFF2-40B4-BE49-F238E27FC236}">
                      <a16:creationId xmlns:a16="http://schemas.microsoft.com/office/drawing/2014/main" id="{CDA71478-DAED-4F4B-A1B3-E3244170C056}"/>
                    </a:ext>
                  </a:extLst>
                </p:cNvPr>
                <p:cNvPicPr/>
                <p:nvPr/>
              </p:nvPicPr>
              <p:blipFill>
                <a:blip r:embed="rId289"/>
                <a:stretch>
                  <a:fillRect/>
                </a:stretch>
              </p:blipFill>
              <p:spPr>
                <a:xfrm>
                  <a:off x="4679059" y="2394392"/>
                  <a:ext cx="75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5" name="Freihand 154">
                  <a:extLst>
                    <a:ext uri="{FF2B5EF4-FFF2-40B4-BE49-F238E27FC236}">
                      <a16:creationId xmlns:a16="http://schemas.microsoft.com/office/drawing/2014/main" id="{4B3EF38A-B1F9-472A-9DE1-E7DA3AEE8E84}"/>
                    </a:ext>
                  </a:extLst>
                </p14:cNvPr>
                <p14:cNvContentPartPr/>
                <p14:nvPr/>
              </p14:nvContentPartPr>
              <p14:xfrm>
                <a:off x="4636579" y="2340032"/>
                <a:ext cx="182160" cy="12960"/>
              </p14:xfrm>
            </p:contentPart>
          </mc:Choice>
          <mc:Fallback>
            <p:pic>
              <p:nvPicPr>
                <p:cNvPr id="155" name="Freihand 154">
                  <a:extLst>
                    <a:ext uri="{FF2B5EF4-FFF2-40B4-BE49-F238E27FC236}">
                      <a16:creationId xmlns:a16="http://schemas.microsoft.com/office/drawing/2014/main" id="{4B3EF38A-B1F9-472A-9DE1-E7DA3AEE8E84}"/>
                    </a:ext>
                  </a:extLst>
                </p:cNvPr>
                <p:cNvPicPr/>
                <p:nvPr/>
              </p:nvPicPr>
              <p:blipFill>
                <a:blip r:embed="rId291"/>
                <a:stretch>
                  <a:fillRect/>
                </a:stretch>
              </p:blipFill>
              <p:spPr>
                <a:xfrm>
                  <a:off x="4632259" y="2335712"/>
                  <a:ext cx="190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6" name="Freihand 155">
                  <a:extLst>
                    <a:ext uri="{FF2B5EF4-FFF2-40B4-BE49-F238E27FC236}">
                      <a16:creationId xmlns:a16="http://schemas.microsoft.com/office/drawing/2014/main" id="{DD2DA81E-5205-41DC-AA0C-8B47EB794C01}"/>
                    </a:ext>
                  </a:extLst>
                </p14:cNvPr>
                <p14:cNvContentPartPr/>
                <p14:nvPr/>
              </p14:nvContentPartPr>
              <p14:xfrm>
                <a:off x="4531099" y="2568632"/>
                <a:ext cx="293400" cy="100440"/>
              </p14:xfrm>
            </p:contentPart>
          </mc:Choice>
          <mc:Fallback>
            <p:pic>
              <p:nvPicPr>
                <p:cNvPr id="156" name="Freihand 155">
                  <a:extLst>
                    <a:ext uri="{FF2B5EF4-FFF2-40B4-BE49-F238E27FC236}">
                      <a16:creationId xmlns:a16="http://schemas.microsoft.com/office/drawing/2014/main" id="{DD2DA81E-5205-41DC-AA0C-8B47EB794C01}"/>
                    </a:ext>
                  </a:extLst>
                </p:cNvPr>
                <p:cNvPicPr/>
                <p:nvPr/>
              </p:nvPicPr>
              <p:blipFill>
                <a:blip r:embed="rId293"/>
                <a:stretch>
                  <a:fillRect/>
                </a:stretch>
              </p:blipFill>
              <p:spPr>
                <a:xfrm>
                  <a:off x="4526779" y="2564312"/>
                  <a:ext cx="302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7" name="Freihand 156">
                  <a:extLst>
                    <a:ext uri="{FF2B5EF4-FFF2-40B4-BE49-F238E27FC236}">
                      <a16:creationId xmlns:a16="http://schemas.microsoft.com/office/drawing/2014/main" id="{43635C2B-7C37-4790-8D4B-B1659C233FEA}"/>
                    </a:ext>
                  </a:extLst>
                </p14:cNvPr>
                <p14:cNvContentPartPr/>
                <p14:nvPr/>
              </p14:nvContentPartPr>
              <p14:xfrm>
                <a:off x="4898299" y="2349032"/>
                <a:ext cx="384120" cy="215280"/>
              </p14:xfrm>
            </p:contentPart>
          </mc:Choice>
          <mc:Fallback>
            <p:pic>
              <p:nvPicPr>
                <p:cNvPr id="157" name="Freihand 156">
                  <a:extLst>
                    <a:ext uri="{FF2B5EF4-FFF2-40B4-BE49-F238E27FC236}">
                      <a16:creationId xmlns:a16="http://schemas.microsoft.com/office/drawing/2014/main" id="{43635C2B-7C37-4790-8D4B-B1659C233FEA}"/>
                    </a:ext>
                  </a:extLst>
                </p:cNvPr>
                <p:cNvPicPr/>
                <p:nvPr/>
              </p:nvPicPr>
              <p:blipFill>
                <a:blip r:embed="rId295"/>
                <a:stretch>
                  <a:fillRect/>
                </a:stretch>
              </p:blipFill>
              <p:spPr>
                <a:xfrm>
                  <a:off x="4893979" y="2344712"/>
                  <a:ext cx="3927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58" name="Freihand 157">
                  <a:extLst>
                    <a:ext uri="{FF2B5EF4-FFF2-40B4-BE49-F238E27FC236}">
                      <a16:creationId xmlns:a16="http://schemas.microsoft.com/office/drawing/2014/main" id="{132F0E17-F652-4C4C-B02C-7C183E583154}"/>
                    </a:ext>
                  </a:extLst>
                </p14:cNvPr>
                <p14:cNvContentPartPr/>
                <p14:nvPr/>
              </p14:nvContentPartPr>
              <p14:xfrm>
                <a:off x="5183419" y="2454512"/>
                <a:ext cx="159120" cy="33840"/>
              </p14:xfrm>
            </p:contentPart>
          </mc:Choice>
          <mc:Fallback>
            <p:pic>
              <p:nvPicPr>
                <p:cNvPr id="158" name="Freihand 157">
                  <a:extLst>
                    <a:ext uri="{FF2B5EF4-FFF2-40B4-BE49-F238E27FC236}">
                      <a16:creationId xmlns:a16="http://schemas.microsoft.com/office/drawing/2014/main" id="{132F0E17-F652-4C4C-B02C-7C183E583154}"/>
                    </a:ext>
                  </a:extLst>
                </p:cNvPr>
                <p:cNvPicPr/>
                <p:nvPr/>
              </p:nvPicPr>
              <p:blipFill>
                <a:blip r:embed="rId297"/>
                <a:stretch>
                  <a:fillRect/>
                </a:stretch>
              </p:blipFill>
              <p:spPr>
                <a:xfrm>
                  <a:off x="5179099" y="2450192"/>
                  <a:ext cx="167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9" name="Freihand 158">
                  <a:extLst>
                    <a:ext uri="{FF2B5EF4-FFF2-40B4-BE49-F238E27FC236}">
                      <a16:creationId xmlns:a16="http://schemas.microsoft.com/office/drawing/2014/main" id="{91B7B368-E6BD-400E-BCDC-AF3C09B11EAD}"/>
                    </a:ext>
                  </a:extLst>
                </p14:cNvPr>
                <p14:cNvContentPartPr/>
                <p14:nvPr/>
              </p14:nvContentPartPr>
              <p14:xfrm>
                <a:off x="4391059" y="2282792"/>
                <a:ext cx="176400" cy="113400"/>
              </p14:xfrm>
            </p:contentPart>
          </mc:Choice>
          <mc:Fallback>
            <p:pic>
              <p:nvPicPr>
                <p:cNvPr id="159" name="Freihand 158">
                  <a:extLst>
                    <a:ext uri="{FF2B5EF4-FFF2-40B4-BE49-F238E27FC236}">
                      <a16:creationId xmlns:a16="http://schemas.microsoft.com/office/drawing/2014/main" id="{91B7B368-E6BD-400E-BCDC-AF3C09B11EAD}"/>
                    </a:ext>
                  </a:extLst>
                </p:cNvPr>
                <p:cNvPicPr/>
                <p:nvPr/>
              </p:nvPicPr>
              <p:blipFill>
                <a:blip r:embed="rId299"/>
                <a:stretch>
                  <a:fillRect/>
                </a:stretch>
              </p:blipFill>
              <p:spPr>
                <a:xfrm>
                  <a:off x="4386739" y="2278472"/>
                  <a:ext cx="185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60" name="Freihand 159">
                  <a:extLst>
                    <a:ext uri="{FF2B5EF4-FFF2-40B4-BE49-F238E27FC236}">
                      <a16:creationId xmlns:a16="http://schemas.microsoft.com/office/drawing/2014/main" id="{5177E895-9D5D-451A-8BF2-35B7C4245691}"/>
                    </a:ext>
                  </a:extLst>
                </p14:cNvPr>
                <p14:cNvContentPartPr/>
                <p14:nvPr/>
              </p14:nvContentPartPr>
              <p14:xfrm>
                <a:off x="5619379" y="2367752"/>
                <a:ext cx="14400" cy="132480"/>
              </p14:xfrm>
            </p:contentPart>
          </mc:Choice>
          <mc:Fallback>
            <p:pic>
              <p:nvPicPr>
                <p:cNvPr id="160" name="Freihand 159">
                  <a:extLst>
                    <a:ext uri="{FF2B5EF4-FFF2-40B4-BE49-F238E27FC236}">
                      <a16:creationId xmlns:a16="http://schemas.microsoft.com/office/drawing/2014/main" id="{5177E895-9D5D-451A-8BF2-35B7C4245691}"/>
                    </a:ext>
                  </a:extLst>
                </p:cNvPr>
                <p:cNvPicPr/>
                <p:nvPr/>
              </p:nvPicPr>
              <p:blipFill>
                <a:blip r:embed="rId301"/>
                <a:stretch>
                  <a:fillRect/>
                </a:stretch>
              </p:blipFill>
              <p:spPr>
                <a:xfrm>
                  <a:off x="5615059" y="2363432"/>
                  <a:ext cx="23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61" name="Freihand 160">
                  <a:extLst>
                    <a:ext uri="{FF2B5EF4-FFF2-40B4-BE49-F238E27FC236}">
                      <a16:creationId xmlns:a16="http://schemas.microsoft.com/office/drawing/2014/main" id="{84EDB890-71FD-4F54-96BC-054D47E6F6E3}"/>
                    </a:ext>
                  </a:extLst>
                </p14:cNvPr>
                <p14:cNvContentPartPr/>
                <p14:nvPr/>
              </p14:nvContentPartPr>
              <p14:xfrm>
                <a:off x="5568619" y="2483312"/>
                <a:ext cx="241560" cy="47880"/>
              </p14:xfrm>
            </p:contentPart>
          </mc:Choice>
          <mc:Fallback>
            <p:pic>
              <p:nvPicPr>
                <p:cNvPr id="161" name="Freihand 160">
                  <a:extLst>
                    <a:ext uri="{FF2B5EF4-FFF2-40B4-BE49-F238E27FC236}">
                      <a16:creationId xmlns:a16="http://schemas.microsoft.com/office/drawing/2014/main" id="{84EDB890-71FD-4F54-96BC-054D47E6F6E3}"/>
                    </a:ext>
                  </a:extLst>
                </p:cNvPr>
                <p:cNvPicPr/>
                <p:nvPr/>
              </p:nvPicPr>
              <p:blipFill>
                <a:blip r:embed="rId303"/>
                <a:stretch>
                  <a:fillRect/>
                </a:stretch>
              </p:blipFill>
              <p:spPr>
                <a:xfrm>
                  <a:off x="5564299" y="2478992"/>
                  <a:ext cx="250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62" name="Freihand 161">
                  <a:extLst>
                    <a:ext uri="{FF2B5EF4-FFF2-40B4-BE49-F238E27FC236}">
                      <a16:creationId xmlns:a16="http://schemas.microsoft.com/office/drawing/2014/main" id="{EEF0E61A-121C-4EA0-9B3D-D364D2D6D95B}"/>
                    </a:ext>
                  </a:extLst>
                </p14:cNvPr>
                <p14:cNvContentPartPr/>
                <p14:nvPr/>
              </p14:nvContentPartPr>
              <p14:xfrm>
                <a:off x="5891179" y="2315912"/>
                <a:ext cx="217440" cy="168120"/>
              </p14:xfrm>
            </p:contentPart>
          </mc:Choice>
          <mc:Fallback>
            <p:pic>
              <p:nvPicPr>
                <p:cNvPr id="162" name="Freihand 161">
                  <a:extLst>
                    <a:ext uri="{FF2B5EF4-FFF2-40B4-BE49-F238E27FC236}">
                      <a16:creationId xmlns:a16="http://schemas.microsoft.com/office/drawing/2014/main" id="{EEF0E61A-121C-4EA0-9B3D-D364D2D6D95B}"/>
                    </a:ext>
                  </a:extLst>
                </p:cNvPr>
                <p:cNvPicPr/>
                <p:nvPr/>
              </p:nvPicPr>
              <p:blipFill>
                <a:blip r:embed="rId305"/>
                <a:stretch>
                  <a:fillRect/>
                </a:stretch>
              </p:blipFill>
              <p:spPr>
                <a:xfrm>
                  <a:off x="5886859" y="2311592"/>
                  <a:ext cx="226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3" name="Freihand 162">
                  <a:extLst>
                    <a:ext uri="{FF2B5EF4-FFF2-40B4-BE49-F238E27FC236}">
                      <a16:creationId xmlns:a16="http://schemas.microsoft.com/office/drawing/2014/main" id="{9554F24B-5BD8-4E79-9CE3-412065FDCC30}"/>
                    </a:ext>
                  </a:extLst>
                </p14:cNvPr>
                <p14:cNvContentPartPr/>
                <p14:nvPr/>
              </p14:nvContentPartPr>
              <p14:xfrm>
                <a:off x="6209779" y="2140232"/>
                <a:ext cx="142200" cy="108000"/>
              </p14:xfrm>
            </p:contentPart>
          </mc:Choice>
          <mc:Fallback>
            <p:pic>
              <p:nvPicPr>
                <p:cNvPr id="163" name="Freihand 162">
                  <a:extLst>
                    <a:ext uri="{FF2B5EF4-FFF2-40B4-BE49-F238E27FC236}">
                      <a16:creationId xmlns:a16="http://schemas.microsoft.com/office/drawing/2014/main" id="{9554F24B-5BD8-4E79-9CE3-412065FDCC30}"/>
                    </a:ext>
                  </a:extLst>
                </p:cNvPr>
                <p:cNvPicPr/>
                <p:nvPr/>
              </p:nvPicPr>
              <p:blipFill>
                <a:blip r:embed="rId307"/>
                <a:stretch>
                  <a:fillRect/>
                </a:stretch>
              </p:blipFill>
              <p:spPr>
                <a:xfrm>
                  <a:off x="6205459" y="2135912"/>
                  <a:ext cx="150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4" name="Freihand 163">
                  <a:extLst>
                    <a:ext uri="{FF2B5EF4-FFF2-40B4-BE49-F238E27FC236}">
                      <a16:creationId xmlns:a16="http://schemas.microsoft.com/office/drawing/2014/main" id="{3C118CEF-1C8C-4DC1-A614-87B50B073BF1}"/>
                    </a:ext>
                  </a:extLst>
                </p14:cNvPr>
                <p14:cNvContentPartPr/>
                <p14:nvPr/>
              </p14:nvContentPartPr>
              <p14:xfrm>
                <a:off x="7093939" y="2231312"/>
                <a:ext cx="59400" cy="129960"/>
              </p14:xfrm>
            </p:contentPart>
          </mc:Choice>
          <mc:Fallback>
            <p:pic>
              <p:nvPicPr>
                <p:cNvPr id="164" name="Freihand 163">
                  <a:extLst>
                    <a:ext uri="{FF2B5EF4-FFF2-40B4-BE49-F238E27FC236}">
                      <a16:creationId xmlns:a16="http://schemas.microsoft.com/office/drawing/2014/main" id="{3C118CEF-1C8C-4DC1-A614-87B50B073BF1}"/>
                    </a:ext>
                  </a:extLst>
                </p:cNvPr>
                <p:cNvPicPr/>
                <p:nvPr/>
              </p:nvPicPr>
              <p:blipFill>
                <a:blip r:embed="rId309"/>
                <a:stretch>
                  <a:fillRect/>
                </a:stretch>
              </p:blipFill>
              <p:spPr>
                <a:xfrm>
                  <a:off x="7089619" y="2226992"/>
                  <a:ext cx="68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5" name="Freihand 164">
                  <a:extLst>
                    <a:ext uri="{FF2B5EF4-FFF2-40B4-BE49-F238E27FC236}">
                      <a16:creationId xmlns:a16="http://schemas.microsoft.com/office/drawing/2014/main" id="{7C15044C-07CD-4AF6-9565-0208440297D5}"/>
                    </a:ext>
                  </a:extLst>
                </p14:cNvPr>
                <p14:cNvContentPartPr/>
                <p14:nvPr/>
              </p14:nvContentPartPr>
              <p14:xfrm>
                <a:off x="7179259" y="2296112"/>
                <a:ext cx="106920" cy="72360"/>
              </p14:xfrm>
            </p:contentPart>
          </mc:Choice>
          <mc:Fallback>
            <p:pic>
              <p:nvPicPr>
                <p:cNvPr id="165" name="Freihand 164">
                  <a:extLst>
                    <a:ext uri="{FF2B5EF4-FFF2-40B4-BE49-F238E27FC236}">
                      <a16:creationId xmlns:a16="http://schemas.microsoft.com/office/drawing/2014/main" id="{7C15044C-07CD-4AF6-9565-0208440297D5}"/>
                    </a:ext>
                  </a:extLst>
                </p:cNvPr>
                <p:cNvPicPr/>
                <p:nvPr/>
              </p:nvPicPr>
              <p:blipFill>
                <a:blip r:embed="rId311"/>
                <a:stretch>
                  <a:fillRect/>
                </a:stretch>
              </p:blipFill>
              <p:spPr>
                <a:xfrm>
                  <a:off x="7174939" y="2291792"/>
                  <a:ext cx="115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6" name="Freihand 165">
                  <a:extLst>
                    <a:ext uri="{FF2B5EF4-FFF2-40B4-BE49-F238E27FC236}">
                      <a16:creationId xmlns:a16="http://schemas.microsoft.com/office/drawing/2014/main" id="{7898945B-9508-4B60-AA40-FF50AC22FDA1}"/>
                    </a:ext>
                  </a:extLst>
                </p14:cNvPr>
                <p14:cNvContentPartPr/>
                <p14:nvPr/>
              </p14:nvContentPartPr>
              <p14:xfrm>
                <a:off x="7350259" y="2215112"/>
                <a:ext cx="126000" cy="126000"/>
              </p14:xfrm>
            </p:contentPart>
          </mc:Choice>
          <mc:Fallback>
            <p:pic>
              <p:nvPicPr>
                <p:cNvPr id="166" name="Freihand 165">
                  <a:extLst>
                    <a:ext uri="{FF2B5EF4-FFF2-40B4-BE49-F238E27FC236}">
                      <a16:creationId xmlns:a16="http://schemas.microsoft.com/office/drawing/2014/main" id="{7898945B-9508-4B60-AA40-FF50AC22FDA1}"/>
                    </a:ext>
                  </a:extLst>
                </p:cNvPr>
                <p:cNvPicPr/>
                <p:nvPr/>
              </p:nvPicPr>
              <p:blipFill>
                <a:blip r:embed="rId313"/>
                <a:stretch>
                  <a:fillRect/>
                </a:stretch>
              </p:blipFill>
              <p:spPr>
                <a:xfrm>
                  <a:off x="7345939" y="2210792"/>
                  <a:ext cx="134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7" name="Freihand 166">
                  <a:extLst>
                    <a:ext uri="{FF2B5EF4-FFF2-40B4-BE49-F238E27FC236}">
                      <a16:creationId xmlns:a16="http://schemas.microsoft.com/office/drawing/2014/main" id="{B417791B-F339-4169-89BA-87AD4FA97464}"/>
                    </a:ext>
                  </a:extLst>
                </p14:cNvPr>
                <p14:cNvContentPartPr/>
                <p14:nvPr/>
              </p14:nvContentPartPr>
              <p14:xfrm>
                <a:off x="7562659" y="2175872"/>
                <a:ext cx="296640" cy="127800"/>
              </p14:xfrm>
            </p:contentPart>
          </mc:Choice>
          <mc:Fallback>
            <p:pic>
              <p:nvPicPr>
                <p:cNvPr id="167" name="Freihand 166">
                  <a:extLst>
                    <a:ext uri="{FF2B5EF4-FFF2-40B4-BE49-F238E27FC236}">
                      <a16:creationId xmlns:a16="http://schemas.microsoft.com/office/drawing/2014/main" id="{B417791B-F339-4169-89BA-87AD4FA97464}"/>
                    </a:ext>
                  </a:extLst>
                </p:cNvPr>
                <p:cNvPicPr/>
                <p:nvPr/>
              </p:nvPicPr>
              <p:blipFill>
                <a:blip r:embed="rId315"/>
                <a:stretch>
                  <a:fillRect/>
                </a:stretch>
              </p:blipFill>
              <p:spPr>
                <a:xfrm>
                  <a:off x="7558339" y="2171552"/>
                  <a:ext cx="305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8" name="Freihand 167">
                  <a:extLst>
                    <a:ext uri="{FF2B5EF4-FFF2-40B4-BE49-F238E27FC236}">
                      <a16:creationId xmlns:a16="http://schemas.microsoft.com/office/drawing/2014/main" id="{745BC791-6760-4025-B958-C586E171AE13}"/>
                    </a:ext>
                  </a:extLst>
                </p14:cNvPr>
                <p14:cNvContentPartPr/>
                <p14:nvPr/>
              </p14:nvContentPartPr>
              <p14:xfrm>
                <a:off x="7794499" y="2228432"/>
                <a:ext cx="95400" cy="9000"/>
              </p14:xfrm>
            </p:contentPart>
          </mc:Choice>
          <mc:Fallback>
            <p:pic>
              <p:nvPicPr>
                <p:cNvPr id="168" name="Freihand 167">
                  <a:extLst>
                    <a:ext uri="{FF2B5EF4-FFF2-40B4-BE49-F238E27FC236}">
                      <a16:creationId xmlns:a16="http://schemas.microsoft.com/office/drawing/2014/main" id="{745BC791-6760-4025-B958-C586E171AE13}"/>
                    </a:ext>
                  </a:extLst>
                </p:cNvPr>
                <p:cNvPicPr/>
                <p:nvPr/>
              </p:nvPicPr>
              <p:blipFill>
                <a:blip r:embed="rId317"/>
                <a:stretch>
                  <a:fillRect/>
                </a:stretch>
              </p:blipFill>
              <p:spPr>
                <a:xfrm>
                  <a:off x="7790179" y="2224112"/>
                  <a:ext cx="104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9" name="Freihand 168">
                  <a:extLst>
                    <a:ext uri="{FF2B5EF4-FFF2-40B4-BE49-F238E27FC236}">
                      <a16:creationId xmlns:a16="http://schemas.microsoft.com/office/drawing/2014/main" id="{CB2D5A23-AA78-4908-8D2E-E947CA26BB9F}"/>
                    </a:ext>
                  </a:extLst>
                </p14:cNvPr>
                <p14:cNvContentPartPr/>
                <p14:nvPr/>
              </p14:nvContentPartPr>
              <p14:xfrm>
                <a:off x="8095099" y="2114672"/>
                <a:ext cx="263880" cy="149760"/>
              </p14:xfrm>
            </p:contentPart>
          </mc:Choice>
          <mc:Fallback>
            <p:pic>
              <p:nvPicPr>
                <p:cNvPr id="169" name="Freihand 168">
                  <a:extLst>
                    <a:ext uri="{FF2B5EF4-FFF2-40B4-BE49-F238E27FC236}">
                      <a16:creationId xmlns:a16="http://schemas.microsoft.com/office/drawing/2014/main" id="{CB2D5A23-AA78-4908-8D2E-E947CA26BB9F}"/>
                    </a:ext>
                  </a:extLst>
                </p:cNvPr>
                <p:cNvPicPr/>
                <p:nvPr/>
              </p:nvPicPr>
              <p:blipFill>
                <a:blip r:embed="rId319"/>
                <a:stretch>
                  <a:fillRect/>
                </a:stretch>
              </p:blipFill>
              <p:spPr>
                <a:xfrm>
                  <a:off x="8090779" y="2110352"/>
                  <a:ext cx="272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70" name="Freihand 169">
                  <a:extLst>
                    <a:ext uri="{FF2B5EF4-FFF2-40B4-BE49-F238E27FC236}">
                      <a16:creationId xmlns:a16="http://schemas.microsoft.com/office/drawing/2014/main" id="{29035287-BFF3-47EB-A194-5DD2C503FDAC}"/>
                    </a:ext>
                  </a:extLst>
                </p14:cNvPr>
                <p14:cNvContentPartPr/>
                <p14:nvPr/>
              </p14:nvContentPartPr>
              <p14:xfrm>
                <a:off x="8311819" y="2103872"/>
                <a:ext cx="140400" cy="129600"/>
              </p14:xfrm>
            </p:contentPart>
          </mc:Choice>
          <mc:Fallback>
            <p:pic>
              <p:nvPicPr>
                <p:cNvPr id="170" name="Freihand 169">
                  <a:extLst>
                    <a:ext uri="{FF2B5EF4-FFF2-40B4-BE49-F238E27FC236}">
                      <a16:creationId xmlns:a16="http://schemas.microsoft.com/office/drawing/2014/main" id="{29035287-BFF3-47EB-A194-5DD2C503FDAC}"/>
                    </a:ext>
                  </a:extLst>
                </p:cNvPr>
                <p:cNvPicPr/>
                <p:nvPr/>
              </p:nvPicPr>
              <p:blipFill>
                <a:blip r:embed="rId321"/>
                <a:stretch>
                  <a:fillRect/>
                </a:stretch>
              </p:blipFill>
              <p:spPr>
                <a:xfrm>
                  <a:off x="8307499" y="2099552"/>
                  <a:ext cx="149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71" name="Freihand 170">
                  <a:extLst>
                    <a:ext uri="{FF2B5EF4-FFF2-40B4-BE49-F238E27FC236}">
                      <a16:creationId xmlns:a16="http://schemas.microsoft.com/office/drawing/2014/main" id="{7A8E2FD6-9B2A-4238-9BB0-84E4567F644B}"/>
                    </a:ext>
                  </a:extLst>
                </p14:cNvPr>
                <p14:cNvContentPartPr/>
                <p14:nvPr/>
              </p14:nvContentPartPr>
              <p14:xfrm>
                <a:off x="8504059" y="2113232"/>
                <a:ext cx="106560" cy="100800"/>
              </p14:xfrm>
            </p:contentPart>
          </mc:Choice>
          <mc:Fallback>
            <p:pic>
              <p:nvPicPr>
                <p:cNvPr id="171" name="Freihand 170">
                  <a:extLst>
                    <a:ext uri="{FF2B5EF4-FFF2-40B4-BE49-F238E27FC236}">
                      <a16:creationId xmlns:a16="http://schemas.microsoft.com/office/drawing/2014/main" id="{7A8E2FD6-9B2A-4238-9BB0-84E4567F644B}"/>
                    </a:ext>
                  </a:extLst>
                </p:cNvPr>
                <p:cNvPicPr/>
                <p:nvPr/>
              </p:nvPicPr>
              <p:blipFill>
                <a:blip r:embed="rId323"/>
                <a:stretch>
                  <a:fillRect/>
                </a:stretch>
              </p:blipFill>
              <p:spPr>
                <a:xfrm>
                  <a:off x="8499739" y="2108912"/>
                  <a:ext cx="115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72" name="Freihand 171">
                  <a:extLst>
                    <a:ext uri="{FF2B5EF4-FFF2-40B4-BE49-F238E27FC236}">
                      <a16:creationId xmlns:a16="http://schemas.microsoft.com/office/drawing/2014/main" id="{A22D0AC0-DADC-4048-BC7D-4932750F119D}"/>
                    </a:ext>
                  </a:extLst>
                </p14:cNvPr>
                <p14:cNvContentPartPr/>
                <p14:nvPr/>
              </p14:nvContentPartPr>
              <p14:xfrm>
                <a:off x="8739139" y="2023952"/>
                <a:ext cx="62640" cy="189360"/>
              </p14:xfrm>
            </p:contentPart>
          </mc:Choice>
          <mc:Fallback>
            <p:pic>
              <p:nvPicPr>
                <p:cNvPr id="172" name="Freihand 171">
                  <a:extLst>
                    <a:ext uri="{FF2B5EF4-FFF2-40B4-BE49-F238E27FC236}">
                      <a16:creationId xmlns:a16="http://schemas.microsoft.com/office/drawing/2014/main" id="{A22D0AC0-DADC-4048-BC7D-4932750F119D}"/>
                    </a:ext>
                  </a:extLst>
                </p:cNvPr>
                <p:cNvPicPr/>
                <p:nvPr/>
              </p:nvPicPr>
              <p:blipFill>
                <a:blip r:embed="rId325"/>
                <a:stretch>
                  <a:fillRect/>
                </a:stretch>
              </p:blipFill>
              <p:spPr>
                <a:xfrm>
                  <a:off x="8734819" y="2019632"/>
                  <a:ext cx="712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3" name="Freihand 172">
                  <a:extLst>
                    <a:ext uri="{FF2B5EF4-FFF2-40B4-BE49-F238E27FC236}">
                      <a16:creationId xmlns:a16="http://schemas.microsoft.com/office/drawing/2014/main" id="{41D8C8A9-1D68-4A1B-A7A9-198CEC2C953F}"/>
                    </a:ext>
                  </a:extLst>
                </p14:cNvPr>
                <p14:cNvContentPartPr/>
                <p14:nvPr/>
              </p14:nvContentPartPr>
              <p14:xfrm>
                <a:off x="9092659" y="2114672"/>
                <a:ext cx="181440" cy="17280"/>
              </p14:xfrm>
            </p:contentPart>
          </mc:Choice>
          <mc:Fallback>
            <p:pic>
              <p:nvPicPr>
                <p:cNvPr id="173" name="Freihand 172">
                  <a:extLst>
                    <a:ext uri="{FF2B5EF4-FFF2-40B4-BE49-F238E27FC236}">
                      <a16:creationId xmlns:a16="http://schemas.microsoft.com/office/drawing/2014/main" id="{41D8C8A9-1D68-4A1B-A7A9-198CEC2C953F}"/>
                    </a:ext>
                  </a:extLst>
                </p:cNvPr>
                <p:cNvPicPr/>
                <p:nvPr/>
              </p:nvPicPr>
              <p:blipFill>
                <a:blip r:embed="rId327"/>
                <a:stretch>
                  <a:fillRect/>
                </a:stretch>
              </p:blipFill>
              <p:spPr>
                <a:xfrm>
                  <a:off x="9088339" y="2110352"/>
                  <a:ext cx="190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4" name="Freihand 173">
                  <a:extLst>
                    <a:ext uri="{FF2B5EF4-FFF2-40B4-BE49-F238E27FC236}">
                      <a16:creationId xmlns:a16="http://schemas.microsoft.com/office/drawing/2014/main" id="{AED27FFA-EFAC-4A8F-B71F-6E68BF99383F}"/>
                    </a:ext>
                  </a:extLst>
                </p14:cNvPr>
                <p14:cNvContentPartPr/>
                <p14:nvPr/>
              </p14:nvContentPartPr>
              <p14:xfrm>
                <a:off x="9100939" y="2162192"/>
                <a:ext cx="150120" cy="24480"/>
              </p14:xfrm>
            </p:contentPart>
          </mc:Choice>
          <mc:Fallback>
            <p:pic>
              <p:nvPicPr>
                <p:cNvPr id="174" name="Freihand 173">
                  <a:extLst>
                    <a:ext uri="{FF2B5EF4-FFF2-40B4-BE49-F238E27FC236}">
                      <a16:creationId xmlns:a16="http://schemas.microsoft.com/office/drawing/2014/main" id="{AED27FFA-EFAC-4A8F-B71F-6E68BF99383F}"/>
                    </a:ext>
                  </a:extLst>
                </p:cNvPr>
                <p:cNvPicPr/>
                <p:nvPr/>
              </p:nvPicPr>
              <p:blipFill>
                <a:blip r:embed="rId329"/>
                <a:stretch>
                  <a:fillRect/>
                </a:stretch>
              </p:blipFill>
              <p:spPr>
                <a:xfrm>
                  <a:off x="9096619" y="2157872"/>
                  <a:ext cx="158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5" name="Freihand 174">
                  <a:extLst>
                    <a:ext uri="{FF2B5EF4-FFF2-40B4-BE49-F238E27FC236}">
                      <a16:creationId xmlns:a16="http://schemas.microsoft.com/office/drawing/2014/main" id="{9D5D4CB5-1057-479C-97C8-A8E79925CB5F}"/>
                    </a:ext>
                  </a:extLst>
                </p14:cNvPr>
                <p14:cNvContentPartPr/>
                <p14:nvPr/>
              </p14:nvContentPartPr>
              <p14:xfrm>
                <a:off x="9505219" y="2019272"/>
                <a:ext cx="199440" cy="149040"/>
              </p14:xfrm>
            </p:contentPart>
          </mc:Choice>
          <mc:Fallback>
            <p:pic>
              <p:nvPicPr>
                <p:cNvPr id="175" name="Freihand 174">
                  <a:extLst>
                    <a:ext uri="{FF2B5EF4-FFF2-40B4-BE49-F238E27FC236}">
                      <a16:creationId xmlns:a16="http://schemas.microsoft.com/office/drawing/2014/main" id="{9D5D4CB5-1057-479C-97C8-A8E79925CB5F}"/>
                    </a:ext>
                  </a:extLst>
                </p:cNvPr>
                <p:cNvPicPr/>
                <p:nvPr/>
              </p:nvPicPr>
              <p:blipFill>
                <a:blip r:embed="rId331"/>
                <a:stretch>
                  <a:fillRect/>
                </a:stretch>
              </p:blipFill>
              <p:spPr>
                <a:xfrm>
                  <a:off x="9500899" y="2014952"/>
                  <a:ext cx="208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6" name="Freihand 175">
                  <a:extLst>
                    <a:ext uri="{FF2B5EF4-FFF2-40B4-BE49-F238E27FC236}">
                      <a16:creationId xmlns:a16="http://schemas.microsoft.com/office/drawing/2014/main" id="{67C45EB2-ABB7-4E7A-82C7-A2C845A10D98}"/>
                    </a:ext>
                  </a:extLst>
                </p14:cNvPr>
                <p14:cNvContentPartPr/>
                <p14:nvPr/>
              </p14:nvContentPartPr>
              <p14:xfrm>
                <a:off x="9761899" y="1990112"/>
                <a:ext cx="111960" cy="158400"/>
              </p14:xfrm>
            </p:contentPart>
          </mc:Choice>
          <mc:Fallback>
            <p:pic>
              <p:nvPicPr>
                <p:cNvPr id="176" name="Freihand 175">
                  <a:extLst>
                    <a:ext uri="{FF2B5EF4-FFF2-40B4-BE49-F238E27FC236}">
                      <a16:creationId xmlns:a16="http://schemas.microsoft.com/office/drawing/2014/main" id="{67C45EB2-ABB7-4E7A-82C7-A2C845A10D98}"/>
                    </a:ext>
                  </a:extLst>
                </p:cNvPr>
                <p:cNvPicPr/>
                <p:nvPr/>
              </p:nvPicPr>
              <p:blipFill>
                <a:blip r:embed="rId333"/>
                <a:stretch>
                  <a:fillRect/>
                </a:stretch>
              </p:blipFill>
              <p:spPr>
                <a:xfrm>
                  <a:off x="9757579" y="1985792"/>
                  <a:ext cx="120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7" name="Freihand 176">
                  <a:extLst>
                    <a:ext uri="{FF2B5EF4-FFF2-40B4-BE49-F238E27FC236}">
                      <a16:creationId xmlns:a16="http://schemas.microsoft.com/office/drawing/2014/main" id="{FFA963B6-012D-481D-AC22-0201E1D9F42F}"/>
                    </a:ext>
                  </a:extLst>
                </p14:cNvPr>
                <p14:cNvContentPartPr/>
                <p14:nvPr/>
              </p14:nvContentPartPr>
              <p14:xfrm>
                <a:off x="9810859" y="1976432"/>
                <a:ext cx="95400" cy="16920"/>
              </p14:xfrm>
            </p:contentPart>
          </mc:Choice>
          <mc:Fallback>
            <p:pic>
              <p:nvPicPr>
                <p:cNvPr id="177" name="Freihand 176">
                  <a:extLst>
                    <a:ext uri="{FF2B5EF4-FFF2-40B4-BE49-F238E27FC236}">
                      <a16:creationId xmlns:a16="http://schemas.microsoft.com/office/drawing/2014/main" id="{FFA963B6-012D-481D-AC22-0201E1D9F42F}"/>
                    </a:ext>
                  </a:extLst>
                </p:cNvPr>
                <p:cNvPicPr/>
                <p:nvPr/>
              </p:nvPicPr>
              <p:blipFill>
                <a:blip r:embed="rId335"/>
                <a:stretch>
                  <a:fillRect/>
                </a:stretch>
              </p:blipFill>
              <p:spPr>
                <a:xfrm>
                  <a:off x="9806539" y="1972112"/>
                  <a:ext cx="104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8" name="Freihand 177">
                  <a:extLst>
                    <a:ext uri="{FF2B5EF4-FFF2-40B4-BE49-F238E27FC236}">
                      <a16:creationId xmlns:a16="http://schemas.microsoft.com/office/drawing/2014/main" id="{C368F8C6-9D9B-470B-852F-29F0B6F9C44E}"/>
                    </a:ext>
                  </a:extLst>
                </p14:cNvPr>
                <p14:cNvContentPartPr/>
                <p14:nvPr/>
              </p14:nvContentPartPr>
              <p14:xfrm>
                <a:off x="9935059" y="1971032"/>
                <a:ext cx="170280" cy="139320"/>
              </p14:xfrm>
            </p:contentPart>
          </mc:Choice>
          <mc:Fallback>
            <p:pic>
              <p:nvPicPr>
                <p:cNvPr id="178" name="Freihand 177">
                  <a:extLst>
                    <a:ext uri="{FF2B5EF4-FFF2-40B4-BE49-F238E27FC236}">
                      <a16:creationId xmlns:a16="http://schemas.microsoft.com/office/drawing/2014/main" id="{C368F8C6-9D9B-470B-852F-29F0B6F9C44E}"/>
                    </a:ext>
                  </a:extLst>
                </p:cNvPr>
                <p:cNvPicPr/>
                <p:nvPr/>
              </p:nvPicPr>
              <p:blipFill>
                <a:blip r:embed="rId337"/>
                <a:stretch>
                  <a:fillRect/>
                </a:stretch>
              </p:blipFill>
              <p:spPr>
                <a:xfrm>
                  <a:off x="9930739" y="1966712"/>
                  <a:ext cx="178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9" name="Freihand 178">
                  <a:extLst>
                    <a:ext uri="{FF2B5EF4-FFF2-40B4-BE49-F238E27FC236}">
                      <a16:creationId xmlns:a16="http://schemas.microsoft.com/office/drawing/2014/main" id="{C2EF6DD4-3329-4AE5-A004-D3FDBB108130}"/>
                    </a:ext>
                  </a:extLst>
                </p14:cNvPr>
                <p14:cNvContentPartPr/>
                <p14:nvPr/>
              </p14:nvContentPartPr>
              <p14:xfrm>
                <a:off x="9544099" y="2024672"/>
                <a:ext cx="185760" cy="171360"/>
              </p14:xfrm>
            </p:contentPart>
          </mc:Choice>
          <mc:Fallback>
            <p:pic>
              <p:nvPicPr>
                <p:cNvPr id="179" name="Freihand 178">
                  <a:extLst>
                    <a:ext uri="{FF2B5EF4-FFF2-40B4-BE49-F238E27FC236}">
                      <a16:creationId xmlns:a16="http://schemas.microsoft.com/office/drawing/2014/main" id="{C2EF6DD4-3329-4AE5-A004-D3FDBB108130}"/>
                    </a:ext>
                  </a:extLst>
                </p:cNvPr>
                <p:cNvPicPr/>
                <p:nvPr/>
              </p:nvPicPr>
              <p:blipFill>
                <a:blip r:embed="rId339"/>
                <a:stretch>
                  <a:fillRect/>
                </a:stretch>
              </p:blipFill>
              <p:spPr>
                <a:xfrm>
                  <a:off x="9539779" y="2020352"/>
                  <a:ext cx="194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80" name="Freihand 179">
                  <a:extLst>
                    <a:ext uri="{FF2B5EF4-FFF2-40B4-BE49-F238E27FC236}">
                      <a16:creationId xmlns:a16="http://schemas.microsoft.com/office/drawing/2014/main" id="{DCA4F38D-084C-4D5B-9A64-1A07981A7E15}"/>
                    </a:ext>
                  </a:extLst>
                </p14:cNvPr>
                <p14:cNvContentPartPr/>
                <p14:nvPr/>
              </p14:nvContentPartPr>
              <p14:xfrm>
                <a:off x="10191379" y="1939352"/>
                <a:ext cx="144000" cy="152640"/>
              </p14:xfrm>
            </p:contentPart>
          </mc:Choice>
          <mc:Fallback>
            <p:pic>
              <p:nvPicPr>
                <p:cNvPr id="180" name="Freihand 179">
                  <a:extLst>
                    <a:ext uri="{FF2B5EF4-FFF2-40B4-BE49-F238E27FC236}">
                      <a16:creationId xmlns:a16="http://schemas.microsoft.com/office/drawing/2014/main" id="{DCA4F38D-084C-4D5B-9A64-1A07981A7E15}"/>
                    </a:ext>
                  </a:extLst>
                </p:cNvPr>
                <p:cNvPicPr/>
                <p:nvPr/>
              </p:nvPicPr>
              <p:blipFill>
                <a:blip r:embed="rId341"/>
                <a:stretch>
                  <a:fillRect/>
                </a:stretch>
              </p:blipFill>
              <p:spPr>
                <a:xfrm>
                  <a:off x="10187059" y="1935032"/>
                  <a:ext cx="152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1" name="Freihand 180">
                  <a:extLst>
                    <a:ext uri="{FF2B5EF4-FFF2-40B4-BE49-F238E27FC236}">
                      <a16:creationId xmlns:a16="http://schemas.microsoft.com/office/drawing/2014/main" id="{8C0159FC-56A2-4931-9F87-9C6ECD3C77CC}"/>
                    </a:ext>
                  </a:extLst>
                </p14:cNvPr>
                <p14:cNvContentPartPr/>
                <p14:nvPr/>
              </p14:nvContentPartPr>
              <p14:xfrm>
                <a:off x="10489459" y="1978952"/>
                <a:ext cx="58680" cy="39960"/>
              </p14:xfrm>
            </p:contentPart>
          </mc:Choice>
          <mc:Fallback>
            <p:pic>
              <p:nvPicPr>
                <p:cNvPr id="181" name="Freihand 180">
                  <a:extLst>
                    <a:ext uri="{FF2B5EF4-FFF2-40B4-BE49-F238E27FC236}">
                      <a16:creationId xmlns:a16="http://schemas.microsoft.com/office/drawing/2014/main" id="{8C0159FC-56A2-4931-9F87-9C6ECD3C77CC}"/>
                    </a:ext>
                  </a:extLst>
                </p:cNvPr>
                <p:cNvPicPr/>
                <p:nvPr/>
              </p:nvPicPr>
              <p:blipFill>
                <a:blip r:embed="rId343"/>
                <a:stretch>
                  <a:fillRect/>
                </a:stretch>
              </p:blipFill>
              <p:spPr>
                <a:xfrm>
                  <a:off x="10485139" y="1974632"/>
                  <a:ext cx="67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82" name="Freihand 181">
                  <a:extLst>
                    <a:ext uri="{FF2B5EF4-FFF2-40B4-BE49-F238E27FC236}">
                      <a16:creationId xmlns:a16="http://schemas.microsoft.com/office/drawing/2014/main" id="{A7964E74-CB7E-4DB4-B30B-160DD1F5AC07}"/>
                    </a:ext>
                  </a:extLst>
                </p14:cNvPr>
                <p14:cNvContentPartPr/>
                <p14:nvPr/>
              </p14:nvContentPartPr>
              <p14:xfrm>
                <a:off x="10704739" y="1914152"/>
                <a:ext cx="38160" cy="144720"/>
              </p14:xfrm>
            </p:contentPart>
          </mc:Choice>
          <mc:Fallback>
            <p:pic>
              <p:nvPicPr>
                <p:cNvPr id="182" name="Freihand 181">
                  <a:extLst>
                    <a:ext uri="{FF2B5EF4-FFF2-40B4-BE49-F238E27FC236}">
                      <a16:creationId xmlns:a16="http://schemas.microsoft.com/office/drawing/2014/main" id="{A7964E74-CB7E-4DB4-B30B-160DD1F5AC07}"/>
                    </a:ext>
                  </a:extLst>
                </p:cNvPr>
                <p:cNvPicPr/>
                <p:nvPr/>
              </p:nvPicPr>
              <p:blipFill>
                <a:blip r:embed="rId345"/>
                <a:stretch>
                  <a:fillRect/>
                </a:stretch>
              </p:blipFill>
              <p:spPr>
                <a:xfrm>
                  <a:off x="10700419" y="1909832"/>
                  <a:ext cx="46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83" name="Freihand 182">
                  <a:extLst>
                    <a:ext uri="{FF2B5EF4-FFF2-40B4-BE49-F238E27FC236}">
                      <a16:creationId xmlns:a16="http://schemas.microsoft.com/office/drawing/2014/main" id="{D1A043AB-E2C2-4452-A3B9-B2B2C890742B}"/>
                    </a:ext>
                  </a:extLst>
                </p14:cNvPr>
                <p14:cNvContentPartPr/>
                <p14:nvPr/>
              </p14:nvContentPartPr>
              <p14:xfrm>
                <a:off x="10795459" y="1910192"/>
                <a:ext cx="127440" cy="146520"/>
              </p14:xfrm>
            </p:contentPart>
          </mc:Choice>
          <mc:Fallback>
            <p:pic>
              <p:nvPicPr>
                <p:cNvPr id="183" name="Freihand 182">
                  <a:extLst>
                    <a:ext uri="{FF2B5EF4-FFF2-40B4-BE49-F238E27FC236}">
                      <a16:creationId xmlns:a16="http://schemas.microsoft.com/office/drawing/2014/main" id="{D1A043AB-E2C2-4452-A3B9-B2B2C890742B}"/>
                    </a:ext>
                  </a:extLst>
                </p:cNvPr>
                <p:cNvPicPr/>
                <p:nvPr/>
              </p:nvPicPr>
              <p:blipFill>
                <a:blip r:embed="rId347"/>
                <a:stretch>
                  <a:fillRect/>
                </a:stretch>
              </p:blipFill>
              <p:spPr>
                <a:xfrm>
                  <a:off x="10791139" y="1905872"/>
                  <a:ext cx="136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4" name="Freihand 183">
                  <a:extLst>
                    <a:ext uri="{FF2B5EF4-FFF2-40B4-BE49-F238E27FC236}">
                      <a16:creationId xmlns:a16="http://schemas.microsoft.com/office/drawing/2014/main" id="{9A312CB7-D980-4BF7-B212-B3469B097870}"/>
                    </a:ext>
                  </a:extLst>
                </p14:cNvPr>
                <p14:cNvContentPartPr/>
                <p14:nvPr/>
              </p14:nvContentPartPr>
              <p14:xfrm>
                <a:off x="10850539" y="1892912"/>
                <a:ext cx="112680" cy="14760"/>
              </p14:xfrm>
            </p:contentPart>
          </mc:Choice>
          <mc:Fallback>
            <p:pic>
              <p:nvPicPr>
                <p:cNvPr id="184" name="Freihand 183">
                  <a:extLst>
                    <a:ext uri="{FF2B5EF4-FFF2-40B4-BE49-F238E27FC236}">
                      <a16:creationId xmlns:a16="http://schemas.microsoft.com/office/drawing/2014/main" id="{9A312CB7-D980-4BF7-B212-B3469B097870}"/>
                    </a:ext>
                  </a:extLst>
                </p:cNvPr>
                <p:cNvPicPr/>
                <p:nvPr/>
              </p:nvPicPr>
              <p:blipFill>
                <a:blip r:embed="rId349"/>
                <a:stretch>
                  <a:fillRect/>
                </a:stretch>
              </p:blipFill>
              <p:spPr>
                <a:xfrm>
                  <a:off x="10846219" y="1888592"/>
                  <a:ext cx="121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5" name="Freihand 184">
                  <a:extLst>
                    <a:ext uri="{FF2B5EF4-FFF2-40B4-BE49-F238E27FC236}">
                      <a16:creationId xmlns:a16="http://schemas.microsoft.com/office/drawing/2014/main" id="{001C0DED-B077-42D8-A2F6-CA732AEC5368}"/>
                    </a:ext>
                  </a:extLst>
                </p14:cNvPr>
                <p14:cNvContentPartPr/>
                <p14:nvPr/>
              </p14:nvContentPartPr>
              <p14:xfrm>
                <a:off x="11028739" y="1907672"/>
                <a:ext cx="110880" cy="109800"/>
              </p14:xfrm>
            </p:contentPart>
          </mc:Choice>
          <mc:Fallback>
            <p:pic>
              <p:nvPicPr>
                <p:cNvPr id="185" name="Freihand 184">
                  <a:extLst>
                    <a:ext uri="{FF2B5EF4-FFF2-40B4-BE49-F238E27FC236}">
                      <a16:creationId xmlns:a16="http://schemas.microsoft.com/office/drawing/2014/main" id="{001C0DED-B077-42D8-A2F6-CA732AEC5368}"/>
                    </a:ext>
                  </a:extLst>
                </p:cNvPr>
                <p:cNvPicPr/>
                <p:nvPr/>
              </p:nvPicPr>
              <p:blipFill>
                <a:blip r:embed="rId351"/>
                <a:stretch>
                  <a:fillRect/>
                </a:stretch>
              </p:blipFill>
              <p:spPr>
                <a:xfrm>
                  <a:off x="11024419" y="1903352"/>
                  <a:ext cx="119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6" name="Freihand 185">
                  <a:extLst>
                    <a:ext uri="{FF2B5EF4-FFF2-40B4-BE49-F238E27FC236}">
                      <a16:creationId xmlns:a16="http://schemas.microsoft.com/office/drawing/2014/main" id="{C168E00A-7091-47C3-A338-23B45F94D947}"/>
                    </a:ext>
                  </a:extLst>
                </p14:cNvPr>
                <p14:cNvContentPartPr/>
                <p14:nvPr/>
              </p14:nvContentPartPr>
              <p14:xfrm>
                <a:off x="11208739" y="1898312"/>
                <a:ext cx="286920" cy="97200"/>
              </p14:xfrm>
            </p:contentPart>
          </mc:Choice>
          <mc:Fallback>
            <p:pic>
              <p:nvPicPr>
                <p:cNvPr id="186" name="Freihand 185">
                  <a:extLst>
                    <a:ext uri="{FF2B5EF4-FFF2-40B4-BE49-F238E27FC236}">
                      <a16:creationId xmlns:a16="http://schemas.microsoft.com/office/drawing/2014/main" id="{C168E00A-7091-47C3-A338-23B45F94D947}"/>
                    </a:ext>
                  </a:extLst>
                </p:cNvPr>
                <p:cNvPicPr/>
                <p:nvPr/>
              </p:nvPicPr>
              <p:blipFill>
                <a:blip r:embed="rId353"/>
                <a:stretch>
                  <a:fillRect/>
                </a:stretch>
              </p:blipFill>
              <p:spPr>
                <a:xfrm>
                  <a:off x="11204419" y="1893992"/>
                  <a:ext cx="295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87" name="Freihand 186">
                  <a:extLst>
                    <a:ext uri="{FF2B5EF4-FFF2-40B4-BE49-F238E27FC236}">
                      <a16:creationId xmlns:a16="http://schemas.microsoft.com/office/drawing/2014/main" id="{E84A530F-3C3C-472E-AF3F-B5E21608FEC7}"/>
                    </a:ext>
                  </a:extLst>
                </p14:cNvPr>
                <p14:cNvContentPartPr/>
                <p14:nvPr/>
              </p14:nvContentPartPr>
              <p14:xfrm>
                <a:off x="11416099" y="1836392"/>
                <a:ext cx="38880" cy="7200"/>
              </p14:xfrm>
            </p:contentPart>
          </mc:Choice>
          <mc:Fallback>
            <p:pic>
              <p:nvPicPr>
                <p:cNvPr id="187" name="Freihand 186">
                  <a:extLst>
                    <a:ext uri="{FF2B5EF4-FFF2-40B4-BE49-F238E27FC236}">
                      <a16:creationId xmlns:a16="http://schemas.microsoft.com/office/drawing/2014/main" id="{E84A530F-3C3C-472E-AF3F-B5E21608FEC7}"/>
                    </a:ext>
                  </a:extLst>
                </p:cNvPr>
                <p:cNvPicPr/>
                <p:nvPr/>
              </p:nvPicPr>
              <p:blipFill>
                <a:blip r:embed="rId355"/>
                <a:stretch>
                  <a:fillRect/>
                </a:stretch>
              </p:blipFill>
              <p:spPr>
                <a:xfrm>
                  <a:off x="11411779" y="1832072"/>
                  <a:ext cx="47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88" name="Freihand 187">
                  <a:extLst>
                    <a:ext uri="{FF2B5EF4-FFF2-40B4-BE49-F238E27FC236}">
                      <a16:creationId xmlns:a16="http://schemas.microsoft.com/office/drawing/2014/main" id="{5025ECA4-CF2A-422A-9354-1919D724FE2D}"/>
                    </a:ext>
                  </a:extLst>
                </p14:cNvPr>
                <p14:cNvContentPartPr/>
                <p14:nvPr/>
              </p14:nvContentPartPr>
              <p14:xfrm>
                <a:off x="10437619" y="1968152"/>
                <a:ext cx="140760" cy="40680"/>
              </p14:xfrm>
            </p:contentPart>
          </mc:Choice>
          <mc:Fallback>
            <p:pic>
              <p:nvPicPr>
                <p:cNvPr id="188" name="Freihand 187">
                  <a:extLst>
                    <a:ext uri="{FF2B5EF4-FFF2-40B4-BE49-F238E27FC236}">
                      <a16:creationId xmlns:a16="http://schemas.microsoft.com/office/drawing/2014/main" id="{5025ECA4-CF2A-422A-9354-1919D724FE2D}"/>
                    </a:ext>
                  </a:extLst>
                </p:cNvPr>
                <p:cNvPicPr/>
                <p:nvPr/>
              </p:nvPicPr>
              <p:blipFill>
                <a:blip r:embed="rId357"/>
                <a:stretch>
                  <a:fillRect/>
                </a:stretch>
              </p:blipFill>
              <p:spPr>
                <a:xfrm>
                  <a:off x="10433299" y="1963832"/>
                  <a:ext cx="149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89" name="Freihand 188">
                  <a:extLst>
                    <a:ext uri="{FF2B5EF4-FFF2-40B4-BE49-F238E27FC236}">
                      <a16:creationId xmlns:a16="http://schemas.microsoft.com/office/drawing/2014/main" id="{AFBC61C6-3A4C-465F-9766-07593410B59D}"/>
                    </a:ext>
                  </a:extLst>
                </p14:cNvPr>
                <p14:cNvContentPartPr/>
                <p14:nvPr/>
              </p14:nvContentPartPr>
              <p14:xfrm>
                <a:off x="7734739" y="2579072"/>
                <a:ext cx="235440" cy="15840"/>
              </p14:xfrm>
            </p:contentPart>
          </mc:Choice>
          <mc:Fallback>
            <p:pic>
              <p:nvPicPr>
                <p:cNvPr id="189" name="Freihand 188">
                  <a:extLst>
                    <a:ext uri="{FF2B5EF4-FFF2-40B4-BE49-F238E27FC236}">
                      <a16:creationId xmlns:a16="http://schemas.microsoft.com/office/drawing/2014/main" id="{AFBC61C6-3A4C-465F-9766-07593410B59D}"/>
                    </a:ext>
                  </a:extLst>
                </p:cNvPr>
                <p:cNvPicPr/>
                <p:nvPr/>
              </p:nvPicPr>
              <p:blipFill>
                <a:blip r:embed="rId359"/>
                <a:stretch>
                  <a:fillRect/>
                </a:stretch>
              </p:blipFill>
              <p:spPr>
                <a:xfrm>
                  <a:off x="7730419" y="2574752"/>
                  <a:ext cx="244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90" name="Freihand 189">
                  <a:extLst>
                    <a:ext uri="{FF2B5EF4-FFF2-40B4-BE49-F238E27FC236}">
                      <a16:creationId xmlns:a16="http://schemas.microsoft.com/office/drawing/2014/main" id="{DCB7B81A-26B0-46B7-BCA8-38480CCD9019}"/>
                    </a:ext>
                  </a:extLst>
                </p14:cNvPr>
                <p14:cNvContentPartPr/>
                <p14:nvPr/>
              </p14:nvContentPartPr>
              <p14:xfrm>
                <a:off x="7782259" y="2589512"/>
                <a:ext cx="184680" cy="30960"/>
              </p14:xfrm>
            </p:contentPart>
          </mc:Choice>
          <mc:Fallback>
            <p:pic>
              <p:nvPicPr>
                <p:cNvPr id="190" name="Freihand 189">
                  <a:extLst>
                    <a:ext uri="{FF2B5EF4-FFF2-40B4-BE49-F238E27FC236}">
                      <a16:creationId xmlns:a16="http://schemas.microsoft.com/office/drawing/2014/main" id="{DCB7B81A-26B0-46B7-BCA8-38480CCD9019}"/>
                    </a:ext>
                  </a:extLst>
                </p:cNvPr>
                <p:cNvPicPr/>
                <p:nvPr/>
              </p:nvPicPr>
              <p:blipFill>
                <a:blip r:embed="rId361"/>
                <a:stretch>
                  <a:fillRect/>
                </a:stretch>
              </p:blipFill>
              <p:spPr>
                <a:xfrm>
                  <a:off x="7777939" y="2585192"/>
                  <a:ext cx="193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1" name="Freihand 190">
                  <a:extLst>
                    <a:ext uri="{FF2B5EF4-FFF2-40B4-BE49-F238E27FC236}">
                      <a16:creationId xmlns:a16="http://schemas.microsoft.com/office/drawing/2014/main" id="{5F2C3D5D-39B6-4AF9-9526-EADC915B12C3}"/>
                    </a:ext>
                  </a:extLst>
                </p14:cNvPr>
                <p14:cNvContentPartPr/>
                <p14:nvPr/>
              </p14:nvContentPartPr>
              <p14:xfrm>
                <a:off x="8046499" y="2524352"/>
                <a:ext cx="84600" cy="111240"/>
              </p14:xfrm>
            </p:contentPart>
          </mc:Choice>
          <mc:Fallback>
            <p:pic>
              <p:nvPicPr>
                <p:cNvPr id="191" name="Freihand 190">
                  <a:extLst>
                    <a:ext uri="{FF2B5EF4-FFF2-40B4-BE49-F238E27FC236}">
                      <a16:creationId xmlns:a16="http://schemas.microsoft.com/office/drawing/2014/main" id="{5F2C3D5D-39B6-4AF9-9526-EADC915B12C3}"/>
                    </a:ext>
                  </a:extLst>
                </p:cNvPr>
                <p:cNvPicPr/>
                <p:nvPr/>
              </p:nvPicPr>
              <p:blipFill>
                <a:blip r:embed="rId363"/>
                <a:stretch>
                  <a:fillRect/>
                </a:stretch>
              </p:blipFill>
              <p:spPr>
                <a:xfrm>
                  <a:off x="8042179" y="2520032"/>
                  <a:ext cx="93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92" name="Freihand 191">
                  <a:extLst>
                    <a:ext uri="{FF2B5EF4-FFF2-40B4-BE49-F238E27FC236}">
                      <a16:creationId xmlns:a16="http://schemas.microsoft.com/office/drawing/2014/main" id="{CD1764BC-E5A5-4CFD-9150-EFF5A34DEA7C}"/>
                    </a:ext>
                  </a:extLst>
                </p14:cNvPr>
                <p14:cNvContentPartPr/>
                <p14:nvPr/>
              </p14:nvContentPartPr>
              <p14:xfrm>
                <a:off x="8420539" y="2516432"/>
                <a:ext cx="208440" cy="114480"/>
              </p14:xfrm>
            </p:contentPart>
          </mc:Choice>
          <mc:Fallback>
            <p:pic>
              <p:nvPicPr>
                <p:cNvPr id="192" name="Freihand 191">
                  <a:extLst>
                    <a:ext uri="{FF2B5EF4-FFF2-40B4-BE49-F238E27FC236}">
                      <a16:creationId xmlns:a16="http://schemas.microsoft.com/office/drawing/2014/main" id="{CD1764BC-E5A5-4CFD-9150-EFF5A34DEA7C}"/>
                    </a:ext>
                  </a:extLst>
                </p:cNvPr>
                <p:cNvPicPr/>
                <p:nvPr/>
              </p:nvPicPr>
              <p:blipFill>
                <a:blip r:embed="rId365"/>
                <a:stretch>
                  <a:fillRect/>
                </a:stretch>
              </p:blipFill>
              <p:spPr>
                <a:xfrm>
                  <a:off x="8416219" y="2512112"/>
                  <a:ext cx="217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93" name="Freihand 192">
                  <a:extLst>
                    <a:ext uri="{FF2B5EF4-FFF2-40B4-BE49-F238E27FC236}">
                      <a16:creationId xmlns:a16="http://schemas.microsoft.com/office/drawing/2014/main" id="{081DA7F9-529E-458D-812D-04F06643FEF0}"/>
                    </a:ext>
                  </a:extLst>
                </p14:cNvPr>
                <p14:cNvContentPartPr/>
                <p14:nvPr/>
              </p14:nvContentPartPr>
              <p14:xfrm>
                <a:off x="8634019" y="2492312"/>
                <a:ext cx="165240" cy="101160"/>
              </p14:xfrm>
            </p:contentPart>
          </mc:Choice>
          <mc:Fallback>
            <p:pic>
              <p:nvPicPr>
                <p:cNvPr id="193" name="Freihand 192">
                  <a:extLst>
                    <a:ext uri="{FF2B5EF4-FFF2-40B4-BE49-F238E27FC236}">
                      <a16:creationId xmlns:a16="http://schemas.microsoft.com/office/drawing/2014/main" id="{081DA7F9-529E-458D-812D-04F06643FEF0}"/>
                    </a:ext>
                  </a:extLst>
                </p:cNvPr>
                <p:cNvPicPr/>
                <p:nvPr/>
              </p:nvPicPr>
              <p:blipFill>
                <a:blip r:embed="rId367"/>
                <a:stretch>
                  <a:fillRect/>
                </a:stretch>
              </p:blipFill>
              <p:spPr>
                <a:xfrm>
                  <a:off x="8629699" y="2487992"/>
                  <a:ext cx="173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94" name="Freihand 193">
                  <a:extLst>
                    <a:ext uri="{FF2B5EF4-FFF2-40B4-BE49-F238E27FC236}">
                      <a16:creationId xmlns:a16="http://schemas.microsoft.com/office/drawing/2014/main" id="{C9FAA2A1-B28A-4C6A-B48F-DA7DCE90D649}"/>
                    </a:ext>
                  </a:extLst>
                </p14:cNvPr>
                <p14:cNvContentPartPr/>
                <p14:nvPr/>
              </p14:nvContentPartPr>
              <p14:xfrm>
                <a:off x="8824819" y="2473232"/>
                <a:ext cx="176760" cy="104400"/>
              </p14:xfrm>
            </p:contentPart>
          </mc:Choice>
          <mc:Fallback>
            <p:pic>
              <p:nvPicPr>
                <p:cNvPr id="194" name="Freihand 193">
                  <a:extLst>
                    <a:ext uri="{FF2B5EF4-FFF2-40B4-BE49-F238E27FC236}">
                      <a16:creationId xmlns:a16="http://schemas.microsoft.com/office/drawing/2014/main" id="{C9FAA2A1-B28A-4C6A-B48F-DA7DCE90D649}"/>
                    </a:ext>
                  </a:extLst>
                </p:cNvPr>
                <p:cNvPicPr/>
                <p:nvPr/>
              </p:nvPicPr>
              <p:blipFill>
                <a:blip r:embed="rId369"/>
                <a:stretch>
                  <a:fillRect/>
                </a:stretch>
              </p:blipFill>
              <p:spPr>
                <a:xfrm>
                  <a:off x="8820499" y="2468912"/>
                  <a:ext cx="185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95" name="Freihand 194">
                  <a:extLst>
                    <a:ext uri="{FF2B5EF4-FFF2-40B4-BE49-F238E27FC236}">
                      <a16:creationId xmlns:a16="http://schemas.microsoft.com/office/drawing/2014/main" id="{4366E795-0922-4CBC-8E9E-A3126B37BA0C}"/>
                    </a:ext>
                  </a:extLst>
                </p14:cNvPr>
                <p14:cNvContentPartPr/>
                <p14:nvPr/>
              </p14:nvContentPartPr>
              <p14:xfrm>
                <a:off x="9068179" y="2454512"/>
                <a:ext cx="103680" cy="82080"/>
              </p14:xfrm>
            </p:contentPart>
          </mc:Choice>
          <mc:Fallback>
            <p:pic>
              <p:nvPicPr>
                <p:cNvPr id="195" name="Freihand 194">
                  <a:extLst>
                    <a:ext uri="{FF2B5EF4-FFF2-40B4-BE49-F238E27FC236}">
                      <a16:creationId xmlns:a16="http://schemas.microsoft.com/office/drawing/2014/main" id="{4366E795-0922-4CBC-8E9E-A3126B37BA0C}"/>
                    </a:ext>
                  </a:extLst>
                </p:cNvPr>
                <p:cNvPicPr/>
                <p:nvPr/>
              </p:nvPicPr>
              <p:blipFill>
                <a:blip r:embed="rId371"/>
                <a:stretch>
                  <a:fillRect/>
                </a:stretch>
              </p:blipFill>
              <p:spPr>
                <a:xfrm>
                  <a:off x="9063859" y="2450192"/>
                  <a:ext cx="112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96" name="Freihand 195">
                  <a:extLst>
                    <a:ext uri="{FF2B5EF4-FFF2-40B4-BE49-F238E27FC236}">
                      <a16:creationId xmlns:a16="http://schemas.microsoft.com/office/drawing/2014/main" id="{4AF0D409-F301-42B6-AD4C-051EA6410310}"/>
                    </a:ext>
                  </a:extLst>
                </p14:cNvPr>
                <p14:cNvContentPartPr/>
                <p14:nvPr/>
              </p14:nvContentPartPr>
              <p14:xfrm>
                <a:off x="9371659" y="2426072"/>
                <a:ext cx="49680" cy="76320"/>
              </p14:xfrm>
            </p:contentPart>
          </mc:Choice>
          <mc:Fallback>
            <p:pic>
              <p:nvPicPr>
                <p:cNvPr id="196" name="Freihand 195">
                  <a:extLst>
                    <a:ext uri="{FF2B5EF4-FFF2-40B4-BE49-F238E27FC236}">
                      <a16:creationId xmlns:a16="http://schemas.microsoft.com/office/drawing/2014/main" id="{4AF0D409-F301-42B6-AD4C-051EA6410310}"/>
                    </a:ext>
                  </a:extLst>
                </p:cNvPr>
                <p:cNvPicPr/>
                <p:nvPr/>
              </p:nvPicPr>
              <p:blipFill>
                <a:blip r:embed="rId373"/>
                <a:stretch>
                  <a:fillRect/>
                </a:stretch>
              </p:blipFill>
              <p:spPr>
                <a:xfrm>
                  <a:off x="9367339" y="2421752"/>
                  <a:ext cx="58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97" name="Freihand 196">
                  <a:extLst>
                    <a:ext uri="{FF2B5EF4-FFF2-40B4-BE49-F238E27FC236}">
                      <a16:creationId xmlns:a16="http://schemas.microsoft.com/office/drawing/2014/main" id="{546D8A04-376D-4DE4-A94A-A5247B66B851}"/>
                    </a:ext>
                  </a:extLst>
                </p14:cNvPr>
                <p14:cNvContentPartPr/>
                <p14:nvPr/>
              </p14:nvContentPartPr>
              <p14:xfrm>
                <a:off x="9399379" y="2331392"/>
                <a:ext cx="341640" cy="77040"/>
              </p14:xfrm>
            </p:contentPart>
          </mc:Choice>
          <mc:Fallback>
            <p:pic>
              <p:nvPicPr>
                <p:cNvPr id="197" name="Freihand 196">
                  <a:extLst>
                    <a:ext uri="{FF2B5EF4-FFF2-40B4-BE49-F238E27FC236}">
                      <a16:creationId xmlns:a16="http://schemas.microsoft.com/office/drawing/2014/main" id="{546D8A04-376D-4DE4-A94A-A5247B66B851}"/>
                    </a:ext>
                  </a:extLst>
                </p:cNvPr>
                <p:cNvPicPr/>
                <p:nvPr/>
              </p:nvPicPr>
              <p:blipFill>
                <a:blip r:embed="rId375"/>
                <a:stretch>
                  <a:fillRect/>
                </a:stretch>
              </p:blipFill>
              <p:spPr>
                <a:xfrm>
                  <a:off x="9395059" y="2327072"/>
                  <a:ext cx="350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98" name="Freihand 197">
                  <a:extLst>
                    <a:ext uri="{FF2B5EF4-FFF2-40B4-BE49-F238E27FC236}">
                      <a16:creationId xmlns:a16="http://schemas.microsoft.com/office/drawing/2014/main" id="{55F73EBF-9331-4260-917B-86DB75768D51}"/>
                    </a:ext>
                  </a:extLst>
                </p14:cNvPr>
                <p14:cNvContentPartPr/>
                <p14:nvPr/>
              </p14:nvContentPartPr>
              <p14:xfrm>
                <a:off x="9590179" y="2476472"/>
                <a:ext cx="171360" cy="11880"/>
              </p14:xfrm>
            </p:contentPart>
          </mc:Choice>
          <mc:Fallback>
            <p:pic>
              <p:nvPicPr>
                <p:cNvPr id="198" name="Freihand 197">
                  <a:extLst>
                    <a:ext uri="{FF2B5EF4-FFF2-40B4-BE49-F238E27FC236}">
                      <a16:creationId xmlns:a16="http://schemas.microsoft.com/office/drawing/2014/main" id="{55F73EBF-9331-4260-917B-86DB75768D51}"/>
                    </a:ext>
                  </a:extLst>
                </p:cNvPr>
                <p:cNvPicPr/>
                <p:nvPr/>
              </p:nvPicPr>
              <p:blipFill>
                <a:blip r:embed="rId377"/>
                <a:stretch>
                  <a:fillRect/>
                </a:stretch>
              </p:blipFill>
              <p:spPr>
                <a:xfrm>
                  <a:off x="9585859" y="2472152"/>
                  <a:ext cx="180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99" name="Freihand 198">
                  <a:extLst>
                    <a:ext uri="{FF2B5EF4-FFF2-40B4-BE49-F238E27FC236}">
                      <a16:creationId xmlns:a16="http://schemas.microsoft.com/office/drawing/2014/main" id="{7C5F9A0C-ACD7-4CDE-8CFB-5BC27DCE3A8D}"/>
                    </a:ext>
                  </a:extLst>
                </p14:cNvPr>
                <p14:cNvContentPartPr/>
                <p14:nvPr/>
              </p14:nvContentPartPr>
              <p14:xfrm>
                <a:off x="10045219" y="2348672"/>
                <a:ext cx="176400" cy="139680"/>
              </p14:xfrm>
            </p:contentPart>
          </mc:Choice>
          <mc:Fallback>
            <p:pic>
              <p:nvPicPr>
                <p:cNvPr id="199" name="Freihand 198">
                  <a:extLst>
                    <a:ext uri="{FF2B5EF4-FFF2-40B4-BE49-F238E27FC236}">
                      <a16:creationId xmlns:a16="http://schemas.microsoft.com/office/drawing/2014/main" id="{7C5F9A0C-ACD7-4CDE-8CFB-5BC27DCE3A8D}"/>
                    </a:ext>
                  </a:extLst>
                </p:cNvPr>
                <p:cNvPicPr/>
                <p:nvPr/>
              </p:nvPicPr>
              <p:blipFill>
                <a:blip r:embed="rId379"/>
                <a:stretch>
                  <a:fillRect/>
                </a:stretch>
              </p:blipFill>
              <p:spPr>
                <a:xfrm>
                  <a:off x="10040899" y="2344352"/>
                  <a:ext cx="185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0" name="Freihand 199">
                  <a:extLst>
                    <a:ext uri="{FF2B5EF4-FFF2-40B4-BE49-F238E27FC236}">
                      <a16:creationId xmlns:a16="http://schemas.microsoft.com/office/drawing/2014/main" id="{F2D31728-F5CF-46B5-BCE2-94E60C6D656B}"/>
                    </a:ext>
                  </a:extLst>
                </p14:cNvPr>
                <p14:cNvContentPartPr/>
                <p14:nvPr/>
              </p14:nvContentPartPr>
              <p14:xfrm>
                <a:off x="10306219" y="2300432"/>
                <a:ext cx="115920" cy="154080"/>
              </p14:xfrm>
            </p:contentPart>
          </mc:Choice>
          <mc:Fallback>
            <p:pic>
              <p:nvPicPr>
                <p:cNvPr id="200" name="Freihand 199">
                  <a:extLst>
                    <a:ext uri="{FF2B5EF4-FFF2-40B4-BE49-F238E27FC236}">
                      <a16:creationId xmlns:a16="http://schemas.microsoft.com/office/drawing/2014/main" id="{F2D31728-F5CF-46B5-BCE2-94E60C6D656B}"/>
                    </a:ext>
                  </a:extLst>
                </p:cNvPr>
                <p:cNvPicPr/>
                <p:nvPr/>
              </p:nvPicPr>
              <p:blipFill>
                <a:blip r:embed="rId381"/>
                <a:stretch>
                  <a:fillRect/>
                </a:stretch>
              </p:blipFill>
              <p:spPr>
                <a:xfrm>
                  <a:off x="10301899" y="2296112"/>
                  <a:ext cx="124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01" name="Freihand 200">
                  <a:extLst>
                    <a:ext uri="{FF2B5EF4-FFF2-40B4-BE49-F238E27FC236}">
                      <a16:creationId xmlns:a16="http://schemas.microsoft.com/office/drawing/2014/main" id="{C3991673-E7E1-424A-BA50-9C3890ECFDE8}"/>
                    </a:ext>
                  </a:extLst>
                </p14:cNvPr>
                <p14:cNvContentPartPr/>
                <p14:nvPr/>
              </p14:nvContentPartPr>
              <p14:xfrm>
                <a:off x="10499899" y="2309432"/>
                <a:ext cx="187920" cy="124920"/>
              </p14:xfrm>
            </p:contentPart>
          </mc:Choice>
          <mc:Fallback>
            <p:pic>
              <p:nvPicPr>
                <p:cNvPr id="201" name="Freihand 200">
                  <a:extLst>
                    <a:ext uri="{FF2B5EF4-FFF2-40B4-BE49-F238E27FC236}">
                      <a16:creationId xmlns:a16="http://schemas.microsoft.com/office/drawing/2014/main" id="{C3991673-E7E1-424A-BA50-9C3890ECFDE8}"/>
                    </a:ext>
                  </a:extLst>
                </p:cNvPr>
                <p:cNvPicPr/>
                <p:nvPr/>
              </p:nvPicPr>
              <p:blipFill>
                <a:blip r:embed="rId383"/>
                <a:stretch>
                  <a:fillRect/>
                </a:stretch>
              </p:blipFill>
              <p:spPr>
                <a:xfrm>
                  <a:off x="10495579" y="2305112"/>
                  <a:ext cx="196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02" name="Freihand 201">
                  <a:extLst>
                    <a:ext uri="{FF2B5EF4-FFF2-40B4-BE49-F238E27FC236}">
                      <a16:creationId xmlns:a16="http://schemas.microsoft.com/office/drawing/2014/main" id="{A4DD649F-BA09-4353-A7E7-756C67B29DD4}"/>
                    </a:ext>
                  </a:extLst>
                </p14:cNvPr>
                <p14:cNvContentPartPr/>
                <p14:nvPr/>
              </p14:nvContentPartPr>
              <p14:xfrm>
                <a:off x="9623659" y="2820272"/>
                <a:ext cx="241920" cy="15840"/>
              </p14:xfrm>
            </p:contentPart>
          </mc:Choice>
          <mc:Fallback>
            <p:pic>
              <p:nvPicPr>
                <p:cNvPr id="202" name="Freihand 201">
                  <a:extLst>
                    <a:ext uri="{FF2B5EF4-FFF2-40B4-BE49-F238E27FC236}">
                      <a16:creationId xmlns:a16="http://schemas.microsoft.com/office/drawing/2014/main" id="{A4DD649F-BA09-4353-A7E7-756C67B29DD4}"/>
                    </a:ext>
                  </a:extLst>
                </p:cNvPr>
                <p:cNvPicPr/>
                <p:nvPr/>
              </p:nvPicPr>
              <p:blipFill>
                <a:blip r:embed="rId385"/>
                <a:stretch>
                  <a:fillRect/>
                </a:stretch>
              </p:blipFill>
              <p:spPr>
                <a:xfrm>
                  <a:off x="9619339" y="2815952"/>
                  <a:ext cx="250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03" name="Freihand 202">
                  <a:extLst>
                    <a:ext uri="{FF2B5EF4-FFF2-40B4-BE49-F238E27FC236}">
                      <a16:creationId xmlns:a16="http://schemas.microsoft.com/office/drawing/2014/main" id="{41B5D2EB-1A4E-4EAD-8314-98D4EB16EAD5}"/>
                    </a:ext>
                  </a:extLst>
                </p14:cNvPr>
                <p14:cNvContentPartPr/>
                <p14:nvPr/>
              </p14:nvContentPartPr>
              <p14:xfrm>
                <a:off x="9670099" y="2855912"/>
                <a:ext cx="251640" cy="33480"/>
              </p14:xfrm>
            </p:contentPart>
          </mc:Choice>
          <mc:Fallback>
            <p:pic>
              <p:nvPicPr>
                <p:cNvPr id="203" name="Freihand 202">
                  <a:extLst>
                    <a:ext uri="{FF2B5EF4-FFF2-40B4-BE49-F238E27FC236}">
                      <a16:creationId xmlns:a16="http://schemas.microsoft.com/office/drawing/2014/main" id="{41B5D2EB-1A4E-4EAD-8314-98D4EB16EAD5}"/>
                    </a:ext>
                  </a:extLst>
                </p:cNvPr>
                <p:cNvPicPr/>
                <p:nvPr/>
              </p:nvPicPr>
              <p:blipFill>
                <a:blip r:embed="rId387"/>
                <a:stretch>
                  <a:fillRect/>
                </a:stretch>
              </p:blipFill>
              <p:spPr>
                <a:xfrm>
                  <a:off x="9665779" y="2851592"/>
                  <a:ext cx="260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04" name="Freihand 203">
                  <a:extLst>
                    <a:ext uri="{FF2B5EF4-FFF2-40B4-BE49-F238E27FC236}">
                      <a16:creationId xmlns:a16="http://schemas.microsoft.com/office/drawing/2014/main" id="{1CA1D6C3-4729-41E3-8138-837560A33FB6}"/>
                    </a:ext>
                  </a:extLst>
                </p14:cNvPr>
                <p14:cNvContentPartPr/>
                <p14:nvPr/>
              </p14:nvContentPartPr>
              <p14:xfrm>
                <a:off x="9945499" y="2755832"/>
                <a:ext cx="146520" cy="187560"/>
              </p14:xfrm>
            </p:contentPart>
          </mc:Choice>
          <mc:Fallback>
            <p:pic>
              <p:nvPicPr>
                <p:cNvPr id="204" name="Freihand 203">
                  <a:extLst>
                    <a:ext uri="{FF2B5EF4-FFF2-40B4-BE49-F238E27FC236}">
                      <a16:creationId xmlns:a16="http://schemas.microsoft.com/office/drawing/2014/main" id="{1CA1D6C3-4729-41E3-8138-837560A33FB6}"/>
                    </a:ext>
                  </a:extLst>
                </p:cNvPr>
                <p:cNvPicPr/>
                <p:nvPr/>
              </p:nvPicPr>
              <p:blipFill>
                <a:blip r:embed="rId389"/>
                <a:stretch>
                  <a:fillRect/>
                </a:stretch>
              </p:blipFill>
              <p:spPr>
                <a:xfrm>
                  <a:off x="9941179" y="2751512"/>
                  <a:ext cx="155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05" name="Freihand 204">
                  <a:extLst>
                    <a:ext uri="{FF2B5EF4-FFF2-40B4-BE49-F238E27FC236}">
                      <a16:creationId xmlns:a16="http://schemas.microsoft.com/office/drawing/2014/main" id="{C9022D8E-10B5-4F51-95B0-4A4BEE8DF055}"/>
                    </a:ext>
                  </a:extLst>
                </p14:cNvPr>
                <p14:cNvContentPartPr/>
                <p14:nvPr/>
              </p14:nvContentPartPr>
              <p14:xfrm>
                <a:off x="5631619" y="3295832"/>
                <a:ext cx="92880" cy="88920"/>
              </p14:xfrm>
            </p:contentPart>
          </mc:Choice>
          <mc:Fallback>
            <p:pic>
              <p:nvPicPr>
                <p:cNvPr id="205" name="Freihand 204">
                  <a:extLst>
                    <a:ext uri="{FF2B5EF4-FFF2-40B4-BE49-F238E27FC236}">
                      <a16:creationId xmlns:a16="http://schemas.microsoft.com/office/drawing/2014/main" id="{C9022D8E-10B5-4F51-95B0-4A4BEE8DF055}"/>
                    </a:ext>
                  </a:extLst>
                </p:cNvPr>
                <p:cNvPicPr/>
                <p:nvPr/>
              </p:nvPicPr>
              <p:blipFill>
                <a:blip r:embed="rId391"/>
                <a:stretch>
                  <a:fillRect/>
                </a:stretch>
              </p:blipFill>
              <p:spPr>
                <a:xfrm>
                  <a:off x="5627299" y="3291512"/>
                  <a:ext cx="101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06" name="Freihand 205">
                  <a:extLst>
                    <a:ext uri="{FF2B5EF4-FFF2-40B4-BE49-F238E27FC236}">
                      <a16:creationId xmlns:a16="http://schemas.microsoft.com/office/drawing/2014/main" id="{404F53B0-BAB5-4D8E-B981-9D451C7FEAA9}"/>
                    </a:ext>
                  </a:extLst>
                </p14:cNvPr>
                <p14:cNvContentPartPr/>
                <p14:nvPr/>
              </p14:nvContentPartPr>
              <p14:xfrm>
                <a:off x="5662939" y="3322472"/>
                <a:ext cx="112320" cy="238320"/>
              </p14:xfrm>
            </p:contentPart>
          </mc:Choice>
          <mc:Fallback>
            <p:pic>
              <p:nvPicPr>
                <p:cNvPr id="206" name="Freihand 205">
                  <a:extLst>
                    <a:ext uri="{FF2B5EF4-FFF2-40B4-BE49-F238E27FC236}">
                      <a16:creationId xmlns:a16="http://schemas.microsoft.com/office/drawing/2014/main" id="{404F53B0-BAB5-4D8E-B981-9D451C7FEAA9}"/>
                    </a:ext>
                  </a:extLst>
                </p:cNvPr>
                <p:cNvPicPr/>
                <p:nvPr/>
              </p:nvPicPr>
              <p:blipFill>
                <a:blip r:embed="rId393"/>
                <a:stretch>
                  <a:fillRect/>
                </a:stretch>
              </p:blipFill>
              <p:spPr>
                <a:xfrm>
                  <a:off x="5658619" y="3318152"/>
                  <a:ext cx="1209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07" name="Freihand 206">
                  <a:extLst>
                    <a:ext uri="{FF2B5EF4-FFF2-40B4-BE49-F238E27FC236}">
                      <a16:creationId xmlns:a16="http://schemas.microsoft.com/office/drawing/2014/main" id="{E1250C71-D14B-4292-8EC0-2AF45E82E992}"/>
                    </a:ext>
                  </a:extLst>
                </p14:cNvPr>
                <p14:cNvContentPartPr/>
                <p14:nvPr/>
              </p14:nvContentPartPr>
              <p14:xfrm>
                <a:off x="5866699" y="3156512"/>
                <a:ext cx="184680" cy="165240"/>
              </p14:xfrm>
            </p:contentPart>
          </mc:Choice>
          <mc:Fallback>
            <p:pic>
              <p:nvPicPr>
                <p:cNvPr id="207" name="Freihand 206">
                  <a:extLst>
                    <a:ext uri="{FF2B5EF4-FFF2-40B4-BE49-F238E27FC236}">
                      <a16:creationId xmlns:a16="http://schemas.microsoft.com/office/drawing/2014/main" id="{E1250C71-D14B-4292-8EC0-2AF45E82E992}"/>
                    </a:ext>
                  </a:extLst>
                </p:cNvPr>
                <p:cNvPicPr/>
                <p:nvPr/>
              </p:nvPicPr>
              <p:blipFill>
                <a:blip r:embed="rId395"/>
                <a:stretch>
                  <a:fillRect/>
                </a:stretch>
              </p:blipFill>
              <p:spPr>
                <a:xfrm>
                  <a:off x="5862379" y="3152192"/>
                  <a:ext cx="193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08" name="Freihand 207">
                  <a:extLst>
                    <a:ext uri="{FF2B5EF4-FFF2-40B4-BE49-F238E27FC236}">
                      <a16:creationId xmlns:a16="http://schemas.microsoft.com/office/drawing/2014/main" id="{442C2499-565D-46F5-A24D-4201996A5D59}"/>
                    </a:ext>
                  </a:extLst>
                </p14:cNvPr>
                <p14:cNvContentPartPr/>
                <p14:nvPr/>
              </p14:nvContentPartPr>
              <p14:xfrm>
                <a:off x="6217699" y="3276752"/>
                <a:ext cx="166320" cy="5760"/>
              </p14:xfrm>
            </p:contentPart>
          </mc:Choice>
          <mc:Fallback>
            <p:pic>
              <p:nvPicPr>
                <p:cNvPr id="208" name="Freihand 207">
                  <a:extLst>
                    <a:ext uri="{FF2B5EF4-FFF2-40B4-BE49-F238E27FC236}">
                      <a16:creationId xmlns:a16="http://schemas.microsoft.com/office/drawing/2014/main" id="{442C2499-565D-46F5-A24D-4201996A5D59}"/>
                    </a:ext>
                  </a:extLst>
                </p:cNvPr>
                <p:cNvPicPr/>
                <p:nvPr/>
              </p:nvPicPr>
              <p:blipFill>
                <a:blip r:embed="rId397"/>
                <a:stretch>
                  <a:fillRect/>
                </a:stretch>
              </p:blipFill>
              <p:spPr>
                <a:xfrm>
                  <a:off x="6213379" y="3272432"/>
                  <a:ext cx="174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09" name="Freihand 208">
                  <a:extLst>
                    <a:ext uri="{FF2B5EF4-FFF2-40B4-BE49-F238E27FC236}">
                      <a16:creationId xmlns:a16="http://schemas.microsoft.com/office/drawing/2014/main" id="{1FB841A5-0BF4-4954-9F05-AC7FB04E0214}"/>
                    </a:ext>
                  </a:extLst>
                </p14:cNvPr>
                <p14:cNvContentPartPr/>
                <p14:nvPr/>
              </p14:nvContentPartPr>
              <p14:xfrm>
                <a:off x="6182419" y="3325352"/>
                <a:ext cx="133560" cy="6840"/>
              </p14:xfrm>
            </p:contentPart>
          </mc:Choice>
          <mc:Fallback>
            <p:pic>
              <p:nvPicPr>
                <p:cNvPr id="209" name="Freihand 208">
                  <a:extLst>
                    <a:ext uri="{FF2B5EF4-FFF2-40B4-BE49-F238E27FC236}">
                      <a16:creationId xmlns:a16="http://schemas.microsoft.com/office/drawing/2014/main" id="{1FB841A5-0BF4-4954-9F05-AC7FB04E0214}"/>
                    </a:ext>
                  </a:extLst>
                </p:cNvPr>
                <p:cNvPicPr/>
                <p:nvPr/>
              </p:nvPicPr>
              <p:blipFill>
                <a:blip r:embed="rId399"/>
                <a:stretch>
                  <a:fillRect/>
                </a:stretch>
              </p:blipFill>
              <p:spPr>
                <a:xfrm>
                  <a:off x="6178099" y="3321032"/>
                  <a:ext cx="142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0" name="Freihand 209">
                  <a:extLst>
                    <a:ext uri="{FF2B5EF4-FFF2-40B4-BE49-F238E27FC236}">
                      <a16:creationId xmlns:a16="http://schemas.microsoft.com/office/drawing/2014/main" id="{9A0A141B-54C7-46D0-BAFC-C799E8964E14}"/>
                    </a:ext>
                  </a:extLst>
                </p14:cNvPr>
                <p14:cNvContentPartPr/>
                <p14:nvPr/>
              </p14:nvContentPartPr>
              <p14:xfrm>
                <a:off x="6539899" y="3228872"/>
                <a:ext cx="184680" cy="112680"/>
              </p14:xfrm>
            </p:contentPart>
          </mc:Choice>
          <mc:Fallback>
            <p:pic>
              <p:nvPicPr>
                <p:cNvPr id="210" name="Freihand 209">
                  <a:extLst>
                    <a:ext uri="{FF2B5EF4-FFF2-40B4-BE49-F238E27FC236}">
                      <a16:creationId xmlns:a16="http://schemas.microsoft.com/office/drawing/2014/main" id="{9A0A141B-54C7-46D0-BAFC-C799E8964E14}"/>
                    </a:ext>
                  </a:extLst>
                </p:cNvPr>
                <p:cNvPicPr/>
                <p:nvPr/>
              </p:nvPicPr>
              <p:blipFill>
                <a:blip r:embed="rId401"/>
                <a:stretch>
                  <a:fillRect/>
                </a:stretch>
              </p:blipFill>
              <p:spPr>
                <a:xfrm>
                  <a:off x="6535579" y="3224552"/>
                  <a:ext cx="193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1" name="Freihand 210">
                  <a:extLst>
                    <a:ext uri="{FF2B5EF4-FFF2-40B4-BE49-F238E27FC236}">
                      <a16:creationId xmlns:a16="http://schemas.microsoft.com/office/drawing/2014/main" id="{C77AD0A0-BF24-4394-9C0C-00B47BC75299}"/>
                    </a:ext>
                  </a:extLst>
                </p14:cNvPr>
                <p14:cNvContentPartPr/>
                <p14:nvPr/>
              </p14:nvContentPartPr>
              <p14:xfrm>
                <a:off x="6774979" y="3214472"/>
                <a:ext cx="122400" cy="107640"/>
              </p14:xfrm>
            </p:contentPart>
          </mc:Choice>
          <mc:Fallback>
            <p:pic>
              <p:nvPicPr>
                <p:cNvPr id="211" name="Freihand 210">
                  <a:extLst>
                    <a:ext uri="{FF2B5EF4-FFF2-40B4-BE49-F238E27FC236}">
                      <a16:creationId xmlns:a16="http://schemas.microsoft.com/office/drawing/2014/main" id="{C77AD0A0-BF24-4394-9C0C-00B47BC75299}"/>
                    </a:ext>
                  </a:extLst>
                </p:cNvPr>
                <p:cNvPicPr/>
                <p:nvPr/>
              </p:nvPicPr>
              <p:blipFill>
                <a:blip r:embed="rId403"/>
                <a:stretch>
                  <a:fillRect/>
                </a:stretch>
              </p:blipFill>
              <p:spPr>
                <a:xfrm>
                  <a:off x="6770659" y="3210152"/>
                  <a:ext cx="131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12" name="Freihand 211">
                  <a:extLst>
                    <a:ext uri="{FF2B5EF4-FFF2-40B4-BE49-F238E27FC236}">
                      <a16:creationId xmlns:a16="http://schemas.microsoft.com/office/drawing/2014/main" id="{A58D230D-4EEC-44D7-A400-FCAA5CF4BD1B}"/>
                    </a:ext>
                  </a:extLst>
                </p14:cNvPr>
                <p14:cNvContentPartPr/>
                <p14:nvPr/>
              </p14:nvContentPartPr>
              <p14:xfrm>
                <a:off x="6996739" y="3191432"/>
                <a:ext cx="146160" cy="96120"/>
              </p14:xfrm>
            </p:contentPart>
          </mc:Choice>
          <mc:Fallback>
            <p:pic>
              <p:nvPicPr>
                <p:cNvPr id="212" name="Freihand 211">
                  <a:extLst>
                    <a:ext uri="{FF2B5EF4-FFF2-40B4-BE49-F238E27FC236}">
                      <a16:creationId xmlns:a16="http://schemas.microsoft.com/office/drawing/2014/main" id="{A58D230D-4EEC-44D7-A400-FCAA5CF4BD1B}"/>
                    </a:ext>
                  </a:extLst>
                </p:cNvPr>
                <p:cNvPicPr/>
                <p:nvPr/>
              </p:nvPicPr>
              <p:blipFill>
                <a:blip r:embed="rId405"/>
                <a:stretch>
                  <a:fillRect/>
                </a:stretch>
              </p:blipFill>
              <p:spPr>
                <a:xfrm>
                  <a:off x="6992419" y="3187112"/>
                  <a:ext cx="154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13" name="Freihand 212">
                  <a:extLst>
                    <a:ext uri="{FF2B5EF4-FFF2-40B4-BE49-F238E27FC236}">
                      <a16:creationId xmlns:a16="http://schemas.microsoft.com/office/drawing/2014/main" id="{D90C1B82-2F12-425F-B467-C204EDD9EE05}"/>
                    </a:ext>
                  </a:extLst>
                </p14:cNvPr>
                <p14:cNvContentPartPr/>
                <p14:nvPr/>
              </p14:nvContentPartPr>
              <p14:xfrm>
                <a:off x="7234699" y="3173432"/>
                <a:ext cx="137160" cy="111960"/>
              </p14:xfrm>
            </p:contentPart>
          </mc:Choice>
          <mc:Fallback>
            <p:pic>
              <p:nvPicPr>
                <p:cNvPr id="213" name="Freihand 212">
                  <a:extLst>
                    <a:ext uri="{FF2B5EF4-FFF2-40B4-BE49-F238E27FC236}">
                      <a16:creationId xmlns:a16="http://schemas.microsoft.com/office/drawing/2014/main" id="{D90C1B82-2F12-425F-B467-C204EDD9EE05}"/>
                    </a:ext>
                  </a:extLst>
                </p:cNvPr>
                <p:cNvPicPr/>
                <p:nvPr/>
              </p:nvPicPr>
              <p:blipFill>
                <a:blip r:embed="rId407"/>
                <a:stretch>
                  <a:fillRect/>
                </a:stretch>
              </p:blipFill>
              <p:spPr>
                <a:xfrm>
                  <a:off x="7230379" y="3169112"/>
                  <a:ext cx="145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14" name="Freihand 213">
                  <a:extLst>
                    <a:ext uri="{FF2B5EF4-FFF2-40B4-BE49-F238E27FC236}">
                      <a16:creationId xmlns:a16="http://schemas.microsoft.com/office/drawing/2014/main" id="{10FB6404-6187-4386-A3F9-93E504A04E5C}"/>
                    </a:ext>
                  </a:extLst>
                </p14:cNvPr>
                <p14:cNvContentPartPr/>
                <p14:nvPr/>
              </p14:nvContentPartPr>
              <p14:xfrm>
                <a:off x="7494259" y="3130232"/>
                <a:ext cx="143640" cy="176760"/>
              </p14:xfrm>
            </p:contentPart>
          </mc:Choice>
          <mc:Fallback>
            <p:pic>
              <p:nvPicPr>
                <p:cNvPr id="214" name="Freihand 213">
                  <a:extLst>
                    <a:ext uri="{FF2B5EF4-FFF2-40B4-BE49-F238E27FC236}">
                      <a16:creationId xmlns:a16="http://schemas.microsoft.com/office/drawing/2014/main" id="{10FB6404-6187-4386-A3F9-93E504A04E5C}"/>
                    </a:ext>
                  </a:extLst>
                </p:cNvPr>
                <p:cNvPicPr/>
                <p:nvPr/>
              </p:nvPicPr>
              <p:blipFill>
                <a:blip r:embed="rId409"/>
                <a:stretch>
                  <a:fillRect/>
                </a:stretch>
              </p:blipFill>
              <p:spPr>
                <a:xfrm>
                  <a:off x="7489939" y="3125912"/>
                  <a:ext cx="152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15" name="Freihand 214">
                  <a:extLst>
                    <a:ext uri="{FF2B5EF4-FFF2-40B4-BE49-F238E27FC236}">
                      <a16:creationId xmlns:a16="http://schemas.microsoft.com/office/drawing/2014/main" id="{BD25180C-2CDF-4D2C-B2C8-3B550B8D70D9}"/>
                    </a:ext>
                  </a:extLst>
                </p14:cNvPr>
                <p14:cNvContentPartPr/>
                <p14:nvPr/>
              </p14:nvContentPartPr>
              <p14:xfrm>
                <a:off x="7599019" y="3152192"/>
                <a:ext cx="131400" cy="6120"/>
              </p14:xfrm>
            </p:contentPart>
          </mc:Choice>
          <mc:Fallback>
            <p:pic>
              <p:nvPicPr>
                <p:cNvPr id="215" name="Freihand 214">
                  <a:extLst>
                    <a:ext uri="{FF2B5EF4-FFF2-40B4-BE49-F238E27FC236}">
                      <a16:creationId xmlns:a16="http://schemas.microsoft.com/office/drawing/2014/main" id="{BD25180C-2CDF-4D2C-B2C8-3B550B8D70D9}"/>
                    </a:ext>
                  </a:extLst>
                </p:cNvPr>
                <p:cNvPicPr/>
                <p:nvPr/>
              </p:nvPicPr>
              <p:blipFill>
                <a:blip r:embed="rId411"/>
                <a:stretch>
                  <a:fillRect/>
                </a:stretch>
              </p:blipFill>
              <p:spPr>
                <a:xfrm>
                  <a:off x="7594699" y="3147872"/>
                  <a:ext cx="140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6" name="Freihand 215">
                  <a:extLst>
                    <a:ext uri="{FF2B5EF4-FFF2-40B4-BE49-F238E27FC236}">
                      <a16:creationId xmlns:a16="http://schemas.microsoft.com/office/drawing/2014/main" id="{17A01996-D880-4C3A-813D-5795B2A94376}"/>
                    </a:ext>
                  </a:extLst>
                </p14:cNvPr>
                <p14:cNvContentPartPr/>
                <p14:nvPr/>
              </p14:nvContentPartPr>
              <p14:xfrm>
                <a:off x="7684339" y="3138152"/>
                <a:ext cx="128880" cy="137160"/>
              </p14:xfrm>
            </p:contentPart>
          </mc:Choice>
          <mc:Fallback>
            <p:pic>
              <p:nvPicPr>
                <p:cNvPr id="216" name="Freihand 215">
                  <a:extLst>
                    <a:ext uri="{FF2B5EF4-FFF2-40B4-BE49-F238E27FC236}">
                      <a16:creationId xmlns:a16="http://schemas.microsoft.com/office/drawing/2014/main" id="{17A01996-D880-4C3A-813D-5795B2A94376}"/>
                    </a:ext>
                  </a:extLst>
                </p:cNvPr>
                <p:cNvPicPr/>
                <p:nvPr/>
              </p:nvPicPr>
              <p:blipFill>
                <a:blip r:embed="rId413"/>
                <a:stretch>
                  <a:fillRect/>
                </a:stretch>
              </p:blipFill>
              <p:spPr>
                <a:xfrm>
                  <a:off x="7680019" y="3133832"/>
                  <a:ext cx="137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7" name="Freihand 216">
                  <a:extLst>
                    <a:ext uri="{FF2B5EF4-FFF2-40B4-BE49-F238E27FC236}">
                      <a16:creationId xmlns:a16="http://schemas.microsoft.com/office/drawing/2014/main" id="{8689E1A7-20D9-4B8E-96EB-574312578DF6}"/>
                    </a:ext>
                  </a:extLst>
                </p14:cNvPr>
                <p14:cNvContentPartPr/>
                <p14:nvPr/>
              </p14:nvContentPartPr>
              <p14:xfrm>
                <a:off x="7863259" y="3149312"/>
                <a:ext cx="250200" cy="106560"/>
              </p14:xfrm>
            </p:contentPart>
          </mc:Choice>
          <mc:Fallback>
            <p:pic>
              <p:nvPicPr>
                <p:cNvPr id="217" name="Freihand 216">
                  <a:extLst>
                    <a:ext uri="{FF2B5EF4-FFF2-40B4-BE49-F238E27FC236}">
                      <a16:creationId xmlns:a16="http://schemas.microsoft.com/office/drawing/2014/main" id="{8689E1A7-20D9-4B8E-96EB-574312578DF6}"/>
                    </a:ext>
                  </a:extLst>
                </p:cNvPr>
                <p:cNvPicPr/>
                <p:nvPr/>
              </p:nvPicPr>
              <p:blipFill>
                <a:blip r:embed="rId415"/>
                <a:stretch>
                  <a:fillRect/>
                </a:stretch>
              </p:blipFill>
              <p:spPr>
                <a:xfrm>
                  <a:off x="7858939" y="3144992"/>
                  <a:ext cx="258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8" name="Freihand 217">
                  <a:extLst>
                    <a:ext uri="{FF2B5EF4-FFF2-40B4-BE49-F238E27FC236}">
                      <a16:creationId xmlns:a16="http://schemas.microsoft.com/office/drawing/2014/main" id="{2E70F8EA-E1A2-4018-AD3C-F443E483A155}"/>
                    </a:ext>
                  </a:extLst>
                </p14:cNvPr>
                <p14:cNvContentPartPr/>
                <p14:nvPr/>
              </p14:nvContentPartPr>
              <p14:xfrm>
                <a:off x="8248819" y="3108632"/>
                <a:ext cx="168120" cy="125640"/>
              </p14:xfrm>
            </p:contentPart>
          </mc:Choice>
          <mc:Fallback>
            <p:pic>
              <p:nvPicPr>
                <p:cNvPr id="218" name="Freihand 217">
                  <a:extLst>
                    <a:ext uri="{FF2B5EF4-FFF2-40B4-BE49-F238E27FC236}">
                      <a16:creationId xmlns:a16="http://schemas.microsoft.com/office/drawing/2014/main" id="{2E70F8EA-E1A2-4018-AD3C-F443E483A155}"/>
                    </a:ext>
                  </a:extLst>
                </p:cNvPr>
                <p:cNvPicPr/>
                <p:nvPr/>
              </p:nvPicPr>
              <p:blipFill>
                <a:blip r:embed="rId417"/>
                <a:stretch>
                  <a:fillRect/>
                </a:stretch>
              </p:blipFill>
              <p:spPr>
                <a:xfrm>
                  <a:off x="8244499" y="3104312"/>
                  <a:ext cx="176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9" name="Freihand 218">
                  <a:extLst>
                    <a:ext uri="{FF2B5EF4-FFF2-40B4-BE49-F238E27FC236}">
                      <a16:creationId xmlns:a16="http://schemas.microsoft.com/office/drawing/2014/main" id="{4AEA537D-32BC-4FA0-8868-44574FB18355}"/>
                    </a:ext>
                  </a:extLst>
                </p14:cNvPr>
                <p14:cNvContentPartPr/>
                <p14:nvPr/>
              </p14:nvContentPartPr>
              <p14:xfrm>
                <a:off x="8297779" y="3096392"/>
                <a:ext cx="361080" cy="131040"/>
              </p14:xfrm>
            </p:contentPart>
          </mc:Choice>
          <mc:Fallback>
            <p:pic>
              <p:nvPicPr>
                <p:cNvPr id="219" name="Freihand 218">
                  <a:extLst>
                    <a:ext uri="{FF2B5EF4-FFF2-40B4-BE49-F238E27FC236}">
                      <a16:creationId xmlns:a16="http://schemas.microsoft.com/office/drawing/2014/main" id="{4AEA537D-32BC-4FA0-8868-44574FB18355}"/>
                    </a:ext>
                  </a:extLst>
                </p:cNvPr>
                <p:cNvPicPr/>
                <p:nvPr/>
              </p:nvPicPr>
              <p:blipFill>
                <a:blip r:embed="rId419"/>
                <a:stretch>
                  <a:fillRect/>
                </a:stretch>
              </p:blipFill>
              <p:spPr>
                <a:xfrm>
                  <a:off x="8293459" y="3092072"/>
                  <a:ext cx="369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20" name="Freihand 219">
                  <a:extLst>
                    <a:ext uri="{FF2B5EF4-FFF2-40B4-BE49-F238E27FC236}">
                      <a16:creationId xmlns:a16="http://schemas.microsoft.com/office/drawing/2014/main" id="{DBD130BE-F5C2-4E87-B4C0-23BDA78C9D05}"/>
                    </a:ext>
                  </a:extLst>
                </p14:cNvPr>
                <p14:cNvContentPartPr/>
                <p14:nvPr/>
              </p14:nvContentPartPr>
              <p14:xfrm>
                <a:off x="8497939" y="3012872"/>
                <a:ext cx="117720" cy="74520"/>
              </p14:xfrm>
            </p:contentPart>
          </mc:Choice>
          <mc:Fallback>
            <p:pic>
              <p:nvPicPr>
                <p:cNvPr id="220" name="Freihand 219">
                  <a:extLst>
                    <a:ext uri="{FF2B5EF4-FFF2-40B4-BE49-F238E27FC236}">
                      <a16:creationId xmlns:a16="http://schemas.microsoft.com/office/drawing/2014/main" id="{DBD130BE-F5C2-4E87-B4C0-23BDA78C9D05}"/>
                    </a:ext>
                  </a:extLst>
                </p:cNvPr>
                <p:cNvPicPr/>
                <p:nvPr/>
              </p:nvPicPr>
              <p:blipFill>
                <a:blip r:embed="rId421"/>
                <a:stretch>
                  <a:fillRect/>
                </a:stretch>
              </p:blipFill>
              <p:spPr>
                <a:xfrm>
                  <a:off x="8493619" y="3008552"/>
                  <a:ext cx="126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21" name="Freihand 220">
                  <a:extLst>
                    <a:ext uri="{FF2B5EF4-FFF2-40B4-BE49-F238E27FC236}">
                      <a16:creationId xmlns:a16="http://schemas.microsoft.com/office/drawing/2014/main" id="{6E347D69-A3CD-419A-AF0D-1676FD1F2C62}"/>
                    </a:ext>
                  </a:extLst>
                </p14:cNvPr>
                <p14:cNvContentPartPr/>
                <p14:nvPr/>
              </p14:nvContentPartPr>
              <p14:xfrm>
                <a:off x="8612779" y="3176312"/>
                <a:ext cx="107280" cy="73440"/>
              </p14:xfrm>
            </p:contentPart>
          </mc:Choice>
          <mc:Fallback>
            <p:pic>
              <p:nvPicPr>
                <p:cNvPr id="221" name="Freihand 220">
                  <a:extLst>
                    <a:ext uri="{FF2B5EF4-FFF2-40B4-BE49-F238E27FC236}">
                      <a16:creationId xmlns:a16="http://schemas.microsoft.com/office/drawing/2014/main" id="{6E347D69-A3CD-419A-AF0D-1676FD1F2C62}"/>
                    </a:ext>
                  </a:extLst>
                </p:cNvPr>
                <p:cNvPicPr/>
                <p:nvPr/>
              </p:nvPicPr>
              <p:blipFill>
                <a:blip r:embed="rId423"/>
                <a:stretch>
                  <a:fillRect/>
                </a:stretch>
              </p:blipFill>
              <p:spPr>
                <a:xfrm>
                  <a:off x="8608459" y="3171992"/>
                  <a:ext cx="115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22" name="Freihand 221">
                  <a:extLst>
                    <a:ext uri="{FF2B5EF4-FFF2-40B4-BE49-F238E27FC236}">
                      <a16:creationId xmlns:a16="http://schemas.microsoft.com/office/drawing/2014/main" id="{7C32DFFC-715E-46D2-98F6-21E3DBB7B500}"/>
                    </a:ext>
                  </a:extLst>
                </p14:cNvPr>
                <p14:cNvContentPartPr/>
                <p14:nvPr/>
              </p14:nvContentPartPr>
              <p14:xfrm>
                <a:off x="8954059" y="3150392"/>
                <a:ext cx="185400" cy="58320"/>
              </p14:xfrm>
            </p:contentPart>
          </mc:Choice>
          <mc:Fallback>
            <p:pic>
              <p:nvPicPr>
                <p:cNvPr id="222" name="Freihand 221">
                  <a:extLst>
                    <a:ext uri="{FF2B5EF4-FFF2-40B4-BE49-F238E27FC236}">
                      <a16:creationId xmlns:a16="http://schemas.microsoft.com/office/drawing/2014/main" id="{7C32DFFC-715E-46D2-98F6-21E3DBB7B500}"/>
                    </a:ext>
                  </a:extLst>
                </p:cNvPr>
                <p:cNvPicPr/>
                <p:nvPr/>
              </p:nvPicPr>
              <p:blipFill>
                <a:blip r:embed="rId425"/>
                <a:stretch>
                  <a:fillRect/>
                </a:stretch>
              </p:blipFill>
              <p:spPr>
                <a:xfrm>
                  <a:off x="8949739" y="3146072"/>
                  <a:ext cx="194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23" name="Freihand 222">
                  <a:extLst>
                    <a:ext uri="{FF2B5EF4-FFF2-40B4-BE49-F238E27FC236}">
                      <a16:creationId xmlns:a16="http://schemas.microsoft.com/office/drawing/2014/main" id="{CA9296C8-B626-4C7C-8EE9-A3DD3B874F96}"/>
                    </a:ext>
                  </a:extLst>
                </p14:cNvPr>
                <p14:cNvContentPartPr/>
                <p14:nvPr/>
              </p14:nvContentPartPr>
              <p14:xfrm>
                <a:off x="9231979" y="3159752"/>
                <a:ext cx="113400" cy="142920"/>
              </p14:xfrm>
            </p:contentPart>
          </mc:Choice>
          <mc:Fallback>
            <p:pic>
              <p:nvPicPr>
                <p:cNvPr id="223" name="Freihand 222">
                  <a:extLst>
                    <a:ext uri="{FF2B5EF4-FFF2-40B4-BE49-F238E27FC236}">
                      <a16:creationId xmlns:a16="http://schemas.microsoft.com/office/drawing/2014/main" id="{CA9296C8-B626-4C7C-8EE9-A3DD3B874F96}"/>
                    </a:ext>
                  </a:extLst>
                </p:cNvPr>
                <p:cNvPicPr/>
                <p:nvPr/>
              </p:nvPicPr>
              <p:blipFill>
                <a:blip r:embed="rId427"/>
                <a:stretch>
                  <a:fillRect/>
                </a:stretch>
              </p:blipFill>
              <p:spPr>
                <a:xfrm>
                  <a:off x="9227659" y="3155432"/>
                  <a:ext cx="122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24" name="Freihand 223">
                  <a:extLst>
                    <a:ext uri="{FF2B5EF4-FFF2-40B4-BE49-F238E27FC236}">
                      <a16:creationId xmlns:a16="http://schemas.microsoft.com/office/drawing/2014/main" id="{6DE5D584-F5D0-4844-8F84-37E000235BF4}"/>
                    </a:ext>
                  </a:extLst>
                </p14:cNvPr>
                <p14:cNvContentPartPr/>
                <p14:nvPr/>
              </p14:nvContentPartPr>
              <p14:xfrm>
                <a:off x="9340699" y="3121952"/>
                <a:ext cx="81360" cy="22680"/>
              </p14:xfrm>
            </p:contentPart>
          </mc:Choice>
          <mc:Fallback>
            <p:pic>
              <p:nvPicPr>
                <p:cNvPr id="224" name="Freihand 223">
                  <a:extLst>
                    <a:ext uri="{FF2B5EF4-FFF2-40B4-BE49-F238E27FC236}">
                      <a16:creationId xmlns:a16="http://schemas.microsoft.com/office/drawing/2014/main" id="{6DE5D584-F5D0-4844-8F84-37E000235BF4}"/>
                    </a:ext>
                  </a:extLst>
                </p:cNvPr>
                <p:cNvPicPr/>
                <p:nvPr/>
              </p:nvPicPr>
              <p:blipFill>
                <a:blip r:embed="rId429"/>
                <a:stretch>
                  <a:fillRect/>
                </a:stretch>
              </p:blipFill>
              <p:spPr>
                <a:xfrm>
                  <a:off x="9336379" y="3117632"/>
                  <a:ext cx="90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5" name="Freihand 224">
                  <a:extLst>
                    <a:ext uri="{FF2B5EF4-FFF2-40B4-BE49-F238E27FC236}">
                      <a16:creationId xmlns:a16="http://schemas.microsoft.com/office/drawing/2014/main" id="{DF1C5F78-CB3B-4493-8836-A1E843978FE7}"/>
                    </a:ext>
                  </a:extLst>
                </p14:cNvPr>
                <p14:cNvContentPartPr/>
                <p14:nvPr/>
              </p14:nvContentPartPr>
              <p14:xfrm>
                <a:off x="9430339" y="3130232"/>
                <a:ext cx="118440" cy="120600"/>
              </p14:xfrm>
            </p:contentPart>
          </mc:Choice>
          <mc:Fallback>
            <p:pic>
              <p:nvPicPr>
                <p:cNvPr id="225" name="Freihand 224">
                  <a:extLst>
                    <a:ext uri="{FF2B5EF4-FFF2-40B4-BE49-F238E27FC236}">
                      <a16:creationId xmlns:a16="http://schemas.microsoft.com/office/drawing/2014/main" id="{DF1C5F78-CB3B-4493-8836-A1E843978FE7}"/>
                    </a:ext>
                  </a:extLst>
                </p:cNvPr>
                <p:cNvPicPr/>
                <p:nvPr/>
              </p:nvPicPr>
              <p:blipFill>
                <a:blip r:embed="rId431"/>
                <a:stretch>
                  <a:fillRect/>
                </a:stretch>
              </p:blipFill>
              <p:spPr>
                <a:xfrm>
                  <a:off x="9426019" y="3125912"/>
                  <a:ext cx="127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26" name="Freihand 225">
                  <a:extLst>
                    <a:ext uri="{FF2B5EF4-FFF2-40B4-BE49-F238E27FC236}">
                      <a16:creationId xmlns:a16="http://schemas.microsoft.com/office/drawing/2014/main" id="{C6CF5BF3-13E4-4D81-BEEE-5FCE84609530}"/>
                    </a:ext>
                  </a:extLst>
                </p14:cNvPr>
                <p14:cNvContentPartPr/>
                <p14:nvPr/>
              </p14:nvContentPartPr>
              <p14:xfrm>
                <a:off x="9645619" y="3117992"/>
                <a:ext cx="158760" cy="136080"/>
              </p14:xfrm>
            </p:contentPart>
          </mc:Choice>
          <mc:Fallback>
            <p:pic>
              <p:nvPicPr>
                <p:cNvPr id="226" name="Freihand 225">
                  <a:extLst>
                    <a:ext uri="{FF2B5EF4-FFF2-40B4-BE49-F238E27FC236}">
                      <a16:creationId xmlns:a16="http://schemas.microsoft.com/office/drawing/2014/main" id="{C6CF5BF3-13E4-4D81-BEEE-5FCE84609530}"/>
                    </a:ext>
                  </a:extLst>
                </p:cNvPr>
                <p:cNvPicPr/>
                <p:nvPr/>
              </p:nvPicPr>
              <p:blipFill>
                <a:blip r:embed="rId433"/>
                <a:stretch>
                  <a:fillRect/>
                </a:stretch>
              </p:blipFill>
              <p:spPr>
                <a:xfrm>
                  <a:off x="9641299" y="3113672"/>
                  <a:ext cx="167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7" name="Freihand 226">
                  <a:extLst>
                    <a:ext uri="{FF2B5EF4-FFF2-40B4-BE49-F238E27FC236}">
                      <a16:creationId xmlns:a16="http://schemas.microsoft.com/office/drawing/2014/main" id="{A0CE88AB-E495-47FE-95E4-6876E1CA68E0}"/>
                    </a:ext>
                  </a:extLst>
                </p14:cNvPr>
                <p14:cNvContentPartPr/>
                <p14:nvPr/>
              </p14:nvContentPartPr>
              <p14:xfrm>
                <a:off x="9909139" y="3122672"/>
                <a:ext cx="29880" cy="59040"/>
              </p14:xfrm>
            </p:contentPart>
          </mc:Choice>
          <mc:Fallback>
            <p:pic>
              <p:nvPicPr>
                <p:cNvPr id="227" name="Freihand 226">
                  <a:extLst>
                    <a:ext uri="{FF2B5EF4-FFF2-40B4-BE49-F238E27FC236}">
                      <a16:creationId xmlns:a16="http://schemas.microsoft.com/office/drawing/2014/main" id="{A0CE88AB-E495-47FE-95E4-6876E1CA68E0}"/>
                    </a:ext>
                  </a:extLst>
                </p:cNvPr>
                <p:cNvPicPr/>
                <p:nvPr/>
              </p:nvPicPr>
              <p:blipFill>
                <a:blip r:embed="rId435"/>
                <a:stretch>
                  <a:fillRect/>
                </a:stretch>
              </p:blipFill>
              <p:spPr>
                <a:xfrm>
                  <a:off x="9904819" y="3118352"/>
                  <a:ext cx="38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28" name="Freihand 227">
                  <a:extLst>
                    <a:ext uri="{FF2B5EF4-FFF2-40B4-BE49-F238E27FC236}">
                      <a16:creationId xmlns:a16="http://schemas.microsoft.com/office/drawing/2014/main" id="{D9669707-204F-4397-8D9C-5CD8C4E8C07C}"/>
                    </a:ext>
                  </a:extLst>
                </p14:cNvPr>
                <p14:cNvContentPartPr/>
                <p14:nvPr/>
              </p14:nvContentPartPr>
              <p14:xfrm>
                <a:off x="9882499" y="3178112"/>
                <a:ext cx="219960" cy="21240"/>
              </p14:xfrm>
            </p:contentPart>
          </mc:Choice>
          <mc:Fallback>
            <p:pic>
              <p:nvPicPr>
                <p:cNvPr id="228" name="Freihand 227">
                  <a:extLst>
                    <a:ext uri="{FF2B5EF4-FFF2-40B4-BE49-F238E27FC236}">
                      <a16:creationId xmlns:a16="http://schemas.microsoft.com/office/drawing/2014/main" id="{D9669707-204F-4397-8D9C-5CD8C4E8C07C}"/>
                    </a:ext>
                  </a:extLst>
                </p:cNvPr>
                <p:cNvPicPr/>
                <p:nvPr/>
              </p:nvPicPr>
              <p:blipFill>
                <a:blip r:embed="rId437"/>
                <a:stretch>
                  <a:fillRect/>
                </a:stretch>
              </p:blipFill>
              <p:spPr>
                <a:xfrm>
                  <a:off x="9878179" y="3173792"/>
                  <a:ext cx="228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29" name="Freihand 228">
                  <a:extLst>
                    <a:ext uri="{FF2B5EF4-FFF2-40B4-BE49-F238E27FC236}">
                      <a16:creationId xmlns:a16="http://schemas.microsoft.com/office/drawing/2014/main" id="{194DCF8A-E0A9-4F30-A1DC-0320BC68E502}"/>
                    </a:ext>
                  </a:extLst>
                </p14:cNvPr>
                <p14:cNvContentPartPr/>
                <p14:nvPr/>
              </p14:nvContentPartPr>
              <p14:xfrm>
                <a:off x="10462459" y="2772392"/>
                <a:ext cx="67680" cy="104400"/>
              </p14:xfrm>
            </p:contentPart>
          </mc:Choice>
          <mc:Fallback>
            <p:pic>
              <p:nvPicPr>
                <p:cNvPr id="229" name="Freihand 228">
                  <a:extLst>
                    <a:ext uri="{FF2B5EF4-FFF2-40B4-BE49-F238E27FC236}">
                      <a16:creationId xmlns:a16="http://schemas.microsoft.com/office/drawing/2014/main" id="{194DCF8A-E0A9-4F30-A1DC-0320BC68E502}"/>
                    </a:ext>
                  </a:extLst>
                </p:cNvPr>
                <p:cNvPicPr/>
                <p:nvPr/>
              </p:nvPicPr>
              <p:blipFill>
                <a:blip r:embed="rId439"/>
                <a:stretch>
                  <a:fillRect/>
                </a:stretch>
              </p:blipFill>
              <p:spPr>
                <a:xfrm>
                  <a:off x="10458139" y="2768072"/>
                  <a:ext cx="76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0" name="Freihand 229">
                  <a:extLst>
                    <a:ext uri="{FF2B5EF4-FFF2-40B4-BE49-F238E27FC236}">
                      <a16:creationId xmlns:a16="http://schemas.microsoft.com/office/drawing/2014/main" id="{6611E561-5D94-48BE-BC3A-ED024D32D636}"/>
                    </a:ext>
                  </a:extLst>
                </p14:cNvPr>
                <p14:cNvContentPartPr/>
                <p14:nvPr/>
              </p14:nvContentPartPr>
              <p14:xfrm>
                <a:off x="10523659" y="2669432"/>
                <a:ext cx="27360" cy="18720"/>
              </p14:xfrm>
            </p:contentPart>
          </mc:Choice>
          <mc:Fallback>
            <p:pic>
              <p:nvPicPr>
                <p:cNvPr id="230" name="Freihand 229">
                  <a:extLst>
                    <a:ext uri="{FF2B5EF4-FFF2-40B4-BE49-F238E27FC236}">
                      <a16:creationId xmlns:a16="http://schemas.microsoft.com/office/drawing/2014/main" id="{6611E561-5D94-48BE-BC3A-ED024D32D636}"/>
                    </a:ext>
                  </a:extLst>
                </p:cNvPr>
                <p:cNvPicPr/>
                <p:nvPr/>
              </p:nvPicPr>
              <p:blipFill>
                <a:blip r:embed="rId441"/>
                <a:stretch>
                  <a:fillRect/>
                </a:stretch>
              </p:blipFill>
              <p:spPr>
                <a:xfrm>
                  <a:off x="10519339" y="2665112"/>
                  <a:ext cx="3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1" name="Freihand 230">
                  <a:extLst>
                    <a:ext uri="{FF2B5EF4-FFF2-40B4-BE49-F238E27FC236}">
                      <a16:creationId xmlns:a16="http://schemas.microsoft.com/office/drawing/2014/main" id="{5E45C436-D3DE-4CBC-9234-786531D41B83}"/>
                    </a:ext>
                  </a:extLst>
                </p14:cNvPr>
                <p14:cNvContentPartPr/>
                <p14:nvPr/>
              </p14:nvContentPartPr>
              <p14:xfrm>
                <a:off x="10623379" y="2652512"/>
                <a:ext cx="208800" cy="115200"/>
              </p14:xfrm>
            </p:contentPart>
          </mc:Choice>
          <mc:Fallback>
            <p:pic>
              <p:nvPicPr>
                <p:cNvPr id="231" name="Freihand 230">
                  <a:extLst>
                    <a:ext uri="{FF2B5EF4-FFF2-40B4-BE49-F238E27FC236}">
                      <a16:creationId xmlns:a16="http://schemas.microsoft.com/office/drawing/2014/main" id="{5E45C436-D3DE-4CBC-9234-786531D41B83}"/>
                    </a:ext>
                  </a:extLst>
                </p:cNvPr>
                <p:cNvPicPr/>
                <p:nvPr/>
              </p:nvPicPr>
              <p:blipFill>
                <a:blip r:embed="rId443"/>
                <a:stretch>
                  <a:fillRect/>
                </a:stretch>
              </p:blipFill>
              <p:spPr>
                <a:xfrm>
                  <a:off x="10619059" y="2648192"/>
                  <a:ext cx="217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32" name="Freihand 231">
                  <a:extLst>
                    <a:ext uri="{FF2B5EF4-FFF2-40B4-BE49-F238E27FC236}">
                      <a16:creationId xmlns:a16="http://schemas.microsoft.com/office/drawing/2014/main" id="{D6FCA272-F3BA-4916-A2C6-D1ABA728A45F}"/>
                    </a:ext>
                  </a:extLst>
                </p14:cNvPr>
                <p14:cNvContentPartPr/>
                <p14:nvPr/>
              </p14:nvContentPartPr>
              <p14:xfrm>
                <a:off x="10771699" y="2752232"/>
                <a:ext cx="148320" cy="55440"/>
              </p14:xfrm>
            </p:contentPart>
          </mc:Choice>
          <mc:Fallback>
            <p:pic>
              <p:nvPicPr>
                <p:cNvPr id="232" name="Freihand 231">
                  <a:extLst>
                    <a:ext uri="{FF2B5EF4-FFF2-40B4-BE49-F238E27FC236}">
                      <a16:creationId xmlns:a16="http://schemas.microsoft.com/office/drawing/2014/main" id="{D6FCA272-F3BA-4916-A2C6-D1ABA728A45F}"/>
                    </a:ext>
                  </a:extLst>
                </p:cNvPr>
                <p:cNvPicPr/>
                <p:nvPr/>
              </p:nvPicPr>
              <p:blipFill>
                <a:blip r:embed="rId445"/>
                <a:stretch>
                  <a:fillRect/>
                </a:stretch>
              </p:blipFill>
              <p:spPr>
                <a:xfrm>
                  <a:off x="10767379" y="2747912"/>
                  <a:ext cx="156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3" name="Freihand 232">
                  <a:extLst>
                    <a:ext uri="{FF2B5EF4-FFF2-40B4-BE49-F238E27FC236}">
                      <a16:creationId xmlns:a16="http://schemas.microsoft.com/office/drawing/2014/main" id="{98BC347F-FBA9-4D17-8597-B83C5816A41B}"/>
                    </a:ext>
                  </a:extLst>
                </p14:cNvPr>
                <p14:cNvContentPartPr/>
                <p14:nvPr/>
              </p14:nvContentPartPr>
              <p14:xfrm>
                <a:off x="10821739" y="2806952"/>
                <a:ext cx="123120" cy="21240"/>
              </p14:xfrm>
            </p:contentPart>
          </mc:Choice>
          <mc:Fallback>
            <p:pic>
              <p:nvPicPr>
                <p:cNvPr id="233" name="Freihand 232">
                  <a:extLst>
                    <a:ext uri="{FF2B5EF4-FFF2-40B4-BE49-F238E27FC236}">
                      <a16:creationId xmlns:a16="http://schemas.microsoft.com/office/drawing/2014/main" id="{98BC347F-FBA9-4D17-8597-B83C5816A41B}"/>
                    </a:ext>
                  </a:extLst>
                </p:cNvPr>
                <p:cNvPicPr/>
                <p:nvPr/>
              </p:nvPicPr>
              <p:blipFill>
                <a:blip r:embed="rId447"/>
                <a:stretch>
                  <a:fillRect/>
                </a:stretch>
              </p:blipFill>
              <p:spPr>
                <a:xfrm>
                  <a:off x="10817419" y="2802632"/>
                  <a:ext cx="131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4" name="Freihand 233">
                  <a:extLst>
                    <a:ext uri="{FF2B5EF4-FFF2-40B4-BE49-F238E27FC236}">
                      <a16:creationId xmlns:a16="http://schemas.microsoft.com/office/drawing/2014/main" id="{0BCFF187-1D23-4C5C-BE67-AF24DE584AAB}"/>
                    </a:ext>
                  </a:extLst>
                </p14:cNvPr>
                <p14:cNvContentPartPr/>
                <p14:nvPr/>
              </p14:nvContentPartPr>
              <p14:xfrm>
                <a:off x="11159779" y="2694992"/>
                <a:ext cx="132480" cy="149760"/>
              </p14:xfrm>
            </p:contentPart>
          </mc:Choice>
          <mc:Fallback>
            <p:pic>
              <p:nvPicPr>
                <p:cNvPr id="234" name="Freihand 233">
                  <a:extLst>
                    <a:ext uri="{FF2B5EF4-FFF2-40B4-BE49-F238E27FC236}">
                      <a16:creationId xmlns:a16="http://schemas.microsoft.com/office/drawing/2014/main" id="{0BCFF187-1D23-4C5C-BE67-AF24DE584AAB}"/>
                    </a:ext>
                  </a:extLst>
                </p:cNvPr>
                <p:cNvPicPr/>
                <p:nvPr/>
              </p:nvPicPr>
              <p:blipFill>
                <a:blip r:embed="rId449"/>
                <a:stretch>
                  <a:fillRect/>
                </a:stretch>
              </p:blipFill>
              <p:spPr>
                <a:xfrm>
                  <a:off x="11155459" y="2690672"/>
                  <a:ext cx="141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5" name="Freihand 234">
                  <a:extLst>
                    <a:ext uri="{FF2B5EF4-FFF2-40B4-BE49-F238E27FC236}">
                      <a16:creationId xmlns:a16="http://schemas.microsoft.com/office/drawing/2014/main" id="{9AA973B9-6177-4497-8E9F-5CD45B38529B}"/>
                    </a:ext>
                  </a:extLst>
                </p14:cNvPr>
                <p14:cNvContentPartPr/>
                <p14:nvPr/>
              </p14:nvContentPartPr>
              <p14:xfrm>
                <a:off x="11239339" y="2646392"/>
                <a:ext cx="348120" cy="177120"/>
              </p14:xfrm>
            </p:contentPart>
          </mc:Choice>
          <mc:Fallback>
            <p:pic>
              <p:nvPicPr>
                <p:cNvPr id="235" name="Freihand 234">
                  <a:extLst>
                    <a:ext uri="{FF2B5EF4-FFF2-40B4-BE49-F238E27FC236}">
                      <a16:creationId xmlns:a16="http://schemas.microsoft.com/office/drawing/2014/main" id="{9AA973B9-6177-4497-8E9F-5CD45B38529B}"/>
                    </a:ext>
                  </a:extLst>
                </p:cNvPr>
                <p:cNvPicPr/>
                <p:nvPr/>
              </p:nvPicPr>
              <p:blipFill>
                <a:blip r:embed="rId451"/>
                <a:stretch>
                  <a:fillRect/>
                </a:stretch>
              </p:blipFill>
              <p:spPr>
                <a:xfrm>
                  <a:off x="11235019" y="2642072"/>
                  <a:ext cx="356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6" name="Freihand 235">
                  <a:extLst>
                    <a:ext uri="{FF2B5EF4-FFF2-40B4-BE49-F238E27FC236}">
                      <a16:creationId xmlns:a16="http://schemas.microsoft.com/office/drawing/2014/main" id="{B79E3385-8DF8-49BB-8BF9-15238B636DE0}"/>
                    </a:ext>
                  </a:extLst>
                </p14:cNvPr>
                <p14:cNvContentPartPr/>
                <p14:nvPr/>
              </p14:nvContentPartPr>
              <p14:xfrm>
                <a:off x="11418259" y="2590232"/>
                <a:ext cx="107640" cy="108000"/>
              </p14:xfrm>
            </p:contentPart>
          </mc:Choice>
          <mc:Fallback>
            <p:pic>
              <p:nvPicPr>
                <p:cNvPr id="236" name="Freihand 235">
                  <a:extLst>
                    <a:ext uri="{FF2B5EF4-FFF2-40B4-BE49-F238E27FC236}">
                      <a16:creationId xmlns:a16="http://schemas.microsoft.com/office/drawing/2014/main" id="{B79E3385-8DF8-49BB-8BF9-15238B636DE0}"/>
                    </a:ext>
                  </a:extLst>
                </p:cNvPr>
                <p:cNvPicPr/>
                <p:nvPr/>
              </p:nvPicPr>
              <p:blipFill>
                <a:blip r:embed="rId453"/>
                <a:stretch>
                  <a:fillRect/>
                </a:stretch>
              </p:blipFill>
              <p:spPr>
                <a:xfrm>
                  <a:off x="11413939" y="2585912"/>
                  <a:ext cx="116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37" name="Freihand 236">
                  <a:extLst>
                    <a:ext uri="{FF2B5EF4-FFF2-40B4-BE49-F238E27FC236}">
                      <a16:creationId xmlns:a16="http://schemas.microsoft.com/office/drawing/2014/main" id="{F4183765-DFB1-483D-BB42-6ABEF5501ABE}"/>
                    </a:ext>
                  </a:extLst>
                </p14:cNvPr>
                <p14:cNvContentPartPr/>
                <p14:nvPr/>
              </p14:nvContentPartPr>
              <p14:xfrm>
                <a:off x="11574139" y="2750792"/>
                <a:ext cx="75600" cy="68400"/>
              </p14:xfrm>
            </p:contentPart>
          </mc:Choice>
          <mc:Fallback>
            <p:pic>
              <p:nvPicPr>
                <p:cNvPr id="237" name="Freihand 236">
                  <a:extLst>
                    <a:ext uri="{FF2B5EF4-FFF2-40B4-BE49-F238E27FC236}">
                      <a16:creationId xmlns:a16="http://schemas.microsoft.com/office/drawing/2014/main" id="{F4183765-DFB1-483D-BB42-6ABEF5501ABE}"/>
                    </a:ext>
                  </a:extLst>
                </p:cNvPr>
                <p:cNvPicPr/>
                <p:nvPr/>
              </p:nvPicPr>
              <p:blipFill>
                <a:blip r:embed="rId455"/>
                <a:stretch>
                  <a:fillRect/>
                </a:stretch>
              </p:blipFill>
              <p:spPr>
                <a:xfrm>
                  <a:off x="11569819" y="2746472"/>
                  <a:ext cx="84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38" name="Freihand 237">
                  <a:extLst>
                    <a:ext uri="{FF2B5EF4-FFF2-40B4-BE49-F238E27FC236}">
                      <a16:creationId xmlns:a16="http://schemas.microsoft.com/office/drawing/2014/main" id="{38C30BF5-F925-4B93-BB12-9EC82617C0CA}"/>
                    </a:ext>
                  </a:extLst>
                </p14:cNvPr>
                <p14:cNvContentPartPr/>
                <p14:nvPr/>
              </p14:nvContentPartPr>
              <p14:xfrm>
                <a:off x="10314499" y="3090272"/>
                <a:ext cx="33120" cy="138960"/>
              </p14:xfrm>
            </p:contentPart>
          </mc:Choice>
          <mc:Fallback>
            <p:pic>
              <p:nvPicPr>
                <p:cNvPr id="238" name="Freihand 237">
                  <a:extLst>
                    <a:ext uri="{FF2B5EF4-FFF2-40B4-BE49-F238E27FC236}">
                      <a16:creationId xmlns:a16="http://schemas.microsoft.com/office/drawing/2014/main" id="{38C30BF5-F925-4B93-BB12-9EC82617C0CA}"/>
                    </a:ext>
                  </a:extLst>
                </p:cNvPr>
                <p:cNvPicPr/>
                <p:nvPr/>
              </p:nvPicPr>
              <p:blipFill>
                <a:blip r:embed="rId457"/>
                <a:stretch>
                  <a:fillRect/>
                </a:stretch>
              </p:blipFill>
              <p:spPr>
                <a:xfrm>
                  <a:off x="10310179" y="3085952"/>
                  <a:ext cx="41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39" name="Freihand 238">
                  <a:extLst>
                    <a:ext uri="{FF2B5EF4-FFF2-40B4-BE49-F238E27FC236}">
                      <a16:creationId xmlns:a16="http://schemas.microsoft.com/office/drawing/2014/main" id="{646C76B1-75D3-4D99-A3E7-0AD613B89580}"/>
                    </a:ext>
                  </a:extLst>
                </p14:cNvPr>
                <p14:cNvContentPartPr/>
                <p14:nvPr/>
              </p14:nvContentPartPr>
              <p14:xfrm>
                <a:off x="10383979" y="3052472"/>
                <a:ext cx="110880" cy="144000"/>
              </p14:xfrm>
            </p:contentPart>
          </mc:Choice>
          <mc:Fallback>
            <p:pic>
              <p:nvPicPr>
                <p:cNvPr id="239" name="Freihand 238">
                  <a:extLst>
                    <a:ext uri="{FF2B5EF4-FFF2-40B4-BE49-F238E27FC236}">
                      <a16:creationId xmlns:a16="http://schemas.microsoft.com/office/drawing/2014/main" id="{646C76B1-75D3-4D99-A3E7-0AD613B89580}"/>
                    </a:ext>
                  </a:extLst>
                </p:cNvPr>
                <p:cNvPicPr/>
                <p:nvPr/>
              </p:nvPicPr>
              <p:blipFill>
                <a:blip r:embed="rId459"/>
                <a:stretch>
                  <a:fillRect/>
                </a:stretch>
              </p:blipFill>
              <p:spPr>
                <a:xfrm>
                  <a:off x="10379659" y="3048152"/>
                  <a:ext cx="119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0" name="Freihand 239">
                  <a:extLst>
                    <a:ext uri="{FF2B5EF4-FFF2-40B4-BE49-F238E27FC236}">
                      <a16:creationId xmlns:a16="http://schemas.microsoft.com/office/drawing/2014/main" id="{472E2A53-BE0C-4483-91CE-9EC80D77BA6B}"/>
                    </a:ext>
                  </a:extLst>
                </p14:cNvPr>
                <p14:cNvContentPartPr/>
                <p14:nvPr/>
              </p14:nvContentPartPr>
              <p14:xfrm>
                <a:off x="10475419" y="3050672"/>
                <a:ext cx="200160" cy="119520"/>
              </p14:xfrm>
            </p:contentPart>
          </mc:Choice>
          <mc:Fallback>
            <p:pic>
              <p:nvPicPr>
                <p:cNvPr id="240" name="Freihand 239">
                  <a:extLst>
                    <a:ext uri="{FF2B5EF4-FFF2-40B4-BE49-F238E27FC236}">
                      <a16:creationId xmlns:a16="http://schemas.microsoft.com/office/drawing/2014/main" id="{472E2A53-BE0C-4483-91CE-9EC80D77BA6B}"/>
                    </a:ext>
                  </a:extLst>
                </p:cNvPr>
                <p:cNvPicPr/>
                <p:nvPr/>
              </p:nvPicPr>
              <p:blipFill>
                <a:blip r:embed="rId461"/>
                <a:stretch>
                  <a:fillRect/>
                </a:stretch>
              </p:blipFill>
              <p:spPr>
                <a:xfrm>
                  <a:off x="10471099" y="3046352"/>
                  <a:ext cx="208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1" name="Freihand 240">
                  <a:extLst>
                    <a:ext uri="{FF2B5EF4-FFF2-40B4-BE49-F238E27FC236}">
                      <a16:creationId xmlns:a16="http://schemas.microsoft.com/office/drawing/2014/main" id="{37C0F5DA-46B2-4D73-A5D4-047494182E1E}"/>
                    </a:ext>
                  </a:extLst>
                </p14:cNvPr>
                <p14:cNvContentPartPr/>
                <p14:nvPr/>
              </p14:nvContentPartPr>
              <p14:xfrm>
                <a:off x="10718419" y="3057872"/>
                <a:ext cx="108360" cy="87840"/>
              </p14:xfrm>
            </p:contentPart>
          </mc:Choice>
          <mc:Fallback>
            <p:pic>
              <p:nvPicPr>
                <p:cNvPr id="241" name="Freihand 240">
                  <a:extLst>
                    <a:ext uri="{FF2B5EF4-FFF2-40B4-BE49-F238E27FC236}">
                      <a16:creationId xmlns:a16="http://schemas.microsoft.com/office/drawing/2014/main" id="{37C0F5DA-46B2-4D73-A5D4-047494182E1E}"/>
                    </a:ext>
                  </a:extLst>
                </p:cNvPr>
                <p:cNvPicPr/>
                <p:nvPr/>
              </p:nvPicPr>
              <p:blipFill>
                <a:blip r:embed="rId463"/>
                <a:stretch>
                  <a:fillRect/>
                </a:stretch>
              </p:blipFill>
              <p:spPr>
                <a:xfrm>
                  <a:off x="10714099" y="3053552"/>
                  <a:ext cx="117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2" name="Freihand 241">
                  <a:extLst>
                    <a:ext uri="{FF2B5EF4-FFF2-40B4-BE49-F238E27FC236}">
                      <a16:creationId xmlns:a16="http://schemas.microsoft.com/office/drawing/2014/main" id="{A2ECE8A2-5813-4E95-9EB7-34091AF8BFAE}"/>
                    </a:ext>
                  </a:extLst>
                </p14:cNvPr>
                <p14:cNvContentPartPr/>
                <p14:nvPr/>
              </p14:nvContentPartPr>
              <p14:xfrm>
                <a:off x="10880779" y="3108992"/>
                <a:ext cx="29880" cy="23400"/>
              </p14:xfrm>
            </p:contentPart>
          </mc:Choice>
          <mc:Fallback>
            <p:pic>
              <p:nvPicPr>
                <p:cNvPr id="242" name="Freihand 241">
                  <a:extLst>
                    <a:ext uri="{FF2B5EF4-FFF2-40B4-BE49-F238E27FC236}">
                      <a16:creationId xmlns:a16="http://schemas.microsoft.com/office/drawing/2014/main" id="{A2ECE8A2-5813-4E95-9EB7-34091AF8BFAE}"/>
                    </a:ext>
                  </a:extLst>
                </p:cNvPr>
                <p:cNvPicPr/>
                <p:nvPr/>
              </p:nvPicPr>
              <p:blipFill>
                <a:blip r:embed="rId465"/>
                <a:stretch>
                  <a:fillRect/>
                </a:stretch>
              </p:blipFill>
              <p:spPr>
                <a:xfrm>
                  <a:off x="10876459" y="3104672"/>
                  <a:ext cx="38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3" name="Freihand 242">
                  <a:extLst>
                    <a:ext uri="{FF2B5EF4-FFF2-40B4-BE49-F238E27FC236}">
                      <a16:creationId xmlns:a16="http://schemas.microsoft.com/office/drawing/2014/main" id="{B966E323-3209-438D-9F26-D85680FA979A}"/>
                    </a:ext>
                  </a:extLst>
                </p14:cNvPr>
                <p14:cNvContentPartPr/>
                <p14:nvPr/>
              </p14:nvContentPartPr>
              <p14:xfrm>
                <a:off x="11078059" y="3013592"/>
                <a:ext cx="136440" cy="127800"/>
              </p14:xfrm>
            </p:contentPart>
          </mc:Choice>
          <mc:Fallback>
            <p:pic>
              <p:nvPicPr>
                <p:cNvPr id="243" name="Freihand 242">
                  <a:extLst>
                    <a:ext uri="{FF2B5EF4-FFF2-40B4-BE49-F238E27FC236}">
                      <a16:creationId xmlns:a16="http://schemas.microsoft.com/office/drawing/2014/main" id="{B966E323-3209-438D-9F26-D85680FA979A}"/>
                    </a:ext>
                  </a:extLst>
                </p:cNvPr>
                <p:cNvPicPr/>
                <p:nvPr/>
              </p:nvPicPr>
              <p:blipFill>
                <a:blip r:embed="rId467"/>
                <a:stretch>
                  <a:fillRect/>
                </a:stretch>
              </p:blipFill>
              <p:spPr>
                <a:xfrm>
                  <a:off x="11073739" y="3009272"/>
                  <a:ext cx="145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4" name="Freihand 243">
                  <a:extLst>
                    <a:ext uri="{FF2B5EF4-FFF2-40B4-BE49-F238E27FC236}">
                      <a16:creationId xmlns:a16="http://schemas.microsoft.com/office/drawing/2014/main" id="{8EE9F727-7839-4883-A57F-77A201E18F12}"/>
                    </a:ext>
                  </a:extLst>
                </p14:cNvPr>
                <p14:cNvContentPartPr/>
                <p14:nvPr/>
              </p14:nvContentPartPr>
              <p14:xfrm>
                <a:off x="11159059" y="3002792"/>
                <a:ext cx="277920" cy="121680"/>
              </p14:xfrm>
            </p:contentPart>
          </mc:Choice>
          <mc:Fallback>
            <p:pic>
              <p:nvPicPr>
                <p:cNvPr id="244" name="Freihand 243">
                  <a:extLst>
                    <a:ext uri="{FF2B5EF4-FFF2-40B4-BE49-F238E27FC236}">
                      <a16:creationId xmlns:a16="http://schemas.microsoft.com/office/drawing/2014/main" id="{8EE9F727-7839-4883-A57F-77A201E18F12}"/>
                    </a:ext>
                  </a:extLst>
                </p:cNvPr>
                <p:cNvPicPr/>
                <p:nvPr/>
              </p:nvPicPr>
              <p:blipFill>
                <a:blip r:embed="rId469"/>
                <a:stretch>
                  <a:fillRect/>
                </a:stretch>
              </p:blipFill>
              <p:spPr>
                <a:xfrm>
                  <a:off x="11154739" y="2998472"/>
                  <a:ext cx="286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5" name="Freihand 244">
                  <a:extLst>
                    <a:ext uri="{FF2B5EF4-FFF2-40B4-BE49-F238E27FC236}">
                      <a16:creationId xmlns:a16="http://schemas.microsoft.com/office/drawing/2014/main" id="{7E69B259-5AF6-4AD6-A7EB-823AE860D892}"/>
                    </a:ext>
                  </a:extLst>
                </p14:cNvPr>
                <p14:cNvContentPartPr/>
                <p14:nvPr/>
              </p14:nvContentPartPr>
              <p14:xfrm>
                <a:off x="11284339" y="2927192"/>
                <a:ext cx="143280" cy="107280"/>
              </p14:xfrm>
            </p:contentPart>
          </mc:Choice>
          <mc:Fallback>
            <p:pic>
              <p:nvPicPr>
                <p:cNvPr id="245" name="Freihand 244">
                  <a:extLst>
                    <a:ext uri="{FF2B5EF4-FFF2-40B4-BE49-F238E27FC236}">
                      <a16:creationId xmlns:a16="http://schemas.microsoft.com/office/drawing/2014/main" id="{7E69B259-5AF6-4AD6-A7EB-823AE860D892}"/>
                    </a:ext>
                  </a:extLst>
                </p:cNvPr>
                <p:cNvPicPr/>
                <p:nvPr/>
              </p:nvPicPr>
              <p:blipFill>
                <a:blip r:embed="rId471"/>
                <a:stretch>
                  <a:fillRect/>
                </a:stretch>
              </p:blipFill>
              <p:spPr>
                <a:xfrm>
                  <a:off x="11280019" y="2922872"/>
                  <a:ext cx="151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6" name="Freihand 245">
                  <a:extLst>
                    <a:ext uri="{FF2B5EF4-FFF2-40B4-BE49-F238E27FC236}">
                      <a16:creationId xmlns:a16="http://schemas.microsoft.com/office/drawing/2014/main" id="{E8D09AA9-6FDE-4E85-A022-83991EA83C0C}"/>
                    </a:ext>
                  </a:extLst>
                </p14:cNvPr>
                <p14:cNvContentPartPr/>
                <p14:nvPr/>
              </p14:nvContentPartPr>
              <p14:xfrm>
                <a:off x="11433019" y="3057872"/>
                <a:ext cx="87120" cy="72360"/>
              </p14:xfrm>
            </p:contentPart>
          </mc:Choice>
          <mc:Fallback>
            <p:pic>
              <p:nvPicPr>
                <p:cNvPr id="246" name="Freihand 245">
                  <a:extLst>
                    <a:ext uri="{FF2B5EF4-FFF2-40B4-BE49-F238E27FC236}">
                      <a16:creationId xmlns:a16="http://schemas.microsoft.com/office/drawing/2014/main" id="{E8D09AA9-6FDE-4E85-A022-83991EA83C0C}"/>
                    </a:ext>
                  </a:extLst>
                </p:cNvPr>
                <p:cNvPicPr/>
                <p:nvPr/>
              </p:nvPicPr>
              <p:blipFill>
                <a:blip r:embed="rId473"/>
                <a:stretch>
                  <a:fillRect/>
                </a:stretch>
              </p:blipFill>
              <p:spPr>
                <a:xfrm>
                  <a:off x="11428699" y="3053552"/>
                  <a:ext cx="95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47" name="Freihand 246">
                  <a:extLst>
                    <a:ext uri="{FF2B5EF4-FFF2-40B4-BE49-F238E27FC236}">
                      <a16:creationId xmlns:a16="http://schemas.microsoft.com/office/drawing/2014/main" id="{C5ED394C-B21E-46CF-911C-216146296F2C}"/>
                    </a:ext>
                  </a:extLst>
                </p14:cNvPr>
                <p14:cNvContentPartPr/>
                <p14:nvPr/>
              </p14:nvContentPartPr>
              <p14:xfrm>
                <a:off x="10492339" y="2823872"/>
                <a:ext cx="1069920" cy="118440"/>
              </p14:xfrm>
            </p:contentPart>
          </mc:Choice>
          <mc:Fallback>
            <p:pic>
              <p:nvPicPr>
                <p:cNvPr id="247" name="Freihand 246">
                  <a:extLst>
                    <a:ext uri="{FF2B5EF4-FFF2-40B4-BE49-F238E27FC236}">
                      <a16:creationId xmlns:a16="http://schemas.microsoft.com/office/drawing/2014/main" id="{C5ED394C-B21E-46CF-911C-216146296F2C}"/>
                    </a:ext>
                  </a:extLst>
                </p:cNvPr>
                <p:cNvPicPr/>
                <p:nvPr/>
              </p:nvPicPr>
              <p:blipFill>
                <a:blip r:embed="rId475"/>
                <a:stretch>
                  <a:fillRect/>
                </a:stretch>
              </p:blipFill>
              <p:spPr>
                <a:xfrm>
                  <a:off x="10488019" y="2819552"/>
                  <a:ext cx="1078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48" name="Freihand 247">
                  <a:extLst>
                    <a:ext uri="{FF2B5EF4-FFF2-40B4-BE49-F238E27FC236}">
                      <a16:creationId xmlns:a16="http://schemas.microsoft.com/office/drawing/2014/main" id="{71C0271E-8732-40DB-A50F-F5D4D0256118}"/>
                    </a:ext>
                  </a:extLst>
                </p14:cNvPr>
                <p14:cNvContentPartPr/>
                <p14:nvPr/>
              </p14:nvContentPartPr>
              <p14:xfrm>
                <a:off x="10539499" y="2865992"/>
                <a:ext cx="1096920" cy="131040"/>
              </p14:xfrm>
            </p:contentPart>
          </mc:Choice>
          <mc:Fallback>
            <p:pic>
              <p:nvPicPr>
                <p:cNvPr id="248" name="Freihand 247">
                  <a:extLst>
                    <a:ext uri="{FF2B5EF4-FFF2-40B4-BE49-F238E27FC236}">
                      <a16:creationId xmlns:a16="http://schemas.microsoft.com/office/drawing/2014/main" id="{71C0271E-8732-40DB-A50F-F5D4D0256118}"/>
                    </a:ext>
                  </a:extLst>
                </p:cNvPr>
                <p:cNvPicPr/>
                <p:nvPr/>
              </p:nvPicPr>
              <p:blipFill>
                <a:blip r:embed="rId477"/>
                <a:stretch>
                  <a:fillRect/>
                </a:stretch>
              </p:blipFill>
              <p:spPr>
                <a:xfrm>
                  <a:off x="10535179" y="2861672"/>
                  <a:ext cx="1105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49" name="Freihand 248">
                  <a:extLst>
                    <a:ext uri="{FF2B5EF4-FFF2-40B4-BE49-F238E27FC236}">
                      <a16:creationId xmlns:a16="http://schemas.microsoft.com/office/drawing/2014/main" id="{1D0A75F8-FE12-472F-AD4D-C27B6F41DC03}"/>
                    </a:ext>
                  </a:extLst>
                </p14:cNvPr>
                <p14:cNvContentPartPr/>
                <p14:nvPr/>
              </p14:nvContentPartPr>
              <p14:xfrm>
                <a:off x="10288219" y="2494112"/>
                <a:ext cx="1647000" cy="543240"/>
              </p14:xfrm>
            </p:contentPart>
          </mc:Choice>
          <mc:Fallback>
            <p:pic>
              <p:nvPicPr>
                <p:cNvPr id="249" name="Freihand 248">
                  <a:extLst>
                    <a:ext uri="{FF2B5EF4-FFF2-40B4-BE49-F238E27FC236}">
                      <a16:creationId xmlns:a16="http://schemas.microsoft.com/office/drawing/2014/main" id="{1D0A75F8-FE12-472F-AD4D-C27B6F41DC03}"/>
                    </a:ext>
                  </a:extLst>
                </p:cNvPr>
                <p:cNvPicPr/>
                <p:nvPr/>
              </p:nvPicPr>
              <p:blipFill>
                <a:blip r:embed="rId479"/>
                <a:stretch>
                  <a:fillRect/>
                </a:stretch>
              </p:blipFill>
              <p:spPr>
                <a:xfrm>
                  <a:off x="10283899" y="2489792"/>
                  <a:ext cx="165564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0" name="Freihand 249">
                  <a:extLst>
                    <a:ext uri="{FF2B5EF4-FFF2-40B4-BE49-F238E27FC236}">
                      <a16:creationId xmlns:a16="http://schemas.microsoft.com/office/drawing/2014/main" id="{D480BDD0-2914-4439-A3F7-1945D91BC93D}"/>
                    </a:ext>
                  </a:extLst>
                </p14:cNvPr>
                <p14:cNvContentPartPr/>
                <p14:nvPr/>
              </p14:nvContentPartPr>
              <p14:xfrm>
                <a:off x="8983579" y="3511472"/>
                <a:ext cx="186840" cy="20160"/>
              </p14:xfrm>
            </p:contentPart>
          </mc:Choice>
          <mc:Fallback>
            <p:pic>
              <p:nvPicPr>
                <p:cNvPr id="250" name="Freihand 249">
                  <a:extLst>
                    <a:ext uri="{FF2B5EF4-FFF2-40B4-BE49-F238E27FC236}">
                      <a16:creationId xmlns:a16="http://schemas.microsoft.com/office/drawing/2014/main" id="{D480BDD0-2914-4439-A3F7-1945D91BC93D}"/>
                    </a:ext>
                  </a:extLst>
                </p:cNvPr>
                <p:cNvPicPr/>
                <p:nvPr/>
              </p:nvPicPr>
              <p:blipFill>
                <a:blip r:embed="rId481"/>
                <a:stretch>
                  <a:fillRect/>
                </a:stretch>
              </p:blipFill>
              <p:spPr>
                <a:xfrm>
                  <a:off x="8979259" y="3507152"/>
                  <a:ext cx="195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1" name="Freihand 250">
                  <a:extLst>
                    <a:ext uri="{FF2B5EF4-FFF2-40B4-BE49-F238E27FC236}">
                      <a16:creationId xmlns:a16="http://schemas.microsoft.com/office/drawing/2014/main" id="{7AFEABF4-FB0F-4F2B-B072-77093F1F478B}"/>
                    </a:ext>
                  </a:extLst>
                </p14:cNvPr>
                <p14:cNvContentPartPr/>
                <p14:nvPr/>
              </p14:nvContentPartPr>
              <p14:xfrm>
                <a:off x="8982139" y="3558992"/>
                <a:ext cx="186120" cy="38520"/>
              </p14:xfrm>
            </p:contentPart>
          </mc:Choice>
          <mc:Fallback>
            <p:pic>
              <p:nvPicPr>
                <p:cNvPr id="251" name="Freihand 250">
                  <a:extLst>
                    <a:ext uri="{FF2B5EF4-FFF2-40B4-BE49-F238E27FC236}">
                      <a16:creationId xmlns:a16="http://schemas.microsoft.com/office/drawing/2014/main" id="{7AFEABF4-FB0F-4F2B-B072-77093F1F478B}"/>
                    </a:ext>
                  </a:extLst>
                </p:cNvPr>
                <p:cNvPicPr/>
                <p:nvPr/>
              </p:nvPicPr>
              <p:blipFill>
                <a:blip r:embed="rId483"/>
                <a:stretch>
                  <a:fillRect/>
                </a:stretch>
              </p:blipFill>
              <p:spPr>
                <a:xfrm>
                  <a:off x="8977819" y="3554672"/>
                  <a:ext cx="194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2" name="Freihand 251">
                  <a:extLst>
                    <a:ext uri="{FF2B5EF4-FFF2-40B4-BE49-F238E27FC236}">
                      <a16:creationId xmlns:a16="http://schemas.microsoft.com/office/drawing/2014/main" id="{15AE7057-CF8E-40A0-AB9A-A406A1343999}"/>
                    </a:ext>
                  </a:extLst>
                </p14:cNvPr>
                <p14:cNvContentPartPr/>
                <p14:nvPr/>
              </p14:nvContentPartPr>
              <p14:xfrm>
                <a:off x="9395419" y="3480512"/>
                <a:ext cx="99360" cy="114120"/>
              </p14:xfrm>
            </p:contentPart>
          </mc:Choice>
          <mc:Fallback>
            <p:pic>
              <p:nvPicPr>
                <p:cNvPr id="252" name="Freihand 251">
                  <a:extLst>
                    <a:ext uri="{FF2B5EF4-FFF2-40B4-BE49-F238E27FC236}">
                      <a16:creationId xmlns:a16="http://schemas.microsoft.com/office/drawing/2014/main" id="{15AE7057-CF8E-40A0-AB9A-A406A1343999}"/>
                    </a:ext>
                  </a:extLst>
                </p:cNvPr>
                <p:cNvPicPr/>
                <p:nvPr/>
              </p:nvPicPr>
              <p:blipFill>
                <a:blip r:embed="rId485"/>
                <a:stretch>
                  <a:fillRect/>
                </a:stretch>
              </p:blipFill>
              <p:spPr>
                <a:xfrm>
                  <a:off x="9391099" y="3476192"/>
                  <a:ext cx="108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3" name="Freihand 252">
                  <a:extLst>
                    <a:ext uri="{FF2B5EF4-FFF2-40B4-BE49-F238E27FC236}">
                      <a16:creationId xmlns:a16="http://schemas.microsoft.com/office/drawing/2014/main" id="{428B0747-2713-44B9-83B4-DD395D8AE5E9}"/>
                    </a:ext>
                  </a:extLst>
                </p14:cNvPr>
                <p14:cNvContentPartPr/>
                <p14:nvPr/>
              </p14:nvContentPartPr>
              <p14:xfrm>
                <a:off x="9473179" y="3515432"/>
                <a:ext cx="40320" cy="114120"/>
              </p14:xfrm>
            </p:contentPart>
          </mc:Choice>
          <mc:Fallback>
            <p:pic>
              <p:nvPicPr>
                <p:cNvPr id="253" name="Freihand 252">
                  <a:extLst>
                    <a:ext uri="{FF2B5EF4-FFF2-40B4-BE49-F238E27FC236}">
                      <a16:creationId xmlns:a16="http://schemas.microsoft.com/office/drawing/2014/main" id="{428B0747-2713-44B9-83B4-DD395D8AE5E9}"/>
                    </a:ext>
                  </a:extLst>
                </p:cNvPr>
                <p:cNvPicPr/>
                <p:nvPr/>
              </p:nvPicPr>
              <p:blipFill>
                <a:blip r:embed="rId487"/>
                <a:stretch>
                  <a:fillRect/>
                </a:stretch>
              </p:blipFill>
              <p:spPr>
                <a:xfrm>
                  <a:off x="9468859" y="3511112"/>
                  <a:ext cx="48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54" name="Freihand 253">
                  <a:extLst>
                    <a:ext uri="{FF2B5EF4-FFF2-40B4-BE49-F238E27FC236}">
                      <a16:creationId xmlns:a16="http://schemas.microsoft.com/office/drawing/2014/main" id="{3CBAB765-C6F2-4617-9BC1-D9EB4ACA7F76}"/>
                    </a:ext>
                  </a:extLst>
                </p14:cNvPr>
                <p14:cNvContentPartPr/>
                <p14:nvPr/>
              </p14:nvContentPartPr>
              <p14:xfrm>
                <a:off x="9595579" y="3463232"/>
                <a:ext cx="320040" cy="159120"/>
              </p14:xfrm>
            </p:contentPart>
          </mc:Choice>
          <mc:Fallback>
            <p:pic>
              <p:nvPicPr>
                <p:cNvPr id="254" name="Freihand 253">
                  <a:extLst>
                    <a:ext uri="{FF2B5EF4-FFF2-40B4-BE49-F238E27FC236}">
                      <a16:creationId xmlns:a16="http://schemas.microsoft.com/office/drawing/2014/main" id="{3CBAB765-C6F2-4617-9BC1-D9EB4ACA7F76}"/>
                    </a:ext>
                  </a:extLst>
                </p:cNvPr>
                <p:cNvPicPr/>
                <p:nvPr/>
              </p:nvPicPr>
              <p:blipFill>
                <a:blip r:embed="rId489"/>
                <a:stretch>
                  <a:fillRect/>
                </a:stretch>
              </p:blipFill>
              <p:spPr>
                <a:xfrm>
                  <a:off x="9591259" y="3458912"/>
                  <a:ext cx="328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55" name="Freihand 254">
                  <a:extLst>
                    <a:ext uri="{FF2B5EF4-FFF2-40B4-BE49-F238E27FC236}">
                      <a16:creationId xmlns:a16="http://schemas.microsoft.com/office/drawing/2014/main" id="{4B3440C0-E354-4B46-9019-1E847E62581F}"/>
                    </a:ext>
                  </a:extLst>
                </p14:cNvPr>
                <p14:cNvContentPartPr/>
                <p14:nvPr/>
              </p14:nvContentPartPr>
              <p14:xfrm>
                <a:off x="9824899" y="3444872"/>
                <a:ext cx="199440" cy="32760"/>
              </p14:xfrm>
            </p:contentPart>
          </mc:Choice>
          <mc:Fallback>
            <p:pic>
              <p:nvPicPr>
                <p:cNvPr id="255" name="Freihand 254">
                  <a:extLst>
                    <a:ext uri="{FF2B5EF4-FFF2-40B4-BE49-F238E27FC236}">
                      <a16:creationId xmlns:a16="http://schemas.microsoft.com/office/drawing/2014/main" id="{4B3440C0-E354-4B46-9019-1E847E62581F}"/>
                    </a:ext>
                  </a:extLst>
                </p:cNvPr>
                <p:cNvPicPr/>
                <p:nvPr/>
              </p:nvPicPr>
              <p:blipFill>
                <a:blip r:embed="rId491"/>
                <a:stretch>
                  <a:fillRect/>
                </a:stretch>
              </p:blipFill>
              <p:spPr>
                <a:xfrm>
                  <a:off x="9820579" y="3440552"/>
                  <a:ext cx="208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56" name="Freihand 255">
                  <a:extLst>
                    <a:ext uri="{FF2B5EF4-FFF2-40B4-BE49-F238E27FC236}">
                      <a16:creationId xmlns:a16="http://schemas.microsoft.com/office/drawing/2014/main" id="{2E106BDD-6A96-4743-B666-025119F1BBE2}"/>
                    </a:ext>
                  </a:extLst>
                </p14:cNvPr>
                <p14:cNvContentPartPr/>
                <p14:nvPr/>
              </p14:nvContentPartPr>
              <p14:xfrm>
                <a:off x="9374539" y="3720632"/>
                <a:ext cx="639720" cy="54360"/>
              </p14:xfrm>
            </p:contentPart>
          </mc:Choice>
          <mc:Fallback>
            <p:pic>
              <p:nvPicPr>
                <p:cNvPr id="256" name="Freihand 255">
                  <a:extLst>
                    <a:ext uri="{FF2B5EF4-FFF2-40B4-BE49-F238E27FC236}">
                      <a16:creationId xmlns:a16="http://schemas.microsoft.com/office/drawing/2014/main" id="{2E106BDD-6A96-4743-B666-025119F1BBE2}"/>
                    </a:ext>
                  </a:extLst>
                </p:cNvPr>
                <p:cNvPicPr/>
                <p:nvPr/>
              </p:nvPicPr>
              <p:blipFill>
                <a:blip r:embed="rId493"/>
                <a:stretch>
                  <a:fillRect/>
                </a:stretch>
              </p:blipFill>
              <p:spPr>
                <a:xfrm>
                  <a:off x="9370219" y="3716312"/>
                  <a:ext cx="648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57" name="Freihand 256">
                  <a:extLst>
                    <a:ext uri="{FF2B5EF4-FFF2-40B4-BE49-F238E27FC236}">
                      <a16:creationId xmlns:a16="http://schemas.microsoft.com/office/drawing/2014/main" id="{5857032D-A395-4D3A-A3D8-3102A1DDF907}"/>
                    </a:ext>
                  </a:extLst>
                </p14:cNvPr>
                <p14:cNvContentPartPr/>
                <p14:nvPr/>
              </p14:nvContentPartPr>
              <p14:xfrm>
                <a:off x="9431059" y="3759152"/>
                <a:ext cx="596880" cy="49320"/>
              </p14:xfrm>
            </p:contentPart>
          </mc:Choice>
          <mc:Fallback>
            <p:pic>
              <p:nvPicPr>
                <p:cNvPr id="257" name="Freihand 256">
                  <a:extLst>
                    <a:ext uri="{FF2B5EF4-FFF2-40B4-BE49-F238E27FC236}">
                      <a16:creationId xmlns:a16="http://schemas.microsoft.com/office/drawing/2014/main" id="{5857032D-A395-4D3A-A3D8-3102A1DDF907}"/>
                    </a:ext>
                  </a:extLst>
                </p:cNvPr>
                <p:cNvPicPr/>
                <p:nvPr/>
              </p:nvPicPr>
              <p:blipFill>
                <a:blip r:embed="rId495"/>
                <a:stretch>
                  <a:fillRect/>
                </a:stretch>
              </p:blipFill>
              <p:spPr>
                <a:xfrm>
                  <a:off x="9426739" y="3754832"/>
                  <a:ext cx="605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58" name="Freihand 257">
                  <a:extLst>
                    <a:ext uri="{FF2B5EF4-FFF2-40B4-BE49-F238E27FC236}">
                      <a16:creationId xmlns:a16="http://schemas.microsoft.com/office/drawing/2014/main" id="{23011D8E-6C8D-4823-B117-1E763DEEBDF4}"/>
                    </a:ext>
                  </a:extLst>
                </p14:cNvPr>
                <p14:cNvContentPartPr/>
                <p14:nvPr/>
              </p14:nvContentPartPr>
              <p14:xfrm>
                <a:off x="8613499" y="3368192"/>
                <a:ext cx="1805400" cy="590400"/>
              </p14:xfrm>
            </p:contentPart>
          </mc:Choice>
          <mc:Fallback>
            <p:pic>
              <p:nvPicPr>
                <p:cNvPr id="258" name="Freihand 257">
                  <a:extLst>
                    <a:ext uri="{FF2B5EF4-FFF2-40B4-BE49-F238E27FC236}">
                      <a16:creationId xmlns:a16="http://schemas.microsoft.com/office/drawing/2014/main" id="{23011D8E-6C8D-4823-B117-1E763DEEBDF4}"/>
                    </a:ext>
                  </a:extLst>
                </p:cNvPr>
                <p:cNvPicPr/>
                <p:nvPr/>
              </p:nvPicPr>
              <p:blipFill>
                <a:blip r:embed="rId497"/>
                <a:stretch>
                  <a:fillRect/>
                </a:stretch>
              </p:blipFill>
              <p:spPr>
                <a:xfrm>
                  <a:off x="8609179" y="3363872"/>
                  <a:ext cx="1814040" cy="59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8">
            <p14:nvContentPartPr>
              <p14:cNvPr id="259" name="Freihand 258">
                <a:extLst>
                  <a:ext uri="{FF2B5EF4-FFF2-40B4-BE49-F238E27FC236}">
                    <a16:creationId xmlns:a16="http://schemas.microsoft.com/office/drawing/2014/main" id="{642990B9-C655-43B6-9D64-9FCCF7E02A4A}"/>
                  </a:ext>
                </a:extLst>
              </p14:cNvPr>
              <p14:cNvContentPartPr/>
              <p14:nvPr/>
            </p14:nvContentPartPr>
            <p14:xfrm>
              <a:off x="3418541" y="534272"/>
              <a:ext cx="16920" cy="5760"/>
            </p14:xfrm>
          </p:contentPart>
        </mc:Choice>
        <mc:Fallback>
          <p:pic>
            <p:nvPicPr>
              <p:cNvPr id="259" name="Freihand 258">
                <a:extLst>
                  <a:ext uri="{FF2B5EF4-FFF2-40B4-BE49-F238E27FC236}">
                    <a16:creationId xmlns:a16="http://schemas.microsoft.com/office/drawing/2014/main" id="{642990B9-C655-43B6-9D64-9FCCF7E02A4A}"/>
                  </a:ext>
                </a:extLst>
              </p:cNvPr>
              <p:cNvPicPr/>
              <p:nvPr/>
            </p:nvPicPr>
            <p:blipFill>
              <a:blip r:embed="rId499"/>
              <a:stretch>
                <a:fillRect/>
              </a:stretch>
            </p:blipFill>
            <p:spPr>
              <a:xfrm>
                <a:off x="3414221" y="529952"/>
                <a:ext cx="255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60" name="Freihand 259">
                <a:extLst>
                  <a:ext uri="{FF2B5EF4-FFF2-40B4-BE49-F238E27FC236}">
                    <a16:creationId xmlns:a16="http://schemas.microsoft.com/office/drawing/2014/main" id="{0AD50EBA-2CFA-4570-AC86-24AC35CC3F14}"/>
                  </a:ext>
                </a:extLst>
              </p14:cNvPr>
              <p14:cNvContentPartPr/>
              <p14:nvPr/>
            </p14:nvContentPartPr>
            <p14:xfrm>
              <a:off x="2180501" y="2801552"/>
              <a:ext cx="941760" cy="66600"/>
            </p14:xfrm>
          </p:contentPart>
        </mc:Choice>
        <mc:Fallback>
          <p:pic>
            <p:nvPicPr>
              <p:cNvPr id="260" name="Freihand 259">
                <a:extLst>
                  <a:ext uri="{FF2B5EF4-FFF2-40B4-BE49-F238E27FC236}">
                    <a16:creationId xmlns:a16="http://schemas.microsoft.com/office/drawing/2014/main" id="{0AD50EBA-2CFA-4570-AC86-24AC35CC3F14}"/>
                  </a:ext>
                </a:extLst>
              </p:cNvPr>
              <p:cNvPicPr/>
              <p:nvPr/>
            </p:nvPicPr>
            <p:blipFill>
              <a:blip r:embed="rId501"/>
              <a:stretch>
                <a:fillRect/>
              </a:stretch>
            </p:blipFill>
            <p:spPr>
              <a:xfrm>
                <a:off x="2176181" y="2797232"/>
                <a:ext cx="950400" cy="75240"/>
              </a:xfrm>
              <a:prstGeom prst="rect">
                <a:avLst/>
              </a:prstGeom>
            </p:spPr>
          </p:pic>
        </mc:Fallback>
      </mc:AlternateContent>
      <p:grpSp>
        <p:nvGrpSpPr>
          <p:cNvPr id="268" name="Gruppieren 267">
            <a:extLst>
              <a:ext uri="{FF2B5EF4-FFF2-40B4-BE49-F238E27FC236}">
                <a16:creationId xmlns:a16="http://schemas.microsoft.com/office/drawing/2014/main" id="{5E5F3287-7DB9-4D63-80DF-A1D12D5A00F9}"/>
              </a:ext>
            </a:extLst>
          </p:cNvPr>
          <p:cNvGrpSpPr/>
          <p:nvPr/>
        </p:nvGrpSpPr>
        <p:grpSpPr>
          <a:xfrm>
            <a:off x="2889341" y="2831072"/>
            <a:ext cx="709920" cy="150840"/>
            <a:chOff x="2889341" y="2831072"/>
            <a:chExt cx="709920" cy="150840"/>
          </a:xfrm>
        </p:grpSpPr>
        <mc:AlternateContent xmlns:mc="http://schemas.openxmlformats.org/markup-compatibility/2006">
          <mc:Choice xmlns:p14="http://schemas.microsoft.com/office/powerpoint/2010/main" Requires="p14">
            <p:contentPart p14:bwMode="auto" r:id="rId502">
              <p14:nvContentPartPr>
                <p14:cNvPr id="261" name="Freihand 260">
                  <a:extLst>
                    <a:ext uri="{FF2B5EF4-FFF2-40B4-BE49-F238E27FC236}">
                      <a16:creationId xmlns:a16="http://schemas.microsoft.com/office/drawing/2014/main" id="{1EE8FE8E-3326-44F9-9F49-C9DFF12F3C76}"/>
                    </a:ext>
                  </a:extLst>
                </p14:cNvPr>
                <p14:cNvContentPartPr/>
                <p14:nvPr/>
              </p14:nvContentPartPr>
              <p14:xfrm>
                <a:off x="2904821" y="2858432"/>
                <a:ext cx="97560" cy="104760"/>
              </p14:xfrm>
            </p:contentPart>
          </mc:Choice>
          <mc:Fallback>
            <p:pic>
              <p:nvPicPr>
                <p:cNvPr id="261" name="Freihand 260">
                  <a:extLst>
                    <a:ext uri="{FF2B5EF4-FFF2-40B4-BE49-F238E27FC236}">
                      <a16:creationId xmlns:a16="http://schemas.microsoft.com/office/drawing/2014/main" id="{1EE8FE8E-3326-44F9-9F49-C9DFF12F3C76}"/>
                    </a:ext>
                  </a:extLst>
                </p:cNvPr>
                <p:cNvPicPr/>
                <p:nvPr/>
              </p:nvPicPr>
              <p:blipFill>
                <a:blip r:embed="rId503"/>
                <a:stretch>
                  <a:fillRect/>
                </a:stretch>
              </p:blipFill>
              <p:spPr>
                <a:xfrm>
                  <a:off x="2900501" y="2854112"/>
                  <a:ext cx="106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62" name="Freihand 261">
                  <a:extLst>
                    <a:ext uri="{FF2B5EF4-FFF2-40B4-BE49-F238E27FC236}">
                      <a16:creationId xmlns:a16="http://schemas.microsoft.com/office/drawing/2014/main" id="{BA11D3E5-6431-4A66-B120-F878ACE590B5}"/>
                    </a:ext>
                  </a:extLst>
                </p14:cNvPr>
                <p14:cNvContentPartPr/>
                <p14:nvPr/>
              </p14:nvContentPartPr>
              <p14:xfrm>
                <a:off x="2889341" y="2955272"/>
                <a:ext cx="124200" cy="18720"/>
              </p14:xfrm>
            </p:contentPart>
          </mc:Choice>
          <mc:Fallback>
            <p:pic>
              <p:nvPicPr>
                <p:cNvPr id="262" name="Freihand 261">
                  <a:extLst>
                    <a:ext uri="{FF2B5EF4-FFF2-40B4-BE49-F238E27FC236}">
                      <a16:creationId xmlns:a16="http://schemas.microsoft.com/office/drawing/2014/main" id="{BA11D3E5-6431-4A66-B120-F878ACE590B5}"/>
                    </a:ext>
                  </a:extLst>
                </p:cNvPr>
                <p:cNvPicPr/>
                <p:nvPr/>
              </p:nvPicPr>
              <p:blipFill>
                <a:blip r:embed="rId505"/>
                <a:stretch>
                  <a:fillRect/>
                </a:stretch>
              </p:blipFill>
              <p:spPr>
                <a:xfrm>
                  <a:off x="2885021" y="2950952"/>
                  <a:ext cx="132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63" name="Freihand 262">
                  <a:extLst>
                    <a:ext uri="{FF2B5EF4-FFF2-40B4-BE49-F238E27FC236}">
                      <a16:creationId xmlns:a16="http://schemas.microsoft.com/office/drawing/2014/main" id="{11AD4729-54D4-4609-BE82-F0F015E3DD85}"/>
                    </a:ext>
                  </a:extLst>
                </p14:cNvPr>
                <p14:cNvContentPartPr/>
                <p14:nvPr/>
              </p14:nvContentPartPr>
              <p14:xfrm>
                <a:off x="3041621" y="2874992"/>
                <a:ext cx="109800" cy="106920"/>
              </p14:xfrm>
            </p:contentPart>
          </mc:Choice>
          <mc:Fallback>
            <p:pic>
              <p:nvPicPr>
                <p:cNvPr id="263" name="Freihand 262">
                  <a:extLst>
                    <a:ext uri="{FF2B5EF4-FFF2-40B4-BE49-F238E27FC236}">
                      <a16:creationId xmlns:a16="http://schemas.microsoft.com/office/drawing/2014/main" id="{11AD4729-54D4-4609-BE82-F0F015E3DD85}"/>
                    </a:ext>
                  </a:extLst>
                </p:cNvPr>
                <p:cNvPicPr/>
                <p:nvPr/>
              </p:nvPicPr>
              <p:blipFill>
                <a:blip r:embed="rId507"/>
                <a:stretch>
                  <a:fillRect/>
                </a:stretch>
              </p:blipFill>
              <p:spPr>
                <a:xfrm>
                  <a:off x="3037301" y="2870672"/>
                  <a:ext cx="118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64" name="Freihand 263">
                  <a:extLst>
                    <a:ext uri="{FF2B5EF4-FFF2-40B4-BE49-F238E27FC236}">
                      <a16:creationId xmlns:a16="http://schemas.microsoft.com/office/drawing/2014/main" id="{8739D18A-0072-416B-A9C5-EFBF28D56084}"/>
                    </a:ext>
                  </a:extLst>
                </p14:cNvPr>
                <p14:cNvContentPartPr/>
                <p14:nvPr/>
              </p14:nvContentPartPr>
              <p14:xfrm>
                <a:off x="3191021" y="2913152"/>
                <a:ext cx="79920" cy="4680"/>
              </p14:xfrm>
            </p:contentPart>
          </mc:Choice>
          <mc:Fallback>
            <p:pic>
              <p:nvPicPr>
                <p:cNvPr id="264" name="Freihand 263">
                  <a:extLst>
                    <a:ext uri="{FF2B5EF4-FFF2-40B4-BE49-F238E27FC236}">
                      <a16:creationId xmlns:a16="http://schemas.microsoft.com/office/drawing/2014/main" id="{8739D18A-0072-416B-A9C5-EFBF28D56084}"/>
                    </a:ext>
                  </a:extLst>
                </p:cNvPr>
                <p:cNvPicPr/>
                <p:nvPr/>
              </p:nvPicPr>
              <p:blipFill>
                <a:blip r:embed="rId509"/>
                <a:stretch>
                  <a:fillRect/>
                </a:stretch>
              </p:blipFill>
              <p:spPr>
                <a:xfrm>
                  <a:off x="3186701" y="2908832"/>
                  <a:ext cx="88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65" name="Freihand 264">
                  <a:extLst>
                    <a:ext uri="{FF2B5EF4-FFF2-40B4-BE49-F238E27FC236}">
                      <a16:creationId xmlns:a16="http://schemas.microsoft.com/office/drawing/2014/main" id="{F3E8E979-54F8-4379-8AEA-206267980B8F}"/>
                    </a:ext>
                  </a:extLst>
                </p14:cNvPr>
                <p14:cNvContentPartPr/>
                <p14:nvPr/>
              </p14:nvContentPartPr>
              <p14:xfrm>
                <a:off x="3183461" y="2932232"/>
                <a:ext cx="114840" cy="14400"/>
              </p14:xfrm>
            </p:contentPart>
          </mc:Choice>
          <mc:Fallback>
            <p:pic>
              <p:nvPicPr>
                <p:cNvPr id="265" name="Freihand 264">
                  <a:extLst>
                    <a:ext uri="{FF2B5EF4-FFF2-40B4-BE49-F238E27FC236}">
                      <a16:creationId xmlns:a16="http://schemas.microsoft.com/office/drawing/2014/main" id="{F3E8E979-54F8-4379-8AEA-206267980B8F}"/>
                    </a:ext>
                  </a:extLst>
                </p:cNvPr>
                <p:cNvPicPr/>
                <p:nvPr/>
              </p:nvPicPr>
              <p:blipFill>
                <a:blip r:embed="rId511"/>
                <a:stretch>
                  <a:fillRect/>
                </a:stretch>
              </p:blipFill>
              <p:spPr>
                <a:xfrm>
                  <a:off x="3179141" y="2927912"/>
                  <a:ext cx="123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66" name="Freihand 265">
                  <a:extLst>
                    <a:ext uri="{FF2B5EF4-FFF2-40B4-BE49-F238E27FC236}">
                      <a16:creationId xmlns:a16="http://schemas.microsoft.com/office/drawing/2014/main" id="{130B63E9-9C20-4BBF-A515-B91160A90BB5}"/>
                    </a:ext>
                  </a:extLst>
                </p14:cNvPr>
                <p14:cNvContentPartPr/>
                <p14:nvPr/>
              </p14:nvContentPartPr>
              <p14:xfrm>
                <a:off x="3327821" y="2846192"/>
                <a:ext cx="109800" cy="88200"/>
              </p14:xfrm>
            </p:contentPart>
          </mc:Choice>
          <mc:Fallback>
            <p:pic>
              <p:nvPicPr>
                <p:cNvPr id="266" name="Freihand 265">
                  <a:extLst>
                    <a:ext uri="{FF2B5EF4-FFF2-40B4-BE49-F238E27FC236}">
                      <a16:creationId xmlns:a16="http://schemas.microsoft.com/office/drawing/2014/main" id="{130B63E9-9C20-4BBF-A515-B91160A90BB5}"/>
                    </a:ext>
                  </a:extLst>
                </p:cNvPr>
                <p:cNvPicPr/>
                <p:nvPr/>
              </p:nvPicPr>
              <p:blipFill>
                <a:blip r:embed="rId513"/>
                <a:stretch>
                  <a:fillRect/>
                </a:stretch>
              </p:blipFill>
              <p:spPr>
                <a:xfrm>
                  <a:off x="3323501" y="2841872"/>
                  <a:ext cx="118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67" name="Freihand 266">
                  <a:extLst>
                    <a:ext uri="{FF2B5EF4-FFF2-40B4-BE49-F238E27FC236}">
                      <a16:creationId xmlns:a16="http://schemas.microsoft.com/office/drawing/2014/main" id="{06F32404-F656-4E0F-8811-8309867364F2}"/>
                    </a:ext>
                  </a:extLst>
                </p14:cNvPr>
                <p14:cNvContentPartPr/>
                <p14:nvPr/>
              </p14:nvContentPartPr>
              <p14:xfrm>
                <a:off x="3459941" y="2831072"/>
                <a:ext cx="139320" cy="96840"/>
              </p14:xfrm>
            </p:contentPart>
          </mc:Choice>
          <mc:Fallback>
            <p:pic>
              <p:nvPicPr>
                <p:cNvPr id="267" name="Freihand 266">
                  <a:extLst>
                    <a:ext uri="{FF2B5EF4-FFF2-40B4-BE49-F238E27FC236}">
                      <a16:creationId xmlns:a16="http://schemas.microsoft.com/office/drawing/2014/main" id="{06F32404-F656-4E0F-8811-8309867364F2}"/>
                    </a:ext>
                  </a:extLst>
                </p:cNvPr>
                <p:cNvPicPr/>
                <p:nvPr/>
              </p:nvPicPr>
              <p:blipFill>
                <a:blip r:embed="rId515"/>
                <a:stretch>
                  <a:fillRect/>
                </a:stretch>
              </p:blipFill>
              <p:spPr>
                <a:xfrm>
                  <a:off x="3455621" y="2826752"/>
                  <a:ext cx="147960" cy="105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6">
            <p14:nvContentPartPr>
              <p14:cNvPr id="269" name="Freihand 268">
                <a:extLst>
                  <a:ext uri="{FF2B5EF4-FFF2-40B4-BE49-F238E27FC236}">
                    <a16:creationId xmlns:a16="http://schemas.microsoft.com/office/drawing/2014/main" id="{4C61CCBF-5968-4625-BD7F-4D9B820B175A}"/>
                  </a:ext>
                </a:extLst>
              </p14:cNvPr>
              <p14:cNvContentPartPr/>
              <p14:nvPr/>
            </p14:nvContentPartPr>
            <p14:xfrm>
              <a:off x="10790261" y="539312"/>
              <a:ext cx="500760" cy="65160"/>
            </p14:xfrm>
          </p:contentPart>
        </mc:Choice>
        <mc:Fallback>
          <p:pic>
            <p:nvPicPr>
              <p:cNvPr id="269" name="Freihand 268">
                <a:extLst>
                  <a:ext uri="{FF2B5EF4-FFF2-40B4-BE49-F238E27FC236}">
                    <a16:creationId xmlns:a16="http://schemas.microsoft.com/office/drawing/2014/main" id="{4C61CCBF-5968-4625-BD7F-4D9B820B175A}"/>
                  </a:ext>
                </a:extLst>
              </p:cNvPr>
              <p:cNvPicPr/>
              <p:nvPr/>
            </p:nvPicPr>
            <p:blipFill>
              <a:blip r:embed="rId517"/>
              <a:stretch>
                <a:fillRect/>
              </a:stretch>
            </p:blipFill>
            <p:spPr>
              <a:xfrm>
                <a:off x="10785941" y="534992"/>
                <a:ext cx="509400" cy="73800"/>
              </a:xfrm>
              <a:prstGeom prst="rect">
                <a:avLst/>
              </a:prstGeom>
            </p:spPr>
          </p:pic>
        </mc:Fallback>
      </mc:AlternateContent>
      <p:grpSp>
        <p:nvGrpSpPr>
          <p:cNvPr id="281" name="Gruppieren 280">
            <a:extLst>
              <a:ext uri="{FF2B5EF4-FFF2-40B4-BE49-F238E27FC236}">
                <a16:creationId xmlns:a16="http://schemas.microsoft.com/office/drawing/2014/main" id="{410C86B0-A06B-4E97-9762-760BABC270E4}"/>
              </a:ext>
            </a:extLst>
          </p:cNvPr>
          <p:cNvGrpSpPr/>
          <p:nvPr/>
        </p:nvGrpSpPr>
        <p:grpSpPr>
          <a:xfrm>
            <a:off x="10806821" y="-13288"/>
            <a:ext cx="1027800" cy="434520"/>
            <a:chOff x="10806821" y="-13288"/>
            <a:chExt cx="1027800" cy="434520"/>
          </a:xfrm>
        </p:grpSpPr>
        <mc:AlternateContent xmlns:mc="http://schemas.openxmlformats.org/markup-compatibility/2006">
          <mc:Choice xmlns:p14="http://schemas.microsoft.com/office/powerpoint/2010/main" Requires="p14">
            <p:contentPart p14:bwMode="auto" r:id="rId518">
              <p14:nvContentPartPr>
                <p14:cNvPr id="270" name="Freihand 269">
                  <a:extLst>
                    <a:ext uri="{FF2B5EF4-FFF2-40B4-BE49-F238E27FC236}">
                      <a16:creationId xmlns:a16="http://schemas.microsoft.com/office/drawing/2014/main" id="{907D9E78-C669-43B1-8EF7-FACA8AE32A2D}"/>
                    </a:ext>
                  </a:extLst>
                </p14:cNvPr>
                <p14:cNvContentPartPr/>
                <p14:nvPr/>
              </p14:nvContentPartPr>
              <p14:xfrm>
                <a:off x="11381381" y="315392"/>
                <a:ext cx="14400" cy="105840"/>
              </p14:xfrm>
            </p:contentPart>
          </mc:Choice>
          <mc:Fallback>
            <p:pic>
              <p:nvPicPr>
                <p:cNvPr id="270" name="Freihand 269">
                  <a:extLst>
                    <a:ext uri="{FF2B5EF4-FFF2-40B4-BE49-F238E27FC236}">
                      <a16:creationId xmlns:a16="http://schemas.microsoft.com/office/drawing/2014/main" id="{907D9E78-C669-43B1-8EF7-FACA8AE32A2D}"/>
                    </a:ext>
                  </a:extLst>
                </p:cNvPr>
                <p:cNvPicPr/>
                <p:nvPr/>
              </p:nvPicPr>
              <p:blipFill>
                <a:blip r:embed="rId519"/>
                <a:stretch>
                  <a:fillRect/>
                </a:stretch>
              </p:blipFill>
              <p:spPr>
                <a:xfrm>
                  <a:off x="11377061" y="311072"/>
                  <a:ext cx="23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71" name="Freihand 270">
                  <a:extLst>
                    <a:ext uri="{FF2B5EF4-FFF2-40B4-BE49-F238E27FC236}">
                      <a16:creationId xmlns:a16="http://schemas.microsoft.com/office/drawing/2014/main" id="{1EA36151-05F3-414B-8132-89F012C28A32}"/>
                    </a:ext>
                  </a:extLst>
                </p14:cNvPr>
                <p14:cNvContentPartPr/>
                <p14:nvPr/>
              </p14:nvContentPartPr>
              <p14:xfrm>
                <a:off x="11332781" y="358232"/>
                <a:ext cx="136800" cy="35280"/>
              </p14:xfrm>
            </p:contentPart>
          </mc:Choice>
          <mc:Fallback>
            <p:pic>
              <p:nvPicPr>
                <p:cNvPr id="271" name="Freihand 270">
                  <a:extLst>
                    <a:ext uri="{FF2B5EF4-FFF2-40B4-BE49-F238E27FC236}">
                      <a16:creationId xmlns:a16="http://schemas.microsoft.com/office/drawing/2014/main" id="{1EA36151-05F3-414B-8132-89F012C28A32}"/>
                    </a:ext>
                  </a:extLst>
                </p:cNvPr>
                <p:cNvPicPr/>
                <p:nvPr/>
              </p:nvPicPr>
              <p:blipFill>
                <a:blip r:embed="rId521"/>
                <a:stretch>
                  <a:fillRect/>
                </a:stretch>
              </p:blipFill>
              <p:spPr>
                <a:xfrm>
                  <a:off x="11328461" y="353912"/>
                  <a:ext cx="1454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72" name="Freihand 271">
                  <a:extLst>
                    <a:ext uri="{FF2B5EF4-FFF2-40B4-BE49-F238E27FC236}">
                      <a16:creationId xmlns:a16="http://schemas.microsoft.com/office/drawing/2014/main" id="{EB93DA39-C4BC-4574-979F-A6EF2A94465F}"/>
                    </a:ext>
                  </a:extLst>
                </p14:cNvPr>
                <p14:cNvContentPartPr/>
                <p14:nvPr/>
              </p14:nvContentPartPr>
              <p14:xfrm>
                <a:off x="11517821" y="276872"/>
                <a:ext cx="74520" cy="126000"/>
              </p14:xfrm>
            </p:contentPart>
          </mc:Choice>
          <mc:Fallback>
            <p:pic>
              <p:nvPicPr>
                <p:cNvPr id="272" name="Freihand 271">
                  <a:extLst>
                    <a:ext uri="{FF2B5EF4-FFF2-40B4-BE49-F238E27FC236}">
                      <a16:creationId xmlns:a16="http://schemas.microsoft.com/office/drawing/2014/main" id="{EB93DA39-C4BC-4574-979F-A6EF2A94465F}"/>
                    </a:ext>
                  </a:extLst>
                </p:cNvPr>
                <p:cNvPicPr/>
                <p:nvPr/>
              </p:nvPicPr>
              <p:blipFill>
                <a:blip r:embed="rId523"/>
                <a:stretch>
                  <a:fillRect/>
                </a:stretch>
              </p:blipFill>
              <p:spPr>
                <a:xfrm>
                  <a:off x="11513501" y="272552"/>
                  <a:ext cx="83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73" name="Freihand 272">
                  <a:extLst>
                    <a:ext uri="{FF2B5EF4-FFF2-40B4-BE49-F238E27FC236}">
                      <a16:creationId xmlns:a16="http://schemas.microsoft.com/office/drawing/2014/main" id="{2D550B9A-6A90-49F2-BE17-9CA80E104F40}"/>
                    </a:ext>
                  </a:extLst>
                </p14:cNvPr>
                <p14:cNvContentPartPr/>
                <p14:nvPr/>
              </p14:nvContentPartPr>
              <p14:xfrm>
                <a:off x="11500541" y="290192"/>
                <a:ext cx="157320" cy="108360"/>
              </p14:xfrm>
            </p:contentPart>
          </mc:Choice>
          <mc:Fallback>
            <p:pic>
              <p:nvPicPr>
                <p:cNvPr id="273" name="Freihand 272">
                  <a:extLst>
                    <a:ext uri="{FF2B5EF4-FFF2-40B4-BE49-F238E27FC236}">
                      <a16:creationId xmlns:a16="http://schemas.microsoft.com/office/drawing/2014/main" id="{2D550B9A-6A90-49F2-BE17-9CA80E104F40}"/>
                    </a:ext>
                  </a:extLst>
                </p:cNvPr>
                <p:cNvPicPr/>
                <p:nvPr/>
              </p:nvPicPr>
              <p:blipFill>
                <a:blip r:embed="rId525"/>
                <a:stretch>
                  <a:fillRect/>
                </a:stretch>
              </p:blipFill>
              <p:spPr>
                <a:xfrm>
                  <a:off x="11496221" y="285872"/>
                  <a:ext cx="165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74" name="Freihand 273">
                  <a:extLst>
                    <a:ext uri="{FF2B5EF4-FFF2-40B4-BE49-F238E27FC236}">
                      <a16:creationId xmlns:a16="http://schemas.microsoft.com/office/drawing/2014/main" id="{CBFE0FEA-CCDF-4EE8-80D3-AA3C7E97E6EA}"/>
                    </a:ext>
                  </a:extLst>
                </p14:cNvPr>
                <p14:cNvContentPartPr/>
                <p14:nvPr/>
              </p14:nvContentPartPr>
              <p14:xfrm>
                <a:off x="11709701" y="260672"/>
                <a:ext cx="124920" cy="141480"/>
              </p14:xfrm>
            </p:contentPart>
          </mc:Choice>
          <mc:Fallback>
            <p:pic>
              <p:nvPicPr>
                <p:cNvPr id="274" name="Freihand 273">
                  <a:extLst>
                    <a:ext uri="{FF2B5EF4-FFF2-40B4-BE49-F238E27FC236}">
                      <a16:creationId xmlns:a16="http://schemas.microsoft.com/office/drawing/2014/main" id="{CBFE0FEA-CCDF-4EE8-80D3-AA3C7E97E6EA}"/>
                    </a:ext>
                  </a:extLst>
                </p:cNvPr>
                <p:cNvPicPr/>
                <p:nvPr/>
              </p:nvPicPr>
              <p:blipFill>
                <a:blip r:embed="rId527"/>
                <a:stretch>
                  <a:fillRect/>
                </a:stretch>
              </p:blipFill>
              <p:spPr>
                <a:xfrm>
                  <a:off x="11705381" y="256352"/>
                  <a:ext cx="133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76" name="Freihand 275">
                  <a:extLst>
                    <a:ext uri="{FF2B5EF4-FFF2-40B4-BE49-F238E27FC236}">
                      <a16:creationId xmlns:a16="http://schemas.microsoft.com/office/drawing/2014/main" id="{3C7191C0-FC5E-4129-A165-A7C00931217E}"/>
                    </a:ext>
                  </a:extLst>
                </p14:cNvPr>
                <p14:cNvContentPartPr/>
                <p14:nvPr/>
              </p14:nvContentPartPr>
              <p14:xfrm>
                <a:off x="10806821" y="134312"/>
                <a:ext cx="663840" cy="189000"/>
              </p14:xfrm>
            </p:contentPart>
          </mc:Choice>
          <mc:Fallback>
            <p:pic>
              <p:nvPicPr>
                <p:cNvPr id="276" name="Freihand 275">
                  <a:extLst>
                    <a:ext uri="{FF2B5EF4-FFF2-40B4-BE49-F238E27FC236}">
                      <a16:creationId xmlns:a16="http://schemas.microsoft.com/office/drawing/2014/main" id="{3C7191C0-FC5E-4129-A165-A7C00931217E}"/>
                    </a:ext>
                  </a:extLst>
                </p:cNvPr>
                <p:cNvPicPr/>
                <p:nvPr/>
              </p:nvPicPr>
              <p:blipFill>
                <a:blip r:embed="rId529"/>
                <a:stretch>
                  <a:fillRect/>
                </a:stretch>
              </p:blipFill>
              <p:spPr>
                <a:xfrm>
                  <a:off x="10802501" y="129992"/>
                  <a:ext cx="6724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77" name="Freihand 276">
                  <a:extLst>
                    <a:ext uri="{FF2B5EF4-FFF2-40B4-BE49-F238E27FC236}">
                      <a16:creationId xmlns:a16="http://schemas.microsoft.com/office/drawing/2014/main" id="{1673D6F1-707E-4BF9-81C2-46510FDA204D}"/>
                    </a:ext>
                  </a:extLst>
                </p14:cNvPr>
                <p14:cNvContentPartPr/>
                <p14:nvPr/>
              </p14:nvContentPartPr>
              <p14:xfrm>
                <a:off x="11431781" y="133232"/>
                <a:ext cx="309960" cy="51480"/>
              </p14:xfrm>
            </p:contentPart>
          </mc:Choice>
          <mc:Fallback>
            <p:pic>
              <p:nvPicPr>
                <p:cNvPr id="277" name="Freihand 276">
                  <a:extLst>
                    <a:ext uri="{FF2B5EF4-FFF2-40B4-BE49-F238E27FC236}">
                      <a16:creationId xmlns:a16="http://schemas.microsoft.com/office/drawing/2014/main" id="{1673D6F1-707E-4BF9-81C2-46510FDA204D}"/>
                    </a:ext>
                  </a:extLst>
                </p:cNvPr>
                <p:cNvPicPr/>
                <p:nvPr/>
              </p:nvPicPr>
              <p:blipFill>
                <a:blip r:embed="rId531"/>
                <a:stretch>
                  <a:fillRect/>
                </a:stretch>
              </p:blipFill>
              <p:spPr>
                <a:xfrm>
                  <a:off x="11427461" y="128912"/>
                  <a:ext cx="318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78" name="Freihand 277">
                  <a:extLst>
                    <a:ext uri="{FF2B5EF4-FFF2-40B4-BE49-F238E27FC236}">
                      <a16:creationId xmlns:a16="http://schemas.microsoft.com/office/drawing/2014/main" id="{13D375D3-9ADE-45C6-8093-E345A1B194E7}"/>
                    </a:ext>
                  </a:extLst>
                </p14:cNvPr>
                <p14:cNvContentPartPr/>
                <p14:nvPr/>
              </p14:nvContentPartPr>
              <p14:xfrm>
                <a:off x="11244581" y="4712"/>
                <a:ext cx="78120" cy="78120"/>
              </p14:xfrm>
            </p:contentPart>
          </mc:Choice>
          <mc:Fallback>
            <p:pic>
              <p:nvPicPr>
                <p:cNvPr id="278" name="Freihand 277">
                  <a:extLst>
                    <a:ext uri="{FF2B5EF4-FFF2-40B4-BE49-F238E27FC236}">
                      <a16:creationId xmlns:a16="http://schemas.microsoft.com/office/drawing/2014/main" id="{13D375D3-9ADE-45C6-8093-E345A1B194E7}"/>
                    </a:ext>
                  </a:extLst>
                </p:cNvPr>
                <p:cNvPicPr/>
                <p:nvPr/>
              </p:nvPicPr>
              <p:blipFill>
                <a:blip r:embed="rId533"/>
                <a:stretch>
                  <a:fillRect/>
                </a:stretch>
              </p:blipFill>
              <p:spPr>
                <a:xfrm>
                  <a:off x="11240261" y="392"/>
                  <a:ext cx="86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79" name="Freihand 278">
                  <a:extLst>
                    <a:ext uri="{FF2B5EF4-FFF2-40B4-BE49-F238E27FC236}">
                      <a16:creationId xmlns:a16="http://schemas.microsoft.com/office/drawing/2014/main" id="{2B3F5ABC-C87A-4D17-BDED-ED92464E3F67}"/>
                    </a:ext>
                  </a:extLst>
                </p14:cNvPr>
                <p14:cNvContentPartPr/>
                <p14:nvPr/>
              </p14:nvContentPartPr>
              <p14:xfrm>
                <a:off x="11301821" y="33872"/>
                <a:ext cx="81360" cy="54000"/>
              </p14:xfrm>
            </p:contentPart>
          </mc:Choice>
          <mc:Fallback>
            <p:pic>
              <p:nvPicPr>
                <p:cNvPr id="279" name="Freihand 278">
                  <a:extLst>
                    <a:ext uri="{FF2B5EF4-FFF2-40B4-BE49-F238E27FC236}">
                      <a16:creationId xmlns:a16="http://schemas.microsoft.com/office/drawing/2014/main" id="{2B3F5ABC-C87A-4D17-BDED-ED92464E3F67}"/>
                    </a:ext>
                  </a:extLst>
                </p:cNvPr>
                <p:cNvPicPr/>
                <p:nvPr/>
              </p:nvPicPr>
              <p:blipFill>
                <a:blip r:embed="rId535"/>
                <a:stretch>
                  <a:fillRect/>
                </a:stretch>
              </p:blipFill>
              <p:spPr>
                <a:xfrm>
                  <a:off x="11297501" y="29552"/>
                  <a:ext cx="90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80" name="Freihand 279">
                  <a:extLst>
                    <a:ext uri="{FF2B5EF4-FFF2-40B4-BE49-F238E27FC236}">
                      <a16:creationId xmlns:a16="http://schemas.microsoft.com/office/drawing/2014/main" id="{D022DDD0-FBD7-41BF-B0C7-57D78D7BB387}"/>
                    </a:ext>
                  </a:extLst>
                </p14:cNvPr>
                <p14:cNvContentPartPr/>
                <p14:nvPr/>
              </p14:nvContentPartPr>
              <p14:xfrm>
                <a:off x="11406581" y="-13288"/>
                <a:ext cx="123480" cy="126720"/>
              </p14:xfrm>
            </p:contentPart>
          </mc:Choice>
          <mc:Fallback>
            <p:pic>
              <p:nvPicPr>
                <p:cNvPr id="280" name="Freihand 279">
                  <a:extLst>
                    <a:ext uri="{FF2B5EF4-FFF2-40B4-BE49-F238E27FC236}">
                      <a16:creationId xmlns:a16="http://schemas.microsoft.com/office/drawing/2014/main" id="{D022DDD0-FBD7-41BF-B0C7-57D78D7BB387}"/>
                    </a:ext>
                  </a:extLst>
                </p:cNvPr>
                <p:cNvPicPr/>
                <p:nvPr/>
              </p:nvPicPr>
              <p:blipFill>
                <a:blip r:embed="rId537"/>
                <a:stretch>
                  <a:fillRect/>
                </a:stretch>
              </p:blipFill>
              <p:spPr>
                <a:xfrm>
                  <a:off x="11402261" y="-17608"/>
                  <a:ext cx="132120" cy="135360"/>
                </a:xfrm>
                <a:prstGeom prst="rect">
                  <a:avLst/>
                </a:prstGeom>
              </p:spPr>
            </p:pic>
          </mc:Fallback>
        </mc:AlternateContent>
      </p:grpSp>
      <p:grpSp>
        <p:nvGrpSpPr>
          <p:cNvPr id="285" name="Gruppieren 284">
            <a:extLst>
              <a:ext uri="{FF2B5EF4-FFF2-40B4-BE49-F238E27FC236}">
                <a16:creationId xmlns:a16="http://schemas.microsoft.com/office/drawing/2014/main" id="{992E1212-3FB3-4089-8A85-F3B82DF364D1}"/>
              </a:ext>
            </a:extLst>
          </p:cNvPr>
          <p:cNvGrpSpPr/>
          <p:nvPr/>
        </p:nvGrpSpPr>
        <p:grpSpPr>
          <a:xfrm>
            <a:off x="7623341" y="726872"/>
            <a:ext cx="489960" cy="144720"/>
            <a:chOff x="7623341" y="726872"/>
            <a:chExt cx="489960" cy="144720"/>
          </a:xfrm>
        </p:grpSpPr>
        <mc:AlternateContent xmlns:mc="http://schemas.openxmlformats.org/markup-compatibility/2006">
          <mc:Choice xmlns:p14="http://schemas.microsoft.com/office/powerpoint/2010/main" Requires="p14">
            <p:contentPart p14:bwMode="auto" r:id="rId538">
              <p14:nvContentPartPr>
                <p14:cNvPr id="282" name="Freihand 281">
                  <a:extLst>
                    <a:ext uri="{FF2B5EF4-FFF2-40B4-BE49-F238E27FC236}">
                      <a16:creationId xmlns:a16="http://schemas.microsoft.com/office/drawing/2014/main" id="{5CD15BD3-4D02-4D2E-8F93-54C9CA101A81}"/>
                    </a:ext>
                  </a:extLst>
                </p14:cNvPr>
                <p14:cNvContentPartPr/>
                <p14:nvPr/>
              </p14:nvContentPartPr>
              <p14:xfrm>
                <a:off x="7623341" y="747752"/>
                <a:ext cx="139680" cy="123840"/>
              </p14:xfrm>
            </p:contentPart>
          </mc:Choice>
          <mc:Fallback>
            <p:pic>
              <p:nvPicPr>
                <p:cNvPr id="282" name="Freihand 281">
                  <a:extLst>
                    <a:ext uri="{FF2B5EF4-FFF2-40B4-BE49-F238E27FC236}">
                      <a16:creationId xmlns:a16="http://schemas.microsoft.com/office/drawing/2014/main" id="{5CD15BD3-4D02-4D2E-8F93-54C9CA101A81}"/>
                    </a:ext>
                  </a:extLst>
                </p:cNvPr>
                <p:cNvPicPr/>
                <p:nvPr/>
              </p:nvPicPr>
              <p:blipFill>
                <a:blip r:embed="rId539"/>
                <a:stretch>
                  <a:fillRect/>
                </a:stretch>
              </p:blipFill>
              <p:spPr>
                <a:xfrm>
                  <a:off x="7619021" y="743432"/>
                  <a:ext cx="148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83" name="Freihand 282">
                  <a:extLst>
                    <a:ext uri="{FF2B5EF4-FFF2-40B4-BE49-F238E27FC236}">
                      <a16:creationId xmlns:a16="http://schemas.microsoft.com/office/drawing/2014/main" id="{5CDD0040-9EAB-4D5E-B97F-49A8494EF34B}"/>
                    </a:ext>
                  </a:extLst>
                </p14:cNvPr>
                <p14:cNvContentPartPr/>
                <p14:nvPr/>
              </p14:nvContentPartPr>
              <p14:xfrm>
                <a:off x="7836461" y="738392"/>
                <a:ext cx="99000" cy="113040"/>
              </p14:xfrm>
            </p:contentPart>
          </mc:Choice>
          <mc:Fallback>
            <p:pic>
              <p:nvPicPr>
                <p:cNvPr id="283" name="Freihand 282">
                  <a:extLst>
                    <a:ext uri="{FF2B5EF4-FFF2-40B4-BE49-F238E27FC236}">
                      <a16:creationId xmlns:a16="http://schemas.microsoft.com/office/drawing/2014/main" id="{5CDD0040-9EAB-4D5E-B97F-49A8494EF34B}"/>
                    </a:ext>
                  </a:extLst>
                </p:cNvPr>
                <p:cNvPicPr/>
                <p:nvPr/>
              </p:nvPicPr>
              <p:blipFill>
                <a:blip r:embed="rId541"/>
                <a:stretch>
                  <a:fillRect/>
                </a:stretch>
              </p:blipFill>
              <p:spPr>
                <a:xfrm>
                  <a:off x="7832141" y="734072"/>
                  <a:ext cx="107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84" name="Freihand 283">
                  <a:extLst>
                    <a:ext uri="{FF2B5EF4-FFF2-40B4-BE49-F238E27FC236}">
                      <a16:creationId xmlns:a16="http://schemas.microsoft.com/office/drawing/2014/main" id="{C446B221-F2C5-4039-9C43-15006FD3D952}"/>
                    </a:ext>
                  </a:extLst>
                </p14:cNvPr>
                <p14:cNvContentPartPr/>
                <p14:nvPr/>
              </p14:nvContentPartPr>
              <p14:xfrm>
                <a:off x="7996301" y="726872"/>
                <a:ext cx="117000" cy="104040"/>
              </p14:xfrm>
            </p:contentPart>
          </mc:Choice>
          <mc:Fallback>
            <p:pic>
              <p:nvPicPr>
                <p:cNvPr id="284" name="Freihand 283">
                  <a:extLst>
                    <a:ext uri="{FF2B5EF4-FFF2-40B4-BE49-F238E27FC236}">
                      <a16:creationId xmlns:a16="http://schemas.microsoft.com/office/drawing/2014/main" id="{C446B221-F2C5-4039-9C43-15006FD3D952}"/>
                    </a:ext>
                  </a:extLst>
                </p:cNvPr>
                <p:cNvPicPr/>
                <p:nvPr/>
              </p:nvPicPr>
              <p:blipFill>
                <a:blip r:embed="rId543"/>
                <a:stretch>
                  <a:fillRect/>
                </a:stretch>
              </p:blipFill>
              <p:spPr>
                <a:xfrm>
                  <a:off x="7991981" y="722552"/>
                  <a:ext cx="125640" cy="112680"/>
                </a:xfrm>
                <a:prstGeom prst="rect">
                  <a:avLst/>
                </a:prstGeom>
              </p:spPr>
            </p:pic>
          </mc:Fallback>
        </mc:AlternateContent>
      </p:grpSp>
      <p:grpSp>
        <p:nvGrpSpPr>
          <p:cNvPr id="289" name="Gruppieren 288">
            <a:extLst>
              <a:ext uri="{FF2B5EF4-FFF2-40B4-BE49-F238E27FC236}">
                <a16:creationId xmlns:a16="http://schemas.microsoft.com/office/drawing/2014/main" id="{25B63D30-C5B8-4BC1-B6A5-3A9C9D16ABAC}"/>
              </a:ext>
            </a:extLst>
          </p:cNvPr>
          <p:cNvGrpSpPr/>
          <p:nvPr/>
        </p:nvGrpSpPr>
        <p:grpSpPr>
          <a:xfrm>
            <a:off x="8393381" y="1000472"/>
            <a:ext cx="532440" cy="162720"/>
            <a:chOff x="8393381" y="1000472"/>
            <a:chExt cx="532440" cy="162720"/>
          </a:xfrm>
        </p:grpSpPr>
        <mc:AlternateContent xmlns:mc="http://schemas.openxmlformats.org/markup-compatibility/2006">
          <mc:Choice xmlns:p14="http://schemas.microsoft.com/office/powerpoint/2010/main" Requires="p14">
            <p:contentPart p14:bwMode="auto" r:id="rId544">
              <p14:nvContentPartPr>
                <p14:cNvPr id="286" name="Freihand 285">
                  <a:extLst>
                    <a:ext uri="{FF2B5EF4-FFF2-40B4-BE49-F238E27FC236}">
                      <a16:creationId xmlns:a16="http://schemas.microsoft.com/office/drawing/2014/main" id="{FE7DFC47-38DC-43F2-9D8B-DE86746DE642}"/>
                    </a:ext>
                  </a:extLst>
                </p14:cNvPr>
                <p14:cNvContentPartPr/>
                <p14:nvPr/>
              </p14:nvContentPartPr>
              <p14:xfrm>
                <a:off x="8393381" y="1019552"/>
                <a:ext cx="93960" cy="143640"/>
              </p14:xfrm>
            </p:contentPart>
          </mc:Choice>
          <mc:Fallback>
            <p:pic>
              <p:nvPicPr>
                <p:cNvPr id="286" name="Freihand 285">
                  <a:extLst>
                    <a:ext uri="{FF2B5EF4-FFF2-40B4-BE49-F238E27FC236}">
                      <a16:creationId xmlns:a16="http://schemas.microsoft.com/office/drawing/2014/main" id="{FE7DFC47-38DC-43F2-9D8B-DE86746DE642}"/>
                    </a:ext>
                  </a:extLst>
                </p:cNvPr>
                <p:cNvPicPr/>
                <p:nvPr/>
              </p:nvPicPr>
              <p:blipFill>
                <a:blip r:embed="rId545"/>
                <a:stretch>
                  <a:fillRect/>
                </a:stretch>
              </p:blipFill>
              <p:spPr>
                <a:xfrm>
                  <a:off x="8389061" y="1015232"/>
                  <a:ext cx="102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87" name="Freihand 286">
                  <a:extLst>
                    <a:ext uri="{FF2B5EF4-FFF2-40B4-BE49-F238E27FC236}">
                      <a16:creationId xmlns:a16="http://schemas.microsoft.com/office/drawing/2014/main" id="{09EDD598-C3B3-415D-9C23-C036095B179B}"/>
                    </a:ext>
                  </a:extLst>
                </p14:cNvPr>
                <p14:cNvContentPartPr/>
                <p14:nvPr/>
              </p14:nvContentPartPr>
              <p14:xfrm>
                <a:off x="8592821" y="1015232"/>
                <a:ext cx="134640" cy="109080"/>
              </p14:xfrm>
            </p:contentPart>
          </mc:Choice>
          <mc:Fallback>
            <p:pic>
              <p:nvPicPr>
                <p:cNvPr id="287" name="Freihand 286">
                  <a:extLst>
                    <a:ext uri="{FF2B5EF4-FFF2-40B4-BE49-F238E27FC236}">
                      <a16:creationId xmlns:a16="http://schemas.microsoft.com/office/drawing/2014/main" id="{09EDD598-C3B3-415D-9C23-C036095B179B}"/>
                    </a:ext>
                  </a:extLst>
                </p:cNvPr>
                <p:cNvPicPr/>
                <p:nvPr/>
              </p:nvPicPr>
              <p:blipFill>
                <a:blip r:embed="rId547"/>
                <a:stretch>
                  <a:fillRect/>
                </a:stretch>
              </p:blipFill>
              <p:spPr>
                <a:xfrm>
                  <a:off x="8588501" y="1010912"/>
                  <a:ext cx="143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88" name="Freihand 287">
                  <a:extLst>
                    <a:ext uri="{FF2B5EF4-FFF2-40B4-BE49-F238E27FC236}">
                      <a16:creationId xmlns:a16="http://schemas.microsoft.com/office/drawing/2014/main" id="{47A51406-3F39-42DC-B9EA-9F941E952CB2}"/>
                    </a:ext>
                  </a:extLst>
                </p14:cNvPr>
                <p14:cNvContentPartPr/>
                <p14:nvPr/>
              </p14:nvContentPartPr>
              <p14:xfrm>
                <a:off x="8809541" y="1000472"/>
                <a:ext cx="116280" cy="103320"/>
              </p14:xfrm>
            </p:contentPart>
          </mc:Choice>
          <mc:Fallback>
            <p:pic>
              <p:nvPicPr>
                <p:cNvPr id="288" name="Freihand 287">
                  <a:extLst>
                    <a:ext uri="{FF2B5EF4-FFF2-40B4-BE49-F238E27FC236}">
                      <a16:creationId xmlns:a16="http://schemas.microsoft.com/office/drawing/2014/main" id="{47A51406-3F39-42DC-B9EA-9F941E952CB2}"/>
                    </a:ext>
                  </a:extLst>
                </p:cNvPr>
                <p:cNvPicPr/>
                <p:nvPr/>
              </p:nvPicPr>
              <p:blipFill>
                <a:blip r:embed="rId549"/>
                <a:stretch>
                  <a:fillRect/>
                </a:stretch>
              </p:blipFill>
              <p:spPr>
                <a:xfrm>
                  <a:off x="8805221" y="996152"/>
                  <a:ext cx="124920" cy="11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0">
            <p14:nvContentPartPr>
              <p14:cNvPr id="290" name="Freihand 289">
                <a:extLst>
                  <a:ext uri="{FF2B5EF4-FFF2-40B4-BE49-F238E27FC236}">
                    <a16:creationId xmlns:a16="http://schemas.microsoft.com/office/drawing/2014/main" id="{84D163C5-8891-41B2-9ADC-9250653A92C8}"/>
                  </a:ext>
                </a:extLst>
              </p14:cNvPr>
              <p14:cNvContentPartPr/>
              <p14:nvPr/>
            </p14:nvContentPartPr>
            <p14:xfrm>
              <a:off x="4511141" y="2649632"/>
              <a:ext cx="1776240" cy="178920"/>
            </p14:xfrm>
          </p:contentPart>
        </mc:Choice>
        <mc:Fallback>
          <p:pic>
            <p:nvPicPr>
              <p:cNvPr id="290" name="Freihand 289">
                <a:extLst>
                  <a:ext uri="{FF2B5EF4-FFF2-40B4-BE49-F238E27FC236}">
                    <a16:creationId xmlns:a16="http://schemas.microsoft.com/office/drawing/2014/main" id="{84D163C5-8891-41B2-9ADC-9250653A92C8}"/>
                  </a:ext>
                </a:extLst>
              </p:cNvPr>
              <p:cNvPicPr/>
              <p:nvPr/>
            </p:nvPicPr>
            <p:blipFill>
              <a:blip r:embed="rId551"/>
              <a:stretch>
                <a:fillRect/>
              </a:stretch>
            </p:blipFill>
            <p:spPr>
              <a:xfrm>
                <a:off x="4506821" y="2645312"/>
                <a:ext cx="1784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91" name="Freihand 290">
                <a:extLst>
                  <a:ext uri="{FF2B5EF4-FFF2-40B4-BE49-F238E27FC236}">
                    <a16:creationId xmlns:a16="http://schemas.microsoft.com/office/drawing/2014/main" id="{61734560-7FF8-4A8C-B66E-3B522422FF72}"/>
                  </a:ext>
                </a:extLst>
              </p14:cNvPr>
              <p14:cNvContentPartPr/>
              <p14:nvPr/>
            </p14:nvContentPartPr>
            <p14:xfrm>
              <a:off x="9753821" y="2172272"/>
              <a:ext cx="675360" cy="67680"/>
            </p14:xfrm>
          </p:contentPart>
        </mc:Choice>
        <mc:Fallback>
          <p:pic>
            <p:nvPicPr>
              <p:cNvPr id="291" name="Freihand 290">
                <a:extLst>
                  <a:ext uri="{FF2B5EF4-FFF2-40B4-BE49-F238E27FC236}">
                    <a16:creationId xmlns:a16="http://schemas.microsoft.com/office/drawing/2014/main" id="{61734560-7FF8-4A8C-B66E-3B522422FF72}"/>
                  </a:ext>
                </a:extLst>
              </p:cNvPr>
              <p:cNvPicPr/>
              <p:nvPr/>
            </p:nvPicPr>
            <p:blipFill>
              <a:blip r:embed="rId553"/>
              <a:stretch>
                <a:fillRect/>
              </a:stretch>
            </p:blipFill>
            <p:spPr>
              <a:xfrm>
                <a:off x="9749501" y="2167952"/>
                <a:ext cx="684000" cy="76320"/>
              </a:xfrm>
              <a:prstGeom prst="rect">
                <a:avLst/>
              </a:prstGeom>
            </p:spPr>
          </p:pic>
        </mc:Fallback>
      </mc:AlternateContent>
      <p:grpSp>
        <p:nvGrpSpPr>
          <p:cNvPr id="295" name="Gruppieren 294">
            <a:extLst>
              <a:ext uri="{FF2B5EF4-FFF2-40B4-BE49-F238E27FC236}">
                <a16:creationId xmlns:a16="http://schemas.microsoft.com/office/drawing/2014/main" id="{7463480E-E11D-4514-98DF-E5AED90AEBCC}"/>
              </a:ext>
            </a:extLst>
          </p:cNvPr>
          <p:cNvGrpSpPr/>
          <p:nvPr/>
        </p:nvGrpSpPr>
        <p:grpSpPr>
          <a:xfrm>
            <a:off x="9866501" y="1761152"/>
            <a:ext cx="507960" cy="164880"/>
            <a:chOff x="9866501" y="1761152"/>
            <a:chExt cx="507960" cy="164880"/>
          </a:xfrm>
        </p:grpSpPr>
        <mc:AlternateContent xmlns:mc="http://schemas.openxmlformats.org/markup-compatibility/2006">
          <mc:Choice xmlns:p14="http://schemas.microsoft.com/office/powerpoint/2010/main" Requires="p14">
            <p:contentPart p14:bwMode="auto" r:id="rId554">
              <p14:nvContentPartPr>
                <p14:cNvPr id="292" name="Freihand 291">
                  <a:extLst>
                    <a:ext uri="{FF2B5EF4-FFF2-40B4-BE49-F238E27FC236}">
                      <a16:creationId xmlns:a16="http://schemas.microsoft.com/office/drawing/2014/main" id="{2AD48FB4-F960-441F-B855-C230175353B9}"/>
                    </a:ext>
                  </a:extLst>
                </p14:cNvPr>
                <p14:cNvContentPartPr/>
                <p14:nvPr/>
              </p14:nvContentPartPr>
              <p14:xfrm>
                <a:off x="9866501" y="1761152"/>
                <a:ext cx="87120" cy="164880"/>
              </p14:xfrm>
            </p:contentPart>
          </mc:Choice>
          <mc:Fallback>
            <p:pic>
              <p:nvPicPr>
                <p:cNvPr id="292" name="Freihand 291">
                  <a:extLst>
                    <a:ext uri="{FF2B5EF4-FFF2-40B4-BE49-F238E27FC236}">
                      <a16:creationId xmlns:a16="http://schemas.microsoft.com/office/drawing/2014/main" id="{2AD48FB4-F960-441F-B855-C230175353B9}"/>
                    </a:ext>
                  </a:extLst>
                </p:cNvPr>
                <p:cNvPicPr/>
                <p:nvPr/>
              </p:nvPicPr>
              <p:blipFill>
                <a:blip r:embed="rId555"/>
                <a:stretch>
                  <a:fillRect/>
                </a:stretch>
              </p:blipFill>
              <p:spPr>
                <a:xfrm>
                  <a:off x="9862181" y="1756832"/>
                  <a:ext cx="95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93" name="Freihand 292">
                  <a:extLst>
                    <a:ext uri="{FF2B5EF4-FFF2-40B4-BE49-F238E27FC236}">
                      <a16:creationId xmlns:a16="http://schemas.microsoft.com/office/drawing/2014/main" id="{16C61084-9391-46AC-AC91-DA1C82E188B2}"/>
                    </a:ext>
                  </a:extLst>
                </p14:cNvPr>
                <p14:cNvContentPartPr/>
                <p14:nvPr/>
              </p14:nvContentPartPr>
              <p14:xfrm>
                <a:off x="10033901" y="1775912"/>
                <a:ext cx="108000" cy="118440"/>
              </p14:xfrm>
            </p:contentPart>
          </mc:Choice>
          <mc:Fallback>
            <p:pic>
              <p:nvPicPr>
                <p:cNvPr id="293" name="Freihand 292">
                  <a:extLst>
                    <a:ext uri="{FF2B5EF4-FFF2-40B4-BE49-F238E27FC236}">
                      <a16:creationId xmlns:a16="http://schemas.microsoft.com/office/drawing/2014/main" id="{16C61084-9391-46AC-AC91-DA1C82E188B2}"/>
                    </a:ext>
                  </a:extLst>
                </p:cNvPr>
                <p:cNvPicPr/>
                <p:nvPr/>
              </p:nvPicPr>
              <p:blipFill>
                <a:blip r:embed="rId557"/>
                <a:stretch>
                  <a:fillRect/>
                </a:stretch>
              </p:blipFill>
              <p:spPr>
                <a:xfrm>
                  <a:off x="10029581" y="1771592"/>
                  <a:ext cx="116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94" name="Freihand 293">
                  <a:extLst>
                    <a:ext uri="{FF2B5EF4-FFF2-40B4-BE49-F238E27FC236}">
                      <a16:creationId xmlns:a16="http://schemas.microsoft.com/office/drawing/2014/main" id="{FA5B6D5F-C1A6-4947-80FD-EEBDA997485C}"/>
                    </a:ext>
                  </a:extLst>
                </p14:cNvPr>
                <p14:cNvContentPartPr/>
                <p14:nvPr/>
              </p14:nvContentPartPr>
              <p14:xfrm>
                <a:off x="10232981" y="1762952"/>
                <a:ext cx="141480" cy="148320"/>
              </p14:xfrm>
            </p:contentPart>
          </mc:Choice>
          <mc:Fallback>
            <p:pic>
              <p:nvPicPr>
                <p:cNvPr id="294" name="Freihand 293">
                  <a:extLst>
                    <a:ext uri="{FF2B5EF4-FFF2-40B4-BE49-F238E27FC236}">
                      <a16:creationId xmlns:a16="http://schemas.microsoft.com/office/drawing/2014/main" id="{FA5B6D5F-C1A6-4947-80FD-EEBDA997485C}"/>
                    </a:ext>
                  </a:extLst>
                </p:cNvPr>
                <p:cNvPicPr/>
                <p:nvPr/>
              </p:nvPicPr>
              <p:blipFill>
                <a:blip r:embed="rId559"/>
                <a:stretch>
                  <a:fillRect/>
                </a:stretch>
              </p:blipFill>
              <p:spPr>
                <a:xfrm>
                  <a:off x="10228661" y="1758632"/>
                  <a:ext cx="150120" cy="15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0">
            <p14:nvContentPartPr>
              <p14:cNvPr id="296" name="Freihand 295">
                <a:extLst>
                  <a:ext uri="{FF2B5EF4-FFF2-40B4-BE49-F238E27FC236}">
                    <a16:creationId xmlns:a16="http://schemas.microsoft.com/office/drawing/2014/main" id="{8EFA2C5C-EFE8-4FB9-9566-11DD1FD7FE87}"/>
                  </a:ext>
                </a:extLst>
              </p14:cNvPr>
              <p14:cNvContentPartPr/>
              <p14:nvPr/>
            </p14:nvContentPartPr>
            <p14:xfrm>
              <a:off x="7131221" y="2357312"/>
              <a:ext cx="528480" cy="97200"/>
            </p14:xfrm>
          </p:contentPart>
        </mc:Choice>
        <mc:Fallback>
          <p:pic>
            <p:nvPicPr>
              <p:cNvPr id="296" name="Freihand 295">
                <a:extLst>
                  <a:ext uri="{FF2B5EF4-FFF2-40B4-BE49-F238E27FC236}">
                    <a16:creationId xmlns:a16="http://schemas.microsoft.com/office/drawing/2014/main" id="{8EFA2C5C-EFE8-4FB9-9566-11DD1FD7FE87}"/>
                  </a:ext>
                </a:extLst>
              </p:cNvPr>
              <p:cNvPicPr/>
              <p:nvPr/>
            </p:nvPicPr>
            <p:blipFill>
              <a:blip r:embed="rId561"/>
              <a:stretch>
                <a:fillRect/>
              </a:stretch>
            </p:blipFill>
            <p:spPr>
              <a:xfrm>
                <a:off x="7126901" y="2352992"/>
                <a:ext cx="537120" cy="105840"/>
              </a:xfrm>
              <a:prstGeom prst="rect">
                <a:avLst/>
              </a:prstGeom>
            </p:spPr>
          </p:pic>
        </mc:Fallback>
      </mc:AlternateContent>
      <p:grpSp>
        <p:nvGrpSpPr>
          <p:cNvPr id="300" name="Gruppieren 299">
            <a:extLst>
              <a:ext uri="{FF2B5EF4-FFF2-40B4-BE49-F238E27FC236}">
                <a16:creationId xmlns:a16="http://schemas.microsoft.com/office/drawing/2014/main" id="{9D6EC961-4764-4CA9-9949-1EF1B1BC808C}"/>
              </a:ext>
            </a:extLst>
          </p:cNvPr>
          <p:cNvGrpSpPr/>
          <p:nvPr/>
        </p:nvGrpSpPr>
        <p:grpSpPr>
          <a:xfrm>
            <a:off x="10124981" y="2183792"/>
            <a:ext cx="518040" cy="118800"/>
            <a:chOff x="10124981" y="2183792"/>
            <a:chExt cx="518040" cy="118800"/>
          </a:xfrm>
        </p:grpSpPr>
        <mc:AlternateContent xmlns:mc="http://schemas.openxmlformats.org/markup-compatibility/2006">
          <mc:Choice xmlns:p14="http://schemas.microsoft.com/office/powerpoint/2010/main" Requires="p14">
            <p:contentPart p14:bwMode="auto" r:id="rId562">
              <p14:nvContentPartPr>
                <p14:cNvPr id="297" name="Freihand 296">
                  <a:extLst>
                    <a:ext uri="{FF2B5EF4-FFF2-40B4-BE49-F238E27FC236}">
                      <a16:creationId xmlns:a16="http://schemas.microsoft.com/office/drawing/2014/main" id="{A37F1CF1-2971-43A8-BD85-5EF5F6CD19BA}"/>
                    </a:ext>
                  </a:extLst>
                </p14:cNvPr>
                <p14:cNvContentPartPr/>
                <p14:nvPr/>
              </p14:nvContentPartPr>
              <p14:xfrm>
                <a:off x="10124981" y="2225192"/>
                <a:ext cx="150840" cy="77400"/>
              </p14:xfrm>
            </p:contentPart>
          </mc:Choice>
          <mc:Fallback>
            <p:pic>
              <p:nvPicPr>
                <p:cNvPr id="297" name="Freihand 296">
                  <a:extLst>
                    <a:ext uri="{FF2B5EF4-FFF2-40B4-BE49-F238E27FC236}">
                      <a16:creationId xmlns:a16="http://schemas.microsoft.com/office/drawing/2014/main" id="{A37F1CF1-2971-43A8-BD85-5EF5F6CD19BA}"/>
                    </a:ext>
                  </a:extLst>
                </p:cNvPr>
                <p:cNvPicPr/>
                <p:nvPr/>
              </p:nvPicPr>
              <p:blipFill>
                <a:blip r:embed="rId563"/>
                <a:stretch>
                  <a:fillRect/>
                </a:stretch>
              </p:blipFill>
              <p:spPr>
                <a:xfrm>
                  <a:off x="10120661" y="2220872"/>
                  <a:ext cx="159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98" name="Freihand 297">
                  <a:extLst>
                    <a:ext uri="{FF2B5EF4-FFF2-40B4-BE49-F238E27FC236}">
                      <a16:creationId xmlns:a16="http://schemas.microsoft.com/office/drawing/2014/main" id="{BD11C13B-B40A-4A04-B297-CB12567FD38D}"/>
                    </a:ext>
                  </a:extLst>
                </p14:cNvPr>
                <p14:cNvContentPartPr/>
                <p14:nvPr/>
              </p14:nvContentPartPr>
              <p14:xfrm>
                <a:off x="10328741" y="2212592"/>
                <a:ext cx="114840" cy="68400"/>
              </p14:xfrm>
            </p:contentPart>
          </mc:Choice>
          <mc:Fallback>
            <p:pic>
              <p:nvPicPr>
                <p:cNvPr id="298" name="Freihand 297">
                  <a:extLst>
                    <a:ext uri="{FF2B5EF4-FFF2-40B4-BE49-F238E27FC236}">
                      <a16:creationId xmlns:a16="http://schemas.microsoft.com/office/drawing/2014/main" id="{BD11C13B-B40A-4A04-B297-CB12567FD38D}"/>
                    </a:ext>
                  </a:extLst>
                </p:cNvPr>
                <p:cNvPicPr/>
                <p:nvPr/>
              </p:nvPicPr>
              <p:blipFill>
                <a:blip r:embed="rId565"/>
                <a:stretch>
                  <a:fillRect/>
                </a:stretch>
              </p:blipFill>
              <p:spPr>
                <a:xfrm>
                  <a:off x="10324421" y="2208272"/>
                  <a:ext cx="123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99" name="Freihand 298">
                  <a:extLst>
                    <a:ext uri="{FF2B5EF4-FFF2-40B4-BE49-F238E27FC236}">
                      <a16:creationId xmlns:a16="http://schemas.microsoft.com/office/drawing/2014/main" id="{78E27773-D28F-480D-ACC8-869FB90F1960}"/>
                    </a:ext>
                  </a:extLst>
                </p14:cNvPr>
                <p14:cNvContentPartPr/>
                <p14:nvPr/>
              </p14:nvContentPartPr>
              <p14:xfrm>
                <a:off x="10535021" y="2183792"/>
                <a:ext cx="108000" cy="79560"/>
              </p14:xfrm>
            </p:contentPart>
          </mc:Choice>
          <mc:Fallback>
            <p:pic>
              <p:nvPicPr>
                <p:cNvPr id="299" name="Freihand 298">
                  <a:extLst>
                    <a:ext uri="{FF2B5EF4-FFF2-40B4-BE49-F238E27FC236}">
                      <a16:creationId xmlns:a16="http://schemas.microsoft.com/office/drawing/2014/main" id="{78E27773-D28F-480D-ACC8-869FB90F1960}"/>
                    </a:ext>
                  </a:extLst>
                </p:cNvPr>
                <p:cNvPicPr/>
                <p:nvPr/>
              </p:nvPicPr>
              <p:blipFill>
                <a:blip r:embed="rId567"/>
                <a:stretch>
                  <a:fillRect/>
                </a:stretch>
              </p:blipFill>
              <p:spPr>
                <a:xfrm>
                  <a:off x="10530701" y="2179472"/>
                  <a:ext cx="116640" cy="88200"/>
                </a:xfrm>
                <a:prstGeom prst="rect">
                  <a:avLst/>
                </a:prstGeom>
              </p:spPr>
            </p:pic>
          </mc:Fallback>
        </mc:AlternateContent>
      </p:grpSp>
      <p:grpSp>
        <p:nvGrpSpPr>
          <p:cNvPr id="317" name="Gruppieren 316">
            <a:extLst>
              <a:ext uri="{FF2B5EF4-FFF2-40B4-BE49-F238E27FC236}">
                <a16:creationId xmlns:a16="http://schemas.microsoft.com/office/drawing/2014/main" id="{2FF69B12-D242-46C1-8D05-7AF5863C650C}"/>
              </a:ext>
            </a:extLst>
          </p:cNvPr>
          <p:cNvGrpSpPr/>
          <p:nvPr/>
        </p:nvGrpSpPr>
        <p:grpSpPr>
          <a:xfrm>
            <a:off x="10774781" y="2113232"/>
            <a:ext cx="1404000" cy="468000"/>
            <a:chOff x="10774781" y="2113232"/>
            <a:chExt cx="1404000" cy="468000"/>
          </a:xfrm>
        </p:grpSpPr>
        <mc:AlternateContent xmlns:mc="http://schemas.openxmlformats.org/markup-compatibility/2006">
          <mc:Choice xmlns:p14="http://schemas.microsoft.com/office/powerpoint/2010/main" Requires="p14">
            <p:contentPart p14:bwMode="auto" r:id="rId568">
              <p14:nvContentPartPr>
                <p14:cNvPr id="301" name="Freihand 300">
                  <a:extLst>
                    <a:ext uri="{FF2B5EF4-FFF2-40B4-BE49-F238E27FC236}">
                      <a16:creationId xmlns:a16="http://schemas.microsoft.com/office/drawing/2014/main" id="{5F0D3B0C-B582-4EB4-9D3E-4572C83F50AB}"/>
                    </a:ext>
                  </a:extLst>
                </p14:cNvPr>
                <p14:cNvContentPartPr/>
                <p14:nvPr/>
              </p14:nvContentPartPr>
              <p14:xfrm>
                <a:off x="10774781" y="2454512"/>
                <a:ext cx="110880" cy="126720"/>
              </p14:xfrm>
            </p:contentPart>
          </mc:Choice>
          <mc:Fallback>
            <p:pic>
              <p:nvPicPr>
                <p:cNvPr id="301" name="Freihand 300">
                  <a:extLst>
                    <a:ext uri="{FF2B5EF4-FFF2-40B4-BE49-F238E27FC236}">
                      <a16:creationId xmlns:a16="http://schemas.microsoft.com/office/drawing/2014/main" id="{5F0D3B0C-B582-4EB4-9D3E-4572C83F50AB}"/>
                    </a:ext>
                  </a:extLst>
                </p:cNvPr>
                <p:cNvPicPr/>
                <p:nvPr/>
              </p:nvPicPr>
              <p:blipFill>
                <a:blip r:embed="rId569"/>
                <a:stretch>
                  <a:fillRect/>
                </a:stretch>
              </p:blipFill>
              <p:spPr>
                <a:xfrm>
                  <a:off x="10770461" y="2450192"/>
                  <a:ext cx="119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02" name="Freihand 301">
                  <a:extLst>
                    <a:ext uri="{FF2B5EF4-FFF2-40B4-BE49-F238E27FC236}">
                      <a16:creationId xmlns:a16="http://schemas.microsoft.com/office/drawing/2014/main" id="{77912A91-8587-4809-A3BD-DB1E28832C22}"/>
                    </a:ext>
                  </a:extLst>
                </p14:cNvPr>
                <p14:cNvContentPartPr/>
                <p14:nvPr/>
              </p14:nvContentPartPr>
              <p14:xfrm>
                <a:off x="10808261" y="2363432"/>
                <a:ext cx="22680" cy="5400"/>
              </p14:xfrm>
            </p:contentPart>
          </mc:Choice>
          <mc:Fallback>
            <p:pic>
              <p:nvPicPr>
                <p:cNvPr id="302" name="Freihand 301">
                  <a:extLst>
                    <a:ext uri="{FF2B5EF4-FFF2-40B4-BE49-F238E27FC236}">
                      <a16:creationId xmlns:a16="http://schemas.microsoft.com/office/drawing/2014/main" id="{77912A91-8587-4809-A3BD-DB1E28832C22}"/>
                    </a:ext>
                  </a:extLst>
                </p:cNvPr>
                <p:cNvPicPr/>
                <p:nvPr/>
              </p:nvPicPr>
              <p:blipFill>
                <a:blip r:embed="rId571"/>
                <a:stretch>
                  <a:fillRect/>
                </a:stretch>
              </p:blipFill>
              <p:spPr>
                <a:xfrm>
                  <a:off x="10803941" y="2359112"/>
                  <a:ext cx="313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03" name="Freihand 302">
                  <a:extLst>
                    <a:ext uri="{FF2B5EF4-FFF2-40B4-BE49-F238E27FC236}">
                      <a16:creationId xmlns:a16="http://schemas.microsoft.com/office/drawing/2014/main" id="{41A3BCF1-C4C7-492C-ADAD-87DA5736564A}"/>
                    </a:ext>
                  </a:extLst>
                </p14:cNvPr>
                <p14:cNvContentPartPr/>
                <p14:nvPr/>
              </p14:nvContentPartPr>
              <p14:xfrm>
                <a:off x="10904021" y="2315192"/>
                <a:ext cx="111600" cy="118800"/>
              </p14:xfrm>
            </p:contentPart>
          </mc:Choice>
          <mc:Fallback>
            <p:pic>
              <p:nvPicPr>
                <p:cNvPr id="303" name="Freihand 302">
                  <a:extLst>
                    <a:ext uri="{FF2B5EF4-FFF2-40B4-BE49-F238E27FC236}">
                      <a16:creationId xmlns:a16="http://schemas.microsoft.com/office/drawing/2014/main" id="{41A3BCF1-C4C7-492C-ADAD-87DA5736564A}"/>
                    </a:ext>
                  </a:extLst>
                </p:cNvPr>
                <p:cNvPicPr/>
                <p:nvPr/>
              </p:nvPicPr>
              <p:blipFill>
                <a:blip r:embed="rId573"/>
                <a:stretch>
                  <a:fillRect/>
                </a:stretch>
              </p:blipFill>
              <p:spPr>
                <a:xfrm>
                  <a:off x="10899701" y="2310872"/>
                  <a:ext cx="120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05" name="Freihand 304">
                  <a:extLst>
                    <a:ext uri="{FF2B5EF4-FFF2-40B4-BE49-F238E27FC236}">
                      <a16:creationId xmlns:a16="http://schemas.microsoft.com/office/drawing/2014/main" id="{46260C94-C1A5-4F56-B25B-0B8781A978FA}"/>
                    </a:ext>
                  </a:extLst>
                </p14:cNvPr>
                <p14:cNvContentPartPr/>
                <p14:nvPr/>
              </p14:nvContentPartPr>
              <p14:xfrm>
                <a:off x="11052701" y="2304032"/>
                <a:ext cx="80640" cy="213120"/>
              </p14:xfrm>
            </p:contentPart>
          </mc:Choice>
          <mc:Fallback>
            <p:pic>
              <p:nvPicPr>
                <p:cNvPr id="305" name="Freihand 304">
                  <a:extLst>
                    <a:ext uri="{FF2B5EF4-FFF2-40B4-BE49-F238E27FC236}">
                      <a16:creationId xmlns:a16="http://schemas.microsoft.com/office/drawing/2014/main" id="{46260C94-C1A5-4F56-B25B-0B8781A978FA}"/>
                    </a:ext>
                  </a:extLst>
                </p:cNvPr>
                <p:cNvPicPr/>
                <p:nvPr/>
              </p:nvPicPr>
              <p:blipFill>
                <a:blip r:embed="rId575"/>
                <a:stretch>
                  <a:fillRect/>
                </a:stretch>
              </p:blipFill>
              <p:spPr>
                <a:xfrm>
                  <a:off x="11048381" y="2299712"/>
                  <a:ext cx="892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06" name="Freihand 305">
                  <a:extLst>
                    <a:ext uri="{FF2B5EF4-FFF2-40B4-BE49-F238E27FC236}">
                      <a16:creationId xmlns:a16="http://schemas.microsoft.com/office/drawing/2014/main" id="{2512D317-E494-4164-AB85-17D39D61F31F}"/>
                    </a:ext>
                  </a:extLst>
                </p14:cNvPr>
                <p14:cNvContentPartPr/>
                <p14:nvPr/>
              </p14:nvContentPartPr>
              <p14:xfrm>
                <a:off x="11154221" y="2323832"/>
                <a:ext cx="93240" cy="114840"/>
              </p14:xfrm>
            </p:contentPart>
          </mc:Choice>
          <mc:Fallback>
            <p:pic>
              <p:nvPicPr>
                <p:cNvPr id="306" name="Freihand 305">
                  <a:extLst>
                    <a:ext uri="{FF2B5EF4-FFF2-40B4-BE49-F238E27FC236}">
                      <a16:creationId xmlns:a16="http://schemas.microsoft.com/office/drawing/2014/main" id="{2512D317-E494-4164-AB85-17D39D61F31F}"/>
                    </a:ext>
                  </a:extLst>
                </p:cNvPr>
                <p:cNvPicPr/>
                <p:nvPr/>
              </p:nvPicPr>
              <p:blipFill>
                <a:blip r:embed="rId577"/>
                <a:stretch>
                  <a:fillRect/>
                </a:stretch>
              </p:blipFill>
              <p:spPr>
                <a:xfrm>
                  <a:off x="11149901" y="2319512"/>
                  <a:ext cx="101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07" name="Freihand 306">
                  <a:extLst>
                    <a:ext uri="{FF2B5EF4-FFF2-40B4-BE49-F238E27FC236}">
                      <a16:creationId xmlns:a16="http://schemas.microsoft.com/office/drawing/2014/main" id="{53642DD9-4D42-49DD-A521-73E4F57AC7DD}"/>
                    </a:ext>
                  </a:extLst>
                </p14:cNvPr>
                <p14:cNvContentPartPr/>
                <p14:nvPr/>
              </p14:nvContentPartPr>
              <p14:xfrm>
                <a:off x="11168261" y="2419592"/>
                <a:ext cx="97920" cy="14400"/>
              </p14:xfrm>
            </p:contentPart>
          </mc:Choice>
          <mc:Fallback>
            <p:pic>
              <p:nvPicPr>
                <p:cNvPr id="307" name="Freihand 306">
                  <a:extLst>
                    <a:ext uri="{FF2B5EF4-FFF2-40B4-BE49-F238E27FC236}">
                      <a16:creationId xmlns:a16="http://schemas.microsoft.com/office/drawing/2014/main" id="{53642DD9-4D42-49DD-A521-73E4F57AC7DD}"/>
                    </a:ext>
                  </a:extLst>
                </p:cNvPr>
                <p:cNvPicPr/>
                <p:nvPr/>
              </p:nvPicPr>
              <p:blipFill>
                <a:blip r:embed="rId579"/>
                <a:stretch>
                  <a:fillRect/>
                </a:stretch>
              </p:blipFill>
              <p:spPr>
                <a:xfrm>
                  <a:off x="11163941" y="2415272"/>
                  <a:ext cx="106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08" name="Freihand 307">
                  <a:extLst>
                    <a:ext uri="{FF2B5EF4-FFF2-40B4-BE49-F238E27FC236}">
                      <a16:creationId xmlns:a16="http://schemas.microsoft.com/office/drawing/2014/main" id="{02964BAC-EB29-48EB-B4C3-83A080AD0159}"/>
                    </a:ext>
                  </a:extLst>
                </p14:cNvPr>
                <p14:cNvContentPartPr/>
                <p14:nvPr/>
              </p14:nvContentPartPr>
              <p14:xfrm>
                <a:off x="11287421" y="2300432"/>
                <a:ext cx="98640" cy="131760"/>
              </p14:xfrm>
            </p:contentPart>
          </mc:Choice>
          <mc:Fallback>
            <p:pic>
              <p:nvPicPr>
                <p:cNvPr id="308" name="Freihand 307">
                  <a:extLst>
                    <a:ext uri="{FF2B5EF4-FFF2-40B4-BE49-F238E27FC236}">
                      <a16:creationId xmlns:a16="http://schemas.microsoft.com/office/drawing/2014/main" id="{02964BAC-EB29-48EB-B4C3-83A080AD0159}"/>
                    </a:ext>
                  </a:extLst>
                </p:cNvPr>
                <p:cNvPicPr/>
                <p:nvPr/>
              </p:nvPicPr>
              <p:blipFill>
                <a:blip r:embed="rId581"/>
                <a:stretch>
                  <a:fillRect/>
                </a:stretch>
              </p:blipFill>
              <p:spPr>
                <a:xfrm>
                  <a:off x="11283101" y="2296112"/>
                  <a:ext cx="1072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09" name="Freihand 308">
                  <a:extLst>
                    <a:ext uri="{FF2B5EF4-FFF2-40B4-BE49-F238E27FC236}">
                      <a16:creationId xmlns:a16="http://schemas.microsoft.com/office/drawing/2014/main" id="{80FCCD65-010C-473D-8430-2ACD45488F69}"/>
                    </a:ext>
                  </a:extLst>
                </p14:cNvPr>
                <p14:cNvContentPartPr/>
                <p14:nvPr/>
              </p14:nvContentPartPr>
              <p14:xfrm>
                <a:off x="11393261" y="2249312"/>
                <a:ext cx="53640" cy="202320"/>
              </p14:xfrm>
            </p:contentPart>
          </mc:Choice>
          <mc:Fallback>
            <p:pic>
              <p:nvPicPr>
                <p:cNvPr id="309" name="Freihand 308">
                  <a:extLst>
                    <a:ext uri="{FF2B5EF4-FFF2-40B4-BE49-F238E27FC236}">
                      <a16:creationId xmlns:a16="http://schemas.microsoft.com/office/drawing/2014/main" id="{80FCCD65-010C-473D-8430-2ACD45488F69}"/>
                    </a:ext>
                  </a:extLst>
                </p:cNvPr>
                <p:cNvPicPr/>
                <p:nvPr/>
              </p:nvPicPr>
              <p:blipFill>
                <a:blip r:embed="rId583"/>
                <a:stretch>
                  <a:fillRect/>
                </a:stretch>
              </p:blipFill>
              <p:spPr>
                <a:xfrm>
                  <a:off x="11388941" y="2244992"/>
                  <a:ext cx="62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10" name="Freihand 309">
                  <a:extLst>
                    <a:ext uri="{FF2B5EF4-FFF2-40B4-BE49-F238E27FC236}">
                      <a16:creationId xmlns:a16="http://schemas.microsoft.com/office/drawing/2014/main" id="{FB0D3619-D768-4B20-A469-3883751A3459}"/>
                    </a:ext>
                  </a:extLst>
                </p14:cNvPr>
                <p14:cNvContentPartPr/>
                <p14:nvPr/>
              </p14:nvContentPartPr>
              <p14:xfrm>
                <a:off x="11507381" y="2313032"/>
                <a:ext cx="101160" cy="13320"/>
              </p14:xfrm>
            </p:contentPart>
          </mc:Choice>
          <mc:Fallback>
            <p:pic>
              <p:nvPicPr>
                <p:cNvPr id="310" name="Freihand 309">
                  <a:extLst>
                    <a:ext uri="{FF2B5EF4-FFF2-40B4-BE49-F238E27FC236}">
                      <a16:creationId xmlns:a16="http://schemas.microsoft.com/office/drawing/2014/main" id="{FB0D3619-D768-4B20-A469-3883751A3459}"/>
                    </a:ext>
                  </a:extLst>
                </p:cNvPr>
                <p:cNvPicPr/>
                <p:nvPr/>
              </p:nvPicPr>
              <p:blipFill>
                <a:blip r:embed="rId585"/>
                <a:stretch>
                  <a:fillRect/>
                </a:stretch>
              </p:blipFill>
              <p:spPr>
                <a:xfrm>
                  <a:off x="11503061" y="2308712"/>
                  <a:ext cx="109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11" name="Freihand 310">
                  <a:extLst>
                    <a:ext uri="{FF2B5EF4-FFF2-40B4-BE49-F238E27FC236}">
                      <a16:creationId xmlns:a16="http://schemas.microsoft.com/office/drawing/2014/main" id="{160C8929-61CB-4357-95FA-8EF2055099F4}"/>
                    </a:ext>
                  </a:extLst>
                </p14:cNvPr>
                <p14:cNvContentPartPr/>
                <p14:nvPr/>
              </p14:nvContentPartPr>
              <p14:xfrm>
                <a:off x="11504861" y="2360192"/>
                <a:ext cx="122400" cy="17280"/>
              </p14:xfrm>
            </p:contentPart>
          </mc:Choice>
          <mc:Fallback>
            <p:pic>
              <p:nvPicPr>
                <p:cNvPr id="311" name="Freihand 310">
                  <a:extLst>
                    <a:ext uri="{FF2B5EF4-FFF2-40B4-BE49-F238E27FC236}">
                      <a16:creationId xmlns:a16="http://schemas.microsoft.com/office/drawing/2014/main" id="{160C8929-61CB-4357-95FA-8EF2055099F4}"/>
                    </a:ext>
                  </a:extLst>
                </p:cNvPr>
                <p:cNvPicPr/>
                <p:nvPr/>
              </p:nvPicPr>
              <p:blipFill>
                <a:blip r:embed="rId587"/>
                <a:stretch>
                  <a:fillRect/>
                </a:stretch>
              </p:blipFill>
              <p:spPr>
                <a:xfrm>
                  <a:off x="11500541" y="2355872"/>
                  <a:ext cx="131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12" name="Freihand 311">
                  <a:extLst>
                    <a:ext uri="{FF2B5EF4-FFF2-40B4-BE49-F238E27FC236}">
                      <a16:creationId xmlns:a16="http://schemas.microsoft.com/office/drawing/2014/main" id="{62C78C92-28BD-45A1-BB27-650E1131A778}"/>
                    </a:ext>
                  </a:extLst>
                </p14:cNvPr>
                <p14:cNvContentPartPr/>
                <p14:nvPr/>
              </p14:nvContentPartPr>
              <p14:xfrm>
                <a:off x="11682341" y="2203952"/>
                <a:ext cx="118080" cy="196200"/>
              </p14:xfrm>
            </p:contentPart>
          </mc:Choice>
          <mc:Fallback>
            <p:pic>
              <p:nvPicPr>
                <p:cNvPr id="312" name="Freihand 311">
                  <a:extLst>
                    <a:ext uri="{FF2B5EF4-FFF2-40B4-BE49-F238E27FC236}">
                      <a16:creationId xmlns:a16="http://schemas.microsoft.com/office/drawing/2014/main" id="{62C78C92-28BD-45A1-BB27-650E1131A778}"/>
                    </a:ext>
                  </a:extLst>
                </p:cNvPr>
                <p:cNvPicPr/>
                <p:nvPr/>
              </p:nvPicPr>
              <p:blipFill>
                <a:blip r:embed="rId589"/>
                <a:stretch>
                  <a:fillRect/>
                </a:stretch>
              </p:blipFill>
              <p:spPr>
                <a:xfrm>
                  <a:off x="11678021" y="2199632"/>
                  <a:ext cx="126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13" name="Freihand 312">
                  <a:extLst>
                    <a:ext uri="{FF2B5EF4-FFF2-40B4-BE49-F238E27FC236}">
                      <a16:creationId xmlns:a16="http://schemas.microsoft.com/office/drawing/2014/main" id="{749FEF21-11B0-4DED-BEBD-851232B75092}"/>
                    </a:ext>
                  </a:extLst>
                </p14:cNvPr>
                <p14:cNvContentPartPr/>
                <p14:nvPr/>
              </p14:nvContentPartPr>
              <p14:xfrm>
                <a:off x="11848661" y="2196752"/>
                <a:ext cx="107640" cy="173880"/>
              </p14:xfrm>
            </p:contentPart>
          </mc:Choice>
          <mc:Fallback>
            <p:pic>
              <p:nvPicPr>
                <p:cNvPr id="313" name="Freihand 312">
                  <a:extLst>
                    <a:ext uri="{FF2B5EF4-FFF2-40B4-BE49-F238E27FC236}">
                      <a16:creationId xmlns:a16="http://schemas.microsoft.com/office/drawing/2014/main" id="{749FEF21-11B0-4DED-BEBD-851232B75092}"/>
                    </a:ext>
                  </a:extLst>
                </p:cNvPr>
                <p:cNvPicPr/>
                <p:nvPr/>
              </p:nvPicPr>
              <p:blipFill>
                <a:blip r:embed="rId591"/>
                <a:stretch>
                  <a:fillRect/>
                </a:stretch>
              </p:blipFill>
              <p:spPr>
                <a:xfrm>
                  <a:off x="11844341" y="2192432"/>
                  <a:ext cx="116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14" name="Freihand 313">
                  <a:extLst>
                    <a:ext uri="{FF2B5EF4-FFF2-40B4-BE49-F238E27FC236}">
                      <a16:creationId xmlns:a16="http://schemas.microsoft.com/office/drawing/2014/main" id="{FF0F362A-233D-46EE-B428-F9DAA3F97783}"/>
                    </a:ext>
                  </a:extLst>
                </p14:cNvPr>
                <p14:cNvContentPartPr/>
                <p14:nvPr/>
              </p14:nvContentPartPr>
              <p14:xfrm>
                <a:off x="12016061" y="2197112"/>
                <a:ext cx="83160" cy="154440"/>
              </p14:xfrm>
            </p:contentPart>
          </mc:Choice>
          <mc:Fallback>
            <p:pic>
              <p:nvPicPr>
                <p:cNvPr id="314" name="Freihand 313">
                  <a:extLst>
                    <a:ext uri="{FF2B5EF4-FFF2-40B4-BE49-F238E27FC236}">
                      <a16:creationId xmlns:a16="http://schemas.microsoft.com/office/drawing/2014/main" id="{FF0F362A-233D-46EE-B428-F9DAA3F97783}"/>
                    </a:ext>
                  </a:extLst>
                </p:cNvPr>
                <p:cNvPicPr/>
                <p:nvPr/>
              </p:nvPicPr>
              <p:blipFill>
                <a:blip r:embed="rId593"/>
                <a:stretch>
                  <a:fillRect/>
                </a:stretch>
              </p:blipFill>
              <p:spPr>
                <a:xfrm>
                  <a:off x="12011741" y="2192792"/>
                  <a:ext cx="91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15" name="Freihand 314">
                  <a:extLst>
                    <a:ext uri="{FF2B5EF4-FFF2-40B4-BE49-F238E27FC236}">
                      <a16:creationId xmlns:a16="http://schemas.microsoft.com/office/drawing/2014/main" id="{C5D4CE00-9D1B-4204-BEC3-6063E2D348C1}"/>
                    </a:ext>
                  </a:extLst>
                </p14:cNvPr>
                <p14:cNvContentPartPr/>
                <p14:nvPr/>
              </p14:nvContentPartPr>
              <p14:xfrm>
                <a:off x="12005981" y="2113232"/>
                <a:ext cx="73800" cy="142920"/>
              </p14:xfrm>
            </p:contentPart>
          </mc:Choice>
          <mc:Fallback>
            <p:pic>
              <p:nvPicPr>
                <p:cNvPr id="315" name="Freihand 314">
                  <a:extLst>
                    <a:ext uri="{FF2B5EF4-FFF2-40B4-BE49-F238E27FC236}">
                      <a16:creationId xmlns:a16="http://schemas.microsoft.com/office/drawing/2014/main" id="{C5D4CE00-9D1B-4204-BEC3-6063E2D348C1}"/>
                    </a:ext>
                  </a:extLst>
                </p:cNvPr>
                <p:cNvPicPr/>
                <p:nvPr/>
              </p:nvPicPr>
              <p:blipFill>
                <a:blip r:embed="rId595"/>
                <a:stretch>
                  <a:fillRect/>
                </a:stretch>
              </p:blipFill>
              <p:spPr>
                <a:xfrm>
                  <a:off x="12001661" y="2108912"/>
                  <a:ext cx="82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16" name="Freihand 315">
                  <a:extLst>
                    <a:ext uri="{FF2B5EF4-FFF2-40B4-BE49-F238E27FC236}">
                      <a16:creationId xmlns:a16="http://schemas.microsoft.com/office/drawing/2014/main" id="{567A0C09-0581-43F8-AEE4-DA45EF8BEEF5}"/>
                    </a:ext>
                  </a:extLst>
                </p14:cNvPr>
                <p14:cNvContentPartPr/>
                <p14:nvPr/>
              </p14:nvContentPartPr>
              <p14:xfrm>
                <a:off x="12088421" y="2261912"/>
                <a:ext cx="90360" cy="89640"/>
              </p14:xfrm>
            </p:contentPart>
          </mc:Choice>
          <mc:Fallback>
            <p:pic>
              <p:nvPicPr>
                <p:cNvPr id="316" name="Freihand 315">
                  <a:extLst>
                    <a:ext uri="{FF2B5EF4-FFF2-40B4-BE49-F238E27FC236}">
                      <a16:creationId xmlns:a16="http://schemas.microsoft.com/office/drawing/2014/main" id="{567A0C09-0581-43F8-AEE4-DA45EF8BEEF5}"/>
                    </a:ext>
                  </a:extLst>
                </p:cNvPr>
                <p:cNvPicPr/>
                <p:nvPr/>
              </p:nvPicPr>
              <p:blipFill>
                <a:blip r:embed="rId597"/>
                <a:stretch>
                  <a:fillRect/>
                </a:stretch>
              </p:blipFill>
              <p:spPr>
                <a:xfrm>
                  <a:off x="12084101" y="2257592"/>
                  <a:ext cx="9900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8">
            <p14:nvContentPartPr>
              <p14:cNvPr id="318" name="Freihand 317">
                <a:extLst>
                  <a:ext uri="{FF2B5EF4-FFF2-40B4-BE49-F238E27FC236}">
                    <a16:creationId xmlns:a16="http://schemas.microsoft.com/office/drawing/2014/main" id="{D9DC3A5E-F9B7-4362-9FC2-DB48CF9BECB4}"/>
                  </a:ext>
                </a:extLst>
              </p14:cNvPr>
              <p14:cNvContentPartPr/>
              <p14:nvPr/>
            </p14:nvContentPartPr>
            <p14:xfrm>
              <a:off x="5327722" y="3607592"/>
              <a:ext cx="726120" cy="155880"/>
            </p14:xfrm>
          </p:contentPart>
        </mc:Choice>
        <mc:Fallback>
          <p:pic>
            <p:nvPicPr>
              <p:cNvPr id="318" name="Freihand 317">
                <a:extLst>
                  <a:ext uri="{FF2B5EF4-FFF2-40B4-BE49-F238E27FC236}">
                    <a16:creationId xmlns:a16="http://schemas.microsoft.com/office/drawing/2014/main" id="{D9DC3A5E-F9B7-4362-9FC2-DB48CF9BECB4}"/>
                  </a:ext>
                </a:extLst>
              </p:cNvPr>
              <p:cNvPicPr/>
              <p:nvPr/>
            </p:nvPicPr>
            <p:blipFill>
              <a:blip r:embed="rId599"/>
              <a:stretch>
                <a:fillRect/>
              </a:stretch>
            </p:blipFill>
            <p:spPr>
              <a:xfrm>
                <a:off x="5323402" y="3603272"/>
                <a:ext cx="7347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19" name="Freihand 318">
                <a:extLst>
                  <a:ext uri="{FF2B5EF4-FFF2-40B4-BE49-F238E27FC236}">
                    <a16:creationId xmlns:a16="http://schemas.microsoft.com/office/drawing/2014/main" id="{72C78F4F-A35E-4683-87E5-EA502CED20DC}"/>
                  </a:ext>
                </a:extLst>
              </p14:cNvPr>
              <p14:cNvContentPartPr/>
              <p14:nvPr/>
            </p14:nvContentPartPr>
            <p14:xfrm>
              <a:off x="8163442" y="3313832"/>
              <a:ext cx="595800" cy="104040"/>
            </p14:xfrm>
          </p:contentPart>
        </mc:Choice>
        <mc:Fallback>
          <p:pic>
            <p:nvPicPr>
              <p:cNvPr id="319" name="Freihand 318">
                <a:extLst>
                  <a:ext uri="{FF2B5EF4-FFF2-40B4-BE49-F238E27FC236}">
                    <a16:creationId xmlns:a16="http://schemas.microsoft.com/office/drawing/2014/main" id="{72C78F4F-A35E-4683-87E5-EA502CED20DC}"/>
                  </a:ext>
                </a:extLst>
              </p:cNvPr>
              <p:cNvPicPr/>
              <p:nvPr/>
            </p:nvPicPr>
            <p:blipFill>
              <a:blip r:embed="rId601"/>
              <a:stretch>
                <a:fillRect/>
              </a:stretch>
            </p:blipFill>
            <p:spPr>
              <a:xfrm>
                <a:off x="8159122" y="3309512"/>
                <a:ext cx="604440" cy="112680"/>
              </a:xfrm>
              <a:prstGeom prst="rect">
                <a:avLst/>
              </a:prstGeom>
            </p:spPr>
          </p:pic>
        </mc:Fallback>
      </mc:AlternateContent>
      <p:grpSp>
        <p:nvGrpSpPr>
          <p:cNvPr id="326" name="Gruppieren 325">
            <a:extLst>
              <a:ext uri="{FF2B5EF4-FFF2-40B4-BE49-F238E27FC236}">
                <a16:creationId xmlns:a16="http://schemas.microsoft.com/office/drawing/2014/main" id="{7C8C2778-C517-4F76-99D4-D5C788136D5D}"/>
              </a:ext>
            </a:extLst>
          </p:cNvPr>
          <p:cNvGrpSpPr/>
          <p:nvPr/>
        </p:nvGrpSpPr>
        <p:grpSpPr>
          <a:xfrm>
            <a:off x="8236882" y="2725592"/>
            <a:ext cx="582480" cy="227520"/>
            <a:chOff x="8236882" y="2725592"/>
            <a:chExt cx="582480" cy="227520"/>
          </a:xfrm>
        </p:grpSpPr>
        <mc:AlternateContent xmlns:mc="http://schemas.openxmlformats.org/markup-compatibility/2006">
          <mc:Choice xmlns:p14="http://schemas.microsoft.com/office/powerpoint/2010/main" Requires="p14">
            <p:contentPart p14:bwMode="auto" r:id="rId602">
              <p14:nvContentPartPr>
                <p14:cNvPr id="320" name="Freihand 319">
                  <a:extLst>
                    <a:ext uri="{FF2B5EF4-FFF2-40B4-BE49-F238E27FC236}">
                      <a16:creationId xmlns:a16="http://schemas.microsoft.com/office/drawing/2014/main" id="{FCE55FCE-C729-44FC-89F7-FE26063A050B}"/>
                    </a:ext>
                  </a:extLst>
                </p14:cNvPr>
                <p14:cNvContentPartPr/>
                <p14:nvPr/>
              </p14:nvContentPartPr>
              <p14:xfrm>
                <a:off x="8236882" y="2810912"/>
                <a:ext cx="136080" cy="142200"/>
              </p14:xfrm>
            </p:contentPart>
          </mc:Choice>
          <mc:Fallback>
            <p:pic>
              <p:nvPicPr>
                <p:cNvPr id="320" name="Freihand 319">
                  <a:extLst>
                    <a:ext uri="{FF2B5EF4-FFF2-40B4-BE49-F238E27FC236}">
                      <a16:creationId xmlns:a16="http://schemas.microsoft.com/office/drawing/2014/main" id="{FCE55FCE-C729-44FC-89F7-FE26063A050B}"/>
                    </a:ext>
                  </a:extLst>
                </p:cNvPr>
                <p:cNvPicPr/>
                <p:nvPr/>
              </p:nvPicPr>
              <p:blipFill>
                <a:blip r:embed="rId603"/>
                <a:stretch>
                  <a:fillRect/>
                </a:stretch>
              </p:blipFill>
              <p:spPr>
                <a:xfrm>
                  <a:off x="8232562" y="2806592"/>
                  <a:ext cx="1447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21" name="Freihand 320">
                  <a:extLst>
                    <a:ext uri="{FF2B5EF4-FFF2-40B4-BE49-F238E27FC236}">
                      <a16:creationId xmlns:a16="http://schemas.microsoft.com/office/drawing/2014/main" id="{73C24DAC-CBCC-404C-B2E7-698C442055C2}"/>
                    </a:ext>
                  </a:extLst>
                </p14:cNvPr>
                <p14:cNvContentPartPr/>
                <p14:nvPr/>
              </p14:nvContentPartPr>
              <p14:xfrm>
                <a:off x="8403202" y="2786432"/>
                <a:ext cx="77760" cy="117360"/>
              </p14:xfrm>
            </p:contentPart>
          </mc:Choice>
          <mc:Fallback>
            <p:pic>
              <p:nvPicPr>
                <p:cNvPr id="321" name="Freihand 320">
                  <a:extLst>
                    <a:ext uri="{FF2B5EF4-FFF2-40B4-BE49-F238E27FC236}">
                      <a16:creationId xmlns:a16="http://schemas.microsoft.com/office/drawing/2014/main" id="{73C24DAC-CBCC-404C-B2E7-698C442055C2}"/>
                    </a:ext>
                  </a:extLst>
                </p:cNvPr>
                <p:cNvPicPr/>
                <p:nvPr/>
              </p:nvPicPr>
              <p:blipFill>
                <a:blip r:embed="rId605"/>
                <a:stretch>
                  <a:fillRect/>
                </a:stretch>
              </p:blipFill>
              <p:spPr>
                <a:xfrm>
                  <a:off x="8398882" y="2782112"/>
                  <a:ext cx="86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22" name="Freihand 321">
                  <a:extLst>
                    <a:ext uri="{FF2B5EF4-FFF2-40B4-BE49-F238E27FC236}">
                      <a16:creationId xmlns:a16="http://schemas.microsoft.com/office/drawing/2014/main" id="{96BEC1CA-914F-4BBB-B7EC-024E03A417D4}"/>
                    </a:ext>
                  </a:extLst>
                </p14:cNvPr>
                <p14:cNvContentPartPr/>
                <p14:nvPr/>
              </p14:nvContentPartPr>
              <p14:xfrm>
                <a:off x="8605882" y="2785712"/>
                <a:ext cx="72360" cy="109080"/>
              </p14:xfrm>
            </p:contentPart>
          </mc:Choice>
          <mc:Fallback>
            <p:pic>
              <p:nvPicPr>
                <p:cNvPr id="322" name="Freihand 321">
                  <a:extLst>
                    <a:ext uri="{FF2B5EF4-FFF2-40B4-BE49-F238E27FC236}">
                      <a16:creationId xmlns:a16="http://schemas.microsoft.com/office/drawing/2014/main" id="{96BEC1CA-914F-4BBB-B7EC-024E03A417D4}"/>
                    </a:ext>
                  </a:extLst>
                </p:cNvPr>
                <p:cNvPicPr/>
                <p:nvPr/>
              </p:nvPicPr>
              <p:blipFill>
                <a:blip r:embed="rId607"/>
                <a:stretch>
                  <a:fillRect/>
                </a:stretch>
              </p:blipFill>
              <p:spPr>
                <a:xfrm>
                  <a:off x="8601562" y="2781392"/>
                  <a:ext cx="81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23" name="Freihand 322">
                  <a:extLst>
                    <a:ext uri="{FF2B5EF4-FFF2-40B4-BE49-F238E27FC236}">
                      <a16:creationId xmlns:a16="http://schemas.microsoft.com/office/drawing/2014/main" id="{CE177275-2051-4382-820E-3EA03E00F699}"/>
                    </a:ext>
                  </a:extLst>
                </p14:cNvPr>
                <p14:cNvContentPartPr/>
                <p14:nvPr/>
              </p14:nvContentPartPr>
              <p14:xfrm>
                <a:off x="8543602" y="2725592"/>
                <a:ext cx="99720" cy="78120"/>
              </p14:xfrm>
            </p:contentPart>
          </mc:Choice>
          <mc:Fallback>
            <p:pic>
              <p:nvPicPr>
                <p:cNvPr id="323" name="Freihand 322">
                  <a:extLst>
                    <a:ext uri="{FF2B5EF4-FFF2-40B4-BE49-F238E27FC236}">
                      <a16:creationId xmlns:a16="http://schemas.microsoft.com/office/drawing/2014/main" id="{CE177275-2051-4382-820E-3EA03E00F699}"/>
                    </a:ext>
                  </a:extLst>
                </p:cNvPr>
                <p:cNvPicPr/>
                <p:nvPr/>
              </p:nvPicPr>
              <p:blipFill>
                <a:blip r:embed="rId609"/>
                <a:stretch>
                  <a:fillRect/>
                </a:stretch>
              </p:blipFill>
              <p:spPr>
                <a:xfrm>
                  <a:off x="8539282" y="2721272"/>
                  <a:ext cx="1083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24" name="Freihand 323">
                  <a:extLst>
                    <a:ext uri="{FF2B5EF4-FFF2-40B4-BE49-F238E27FC236}">
                      <a16:creationId xmlns:a16="http://schemas.microsoft.com/office/drawing/2014/main" id="{C0CCC1FB-7697-4DC5-8755-FE112CEFEE9E}"/>
                    </a:ext>
                  </a:extLst>
                </p14:cNvPr>
                <p14:cNvContentPartPr/>
                <p14:nvPr/>
              </p14:nvContentPartPr>
              <p14:xfrm>
                <a:off x="8704882" y="2804072"/>
                <a:ext cx="114480" cy="79920"/>
              </p14:xfrm>
            </p:contentPart>
          </mc:Choice>
          <mc:Fallback>
            <p:pic>
              <p:nvPicPr>
                <p:cNvPr id="324" name="Freihand 323">
                  <a:extLst>
                    <a:ext uri="{FF2B5EF4-FFF2-40B4-BE49-F238E27FC236}">
                      <a16:creationId xmlns:a16="http://schemas.microsoft.com/office/drawing/2014/main" id="{C0CCC1FB-7697-4DC5-8755-FE112CEFEE9E}"/>
                    </a:ext>
                  </a:extLst>
                </p:cNvPr>
                <p:cNvPicPr/>
                <p:nvPr/>
              </p:nvPicPr>
              <p:blipFill>
                <a:blip r:embed="rId611"/>
                <a:stretch>
                  <a:fillRect/>
                </a:stretch>
              </p:blipFill>
              <p:spPr>
                <a:xfrm>
                  <a:off x="8700562" y="2799752"/>
                  <a:ext cx="123120" cy="88560"/>
                </a:xfrm>
                <a:prstGeom prst="rect">
                  <a:avLst/>
                </a:prstGeom>
              </p:spPr>
            </p:pic>
          </mc:Fallback>
        </mc:AlternateContent>
      </p:grpSp>
      <p:grpSp>
        <p:nvGrpSpPr>
          <p:cNvPr id="332" name="Gruppieren 331">
            <a:extLst>
              <a:ext uri="{FF2B5EF4-FFF2-40B4-BE49-F238E27FC236}">
                <a16:creationId xmlns:a16="http://schemas.microsoft.com/office/drawing/2014/main" id="{784D914A-CB9B-46E6-876A-85D0EC38C7EF}"/>
              </a:ext>
            </a:extLst>
          </p:cNvPr>
          <p:cNvGrpSpPr/>
          <p:nvPr/>
        </p:nvGrpSpPr>
        <p:grpSpPr>
          <a:xfrm>
            <a:off x="11020762" y="3222392"/>
            <a:ext cx="775080" cy="213840"/>
            <a:chOff x="11020762" y="3222392"/>
            <a:chExt cx="775080" cy="213840"/>
          </a:xfrm>
        </p:grpSpPr>
        <mc:AlternateContent xmlns:mc="http://schemas.openxmlformats.org/markup-compatibility/2006">
          <mc:Choice xmlns:p14="http://schemas.microsoft.com/office/powerpoint/2010/main" Requires="p14">
            <p:contentPart p14:bwMode="auto" r:id="rId612">
              <p14:nvContentPartPr>
                <p14:cNvPr id="325" name="Freihand 324">
                  <a:extLst>
                    <a:ext uri="{FF2B5EF4-FFF2-40B4-BE49-F238E27FC236}">
                      <a16:creationId xmlns:a16="http://schemas.microsoft.com/office/drawing/2014/main" id="{9CCA926C-70EA-4050-9B7D-45745BE7A3C2}"/>
                    </a:ext>
                  </a:extLst>
                </p14:cNvPr>
                <p14:cNvContentPartPr/>
                <p14:nvPr/>
              </p14:nvContentPartPr>
              <p14:xfrm>
                <a:off x="11020762" y="3222392"/>
                <a:ext cx="627840" cy="52560"/>
              </p14:xfrm>
            </p:contentPart>
          </mc:Choice>
          <mc:Fallback>
            <p:pic>
              <p:nvPicPr>
                <p:cNvPr id="325" name="Freihand 324">
                  <a:extLst>
                    <a:ext uri="{FF2B5EF4-FFF2-40B4-BE49-F238E27FC236}">
                      <a16:creationId xmlns:a16="http://schemas.microsoft.com/office/drawing/2014/main" id="{9CCA926C-70EA-4050-9B7D-45745BE7A3C2}"/>
                    </a:ext>
                  </a:extLst>
                </p:cNvPr>
                <p:cNvPicPr/>
                <p:nvPr/>
              </p:nvPicPr>
              <p:blipFill>
                <a:blip r:embed="rId613"/>
                <a:stretch>
                  <a:fillRect/>
                </a:stretch>
              </p:blipFill>
              <p:spPr>
                <a:xfrm>
                  <a:off x="11016442" y="3218072"/>
                  <a:ext cx="636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27" name="Freihand 326">
                  <a:extLst>
                    <a:ext uri="{FF2B5EF4-FFF2-40B4-BE49-F238E27FC236}">
                      <a16:creationId xmlns:a16="http://schemas.microsoft.com/office/drawing/2014/main" id="{AAB5B0D8-FA97-4A8A-A845-598FB7BBBF2E}"/>
                    </a:ext>
                  </a:extLst>
                </p14:cNvPr>
                <p14:cNvContentPartPr/>
                <p14:nvPr/>
              </p14:nvContentPartPr>
              <p14:xfrm>
                <a:off x="11209042" y="3307352"/>
                <a:ext cx="108720" cy="128880"/>
              </p14:xfrm>
            </p:contentPart>
          </mc:Choice>
          <mc:Fallback>
            <p:pic>
              <p:nvPicPr>
                <p:cNvPr id="327" name="Freihand 326">
                  <a:extLst>
                    <a:ext uri="{FF2B5EF4-FFF2-40B4-BE49-F238E27FC236}">
                      <a16:creationId xmlns:a16="http://schemas.microsoft.com/office/drawing/2014/main" id="{AAB5B0D8-FA97-4A8A-A845-598FB7BBBF2E}"/>
                    </a:ext>
                  </a:extLst>
                </p:cNvPr>
                <p:cNvPicPr/>
                <p:nvPr/>
              </p:nvPicPr>
              <p:blipFill>
                <a:blip r:embed="rId615"/>
                <a:stretch>
                  <a:fillRect/>
                </a:stretch>
              </p:blipFill>
              <p:spPr>
                <a:xfrm>
                  <a:off x="11204722" y="3303032"/>
                  <a:ext cx="117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28" name="Freihand 327">
                  <a:extLst>
                    <a:ext uri="{FF2B5EF4-FFF2-40B4-BE49-F238E27FC236}">
                      <a16:creationId xmlns:a16="http://schemas.microsoft.com/office/drawing/2014/main" id="{ADA2420D-EF57-468A-80A1-CFDE1B0A740A}"/>
                    </a:ext>
                  </a:extLst>
                </p14:cNvPr>
                <p14:cNvContentPartPr/>
                <p14:nvPr/>
              </p14:nvContentPartPr>
              <p14:xfrm>
                <a:off x="11423962" y="3311672"/>
                <a:ext cx="78120" cy="108360"/>
              </p14:xfrm>
            </p:contentPart>
          </mc:Choice>
          <mc:Fallback>
            <p:pic>
              <p:nvPicPr>
                <p:cNvPr id="328" name="Freihand 327">
                  <a:extLst>
                    <a:ext uri="{FF2B5EF4-FFF2-40B4-BE49-F238E27FC236}">
                      <a16:creationId xmlns:a16="http://schemas.microsoft.com/office/drawing/2014/main" id="{ADA2420D-EF57-468A-80A1-CFDE1B0A740A}"/>
                    </a:ext>
                  </a:extLst>
                </p:cNvPr>
                <p:cNvPicPr/>
                <p:nvPr/>
              </p:nvPicPr>
              <p:blipFill>
                <a:blip r:embed="rId617"/>
                <a:stretch>
                  <a:fillRect/>
                </a:stretch>
              </p:blipFill>
              <p:spPr>
                <a:xfrm>
                  <a:off x="11419642" y="3307352"/>
                  <a:ext cx="86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29" name="Freihand 328">
                  <a:extLst>
                    <a:ext uri="{FF2B5EF4-FFF2-40B4-BE49-F238E27FC236}">
                      <a16:creationId xmlns:a16="http://schemas.microsoft.com/office/drawing/2014/main" id="{E319E00C-F901-4038-8693-8C4B4273C7D1}"/>
                    </a:ext>
                  </a:extLst>
                </p14:cNvPr>
                <p14:cNvContentPartPr/>
                <p14:nvPr/>
              </p14:nvContentPartPr>
              <p14:xfrm>
                <a:off x="11612602" y="3290432"/>
                <a:ext cx="53640" cy="116280"/>
              </p14:xfrm>
            </p:contentPart>
          </mc:Choice>
          <mc:Fallback>
            <p:pic>
              <p:nvPicPr>
                <p:cNvPr id="329" name="Freihand 328">
                  <a:extLst>
                    <a:ext uri="{FF2B5EF4-FFF2-40B4-BE49-F238E27FC236}">
                      <a16:creationId xmlns:a16="http://schemas.microsoft.com/office/drawing/2014/main" id="{E319E00C-F901-4038-8693-8C4B4273C7D1}"/>
                    </a:ext>
                  </a:extLst>
                </p:cNvPr>
                <p:cNvPicPr/>
                <p:nvPr/>
              </p:nvPicPr>
              <p:blipFill>
                <a:blip r:embed="rId619"/>
                <a:stretch>
                  <a:fillRect/>
                </a:stretch>
              </p:blipFill>
              <p:spPr>
                <a:xfrm>
                  <a:off x="11608282" y="3286112"/>
                  <a:ext cx="62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30" name="Freihand 329">
                  <a:extLst>
                    <a:ext uri="{FF2B5EF4-FFF2-40B4-BE49-F238E27FC236}">
                      <a16:creationId xmlns:a16="http://schemas.microsoft.com/office/drawing/2014/main" id="{05F85796-E903-4D7A-B368-D232AC93432E}"/>
                    </a:ext>
                  </a:extLst>
                </p14:cNvPr>
                <p14:cNvContentPartPr/>
                <p14:nvPr/>
              </p14:nvContentPartPr>
              <p14:xfrm>
                <a:off x="11565442" y="3237152"/>
                <a:ext cx="70560" cy="50040"/>
              </p14:xfrm>
            </p:contentPart>
          </mc:Choice>
          <mc:Fallback>
            <p:pic>
              <p:nvPicPr>
                <p:cNvPr id="330" name="Freihand 329">
                  <a:extLst>
                    <a:ext uri="{FF2B5EF4-FFF2-40B4-BE49-F238E27FC236}">
                      <a16:creationId xmlns:a16="http://schemas.microsoft.com/office/drawing/2014/main" id="{05F85796-E903-4D7A-B368-D232AC93432E}"/>
                    </a:ext>
                  </a:extLst>
                </p:cNvPr>
                <p:cNvPicPr/>
                <p:nvPr/>
              </p:nvPicPr>
              <p:blipFill>
                <a:blip r:embed="rId621"/>
                <a:stretch>
                  <a:fillRect/>
                </a:stretch>
              </p:blipFill>
              <p:spPr>
                <a:xfrm>
                  <a:off x="11561122" y="3232832"/>
                  <a:ext cx="79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31" name="Freihand 330">
                  <a:extLst>
                    <a:ext uri="{FF2B5EF4-FFF2-40B4-BE49-F238E27FC236}">
                      <a16:creationId xmlns:a16="http://schemas.microsoft.com/office/drawing/2014/main" id="{8430CCC2-BDCB-49BB-B255-4FE80742D24A}"/>
                    </a:ext>
                  </a:extLst>
                </p14:cNvPr>
                <p14:cNvContentPartPr/>
                <p14:nvPr/>
              </p14:nvContentPartPr>
              <p14:xfrm>
                <a:off x="11687482" y="3312752"/>
                <a:ext cx="108360" cy="96120"/>
              </p14:xfrm>
            </p:contentPart>
          </mc:Choice>
          <mc:Fallback>
            <p:pic>
              <p:nvPicPr>
                <p:cNvPr id="331" name="Freihand 330">
                  <a:extLst>
                    <a:ext uri="{FF2B5EF4-FFF2-40B4-BE49-F238E27FC236}">
                      <a16:creationId xmlns:a16="http://schemas.microsoft.com/office/drawing/2014/main" id="{8430CCC2-BDCB-49BB-B255-4FE80742D24A}"/>
                    </a:ext>
                  </a:extLst>
                </p:cNvPr>
                <p:cNvPicPr/>
                <p:nvPr/>
              </p:nvPicPr>
              <p:blipFill>
                <a:blip r:embed="rId623"/>
                <a:stretch>
                  <a:fillRect/>
                </a:stretch>
              </p:blipFill>
              <p:spPr>
                <a:xfrm>
                  <a:off x="11683162" y="3308432"/>
                  <a:ext cx="117000" cy="10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4">
            <p14:nvContentPartPr>
              <p14:cNvPr id="333" name="Freihand 332">
                <a:extLst>
                  <a:ext uri="{FF2B5EF4-FFF2-40B4-BE49-F238E27FC236}">
                    <a16:creationId xmlns:a16="http://schemas.microsoft.com/office/drawing/2014/main" id="{453E8D2E-8071-4A37-8C33-31C60A2E02B5}"/>
                  </a:ext>
                </a:extLst>
              </p14:cNvPr>
              <p14:cNvContentPartPr/>
              <p14:nvPr/>
            </p14:nvContentPartPr>
            <p14:xfrm>
              <a:off x="10847962" y="523832"/>
              <a:ext cx="416160" cy="88200"/>
            </p14:xfrm>
          </p:contentPart>
        </mc:Choice>
        <mc:Fallback>
          <p:pic>
            <p:nvPicPr>
              <p:cNvPr id="333" name="Freihand 332">
                <a:extLst>
                  <a:ext uri="{FF2B5EF4-FFF2-40B4-BE49-F238E27FC236}">
                    <a16:creationId xmlns:a16="http://schemas.microsoft.com/office/drawing/2014/main" id="{453E8D2E-8071-4A37-8C33-31C60A2E02B5}"/>
                  </a:ext>
                </a:extLst>
              </p:cNvPr>
              <p:cNvPicPr/>
              <p:nvPr/>
            </p:nvPicPr>
            <p:blipFill>
              <a:blip r:embed="rId625"/>
              <a:stretch>
                <a:fillRect/>
              </a:stretch>
            </p:blipFill>
            <p:spPr>
              <a:xfrm>
                <a:off x="10843642" y="519512"/>
                <a:ext cx="424800" cy="96840"/>
              </a:xfrm>
              <a:prstGeom prst="rect">
                <a:avLst/>
              </a:prstGeom>
            </p:spPr>
          </p:pic>
        </mc:Fallback>
      </mc:AlternateContent>
      <p:grpSp>
        <p:nvGrpSpPr>
          <p:cNvPr id="337" name="Gruppieren 336">
            <a:extLst>
              <a:ext uri="{FF2B5EF4-FFF2-40B4-BE49-F238E27FC236}">
                <a16:creationId xmlns:a16="http://schemas.microsoft.com/office/drawing/2014/main" id="{1B43FC47-AF9A-4EC9-807A-232B5B490F40}"/>
              </a:ext>
            </a:extLst>
          </p:cNvPr>
          <p:cNvGrpSpPr/>
          <p:nvPr/>
        </p:nvGrpSpPr>
        <p:grpSpPr>
          <a:xfrm>
            <a:off x="9279802" y="2930432"/>
            <a:ext cx="547200" cy="165960"/>
            <a:chOff x="9279802" y="2930432"/>
            <a:chExt cx="547200" cy="165960"/>
          </a:xfrm>
        </p:grpSpPr>
        <mc:AlternateContent xmlns:mc="http://schemas.openxmlformats.org/markup-compatibility/2006">
          <mc:Choice xmlns:p14="http://schemas.microsoft.com/office/powerpoint/2010/main" Requires="p14">
            <p:contentPart p14:bwMode="auto" r:id="rId626">
              <p14:nvContentPartPr>
                <p14:cNvPr id="334" name="Freihand 333">
                  <a:extLst>
                    <a:ext uri="{FF2B5EF4-FFF2-40B4-BE49-F238E27FC236}">
                      <a16:creationId xmlns:a16="http://schemas.microsoft.com/office/drawing/2014/main" id="{2B314972-A5C9-436F-AE78-0341749F7E7B}"/>
                    </a:ext>
                  </a:extLst>
                </p14:cNvPr>
                <p14:cNvContentPartPr/>
                <p14:nvPr/>
              </p14:nvContentPartPr>
              <p14:xfrm>
                <a:off x="9279802" y="2930432"/>
                <a:ext cx="106560" cy="165960"/>
              </p14:xfrm>
            </p:contentPart>
          </mc:Choice>
          <mc:Fallback>
            <p:pic>
              <p:nvPicPr>
                <p:cNvPr id="334" name="Freihand 333">
                  <a:extLst>
                    <a:ext uri="{FF2B5EF4-FFF2-40B4-BE49-F238E27FC236}">
                      <a16:creationId xmlns:a16="http://schemas.microsoft.com/office/drawing/2014/main" id="{2B314972-A5C9-436F-AE78-0341749F7E7B}"/>
                    </a:ext>
                  </a:extLst>
                </p:cNvPr>
                <p:cNvPicPr/>
                <p:nvPr/>
              </p:nvPicPr>
              <p:blipFill>
                <a:blip r:embed="rId627"/>
                <a:stretch>
                  <a:fillRect/>
                </a:stretch>
              </p:blipFill>
              <p:spPr>
                <a:xfrm>
                  <a:off x="9275482" y="2926112"/>
                  <a:ext cx="115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35" name="Freihand 334">
                  <a:extLst>
                    <a:ext uri="{FF2B5EF4-FFF2-40B4-BE49-F238E27FC236}">
                      <a16:creationId xmlns:a16="http://schemas.microsoft.com/office/drawing/2014/main" id="{A512F895-CEA4-4D39-95A4-EC78EBEE2F3F}"/>
                    </a:ext>
                  </a:extLst>
                </p14:cNvPr>
                <p14:cNvContentPartPr/>
                <p14:nvPr/>
              </p14:nvContentPartPr>
              <p14:xfrm>
                <a:off x="9447922" y="2940512"/>
                <a:ext cx="119520" cy="115200"/>
              </p14:xfrm>
            </p:contentPart>
          </mc:Choice>
          <mc:Fallback>
            <p:pic>
              <p:nvPicPr>
                <p:cNvPr id="335" name="Freihand 334">
                  <a:extLst>
                    <a:ext uri="{FF2B5EF4-FFF2-40B4-BE49-F238E27FC236}">
                      <a16:creationId xmlns:a16="http://schemas.microsoft.com/office/drawing/2014/main" id="{A512F895-CEA4-4D39-95A4-EC78EBEE2F3F}"/>
                    </a:ext>
                  </a:extLst>
                </p:cNvPr>
                <p:cNvPicPr/>
                <p:nvPr/>
              </p:nvPicPr>
              <p:blipFill>
                <a:blip r:embed="rId629"/>
                <a:stretch>
                  <a:fillRect/>
                </a:stretch>
              </p:blipFill>
              <p:spPr>
                <a:xfrm>
                  <a:off x="9443602" y="2936192"/>
                  <a:ext cx="128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36" name="Freihand 335">
                  <a:extLst>
                    <a:ext uri="{FF2B5EF4-FFF2-40B4-BE49-F238E27FC236}">
                      <a16:creationId xmlns:a16="http://schemas.microsoft.com/office/drawing/2014/main" id="{E91F3E46-3324-4DB3-8979-8EAF9F9FCF7F}"/>
                    </a:ext>
                  </a:extLst>
                </p14:cNvPr>
                <p14:cNvContentPartPr/>
                <p14:nvPr/>
              </p14:nvContentPartPr>
              <p14:xfrm>
                <a:off x="9667522" y="2948792"/>
                <a:ext cx="159480" cy="131040"/>
              </p14:xfrm>
            </p:contentPart>
          </mc:Choice>
          <mc:Fallback>
            <p:pic>
              <p:nvPicPr>
                <p:cNvPr id="336" name="Freihand 335">
                  <a:extLst>
                    <a:ext uri="{FF2B5EF4-FFF2-40B4-BE49-F238E27FC236}">
                      <a16:creationId xmlns:a16="http://schemas.microsoft.com/office/drawing/2014/main" id="{E91F3E46-3324-4DB3-8979-8EAF9F9FCF7F}"/>
                    </a:ext>
                  </a:extLst>
                </p:cNvPr>
                <p:cNvPicPr/>
                <p:nvPr/>
              </p:nvPicPr>
              <p:blipFill>
                <a:blip r:embed="rId631"/>
                <a:stretch>
                  <a:fillRect/>
                </a:stretch>
              </p:blipFill>
              <p:spPr>
                <a:xfrm>
                  <a:off x="9663202" y="2944472"/>
                  <a:ext cx="168120" cy="139680"/>
                </a:xfrm>
                <a:prstGeom prst="rect">
                  <a:avLst/>
                </a:prstGeom>
              </p:spPr>
            </p:pic>
          </mc:Fallback>
        </mc:AlternateContent>
      </p:grpSp>
      <p:grpSp>
        <p:nvGrpSpPr>
          <p:cNvPr id="344" name="Gruppieren 343">
            <a:extLst>
              <a:ext uri="{FF2B5EF4-FFF2-40B4-BE49-F238E27FC236}">
                <a16:creationId xmlns:a16="http://schemas.microsoft.com/office/drawing/2014/main" id="{17DA8200-FA7E-45E6-A550-C9081D6B2D5C}"/>
              </a:ext>
            </a:extLst>
          </p:cNvPr>
          <p:cNvGrpSpPr/>
          <p:nvPr/>
        </p:nvGrpSpPr>
        <p:grpSpPr>
          <a:xfrm>
            <a:off x="10196002" y="3377552"/>
            <a:ext cx="662040" cy="380520"/>
            <a:chOff x="10196002" y="3377552"/>
            <a:chExt cx="662040" cy="380520"/>
          </a:xfrm>
        </p:grpSpPr>
        <mc:AlternateContent xmlns:mc="http://schemas.openxmlformats.org/markup-compatibility/2006">
          <mc:Choice xmlns:p14="http://schemas.microsoft.com/office/powerpoint/2010/main" Requires="p14">
            <p:contentPart p14:bwMode="auto" r:id="rId632">
              <p14:nvContentPartPr>
                <p14:cNvPr id="338" name="Freihand 337">
                  <a:extLst>
                    <a:ext uri="{FF2B5EF4-FFF2-40B4-BE49-F238E27FC236}">
                      <a16:creationId xmlns:a16="http://schemas.microsoft.com/office/drawing/2014/main" id="{1689BF89-580F-4E82-A27F-4804B6471537}"/>
                    </a:ext>
                  </a:extLst>
                </p14:cNvPr>
                <p14:cNvContentPartPr/>
                <p14:nvPr/>
              </p14:nvContentPartPr>
              <p14:xfrm>
                <a:off x="10239562" y="3388712"/>
                <a:ext cx="175320" cy="191880"/>
              </p14:xfrm>
            </p:contentPart>
          </mc:Choice>
          <mc:Fallback>
            <p:pic>
              <p:nvPicPr>
                <p:cNvPr id="338" name="Freihand 337">
                  <a:extLst>
                    <a:ext uri="{FF2B5EF4-FFF2-40B4-BE49-F238E27FC236}">
                      <a16:creationId xmlns:a16="http://schemas.microsoft.com/office/drawing/2014/main" id="{1689BF89-580F-4E82-A27F-4804B6471537}"/>
                    </a:ext>
                  </a:extLst>
                </p:cNvPr>
                <p:cNvPicPr/>
                <p:nvPr/>
              </p:nvPicPr>
              <p:blipFill>
                <a:blip r:embed="rId633"/>
                <a:stretch>
                  <a:fillRect/>
                </a:stretch>
              </p:blipFill>
              <p:spPr>
                <a:xfrm>
                  <a:off x="10235242" y="3384392"/>
                  <a:ext cx="183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39" name="Freihand 338">
                  <a:extLst>
                    <a:ext uri="{FF2B5EF4-FFF2-40B4-BE49-F238E27FC236}">
                      <a16:creationId xmlns:a16="http://schemas.microsoft.com/office/drawing/2014/main" id="{18D802A8-2E7B-43A8-8F8A-DD5AA1B5478B}"/>
                    </a:ext>
                  </a:extLst>
                </p14:cNvPr>
                <p14:cNvContentPartPr/>
                <p14:nvPr/>
              </p14:nvContentPartPr>
              <p14:xfrm>
                <a:off x="10349002" y="3468632"/>
                <a:ext cx="24840" cy="196560"/>
              </p14:xfrm>
            </p:contentPart>
          </mc:Choice>
          <mc:Fallback>
            <p:pic>
              <p:nvPicPr>
                <p:cNvPr id="339" name="Freihand 338">
                  <a:extLst>
                    <a:ext uri="{FF2B5EF4-FFF2-40B4-BE49-F238E27FC236}">
                      <a16:creationId xmlns:a16="http://schemas.microsoft.com/office/drawing/2014/main" id="{18D802A8-2E7B-43A8-8F8A-DD5AA1B5478B}"/>
                    </a:ext>
                  </a:extLst>
                </p:cNvPr>
                <p:cNvPicPr/>
                <p:nvPr/>
              </p:nvPicPr>
              <p:blipFill>
                <a:blip r:embed="rId635"/>
                <a:stretch>
                  <a:fillRect/>
                </a:stretch>
              </p:blipFill>
              <p:spPr>
                <a:xfrm>
                  <a:off x="10344682" y="3464312"/>
                  <a:ext cx="33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40" name="Freihand 339">
                  <a:extLst>
                    <a:ext uri="{FF2B5EF4-FFF2-40B4-BE49-F238E27FC236}">
                      <a16:creationId xmlns:a16="http://schemas.microsoft.com/office/drawing/2014/main" id="{4BF2A743-A5BF-466F-87DC-AA2A563A54FD}"/>
                    </a:ext>
                  </a:extLst>
                </p14:cNvPr>
                <p14:cNvContentPartPr/>
                <p14:nvPr/>
              </p14:nvContentPartPr>
              <p14:xfrm>
                <a:off x="10427842" y="3420752"/>
                <a:ext cx="144720" cy="180000"/>
              </p14:xfrm>
            </p:contentPart>
          </mc:Choice>
          <mc:Fallback>
            <p:pic>
              <p:nvPicPr>
                <p:cNvPr id="340" name="Freihand 339">
                  <a:extLst>
                    <a:ext uri="{FF2B5EF4-FFF2-40B4-BE49-F238E27FC236}">
                      <a16:creationId xmlns:a16="http://schemas.microsoft.com/office/drawing/2014/main" id="{4BF2A743-A5BF-466F-87DC-AA2A563A54FD}"/>
                    </a:ext>
                  </a:extLst>
                </p:cNvPr>
                <p:cNvPicPr/>
                <p:nvPr/>
              </p:nvPicPr>
              <p:blipFill>
                <a:blip r:embed="rId637"/>
                <a:stretch>
                  <a:fillRect/>
                </a:stretch>
              </p:blipFill>
              <p:spPr>
                <a:xfrm>
                  <a:off x="10423522" y="3416432"/>
                  <a:ext cx="153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41" name="Freihand 340">
                  <a:extLst>
                    <a:ext uri="{FF2B5EF4-FFF2-40B4-BE49-F238E27FC236}">
                      <a16:creationId xmlns:a16="http://schemas.microsoft.com/office/drawing/2014/main" id="{DC2016BB-E1D4-4E2B-8510-9759541681E8}"/>
                    </a:ext>
                  </a:extLst>
                </p14:cNvPr>
                <p14:cNvContentPartPr/>
                <p14:nvPr/>
              </p14:nvContentPartPr>
              <p14:xfrm>
                <a:off x="10431802" y="3377552"/>
                <a:ext cx="185400" cy="12960"/>
              </p14:xfrm>
            </p:contentPart>
          </mc:Choice>
          <mc:Fallback>
            <p:pic>
              <p:nvPicPr>
                <p:cNvPr id="341" name="Freihand 340">
                  <a:extLst>
                    <a:ext uri="{FF2B5EF4-FFF2-40B4-BE49-F238E27FC236}">
                      <a16:creationId xmlns:a16="http://schemas.microsoft.com/office/drawing/2014/main" id="{DC2016BB-E1D4-4E2B-8510-9759541681E8}"/>
                    </a:ext>
                  </a:extLst>
                </p:cNvPr>
                <p:cNvPicPr/>
                <p:nvPr/>
              </p:nvPicPr>
              <p:blipFill>
                <a:blip r:embed="rId639"/>
                <a:stretch>
                  <a:fillRect/>
                </a:stretch>
              </p:blipFill>
              <p:spPr>
                <a:xfrm>
                  <a:off x="10427482" y="3373232"/>
                  <a:ext cx="194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42" name="Freihand 341">
                  <a:extLst>
                    <a:ext uri="{FF2B5EF4-FFF2-40B4-BE49-F238E27FC236}">
                      <a16:creationId xmlns:a16="http://schemas.microsoft.com/office/drawing/2014/main" id="{301DA816-A743-45C0-87ED-F14BE9C4B35F}"/>
                    </a:ext>
                  </a:extLst>
                </p14:cNvPr>
                <p14:cNvContentPartPr/>
                <p14:nvPr/>
              </p14:nvContentPartPr>
              <p14:xfrm>
                <a:off x="10627282" y="3389432"/>
                <a:ext cx="178560" cy="178200"/>
              </p14:xfrm>
            </p:contentPart>
          </mc:Choice>
          <mc:Fallback>
            <p:pic>
              <p:nvPicPr>
                <p:cNvPr id="342" name="Freihand 341">
                  <a:extLst>
                    <a:ext uri="{FF2B5EF4-FFF2-40B4-BE49-F238E27FC236}">
                      <a16:creationId xmlns:a16="http://schemas.microsoft.com/office/drawing/2014/main" id="{301DA816-A743-45C0-87ED-F14BE9C4B35F}"/>
                    </a:ext>
                  </a:extLst>
                </p:cNvPr>
                <p:cNvPicPr/>
                <p:nvPr/>
              </p:nvPicPr>
              <p:blipFill>
                <a:blip r:embed="rId641"/>
                <a:stretch>
                  <a:fillRect/>
                </a:stretch>
              </p:blipFill>
              <p:spPr>
                <a:xfrm>
                  <a:off x="10622962" y="3385112"/>
                  <a:ext cx="1872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43" name="Freihand 342">
                  <a:extLst>
                    <a:ext uri="{FF2B5EF4-FFF2-40B4-BE49-F238E27FC236}">
                      <a16:creationId xmlns:a16="http://schemas.microsoft.com/office/drawing/2014/main" id="{8216F1DF-AF91-4B32-8F16-76A5F0650B3A}"/>
                    </a:ext>
                  </a:extLst>
                </p14:cNvPr>
                <p14:cNvContentPartPr/>
                <p14:nvPr/>
              </p14:nvContentPartPr>
              <p14:xfrm>
                <a:off x="10196002" y="3589232"/>
                <a:ext cx="662040" cy="168840"/>
              </p14:xfrm>
            </p:contentPart>
          </mc:Choice>
          <mc:Fallback>
            <p:pic>
              <p:nvPicPr>
                <p:cNvPr id="343" name="Freihand 342">
                  <a:extLst>
                    <a:ext uri="{FF2B5EF4-FFF2-40B4-BE49-F238E27FC236}">
                      <a16:creationId xmlns:a16="http://schemas.microsoft.com/office/drawing/2014/main" id="{8216F1DF-AF91-4B32-8F16-76A5F0650B3A}"/>
                    </a:ext>
                  </a:extLst>
                </p:cNvPr>
                <p:cNvPicPr/>
                <p:nvPr/>
              </p:nvPicPr>
              <p:blipFill>
                <a:blip r:embed="rId643"/>
                <a:stretch>
                  <a:fillRect/>
                </a:stretch>
              </p:blipFill>
              <p:spPr>
                <a:xfrm>
                  <a:off x="10191682" y="3584912"/>
                  <a:ext cx="670680" cy="17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4">
            <p14:nvContentPartPr>
              <p14:cNvPr id="345" name="Freihand 344">
                <a:extLst>
                  <a:ext uri="{FF2B5EF4-FFF2-40B4-BE49-F238E27FC236}">
                    <a16:creationId xmlns:a16="http://schemas.microsoft.com/office/drawing/2014/main" id="{DAEFA770-7088-48EF-9441-E112BB01CA18}"/>
                  </a:ext>
                </a:extLst>
              </p14:cNvPr>
              <p14:cNvContentPartPr/>
              <p14:nvPr/>
            </p14:nvContentPartPr>
            <p14:xfrm>
              <a:off x="4340242" y="984272"/>
              <a:ext cx="1108440" cy="97920"/>
            </p14:xfrm>
          </p:contentPart>
        </mc:Choice>
        <mc:Fallback>
          <p:pic>
            <p:nvPicPr>
              <p:cNvPr id="345" name="Freihand 344">
                <a:extLst>
                  <a:ext uri="{FF2B5EF4-FFF2-40B4-BE49-F238E27FC236}">
                    <a16:creationId xmlns:a16="http://schemas.microsoft.com/office/drawing/2014/main" id="{DAEFA770-7088-48EF-9441-E112BB01CA18}"/>
                  </a:ext>
                </a:extLst>
              </p:cNvPr>
              <p:cNvPicPr/>
              <p:nvPr/>
            </p:nvPicPr>
            <p:blipFill>
              <a:blip r:embed="rId645"/>
              <a:stretch>
                <a:fillRect/>
              </a:stretch>
            </p:blipFill>
            <p:spPr>
              <a:xfrm>
                <a:off x="4335922" y="979952"/>
                <a:ext cx="1117080" cy="106560"/>
              </a:xfrm>
              <a:prstGeom prst="rect">
                <a:avLst/>
              </a:prstGeom>
            </p:spPr>
          </p:pic>
        </mc:Fallback>
      </mc:AlternateContent>
      <p:grpSp>
        <p:nvGrpSpPr>
          <p:cNvPr id="400" name="Gruppieren 399">
            <a:extLst>
              <a:ext uri="{FF2B5EF4-FFF2-40B4-BE49-F238E27FC236}">
                <a16:creationId xmlns:a16="http://schemas.microsoft.com/office/drawing/2014/main" id="{477A91DC-FE33-4286-9B91-F544901232A1}"/>
              </a:ext>
            </a:extLst>
          </p:cNvPr>
          <p:cNvGrpSpPr/>
          <p:nvPr/>
        </p:nvGrpSpPr>
        <p:grpSpPr>
          <a:xfrm>
            <a:off x="2118682" y="3880472"/>
            <a:ext cx="4063680" cy="2360880"/>
            <a:chOff x="2118682" y="3880472"/>
            <a:chExt cx="4063680" cy="2360880"/>
          </a:xfrm>
        </p:grpSpPr>
        <mc:AlternateContent xmlns:mc="http://schemas.openxmlformats.org/markup-compatibility/2006">
          <mc:Choice xmlns:p14="http://schemas.microsoft.com/office/powerpoint/2010/main" Requires="p14">
            <p:contentPart p14:bwMode="auto" r:id="rId646">
              <p14:nvContentPartPr>
                <p14:cNvPr id="346" name="Freihand 345">
                  <a:extLst>
                    <a:ext uri="{FF2B5EF4-FFF2-40B4-BE49-F238E27FC236}">
                      <a16:creationId xmlns:a16="http://schemas.microsoft.com/office/drawing/2014/main" id="{F359B065-91FB-45A4-8E5B-0DA90F8FA378}"/>
                    </a:ext>
                  </a:extLst>
                </p14:cNvPr>
                <p14:cNvContentPartPr/>
                <p14:nvPr/>
              </p14:nvContentPartPr>
              <p14:xfrm>
                <a:off x="2610442" y="4290152"/>
                <a:ext cx="22320" cy="1713240"/>
              </p14:xfrm>
            </p:contentPart>
          </mc:Choice>
          <mc:Fallback>
            <p:pic>
              <p:nvPicPr>
                <p:cNvPr id="346" name="Freihand 345">
                  <a:extLst>
                    <a:ext uri="{FF2B5EF4-FFF2-40B4-BE49-F238E27FC236}">
                      <a16:creationId xmlns:a16="http://schemas.microsoft.com/office/drawing/2014/main" id="{F359B065-91FB-45A4-8E5B-0DA90F8FA378}"/>
                    </a:ext>
                  </a:extLst>
                </p:cNvPr>
                <p:cNvPicPr/>
                <p:nvPr/>
              </p:nvPicPr>
              <p:blipFill>
                <a:blip r:embed="rId647"/>
                <a:stretch>
                  <a:fillRect/>
                </a:stretch>
              </p:blipFill>
              <p:spPr>
                <a:xfrm>
                  <a:off x="2606122" y="4285832"/>
                  <a:ext cx="30960" cy="17218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47" name="Freihand 346">
                  <a:extLst>
                    <a:ext uri="{FF2B5EF4-FFF2-40B4-BE49-F238E27FC236}">
                      <a16:creationId xmlns:a16="http://schemas.microsoft.com/office/drawing/2014/main" id="{9706AC45-6D55-4A82-A7D5-0F214A0C8AEA}"/>
                    </a:ext>
                  </a:extLst>
                </p14:cNvPr>
                <p14:cNvContentPartPr/>
                <p14:nvPr/>
              </p14:nvContentPartPr>
              <p14:xfrm>
                <a:off x="2252962" y="5866592"/>
                <a:ext cx="3535920" cy="157680"/>
              </p14:xfrm>
            </p:contentPart>
          </mc:Choice>
          <mc:Fallback>
            <p:pic>
              <p:nvPicPr>
                <p:cNvPr id="347" name="Freihand 346">
                  <a:extLst>
                    <a:ext uri="{FF2B5EF4-FFF2-40B4-BE49-F238E27FC236}">
                      <a16:creationId xmlns:a16="http://schemas.microsoft.com/office/drawing/2014/main" id="{9706AC45-6D55-4A82-A7D5-0F214A0C8AEA}"/>
                    </a:ext>
                  </a:extLst>
                </p:cNvPr>
                <p:cNvPicPr/>
                <p:nvPr/>
              </p:nvPicPr>
              <p:blipFill>
                <a:blip r:embed="rId649"/>
                <a:stretch>
                  <a:fillRect/>
                </a:stretch>
              </p:blipFill>
              <p:spPr>
                <a:xfrm>
                  <a:off x="2248642" y="5862272"/>
                  <a:ext cx="3544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48" name="Freihand 347">
                  <a:extLst>
                    <a:ext uri="{FF2B5EF4-FFF2-40B4-BE49-F238E27FC236}">
                      <a16:creationId xmlns:a16="http://schemas.microsoft.com/office/drawing/2014/main" id="{9E31639E-A64B-4F74-B0FD-E07129C1A588}"/>
                    </a:ext>
                  </a:extLst>
                </p14:cNvPr>
                <p14:cNvContentPartPr/>
                <p14:nvPr/>
              </p14:nvContentPartPr>
              <p14:xfrm>
                <a:off x="5746402" y="5790632"/>
                <a:ext cx="193320" cy="209160"/>
              </p14:xfrm>
            </p:contentPart>
          </mc:Choice>
          <mc:Fallback>
            <p:pic>
              <p:nvPicPr>
                <p:cNvPr id="348" name="Freihand 347">
                  <a:extLst>
                    <a:ext uri="{FF2B5EF4-FFF2-40B4-BE49-F238E27FC236}">
                      <a16:creationId xmlns:a16="http://schemas.microsoft.com/office/drawing/2014/main" id="{9E31639E-A64B-4F74-B0FD-E07129C1A588}"/>
                    </a:ext>
                  </a:extLst>
                </p:cNvPr>
                <p:cNvPicPr/>
                <p:nvPr/>
              </p:nvPicPr>
              <p:blipFill>
                <a:blip r:embed="rId651"/>
                <a:stretch>
                  <a:fillRect/>
                </a:stretch>
              </p:blipFill>
              <p:spPr>
                <a:xfrm>
                  <a:off x="5742082" y="5786312"/>
                  <a:ext cx="2019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49" name="Freihand 348">
                  <a:extLst>
                    <a:ext uri="{FF2B5EF4-FFF2-40B4-BE49-F238E27FC236}">
                      <a16:creationId xmlns:a16="http://schemas.microsoft.com/office/drawing/2014/main" id="{17FDD619-C009-47FD-896C-D6F542D14EC3}"/>
                    </a:ext>
                  </a:extLst>
                </p14:cNvPr>
                <p14:cNvContentPartPr/>
                <p14:nvPr/>
              </p14:nvContentPartPr>
              <p14:xfrm>
                <a:off x="2431522" y="3982352"/>
                <a:ext cx="349920" cy="351000"/>
              </p14:xfrm>
            </p:contentPart>
          </mc:Choice>
          <mc:Fallback>
            <p:pic>
              <p:nvPicPr>
                <p:cNvPr id="349" name="Freihand 348">
                  <a:extLst>
                    <a:ext uri="{FF2B5EF4-FFF2-40B4-BE49-F238E27FC236}">
                      <a16:creationId xmlns:a16="http://schemas.microsoft.com/office/drawing/2014/main" id="{17FDD619-C009-47FD-896C-D6F542D14EC3}"/>
                    </a:ext>
                  </a:extLst>
                </p:cNvPr>
                <p:cNvPicPr/>
                <p:nvPr/>
              </p:nvPicPr>
              <p:blipFill>
                <a:blip r:embed="rId653"/>
                <a:stretch>
                  <a:fillRect/>
                </a:stretch>
              </p:blipFill>
              <p:spPr>
                <a:xfrm>
                  <a:off x="2427202" y="3978032"/>
                  <a:ext cx="3585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51" name="Freihand 350">
                  <a:extLst>
                    <a:ext uri="{FF2B5EF4-FFF2-40B4-BE49-F238E27FC236}">
                      <a16:creationId xmlns:a16="http://schemas.microsoft.com/office/drawing/2014/main" id="{F6F63A22-DD9F-4CCA-87F4-5A40E8B2943D}"/>
                    </a:ext>
                  </a:extLst>
                </p14:cNvPr>
                <p14:cNvContentPartPr/>
                <p14:nvPr/>
              </p14:nvContentPartPr>
              <p14:xfrm>
                <a:off x="2912482" y="4359992"/>
                <a:ext cx="1683360" cy="1191600"/>
              </p14:xfrm>
            </p:contentPart>
          </mc:Choice>
          <mc:Fallback>
            <p:pic>
              <p:nvPicPr>
                <p:cNvPr id="351" name="Freihand 350">
                  <a:extLst>
                    <a:ext uri="{FF2B5EF4-FFF2-40B4-BE49-F238E27FC236}">
                      <a16:creationId xmlns:a16="http://schemas.microsoft.com/office/drawing/2014/main" id="{F6F63A22-DD9F-4CCA-87F4-5A40E8B2943D}"/>
                    </a:ext>
                  </a:extLst>
                </p:cNvPr>
                <p:cNvPicPr/>
                <p:nvPr/>
              </p:nvPicPr>
              <p:blipFill>
                <a:blip r:embed="rId655"/>
                <a:stretch>
                  <a:fillRect/>
                </a:stretch>
              </p:blipFill>
              <p:spPr>
                <a:xfrm>
                  <a:off x="2908162" y="4355672"/>
                  <a:ext cx="1692000" cy="12002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52" name="Freihand 351">
                  <a:extLst>
                    <a:ext uri="{FF2B5EF4-FFF2-40B4-BE49-F238E27FC236}">
                      <a16:creationId xmlns:a16="http://schemas.microsoft.com/office/drawing/2014/main" id="{AF10CE39-BBAC-489C-9026-352143D53E4D}"/>
                    </a:ext>
                  </a:extLst>
                </p14:cNvPr>
                <p14:cNvContentPartPr/>
                <p14:nvPr/>
              </p14:nvContentPartPr>
              <p14:xfrm>
                <a:off x="3056122" y="4330112"/>
                <a:ext cx="1683360" cy="1160640"/>
              </p14:xfrm>
            </p:contentPart>
          </mc:Choice>
          <mc:Fallback>
            <p:pic>
              <p:nvPicPr>
                <p:cNvPr id="352" name="Freihand 351">
                  <a:extLst>
                    <a:ext uri="{FF2B5EF4-FFF2-40B4-BE49-F238E27FC236}">
                      <a16:creationId xmlns:a16="http://schemas.microsoft.com/office/drawing/2014/main" id="{AF10CE39-BBAC-489C-9026-352143D53E4D}"/>
                    </a:ext>
                  </a:extLst>
                </p:cNvPr>
                <p:cNvPicPr/>
                <p:nvPr/>
              </p:nvPicPr>
              <p:blipFill>
                <a:blip r:embed="rId657"/>
                <a:stretch>
                  <a:fillRect/>
                </a:stretch>
              </p:blipFill>
              <p:spPr>
                <a:xfrm>
                  <a:off x="3051802" y="4325792"/>
                  <a:ext cx="1692000" cy="11692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53" name="Freihand 352">
                  <a:extLst>
                    <a:ext uri="{FF2B5EF4-FFF2-40B4-BE49-F238E27FC236}">
                      <a16:creationId xmlns:a16="http://schemas.microsoft.com/office/drawing/2014/main" id="{235A2BCE-0989-48EE-A149-FF114C5D564B}"/>
                    </a:ext>
                  </a:extLst>
                </p14:cNvPr>
                <p14:cNvContentPartPr/>
                <p14:nvPr/>
              </p14:nvContentPartPr>
              <p14:xfrm>
                <a:off x="2708002" y="5025992"/>
                <a:ext cx="249840" cy="66600"/>
              </p14:xfrm>
            </p:contentPart>
          </mc:Choice>
          <mc:Fallback>
            <p:pic>
              <p:nvPicPr>
                <p:cNvPr id="353" name="Freihand 352">
                  <a:extLst>
                    <a:ext uri="{FF2B5EF4-FFF2-40B4-BE49-F238E27FC236}">
                      <a16:creationId xmlns:a16="http://schemas.microsoft.com/office/drawing/2014/main" id="{235A2BCE-0989-48EE-A149-FF114C5D564B}"/>
                    </a:ext>
                  </a:extLst>
                </p:cNvPr>
                <p:cNvPicPr/>
                <p:nvPr/>
              </p:nvPicPr>
              <p:blipFill>
                <a:blip r:embed="rId659"/>
                <a:stretch>
                  <a:fillRect/>
                </a:stretch>
              </p:blipFill>
              <p:spPr>
                <a:xfrm>
                  <a:off x="2703682" y="5021672"/>
                  <a:ext cx="2584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54" name="Freihand 353">
                  <a:extLst>
                    <a:ext uri="{FF2B5EF4-FFF2-40B4-BE49-F238E27FC236}">
                      <a16:creationId xmlns:a16="http://schemas.microsoft.com/office/drawing/2014/main" id="{309CB1A8-18CD-46E9-A477-77115DE59441}"/>
                    </a:ext>
                  </a:extLst>
                </p14:cNvPr>
                <p14:cNvContentPartPr/>
                <p14:nvPr/>
              </p14:nvContentPartPr>
              <p14:xfrm>
                <a:off x="3398482" y="5001512"/>
                <a:ext cx="343080" cy="21960"/>
              </p14:xfrm>
            </p:contentPart>
          </mc:Choice>
          <mc:Fallback>
            <p:pic>
              <p:nvPicPr>
                <p:cNvPr id="354" name="Freihand 353">
                  <a:extLst>
                    <a:ext uri="{FF2B5EF4-FFF2-40B4-BE49-F238E27FC236}">
                      <a16:creationId xmlns:a16="http://schemas.microsoft.com/office/drawing/2014/main" id="{309CB1A8-18CD-46E9-A477-77115DE59441}"/>
                    </a:ext>
                  </a:extLst>
                </p:cNvPr>
                <p:cNvPicPr/>
                <p:nvPr/>
              </p:nvPicPr>
              <p:blipFill>
                <a:blip r:embed="rId661"/>
                <a:stretch>
                  <a:fillRect/>
                </a:stretch>
              </p:blipFill>
              <p:spPr>
                <a:xfrm>
                  <a:off x="3394162" y="4997192"/>
                  <a:ext cx="351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55" name="Freihand 354">
                  <a:extLst>
                    <a:ext uri="{FF2B5EF4-FFF2-40B4-BE49-F238E27FC236}">
                      <a16:creationId xmlns:a16="http://schemas.microsoft.com/office/drawing/2014/main" id="{DF1ADCE3-F10A-47EA-AC34-516253F6D737}"/>
                    </a:ext>
                  </a:extLst>
                </p14:cNvPr>
                <p14:cNvContentPartPr/>
                <p14:nvPr/>
              </p14:nvContentPartPr>
              <p14:xfrm>
                <a:off x="3743002" y="5069192"/>
                <a:ext cx="29880" cy="221760"/>
              </p14:xfrm>
            </p:contentPart>
          </mc:Choice>
          <mc:Fallback>
            <p:pic>
              <p:nvPicPr>
                <p:cNvPr id="355" name="Freihand 354">
                  <a:extLst>
                    <a:ext uri="{FF2B5EF4-FFF2-40B4-BE49-F238E27FC236}">
                      <a16:creationId xmlns:a16="http://schemas.microsoft.com/office/drawing/2014/main" id="{DF1ADCE3-F10A-47EA-AC34-516253F6D737}"/>
                    </a:ext>
                  </a:extLst>
                </p:cNvPr>
                <p:cNvPicPr/>
                <p:nvPr/>
              </p:nvPicPr>
              <p:blipFill>
                <a:blip r:embed="rId663"/>
                <a:stretch>
                  <a:fillRect/>
                </a:stretch>
              </p:blipFill>
              <p:spPr>
                <a:xfrm>
                  <a:off x="3738682" y="5064872"/>
                  <a:ext cx="385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56" name="Freihand 355">
                  <a:extLst>
                    <a:ext uri="{FF2B5EF4-FFF2-40B4-BE49-F238E27FC236}">
                      <a16:creationId xmlns:a16="http://schemas.microsoft.com/office/drawing/2014/main" id="{620870F1-0501-4799-A116-CB66DE4CDB0D}"/>
                    </a:ext>
                  </a:extLst>
                </p14:cNvPr>
                <p14:cNvContentPartPr/>
                <p14:nvPr/>
              </p14:nvContentPartPr>
              <p14:xfrm>
                <a:off x="3779002" y="5550872"/>
                <a:ext cx="50400" cy="362160"/>
              </p14:xfrm>
            </p:contentPart>
          </mc:Choice>
          <mc:Fallback>
            <p:pic>
              <p:nvPicPr>
                <p:cNvPr id="356" name="Freihand 355">
                  <a:extLst>
                    <a:ext uri="{FF2B5EF4-FFF2-40B4-BE49-F238E27FC236}">
                      <a16:creationId xmlns:a16="http://schemas.microsoft.com/office/drawing/2014/main" id="{620870F1-0501-4799-A116-CB66DE4CDB0D}"/>
                    </a:ext>
                  </a:extLst>
                </p:cNvPr>
                <p:cNvPicPr/>
                <p:nvPr/>
              </p:nvPicPr>
              <p:blipFill>
                <a:blip r:embed="rId665"/>
                <a:stretch>
                  <a:fillRect/>
                </a:stretch>
              </p:blipFill>
              <p:spPr>
                <a:xfrm>
                  <a:off x="3774682" y="5546552"/>
                  <a:ext cx="5904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58" name="Freihand 357">
                  <a:extLst>
                    <a:ext uri="{FF2B5EF4-FFF2-40B4-BE49-F238E27FC236}">
                      <a16:creationId xmlns:a16="http://schemas.microsoft.com/office/drawing/2014/main" id="{0530F89B-D6BA-4D9B-9E4E-FB89C1215A29}"/>
                    </a:ext>
                  </a:extLst>
                </p14:cNvPr>
                <p14:cNvContentPartPr/>
                <p14:nvPr/>
              </p14:nvContentPartPr>
              <p14:xfrm>
                <a:off x="4933882" y="4221752"/>
                <a:ext cx="133920" cy="144720"/>
              </p14:xfrm>
            </p:contentPart>
          </mc:Choice>
          <mc:Fallback>
            <p:pic>
              <p:nvPicPr>
                <p:cNvPr id="358" name="Freihand 357">
                  <a:extLst>
                    <a:ext uri="{FF2B5EF4-FFF2-40B4-BE49-F238E27FC236}">
                      <a16:creationId xmlns:a16="http://schemas.microsoft.com/office/drawing/2014/main" id="{0530F89B-D6BA-4D9B-9E4E-FB89C1215A29}"/>
                    </a:ext>
                  </a:extLst>
                </p:cNvPr>
                <p:cNvPicPr/>
                <p:nvPr/>
              </p:nvPicPr>
              <p:blipFill>
                <a:blip r:embed="rId667"/>
                <a:stretch>
                  <a:fillRect/>
                </a:stretch>
              </p:blipFill>
              <p:spPr>
                <a:xfrm>
                  <a:off x="4929562" y="4217432"/>
                  <a:ext cx="142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59" name="Freihand 358">
                  <a:extLst>
                    <a:ext uri="{FF2B5EF4-FFF2-40B4-BE49-F238E27FC236}">
                      <a16:creationId xmlns:a16="http://schemas.microsoft.com/office/drawing/2014/main" id="{8EF2E3A9-5DA6-438E-A24C-1A0EBCB93F05}"/>
                    </a:ext>
                  </a:extLst>
                </p14:cNvPr>
                <p14:cNvContentPartPr/>
                <p14:nvPr/>
              </p14:nvContentPartPr>
              <p14:xfrm>
                <a:off x="5111722" y="4190432"/>
                <a:ext cx="142560" cy="115920"/>
              </p14:xfrm>
            </p:contentPart>
          </mc:Choice>
          <mc:Fallback>
            <p:pic>
              <p:nvPicPr>
                <p:cNvPr id="359" name="Freihand 358">
                  <a:extLst>
                    <a:ext uri="{FF2B5EF4-FFF2-40B4-BE49-F238E27FC236}">
                      <a16:creationId xmlns:a16="http://schemas.microsoft.com/office/drawing/2014/main" id="{8EF2E3A9-5DA6-438E-A24C-1A0EBCB93F05}"/>
                    </a:ext>
                  </a:extLst>
                </p:cNvPr>
                <p:cNvPicPr/>
                <p:nvPr/>
              </p:nvPicPr>
              <p:blipFill>
                <a:blip r:embed="rId669"/>
                <a:stretch>
                  <a:fillRect/>
                </a:stretch>
              </p:blipFill>
              <p:spPr>
                <a:xfrm>
                  <a:off x="5107402" y="4186112"/>
                  <a:ext cx="151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60" name="Freihand 359">
                  <a:extLst>
                    <a:ext uri="{FF2B5EF4-FFF2-40B4-BE49-F238E27FC236}">
                      <a16:creationId xmlns:a16="http://schemas.microsoft.com/office/drawing/2014/main" id="{9513BEA4-A70B-43C3-BBCD-0A3C14014AC7}"/>
                    </a:ext>
                  </a:extLst>
                </p14:cNvPr>
                <p14:cNvContentPartPr/>
                <p14:nvPr/>
              </p14:nvContentPartPr>
              <p14:xfrm>
                <a:off x="4807882" y="5504792"/>
                <a:ext cx="46800" cy="132120"/>
              </p14:xfrm>
            </p:contentPart>
          </mc:Choice>
          <mc:Fallback>
            <p:pic>
              <p:nvPicPr>
                <p:cNvPr id="360" name="Freihand 359">
                  <a:extLst>
                    <a:ext uri="{FF2B5EF4-FFF2-40B4-BE49-F238E27FC236}">
                      <a16:creationId xmlns:a16="http://schemas.microsoft.com/office/drawing/2014/main" id="{9513BEA4-A70B-43C3-BBCD-0A3C14014AC7}"/>
                    </a:ext>
                  </a:extLst>
                </p:cNvPr>
                <p:cNvPicPr/>
                <p:nvPr/>
              </p:nvPicPr>
              <p:blipFill>
                <a:blip r:embed="rId671"/>
                <a:stretch>
                  <a:fillRect/>
                </a:stretch>
              </p:blipFill>
              <p:spPr>
                <a:xfrm>
                  <a:off x="4803562" y="5500472"/>
                  <a:ext cx="55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61" name="Freihand 360">
                  <a:extLst>
                    <a:ext uri="{FF2B5EF4-FFF2-40B4-BE49-F238E27FC236}">
                      <a16:creationId xmlns:a16="http://schemas.microsoft.com/office/drawing/2014/main" id="{EE9EBD9D-73F8-474F-B1A3-A9C8058FD966}"/>
                    </a:ext>
                  </a:extLst>
                </p14:cNvPr>
                <p14:cNvContentPartPr/>
                <p14:nvPr/>
              </p14:nvContentPartPr>
              <p14:xfrm>
                <a:off x="4775122" y="5592272"/>
                <a:ext cx="166320" cy="41400"/>
              </p14:xfrm>
            </p:contentPart>
          </mc:Choice>
          <mc:Fallback>
            <p:pic>
              <p:nvPicPr>
                <p:cNvPr id="361" name="Freihand 360">
                  <a:extLst>
                    <a:ext uri="{FF2B5EF4-FFF2-40B4-BE49-F238E27FC236}">
                      <a16:creationId xmlns:a16="http://schemas.microsoft.com/office/drawing/2014/main" id="{EE9EBD9D-73F8-474F-B1A3-A9C8058FD966}"/>
                    </a:ext>
                  </a:extLst>
                </p:cNvPr>
                <p:cNvPicPr/>
                <p:nvPr/>
              </p:nvPicPr>
              <p:blipFill>
                <a:blip r:embed="rId673"/>
                <a:stretch>
                  <a:fillRect/>
                </a:stretch>
              </p:blipFill>
              <p:spPr>
                <a:xfrm>
                  <a:off x="4770802" y="5587952"/>
                  <a:ext cx="174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62" name="Freihand 361">
                  <a:extLst>
                    <a:ext uri="{FF2B5EF4-FFF2-40B4-BE49-F238E27FC236}">
                      <a16:creationId xmlns:a16="http://schemas.microsoft.com/office/drawing/2014/main" id="{3DE21A31-A645-4852-AAC8-F3144460271D}"/>
                    </a:ext>
                  </a:extLst>
                </p14:cNvPr>
                <p14:cNvContentPartPr/>
                <p14:nvPr/>
              </p14:nvContentPartPr>
              <p14:xfrm>
                <a:off x="4735882" y="5501192"/>
                <a:ext cx="198360" cy="34200"/>
              </p14:xfrm>
            </p:contentPart>
          </mc:Choice>
          <mc:Fallback>
            <p:pic>
              <p:nvPicPr>
                <p:cNvPr id="362" name="Freihand 361">
                  <a:extLst>
                    <a:ext uri="{FF2B5EF4-FFF2-40B4-BE49-F238E27FC236}">
                      <a16:creationId xmlns:a16="http://schemas.microsoft.com/office/drawing/2014/main" id="{3DE21A31-A645-4852-AAC8-F3144460271D}"/>
                    </a:ext>
                  </a:extLst>
                </p:cNvPr>
                <p:cNvPicPr/>
                <p:nvPr/>
              </p:nvPicPr>
              <p:blipFill>
                <a:blip r:embed="rId675"/>
                <a:stretch>
                  <a:fillRect/>
                </a:stretch>
              </p:blipFill>
              <p:spPr>
                <a:xfrm>
                  <a:off x="4731562" y="5496872"/>
                  <a:ext cx="2070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63" name="Freihand 362">
                  <a:extLst>
                    <a:ext uri="{FF2B5EF4-FFF2-40B4-BE49-F238E27FC236}">
                      <a16:creationId xmlns:a16="http://schemas.microsoft.com/office/drawing/2014/main" id="{86E9154C-8E92-4D43-BFA1-B0B12A6EC59F}"/>
                    </a:ext>
                  </a:extLst>
                </p14:cNvPr>
                <p14:cNvContentPartPr/>
                <p14:nvPr/>
              </p14:nvContentPartPr>
              <p14:xfrm>
                <a:off x="4974922" y="5492192"/>
                <a:ext cx="112320" cy="128520"/>
              </p14:xfrm>
            </p:contentPart>
          </mc:Choice>
          <mc:Fallback>
            <p:pic>
              <p:nvPicPr>
                <p:cNvPr id="363" name="Freihand 362">
                  <a:extLst>
                    <a:ext uri="{FF2B5EF4-FFF2-40B4-BE49-F238E27FC236}">
                      <a16:creationId xmlns:a16="http://schemas.microsoft.com/office/drawing/2014/main" id="{86E9154C-8E92-4D43-BFA1-B0B12A6EC59F}"/>
                    </a:ext>
                  </a:extLst>
                </p:cNvPr>
                <p:cNvPicPr/>
                <p:nvPr/>
              </p:nvPicPr>
              <p:blipFill>
                <a:blip r:embed="rId677"/>
                <a:stretch>
                  <a:fillRect/>
                </a:stretch>
              </p:blipFill>
              <p:spPr>
                <a:xfrm>
                  <a:off x="4970602" y="5487872"/>
                  <a:ext cx="120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64" name="Freihand 363">
                  <a:extLst>
                    <a:ext uri="{FF2B5EF4-FFF2-40B4-BE49-F238E27FC236}">
                      <a16:creationId xmlns:a16="http://schemas.microsoft.com/office/drawing/2014/main" id="{41C14ADB-4879-4771-830B-A6AC5A59F10B}"/>
                    </a:ext>
                  </a:extLst>
                </p14:cNvPr>
                <p14:cNvContentPartPr/>
                <p14:nvPr/>
              </p14:nvContentPartPr>
              <p14:xfrm>
                <a:off x="5138362" y="5424512"/>
                <a:ext cx="77400" cy="198360"/>
              </p14:xfrm>
            </p:contentPart>
          </mc:Choice>
          <mc:Fallback>
            <p:pic>
              <p:nvPicPr>
                <p:cNvPr id="364" name="Freihand 363">
                  <a:extLst>
                    <a:ext uri="{FF2B5EF4-FFF2-40B4-BE49-F238E27FC236}">
                      <a16:creationId xmlns:a16="http://schemas.microsoft.com/office/drawing/2014/main" id="{41C14ADB-4879-4771-830B-A6AC5A59F10B}"/>
                    </a:ext>
                  </a:extLst>
                </p:cNvPr>
                <p:cNvPicPr/>
                <p:nvPr/>
              </p:nvPicPr>
              <p:blipFill>
                <a:blip r:embed="rId679"/>
                <a:stretch>
                  <a:fillRect/>
                </a:stretch>
              </p:blipFill>
              <p:spPr>
                <a:xfrm>
                  <a:off x="5134042" y="5420192"/>
                  <a:ext cx="860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65" name="Freihand 364">
                  <a:extLst>
                    <a:ext uri="{FF2B5EF4-FFF2-40B4-BE49-F238E27FC236}">
                      <a16:creationId xmlns:a16="http://schemas.microsoft.com/office/drawing/2014/main" id="{BB76F064-D7BD-4E68-8E55-5E21AE901B92}"/>
                    </a:ext>
                  </a:extLst>
                </p14:cNvPr>
                <p14:cNvContentPartPr/>
                <p14:nvPr/>
              </p14:nvContentPartPr>
              <p14:xfrm>
                <a:off x="5251402" y="5463032"/>
                <a:ext cx="118440" cy="142920"/>
              </p14:xfrm>
            </p:contentPart>
          </mc:Choice>
          <mc:Fallback>
            <p:pic>
              <p:nvPicPr>
                <p:cNvPr id="365" name="Freihand 364">
                  <a:extLst>
                    <a:ext uri="{FF2B5EF4-FFF2-40B4-BE49-F238E27FC236}">
                      <a16:creationId xmlns:a16="http://schemas.microsoft.com/office/drawing/2014/main" id="{BB76F064-D7BD-4E68-8E55-5E21AE901B92}"/>
                    </a:ext>
                  </a:extLst>
                </p:cNvPr>
                <p:cNvPicPr/>
                <p:nvPr/>
              </p:nvPicPr>
              <p:blipFill>
                <a:blip r:embed="rId681"/>
                <a:stretch>
                  <a:fillRect/>
                </a:stretch>
              </p:blipFill>
              <p:spPr>
                <a:xfrm>
                  <a:off x="5247082" y="5458712"/>
                  <a:ext cx="127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66" name="Freihand 365">
                  <a:extLst>
                    <a:ext uri="{FF2B5EF4-FFF2-40B4-BE49-F238E27FC236}">
                      <a16:creationId xmlns:a16="http://schemas.microsoft.com/office/drawing/2014/main" id="{FFF5ED57-AC5C-4294-A5DB-53DAFF3ED8CB}"/>
                    </a:ext>
                  </a:extLst>
                </p14:cNvPr>
                <p14:cNvContentPartPr/>
                <p14:nvPr/>
              </p14:nvContentPartPr>
              <p14:xfrm>
                <a:off x="5437882" y="5526392"/>
                <a:ext cx="120600" cy="7560"/>
              </p14:xfrm>
            </p:contentPart>
          </mc:Choice>
          <mc:Fallback>
            <p:pic>
              <p:nvPicPr>
                <p:cNvPr id="366" name="Freihand 365">
                  <a:extLst>
                    <a:ext uri="{FF2B5EF4-FFF2-40B4-BE49-F238E27FC236}">
                      <a16:creationId xmlns:a16="http://schemas.microsoft.com/office/drawing/2014/main" id="{FFF5ED57-AC5C-4294-A5DB-53DAFF3ED8CB}"/>
                    </a:ext>
                  </a:extLst>
                </p:cNvPr>
                <p:cNvPicPr/>
                <p:nvPr/>
              </p:nvPicPr>
              <p:blipFill>
                <a:blip r:embed="rId683"/>
                <a:stretch>
                  <a:fillRect/>
                </a:stretch>
              </p:blipFill>
              <p:spPr>
                <a:xfrm>
                  <a:off x="5433562" y="5522072"/>
                  <a:ext cx="129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67" name="Freihand 366">
                  <a:extLst>
                    <a:ext uri="{FF2B5EF4-FFF2-40B4-BE49-F238E27FC236}">
                      <a16:creationId xmlns:a16="http://schemas.microsoft.com/office/drawing/2014/main" id="{4B45228F-F7D5-4290-952F-41150773181C}"/>
                    </a:ext>
                  </a:extLst>
                </p14:cNvPr>
                <p14:cNvContentPartPr/>
                <p14:nvPr/>
              </p14:nvContentPartPr>
              <p14:xfrm>
                <a:off x="5446162" y="5553752"/>
                <a:ext cx="168120" cy="24840"/>
              </p14:xfrm>
            </p:contentPart>
          </mc:Choice>
          <mc:Fallback>
            <p:pic>
              <p:nvPicPr>
                <p:cNvPr id="367" name="Freihand 366">
                  <a:extLst>
                    <a:ext uri="{FF2B5EF4-FFF2-40B4-BE49-F238E27FC236}">
                      <a16:creationId xmlns:a16="http://schemas.microsoft.com/office/drawing/2014/main" id="{4B45228F-F7D5-4290-952F-41150773181C}"/>
                    </a:ext>
                  </a:extLst>
                </p:cNvPr>
                <p:cNvPicPr/>
                <p:nvPr/>
              </p:nvPicPr>
              <p:blipFill>
                <a:blip r:embed="rId685"/>
                <a:stretch>
                  <a:fillRect/>
                </a:stretch>
              </p:blipFill>
              <p:spPr>
                <a:xfrm>
                  <a:off x="5441842" y="5549432"/>
                  <a:ext cx="176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68" name="Freihand 367">
                  <a:extLst>
                    <a:ext uri="{FF2B5EF4-FFF2-40B4-BE49-F238E27FC236}">
                      <a16:creationId xmlns:a16="http://schemas.microsoft.com/office/drawing/2014/main" id="{BA81C44D-BA08-4F16-B125-86D03ACE5087}"/>
                    </a:ext>
                  </a:extLst>
                </p14:cNvPr>
                <p14:cNvContentPartPr/>
                <p14:nvPr/>
              </p14:nvContentPartPr>
              <p14:xfrm>
                <a:off x="5638402" y="5485352"/>
                <a:ext cx="92880" cy="85680"/>
              </p14:xfrm>
            </p:contentPart>
          </mc:Choice>
          <mc:Fallback>
            <p:pic>
              <p:nvPicPr>
                <p:cNvPr id="368" name="Freihand 367">
                  <a:extLst>
                    <a:ext uri="{FF2B5EF4-FFF2-40B4-BE49-F238E27FC236}">
                      <a16:creationId xmlns:a16="http://schemas.microsoft.com/office/drawing/2014/main" id="{BA81C44D-BA08-4F16-B125-86D03ACE5087}"/>
                    </a:ext>
                  </a:extLst>
                </p:cNvPr>
                <p:cNvPicPr/>
                <p:nvPr/>
              </p:nvPicPr>
              <p:blipFill>
                <a:blip r:embed="rId687"/>
                <a:stretch>
                  <a:fillRect/>
                </a:stretch>
              </p:blipFill>
              <p:spPr>
                <a:xfrm>
                  <a:off x="5634082" y="5481032"/>
                  <a:ext cx="101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69" name="Freihand 368">
                  <a:extLst>
                    <a:ext uri="{FF2B5EF4-FFF2-40B4-BE49-F238E27FC236}">
                      <a16:creationId xmlns:a16="http://schemas.microsoft.com/office/drawing/2014/main" id="{EC42D074-14BE-4E65-B402-B4B1032DDF21}"/>
                    </a:ext>
                  </a:extLst>
                </p14:cNvPr>
                <p14:cNvContentPartPr/>
                <p14:nvPr/>
              </p14:nvContentPartPr>
              <p14:xfrm>
                <a:off x="5753962" y="5500112"/>
                <a:ext cx="86040" cy="56880"/>
              </p14:xfrm>
            </p:contentPart>
          </mc:Choice>
          <mc:Fallback>
            <p:pic>
              <p:nvPicPr>
                <p:cNvPr id="369" name="Freihand 368">
                  <a:extLst>
                    <a:ext uri="{FF2B5EF4-FFF2-40B4-BE49-F238E27FC236}">
                      <a16:creationId xmlns:a16="http://schemas.microsoft.com/office/drawing/2014/main" id="{EC42D074-14BE-4E65-B402-B4B1032DDF21}"/>
                    </a:ext>
                  </a:extLst>
                </p:cNvPr>
                <p:cNvPicPr/>
                <p:nvPr/>
              </p:nvPicPr>
              <p:blipFill>
                <a:blip r:embed="rId689"/>
                <a:stretch>
                  <a:fillRect/>
                </a:stretch>
              </p:blipFill>
              <p:spPr>
                <a:xfrm>
                  <a:off x="5749642" y="5495792"/>
                  <a:ext cx="94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70" name="Freihand 369">
                  <a:extLst>
                    <a:ext uri="{FF2B5EF4-FFF2-40B4-BE49-F238E27FC236}">
                      <a16:creationId xmlns:a16="http://schemas.microsoft.com/office/drawing/2014/main" id="{16E0DC4D-2BFD-45DC-BE88-532DBCB119A8}"/>
                    </a:ext>
                  </a:extLst>
                </p14:cNvPr>
                <p14:cNvContentPartPr/>
                <p14:nvPr/>
              </p14:nvContentPartPr>
              <p14:xfrm>
                <a:off x="5879602" y="5494352"/>
                <a:ext cx="82080" cy="51480"/>
              </p14:xfrm>
            </p:contentPart>
          </mc:Choice>
          <mc:Fallback>
            <p:pic>
              <p:nvPicPr>
                <p:cNvPr id="370" name="Freihand 369">
                  <a:extLst>
                    <a:ext uri="{FF2B5EF4-FFF2-40B4-BE49-F238E27FC236}">
                      <a16:creationId xmlns:a16="http://schemas.microsoft.com/office/drawing/2014/main" id="{16E0DC4D-2BFD-45DC-BE88-532DBCB119A8}"/>
                    </a:ext>
                  </a:extLst>
                </p:cNvPr>
                <p:cNvPicPr/>
                <p:nvPr/>
              </p:nvPicPr>
              <p:blipFill>
                <a:blip r:embed="rId691"/>
                <a:stretch>
                  <a:fillRect/>
                </a:stretch>
              </p:blipFill>
              <p:spPr>
                <a:xfrm>
                  <a:off x="5875282" y="5490032"/>
                  <a:ext cx="907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71" name="Freihand 370">
                  <a:extLst>
                    <a:ext uri="{FF2B5EF4-FFF2-40B4-BE49-F238E27FC236}">
                      <a16:creationId xmlns:a16="http://schemas.microsoft.com/office/drawing/2014/main" id="{2DA205A0-35E0-4EE0-A955-AE45BE862690}"/>
                    </a:ext>
                  </a:extLst>
                </p14:cNvPr>
                <p14:cNvContentPartPr/>
                <p14:nvPr/>
              </p14:nvContentPartPr>
              <p14:xfrm>
                <a:off x="5831722" y="5418752"/>
                <a:ext cx="91440" cy="272880"/>
              </p14:xfrm>
            </p:contentPart>
          </mc:Choice>
          <mc:Fallback>
            <p:pic>
              <p:nvPicPr>
                <p:cNvPr id="371" name="Freihand 370">
                  <a:extLst>
                    <a:ext uri="{FF2B5EF4-FFF2-40B4-BE49-F238E27FC236}">
                      <a16:creationId xmlns:a16="http://schemas.microsoft.com/office/drawing/2014/main" id="{2DA205A0-35E0-4EE0-A955-AE45BE862690}"/>
                    </a:ext>
                  </a:extLst>
                </p:cNvPr>
                <p:cNvPicPr/>
                <p:nvPr/>
              </p:nvPicPr>
              <p:blipFill>
                <a:blip r:embed="rId693"/>
                <a:stretch>
                  <a:fillRect/>
                </a:stretch>
              </p:blipFill>
              <p:spPr>
                <a:xfrm>
                  <a:off x="5827402" y="5414432"/>
                  <a:ext cx="1000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73" name="Freihand 372">
                  <a:extLst>
                    <a:ext uri="{FF2B5EF4-FFF2-40B4-BE49-F238E27FC236}">
                      <a16:creationId xmlns:a16="http://schemas.microsoft.com/office/drawing/2014/main" id="{843D58A6-2639-446D-AFEB-506FB8634313}"/>
                    </a:ext>
                  </a:extLst>
                </p14:cNvPr>
                <p14:cNvContentPartPr/>
                <p14:nvPr/>
              </p14:nvContentPartPr>
              <p14:xfrm>
                <a:off x="3262042" y="4188632"/>
                <a:ext cx="1579680" cy="1040760"/>
              </p14:xfrm>
            </p:contentPart>
          </mc:Choice>
          <mc:Fallback>
            <p:pic>
              <p:nvPicPr>
                <p:cNvPr id="373" name="Freihand 372">
                  <a:extLst>
                    <a:ext uri="{FF2B5EF4-FFF2-40B4-BE49-F238E27FC236}">
                      <a16:creationId xmlns:a16="http://schemas.microsoft.com/office/drawing/2014/main" id="{843D58A6-2639-446D-AFEB-506FB8634313}"/>
                    </a:ext>
                  </a:extLst>
                </p:cNvPr>
                <p:cNvPicPr/>
                <p:nvPr/>
              </p:nvPicPr>
              <p:blipFill>
                <a:blip r:embed="rId695"/>
                <a:stretch>
                  <a:fillRect/>
                </a:stretch>
              </p:blipFill>
              <p:spPr>
                <a:xfrm>
                  <a:off x="3257722" y="4184312"/>
                  <a:ext cx="1588320" cy="10494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74" name="Freihand 373">
                  <a:extLst>
                    <a:ext uri="{FF2B5EF4-FFF2-40B4-BE49-F238E27FC236}">
                      <a16:creationId xmlns:a16="http://schemas.microsoft.com/office/drawing/2014/main" id="{2F3A58F7-3281-426F-9A71-8943E9B4A837}"/>
                    </a:ext>
                  </a:extLst>
                </p14:cNvPr>
                <p14:cNvContentPartPr/>
                <p14:nvPr/>
              </p14:nvContentPartPr>
              <p14:xfrm>
                <a:off x="5061682" y="5124272"/>
                <a:ext cx="19080" cy="139320"/>
              </p14:xfrm>
            </p:contentPart>
          </mc:Choice>
          <mc:Fallback>
            <p:pic>
              <p:nvPicPr>
                <p:cNvPr id="374" name="Freihand 373">
                  <a:extLst>
                    <a:ext uri="{FF2B5EF4-FFF2-40B4-BE49-F238E27FC236}">
                      <a16:creationId xmlns:a16="http://schemas.microsoft.com/office/drawing/2014/main" id="{2F3A58F7-3281-426F-9A71-8943E9B4A837}"/>
                    </a:ext>
                  </a:extLst>
                </p:cNvPr>
                <p:cNvPicPr/>
                <p:nvPr/>
              </p:nvPicPr>
              <p:blipFill>
                <a:blip r:embed="rId697"/>
                <a:stretch>
                  <a:fillRect/>
                </a:stretch>
              </p:blipFill>
              <p:spPr>
                <a:xfrm>
                  <a:off x="5057362" y="5119952"/>
                  <a:ext cx="27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75" name="Freihand 374">
                  <a:extLst>
                    <a:ext uri="{FF2B5EF4-FFF2-40B4-BE49-F238E27FC236}">
                      <a16:creationId xmlns:a16="http://schemas.microsoft.com/office/drawing/2014/main" id="{A2A820B4-D96B-4C23-A423-901F8768BCCC}"/>
                    </a:ext>
                  </a:extLst>
                </p14:cNvPr>
                <p14:cNvContentPartPr/>
                <p14:nvPr/>
              </p14:nvContentPartPr>
              <p14:xfrm>
                <a:off x="5137642" y="5126432"/>
                <a:ext cx="93960" cy="108720"/>
              </p14:xfrm>
            </p:contentPart>
          </mc:Choice>
          <mc:Fallback>
            <p:pic>
              <p:nvPicPr>
                <p:cNvPr id="375" name="Freihand 374">
                  <a:extLst>
                    <a:ext uri="{FF2B5EF4-FFF2-40B4-BE49-F238E27FC236}">
                      <a16:creationId xmlns:a16="http://schemas.microsoft.com/office/drawing/2014/main" id="{A2A820B4-D96B-4C23-A423-901F8768BCCC}"/>
                    </a:ext>
                  </a:extLst>
                </p:cNvPr>
                <p:cNvPicPr/>
                <p:nvPr/>
              </p:nvPicPr>
              <p:blipFill>
                <a:blip r:embed="rId699"/>
                <a:stretch>
                  <a:fillRect/>
                </a:stretch>
              </p:blipFill>
              <p:spPr>
                <a:xfrm>
                  <a:off x="5133322" y="5122112"/>
                  <a:ext cx="102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76" name="Freihand 375">
                  <a:extLst>
                    <a:ext uri="{FF2B5EF4-FFF2-40B4-BE49-F238E27FC236}">
                      <a16:creationId xmlns:a16="http://schemas.microsoft.com/office/drawing/2014/main" id="{EE15FAD5-E168-4108-8239-EA1FC424CBC4}"/>
                    </a:ext>
                  </a:extLst>
                </p14:cNvPr>
                <p14:cNvContentPartPr/>
                <p14:nvPr/>
              </p14:nvContentPartPr>
              <p14:xfrm>
                <a:off x="5281642" y="5100512"/>
                <a:ext cx="82800" cy="108720"/>
              </p14:xfrm>
            </p:contentPart>
          </mc:Choice>
          <mc:Fallback>
            <p:pic>
              <p:nvPicPr>
                <p:cNvPr id="376" name="Freihand 375">
                  <a:extLst>
                    <a:ext uri="{FF2B5EF4-FFF2-40B4-BE49-F238E27FC236}">
                      <a16:creationId xmlns:a16="http://schemas.microsoft.com/office/drawing/2014/main" id="{EE15FAD5-E168-4108-8239-EA1FC424CBC4}"/>
                    </a:ext>
                  </a:extLst>
                </p:cNvPr>
                <p:cNvPicPr/>
                <p:nvPr/>
              </p:nvPicPr>
              <p:blipFill>
                <a:blip r:embed="rId701"/>
                <a:stretch>
                  <a:fillRect/>
                </a:stretch>
              </p:blipFill>
              <p:spPr>
                <a:xfrm>
                  <a:off x="5277322" y="5096192"/>
                  <a:ext cx="91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77" name="Freihand 376">
                  <a:extLst>
                    <a:ext uri="{FF2B5EF4-FFF2-40B4-BE49-F238E27FC236}">
                      <a16:creationId xmlns:a16="http://schemas.microsoft.com/office/drawing/2014/main" id="{2DB6FA3B-45A7-451B-B119-ACD0D0195523}"/>
                    </a:ext>
                  </a:extLst>
                </p14:cNvPr>
                <p14:cNvContentPartPr/>
                <p14:nvPr/>
              </p14:nvContentPartPr>
              <p14:xfrm>
                <a:off x="5440762" y="5076752"/>
                <a:ext cx="146160" cy="138240"/>
              </p14:xfrm>
            </p:contentPart>
          </mc:Choice>
          <mc:Fallback>
            <p:pic>
              <p:nvPicPr>
                <p:cNvPr id="377" name="Freihand 376">
                  <a:extLst>
                    <a:ext uri="{FF2B5EF4-FFF2-40B4-BE49-F238E27FC236}">
                      <a16:creationId xmlns:a16="http://schemas.microsoft.com/office/drawing/2014/main" id="{2DB6FA3B-45A7-451B-B119-ACD0D0195523}"/>
                    </a:ext>
                  </a:extLst>
                </p:cNvPr>
                <p:cNvPicPr/>
                <p:nvPr/>
              </p:nvPicPr>
              <p:blipFill>
                <a:blip r:embed="rId703"/>
                <a:stretch>
                  <a:fillRect/>
                </a:stretch>
              </p:blipFill>
              <p:spPr>
                <a:xfrm>
                  <a:off x="5436442" y="5072432"/>
                  <a:ext cx="1548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79" name="Freihand 378">
                  <a:extLst>
                    <a:ext uri="{FF2B5EF4-FFF2-40B4-BE49-F238E27FC236}">
                      <a16:creationId xmlns:a16="http://schemas.microsoft.com/office/drawing/2014/main" id="{DEC799A3-3807-4282-9523-ECAE18297AB4}"/>
                    </a:ext>
                  </a:extLst>
                </p14:cNvPr>
                <p14:cNvContentPartPr/>
                <p14:nvPr/>
              </p14:nvContentPartPr>
              <p14:xfrm>
                <a:off x="5647402" y="5114552"/>
                <a:ext cx="114120" cy="15840"/>
              </p14:xfrm>
            </p:contentPart>
          </mc:Choice>
          <mc:Fallback>
            <p:pic>
              <p:nvPicPr>
                <p:cNvPr id="379" name="Freihand 378">
                  <a:extLst>
                    <a:ext uri="{FF2B5EF4-FFF2-40B4-BE49-F238E27FC236}">
                      <a16:creationId xmlns:a16="http://schemas.microsoft.com/office/drawing/2014/main" id="{DEC799A3-3807-4282-9523-ECAE18297AB4}"/>
                    </a:ext>
                  </a:extLst>
                </p:cNvPr>
                <p:cNvPicPr/>
                <p:nvPr/>
              </p:nvPicPr>
              <p:blipFill>
                <a:blip r:embed="rId705"/>
                <a:stretch>
                  <a:fillRect/>
                </a:stretch>
              </p:blipFill>
              <p:spPr>
                <a:xfrm>
                  <a:off x="5643082" y="5110232"/>
                  <a:ext cx="122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80" name="Freihand 379">
                  <a:extLst>
                    <a:ext uri="{FF2B5EF4-FFF2-40B4-BE49-F238E27FC236}">
                      <a16:creationId xmlns:a16="http://schemas.microsoft.com/office/drawing/2014/main" id="{A19B24D2-3575-466C-8839-D58E4F5B11B9}"/>
                    </a:ext>
                  </a:extLst>
                </p14:cNvPr>
                <p14:cNvContentPartPr/>
                <p14:nvPr/>
              </p14:nvContentPartPr>
              <p14:xfrm>
                <a:off x="5656762" y="5146592"/>
                <a:ext cx="127080" cy="13320"/>
              </p14:xfrm>
            </p:contentPart>
          </mc:Choice>
          <mc:Fallback>
            <p:pic>
              <p:nvPicPr>
                <p:cNvPr id="380" name="Freihand 379">
                  <a:extLst>
                    <a:ext uri="{FF2B5EF4-FFF2-40B4-BE49-F238E27FC236}">
                      <a16:creationId xmlns:a16="http://schemas.microsoft.com/office/drawing/2014/main" id="{A19B24D2-3575-466C-8839-D58E4F5B11B9}"/>
                    </a:ext>
                  </a:extLst>
                </p:cNvPr>
                <p:cNvPicPr/>
                <p:nvPr/>
              </p:nvPicPr>
              <p:blipFill>
                <a:blip r:embed="rId707"/>
                <a:stretch>
                  <a:fillRect/>
                </a:stretch>
              </p:blipFill>
              <p:spPr>
                <a:xfrm>
                  <a:off x="5652442" y="5142272"/>
                  <a:ext cx="1357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81" name="Freihand 380">
                  <a:extLst>
                    <a:ext uri="{FF2B5EF4-FFF2-40B4-BE49-F238E27FC236}">
                      <a16:creationId xmlns:a16="http://schemas.microsoft.com/office/drawing/2014/main" id="{DF243828-A1B4-4326-8400-1989279DCB1B}"/>
                    </a:ext>
                  </a:extLst>
                </p14:cNvPr>
                <p14:cNvContentPartPr/>
                <p14:nvPr/>
              </p14:nvContentPartPr>
              <p14:xfrm>
                <a:off x="5836402" y="5064872"/>
                <a:ext cx="62640" cy="62280"/>
              </p14:xfrm>
            </p:contentPart>
          </mc:Choice>
          <mc:Fallback>
            <p:pic>
              <p:nvPicPr>
                <p:cNvPr id="381" name="Freihand 380">
                  <a:extLst>
                    <a:ext uri="{FF2B5EF4-FFF2-40B4-BE49-F238E27FC236}">
                      <a16:creationId xmlns:a16="http://schemas.microsoft.com/office/drawing/2014/main" id="{DF243828-A1B4-4326-8400-1989279DCB1B}"/>
                    </a:ext>
                  </a:extLst>
                </p:cNvPr>
                <p:cNvPicPr/>
                <p:nvPr/>
              </p:nvPicPr>
              <p:blipFill>
                <a:blip r:embed="rId709"/>
                <a:stretch>
                  <a:fillRect/>
                </a:stretch>
              </p:blipFill>
              <p:spPr>
                <a:xfrm>
                  <a:off x="5832082" y="5060552"/>
                  <a:ext cx="71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82" name="Freihand 381">
                  <a:extLst>
                    <a:ext uri="{FF2B5EF4-FFF2-40B4-BE49-F238E27FC236}">
                      <a16:creationId xmlns:a16="http://schemas.microsoft.com/office/drawing/2014/main" id="{3AFAF2C1-AF96-462C-A1A6-E669F5B128CF}"/>
                    </a:ext>
                  </a:extLst>
                </p14:cNvPr>
                <p14:cNvContentPartPr/>
                <p14:nvPr/>
              </p14:nvContentPartPr>
              <p14:xfrm>
                <a:off x="5876722" y="5097992"/>
                <a:ext cx="73080" cy="60840"/>
              </p14:xfrm>
            </p:contentPart>
          </mc:Choice>
          <mc:Fallback>
            <p:pic>
              <p:nvPicPr>
                <p:cNvPr id="382" name="Freihand 381">
                  <a:extLst>
                    <a:ext uri="{FF2B5EF4-FFF2-40B4-BE49-F238E27FC236}">
                      <a16:creationId xmlns:a16="http://schemas.microsoft.com/office/drawing/2014/main" id="{3AFAF2C1-AF96-462C-A1A6-E669F5B128CF}"/>
                    </a:ext>
                  </a:extLst>
                </p:cNvPr>
                <p:cNvPicPr/>
                <p:nvPr/>
              </p:nvPicPr>
              <p:blipFill>
                <a:blip r:embed="rId711"/>
                <a:stretch>
                  <a:fillRect/>
                </a:stretch>
              </p:blipFill>
              <p:spPr>
                <a:xfrm>
                  <a:off x="5872402" y="5093672"/>
                  <a:ext cx="81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83" name="Freihand 382">
                  <a:extLst>
                    <a:ext uri="{FF2B5EF4-FFF2-40B4-BE49-F238E27FC236}">
                      <a16:creationId xmlns:a16="http://schemas.microsoft.com/office/drawing/2014/main" id="{F7231D7F-783F-4D3F-BB5A-479FE320FE82}"/>
                    </a:ext>
                  </a:extLst>
                </p14:cNvPr>
                <p14:cNvContentPartPr/>
                <p14:nvPr/>
              </p14:nvContentPartPr>
              <p14:xfrm>
                <a:off x="5962042" y="5049752"/>
                <a:ext cx="76320" cy="88920"/>
              </p14:xfrm>
            </p:contentPart>
          </mc:Choice>
          <mc:Fallback>
            <p:pic>
              <p:nvPicPr>
                <p:cNvPr id="383" name="Freihand 382">
                  <a:extLst>
                    <a:ext uri="{FF2B5EF4-FFF2-40B4-BE49-F238E27FC236}">
                      <a16:creationId xmlns:a16="http://schemas.microsoft.com/office/drawing/2014/main" id="{F7231D7F-783F-4D3F-BB5A-479FE320FE82}"/>
                    </a:ext>
                  </a:extLst>
                </p:cNvPr>
                <p:cNvPicPr/>
                <p:nvPr/>
              </p:nvPicPr>
              <p:blipFill>
                <a:blip r:embed="rId713"/>
                <a:stretch>
                  <a:fillRect/>
                </a:stretch>
              </p:blipFill>
              <p:spPr>
                <a:xfrm>
                  <a:off x="5957722" y="5045432"/>
                  <a:ext cx="849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84" name="Freihand 383">
                  <a:extLst>
                    <a:ext uri="{FF2B5EF4-FFF2-40B4-BE49-F238E27FC236}">
                      <a16:creationId xmlns:a16="http://schemas.microsoft.com/office/drawing/2014/main" id="{5FC5F553-6ABE-4C5C-A411-99AAB5BE81DB}"/>
                    </a:ext>
                  </a:extLst>
                </p14:cNvPr>
                <p14:cNvContentPartPr/>
                <p14:nvPr/>
              </p14:nvContentPartPr>
              <p14:xfrm>
                <a:off x="6055282" y="4984592"/>
                <a:ext cx="127080" cy="237240"/>
              </p14:xfrm>
            </p:contentPart>
          </mc:Choice>
          <mc:Fallback>
            <p:pic>
              <p:nvPicPr>
                <p:cNvPr id="384" name="Freihand 383">
                  <a:extLst>
                    <a:ext uri="{FF2B5EF4-FFF2-40B4-BE49-F238E27FC236}">
                      <a16:creationId xmlns:a16="http://schemas.microsoft.com/office/drawing/2014/main" id="{5FC5F553-6ABE-4C5C-A411-99AAB5BE81DB}"/>
                    </a:ext>
                  </a:extLst>
                </p:cNvPr>
                <p:cNvPicPr/>
                <p:nvPr/>
              </p:nvPicPr>
              <p:blipFill>
                <a:blip r:embed="rId715"/>
                <a:stretch>
                  <a:fillRect/>
                </a:stretch>
              </p:blipFill>
              <p:spPr>
                <a:xfrm>
                  <a:off x="6050962" y="4980272"/>
                  <a:ext cx="1357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86" name="Freihand 385">
                  <a:extLst>
                    <a:ext uri="{FF2B5EF4-FFF2-40B4-BE49-F238E27FC236}">
                      <a16:creationId xmlns:a16="http://schemas.microsoft.com/office/drawing/2014/main" id="{EB168333-D18A-454D-8334-9AF66DF11B7B}"/>
                    </a:ext>
                  </a:extLst>
                </p14:cNvPr>
                <p14:cNvContentPartPr/>
                <p14:nvPr/>
              </p14:nvContentPartPr>
              <p14:xfrm>
                <a:off x="4054042" y="4782632"/>
                <a:ext cx="40680" cy="271800"/>
              </p14:xfrm>
            </p:contentPart>
          </mc:Choice>
          <mc:Fallback>
            <p:pic>
              <p:nvPicPr>
                <p:cNvPr id="386" name="Freihand 385">
                  <a:extLst>
                    <a:ext uri="{FF2B5EF4-FFF2-40B4-BE49-F238E27FC236}">
                      <a16:creationId xmlns:a16="http://schemas.microsoft.com/office/drawing/2014/main" id="{EB168333-D18A-454D-8334-9AF66DF11B7B}"/>
                    </a:ext>
                  </a:extLst>
                </p:cNvPr>
                <p:cNvPicPr/>
                <p:nvPr/>
              </p:nvPicPr>
              <p:blipFill>
                <a:blip r:embed="rId717"/>
                <a:stretch>
                  <a:fillRect/>
                </a:stretch>
              </p:blipFill>
              <p:spPr>
                <a:xfrm>
                  <a:off x="4049722" y="4778312"/>
                  <a:ext cx="493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87" name="Freihand 386">
                  <a:extLst>
                    <a:ext uri="{FF2B5EF4-FFF2-40B4-BE49-F238E27FC236}">
                      <a16:creationId xmlns:a16="http://schemas.microsoft.com/office/drawing/2014/main" id="{709EA4A4-072A-46DF-ADEB-C9D54CCA55A1}"/>
                    </a:ext>
                  </a:extLst>
                </p14:cNvPr>
                <p14:cNvContentPartPr/>
                <p14:nvPr/>
              </p14:nvContentPartPr>
              <p14:xfrm>
                <a:off x="4129282" y="5343152"/>
                <a:ext cx="9360" cy="141840"/>
              </p14:xfrm>
            </p:contentPart>
          </mc:Choice>
          <mc:Fallback>
            <p:pic>
              <p:nvPicPr>
                <p:cNvPr id="387" name="Freihand 386">
                  <a:extLst>
                    <a:ext uri="{FF2B5EF4-FFF2-40B4-BE49-F238E27FC236}">
                      <a16:creationId xmlns:a16="http://schemas.microsoft.com/office/drawing/2014/main" id="{709EA4A4-072A-46DF-ADEB-C9D54CCA55A1}"/>
                    </a:ext>
                  </a:extLst>
                </p:cNvPr>
                <p:cNvPicPr/>
                <p:nvPr/>
              </p:nvPicPr>
              <p:blipFill>
                <a:blip r:embed="rId719"/>
                <a:stretch>
                  <a:fillRect/>
                </a:stretch>
              </p:blipFill>
              <p:spPr>
                <a:xfrm>
                  <a:off x="4124962" y="5338832"/>
                  <a:ext cx="18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88" name="Freihand 387">
                  <a:extLst>
                    <a:ext uri="{FF2B5EF4-FFF2-40B4-BE49-F238E27FC236}">
                      <a16:creationId xmlns:a16="http://schemas.microsoft.com/office/drawing/2014/main" id="{16B25655-BFCD-4570-BDF4-CCEBF7F176D1}"/>
                    </a:ext>
                  </a:extLst>
                </p14:cNvPr>
                <p14:cNvContentPartPr/>
                <p14:nvPr/>
              </p14:nvContentPartPr>
              <p14:xfrm>
                <a:off x="4179322" y="5692352"/>
                <a:ext cx="4680" cy="107640"/>
              </p14:xfrm>
            </p:contentPart>
          </mc:Choice>
          <mc:Fallback>
            <p:pic>
              <p:nvPicPr>
                <p:cNvPr id="388" name="Freihand 387">
                  <a:extLst>
                    <a:ext uri="{FF2B5EF4-FFF2-40B4-BE49-F238E27FC236}">
                      <a16:creationId xmlns:a16="http://schemas.microsoft.com/office/drawing/2014/main" id="{16B25655-BFCD-4570-BDF4-CCEBF7F176D1}"/>
                    </a:ext>
                  </a:extLst>
                </p:cNvPr>
                <p:cNvPicPr/>
                <p:nvPr/>
              </p:nvPicPr>
              <p:blipFill>
                <a:blip r:embed="rId721"/>
                <a:stretch>
                  <a:fillRect/>
                </a:stretch>
              </p:blipFill>
              <p:spPr>
                <a:xfrm>
                  <a:off x="4175002" y="5688032"/>
                  <a:ext cx="133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89" name="Freihand 388">
                  <a:extLst>
                    <a:ext uri="{FF2B5EF4-FFF2-40B4-BE49-F238E27FC236}">
                      <a16:creationId xmlns:a16="http://schemas.microsoft.com/office/drawing/2014/main" id="{E41E9C2E-FCE3-46B7-AB33-92B4C8508310}"/>
                    </a:ext>
                  </a:extLst>
                </p14:cNvPr>
                <p14:cNvContentPartPr/>
                <p14:nvPr/>
              </p14:nvContentPartPr>
              <p14:xfrm>
                <a:off x="2621962" y="4791632"/>
                <a:ext cx="266400" cy="29880"/>
              </p14:xfrm>
            </p:contentPart>
          </mc:Choice>
          <mc:Fallback>
            <p:pic>
              <p:nvPicPr>
                <p:cNvPr id="389" name="Freihand 388">
                  <a:extLst>
                    <a:ext uri="{FF2B5EF4-FFF2-40B4-BE49-F238E27FC236}">
                      <a16:creationId xmlns:a16="http://schemas.microsoft.com/office/drawing/2014/main" id="{E41E9C2E-FCE3-46B7-AB33-92B4C8508310}"/>
                    </a:ext>
                  </a:extLst>
                </p:cNvPr>
                <p:cNvPicPr/>
                <p:nvPr/>
              </p:nvPicPr>
              <p:blipFill>
                <a:blip r:embed="rId723"/>
                <a:stretch>
                  <a:fillRect/>
                </a:stretch>
              </p:blipFill>
              <p:spPr>
                <a:xfrm>
                  <a:off x="2617642" y="4787312"/>
                  <a:ext cx="275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90" name="Freihand 389">
                  <a:extLst>
                    <a:ext uri="{FF2B5EF4-FFF2-40B4-BE49-F238E27FC236}">
                      <a16:creationId xmlns:a16="http://schemas.microsoft.com/office/drawing/2014/main" id="{46FED5A9-DD36-4682-87BD-01D506370256}"/>
                    </a:ext>
                  </a:extLst>
                </p14:cNvPr>
                <p14:cNvContentPartPr/>
                <p14:nvPr/>
              </p14:nvContentPartPr>
              <p14:xfrm>
                <a:off x="3057202" y="4741952"/>
                <a:ext cx="303120" cy="28080"/>
              </p14:xfrm>
            </p:contentPart>
          </mc:Choice>
          <mc:Fallback>
            <p:pic>
              <p:nvPicPr>
                <p:cNvPr id="390" name="Freihand 389">
                  <a:extLst>
                    <a:ext uri="{FF2B5EF4-FFF2-40B4-BE49-F238E27FC236}">
                      <a16:creationId xmlns:a16="http://schemas.microsoft.com/office/drawing/2014/main" id="{46FED5A9-DD36-4682-87BD-01D506370256}"/>
                    </a:ext>
                  </a:extLst>
                </p:cNvPr>
                <p:cNvPicPr/>
                <p:nvPr/>
              </p:nvPicPr>
              <p:blipFill>
                <a:blip r:embed="rId725"/>
                <a:stretch>
                  <a:fillRect/>
                </a:stretch>
              </p:blipFill>
              <p:spPr>
                <a:xfrm>
                  <a:off x="3052882" y="4737632"/>
                  <a:ext cx="311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91" name="Freihand 390">
                  <a:extLst>
                    <a:ext uri="{FF2B5EF4-FFF2-40B4-BE49-F238E27FC236}">
                      <a16:creationId xmlns:a16="http://schemas.microsoft.com/office/drawing/2014/main" id="{655F8A8A-CC03-439B-A98A-6C62A5B66746}"/>
                    </a:ext>
                  </a:extLst>
                </p14:cNvPr>
                <p14:cNvContentPartPr/>
                <p14:nvPr/>
              </p14:nvContentPartPr>
              <p14:xfrm>
                <a:off x="3737602" y="4717112"/>
                <a:ext cx="238680" cy="10080"/>
              </p14:xfrm>
            </p:contentPart>
          </mc:Choice>
          <mc:Fallback>
            <p:pic>
              <p:nvPicPr>
                <p:cNvPr id="391" name="Freihand 390">
                  <a:extLst>
                    <a:ext uri="{FF2B5EF4-FFF2-40B4-BE49-F238E27FC236}">
                      <a16:creationId xmlns:a16="http://schemas.microsoft.com/office/drawing/2014/main" id="{655F8A8A-CC03-439B-A98A-6C62A5B66746}"/>
                    </a:ext>
                  </a:extLst>
                </p:cNvPr>
                <p:cNvPicPr/>
                <p:nvPr/>
              </p:nvPicPr>
              <p:blipFill>
                <a:blip r:embed="rId727"/>
                <a:stretch>
                  <a:fillRect/>
                </a:stretch>
              </p:blipFill>
              <p:spPr>
                <a:xfrm>
                  <a:off x="3733282" y="4712792"/>
                  <a:ext cx="247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92" name="Freihand 391">
                  <a:extLst>
                    <a:ext uri="{FF2B5EF4-FFF2-40B4-BE49-F238E27FC236}">
                      <a16:creationId xmlns:a16="http://schemas.microsoft.com/office/drawing/2014/main" id="{9E137E04-9CC3-45AC-82F9-21F7C0FA46A1}"/>
                    </a:ext>
                  </a:extLst>
                </p14:cNvPr>
                <p14:cNvContentPartPr/>
                <p14:nvPr/>
              </p14:nvContentPartPr>
              <p14:xfrm>
                <a:off x="2146762" y="4029512"/>
                <a:ext cx="111600" cy="74520"/>
              </p14:xfrm>
            </p:contentPart>
          </mc:Choice>
          <mc:Fallback>
            <p:pic>
              <p:nvPicPr>
                <p:cNvPr id="392" name="Freihand 391">
                  <a:extLst>
                    <a:ext uri="{FF2B5EF4-FFF2-40B4-BE49-F238E27FC236}">
                      <a16:creationId xmlns:a16="http://schemas.microsoft.com/office/drawing/2014/main" id="{9E137E04-9CC3-45AC-82F9-21F7C0FA46A1}"/>
                    </a:ext>
                  </a:extLst>
                </p:cNvPr>
                <p:cNvPicPr/>
                <p:nvPr/>
              </p:nvPicPr>
              <p:blipFill>
                <a:blip r:embed="rId729"/>
                <a:stretch>
                  <a:fillRect/>
                </a:stretch>
              </p:blipFill>
              <p:spPr>
                <a:xfrm>
                  <a:off x="2142442" y="4025192"/>
                  <a:ext cx="120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93" name="Freihand 392">
                  <a:extLst>
                    <a:ext uri="{FF2B5EF4-FFF2-40B4-BE49-F238E27FC236}">
                      <a16:creationId xmlns:a16="http://schemas.microsoft.com/office/drawing/2014/main" id="{0E52DA7E-5B4D-47E4-A2F6-C1248C45F85F}"/>
                    </a:ext>
                  </a:extLst>
                </p14:cNvPr>
                <p14:cNvContentPartPr/>
                <p14:nvPr/>
              </p14:nvContentPartPr>
              <p14:xfrm>
                <a:off x="2236402" y="4042832"/>
                <a:ext cx="44640" cy="125280"/>
              </p14:xfrm>
            </p:contentPart>
          </mc:Choice>
          <mc:Fallback>
            <p:pic>
              <p:nvPicPr>
                <p:cNvPr id="393" name="Freihand 392">
                  <a:extLst>
                    <a:ext uri="{FF2B5EF4-FFF2-40B4-BE49-F238E27FC236}">
                      <a16:creationId xmlns:a16="http://schemas.microsoft.com/office/drawing/2014/main" id="{0E52DA7E-5B4D-47E4-A2F6-C1248C45F85F}"/>
                    </a:ext>
                  </a:extLst>
                </p:cNvPr>
                <p:cNvPicPr/>
                <p:nvPr/>
              </p:nvPicPr>
              <p:blipFill>
                <a:blip r:embed="rId731"/>
                <a:stretch>
                  <a:fillRect/>
                </a:stretch>
              </p:blipFill>
              <p:spPr>
                <a:xfrm>
                  <a:off x="2232082" y="4038512"/>
                  <a:ext cx="532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95" name="Freihand 394">
                  <a:extLst>
                    <a:ext uri="{FF2B5EF4-FFF2-40B4-BE49-F238E27FC236}">
                      <a16:creationId xmlns:a16="http://schemas.microsoft.com/office/drawing/2014/main" id="{79840834-55DA-4462-9E3C-D987EB01756C}"/>
                    </a:ext>
                  </a:extLst>
                </p14:cNvPr>
                <p14:cNvContentPartPr/>
                <p14:nvPr/>
              </p14:nvContentPartPr>
              <p14:xfrm>
                <a:off x="2118682" y="3992072"/>
                <a:ext cx="241560" cy="167400"/>
              </p14:xfrm>
            </p:contentPart>
          </mc:Choice>
          <mc:Fallback>
            <p:pic>
              <p:nvPicPr>
                <p:cNvPr id="395" name="Freihand 394">
                  <a:extLst>
                    <a:ext uri="{FF2B5EF4-FFF2-40B4-BE49-F238E27FC236}">
                      <a16:creationId xmlns:a16="http://schemas.microsoft.com/office/drawing/2014/main" id="{79840834-55DA-4462-9E3C-D987EB01756C}"/>
                    </a:ext>
                  </a:extLst>
                </p:cNvPr>
                <p:cNvPicPr/>
                <p:nvPr/>
              </p:nvPicPr>
              <p:blipFill>
                <a:blip r:embed="rId733"/>
                <a:stretch>
                  <a:fillRect/>
                </a:stretch>
              </p:blipFill>
              <p:spPr>
                <a:xfrm>
                  <a:off x="2114362" y="3987752"/>
                  <a:ext cx="2502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96" name="Freihand 395">
                  <a:extLst>
                    <a:ext uri="{FF2B5EF4-FFF2-40B4-BE49-F238E27FC236}">
                      <a16:creationId xmlns:a16="http://schemas.microsoft.com/office/drawing/2014/main" id="{CA3DCF4A-3D73-4596-A479-0650BFB24340}"/>
                    </a:ext>
                  </a:extLst>
                </p14:cNvPr>
                <p14:cNvContentPartPr/>
                <p14:nvPr/>
              </p14:nvContentPartPr>
              <p14:xfrm>
                <a:off x="2314162" y="3880472"/>
                <a:ext cx="25920" cy="51120"/>
              </p14:xfrm>
            </p:contentPart>
          </mc:Choice>
          <mc:Fallback>
            <p:pic>
              <p:nvPicPr>
                <p:cNvPr id="396" name="Freihand 395">
                  <a:extLst>
                    <a:ext uri="{FF2B5EF4-FFF2-40B4-BE49-F238E27FC236}">
                      <a16:creationId xmlns:a16="http://schemas.microsoft.com/office/drawing/2014/main" id="{CA3DCF4A-3D73-4596-A479-0650BFB24340}"/>
                    </a:ext>
                  </a:extLst>
                </p:cNvPr>
                <p:cNvPicPr/>
                <p:nvPr/>
              </p:nvPicPr>
              <p:blipFill>
                <a:blip r:embed="rId735"/>
                <a:stretch>
                  <a:fillRect/>
                </a:stretch>
              </p:blipFill>
              <p:spPr>
                <a:xfrm>
                  <a:off x="2309842" y="3876152"/>
                  <a:ext cx="34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98" name="Freihand 397">
                  <a:extLst>
                    <a:ext uri="{FF2B5EF4-FFF2-40B4-BE49-F238E27FC236}">
                      <a16:creationId xmlns:a16="http://schemas.microsoft.com/office/drawing/2014/main" id="{709B1425-2C47-4F03-9DC2-7AA49743F531}"/>
                    </a:ext>
                  </a:extLst>
                </p14:cNvPr>
                <p14:cNvContentPartPr/>
                <p14:nvPr/>
              </p14:nvContentPartPr>
              <p14:xfrm>
                <a:off x="5648482" y="6071792"/>
                <a:ext cx="127080" cy="64080"/>
              </p14:xfrm>
            </p:contentPart>
          </mc:Choice>
          <mc:Fallback>
            <p:pic>
              <p:nvPicPr>
                <p:cNvPr id="398" name="Freihand 397">
                  <a:extLst>
                    <a:ext uri="{FF2B5EF4-FFF2-40B4-BE49-F238E27FC236}">
                      <a16:creationId xmlns:a16="http://schemas.microsoft.com/office/drawing/2014/main" id="{709B1425-2C47-4F03-9DC2-7AA49743F531}"/>
                    </a:ext>
                  </a:extLst>
                </p:cNvPr>
                <p:cNvPicPr/>
                <p:nvPr/>
              </p:nvPicPr>
              <p:blipFill>
                <a:blip r:embed="rId737"/>
                <a:stretch>
                  <a:fillRect/>
                </a:stretch>
              </p:blipFill>
              <p:spPr>
                <a:xfrm>
                  <a:off x="5644162" y="6067472"/>
                  <a:ext cx="135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99" name="Freihand 398">
                  <a:extLst>
                    <a:ext uri="{FF2B5EF4-FFF2-40B4-BE49-F238E27FC236}">
                      <a16:creationId xmlns:a16="http://schemas.microsoft.com/office/drawing/2014/main" id="{F3A9643A-9BC1-4D52-979A-A0FD143014A4}"/>
                    </a:ext>
                  </a:extLst>
                </p14:cNvPr>
                <p14:cNvContentPartPr/>
                <p14:nvPr/>
              </p14:nvContentPartPr>
              <p14:xfrm>
                <a:off x="5740642" y="6102392"/>
                <a:ext cx="43560" cy="138960"/>
              </p14:xfrm>
            </p:contentPart>
          </mc:Choice>
          <mc:Fallback>
            <p:pic>
              <p:nvPicPr>
                <p:cNvPr id="399" name="Freihand 398">
                  <a:extLst>
                    <a:ext uri="{FF2B5EF4-FFF2-40B4-BE49-F238E27FC236}">
                      <a16:creationId xmlns:a16="http://schemas.microsoft.com/office/drawing/2014/main" id="{F3A9643A-9BC1-4D52-979A-A0FD143014A4}"/>
                    </a:ext>
                  </a:extLst>
                </p:cNvPr>
                <p:cNvPicPr/>
                <p:nvPr/>
              </p:nvPicPr>
              <p:blipFill>
                <a:blip r:embed="rId739"/>
                <a:stretch>
                  <a:fillRect/>
                </a:stretch>
              </p:blipFill>
              <p:spPr>
                <a:xfrm>
                  <a:off x="5736322" y="6098072"/>
                  <a:ext cx="52200" cy="147600"/>
                </a:xfrm>
                <a:prstGeom prst="rect">
                  <a:avLst/>
                </a:prstGeom>
              </p:spPr>
            </p:pic>
          </mc:Fallback>
        </mc:AlternateContent>
      </p:grpSp>
      <p:grpSp>
        <p:nvGrpSpPr>
          <p:cNvPr id="413" name="Gruppieren 412">
            <a:extLst>
              <a:ext uri="{FF2B5EF4-FFF2-40B4-BE49-F238E27FC236}">
                <a16:creationId xmlns:a16="http://schemas.microsoft.com/office/drawing/2014/main" id="{9312133B-69F1-4A4A-83F3-36FD7CB4390E}"/>
              </a:ext>
            </a:extLst>
          </p:cNvPr>
          <p:cNvGrpSpPr/>
          <p:nvPr/>
        </p:nvGrpSpPr>
        <p:grpSpPr>
          <a:xfrm>
            <a:off x="2209762" y="4996472"/>
            <a:ext cx="248400" cy="186840"/>
            <a:chOff x="2209762" y="4996472"/>
            <a:chExt cx="248400" cy="186840"/>
          </a:xfrm>
        </p:grpSpPr>
        <mc:AlternateContent xmlns:mc="http://schemas.openxmlformats.org/markup-compatibility/2006">
          <mc:Choice xmlns:p14="http://schemas.microsoft.com/office/powerpoint/2010/main" Requires="p14">
            <p:contentPart p14:bwMode="auto" r:id="rId740">
              <p14:nvContentPartPr>
                <p14:cNvPr id="401" name="Freihand 400">
                  <a:extLst>
                    <a:ext uri="{FF2B5EF4-FFF2-40B4-BE49-F238E27FC236}">
                      <a16:creationId xmlns:a16="http://schemas.microsoft.com/office/drawing/2014/main" id="{377B5FFD-3121-4C50-8071-291B35629F2A}"/>
                    </a:ext>
                  </a:extLst>
                </p14:cNvPr>
                <p14:cNvContentPartPr/>
                <p14:nvPr/>
              </p14:nvContentPartPr>
              <p14:xfrm>
                <a:off x="2209762" y="5061992"/>
                <a:ext cx="67320" cy="121320"/>
              </p14:xfrm>
            </p:contentPart>
          </mc:Choice>
          <mc:Fallback>
            <p:pic>
              <p:nvPicPr>
                <p:cNvPr id="401" name="Freihand 400">
                  <a:extLst>
                    <a:ext uri="{FF2B5EF4-FFF2-40B4-BE49-F238E27FC236}">
                      <a16:creationId xmlns:a16="http://schemas.microsoft.com/office/drawing/2014/main" id="{377B5FFD-3121-4C50-8071-291B35629F2A}"/>
                    </a:ext>
                  </a:extLst>
                </p:cNvPr>
                <p:cNvPicPr/>
                <p:nvPr/>
              </p:nvPicPr>
              <p:blipFill>
                <a:blip r:embed="rId741"/>
                <a:stretch>
                  <a:fillRect/>
                </a:stretch>
              </p:blipFill>
              <p:spPr>
                <a:xfrm>
                  <a:off x="2205442" y="5057672"/>
                  <a:ext cx="75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02" name="Freihand 401">
                  <a:extLst>
                    <a:ext uri="{FF2B5EF4-FFF2-40B4-BE49-F238E27FC236}">
                      <a16:creationId xmlns:a16="http://schemas.microsoft.com/office/drawing/2014/main" id="{A507C08B-22FF-4A49-9F1F-3FDFF7F4FB2F}"/>
                    </a:ext>
                  </a:extLst>
                </p14:cNvPr>
                <p14:cNvContentPartPr/>
                <p14:nvPr/>
              </p14:nvContentPartPr>
              <p14:xfrm>
                <a:off x="2225242" y="5043992"/>
                <a:ext cx="189360" cy="92160"/>
              </p14:xfrm>
            </p:contentPart>
          </mc:Choice>
          <mc:Fallback>
            <p:pic>
              <p:nvPicPr>
                <p:cNvPr id="402" name="Freihand 401">
                  <a:extLst>
                    <a:ext uri="{FF2B5EF4-FFF2-40B4-BE49-F238E27FC236}">
                      <a16:creationId xmlns:a16="http://schemas.microsoft.com/office/drawing/2014/main" id="{A507C08B-22FF-4A49-9F1F-3FDFF7F4FB2F}"/>
                    </a:ext>
                  </a:extLst>
                </p:cNvPr>
                <p:cNvPicPr/>
                <p:nvPr/>
              </p:nvPicPr>
              <p:blipFill>
                <a:blip r:embed="rId743"/>
                <a:stretch>
                  <a:fillRect/>
                </a:stretch>
              </p:blipFill>
              <p:spPr>
                <a:xfrm>
                  <a:off x="2220922" y="5039672"/>
                  <a:ext cx="198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03" name="Freihand 402">
                  <a:extLst>
                    <a:ext uri="{FF2B5EF4-FFF2-40B4-BE49-F238E27FC236}">
                      <a16:creationId xmlns:a16="http://schemas.microsoft.com/office/drawing/2014/main" id="{9262C160-0A09-4EF5-8355-E4C9B9E69FE5}"/>
                    </a:ext>
                  </a:extLst>
                </p14:cNvPr>
                <p14:cNvContentPartPr/>
                <p14:nvPr/>
              </p14:nvContentPartPr>
              <p14:xfrm>
                <a:off x="2315602" y="4996472"/>
                <a:ext cx="142560" cy="145440"/>
              </p14:xfrm>
            </p:contentPart>
          </mc:Choice>
          <mc:Fallback>
            <p:pic>
              <p:nvPicPr>
                <p:cNvPr id="403" name="Freihand 402">
                  <a:extLst>
                    <a:ext uri="{FF2B5EF4-FFF2-40B4-BE49-F238E27FC236}">
                      <a16:creationId xmlns:a16="http://schemas.microsoft.com/office/drawing/2014/main" id="{9262C160-0A09-4EF5-8355-E4C9B9E69FE5}"/>
                    </a:ext>
                  </a:extLst>
                </p:cNvPr>
                <p:cNvPicPr/>
                <p:nvPr/>
              </p:nvPicPr>
              <p:blipFill>
                <a:blip r:embed="rId745"/>
                <a:stretch>
                  <a:fillRect/>
                </a:stretch>
              </p:blipFill>
              <p:spPr>
                <a:xfrm>
                  <a:off x="2311282" y="4992152"/>
                  <a:ext cx="151200" cy="154080"/>
                </a:xfrm>
                <a:prstGeom prst="rect">
                  <a:avLst/>
                </a:prstGeom>
              </p:spPr>
            </p:pic>
          </mc:Fallback>
        </mc:AlternateContent>
      </p:grpSp>
      <p:grpSp>
        <p:nvGrpSpPr>
          <p:cNvPr id="412" name="Gruppieren 411">
            <a:extLst>
              <a:ext uri="{FF2B5EF4-FFF2-40B4-BE49-F238E27FC236}">
                <a16:creationId xmlns:a16="http://schemas.microsoft.com/office/drawing/2014/main" id="{30D9CDB7-A841-4DB7-83F2-12548D106EC3}"/>
              </a:ext>
            </a:extLst>
          </p:cNvPr>
          <p:cNvGrpSpPr/>
          <p:nvPr/>
        </p:nvGrpSpPr>
        <p:grpSpPr>
          <a:xfrm>
            <a:off x="3583162" y="5997632"/>
            <a:ext cx="719280" cy="163440"/>
            <a:chOff x="3583162" y="5997632"/>
            <a:chExt cx="719280" cy="163440"/>
          </a:xfrm>
        </p:grpSpPr>
        <mc:AlternateContent xmlns:mc="http://schemas.openxmlformats.org/markup-compatibility/2006">
          <mc:Choice xmlns:p14="http://schemas.microsoft.com/office/powerpoint/2010/main" Requires="p14">
            <p:contentPart p14:bwMode="auto" r:id="rId746">
              <p14:nvContentPartPr>
                <p14:cNvPr id="404" name="Freihand 403">
                  <a:extLst>
                    <a:ext uri="{FF2B5EF4-FFF2-40B4-BE49-F238E27FC236}">
                      <a16:creationId xmlns:a16="http://schemas.microsoft.com/office/drawing/2014/main" id="{34917EED-2A7F-41A6-8BBF-206AF131696A}"/>
                    </a:ext>
                  </a:extLst>
                </p14:cNvPr>
                <p14:cNvContentPartPr/>
                <p14:nvPr/>
              </p14:nvContentPartPr>
              <p14:xfrm>
                <a:off x="3583162" y="6012032"/>
                <a:ext cx="88920" cy="149040"/>
              </p14:xfrm>
            </p:contentPart>
          </mc:Choice>
          <mc:Fallback>
            <p:pic>
              <p:nvPicPr>
                <p:cNvPr id="404" name="Freihand 403">
                  <a:extLst>
                    <a:ext uri="{FF2B5EF4-FFF2-40B4-BE49-F238E27FC236}">
                      <a16:creationId xmlns:a16="http://schemas.microsoft.com/office/drawing/2014/main" id="{34917EED-2A7F-41A6-8BBF-206AF131696A}"/>
                    </a:ext>
                  </a:extLst>
                </p:cNvPr>
                <p:cNvPicPr/>
                <p:nvPr/>
              </p:nvPicPr>
              <p:blipFill>
                <a:blip r:embed="rId747"/>
                <a:stretch>
                  <a:fillRect/>
                </a:stretch>
              </p:blipFill>
              <p:spPr>
                <a:xfrm>
                  <a:off x="3578842" y="6007712"/>
                  <a:ext cx="97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05" name="Freihand 404">
                  <a:extLst>
                    <a:ext uri="{FF2B5EF4-FFF2-40B4-BE49-F238E27FC236}">
                      <a16:creationId xmlns:a16="http://schemas.microsoft.com/office/drawing/2014/main" id="{276ACDA3-4FEC-4CC9-91D6-EA41A5BD3F7F}"/>
                    </a:ext>
                  </a:extLst>
                </p14:cNvPr>
                <p14:cNvContentPartPr/>
                <p14:nvPr/>
              </p14:nvContentPartPr>
              <p14:xfrm>
                <a:off x="3699082" y="5997632"/>
                <a:ext cx="65160" cy="124200"/>
              </p14:xfrm>
            </p:contentPart>
          </mc:Choice>
          <mc:Fallback>
            <p:pic>
              <p:nvPicPr>
                <p:cNvPr id="405" name="Freihand 404">
                  <a:extLst>
                    <a:ext uri="{FF2B5EF4-FFF2-40B4-BE49-F238E27FC236}">
                      <a16:creationId xmlns:a16="http://schemas.microsoft.com/office/drawing/2014/main" id="{276ACDA3-4FEC-4CC9-91D6-EA41A5BD3F7F}"/>
                    </a:ext>
                  </a:extLst>
                </p:cNvPr>
                <p:cNvPicPr/>
                <p:nvPr/>
              </p:nvPicPr>
              <p:blipFill>
                <a:blip r:embed="rId749"/>
                <a:stretch>
                  <a:fillRect/>
                </a:stretch>
              </p:blipFill>
              <p:spPr>
                <a:xfrm>
                  <a:off x="3694762" y="5993312"/>
                  <a:ext cx="73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06" name="Freihand 405">
                  <a:extLst>
                    <a:ext uri="{FF2B5EF4-FFF2-40B4-BE49-F238E27FC236}">
                      <a16:creationId xmlns:a16="http://schemas.microsoft.com/office/drawing/2014/main" id="{147D15AD-700A-4377-91DF-1E03C91AB786}"/>
                    </a:ext>
                  </a:extLst>
                </p14:cNvPr>
                <p14:cNvContentPartPr/>
                <p14:nvPr/>
              </p14:nvContentPartPr>
              <p14:xfrm>
                <a:off x="3784762" y="6025712"/>
                <a:ext cx="60120" cy="135000"/>
              </p14:xfrm>
            </p:contentPart>
          </mc:Choice>
          <mc:Fallback>
            <p:pic>
              <p:nvPicPr>
                <p:cNvPr id="406" name="Freihand 405">
                  <a:extLst>
                    <a:ext uri="{FF2B5EF4-FFF2-40B4-BE49-F238E27FC236}">
                      <a16:creationId xmlns:a16="http://schemas.microsoft.com/office/drawing/2014/main" id="{147D15AD-700A-4377-91DF-1E03C91AB786}"/>
                    </a:ext>
                  </a:extLst>
                </p:cNvPr>
                <p:cNvPicPr/>
                <p:nvPr/>
              </p:nvPicPr>
              <p:blipFill>
                <a:blip r:embed="rId751"/>
                <a:stretch>
                  <a:fillRect/>
                </a:stretch>
              </p:blipFill>
              <p:spPr>
                <a:xfrm>
                  <a:off x="3780442" y="6021392"/>
                  <a:ext cx="68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07" name="Freihand 406">
                  <a:extLst>
                    <a:ext uri="{FF2B5EF4-FFF2-40B4-BE49-F238E27FC236}">
                      <a16:creationId xmlns:a16="http://schemas.microsoft.com/office/drawing/2014/main" id="{32D087C7-4A25-45DA-87A2-183518B58B7D}"/>
                    </a:ext>
                  </a:extLst>
                </p14:cNvPr>
                <p14:cNvContentPartPr/>
                <p14:nvPr/>
              </p14:nvContentPartPr>
              <p14:xfrm>
                <a:off x="3800602" y="6015632"/>
                <a:ext cx="100080" cy="11880"/>
              </p14:xfrm>
            </p:contentPart>
          </mc:Choice>
          <mc:Fallback>
            <p:pic>
              <p:nvPicPr>
                <p:cNvPr id="407" name="Freihand 406">
                  <a:extLst>
                    <a:ext uri="{FF2B5EF4-FFF2-40B4-BE49-F238E27FC236}">
                      <a16:creationId xmlns:a16="http://schemas.microsoft.com/office/drawing/2014/main" id="{32D087C7-4A25-45DA-87A2-183518B58B7D}"/>
                    </a:ext>
                  </a:extLst>
                </p:cNvPr>
                <p:cNvPicPr/>
                <p:nvPr/>
              </p:nvPicPr>
              <p:blipFill>
                <a:blip r:embed="rId753"/>
                <a:stretch>
                  <a:fillRect/>
                </a:stretch>
              </p:blipFill>
              <p:spPr>
                <a:xfrm>
                  <a:off x="3796282" y="6011312"/>
                  <a:ext cx="108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08" name="Freihand 407">
                  <a:extLst>
                    <a:ext uri="{FF2B5EF4-FFF2-40B4-BE49-F238E27FC236}">
                      <a16:creationId xmlns:a16="http://schemas.microsoft.com/office/drawing/2014/main" id="{E827952A-14C2-4C2C-B5EE-0CF1AFE8CB70}"/>
                    </a:ext>
                  </a:extLst>
                </p14:cNvPr>
                <p14:cNvContentPartPr/>
                <p14:nvPr/>
              </p14:nvContentPartPr>
              <p14:xfrm>
                <a:off x="4019122" y="6032192"/>
                <a:ext cx="83880" cy="114840"/>
              </p14:xfrm>
            </p:contentPart>
          </mc:Choice>
          <mc:Fallback>
            <p:pic>
              <p:nvPicPr>
                <p:cNvPr id="408" name="Freihand 407">
                  <a:extLst>
                    <a:ext uri="{FF2B5EF4-FFF2-40B4-BE49-F238E27FC236}">
                      <a16:creationId xmlns:a16="http://schemas.microsoft.com/office/drawing/2014/main" id="{E827952A-14C2-4C2C-B5EE-0CF1AFE8CB70}"/>
                    </a:ext>
                  </a:extLst>
                </p:cNvPr>
                <p:cNvPicPr/>
                <p:nvPr/>
              </p:nvPicPr>
              <p:blipFill>
                <a:blip r:embed="rId755"/>
                <a:stretch>
                  <a:fillRect/>
                </a:stretch>
              </p:blipFill>
              <p:spPr>
                <a:xfrm>
                  <a:off x="4014802" y="6027872"/>
                  <a:ext cx="92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09" name="Freihand 408">
                  <a:extLst>
                    <a:ext uri="{FF2B5EF4-FFF2-40B4-BE49-F238E27FC236}">
                      <a16:creationId xmlns:a16="http://schemas.microsoft.com/office/drawing/2014/main" id="{BFE3618B-3FFA-41FD-A18E-09E38D84E02C}"/>
                    </a:ext>
                  </a:extLst>
                </p14:cNvPr>
                <p14:cNvContentPartPr/>
                <p14:nvPr/>
              </p14:nvContentPartPr>
              <p14:xfrm>
                <a:off x="4118122" y="6040832"/>
                <a:ext cx="63000" cy="108720"/>
              </p14:xfrm>
            </p:contentPart>
          </mc:Choice>
          <mc:Fallback>
            <p:pic>
              <p:nvPicPr>
                <p:cNvPr id="409" name="Freihand 408">
                  <a:extLst>
                    <a:ext uri="{FF2B5EF4-FFF2-40B4-BE49-F238E27FC236}">
                      <a16:creationId xmlns:a16="http://schemas.microsoft.com/office/drawing/2014/main" id="{BFE3618B-3FFA-41FD-A18E-09E38D84E02C}"/>
                    </a:ext>
                  </a:extLst>
                </p:cNvPr>
                <p:cNvPicPr/>
                <p:nvPr/>
              </p:nvPicPr>
              <p:blipFill>
                <a:blip r:embed="rId757"/>
                <a:stretch>
                  <a:fillRect/>
                </a:stretch>
              </p:blipFill>
              <p:spPr>
                <a:xfrm>
                  <a:off x="4113802" y="6036512"/>
                  <a:ext cx="71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10" name="Freihand 409">
                  <a:extLst>
                    <a:ext uri="{FF2B5EF4-FFF2-40B4-BE49-F238E27FC236}">
                      <a16:creationId xmlns:a16="http://schemas.microsoft.com/office/drawing/2014/main" id="{6F630CF8-5AD6-4C34-B1EC-340C00362EF8}"/>
                    </a:ext>
                  </a:extLst>
                </p14:cNvPr>
                <p14:cNvContentPartPr/>
                <p14:nvPr/>
              </p14:nvContentPartPr>
              <p14:xfrm>
                <a:off x="4156642" y="6040112"/>
                <a:ext cx="71640" cy="2880"/>
              </p14:xfrm>
            </p:contentPart>
          </mc:Choice>
          <mc:Fallback>
            <p:pic>
              <p:nvPicPr>
                <p:cNvPr id="410" name="Freihand 409">
                  <a:extLst>
                    <a:ext uri="{FF2B5EF4-FFF2-40B4-BE49-F238E27FC236}">
                      <a16:creationId xmlns:a16="http://schemas.microsoft.com/office/drawing/2014/main" id="{6F630CF8-5AD6-4C34-B1EC-340C00362EF8}"/>
                    </a:ext>
                  </a:extLst>
                </p:cNvPr>
                <p:cNvPicPr/>
                <p:nvPr/>
              </p:nvPicPr>
              <p:blipFill>
                <a:blip r:embed="rId759"/>
                <a:stretch>
                  <a:fillRect/>
                </a:stretch>
              </p:blipFill>
              <p:spPr>
                <a:xfrm>
                  <a:off x="4152322" y="6035792"/>
                  <a:ext cx="802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11" name="Freihand 410">
                  <a:extLst>
                    <a:ext uri="{FF2B5EF4-FFF2-40B4-BE49-F238E27FC236}">
                      <a16:creationId xmlns:a16="http://schemas.microsoft.com/office/drawing/2014/main" id="{3F309ADD-E605-4C29-8D58-B401819B9586}"/>
                    </a:ext>
                  </a:extLst>
                </p14:cNvPr>
                <p14:cNvContentPartPr/>
                <p14:nvPr/>
              </p14:nvContentPartPr>
              <p14:xfrm>
                <a:off x="4233682" y="6050912"/>
                <a:ext cx="68760" cy="86760"/>
              </p14:xfrm>
            </p:contentPart>
          </mc:Choice>
          <mc:Fallback>
            <p:pic>
              <p:nvPicPr>
                <p:cNvPr id="411" name="Freihand 410">
                  <a:extLst>
                    <a:ext uri="{FF2B5EF4-FFF2-40B4-BE49-F238E27FC236}">
                      <a16:creationId xmlns:a16="http://schemas.microsoft.com/office/drawing/2014/main" id="{3F309ADD-E605-4C29-8D58-B401819B9586}"/>
                    </a:ext>
                  </a:extLst>
                </p:cNvPr>
                <p:cNvPicPr/>
                <p:nvPr/>
              </p:nvPicPr>
              <p:blipFill>
                <a:blip r:embed="rId761"/>
                <a:stretch>
                  <a:fillRect/>
                </a:stretch>
              </p:blipFill>
              <p:spPr>
                <a:xfrm>
                  <a:off x="4229362" y="6046592"/>
                  <a:ext cx="77400" cy="95400"/>
                </a:xfrm>
                <a:prstGeom prst="rect">
                  <a:avLst/>
                </a:prstGeom>
              </p:spPr>
            </p:pic>
          </mc:Fallback>
        </mc:AlternateContent>
      </p:grpSp>
      <p:grpSp>
        <p:nvGrpSpPr>
          <p:cNvPr id="419" name="Gruppieren 418">
            <a:extLst>
              <a:ext uri="{FF2B5EF4-FFF2-40B4-BE49-F238E27FC236}">
                <a16:creationId xmlns:a16="http://schemas.microsoft.com/office/drawing/2014/main" id="{54558AFF-B066-4C63-8AEF-73FBEE473F5B}"/>
              </a:ext>
            </a:extLst>
          </p:cNvPr>
          <p:cNvGrpSpPr/>
          <p:nvPr/>
        </p:nvGrpSpPr>
        <p:grpSpPr>
          <a:xfrm>
            <a:off x="2106082" y="4698752"/>
            <a:ext cx="374760" cy="172080"/>
            <a:chOff x="2106082" y="4698752"/>
            <a:chExt cx="374760" cy="172080"/>
          </a:xfrm>
        </p:grpSpPr>
        <mc:AlternateContent xmlns:mc="http://schemas.openxmlformats.org/markup-compatibility/2006">
          <mc:Choice xmlns:p14="http://schemas.microsoft.com/office/powerpoint/2010/main" Requires="p14">
            <p:contentPart p14:bwMode="auto" r:id="rId762">
              <p14:nvContentPartPr>
                <p14:cNvPr id="414" name="Freihand 413">
                  <a:extLst>
                    <a:ext uri="{FF2B5EF4-FFF2-40B4-BE49-F238E27FC236}">
                      <a16:creationId xmlns:a16="http://schemas.microsoft.com/office/drawing/2014/main" id="{9B131263-6903-426A-97C4-7224426226BD}"/>
                    </a:ext>
                  </a:extLst>
                </p14:cNvPr>
                <p14:cNvContentPartPr/>
                <p14:nvPr/>
              </p14:nvContentPartPr>
              <p14:xfrm>
                <a:off x="2106082" y="4767152"/>
                <a:ext cx="135000" cy="103680"/>
              </p14:xfrm>
            </p:contentPart>
          </mc:Choice>
          <mc:Fallback>
            <p:pic>
              <p:nvPicPr>
                <p:cNvPr id="414" name="Freihand 413">
                  <a:extLst>
                    <a:ext uri="{FF2B5EF4-FFF2-40B4-BE49-F238E27FC236}">
                      <a16:creationId xmlns:a16="http://schemas.microsoft.com/office/drawing/2014/main" id="{9B131263-6903-426A-97C4-7224426226BD}"/>
                    </a:ext>
                  </a:extLst>
                </p:cNvPr>
                <p:cNvPicPr/>
                <p:nvPr/>
              </p:nvPicPr>
              <p:blipFill>
                <a:blip r:embed="rId763"/>
                <a:stretch>
                  <a:fillRect/>
                </a:stretch>
              </p:blipFill>
              <p:spPr>
                <a:xfrm>
                  <a:off x="2101762" y="4762832"/>
                  <a:ext cx="1436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15" name="Freihand 414">
                  <a:extLst>
                    <a:ext uri="{FF2B5EF4-FFF2-40B4-BE49-F238E27FC236}">
                      <a16:creationId xmlns:a16="http://schemas.microsoft.com/office/drawing/2014/main" id="{7F7B64B0-2D0A-4A5B-A01E-9305AA97F7AD}"/>
                    </a:ext>
                  </a:extLst>
                </p14:cNvPr>
                <p14:cNvContentPartPr/>
                <p14:nvPr/>
              </p14:nvContentPartPr>
              <p14:xfrm>
                <a:off x="2254402" y="4780112"/>
                <a:ext cx="50400" cy="76320"/>
              </p14:xfrm>
            </p:contentPart>
          </mc:Choice>
          <mc:Fallback>
            <p:pic>
              <p:nvPicPr>
                <p:cNvPr id="415" name="Freihand 414">
                  <a:extLst>
                    <a:ext uri="{FF2B5EF4-FFF2-40B4-BE49-F238E27FC236}">
                      <a16:creationId xmlns:a16="http://schemas.microsoft.com/office/drawing/2014/main" id="{7F7B64B0-2D0A-4A5B-A01E-9305AA97F7AD}"/>
                    </a:ext>
                  </a:extLst>
                </p:cNvPr>
                <p:cNvPicPr/>
                <p:nvPr/>
              </p:nvPicPr>
              <p:blipFill>
                <a:blip r:embed="rId765"/>
                <a:stretch>
                  <a:fillRect/>
                </a:stretch>
              </p:blipFill>
              <p:spPr>
                <a:xfrm>
                  <a:off x="2250082" y="4775792"/>
                  <a:ext cx="590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16" name="Freihand 415">
                  <a:extLst>
                    <a:ext uri="{FF2B5EF4-FFF2-40B4-BE49-F238E27FC236}">
                      <a16:creationId xmlns:a16="http://schemas.microsoft.com/office/drawing/2014/main" id="{80F4F475-B736-40F6-B72B-A541798B68F8}"/>
                    </a:ext>
                  </a:extLst>
                </p14:cNvPr>
                <p14:cNvContentPartPr/>
                <p14:nvPr/>
              </p14:nvContentPartPr>
              <p14:xfrm>
                <a:off x="2374282" y="4765352"/>
                <a:ext cx="61560" cy="104040"/>
              </p14:xfrm>
            </p:contentPart>
          </mc:Choice>
          <mc:Fallback>
            <p:pic>
              <p:nvPicPr>
                <p:cNvPr id="416" name="Freihand 415">
                  <a:extLst>
                    <a:ext uri="{FF2B5EF4-FFF2-40B4-BE49-F238E27FC236}">
                      <a16:creationId xmlns:a16="http://schemas.microsoft.com/office/drawing/2014/main" id="{80F4F475-B736-40F6-B72B-A541798B68F8}"/>
                    </a:ext>
                  </a:extLst>
                </p:cNvPr>
                <p:cNvPicPr/>
                <p:nvPr/>
              </p:nvPicPr>
              <p:blipFill>
                <a:blip r:embed="rId767"/>
                <a:stretch>
                  <a:fillRect/>
                </a:stretch>
              </p:blipFill>
              <p:spPr>
                <a:xfrm>
                  <a:off x="2369962" y="4761032"/>
                  <a:ext cx="702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17" name="Freihand 416">
                  <a:extLst>
                    <a:ext uri="{FF2B5EF4-FFF2-40B4-BE49-F238E27FC236}">
                      <a16:creationId xmlns:a16="http://schemas.microsoft.com/office/drawing/2014/main" id="{E49C4FF2-3623-4967-888A-06D9A572B74D}"/>
                    </a:ext>
                  </a:extLst>
                </p14:cNvPr>
                <p14:cNvContentPartPr/>
                <p14:nvPr/>
              </p14:nvContentPartPr>
              <p14:xfrm>
                <a:off x="2305522" y="4698752"/>
                <a:ext cx="87120" cy="120960"/>
              </p14:xfrm>
            </p:contentPart>
          </mc:Choice>
          <mc:Fallback>
            <p:pic>
              <p:nvPicPr>
                <p:cNvPr id="417" name="Freihand 416">
                  <a:extLst>
                    <a:ext uri="{FF2B5EF4-FFF2-40B4-BE49-F238E27FC236}">
                      <a16:creationId xmlns:a16="http://schemas.microsoft.com/office/drawing/2014/main" id="{E49C4FF2-3623-4967-888A-06D9A572B74D}"/>
                    </a:ext>
                  </a:extLst>
                </p:cNvPr>
                <p:cNvPicPr/>
                <p:nvPr/>
              </p:nvPicPr>
              <p:blipFill>
                <a:blip r:embed="rId769"/>
                <a:stretch>
                  <a:fillRect/>
                </a:stretch>
              </p:blipFill>
              <p:spPr>
                <a:xfrm>
                  <a:off x="2301202" y="4694432"/>
                  <a:ext cx="95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18" name="Freihand 417">
                  <a:extLst>
                    <a:ext uri="{FF2B5EF4-FFF2-40B4-BE49-F238E27FC236}">
                      <a16:creationId xmlns:a16="http://schemas.microsoft.com/office/drawing/2014/main" id="{024ED5FF-863C-456D-BB6D-E0460C5326CB}"/>
                    </a:ext>
                  </a:extLst>
                </p14:cNvPr>
                <p14:cNvContentPartPr/>
                <p14:nvPr/>
              </p14:nvContentPartPr>
              <p14:xfrm>
                <a:off x="2425762" y="4807832"/>
                <a:ext cx="55080" cy="60840"/>
              </p14:xfrm>
            </p:contentPart>
          </mc:Choice>
          <mc:Fallback>
            <p:pic>
              <p:nvPicPr>
                <p:cNvPr id="418" name="Freihand 417">
                  <a:extLst>
                    <a:ext uri="{FF2B5EF4-FFF2-40B4-BE49-F238E27FC236}">
                      <a16:creationId xmlns:a16="http://schemas.microsoft.com/office/drawing/2014/main" id="{024ED5FF-863C-456D-BB6D-E0460C5326CB}"/>
                    </a:ext>
                  </a:extLst>
                </p:cNvPr>
                <p:cNvPicPr/>
                <p:nvPr/>
              </p:nvPicPr>
              <p:blipFill>
                <a:blip r:embed="rId771"/>
                <a:stretch>
                  <a:fillRect/>
                </a:stretch>
              </p:blipFill>
              <p:spPr>
                <a:xfrm>
                  <a:off x="2421442" y="4803512"/>
                  <a:ext cx="63720" cy="69480"/>
                </a:xfrm>
                <a:prstGeom prst="rect">
                  <a:avLst/>
                </a:prstGeom>
              </p:spPr>
            </p:pic>
          </mc:Fallback>
        </mc:AlternateContent>
      </p:grpSp>
      <p:grpSp>
        <p:nvGrpSpPr>
          <p:cNvPr id="452" name="Gruppieren 451">
            <a:extLst>
              <a:ext uri="{FF2B5EF4-FFF2-40B4-BE49-F238E27FC236}">
                <a16:creationId xmlns:a16="http://schemas.microsoft.com/office/drawing/2014/main" id="{26081638-C1A7-4C4D-AD8E-A50FAFC75B69}"/>
              </a:ext>
            </a:extLst>
          </p:cNvPr>
          <p:cNvGrpSpPr/>
          <p:nvPr/>
        </p:nvGrpSpPr>
        <p:grpSpPr>
          <a:xfrm>
            <a:off x="6472522" y="3952832"/>
            <a:ext cx="1722240" cy="512280"/>
            <a:chOff x="6472522" y="3952832"/>
            <a:chExt cx="1722240" cy="512280"/>
          </a:xfrm>
        </p:grpSpPr>
        <mc:AlternateContent xmlns:mc="http://schemas.openxmlformats.org/markup-compatibility/2006">
          <mc:Choice xmlns:p14="http://schemas.microsoft.com/office/powerpoint/2010/main" Requires="p14">
            <p:contentPart p14:bwMode="auto" r:id="rId772">
              <p14:nvContentPartPr>
                <p14:cNvPr id="420" name="Freihand 419">
                  <a:extLst>
                    <a:ext uri="{FF2B5EF4-FFF2-40B4-BE49-F238E27FC236}">
                      <a16:creationId xmlns:a16="http://schemas.microsoft.com/office/drawing/2014/main" id="{8F31103C-6C14-4033-8A54-65D79664A797}"/>
                    </a:ext>
                  </a:extLst>
                </p14:cNvPr>
                <p14:cNvContentPartPr/>
                <p14:nvPr/>
              </p14:nvContentPartPr>
              <p14:xfrm>
                <a:off x="6472522" y="4017272"/>
                <a:ext cx="101520" cy="137880"/>
              </p14:xfrm>
            </p:contentPart>
          </mc:Choice>
          <mc:Fallback>
            <p:pic>
              <p:nvPicPr>
                <p:cNvPr id="420" name="Freihand 419">
                  <a:extLst>
                    <a:ext uri="{FF2B5EF4-FFF2-40B4-BE49-F238E27FC236}">
                      <a16:creationId xmlns:a16="http://schemas.microsoft.com/office/drawing/2014/main" id="{8F31103C-6C14-4033-8A54-65D79664A797}"/>
                    </a:ext>
                  </a:extLst>
                </p:cNvPr>
                <p:cNvPicPr/>
                <p:nvPr/>
              </p:nvPicPr>
              <p:blipFill>
                <a:blip r:embed="rId773"/>
                <a:stretch>
                  <a:fillRect/>
                </a:stretch>
              </p:blipFill>
              <p:spPr>
                <a:xfrm>
                  <a:off x="6468202" y="4012952"/>
                  <a:ext cx="110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21" name="Freihand 420">
                  <a:extLst>
                    <a:ext uri="{FF2B5EF4-FFF2-40B4-BE49-F238E27FC236}">
                      <a16:creationId xmlns:a16="http://schemas.microsoft.com/office/drawing/2014/main" id="{6824ADFA-9FC4-4F75-91DE-9DB77A3E3C24}"/>
                    </a:ext>
                  </a:extLst>
                </p14:cNvPr>
                <p14:cNvContentPartPr/>
                <p14:nvPr/>
              </p14:nvContentPartPr>
              <p14:xfrm>
                <a:off x="6607162" y="3988832"/>
                <a:ext cx="99720" cy="131040"/>
              </p14:xfrm>
            </p:contentPart>
          </mc:Choice>
          <mc:Fallback>
            <p:pic>
              <p:nvPicPr>
                <p:cNvPr id="421" name="Freihand 420">
                  <a:extLst>
                    <a:ext uri="{FF2B5EF4-FFF2-40B4-BE49-F238E27FC236}">
                      <a16:creationId xmlns:a16="http://schemas.microsoft.com/office/drawing/2014/main" id="{6824ADFA-9FC4-4F75-91DE-9DB77A3E3C24}"/>
                    </a:ext>
                  </a:extLst>
                </p:cNvPr>
                <p:cNvPicPr/>
                <p:nvPr/>
              </p:nvPicPr>
              <p:blipFill>
                <a:blip r:embed="rId775"/>
                <a:stretch>
                  <a:fillRect/>
                </a:stretch>
              </p:blipFill>
              <p:spPr>
                <a:xfrm>
                  <a:off x="6602842" y="3984512"/>
                  <a:ext cx="1083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22" name="Freihand 421">
                  <a:extLst>
                    <a:ext uri="{FF2B5EF4-FFF2-40B4-BE49-F238E27FC236}">
                      <a16:creationId xmlns:a16="http://schemas.microsoft.com/office/drawing/2014/main" id="{07F26972-0748-4017-9C08-522C9B5E09E3}"/>
                    </a:ext>
                  </a:extLst>
                </p14:cNvPr>
                <p14:cNvContentPartPr/>
                <p14:nvPr/>
              </p14:nvContentPartPr>
              <p14:xfrm>
                <a:off x="6714082" y="4056512"/>
                <a:ext cx="128880" cy="59400"/>
              </p14:xfrm>
            </p:contentPart>
          </mc:Choice>
          <mc:Fallback>
            <p:pic>
              <p:nvPicPr>
                <p:cNvPr id="422" name="Freihand 421">
                  <a:extLst>
                    <a:ext uri="{FF2B5EF4-FFF2-40B4-BE49-F238E27FC236}">
                      <a16:creationId xmlns:a16="http://schemas.microsoft.com/office/drawing/2014/main" id="{07F26972-0748-4017-9C08-522C9B5E09E3}"/>
                    </a:ext>
                  </a:extLst>
                </p:cNvPr>
                <p:cNvPicPr/>
                <p:nvPr/>
              </p:nvPicPr>
              <p:blipFill>
                <a:blip r:embed="rId777"/>
                <a:stretch>
                  <a:fillRect/>
                </a:stretch>
              </p:blipFill>
              <p:spPr>
                <a:xfrm>
                  <a:off x="6709762" y="4052192"/>
                  <a:ext cx="137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23" name="Freihand 422">
                  <a:extLst>
                    <a:ext uri="{FF2B5EF4-FFF2-40B4-BE49-F238E27FC236}">
                      <a16:creationId xmlns:a16="http://schemas.microsoft.com/office/drawing/2014/main" id="{7126FD0D-FA4B-4DC4-BF95-5980555FBE38}"/>
                    </a:ext>
                  </a:extLst>
                </p14:cNvPr>
                <p14:cNvContentPartPr/>
                <p14:nvPr/>
              </p14:nvContentPartPr>
              <p14:xfrm>
                <a:off x="6838282" y="4065512"/>
                <a:ext cx="103680" cy="52200"/>
              </p14:xfrm>
            </p:contentPart>
          </mc:Choice>
          <mc:Fallback>
            <p:pic>
              <p:nvPicPr>
                <p:cNvPr id="423" name="Freihand 422">
                  <a:extLst>
                    <a:ext uri="{FF2B5EF4-FFF2-40B4-BE49-F238E27FC236}">
                      <a16:creationId xmlns:a16="http://schemas.microsoft.com/office/drawing/2014/main" id="{7126FD0D-FA4B-4DC4-BF95-5980555FBE38}"/>
                    </a:ext>
                  </a:extLst>
                </p:cNvPr>
                <p:cNvPicPr/>
                <p:nvPr/>
              </p:nvPicPr>
              <p:blipFill>
                <a:blip r:embed="rId779"/>
                <a:stretch>
                  <a:fillRect/>
                </a:stretch>
              </p:blipFill>
              <p:spPr>
                <a:xfrm>
                  <a:off x="6833962" y="4061192"/>
                  <a:ext cx="112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24" name="Freihand 423">
                  <a:extLst>
                    <a:ext uri="{FF2B5EF4-FFF2-40B4-BE49-F238E27FC236}">
                      <a16:creationId xmlns:a16="http://schemas.microsoft.com/office/drawing/2014/main" id="{9BE09176-6A3A-44D0-A7AE-C71F38E7544A}"/>
                    </a:ext>
                  </a:extLst>
                </p14:cNvPr>
                <p14:cNvContentPartPr/>
                <p14:nvPr/>
              </p14:nvContentPartPr>
              <p14:xfrm>
                <a:off x="6960682" y="3952832"/>
                <a:ext cx="101160" cy="162000"/>
              </p14:xfrm>
            </p:contentPart>
          </mc:Choice>
          <mc:Fallback>
            <p:pic>
              <p:nvPicPr>
                <p:cNvPr id="424" name="Freihand 423">
                  <a:extLst>
                    <a:ext uri="{FF2B5EF4-FFF2-40B4-BE49-F238E27FC236}">
                      <a16:creationId xmlns:a16="http://schemas.microsoft.com/office/drawing/2014/main" id="{9BE09176-6A3A-44D0-A7AE-C71F38E7544A}"/>
                    </a:ext>
                  </a:extLst>
                </p:cNvPr>
                <p:cNvPicPr/>
                <p:nvPr/>
              </p:nvPicPr>
              <p:blipFill>
                <a:blip r:embed="rId781"/>
                <a:stretch>
                  <a:fillRect/>
                </a:stretch>
              </p:blipFill>
              <p:spPr>
                <a:xfrm>
                  <a:off x="6956362" y="3948512"/>
                  <a:ext cx="109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25" name="Freihand 424">
                  <a:extLst>
                    <a:ext uri="{FF2B5EF4-FFF2-40B4-BE49-F238E27FC236}">
                      <a16:creationId xmlns:a16="http://schemas.microsoft.com/office/drawing/2014/main" id="{48E07669-9190-477D-B0A1-B40CEBB5AEBE}"/>
                    </a:ext>
                  </a:extLst>
                </p14:cNvPr>
                <p14:cNvContentPartPr/>
                <p14:nvPr/>
              </p14:nvContentPartPr>
              <p14:xfrm>
                <a:off x="7041682" y="4028792"/>
                <a:ext cx="86400" cy="69120"/>
              </p14:xfrm>
            </p:contentPart>
          </mc:Choice>
          <mc:Fallback>
            <p:pic>
              <p:nvPicPr>
                <p:cNvPr id="425" name="Freihand 424">
                  <a:extLst>
                    <a:ext uri="{FF2B5EF4-FFF2-40B4-BE49-F238E27FC236}">
                      <a16:creationId xmlns:a16="http://schemas.microsoft.com/office/drawing/2014/main" id="{48E07669-9190-477D-B0A1-B40CEBB5AEBE}"/>
                    </a:ext>
                  </a:extLst>
                </p:cNvPr>
                <p:cNvPicPr/>
                <p:nvPr/>
              </p:nvPicPr>
              <p:blipFill>
                <a:blip r:embed="rId783"/>
                <a:stretch>
                  <a:fillRect/>
                </a:stretch>
              </p:blipFill>
              <p:spPr>
                <a:xfrm>
                  <a:off x="7037362" y="4024472"/>
                  <a:ext cx="95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26" name="Freihand 425">
                  <a:extLst>
                    <a:ext uri="{FF2B5EF4-FFF2-40B4-BE49-F238E27FC236}">
                      <a16:creationId xmlns:a16="http://schemas.microsoft.com/office/drawing/2014/main" id="{C70C908C-B334-4342-86E9-1C252FCEEA52}"/>
                    </a:ext>
                  </a:extLst>
                </p14:cNvPr>
                <p14:cNvContentPartPr/>
                <p14:nvPr/>
              </p14:nvContentPartPr>
              <p14:xfrm>
                <a:off x="7173802" y="4044632"/>
                <a:ext cx="231120" cy="74520"/>
              </p14:xfrm>
            </p:contentPart>
          </mc:Choice>
          <mc:Fallback>
            <p:pic>
              <p:nvPicPr>
                <p:cNvPr id="426" name="Freihand 425">
                  <a:extLst>
                    <a:ext uri="{FF2B5EF4-FFF2-40B4-BE49-F238E27FC236}">
                      <a16:creationId xmlns:a16="http://schemas.microsoft.com/office/drawing/2014/main" id="{C70C908C-B334-4342-86E9-1C252FCEEA52}"/>
                    </a:ext>
                  </a:extLst>
                </p:cNvPr>
                <p:cNvPicPr/>
                <p:nvPr/>
              </p:nvPicPr>
              <p:blipFill>
                <a:blip r:embed="rId785"/>
                <a:stretch>
                  <a:fillRect/>
                </a:stretch>
              </p:blipFill>
              <p:spPr>
                <a:xfrm>
                  <a:off x="7169482" y="4040312"/>
                  <a:ext cx="239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27" name="Freihand 426">
                  <a:extLst>
                    <a:ext uri="{FF2B5EF4-FFF2-40B4-BE49-F238E27FC236}">
                      <a16:creationId xmlns:a16="http://schemas.microsoft.com/office/drawing/2014/main" id="{3FE83184-4B47-4C31-94DD-E9B7387F3724}"/>
                    </a:ext>
                  </a:extLst>
                </p14:cNvPr>
                <p14:cNvContentPartPr/>
                <p14:nvPr/>
              </p14:nvContentPartPr>
              <p14:xfrm>
                <a:off x="7441282" y="4025552"/>
                <a:ext cx="82440" cy="65880"/>
              </p14:xfrm>
            </p:contentPart>
          </mc:Choice>
          <mc:Fallback>
            <p:pic>
              <p:nvPicPr>
                <p:cNvPr id="427" name="Freihand 426">
                  <a:extLst>
                    <a:ext uri="{FF2B5EF4-FFF2-40B4-BE49-F238E27FC236}">
                      <a16:creationId xmlns:a16="http://schemas.microsoft.com/office/drawing/2014/main" id="{3FE83184-4B47-4C31-94DD-E9B7387F3724}"/>
                    </a:ext>
                  </a:extLst>
                </p:cNvPr>
                <p:cNvPicPr/>
                <p:nvPr/>
              </p:nvPicPr>
              <p:blipFill>
                <a:blip r:embed="rId787"/>
                <a:stretch>
                  <a:fillRect/>
                </a:stretch>
              </p:blipFill>
              <p:spPr>
                <a:xfrm>
                  <a:off x="7436962" y="4021232"/>
                  <a:ext cx="910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28" name="Freihand 427">
                  <a:extLst>
                    <a:ext uri="{FF2B5EF4-FFF2-40B4-BE49-F238E27FC236}">
                      <a16:creationId xmlns:a16="http://schemas.microsoft.com/office/drawing/2014/main" id="{C61BD9E1-7BA0-4082-B297-4EEE33F5A0B8}"/>
                    </a:ext>
                  </a:extLst>
                </p14:cNvPr>
                <p14:cNvContentPartPr/>
                <p14:nvPr/>
              </p14:nvContentPartPr>
              <p14:xfrm>
                <a:off x="7523362" y="4023392"/>
                <a:ext cx="80640" cy="145800"/>
              </p14:xfrm>
            </p:contentPart>
          </mc:Choice>
          <mc:Fallback>
            <p:pic>
              <p:nvPicPr>
                <p:cNvPr id="428" name="Freihand 427">
                  <a:extLst>
                    <a:ext uri="{FF2B5EF4-FFF2-40B4-BE49-F238E27FC236}">
                      <a16:creationId xmlns:a16="http://schemas.microsoft.com/office/drawing/2014/main" id="{C61BD9E1-7BA0-4082-B297-4EEE33F5A0B8}"/>
                    </a:ext>
                  </a:extLst>
                </p:cNvPr>
                <p:cNvPicPr/>
                <p:nvPr/>
              </p:nvPicPr>
              <p:blipFill>
                <a:blip r:embed="rId789"/>
                <a:stretch>
                  <a:fillRect/>
                </a:stretch>
              </p:blipFill>
              <p:spPr>
                <a:xfrm>
                  <a:off x="7519042" y="4019072"/>
                  <a:ext cx="892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29" name="Freihand 428">
                  <a:extLst>
                    <a:ext uri="{FF2B5EF4-FFF2-40B4-BE49-F238E27FC236}">
                      <a16:creationId xmlns:a16="http://schemas.microsoft.com/office/drawing/2014/main" id="{0F8A1420-C1BF-4726-BB8B-454AB5341F4B}"/>
                    </a:ext>
                  </a:extLst>
                </p14:cNvPr>
                <p14:cNvContentPartPr/>
                <p14:nvPr/>
              </p14:nvContentPartPr>
              <p14:xfrm>
                <a:off x="7614442" y="3978752"/>
                <a:ext cx="168840" cy="111600"/>
              </p14:xfrm>
            </p:contentPart>
          </mc:Choice>
          <mc:Fallback>
            <p:pic>
              <p:nvPicPr>
                <p:cNvPr id="429" name="Freihand 428">
                  <a:extLst>
                    <a:ext uri="{FF2B5EF4-FFF2-40B4-BE49-F238E27FC236}">
                      <a16:creationId xmlns:a16="http://schemas.microsoft.com/office/drawing/2014/main" id="{0F8A1420-C1BF-4726-BB8B-454AB5341F4B}"/>
                    </a:ext>
                  </a:extLst>
                </p:cNvPr>
                <p:cNvPicPr/>
                <p:nvPr/>
              </p:nvPicPr>
              <p:blipFill>
                <a:blip r:embed="rId791"/>
                <a:stretch>
                  <a:fillRect/>
                </a:stretch>
              </p:blipFill>
              <p:spPr>
                <a:xfrm>
                  <a:off x="7610122" y="3974432"/>
                  <a:ext cx="1774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30" name="Freihand 429">
                  <a:extLst>
                    <a:ext uri="{FF2B5EF4-FFF2-40B4-BE49-F238E27FC236}">
                      <a16:creationId xmlns:a16="http://schemas.microsoft.com/office/drawing/2014/main" id="{FD3C21C8-DA94-4E58-83BA-0D19E054AC5B}"/>
                    </a:ext>
                  </a:extLst>
                </p14:cNvPr>
                <p14:cNvContentPartPr/>
                <p14:nvPr/>
              </p14:nvContentPartPr>
              <p14:xfrm>
                <a:off x="7801642" y="4012592"/>
                <a:ext cx="192600" cy="34560"/>
              </p14:xfrm>
            </p:contentPart>
          </mc:Choice>
          <mc:Fallback>
            <p:pic>
              <p:nvPicPr>
                <p:cNvPr id="430" name="Freihand 429">
                  <a:extLst>
                    <a:ext uri="{FF2B5EF4-FFF2-40B4-BE49-F238E27FC236}">
                      <a16:creationId xmlns:a16="http://schemas.microsoft.com/office/drawing/2014/main" id="{FD3C21C8-DA94-4E58-83BA-0D19E054AC5B}"/>
                    </a:ext>
                  </a:extLst>
                </p:cNvPr>
                <p:cNvPicPr/>
                <p:nvPr/>
              </p:nvPicPr>
              <p:blipFill>
                <a:blip r:embed="rId793"/>
                <a:stretch>
                  <a:fillRect/>
                </a:stretch>
              </p:blipFill>
              <p:spPr>
                <a:xfrm>
                  <a:off x="7797322" y="4008272"/>
                  <a:ext cx="2012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32" name="Freihand 431">
                  <a:extLst>
                    <a:ext uri="{FF2B5EF4-FFF2-40B4-BE49-F238E27FC236}">
                      <a16:creationId xmlns:a16="http://schemas.microsoft.com/office/drawing/2014/main" id="{7AA12633-22E1-4DAA-8BFE-FD724BD035EE}"/>
                    </a:ext>
                  </a:extLst>
                </p14:cNvPr>
                <p14:cNvContentPartPr/>
                <p14:nvPr/>
              </p14:nvContentPartPr>
              <p14:xfrm>
                <a:off x="8077402" y="4020152"/>
                <a:ext cx="117360" cy="15840"/>
              </p14:xfrm>
            </p:contentPart>
          </mc:Choice>
          <mc:Fallback>
            <p:pic>
              <p:nvPicPr>
                <p:cNvPr id="432" name="Freihand 431">
                  <a:extLst>
                    <a:ext uri="{FF2B5EF4-FFF2-40B4-BE49-F238E27FC236}">
                      <a16:creationId xmlns:a16="http://schemas.microsoft.com/office/drawing/2014/main" id="{7AA12633-22E1-4DAA-8BFE-FD724BD035EE}"/>
                    </a:ext>
                  </a:extLst>
                </p:cNvPr>
                <p:cNvPicPr/>
                <p:nvPr/>
              </p:nvPicPr>
              <p:blipFill>
                <a:blip r:embed="rId795"/>
                <a:stretch>
                  <a:fillRect/>
                </a:stretch>
              </p:blipFill>
              <p:spPr>
                <a:xfrm>
                  <a:off x="8073082" y="4015832"/>
                  <a:ext cx="126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33" name="Freihand 432">
                  <a:extLst>
                    <a:ext uri="{FF2B5EF4-FFF2-40B4-BE49-F238E27FC236}">
                      <a16:creationId xmlns:a16="http://schemas.microsoft.com/office/drawing/2014/main" id="{F2235B6E-D2A5-4D74-89F0-D8B83DB61DDA}"/>
                    </a:ext>
                  </a:extLst>
                </p14:cNvPr>
                <p14:cNvContentPartPr/>
                <p14:nvPr/>
              </p14:nvContentPartPr>
              <p14:xfrm>
                <a:off x="6580162" y="4221392"/>
                <a:ext cx="529200" cy="161280"/>
              </p14:xfrm>
            </p:contentPart>
          </mc:Choice>
          <mc:Fallback>
            <p:pic>
              <p:nvPicPr>
                <p:cNvPr id="433" name="Freihand 432">
                  <a:extLst>
                    <a:ext uri="{FF2B5EF4-FFF2-40B4-BE49-F238E27FC236}">
                      <a16:creationId xmlns:a16="http://schemas.microsoft.com/office/drawing/2014/main" id="{F2235B6E-D2A5-4D74-89F0-D8B83DB61DDA}"/>
                    </a:ext>
                  </a:extLst>
                </p:cNvPr>
                <p:cNvPicPr/>
                <p:nvPr/>
              </p:nvPicPr>
              <p:blipFill>
                <a:blip r:embed="rId797"/>
                <a:stretch>
                  <a:fillRect/>
                </a:stretch>
              </p:blipFill>
              <p:spPr>
                <a:xfrm>
                  <a:off x="6575842" y="4217072"/>
                  <a:ext cx="537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34" name="Freihand 433">
                  <a:extLst>
                    <a:ext uri="{FF2B5EF4-FFF2-40B4-BE49-F238E27FC236}">
                      <a16:creationId xmlns:a16="http://schemas.microsoft.com/office/drawing/2014/main" id="{BCD8188A-0A32-4633-BEEC-65B2FF5B44BE}"/>
                    </a:ext>
                  </a:extLst>
                </p14:cNvPr>
                <p14:cNvContentPartPr/>
                <p14:nvPr/>
              </p14:nvContentPartPr>
              <p14:xfrm>
                <a:off x="7116562" y="4218152"/>
                <a:ext cx="19080" cy="31320"/>
              </p14:xfrm>
            </p:contentPart>
          </mc:Choice>
          <mc:Fallback>
            <p:pic>
              <p:nvPicPr>
                <p:cNvPr id="434" name="Freihand 433">
                  <a:extLst>
                    <a:ext uri="{FF2B5EF4-FFF2-40B4-BE49-F238E27FC236}">
                      <a16:creationId xmlns:a16="http://schemas.microsoft.com/office/drawing/2014/main" id="{BCD8188A-0A32-4633-BEEC-65B2FF5B44BE}"/>
                    </a:ext>
                  </a:extLst>
                </p:cNvPr>
                <p:cNvPicPr/>
                <p:nvPr/>
              </p:nvPicPr>
              <p:blipFill>
                <a:blip r:embed="rId799"/>
                <a:stretch>
                  <a:fillRect/>
                </a:stretch>
              </p:blipFill>
              <p:spPr>
                <a:xfrm>
                  <a:off x="7112242" y="4213832"/>
                  <a:ext cx="27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35" name="Freihand 434">
                  <a:extLst>
                    <a:ext uri="{FF2B5EF4-FFF2-40B4-BE49-F238E27FC236}">
                      <a16:creationId xmlns:a16="http://schemas.microsoft.com/office/drawing/2014/main" id="{D16C6B0D-968A-4B69-B097-5B53EDDC69A9}"/>
                    </a:ext>
                  </a:extLst>
                </p14:cNvPr>
                <p14:cNvContentPartPr/>
                <p14:nvPr/>
              </p14:nvContentPartPr>
              <p14:xfrm>
                <a:off x="7148962" y="4285112"/>
                <a:ext cx="82440" cy="180000"/>
              </p14:xfrm>
            </p:contentPart>
          </mc:Choice>
          <mc:Fallback>
            <p:pic>
              <p:nvPicPr>
                <p:cNvPr id="435" name="Freihand 434">
                  <a:extLst>
                    <a:ext uri="{FF2B5EF4-FFF2-40B4-BE49-F238E27FC236}">
                      <a16:creationId xmlns:a16="http://schemas.microsoft.com/office/drawing/2014/main" id="{D16C6B0D-968A-4B69-B097-5B53EDDC69A9}"/>
                    </a:ext>
                  </a:extLst>
                </p:cNvPr>
                <p:cNvPicPr/>
                <p:nvPr/>
              </p:nvPicPr>
              <p:blipFill>
                <a:blip r:embed="rId801"/>
                <a:stretch>
                  <a:fillRect/>
                </a:stretch>
              </p:blipFill>
              <p:spPr>
                <a:xfrm>
                  <a:off x="7144642" y="4280792"/>
                  <a:ext cx="91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36" name="Freihand 435">
                  <a:extLst>
                    <a:ext uri="{FF2B5EF4-FFF2-40B4-BE49-F238E27FC236}">
                      <a16:creationId xmlns:a16="http://schemas.microsoft.com/office/drawing/2014/main" id="{E8F92824-764D-4865-9AAF-7205DB348284}"/>
                    </a:ext>
                  </a:extLst>
                </p14:cNvPr>
                <p14:cNvContentPartPr/>
                <p14:nvPr/>
              </p14:nvContentPartPr>
              <p14:xfrm>
                <a:off x="7287562" y="4242272"/>
                <a:ext cx="91800" cy="105480"/>
              </p14:xfrm>
            </p:contentPart>
          </mc:Choice>
          <mc:Fallback>
            <p:pic>
              <p:nvPicPr>
                <p:cNvPr id="436" name="Freihand 435">
                  <a:extLst>
                    <a:ext uri="{FF2B5EF4-FFF2-40B4-BE49-F238E27FC236}">
                      <a16:creationId xmlns:a16="http://schemas.microsoft.com/office/drawing/2014/main" id="{E8F92824-764D-4865-9AAF-7205DB348284}"/>
                    </a:ext>
                  </a:extLst>
                </p:cNvPr>
                <p:cNvPicPr/>
                <p:nvPr/>
              </p:nvPicPr>
              <p:blipFill>
                <a:blip r:embed="rId803"/>
                <a:stretch>
                  <a:fillRect/>
                </a:stretch>
              </p:blipFill>
              <p:spPr>
                <a:xfrm>
                  <a:off x="7283242" y="4237952"/>
                  <a:ext cx="100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37" name="Freihand 436">
                  <a:extLst>
                    <a:ext uri="{FF2B5EF4-FFF2-40B4-BE49-F238E27FC236}">
                      <a16:creationId xmlns:a16="http://schemas.microsoft.com/office/drawing/2014/main" id="{B1CE9176-A3D5-40E6-A88B-6F0D11748D90}"/>
                    </a:ext>
                  </a:extLst>
                </p14:cNvPr>
                <p14:cNvContentPartPr/>
                <p14:nvPr/>
              </p14:nvContentPartPr>
              <p14:xfrm>
                <a:off x="7375042" y="4207712"/>
                <a:ext cx="25920" cy="36720"/>
              </p14:xfrm>
            </p:contentPart>
          </mc:Choice>
          <mc:Fallback>
            <p:pic>
              <p:nvPicPr>
                <p:cNvPr id="437" name="Freihand 436">
                  <a:extLst>
                    <a:ext uri="{FF2B5EF4-FFF2-40B4-BE49-F238E27FC236}">
                      <a16:creationId xmlns:a16="http://schemas.microsoft.com/office/drawing/2014/main" id="{B1CE9176-A3D5-40E6-A88B-6F0D11748D90}"/>
                    </a:ext>
                  </a:extLst>
                </p:cNvPr>
                <p:cNvPicPr/>
                <p:nvPr/>
              </p:nvPicPr>
              <p:blipFill>
                <a:blip r:embed="rId805"/>
                <a:stretch>
                  <a:fillRect/>
                </a:stretch>
              </p:blipFill>
              <p:spPr>
                <a:xfrm>
                  <a:off x="7370722" y="4203392"/>
                  <a:ext cx="34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38" name="Freihand 437">
                  <a:extLst>
                    <a:ext uri="{FF2B5EF4-FFF2-40B4-BE49-F238E27FC236}">
                      <a16:creationId xmlns:a16="http://schemas.microsoft.com/office/drawing/2014/main" id="{71F45C62-D5FD-41E0-80B2-BB8D527F9322}"/>
                    </a:ext>
                  </a:extLst>
                </p14:cNvPr>
                <p14:cNvContentPartPr/>
                <p14:nvPr/>
              </p14:nvContentPartPr>
              <p14:xfrm>
                <a:off x="7414282" y="4217792"/>
                <a:ext cx="123480" cy="118440"/>
              </p14:xfrm>
            </p:contentPart>
          </mc:Choice>
          <mc:Fallback>
            <p:pic>
              <p:nvPicPr>
                <p:cNvPr id="438" name="Freihand 437">
                  <a:extLst>
                    <a:ext uri="{FF2B5EF4-FFF2-40B4-BE49-F238E27FC236}">
                      <a16:creationId xmlns:a16="http://schemas.microsoft.com/office/drawing/2014/main" id="{71F45C62-D5FD-41E0-80B2-BB8D527F9322}"/>
                    </a:ext>
                  </a:extLst>
                </p:cNvPr>
                <p:cNvPicPr/>
                <p:nvPr/>
              </p:nvPicPr>
              <p:blipFill>
                <a:blip r:embed="rId807"/>
                <a:stretch>
                  <a:fillRect/>
                </a:stretch>
              </p:blipFill>
              <p:spPr>
                <a:xfrm>
                  <a:off x="7409962" y="4213472"/>
                  <a:ext cx="132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39" name="Freihand 438">
                  <a:extLst>
                    <a:ext uri="{FF2B5EF4-FFF2-40B4-BE49-F238E27FC236}">
                      <a16:creationId xmlns:a16="http://schemas.microsoft.com/office/drawing/2014/main" id="{03B08423-E850-43C5-8AF6-AF413A254F98}"/>
                    </a:ext>
                  </a:extLst>
                </p14:cNvPr>
                <p14:cNvContentPartPr/>
                <p14:nvPr/>
              </p14:nvContentPartPr>
              <p14:xfrm>
                <a:off x="7519762" y="4210592"/>
                <a:ext cx="229680" cy="121680"/>
              </p14:xfrm>
            </p:contentPart>
          </mc:Choice>
          <mc:Fallback>
            <p:pic>
              <p:nvPicPr>
                <p:cNvPr id="439" name="Freihand 438">
                  <a:extLst>
                    <a:ext uri="{FF2B5EF4-FFF2-40B4-BE49-F238E27FC236}">
                      <a16:creationId xmlns:a16="http://schemas.microsoft.com/office/drawing/2014/main" id="{03B08423-E850-43C5-8AF6-AF413A254F98}"/>
                    </a:ext>
                  </a:extLst>
                </p:cNvPr>
                <p:cNvPicPr/>
                <p:nvPr/>
              </p:nvPicPr>
              <p:blipFill>
                <a:blip r:embed="rId809"/>
                <a:stretch>
                  <a:fillRect/>
                </a:stretch>
              </p:blipFill>
              <p:spPr>
                <a:xfrm>
                  <a:off x="7515442" y="4206272"/>
                  <a:ext cx="238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40" name="Freihand 439">
                  <a:extLst>
                    <a:ext uri="{FF2B5EF4-FFF2-40B4-BE49-F238E27FC236}">
                      <a16:creationId xmlns:a16="http://schemas.microsoft.com/office/drawing/2014/main" id="{FCCF9560-C832-46F8-A119-140F18F18373}"/>
                    </a:ext>
                  </a:extLst>
                </p14:cNvPr>
                <p14:cNvContentPartPr/>
                <p14:nvPr/>
              </p14:nvContentPartPr>
              <p14:xfrm>
                <a:off x="7747642" y="4241552"/>
                <a:ext cx="224640" cy="69480"/>
              </p14:xfrm>
            </p:contentPart>
          </mc:Choice>
          <mc:Fallback>
            <p:pic>
              <p:nvPicPr>
                <p:cNvPr id="440" name="Freihand 439">
                  <a:extLst>
                    <a:ext uri="{FF2B5EF4-FFF2-40B4-BE49-F238E27FC236}">
                      <a16:creationId xmlns:a16="http://schemas.microsoft.com/office/drawing/2014/main" id="{FCCF9560-C832-46F8-A119-140F18F18373}"/>
                    </a:ext>
                  </a:extLst>
                </p:cNvPr>
                <p:cNvPicPr/>
                <p:nvPr/>
              </p:nvPicPr>
              <p:blipFill>
                <a:blip r:embed="rId811"/>
                <a:stretch>
                  <a:fillRect/>
                </a:stretch>
              </p:blipFill>
              <p:spPr>
                <a:xfrm>
                  <a:off x="7743322" y="4237232"/>
                  <a:ext cx="233280" cy="78120"/>
                </a:xfrm>
                <a:prstGeom prst="rect">
                  <a:avLst/>
                </a:prstGeom>
              </p:spPr>
            </p:pic>
          </mc:Fallback>
        </mc:AlternateContent>
      </p:grpSp>
      <p:grpSp>
        <p:nvGrpSpPr>
          <p:cNvPr id="464" name="Gruppieren 463">
            <a:extLst>
              <a:ext uri="{FF2B5EF4-FFF2-40B4-BE49-F238E27FC236}">
                <a16:creationId xmlns:a16="http://schemas.microsoft.com/office/drawing/2014/main" id="{F4AB94CF-C8C8-48D3-9EF0-1FD452D1E66A}"/>
              </a:ext>
            </a:extLst>
          </p:cNvPr>
          <p:cNvGrpSpPr/>
          <p:nvPr/>
        </p:nvGrpSpPr>
        <p:grpSpPr>
          <a:xfrm>
            <a:off x="6416722" y="4671752"/>
            <a:ext cx="1872720" cy="481680"/>
            <a:chOff x="6416722" y="4671752"/>
            <a:chExt cx="1872720" cy="481680"/>
          </a:xfrm>
        </p:grpSpPr>
        <mc:AlternateContent xmlns:mc="http://schemas.openxmlformats.org/markup-compatibility/2006">
          <mc:Choice xmlns:p14="http://schemas.microsoft.com/office/powerpoint/2010/main" Requires="p14">
            <p:contentPart p14:bwMode="auto" r:id="rId812">
              <p14:nvContentPartPr>
                <p14:cNvPr id="441" name="Freihand 440">
                  <a:extLst>
                    <a:ext uri="{FF2B5EF4-FFF2-40B4-BE49-F238E27FC236}">
                      <a16:creationId xmlns:a16="http://schemas.microsoft.com/office/drawing/2014/main" id="{669B731E-07C8-4245-9BC5-2277F5B369CB}"/>
                    </a:ext>
                  </a:extLst>
                </p14:cNvPr>
                <p14:cNvContentPartPr/>
                <p14:nvPr/>
              </p14:nvContentPartPr>
              <p14:xfrm>
                <a:off x="6530122" y="4693352"/>
                <a:ext cx="98280" cy="147600"/>
              </p14:xfrm>
            </p:contentPart>
          </mc:Choice>
          <mc:Fallback>
            <p:pic>
              <p:nvPicPr>
                <p:cNvPr id="441" name="Freihand 440">
                  <a:extLst>
                    <a:ext uri="{FF2B5EF4-FFF2-40B4-BE49-F238E27FC236}">
                      <a16:creationId xmlns:a16="http://schemas.microsoft.com/office/drawing/2014/main" id="{669B731E-07C8-4245-9BC5-2277F5B369CB}"/>
                    </a:ext>
                  </a:extLst>
                </p:cNvPr>
                <p:cNvPicPr/>
                <p:nvPr/>
              </p:nvPicPr>
              <p:blipFill>
                <a:blip r:embed="rId813"/>
                <a:stretch>
                  <a:fillRect/>
                </a:stretch>
              </p:blipFill>
              <p:spPr>
                <a:xfrm>
                  <a:off x="6525802" y="4689032"/>
                  <a:ext cx="1069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42" name="Freihand 441">
                  <a:extLst>
                    <a:ext uri="{FF2B5EF4-FFF2-40B4-BE49-F238E27FC236}">
                      <a16:creationId xmlns:a16="http://schemas.microsoft.com/office/drawing/2014/main" id="{BE0AD284-3870-4F08-ABA0-865986F550C4}"/>
                    </a:ext>
                  </a:extLst>
                </p14:cNvPr>
                <p14:cNvContentPartPr/>
                <p14:nvPr/>
              </p14:nvContentPartPr>
              <p14:xfrm>
                <a:off x="6515002" y="4705592"/>
                <a:ext cx="171360" cy="137160"/>
              </p14:xfrm>
            </p:contentPart>
          </mc:Choice>
          <mc:Fallback>
            <p:pic>
              <p:nvPicPr>
                <p:cNvPr id="442" name="Freihand 441">
                  <a:extLst>
                    <a:ext uri="{FF2B5EF4-FFF2-40B4-BE49-F238E27FC236}">
                      <a16:creationId xmlns:a16="http://schemas.microsoft.com/office/drawing/2014/main" id="{BE0AD284-3870-4F08-ABA0-865986F550C4}"/>
                    </a:ext>
                  </a:extLst>
                </p:cNvPr>
                <p:cNvPicPr/>
                <p:nvPr/>
              </p:nvPicPr>
              <p:blipFill>
                <a:blip r:embed="rId815"/>
                <a:stretch>
                  <a:fillRect/>
                </a:stretch>
              </p:blipFill>
              <p:spPr>
                <a:xfrm>
                  <a:off x="6510682" y="4701272"/>
                  <a:ext cx="1800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43" name="Freihand 442">
                  <a:extLst>
                    <a:ext uri="{FF2B5EF4-FFF2-40B4-BE49-F238E27FC236}">
                      <a16:creationId xmlns:a16="http://schemas.microsoft.com/office/drawing/2014/main" id="{290349AD-9320-491F-A68A-A0C2C2415D29}"/>
                    </a:ext>
                  </a:extLst>
                </p14:cNvPr>
                <p14:cNvContentPartPr/>
                <p14:nvPr/>
              </p14:nvContentPartPr>
              <p14:xfrm>
                <a:off x="6717322" y="4745552"/>
                <a:ext cx="97560" cy="156240"/>
              </p14:xfrm>
            </p:contentPart>
          </mc:Choice>
          <mc:Fallback>
            <p:pic>
              <p:nvPicPr>
                <p:cNvPr id="443" name="Freihand 442">
                  <a:extLst>
                    <a:ext uri="{FF2B5EF4-FFF2-40B4-BE49-F238E27FC236}">
                      <a16:creationId xmlns:a16="http://schemas.microsoft.com/office/drawing/2014/main" id="{290349AD-9320-491F-A68A-A0C2C2415D29}"/>
                    </a:ext>
                  </a:extLst>
                </p:cNvPr>
                <p:cNvPicPr/>
                <p:nvPr/>
              </p:nvPicPr>
              <p:blipFill>
                <a:blip r:embed="rId817"/>
                <a:stretch>
                  <a:fillRect/>
                </a:stretch>
              </p:blipFill>
              <p:spPr>
                <a:xfrm>
                  <a:off x="6713002" y="4741232"/>
                  <a:ext cx="106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44" name="Freihand 443">
                  <a:extLst>
                    <a:ext uri="{FF2B5EF4-FFF2-40B4-BE49-F238E27FC236}">
                      <a16:creationId xmlns:a16="http://schemas.microsoft.com/office/drawing/2014/main" id="{4BBC0FEF-F83C-4431-AA27-175749D05B5B}"/>
                    </a:ext>
                  </a:extLst>
                </p14:cNvPr>
                <p14:cNvContentPartPr/>
                <p14:nvPr/>
              </p14:nvContentPartPr>
              <p14:xfrm>
                <a:off x="6416722" y="4891712"/>
                <a:ext cx="520200" cy="65520"/>
              </p14:xfrm>
            </p:contentPart>
          </mc:Choice>
          <mc:Fallback>
            <p:pic>
              <p:nvPicPr>
                <p:cNvPr id="444" name="Freihand 443">
                  <a:extLst>
                    <a:ext uri="{FF2B5EF4-FFF2-40B4-BE49-F238E27FC236}">
                      <a16:creationId xmlns:a16="http://schemas.microsoft.com/office/drawing/2014/main" id="{4BBC0FEF-F83C-4431-AA27-175749D05B5B}"/>
                    </a:ext>
                  </a:extLst>
                </p:cNvPr>
                <p:cNvPicPr/>
                <p:nvPr/>
              </p:nvPicPr>
              <p:blipFill>
                <a:blip r:embed="rId819"/>
                <a:stretch>
                  <a:fillRect/>
                </a:stretch>
              </p:blipFill>
              <p:spPr>
                <a:xfrm>
                  <a:off x="6412402" y="4887392"/>
                  <a:ext cx="528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45" name="Freihand 444">
                  <a:extLst>
                    <a:ext uri="{FF2B5EF4-FFF2-40B4-BE49-F238E27FC236}">
                      <a16:creationId xmlns:a16="http://schemas.microsoft.com/office/drawing/2014/main" id="{65D50309-A6F5-46FC-AF87-133B244C1983}"/>
                    </a:ext>
                  </a:extLst>
                </p14:cNvPr>
                <p14:cNvContentPartPr/>
                <p14:nvPr/>
              </p14:nvContentPartPr>
              <p14:xfrm>
                <a:off x="6540562" y="5000432"/>
                <a:ext cx="115560" cy="117360"/>
              </p14:xfrm>
            </p:contentPart>
          </mc:Choice>
          <mc:Fallback>
            <p:pic>
              <p:nvPicPr>
                <p:cNvPr id="445" name="Freihand 444">
                  <a:extLst>
                    <a:ext uri="{FF2B5EF4-FFF2-40B4-BE49-F238E27FC236}">
                      <a16:creationId xmlns:a16="http://schemas.microsoft.com/office/drawing/2014/main" id="{65D50309-A6F5-46FC-AF87-133B244C1983}"/>
                    </a:ext>
                  </a:extLst>
                </p:cNvPr>
                <p:cNvPicPr/>
                <p:nvPr/>
              </p:nvPicPr>
              <p:blipFill>
                <a:blip r:embed="rId821"/>
                <a:stretch>
                  <a:fillRect/>
                </a:stretch>
              </p:blipFill>
              <p:spPr>
                <a:xfrm>
                  <a:off x="6536242" y="4996112"/>
                  <a:ext cx="1242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46" name="Freihand 445">
                  <a:extLst>
                    <a:ext uri="{FF2B5EF4-FFF2-40B4-BE49-F238E27FC236}">
                      <a16:creationId xmlns:a16="http://schemas.microsoft.com/office/drawing/2014/main" id="{6642DFD1-ABD2-4521-8132-EFE4BC71B059}"/>
                    </a:ext>
                  </a:extLst>
                </p14:cNvPr>
                <p14:cNvContentPartPr/>
                <p14:nvPr/>
              </p14:nvContentPartPr>
              <p14:xfrm>
                <a:off x="6535522" y="4997552"/>
                <a:ext cx="173160" cy="146160"/>
              </p14:xfrm>
            </p:contentPart>
          </mc:Choice>
          <mc:Fallback>
            <p:pic>
              <p:nvPicPr>
                <p:cNvPr id="446" name="Freihand 445">
                  <a:extLst>
                    <a:ext uri="{FF2B5EF4-FFF2-40B4-BE49-F238E27FC236}">
                      <a16:creationId xmlns:a16="http://schemas.microsoft.com/office/drawing/2014/main" id="{6642DFD1-ABD2-4521-8132-EFE4BC71B059}"/>
                    </a:ext>
                  </a:extLst>
                </p:cNvPr>
                <p:cNvPicPr/>
                <p:nvPr/>
              </p:nvPicPr>
              <p:blipFill>
                <a:blip r:embed="rId823"/>
                <a:stretch>
                  <a:fillRect/>
                </a:stretch>
              </p:blipFill>
              <p:spPr>
                <a:xfrm>
                  <a:off x="6531202" y="4993232"/>
                  <a:ext cx="1818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47" name="Freihand 446">
                  <a:extLst>
                    <a:ext uri="{FF2B5EF4-FFF2-40B4-BE49-F238E27FC236}">
                      <a16:creationId xmlns:a16="http://schemas.microsoft.com/office/drawing/2014/main" id="{C2487CBB-88DA-4C2D-B0E1-2B8CDBCFD63D}"/>
                    </a:ext>
                  </a:extLst>
                </p14:cNvPr>
                <p14:cNvContentPartPr/>
                <p14:nvPr/>
              </p14:nvContentPartPr>
              <p14:xfrm>
                <a:off x="6740002" y="5004392"/>
                <a:ext cx="141480" cy="149040"/>
              </p14:xfrm>
            </p:contentPart>
          </mc:Choice>
          <mc:Fallback>
            <p:pic>
              <p:nvPicPr>
                <p:cNvPr id="447" name="Freihand 446">
                  <a:extLst>
                    <a:ext uri="{FF2B5EF4-FFF2-40B4-BE49-F238E27FC236}">
                      <a16:creationId xmlns:a16="http://schemas.microsoft.com/office/drawing/2014/main" id="{C2487CBB-88DA-4C2D-B0E1-2B8CDBCFD63D}"/>
                    </a:ext>
                  </a:extLst>
                </p:cNvPr>
                <p:cNvPicPr/>
                <p:nvPr/>
              </p:nvPicPr>
              <p:blipFill>
                <a:blip r:embed="rId825"/>
                <a:stretch>
                  <a:fillRect/>
                </a:stretch>
              </p:blipFill>
              <p:spPr>
                <a:xfrm>
                  <a:off x="6735682" y="5000072"/>
                  <a:ext cx="150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48" name="Freihand 447">
                  <a:extLst>
                    <a:ext uri="{FF2B5EF4-FFF2-40B4-BE49-F238E27FC236}">
                      <a16:creationId xmlns:a16="http://schemas.microsoft.com/office/drawing/2014/main" id="{A8D6CD5A-4DD0-4602-9CD6-2D3442BF360D}"/>
                    </a:ext>
                  </a:extLst>
                </p14:cNvPr>
                <p14:cNvContentPartPr/>
                <p14:nvPr/>
              </p14:nvContentPartPr>
              <p14:xfrm>
                <a:off x="7047802" y="4914032"/>
                <a:ext cx="209880" cy="11160"/>
              </p14:xfrm>
            </p:contentPart>
          </mc:Choice>
          <mc:Fallback>
            <p:pic>
              <p:nvPicPr>
                <p:cNvPr id="448" name="Freihand 447">
                  <a:extLst>
                    <a:ext uri="{FF2B5EF4-FFF2-40B4-BE49-F238E27FC236}">
                      <a16:creationId xmlns:a16="http://schemas.microsoft.com/office/drawing/2014/main" id="{A8D6CD5A-4DD0-4602-9CD6-2D3442BF360D}"/>
                    </a:ext>
                  </a:extLst>
                </p:cNvPr>
                <p:cNvPicPr/>
                <p:nvPr/>
              </p:nvPicPr>
              <p:blipFill>
                <a:blip r:embed="rId827"/>
                <a:stretch>
                  <a:fillRect/>
                </a:stretch>
              </p:blipFill>
              <p:spPr>
                <a:xfrm>
                  <a:off x="7043482" y="4909712"/>
                  <a:ext cx="2185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49" name="Freihand 448">
                  <a:extLst>
                    <a:ext uri="{FF2B5EF4-FFF2-40B4-BE49-F238E27FC236}">
                      <a16:creationId xmlns:a16="http://schemas.microsoft.com/office/drawing/2014/main" id="{C622881F-AF08-47EA-88FB-E78519515C3A}"/>
                    </a:ext>
                  </a:extLst>
                </p14:cNvPr>
                <p14:cNvContentPartPr/>
                <p14:nvPr/>
              </p14:nvContentPartPr>
              <p14:xfrm>
                <a:off x="7083802" y="4954352"/>
                <a:ext cx="200160" cy="38160"/>
              </p14:xfrm>
            </p:contentPart>
          </mc:Choice>
          <mc:Fallback>
            <p:pic>
              <p:nvPicPr>
                <p:cNvPr id="449" name="Freihand 448">
                  <a:extLst>
                    <a:ext uri="{FF2B5EF4-FFF2-40B4-BE49-F238E27FC236}">
                      <a16:creationId xmlns:a16="http://schemas.microsoft.com/office/drawing/2014/main" id="{C622881F-AF08-47EA-88FB-E78519515C3A}"/>
                    </a:ext>
                  </a:extLst>
                </p:cNvPr>
                <p:cNvPicPr/>
                <p:nvPr/>
              </p:nvPicPr>
              <p:blipFill>
                <a:blip r:embed="rId829"/>
                <a:stretch>
                  <a:fillRect/>
                </a:stretch>
              </p:blipFill>
              <p:spPr>
                <a:xfrm>
                  <a:off x="7079482" y="4950032"/>
                  <a:ext cx="2088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53" name="Freihand 452">
                  <a:extLst>
                    <a:ext uri="{FF2B5EF4-FFF2-40B4-BE49-F238E27FC236}">
                      <a16:creationId xmlns:a16="http://schemas.microsoft.com/office/drawing/2014/main" id="{0769A288-CA99-4FAD-9984-F6E8261A8E5E}"/>
                    </a:ext>
                  </a:extLst>
                </p14:cNvPr>
                <p14:cNvContentPartPr/>
                <p14:nvPr/>
              </p14:nvContentPartPr>
              <p14:xfrm>
                <a:off x="7369282" y="4710272"/>
                <a:ext cx="101880" cy="123120"/>
              </p14:xfrm>
            </p:contentPart>
          </mc:Choice>
          <mc:Fallback>
            <p:pic>
              <p:nvPicPr>
                <p:cNvPr id="453" name="Freihand 452">
                  <a:extLst>
                    <a:ext uri="{FF2B5EF4-FFF2-40B4-BE49-F238E27FC236}">
                      <a16:creationId xmlns:a16="http://schemas.microsoft.com/office/drawing/2014/main" id="{0769A288-CA99-4FAD-9984-F6E8261A8E5E}"/>
                    </a:ext>
                  </a:extLst>
                </p:cNvPr>
                <p:cNvPicPr/>
                <p:nvPr/>
              </p:nvPicPr>
              <p:blipFill>
                <a:blip r:embed="rId831"/>
                <a:stretch>
                  <a:fillRect/>
                </a:stretch>
              </p:blipFill>
              <p:spPr>
                <a:xfrm>
                  <a:off x="7364962" y="4705952"/>
                  <a:ext cx="110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54" name="Freihand 453">
                  <a:extLst>
                    <a:ext uri="{FF2B5EF4-FFF2-40B4-BE49-F238E27FC236}">
                      <a16:creationId xmlns:a16="http://schemas.microsoft.com/office/drawing/2014/main" id="{3BF3867D-129C-4B64-A6BC-74130EEB59B6}"/>
                    </a:ext>
                  </a:extLst>
                </p14:cNvPr>
                <p14:cNvContentPartPr/>
                <p14:nvPr/>
              </p14:nvContentPartPr>
              <p14:xfrm>
                <a:off x="7498882" y="4709192"/>
                <a:ext cx="87480" cy="131760"/>
              </p14:xfrm>
            </p:contentPart>
          </mc:Choice>
          <mc:Fallback>
            <p:pic>
              <p:nvPicPr>
                <p:cNvPr id="454" name="Freihand 453">
                  <a:extLst>
                    <a:ext uri="{FF2B5EF4-FFF2-40B4-BE49-F238E27FC236}">
                      <a16:creationId xmlns:a16="http://schemas.microsoft.com/office/drawing/2014/main" id="{3BF3867D-129C-4B64-A6BC-74130EEB59B6}"/>
                    </a:ext>
                  </a:extLst>
                </p:cNvPr>
                <p:cNvPicPr/>
                <p:nvPr/>
              </p:nvPicPr>
              <p:blipFill>
                <a:blip r:embed="rId833"/>
                <a:stretch>
                  <a:fillRect/>
                </a:stretch>
              </p:blipFill>
              <p:spPr>
                <a:xfrm>
                  <a:off x="7494562" y="4704872"/>
                  <a:ext cx="96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55" name="Freihand 454">
                  <a:extLst>
                    <a:ext uri="{FF2B5EF4-FFF2-40B4-BE49-F238E27FC236}">
                      <a16:creationId xmlns:a16="http://schemas.microsoft.com/office/drawing/2014/main" id="{A2590DC1-134C-4C46-9F82-0D46B504FE1C}"/>
                    </a:ext>
                  </a:extLst>
                </p14:cNvPr>
                <p14:cNvContentPartPr/>
                <p14:nvPr/>
              </p14:nvContentPartPr>
              <p14:xfrm>
                <a:off x="7567282" y="4707032"/>
                <a:ext cx="72360" cy="18720"/>
              </p14:xfrm>
            </p:contentPart>
          </mc:Choice>
          <mc:Fallback>
            <p:pic>
              <p:nvPicPr>
                <p:cNvPr id="455" name="Freihand 454">
                  <a:extLst>
                    <a:ext uri="{FF2B5EF4-FFF2-40B4-BE49-F238E27FC236}">
                      <a16:creationId xmlns:a16="http://schemas.microsoft.com/office/drawing/2014/main" id="{A2590DC1-134C-4C46-9F82-0D46B504FE1C}"/>
                    </a:ext>
                  </a:extLst>
                </p:cNvPr>
                <p:cNvPicPr/>
                <p:nvPr/>
              </p:nvPicPr>
              <p:blipFill>
                <a:blip r:embed="rId835"/>
                <a:stretch>
                  <a:fillRect/>
                </a:stretch>
              </p:blipFill>
              <p:spPr>
                <a:xfrm>
                  <a:off x="7562962" y="4702712"/>
                  <a:ext cx="81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56" name="Freihand 455">
                  <a:extLst>
                    <a:ext uri="{FF2B5EF4-FFF2-40B4-BE49-F238E27FC236}">
                      <a16:creationId xmlns:a16="http://schemas.microsoft.com/office/drawing/2014/main" id="{97F0E47C-E95E-41D3-AED3-B1CD64543669}"/>
                    </a:ext>
                  </a:extLst>
                </p14:cNvPr>
                <p14:cNvContentPartPr/>
                <p14:nvPr/>
              </p14:nvContentPartPr>
              <p14:xfrm>
                <a:off x="7635322" y="4728632"/>
                <a:ext cx="217440" cy="90000"/>
              </p14:xfrm>
            </p:contentPart>
          </mc:Choice>
          <mc:Fallback>
            <p:pic>
              <p:nvPicPr>
                <p:cNvPr id="456" name="Freihand 455">
                  <a:extLst>
                    <a:ext uri="{FF2B5EF4-FFF2-40B4-BE49-F238E27FC236}">
                      <a16:creationId xmlns:a16="http://schemas.microsoft.com/office/drawing/2014/main" id="{97F0E47C-E95E-41D3-AED3-B1CD64543669}"/>
                    </a:ext>
                  </a:extLst>
                </p:cNvPr>
                <p:cNvPicPr/>
                <p:nvPr/>
              </p:nvPicPr>
              <p:blipFill>
                <a:blip r:embed="rId837"/>
                <a:stretch>
                  <a:fillRect/>
                </a:stretch>
              </p:blipFill>
              <p:spPr>
                <a:xfrm>
                  <a:off x="7631002" y="4724312"/>
                  <a:ext cx="226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57" name="Freihand 456">
                  <a:extLst>
                    <a:ext uri="{FF2B5EF4-FFF2-40B4-BE49-F238E27FC236}">
                      <a16:creationId xmlns:a16="http://schemas.microsoft.com/office/drawing/2014/main" id="{10A00A90-7F7F-491D-8D87-2181B126CB2C}"/>
                    </a:ext>
                  </a:extLst>
                </p14:cNvPr>
                <p14:cNvContentPartPr/>
                <p14:nvPr/>
              </p14:nvContentPartPr>
              <p14:xfrm>
                <a:off x="7858882" y="4671752"/>
                <a:ext cx="94680" cy="145800"/>
              </p14:xfrm>
            </p:contentPart>
          </mc:Choice>
          <mc:Fallback>
            <p:pic>
              <p:nvPicPr>
                <p:cNvPr id="457" name="Freihand 456">
                  <a:extLst>
                    <a:ext uri="{FF2B5EF4-FFF2-40B4-BE49-F238E27FC236}">
                      <a16:creationId xmlns:a16="http://schemas.microsoft.com/office/drawing/2014/main" id="{10A00A90-7F7F-491D-8D87-2181B126CB2C}"/>
                    </a:ext>
                  </a:extLst>
                </p:cNvPr>
                <p:cNvPicPr/>
                <p:nvPr/>
              </p:nvPicPr>
              <p:blipFill>
                <a:blip r:embed="rId839"/>
                <a:stretch>
                  <a:fillRect/>
                </a:stretch>
              </p:blipFill>
              <p:spPr>
                <a:xfrm>
                  <a:off x="7854562" y="4667432"/>
                  <a:ext cx="103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58" name="Freihand 457">
                  <a:extLst>
                    <a:ext uri="{FF2B5EF4-FFF2-40B4-BE49-F238E27FC236}">
                      <a16:creationId xmlns:a16="http://schemas.microsoft.com/office/drawing/2014/main" id="{DB03E08C-AC94-4898-87F7-98F5A1E34C58}"/>
                    </a:ext>
                  </a:extLst>
                </p14:cNvPr>
                <p14:cNvContentPartPr/>
                <p14:nvPr/>
              </p14:nvContentPartPr>
              <p14:xfrm>
                <a:off x="7969762" y="4696232"/>
                <a:ext cx="78840" cy="118440"/>
              </p14:xfrm>
            </p:contentPart>
          </mc:Choice>
          <mc:Fallback>
            <p:pic>
              <p:nvPicPr>
                <p:cNvPr id="458" name="Freihand 457">
                  <a:extLst>
                    <a:ext uri="{FF2B5EF4-FFF2-40B4-BE49-F238E27FC236}">
                      <a16:creationId xmlns:a16="http://schemas.microsoft.com/office/drawing/2014/main" id="{DB03E08C-AC94-4898-87F7-98F5A1E34C58}"/>
                    </a:ext>
                  </a:extLst>
                </p:cNvPr>
                <p:cNvPicPr/>
                <p:nvPr/>
              </p:nvPicPr>
              <p:blipFill>
                <a:blip r:embed="rId841"/>
                <a:stretch>
                  <a:fillRect/>
                </a:stretch>
              </p:blipFill>
              <p:spPr>
                <a:xfrm>
                  <a:off x="7965442" y="4691912"/>
                  <a:ext cx="87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59" name="Freihand 458">
                  <a:extLst>
                    <a:ext uri="{FF2B5EF4-FFF2-40B4-BE49-F238E27FC236}">
                      <a16:creationId xmlns:a16="http://schemas.microsoft.com/office/drawing/2014/main" id="{A05D6828-A9FB-4ED9-BAF0-3D6D08B14F3F}"/>
                    </a:ext>
                  </a:extLst>
                </p14:cNvPr>
                <p14:cNvContentPartPr/>
                <p14:nvPr/>
              </p14:nvContentPartPr>
              <p14:xfrm>
                <a:off x="8077402" y="4686872"/>
                <a:ext cx="124560" cy="118440"/>
              </p14:xfrm>
            </p:contentPart>
          </mc:Choice>
          <mc:Fallback>
            <p:pic>
              <p:nvPicPr>
                <p:cNvPr id="459" name="Freihand 458">
                  <a:extLst>
                    <a:ext uri="{FF2B5EF4-FFF2-40B4-BE49-F238E27FC236}">
                      <a16:creationId xmlns:a16="http://schemas.microsoft.com/office/drawing/2014/main" id="{A05D6828-A9FB-4ED9-BAF0-3D6D08B14F3F}"/>
                    </a:ext>
                  </a:extLst>
                </p:cNvPr>
                <p:cNvPicPr/>
                <p:nvPr/>
              </p:nvPicPr>
              <p:blipFill>
                <a:blip r:embed="rId843"/>
                <a:stretch>
                  <a:fillRect/>
                </a:stretch>
              </p:blipFill>
              <p:spPr>
                <a:xfrm>
                  <a:off x="8073082" y="4682552"/>
                  <a:ext cx="133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60" name="Freihand 459">
                  <a:extLst>
                    <a:ext uri="{FF2B5EF4-FFF2-40B4-BE49-F238E27FC236}">
                      <a16:creationId xmlns:a16="http://schemas.microsoft.com/office/drawing/2014/main" id="{19B889B8-6447-429D-B24D-5B2914A7F08A}"/>
                    </a:ext>
                  </a:extLst>
                </p14:cNvPr>
                <p14:cNvContentPartPr/>
                <p14:nvPr/>
              </p14:nvContentPartPr>
              <p14:xfrm>
                <a:off x="7493842" y="4860752"/>
                <a:ext cx="795600" cy="61920"/>
              </p14:xfrm>
            </p:contentPart>
          </mc:Choice>
          <mc:Fallback>
            <p:pic>
              <p:nvPicPr>
                <p:cNvPr id="460" name="Freihand 459">
                  <a:extLst>
                    <a:ext uri="{FF2B5EF4-FFF2-40B4-BE49-F238E27FC236}">
                      <a16:creationId xmlns:a16="http://schemas.microsoft.com/office/drawing/2014/main" id="{19B889B8-6447-429D-B24D-5B2914A7F08A}"/>
                    </a:ext>
                  </a:extLst>
                </p:cNvPr>
                <p:cNvPicPr/>
                <p:nvPr/>
              </p:nvPicPr>
              <p:blipFill>
                <a:blip r:embed="rId845"/>
                <a:stretch>
                  <a:fillRect/>
                </a:stretch>
              </p:blipFill>
              <p:spPr>
                <a:xfrm>
                  <a:off x="7489162" y="4856432"/>
                  <a:ext cx="804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61" name="Freihand 460">
                  <a:extLst>
                    <a:ext uri="{FF2B5EF4-FFF2-40B4-BE49-F238E27FC236}">
                      <a16:creationId xmlns:a16="http://schemas.microsoft.com/office/drawing/2014/main" id="{CB519BF0-1D2F-4A81-A8CA-45018D3AA06D}"/>
                    </a:ext>
                  </a:extLst>
                </p14:cNvPr>
                <p14:cNvContentPartPr/>
                <p14:nvPr/>
              </p14:nvContentPartPr>
              <p14:xfrm>
                <a:off x="7672402" y="5032472"/>
                <a:ext cx="160560" cy="107280"/>
              </p14:xfrm>
            </p:contentPart>
          </mc:Choice>
          <mc:Fallback>
            <p:pic>
              <p:nvPicPr>
                <p:cNvPr id="461" name="Freihand 460">
                  <a:extLst>
                    <a:ext uri="{FF2B5EF4-FFF2-40B4-BE49-F238E27FC236}">
                      <a16:creationId xmlns:a16="http://schemas.microsoft.com/office/drawing/2014/main" id="{CB519BF0-1D2F-4A81-A8CA-45018D3AA06D}"/>
                    </a:ext>
                  </a:extLst>
                </p:cNvPr>
                <p:cNvPicPr/>
                <p:nvPr/>
              </p:nvPicPr>
              <p:blipFill>
                <a:blip r:embed="rId847"/>
                <a:stretch>
                  <a:fillRect/>
                </a:stretch>
              </p:blipFill>
              <p:spPr>
                <a:xfrm>
                  <a:off x="7668082" y="5028152"/>
                  <a:ext cx="169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62" name="Freihand 461">
                  <a:extLst>
                    <a:ext uri="{FF2B5EF4-FFF2-40B4-BE49-F238E27FC236}">
                      <a16:creationId xmlns:a16="http://schemas.microsoft.com/office/drawing/2014/main" id="{7B2F7E04-E441-41E4-934C-DEDC2E66B3E1}"/>
                    </a:ext>
                  </a:extLst>
                </p14:cNvPr>
                <p14:cNvContentPartPr/>
                <p14:nvPr/>
              </p14:nvContentPartPr>
              <p14:xfrm>
                <a:off x="7886242" y="5028512"/>
                <a:ext cx="136080" cy="77040"/>
              </p14:xfrm>
            </p:contentPart>
          </mc:Choice>
          <mc:Fallback>
            <p:pic>
              <p:nvPicPr>
                <p:cNvPr id="462" name="Freihand 461">
                  <a:extLst>
                    <a:ext uri="{FF2B5EF4-FFF2-40B4-BE49-F238E27FC236}">
                      <a16:creationId xmlns:a16="http://schemas.microsoft.com/office/drawing/2014/main" id="{7B2F7E04-E441-41E4-934C-DEDC2E66B3E1}"/>
                    </a:ext>
                  </a:extLst>
                </p:cNvPr>
                <p:cNvPicPr/>
                <p:nvPr/>
              </p:nvPicPr>
              <p:blipFill>
                <a:blip r:embed="rId849"/>
                <a:stretch>
                  <a:fillRect/>
                </a:stretch>
              </p:blipFill>
              <p:spPr>
                <a:xfrm>
                  <a:off x="7881922" y="5024192"/>
                  <a:ext cx="144720" cy="85680"/>
                </a:xfrm>
                <a:prstGeom prst="rect">
                  <a:avLst/>
                </a:prstGeom>
              </p:spPr>
            </p:pic>
          </mc:Fallback>
        </mc:AlternateContent>
      </p:grpSp>
      <p:grpSp>
        <p:nvGrpSpPr>
          <p:cNvPr id="482" name="Gruppieren 481">
            <a:extLst>
              <a:ext uri="{FF2B5EF4-FFF2-40B4-BE49-F238E27FC236}">
                <a16:creationId xmlns:a16="http://schemas.microsoft.com/office/drawing/2014/main" id="{FD6D19DF-68AB-412F-B175-249806A64E35}"/>
              </a:ext>
            </a:extLst>
          </p:cNvPr>
          <p:cNvGrpSpPr/>
          <p:nvPr/>
        </p:nvGrpSpPr>
        <p:grpSpPr>
          <a:xfrm>
            <a:off x="6671962" y="5334872"/>
            <a:ext cx="1752120" cy="498960"/>
            <a:chOff x="6671962" y="5334872"/>
            <a:chExt cx="1752120" cy="498960"/>
          </a:xfrm>
        </p:grpSpPr>
        <mc:AlternateContent xmlns:mc="http://schemas.openxmlformats.org/markup-compatibility/2006">
          <mc:Choice xmlns:p14="http://schemas.microsoft.com/office/powerpoint/2010/main" Requires="p14">
            <p:contentPart p14:bwMode="auto" r:id="rId850">
              <p14:nvContentPartPr>
                <p14:cNvPr id="465" name="Freihand 464">
                  <a:extLst>
                    <a:ext uri="{FF2B5EF4-FFF2-40B4-BE49-F238E27FC236}">
                      <a16:creationId xmlns:a16="http://schemas.microsoft.com/office/drawing/2014/main" id="{C8441E2E-9B60-42E2-9F81-6B389F421256}"/>
                    </a:ext>
                  </a:extLst>
                </p14:cNvPr>
                <p14:cNvContentPartPr/>
                <p14:nvPr/>
              </p14:nvContentPartPr>
              <p14:xfrm>
                <a:off x="6671962" y="5493272"/>
                <a:ext cx="199440" cy="7560"/>
              </p14:xfrm>
            </p:contentPart>
          </mc:Choice>
          <mc:Fallback>
            <p:pic>
              <p:nvPicPr>
                <p:cNvPr id="465" name="Freihand 464">
                  <a:extLst>
                    <a:ext uri="{FF2B5EF4-FFF2-40B4-BE49-F238E27FC236}">
                      <a16:creationId xmlns:a16="http://schemas.microsoft.com/office/drawing/2014/main" id="{C8441E2E-9B60-42E2-9F81-6B389F421256}"/>
                    </a:ext>
                  </a:extLst>
                </p:cNvPr>
                <p:cNvPicPr/>
                <p:nvPr/>
              </p:nvPicPr>
              <p:blipFill>
                <a:blip r:embed="rId851"/>
                <a:stretch>
                  <a:fillRect/>
                </a:stretch>
              </p:blipFill>
              <p:spPr>
                <a:xfrm>
                  <a:off x="6667642" y="5488952"/>
                  <a:ext cx="208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66" name="Freihand 465">
                  <a:extLst>
                    <a:ext uri="{FF2B5EF4-FFF2-40B4-BE49-F238E27FC236}">
                      <a16:creationId xmlns:a16="http://schemas.microsoft.com/office/drawing/2014/main" id="{1BAD8207-029C-4B58-9BFF-7C18AA38EB07}"/>
                    </a:ext>
                  </a:extLst>
                </p14:cNvPr>
                <p14:cNvContentPartPr/>
                <p14:nvPr/>
              </p14:nvContentPartPr>
              <p14:xfrm>
                <a:off x="6695722" y="5518112"/>
                <a:ext cx="212400" cy="18720"/>
              </p14:xfrm>
            </p:contentPart>
          </mc:Choice>
          <mc:Fallback>
            <p:pic>
              <p:nvPicPr>
                <p:cNvPr id="466" name="Freihand 465">
                  <a:extLst>
                    <a:ext uri="{FF2B5EF4-FFF2-40B4-BE49-F238E27FC236}">
                      <a16:creationId xmlns:a16="http://schemas.microsoft.com/office/drawing/2014/main" id="{1BAD8207-029C-4B58-9BFF-7C18AA38EB07}"/>
                    </a:ext>
                  </a:extLst>
                </p:cNvPr>
                <p:cNvPicPr/>
                <p:nvPr/>
              </p:nvPicPr>
              <p:blipFill>
                <a:blip r:embed="rId853"/>
                <a:stretch>
                  <a:fillRect/>
                </a:stretch>
              </p:blipFill>
              <p:spPr>
                <a:xfrm>
                  <a:off x="6691402" y="5513792"/>
                  <a:ext cx="221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67" name="Freihand 466">
                  <a:extLst>
                    <a:ext uri="{FF2B5EF4-FFF2-40B4-BE49-F238E27FC236}">
                      <a16:creationId xmlns:a16="http://schemas.microsoft.com/office/drawing/2014/main" id="{ECBB4F0E-1DA6-4903-9F24-FD9A6FE553AC}"/>
                    </a:ext>
                  </a:extLst>
                </p14:cNvPr>
                <p14:cNvContentPartPr/>
                <p14:nvPr/>
              </p14:nvContentPartPr>
              <p14:xfrm>
                <a:off x="6935842" y="5369432"/>
                <a:ext cx="180360" cy="101160"/>
              </p14:xfrm>
            </p:contentPart>
          </mc:Choice>
          <mc:Fallback>
            <p:pic>
              <p:nvPicPr>
                <p:cNvPr id="467" name="Freihand 466">
                  <a:extLst>
                    <a:ext uri="{FF2B5EF4-FFF2-40B4-BE49-F238E27FC236}">
                      <a16:creationId xmlns:a16="http://schemas.microsoft.com/office/drawing/2014/main" id="{ECBB4F0E-1DA6-4903-9F24-FD9A6FE553AC}"/>
                    </a:ext>
                  </a:extLst>
                </p:cNvPr>
                <p:cNvPicPr/>
                <p:nvPr/>
              </p:nvPicPr>
              <p:blipFill>
                <a:blip r:embed="rId855"/>
                <a:stretch>
                  <a:fillRect/>
                </a:stretch>
              </p:blipFill>
              <p:spPr>
                <a:xfrm>
                  <a:off x="6931522" y="5365112"/>
                  <a:ext cx="189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68" name="Freihand 467">
                  <a:extLst>
                    <a:ext uri="{FF2B5EF4-FFF2-40B4-BE49-F238E27FC236}">
                      <a16:creationId xmlns:a16="http://schemas.microsoft.com/office/drawing/2014/main" id="{FC6FD99C-5075-4E93-9F25-00E9882635A2}"/>
                    </a:ext>
                  </a:extLst>
                </p14:cNvPr>
                <p14:cNvContentPartPr/>
                <p14:nvPr/>
              </p14:nvContentPartPr>
              <p14:xfrm>
                <a:off x="7112242" y="5346032"/>
                <a:ext cx="110880" cy="88920"/>
              </p14:xfrm>
            </p:contentPart>
          </mc:Choice>
          <mc:Fallback>
            <p:pic>
              <p:nvPicPr>
                <p:cNvPr id="468" name="Freihand 467">
                  <a:extLst>
                    <a:ext uri="{FF2B5EF4-FFF2-40B4-BE49-F238E27FC236}">
                      <a16:creationId xmlns:a16="http://schemas.microsoft.com/office/drawing/2014/main" id="{FC6FD99C-5075-4E93-9F25-00E9882635A2}"/>
                    </a:ext>
                  </a:extLst>
                </p:cNvPr>
                <p:cNvPicPr/>
                <p:nvPr/>
              </p:nvPicPr>
              <p:blipFill>
                <a:blip r:embed="rId857"/>
                <a:stretch>
                  <a:fillRect/>
                </a:stretch>
              </p:blipFill>
              <p:spPr>
                <a:xfrm>
                  <a:off x="7107922" y="5341712"/>
                  <a:ext cx="119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69" name="Freihand 468">
                  <a:extLst>
                    <a:ext uri="{FF2B5EF4-FFF2-40B4-BE49-F238E27FC236}">
                      <a16:creationId xmlns:a16="http://schemas.microsoft.com/office/drawing/2014/main" id="{0AC7A35D-0229-4958-BD5A-61127A612E10}"/>
                    </a:ext>
                  </a:extLst>
                </p14:cNvPr>
                <p14:cNvContentPartPr/>
                <p14:nvPr/>
              </p14:nvContentPartPr>
              <p14:xfrm>
                <a:off x="7164802" y="5334872"/>
                <a:ext cx="94680" cy="7200"/>
              </p14:xfrm>
            </p:contentPart>
          </mc:Choice>
          <mc:Fallback>
            <p:pic>
              <p:nvPicPr>
                <p:cNvPr id="469" name="Freihand 468">
                  <a:extLst>
                    <a:ext uri="{FF2B5EF4-FFF2-40B4-BE49-F238E27FC236}">
                      <a16:creationId xmlns:a16="http://schemas.microsoft.com/office/drawing/2014/main" id="{0AC7A35D-0229-4958-BD5A-61127A612E10}"/>
                    </a:ext>
                  </a:extLst>
                </p:cNvPr>
                <p:cNvPicPr/>
                <p:nvPr/>
              </p:nvPicPr>
              <p:blipFill>
                <a:blip r:embed="rId859"/>
                <a:stretch>
                  <a:fillRect/>
                </a:stretch>
              </p:blipFill>
              <p:spPr>
                <a:xfrm>
                  <a:off x="7160482" y="5330552"/>
                  <a:ext cx="103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70" name="Freihand 469">
                  <a:extLst>
                    <a:ext uri="{FF2B5EF4-FFF2-40B4-BE49-F238E27FC236}">
                      <a16:creationId xmlns:a16="http://schemas.microsoft.com/office/drawing/2014/main" id="{6FED04BB-B9C0-4056-B6DF-7146F305F3B3}"/>
                    </a:ext>
                  </a:extLst>
                </p14:cNvPr>
                <p14:cNvContentPartPr/>
                <p14:nvPr/>
              </p14:nvContentPartPr>
              <p14:xfrm>
                <a:off x="6953482" y="5492552"/>
                <a:ext cx="344880" cy="45000"/>
              </p14:xfrm>
            </p:contentPart>
          </mc:Choice>
          <mc:Fallback>
            <p:pic>
              <p:nvPicPr>
                <p:cNvPr id="470" name="Freihand 469">
                  <a:extLst>
                    <a:ext uri="{FF2B5EF4-FFF2-40B4-BE49-F238E27FC236}">
                      <a16:creationId xmlns:a16="http://schemas.microsoft.com/office/drawing/2014/main" id="{6FED04BB-B9C0-4056-B6DF-7146F305F3B3}"/>
                    </a:ext>
                  </a:extLst>
                </p:cNvPr>
                <p:cNvPicPr/>
                <p:nvPr/>
              </p:nvPicPr>
              <p:blipFill>
                <a:blip r:embed="rId861"/>
                <a:stretch>
                  <a:fillRect/>
                </a:stretch>
              </p:blipFill>
              <p:spPr>
                <a:xfrm>
                  <a:off x="6949162" y="5488232"/>
                  <a:ext cx="353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71" name="Freihand 470">
                  <a:extLst>
                    <a:ext uri="{FF2B5EF4-FFF2-40B4-BE49-F238E27FC236}">
                      <a16:creationId xmlns:a16="http://schemas.microsoft.com/office/drawing/2014/main" id="{2C028D75-3A1E-41A3-8C53-8E11E354D4BB}"/>
                    </a:ext>
                  </a:extLst>
                </p14:cNvPr>
                <p14:cNvContentPartPr/>
                <p14:nvPr/>
              </p14:nvContentPartPr>
              <p14:xfrm>
                <a:off x="6977242" y="5614952"/>
                <a:ext cx="128880" cy="98280"/>
              </p14:xfrm>
            </p:contentPart>
          </mc:Choice>
          <mc:Fallback>
            <p:pic>
              <p:nvPicPr>
                <p:cNvPr id="471" name="Freihand 470">
                  <a:extLst>
                    <a:ext uri="{FF2B5EF4-FFF2-40B4-BE49-F238E27FC236}">
                      <a16:creationId xmlns:a16="http://schemas.microsoft.com/office/drawing/2014/main" id="{2C028D75-3A1E-41A3-8C53-8E11E354D4BB}"/>
                    </a:ext>
                  </a:extLst>
                </p:cNvPr>
                <p:cNvPicPr/>
                <p:nvPr/>
              </p:nvPicPr>
              <p:blipFill>
                <a:blip r:embed="rId863"/>
                <a:stretch>
                  <a:fillRect/>
                </a:stretch>
              </p:blipFill>
              <p:spPr>
                <a:xfrm>
                  <a:off x="6972922" y="5610632"/>
                  <a:ext cx="137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72" name="Freihand 471">
                  <a:extLst>
                    <a:ext uri="{FF2B5EF4-FFF2-40B4-BE49-F238E27FC236}">
                      <a16:creationId xmlns:a16="http://schemas.microsoft.com/office/drawing/2014/main" id="{92FF6953-89FE-4031-AD24-62CD1E338D1A}"/>
                    </a:ext>
                  </a:extLst>
                </p14:cNvPr>
                <p14:cNvContentPartPr/>
                <p14:nvPr/>
              </p14:nvContentPartPr>
              <p14:xfrm>
                <a:off x="7110442" y="5618552"/>
                <a:ext cx="138240" cy="82440"/>
              </p14:xfrm>
            </p:contentPart>
          </mc:Choice>
          <mc:Fallback>
            <p:pic>
              <p:nvPicPr>
                <p:cNvPr id="472" name="Freihand 471">
                  <a:extLst>
                    <a:ext uri="{FF2B5EF4-FFF2-40B4-BE49-F238E27FC236}">
                      <a16:creationId xmlns:a16="http://schemas.microsoft.com/office/drawing/2014/main" id="{92FF6953-89FE-4031-AD24-62CD1E338D1A}"/>
                    </a:ext>
                  </a:extLst>
                </p:cNvPr>
                <p:cNvPicPr/>
                <p:nvPr/>
              </p:nvPicPr>
              <p:blipFill>
                <a:blip r:embed="rId865"/>
                <a:stretch>
                  <a:fillRect/>
                </a:stretch>
              </p:blipFill>
              <p:spPr>
                <a:xfrm>
                  <a:off x="7106122" y="5614232"/>
                  <a:ext cx="146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74" name="Freihand 473">
                  <a:extLst>
                    <a:ext uri="{FF2B5EF4-FFF2-40B4-BE49-F238E27FC236}">
                      <a16:creationId xmlns:a16="http://schemas.microsoft.com/office/drawing/2014/main" id="{33894BCC-C7D6-4EC4-9961-D16D0F4E8BFB}"/>
                    </a:ext>
                  </a:extLst>
                </p14:cNvPr>
                <p14:cNvContentPartPr/>
                <p14:nvPr/>
              </p14:nvContentPartPr>
              <p14:xfrm>
                <a:off x="7378282" y="5529272"/>
                <a:ext cx="218160" cy="13320"/>
              </p14:xfrm>
            </p:contentPart>
          </mc:Choice>
          <mc:Fallback>
            <p:pic>
              <p:nvPicPr>
                <p:cNvPr id="474" name="Freihand 473">
                  <a:extLst>
                    <a:ext uri="{FF2B5EF4-FFF2-40B4-BE49-F238E27FC236}">
                      <a16:creationId xmlns:a16="http://schemas.microsoft.com/office/drawing/2014/main" id="{33894BCC-C7D6-4EC4-9961-D16D0F4E8BFB}"/>
                    </a:ext>
                  </a:extLst>
                </p:cNvPr>
                <p:cNvPicPr/>
                <p:nvPr/>
              </p:nvPicPr>
              <p:blipFill>
                <a:blip r:embed="rId867"/>
                <a:stretch>
                  <a:fillRect/>
                </a:stretch>
              </p:blipFill>
              <p:spPr>
                <a:xfrm>
                  <a:off x="7373962" y="5524952"/>
                  <a:ext cx="226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75" name="Freihand 474">
                  <a:extLst>
                    <a:ext uri="{FF2B5EF4-FFF2-40B4-BE49-F238E27FC236}">
                      <a16:creationId xmlns:a16="http://schemas.microsoft.com/office/drawing/2014/main" id="{ACDECE7B-7663-4096-BD28-F25D8DB196A5}"/>
                    </a:ext>
                  </a:extLst>
                </p14:cNvPr>
                <p14:cNvContentPartPr/>
                <p14:nvPr/>
              </p14:nvContentPartPr>
              <p14:xfrm>
                <a:off x="7443082" y="5565632"/>
                <a:ext cx="213120" cy="15840"/>
              </p14:xfrm>
            </p:contentPart>
          </mc:Choice>
          <mc:Fallback>
            <p:pic>
              <p:nvPicPr>
                <p:cNvPr id="475" name="Freihand 474">
                  <a:extLst>
                    <a:ext uri="{FF2B5EF4-FFF2-40B4-BE49-F238E27FC236}">
                      <a16:creationId xmlns:a16="http://schemas.microsoft.com/office/drawing/2014/main" id="{ACDECE7B-7663-4096-BD28-F25D8DB196A5}"/>
                    </a:ext>
                  </a:extLst>
                </p:cNvPr>
                <p:cNvPicPr/>
                <p:nvPr/>
              </p:nvPicPr>
              <p:blipFill>
                <a:blip r:embed="rId869"/>
                <a:stretch>
                  <a:fillRect/>
                </a:stretch>
              </p:blipFill>
              <p:spPr>
                <a:xfrm>
                  <a:off x="7438762" y="5561312"/>
                  <a:ext cx="221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76" name="Freihand 475">
                  <a:extLst>
                    <a:ext uri="{FF2B5EF4-FFF2-40B4-BE49-F238E27FC236}">
                      <a16:creationId xmlns:a16="http://schemas.microsoft.com/office/drawing/2014/main" id="{4E3B12EF-17DC-48A2-90BB-BB4A8C175897}"/>
                    </a:ext>
                  </a:extLst>
                </p14:cNvPr>
                <p14:cNvContentPartPr/>
                <p14:nvPr/>
              </p14:nvContentPartPr>
              <p14:xfrm>
                <a:off x="7682122" y="5443952"/>
                <a:ext cx="192600" cy="202320"/>
              </p14:xfrm>
            </p:contentPart>
          </mc:Choice>
          <mc:Fallback>
            <p:pic>
              <p:nvPicPr>
                <p:cNvPr id="476" name="Freihand 475">
                  <a:extLst>
                    <a:ext uri="{FF2B5EF4-FFF2-40B4-BE49-F238E27FC236}">
                      <a16:creationId xmlns:a16="http://schemas.microsoft.com/office/drawing/2014/main" id="{4E3B12EF-17DC-48A2-90BB-BB4A8C175897}"/>
                    </a:ext>
                  </a:extLst>
                </p:cNvPr>
                <p:cNvPicPr/>
                <p:nvPr/>
              </p:nvPicPr>
              <p:blipFill>
                <a:blip r:embed="rId871"/>
                <a:stretch>
                  <a:fillRect/>
                </a:stretch>
              </p:blipFill>
              <p:spPr>
                <a:xfrm>
                  <a:off x="7677802" y="5439632"/>
                  <a:ext cx="2012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77" name="Freihand 476">
                  <a:extLst>
                    <a:ext uri="{FF2B5EF4-FFF2-40B4-BE49-F238E27FC236}">
                      <a16:creationId xmlns:a16="http://schemas.microsoft.com/office/drawing/2014/main" id="{5E69F999-4DCF-4AF6-B980-5138E7FBACF0}"/>
                    </a:ext>
                  </a:extLst>
                </p14:cNvPr>
                <p14:cNvContentPartPr/>
                <p14:nvPr/>
              </p14:nvContentPartPr>
              <p14:xfrm>
                <a:off x="7866082" y="5576072"/>
                <a:ext cx="29160" cy="106200"/>
              </p14:xfrm>
            </p:contentPart>
          </mc:Choice>
          <mc:Fallback>
            <p:pic>
              <p:nvPicPr>
                <p:cNvPr id="477" name="Freihand 476">
                  <a:extLst>
                    <a:ext uri="{FF2B5EF4-FFF2-40B4-BE49-F238E27FC236}">
                      <a16:creationId xmlns:a16="http://schemas.microsoft.com/office/drawing/2014/main" id="{5E69F999-4DCF-4AF6-B980-5138E7FBACF0}"/>
                    </a:ext>
                  </a:extLst>
                </p:cNvPr>
                <p:cNvPicPr/>
                <p:nvPr/>
              </p:nvPicPr>
              <p:blipFill>
                <a:blip r:embed="rId873"/>
                <a:stretch>
                  <a:fillRect/>
                </a:stretch>
              </p:blipFill>
              <p:spPr>
                <a:xfrm>
                  <a:off x="7861762" y="5571752"/>
                  <a:ext cx="37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78" name="Freihand 477">
                  <a:extLst>
                    <a:ext uri="{FF2B5EF4-FFF2-40B4-BE49-F238E27FC236}">
                      <a16:creationId xmlns:a16="http://schemas.microsoft.com/office/drawing/2014/main" id="{7C977282-A4E9-4D6B-8EC2-93902D2AB1C6}"/>
                    </a:ext>
                  </a:extLst>
                </p14:cNvPr>
                <p14:cNvContentPartPr/>
                <p14:nvPr/>
              </p14:nvContentPartPr>
              <p14:xfrm>
                <a:off x="7993882" y="5435312"/>
                <a:ext cx="150120" cy="159120"/>
              </p14:xfrm>
            </p:contentPart>
          </mc:Choice>
          <mc:Fallback>
            <p:pic>
              <p:nvPicPr>
                <p:cNvPr id="478" name="Freihand 477">
                  <a:extLst>
                    <a:ext uri="{FF2B5EF4-FFF2-40B4-BE49-F238E27FC236}">
                      <a16:creationId xmlns:a16="http://schemas.microsoft.com/office/drawing/2014/main" id="{7C977282-A4E9-4D6B-8EC2-93902D2AB1C6}"/>
                    </a:ext>
                  </a:extLst>
                </p:cNvPr>
                <p:cNvPicPr/>
                <p:nvPr/>
              </p:nvPicPr>
              <p:blipFill>
                <a:blip r:embed="rId875"/>
                <a:stretch>
                  <a:fillRect/>
                </a:stretch>
              </p:blipFill>
              <p:spPr>
                <a:xfrm>
                  <a:off x="7989562" y="5430992"/>
                  <a:ext cx="158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79" name="Freihand 478">
                  <a:extLst>
                    <a:ext uri="{FF2B5EF4-FFF2-40B4-BE49-F238E27FC236}">
                      <a16:creationId xmlns:a16="http://schemas.microsoft.com/office/drawing/2014/main" id="{87E5989A-E0CA-4A6C-8530-83791E77876D}"/>
                    </a:ext>
                  </a:extLst>
                </p14:cNvPr>
                <p14:cNvContentPartPr/>
                <p14:nvPr/>
              </p14:nvContentPartPr>
              <p14:xfrm>
                <a:off x="8151202" y="5422712"/>
                <a:ext cx="272880" cy="161640"/>
              </p14:xfrm>
            </p:contentPart>
          </mc:Choice>
          <mc:Fallback>
            <p:pic>
              <p:nvPicPr>
                <p:cNvPr id="479" name="Freihand 478">
                  <a:extLst>
                    <a:ext uri="{FF2B5EF4-FFF2-40B4-BE49-F238E27FC236}">
                      <a16:creationId xmlns:a16="http://schemas.microsoft.com/office/drawing/2014/main" id="{87E5989A-E0CA-4A6C-8530-83791E77876D}"/>
                    </a:ext>
                  </a:extLst>
                </p:cNvPr>
                <p:cNvPicPr/>
                <p:nvPr/>
              </p:nvPicPr>
              <p:blipFill>
                <a:blip r:embed="rId877"/>
                <a:stretch>
                  <a:fillRect/>
                </a:stretch>
              </p:blipFill>
              <p:spPr>
                <a:xfrm>
                  <a:off x="8146882" y="5418392"/>
                  <a:ext cx="281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80" name="Freihand 479">
                  <a:extLst>
                    <a:ext uri="{FF2B5EF4-FFF2-40B4-BE49-F238E27FC236}">
                      <a16:creationId xmlns:a16="http://schemas.microsoft.com/office/drawing/2014/main" id="{D4E674AC-49C4-4889-8477-31B62CAB952D}"/>
                    </a:ext>
                  </a:extLst>
                </p14:cNvPr>
                <p14:cNvContentPartPr/>
                <p14:nvPr/>
              </p14:nvContentPartPr>
              <p14:xfrm>
                <a:off x="7612282" y="5715392"/>
                <a:ext cx="772560" cy="69480"/>
              </p14:xfrm>
            </p:contentPart>
          </mc:Choice>
          <mc:Fallback>
            <p:pic>
              <p:nvPicPr>
                <p:cNvPr id="480" name="Freihand 479">
                  <a:extLst>
                    <a:ext uri="{FF2B5EF4-FFF2-40B4-BE49-F238E27FC236}">
                      <a16:creationId xmlns:a16="http://schemas.microsoft.com/office/drawing/2014/main" id="{D4E674AC-49C4-4889-8477-31B62CAB952D}"/>
                    </a:ext>
                  </a:extLst>
                </p:cNvPr>
                <p:cNvPicPr/>
                <p:nvPr/>
              </p:nvPicPr>
              <p:blipFill>
                <a:blip r:embed="rId879"/>
                <a:stretch>
                  <a:fillRect/>
                </a:stretch>
              </p:blipFill>
              <p:spPr>
                <a:xfrm>
                  <a:off x="7607962" y="5711072"/>
                  <a:ext cx="781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81" name="Freihand 480">
                  <a:extLst>
                    <a:ext uri="{FF2B5EF4-FFF2-40B4-BE49-F238E27FC236}">
                      <a16:creationId xmlns:a16="http://schemas.microsoft.com/office/drawing/2014/main" id="{5F012200-E706-413D-903F-6FE168C1063B}"/>
                    </a:ext>
                  </a:extLst>
                </p14:cNvPr>
                <p14:cNvContentPartPr/>
                <p14:nvPr/>
              </p14:nvContentPartPr>
              <p14:xfrm>
                <a:off x="7645042" y="5770112"/>
                <a:ext cx="699480" cy="63720"/>
              </p14:xfrm>
            </p:contentPart>
          </mc:Choice>
          <mc:Fallback>
            <p:pic>
              <p:nvPicPr>
                <p:cNvPr id="481" name="Freihand 480">
                  <a:extLst>
                    <a:ext uri="{FF2B5EF4-FFF2-40B4-BE49-F238E27FC236}">
                      <a16:creationId xmlns:a16="http://schemas.microsoft.com/office/drawing/2014/main" id="{5F012200-E706-413D-903F-6FE168C1063B}"/>
                    </a:ext>
                  </a:extLst>
                </p:cNvPr>
                <p:cNvPicPr/>
                <p:nvPr/>
              </p:nvPicPr>
              <p:blipFill>
                <a:blip r:embed="rId881"/>
                <a:stretch>
                  <a:fillRect/>
                </a:stretch>
              </p:blipFill>
              <p:spPr>
                <a:xfrm>
                  <a:off x="7640722" y="5765792"/>
                  <a:ext cx="708120" cy="72360"/>
                </a:xfrm>
                <a:prstGeom prst="rect">
                  <a:avLst/>
                </a:prstGeom>
              </p:spPr>
            </p:pic>
          </mc:Fallback>
        </mc:AlternateContent>
      </p:grpSp>
      <p:grpSp>
        <p:nvGrpSpPr>
          <p:cNvPr id="486" name="Gruppieren 485">
            <a:extLst>
              <a:ext uri="{FF2B5EF4-FFF2-40B4-BE49-F238E27FC236}">
                <a16:creationId xmlns:a16="http://schemas.microsoft.com/office/drawing/2014/main" id="{9BF07C75-6E6A-4C3C-ADC6-B69AD04F97CD}"/>
              </a:ext>
            </a:extLst>
          </p:cNvPr>
          <p:cNvGrpSpPr/>
          <p:nvPr/>
        </p:nvGrpSpPr>
        <p:grpSpPr>
          <a:xfrm>
            <a:off x="7669522" y="5994392"/>
            <a:ext cx="568440" cy="200160"/>
            <a:chOff x="7669522" y="5994392"/>
            <a:chExt cx="568440" cy="200160"/>
          </a:xfrm>
        </p:grpSpPr>
        <mc:AlternateContent xmlns:mc="http://schemas.openxmlformats.org/markup-compatibility/2006">
          <mc:Choice xmlns:p14="http://schemas.microsoft.com/office/powerpoint/2010/main" Requires="p14">
            <p:contentPart p14:bwMode="auto" r:id="rId882">
              <p14:nvContentPartPr>
                <p14:cNvPr id="483" name="Freihand 482">
                  <a:extLst>
                    <a:ext uri="{FF2B5EF4-FFF2-40B4-BE49-F238E27FC236}">
                      <a16:creationId xmlns:a16="http://schemas.microsoft.com/office/drawing/2014/main" id="{A4F0200E-A615-4D57-8708-54A627370578}"/>
                    </a:ext>
                  </a:extLst>
                </p14:cNvPr>
                <p14:cNvContentPartPr/>
                <p14:nvPr/>
              </p14:nvContentPartPr>
              <p14:xfrm>
                <a:off x="7669522" y="6000152"/>
                <a:ext cx="236160" cy="150480"/>
              </p14:xfrm>
            </p:contentPart>
          </mc:Choice>
          <mc:Fallback>
            <p:pic>
              <p:nvPicPr>
                <p:cNvPr id="483" name="Freihand 482">
                  <a:extLst>
                    <a:ext uri="{FF2B5EF4-FFF2-40B4-BE49-F238E27FC236}">
                      <a16:creationId xmlns:a16="http://schemas.microsoft.com/office/drawing/2014/main" id="{A4F0200E-A615-4D57-8708-54A627370578}"/>
                    </a:ext>
                  </a:extLst>
                </p:cNvPr>
                <p:cNvPicPr/>
                <p:nvPr/>
              </p:nvPicPr>
              <p:blipFill>
                <a:blip r:embed="rId883"/>
                <a:stretch>
                  <a:fillRect/>
                </a:stretch>
              </p:blipFill>
              <p:spPr>
                <a:xfrm>
                  <a:off x="7665202" y="5995832"/>
                  <a:ext cx="2448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484" name="Freihand 483">
                  <a:extLst>
                    <a:ext uri="{FF2B5EF4-FFF2-40B4-BE49-F238E27FC236}">
                      <a16:creationId xmlns:a16="http://schemas.microsoft.com/office/drawing/2014/main" id="{4BCF9BA9-2AA4-4140-B59C-7BE456BAEB7D}"/>
                    </a:ext>
                  </a:extLst>
                </p14:cNvPr>
                <p14:cNvContentPartPr/>
                <p14:nvPr/>
              </p14:nvContentPartPr>
              <p14:xfrm>
                <a:off x="7969042" y="5994392"/>
                <a:ext cx="268920" cy="200160"/>
              </p14:xfrm>
            </p:contentPart>
          </mc:Choice>
          <mc:Fallback>
            <p:pic>
              <p:nvPicPr>
                <p:cNvPr id="484" name="Freihand 483">
                  <a:extLst>
                    <a:ext uri="{FF2B5EF4-FFF2-40B4-BE49-F238E27FC236}">
                      <a16:creationId xmlns:a16="http://schemas.microsoft.com/office/drawing/2014/main" id="{4BCF9BA9-2AA4-4140-B59C-7BE456BAEB7D}"/>
                    </a:ext>
                  </a:extLst>
                </p:cNvPr>
                <p:cNvPicPr/>
                <p:nvPr/>
              </p:nvPicPr>
              <p:blipFill>
                <a:blip r:embed="rId885"/>
                <a:stretch>
                  <a:fillRect/>
                </a:stretch>
              </p:blipFill>
              <p:spPr>
                <a:xfrm>
                  <a:off x="7964722" y="5990072"/>
                  <a:ext cx="277560" cy="20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6">
            <p14:nvContentPartPr>
              <p14:cNvPr id="485" name="Freihand 484">
                <a:extLst>
                  <a:ext uri="{FF2B5EF4-FFF2-40B4-BE49-F238E27FC236}">
                    <a16:creationId xmlns:a16="http://schemas.microsoft.com/office/drawing/2014/main" id="{6BCBD057-FC0A-4CCE-A2F0-D19EE58D6587}"/>
                  </a:ext>
                </a:extLst>
              </p14:cNvPr>
              <p14:cNvContentPartPr/>
              <p14:nvPr/>
            </p14:nvContentPartPr>
            <p14:xfrm>
              <a:off x="7380442" y="6334232"/>
              <a:ext cx="1029600" cy="96480"/>
            </p14:xfrm>
          </p:contentPart>
        </mc:Choice>
        <mc:Fallback>
          <p:pic>
            <p:nvPicPr>
              <p:cNvPr id="485" name="Freihand 484">
                <a:extLst>
                  <a:ext uri="{FF2B5EF4-FFF2-40B4-BE49-F238E27FC236}">
                    <a16:creationId xmlns:a16="http://schemas.microsoft.com/office/drawing/2014/main" id="{6BCBD057-FC0A-4CCE-A2F0-D19EE58D6587}"/>
                  </a:ext>
                </a:extLst>
              </p:cNvPr>
              <p:cNvPicPr/>
              <p:nvPr/>
            </p:nvPicPr>
            <p:blipFill>
              <a:blip r:embed="rId887"/>
              <a:stretch>
                <a:fillRect/>
              </a:stretch>
            </p:blipFill>
            <p:spPr>
              <a:xfrm>
                <a:off x="7376122" y="6329912"/>
                <a:ext cx="1038240" cy="105120"/>
              </a:xfrm>
              <a:prstGeom prst="rect">
                <a:avLst/>
              </a:prstGeom>
            </p:spPr>
          </p:pic>
        </mc:Fallback>
      </mc:AlternateContent>
    </p:spTree>
    <p:extLst>
      <p:ext uri="{BB962C8B-B14F-4D97-AF65-F5344CB8AC3E}">
        <p14:creationId xmlns:p14="http://schemas.microsoft.com/office/powerpoint/2010/main" val="62284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D935AEF-299B-4D6A-8369-850540C20AE6}"/>
              </a:ext>
            </a:extLst>
          </p:cNvPr>
          <p:cNvSpPr txBox="1"/>
          <p:nvPr/>
        </p:nvSpPr>
        <p:spPr>
          <a:xfrm>
            <a:off x="117865" y="78176"/>
            <a:ext cx="4079490" cy="5792821"/>
          </a:xfrm>
          <a:prstGeom prst="rect">
            <a:avLst/>
          </a:prstGeom>
          <a:noFill/>
        </p:spPr>
        <p:txBody>
          <a:bodyPr wrap="square" rtlCol="0">
            <a:noAutofit/>
          </a:bodyPr>
          <a:lstStyle/>
          <a:p>
            <a:pPr lvl="0" hangingPunct="0"/>
            <a:r>
              <a:rPr lang="de-DE" sz="1400" dirty="0">
                <a:latin typeface="Times New Roman" pitchFamily="18"/>
                <a:ea typeface="Droid Sans Fallback" pitchFamily="2"/>
                <a:cs typeface="Lohit Hindi" pitchFamily="2"/>
              </a:rPr>
              <a:t>C(Y)=C</a:t>
            </a:r>
            <a:r>
              <a:rPr lang="de-DE" sz="1400" baseline="-33000" dirty="0">
                <a:latin typeface="Times New Roman" pitchFamily="18"/>
                <a:ea typeface="Droid Sans Fallback" pitchFamily="2"/>
                <a:cs typeface="Lohit Hindi" pitchFamily="2"/>
              </a:rPr>
              <a:t>0</a:t>
            </a:r>
            <a:r>
              <a:rPr lang="de-DE" sz="1400" dirty="0">
                <a:latin typeface="Times New Roman" pitchFamily="18"/>
                <a:ea typeface="Droid Sans Fallback" pitchFamily="2"/>
                <a:cs typeface="Lohit Hindi" pitchFamily="2"/>
              </a:rPr>
              <a:t>+c</a:t>
            </a:r>
            <a:r>
              <a:rPr lang="de-DE" sz="1400" baseline="-33000" dirty="0">
                <a:latin typeface="Times New Roman" pitchFamily="18"/>
                <a:ea typeface="Droid Sans Fallback" pitchFamily="2"/>
                <a:cs typeface="Lohit Hindi" pitchFamily="2"/>
              </a:rPr>
              <a:t>y</a:t>
            </a:r>
            <a:r>
              <a:rPr lang="de-DE" sz="1400" dirty="0">
                <a:latin typeface="Times New Roman" pitchFamily="18"/>
                <a:ea typeface="Arial" pitchFamily="34"/>
                <a:cs typeface="Arial" pitchFamily="34"/>
              </a:rPr>
              <a:t>∙Y=50+0,8Y</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I(i)=I</a:t>
            </a:r>
            <a:r>
              <a:rPr lang="de-DE" sz="1400" baseline="-33000" dirty="0">
                <a:latin typeface="Times New Roman" pitchFamily="18"/>
                <a:ea typeface="Arial" pitchFamily="34"/>
                <a:cs typeface="Arial" pitchFamily="34"/>
              </a:rPr>
              <a:t>0</a:t>
            </a:r>
            <a:r>
              <a:rPr lang="de-DE" sz="1400" dirty="0">
                <a:latin typeface="Times New Roman" pitchFamily="18"/>
                <a:ea typeface="Arial" pitchFamily="34"/>
                <a:cs typeface="Arial" pitchFamily="34"/>
              </a:rPr>
              <a:t>+i</a:t>
            </a:r>
            <a:r>
              <a:rPr lang="de-DE" sz="1400" baseline="-33000" dirty="0">
                <a:latin typeface="Times New Roman" pitchFamily="18"/>
                <a:ea typeface="Arial" pitchFamily="34"/>
                <a:cs typeface="Arial" pitchFamily="34"/>
              </a:rPr>
              <a:t>i</a:t>
            </a:r>
            <a:r>
              <a:rPr lang="de-DE" sz="1400" dirty="0">
                <a:latin typeface="Times New Roman" pitchFamily="18"/>
                <a:ea typeface="Arial" pitchFamily="34"/>
                <a:cs typeface="Arial" pitchFamily="34"/>
              </a:rPr>
              <a:t>∙i=30-300i</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G=20</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Unicode MS" pitchFamily="34"/>
                <a:cs typeface="Arial Unicode MS" pitchFamily="34"/>
              </a:rPr>
              <a:t>L(</a:t>
            </a:r>
            <a:r>
              <a:rPr lang="de-DE" sz="1400" dirty="0" err="1">
                <a:latin typeface="Times New Roman" pitchFamily="18"/>
                <a:ea typeface="Arial Unicode MS" pitchFamily="34"/>
                <a:cs typeface="Arial Unicode MS" pitchFamily="34"/>
              </a:rPr>
              <a:t>Y,i</a:t>
            </a:r>
            <a:r>
              <a:rPr lang="de-DE" sz="1400" dirty="0">
                <a:latin typeface="Times New Roman" pitchFamily="18"/>
                <a:ea typeface="Arial Unicode MS" pitchFamily="34"/>
                <a:cs typeface="Arial Unicode MS" pitchFamily="34"/>
              </a:rPr>
              <a:t>)=</a:t>
            </a:r>
            <a:r>
              <a:rPr lang="de-DE" sz="1400" dirty="0" err="1">
                <a:latin typeface="Times New Roman" pitchFamily="18"/>
                <a:ea typeface="Arial Unicode MS" pitchFamily="34"/>
                <a:cs typeface="Arial Unicode MS" pitchFamily="34"/>
              </a:rPr>
              <a:t>l</a:t>
            </a:r>
            <a:r>
              <a:rPr lang="de-DE" sz="1400" baseline="-33000" dirty="0" err="1">
                <a:latin typeface="Times New Roman" pitchFamily="18"/>
                <a:ea typeface="Arial Unicode MS" pitchFamily="34"/>
                <a:cs typeface="Arial Unicode MS" pitchFamily="34"/>
              </a:rPr>
              <a:t>y</a:t>
            </a:r>
            <a:r>
              <a:rPr lang="de-DE" sz="1400" dirty="0" err="1">
                <a:latin typeface="Times New Roman" pitchFamily="18"/>
                <a:ea typeface="Arial" pitchFamily="34"/>
                <a:cs typeface="Arial" pitchFamily="34"/>
              </a:rPr>
              <a:t>∙Y+l</a:t>
            </a:r>
            <a:r>
              <a:rPr lang="de-DE" sz="1400" baseline="-33000" dirty="0" err="1">
                <a:latin typeface="Times New Roman" pitchFamily="18"/>
                <a:ea typeface="Arial" pitchFamily="34"/>
                <a:cs typeface="Arial" pitchFamily="34"/>
              </a:rPr>
              <a:t>i</a:t>
            </a:r>
            <a:r>
              <a:rPr lang="de-DE" sz="1400" dirty="0" err="1">
                <a:latin typeface="Times New Roman" pitchFamily="18"/>
                <a:ea typeface="Arial" pitchFamily="34"/>
                <a:cs typeface="Arial" pitchFamily="34"/>
              </a:rPr>
              <a:t>∙i</a:t>
            </a:r>
            <a:r>
              <a:rPr lang="de-DE" sz="1400" dirty="0">
                <a:latin typeface="Times New Roman" pitchFamily="18"/>
                <a:ea typeface="Arial" pitchFamily="34"/>
                <a:cs typeface="Arial" pitchFamily="34"/>
              </a:rPr>
              <a:t>=0,5Y – 250i</a:t>
            </a:r>
          </a:p>
          <a:p>
            <a:pPr lvl="0" hangingPunct="0"/>
            <a:endParaRPr lang="de-DE" sz="1400" dirty="0">
              <a:latin typeface="Times New Roman" pitchFamily="18"/>
              <a:ea typeface="Arial" pitchFamily="34"/>
              <a:cs typeface="Arial" pitchFamily="34"/>
            </a:endParaRPr>
          </a:p>
          <a:p>
            <a:pPr lvl="0" hangingPunct="0"/>
            <a:r>
              <a:rPr lang="de-DE" sz="1400" dirty="0">
                <a:latin typeface="Times New Roman" pitchFamily="18"/>
                <a:ea typeface="Arial" pitchFamily="34"/>
                <a:cs typeface="Arial" pitchFamily="34"/>
              </a:rPr>
              <a:t>M=400		p=2 </a:t>
            </a:r>
          </a:p>
          <a:p>
            <a:pPr lvl="0" hangingPunct="0"/>
            <a:endParaRPr lang="de-DE" sz="1400" dirty="0">
              <a:latin typeface="Times New Roman" pitchFamily="18"/>
              <a:ea typeface="Arial" pitchFamily="34"/>
              <a:cs typeface="Arial" pitchFamily="34"/>
            </a:endParaRPr>
          </a:p>
          <a:p>
            <a:pPr lvl="0" hangingPunct="0"/>
            <a:endParaRPr lang="de-DE" sz="1400" dirty="0">
              <a:latin typeface="Times New Roman" pitchFamily="18"/>
              <a:ea typeface="Arial" pitchFamily="34"/>
              <a:cs typeface="Arial" pitchFamily="34"/>
            </a:endParaRPr>
          </a:p>
          <a:p>
            <a:pPr marL="457200" lvl="0" indent="-457200" hangingPunct="0">
              <a:buFont typeface="+mj-lt"/>
              <a:buAutoNum type="alphaLcParenR"/>
            </a:pPr>
            <a:r>
              <a:rPr lang="de-DE" sz="14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1400" dirty="0">
                <a:latin typeface="Times New Roman" pitchFamily="18"/>
                <a:ea typeface="Arial" pitchFamily="34"/>
                <a:cs typeface="Arial" pitchFamily="34"/>
              </a:rPr>
              <a:t>Bestimmen Sie das geldpolitischen Impuls auf das Einkommen, den eine Erhöhung der Geldmenge um 25% auslöst.</a:t>
            </a:r>
          </a:p>
        </p:txBody>
      </p:sp>
      <p:grpSp>
        <p:nvGrpSpPr>
          <p:cNvPr id="5" name="Gruppieren 4">
            <a:extLst>
              <a:ext uri="{FF2B5EF4-FFF2-40B4-BE49-F238E27FC236}">
                <a16:creationId xmlns:a16="http://schemas.microsoft.com/office/drawing/2014/main" id="{C20CD0AC-2917-4A35-B783-154982C69EB1}"/>
              </a:ext>
            </a:extLst>
          </p:cNvPr>
          <p:cNvGrpSpPr/>
          <p:nvPr/>
        </p:nvGrpSpPr>
        <p:grpSpPr>
          <a:xfrm>
            <a:off x="4011259" y="353552"/>
            <a:ext cx="8156160" cy="3605040"/>
            <a:chOff x="4011259" y="353552"/>
            <a:chExt cx="8156160" cy="3605040"/>
          </a:xfrm>
        </p:grpSpPr>
        <mc:AlternateContent xmlns:mc="http://schemas.openxmlformats.org/markup-compatibility/2006">
          <mc:Choice xmlns:p14="http://schemas.microsoft.com/office/powerpoint/2010/main" Requires="p14">
            <p:contentPart p14:bwMode="auto" r:id="rId2">
              <p14:nvContentPartPr>
                <p14:cNvPr id="7" name="Freihand 6">
                  <a:extLst>
                    <a:ext uri="{FF2B5EF4-FFF2-40B4-BE49-F238E27FC236}">
                      <a16:creationId xmlns:a16="http://schemas.microsoft.com/office/drawing/2014/main" id="{A49FEC88-FAE1-4D23-B83F-2C86F9DC7E53}"/>
                    </a:ext>
                  </a:extLst>
                </p14:cNvPr>
                <p14:cNvContentPartPr/>
                <p14:nvPr/>
              </p14:nvContentPartPr>
              <p14:xfrm>
                <a:off x="4553059" y="793112"/>
                <a:ext cx="161640" cy="173880"/>
              </p14:xfrm>
            </p:contentPart>
          </mc:Choice>
          <mc:Fallback>
            <p:pic>
              <p:nvPicPr>
                <p:cNvPr id="7" name="Freihand 6">
                  <a:extLst>
                    <a:ext uri="{FF2B5EF4-FFF2-40B4-BE49-F238E27FC236}">
                      <a16:creationId xmlns:a16="http://schemas.microsoft.com/office/drawing/2014/main" id="{A49FEC88-FAE1-4D23-B83F-2C86F9DC7E53}"/>
                    </a:ext>
                  </a:extLst>
                </p:cNvPr>
                <p:cNvPicPr/>
                <p:nvPr/>
              </p:nvPicPr>
              <p:blipFill>
                <a:blip r:embed="rId3"/>
                <a:stretch>
                  <a:fillRect/>
                </a:stretch>
              </p:blipFill>
              <p:spPr>
                <a:xfrm>
                  <a:off x="4548739" y="788792"/>
                  <a:ext cx="170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54CA122F-8540-4B46-BFDF-8685EE8CECFB}"/>
                    </a:ext>
                  </a:extLst>
                </p14:cNvPr>
                <p14:cNvContentPartPr/>
                <p14:nvPr/>
              </p14:nvContentPartPr>
              <p14:xfrm>
                <a:off x="4890379" y="794552"/>
                <a:ext cx="153360" cy="16920"/>
              </p14:xfrm>
            </p:contentPart>
          </mc:Choice>
          <mc:Fallback>
            <p:pic>
              <p:nvPicPr>
                <p:cNvPr id="8" name="Freihand 7">
                  <a:extLst>
                    <a:ext uri="{FF2B5EF4-FFF2-40B4-BE49-F238E27FC236}">
                      <a16:creationId xmlns:a16="http://schemas.microsoft.com/office/drawing/2014/main" id="{54CA122F-8540-4B46-BFDF-8685EE8CECFB}"/>
                    </a:ext>
                  </a:extLst>
                </p:cNvPr>
                <p:cNvPicPr/>
                <p:nvPr/>
              </p:nvPicPr>
              <p:blipFill>
                <a:blip r:embed="rId5"/>
                <a:stretch>
                  <a:fillRect/>
                </a:stretch>
              </p:blipFill>
              <p:spPr>
                <a:xfrm>
                  <a:off x="4886059" y="790232"/>
                  <a:ext cx="162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34DD2AA8-6052-4368-870E-B45FFC0E1F8A}"/>
                    </a:ext>
                  </a:extLst>
                </p14:cNvPr>
                <p14:cNvContentPartPr/>
                <p14:nvPr/>
              </p14:nvContentPartPr>
              <p14:xfrm>
                <a:off x="4899379" y="856112"/>
                <a:ext cx="190440" cy="21960"/>
              </p14:xfrm>
            </p:contentPart>
          </mc:Choice>
          <mc:Fallback>
            <p:pic>
              <p:nvPicPr>
                <p:cNvPr id="9" name="Freihand 8">
                  <a:extLst>
                    <a:ext uri="{FF2B5EF4-FFF2-40B4-BE49-F238E27FC236}">
                      <a16:creationId xmlns:a16="http://schemas.microsoft.com/office/drawing/2014/main" id="{34DD2AA8-6052-4368-870E-B45FFC0E1F8A}"/>
                    </a:ext>
                  </a:extLst>
                </p:cNvPr>
                <p:cNvPicPr/>
                <p:nvPr/>
              </p:nvPicPr>
              <p:blipFill>
                <a:blip r:embed="rId7"/>
                <a:stretch>
                  <a:fillRect/>
                </a:stretch>
              </p:blipFill>
              <p:spPr>
                <a:xfrm>
                  <a:off x="4895059" y="851792"/>
                  <a:ext cx="199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003D6941-1517-4C2D-BC6D-B8635771375C}"/>
                    </a:ext>
                  </a:extLst>
                </p14:cNvPr>
                <p14:cNvContentPartPr/>
                <p14:nvPr/>
              </p14:nvContentPartPr>
              <p14:xfrm>
                <a:off x="5161459" y="777632"/>
                <a:ext cx="111960" cy="138960"/>
              </p14:xfrm>
            </p:contentPart>
          </mc:Choice>
          <mc:Fallback>
            <p:pic>
              <p:nvPicPr>
                <p:cNvPr id="10" name="Freihand 9">
                  <a:extLst>
                    <a:ext uri="{FF2B5EF4-FFF2-40B4-BE49-F238E27FC236}">
                      <a16:creationId xmlns:a16="http://schemas.microsoft.com/office/drawing/2014/main" id="{003D6941-1517-4C2D-BC6D-B8635771375C}"/>
                    </a:ext>
                  </a:extLst>
                </p:cNvPr>
                <p:cNvPicPr/>
                <p:nvPr/>
              </p:nvPicPr>
              <p:blipFill>
                <a:blip r:embed="rId9"/>
                <a:stretch>
                  <a:fillRect/>
                </a:stretch>
              </p:blipFill>
              <p:spPr>
                <a:xfrm>
                  <a:off x="5157139" y="773312"/>
                  <a:ext cx="120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A8527CFF-3A65-4B6D-A3D5-0A29D004293E}"/>
                    </a:ext>
                  </a:extLst>
                </p14:cNvPr>
                <p14:cNvContentPartPr/>
                <p14:nvPr/>
              </p14:nvContentPartPr>
              <p14:xfrm>
                <a:off x="5395819" y="714272"/>
                <a:ext cx="10800" cy="63720"/>
              </p14:xfrm>
            </p:contentPart>
          </mc:Choice>
          <mc:Fallback>
            <p:pic>
              <p:nvPicPr>
                <p:cNvPr id="11" name="Freihand 10">
                  <a:extLst>
                    <a:ext uri="{FF2B5EF4-FFF2-40B4-BE49-F238E27FC236}">
                      <a16:creationId xmlns:a16="http://schemas.microsoft.com/office/drawing/2014/main" id="{A8527CFF-3A65-4B6D-A3D5-0A29D004293E}"/>
                    </a:ext>
                  </a:extLst>
                </p:cNvPr>
                <p:cNvPicPr/>
                <p:nvPr/>
              </p:nvPicPr>
              <p:blipFill>
                <a:blip r:embed="rId11"/>
                <a:stretch>
                  <a:fillRect/>
                </a:stretch>
              </p:blipFill>
              <p:spPr>
                <a:xfrm>
                  <a:off x="5391499" y="709952"/>
                  <a:ext cx="19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63D06A60-A20C-4408-B95D-B9B771B0DFF1}"/>
                    </a:ext>
                  </a:extLst>
                </p14:cNvPr>
                <p14:cNvContentPartPr/>
                <p14:nvPr/>
              </p14:nvContentPartPr>
              <p14:xfrm>
                <a:off x="5327419" y="672872"/>
                <a:ext cx="149400" cy="127080"/>
              </p14:xfrm>
            </p:contentPart>
          </mc:Choice>
          <mc:Fallback>
            <p:pic>
              <p:nvPicPr>
                <p:cNvPr id="12" name="Freihand 11">
                  <a:extLst>
                    <a:ext uri="{FF2B5EF4-FFF2-40B4-BE49-F238E27FC236}">
                      <a16:creationId xmlns:a16="http://schemas.microsoft.com/office/drawing/2014/main" id="{63D06A60-A20C-4408-B95D-B9B771B0DFF1}"/>
                    </a:ext>
                  </a:extLst>
                </p:cNvPr>
                <p:cNvPicPr/>
                <p:nvPr/>
              </p:nvPicPr>
              <p:blipFill>
                <a:blip r:embed="rId13"/>
                <a:stretch>
                  <a:fillRect/>
                </a:stretch>
              </p:blipFill>
              <p:spPr>
                <a:xfrm>
                  <a:off x="5323099" y="668552"/>
                  <a:ext cx="158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35200923-5BC6-4047-9C89-B7DE782BDA96}"/>
                    </a:ext>
                  </a:extLst>
                </p14:cNvPr>
                <p14:cNvContentPartPr/>
                <p14:nvPr/>
              </p14:nvContentPartPr>
              <p14:xfrm>
                <a:off x="5702179" y="780512"/>
                <a:ext cx="190440" cy="13320"/>
              </p14:xfrm>
            </p:contentPart>
          </mc:Choice>
          <mc:Fallback>
            <p:pic>
              <p:nvPicPr>
                <p:cNvPr id="13" name="Freihand 12">
                  <a:extLst>
                    <a:ext uri="{FF2B5EF4-FFF2-40B4-BE49-F238E27FC236}">
                      <a16:creationId xmlns:a16="http://schemas.microsoft.com/office/drawing/2014/main" id="{35200923-5BC6-4047-9C89-B7DE782BDA96}"/>
                    </a:ext>
                  </a:extLst>
                </p:cNvPr>
                <p:cNvPicPr/>
                <p:nvPr/>
              </p:nvPicPr>
              <p:blipFill>
                <a:blip r:embed="rId15"/>
                <a:stretch>
                  <a:fillRect/>
                </a:stretch>
              </p:blipFill>
              <p:spPr>
                <a:xfrm>
                  <a:off x="5697859" y="776192"/>
                  <a:ext cx="199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0493354C-057F-4170-9457-AE891E4936FF}"/>
                    </a:ext>
                  </a:extLst>
                </p14:cNvPr>
                <p14:cNvContentPartPr/>
                <p14:nvPr/>
              </p14:nvContentPartPr>
              <p14:xfrm>
                <a:off x="5711899" y="843152"/>
                <a:ext cx="182160" cy="13320"/>
              </p14:xfrm>
            </p:contentPart>
          </mc:Choice>
          <mc:Fallback>
            <p:pic>
              <p:nvPicPr>
                <p:cNvPr id="14" name="Freihand 13">
                  <a:extLst>
                    <a:ext uri="{FF2B5EF4-FFF2-40B4-BE49-F238E27FC236}">
                      <a16:creationId xmlns:a16="http://schemas.microsoft.com/office/drawing/2014/main" id="{0493354C-057F-4170-9457-AE891E4936FF}"/>
                    </a:ext>
                  </a:extLst>
                </p:cNvPr>
                <p:cNvPicPr/>
                <p:nvPr/>
              </p:nvPicPr>
              <p:blipFill>
                <a:blip r:embed="rId17"/>
                <a:stretch>
                  <a:fillRect/>
                </a:stretch>
              </p:blipFill>
              <p:spPr>
                <a:xfrm>
                  <a:off x="5707579" y="838832"/>
                  <a:ext cx="190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D88F2A3A-997D-4DA7-8203-9D824534DBFA}"/>
                    </a:ext>
                  </a:extLst>
                </p14:cNvPr>
                <p14:cNvContentPartPr/>
                <p14:nvPr/>
              </p14:nvContentPartPr>
              <p14:xfrm>
                <a:off x="5911699" y="686192"/>
                <a:ext cx="222840" cy="241560"/>
              </p14:xfrm>
            </p:contentPart>
          </mc:Choice>
          <mc:Fallback>
            <p:pic>
              <p:nvPicPr>
                <p:cNvPr id="15" name="Freihand 14">
                  <a:extLst>
                    <a:ext uri="{FF2B5EF4-FFF2-40B4-BE49-F238E27FC236}">
                      <a16:creationId xmlns:a16="http://schemas.microsoft.com/office/drawing/2014/main" id="{D88F2A3A-997D-4DA7-8203-9D824534DBFA}"/>
                    </a:ext>
                  </a:extLst>
                </p:cNvPr>
                <p:cNvPicPr/>
                <p:nvPr/>
              </p:nvPicPr>
              <p:blipFill>
                <a:blip r:embed="rId19"/>
                <a:stretch>
                  <a:fillRect/>
                </a:stretch>
              </p:blipFill>
              <p:spPr>
                <a:xfrm>
                  <a:off x="5907379" y="681872"/>
                  <a:ext cx="2314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0916825A-8F6A-4665-A022-FEC603D8DE0D}"/>
                    </a:ext>
                  </a:extLst>
                </p14:cNvPr>
                <p14:cNvContentPartPr/>
                <p14:nvPr/>
              </p14:nvContentPartPr>
              <p14:xfrm>
                <a:off x="6460699" y="714272"/>
                <a:ext cx="172440" cy="65160"/>
              </p14:xfrm>
            </p:contentPart>
          </mc:Choice>
          <mc:Fallback>
            <p:pic>
              <p:nvPicPr>
                <p:cNvPr id="16" name="Freihand 15">
                  <a:extLst>
                    <a:ext uri="{FF2B5EF4-FFF2-40B4-BE49-F238E27FC236}">
                      <a16:creationId xmlns:a16="http://schemas.microsoft.com/office/drawing/2014/main" id="{0916825A-8F6A-4665-A022-FEC603D8DE0D}"/>
                    </a:ext>
                  </a:extLst>
                </p:cNvPr>
                <p:cNvPicPr/>
                <p:nvPr/>
              </p:nvPicPr>
              <p:blipFill>
                <a:blip r:embed="rId21"/>
                <a:stretch>
                  <a:fillRect/>
                </a:stretch>
              </p:blipFill>
              <p:spPr>
                <a:xfrm>
                  <a:off x="6456379" y="709952"/>
                  <a:ext cx="181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5BDFB059-501F-444D-8772-46FFBFC9EC9A}"/>
                    </a:ext>
                  </a:extLst>
                </p14:cNvPr>
                <p14:cNvContentPartPr/>
                <p14:nvPr/>
              </p14:nvContentPartPr>
              <p14:xfrm>
                <a:off x="6558259" y="705632"/>
                <a:ext cx="91800" cy="196560"/>
              </p14:xfrm>
            </p:contentPart>
          </mc:Choice>
          <mc:Fallback>
            <p:pic>
              <p:nvPicPr>
                <p:cNvPr id="17" name="Freihand 16">
                  <a:extLst>
                    <a:ext uri="{FF2B5EF4-FFF2-40B4-BE49-F238E27FC236}">
                      <a16:creationId xmlns:a16="http://schemas.microsoft.com/office/drawing/2014/main" id="{5BDFB059-501F-444D-8772-46FFBFC9EC9A}"/>
                    </a:ext>
                  </a:extLst>
                </p:cNvPr>
                <p:cNvPicPr/>
                <p:nvPr/>
              </p:nvPicPr>
              <p:blipFill>
                <a:blip r:embed="rId23"/>
                <a:stretch>
                  <a:fillRect/>
                </a:stretch>
              </p:blipFill>
              <p:spPr>
                <a:xfrm>
                  <a:off x="6553939" y="701312"/>
                  <a:ext cx="100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451154AA-C757-4CC9-A77E-F2C7C38AF62D}"/>
                    </a:ext>
                  </a:extLst>
                </p14:cNvPr>
                <p14:cNvContentPartPr/>
                <p14:nvPr/>
              </p14:nvContentPartPr>
              <p14:xfrm>
                <a:off x="6951739" y="691232"/>
                <a:ext cx="200160" cy="7200"/>
              </p14:xfrm>
            </p:contentPart>
          </mc:Choice>
          <mc:Fallback>
            <p:pic>
              <p:nvPicPr>
                <p:cNvPr id="18" name="Freihand 17">
                  <a:extLst>
                    <a:ext uri="{FF2B5EF4-FFF2-40B4-BE49-F238E27FC236}">
                      <a16:creationId xmlns:a16="http://schemas.microsoft.com/office/drawing/2014/main" id="{451154AA-C757-4CC9-A77E-F2C7C38AF62D}"/>
                    </a:ext>
                  </a:extLst>
                </p:cNvPr>
                <p:cNvPicPr/>
                <p:nvPr/>
              </p:nvPicPr>
              <p:blipFill>
                <a:blip r:embed="rId25"/>
                <a:stretch>
                  <a:fillRect/>
                </a:stretch>
              </p:blipFill>
              <p:spPr>
                <a:xfrm>
                  <a:off x="6947419" y="686912"/>
                  <a:ext cx="208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35B3F675-123A-41CD-8156-C049707F898D}"/>
                    </a:ext>
                  </a:extLst>
                </p14:cNvPr>
                <p14:cNvContentPartPr/>
                <p14:nvPr/>
              </p14:nvContentPartPr>
              <p14:xfrm>
                <a:off x="6974419" y="731552"/>
                <a:ext cx="165600" cy="21600"/>
              </p14:xfrm>
            </p:contentPart>
          </mc:Choice>
          <mc:Fallback>
            <p:pic>
              <p:nvPicPr>
                <p:cNvPr id="19" name="Freihand 18">
                  <a:extLst>
                    <a:ext uri="{FF2B5EF4-FFF2-40B4-BE49-F238E27FC236}">
                      <a16:creationId xmlns:a16="http://schemas.microsoft.com/office/drawing/2014/main" id="{35B3F675-123A-41CD-8156-C049707F898D}"/>
                    </a:ext>
                  </a:extLst>
                </p:cNvPr>
                <p:cNvPicPr/>
                <p:nvPr/>
              </p:nvPicPr>
              <p:blipFill>
                <a:blip r:embed="rId27"/>
                <a:stretch>
                  <a:fillRect/>
                </a:stretch>
              </p:blipFill>
              <p:spPr>
                <a:xfrm>
                  <a:off x="6970099" y="727232"/>
                  <a:ext cx="174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26FDBE5E-59E3-47AA-A0F1-C68B16122416}"/>
                    </a:ext>
                  </a:extLst>
                </p14:cNvPr>
                <p14:cNvContentPartPr/>
                <p14:nvPr/>
              </p14:nvContentPartPr>
              <p14:xfrm>
                <a:off x="7346299" y="616712"/>
                <a:ext cx="114480" cy="150120"/>
              </p14:xfrm>
            </p:contentPart>
          </mc:Choice>
          <mc:Fallback>
            <p:pic>
              <p:nvPicPr>
                <p:cNvPr id="20" name="Freihand 19">
                  <a:extLst>
                    <a:ext uri="{FF2B5EF4-FFF2-40B4-BE49-F238E27FC236}">
                      <a16:creationId xmlns:a16="http://schemas.microsoft.com/office/drawing/2014/main" id="{26FDBE5E-59E3-47AA-A0F1-C68B16122416}"/>
                    </a:ext>
                  </a:extLst>
                </p:cNvPr>
                <p:cNvPicPr/>
                <p:nvPr/>
              </p:nvPicPr>
              <p:blipFill>
                <a:blip r:embed="rId29"/>
                <a:stretch>
                  <a:fillRect/>
                </a:stretch>
              </p:blipFill>
              <p:spPr>
                <a:xfrm>
                  <a:off x="7341979" y="612392"/>
                  <a:ext cx="123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A5639674-3D59-43C0-984B-C037AB857E5F}"/>
                    </a:ext>
                  </a:extLst>
                </p14:cNvPr>
                <p14:cNvContentPartPr/>
                <p14:nvPr/>
              </p14:nvContentPartPr>
              <p14:xfrm>
                <a:off x="7417219" y="593672"/>
                <a:ext cx="114840" cy="12240"/>
              </p14:xfrm>
            </p:contentPart>
          </mc:Choice>
          <mc:Fallback>
            <p:pic>
              <p:nvPicPr>
                <p:cNvPr id="21" name="Freihand 20">
                  <a:extLst>
                    <a:ext uri="{FF2B5EF4-FFF2-40B4-BE49-F238E27FC236}">
                      <a16:creationId xmlns:a16="http://schemas.microsoft.com/office/drawing/2014/main" id="{A5639674-3D59-43C0-984B-C037AB857E5F}"/>
                    </a:ext>
                  </a:extLst>
                </p:cNvPr>
                <p:cNvPicPr/>
                <p:nvPr/>
              </p:nvPicPr>
              <p:blipFill>
                <a:blip r:embed="rId31"/>
                <a:stretch>
                  <a:fillRect/>
                </a:stretch>
              </p:blipFill>
              <p:spPr>
                <a:xfrm>
                  <a:off x="7412899" y="589352"/>
                  <a:ext cx="123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2BD51BD1-96E3-467F-ACED-185D26F7DFF1}"/>
                    </a:ext>
                  </a:extLst>
                </p14:cNvPr>
                <p14:cNvContentPartPr/>
                <p14:nvPr/>
              </p14:nvContentPartPr>
              <p14:xfrm>
                <a:off x="7574539" y="591512"/>
                <a:ext cx="272880" cy="115920"/>
              </p14:xfrm>
            </p:contentPart>
          </mc:Choice>
          <mc:Fallback>
            <p:pic>
              <p:nvPicPr>
                <p:cNvPr id="22" name="Freihand 21">
                  <a:extLst>
                    <a:ext uri="{FF2B5EF4-FFF2-40B4-BE49-F238E27FC236}">
                      <a16:creationId xmlns:a16="http://schemas.microsoft.com/office/drawing/2014/main" id="{2BD51BD1-96E3-467F-ACED-185D26F7DFF1}"/>
                    </a:ext>
                  </a:extLst>
                </p:cNvPr>
                <p:cNvPicPr/>
                <p:nvPr/>
              </p:nvPicPr>
              <p:blipFill>
                <a:blip r:embed="rId33"/>
                <a:stretch>
                  <a:fillRect/>
                </a:stretch>
              </p:blipFill>
              <p:spPr>
                <a:xfrm>
                  <a:off x="7570219" y="587192"/>
                  <a:ext cx="281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39B91135-8223-4410-B27D-728246A3EB81}"/>
                    </a:ext>
                  </a:extLst>
                </p14:cNvPr>
                <p14:cNvContentPartPr/>
                <p14:nvPr/>
              </p14:nvContentPartPr>
              <p14:xfrm>
                <a:off x="7793779" y="556232"/>
                <a:ext cx="279360" cy="113400"/>
              </p14:xfrm>
            </p:contentPart>
          </mc:Choice>
          <mc:Fallback>
            <p:pic>
              <p:nvPicPr>
                <p:cNvPr id="23" name="Freihand 22">
                  <a:extLst>
                    <a:ext uri="{FF2B5EF4-FFF2-40B4-BE49-F238E27FC236}">
                      <a16:creationId xmlns:a16="http://schemas.microsoft.com/office/drawing/2014/main" id="{39B91135-8223-4410-B27D-728246A3EB81}"/>
                    </a:ext>
                  </a:extLst>
                </p:cNvPr>
                <p:cNvPicPr/>
                <p:nvPr/>
              </p:nvPicPr>
              <p:blipFill>
                <a:blip r:embed="rId35"/>
                <a:stretch>
                  <a:fillRect/>
                </a:stretch>
              </p:blipFill>
              <p:spPr>
                <a:xfrm>
                  <a:off x="7789459" y="551912"/>
                  <a:ext cx="288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793AAF0E-3AFA-49BA-8D31-1732BC01214A}"/>
                    </a:ext>
                  </a:extLst>
                </p14:cNvPr>
                <p14:cNvContentPartPr/>
                <p14:nvPr/>
              </p14:nvContentPartPr>
              <p14:xfrm>
                <a:off x="8113099" y="663152"/>
                <a:ext cx="37080" cy="63720"/>
              </p14:xfrm>
            </p:contentPart>
          </mc:Choice>
          <mc:Fallback>
            <p:pic>
              <p:nvPicPr>
                <p:cNvPr id="24" name="Freihand 23">
                  <a:extLst>
                    <a:ext uri="{FF2B5EF4-FFF2-40B4-BE49-F238E27FC236}">
                      <a16:creationId xmlns:a16="http://schemas.microsoft.com/office/drawing/2014/main" id="{793AAF0E-3AFA-49BA-8D31-1732BC01214A}"/>
                    </a:ext>
                  </a:extLst>
                </p:cNvPr>
                <p:cNvPicPr/>
                <p:nvPr/>
              </p:nvPicPr>
              <p:blipFill>
                <a:blip r:embed="rId37"/>
                <a:stretch>
                  <a:fillRect/>
                </a:stretch>
              </p:blipFill>
              <p:spPr>
                <a:xfrm>
                  <a:off x="8108779" y="658832"/>
                  <a:ext cx="45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952500E8-2B99-4636-95DD-5B61DC3C739D}"/>
                    </a:ext>
                  </a:extLst>
                </p14:cNvPr>
                <p14:cNvContentPartPr/>
                <p14:nvPr/>
              </p14:nvContentPartPr>
              <p14:xfrm>
                <a:off x="8218219" y="526712"/>
                <a:ext cx="98640" cy="172800"/>
              </p14:xfrm>
            </p:contentPart>
          </mc:Choice>
          <mc:Fallback>
            <p:pic>
              <p:nvPicPr>
                <p:cNvPr id="25" name="Freihand 24">
                  <a:extLst>
                    <a:ext uri="{FF2B5EF4-FFF2-40B4-BE49-F238E27FC236}">
                      <a16:creationId xmlns:a16="http://schemas.microsoft.com/office/drawing/2014/main" id="{952500E8-2B99-4636-95DD-5B61DC3C739D}"/>
                    </a:ext>
                  </a:extLst>
                </p:cNvPr>
                <p:cNvPicPr/>
                <p:nvPr/>
              </p:nvPicPr>
              <p:blipFill>
                <a:blip r:embed="rId39"/>
                <a:stretch>
                  <a:fillRect/>
                </a:stretch>
              </p:blipFill>
              <p:spPr>
                <a:xfrm>
                  <a:off x="8213899" y="522392"/>
                  <a:ext cx="107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328421EE-2CC0-4B9A-869B-421064F3C883}"/>
                    </a:ext>
                  </a:extLst>
                </p14:cNvPr>
                <p14:cNvContentPartPr/>
                <p14:nvPr/>
              </p14:nvContentPartPr>
              <p14:xfrm>
                <a:off x="8413339" y="545792"/>
                <a:ext cx="155160" cy="182880"/>
              </p14:xfrm>
            </p:contentPart>
          </mc:Choice>
          <mc:Fallback>
            <p:pic>
              <p:nvPicPr>
                <p:cNvPr id="26" name="Freihand 25">
                  <a:extLst>
                    <a:ext uri="{FF2B5EF4-FFF2-40B4-BE49-F238E27FC236}">
                      <a16:creationId xmlns:a16="http://schemas.microsoft.com/office/drawing/2014/main" id="{328421EE-2CC0-4B9A-869B-421064F3C883}"/>
                    </a:ext>
                  </a:extLst>
                </p:cNvPr>
                <p:cNvPicPr/>
                <p:nvPr/>
              </p:nvPicPr>
              <p:blipFill>
                <a:blip r:embed="rId41"/>
                <a:stretch>
                  <a:fillRect/>
                </a:stretch>
              </p:blipFill>
              <p:spPr>
                <a:xfrm>
                  <a:off x="8409019" y="541472"/>
                  <a:ext cx="163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E3059092-1B59-4288-AC62-A8CF93A94789}"/>
                    </a:ext>
                  </a:extLst>
                </p14:cNvPr>
                <p14:cNvContentPartPr/>
                <p14:nvPr/>
              </p14:nvContentPartPr>
              <p14:xfrm>
                <a:off x="8712859" y="585752"/>
                <a:ext cx="10800" cy="105120"/>
              </p14:xfrm>
            </p:contentPart>
          </mc:Choice>
          <mc:Fallback>
            <p:pic>
              <p:nvPicPr>
                <p:cNvPr id="27" name="Freihand 26">
                  <a:extLst>
                    <a:ext uri="{FF2B5EF4-FFF2-40B4-BE49-F238E27FC236}">
                      <a16:creationId xmlns:a16="http://schemas.microsoft.com/office/drawing/2014/main" id="{E3059092-1B59-4288-AC62-A8CF93A94789}"/>
                    </a:ext>
                  </a:extLst>
                </p:cNvPr>
                <p:cNvPicPr/>
                <p:nvPr/>
              </p:nvPicPr>
              <p:blipFill>
                <a:blip r:embed="rId43"/>
                <a:stretch>
                  <a:fillRect/>
                </a:stretch>
              </p:blipFill>
              <p:spPr>
                <a:xfrm>
                  <a:off x="8708539" y="581432"/>
                  <a:ext cx="19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6E22B02F-FCF0-458A-BEA9-79D8EAFF6D26}"/>
                    </a:ext>
                  </a:extLst>
                </p14:cNvPr>
                <p14:cNvContentPartPr/>
                <p14:nvPr/>
              </p14:nvContentPartPr>
              <p14:xfrm>
                <a:off x="8663899" y="602672"/>
                <a:ext cx="138600" cy="5400"/>
              </p14:xfrm>
            </p:contentPart>
          </mc:Choice>
          <mc:Fallback>
            <p:pic>
              <p:nvPicPr>
                <p:cNvPr id="28" name="Freihand 27">
                  <a:extLst>
                    <a:ext uri="{FF2B5EF4-FFF2-40B4-BE49-F238E27FC236}">
                      <a16:creationId xmlns:a16="http://schemas.microsoft.com/office/drawing/2014/main" id="{6E22B02F-FCF0-458A-BEA9-79D8EAFF6D26}"/>
                    </a:ext>
                  </a:extLst>
                </p:cNvPr>
                <p:cNvPicPr/>
                <p:nvPr/>
              </p:nvPicPr>
              <p:blipFill>
                <a:blip r:embed="rId45"/>
                <a:stretch>
                  <a:fillRect/>
                </a:stretch>
              </p:blipFill>
              <p:spPr>
                <a:xfrm>
                  <a:off x="8659579" y="598352"/>
                  <a:ext cx="147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90D3B39A-5C02-478B-97CE-AEB3E98F1B10}"/>
                    </a:ext>
                  </a:extLst>
                </p14:cNvPr>
                <p14:cNvContentPartPr/>
                <p14:nvPr/>
              </p14:nvContentPartPr>
              <p14:xfrm>
                <a:off x="9021019" y="456872"/>
                <a:ext cx="120960" cy="168480"/>
              </p14:xfrm>
            </p:contentPart>
          </mc:Choice>
          <mc:Fallback>
            <p:pic>
              <p:nvPicPr>
                <p:cNvPr id="29" name="Freihand 28">
                  <a:extLst>
                    <a:ext uri="{FF2B5EF4-FFF2-40B4-BE49-F238E27FC236}">
                      <a16:creationId xmlns:a16="http://schemas.microsoft.com/office/drawing/2014/main" id="{90D3B39A-5C02-478B-97CE-AEB3E98F1B10}"/>
                    </a:ext>
                  </a:extLst>
                </p:cNvPr>
                <p:cNvPicPr/>
                <p:nvPr/>
              </p:nvPicPr>
              <p:blipFill>
                <a:blip r:embed="rId47"/>
                <a:stretch>
                  <a:fillRect/>
                </a:stretch>
              </p:blipFill>
              <p:spPr>
                <a:xfrm>
                  <a:off x="9016699" y="452552"/>
                  <a:ext cx="129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E7806E69-D8F4-42A6-9129-CC06B12BA852}"/>
                    </a:ext>
                  </a:extLst>
                </p14:cNvPr>
                <p14:cNvContentPartPr/>
                <p14:nvPr/>
              </p14:nvContentPartPr>
              <p14:xfrm>
                <a:off x="9202099" y="498272"/>
                <a:ext cx="112680" cy="107280"/>
              </p14:xfrm>
            </p:contentPart>
          </mc:Choice>
          <mc:Fallback>
            <p:pic>
              <p:nvPicPr>
                <p:cNvPr id="30" name="Freihand 29">
                  <a:extLst>
                    <a:ext uri="{FF2B5EF4-FFF2-40B4-BE49-F238E27FC236}">
                      <a16:creationId xmlns:a16="http://schemas.microsoft.com/office/drawing/2014/main" id="{E7806E69-D8F4-42A6-9129-CC06B12BA852}"/>
                    </a:ext>
                  </a:extLst>
                </p:cNvPr>
                <p:cNvPicPr/>
                <p:nvPr/>
              </p:nvPicPr>
              <p:blipFill>
                <a:blip r:embed="rId49"/>
                <a:stretch>
                  <a:fillRect/>
                </a:stretch>
              </p:blipFill>
              <p:spPr>
                <a:xfrm>
                  <a:off x="9197779" y="493952"/>
                  <a:ext cx="121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B3D39448-5E26-4F2D-A7A4-D016204593DE}"/>
                    </a:ext>
                  </a:extLst>
                </p14:cNvPr>
                <p14:cNvContentPartPr/>
                <p14:nvPr/>
              </p14:nvContentPartPr>
              <p14:xfrm>
                <a:off x="9489379" y="554432"/>
                <a:ext cx="115920" cy="9360"/>
              </p14:xfrm>
            </p:contentPart>
          </mc:Choice>
          <mc:Fallback>
            <p:pic>
              <p:nvPicPr>
                <p:cNvPr id="31" name="Freihand 30">
                  <a:extLst>
                    <a:ext uri="{FF2B5EF4-FFF2-40B4-BE49-F238E27FC236}">
                      <a16:creationId xmlns:a16="http://schemas.microsoft.com/office/drawing/2014/main" id="{B3D39448-5E26-4F2D-A7A4-D016204593DE}"/>
                    </a:ext>
                  </a:extLst>
                </p:cNvPr>
                <p:cNvPicPr/>
                <p:nvPr/>
              </p:nvPicPr>
              <p:blipFill>
                <a:blip r:embed="rId51"/>
                <a:stretch>
                  <a:fillRect/>
                </a:stretch>
              </p:blipFill>
              <p:spPr>
                <a:xfrm>
                  <a:off x="9485059" y="550112"/>
                  <a:ext cx="124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690EA426-E91F-48AD-B808-B524F6A087B0}"/>
                    </a:ext>
                  </a:extLst>
                </p14:cNvPr>
                <p14:cNvContentPartPr/>
                <p14:nvPr/>
              </p14:nvContentPartPr>
              <p14:xfrm>
                <a:off x="9732379" y="451472"/>
                <a:ext cx="130680" cy="186120"/>
              </p14:xfrm>
            </p:contentPart>
          </mc:Choice>
          <mc:Fallback>
            <p:pic>
              <p:nvPicPr>
                <p:cNvPr id="32" name="Freihand 31">
                  <a:extLst>
                    <a:ext uri="{FF2B5EF4-FFF2-40B4-BE49-F238E27FC236}">
                      <a16:creationId xmlns:a16="http://schemas.microsoft.com/office/drawing/2014/main" id="{690EA426-E91F-48AD-B808-B524F6A087B0}"/>
                    </a:ext>
                  </a:extLst>
                </p:cNvPr>
                <p:cNvPicPr/>
                <p:nvPr/>
              </p:nvPicPr>
              <p:blipFill>
                <a:blip r:embed="rId53"/>
                <a:stretch>
                  <a:fillRect/>
                </a:stretch>
              </p:blipFill>
              <p:spPr>
                <a:xfrm>
                  <a:off x="9728059" y="447152"/>
                  <a:ext cx="139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8C911C8E-38CF-4605-AD22-2E8F091CC514}"/>
                    </a:ext>
                  </a:extLst>
                </p14:cNvPr>
                <p14:cNvContentPartPr/>
                <p14:nvPr/>
              </p14:nvContentPartPr>
              <p14:xfrm>
                <a:off x="9922819" y="463712"/>
                <a:ext cx="133920" cy="117720"/>
              </p14:xfrm>
            </p:contentPart>
          </mc:Choice>
          <mc:Fallback>
            <p:pic>
              <p:nvPicPr>
                <p:cNvPr id="33" name="Freihand 32">
                  <a:extLst>
                    <a:ext uri="{FF2B5EF4-FFF2-40B4-BE49-F238E27FC236}">
                      <a16:creationId xmlns:a16="http://schemas.microsoft.com/office/drawing/2014/main" id="{8C911C8E-38CF-4605-AD22-2E8F091CC514}"/>
                    </a:ext>
                  </a:extLst>
                </p:cNvPr>
                <p:cNvPicPr/>
                <p:nvPr/>
              </p:nvPicPr>
              <p:blipFill>
                <a:blip r:embed="rId55"/>
                <a:stretch>
                  <a:fillRect/>
                </a:stretch>
              </p:blipFill>
              <p:spPr>
                <a:xfrm>
                  <a:off x="9918499" y="459392"/>
                  <a:ext cx="142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587EED59-A00A-438A-9B59-4C53265647C6}"/>
                    </a:ext>
                  </a:extLst>
                </p14:cNvPr>
                <p14:cNvContentPartPr/>
                <p14:nvPr/>
              </p14:nvContentPartPr>
              <p14:xfrm>
                <a:off x="10115779" y="460832"/>
                <a:ext cx="128160" cy="100440"/>
              </p14:xfrm>
            </p:contentPart>
          </mc:Choice>
          <mc:Fallback>
            <p:pic>
              <p:nvPicPr>
                <p:cNvPr id="34" name="Freihand 33">
                  <a:extLst>
                    <a:ext uri="{FF2B5EF4-FFF2-40B4-BE49-F238E27FC236}">
                      <a16:creationId xmlns:a16="http://schemas.microsoft.com/office/drawing/2014/main" id="{587EED59-A00A-438A-9B59-4C53265647C6}"/>
                    </a:ext>
                  </a:extLst>
                </p:cNvPr>
                <p:cNvPicPr/>
                <p:nvPr/>
              </p:nvPicPr>
              <p:blipFill>
                <a:blip r:embed="rId57"/>
                <a:stretch>
                  <a:fillRect/>
                </a:stretch>
              </p:blipFill>
              <p:spPr>
                <a:xfrm>
                  <a:off x="10111459" y="456512"/>
                  <a:ext cx="136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E3A93B9B-5C4F-48F3-9D09-39AC257406DF}"/>
                    </a:ext>
                  </a:extLst>
                </p14:cNvPr>
                <p14:cNvContentPartPr/>
                <p14:nvPr/>
              </p14:nvContentPartPr>
              <p14:xfrm>
                <a:off x="10359499" y="353552"/>
                <a:ext cx="93600" cy="216720"/>
              </p14:xfrm>
            </p:contentPart>
          </mc:Choice>
          <mc:Fallback>
            <p:pic>
              <p:nvPicPr>
                <p:cNvPr id="35" name="Freihand 34">
                  <a:extLst>
                    <a:ext uri="{FF2B5EF4-FFF2-40B4-BE49-F238E27FC236}">
                      <a16:creationId xmlns:a16="http://schemas.microsoft.com/office/drawing/2014/main" id="{E3A93B9B-5C4F-48F3-9D09-39AC257406DF}"/>
                    </a:ext>
                  </a:extLst>
                </p:cNvPr>
                <p:cNvPicPr/>
                <p:nvPr/>
              </p:nvPicPr>
              <p:blipFill>
                <a:blip r:embed="rId59"/>
                <a:stretch>
                  <a:fillRect/>
                </a:stretch>
              </p:blipFill>
              <p:spPr>
                <a:xfrm>
                  <a:off x="10355179" y="349232"/>
                  <a:ext cx="102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3BD0C677-26E6-4450-98C6-D23F430D9ABD}"/>
                    </a:ext>
                  </a:extLst>
                </p14:cNvPr>
                <p14:cNvContentPartPr/>
                <p14:nvPr/>
              </p14:nvContentPartPr>
              <p14:xfrm>
                <a:off x="10409539" y="617792"/>
                <a:ext cx="360" cy="360"/>
              </p14:xfrm>
            </p:contentPart>
          </mc:Choice>
          <mc:Fallback>
            <p:pic>
              <p:nvPicPr>
                <p:cNvPr id="36" name="Freihand 35">
                  <a:extLst>
                    <a:ext uri="{FF2B5EF4-FFF2-40B4-BE49-F238E27FC236}">
                      <a16:creationId xmlns:a16="http://schemas.microsoft.com/office/drawing/2014/main" id="{3BD0C677-26E6-4450-98C6-D23F430D9ABD}"/>
                    </a:ext>
                  </a:extLst>
                </p:cNvPr>
                <p:cNvPicPr/>
                <p:nvPr/>
              </p:nvPicPr>
              <p:blipFill>
                <a:blip r:embed="rId61"/>
                <a:stretch>
                  <a:fillRect/>
                </a:stretch>
              </p:blipFill>
              <p:spPr>
                <a:xfrm>
                  <a:off x="10405219" y="613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31A6EAD5-832C-40E6-B126-2F1CB2BD28F3}"/>
                    </a:ext>
                  </a:extLst>
                </p14:cNvPr>
                <p14:cNvContentPartPr/>
                <p14:nvPr/>
              </p14:nvContentPartPr>
              <p14:xfrm>
                <a:off x="10643179" y="433112"/>
                <a:ext cx="31680" cy="138960"/>
              </p14:xfrm>
            </p:contentPart>
          </mc:Choice>
          <mc:Fallback>
            <p:pic>
              <p:nvPicPr>
                <p:cNvPr id="37" name="Freihand 36">
                  <a:extLst>
                    <a:ext uri="{FF2B5EF4-FFF2-40B4-BE49-F238E27FC236}">
                      <a16:creationId xmlns:a16="http://schemas.microsoft.com/office/drawing/2014/main" id="{31A6EAD5-832C-40E6-B126-2F1CB2BD28F3}"/>
                    </a:ext>
                  </a:extLst>
                </p:cNvPr>
                <p:cNvPicPr/>
                <p:nvPr/>
              </p:nvPicPr>
              <p:blipFill>
                <a:blip r:embed="rId63"/>
                <a:stretch>
                  <a:fillRect/>
                </a:stretch>
              </p:blipFill>
              <p:spPr>
                <a:xfrm>
                  <a:off x="10638859" y="428792"/>
                  <a:ext cx="40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DA122167-7790-4652-AEA0-9192B8FFF3E2}"/>
                    </a:ext>
                  </a:extLst>
                </p14:cNvPr>
                <p14:cNvContentPartPr/>
                <p14:nvPr/>
              </p14:nvContentPartPr>
              <p14:xfrm>
                <a:off x="10578739" y="474512"/>
                <a:ext cx="170640" cy="20160"/>
              </p14:xfrm>
            </p:contentPart>
          </mc:Choice>
          <mc:Fallback>
            <p:pic>
              <p:nvPicPr>
                <p:cNvPr id="38" name="Freihand 37">
                  <a:extLst>
                    <a:ext uri="{FF2B5EF4-FFF2-40B4-BE49-F238E27FC236}">
                      <a16:creationId xmlns:a16="http://schemas.microsoft.com/office/drawing/2014/main" id="{DA122167-7790-4652-AEA0-9192B8FFF3E2}"/>
                    </a:ext>
                  </a:extLst>
                </p:cNvPr>
                <p:cNvPicPr/>
                <p:nvPr/>
              </p:nvPicPr>
              <p:blipFill>
                <a:blip r:embed="rId65"/>
                <a:stretch>
                  <a:fillRect/>
                </a:stretch>
              </p:blipFill>
              <p:spPr>
                <a:xfrm>
                  <a:off x="10574419" y="470192"/>
                  <a:ext cx="179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18FD9CCE-181B-4768-83A0-94784594B3A3}"/>
                    </a:ext>
                  </a:extLst>
                </p14:cNvPr>
                <p14:cNvContentPartPr/>
                <p14:nvPr/>
              </p14:nvContentPartPr>
              <p14:xfrm>
                <a:off x="10854499" y="379832"/>
                <a:ext cx="363960" cy="126000"/>
              </p14:xfrm>
            </p:contentPart>
          </mc:Choice>
          <mc:Fallback>
            <p:pic>
              <p:nvPicPr>
                <p:cNvPr id="39" name="Freihand 38">
                  <a:extLst>
                    <a:ext uri="{FF2B5EF4-FFF2-40B4-BE49-F238E27FC236}">
                      <a16:creationId xmlns:a16="http://schemas.microsoft.com/office/drawing/2014/main" id="{18FD9CCE-181B-4768-83A0-94784594B3A3}"/>
                    </a:ext>
                  </a:extLst>
                </p:cNvPr>
                <p:cNvPicPr/>
                <p:nvPr/>
              </p:nvPicPr>
              <p:blipFill>
                <a:blip r:embed="rId67"/>
                <a:stretch>
                  <a:fillRect/>
                </a:stretch>
              </p:blipFill>
              <p:spPr>
                <a:xfrm>
                  <a:off x="10850179" y="375512"/>
                  <a:ext cx="372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9FB18D91-63FB-49CC-96E3-20B3BCE2E510}"/>
                    </a:ext>
                  </a:extLst>
                </p14:cNvPr>
                <p14:cNvContentPartPr/>
                <p14:nvPr/>
              </p14:nvContentPartPr>
              <p14:xfrm>
                <a:off x="7031299" y="978512"/>
                <a:ext cx="184680" cy="9360"/>
              </p14:xfrm>
            </p:contentPart>
          </mc:Choice>
          <mc:Fallback>
            <p:pic>
              <p:nvPicPr>
                <p:cNvPr id="40" name="Freihand 39">
                  <a:extLst>
                    <a:ext uri="{FF2B5EF4-FFF2-40B4-BE49-F238E27FC236}">
                      <a16:creationId xmlns:a16="http://schemas.microsoft.com/office/drawing/2014/main" id="{9FB18D91-63FB-49CC-96E3-20B3BCE2E510}"/>
                    </a:ext>
                  </a:extLst>
                </p:cNvPr>
                <p:cNvPicPr/>
                <p:nvPr/>
              </p:nvPicPr>
              <p:blipFill>
                <a:blip r:embed="rId69"/>
                <a:stretch>
                  <a:fillRect/>
                </a:stretch>
              </p:blipFill>
              <p:spPr>
                <a:xfrm>
                  <a:off x="7026979" y="974192"/>
                  <a:ext cx="193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384EF17D-041C-47DE-B473-E8F06CE7094E}"/>
                    </a:ext>
                  </a:extLst>
                </p14:cNvPr>
                <p14:cNvContentPartPr/>
                <p14:nvPr/>
              </p14:nvContentPartPr>
              <p14:xfrm>
                <a:off x="7048219" y="1045832"/>
                <a:ext cx="191160" cy="20160"/>
              </p14:xfrm>
            </p:contentPart>
          </mc:Choice>
          <mc:Fallback>
            <p:pic>
              <p:nvPicPr>
                <p:cNvPr id="41" name="Freihand 40">
                  <a:extLst>
                    <a:ext uri="{FF2B5EF4-FFF2-40B4-BE49-F238E27FC236}">
                      <a16:creationId xmlns:a16="http://schemas.microsoft.com/office/drawing/2014/main" id="{384EF17D-041C-47DE-B473-E8F06CE7094E}"/>
                    </a:ext>
                  </a:extLst>
                </p:cNvPr>
                <p:cNvPicPr/>
                <p:nvPr/>
              </p:nvPicPr>
              <p:blipFill>
                <a:blip r:embed="rId71"/>
                <a:stretch>
                  <a:fillRect/>
                </a:stretch>
              </p:blipFill>
              <p:spPr>
                <a:xfrm>
                  <a:off x="7043899" y="1041512"/>
                  <a:ext cx="199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AB3471DF-CB6F-44E9-9BCE-5228B2A44645}"/>
                    </a:ext>
                  </a:extLst>
                </p14:cNvPr>
                <p14:cNvContentPartPr/>
                <p14:nvPr/>
              </p14:nvContentPartPr>
              <p14:xfrm>
                <a:off x="7510819" y="923432"/>
                <a:ext cx="207360" cy="140040"/>
              </p14:xfrm>
            </p:contentPart>
          </mc:Choice>
          <mc:Fallback>
            <p:pic>
              <p:nvPicPr>
                <p:cNvPr id="42" name="Freihand 41">
                  <a:extLst>
                    <a:ext uri="{FF2B5EF4-FFF2-40B4-BE49-F238E27FC236}">
                      <a16:creationId xmlns:a16="http://schemas.microsoft.com/office/drawing/2014/main" id="{AB3471DF-CB6F-44E9-9BCE-5228B2A44645}"/>
                    </a:ext>
                  </a:extLst>
                </p:cNvPr>
                <p:cNvPicPr/>
                <p:nvPr/>
              </p:nvPicPr>
              <p:blipFill>
                <a:blip r:embed="rId73"/>
                <a:stretch>
                  <a:fillRect/>
                </a:stretch>
              </p:blipFill>
              <p:spPr>
                <a:xfrm>
                  <a:off x="7506499" y="919112"/>
                  <a:ext cx="21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7FF1DAA2-A917-4C35-A01C-7387AF1519A7}"/>
                    </a:ext>
                  </a:extLst>
                </p14:cNvPr>
                <p14:cNvContentPartPr/>
                <p14:nvPr/>
              </p14:nvContentPartPr>
              <p14:xfrm>
                <a:off x="7770379" y="910832"/>
                <a:ext cx="110520" cy="128160"/>
              </p14:xfrm>
            </p:contentPart>
          </mc:Choice>
          <mc:Fallback>
            <p:pic>
              <p:nvPicPr>
                <p:cNvPr id="43" name="Freihand 42">
                  <a:extLst>
                    <a:ext uri="{FF2B5EF4-FFF2-40B4-BE49-F238E27FC236}">
                      <a16:creationId xmlns:a16="http://schemas.microsoft.com/office/drawing/2014/main" id="{7FF1DAA2-A917-4C35-A01C-7387AF1519A7}"/>
                    </a:ext>
                  </a:extLst>
                </p:cNvPr>
                <p:cNvPicPr/>
                <p:nvPr/>
              </p:nvPicPr>
              <p:blipFill>
                <a:blip r:embed="rId75"/>
                <a:stretch>
                  <a:fillRect/>
                </a:stretch>
              </p:blipFill>
              <p:spPr>
                <a:xfrm>
                  <a:off x="7766059" y="906512"/>
                  <a:ext cx="119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FB5843A6-4D29-465A-B9E3-C3EC19EB6D82}"/>
                    </a:ext>
                  </a:extLst>
                </p14:cNvPr>
                <p14:cNvContentPartPr/>
                <p14:nvPr/>
              </p14:nvContentPartPr>
              <p14:xfrm>
                <a:off x="7968379" y="915512"/>
                <a:ext cx="164160" cy="91800"/>
              </p14:xfrm>
            </p:contentPart>
          </mc:Choice>
          <mc:Fallback>
            <p:pic>
              <p:nvPicPr>
                <p:cNvPr id="44" name="Freihand 43">
                  <a:extLst>
                    <a:ext uri="{FF2B5EF4-FFF2-40B4-BE49-F238E27FC236}">
                      <a16:creationId xmlns:a16="http://schemas.microsoft.com/office/drawing/2014/main" id="{FB5843A6-4D29-465A-B9E3-C3EC19EB6D82}"/>
                    </a:ext>
                  </a:extLst>
                </p:cNvPr>
                <p:cNvPicPr/>
                <p:nvPr/>
              </p:nvPicPr>
              <p:blipFill>
                <a:blip r:embed="rId77"/>
                <a:stretch>
                  <a:fillRect/>
                </a:stretch>
              </p:blipFill>
              <p:spPr>
                <a:xfrm>
                  <a:off x="7964059" y="911192"/>
                  <a:ext cx="172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7EF954E7-845B-4BBA-B94B-54462D73F53E}"/>
                    </a:ext>
                  </a:extLst>
                </p14:cNvPr>
                <p14:cNvContentPartPr/>
                <p14:nvPr/>
              </p14:nvContentPartPr>
              <p14:xfrm>
                <a:off x="8401819" y="926672"/>
                <a:ext cx="148680" cy="9720"/>
              </p14:xfrm>
            </p:contentPart>
          </mc:Choice>
          <mc:Fallback>
            <p:pic>
              <p:nvPicPr>
                <p:cNvPr id="45" name="Freihand 44">
                  <a:extLst>
                    <a:ext uri="{FF2B5EF4-FFF2-40B4-BE49-F238E27FC236}">
                      <a16:creationId xmlns:a16="http://schemas.microsoft.com/office/drawing/2014/main" id="{7EF954E7-845B-4BBA-B94B-54462D73F53E}"/>
                    </a:ext>
                  </a:extLst>
                </p:cNvPr>
                <p:cNvPicPr/>
                <p:nvPr/>
              </p:nvPicPr>
              <p:blipFill>
                <a:blip r:embed="rId79"/>
                <a:stretch>
                  <a:fillRect/>
                </a:stretch>
              </p:blipFill>
              <p:spPr>
                <a:xfrm>
                  <a:off x="8397499" y="922352"/>
                  <a:ext cx="157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6" name="Freihand 45">
                  <a:extLst>
                    <a:ext uri="{FF2B5EF4-FFF2-40B4-BE49-F238E27FC236}">
                      <a16:creationId xmlns:a16="http://schemas.microsoft.com/office/drawing/2014/main" id="{29D44E2F-30AE-4F03-9DF2-CD6931C413CC}"/>
                    </a:ext>
                  </a:extLst>
                </p14:cNvPr>
                <p14:cNvContentPartPr/>
                <p14:nvPr/>
              </p14:nvContentPartPr>
              <p14:xfrm>
                <a:off x="8446819" y="835232"/>
                <a:ext cx="14400" cy="156240"/>
              </p14:xfrm>
            </p:contentPart>
          </mc:Choice>
          <mc:Fallback>
            <p:pic>
              <p:nvPicPr>
                <p:cNvPr id="46" name="Freihand 45">
                  <a:extLst>
                    <a:ext uri="{FF2B5EF4-FFF2-40B4-BE49-F238E27FC236}">
                      <a16:creationId xmlns:a16="http://schemas.microsoft.com/office/drawing/2014/main" id="{29D44E2F-30AE-4F03-9DF2-CD6931C413CC}"/>
                    </a:ext>
                  </a:extLst>
                </p:cNvPr>
                <p:cNvPicPr/>
                <p:nvPr/>
              </p:nvPicPr>
              <p:blipFill>
                <a:blip r:embed="rId81"/>
                <a:stretch>
                  <a:fillRect/>
                </a:stretch>
              </p:blipFill>
              <p:spPr>
                <a:xfrm>
                  <a:off x="8442499" y="830912"/>
                  <a:ext cx="23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BDE9A7BA-1C61-4FF5-B131-DCFE20B471C2}"/>
                    </a:ext>
                  </a:extLst>
                </p14:cNvPr>
                <p14:cNvContentPartPr/>
                <p14:nvPr/>
              </p14:nvContentPartPr>
              <p14:xfrm>
                <a:off x="8651299" y="797072"/>
                <a:ext cx="85320" cy="136440"/>
              </p14:xfrm>
            </p:contentPart>
          </mc:Choice>
          <mc:Fallback>
            <p:pic>
              <p:nvPicPr>
                <p:cNvPr id="47" name="Freihand 46">
                  <a:extLst>
                    <a:ext uri="{FF2B5EF4-FFF2-40B4-BE49-F238E27FC236}">
                      <a16:creationId xmlns:a16="http://schemas.microsoft.com/office/drawing/2014/main" id="{BDE9A7BA-1C61-4FF5-B131-DCFE20B471C2}"/>
                    </a:ext>
                  </a:extLst>
                </p:cNvPr>
                <p:cNvPicPr/>
                <p:nvPr/>
              </p:nvPicPr>
              <p:blipFill>
                <a:blip r:embed="rId83"/>
                <a:stretch>
                  <a:fillRect/>
                </a:stretch>
              </p:blipFill>
              <p:spPr>
                <a:xfrm>
                  <a:off x="8646979" y="792752"/>
                  <a:ext cx="93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D14FDF90-071D-4EC2-8995-0EFEA7E6EE80}"/>
                    </a:ext>
                  </a:extLst>
                </p14:cNvPr>
                <p14:cNvContentPartPr/>
                <p14:nvPr/>
              </p14:nvContentPartPr>
              <p14:xfrm>
                <a:off x="8800339" y="919112"/>
                <a:ext cx="24840" cy="44640"/>
              </p14:xfrm>
            </p:contentPart>
          </mc:Choice>
          <mc:Fallback>
            <p:pic>
              <p:nvPicPr>
                <p:cNvPr id="48" name="Freihand 47">
                  <a:extLst>
                    <a:ext uri="{FF2B5EF4-FFF2-40B4-BE49-F238E27FC236}">
                      <a16:creationId xmlns:a16="http://schemas.microsoft.com/office/drawing/2014/main" id="{D14FDF90-071D-4EC2-8995-0EFEA7E6EE80}"/>
                    </a:ext>
                  </a:extLst>
                </p:cNvPr>
                <p:cNvPicPr/>
                <p:nvPr/>
              </p:nvPicPr>
              <p:blipFill>
                <a:blip r:embed="rId85"/>
                <a:stretch>
                  <a:fillRect/>
                </a:stretch>
              </p:blipFill>
              <p:spPr>
                <a:xfrm>
                  <a:off x="8796019" y="914792"/>
                  <a:ext cx="33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077F1C1B-A82B-4CB1-AD16-7800FA048AFC}"/>
                    </a:ext>
                  </a:extLst>
                </p14:cNvPr>
                <p14:cNvContentPartPr/>
                <p14:nvPr/>
              </p14:nvContentPartPr>
              <p14:xfrm>
                <a:off x="8860819" y="774392"/>
                <a:ext cx="88560" cy="156960"/>
              </p14:xfrm>
            </p:contentPart>
          </mc:Choice>
          <mc:Fallback>
            <p:pic>
              <p:nvPicPr>
                <p:cNvPr id="49" name="Freihand 48">
                  <a:extLst>
                    <a:ext uri="{FF2B5EF4-FFF2-40B4-BE49-F238E27FC236}">
                      <a16:creationId xmlns:a16="http://schemas.microsoft.com/office/drawing/2014/main" id="{077F1C1B-A82B-4CB1-AD16-7800FA048AFC}"/>
                    </a:ext>
                  </a:extLst>
                </p:cNvPr>
                <p:cNvPicPr/>
                <p:nvPr/>
              </p:nvPicPr>
              <p:blipFill>
                <a:blip r:embed="rId87"/>
                <a:stretch>
                  <a:fillRect/>
                </a:stretch>
              </p:blipFill>
              <p:spPr>
                <a:xfrm>
                  <a:off x="8856499" y="770072"/>
                  <a:ext cx="97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B67EE439-412B-48E9-8BAE-1523B083FF03}"/>
                    </a:ext>
                  </a:extLst>
                </p14:cNvPr>
                <p14:cNvContentPartPr/>
                <p14:nvPr/>
              </p14:nvContentPartPr>
              <p14:xfrm>
                <a:off x="9034699" y="820472"/>
                <a:ext cx="85680" cy="140400"/>
              </p14:xfrm>
            </p:contentPart>
          </mc:Choice>
          <mc:Fallback>
            <p:pic>
              <p:nvPicPr>
                <p:cNvPr id="50" name="Freihand 49">
                  <a:extLst>
                    <a:ext uri="{FF2B5EF4-FFF2-40B4-BE49-F238E27FC236}">
                      <a16:creationId xmlns:a16="http://schemas.microsoft.com/office/drawing/2014/main" id="{B67EE439-412B-48E9-8BAE-1523B083FF03}"/>
                    </a:ext>
                  </a:extLst>
                </p:cNvPr>
                <p:cNvPicPr/>
                <p:nvPr/>
              </p:nvPicPr>
              <p:blipFill>
                <a:blip r:embed="rId89"/>
                <a:stretch>
                  <a:fillRect/>
                </a:stretch>
              </p:blipFill>
              <p:spPr>
                <a:xfrm>
                  <a:off x="9030379" y="816152"/>
                  <a:ext cx="94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7C1C63D7-0821-42FC-80F3-CCE8D0F2696B}"/>
                    </a:ext>
                  </a:extLst>
                </p14:cNvPr>
                <p14:cNvContentPartPr/>
                <p14:nvPr/>
              </p14:nvContentPartPr>
              <p14:xfrm>
                <a:off x="9310459" y="827672"/>
                <a:ext cx="178920" cy="22320"/>
              </p14:xfrm>
            </p:contentPart>
          </mc:Choice>
          <mc:Fallback>
            <p:pic>
              <p:nvPicPr>
                <p:cNvPr id="51" name="Freihand 50">
                  <a:extLst>
                    <a:ext uri="{FF2B5EF4-FFF2-40B4-BE49-F238E27FC236}">
                      <a16:creationId xmlns:a16="http://schemas.microsoft.com/office/drawing/2014/main" id="{7C1C63D7-0821-42FC-80F3-CCE8D0F2696B}"/>
                    </a:ext>
                  </a:extLst>
                </p:cNvPr>
                <p:cNvPicPr/>
                <p:nvPr/>
              </p:nvPicPr>
              <p:blipFill>
                <a:blip r:embed="rId91"/>
                <a:stretch>
                  <a:fillRect/>
                </a:stretch>
              </p:blipFill>
              <p:spPr>
                <a:xfrm>
                  <a:off x="9306139" y="823352"/>
                  <a:ext cx="187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749BA477-8805-42BE-B666-05E373A95241}"/>
                    </a:ext>
                  </a:extLst>
                </p14:cNvPr>
                <p14:cNvContentPartPr/>
                <p14:nvPr/>
              </p14:nvContentPartPr>
              <p14:xfrm>
                <a:off x="9573979" y="731192"/>
                <a:ext cx="119880" cy="153720"/>
              </p14:xfrm>
            </p:contentPart>
          </mc:Choice>
          <mc:Fallback>
            <p:pic>
              <p:nvPicPr>
                <p:cNvPr id="52" name="Freihand 51">
                  <a:extLst>
                    <a:ext uri="{FF2B5EF4-FFF2-40B4-BE49-F238E27FC236}">
                      <a16:creationId xmlns:a16="http://schemas.microsoft.com/office/drawing/2014/main" id="{749BA477-8805-42BE-B666-05E373A95241}"/>
                    </a:ext>
                  </a:extLst>
                </p:cNvPr>
                <p:cNvPicPr/>
                <p:nvPr/>
              </p:nvPicPr>
              <p:blipFill>
                <a:blip r:embed="rId93"/>
                <a:stretch>
                  <a:fillRect/>
                </a:stretch>
              </p:blipFill>
              <p:spPr>
                <a:xfrm>
                  <a:off x="9569659" y="726872"/>
                  <a:ext cx="128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6EB21B88-3676-40F9-93F9-3BB07BB5B1D1}"/>
                    </a:ext>
                  </a:extLst>
                </p14:cNvPr>
                <p14:cNvContentPartPr/>
                <p14:nvPr/>
              </p14:nvContentPartPr>
              <p14:xfrm>
                <a:off x="9760459" y="750272"/>
                <a:ext cx="120960" cy="99720"/>
              </p14:xfrm>
            </p:contentPart>
          </mc:Choice>
          <mc:Fallback>
            <p:pic>
              <p:nvPicPr>
                <p:cNvPr id="53" name="Freihand 52">
                  <a:extLst>
                    <a:ext uri="{FF2B5EF4-FFF2-40B4-BE49-F238E27FC236}">
                      <a16:creationId xmlns:a16="http://schemas.microsoft.com/office/drawing/2014/main" id="{6EB21B88-3676-40F9-93F9-3BB07BB5B1D1}"/>
                    </a:ext>
                  </a:extLst>
                </p:cNvPr>
                <p:cNvPicPr/>
                <p:nvPr/>
              </p:nvPicPr>
              <p:blipFill>
                <a:blip r:embed="rId95"/>
                <a:stretch>
                  <a:fillRect/>
                </a:stretch>
              </p:blipFill>
              <p:spPr>
                <a:xfrm>
                  <a:off x="9756139" y="745952"/>
                  <a:ext cx="129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113B7750-C6BC-4F8E-9E1F-736F7024E297}"/>
                    </a:ext>
                  </a:extLst>
                </p14:cNvPr>
                <p14:cNvContentPartPr/>
                <p14:nvPr/>
              </p14:nvContentPartPr>
              <p14:xfrm>
                <a:off x="9940099" y="758912"/>
                <a:ext cx="120960" cy="84600"/>
              </p14:xfrm>
            </p:contentPart>
          </mc:Choice>
          <mc:Fallback>
            <p:pic>
              <p:nvPicPr>
                <p:cNvPr id="54" name="Freihand 53">
                  <a:extLst>
                    <a:ext uri="{FF2B5EF4-FFF2-40B4-BE49-F238E27FC236}">
                      <a16:creationId xmlns:a16="http://schemas.microsoft.com/office/drawing/2014/main" id="{113B7750-C6BC-4F8E-9E1F-736F7024E297}"/>
                    </a:ext>
                  </a:extLst>
                </p:cNvPr>
                <p:cNvPicPr/>
                <p:nvPr/>
              </p:nvPicPr>
              <p:blipFill>
                <a:blip r:embed="rId97"/>
                <a:stretch>
                  <a:fillRect/>
                </a:stretch>
              </p:blipFill>
              <p:spPr>
                <a:xfrm>
                  <a:off x="9935779" y="754592"/>
                  <a:ext cx="129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92446588-2950-469F-9441-43800B20F159}"/>
                    </a:ext>
                  </a:extLst>
                </p14:cNvPr>
                <p14:cNvContentPartPr/>
                <p14:nvPr/>
              </p14:nvContentPartPr>
              <p14:xfrm>
                <a:off x="10156099" y="709592"/>
                <a:ext cx="92160" cy="138960"/>
              </p14:xfrm>
            </p:contentPart>
          </mc:Choice>
          <mc:Fallback>
            <p:pic>
              <p:nvPicPr>
                <p:cNvPr id="55" name="Freihand 54">
                  <a:extLst>
                    <a:ext uri="{FF2B5EF4-FFF2-40B4-BE49-F238E27FC236}">
                      <a16:creationId xmlns:a16="http://schemas.microsoft.com/office/drawing/2014/main" id="{92446588-2950-469F-9441-43800B20F159}"/>
                    </a:ext>
                  </a:extLst>
                </p:cNvPr>
                <p:cNvPicPr/>
                <p:nvPr/>
              </p:nvPicPr>
              <p:blipFill>
                <a:blip r:embed="rId99"/>
                <a:stretch>
                  <a:fillRect/>
                </a:stretch>
              </p:blipFill>
              <p:spPr>
                <a:xfrm>
                  <a:off x="10151779" y="705272"/>
                  <a:ext cx="100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CDD75E50-BED8-47B0-A026-8D4B74C338C3}"/>
                    </a:ext>
                  </a:extLst>
                </p14:cNvPr>
                <p14:cNvContentPartPr/>
                <p14:nvPr/>
              </p14:nvContentPartPr>
              <p14:xfrm>
                <a:off x="6441259" y="1398632"/>
                <a:ext cx="297360" cy="18720"/>
              </p14:xfrm>
            </p:contentPart>
          </mc:Choice>
          <mc:Fallback>
            <p:pic>
              <p:nvPicPr>
                <p:cNvPr id="56" name="Freihand 55">
                  <a:extLst>
                    <a:ext uri="{FF2B5EF4-FFF2-40B4-BE49-F238E27FC236}">
                      <a16:creationId xmlns:a16="http://schemas.microsoft.com/office/drawing/2014/main" id="{CDD75E50-BED8-47B0-A026-8D4B74C338C3}"/>
                    </a:ext>
                  </a:extLst>
                </p:cNvPr>
                <p:cNvPicPr/>
                <p:nvPr/>
              </p:nvPicPr>
              <p:blipFill>
                <a:blip r:embed="rId101"/>
                <a:stretch>
                  <a:fillRect/>
                </a:stretch>
              </p:blipFill>
              <p:spPr>
                <a:xfrm>
                  <a:off x="6436939" y="1394312"/>
                  <a:ext cx="30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B22BF051-A46A-4E0C-A837-01CB4CFFAFA6}"/>
                    </a:ext>
                  </a:extLst>
                </p14:cNvPr>
                <p14:cNvContentPartPr/>
                <p14:nvPr/>
              </p14:nvContentPartPr>
              <p14:xfrm>
                <a:off x="6435499" y="1434992"/>
                <a:ext cx="275400" cy="33120"/>
              </p14:xfrm>
            </p:contentPart>
          </mc:Choice>
          <mc:Fallback>
            <p:pic>
              <p:nvPicPr>
                <p:cNvPr id="57" name="Freihand 56">
                  <a:extLst>
                    <a:ext uri="{FF2B5EF4-FFF2-40B4-BE49-F238E27FC236}">
                      <a16:creationId xmlns:a16="http://schemas.microsoft.com/office/drawing/2014/main" id="{B22BF051-A46A-4E0C-A837-01CB4CFFAFA6}"/>
                    </a:ext>
                  </a:extLst>
                </p:cNvPr>
                <p:cNvPicPr/>
                <p:nvPr/>
              </p:nvPicPr>
              <p:blipFill>
                <a:blip r:embed="rId103"/>
                <a:stretch>
                  <a:fillRect/>
                </a:stretch>
              </p:blipFill>
              <p:spPr>
                <a:xfrm>
                  <a:off x="6431179" y="1430672"/>
                  <a:ext cx="284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8" name="Freihand 57">
                  <a:extLst>
                    <a:ext uri="{FF2B5EF4-FFF2-40B4-BE49-F238E27FC236}">
                      <a16:creationId xmlns:a16="http://schemas.microsoft.com/office/drawing/2014/main" id="{E0BA8909-61D7-47A2-9ECA-0E43A157C257}"/>
                    </a:ext>
                  </a:extLst>
                </p14:cNvPr>
                <p14:cNvContentPartPr/>
                <p14:nvPr/>
              </p14:nvContentPartPr>
              <p14:xfrm>
                <a:off x="6771019" y="1317992"/>
                <a:ext cx="31320" cy="129600"/>
              </p14:xfrm>
            </p:contentPart>
          </mc:Choice>
          <mc:Fallback>
            <p:pic>
              <p:nvPicPr>
                <p:cNvPr id="58" name="Freihand 57">
                  <a:extLst>
                    <a:ext uri="{FF2B5EF4-FFF2-40B4-BE49-F238E27FC236}">
                      <a16:creationId xmlns:a16="http://schemas.microsoft.com/office/drawing/2014/main" id="{E0BA8909-61D7-47A2-9ECA-0E43A157C257}"/>
                    </a:ext>
                  </a:extLst>
                </p:cNvPr>
                <p:cNvPicPr/>
                <p:nvPr/>
              </p:nvPicPr>
              <p:blipFill>
                <a:blip r:embed="rId105"/>
                <a:stretch>
                  <a:fillRect/>
                </a:stretch>
              </p:blipFill>
              <p:spPr>
                <a:xfrm>
                  <a:off x="6766699" y="1313672"/>
                  <a:ext cx="39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9" name="Freihand 58">
                  <a:extLst>
                    <a:ext uri="{FF2B5EF4-FFF2-40B4-BE49-F238E27FC236}">
                      <a16:creationId xmlns:a16="http://schemas.microsoft.com/office/drawing/2014/main" id="{9C6B025B-758A-4A6E-A602-FF06D49AEFCE}"/>
                    </a:ext>
                  </a:extLst>
                </p14:cNvPr>
                <p14:cNvContentPartPr/>
                <p14:nvPr/>
              </p14:nvContentPartPr>
              <p14:xfrm>
                <a:off x="7275739" y="1360112"/>
                <a:ext cx="132480" cy="192240"/>
              </p14:xfrm>
            </p:contentPart>
          </mc:Choice>
          <mc:Fallback>
            <p:pic>
              <p:nvPicPr>
                <p:cNvPr id="59" name="Freihand 58">
                  <a:extLst>
                    <a:ext uri="{FF2B5EF4-FFF2-40B4-BE49-F238E27FC236}">
                      <a16:creationId xmlns:a16="http://schemas.microsoft.com/office/drawing/2014/main" id="{9C6B025B-758A-4A6E-A602-FF06D49AEFCE}"/>
                    </a:ext>
                  </a:extLst>
                </p:cNvPr>
                <p:cNvPicPr/>
                <p:nvPr/>
              </p:nvPicPr>
              <p:blipFill>
                <a:blip r:embed="rId107"/>
                <a:stretch>
                  <a:fillRect/>
                </a:stretch>
              </p:blipFill>
              <p:spPr>
                <a:xfrm>
                  <a:off x="7271419" y="1355792"/>
                  <a:ext cx="141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0" name="Freihand 59">
                  <a:extLst>
                    <a:ext uri="{FF2B5EF4-FFF2-40B4-BE49-F238E27FC236}">
                      <a16:creationId xmlns:a16="http://schemas.microsoft.com/office/drawing/2014/main" id="{0DD84FED-D059-4085-B5D2-EDF99BCC58FC}"/>
                    </a:ext>
                  </a:extLst>
                </p14:cNvPr>
                <p14:cNvContentPartPr/>
                <p14:nvPr/>
              </p14:nvContentPartPr>
              <p14:xfrm>
                <a:off x="7714219" y="1348592"/>
                <a:ext cx="257400" cy="19440"/>
              </p14:xfrm>
            </p:contentPart>
          </mc:Choice>
          <mc:Fallback>
            <p:pic>
              <p:nvPicPr>
                <p:cNvPr id="60" name="Freihand 59">
                  <a:extLst>
                    <a:ext uri="{FF2B5EF4-FFF2-40B4-BE49-F238E27FC236}">
                      <a16:creationId xmlns:a16="http://schemas.microsoft.com/office/drawing/2014/main" id="{0DD84FED-D059-4085-B5D2-EDF99BCC58FC}"/>
                    </a:ext>
                  </a:extLst>
                </p:cNvPr>
                <p:cNvPicPr/>
                <p:nvPr/>
              </p:nvPicPr>
              <p:blipFill>
                <a:blip r:embed="rId109"/>
                <a:stretch>
                  <a:fillRect/>
                </a:stretch>
              </p:blipFill>
              <p:spPr>
                <a:xfrm>
                  <a:off x="7709899" y="1344272"/>
                  <a:ext cx="266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039A674E-8F20-48F9-8CAE-CD31CF454D2A}"/>
                    </a:ext>
                  </a:extLst>
                </p14:cNvPr>
                <p14:cNvContentPartPr/>
                <p14:nvPr/>
              </p14:nvContentPartPr>
              <p14:xfrm>
                <a:off x="7735099" y="1406552"/>
                <a:ext cx="247320" cy="18720"/>
              </p14:xfrm>
            </p:contentPart>
          </mc:Choice>
          <mc:Fallback>
            <p:pic>
              <p:nvPicPr>
                <p:cNvPr id="61" name="Freihand 60">
                  <a:extLst>
                    <a:ext uri="{FF2B5EF4-FFF2-40B4-BE49-F238E27FC236}">
                      <a16:creationId xmlns:a16="http://schemas.microsoft.com/office/drawing/2014/main" id="{039A674E-8F20-48F9-8CAE-CD31CF454D2A}"/>
                    </a:ext>
                  </a:extLst>
                </p:cNvPr>
                <p:cNvPicPr/>
                <p:nvPr/>
              </p:nvPicPr>
              <p:blipFill>
                <a:blip r:embed="rId111"/>
                <a:stretch>
                  <a:fillRect/>
                </a:stretch>
              </p:blipFill>
              <p:spPr>
                <a:xfrm>
                  <a:off x="7730779" y="1402232"/>
                  <a:ext cx="255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2BCE0C77-865D-4DCD-A678-CD3A8F00202D}"/>
                    </a:ext>
                  </a:extLst>
                </p14:cNvPr>
                <p14:cNvContentPartPr/>
                <p14:nvPr/>
              </p14:nvContentPartPr>
              <p14:xfrm>
                <a:off x="8328379" y="1215032"/>
                <a:ext cx="110520" cy="171720"/>
              </p14:xfrm>
            </p:contentPart>
          </mc:Choice>
          <mc:Fallback>
            <p:pic>
              <p:nvPicPr>
                <p:cNvPr id="62" name="Freihand 61">
                  <a:extLst>
                    <a:ext uri="{FF2B5EF4-FFF2-40B4-BE49-F238E27FC236}">
                      <a16:creationId xmlns:a16="http://schemas.microsoft.com/office/drawing/2014/main" id="{2BCE0C77-865D-4DCD-A678-CD3A8F00202D}"/>
                    </a:ext>
                  </a:extLst>
                </p:cNvPr>
                <p:cNvPicPr/>
                <p:nvPr/>
              </p:nvPicPr>
              <p:blipFill>
                <a:blip r:embed="rId113"/>
                <a:stretch>
                  <a:fillRect/>
                </a:stretch>
              </p:blipFill>
              <p:spPr>
                <a:xfrm>
                  <a:off x="8324059" y="1210712"/>
                  <a:ext cx="119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3" name="Freihand 62">
                  <a:extLst>
                    <a:ext uri="{FF2B5EF4-FFF2-40B4-BE49-F238E27FC236}">
                      <a16:creationId xmlns:a16="http://schemas.microsoft.com/office/drawing/2014/main" id="{7327096E-3B2C-49D6-B477-4B51EDCD6FEB}"/>
                    </a:ext>
                  </a:extLst>
                </p14:cNvPr>
                <p14:cNvContentPartPr/>
                <p14:nvPr/>
              </p14:nvContentPartPr>
              <p14:xfrm>
                <a:off x="8338819" y="1191272"/>
                <a:ext cx="183600" cy="64800"/>
              </p14:xfrm>
            </p:contentPart>
          </mc:Choice>
          <mc:Fallback>
            <p:pic>
              <p:nvPicPr>
                <p:cNvPr id="63" name="Freihand 62">
                  <a:extLst>
                    <a:ext uri="{FF2B5EF4-FFF2-40B4-BE49-F238E27FC236}">
                      <a16:creationId xmlns:a16="http://schemas.microsoft.com/office/drawing/2014/main" id="{7327096E-3B2C-49D6-B477-4B51EDCD6FEB}"/>
                    </a:ext>
                  </a:extLst>
                </p:cNvPr>
                <p:cNvPicPr/>
                <p:nvPr/>
              </p:nvPicPr>
              <p:blipFill>
                <a:blip r:embed="rId115"/>
                <a:stretch>
                  <a:fillRect/>
                </a:stretch>
              </p:blipFill>
              <p:spPr>
                <a:xfrm>
                  <a:off x="8334499" y="1186952"/>
                  <a:ext cx="192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4" name="Freihand 63">
                  <a:extLst>
                    <a:ext uri="{FF2B5EF4-FFF2-40B4-BE49-F238E27FC236}">
                      <a16:creationId xmlns:a16="http://schemas.microsoft.com/office/drawing/2014/main" id="{60CCC6BB-01B2-44A2-BA5A-09A9EF2C7943}"/>
                    </a:ext>
                  </a:extLst>
                </p14:cNvPr>
                <p14:cNvContentPartPr/>
                <p14:nvPr/>
              </p14:nvContentPartPr>
              <p14:xfrm>
                <a:off x="8590819" y="1178312"/>
                <a:ext cx="132480" cy="126000"/>
              </p14:xfrm>
            </p:contentPart>
          </mc:Choice>
          <mc:Fallback>
            <p:pic>
              <p:nvPicPr>
                <p:cNvPr id="64" name="Freihand 63">
                  <a:extLst>
                    <a:ext uri="{FF2B5EF4-FFF2-40B4-BE49-F238E27FC236}">
                      <a16:creationId xmlns:a16="http://schemas.microsoft.com/office/drawing/2014/main" id="{60CCC6BB-01B2-44A2-BA5A-09A9EF2C7943}"/>
                    </a:ext>
                  </a:extLst>
                </p:cNvPr>
                <p:cNvPicPr/>
                <p:nvPr/>
              </p:nvPicPr>
              <p:blipFill>
                <a:blip r:embed="rId117"/>
                <a:stretch>
                  <a:fillRect/>
                </a:stretch>
              </p:blipFill>
              <p:spPr>
                <a:xfrm>
                  <a:off x="8586499" y="1173992"/>
                  <a:ext cx="141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5" name="Freihand 64">
                  <a:extLst>
                    <a:ext uri="{FF2B5EF4-FFF2-40B4-BE49-F238E27FC236}">
                      <a16:creationId xmlns:a16="http://schemas.microsoft.com/office/drawing/2014/main" id="{98E8605A-DA68-47DE-8AB0-97B9FF8FBFB3}"/>
                    </a:ext>
                  </a:extLst>
                </p14:cNvPr>
                <p14:cNvContentPartPr/>
                <p14:nvPr/>
              </p14:nvContentPartPr>
              <p14:xfrm>
                <a:off x="8778739" y="1190912"/>
                <a:ext cx="535320" cy="93600"/>
              </p14:xfrm>
            </p:contentPart>
          </mc:Choice>
          <mc:Fallback>
            <p:pic>
              <p:nvPicPr>
                <p:cNvPr id="65" name="Freihand 64">
                  <a:extLst>
                    <a:ext uri="{FF2B5EF4-FFF2-40B4-BE49-F238E27FC236}">
                      <a16:creationId xmlns:a16="http://schemas.microsoft.com/office/drawing/2014/main" id="{98E8605A-DA68-47DE-8AB0-97B9FF8FBFB3}"/>
                    </a:ext>
                  </a:extLst>
                </p:cNvPr>
                <p:cNvPicPr/>
                <p:nvPr/>
              </p:nvPicPr>
              <p:blipFill>
                <a:blip r:embed="rId119"/>
                <a:stretch>
                  <a:fillRect/>
                </a:stretch>
              </p:blipFill>
              <p:spPr>
                <a:xfrm>
                  <a:off x="8774419" y="1186592"/>
                  <a:ext cx="543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6" name="Freihand 65">
                  <a:extLst>
                    <a:ext uri="{FF2B5EF4-FFF2-40B4-BE49-F238E27FC236}">
                      <a16:creationId xmlns:a16="http://schemas.microsoft.com/office/drawing/2014/main" id="{13B9902E-9691-493A-AE2C-C1ADF7C3FFC3}"/>
                    </a:ext>
                  </a:extLst>
                </p14:cNvPr>
                <p14:cNvContentPartPr/>
                <p14:nvPr/>
              </p14:nvContentPartPr>
              <p14:xfrm>
                <a:off x="9331699" y="1072472"/>
                <a:ext cx="466920" cy="200160"/>
              </p14:xfrm>
            </p:contentPart>
          </mc:Choice>
          <mc:Fallback>
            <p:pic>
              <p:nvPicPr>
                <p:cNvPr id="66" name="Freihand 65">
                  <a:extLst>
                    <a:ext uri="{FF2B5EF4-FFF2-40B4-BE49-F238E27FC236}">
                      <a16:creationId xmlns:a16="http://schemas.microsoft.com/office/drawing/2014/main" id="{13B9902E-9691-493A-AE2C-C1ADF7C3FFC3}"/>
                    </a:ext>
                  </a:extLst>
                </p:cNvPr>
                <p:cNvPicPr/>
                <p:nvPr/>
              </p:nvPicPr>
              <p:blipFill>
                <a:blip r:embed="rId121"/>
                <a:stretch>
                  <a:fillRect/>
                </a:stretch>
              </p:blipFill>
              <p:spPr>
                <a:xfrm>
                  <a:off x="9327379" y="1068152"/>
                  <a:ext cx="475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7" name="Freihand 66">
                  <a:extLst>
                    <a:ext uri="{FF2B5EF4-FFF2-40B4-BE49-F238E27FC236}">
                      <a16:creationId xmlns:a16="http://schemas.microsoft.com/office/drawing/2014/main" id="{EC8FDE54-5B1B-49E5-AB7D-A2DBBB0154DC}"/>
                    </a:ext>
                  </a:extLst>
                </p14:cNvPr>
                <p14:cNvContentPartPr/>
                <p14:nvPr/>
              </p14:nvContentPartPr>
              <p14:xfrm>
                <a:off x="9698899" y="1076072"/>
                <a:ext cx="114120" cy="16920"/>
              </p14:xfrm>
            </p:contentPart>
          </mc:Choice>
          <mc:Fallback>
            <p:pic>
              <p:nvPicPr>
                <p:cNvPr id="67" name="Freihand 66">
                  <a:extLst>
                    <a:ext uri="{FF2B5EF4-FFF2-40B4-BE49-F238E27FC236}">
                      <a16:creationId xmlns:a16="http://schemas.microsoft.com/office/drawing/2014/main" id="{EC8FDE54-5B1B-49E5-AB7D-A2DBBB0154DC}"/>
                    </a:ext>
                  </a:extLst>
                </p:cNvPr>
                <p:cNvPicPr/>
                <p:nvPr/>
              </p:nvPicPr>
              <p:blipFill>
                <a:blip r:embed="rId123"/>
                <a:stretch>
                  <a:fillRect/>
                </a:stretch>
              </p:blipFill>
              <p:spPr>
                <a:xfrm>
                  <a:off x="9694579" y="1071752"/>
                  <a:ext cx="122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8" name="Freihand 67">
                  <a:extLst>
                    <a:ext uri="{FF2B5EF4-FFF2-40B4-BE49-F238E27FC236}">
                      <a16:creationId xmlns:a16="http://schemas.microsoft.com/office/drawing/2014/main" id="{00E473CF-C10C-4EB1-B756-A8DC591A29B3}"/>
                    </a:ext>
                  </a:extLst>
                </p14:cNvPr>
                <p14:cNvContentPartPr/>
                <p14:nvPr/>
              </p14:nvContentPartPr>
              <p14:xfrm>
                <a:off x="9864859" y="1091192"/>
                <a:ext cx="171720" cy="118080"/>
              </p14:xfrm>
            </p:contentPart>
          </mc:Choice>
          <mc:Fallback>
            <p:pic>
              <p:nvPicPr>
                <p:cNvPr id="68" name="Freihand 67">
                  <a:extLst>
                    <a:ext uri="{FF2B5EF4-FFF2-40B4-BE49-F238E27FC236}">
                      <a16:creationId xmlns:a16="http://schemas.microsoft.com/office/drawing/2014/main" id="{00E473CF-C10C-4EB1-B756-A8DC591A29B3}"/>
                    </a:ext>
                  </a:extLst>
                </p:cNvPr>
                <p:cNvPicPr/>
                <p:nvPr/>
              </p:nvPicPr>
              <p:blipFill>
                <a:blip r:embed="rId125"/>
                <a:stretch>
                  <a:fillRect/>
                </a:stretch>
              </p:blipFill>
              <p:spPr>
                <a:xfrm>
                  <a:off x="9860539" y="1086872"/>
                  <a:ext cx="180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9" name="Freihand 68">
                  <a:extLst>
                    <a:ext uri="{FF2B5EF4-FFF2-40B4-BE49-F238E27FC236}">
                      <a16:creationId xmlns:a16="http://schemas.microsoft.com/office/drawing/2014/main" id="{6BEEF7D9-0240-4547-9FF5-AF16804FEA19}"/>
                    </a:ext>
                  </a:extLst>
                </p14:cNvPr>
                <p14:cNvContentPartPr/>
                <p14:nvPr/>
              </p14:nvContentPartPr>
              <p14:xfrm>
                <a:off x="10064659" y="1047272"/>
                <a:ext cx="416160" cy="130320"/>
              </p14:xfrm>
            </p:contentPart>
          </mc:Choice>
          <mc:Fallback>
            <p:pic>
              <p:nvPicPr>
                <p:cNvPr id="69" name="Freihand 68">
                  <a:extLst>
                    <a:ext uri="{FF2B5EF4-FFF2-40B4-BE49-F238E27FC236}">
                      <a16:creationId xmlns:a16="http://schemas.microsoft.com/office/drawing/2014/main" id="{6BEEF7D9-0240-4547-9FF5-AF16804FEA19}"/>
                    </a:ext>
                  </a:extLst>
                </p:cNvPr>
                <p:cNvPicPr/>
                <p:nvPr/>
              </p:nvPicPr>
              <p:blipFill>
                <a:blip r:embed="rId127"/>
                <a:stretch>
                  <a:fillRect/>
                </a:stretch>
              </p:blipFill>
              <p:spPr>
                <a:xfrm>
                  <a:off x="10060339" y="1042952"/>
                  <a:ext cx="424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0" name="Freihand 69">
                  <a:extLst>
                    <a:ext uri="{FF2B5EF4-FFF2-40B4-BE49-F238E27FC236}">
                      <a16:creationId xmlns:a16="http://schemas.microsoft.com/office/drawing/2014/main" id="{5FB26369-D5CD-4561-8311-619FF3495574}"/>
                    </a:ext>
                  </a:extLst>
                </p14:cNvPr>
                <p14:cNvContentPartPr/>
                <p14:nvPr/>
              </p14:nvContentPartPr>
              <p14:xfrm>
                <a:off x="10443739" y="924512"/>
                <a:ext cx="23400" cy="12240"/>
              </p14:xfrm>
            </p:contentPart>
          </mc:Choice>
          <mc:Fallback>
            <p:pic>
              <p:nvPicPr>
                <p:cNvPr id="70" name="Freihand 69">
                  <a:extLst>
                    <a:ext uri="{FF2B5EF4-FFF2-40B4-BE49-F238E27FC236}">
                      <a16:creationId xmlns:a16="http://schemas.microsoft.com/office/drawing/2014/main" id="{5FB26369-D5CD-4561-8311-619FF3495574}"/>
                    </a:ext>
                  </a:extLst>
                </p:cNvPr>
                <p:cNvPicPr/>
                <p:nvPr/>
              </p:nvPicPr>
              <p:blipFill>
                <a:blip r:embed="rId129"/>
                <a:stretch>
                  <a:fillRect/>
                </a:stretch>
              </p:blipFill>
              <p:spPr>
                <a:xfrm>
                  <a:off x="10439419" y="920192"/>
                  <a:ext cx="32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1" name="Freihand 70">
                  <a:extLst>
                    <a:ext uri="{FF2B5EF4-FFF2-40B4-BE49-F238E27FC236}">
                      <a16:creationId xmlns:a16="http://schemas.microsoft.com/office/drawing/2014/main" id="{FE5284CC-E906-4F4B-AFBD-9BC7D45B45BB}"/>
                    </a:ext>
                  </a:extLst>
                </p14:cNvPr>
                <p14:cNvContentPartPr/>
                <p14:nvPr/>
              </p14:nvContentPartPr>
              <p14:xfrm>
                <a:off x="11088499" y="1010552"/>
                <a:ext cx="49680" cy="131760"/>
              </p14:xfrm>
            </p:contentPart>
          </mc:Choice>
          <mc:Fallback>
            <p:pic>
              <p:nvPicPr>
                <p:cNvPr id="71" name="Freihand 70">
                  <a:extLst>
                    <a:ext uri="{FF2B5EF4-FFF2-40B4-BE49-F238E27FC236}">
                      <a16:creationId xmlns:a16="http://schemas.microsoft.com/office/drawing/2014/main" id="{FE5284CC-E906-4F4B-AFBD-9BC7D45B45BB}"/>
                    </a:ext>
                  </a:extLst>
                </p:cNvPr>
                <p:cNvPicPr/>
                <p:nvPr/>
              </p:nvPicPr>
              <p:blipFill>
                <a:blip r:embed="rId131"/>
                <a:stretch>
                  <a:fillRect/>
                </a:stretch>
              </p:blipFill>
              <p:spPr>
                <a:xfrm>
                  <a:off x="11084179" y="1006232"/>
                  <a:ext cx="58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2" name="Freihand 71">
                  <a:extLst>
                    <a:ext uri="{FF2B5EF4-FFF2-40B4-BE49-F238E27FC236}">
                      <a16:creationId xmlns:a16="http://schemas.microsoft.com/office/drawing/2014/main" id="{D5DAD093-F80C-40DC-AED4-6F6BF02B6C12}"/>
                    </a:ext>
                  </a:extLst>
                </p14:cNvPr>
                <p14:cNvContentPartPr/>
                <p14:nvPr/>
              </p14:nvContentPartPr>
              <p14:xfrm>
                <a:off x="10975459" y="1142672"/>
                <a:ext cx="215640" cy="46800"/>
              </p14:xfrm>
            </p:contentPart>
          </mc:Choice>
          <mc:Fallback>
            <p:pic>
              <p:nvPicPr>
                <p:cNvPr id="72" name="Freihand 71">
                  <a:extLst>
                    <a:ext uri="{FF2B5EF4-FFF2-40B4-BE49-F238E27FC236}">
                      <a16:creationId xmlns:a16="http://schemas.microsoft.com/office/drawing/2014/main" id="{D5DAD093-F80C-40DC-AED4-6F6BF02B6C12}"/>
                    </a:ext>
                  </a:extLst>
                </p:cNvPr>
                <p:cNvPicPr/>
                <p:nvPr/>
              </p:nvPicPr>
              <p:blipFill>
                <a:blip r:embed="rId133"/>
                <a:stretch>
                  <a:fillRect/>
                </a:stretch>
              </p:blipFill>
              <p:spPr>
                <a:xfrm>
                  <a:off x="10971139" y="1138352"/>
                  <a:ext cx="224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3" name="Freihand 72">
                  <a:extLst>
                    <a:ext uri="{FF2B5EF4-FFF2-40B4-BE49-F238E27FC236}">
                      <a16:creationId xmlns:a16="http://schemas.microsoft.com/office/drawing/2014/main" id="{D80FBBC0-6821-4233-BDEB-18BD1ED9EDAC}"/>
                    </a:ext>
                  </a:extLst>
                </p14:cNvPr>
                <p14:cNvContentPartPr/>
                <p14:nvPr/>
              </p14:nvContentPartPr>
              <p14:xfrm>
                <a:off x="11031979" y="944312"/>
                <a:ext cx="518760" cy="225360"/>
              </p14:xfrm>
            </p:contentPart>
          </mc:Choice>
          <mc:Fallback>
            <p:pic>
              <p:nvPicPr>
                <p:cNvPr id="73" name="Freihand 72">
                  <a:extLst>
                    <a:ext uri="{FF2B5EF4-FFF2-40B4-BE49-F238E27FC236}">
                      <a16:creationId xmlns:a16="http://schemas.microsoft.com/office/drawing/2014/main" id="{D80FBBC0-6821-4233-BDEB-18BD1ED9EDAC}"/>
                    </a:ext>
                  </a:extLst>
                </p:cNvPr>
                <p:cNvPicPr/>
                <p:nvPr/>
              </p:nvPicPr>
              <p:blipFill>
                <a:blip r:embed="rId135"/>
                <a:stretch>
                  <a:fillRect/>
                </a:stretch>
              </p:blipFill>
              <p:spPr>
                <a:xfrm>
                  <a:off x="11027659" y="939992"/>
                  <a:ext cx="527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4" name="Freihand 73">
                  <a:extLst>
                    <a:ext uri="{FF2B5EF4-FFF2-40B4-BE49-F238E27FC236}">
                      <a16:creationId xmlns:a16="http://schemas.microsoft.com/office/drawing/2014/main" id="{8DA06205-E2F6-4540-AC56-192F968336E9}"/>
                    </a:ext>
                  </a:extLst>
                </p14:cNvPr>
                <p14:cNvContentPartPr/>
                <p14:nvPr/>
              </p14:nvContentPartPr>
              <p14:xfrm>
                <a:off x="4011259" y="650192"/>
                <a:ext cx="55800" cy="182520"/>
              </p14:xfrm>
            </p:contentPart>
          </mc:Choice>
          <mc:Fallback>
            <p:pic>
              <p:nvPicPr>
                <p:cNvPr id="74" name="Freihand 73">
                  <a:extLst>
                    <a:ext uri="{FF2B5EF4-FFF2-40B4-BE49-F238E27FC236}">
                      <a16:creationId xmlns:a16="http://schemas.microsoft.com/office/drawing/2014/main" id="{8DA06205-E2F6-4540-AC56-192F968336E9}"/>
                    </a:ext>
                  </a:extLst>
                </p:cNvPr>
                <p:cNvPicPr/>
                <p:nvPr/>
              </p:nvPicPr>
              <p:blipFill>
                <a:blip r:embed="rId137"/>
                <a:stretch>
                  <a:fillRect/>
                </a:stretch>
              </p:blipFill>
              <p:spPr>
                <a:xfrm>
                  <a:off x="4006939" y="645872"/>
                  <a:ext cx="64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5" name="Freihand 74">
                  <a:extLst>
                    <a:ext uri="{FF2B5EF4-FFF2-40B4-BE49-F238E27FC236}">
                      <a16:creationId xmlns:a16="http://schemas.microsoft.com/office/drawing/2014/main" id="{227D014B-04B2-4A17-93D5-48A0CBA468C7}"/>
                    </a:ext>
                  </a:extLst>
                </p14:cNvPr>
                <p14:cNvContentPartPr/>
                <p14:nvPr/>
              </p14:nvContentPartPr>
              <p14:xfrm>
                <a:off x="4117459" y="588272"/>
                <a:ext cx="158760" cy="202320"/>
              </p14:xfrm>
            </p:contentPart>
          </mc:Choice>
          <mc:Fallback>
            <p:pic>
              <p:nvPicPr>
                <p:cNvPr id="75" name="Freihand 74">
                  <a:extLst>
                    <a:ext uri="{FF2B5EF4-FFF2-40B4-BE49-F238E27FC236}">
                      <a16:creationId xmlns:a16="http://schemas.microsoft.com/office/drawing/2014/main" id="{227D014B-04B2-4A17-93D5-48A0CBA468C7}"/>
                    </a:ext>
                  </a:extLst>
                </p:cNvPr>
                <p:cNvPicPr/>
                <p:nvPr/>
              </p:nvPicPr>
              <p:blipFill>
                <a:blip r:embed="rId139"/>
                <a:stretch>
                  <a:fillRect/>
                </a:stretch>
              </p:blipFill>
              <p:spPr>
                <a:xfrm>
                  <a:off x="4113139" y="583952"/>
                  <a:ext cx="167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6" name="Freihand 75">
                  <a:extLst>
                    <a:ext uri="{FF2B5EF4-FFF2-40B4-BE49-F238E27FC236}">
                      <a16:creationId xmlns:a16="http://schemas.microsoft.com/office/drawing/2014/main" id="{A4C6C9AC-F853-4C85-A1F4-C1751400B96D}"/>
                    </a:ext>
                  </a:extLst>
                </p14:cNvPr>
                <p14:cNvContentPartPr/>
                <p14:nvPr/>
              </p14:nvContentPartPr>
              <p14:xfrm>
                <a:off x="4350739" y="637952"/>
                <a:ext cx="59400" cy="158400"/>
              </p14:xfrm>
            </p:contentPart>
          </mc:Choice>
          <mc:Fallback>
            <p:pic>
              <p:nvPicPr>
                <p:cNvPr id="76" name="Freihand 75">
                  <a:extLst>
                    <a:ext uri="{FF2B5EF4-FFF2-40B4-BE49-F238E27FC236}">
                      <a16:creationId xmlns:a16="http://schemas.microsoft.com/office/drawing/2014/main" id="{A4C6C9AC-F853-4C85-A1F4-C1751400B96D}"/>
                    </a:ext>
                  </a:extLst>
                </p:cNvPr>
                <p:cNvPicPr/>
                <p:nvPr/>
              </p:nvPicPr>
              <p:blipFill>
                <a:blip r:embed="rId141"/>
                <a:stretch>
                  <a:fillRect/>
                </a:stretch>
              </p:blipFill>
              <p:spPr>
                <a:xfrm>
                  <a:off x="4346419" y="633632"/>
                  <a:ext cx="68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7" name="Freihand 76">
                  <a:extLst>
                    <a:ext uri="{FF2B5EF4-FFF2-40B4-BE49-F238E27FC236}">
                      <a16:creationId xmlns:a16="http://schemas.microsoft.com/office/drawing/2014/main" id="{A283D576-A3C0-41AB-A4E5-0DD29618A2FA}"/>
                    </a:ext>
                  </a:extLst>
                </p14:cNvPr>
                <p14:cNvContentPartPr/>
                <p14:nvPr/>
              </p14:nvContentPartPr>
              <p14:xfrm>
                <a:off x="4337419" y="1639832"/>
                <a:ext cx="198720" cy="255240"/>
              </p14:xfrm>
            </p:contentPart>
          </mc:Choice>
          <mc:Fallback>
            <p:pic>
              <p:nvPicPr>
                <p:cNvPr id="77" name="Freihand 76">
                  <a:extLst>
                    <a:ext uri="{FF2B5EF4-FFF2-40B4-BE49-F238E27FC236}">
                      <a16:creationId xmlns:a16="http://schemas.microsoft.com/office/drawing/2014/main" id="{A283D576-A3C0-41AB-A4E5-0DD29618A2FA}"/>
                    </a:ext>
                  </a:extLst>
                </p:cNvPr>
                <p:cNvPicPr/>
                <p:nvPr/>
              </p:nvPicPr>
              <p:blipFill>
                <a:blip r:embed="rId143"/>
                <a:stretch>
                  <a:fillRect/>
                </a:stretch>
              </p:blipFill>
              <p:spPr>
                <a:xfrm>
                  <a:off x="4333099" y="1635512"/>
                  <a:ext cx="2073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8" name="Freihand 77">
                  <a:extLst>
                    <a:ext uri="{FF2B5EF4-FFF2-40B4-BE49-F238E27FC236}">
                      <a16:creationId xmlns:a16="http://schemas.microsoft.com/office/drawing/2014/main" id="{3785F7F6-5A61-4992-AEE3-1CD41FC8C903}"/>
                    </a:ext>
                  </a:extLst>
                </p14:cNvPr>
                <p14:cNvContentPartPr/>
                <p14:nvPr/>
              </p14:nvContentPartPr>
              <p14:xfrm>
                <a:off x="4598419" y="1643072"/>
                <a:ext cx="212760" cy="202320"/>
              </p14:xfrm>
            </p:contentPart>
          </mc:Choice>
          <mc:Fallback>
            <p:pic>
              <p:nvPicPr>
                <p:cNvPr id="78" name="Freihand 77">
                  <a:extLst>
                    <a:ext uri="{FF2B5EF4-FFF2-40B4-BE49-F238E27FC236}">
                      <a16:creationId xmlns:a16="http://schemas.microsoft.com/office/drawing/2014/main" id="{3785F7F6-5A61-4992-AEE3-1CD41FC8C903}"/>
                    </a:ext>
                  </a:extLst>
                </p:cNvPr>
                <p:cNvPicPr/>
                <p:nvPr/>
              </p:nvPicPr>
              <p:blipFill>
                <a:blip r:embed="rId145"/>
                <a:stretch>
                  <a:fillRect/>
                </a:stretch>
              </p:blipFill>
              <p:spPr>
                <a:xfrm>
                  <a:off x="4594099" y="1638752"/>
                  <a:ext cx="221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9" name="Freihand 78">
                  <a:extLst>
                    <a:ext uri="{FF2B5EF4-FFF2-40B4-BE49-F238E27FC236}">
                      <a16:creationId xmlns:a16="http://schemas.microsoft.com/office/drawing/2014/main" id="{8F871647-4A2F-4B7B-865A-C998E0DDAC2E}"/>
                    </a:ext>
                  </a:extLst>
                </p14:cNvPr>
                <p14:cNvContentPartPr/>
                <p14:nvPr/>
              </p14:nvContentPartPr>
              <p14:xfrm>
                <a:off x="5040859" y="1796072"/>
                <a:ext cx="26640" cy="10800"/>
              </p14:xfrm>
            </p:contentPart>
          </mc:Choice>
          <mc:Fallback>
            <p:pic>
              <p:nvPicPr>
                <p:cNvPr id="79" name="Freihand 78">
                  <a:extLst>
                    <a:ext uri="{FF2B5EF4-FFF2-40B4-BE49-F238E27FC236}">
                      <a16:creationId xmlns:a16="http://schemas.microsoft.com/office/drawing/2014/main" id="{8F871647-4A2F-4B7B-865A-C998E0DDAC2E}"/>
                    </a:ext>
                  </a:extLst>
                </p:cNvPr>
                <p:cNvPicPr/>
                <p:nvPr/>
              </p:nvPicPr>
              <p:blipFill>
                <a:blip r:embed="rId147"/>
                <a:stretch>
                  <a:fillRect/>
                </a:stretch>
              </p:blipFill>
              <p:spPr>
                <a:xfrm>
                  <a:off x="5036539" y="1791752"/>
                  <a:ext cx="35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0" name="Freihand 79">
                  <a:extLst>
                    <a:ext uri="{FF2B5EF4-FFF2-40B4-BE49-F238E27FC236}">
                      <a16:creationId xmlns:a16="http://schemas.microsoft.com/office/drawing/2014/main" id="{C18AF464-A7A5-43E8-A711-D6160CAE7F09}"/>
                    </a:ext>
                  </a:extLst>
                </p14:cNvPr>
                <p14:cNvContentPartPr/>
                <p14:nvPr/>
              </p14:nvContentPartPr>
              <p14:xfrm>
                <a:off x="5054899" y="1842512"/>
                <a:ext cx="46080" cy="41400"/>
              </p14:xfrm>
            </p:contentPart>
          </mc:Choice>
          <mc:Fallback>
            <p:pic>
              <p:nvPicPr>
                <p:cNvPr id="80" name="Freihand 79">
                  <a:extLst>
                    <a:ext uri="{FF2B5EF4-FFF2-40B4-BE49-F238E27FC236}">
                      <a16:creationId xmlns:a16="http://schemas.microsoft.com/office/drawing/2014/main" id="{C18AF464-A7A5-43E8-A711-D6160CAE7F09}"/>
                    </a:ext>
                  </a:extLst>
                </p:cNvPr>
                <p:cNvPicPr/>
                <p:nvPr/>
              </p:nvPicPr>
              <p:blipFill>
                <a:blip r:embed="rId149"/>
                <a:stretch>
                  <a:fillRect/>
                </a:stretch>
              </p:blipFill>
              <p:spPr>
                <a:xfrm>
                  <a:off x="5050579" y="1838192"/>
                  <a:ext cx="54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1" name="Freihand 80">
                  <a:extLst>
                    <a:ext uri="{FF2B5EF4-FFF2-40B4-BE49-F238E27FC236}">
                      <a16:creationId xmlns:a16="http://schemas.microsoft.com/office/drawing/2014/main" id="{63AEA286-0107-4125-B113-43EDF1E2B090}"/>
                    </a:ext>
                  </a:extLst>
                </p14:cNvPr>
                <p14:cNvContentPartPr/>
                <p14:nvPr/>
              </p14:nvContentPartPr>
              <p14:xfrm>
                <a:off x="5332819" y="1708952"/>
                <a:ext cx="105120" cy="90360"/>
              </p14:xfrm>
            </p:contentPart>
          </mc:Choice>
          <mc:Fallback>
            <p:pic>
              <p:nvPicPr>
                <p:cNvPr id="81" name="Freihand 80">
                  <a:extLst>
                    <a:ext uri="{FF2B5EF4-FFF2-40B4-BE49-F238E27FC236}">
                      <a16:creationId xmlns:a16="http://schemas.microsoft.com/office/drawing/2014/main" id="{63AEA286-0107-4125-B113-43EDF1E2B090}"/>
                    </a:ext>
                  </a:extLst>
                </p:cNvPr>
                <p:cNvPicPr/>
                <p:nvPr/>
              </p:nvPicPr>
              <p:blipFill>
                <a:blip r:embed="rId151"/>
                <a:stretch>
                  <a:fillRect/>
                </a:stretch>
              </p:blipFill>
              <p:spPr>
                <a:xfrm>
                  <a:off x="5328499" y="1704632"/>
                  <a:ext cx="113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2" name="Freihand 81">
                  <a:extLst>
                    <a:ext uri="{FF2B5EF4-FFF2-40B4-BE49-F238E27FC236}">
                      <a16:creationId xmlns:a16="http://schemas.microsoft.com/office/drawing/2014/main" id="{CF063B90-6547-4513-8F30-E4001B185173}"/>
                    </a:ext>
                  </a:extLst>
                </p14:cNvPr>
                <p14:cNvContentPartPr/>
                <p14:nvPr/>
              </p14:nvContentPartPr>
              <p14:xfrm>
                <a:off x="5348299" y="1650272"/>
                <a:ext cx="171720" cy="157320"/>
              </p14:xfrm>
            </p:contentPart>
          </mc:Choice>
          <mc:Fallback>
            <p:pic>
              <p:nvPicPr>
                <p:cNvPr id="82" name="Freihand 81">
                  <a:extLst>
                    <a:ext uri="{FF2B5EF4-FFF2-40B4-BE49-F238E27FC236}">
                      <a16:creationId xmlns:a16="http://schemas.microsoft.com/office/drawing/2014/main" id="{CF063B90-6547-4513-8F30-E4001B185173}"/>
                    </a:ext>
                  </a:extLst>
                </p:cNvPr>
                <p:cNvPicPr/>
                <p:nvPr/>
              </p:nvPicPr>
              <p:blipFill>
                <a:blip r:embed="rId153"/>
                <a:stretch>
                  <a:fillRect/>
                </a:stretch>
              </p:blipFill>
              <p:spPr>
                <a:xfrm>
                  <a:off x="5343979" y="1645952"/>
                  <a:ext cx="180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3" name="Freihand 82">
                  <a:extLst>
                    <a:ext uri="{FF2B5EF4-FFF2-40B4-BE49-F238E27FC236}">
                      <a16:creationId xmlns:a16="http://schemas.microsoft.com/office/drawing/2014/main" id="{A0B9118E-2F8B-4501-9BFB-88CB6528E948}"/>
                    </a:ext>
                  </a:extLst>
                </p14:cNvPr>
                <p14:cNvContentPartPr/>
                <p14:nvPr/>
              </p14:nvContentPartPr>
              <p14:xfrm>
                <a:off x="5489059" y="1731272"/>
                <a:ext cx="101160" cy="63720"/>
              </p14:xfrm>
            </p:contentPart>
          </mc:Choice>
          <mc:Fallback>
            <p:pic>
              <p:nvPicPr>
                <p:cNvPr id="83" name="Freihand 82">
                  <a:extLst>
                    <a:ext uri="{FF2B5EF4-FFF2-40B4-BE49-F238E27FC236}">
                      <a16:creationId xmlns:a16="http://schemas.microsoft.com/office/drawing/2014/main" id="{A0B9118E-2F8B-4501-9BFB-88CB6528E948}"/>
                    </a:ext>
                  </a:extLst>
                </p:cNvPr>
                <p:cNvPicPr/>
                <p:nvPr/>
              </p:nvPicPr>
              <p:blipFill>
                <a:blip r:embed="rId155"/>
                <a:stretch>
                  <a:fillRect/>
                </a:stretch>
              </p:blipFill>
              <p:spPr>
                <a:xfrm>
                  <a:off x="5484739" y="1726952"/>
                  <a:ext cx="109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4" name="Freihand 83">
                  <a:extLst>
                    <a:ext uri="{FF2B5EF4-FFF2-40B4-BE49-F238E27FC236}">
                      <a16:creationId xmlns:a16="http://schemas.microsoft.com/office/drawing/2014/main" id="{D382D819-B52F-4092-B75F-DD827D9CEA11}"/>
                    </a:ext>
                  </a:extLst>
                </p14:cNvPr>
                <p14:cNvContentPartPr/>
                <p14:nvPr/>
              </p14:nvContentPartPr>
              <p14:xfrm>
                <a:off x="5618299" y="1659632"/>
                <a:ext cx="398880" cy="158400"/>
              </p14:xfrm>
            </p:contentPart>
          </mc:Choice>
          <mc:Fallback>
            <p:pic>
              <p:nvPicPr>
                <p:cNvPr id="84" name="Freihand 83">
                  <a:extLst>
                    <a:ext uri="{FF2B5EF4-FFF2-40B4-BE49-F238E27FC236}">
                      <a16:creationId xmlns:a16="http://schemas.microsoft.com/office/drawing/2014/main" id="{D382D819-B52F-4092-B75F-DD827D9CEA11}"/>
                    </a:ext>
                  </a:extLst>
                </p:cNvPr>
                <p:cNvPicPr/>
                <p:nvPr/>
              </p:nvPicPr>
              <p:blipFill>
                <a:blip r:embed="rId157"/>
                <a:stretch>
                  <a:fillRect/>
                </a:stretch>
              </p:blipFill>
              <p:spPr>
                <a:xfrm>
                  <a:off x="5613979" y="1655312"/>
                  <a:ext cx="407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5" name="Freihand 84">
                  <a:extLst>
                    <a:ext uri="{FF2B5EF4-FFF2-40B4-BE49-F238E27FC236}">
                      <a16:creationId xmlns:a16="http://schemas.microsoft.com/office/drawing/2014/main" id="{CE51D759-6DBD-4E87-AAFF-80BD6F6E6FBD}"/>
                    </a:ext>
                  </a:extLst>
                </p14:cNvPr>
                <p14:cNvContentPartPr/>
                <p14:nvPr/>
              </p14:nvContentPartPr>
              <p14:xfrm>
                <a:off x="5369539" y="1851872"/>
                <a:ext cx="734040" cy="43560"/>
              </p14:xfrm>
            </p:contentPart>
          </mc:Choice>
          <mc:Fallback>
            <p:pic>
              <p:nvPicPr>
                <p:cNvPr id="85" name="Freihand 84">
                  <a:extLst>
                    <a:ext uri="{FF2B5EF4-FFF2-40B4-BE49-F238E27FC236}">
                      <a16:creationId xmlns:a16="http://schemas.microsoft.com/office/drawing/2014/main" id="{CE51D759-6DBD-4E87-AAFF-80BD6F6E6FBD}"/>
                    </a:ext>
                  </a:extLst>
                </p:cNvPr>
                <p:cNvPicPr/>
                <p:nvPr/>
              </p:nvPicPr>
              <p:blipFill>
                <a:blip r:embed="rId159"/>
                <a:stretch>
                  <a:fillRect/>
                </a:stretch>
              </p:blipFill>
              <p:spPr>
                <a:xfrm>
                  <a:off x="5365219" y="1847552"/>
                  <a:ext cx="742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6" name="Freihand 85">
                  <a:extLst>
                    <a:ext uri="{FF2B5EF4-FFF2-40B4-BE49-F238E27FC236}">
                      <a16:creationId xmlns:a16="http://schemas.microsoft.com/office/drawing/2014/main" id="{46FD97B7-267C-4B64-8FF4-60637AD6304B}"/>
                    </a:ext>
                  </a:extLst>
                </p14:cNvPr>
                <p14:cNvContentPartPr/>
                <p14:nvPr/>
              </p14:nvContentPartPr>
              <p14:xfrm>
                <a:off x="5677339" y="1947632"/>
                <a:ext cx="283680" cy="140040"/>
              </p14:xfrm>
            </p:contentPart>
          </mc:Choice>
          <mc:Fallback>
            <p:pic>
              <p:nvPicPr>
                <p:cNvPr id="86" name="Freihand 85">
                  <a:extLst>
                    <a:ext uri="{FF2B5EF4-FFF2-40B4-BE49-F238E27FC236}">
                      <a16:creationId xmlns:a16="http://schemas.microsoft.com/office/drawing/2014/main" id="{46FD97B7-267C-4B64-8FF4-60637AD6304B}"/>
                    </a:ext>
                  </a:extLst>
                </p:cNvPr>
                <p:cNvPicPr/>
                <p:nvPr/>
              </p:nvPicPr>
              <p:blipFill>
                <a:blip r:embed="rId161"/>
                <a:stretch>
                  <a:fillRect/>
                </a:stretch>
              </p:blipFill>
              <p:spPr>
                <a:xfrm>
                  <a:off x="5673019" y="1943312"/>
                  <a:ext cx="292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7" name="Freihand 86">
                  <a:extLst>
                    <a:ext uri="{FF2B5EF4-FFF2-40B4-BE49-F238E27FC236}">
                      <a16:creationId xmlns:a16="http://schemas.microsoft.com/office/drawing/2014/main" id="{8CA313D9-7B4A-4894-91DC-B697C4AAD7B9}"/>
                    </a:ext>
                  </a:extLst>
                </p14:cNvPr>
                <p14:cNvContentPartPr/>
                <p14:nvPr/>
              </p14:nvContentPartPr>
              <p14:xfrm>
                <a:off x="6300139" y="1810472"/>
                <a:ext cx="232560" cy="3600"/>
              </p14:xfrm>
            </p:contentPart>
          </mc:Choice>
          <mc:Fallback>
            <p:pic>
              <p:nvPicPr>
                <p:cNvPr id="87" name="Freihand 86">
                  <a:extLst>
                    <a:ext uri="{FF2B5EF4-FFF2-40B4-BE49-F238E27FC236}">
                      <a16:creationId xmlns:a16="http://schemas.microsoft.com/office/drawing/2014/main" id="{8CA313D9-7B4A-4894-91DC-B697C4AAD7B9}"/>
                    </a:ext>
                  </a:extLst>
                </p:cNvPr>
                <p:cNvPicPr/>
                <p:nvPr/>
              </p:nvPicPr>
              <p:blipFill>
                <a:blip r:embed="rId163"/>
                <a:stretch>
                  <a:fillRect/>
                </a:stretch>
              </p:blipFill>
              <p:spPr>
                <a:xfrm>
                  <a:off x="6295819" y="1806152"/>
                  <a:ext cx="2412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8" name="Freihand 87">
                  <a:extLst>
                    <a:ext uri="{FF2B5EF4-FFF2-40B4-BE49-F238E27FC236}">
                      <a16:creationId xmlns:a16="http://schemas.microsoft.com/office/drawing/2014/main" id="{A856A429-D711-4D78-8704-3CDEEDB342EC}"/>
                    </a:ext>
                  </a:extLst>
                </p14:cNvPr>
                <p14:cNvContentPartPr/>
                <p14:nvPr/>
              </p14:nvContentPartPr>
              <p14:xfrm>
                <a:off x="6305179" y="1871672"/>
                <a:ext cx="191880" cy="17640"/>
              </p14:xfrm>
            </p:contentPart>
          </mc:Choice>
          <mc:Fallback>
            <p:pic>
              <p:nvPicPr>
                <p:cNvPr id="88" name="Freihand 87">
                  <a:extLst>
                    <a:ext uri="{FF2B5EF4-FFF2-40B4-BE49-F238E27FC236}">
                      <a16:creationId xmlns:a16="http://schemas.microsoft.com/office/drawing/2014/main" id="{A856A429-D711-4D78-8704-3CDEEDB342EC}"/>
                    </a:ext>
                  </a:extLst>
                </p:cNvPr>
                <p:cNvPicPr/>
                <p:nvPr/>
              </p:nvPicPr>
              <p:blipFill>
                <a:blip r:embed="rId165"/>
                <a:stretch>
                  <a:fillRect/>
                </a:stretch>
              </p:blipFill>
              <p:spPr>
                <a:xfrm>
                  <a:off x="6300859" y="1867352"/>
                  <a:ext cx="200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9" name="Freihand 88">
                  <a:extLst>
                    <a:ext uri="{FF2B5EF4-FFF2-40B4-BE49-F238E27FC236}">
                      <a16:creationId xmlns:a16="http://schemas.microsoft.com/office/drawing/2014/main" id="{B94355BB-DDC7-492A-B790-EA14B5DFB7D1}"/>
                    </a:ext>
                  </a:extLst>
                </p14:cNvPr>
                <p14:cNvContentPartPr/>
                <p14:nvPr/>
              </p14:nvContentPartPr>
              <p14:xfrm>
                <a:off x="6688579" y="1774832"/>
                <a:ext cx="123120" cy="90720"/>
              </p14:xfrm>
            </p:contentPart>
          </mc:Choice>
          <mc:Fallback>
            <p:pic>
              <p:nvPicPr>
                <p:cNvPr id="89" name="Freihand 88">
                  <a:extLst>
                    <a:ext uri="{FF2B5EF4-FFF2-40B4-BE49-F238E27FC236}">
                      <a16:creationId xmlns:a16="http://schemas.microsoft.com/office/drawing/2014/main" id="{B94355BB-DDC7-492A-B790-EA14B5DFB7D1}"/>
                    </a:ext>
                  </a:extLst>
                </p:cNvPr>
                <p:cNvPicPr/>
                <p:nvPr/>
              </p:nvPicPr>
              <p:blipFill>
                <a:blip r:embed="rId167"/>
                <a:stretch>
                  <a:fillRect/>
                </a:stretch>
              </p:blipFill>
              <p:spPr>
                <a:xfrm>
                  <a:off x="6684259" y="1770512"/>
                  <a:ext cx="131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0" name="Freihand 89">
                  <a:extLst>
                    <a:ext uri="{FF2B5EF4-FFF2-40B4-BE49-F238E27FC236}">
                      <a16:creationId xmlns:a16="http://schemas.microsoft.com/office/drawing/2014/main" id="{E7A54CDB-2CF9-4369-BD72-46168F1881DE}"/>
                    </a:ext>
                  </a:extLst>
                </p14:cNvPr>
                <p14:cNvContentPartPr/>
                <p14:nvPr/>
              </p14:nvContentPartPr>
              <p14:xfrm>
                <a:off x="6860659" y="1832792"/>
                <a:ext cx="33120" cy="90360"/>
              </p14:xfrm>
            </p:contentPart>
          </mc:Choice>
          <mc:Fallback>
            <p:pic>
              <p:nvPicPr>
                <p:cNvPr id="90" name="Freihand 89">
                  <a:extLst>
                    <a:ext uri="{FF2B5EF4-FFF2-40B4-BE49-F238E27FC236}">
                      <a16:creationId xmlns:a16="http://schemas.microsoft.com/office/drawing/2014/main" id="{E7A54CDB-2CF9-4369-BD72-46168F1881DE}"/>
                    </a:ext>
                  </a:extLst>
                </p:cNvPr>
                <p:cNvPicPr/>
                <p:nvPr/>
              </p:nvPicPr>
              <p:blipFill>
                <a:blip r:embed="rId169"/>
                <a:stretch>
                  <a:fillRect/>
                </a:stretch>
              </p:blipFill>
              <p:spPr>
                <a:xfrm>
                  <a:off x="6856339" y="1828472"/>
                  <a:ext cx="41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1" name="Freihand 90">
                  <a:extLst>
                    <a:ext uri="{FF2B5EF4-FFF2-40B4-BE49-F238E27FC236}">
                      <a16:creationId xmlns:a16="http://schemas.microsoft.com/office/drawing/2014/main" id="{83DF9163-F410-437F-96BC-7E4371471405}"/>
                    </a:ext>
                  </a:extLst>
                </p14:cNvPr>
                <p14:cNvContentPartPr/>
                <p14:nvPr/>
              </p14:nvContentPartPr>
              <p14:xfrm>
                <a:off x="6985579" y="1667192"/>
                <a:ext cx="162000" cy="170640"/>
              </p14:xfrm>
            </p:contentPart>
          </mc:Choice>
          <mc:Fallback>
            <p:pic>
              <p:nvPicPr>
                <p:cNvPr id="91" name="Freihand 90">
                  <a:extLst>
                    <a:ext uri="{FF2B5EF4-FFF2-40B4-BE49-F238E27FC236}">
                      <a16:creationId xmlns:a16="http://schemas.microsoft.com/office/drawing/2014/main" id="{83DF9163-F410-437F-96BC-7E4371471405}"/>
                    </a:ext>
                  </a:extLst>
                </p:cNvPr>
                <p:cNvPicPr/>
                <p:nvPr/>
              </p:nvPicPr>
              <p:blipFill>
                <a:blip r:embed="rId171"/>
                <a:stretch>
                  <a:fillRect/>
                </a:stretch>
              </p:blipFill>
              <p:spPr>
                <a:xfrm>
                  <a:off x="6981259" y="1662872"/>
                  <a:ext cx="170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2" name="Freihand 91">
                  <a:extLst>
                    <a:ext uri="{FF2B5EF4-FFF2-40B4-BE49-F238E27FC236}">
                      <a16:creationId xmlns:a16="http://schemas.microsoft.com/office/drawing/2014/main" id="{0CC9BF1E-8ABB-4706-BE84-DF77EE94DC97}"/>
                    </a:ext>
                  </a:extLst>
                </p14:cNvPr>
                <p14:cNvContentPartPr/>
                <p14:nvPr/>
              </p14:nvContentPartPr>
              <p14:xfrm>
                <a:off x="7242259" y="1711832"/>
                <a:ext cx="142920" cy="59040"/>
              </p14:xfrm>
            </p:contentPart>
          </mc:Choice>
          <mc:Fallback>
            <p:pic>
              <p:nvPicPr>
                <p:cNvPr id="92" name="Freihand 91">
                  <a:extLst>
                    <a:ext uri="{FF2B5EF4-FFF2-40B4-BE49-F238E27FC236}">
                      <a16:creationId xmlns:a16="http://schemas.microsoft.com/office/drawing/2014/main" id="{0CC9BF1E-8ABB-4706-BE84-DF77EE94DC97}"/>
                    </a:ext>
                  </a:extLst>
                </p:cNvPr>
                <p:cNvPicPr/>
                <p:nvPr/>
              </p:nvPicPr>
              <p:blipFill>
                <a:blip r:embed="rId173"/>
                <a:stretch>
                  <a:fillRect/>
                </a:stretch>
              </p:blipFill>
              <p:spPr>
                <a:xfrm>
                  <a:off x="7237939" y="1707512"/>
                  <a:ext cx="151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3" name="Freihand 92">
                  <a:extLst>
                    <a:ext uri="{FF2B5EF4-FFF2-40B4-BE49-F238E27FC236}">
                      <a16:creationId xmlns:a16="http://schemas.microsoft.com/office/drawing/2014/main" id="{6B68F00E-D3E1-42EB-BF7A-D229B02B15C8}"/>
                    </a:ext>
                  </a:extLst>
                </p14:cNvPr>
                <p14:cNvContentPartPr/>
                <p14:nvPr/>
              </p14:nvContentPartPr>
              <p14:xfrm>
                <a:off x="7336939" y="1701032"/>
                <a:ext cx="70920" cy="169920"/>
              </p14:xfrm>
            </p:contentPart>
          </mc:Choice>
          <mc:Fallback>
            <p:pic>
              <p:nvPicPr>
                <p:cNvPr id="93" name="Freihand 92">
                  <a:extLst>
                    <a:ext uri="{FF2B5EF4-FFF2-40B4-BE49-F238E27FC236}">
                      <a16:creationId xmlns:a16="http://schemas.microsoft.com/office/drawing/2014/main" id="{6B68F00E-D3E1-42EB-BF7A-D229B02B15C8}"/>
                    </a:ext>
                  </a:extLst>
                </p:cNvPr>
                <p:cNvPicPr/>
                <p:nvPr/>
              </p:nvPicPr>
              <p:blipFill>
                <a:blip r:embed="rId175"/>
                <a:stretch>
                  <a:fillRect/>
                </a:stretch>
              </p:blipFill>
              <p:spPr>
                <a:xfrm>
                  <a:off x="7332619" y="1696712"/>
                  <a:ext cx="79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4" name="Freihand 93">
                  <a:extLst>
                    <a:ext uri="{FF2B5EF4-FFF2-40B4-BE49-F238E27FC236}">
                      <a16:creationId xmlns:a16="http://schemas.microsoft.com/office/drawing/2014/main" id="{3109AE84-7733-4C6D-8696-539AE15D5B70}"/>
                    </a:ext>
                  </a:extLst>
                </p14:cNvPr>
                <p14:cNvContentPartPr/>
                <p14:nvPr/>
              </p14:nvContentPartPr>
              <p14:xfrm>
                <a:off x="7554019" y="1662872"/>
                <a:ext cx="108360" cy="139680"/>
              </p14:xfrm>
            </p:contentPart>
          </mc:Choice>
          <mc:Fallback>
            <p:pic>
              <p:nvPicPr>
                <p:cNvPr id="94" name="Freihand 93">
                  <a:extLst>
                    <a:ext uri="{FF2B5EF4-FFF2-40B4-BE49-F238E27FC236}">
                      <a16:creationId xmlns:a16="http://schemas.microsoft.com/office/drawing/2014/main" id="{3109AE84-7733-4C6D-8696-539AE15D5B70}"/>
                    </a:ext>
                  </a:extLst>
                </p:cNvPr>
                <p:cNvPicPr/>
                <p:nvPr/>
              </p:nvPicPr>
              <p:blipFill>
                <a:blip r:embed="rId177"/>
                <a:stretch>
                  <a:fillRect/>
                </a:stretch>
              </p:blipFill>
              <p:spPr>
                <a:xfrm>
                  <a:off x="7549699" y="1658552"/>
                  <a:ext cx="117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5" name="Freihand 94">
                  <a:extLst>
                    <a:ext uri="{FF2B5EF4-FFF2-40B4-BE49-F238E27FC236}">
                      <a16:creationId xmlns:a16="http://schemas.microsoft.com/office/drawing/2014/main" id="{DD5D3876-2E6E-4305-AD60-D96C33CABD5D}"/>
                    </a:ext>
                  </a:extLst>
                </p14:cNvPr>
                <p14:cNvContentPartPr/>
                <p14:nvPr/>
              </p14:nvContentPartPr>
              <p14:xfrm>
                <a:off x="7790179" y="1642352"/>
                <a:ext cx="140400" cy="145800"/>
              </p14:xfrm>
            </p:contentPart>
          </mc:Choice>
          <mc:Fallback>
            <p:pic>
              <p:nvPicPr>
                <p:cNvPr id="95" name="Freihand 94">
                  <a:extLst>
                    <a:ext uri="{FF2B5EF4-FFF2-40B4-BE49-F238E27FC236}">
                      <a16:creationId xmlns:a16="http://schemas.microsoft.com/office/drawing/2014/main" id="{DD5D3876-2E6E-4305-AD60-D96C33CABD5D}"/>
                    </a:ext>
                  </a:extLst>
                </p:cNvPr>
                <p:cNvPicPr/>
                <p:nvPr/>
              </p:nvPicPr>
              <p:blipFill>
                <a:blip r:embed="rId179"/>
                <a:stretch>
                  <a:fillRect/>
                </a:stretch>
              </p:blipFill>
              <p:spPr>
                <a:xfrm>
                  <a:off x="7785859" y="1638032"/>
                  <a:ext cx="149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6" name="Freihand 95">
                  <a:extLst>
                    <a:ext uri="{FF2B5EF4-FFF2-40B4-BE49-F238E27FC236}">
                      <a16:creationId xmlns:a16="http://schemas.microsoft.com/office/drawing/2014/main" id="{05BB5A60-08D9-46E7-A1DD-9610B2AEAE40}"/>
                    </a:ext>
                  </a:extLst>
                </p14:cNvPr>
                <p14:cNvContentPartPr/>
                <p14:nvPr/>
              </p14:nvContentPartPr>
              <p14:xfrm>
                <a:off x="8019499" y="1610312"/>
                <a:ext cx="179640" cy="171720"/>
              </p14:xfrm>
            </p:contentPart>
          </mc:Choice>
          <mc:Fallback>
            <p:pic>
              <p:nvPicPr>
                <p:cNvPr id="96" name="Freihand 95">
                  <a:extLst>
                    <a:ext uri="{FF2B5EF4-FFF2-40B4-BE49-F238E27FC236}">
                      <a16:creationId xmlns:a16="http://schemas.microsoft.com/office/drawing/2014/main" id="{05BB5A60-08D9-46E7-A1DD-9610B2AEAE40}"/>
                    </a:ext>
                  </a:extLst>
                </p:cNvPr>
                <p:cNvPicPr/>
                <p:nvPr/>
              </p:nvPicPr>
              <p:blipFill>
                <a:blip r:embed="rId181"/>
                <a:stretch>
                  <a:fillRect/>
                </a:stretch>
              </p:blipFill>
              <p:spPr>
                <a:xfrm>
                  <a:off x="8015179" y="1605992"/>
                  <a:ext cx="188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7" name="Freihand 96">
                  <a:extLst>
                    <a:ext uri="{FF2B5EF4-FFF2-40B4-BE49-F238E27FC236}">
                      <a16:creationId xmlns:a16="http://schemas.microsoft.com/office/drawing/2014/main" id="{34F0D648-4A91-4F8B-863F-91B7A99FA0CA}"/>
                    </a:ext>
                  </a:extLst>
                </p14:cNvPr>
                <p14:cNvContentPartPr/>
                <p14:nvPr/>
              </p14:nvContentPartPr>
              <p14:xfrm>
                <a:off x="8211019" y="1626152"/>
                <a:ext cx="103680" cy="141480"/>
              </p14:xfrm>
            </p:contentPart>
          </mc:Choice>
          <mc:Fallback>
            <p:pic>
              <p:nvPicPr>
                <p:cNvPr id="97" name="Freihand 96">
                  <a:extLst>
                    <a:ext uri="{FF2B5EF4-FFF2-40B4-BE49-F238E27FC236}">
                      <a16:creationId xmlns:a16="http://schemas.microsoft.com/office/drawing/2014/main" id="{34F0D648-4A91-4F8B-863F-91B7A99FA0CA}"/>
                    </a:ext>
                  </a:extLst>
                </p:cNvPr>
                <p:cNvPicPr/>
                <p:nvPr/>
              </p:nvPicPr>
              <p:blipFill>
                <a:blip r:embed="rId183"/>
                <a:stretch>
                  <a:fillRect/>
                </a:stretch>
              </p:blipFill>
              <p:spPr>
                <a:xfrm>
                  <a:off x="8206699" y="1621832"/>
                  <a:ext cx="112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8" name="Freihand 97">
                  <a:extLst>
                    <a:ext uri="{FF2B5EF4-FFF2-40B4-BE49-F238E27FC236}">
                      <a16:creationId xmlns:a16="http://schemas.microsoft.com/office/drawing/2014/main" id="{44BC97A6-5221-4C96-8AB4-23D9C0DB9368}"/>
                    </a:ext>
                  </a:extLst>
                </p14:cNvPr>
                <p14:cNvContentPartPr/>
                <p14:nvPr/>
              </p14:nvContentPartPr>
              <p14:xfrm>
                <a:off x="8408299" y="1556312"/>
                <a:ext cx="30600" cy="198720"/>
              </p14:xfrm>
            </p:contentPart>
          </mc:Choice>
          <mc:Fallback>
            <p:pic>
              <p:nvPicPr>
                <p:cNvPr id="98" name="Freihand 97">
                  <a:extLst>
                    <a:ext uri="{FF2B5EF4-FFF2-40B4-BE49-F238E27FC236}">
                      <a16:creationId xmlns:a16="http://schemas.microsoft.com/office/drawing/2014/main" id="{44BC97A6-5221-4C96-8AB4-23D9C0DB9368}"/>
                    </a:ext>
                  </a:extLst>
                </p:cNvPr>
                <p:cNvPicPr/>
                <p:nvPr/>
              </p:nvPicPr>
              <p:blipFill>
                <a:blip r:embed="rId185"/>
                <a:stretch>
                  <a:fillRect/>
                </a:stretch>
              </p:blipFill>
              <p:spPr>
                <a:xfrm>
                  <a:off x="8403979" y="1551992"/>
                  <a:ext cx="39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9" name="Freihand 98">
                  <a:extLst>
                    <a:ext uri="{FF2B5EF4-FFF2-40B4-BE49-F238E27FC236}">
                      <a16:creationId xmlns:a16="http://schemas.microsoft.com/office/drawing/2014/main" id="{E7F674AC-11CF-490E-9BA7-B5784C8B7138}"/>
                    </a:ext>
                  </a:extLst>
                </p14:cNvPr>
                <p14:cNvContentPartPr/>
                <p14:nvPr/>
              </p14:nvContentPartPr>
              <p14:xfrm>
                <a:off x="8864419" y="1647392"/>
                <a:ext cx="157680" cy="9360"/>
              </p14:xfrm>
            </p:contentPart>
          </mc:Choice>
          <mc:Fallback>
            <p:pic>
              <p:nvPicPr>
                <p:cNvPr id="99" name="Freihand 98">
                  <a:extLst>
                    <a:ext uri="{FF2B5EF4-FFF2-40B4-BE49-F238E27FC236}">
                      <a16:creationId xmlns:a16="http://schemas.microsoft.com/office/drawing/2014/main" id="{E7F674AC-11CF-490E-9BA7-B5784C8B7138}"/>
                    </a:ext>
                  </a:extLst>
                </p:cNvPr>
                <p:cNvPicPr/>
                <p:nvPr/>
              </p:nvPicPr>
              <p:blipFill>
                <a:blip r:embed="rId187"/>
                <a:stretch>
                  <a:fillRect/>
                </a:stretch>
              </p:blipFill>
              <p:spPr>
                <a:xfrm>
                  <a:off x="8860099" y="1643072"/>
                  <a:ext cx="166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0" name="Freihand 99">
                  <a:extLst>
                    <a:ext uri="{FF2B5EF4-FFF2-40B4-BE49-F238E27FC236}">
                      <a16:creationId xmlns:a16="http://schemas.microsoft.com/office/drawing/2014/main" id="{8E1E6CB9-4DCA-46BB-867E-4B2FDC79AEEE}"/>
                    </a:ext>
                  </a:extLst>
                </p14:cNvPr>
                <p14:cNvContentPartPr/>
                <p14:nvPr/>
              </p14:nvContentPartPr>
              <p14:xfrm>
                <a:off x="8893579" y="1653152"/>
                <a:ext cx="211320" cy="20880"/>
              </p14:xfrm>
            </p:contentPart>
          </mc:Choice>
          <mc:Fallback>
            <p:pic>
              <p:nvPicPr>
                <p:cNvPr id="100" name="Freihand 99">
                  <a:extLst>
                    <a:ext uri="{FF2B5EF4-FFF2-40B4-BE49-F238E27FC236}">
                      <a16:creationId xmlns:a16="http://schemas.microsoft.com/office/drawing/2014/main" id="{8E1E6CB9-4DCA-46BB-867E-4B2FDC79AEEE}"/>
                    </a:ext>
                  </a:extLst>
                </p:cNvPr>
                <p:cNvPicPr/>
                <p:nvPr/>
              </p:nvPicPr>
              <p:blipFill>
                <a:blip r:embed="rId189"/>
                <a:stretch>
                  <a:fillRect/>
                </a:stretch>
              </p:blipFill>
              <p:spPr>
                <a:xfrm>
                  <a:off x="8889259" y="1648832"/>
                  <a:ext cx="219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1" name="Freihand 100">
                  <a:extLst>
                    <a:ext uri="{FF2B5EF4-FFF2-40B4-BE49-F238E27FC236}">
                      <a16:creationId xmlns:a16="http://schemas.microsoft.com/office/drawing/2014/main" id="{6D091F61-5086-471E-8F1A-E689901E7C3B}"/>
                    </a:ext>
                  </a:extLst>
                </p14:cNvPr>
                <p14:cNvContentPartPr/>
                <p14:nvPr/>
              </p14:nvContentPartPr>
              <p14:xfrm>
                <a:off x="9144859" y="1560632"/>
                <a:ext cx="128520" cy="209520"/>
              </p14:xfrm>
            </p:contentPart>
          </mc:Choice>
          <mc:Fallback>
            <p:pic>
              <p:nvPicPr>
                <p:cNvPr id="101" name="Freihand 100">
                  <a:extLst>
                    <a:ext uri="{FF2B5EF4-FFF2-40B4-BE49-F238E27FC236}">
                      <a16:creationId xmlns:a16="http://schemas.microsoft.com/office/drawing/2014/main" id="{6D091F61-5086-471E-8F1A-E689901E7C3B}"/>
                    </a:ext>
                  </a:extLst>
                </p:cNvPr>
                <p:cNvPicPr/>
                <p:nvPr/>
              </p:nvPicPr>
              <p:blipFill>
                <a:blip r:embed="rId191"/>
                <a:stretch>
                  <a:fillRect/>
                </a:stretch>
              </p:blipFill>
              <p:spPr>
                <a:xfrm>
                  <a:off x="9140539" y="1556312"/>
                  <a:ext cx="137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2" name="Freihand 101">
                  <a:extLst>
                    <a:ext uri="{FF2B5EF4-FFF2-40B4-BE49-F238E27FC236}">
                      <a16:creationId xmlns:a16="http://schemas.microsoft.com/office/drawing/2014/main" id="{015B483B-7F74-4CB4-BEE7-B8172F9B30DE}"/>
                    </a:ext>
                  </a:extLst>
                </p14:cNvPr>
                <p14:cNvContentPartPr/>
                <p14:nvPr/>
              </p14:nvContentPartPr>
              <p14:xfrm>
                <a:off x="9663619" y="1604192"/>
                <a:ext cx="119880" cy="49680"/>
              </p14:xfrm>
            </p:contentPart>
          </mc:Choice>
          <mc:Fallback>
            <p:pic>
              <p:nvPicPr>
                <p:cNvPr id="102" name="Freihand 101">
                  <a:extLst>
                    <a:ext uri="{FF2B5EF4-FFF2-40B4-BE49-F238E27FC236}">
                      <a16:creationId xmlns:a16="http://schemas.microsoft.com/office/drawing/2014/main" id="{015B483B-7F74-4CB4-BEE7-B8172F9B30DE}"/>
                    </a:ext>
                  </a:extLst>
                </p:cNvPr>
                <p:cNvPicPr/>
                <p:nvPr/>
              </p:nvPicPr>
              <p:blipFill>
                <a:blip r:embed="rId193"/>
                <a:stretch>
                  <a:fillRect/>
                </a:stretch>
              </p:blipFill>
              <p:spPr>
                <a:xfrm>
                  <a:off x="9659299" y="1599872"/>
                  <a:ext cx="128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3" name="Freihand 102">
                  <a:extLst>
                    <a:ext uri="{FF2B5EF4-FFF2-40B4-BE49-F238E27FC236}">
                      <a16:creationId xmlns:a16="http://schemas.microsoft.com/office/drawing/2014/main" id="{DAFA2B72-EEF8-4D7F-8899-5682ECC9F409}"/>
                    </a:ext>
                  </a:extLst>
                </p14:cNvPr>
                <p14:cNvContentPartPr/>
                <p14:nvPr/>
              </p14:nvContentPartPr>
              <p14:xfrm>
                <a:off x="9752899" y="1597712"/>
                <a:ext cx="67320" cy="153000"/>
              </p14:xfrm>
            </p:contentPart>
          </mc:Choice>
          <mc:Fallback>
            <p:pic>
              <p:nvPicPr>
                <p:cNvPr id="103" name="Freihand 102">
                  <a:extLst>
                    <a:ext uri="{FF2B5EF4-FFF2-40B4-BE49-F238E27FC236}">
                      <a16:creationId xmlns:a16="http://schemas.microsoft.com/office/drawing/2014/main" id="{DAFA2B72-EEF8-4D7F-8899-5682ECC9F409}"/>
                    </a:ext>
                  </a:extLst>
                </p:cNvPr>
                <p:cNvPicPr/>
                <p:nvPr/>
              </p:nvPicPr>
              <p:blipFill>
                <a:blip r:embed="rId195"/>
                <a:stretch>
                  <a:fillRect/>
                </a:stretch>
              </p:blipFill>
              <p:spPr>
                <a:xfrm>
                  <a:off x="9748579" y="1593392"/>
                  <a:ext cx="75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4" name="Freihand 103">
                  <a:extLst>
                    <a:ext uri="{FF2B5EF4-FFF2-40B4-BE49-F238E27FC236}">
                      <a16:creationId xmlns:a16="http://schemas.microsoft.com/office/drawing/2014/main" id="{DF9393EE-3FDD-4105-83EA-384664C317D0}"/>
                    </a:ext>
                  </a:extLst>
                </p14:cNvPr>
                <p14:cNvContentPartPr/>
                <p14:nvPr/>
              </p14:nvContentPartPr>
              <p14:xfrm>
                <a:off x="9946939" y="1569272"/>
                <a:ext cx="146160" cy="50760"/>
              </p14:xfrm>
            </p:contentPart>
          </mc:Choice>
          <mc:Fallback>
            <p:pic>
              <p:nvPicPr>
                <p:cNvPr id="104" name="Freihand 103">
                  <a:extLst>
                    <a:ext uri="{FF2B5EF4-FFF2-40B4-BE49-F238E27FC236}">
                      <a16:creationId xmlns:a16="http://schemas.microsoft.com/office/drawing/2014/main" id="{DF9393EE-3FDD-4105-83EA-384664C317D0}"/>
                    </a:ext>
                  </a:extLst>
                </p:cNvPr>
                <p:cNvPicPr/>
                <p:nvPr/>
              </p:nvPicPr>
              <p:blipFill>
                <a:blip r:embed="rId197"/>
                <a:stretch>
                  <a:fillRect/>
                </a:stretch>
              </p:blipFill>
              <p:spPr>
                <a:xfrm>
                  <a:off x="9942619" y="1564952"/>
                  <a:ext cx="154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5" name="Freihand 104">
                  <a:extLst>
                    <a:ext uri="{FF2B5EF4-FFF2-40B4-BE49-F238E27FC236}">
                      <a16:creationId xmlns:a16="http://schemas.microsoft.com/office/drawing/2014/main" id="{026D1D24-C75A-462D-8CB0-71A8B44E78BC}"/>
                    </a:ext>
                  </a:extLst>
                </p14:cNvPr>
                <p14:cNvContentPartPr/>
                <p14:nvPr/>
              </p14:nvContentPartPr>
              <p14:xfrm>
                <a:off x="10290019" y="1485752"/>
                <a:ext cx="78840" cy="117720"/>
              </p14:xfrm>
            </p:contentPart>
          </mc:Choice>
          <mc:Fallback>
            <p:pic>
              <p:nvPicPr>
                <p:cNvPr id="105" name="Freihand 104">
                  <a:extLst>
                    <a:ext uri="{FF2B5EF4-FFF2-40B4-BE49-F238E27FC236}">
                      <a16:creationId xmlns:a16="http://schemas.microsoft.com/office/drawing/2014/main" id="{026D1D24-C75A-462D-8CB0-71A8B44E78BC}"/>
                    </a:ext>
                  </a:extLst>
                </p:cNvPr>
                <p:cNvPicPr/>
                <p:nvPr/>
              </p:nvPicPr>
              <p:blipFill>
                <a:blip r:embed="rId199"/>
                <a:stretch>
                  <a:fillRect/>
                </a:stretch>
              </p:blipFill>
              <p:spPr>
                <a:xfrm>
                  <a:off x="10285699" y="1481432"/>
                  <a:ext cx="87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6" name="Freihand 105">
                  <a:extLst>
                    <a:ext uri="{FF2B5EF4-FFF2-40B4-BE49-F238E27FC236}">
                      <a16:creationId xmlns:a16="http://schemas.microsoft.com/office/drawing/2014/main" id="{7649895D-2DD0-4A9B-B828-27C474EE4A1E}"/>
                    </a:ext>
                  </a:extLst>
                </p14:cNvPr>
                <p14:cNvContentPartPr/>
                <p14:nvPr/>
              </p14:nvContentPartPr>
              <p14:xfrm>
                <a:off x="10333939" y="1565312"/>
                <a:ext cx="65880" cy="110160"/>
              </p14:xfrm>
            </p:contentPart>
          </mc:Choice>
          <mc:Fallback>
            <p:pic>
              <p:nvPicPr>
                <p:cNvPr id="106" name="Freihand 105">
                  <a:extLst>
                    <a:ext uri="{FF2B5EF4-FFF2-40B4-BE49-F238E27FC236}">
                      <a16:creationId xmlns:a16="http://schemas.microsoft.com/office/drawing/2014/main" id="{7649895D-2DD0-4A9B-B828-27C474EE4A1E}"/>
                    </a:ext>
                  </a:extLst>
                </p:cNvPr>
                <p:cNvPicPr/>
                <p:nvPr/>
              </p:nvPicPr>
              <p:blipFill>
                <a:blip r:embed="rId201"/>
                <a:stretch>
                  <a:fillRect/>
                </a:stretch>
              </p:blipFill>
              <p:spPr>
                <a:xfrm>
                  <a:off x="10329619" y="1560992"/>
                  <a:ext cx="74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7" name="Freihand 106">
                  <a:extLst>
                    <a:ext uri="{FF2B5EF4-FFF2-40B4-BE49-F238E27FC236}">
                      <a16:creationId xmlns:a16="http://schemas.microsoft.com/office/drawing/2014/main" id="{6EFD1C0F-4958-4980-8658-92C7A8E1BD16}"/>
                    </a:ext>
                  </a:extLst>
                </p14:cNvPr>
                <p14:cNvContentPartPr/>
                <p14:nvPr/>
              </p14:nvContentPartPr>
              <p14:xfrm>
                <a:off x="10460659" y="1482512"/>
                <a:ext cx="135720" cy="110520"/>
              </p14:xfrm>
            </p:contentPart>
          </mc:Choice>
          <mc:Fallback>
            <p:pic>
              <p:nvPicPr>
                <p:cNvPr id="107" name="Freihand 106">
                  <a:extLst>
                    <a:ext uri="{FF2B5EF4-FFF2-40B4-BE49-F238E27FC236}">
                      <a16:creationId xmlns:a16="http://schemas.microsoft.com/office/drawing/2014/main" id="{6EFD1C0F-4958-4980-8658-92C7A8E1BD16}"/>
                    </a:ext>
                  </a:extLst>
                </p:cNvPr>
                <p:cNvPicPr/>
                <p:nvPr/>
              </p:nvPicPr>
              <p:blipFill>
                <a:blip r:embed="rId203"/>
                <a:stretch>
                  <a:fillRect/>
                </a:stretch>
              </p:blipFill>
              <p:spPr>
                <a:xfrm>
                  <a:off x="10456339" y="1478192"/>
                  <a:ext cx="144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8" name="Freihand 107">
                  <a:extLst>
                    <a:ext uri="{FF2B5EF4-FFF2-40B4-BE49-F238E27FC236}">
                      <a16:creationId xmlns:a16="http://schemas.microsoft.com/office/drawing/2014/main" id="{C17384DC-F3BA-4D13-998D-C92174D507C5}"/>
                    </a:ext>
                  </a:extLst>
                </p14:cNvPr>
                <p14:cNvContentPartPr/>
                <p14:nvPr/>
              </p14:nvContentPartPr>
              <p14:xfrm>
                <a:off x="10615819" y="1468472"/>
                <a:ext cx="162720" cy="123840"/>
              </p14:xfrm>
            </p:contentPart>
          </mc:Choice>
          <mc:Fallback>
            <p:pic>
              <p:nvPicPr>
                <p:cNvPr id="108" name="Freihand 107">
                  <a:extLst>
                    <a:ext uri="{FF2B5EF4-FFF2-40B4-BE49-F238E27FC236}">
                      <a16:creationId xmlns:a16="http://schemas.microsoft.com/office/drawing/2014/main" id="{C17384DC-F3BA-4D13-998D-C92174D507C5}"/>
                    </a:ext>
                  </a:extLst>
                </p:cNvPr>
                <p:cNvPicPr/>
                <p:nvPr/>
              </p:nvPicPr>
              <p:blipFill>
                <a:blip r:embed="rId205"/>
                <a:stretch>
                  <a:fillRect/>
                </a:stretch>
              </p:blipFill>
              <p:spPr>
                <a:xfrm>
                  <a:off x="10611499" y="1464152"/>
                  <a:ext cx="171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9" name="Freihand 108">
                  <a:extLst>
                    <a:ext uri="{FF2B5EF4-FFF2-40B4-BE49-F238E27FC236}">
                      <a16:creationId xmlns:a16="http://schemas.microsoft.com/office/drawing/2014/main" id="{C58FE637-E118-4B37-B520-D4EC3A4134CA}"/>
                    </a:ext>
                  </a:extLst>
                </p14:cNvPr>
                <p14:cNvContentPartPr/>
                <p14:nvPr/>
              </p14:nvContentPartPr>
              <p14:xfrm>
                <a:off x="10997779" y="1476392"/>
                <a:ext cx="10080" cy="114840"/>
              </p14:xfrm>
            </p:contentPart>
          </mc:Choice>
          <mc:Fallback>
            <p:pic>
              <p:nvPicPr>
                <p:cNvPr id="109" name="Freihand 108">
                  <a:extLst>
                    <a:ext uri="{FF2B5EF4-FFF2-40B4-BE49-F238E27FC236}">
                      <a16:creationId xmlns:a16="http://schemas.microsoft.com/office/drawing/2014/main" id="{C58FE637-E118-4B37-B520-D4EC3A4134CA}"/>
                    </a:ext>
                  </a:extLst>
                </p:cNvPr>
                <p:cNvPicPr/>
                <p:nvPr/>
              </p:nvPicPr>
              <p:blipFill>
                <a:blip r:embed="rId207"/>
                <a:stretch>
                  <a:fillRect/>
                </a:stretch>
              </p:blipFill>
              <p:spPr>
                <a:xfrm>
                  <a:off x="10993459" y="1472072"/>
                  <a:ext cx="18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0" name="Freihand 109">
                  <a:extLst>
                    <a:ext uri="{FF2B5EF4-FFF2-40B4-BE49-F238E27FC236}">
                      <a16:creationId xmlns:a16="http://schemas.microsoft.com/office/drawing/2014/main" id="{F2720140-77AE-4E12-B4BE-1D84C80BDFE2}"/>
                    </a:ext>
                  </a:extLst>
                </p14:cNvPr>
                <p14:cNvContentPartPr/>
                <p14:nvPr/>
              </p14:nvContentPartPr>
              <p14:xfrm>
                <a:off x="10952059" y="1528952"/>
                <a:ext cx="135360" cy="7920"/>
              </p14:xfrm>
            </p:contentPart>
          </mc:Choice>
          <mc:Fallback>
            <p:pic>
              <p:nvPicPr>
                <p:cNvPr id="110" name="Freihand 109">
                  <a:extLst>
                    <a:ext uri="{FF2B5EF4-FFF2-40B4-BE49-F238E27FC236}">
                      <a16:creationId xmlns:a16="http://schemas.microsoft.com/office/drawing/2014/main" id="{F2720140-77AE-4E12-B4BE-1D84C80BDFE2}"/>
                    </a:ext>
                  </a:extLst>
                </p:cNvPr>
                <p:cNvPicPr/>
                <p:nvPr/>
              </p:nvPicPr>
              <p:blipFill>
                <a:blip r:embed="rId209"/>
                <a:stretch>
                  <a:fillRect/>
                </a:stretch>
              </p:blipFill>
              <p:spPr>
                <a:xfrm>
                  <a:off x="10947739" y="1524632"/>
                  <a:ext cx="144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1" name="Freihand 110">
                  <a:extLst>
                    <a:ext uri="{FF2B5EF4-FFF2-40B4-BE49-F238E27FC236}">
                      <a16:creationId xmlns:a16="http://schemas.microsoft.com/office/drawing/2014/main" id="{876546FD-A825-46DE-A152-374B238DF530}"/>
                    </a:ext>
                  </a:extLst>
                </p14:cNvPr>
                <p14:cNvContentPartPr/>
                <p14:nvPr/>
              </p14:nvContentPartPr>
              <p14:xfrm>
                <a:off x="11166619" y="1406552"/>
                <a:ext cx="123840" cy="165600"/>
              </p14:xfrm>
            </p:contentPart>
          </mc:Choice>
          <mc:Fallback>
            <p:pic>
              <p:nvPicPr>
                <p:cNvPr id="111" name="Freihand 110">
                  <a:extLst>
                    <a:ext uri="{FF2B5EF4-FFF2-40B4-BE49-F238E27FC236}">
                      <a16:creationId xmlns:a16="http://schemas.microsoft.com/office/drawing/2014/main" id="{876546FD-A825-46DE-A152-374B238DF530}"/>
                    </a:ext>
                  </a:extLst>
                </p:cNvPr>
                <p:cNvPicPr/>
                <p:nvPr/>
              </p:nvPicPr>
              <p:blipFill>
                <a:blip r:embed="rId211"/>
                <a:stretch>
                  <a:fillRect/>
                </a:stretch>
              </p:blipFill>
              <p:spPr>
                <a:xfrm>
                  <a:off x="11162299" y="1402232"/>
                  <a:ext cx="132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2" name="Freihand 111">
                  <a:extLst>
                    <a:ext uri="{FF2B5EF4-FFF2-40B4-BE49-F238E27FC236}">
                      <a16:creationId xmlns:a16="http://schemas.microsoft.com/office/drawing/2014/main" id="{5DAAFC39-040D-4940-A780-1FF65876ADD3}"/>
                    </a:ext>
                  </a:extLst>
                </p14:cNvPr>
                <p14:cNvContentPartPr/>
                <p14:nvPr/>
              </p14:nvContentPartPr>
              <p14:xfrm>
                <a:off x="11314219" y="1402952"/>
                <a:ext cx="131400" cy="110160"/>
              </p14:xfrm>
            </p:contentPart>
          </mc:Choice>
          <mc:Fallback>
            <p:pic>
              <p:nvPicPr>
                <p:cNvPr id="112" name="Freihand 111">
                  <a:extLst>
                    <a:ext uri="{FF2B5EF4-FFF2-40B4-BE49-F238E27FC236}">
                      <a16:creationId xmlns:a16="http://schemas.microsoft.com/office/drawing/2014/main" id="{5DAAFC39-040D-4940-A780-1FF65876ADD3}"/>
                    </a:ext>
                  </a:extLst>
                </p:cNvPr>
                <p:cNvPicPr/>
                <p:nvPr/>
              </p:nvPicPr>
              <p:blipFill>
                <a:blip r:embed="rId213"/>
                <a:stretch>
                  <a:fillRect/>
                </a:stretch>
              </p:blipFill>
              <p:spPr>
                <a:xfrm>
                  <a:off x="11309899" y="1398632"/>
                  <a:ext cx="140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3" name="Freihand 112">
                  <a:extLst>
                    <a:ext uri="{FF2B5EF4-FFF2-40B4-BE49-F238E27FC236}">
                      <a16:creationId xmlns:a16="http://schemas.microsoft.com/office/drawing/2014/main" id="{782DD3E6-9A79-4A19-B0FC-83491894B3BF}"/>
                    </a:ext>
                  </a:extLst>
                </p14:cNvPr>
                <p14:cNvContentPartPr/>
                <p14:nvPr/>
              </p14:nvContentPartPr>
              <p14:xfrm>
                <a:off x="11480899" y="1411592"/>
                <a:ext cx="126720" cy="93240"/>
              </p14:xfrm>
            </p:contentPart>
          </mc:Choice>
          <mc:Fallback>
            <p:pic>
              <p:nvPicPr>
                <p:cNvPr id="113" name="Freihand 112">
                  <a:extLst>
                    <a:ext uri="{FF2B5EF4-FFF2-40B4-BE49-F238E27FC236}">
                      <a16:creationId xmlns:a16="http://schemas.microsoft.com/office/drawing/2014/main" id="{782DD3E6-9A79-4A19-B0FC-83491894B3BF}"/>
                    </a:ext>
                  </a:extLst>
                </p:cNvPr>
                <p:cNvPicPr/>
                <p:nvPr/>
              </p:nvPicPr>
              <p:blipFill>
                <a:blip r:embed="rId215"/>
                <a:stretch>
                  <a:fillRect/>
                </a:stretch>
              </p:blipFill>
              <p:spPr>
                <a:xfrm>
                  <a:off x="11476579" y="1407272"/>
                  <a:ext cx="135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4" name="Freihand 113">
                  <a:extLst>
                    <a:ext uri="{FF2B5EF4-FFF2-40B4-BE49-F238E27FC236}">
                      <a16:creationId xmlns:a16="http://schemas.microsoft.com/office/drawing/2014/main" id="{565E57B0-C4B9-4540-8D52-C3F80F98EBA3}"/>
                    </a:ext>
                  </a:extLst>
                </p14:cNvPr>
                <p14:cNvContentPartPr/>
                <p14:nvPr/>
              </p14:nvContentPartPr>
              <p14:xfrm>
                <a:off x="11722099" y="1313672"/>
                <a:ext cx="75600" cy="196920"/>
              </p14:xfrm>
            </p:contentPart>
          </mc:Choice>
          <mc:Fallback>
            <p:pic>
              <p:nvPicPr>
                <p:cNvPr id="114" name="Freihand 113">
                  <a:extLst>
                    <a:ext uri="{FF2B5EF4-FFF2-40B4-BE49-F238E27FC236}">
                      <a16:creationId xmlns:a16="http://schemas.microsoft.com/office/drawing/2014/main" id="{565E57B0-C4B9-4540-8D52-C3F80F98EBA3}"/>
                    </a:ext>
                  </a:extLst>
                </p:cNvPr>
                <p:cNvPicPr/>
                <p:nvPr/>
              </p:nvPicPr>
              <p:blipFill>
                <a:blip r:embed="rId217"/>
                <a:stretch>
                  <a:fillRect/>
                </a:stretch>
              </p:blipFill>
              <p:spPr>
                <a:xfrm>
                  <a:off x="11717779" y="1309352"/>
                  <a:ext cx="84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5" name="Freihand 114">
                  <a:extLst>
                    <a:ext uri="{FF2B5EF4-FFF2-40B4-BE49-F238E27FC236}">
                      <a16:creationId xmlns:a16="http://schemas.microsoft.com/office/drawing/2014/main" id="{E449C94C-6835-438F-BF6D-5AD4ECB59F63}"/>
                    </a:ext>
                  </a:extLst>
                </p14:cNvPr>
                <p14:cNvContentPartPr/>
                <p14:nvPr/>
              </p14:nvContentPartPr>
              <p14:xfrm>
                <a:off x="11878339" y="1332752"/>
                <a:ext cx="109800" cy="176760"/>
              </p14:xfrm>
            </p:contentPart>
          </mc:Choice>
          <mc:Fallback>
            <p:pic>
              <p:nvPicPr>
                <p:cNvPr id="115" name="Freihand 114">
                  <a:extLst>
                    <a:ext uri="{FF2B5EF4-FFF2-40B4-BE49-F238E27FC236}">
                      <a16:creationId xmlns:a16="http://schemas.microsoft.com/office/drawing/2014/main" id="{E449C94C-6835-438F-BF6D-5AD4ECB59F63}"/>
                    </a:ext>
                  </a:extLst>
                </p:cNvPr>
                <p:cNvPicPr/>
                <p:nvPr/>
              </p:nvPicPr>
              <p:blipFill>
                <a:blip r:embed="rId219"/>
                <a:stretch>
                  <a:fillRect/>
                </a:stretch>
              </p:blipFill>
              <p:spPr>
                <a:xfrm>
                  <a:off x="11874019" y="1328432"/>
                  <a:ext cx="118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6" name="Freihand 115">
                  <a:extLst>
                    <a:ext uri="{FF2B5EF4-FFF2-40B4-BE49-F238E27FC236}">
                      <a16:creationId xmlns:a16="http://schemas.microsoft.com/office/drawing/2014/main" id="{FF957249-E128-4720-8D07-735D278C2061}"/>
                    </a:ext>
                  </a:extLst>
                </p14:cNvPr>
                <p14:cNvContentPartPr/>
                <p14:nvPr/>
              </p14:nvContentPartPr>
              <p14:xfrm>
                <a:off x="11998939" y="1329872"/>
                <a:ext cx="168480" cy="174960"/>
              </p14:xfrm>
            </p:contentPart>
          </mc:Choice>
          <mc:Fallback>
            <p:pic>
              <p:nvPicPr>
                <p:cNvPr id="116" name="Freihand 115">
                  <a:extLst>
                    <a:ext uri="{FF2B5EF4-FFF2-40B4-BE49-F238E27FC236}">
                      <a16:creationId xmlns:a16="http://schemas.microsoft.com/office/drawing/2014/main" id="{FF957249-E128-4720-8D07-735D278C2061}"/>
                    </a:ext>
                  </a:extLst>
                </p:cNvPr>
                <p:cNvPicPr/>
                <p:nvPr/>
              </p:nvPicPr>
              <p:blipFill>
                <a:blip r:embed="rId221"/>
                <a:stretch>
                  <a:fillRect/>
                </a:stretch>
              </p:blipFill>
              <p:spPr>
                <a:xfrm>
                  <a:off x="11994619" y="1325552"/>
                  <a:ext cx="177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7" name="Freihand 116">
                  <a:extLst>
                    <a:ext uri="{FF2B5EF4-FFF2-40B4-BE49-F238E27FC236}">
                      <a16:creationId xmlns:a16="http://schemas.microsoft.com/office/drawing/2014/main" id="{A064F1B3-92AE-41D1-908A-C421C58B596B}"/>
                    </a:ext>
                  </a:extLst>
                </p14:cNvPr>
                <p14:cNvContentPartPr/>
                <p14:nvPr/>
              </p14:nvContentPartPr>
              <p14:xfrm>
                <a:off x="4683379" y="2398712"/>
                <a:ext cx="67320" cy="210240"/>
              </p14:xfrm>
            </p:contentPart>
          </mc:Choice>
          <mc:Fallback>
            <p:pic>
              <p:nvPicPr>
                <p:cNvPr id="117" name="Freihand 116">
                  <a:extLst>
                    <a:ext uri="{FF2B5EF4-FFF2-40B4-BE49-F238E27FC236}">
                      <a16:creationId xmlns:a16="http://schemas.microsoft.com/office/drawing/2014/main" id="{A064F1B3-92AE-41D1-908A-C421C58B596B}"/>
                    </a:ext>
                  </a:extLst>
                </p:cNvPr>
                <p:cNvPicPr/>
                <p:nvPr/>
              </p:nvPicPr>
              <p:blipFill>
                <a:blip r:embed="rId223"/>
                <a:stretch>
                  <a:fillRect/>
                </a:stretch>
              </p:blipFill>
              <p:spPr>
                <a:xfrm>
                  <a:off x="4679059" y="2394392"/>
                  <a:ext cx="75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8" name="Freihand 117">
                  <a:extLst>
                    <a:ext uri="{FF2B5EF4-FFF2-40B4-BE49-F238E27FC236}">
                      <a16:creationId xmlns:a16="http://schemas.microsoft.com/office/drawing/2014/main" id="{DD2B0627-737F-4A88-8D4B-A2D3BDB093AD}"/>
                    </a:ext>
                  </a:extLst>
                </p14:cNvPr>
                <p14:cNvContentPartPr/>
                <p14:nvPr/>
              </p14:nvContentPartPr>
              <p14:xfrm>
                <a:off x="4636579" y="2340032"/>
                <a:ext cx="182160" cy="12960"/>
              </p14:xfrm>
            </p:contentPart>
          </mc:Choice>
          <mc:Fallback>
            <p:pic>
              <p:nvPicPr>
                <p:cNvPr id="118" name="Freihand 117">
                  <a:extLst>
                    <a:ext uri="{FF2B5EF4-FFF2-40B4-BE49-F238E27FC236}">
                      <a16:creationId xmlns:a16="http://schemas.microsoft.com/office/drawing/2014/main" id="{DD2B0627-737F-4A88-8D4B-A2D3BDB093AD}"/>
                    </a:ext>
                  </a:extLst>
                </p:cNvPr>
                <p:cNvPicPr/>
                <p:nvPr/>
              </p:nvPicPr>
              <p:blipFill>
                <a:blip r:embed="rId225"/>
                <a:stretch>
                  <a:fillRect/>
                </a:stretch>
              </p:blipFill>
              <p:spPr>
                <a:xfrm>
                  <a:off x="4632259" y="2335712"/>
                  <a:ext cx="190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9" name="Freihand 118">
                  <a:extLst>
                    <a:ext uri="{FF2B5EF4-FFF2-40B4-BE49-F238E27FC236}">
                      <a16:creationId xmlns:a16="http://schemas.microsoft.com/office/drawing/2014/main" id="{60D99CB3-6FAF-4F8E-A09D-807B17493739}"/>
                    </a:ext>
                  </a:extLst>
                </p14:cNvPr>
                <p14:cNvContentPartPr/>
                <p14:nvPr/>
              </p14:nvContentPartPr>
              <p14:xfrm>
                <a:off x="4531099" y="2568632"/>
                <a:ext cx="293400" cy="100440"/>
              </p14:xfrm>
            </p:contentPart>
          </mc:Choice>
          <mc:Fallback>
            <p:pic>
              <p:nvPicPr>
                <p:cNvPr id="119" name="Freihand 118">
                  <a:extLst>
                    <a:ext uri="{FF2B5EF4-FFF2-40B4-BE49-F238E27FC236}">
                      <a16:creationId xmlns:a16="http://schemas.microsoft.com/office/drawing/2014/main" id="{60D99CB3-6FAF-4F8E-A09D-807B17493739}"/>
                    </a:ext>
                  </a:extLst>
                </p:cNvPr>
                <p:cNvPicPr/>
                <p:nvPr/>
              </p:nvPicPr>
              <p:blipFill>
                <a:blip r:embed="rId227"/>
                <a:stretch>
                  <a:fillRect/>
                </a:stretch>
              </p:blipFill>
              <p:spPr>
                <a:xfrm>
                  <a:off x="4526779" y="2564312"/>
                  <a:ext cx="302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0" name="Freihand 119">
                  <a:extLst>
                    <a:ext uri="{FF2B5EF4-FFF2-40B4-BE49-F238E27FC236}">
                      <a16:creationId xmlns:a16="http://schemas.microsoft.com/office/drawing/2014/main" id="{C341BA4F-50AA-4241-BB27-134F06568932}"/>
                    </a:ext>
                  </a:extLst>
                </p14:cNvPr>
                <p14:cNvContentPartPr/>
                <p14:nvPr/>
              </p14:nvContentPartPr>
              <p14:xfrm>
                <a:off x="4898299" y="2349032"/>
                <a:ext cx="384120" cy="215280"/>
              </p14:xfrm>
            </p:contentPart>
          </mc:Choice>
          <mc:Fallback>
            <p:pic>
              <p:nvPicPr>
                <p:cNvPr id="120" name="Freihand 119">
                  <a:extLst>
                    <a:ext uri="{FF2B5EF4-FFF2-40B4-BE49-F238E27FC236}">
                      <a16:creationId xmlns:a16="http://schemas.microsoft.com/office/drawing/2014/main" id="{C341BA4F-50AA-4241-BB27-134F06568932}"/>
                    </a:ext>
                  </a:extLst>
                </p:cNvPr>
                <p:cNvPicPr/>
                <p:nvPr/>
              </p:nvPicPr>
              <p:blipFill>
                <a:blip r:embed="rId229"/>
                <a:stretch>
                  <a:fillRect/>
                </a:stretch>
              </p:blipFill>
              <p:spPr>
                <a:xfrm>
                  <a:off x="4893979" y="2344712"/>
                  <a:ext cx="3927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1" name="Freihand 120">
                  <a:extLst>
                    <a:ext uri="{FF2B5EF4-FFF2-40B4-BE49-F238E27FC236}">
                      <a16:creationId xmlns:a16="http://schemas.microsoft.com/office/drawing/2014/main" id="{CB99AF97-8BD8-494E-BAA6-B82866C367AD}"/>
                    </a:ext>
                  </a:extLst>
                </p14:cNvPr>
                <p14:cNvContentPartPr/>
                <p14:nvPr/>
              </p14:nvContentPartPr>
              <p14:xfrm>
                <a:off x="5183419" y="2454512"/>
                <a:ext cx="159120" cy="33840"/>
              </p14:xfrm>
            </p:contentPart>
          </mc:Choice>
          <mc:Fallback>
            <p:pic>
              <p:nvPicPr>
                <p:cNvPr id="121" name="Freihand 120">
                  <a:extLst>
                    <a:ext uri="{FF2B5EF4-FFF2-40B4-BE49-F238E27FC236}">
                      <a16:creationId xmlns:a16="http://schemas.microsoft.com/office/drawing/2014/main" id="{CB99AF97-8BD8-494E-BAA6-B82866C367AD}"/>
                    </a:ext>
                  </a:extLst>
                </p:cNvPr>
                <p:cNvPicPr/>
                <p:nvPr/>
              </p:nvPicPr>
              <p:blipFill>
                <a:blip r:embed="rId231"/>
                <a:stretch>
                  <a:fillRect/>
                </a:stretch>
              </p:blipFill>
              <p:spPr>
                <a:xfrm>
                  <a:off x="5179099" y="2450192"/>
                  <a:ext cx="167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2" name="Freihand 121">
                  <a:extLst>
                    <a:ext uri="{FF2B5EF4-FFF2-40B4-BE49-F238E27FC236}">
                      <a16:creationId xmlns:a16="http://schemas.microsoft.com/office/drawing/2014/main" id="{0CA30A88-6D4F-40E9-98A8-3E6B33AFE908}"/>
                    </a:ext>
                  </a:extLst>
                </p14:cNvPr>
                <p14:cNvContentPartPr/>
                <p14:nvPr/>
              </p14:nvContentPartPr>
              <p14:xfrm>
                <a:off x="4391059" y="2282792"/>
                <a:ext cx="176400" cy="113400"/>
              </p14:xfrm>
            </p:contentPart>
          </mc:Choice>
          <mc:Fallback>
            <p:pic>
              <p:nvPicPr>
                <p:cNvPr id="122" name="Freihand 121">
                  <a:extLst>
                    <a:ext uri="{FF2B5EF4-FFF2-40B4-BE49-F238E27FC236}">
                      <a16:creationId xmlns:a16="http://schemas.microsoft.com/office/drawing/2014/main" id="{0CA30A88-6D4F-40E9-98A8-3E6B33AFE908}"/>
                    </a:ext>
                  </a:extLst>
                </p:cNvPr>
                <p:cNvPicPr/>
                <p:nvPr/>
              </p:nvPicPr>
              <p:blipFill>
                <a:blip r:embed="rId233"/>
                <a:stretch>
                  <a:fillRect/>
                </a:stretch>
              </p:blipFill>
              <p:spPr>
                <a:xfrm>
                  <a:off x="4386739" y="2278472"/>
                  <a:ext cx="185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3" name="Freihand 122">
                  <a:extLst>
                    <a:ext uri="{FF2B5EF4-FFF2-40B4-BE49-F238E27FC236}">
                      <a16:creationId xmlns:a16="http://schemas.microsoft.com/office/drawing/2014/main" id="{B00C24F5-C5CD-4A9B-9910-050260329A00}"/>
                    </a:ext>
                  </a:extLst>
                </p14:cNvPr>
                <p14:cNvContentPartPr/>
                <p14:nvPr/>
              </p14:nvContentPartPr>
              <p14:xfrm>
                <a:off x="5619379" y="2367752"/>
                <a:ext cx="14400" cy="132480"/>
              </p14:xfrm>
            </p:contentPart>
          </mc:Choice>
          <mc:Fallback>
            <p:pic>
              <p:nvPicPr>
                <p:cNvPr id="123" name="Freihand 122">
                  <a:extLst>
                    <a:ext uri="{FF2B5EF4-FFF2-40B4-BE49-F238E27FC236}">
                      <a16:creationId xmlns:a16="http://schemas.microsoft.com/office/drawing/2014/main" id="{B00C24F5-C5CD-4A9B-9910-050260329A00}"/>
                    </a:ext>
                  </a:extLst>
                </p:cNvPr>
                <p:cNvPicPr/>
                <p:nvPr/>
              </p:nvPicPr>
              <p:blipFill>
                <a:blip r:embed="rId235"/>
                <a:stretch>
                  <a:fillRect/>
                </a:stretch>
              </p:blipFill>
              <p:spPr>
                <a:xfrm>
                  <a:off x="5615059" y="2363432"/>
                  <a:ext cx="23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4" name="Freihand 123">
                  <a:extLst>
                    <a:ext uri="{FF2B5EF4-FFF2-40B4-BE49-F238E27FC236}">
                      <a16:creationId xmlns:a16="http://schemas.microsoft.com/office/drawing/2014/main" id="{6C06F90B-CCEF-4DC5-9321-2BC1030163B5}"/>
                    </a:ext>
                  </a:extLst>
                </p14:cNvPr>
                <p14:cNvContentPartPr/>
                <p14:nvPr/>
              </p14:nvContentPartPr>
              <p14:xfrm>
                <a:off x="5568619" y="2483312"/>
                <a:ext cx="241560" cy="47880"/>
              </p14:xfrm>
            </p:contentPart>
          </mc:Choice>
          <mc:Fallback>
            <p:pic>
              <p:nvPicPr>
                <p:cNvPr id="124" name="Freihand 123">
                  <a:extLst>
                    <a:ext uri="{FF2B5EF4-FFF2-40B4-BE49-F238E27FC236}">
                      <a16:creationId xmlns:a16="http://schemas.microsoft.com/office/drawing/2014/main" id="{6C06F90B-CCEF-4DC5-9321-2BC1030163B5}"/>
                    </a:ext>
                  </a:extLst>
                </p:cNvPr>
                <p:cNvPicPr/>
                <p:nvPr/>
              </p:nvPicPr>
              <p:blipFill>
                <a:blip r:embed="rId237"/>
                <a:stretch>
                  <a:fillRect/>
                </a:stretch>
              </p:blipFill>
              <p:spPr>
                <a:xfrm>
                  <a:off x="5564299" y="2478992"/>
                  <a:ext cx="250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5" name="Freihand 124">
                  <a:extLst>
                    <a:ext uri="{FF2B5EF4-FFF2-40B4-BE49-F238E27FC236}">
                      <a16:creationId xmlns:a16="http://schemas.microsoft.com/office/drawing/2014/main" id="{60BC3612-6A9C-4760-B88D-6AD928A7DCB6}"/>
                    </a:ext>
                  </a:extLst>
                </p14:cNvPr>
                <p14:cNvContentPartPr/>
                <p14:nvPr/>
              </p14:nvContentPartPr>
              <p14:xfrm>
                <a:off x="5891179" y="2315912"/>
                <a:ext cx="217440" cy="168120"/>
              </p14:xfrm>
            </p:contentPart>
          </mc:Choice>
          <mc:Fallback>
            <p:pic>
              <p:nvPicPr>
                <p:cNvPr id="125" name="Freihand 124">
                  <a:extLst>
                    <a:ext uri="{FF2B5EF4-FFF2-40B4-BE49-F238E27FC236}">
                      <a16:creationId xmlns:a16="http://schemas.microsoft.com/office/drawing/2014/main" id="{60BC3612-6A9C-4760-B88D-6AD928A7DCB6}"/>
                    </a:ext>
                  </a:extLst>
                </p:cNvPr>
                <p:cNvPicPr/>
                <p:nvPr/>
              </p:nvPicPr>
              <p:blipFill>
                <a:blip r:embed="rId239"/>
                <a:stretch>
                  <a:fillRect/>
                </a:stretch>
              </p:blipFill>
              <p:spPr>
                <a:xfrm>
                  <a:off x="5886859" y="2311592"/>
                  <a:ext cx="226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6" name="Freihand 125">
                  <a:extLst>
                    <a:ext uri="{FF2B5EF4-FFF2-40B4-BE49-F238E27FC236}">
                      <a16:creationId xmlns:a16="http://schemas.microsoft.com/office/drawing/2014/main" id="{49CAD79D-E846-44B7-B444-F5DD46284DA2}"/>
                    </a:ext>
                  </a:extLst>
                </p14:cNvPr>
                <p14:cNvContentPartPr/>
                <p14:nvPr/>
              </p14:nvContentPartPr>
              <p14:xfrm>
                <a:off x="6209779" y="2140232"/>
                <a:ext cx="142200" cy="108000"/>
              </p14:xfrm>
            </p:contentPart>
          </mc:Choice>
          <mc:Fallback>
            <p:pic>
              <p:nvPicPr>
                <p:cNvPr id="126" name="Freihand 125">
                  <a:extLst>
                    <a:ext uri="{FF2B5EF4-FFF2-40B4-BE49-F238E27FC236}">
                      <a16:creationId xmlns:a16="http://schemas.microsoft.com/office/drawing/2014/main" id="{49CAD79D-E846-44B7-B444-F5DD46284DA2}"/>
                    </a:ext>
                  </a:extLst>
                </p:cNvPr>
                <p:cNvPicPr/>
                <p:nvPr/>
              </p:nvPicPr>
              <p:blipFill>
                <a:blip r:embed="rId241"/>
                <a:stretch>
                  <a:fillRect/>
                </a:stretch>
              </p:blipFill>
              <p:spPr>
                <a:xfrm>
                  <a:off x="6205459" y="2135912"/>
                  <a:ext cx="150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7" name="Freihand 126">
                  <a:extLst>
                    <a:ext uri="{FF2B5EF4-FFF2-40B4-BE49-F238E27FC236}">
                      <a16:creationId xmlns:a16="http://schemas.microsoft.com/office/drawing/2014/main" id="{2B8E6CF6-E279-4D48-B85E-DC379E4D4BDF}"/>
                    </a:ext>
                  </a:extLst>
                </p14:cNvPr>
                <p14:cNvContentPartPr/>
                <p14:nvPr/>
              </p14:nvContentPartPr>
              <p14:xfrm>
                <a:off x="7093939" y="2231312"/>
                <a:ext cx="59400" cy="129960"/>
              </p14:xfrm>
            </p:contentPart>
          </mc:Choice>
          <mc:Fallback>
            <p:pic>
              <p:nvPicPr>
                <p:cNvPr id="127" name="Freihand 126">
                  <a:extLst>
                    <a:ext uri="{FF2B5EF4-FFF2-40B4-BE49-F238E27FC236}">
                      <a16:creationId xmlns:a16="http://schemas.microsoft.com/office/drawing/2014/main" id="{2B8E6CF6-E279-4D48-B85E-DC379E4D4BDF}"/>
                    </a:ext>
                  </a:extLst>
                </p:cNvPr>
                <p:cNvPicPr/>
                <p:nvPr/>
              </p:nvPicPr>
              <p:blipFill>
                <a:blip r:embed="rId243"/>
                <a:stretch>
                  <a:fillRect/>
                </a:stretch>
              </p:blipFill>
              <p:spPr>
                <a:xfrm>
                  <a:off x="7089619" y="2226992"/>
                  <a:ext cx="68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28" name="Freihand 127">
                  <a:extLst>
                    <a:ext uri="{FF2B5EF4-FFF2-40B4-BE49-F238E27FC236}">
                      <a16:creationId xmlns:a16="http://schemas.microsoft.com/office/drawing/2014/main" id="{60CCE574-961C-4EA6-8161-10995AA7C1D3}"/>
                    </a:ext>
                  </a:extLst>
                </p14:cNvPr>
                <p14:cNvContentPartPr/>
                <p14:nvPr/>
              </p14:nvContentPartPr>
              <p14:xfrm>
                <a:off x="7179259" y="2296112"/>
                <a:ext cx="106920" cy="72360"/>
              </p14:xfrm>
            </p:contentPart>
          </mc:Choice>
          <mc:Fallback>
            <p:pic>
              <p:nvPicPr>
                <p:cNvPr id="128" name="Freihand 127">
                  <a:extLst>
                    <a:ext uri="{FF2B5EF4-FFF2-40B4-BE49-F238E27FC236}">
                      <a16:creationId xmlns:a16="http://schemas.microsoft.com/office/drawing/2014/main" id="{60CCE574-961C-4EA6-8161-10995AA7C1D3}"/>
                    </a:ext>
                  </a:extLst>
                </p:cNvPr>
                <p:cNvPicPr/>
                <p:nvPr/>
              </p:nvPicPr>
              <p:blipFill>
                <a:blip r:embed="rId245"/>
                <a:stretch>
                  <a:fillRect/>
                </a:stretch>
              </p:blipFill>
              <p:spPr>
                <a:xfrm>
                  <a:off x="7174939" y="2291792"/>
                  <a:ext cx="115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9" name="Freihand 128">
                  <a:extLst>
                    <a:ext uri="{FF2B5EF4-FFF2-40B4-BE49-F238E27FC236}">
                      <a16:creationId xmlns:a16="http://schemas.microsoft.com/office/drawing/2014/main" id="{F2659F78-4C35-4CCA-9F72-CB5B7459F8B8}"/>
                    </a:ext>
                  </a:extLst>
                </p14:cNvPr>
                <p14:cNvContentPartPr/>
                <p14:nvPr/>
              </p14:nvContentPartPr>
              <p14:xfrm>
                <a:off x="7350259" y="2215112"/>
                <a:ext cx="126000" cy="126000"/>
              </p14:xfrm>
            </p:contentPart>
          </mc:Choice>
          <mc:Fallback>
            <p:pic>
              <p:nvPicPr>
                <p:cNvPr id="129" name="Freihand 128">
                  <a:extLst>
                    <a:ext uri="{FF2B5EF4-FFF2-40B4-BE49-F238E27FC236}">
                      <a16:creationId xmlns:a16="http://schemas.microsoft.com/office/drawing/2014/main" id="{F2659F78-4C35-4CCA-9F72-CB5B7459F8B8}"/>
                    </a:ext>
                  </a:extLst>
                </p:cNvPr>
                <p:cNvPicPr/>
                <p:nvPr/>
              </p:nvPicPr>
              <p:blipFill>
                <a:blip r:embed="rId247"/>
                <a:stretch>
                  <a:fillRect/>
                </a:stretch>
              </p:blipFill>
              <p:spPr>
                <a:xfrm>
                  <a:off x="7345939" y="2210792"/>
                  <a:ext cx="134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0" name="Freihand 129">
                  <a:extLst>
                    <a:ext uri="{FF2B5EF4-FFF2-40B4-BE49-F238E27FC236}">
                      <a16:creationId xmlns:a16="http://schemas.microsoft.com/office/drawing/2014/main" id="{B3B0DA25-6FD9-4BDD-AB33-D5F491226830}"/>
                    </a:ext>
                  </a:extLst>
                </p14:cNvPr>
                <p14:cNvContentPartPr/>
                <p14:nvPr/>
              </p14:nvContentPartPr>
              <p14:xfrm>
                <a:off x="7562659" y="2175872"/>
                <a:ext cx="296640" cy="127800"/>
              </p14:xfrm>
            </p:contentPart>
          </mc:Choice>
          <mc:Fallback>
            <p:pic>
              <p:nvPicPr>
                <p:cNvPr id="130" name="Freihand 129">
                  <a:extLst>
                    <a:ext uri="{FF2B5EF4-FFF2-40B4-BE49-F238E27FC236}">
                      <a16:creationId xmlns:a16="http://schemas.microsoft.com/office/drawing/2014/main" id="{B3B0DA25-6FD9-4BDD-AB33-D5F491226830}"/>
                    </a:ext>
                  </a:extLst>
                </p:cNvPr>
                <p:cNvPicPr/>
                <p:nvPr/>
              </p:nvPicPr>
              <p:blipFill>
                <a:blip r:embed="rId249"/>
                <a:stretch>
                  <a:fillRect/>
                </a:stretch>
              </p:blipFill>
              <p:spPr>
                <a:xfrm>
                  <a:off x="7558339" y="2171552"/>
                  <a:ext cx="305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1" name="Freihand 130">
                  <a:extLst>
                    <a:ext uri="{FF2B5EF4-FFF2-40B4-BE49-F238E27FC236}">
                      <a16:creationId xmlns:a16="http://schemas.microsoft.com/office/drawing/2014/main" id="{4B877E82-366B-4977-954E-B87FDA55317B}"/>
                    </a:ext>
                  </a:extLst>
                </p14:cNvPr>
                <p14:cNvContentPartPr/>
                <p14:nvPr/>
              </p14:nvContentPartPr>
              <p14:xfrm>
                <a:off x="7794499" y="2228432"/>
                <a:ext cx="95400" cy="9000"/>
              </p14:xfrm>
            </p:contentPart>
          </mc:Choice>
          <mc:Fallback>
            <p:pic>
              <p:nvPicPr>
                <p:cNvPr id="131" name="Freihand 130">
                  <a:extLst>
                    <a:ext uri="{FF2B5EF4-FFF2-40B4-BE49-F238E27FC236}">
                      <a16:creationId xmlns:a16="http://schemas.microsoft.com/office/drawing/2014/main" id="{4B877E82-366B-4977-954E-B87FDA55317B}"/>
                    </a:ext>
                  </a:extLst>
                </p:cNvPr>
                <p:cNvPicPr/>
                <p:nvPr/>
              </p:nvPicPr>
              <p:blipFill>
                <a:blip r:embed="rId251"/>
                <a:stretch>
                  <a:fillRect/>
                </a:stretch>
              </p:blipFill>
              <p:spPr>
                <a:xfrm>
                  <a:off x="7790179" y="2224112"/>
                  <a:ext cx="104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2" name="Freihand 131">
                  <a:extLst>
                    <a:ext uri="{FF2B5EF4-FFF2-40B4-BE49-F238E27FC236}">
                      <a16:creationId xmlns:a16="http://schemas.microsoft.com/office/drawing/2014/main" id="{2D36F970-1D90-4EB4-9DC2-9F752A714722}"/>
                    </a:ext>
                  </a:extLst>
                </p14:cNvPr>
                <p14:cNvContentPartPr/>
                <p14:nvPr/>
              </p14:nvContentPartPr>
              <p14:xfrm>
                <a:off x="8095099" y="2114672"/>
                <a:ext cx="263880" cy="149760"/>
              </p14:xfrm>
            </p:contentPart>
          </mc:Choice>
          <mc:Fallback>
            <p:pic>
              <p:nvPicPr>
                <p:cNvPr id="132" name="Freihand 131">
                  <a:extLst>
                    <a:ext uri="{FF2B5EF4-FFF2-40B4-BE49-F238E27FC236}">
                      <a16:creationId xmlns:a16="http://schemas.microsoft.com/office/drawing/2014/main" id="{2D36F970-1D90-4EB4-9DC2-9F752A714722}"/>
                    </a:ext>
                  </a:extLst>
                </p:cNvPr>
                <p:cNvPicPr/>
                <p:nvPr/>
              </p:nvPicPr>
              <p:blipFill>
                <a:blip r:embed="rId253"/>
                <a:stretch>
                  <a:fillRect/>
                </a:stretch>
              </p:blipFill>
              <p:spPr>
                <a:xfrm>
                  <a:off x="8090779" y="2110352"/>
                  <a:ext cx="272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3" name="Freihand 132">
                  <a:extLst>
                    <a:ext uri="{FF2B5EF4-FFF2-40B4-BE49-F238E27FC236}">
                      <a16:creationId xmlns:a16="http://schemas.microsoft.com/office/drawing/2014/main" id="{FC84C75E-5B6C-483B-A77A-2A8F15DB76A1}"/>
                    </a:ext>
                  </a:extLst>
                </p14:cNvPr>
                <p14:cNvContentPartPr/>
                <p14:nvPr/>
              </p14:nvContentPartPr>
              <p14:xfrm>
                <a:off x="8311819" y="2103872"/>
                <a:ext cx="140400" cy="129600"/>
              </p14:xfrm>
            </p:contentPart>
          </mc:Choice>
          <mc:Fallback>
            <p:pic>
              <p:nvPicPr>
                <p:cNvPr id="133" name="Freihand 132">
                  <a:extLst>
                    <a:ext uri="{FF2B5EF4-FFF2-40B4-BE49-F238E27FC236}">
                      <a16:creationId xmlns:a16="http://schemas.microsoft.com/office/drawing/2014/main" id="{FC84C75E-5B6C-483B-A77A-2A8F15DB76A1}"/>
                    </a:ext>
                  </a:extLst>
                </p:cNvPr>
                <p:cNvPicPr/>
                <p:nvPr/>
              </p:nvPicPr>
              <p:blipFill>
                <a:blip r:embed="rId255"/>
                <a:stretch>
                  <a:fillRect/>
                </a:stretch>
              </p:blipFill>
              <p:spPr>
                <a:xfrm>
                  <a:off x="8307499" y="2099552"/>
                  <a:ext cx="149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4" name="Freihand 133">
                  <a:extLst>
                    <a:ext uri="{FF2B5EF4-FFF2-40B4-BE49-F238E27FC236}">
                      <a16:creationId xmlns:a16="http://schemas.microsoft.com/office/drawing/2014/main" id="{4791FEC5-D1B2-4D8B-913A-24A5179E424D}"/>
                    </a:ext>
                  </a:extLst>
                </p14:cNvPr>
                <p14:cNvContentPartPr/>
                <p14:nvPr/>
              </p14:nvContentPartPr>
              <p14:xfrm>
                <a:off x="8504059" y="2113232"/>
                <a:ext cx="106560" cy="100800"/>
              </p14:xfrm>
            </p:contentPart>
          </mc:Choice>
          <mc:Fallback>
            <p:pic>
              <p:nvPicPr>
                <p:cNvPr id="134" name="Freihand 133">
                  <a:extLst>
                    <a:ext uri="{FF2B5EF4-FFF2-40B4-BE49-F238E27FC236}">
                      <a16:creationId xmlns:a16="http://schemas.microsoft.com/office/drawing/2014/main" id="{4791FEC5-D1B2-4D8B-913A-24A5179E424D}"/>
                    </a:ext>
                  </a:extLst>
                </p:cNvPr>
                <p:cNvPicPr/>
                <p:nvPr/>
              </p:nvPicPr>
              <p:blipFill>
                <a:blip r:embed="rId257"/>
                <a:stretch>
                  <a:fillRect/>
                </a:stretch>
              </p:blipFill>
              <p:spPr>
                <a:xfrm>
                  <a:off x="8499739" y="2108912"/>
                  <a:ext cx="115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5" name="Freihand 134">
                  <a:extLst>
                    <a:ext uri="{FF2B5EF4-FFF2-40B4-BE49-F238E27FC236}">
                      <a16:creationId xmlns:a16="http://schemas.microsoft.com/office/drawing/2014/main" id="{8FB03D8D-2CCE-4D59-9386-10AB9D9F2E8A}"/>
                    </a:ext>
                  </a:extLst>
                </p14:cNvPr>
                <p14:cNvContentPartPr/>
                <p14:nvPr/>
              </p14:nvContentPartPr>
              <p14:xfrm>
                <a:off x="8739139" y="2023952"/>
                <a:ext cx="62640" cy="189360"/>
              </p14:xfrm>
            </p:contentPart>
          </mc:Choice>
          <mc:Fallback>
            <p:pic>
              <p:nvPicPr>
                <p:cNvPr id="135" name="Freihand 134">
                  <a:extLst>
                    <a:ext uri="{FF2B5EF4-FFF2-40B4-BE49-F238E27FC236}">
                      <a16:creationId xmlns:a16="http://schemas.microsoft.com/office/drawing/2014/main" id="{8FB03D8D-2CCE-4D59-9386-10AB9D9F2E8A}"/>
                    </a:ext>
                  </a:extLst>
                </p:cNvPr>
                <p:cNvPicPr/>
                <p:nvPr/>
              </p:nvPicPr>
              <p:blipFill>
                <a:blip r:embed="rId259"/>
                <a:stretch>
                  <a:fillRect/>
                </a:stretch>
              </p:blipFill>
              <p:spPr>
                <a:xfrm>
                  <a:off x="8734819" y="2019632"/>
                  <a:ext cx="712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6" name="Freihand 135">
                  <a:extLst>
                    <a:ext uri="{FF2B5EF4-FFF2-40B4-BE49-F238E27FC236}">
                      <a16:creationId xmlns:a16="http://schemas.microsoft.com/office/drawing/2014/main" id="{3F4B6354-923D-4AE3-991A-00A6ACD53DCA}"/>
                    </a:ext>
                  </a:extLst>
                </p14:cNvPr>
                <p14:cNvContentPartPr/>
                <p14:nvPr/>
              </p14:nvContentPartPr>
              <p14:xfrm>
                <a:off x="9092659" y="2114672"/>
                <a:ext cx="181440" cy="17280"/>
              </p14:xfrm>
            </p:contentPart>
          </mc:Choice>
          <mc:Fallback>
            <p:pic>
              <p:nvPicPr>
                <p:cNvPr id="136" name="Freihand 135">
                  <a:extLst>
                    <a:ext uri="{FF2B5EF4-FFF2-40B4-BE49-F238E27FC236}">
                      <a16:creationId xmlns:a16="http://schemas.microsoft.com/office/drawing/2014/main" id="{3F4B6354-923D-4AE3-991A-00A6ACD53DCA}"/>
                    </a:ext>
                  </a:extLst>
                </p:cNvPr>
                <p:cNvPicPr/>
                <p:nvPr/>
              </p:nvPicPr>
              <p:blipFill>
                <a:blip r:embed="rId261"/>
                <a:stretch>
                  <a:fillRect/>
                </a:stretch>
              </p:blipFill>
              <p:spPr>
                <a:xfrm>
                  <a:off x="9088339" y="2110352"/>
                  <a:ext cx="190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7" name="Freihand 136">
                  <a:extLst>
                    <a:ext uri="{FF2B5EF4-FFF2-40B4-BE49-F238E27FC236}">
                      <a16:creationId xmlns:a16="http://schemas.microsoft.com/office/drawing/2014/main" id="{19CAE213-1DEA-41D6-885E-484F97842DB6}"/>
                    </a:ext>
                  </a:extLst>
                </p14:cNvPr>
                <p14:cNvContentPartPr/>
                <p14:nvPr/>
              </p14:nvContentPartPr>
              <p14:xfrm>
                <a:off x="9100939" y="2162192"/>
                <a:ext cx="150120" cy="24480"/>
              </p14:xfrm>
            </p:contentPart>
          </mc:Choice>
          <mc:Fallback>
            <p:pic>
              <p:nvPicPr>
                <p:cNvPr id="137" name="Freihand 136">
                  <a:extLst>
                    <a:ext uri="{FF2B5EF4-FFF2-40B4-BE49-F238E27FC236}">
                      <a16:creationId xmlns:a16="http://schemas.microsoft.com/office/drawing/2014/main" id="{19CAE213-1DEA-41D6-885E-484F97842DB6}"/>
                    </a:ext>
                  </a:extLst>
                </p:cNvPr>
                <p:cNvPicPr/>
                <p:nvPr/>
              </p:nvPicPr>
              <p:blipFill>
                <a:blip r:embed="rId263"/>
                <a:stretch>
                  <a:fillRect/>
                </a:stretch>
              </p:blipFill>
              <p:spPr>
                <a:xfrm>
                  <a:off x="9096619" y="2157872"/>
                  <a:ext cx="158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8" name="Freihand 137">
                  <a:extLst>
                    <a:ext uri="{FF2B5EF4-FFF2-40B4-BE49-F238E27FC236}">
                      <a16:creationId xmlns:a16="http://schemas.microsoft.com/office/drawing/2014/main" id="{77C2F264-14CA-47D8-8EDC-225376277D7E}"/>
                    </a:ext>
                  </a:extLst>
                </p14:cNvPr>
                <p14:cNvContentPartPr/>
                <p14:nvPr/>
              </p14:nvContentPartPr>
              <p14:xfrm>
                <a:off x="9505219" y="2019272"/>
                <a:ext cx="199440" cy="149040"/>
              </p14:xfrm>
            </p:contentPart>
          </mc:Choice>
          <mc:Fallback>
            <p:pic>
              <p:nvPicPr>
                <p:cNvPr id="138" name="Freihand 137">
                  <a:extLst>
                    <a:ext uri="{FF2B5EF4-FFF2-40B4-BE49-F238E27FC236}">
                      <a16:creationId xmlns:a16="http://schemas.microsoft.com/office/drawing/2014/main" id="{77C2F264-14CA-47D8-8EDC-225376277D7E}"/>
                    </a:ext>
                  </a:extLst>
                </p:cNvPr>
                <p:cNvPicPr/>
                <p:nvPr/>
              </p:nvPicPr>
              <p:blipFill>
                <a:blip r:embed="rId265"/>
                <a:stretch>
                  <a:fillRect/>
                </a:stretch>
              </p:blipFill>
              <p:spPr>
                <a:xfrm>
                  <a:off x="9500899" y="2014952"/>
                  <a:ext cx="208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9" name="Freihand 138">
                  <a:extLst>
                    <a:ext uri="{FF2B5EF4-FFF2-40B4-BE49-F238E27FC236}">
                      <a16:creationId xmlns:a16="http://schemas.microsoft.com/office/drawing/2014/main" id="{FAC99E45-F823-4C53-A51D-83B9E6AD052B}"/>
                    </a:ext>
                  </a:extLst>
                </p14:cNvPr>
                <p14:cNvContentPartPr/>
                <p14:nvPr/>
              </p14:nvContentPartPr>
              <p14:xfrm>
                <a:off x="9761899" y="1990112"/>
                <a:ext cx="111960" cy="158400"/>
              </p14:xfrm>
            </p:contentPart>
          </mc:Choice>
          <mc:Fallback>
            <p:pic>
              <p:nvPicPr>
                <p:cNvPr id="139" name="Freihand 138">
                  <a:extLst>
                    <a:ext uri="{FF2B5EF4-FFF2-40B4-BE49-F238E27FC236}">
                      <a16:creationId xmlns:a16="http://schemas.microsoft.com/office/drawing/2014/main" id="{FAC99E45-F823-4C53-A51D-83B9E6AD052B}"/>
                    </a:ext>
                  </a:extLst>
                </p:cNvPr>
                <p:cNvPicPr/>
                <p:nvPr/>
              </p:nvPicPr>
              <p:blipFill>
                <a:blip r:embed="rId267"/>
                <a:stretch>
                  <a:fillRect/>
                </a:stretch>
              </p:blipFill>
              <p:spPr>
                <a:xfrm>
                  <a:off x="9757579" y="1985792"/>
                  <a:ext cx="120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0" name="Freihand 139">
                  <a:extLst>
                    <a:ext uri="{FF2B5EF4-FFF2-40B4-BE49-F238E27FC236}">
                      <a16:creationId xmlns:a16="http://schemas.microsoft.com/office/drawing/2014/main" id="{CE3FB780-3608-49E9-AF9D-317CB8E36F7F}"/>
                    </a:ext>
                  </a:extLst>
                </p14:cNvPr>
                <p14:cNvContentPartPr/>
                <p14:nvPr/>
              </p14:nvContentPartPr>
              <p14:xfrm>
                <a:off x="9810859" y="1976432"/>
                <a:ext cx="95400" cy="16920"/>
              </p14:xfrm>
            </p:contentPart>
          </mc:Choice>
          <mc:Fallback>
            <p:pic>
              <p:nvPicPr>
                <p:cNvPr id="140" name="Freihand 139">
                  <a:extLst>
                    <a:ext uri="{FF2B5EF4-FFF2-40B4-BE49-F238E27FC236}">
                      <a16:creationId xmlns:a16="http://schemas.microsoft.com/office/drawing/2014/main" id="{CE3FB780-3608-49E9-AF9D-317CB8E36F7F}"/>
                    </a:ext>
                  </a:extLst>
                </p:cNvPr>
                <p:cNvPicPr/>
                <p:nvPr/>
              </p:nvPicPr>
              <p:blipFill>
                <a:blip r:embed="rId269"/>
                <a:stretch>
                  <a:fillRect/>
                </a:stretch>
              </p:blipFill>
              <p:spPr>
                <a:xfrm>
                  <a:off x="9806539" y="1972112"/>
                  <a:ext cx="104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1" name="Freihand 140">
                  <a:extLst>
                    <a:ext uri="{FF2B5EF4-FFF2-40B4-BE49-F238E27FC236}">
                      <a16:creationId xmlns:a16="http://schemas.microsoft.com/office/drawing/2014/main" id="{31D75014-38C8-4427-A9DC-27426A5F44DA}"/>
                    </a:ext>
                  </a:extLst>
                </p14:cNvPr>
                <p14:cNvContentPartPr/>
                <p14:nvPr/>
              </p14:nvContentPartPr>
              <p14:xfrm>
                <a:off x="9935059" y="1971032"/>
                <a:ext cx="170280" cy="139320"/>
              </p14:xfrm>
            </p:contentPart>
          </mc:Choice>
          <mc:Fallback>
            <p:pic>
              <p:nvPicPr>
                <p:cNvPr id="141" name="Freihand 140">
                  <a:extLst>
                    <a:ext uri="{FF2B5EF4-FFF2-40B4-BE49-F238E27FC236}">
                      <a16:creationId xmlns:a16="http://schemas.microsoft.com/office/drawing/2014/main" id="{31D75014-38C8-4427-A9DC-27426A5F44DA}"/>
                    </a:ext>
                  </a:extLst>
                </p:cNvPr>
                <p:cNvPicPr/>
                <p:nvPr/>
              </p:nvPicPr>
              <p:blipFill>
                <a:blip r:embed="rId271"/>
                <a:stretch>
                  <a:fillRect/>
                </a:stretch>
              </p:blipFill>
              <p:spPr>
                <a:xfrm>
                  <a:off x="9930739" y="1966712"/>
                  <a:ext cx="178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2" name="Freihand 141">
                  <a:extLst>
                    <a:ext uri="{FF2B5EF4-FFF2-40B4-BE49-F238E27FC236}">
                      <a16:creationId xmlns:a16="http://schemas.microsoft.com/office/drawing/2014/main" id="{49607067-2FA4-4E1C-ADF1-0D2358AB4251}"/>
                    </a:ext>
                  </a:extLst>
                </p14:cNvPr>
                <p14:cNvContentPartPr/>
                <p14:nvPr/>
              </p14:nvContentPartPr>
              <p14:xfrm>
                <a:off x="9544099" y="2024672"/>
                <a:ext cx="185760" cy="171360"/>
              </p14:xfrm>
            </p:contentPart>
          </mc:Choice>
          <mc:Fallback>
            <p:pic>
              <p:nvPicPr>
                <p:cNvPr id="142" name="Freihand 141">
                  <a:extLst>
                    <a:ext uri="{FF2B5EF4-FFF2-40B4-BE49-F238E27FC236}">
                      <a16:creationId xmlns:a16="http://schemas.microsoft.com/office/drawing/2014/main" id="{49607067-2FA4-4E1C-ADF1-0D2358AB4251}"/>
                    </a:ext>
                  </a:extLst>
                </p:cNvPr>
                <p:cNvPicPr/>
                <p:nvPr/>
              </p:nvPicPr>
              <p:blipFill>
                <a:blip r:embed="rId273"/>
                <a:stretch>
                  <a:fillRect/>
                </a:stretch>
              </p:blipFill>
              <p:spPr>
                <a:xfrm>
                  <a:off x="9539779" y="2020352"/>
                  <a:ext cx="194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3" name="Freihand 142">
                  <a:extLst>
                    <a:ext uri="{FF2B5EF4-FFF2-40B4-BE49-F238E27FC236}">
                      <a16:creationId xmlns:a16="http://schemas.microsoft.com/office/drawing/2014/main" id="{A7FA43E9-0342-48A5-8A31-EE13D837AC1E}"/>
                    </a:ext>
                  </a:extLst>
                </p14:cNvPr>
                <p14:cNvContentPartPr/>
                <p14:nvPr/>
              </p14:nvContentPartPr>
              <p14:xfrm>
                <a:off x="10191379" y="1939352"/>
                <a:ext cx="144000" cy="152640"/>
              </p14:xfrm>
            </p:contentPart>
          </mc:Choice>
          <mc:Fallback>
            <p:pic>
              <p:nvPicPr>
                <p:cNvPr id="143" name="Freihand 142">
                  <a:extLst>
                    <a:ext uri="{FF2B5EF4-FFF2-40B4-BE49-F238E27FC236}">
                      <a16:creationId xmlns:a16="http://schemas.microsoft.com/office/drawing/2014/main" id="{A7FA43E9-0342-48A5-8A31-EE13D837AC1E}"/>
                    </a:ext>
                  </a:extLst>
                </p:cNvPr>
                <p:cNvPicPr/>
                <p:nvPr/>
              </p:nvPicPr>
              <p:blipFill>
                <a:blip r:embed="rId275"/>
                <a:stretch>
                  <a:fillRect/>
                </a:stretch>
              </p:blipFill>
              <p:spPr>
                <a:xfrm>
                  <a:off x="10187059" y="1935032"/>
                  <a:ext cx="152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4" name="Freihand 143">
                  <a:extLst>
                    <a:ext uri="{FF2B5EF4-FFF2-40B4-BE49-F238E27FC236}">
                      <a16:creationId xmlns:a16="http://schemas.microsoft.com/office/drawing/2014/main" id="{860B98E3-77E3-43DC-B672-8690DB022FEF}"/>
                    </a:ext>
                  </a:extLst>
                </p14:cNvPr>
                <p14:cNvContentPartPr/>
                <p14:nvPr/>
              </p14:nvContentPartPr>
              <p14:xfrm>
                <a:off x="10489459" y="1978952"/>
                <a:ext cx="58680" cy="39960"/>
              </p14:xfrm>
            </p:contentPart>
          </mc:Choice>
          <mc:Fallback>
            <p:pic>
              <p:nvPicPr>
                <p:cNvPr id="144" name="Freihand 143">
                  <a:extLst>
                    <a:ext uri="{FF2B5EF4-FFF2-40B4-BE49-F238E27FC236}">
                      <a16:creationId xmlns:a16="http://schemas.microsoft.com/office/drawing/2014/main" id="{860B98E3-77E3-43DC-B672-8690DB022FEF}"/>
                    </a:ext>
                  </a:extLst>
                </p:cNvPr>
                <p:cNvPicPr/>
                <p:nvPr/>
              </p:nvPicPr>
              <p:blipFill>
                <a:blip r:embed="rId277"/>
                <a:stretch>
                  <a:fillRect/>
                </a:stretch>
              </p:blipFill>
              <p:spPr>
                <a:xfrm>
                  <a:off x="10485139" y="1974632"/>
                  <a:ext cx="67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5" name="Freihand 144">
                  <a:extLst>
                    <a:ext uri="{FF2B5EF4-FFF2-40B4-BE49-F238E27FC236}">
                      <a16:creationId xmlns:a16="http://schemas.microsoft.com/office/drawing/2014/main" id="{C6E11623-9618-4E54-834B-6D8CD4781F22}"/>
                    </a:ext>
                  </a:extLst>
                </p14:cNvPr>
                <p14:cNvContentPartPr/>
                <p14:nvPr/>
              </p14:nvContentPartPr>
              <p14:xfrm>
                <a:off x="10704739" y="1914152"/>
                <a:ext cx="38160" cy="144720"/>
              </p14:xfrm>
            </p:contentPart>
          </mc:Choice>
          <mc:Fallback>
            <p:pic>
              <p:nvPicPr>
                <p:cNvPr id="145" name="Freihand 144">
                  <a:extLst>
                    <a:ext uri="{FF2B5EF4-FFF2-40B4-BE49-F238E27FC236}">
                      <a16:creationId xmlns:a16="http://schemas.microsoft.com/office/drawing/2014/main" id="{C6E11623-9618-4E54-834B-6D8CD4781F22}"/>
                    </a:ext>
                  </a:extLst>
                </p:cNvPr>
                <p:cNvPicPr/>
                <p:nvPr/>
              </p:nvPicPr>
              <p:blipFill>
                <a:blip r:embed="rId279"/>
                <a:stretch>
                  <a:fillRect/>
                </a:stretch>
              </p:blipFill>
              <p:spPr>
                <a:xfrm>
                  <a:off x="10700419" y="1909832"/>
                  <a:ext cx="46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6" name="Freihand 145">
                  <a:extLst>
                    <a:ext uri="{FF2B5EF4-FFF2-40B4-BE49-F238E27FC236}">
                      <a16:creationId xmlns:a16="http://schemas.microsoft.com/office/drawing/2014/main" id="{46158D59-3808-4095-93E2-747BA424D19E}"/>
                    </a:ext>
                  </a:extLst>
                </p14:cNvPr>
                <p14:cNvContentPartPr/>
                <p14:nvPr/>
              </p14:nvContentPartPr>
              <p14:xfrm>
                <a:off x="10795459" y="1910192"/>
                <a:ext cx="127440" cy="146520"/>
              </p14:xfrm>
            </p:contentPart>
          </mc:Choice>
          <mc:Fallback>
            <p:pic>
              <p:nvPicPr>
                <p:cNvPr id="146" name="Freihand 145">
                  <a:extLst>
                    <a:ext uri="{FF2B5EF4-FFF2-40B4-BE49-F238E27FC236}">
                      <a16:creationId xmlns:a16="http://schemas.microsoft.com/office/drawing/2014/main" id="{46158D59-3808-4095-93E2-747BA424D19E}"/>
                    </a:ext>
                  </a:extLst>
                </p:cNvPr>
                <p:cNvPicPr/>
                <p:nvPr/>
              </p:nvPicPr>
              <p:blipFill>
                <a:blip r:embed="rId281"/>
                <a:stretch>
                  <a:fillRect/>
                </a:stretch>
              </p:blipFill>
              <p:spPr>
                <a:xfrm>
                  <a:off x="10791139" y="1905872"/>
                  <a:ext cx="136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7" name="Freihand 146">
                  <a:extLst>
                    <a:ext uri="{FF2B5EF4-FFF2-40B4-BE49-F238E27FC236}">
                      <a16:creationId xmlns:a16="http://schemas.microsoft.com/office/drawing/2014/main" id="{3D2F9850-EB5D-4EBD-BD21-A286565B288F}"/>
                    </a:ext>
                  </a:extLst>
                </p14:cNvPr>
                <p14:cNvContentPartPr/>
                <p14:nvPr/>
              </p14:nvContentPartPr>
              <p14:xfrm>
                <a:off x="10850539" y="1892912"/>
                <a:ext cx="112680" cy="14760"/>
              </p14:xfrm>
            </p:contentPart>
          </mc:Choice>
          <mc:Fallback>
            <p:pic>
              <p:nvPicPr>
                <p:cNvPr id="147" name="Freihand 146">
                  <a:extLst>
                    <a:ext uri="{FF2B5EF4-FFF2-40B4-BE49-F238E27FC236}">
                      <a16:creationId xmlns:a16="http://schemas.microsoft.com/office/drawing/2014/main" id="{3D2F9850-EB5D-4EBD-BD21-A286565B288F}"/>
                    </a:ext>
                  </a:extLst>
                </p:cNvPr>
                <p:cNvPicPr/>
                <p:nvPr/>
              </p:nvPicPr>
              <p:blipFill>
                <a:blip r:embed="rId283"/>
                <a:stretch>
                  <a:fillRect/>
                </a:stretch>
              </p:blipFill>
              <p:spPr>
                <a:xfrm>
                  <a:off x="10846219" y="1888592"/>
                  <a:ext cx="121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8" name="Freihand 147">
                  <a:extLst>
                    <a:ext uri="{FF2B5EF4-FFF2-40B4-BE49-F238E27FC236}">
                      <a16:creationId xmlns:a16="http://schemas.microsoft.com/office/drawing/2014/main" id="{CC40A0B0-3E1B-46D1-A82D-24291A1A2A13}"/>
                    </a:ext>
                  </a:extLst>
                </p14:cNvPr>
                <p14:cNvContentPartPr/>
                <p14:nvPr/>
              </p14:nvContentPartPr>
              <p14:xfrm>
                <a:off x="11028739" y="1907672"/>
                <a:ext cx="110880" cy="109800"/>
              </p14:xfrm>
            </p:contentPart>
          </mc:Choice>
          <mc:Fallback>
            <p:pic>
              <p:nvPicPr>
                <p:cNvPr id="148" name="Freihand 147">
                  <a:extLst>
                    <a:ext uri="{FF2B5EF4-FFF2-40B4-BE49-F238E27FC236}">
                      <a16:creationId xmlns:a16="http://schemas.microsoft.com/office/drawing/2014/main" id="{CC40A0B0-3E1B-46D1-A82D-24291A1A2A13}"/>
                    </a:ext>
                  </a:extLst>
                </p:cNvPr>
                <p:cNvPicPr/>
                <p:nvPr/>
              </p:nvPicPr>
              <p:blipFill>
                <a:blip r:embed="rId285"/>
                <a:stretch>
                  <a:fillRect/>
                </a:stretch>
              </p:blipFill>
              <p:spPr>
                <a:xfrm>
                  <a:off x="11024419" y="1903352"/>
                  <a:ext cx="119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9" name="Freihand 148">
                  <a:extLst>
                    <a:ext uri="{FF2B5EF4-FFF2-40B4-BE49-F238E27FC236}">
                      <a16:creationId xmlns:a16="http://schemas.microsoft.com/office/drawing/2014/main" id="{D9FC0FCD-18B2-4264-85E6-A67BA0FE801B}"/>
                    </a:ext>
                  </a:extLst>
                </p14:cNvPr>
                <p14:cNvContentPartPr/>
                <p14:nvPr/>
              </p14:nvContentPartPr>
              <p14:xfrm>
                <a:off x="11208739" y="1898312"/>
                <a:ext cx="286920" cy="97200"/>
              </p14:xfrm>
            </p:contentPart>
          </mc:Choice>
          <mc:Fallback>
            <p:pic>
              <p:nvPicPr>
                <p:cNvPr id="149" name="Freihand 148">
                  <a:extLst>
                    <a:ext uri="{FF2B5EF4-FFF2-40B4-BE49-F238E27FC236}">
                      <a16:creationId xmlns:a16="http://schemas.microsoft.com/office/drawing/2014/main" id="{D9FC0FCD-18B2-4264-85E6-A67BA0FE801B}"/>
                    </a:ext>
                  </a:extLst>
                </p:cNvPr>
                <p:cNvPicPr/>
                <p:nvPr/>
              </p:nvPicPr>
              <p:blipFill>
                <a:blip r:embed="rId287"/>
                <a:stretch>
                  <a:fillRect/>
                </a:stretch>
              </p:blipFill>
              <p:spPr>
                <a:xfrm>
                  <a:off x="11204419" y="1893992"/>
                  <a:ext cx="295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0" name="Freihand 149">
                  <a:extLst>
                    <a:ext uri="{FF2B5EF4-FFF2-40B4-BE49-F238E27FC236}">
                      <a16:creationId xmlns:a16="http://schemas.microsoft.com/office/drawing/2014/main" id="{AF553B69-CE5C-430B-8E4A-36D17DD38AEA}"/>
                    </a:ext>
                  </a:extLst>
                </p14:cNvPr>
                <p14:cNvContentPartPr/>
                <p14:nvPr/>
              </p14:nvContentPartPr>
              <p14:xfrm>
                <a:off x="11416099" y="1836392"/>
                <a:ext cx="38880" cy="7200"/>
              </p14:xfrm>
            </p:contentPart>
          </mc:Choice>
          <mc:Fallback>
            <p:pic>
              <p:nvPicPr>
                <p:cNvPr id="150" name="Freihand 149">
                  <a:extLst>
                    <a:ext uri="{FF2B5EF4-FFF2-40B4-BE49-F238E27FC236}">
                      <a16:creationId xmlns:a16="http://schemas.microsoft.com/office/drawing/2014/main" id="{AF553B69-CE5C-430B-8E4A-36D17DD38AEA}"/>
                    </a:ext>
                  </a:extLst>
                </p:cNvPr>
                <p:cNvPicPr/>
                <p:nvPr/>
              </p:nvPicPr>
              <p:blipFill>
                <a:blip r:embed="rId289"/>
                <a:stretch>
                  <a:fillRect/>
                </a:stretch>
              </p:blipFill>
              <p:spPr>
                <a:xfrm>
                  <a:off x="11411779" y="1832072"/>
                  <a:ext cx="47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1" name="Freihand 150">
                  <a:extLst>
                    <a:ext uri="{FF2B5EF4-FFF2-40B4-BE49-F238E27FC236}">
                      <a16:creationId xmlns:a16="http://schemas.microsoft.com/office/drawing/2014/main" id="{5D8FEDD5-B18D-40B4-B8C9-C77EE2CA0640}"/>
                    </a:ext>
                  </a:extLst>
                </p14:cNvPr>
                <p14:cNvContentPartPr/>
                <p14:nvPr/>
              </p14:nvContentPartPr>
              <p14:xfrm>
                <a:off x="10437619" y="1968152"/>
                <a:ext cx="140760" cy="40680"/>
              </p14:xfrm>
            </p:contentPart>
          </mc:Choice>
          <mc:Fallback>
            <p:pic>
              <p:nvPicPr>
                <p:cNvPr id="151" name="Freihand 150">
                  <a:extLst>
                    <a:ext uri="{FF2B5EF4-FFF2-40B4-BE49-F238E27FC236}">
                      <a16:creationId xmlns:a16="http://schemas.microsoft.com/office/drawing/2014/main" id="{5D8FEDD5-B18D-40B4-B8C9-C77EE2CA0640}"/>
                    </a:ext>
                  </a:extLst>
                </p:cNvPr>
                <p:cNvPicPr/>
                <p:nvPr/>
              </p:nvPicPr>
              <p:blipFill>
                <a:blip r:embed="rId291"/>
                <a:stretch>
                  <a:fillRect/>
                </a:stretch>
              </p:blipFill>
              <p:spPr>
                <a:xfrm>
                  <a:off x="10433299" y="1963832"/>
                  <a:ext cx="149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2" name="Freihand 151">
                  <a:extLst>
                    <a:ext uri="{FF2B5EF4-FFF2-40B4-BE49-F238E27FC236}">
                      <a16:creationId xmlns:a16="http://schemas.microsoft.com/office/drawing/2014/main" id="{3D63B8EA-E9FC-4AFC-A1EA-7BE2A97E9B75}"/>
                    </a:ext>
                  </a:extLst>
                </p14:cNvPr>
                <p14:cNvContentPartPr/>
                <p14:nvPr/>
              </p14:nvContentPartPr>
              <p14:xfrm>
                <a:off x="7734739" y="2579072"/>
                <a:ext cx="235440" cy="15840"/>
              </p14:xfrm>
            </p:contentPart>
          </mc:Choice>
          <mc:Fallback>
            <p:pic>
              <p:nvPicPr>
                <p:cNvPr id="152" name="Freihand 151">
                  <a:extLst>
                    <a:ext uri="{FF2B5EF4-FFF2-40B4-BE49-F238E27FC236}">
                      <a16:creationId xmlns:a16="http://schemas.microsoft.com/office/drawing/2014/main" id="{3D63B8EA-E9FC-4AFC-A1EA-7BE2A97E9B75}"/>
                    </a:ext>
                  </a:extLst>
                </p:cNvPr>
                <p:cNvPicPr/>
                <p:nvPr/>
              </p:nvPicPr>
              <p:blipFill>
                <a:blip r:embed="rId293"/>
                <a:stretch>
                  <a:fillRect/>
                </a:stretch>
              </p:blipFill>
              <p:spPr>
                <a:xfrm>
                  <a:off x="7730419" y="2574752"/>
                  <a:ext cx="244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3" name="Freihand 152">
                  <a:extLst>
                    <a:ext uri="{FF2B5EF4-FFF2-40B4-BE49-F238E27FC236}">
                      <a16:creationId xmlns:a16="http://schemas.microsoft.com/office/drawing/2014/main" id="{B259AEC6-20D0-4D65-BCEF-032FFCA083EE}"/>
                    </a:ext>
                  </a:extLst>
                </p14:cNvPr>
                <p14:cNvContentPartPr/>
                <p14:nvPr/>
              </p14:nvContentPartPr>
              <p14:xfrm>
                <a:off x="7782259" y="2589512"/>
                <a:ext cx="184680" cy="30960"/>
              </p14:xfrm>
            </p:contentPart>
          </mc:Choice>
          <mc:Fallback>
            <p:pic>
              <p:nvPicPr>
                <p:cNvPr id="153" name="Freihand 152">
                  <a:extLst>
                    <a:ext uri="{FF2B5EF4-FFF2-40B4-BE49-F238E27FC236}">
                      <a16:creationId xmlns:a16="http://schemas.microsoft.com/office/drawing/2014/main" id="{B259AEC6-20D0-4D65-BCEF-032FFCA083EE}"/>
                    </a:ext>
                  </a:extLst>
                </p:cNvPr>
                <p:cNvPicPr/>
                <p:nvPr/>
              </p:nvPicPr>
              <p:blipFill>
                <a:blip r:embed="rId295"/>
                <a:stretch>
                  <a:fillRect/>
                </a:stretch>
              </p:blipFill>
              <p:spPr>
                <a:xfrm>
                  <a:off x="7777939" y="2585192"/>
                  <a:ext cx="193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54" name="Freihand 153">
                  <a:extLst>
                    <a:ext uri="{FF2B5EF4-FFF2-40B4-BE49-F238E27FC236}">
                      <a16:creationId xmlns:a16="http://schemas.microsoft.com/office/drawing/2014/main" id="{BE9D598B-7EF5-4E15-97CA-32F7FA3E05D8}"/>
                    </a:ext>
                  </a:extLst>
                </p14:cNvPr>
                <p14:cNvContentPartPr/>
                <p14:nvPr/>
              </p14:nvContentPartPr>
              <p14:xfrm>
                <a:off x="8046499" y="2524352"/>
                <a:ext cx="84600" cy="111240"/>
              </p14:xfrm>
            </p:contentPart>
          </mc:Choice>
          <mc:Fallback>
            <p:pic>
              <p:nvPicPr>
                <p:cNvPr id="154" name="Freihand 153">
                  <a:extLst>
                    <a:ext uri="{FF2B5EF4-FFF2-40B4-BE49-F238E27FC236}">
                      <a16:creationId xmlns:a16="http://schemas.microsoft.com/office/drawing/2014/main" id="{BE9D598B-7EF5-4E15-97CA-32F7FA3E05D8}"/>
                    </a:ext>
                  </a:extLst>
                </p:cNvPr>
                <p:cNvPicPr/>
                <p:nvPr/>
              </p:nvPicPr>
              <p:blipFill>
                <a:blip r:embed="rId297"/>
                <a:stretch>
                  <a:fillRect/>
                </a:stretch>
              </p:blipFill>
              <p:spPr>
                <a:xfrm>
                  <a:off x="8042179" y="2520032"/>
                  <a:ext cx="93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5" name="Freihand 154">
                  <a:extLst>
                    <a:ext uri="{FF2B5EF4-FFF2-40B4-BE49-F238E27FC236}">
                      <a16:creationId xmlns:a16="http://schemas.microsoft.com/office/drawing/2014/main" id="{92609649-4FC6-4F99-BD20-1E854C9D5717}"/>
                    </a:ext>
                  </a:extLst>
                </p14:cNvPr>
                <p14:cNvContentPartPr/>
                <p14:nvPr/>
              </p14:nvContentPartPr>
              <p14:xfrm>
                <a:off x="8420539" y="2516432"/>
                <a:ext cx="208440" cy="114480"/>
              </p14:xfrm>
            </p:contentPart>
          </mc:Choice>
          <mc:Fallback>
            <p:pic>
              <p:nvPicPr>
                <p:cNvPr id="155" name="Freihand 154">
                  <a:extLst>
                    <a:ext uri="{FF2B5EF4-FFF2-40B4-BE49-F238E27FC236}">
                      <a16:creationId xmlns:a16="http://schemas.microsoft.com/office/drawing/2014/main" id="{92609649-4FC6-4F99-BD20-1E854C9D5717}"/>
                    </a:ext>
                  </a:extLst>
                </p:cNvPr>
                <p:cNvPicPr/>
                <p:nvPr/>
              </p:nvPicPr>
              <p:blipFill>
                <a:blip r:embed="rId299"/>
                <a:stretch>
                  <a:fillRect/>
                </a:stretch>
              </p:blipFill>
              <p:spPr>
                <a:xfrm>
                  <a:off x="8416219" y="2512112"/>
                  <a:ext cx="217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56" name="Freihand 155">
                  <a:extLst>
                    <a:ext uri="{FF2B5EF4-FFF2-40B4-BE49-F238E27FC236}">
                      <a16:creationId xmlns:a16="http://schemas.microsoft.com/office/drawing/2014/main" id="{F73C29BC-A7E3-464C-BEF7-AB30FB85928A}"/>
                    </a:ext>
                  </a:extLst>
                </p14:cNvPr>
                <p14:cNvContentPartPr/>
                <p14:nvPr/>
              </p14:nvContentPartPr>
              <p14:xfrm>
                <a:off x="8634019" y="2492312"/>
                <a:ext cx="165240" cy="101160"/>
              </p14:xfrm>
            </p:contentPart>
          </mc:Choice>
          <mc:Fallback>
            <p:pic>
              <p:nvPicPr>
                <p:cNvPr id="156" name="Freihand 155">
                  <a:extLst>
                    <a:ext uri="{FF2B5EF4-FFF2-40B4-BE49-F238E27FC236}">
                      <a16:creationId xmlns:a16="http://schemas.microsoft.com/office/drawing/2014/main" id="{F73C29BC-A7E3-464C-BEF7-AB30FB85928A}"/>
                    </a:ext>
                  </a:extLst>
                </p:cNvPr>
                <p:cNvPicPr/>
                <p:nvPr/>
              </p:nvPicPr>
              <p:blipFill>
                <a:blip r:embed="rId301"/>
                <a:stretch>
                  <a:fillRect/>
                </a:stretch>
              </p:blipFill>
              <p:spPr>
                <a:xfrm>
                  <a:off x="8629699" y="2487992"/>
                  <a:ext cx="173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57" name="Freihand 156">
                  <a:extLst>
                    <a:ext uri="{FF2B5EF4-FFF2-40B4-BE49-F238E27FC236}">
                      <a16:creationId xmlns:a16="http://schemas.microsoft.com/office/drawing/2014/main" id="{BABD72BA-4584-4DF7-A35A-7DE626BD30EC}"/>
                    </a:ext>
                  </a:extLst>
                </p14:cNvPr>
                <p14:cNvContentPartPr/>
                <p14:nvPr/>
              </p14:nvContentPartPr>
              <p14:xfrm>
                <a:off x="8824819" y="2473232"/>
                <a:ext cx="176760" cy="104400"/>
              </p14:xfrm>
            </p:contentPart>
          </mc:Choice>
          <mc:Fallback>
            <p:pic>
              <p:nvPicPr>
                <p:cNvPr id="157" name="Freihand 156">
                  <a:extLst>
                    <a:ext uri="{FF2B5EF4-FFF2-40B4-BE49-F238E27FC236}">
                      <a16:creationId xmlns:a16="http://schemas.microsoft.com/office/drawing/2014/main" id="{BABD72BA-4584-4DF7-A35A-7DE626BD30EC}"/>
                    </a:ext>
                  </a:extLst>
                </p:cNvPr>
                <p:cNvPicPr/>
                <p:nvPr/>
              </p:nvPicPr>
              <p:blipFill>
                <a:blip r:embed="rId303"/>
                <a:stretch>
                  <a:fillRect/>
                </a:stretch>
              </p:blipFill>
              <p:spPr>
                <a:xfrm>
                  <a:off x="8820499" y="2468912"/>
                  <a:ext cx="185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58" name="Freihand 157">
                  <a:extLst>
                    <a:ext uri="{FF2B5EF4-FFF2-40B4-BE49-F238E27FC236}">
                      <a16:creationId xmlns:a16="http://schemas.microsoft.com/office/drawing/2014/main" id="{4145DB6B-5EC6-4CAF-B92A-B7C76391DA45}"/>
                    </a:ext>
                  </a:extLst>
                </p14:cNvPr>
                <p14:cNvContentPartPr/>
                <p14:nvPr/>
              </p14:nvContentPartPr>
              <p14:xfrm>
                <a:off x="9068179" y="2454512"/>
                <a:ext cx="103680" cy="82080"/>
              </p14:xfrm>
            </p:contentPart>
          </mc:Choice>
          <mc:Fallback>
            <p:pic>
              <p:nvPicPr>
                <p:cNvPr id="158" name="Freihand 157">
                  <a:extLst>
                    <a:ext uri="{FF2B5EF4-FFF2-40B4-BE49-F238E27FC236}">
                      <a16:creationId xmlns:a16="http://schemas.microsoft.com/office/drawing/2014/main" id="{4145DB6B-5EC6-4CAF-B92A-B7C76391DA45}"/>
                    </a:ext>
                  </a:extLst>
                </p:cNvPr>
                <p:cNvPicPr/>
                <p:nvPr/>
              </p:nvPicPr>
              <p:blipFill>
                <a:blip r:embed="rId305"/>
                <a:stretch>
                  <a:fillRect/>
                </a:stretch>
              </p:blipFill>
              <p:spPr>
                <a:xfrm>
                  <a:off x="9063859" y="2450192"/>
                  <a:ext cx="112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59" name="Freihand 158">
                  <a:extLst>
                    <a:ext uri="{FF2B5EF4-FFF2-40B4-BE49-F238E27FC236}">
                      <a16:creationId xmlns:a16="http://schemas.microsoft.com/office/drawing/2014/main" id="{D17D69B4-9AE2-48CA-A4DF-1D602CD92744}"/>
                    </a:ext>
                  </a:extLst>
                </p14:cNvPr>
                <p14:cNvContentPartPr/>
                <p14:nvPr/>
              </p14:nvContentPartPr>
              <p14:xfrm>
                <a:off x="9371659" y="2426072"/>
                <a:ext cx="49680" cy="76320"/>
              </p14:xfrm>
            </p:contentPart>
          </mc:Choice>
          <mc:Fallback>
            <p:pic>
              <p:nvPicPr>
                <p:cNvPr id="159" name="Freihand 158">
                  <a:extLst>
                    <a:ext uri="{FF2B5EF4-FFF2-40B4-BE49-F238E27FC236}">
                      <a16:creationId xmlns:a16="http://schemas.microsoft.com/office/drawing/2014/main" id="{D17D69B4-9AE2-48CA-A4DF-1D602CD92744}"/>
                    </a:ext>
                  </a:extLst>
                </p:cNvPr>
                <p:cNvPicPr/>
                <p:nvPr/>
              </p:nvPicPr>
              <p:blipFill>
                <a:blip r:embed="rId307"/>
                <a:stretch>
                  <a:fillRect/>
                </a:stretch>
              </p:blipFill>
              <p:spPr>
                <a:xfrm>
                  <a:off x="9367339" y="2421752"/>
                  <a:ext cx="58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0" name="Freihand 159">
                  <a:extLst>
                    <a:ext uri="{FF2B5EF4-FFF2-40B4-BE49-F238E27FC236}">
                      <a16:creationId xmlns:a16="http://schemas.microsoft.com/office/drawing/2014/main" id="{533DDF8F-A16E-44B9-8212-D84B6F21A2A7}"/>
                    </a:ext>
                  </a:extLst>
                </p14:cNvPr>
                <p14:cNvContentPartPr/>
                <p14:nvPr/>
              </p14:nvContentPartPr>
              <p14:xfrm>
                <a:off x="9399379" y="2331392"/>
                <a:ext cx="341640" cy="77040"/>
              </p14:xfrm>
            </p:contentPart>
          </mc:Choice>
          <mc:Fallback>
            <p:pic>
              <p:nvPicPr>
                <p:cNvPr id="160" name="Freihand 159">
                  <a:extLst>
                    <a:ext uri="{FF2B5EF4-FFF2-40B4-BE49-F238E27FC236}">
                      <a16:creationId xmlns:a16="http://schemas.microsoft.com/office/drawing/2014/main" id="{533DDF8F-A16E-44B9-8212-D84B6F21A2A7}"/>
                    </a:ext>
                  </a:extLst>
                </p:cNvPr>
                <p:cNvPicPr/>
                <p:nvPr/>
              </p:nvPicPr>
              <p:blipFill>
                <a:blip r:embed="rId309"/>
                <a:stretch>
                  <a:fillRect/>
                </a:stretch>
              </p:blipFill>
              <p:spPr>
                <a:xfrm>
                  <a:off x="9395059" y="2327072"/>
                  <a:ext cx="350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1" name="Freihand 160">
                  <a:extLst>
                    <a:ext uri="{FF2B5EF4-FFF2-40B4-BE49-F238E27FC236}">
                      <a16:creationId xmlns:a16="http://schemas.microsoft.com/office/drawing/2014/main" id="{B4A834EA-D4BB-415D-9492-0B2E9EAF1C6F}"/>
                    </a:ext>
                  </a:extLst>
                </p14:cNvPr>
                <p14:cNvContentPartPr/>
                <p14:nvPr/>
              </p14:nvContentPartPr>
              <p14:xfrm>
                <a:off x="9590179" y="2476472"/>
                <a:ext cx="171360" cy="11880"/>
              </p14:xfrm>
            </p:contentPart>
          </mc:Choice>
          <mc:Fallback>
            <p:pic>
              <p:nvPicPr>
                <p:cNvPr id="161" name="Freihand 160">
                  <a:extLst>
                    <a:ext uri="{FF2B5EF4-FFF2-40B4-BE49-F238E27FC236}">
                      <a16:creationId xmlns:a16="http://schemas.microsoft.com/office/drawing/2014/main" id="{B4A834EA-D4BB-415D-9492-0B2E9EAF1C6F}"/>
                    </a:ext>
                  </a:extLst>
                </p:cNvPr>
                <p:cNvPicPr/>
                <p:nvPr/>
              </p:nvPicPr>
              <p:blipFill>
                <a:blip r:embed="rId311"/>
                <a:stretch>
                  <a:fillRect/>
                </a:stretch>
              </p:blipFill>
              <p:spPr>
                <a:xfrm>
                  <a:off x="9585859" y="2472152"/>
                  <a:ext cx="180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2" name="Freihand 161">
                  <a:extLst>
                    <a:ext uri="{FF2B5EF4-FFF2-40B4-BE49-F238E27FC236}">
                      <a16:creationId xmlns:a16="http://schemas.microsoft.com/office/drawing/2014/main" id="{472A602D-6F59-4569-AD61-96F43EB16CFD}"/>
                    </a:ext>
                  </a:extLst>
                </p14:cNvPr>
                <p14:cNvContentPartPr/>
                <p14:nvPr/>
              </p14:nvContentPartPr>
              <p14:xfrm>
                <a:off x="10045219" y="2348672"/>
                <a:ext cx="176400" cy="139680"/>
              </p14:xfrm>
            </p:contentPart>
          </mc:Choice>
          <mc:Fallback>
            <p:pic>
              <p:nvPicPr>
                <p:cNvPr id="162" name="Freihand 161">
                  <a:extLst>
                    <a:ext uri="{FF2B5EF4-FFF2-40B4-BE49-F238E27FC236}">
                      <a16:creationId xmlns:a16="http://schemas.microsoft.com/office/drawing/2014/main" id="{472A602D-6F59-4569-AD61-96F43EB16CFD}"/>
                    </a:ext>
                  </a:extLst>
                </p:cNvPr>
                <p:cNvPicPr/>
                <p:nvPr/>
              </p:nvPicPr>
              <p:blipFill>
                <a:blip r:embed="rId313"/>
                <a:stretch>
                  <a:fillRect/>
                </a:stretch>
              </p:blipFill>
              <p:spPr>
                <a:xfrm>
                  <a:off x="10040899" y="2344352"/>
                  <a:ext cx="185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3" name="Freihand 162">
                  <a:extLst>
                    <a:ext uri="{FF2B5EF4-FFF2-40B4-BE49-F238E27FC236}">
                      <a16:creationId xmlns:a16="http://schemas.microsoft.com/office/drawing/2014/main" id="{1E00EF05-DACB-4BDC-BDCF-0FBAD8DBE136}"/>
                    </a:ext>
                  </a:extLst>
                </p14:cNvPr>
                <p14:cNvContentPartPr/>
                <p14:nvPr/>
              </p14:nvContentPartPr>
              <p14:xfrm>
                <a:off x="10306219" y="2300432"/>
                <a:ext cx="115920" cy="154080"/>
              </p14:xfrm>
            </p:contentPart>
          </mc:Choice>
          <mc:Fallback>
            <p:pic>
              <p:nvPicPr>
                <p:cNvPr id="163" name="Freihand 162">
                  <a:extLst>
                    <a:ext uri="{FF2B5EF4-FFF2-40B4-BE49-F238E27FC236}">
                      <a16:creationId xmlns:a16="http://schemas.microsoft.com/office/drawing/2014/main" id="{1E00EF05-DACB-4BDC-BDCF-0FBAD8DBE136}"/>
                    </a:ext>
                  </a:extLst>
                </p:cNvPr>
                <p:cNvPicPr/>
                <p:nvPr/>
              </p:nvPicPr>
              <p:blipFill>
                <a:blip r:embed="rId315"/>
                <a:stretch>
                  <a:fillRect/>
                </a:stretch>
              </p:blipFill>
              <p:spPr>
                <a:xfrm>
                  <a:off x="10301899" y="2296112"/>
                  <a:ext cx="124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4" name="Freihand 163">
                  <a:extLst>
                    <a:ext uri="{FF2B5EF4-FFF2-40B4-BE49-F238E27FC236}">
                      <a16:creationId xmlns:a16="http://schemas.microsoft.com/office/drawing/2014/main" id="{FBAC5C99-1D82-498E-98F4-83AA9F1E4774}"/>
                    </a:ext>
                  </a:extLst>
                </p14:cNvPr>
                <p14:cNvContentPartPr/>
                <p14:nvPr/>
              </p14:nvContentPartPr>
              <p14:xfrm>
                <a:off x="10499899" y="2309432"/>
                <a:ext cx="187920" cy="124920"/>
              </p14:xfrm>
            </p:contentPart>
          </mc:Choice>
          <mc:Fallback>
            <p:pic>
              <p:nvPicPr>
                <p:cNvPr id="164" name="Freihand 163">
                  <a:extLst>
                    <a:ext uri="{FF2B5EF4-FFF2-40B4-BE49-F238E27FC236}">
                      <a16:creationId xmlns:a16="http://schemas.microsoft.com/office/drawing/2014/main" id="{FBAC5C99-1D82-498E-98F4-83AA9F1E4774}"/>
                    </a:ext>
                  </a:extLst>
                </p:cNvPr>
                <p:cNvPicPr/>
                <p:nvPr/>
              </p:nvPicPr>
              <p:blipFill>
                <a:blip r:embed="rId317"/>
                <a:stretch>
                  <a:fillRect/>
                </a:stretch>
              </p:blipFill>
              <p:spPr>
                <a:xfrm>
                  <a:off x="10495579" y="2305112"/>
                  <a:ext cx="196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5" name="Freihand 164">
                  <a:extLst>
                    <a:ext uri="{FF2B5EF4-FFF2-40B4-BE49-F238E27FC236}">
                      <a16:creationId xmlns:a16="http://schemas.microsoft.com/office/drawing/2014/main" id="{BBD1F901-F2CC-46FB-99C2-23F407B18ED7}"/>
                    </a:ext>
                  </a:extLst>
                </p14:cNvPr>
                <p14:cNvContentPartPr/>
                <p14:nvPr/>
              </p14:nvContentPartPr>
              <p14:xfrm>
                <a:off x="9623659" y="2820272"/>
                <a:ext cx="241920" cy="15840"/>
              </p14:xfrm>
            </p:contentPart>
          </mc:Choice>
          <mc:Fallback>
            <p:pic>
              <p:nvPicPr>
                <p:cNvPr id="165" name="Freihand 164">
                  <a:extLst>
                    <a:ext uri="{FF2B5EF4-FFF2-40B4-BE49-F238E27FC236}">
                      <a16:creationId xmlns:a16="http://schemas.microsoft.com/office/drawing/2014/main" id="{BBD1F901-F2CC-46FB-99C2-23F407B18ED7}"/>
                    </a:ext>
                  </a:extLst>
                </p:cNvPr>
                <p:cNvPicPr/>
                <p:nvPr/>
              </p:nvPicPr>
              <p:blipFill>
                <a:blip r:embed="rId319"/>
                <a:stretch>
                  <a:fillRect/>
                </a:stretch>
              </p:blipFill>
              <p:spPr>
                <a:xfrm>
                  <a:off x="9619339" y="2815952"/>
                  <a:ext cx="250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6" name="Freihand 165">
                  <a:extLst>
                    <a:ext uri="{FF2B5EF4-FFF2-40B4-BE49-F238E27FC236}">
                      <a16:creationId xmlns:a16="http://schemas.microsoft.com/office/drawing/2014/main" id="{2EF9697E-266F-4A74-8DB9-8E23E5BB2F39}"/>
                    </a:ext>
                  </a:extLst>
                </p14:cNvPr>
                <p14:cNvContentPartPr/>
                <p14:nvPr/>
              </p14:nvContentPartPr>
              <p14:xfrm>
                <a:off x="9670099" y="2855912"/>
                <a:ext cx="251640" cy="33480"/>
              </p14:xfrm>
            </p:contentPart>
          </mc:Choice>
          <mc:Fallback>
            <p:pic>
              <p:nvPicPr>
                <p:cNvPr id="166" name="Freihand 165">
                  <a:extLst>
                    <a:ext uri="{FF2B5EF4-FFF2-40B4-BE49-F238E27FC236}">
                      <a16:creationId xmlns:a16="http://schemas.microsoft.com/office/drawing/2014/main" id="{2EF9697E-266F-4A74-8DB9-8E23E5BB2F39}"/>
                    </a:ext>
                  </a:extLst>
                </p:cNvPr>
                <p:cNvPicPr/>
                <p:nvPr/>
              </p:nvPicPr>
              <p:blipFill>
                <a:blip r:embed="rId321"/>
                <a:stretch>
                  <a:fillRect/>
                </a:stretch>
              </p:blipFill>
              <p:spPr>
                <a:xfrm>
                  <a:off x="9665779" y="2851592"/>
                  <a:ext cx="260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7" name="Freihand 166">
                  <a:extLst>
                    <a:ext uri="{FF2B5EF4-FFF2-40B4-BE49-F238E27FC236}">
                      <a16:creationId xmlns:a16="http://schemas.microsoft.com/office/drawing/2014/main" id="{E1A33D1C-152B-499C-8BE2-6AEC7E106456}"/>
                    </a:ext>
                  </a:extLst>
                </p14:cNvPr>
                <p14:cNvContentPartPr/>
                <p14:nvPr/>
              </p14:nvContentPartPr>
              <p14:xfrm>
                <a:off x="9945499" y="2755832"/>
                <a:ext cx="146520" cy="187560"/>
              </p14:xfrm>
            </p:contentPart>
          </mc:Choice>
          <mc:Fallback>
            <p:pic>
              <p:nvPicPr>
                <p:cNvPr id="167" name="Freihand 166">
                  <a:extLst>
                    <a:ext uri="{FF2B5EF4-FFF2-40B4-BE49-F238E27FC236}">
                      <a16:creationId xmlns:a16="http://schemas.microsoft.com/office/drawing/2014/main" id="{E1A33D1C-152B-499C-8BE2-6AEC7E106456}"/>
                    </a:ext>
                  </a:extLst>
                </p:cNvPr>
                <p:cNvPicPr/>
                <p:nvPr/>
              </p:nvPicPr>
              <p:blipFill>
                <a:blip r:embed="rId323"/>
                <a:stretch>
                  <a:fillRect/>
                </a:stretch>
              </p:blipFill>
              <p:spPr>
                <a:xfrm>
                  <a:off x="9941179" y="2751512"/>
                  <a:ext cx="155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8" name="Freihand 167">
                  <a:extLst>
                    <a:ext uri="{FF2B5EF4-FFF2-40B4-BE49-F238E27FC236}">
                      <a16:creationId xmlns:a16="http://schemas.microsoft.com/office/drawing/2014/main" id="{CD1ACAEA-FE19-415B-BCAC-72069D6624DF}"/>
                    </a:ext>
                  </a:extLst>
                </p14:cNvPr>
                <p14:cNvContentPartPr/>
                <p14:nvPr/>
              </p14:nvContentPartPr>
              <p14:xfrm>
                <a:off x="5631619" y="3295832"/>
                <a:ext cx="92880" cy="88920"/>
              </p14:xfrm>
            </p:contentPart>
          </mc:Choice>
          <mc:Fallback>
            <p:pic>
              <p:nvPicPr>
                <p:cNvPr id="168" name="Freihand 167">
                  <a:extLst>
                    <a:ext uri="{FF2B5EF4-FFF2-40B4-BE49-F238E27FC236}">
                      <a16:creationId xmlns:a16="http://schemas.microsoft.com/office/drawing/2014/main" id="{CD1ACAEA-FE19-415B-BCAC-72069D6624DF}"/>
                    </a:ext>
                  </a:extLst>
                </p:cNvPr>
                <p:cNvPicPr/>
                <p:nvPr/>
              </p:nvPicPr>
              <p:blipFill>
                <a:blip r:embed="rId325"/>
                <a:stretch>
                  <a:fillRect/>
                </a:stretch>
              </p:blipFill>
              <p:spPr>
                <a:xfrm>
                  <a:off x="5627299" y="3291512"/>
                  <a:ext cx="101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9" name="Freihand 168">
                  <a:extLst>
                    <a:ext uri="{FF2B5EF4-FFF2-40B4-BE49-F238E27FC236}">
                      <a16:creationId xmlns:a16="http://schemas.microsoft.com/office/drawing/2014/main" id="{A7B10E04-C160-4CD0-9ADF-3434C487072D}"/>
                    </a:ext>
                  </a:extLst>
                </p14:cNvPr>
                <p14:cNvContentPartPr/>
                <p14:nvPr/>
              </p14:nvContentPartPr>
              <p14:xfrm>
                <a:off x="5662939" y="3322472"/>
                <a:ext cx="112320" cy="238320"/>
              </p14:xfrm>
            </p:contentPart>
          </mc:Choice>
          <mc:Fallback>
            <p:pic>
              <p:nvPicPr>
                <p:cNvPr id="169" name="Freihand 168">
                  <a:extLst>
                    <a:ext uri="{FF2B5EF4-FFF2-40B4-BE49-F238E27FC236}">
                      <a16:creationId xmlns:a16="http://schemas.microsoft.com/office/drawing/2014/main" id="{A7B10E04-C160-4CD0-9ADF-3434C487072D}"/>
                    </a:ext>
                  </a:extLst>
                </p:cNvPr>
                <p:cNvPicPr/>
                <p:nvPr/>
              </p:nvPicPr>
              <p:blipFill>
                <a:blip r:embed="rId327"/>
                <a:stretch>
                  <a:fillRect/>
                </a:stretch>
              </p:blipFill>
              <p:spPr>
                <a:xfrm>
                  <a:off x="5658619" y="3318152"/>
                  <a:ext cx="1209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70" name="Freihand 169">
                  <a:extLst>
                    <a:ext uri="{FF2B5EF4-FFF2-40B4-BE49-F238E27FC236}">
                      <a16:creationId xmlns:a16="http://schemas.microsoft.com/office/drawing/2014/main" id="{CAAF422C-63B7-485C-AEBF-05EC6D81F723}"/>
                    </a:ext>
                  </a:extLst>
                </p14:cNvPr>
                <p14:cNvContentPartPr/>
                <p14:nvPr/>
              </p14:nvContentPartPr>
              <p14:xfrm>
                <a:off x="5866699" y="3156512"/>
                <a:ext cx="184680" cy="165240"/>
              </p14:xfrm>
            </p:contentPart>
          </mc:Choice>
          <mc:Fallback>
            <p:pic>
              <p:nvPicPr>
                <p:cNvPr id="170" name="Freihand 169">
                  <a:extLst>
                    <a:ext uri="{FF2B5EF4-FFF2-40B4-BE49-F238E27FC236}">
                      <a16:creationId xmlns:a16="http://schemas.microsoft.com/office/drawing/2014/main" id="{CAAF422C-63B7-485C-AEBF-05EC6D81F723}"/>
                    </a:ext>
                  </a:extLst>
                </p:cNvPr>
                <p:cNvPicPr/>
                <p:nvPr/>
              </p:nvPicPr>
              <p:blipFill>
                <a:blip r:embed="rId329"/>
                <a:stretch>
                  <a:fillRect/>
                </a:stretch>
              </p:blipFill>
              <p:spPr>
                <a:xfrm>
                  <a:off x="5862379" y="3152192"/>
                  <a:ext cx="193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71" name="Freihand 170">
                  <a:extLst>
                    <a:ext uri="{FF2B5EF4-FFF2-40B4-BE49-F238E27FC236}">
                      <a16:creationId xmlns:a16="http://schemas.microsoft.com/office/drawing/2014/main" id="{12F06E53-CE2E-4AFC-874C-1FE713D49C58}"/>
                    </a:ext>
                  </a:extLst>
                </p14:cNvPr>
                <p14:cNvContentPartPr/>
                <p14:nvPr/>
              </p14:nvContentPartPr>
              <p14:xfrm>
                <a:off x="6217699" y="3276752"/>
                <a:ext cx="166320" cy="5760"/>
              </p14:xfrm>
            </p:contentPart>
          </mc:Choice>
          <mc:Fallback>
            <p:pic>
              <p:nvPicPr>
                <p:cNvPr id="171" name="Freihand 170">
                  <a:extLst>
                    <a:ext uri="{FF2B5EF4-FFF2-40B4-BE49-F238E27FC236}">
                      <a16:creationId xmlns:a16="http://schemas.microsoft.com/office/drawing/2014/main" id="{12F06E53-CE2E-4AFC-874C-1FE713D49C58}"/>
                    </a:ext>
                  </a:extLst>
                </p:cNvPr>
                <p:cNvPicPr/>
                <p:nvPr/>
              </p:nvPicPr>
              <p:blipFill>
                <a:blip r:embed="rId331"/>
                <a:stretch>
                  <a:fillRect/>
                </a:stretch>
              </p:blipFill>
              <p:spPr>
                <a:xfrm>
                  <a:off x="6213379" y="3272432"/>
                  <a:ext cx="174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2" name="Freihand 171">
                  <a:extLst>
                    <a:ext uri="{FF2B5EF4-FFF2-40B4-BE49-F238E27FC236}">
                      <a16:creationId xmlns:a16="http://schemas.microsoft.com/office/drawing/2014/main" id="{0FB9CB43-1E03-48F2-9196-0BD115113D2C}"/>
                    </a:ext>
                  </a:extLst>
                </p14:cNvPr>
                <p14:cNvContentPartPr/>
                <p14:nvPr/>
              </p14:nvContentPartPr>
              <p14:xfrm>
                <a:off x="6182419" y="3325352"/>
                <a:ext cx="133560" cy="6840"/>
              </p14:xfrm>
            </p:contentPart>
          </mc:Choice>
          <mc:Fallback>
            <p:pic>
              <p:nvPicPr>
                <p:cNvPr id="172" name="Freihand 171">
                  <a:extLst>
                    <a:ext uri="{FF2B5EF4-FFF2-40B4-BE49-F238E27FC236}">
                      <a16:creationId xmlns:a16="http://schemas.microsoft.com/office/drawing/2014/main" id="{0FB9CB43-1E03-48F2-9196-0BD115113D2C}"/>
                    </a:ext>
                  </a:extLst>
                </p:cNvPr>
                <p:cNvPicPr/>
                <p:nvPr/>
              </p:nvPicPr>
              <p:blipFill>
                <a:blip r:embed="rId333"/>
                <a:stretch>
                  <a:fillRect/>
                </a:stretch>
              </p:blipFill>
              <p:spPr>
                <a:xfrm>
                  <a:off x="6178099" y="3321032"/>
                  <a:ext cx="142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3" name="Freihand 172">
                  <a:extLst>
                    <a:ext uri="{FF2B5EF4-FFF2-40B4-BE49-F238E27FC236}">
                      <a16:creationId xmlns:a16="http://schemas.microsoft.com/office/drawing/2014/main" id="{73AB58B0-D639-4E52-A9FC-C842AFA4AEA7}"/>
                    </a:ext>
                  </a:extLst>
                </p14:cNvPr>
                <p14:cNvContentPartPr/>
                <p14:nvPr/>
              </p14:nvContentPartPr>
              <p14:xfrm>
                <a:off x="6539899" y="3228872"/>
                <a:ext cx="184680" cy="112680"/>
              </p14:xfrm>
            </p:contentPart>
          </mc:Choice>
          <mc:Fallback>
            <p:pic>
              <p:nvPicPr>
                <p:cNvPr id="173" name="Freihand 172">
                  <a:extLst>
                    <a:ext uri="{FF2B5EF4-FFF2-40B4-BE49-F238E27FC236}">
                      <a16:creationId xmlns:a16="http://schemas.microsoft.com/office/drawing/2014/main" id="{73AB58B0-D639-4E52-A9FC-C842AFA4AEA7}"/>
                    </a:ext>
                  </a:extLst>
                </p:cNvPr>
                <p:cNvPicPr/>
                <p:nvPr/>
              </p:nvPicPr>
              <p:blipFill>
                <a:blip r:embed="rId335"/>
                <a:stretch>
                  <a:fillRect/>
                </a:stretch>
              </p:blipFill>
              <p:spPr>
                <a:xfrm>
                  <a:off x="6535579" y="3224552"/>
                  <a:ext cx="193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4" name="Freihand 173">
                  <a:extLst>
                    <a:ext uri="{FF2B5EF4-FFF2-40B4-BE49-F238E27FC236}">
                      <a16:creationId xmlns:a16="http://schemas.microsoft.com/office/drawing/2014/main" id="{DABF18D9-43E6-4FF2-9699-8C54D8894EF4}"/>
                    </a:ext>
                  </a:extLst>
                </p14:cNvPr>
                <p14:cNvContentPartPr/>
                <p14:nvPr/>
              </p14:nvContentPartPr>
              <p14:xfrm>
                <a:off x="6774979" y="3214472"/>
                <a:ext cx="122400" cy="107640"/>
              </p14:xfrm>
            </p:contentPart>
          </mc:Choice>
          <mc:Fallback>
            <p:pic>
              <p:nvPicPr>
                <p:cNvPr id="174" name="Freihand 173">
                  <a:extLst>
                    <a:ext uri="{FF2B5EF4-FFF2-40B4-BE49-F238E27FC236}">
                      <a16:creationId xmlns:a16="http://schemas.microsoft.com/office/drawing/2014/main" id="{DABF18D9-43E6-4FF2-9699-8C54D8894EF4}"/>
                    </a:ext>
                  </a:extLst>
                </p:cNvPr>
                <p:cNvPicPr/>
                <p:nvPr/>
              </p:nvPicPr>
              <p:blipFill>
                <a:blip r:embed="rId337"/>
                <a:stretch>
                  <a:fillRect/>
                </a:stretch>
              </p:blipFill>
              <p:spPr>
                <a:xfrm>
                  <a:off x="6770659" y="3210152"/>
                  <a:ext cx="131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5" name="Freihand 174">
                  <a:extLst>
                    <a:ext uri="{FF2B5EF4-FFF2-40B4-BE49-F238E27FC236}">
                      <a16:creationId xmlns:a16="http://schemas.microsoft.com/office/drawing/2014/main" id="{2128BA3C-5F58-4F05-99BA-0DED31E29CD2}"/>
                    </a:ext>
                  </a:extLst>
                </p14:cNvPr>
                <p14:cNvContentPartPr/>
                <p14:nvPr/>
              </p14:nvContentPartPr>
              <p14:xfrm>
                <a:off x="6996739" y="3191432"/>
                <a:ext cx="146160" cy="96120"/>
              </p14:xfrm>
            </p:contentPart>
          </mc:Choice>
          <mc:Fallback>
            <p:pic>
              <p:nvPicPr>
                <p:cNvPr id="175" name="Freihand 174">
                  <a:extLst>
                    <a:ext uri="{FF2B5EF4-FFF2-40B4-BE49-F238E27FC236}">
                      <a16:creationId xmlns:a16="http://schemas.microsoft.com/office/drawing/2014/main" id="{2128BA3C-5F58-4F05-99BA-0DED31E29CD2}"/>
                    </a:ext>
                  </a:extLst>
                </p:cNvPr>
                <p:cNvPicPr/>
                <p:nvPr/>
              </p:nvPicPr>
              <p:blipFill>
                <a:blip r:embed="rId339"/>
                <a:stretch>
                  <a:fillRect/>
                </a:stretch>
              </p:blipFill>
              <p:spPr>
                <a:xfrm>
                  <a:off x="6992419" y="3187112"/>
                  <a:ext cx="154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76" name="Freihand 175">
                  <a:extLst>
                    <a:ext uri="{FF2B5EF4-FFF2-40B4-BE49-F238E27FC236}">
                      <a16:creationId xmlns:a16="http://schemas.microsoft.com/office/drawing/2014/main" id="{BBF3E235-CAE1-4866-AB17-CD12BB9E3BB9}"/>
                    </a:ext>
                  </a:extLst>
                </p14:cNvPr>
                <p14:cNvContentPartPr/>
                <p14:nvPr/>
              </p14:nvContentPartPr>
              <p14:xfrm>
                <a:off x="7234699" y="3173432"/>
                <a:ext cx="137160" cy="111960"/>
              </p14:xfrm>
            </p:contentPart>
          </mc:Choice>
          <mc:Fallback>
            <p:pic>
              <p:nvPicPr>
                <p:cNvPr id="176" name="Freihand 175">
                  <a:extLst>
                    <a:ext uri="{FF2B5EF4-FFF2-40B4-BE49-F238E27FC236}">
                      <a16:creationId xmlns:a16="http://schemas.microsoft.com/office/drawing/2014/main" id="{BBF3E235-CAE1-4866-AB17-CD12BB9E3BB9}"/>
                    </a:ext>
                  </a:extLst>
                </p:cNvPr>
                <p:cNvPicPr/>
                <p:nvPr/>
              </p:nvPicPr>
              <p:blipFill>
                <a:blip r:embed="rId341"/>
                <a:stretch>
                  <a:fillRect/>
                </a:stretch>
              </p:blipFill>
              <p:spPr>
                <a:xfrm>
                  <a:off x="7230379" y="3169112"/>
                  <a:ext cx="145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77" name="Freihand 176">
                  <a:extLst>
                    <a:ext uri="{FF2B5EF4-FFF2-40B4-BE49-F238E27FC236}">
                      <a16:creationId xmlns:a16="http://schemas.microsoft.com/office/drawing/2014/main" id="{B8D0759E-2401-4F5A-BC9E-04128FBEF005}"/>
                    </a:ext>
                  </a:extLst>
                </p14:cNvPr>
                <p14:cNvContentPartPr/>
                <p14:nvPr/>
              </p14:nvContentPartPr>
              <p14:xfrm>
                <a:off x="7494259" y="3130232"/>
                <a:ext cx="143640" cy="176760"/>
              </p14:xfrm>
            </p:contentPart>
          </mc:Choice>
          <mc:Fallback>
            <p:pic>
              <p:nvPicPr>
                <p:cNvPr id="177" name="Freihand 176">
                  <a:extLst>
                    <a:ext uri="{FF2B5EF4-FFF2-40B4-BE49-F238E27FC236}">
                      <a16:creationId xmlns:a16="http://schemas.microsoft.com/office/drawing/2014/main" id="{B8D0759E-2401-4F5A-BC9E-04128FBEF005}"/>
                    </a:ext>
                  </a:extLst>
                </p:cNvPr>
                <p:cNvPicPr/>
                <p:nvPr/>
              </p:nvPicPr>
              <p:blipFill>
                <a:blip r:embed="rId343"/>
                <a:stretch>
                  <a:fillRect/>
                </a:stretch>
              </p:blipFill>
              <p:spPr>
                <a:xfrm>
                  <a:off x="7489939" y="3125912"/>
                  <a:ext cx="152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78" name="Freihand 177">
                  <a:extLst>
                    <a:ext uri="{FF2B5EF4-FFF2-40B4-BE49-F238E27FC236}">
                      <a16:creationId xmlns:a16="http://schemas.microsoft.com/office/drawing/2014/main" id="{622E1CFB-4063-4324-A32C-E2A2F22CD5C6}"/>
                    </a:ext>
                  </a:extLst>
                </p14:cNvPr>
                <p14:cNvContentPartPr/>
                <p14:nvPr/>
              </p14:nvContentPartPr>
              <p14:xfrm>
                <a:off x="7599019" y="3152192"/>
                <a:ext cx="131400" cy="6120"/>
              </p14:xfrm>
            </p:contentPart>
          </mc:Choice>
          <mc:Fallback>
            <p:pic>
              <p:nvPicPr>
                <p:cNvPr id="178" name="Freihand 177">
                  <a:extLst>
                    <a:ext uri="{FF2B5EF4-FFF2-40B4-BE49-F238E27FC236}">
                      <a16:creationId xmlns:a16="http://schemas.microsoft.com/office/drawing/2014/main" id="{622E1CFB-4063-4324-A32C-E2A2F22CD5C6}"/>
                    </a:ext>
                  </a:extLst>
                </p:cNvPr>
                <p:cNvPicPr/>
                <p:nvPr/>
              </p:nvPicPr>
              <p:blipFill>
                <a:blip r:embed="rId345"/>
                <a:stretch>
                  <a:fillRect/>
                </a:stretch>
              </p:blipFill>
              <p:spPr>
                <a:xfrm>
                  <a:off x="7594699" y="3147872"/>
                  <a:ext cx="140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79" name="Freihand 178">
                  <a:extLst>
                    <a:ext uri="{FF2B5EF4-FFF2-40B4-BE49-F238E27FC236}">
                      <a16:creationId xmlns:a16="http://schemas.microsoft.com/office/drawing/2014/main" id="{30B06EDA-8822-4F2C-86F3-4E47553117BF}"/>
                    </a:ext>
                  </a:extLst>
                </p14:cNvPr>
                <p14:cNvContentPartPr/>
                <p14:nvPr/>
              </p14:nvContentPartPr>
              <p14:xfrm>
                <a:off x="7684339" y="3138152"/>
                <a:ext cx="128880" cy="137160"/>
              </p14:xfrm>
            </p:contentPart>
          </mc:Choice>
          <mc:Fallback>
            <p:pic>
              <p:nvPicPr>
                <p:cNvPr id="179" name="Freihand 178">
                  <a:extLst>
                    <a:ext uri="{FF2B5EF4-FFF2-40B4-BE49-F238E27FC236}">
                      <a16:creationId xmlns:a16="http://schemas.microsoft.com/office/drawing/2014/main" id="{30B06EDA-8822-4F2C-86F3-4E47553117BF}"/>
                    </a:ext>
                  </a:extLst>
                </p:cNvPr>
                <p:cNvPicPr/>
                <p:nvPr/>
              </p:nvPicPr>
              <p:blipFill>
                <a:blip r:embed="rId347"/>
                <a:stretch>
                  <a:fillRect/>
                </a:stretch>
              </p:blipFill>
              <p:spPr>
                <a:xfrm>
                  <a:off x="7680019" y="3133832"/>
                  <a:ext cx="137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80" name="Freihand 179">
                  <a:extLst>
                    <a:ext uri="{FF2B5EF4-FFF2-40B4-BE49-F238E27FC236}">
                      <a16:creationId xmlns:a16="http://schemas.microsoft.com/office/drawing/2014/main" id="{3E528077-64A5-4ED8-A3FB-2823358898F1}"/>
                    </a:ext>
                  </a:extLst>
                </p14:cNvPr>
                <p14:cNvContentPartPr/>
                <p14:nvPr/>
              </p14:nvContentPartPr>
              <p14:xfrm>
                <a:off x="7863259" y="3149312"/>
                <a:ext cx="250200" cy="106560"/>
              </p14:xfrm>
            </p:contentPart>
          </mc:Choice>
          <mc:Fallback>
            <p:pic>
              <p:nvPicPr>
                <p:cNvPr id="180" name="Freihand 179">
                  <a:extLst>
                    <a:ext uri="{FF2B5EF4-FFF2-40B4-BE49-F238E27FC236}">
                      <a16:creationId xmlns:a16="http://schemas.microsoft.com/office/drawing/2014/main" id="{3E528077-64A5-4ED8-A3FB-2823358898F1}"/>
                    </a:ext>
                  </a:extLst>
                </p:cNvPr>
                <p:cNvPicPr/>
                <p:nvPr/>
              </p:nvPicPr>
              <p:blipFill>
                <a:blip r:embed="rId349"/>
                <a:stretch>
                  <a:fillRect/>
                </a:stretch>
              </p:blipFill>
              <p:spPr>
                <a:xfrm>
                  <a:off x="7858939" y="3144992"/>
                  <a:ext cx="258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81" name="Freihand 180">
                  <a:extLst>
                    <a:ext uri="{FF2B5EF4-FFF2-40B4-BE49-F238E27FC236}">
                      <a16:creationId xmlns:a16="http://schemas.microsoft.com/office/drawing/2014/main" id="{1B590086-8D65-468B-A743-0B1B2D36988D}"/>
                    </a:ext>
                  </a:extLst>
                </p14:cNvPr>
                <p14:cNvContentPartPr/>
                <p14:nvPr/>
              </p14:nvContentPartPr>
              <p14:xfrm>
                <a:off x="8248819" y="3108632"/>
                <a:ext cx="168120" cy="125640"/>
              </p14:xfrm>
            </p:contentPart>
          </mc:Choice>
          <mc:Fallback>
            <p:pic>
              <p:nvPicPr>
                <p:cNvPr id="181" name="Freihand 180">
                  <a:extLst>
                    <a:ext uri="{FF2B5EF4-FFF2-40B4-BE49-F238E27FC236}">
                      <a16:creationId xmlns:a16="http://schemas.microsoft.com/office/drawing/2014/main" id="{1B590086-8D65-468B-A743-0B1B2D36988D}"/>
                    </a:ext>
                  </a:extLst>
                </p:cNvPr>
                <p:cNvPicPr/>
                <p:nvPr/>
              </p:nvPicPr>
              <p:blipFill>
                <a:blip r:embed="rId351"/>
                <a:stretch>
                  <a:fillRect/>
                </a:stretch>
              </p:blipFill>
              <p:spPr>
                <a:xfrm>
                  <a:off x="8244499" y="3104312"/>
                  <a:ext cx="176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2" name="Freihand 181">
                  <a:extLst>
                    <a:ext uri="{FF2B5EF4-FFF2-40B4-BE49-F238E27FC236}">
                      <a16:creationId xmlns:a16="http://schemas.microsoft.com/office/drawing/2014/main" id="{3B2AF4A2-4E2D-4DEA-B9B8-549A42054245}"/>
                    </a:ext>
                  </a:extLst>
                </p14:cNvPr>
                <p14:cNvContentPartPr/>
                <p14:nvPr/>
              </p14:nvContentPartPr>
              <p14:xfrm>
                <a:off x="8297779" y="3096392"/>
                <a:ext cx="361080" cy="131040"/>
              </p14:xfrm>
            </p:contentPart>
          </mc:Choice>
          <mc:Fallback>
            <p:pic>
              <p:nvPicPr>
                <p:cNvPr id="182" name="Freihand 181">
                  <a:extLst>
                    <a:ext uri="{FF2B5EF4-FFF2-40B4-BE49-F238E27FC236}">
                      <a16:creationId xmlns:a16="http://schemas.microsoft.com/office/drawing/2014/main" id="{3B2AF4A2-4E2D-4DEA-B9B8-549A42054245}"/>
                    </a:ext>
                  </a:extLst>
                </p:cNvPr>
                <p:cNvPicPr/>
                <p:nvPr/>
              </p:nvPicPr>
              <p:blipFill>
                <a:blip r:embed="rId353"/>
                <a:stretch>
                  <a:fillRect/>
                </a:stretch>
              </p:blipFill>
              <p:spPr>
                <a:xfrm>
                  <a:off x="8293459" y="3092072"/>
                  <a:ext cx="369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83" name="Freihand 182">
                  <a:extLst>
                    <a:ext uri="{FF2B5EF4-FFF2-40B4-BE49-F238E27FC236}">
                      <a16:creationId xmlns:a16="http://schemas.microsoft.com/office/drawing/2014/main" id="{480DEB9B-0A00-49D0-930D-E6AFD5ACA7E6}"/>
                    </a:ext>
                  </a:extLst>
                </p14:cNvPr>
                <p14:cNvContentPartPr/>
                <p14:nvPr/>
              </p14:nvContentPartPr>
              <p14:xfrm>
                <a:off x="8497939" y="3012872"/>
                <a:ext cx="117720" cy="74520"/>
              </p14:xfrm>
            </p:contentPart>
          </mc:Choice>
          <mc:Fallback>
            <p:pic>
              <p:nvPicPr>
                <p:cNvPr id="183" name="Freihand 182">
                  <a:extLst>
                    <a:ext uri="{FF2B5EF4-FFF2-40B4-BE49-F238E27FC236}">
                      <a16:creationId xmlns:a16="http://schemas.microsoft.com/office/drawing/2014/main" id="{480DEB9B-0A00-49D0-930D-E6AFD5ACA7E6}"/>
                    </a:ext>
                  </a:extLst>
                </p:cNvPr>
                <p:cNvPicPr/>
                <p:nvPr/>
              </p:nvPicPr>
              <p:blipFill>
                <a:blip r:embed="rId355"/>
                <a:stretch>
                  <a:fillRect/>
                </a:stretch>
              </p:blipFill>
              <p:spPr>
                <a:xfrm>
                  <a:off x="8493619" y="3008552"/>
                  <a:ext cx="126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84" name="Freihand 183">
                  <a:extLst>
                    <a:ext uri="{FF2B5EF4-FFF2-40B4-BE49-F238E27FC236}">
                      <a16:creationId xmlns:a16="http://schemas.microsoft.com/office/drawing/2014/main" id="{8F13ACF5-F581-4C51-B621-EB05A8972910}"/>
                    </a:ext>
                  </a:extLst>
                </p14:cNvPr>
                <p14:cNvContentPartPr/>
                <p14:nvPr/>
              </p14:nvContentPartPr>
              <p14:xfrm>
                <a:off x="8612779" y="3176312"/>
                <a:ext cx="107280" cy="73440"/>
              </p14:xfrm>
            </p:contentPart>
          </mc:Choice>
          <mc:Fallback>
            <p:pic>
              <p:nvPicPr>
                <p:cNvPr id="184" name="Freihand 183">
                  <a:extLst>
                    <a:ext uri="{FF2B5EF4-FFF2-40B4-BE49-F238E27FC236}">
                      <a16:creationId xmlns:a16="http://schemas.microsoft.com/office/drawing/2014/main" id="{8F13ACF5-F581-4C51-B621-EB05A8972910}"/>
                    </a:ext>
                  </a:extLst>
                </p:cNvPr>
                <p:cNvPicPr/>
                <p:nvPr/>
              </p:nvPicPr>
              <p:blipFill>
                <a:blip r:embed="rId357"/>
                <a:stretch>
                  <a:fillRect/>
                </a:stretch>
              </p:blipFill>
              <p:spPr>
                <a:xfrm>
                  <a:off x="8608459" y="3171992"/>
                  <a:ext cx="115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85" name="Freihand 184">
                  <a:extLst>
                    <a:ext uri="{FF2B5EF4-FFF2-40B4-BE49-F238E27FC236}">
                      <a16:creationId xmlns:a16="http://schemas.microsoft.com/office/drawing/2014/main" id="{546F0ADA-0B20-430D-A3FA-646108E8870E}"/>
                    </a:ext>
                  </a:extLst>
                </p14:cNvPr>
                <p14:cNvContentPartPr/>
                <p14:nvPr/>
              </p14:nvContentPartPr>
              <p14:xfrm>
                <a:off x="8954059" y="3150392"/>
                <a:ext cx="185400" cy="58320"/>
              </p14:xfrm>
            </p:contentPart>
          </mc:Choice>
          <mc:Fallback>
            <p:pic>
              <p:nvPicPr>
                <p:cNvPr id="185" name="Freihand 184">
                  <a:extLst>
                    <a:ext uri="{FF2B5EF4-FFF2-40B4-BE49-F238E27FC236}">
                      <a16:creationId xmlns:a16="http://schemas.microsoft.com/office/drawing/2014/main" id="{546F0ADA-0B20-430D-A3FA-646108E8870E}"/>
                    </a:ext>
                  </a:extLst>
                </p:cNvPr>
                <p:cNvPicPr/>
                <p:nvPr/>
              </p:nvPicPr>
              <p:blipFill>
                <a:blip r:embed="rId359"/>
                <a:stretch>
                  <a:fillRect/>
                </a:stretch>
              </p:blipFill>
              <p:spPr>
                <a:xfrm>
                  <a:off x="8949739" y="3146072"/>
                  <a:ext cx="194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86" name="Freihand 185">
                  <a:extLst>
                    <a:ext uri="{FF2B5EF4-FFF2-40B4-BE49-F238E27FC236}">
                      <a16:creationId xmlns:a16="http://schemas.microsoft.com/office/drawing/2014/main" id="{576876AE-F8ED-4F45-A360-8E9FC899BF49}"/>
                    </a:ext>
                  </a:extLst>
                </p14:cNvPr>
                <p14:cNvContentPartPr/>
                <p14:nvPr/>
              </p14:nvContentPartPr>
              <p14:xfrm>
                <a:off x="9231979" y="3159752"/>
                <a:ext cx="113400" cy="142920"/>
              </p14:xfrm>
            </p:contentPart>
          </mc:Choice>
          <mc:Fallback>
            <p:pic>
              <p:nvPicPr>
                <p:cNvPr id="186" name="Freihand 185">
                  <a:extLst>
                    <a:ext uri="{FF2B5EF4-FFF2-40B4-BE49-F238E27FC236}">
                      <a16:creationId xmlns:a16="http://schemas.microsoft.com/office/drawing/2014/main" id="{576876AE-F8ED-4F45-A360-8E9FC899BF49}"/>
                    </a:ext>
                  </a:extLst>
                </p:cNvPr>
                <p:cNvPicPr/>
                <p:nvPr/>
              </p:nvPicPr>
              <p:blipFill>
                <a:blip r:embed="rId361"/>
                <a:stretch>
                  <a:fillRect/>
                </a:stretch>
              </p:blipFill>
              <p:spPr>
                <a:xfrm>
                  <a:off x="9227659" y="3155432"/>
                  <a:ext cx="122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87" name="Freihand 186">
                  <a:extLst>
                    <a:ext uri="{FF2B5EF4-FFF2-40B4-BE49-F238E27FC236}">
                      <a16:creationId xmlns:a16="http://schemas.microsoft.com/office/drawing/2014/main" id="{E5466600-8074-4BF1-BF9C-EDC50C11DD32}"/>
                    </a:ext>
                  </a:extLst>
                </p14:cNvPr>
                <p14:cNvContentPartPr/>
                <p14:nvPr/>
              </p14:nvContentPartPr>
              <p14:xfrm>
                <a:off x="9340699" y="3121952"/>
                <a:ext cx="81360" cy="22680"/>
              </p14:xfrm>
            </p:contentPart>
          </mc:Choice>
          <mc:Fallback>
            <p:pic>
              <p:nvPicPr>
                <p:cNvPr id="187" name="Freihand 186">
                  <a:extLst>
                    <a:ext uri="{FF2B5EF4-FFF2-40B4-BE49-F238E27FC236}">
                      <a16:creationId xmlns:a16="http://schemas.microsoft.com/office/drawing/2014/main" id="{E5466600-8074-4BF1-BF9C-EDC50C11DD32}"/>
                    </a:ext>
                  </a:extLst>
                </p:cNvPr>
                <p:cNvPicPr/>
                <p:nvPr/>
              </p:nvPicPr>
              <p:blipFill>
                <a:blip r:embed="rId363"/>
                <a:stretch>
                  <a:fillRect/>
                </a:stretch>
              </p:blipFill>
              <p:spPr>
                <a:xfrm>
                  <a:off x="9336379" y="3117632"/>
                  <a:ext cx="90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88" name="Freihand 187">
                  <a:extLst>
                    <a:ext uri="{FF2B5EF4-FFF2-40B4-BE49-F238E27FC236}">
                      <a16:creationId xmlns:a16="http://schemas.microsoft.com/office/drawing/2014/main" id="{FD417D03-C621-483B-90A1-BC5D8DBA1844}"/>
                    </a:ext>
                  </a:extLst>
                </p14:cNvPr>
                <p14:cNvContentPartPr/>
                <p14:nvPr/>
              </p14:nvContentPartPr>
              <p14:xfrm>
                <a:off x="9430339" y="3130232"/>
                <a:ext cx="118440" cy="120600"/>
              </p14:xfrm>
            </p:contentPart>
          </mc:Choice>
          <mc:Fallback>
            <p:pic>
              <p:nvPicPr>
                <p:cNvPr id="188" name="Freihand 187">
                  <a:extLst>
                    <a:ext uri="{FF2B5EF4-FFF2-40B4-BE49-F238E27FC236}">
                      <a16:creationId xmlns:a16="http://schemas.microsoft.com/office/drawing/2014/main" id="{FD417D03-C621-483B-90A1-BC5D8DBA1844}"/>
                    </a:ext>
                  </a:extLst>
                </p:cNvPr>
                <p:cNvPicPr/>
                <p:nvPr/>
              </p:nvPicPr>
              <p:blipFill>
                <a:blip r:embed="rId365"/>
                <a:stretch>
                  <a:fillRect/>
                </a:stretch>
              </p:blipFill>
              <p:spPr>
                <a:xfrm>
                  <a:off x="9426019" y="3125912"/>
                  <a:ext cx="127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89" name="Freihand 188">
                  <a:extLst>
                    <a:ext uri="{FF2B5EF4-FFF2-40B4-BE49-F238E27FC236}">
                      <a16:creationId xmlns:a16="http://schemas.microsoft.com/office/drawing/2014/main" id="{A41DD1F9-D489-42A6-B854-792CA9628562}"/>
                    </a:ext>
                  </a:extLst>
                </p14:cNvPr>
                <p14:cNvContentPartPr/>
                <p14:nvPr/>
              </p14:nvContentPartPr>
              <p14:xfrm>
                <a:off x="9645619" y="3117992"/>
                <a:ext cx="158760" cy="136080"/>
              </p14:xfrm>
            </p:contentPart>
          </mc:Choice>
          <mc:Fallback>
            <p:pic>
              <p:nvPicPr>
                <p:cNvPr id="189" name="Freihand 188">
                  <a:extLst>
                    <a:ext uri="{FF2B5EF4-FFF2-40B4-BE49-F238E27FC236}">
                      <a16:creationId xmlns:a16="http://schemas.microsoft.com/office/drawing/2014/main" id="{A41DD1F9-D489-42A6-B854-792CA9628562}"/>
                    </a:ext>
                  </a:extLst>
                </p:cNvPr>
                <p:cNvPicPr/>
                <p:nvPr/>
              </p:nvPicPr>
              <p:blipFill>
                <a:blip r:embed="rId367"/>
                <a:stretch>
                  <a:fillRect/>
                </a:stretch>
              </p:blipFill>
              <p:spPr>
                <a:xfrm>
                  <a:off x="9641299" y="3113672"/>
                  <a:ext cx="167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90" name="Freihand 189">
                  <a:extLst>
                    <a:ext uri="{FF2B5EF4-FFF2-40B4-BE49-F238E27FC236}">
                      <a16:creationId xmlns:a16="http://schemas.microsoft.com/office/drawing/2014/main" id="{7974720A-A530-4B04-B590-43AEB5767546}"/>
                    </a:ext>
                  </a:extLst>
                </p14:cNvPr>
                <p14:cNvContentPartPr/>
                <p14:nvPr/>
              </p14:nvContentPartPr>
              <p14:xfrm>
                <a:off x="9909139" y="3122672"/>
                <a:ext cx="29880" cy="59040"/>
              </p14:xfrm>
            </p:contentPart>
          </mc:Choice>
          <mc:Fallback>
            <p:pic>
              <p:nvPicPr>
                <p:cNvPr id="190" name="Freihand 189">
                  <a:extLst>
                    <a:ext uri="{FF2B5EF4-FFF2-40B4-BE49-F238E27FC236}">
                      <a16:creationId xmlns:a16="http://schemas.microsoft.com/office/drawing/2014/main" id="{7974720A-A530-4B04-B590-43AEB5767546}"/>
                    </a:ext>
                  </a:extLst>
                </p:cNvPr>
                <p:cNvPicPr/>
                <p:nvPr/>
              </p:nvPicPr>
              <p:blipFill>
                <a:blip r:embed="rId369"/>
                <a:stretch>
                  <a:fillRect/>
                </a:stretch>
              </p:blipFill>
              <p:spPr>
                <a:xfrm>
                  <a:off x="9904819" y="3118352"/>
                  <a:ext cx="38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91" name="Freihand 190">
                  <a:extLst>
                    <a:ext uri="{FF2B5EF4-FFF2-40B4-BE49-F238E27FC236}">
                      <a16:creationId xmlns:a16="http://schemas.microsoft.com/office/drawing/2014/main" id="{909E7C4A-E854-4985-8685-949AE9BAA22B}"/>
                    </a:ext>
                  </a:extLst>
                </p14:cNvPr>
                <p14:cNvContentPartPr/>
                <p14:nvPr/>
              </p14:nvContentPartPr>
              <p14:xfrm>
                <a:off x="9882499" y="3178112"/>
                <a:ext cx="219960" cy="21240"/>
              </p14:xfrm>
            </p:contentPart>
          </mc:Choice>
          <mc:Fallback>
            <p:pic>
              <p:nvPicPr>
                <p:cNvPr id="191" name="Freihand 190">
                  <a:extLst>
                    <a:ext uri="{FF2B5EF4-FFF2-40B4-BE49-F238E27FC236}">
                      <a16:creationId xmlns:a16="http://schemas.microsoft.com/office/drawing/2014/main" id="{909E7C4A-E854-4985-8685-949AE9BAA22B}"/>
                    </a:ext>
                  </a:extLst>
                </p:cNvPr>
                <p:cNvPicPr/>
                <p:nvPr/>
              </p:nvPicPr>
              <p:blipFill>
                <a:blip r:embed="rId371"/>
                <a:stretch>
                  <a:fillRect/>
                </a:stretch>
              </p:blipFill>
              <p:spPr>
                <a:xfrm>
                  <a:off x="9878179" y="3173792"/>
                  <a:ext cx="228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92" name="Freihand 191">
                  <a:extLst>
                    <a:ext uri="{FF2B5EF4-FFF2-40B4-BE49-F238E27FC236}">
                      <a16:creationId xmlns:a16="http://schemas.microsoft.com/office/drawing/2014/main" id="{500A060F-7801-440C-AD36-9B9D5624F62E}"/>
                    </a:ext>
                  </a:extLst>
                </p14:cNvPr>
                <p14:cNvContentPartPr/>
                <p14:nvPr/>
              </p14:nvContentPartPr>
              <p14:xfrm>
                <a:off x="10462459" y="2772392"/>
                <a:ext cx="67680" cy="104400"/>
              </p14:xfrm>
            </p:contentPart>
          </mc:Choice>
          <mc:Fallback>
            <p:pic>
              <p:nvPicPr>
                <p:cNvPr id="192" name="Freihand 191">
                  <a:extLst>
                    <a:ext uri="{FF2B5EF4-FFF2-40B4-BE49-F238E27FC236}">
                      <a16:creationId xmlns:a16="http://schemas.microsoft.com/office/drawing/2014/main" id="{500A060F-7801-440C-AD36-9B9D5624F62E}"/>
                    </a:ext>
                  </a:extLst>
                </p:cNvPr>
                <p:cNvPicPr/>
                <p:nvPr/>
              </p:nvPicPr>
              <p:blipFill>
                <a:blip r:embed="rId373"/>
                <a:stretch>
                  <a:fillRect/>
                </a:stretch>
              </p:blipFill>
              <p:spPr>
                <a:xfrm>
                  <a:off x="10458139" y="2768072"/>
                  <a:ext cx="76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93" name="Freihand 192">
                  <a:extLst>
                    <a:ext uri="{FF2B5EF4-FFF2-40B4-BE49-F238E27FC236}">
                      <a16:creationId xmlns:a16="http://schemas.microsoft.com/office/drawing/2014/main" id="{BE532042-334C-4493-B608-3B46531C67E2}"/>
                    </a:ext>
                  </a:extLst>
                </p14:cNvPr>
                <p14:cNvContentPartPr/>
                <p14:nvPr/>
              </p14:nvContentPartPr>
              <p14:xfrm>
                <a:off x="10523659" y="2669432"/>
                <a:ext cx="27360" cy="18720"/>
              </p14:xfrm>
            </p:contentPart>
          </mc:Choice>
          <mc:Fallback>
            <p:pic>
              <p:nvPicPr>
                <p:cNvPr id="193" name="Freihand 192">
                  <a:extLst>
                    <a:ext uri="{FF2B5EF4-FFF2-40B4-BE49-F238E27FC236}">
                      <a16:creationId xmlns:a16="http://schemas.microsoft.com/office/drawing/2014/main" id="{BE532042-334C-4493-B608-3B46531C67E2}"/>
                    </a:ext>
                  </a:extLst>
                </p:cNvPr>
                <p:cNvPicPr/>
                <p:nvPr/>
              </p:nvPicPr>
              <p:blipFill>
                <a:blip r:embed="rId375"/>
                <a:stretch>
                  <a:fillRect/>
                </a:stretch>
              </p:blipFill>
              <p:spPr>
                <a:xfrm>
                  <a:off x="10519339" y="2665112"/>
                  <a:ext cx="3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94" name="Freihand 193">
                  <a:extLst>
                    <a:ext uri="{FF2B5EF4-FFF2-40B4-BE49-F238E27FC236}">
                      <a16:creationId xmlns:a16="http://schemas.microsoft.com/office/drawing/2014/main" id="{8A604473-CFA4-4D9C-887E-5A6B75E2B6BC}"/>
                    </a:ext>
                  </a:extLst>
                </p14:cNvPr>
                <p14:cNvContentPartPr/>
                <p14:nvPr/>
              </p14:nvContentPartPr>
              <p14:xfrm>
                <a:off x="10623379" y="2652512"/>
                <a:ext cx="208800" cy="115200"/>
              </p14:xfrm>
            </p:contentPart>
          </mc:Choice>
          <mc:Fallback>
            <p:pic>
              <p:nvPicPr>
                <p:cNvPr id="194" name="Freihand 193">
                  <a:extLst>
                    <a:ext uri="{FF2B5EF4-FFF2-40B4-BE49-F238E27FC236}">
                      <a16:creationId xmlns:a16="http://schemas.microsoft.com/office/drawing/2014/main" id="{8A604473-CFA4-4D9C-887E-5A6B75E2B6BC}"/>
                    </a:ext>
                  </a:extLst>
                </p:cNvPr>
                <p:cNvPicPr/>
                <p:nvPr/>
              </p:nvPicPr>
              <p:blipFill>
                <a:blip r:embed="rId377"/>
                <a:stretch>
                  <a:fillRect/>
                </a:stretch>
              </p:blipFill>
              <p:spPr>
                <a:xfrm>
                  <a:off x="10619059" y="2648192"/>
                  <a:ext cx="217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95" name="Freihand 194">
                  <a:extLst>
                    <a:ext uri="{FF2B5EF4-FFF2-40B4-BE49-F238E27FC236}">
                      <a16:creationId xmlns:a16="http://schemas.microsoft.com/office/drawing/2014/main" id="{CCEC69CC-2DED-4742-B191-4ADAC94BE39D}"/>
                    </a:ext>
                  </a:extLst>
                </p14:cNvPr>
                <p14:cNvContentPartPr/>
                <p14:nvPr/>
              </p14:nvContentPartPr>
              <p14:xfrm>
                <a:off x="10771699" y="2752232"/>
                <a:ext cx="148320" cy="55440"/>
              </p14:xfrm>
            </p:contentPart>
          </mc:Choice>
          <mc:Fallback>
            <p:pic>
              <p:nvPicPr>
                <p:cNvPr id="195" name="Freihand 194">
                  <a:extLst>
                    <a:ext uri="{FF2B5EF4-FFF2-40B4-BE49-F238E27FC236}">
                      <a16:creationId xmlns:a16="http://schemas.microsoft.com/office/drawing/2014/main" id="{CCEC69CC-2DED-4742-B191-4ADAC94BE39D}"/>
                    </a:ext>
                  </a:extLst>
                </p:cNvPr>
                <p:cNvPicPr/>
                <p:nvPr/>
              </p:nvPicPr>
              <p:blipFill>
                <a:blip r:embed="rId379"/>
                <a:stretch>
                  <a:fillRect/>
                </a:stretch>
              </p:blipFill>
              <p:spPr>
                <a:xfrm>
                  <a:off x="10767379" y="2747912"/>
                  <a:ext cx="156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96" name="Freihand 195">
                  <a:extLst>
                    <a:ext uri="{FF2B5EF4-FFF2-40B4-BE49-F238E27FC236}">
                      <a16:creationId xmlns:a16="http://schemas.microsoft.com/office/drawing/2014/main" id="{8FA073EE-290A-4D5C-B827-2D4E0E60E9D5}"/>
                    </a:ext>
                  </a:extLst>
                </p14:cNvPr>
                <p14:cNvContentPartPr/>
                <p14:nvPr/>
              </p14:nvContentPartPr>
              <p14:xfrm>
                <a:off x="10821739" y="2806952"/>
                <a:ext cx="123120" cy="21240"/>
              </p14:xfrm>
            </p:contentPart>
          </mc:Choice>
          <mc:Fallback>
            <p:pic>
              <p:nvPicPr>
                <p:cNvPr id="196" name="Freihand 195">
                  <a:extLst>
                    <a:ext uri="{FF2B5EF4-FFF2-40B4-BE49-F238E27FC236}">
                      <a16:creationId xmlns:a16="http://schemas.microsoft.com/office/drawing/2014/main" id="{8FA073EE-290A-4D5C-B827-2D4E0E60E9D5}"/>
                    </a:ext>
                  </a:extLst>
                </p:cNvPr>
                <p:cNvPicPr/>
                <p:nvPr/>
              </p:nvPicPr>
              <p:blipFill>
                <a:blip r:embed="rId381"/>
                <a:stretch>
                  <a:fillRect/>
                </a:stretch>
              </p:blipFill>
              <p:spPr>
                <a:xfrm>
                  <a:off x="10817419" y="2802632"/>
                  <a:ext cx="131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97" name="Freihand 196">
                  <a:extLst>
                    <a:ext uri="{FF2B5EF4-FFF2-40B4-BE49-F238E27FC236}">
                      <a16:creationId xmlns:a16="http://schemas.microsoft.com/office/drawing/2014/main" id="{1D023064-BEE3-4386-A2D5-E8E1E26E9543}"/>
                    </a:ext>
                  </a:extLst>
                </p14:cNvPr>
                <p14:cNvContentPartPr/>
                <p14:nvPr/>
              </p14:nvContentPartPr>
              <p14:xfrm>
                <a:off x="11159779" y="2694992"/>
                <a:ext cx="132480" cy="149760"/>
              </p14:xfrm>
            </p:contentPart>
          </mc:Choice>
          <mc:Fallback>
            <p:pic>
              <p:nvPicPr>
                <p:cNvPr id="197" name="Freihand 196">
                  <a:extLst>
                    <a:ext uri="{FF2B5EF4-FFF2-40B4-BE49-F238E27FC236}">
                      <a16:creationId xmlns:a16="http://schemas.microsoft.com/office/drawing/2014/main" id="{1D023064-BEE3-4386-A2D5-E8E1E26E9543}"/>
                    </a:ext>
                  </a:extLst>
                </p:cNvPr>
                <p:cNvPicPr/>
                <p:nvPr/>
              </p:nvPicPr>
              <p:blipFill>
                <a:blip r:embed="rId383"/>
                <a:stretch>
                  <a:fillRect/>
                </a:stretch>
              </p:blipFill>
              <p:spPr>
                <a:xfrm>
                  <a:off x="11155459" y="2690672"/>
                  <a:ext cx="141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98" name="Freihand 197">
                  <a:extLst>
                    <a:ext uri="{FF2B5EF4-FFF2-40B4-BE49-F238E27FC236}">
                      <a16:creationId xmlns:a16="http://schemas.microsoft.com/office/drawing/2014/main" id="{DA5FCCEA-094C-457D-916D-41313EF9766A}"/>
                    </a:ext>
                  </a:extLst>
                </p14:cNvPr>
                <p14:cNvContentPartPr/>
                <p14:nvPr/>
              </p14:nvContentPartPr>
              <p14:xfrm>
                <a:off x="11239339" y="2646392"/>
                <a:ext cx="348120" cy="177120"/>
              </p14:xfrm>
            </p:contentPart>
          </mc:Choice>
          <mc:Fallback>
            <p:pic>
              <p:nvPicPr>
                <p:cNvPr id="198" name="Freihand 197">
                  <a:extLst>
                    <a:ext uri="{FF2B5EF4-FFF2-40B4-BE49-F238E27FC236}">
                      <a16:creationId xmlns:a16="http://schemas.microsoft.com/office/drawing/2014/main" id="{DA5FCCEA-094C-457D-916D-41313EF9766A}"/>
                    </a:ext>
                  </a:extLst>
                </p:cNvPr>
                <p:cNvPicPr/>
                <p:nvPr/>
              </p:nvPicPr>
              <p:blipFill>
                <a:blip r:embed="rId385"/>
                <a:stretch>
                  <a:fillRect/>
                </a:stretch>
              </p:blipFill>
              <p:spPr>
                <a:xfrm>
                  <a:off x="11235019" y="2642072"/>
                  <a:ext cx="356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99" name="Freihand 198">
                  <a:extLst>
                    <a:ext uri="{FF2B5EF4-FFF2-40B4-BE49-F238E27FC236}">
                      <a16:creationId xmlns:a16="http://schemas.microsoft.com/office/drawing/2014/main" id="{BF848196-D646-4604-979F-A0A1B3D55C4A}"/>
                    </a:ext>
                  </a:extLst>
                </p14:cNvPr>
                <p14:cNvContentPartPr/>
                <p14:nvPr/>
              </p14:nvContentPartPr>
              <p14:xfrm>
                <a:off x="11418259" y="2590232"/>
                <a:ext cx="107640" cy="108000"/>
              </p14:xfrm>
            </p:contentPart>
          </mc:Choice>
          <mc:Fallback>
            <p:pic>
              <p:nvPicPr>
                <p:cNvPr id="199" name="Freihand 198">
                  <a:extLst>
                    <a:ext uri="{FF2B5EF4-FFF2-40B4-BE49-F238E27FC236}">
                      <a16:creationId xmlns:a16="http://schemas.microsoft.com/office/drawing/2014/main" id="{BF848196-D646-4604-979F-A0A1B3D55C4A}"/>
                    </a:ext>
                  </a:extLst>
                </p:cNvPr>
                <p:cNvPicPr/>
                <p:nvPr/>
              </p:nvPicPr>
              <p:blipFill>
                <a:blip r:embed="rId387"/>
                <a:stretch>
                  <a:fillRect/>
                </a:stretch>
              </p:blipFill>
              <p:spPr>
                <a:xfrm>
                  <a:off x="11413939" y="2585912"/>
                  <a:ext cx="116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00" name="Freihand 199">
                  <a:extLst>
                    <a:ext uri="{FF2B5EF4-FFF2-40B4-BE49-F238E27FC236}">
                      <a16:creationId xmlns:a16="http://schemas.microsoft.com/office/drawing/2014/main" id="{723E2045-6A9D-4BA7-8FEA-1503ADC948E6}"/>
                    </a:ext>
                  </a:extLst>
                </p14:cNvPr>
                <p14:cNvContentPartPr/>
                <p14:nvPr/>
              </p14:nvContentPartPr>
              <p14:xfrm>
                <a:off x="11574139" y="2750792"/>
                <a:ext cx="75600" cy="68400"/>
              </p14:xfrm>
            </p:contentPart>
          </mc:Choice>
          <mc:Fallback>
            <p:pic>
              <p:nvPicPr>
                <p:cNvPr id="200" name="Freihand 199">
                  <a:extLst>
                    <a:ext uri="{FF2B5EF4-FFF2-40B4-BE49-F238E27FC236}">
                      <a16:creationId xmlns:a16="http://schemas.microsoft.com/office/drawing/2014/main" id="{723E2045-6A9D-4BA7-8FEA-1503ADC948E6}"/>
                    </a:ext>
                  </a:extLst>
                </p:cNvPr>
                <p:cNvPicPr/>
                <p:nvPr/>
              </p:nvPicPr>
              <p:blipFill>
                <a:blip r:embed="rId389"/>
                <a:stretch>
                  <a:fillRect/>
                </a:stretch>
              </p:blipFill>
              <p:spPr>
                <a:xfrm>
                  <a:off x="11569819" y="2746472"/>
                  <a:ext cx="84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01" name="Freihand 200">
                  <a:extLst>
                    <a:ext uri="{FF2B5EF4-FFF2-40B4-BE49-F238E27FC236}">
                      <a16:creationId xmlns:a16="http://schemas.microsoft.com/office/drawing/2014/main" id="{A9C23EE7-216D-4509-B325-B2E80F9EA257}"/>
                    </a:ext>
                  </a:extLst>
                </p14:cNvPr>
                <p14:cNvContentPartPr/>
                <p14:nvPr/>
              </p14:nvContentPartPr>
              <p14:xfrm>
                <a:off x="10314499" y="3090272"/>
                <a:ext cx="33120" cy="138960"/>
              </p14:xfrm>
            </p:contentPart>
          </mc:Choice>
          <mc:Fallback>
            <p:pic>
              <p:nvPicPr>
                <p:cNvPr id="201" name="Freihand 200">
                  <a:extLst>
                    <a:ext uri="{FF2B5EF4-FFF2-40B4-BE49-F238E27FC236}">
                      <a16:creationId xmlns:a16="http://schemas.microsoft.com/office/drawing/2014/main" id="{A9C23EE7-216D-4509-B325-B2E80F9EA257}"/>
                    </a:ext>
                  </a:extLst>
                </p:cNvPr>
                <p:cNvPicPr/>
                <p:nvPr/>
              </p:nvPicPr>
              <p:blipFill>
                <a:blip r:embed="rId391"/>
                <a:stretch>
                  <a:fillRect/>
                </a:stretch>
              </p:blipFill>
              <p:spPr>
                <a:xfrm>
                  <a:off x="10310179" y="3085952"/>
                  <a:ext cx="41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02" name="Freihand 201">
                  <a:extLst>
                    <a:ext uri="{FF2B5EF4-FFF2-40B4-BE49-F238E27FC236}">
                      <a16:creationId xmlns:a16="http://schemas.microsoft.com/office/drawing/2014/main" id="{A0B87C1A-8508-4FD0-98BA-C101D5E7336A}"/>
                    </a:ext>
                  </a:extLst>
                </p14:cNvPr>
                <p14:cNvContentPartPr/>
                <p14:nvPr/>
              </p14:nvContentPartPr>
              <p14:xfrm>
                <a:off x="10383979" y="3052472"/>
                <a:ext cx="110880" cy="144000"/>
              </p14:xfrm>
            </p:contentPart>
          </mc:Choice>
          <mc:Fallback>
            <p:pic>
              <p:nvPicPr>
                <p:cNvPr id="202" name="Freihand 201">
                  <a:extLst>
                    <a:ext uri="{FF2B5EF4-FFF2-40B4-BE49-F238E27FC236}">
                      <a16:creationId xmlns:a16="http://schemas.microsoft.com/office/drawing/2014/main" id="{A0B87C1A-8508-4FD0-98BA-C101D5E7336A}"/>
                    </a:ext>
                  </a:extLst>
                </p:cNvPr>
                <p:cNvPicPr/>
                <p:nvPr/>
              </p:nvPicPr>
              <p:blipFill>
                <a:blip r:embed="rId393"/>
                <a:stretch>
                  <a:fillRect/>
                </a:stretch>
              </p:blipFill>
              <p:spPr>
                <a:xfrm>
                  <a:off x="10379659" y="3048152"/>
                  <a:ext cx="119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03" name="Freihand 202">
                  <a:extLst>
                    <a:ext uri="{FF2B5EF4-FFF2-40B4-BE49-F238E27FC236}">
                      <a16:creationId xmlns:a16="http://schemas.microsoft.com/office/drawing/2014/main" id="{4A81A2F1-EDD1-4290-81D9-CE2CEC6AD687}"/>
                    </a:ext>
                  </a:extLst>
                </p14:cNvPr>
                <p14:cNvContentPartPr/>
                <p14:nvPr/>
              </p14:nvContentPartPr>
              <p14:xfrm>
                <a:off x="10475419" y="3050672"/>
                <a:ext cx="200160" cy="119520"/>
              </p14:xfrm>
            </p:contentPart>
          </mc:Choice>
          <mc:Fallback>
            <p:pic>
              <p:nvPicPr>
                <p:cNvPr id="203" name="Freihand 202">
                  <a:extLst>
                    <a:ext uri="{FF2B5EF4-FFF2-40B4-BE49-F238E27FC236}">
                      <a16:creationId xmlns:a16="http://schemas.microsoft.com/office/drawing/2014/main" id="{4A81A2F1-EDD1-4290-81D9-CE2CEC6AD687}"/>
                    </a:ext>
                  </a:extLst>
                </p:cNvPr>
                <p:cNvPicPr/>
                <p:nvPr/>
              </p:nvPicPr>
              <p:blipFill>
                <a:blip r:embed="rId395"/>
                <a:stretch>
                  <a:fillRect/>
                </a:stretch>
              </p:blipFill>
              <p:spPr>
                <a:xfrm>
                  <a:off x="10471099" y="3046352"/>
                  <a:ext cx="208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04" name="Freihand 203">
                  <a:extLst>
                    <a:ext uri="{FF2B5EF4-FFF2-40B4-BE49-F238E27FC236}">
                      <a16:creationId xmlns:a16="http://schemas.microsoft.com/office/drawing/2014/main" id="{C0DABF83-E4F2-4A6D-BAF6-FF7095D0DC3A}"/>
                    </a:ext>
                  </a:extLst>
                </p14:cNvPr>
                <p14:cNvContentPartPr/>
                <p14:nvPr/>
              </p14:nvContentPartPr>
              <p14:xfrm>
                <a:off x="10718419" y="3057872"/>
                <a:ext cx="108360" cy="87840"/>
              </p14:xfrm>
            </p:contentPart>
          </mc:Choice>
          <mc:Fallback>
            <p:pic>
              <p:nvPicPr>
                <p:cNvPr id="204" name="Freihand 203">
                  <a:extLst>
                    <a:ext uri="{FF2B5EF4-FFF2-40B4-BE49-F238E27FC236}">
                      <a16:creationId xmlns:a16="http://schemas.microsoft.com/office/drawing/2014/main" id="{C0DABF83-E4F2-4A6D-BAF6-FF7095D0DC3A}"/>
                    </a:ext>
                  </a:extLst>
                </p:cNvPr>
                <p:cNvPicPr/>
                <p:nvPr/>
              </p:nvPicPr>
              <p:blipFill>
                <a:blip r:embed="rId397"/>
                <a:stretch>
                  <a:fillRect/>
                </a:stretch>
              </p:blipFill>
              <p:spPr>
                <a:xfrm>
                  <a:off x="10714099" y="3053552"/>
                  <a:ext cx="117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05" name="Freihand 204">
                  <a:extLst>
                    <a:ext uri="{FF2B5EF4-FFF2-40B4-BE49-F238E27FC236}">
                      <a16:creationId xmlns:a16="http://schemas.microsoft.com/office/drawing/2014/main" id="{3B7D1A3C-2201-4D4D-8A4C-B94E06C0AAC2}"/>
                    </a:ext>
                  </a:extLst>
                </p14:cNvPr>
                <p14:cNvContentPartPr/>
                <p14:nvPr/>
              </p14:nvContentPartPr>
              <p14:xfrm>
                <a:off x="10880779" y="3108992"/>
                <a:ext cx="29880" cy="23400"/>
              </p14:xfrm>
            </p:contentPart>
          </mc:Choice>
          <mc:Fallback>
            <p:pic>
              <p:nvPicPr>
                <p:cNvPr id="205" name="Freihand 204">
                  <a:extLst>
                    <a:ext uri="{FF2B5EF4-FFF2-40B4-BE49-F238E27FC236}">
                      <a16:creationId xmlns:a16="http://schemas.microsoft.com/office/drawing/2014/main" id="{3B7D1A3C-2201-4D4D-8A4C-B94E06C0AAC2}"/>
                    </a:ext>
                  </a:extLst>
                </p:cNvPr>
                <p:cNvPicPr/>
                <p:nvPr/>
              </p:nvPicPr>
              <p:blipFill>
                <a:blip r:embed="rId399"/>
                <a:stretch>
                  <a:fillRect/>
                </a:stretch>
              </p:blipFill>
              <p:spPr>
                <a:xfrm>
                  <a:off x="10876459" y="3104672"/>
                  <a:ext cx="38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06" name="Freihand 205">
                  <a:extLst>
                    <a:ext uri="{FF2B5EF4-FFF2-40B4-BE49-F238E27FC236}">
                      <a16:creationId xmlns:a16="http://schemas.microsoft.com/office/drawing/2014/main" id="{9E7FDF9D-68D4-47A9-9203-0E1D2251844F}"/>
                    </a:ext>
                  </a:extLst>
                </p14:cNvPr>
                <p14:cNvContentPartPr/>
                <p14:nvPr/>
              </p14:nvContentPartPr>
              <p14:xfrm>
                <a:off x="11078059" y="3013592"/>
                <a:ext cx="136440" cy="127800"/>
              </p14:xfrm>
            </p:contentPart>
          </mc:Choice>
          <mc:Fallback>
            <p:pic>
              <p:nvPicPr>
                <p:cNvPr id="206" name="Freihand 205">
                  <a:extLst>
                    <a:ext uri="{FF2B5EF4-FFF2-40B4-BE49-F238E27FC236}">
                      <a16:creationId xmlns:a16="http://schemas.microsoft.com/office/drawing/2014/main" id="{9E7FDF9D-68D4-47A9-9203-0E1D2251844F}"/>
                    </a:ext>
                  </a:extLst>
                </p:cNvPr>
                <p:cNvPicPr/>
                <p:nvPr/>
              </p:nvPicPr>
              <p:blipFill>
                <a:blip r:embed="rId401"/>
                <a:stretch>
                  <a:fillRect/>
                </a:stretch>
              </p:blipFill>
              <p:spPr>
                <a:xfrm>
                  <a:off x="11073739" y="3009272"/>
                  <a:ext cx="145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07" name="Freihand 206">
                  <a:extLst>
                    <a:ext uri="{FF2B5EF4-FFF2-40B4-BE49-F238E27FC236}">
                      <a16:creationId xmlns:a16="http://schemas.microsoft.com/office/drawing/2014/main" id="{BD17B204-03D5-485E-832A-109EF900B650}"/>
                    </a:ext>
                  </a:extLst>
                </p14:cNvPr>
                <p14:cNvContentPartPr/>
                <p14:nvPr/>
              </p14:nvContentPartPr>
              <p14:xfrm>
                <a:off x="11159059" y="3002792"/>
                <a:ext cx="277920" cy="121680"/>
              </p14:xfrm>
            </p:contentPart>
          </mc:Choice>
          <mc:Fallback>
            <p:pic>
              <p:nvPicPr>
                <p:cNvPr id="207" name="Freihand 206">
                  <a:extLst>
                    <a:ext uri="{FF2B5EF4-FFF2-40B4-BE49-F238E27FC236}">
                      <a16:creationId xmlns:a16="http://schemas.microsoft.com/office/drawing/2014/main" id="{BD17B204-03D5-485E-832A-109EF900B650}"/>
                    </a:ext>
                  </a:extLst>
                </p:cNvPr>
                <p:cNvPicPr/>
                <p:nvPr/>
              </p:nvPicPr>
              <p:blipFill>
                <a:blip r:embed="rId403"/>
                <a:stretch>
                  <a:fillRect/>
                </a:stretch>
              </p:blipFill>
              <p:spPr>
                <a:xfrm>
                  <a:off x="11154739" y="2998472"/>
                  <a:ext cx="286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08" name="Freihand 207">
                  <a:extLst>
                    <a:ext uri="{FF2B5EF4-FFF2-40B4-BE49-F238E27FC236}">
                      <a16:creationId xmlns:a16="http://schemas.microsoft.com/office/drawing/2014/main" id="{D88657C9-7E72-4559-9F68-C59C65E46527}"/>
                    </a:ext>
                  </a:extLst>
                </p14:cNvPr>
                <p14:cNvContentPartPr/>
                <p14:nvPr/>
              </p14:nvContentPartPr>
              <p14:xfrm>
                <a:off x="11284339" y="2927192"/>
                <a:ext cx="143280" cy="107280"/>
              </p14:xfrm>
            </p:contentPart>
          </mc:Choice>
          <mc:Fallback>
            <p:pic>
              <p:nvPicPr>
                <p:cNvPr id="208" name="Freihand 207">
                  <a:extLst>
                    <a:ext uri="{FF2B5EF4-FFF2-40B4-BE49-F238E27FC236}">
                      <a16:creationId xmlns:a16="http://schemas.microsoft.com/office/drawing/2014/main" id="{D88657C9-7E72-4559-9F68-C59C65E46527}"/>
                    </a:ext>
                  </a:extLst>
                </p:cNvPr>
                <p:cNvPicPr/>
                <p:nvPr/>
              </p:nvPicPr>
              <p:blipFill>
                <a:blip r:embed="rId405"/>
                <a:stretch>
                  <a:fillRect/>
                </a:stretch>
              </p:blipFill>
              <p:spPr>
                <a:xfrm>
                  <a:off x="11280019" y="2922872"/>
                  <a:ext cx="151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09" name="Freihand 208">
                  <a:extLst>
                    <a:ext uri="{FF2B5EF4-FFF2-40B4-BE49-F238E27FC236}">
                      <a16:creationId xmlns:a16="http://schemas.microsoft.com/office/drawing/2014/main" id="{7015821A-A99A-41D4-B7E1-870C4A362A46}"/>
                    </a:ext>
                  </a:extLst>
                </p14:cNvPr>
                <p14:cNvContentPartPr/>
                <p14:nvPr/>
              </p14:nvContentPartPr>
              <p14:xfrm>
                <a:off x="11433019" y="3057872"/>
                <a:ext cx="87120" cy="72360"/>
              </p14:xfrm>
            </p:contentPart>
          </mc:Choice>
          <mc:Fallback>
            <p:pic>
              <p:nvPicPr>
                <p:cNvPr id="209" name="Freihand 208">
                  <a:extLst>
                    <a:ext uri="{FF2B5EF4-FFF2-40B4-BE49-F238E27FC236}">
                      <a16:creationId xmlns:a16="http://schemas.microsoft.com/office/drawing/2014/main" id="{7015821A-A99A-41D4-B7E1-870C4A362A46}"/>
                    </a:ext>
                  </a:extLst>
                </p:cNvPr>
                <p:cNvPicPr/>
                <p:nvPr/>
              </p:nvPicPr>
              <p:blipFill>
                <a:blip r:embed="rId407"/>
                <a:stretch>
                  <a:fillRect/>
                </a:stretch>
              </p:blipFill>
              <p:spPr>
                <a:xfrm>
                  <a:off x="11428699" y="3053552"/>
                  <a:ext cx="95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10" name="Freihand 209">
                  <a:extLst>
                    <a:ext uri="{FF2B5EF4-FFF2-40B4-BE49-F238E27FC236}">
                      <a16:creationId xmlns:a16="http://schemas.microsoft.com/office/drawing/2014/main" id="{48DC1A2E-166F-4585-A917-26402743320C}"/>
                    </a:ext>
                  </a:extLst>
                </p14:cNvPr>
                <p14:cNvContentPartPr/>
                <p14:nvPr/>
              </p14:nvContentPartPr>
              <p14:xfrm>
                <a:off x="10492339" y="2823872"/>
                <a:ext cx="1069920" cy="118440"/>
              </p14:xfrm>
            </p:contentPart>
          </mc:Choice>
          <mc:Fallback>
            <p:pic>
              <p:nvPicPr>
                <p:cNvPr id="210" name="Freihand 209">
                  <a:extLst>
                    <a:ext uri="{FF2B5EF4-FFF2-40B4-BE49-F238E27FC236}">
                      <a16:creationId xmlns:a16="http://schemas.microsoft.com/office/drawing/2014/main" id="{48DC1A2E-166F-4585-A917-26402743320C}"/>
                    </a:ext>
                  </a:extLst>
                </p:cNvPr>
                <p:cNvPicPr/>
                <p:nvPr/>
              </p:nvPicPr>
              <p:blipFill>
                <a:blip r:embed="rId409"/>
                <a:stretch>
                  <a:fillRect/>
                </a:stretch>
              </p:blipFill>
              <p:spPr>
                <a:xfrm>
                  <a:off x="10488019" y="2819552"/>
                  <a:ext cx="1078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11" name="Freihand 210">
                  <a:extLst>
                    <a:ext uri="{FF2B5EF4-FFF2-40B4-BE49-F238E27FC236}">
                      <a16:creationId xmlns:a16="http://schemas.microsoft.com/office/drawing/2014/main" id="{B4E3AE84-21F3-4F6C-8543-E354E31C3924}"/>
                    </a:ext>
                  </a:extLst>
                </p14:cNvPr>
                <p14:cNvContentPartPr/>
                <p14:nvPr/>
              </p14:nvContentPartPr>
              <p14:xfrm>
                <a:off x="10539499" y="2865992"/>
                <a:ext cx="1096920" cy="131040"/>
              </p14:xfrm>
            </p:contentPart>
          </mc:Choice>
          <mc:Fallback>
            <p:pic>
              <p:nvPicPr>
                <p:cNvPr id="211" name="Freihand 210">
                  <a:extLst>
                    <a:ext uri="{FF2B5EF4-FFF2-40B4-BE49-F238E27FC236}">
                      <a16:creationId xmlns:a16="http://schemas.microsoft.com/office/drawing/2014/main" id="{B4E3AE84-21F3-4F6C-8543-E354E31C3924}"/>
                    </a:ext>
                  </a:extLst>
                </p:cNvPr>
                <p:cNvPicPr/>
                <p:nvPr/>
              </p:nvPicPr>
              <p:blipFill>
                <a:blip r:embed="rId411"/>
                <a:stretch>
                  <a:fillRect/>
                </a:stretch>
              </p:blipFill>
              <p:spPr>
                <a:xfrm>
                  <a:off x="10535179" y="2861672"/>
                  <a:ext cx="1105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2" name="Freihand 211">
                  <a:extLst>
                    <a:ext uri="{FF2B5EF4-FFF2-40B4-BE49-F238E27FC236}">
                      <a16:creationId xmlns:a16="http://schemas.microsoft.com/office/drawing/2014/main" id="{2FD03855-765E-4162-AD66-6490E4EAC57A}"/>
                    </a:ext>
                  </a:extLst>
                </p14:cNvPr>
                <p14:cNvContentPartPr/>
                <p14:nvPr/>
              </p14:nvContentPartPr>
              <p14:xfrm>
                <a:off x="10288219" y="2494112"/>
                <a:ext cx="1647000" cy="543240"/>
              </p14:xfrm>
            </p:contentPart>
          </mc:Choice>
          <mc:Fallback>
            <p:pic>
              <p:nvPicPr>
                <p:cNvPr id="212" name="Freihand 211">
                  <a:extLst>
                    <a:ext uri="{FF2B5EF4-FFF2-40B4-BE49-F238E27FC236}">
                      <a16:creationId xmlns:a16="http://schemas.microsoft.com/office/drawing/2014/main" id="{2FD03855-765E-4162-AD66-6490E4EAC57A}"/>
                    </a:ext>
                  </a:extLst>
                </p:cNvPr>
                <p:cNvPicPr/>
                <p:nvPr/>
              </p:nvPicPr>
              <p:blipFill>
                <a:blip r:embed="rId413"/>
                <a:stretch>
                  <a:fillRect/>
                </a:stretch>
              </p:blipFill>
              <p:spPr>
                <a:xfrm>
                  <a:off x="10283899" y="2489792"/>
                  <a:ext cx="165564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3" name="Freihand 212">
                  <a:extLst>
                    <a:ext uri="{FF2B5EF4-FFF2-40B4-BE49-F238E27FC236}">
                      <a16:creationId xmlns:a16="http://schemas.microsoft.com/office/drawing/2014/main" id="{6E2A3EFB-96B3-4550-8E39-CF92F7747917}"/>
                    </a:ext>
                  </a:extLst>
                </p14:cNvPr>
                <p14:cNvContentPartPr/>
                <p14:nvPr/>
              </p14:nvContentPartPr>
              <p14:xfrm>
                <a:off x="8983579" y="3511472"/>
                <a:ext cx="186840" cy="20160"/>
              </p14:xfrm>
            </p:contentPart>
          </mc:Choice>
          <mc:Fallback>
            <p:pic>
              <p:nvPicPr>
                <p:cNvPr id="213" name="Freihand 212">
                  <a:extLst>
                    <a:ext uri="{FF2B5EF4-FFF2-40B4-BE49-F238E27FC236}">
                      <a16:creationId xmlns:a16="http://schemas.microsoft.com/office/drawing/2014/main" id="{6E2A3EFB-96B3-4550-8E39-CF92F7747917}"/>
                    </a:ext>
                  </a:extLst>
                </p:cNvPr>
                <p:cNvPicPr/>
                <p:nvPr/>
              </p:nvPicPr>
              <p:blipFill>
                <a:blip r:embed="rId415"/>
                <a:stretch>
                  <a:fillRect/>
                </a:stretch>
              </p:blipFill>
              <p:spPr>
                <a:xfrm>
                  <a:off x="8979259" y="3507152"/>
                  <a:ext cx="195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4" name="Freihand 213">
                  <a:extLst>
                    <a:ext uri="{FF2B5EF4-FFF2-40B4-BE49-F238E27FC236}">
                      <a16:creationId xmlns:a16="http://schemas.microsoft.com/office/drawing/2014/main" id="{0D8012E9-A5E4-42A8-8BD9-B1FAFB8AC8A0}"/>
                    </a:ext>
                  </a:extLst>
                </p14:cNvPr>
                <p14:cNvContentPartPr/>
                <p14:nvPr/>
              </p14:nvContentPartPr>
              <p14:xfrm>
                <a:off x="8982139" y="3558992"/>
                <a:ext cx="186120" cy="38520"/>
              </p14:xfrm>
            </p:contentPart>
          </mc:Choice>
          <mc:Fallback>
            <p:pic>
              <p:nvPicPr>
                <p:cNvPr id="214" name="Freihand 213">
                  <a:extLst>
                    <a:ext uri="{FF2B5EF4-FFF2-40B4-BE49-F238E27FC236}">
                      <a16:creationId xmlns:a16="http://schemas.microsoft.com/office/drawing/2014/main" id="{0D8012E9-A5E4-42A8-8BD9-B1FAFB8AC8A0}"/>
                    </a:ext>
                  </a:extLst>
                </p:cNvPr>
                <p:cNvPicPr/>
                <p:nvPr/>
              </p:nvPicPr>
              <p:blipFill>
                <a:blip r:embed="rId417"/>
                <a:stretch>
                  <a:fillRect/>
                </a:stretch>
              </p:blipFill>
              <p:spPr>
                <a:xfrm>
                  <a:off x="8977819" y="3554672"/>
                  <a:ext cx="194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5" name="Freihand 214">
                  <a:extLst>
                    <a:ext uri="{FF2B5EF4-FFF2-40B4-BE49-F238E27FC236}">
                      <a16:creationId xmlns:a16="http://schemas.microsoft.com/office/drawing/2014/main" id="{6E107B28-11A0-4057-BDDA-35FA1A6459C2}"/>
                    </a:ext>
                  </a:extLst>
                </p14:cNvPr>
                <p14:cNvContentPartPr/>
                <p14:nvPr/>
              </p14:nvContentPartPr>
              <p14:xfrm>
                <a:off x="9395419" y="3480512"/>
                <a:ext cx="99360" cy="114120"/>
              </p14:xfrm>
            </p:contentPart>
          </mc:Choice>
          <mc:Fallback>
            <p:pic>
              <p:nvPicPr>
                <p:cNvPr id="215" name="Freihand 214">
                  <a:extLst>
                    <a:ext uri="{FF2B5EF4-FFF2-40B4-BE49-F238E27FC236}">
                      <a16:creationId xmlns:a16="http://schemas.microsoft.com/office/drawing/2014/main" id="{6E107B28-11A0-4057-BDDA-35FA1A6459C2}"/>
                    </a:ext>
                  </a:extLst>
                </p:cNvPr>
                <p:cNvPicPr/>
                <p:nvPr/>
              </p:nvPicPr>
              <p:blipFill>
                <a:blip r:embed="rId419"/>
                <a:stretch>
                  <a:fillRect/>
                </a:stretch>
              </p:blipFill>
              <p:spPr>
                <a:xfrm>
                  <a:off x="9391099" y="3476192"/>
                  <a:ext cx="108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6" name="Freihand 215">
                  <a:extLst>
                    <a:ext uri="{FF2B5EF4-FFF2-40B4-BE49-F238E27FC236}">
                      <a16:creationId xmlns:a16="http://schemas.microsoft.com/office/drawing/2014/main" id="{26C4F6F1-F04B-49BE-A92B-D85269CD814A}"/>
                    </a:ext>
                  </a:extLst>
                </p14:cNvPr>
                <p14:cNvContentPartPr/>
                <p14:nvPr/>
              </p14:nvContentPartPr>
              <p14:xfrm>
                <a:off x="9473179" y="3515432"/>
                <a:ext cx="40320" cy="114120"/>
              </p14:xfrm>
            </p:contentPart>
          </mc:Choice>
          <mc:Fallback>
            <p:pic>
              <p:nvPicPr>
                <p:cNvPr id="216" name="Freihand 215">
                  <a:extLst>
                    <a:ext uri="{FF2B5EF4-FFF2-40B4-BE49-F238E27FC236}">
                      <a16:creationId xmlns:a16="http://schemas.microsoft.com/office/drawing/2014/main" id="{26C4F6F1-F04B-49BE-A92B-D85269CD814A}"/>
                    </a:ext>
                  </a:extLst>
                </p:cNvPr>
                <p:cNvPicPr/>
                <p:nvPr/>
              </p:nvPicPr>
              <p:blipFill>
                <a:blip r:embed="rId421"/>
                <a:stretch>
                  <a:fillRect/>
                </a:stretch>
              </p:blipFill>
              <p:spPr>
                <a:xfrm>
                  <a:off x="9468859" y="3511112"/>
                  <a:ext cx="48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17" name="Freihand 216">
                  <a:extLst>
                    <a:ext uri="{FF2B5EF4-FFF2-40B4-BE49-F238E27FC236}">
                      <a16:creationId xmlns:a16="http://schemas.microsoft.com/office/drawing/2014/main" id="{11B1AF81-1F2F-4B10-ACCB-B3FFF30EB046}"/>
                    </a:ext>
                  </a:extLst>
                </p14:cNvPr>
                <p14:cNvContentPartPr/>
                <p14:nvPr/>
              </p14:nvContentPartPr>
              <p14:xfrm>
                <a:off x="9595579" y="3463232"/>
                <a:ext cx="320040" cy="159120"/>
              </p14:xfrm>
            </p:contentPart>
          </mc:Choice>
          <mc:Fallback>
            <p:pic>
              <p:nvPicPr>
                <p:cNvPr id="217" name="Freihand 216">
                  <a:extLst>
                    <a:ext uri="{FF2B5EF4-FFF2-40B4-BE49-F238E27FC236}">
                      <a16:creationId xmlns:a16="http://schemas.microsoft.com/office/drawing/2014/main" id="{11B1AF81-1F2F-4B10-ACCB-B3FFF30EB046}"/>
                    </a:ext>
                  </a:extLst>
                </p:cNvPr>
                <p:cNvPicPr/>
                <p:nvPr/>
              </p:nvPicPr>
              <p:blipFill>
                <a:blip r:embed="rId423"/>
                <a:stretch>
                  <a:fillRect/>
                </a:stretch>
              </p:blipFill>
              <p:spPr>
                <a:xfrm>
                  <a:off x="9591259" y="3458912"/>
                  <a:ext cx="328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8" name="Freihand 217">
                  <a:extLst>
                    <a:ext uri="{FF2B5EF4-FFF2-40B4-BE49-F238E27FC236}">
                      <a16:creationId xmlns:a16="http://schemas.microsoft.com/office/drawing/2014/main" id="{2214C221-73D2-4F83-8212-C5B416370D3E}"/>
                    </a:ext>
                  </a:extLst>
                </p14:cNvPr>
                <p14:cNvContentPartPr/>
                <p14:nvPr/>
              </p14:nvContentPartPr>
              <p14:xfrm>
                <a:off x="9824899" y="3444872"/>
                <a:ext cx="199440" cy="32760"/>
              </p14:xfrm>
            </p:contentPart>
          </mc:Choice>
          <mc:Fallback>
            <p:pic>
              <p:nvPicPr>
                <p:cNvPr id="218" name="Freihand 217">
                  <a:extLst>
                    <a:ext uri="{FF2B5EF4-FFF2-40B4-BE49-F238E27FC236}">
                      <a16:creationId xmlns:a16="http://schemas.microsoft.com/office/drawing/2014/main" id="{2214C221-73D2-4F83-8212-C5B416370D3E}"/>
                    </a:ext>
                  </a:extLst>
                </p:cNvPr>
                <p:cNvPicPr/>
                <p:nvPr/>
              </p:nvPicPr>
              <p:blipFill>
                <a:blip r:embed="rId425"/>
                <a:stretch>
                  <a:fillRect/>
                </a:stretch>
              </p:blipFill>
              <p:spPr>
                <a:xfrm>
                  <a:off x="9820579" y="3440552"/>
                  <a:ext cx="208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9" name="Freihand 218">
                  <a:extLst>
                    <a:ext uri="{FF2B5EF4-FFF2-40B4-BE49-F238E27FC236}">
                      <a16:creationId xmlns:a16="http://schemas.microsoft.com/office/drawing/2014/main" id="{97B5786F-A867-4FB6-9CA4-A6846257C232}"/>
                    </a:ext>
                  </a:extLst>
                </p14:cNvPr>
                <p14:cNvContentPartPr/>
                <p14:nvPr/>
              </p14:nvContentPartPr>
              <p14:xfrm>
                <a:off x="9374539" y="3720632"/>
                <a:ext cx="639720" cy="54360"/>
              </p14:xfrm>
            </p:contentPart>
          </mc:Choice>
          <mc:Fallback>
            <p:pic>
              <p:nvPicPr>
                <p:cNvPr id="219" name="Freihand 218">
                  <a:extLst>
                    <a:ext uri="{FF2B5EF4-FFF2-40B4-BE49-F238E27FC236}">
                      <a16:creationId xmlns:a16="http://schemas.microsoft.com/office/drawing/2014/main" id="{97B5786F-A867-4FB6-9CA4-A6846257C232}"/>
                    </a:ext>
                  </a:extLst>
                </p:cNvPr>
                <p:cNvPicPr/>
                <p:nvPr/>
              </p:nvPicPr>
              <p:blipFill>
                <a:blip r:embed="rId427"/>
                <a:stretch>
                  <a:fillRect/>
                </a:stretch>
              </p:blipFill>
              <p:spPr>
                <a:xfrm>
                  <a:off x="9370219" y="3716312"/>
                  <a:ext cx="648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20" name="Freihand 219">
                  <a:extLst>
                    <a:ext uri="{FF2B5EF4-FFF2-40B4-BE49-F238E27FC236}">
                      <a16:creationId xmlns:a16="http://schemas.microsoft.com/office/drawing/2014/main" id="{86B6BC0B-4C60-4B6A-B49C-7B0F423D28D2}"/>
                    </a:ext>
                  </a:extLst>
                </p14:cNvPr>
                <p14:cNvContentPartPr/>
                <p14:nvPr/>
              </p14:nvContentPartPr>
              <p14:xfrm>
                <a:off x="9431059" y="3759152"/>
                <a:ext cx="596880" cy="49320"/>
              </p14:xfrm>
            </p:contentPart>
          </mc:Choice>
          <mc:Fallback>
            <p:pic>
              <p:nvPicPr>
                <p:cNvPr id="220" name="Freihand 219">
                  <a:extLst>
                    <a:ext uri="{FF2B5EF4-FFF2-40B4-BE49-F238E27FC236}">
                      <a16:creationId xmlns:a16="http://schemas.microsoft.com/office/drawing/2014/main" id="{86B6BC0B-4C60-4B6A-B49C-7B0F423D28D2}"/>
                    </a:ext>
                  </a:extLst>
                </p:cNvPr>
                <p:cNvPicPr/>
                <p:nvPr/>
              </p:nvPicPr>
              <p:blipFill>
                <a:blip r:embed="rId429"/>
                <a:stretch>
                  <a:fillRect/>
                </a:stretch>
              </p:blipFill>
              <p:spPr>
                <a:xfrm>
                  <a:off x="9426739" y="3754832"/>
                  <a:ext cx="605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1" name="Freihand 220">
                  <a:extLst>
                    <a:ext uri="{FF2B5EF4-FFF2-40B4-BE49-F238E27FC236}">
                      <a16:creationId xmlns:a16="http://schemas.microsoft.com/office/drawing/2014/main" id="{76509188-95B9-4EBA-B36E-C12DB99C98BF}"/>
                    </a:ext>
                  </a:extLst>
                </p14:cNvPr>
                <p14:cNvContentPartPr/>
                <p14:nvPr/>
              </p14:nvContentPartPr>
              <p14:xfrm>
                <a:off x="8613499" y="3368192"/>
                <a:ext cx="1805400" cy="590400"/>
              </p14:xfrm>
            </p:contentPart>
          </mc:Choice>
          <mc:Fallback>
            <p:pic>
              <p:nvPicPr>
                <p:cNvPr id="221" name="Freihand 220">
                  <a:extLst>
                    <a:ext uri="{FF2B5EF4-FFF2-40B4-BE49-F238E27FC236}">
                      <a16:creationId xmlns:a16="http://schemas.microsoft.com/office/drawing/2014/main" id="{76509188-95B9-4EBA-B36E-C12DB99C98BF}"/>
                    </a:ext>
                  </a:extLst>
                </p:cNvPr>
                <p:cNvPicPr/>
                <p:nvPr/>
              </p:nvPicPr>
              <p:blipFill>
                <a:blip r:embed="rId431"/>
                <a:stretch>
                  <a:fillRect/>
                </a:stretch>
              </p:blipFill>
              <p:spPr>
                <a:xfrm>
                  <a:off x="8609179" y="3363872"/>
                  <a:ext cx="1814040" cy="59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2">
            <p14:nvContentPartPr>
              <p14:cNvPr id="2" name="Freihand 1">
                <a:extLst>
                  <a:ext uri="{FF2B5EF4-FFF2-40B4-BE49-F238E27FC236}">
                    <a16:creationId xmlns:a16="http://schemas.microsoft.com/office/drawing/2014/main" id="{FD489869-FB02-4E45-8E86-09233A44A930}"/>
                  </a:ext>
                </a:extLst>
              </p14:cNvPr>
              <p14:cNvContentPartPr/>
              <p14:nvPr/>
            </p14:nvContentPartPr>
            <p14:xfrm>
              <a:off x="1122821" y="3763472"/>
              <a:ext cx="1629720" cy="103320"/>
            </p14:xfrm>
          </p:contentPart>
        </mc:Choice>
        <mc:Fallback>
          <p:pic>
            <p:nvPicPr>
              <p:cNvPr id="2" name="Freihand 1">
                <a:extLst>
                  <a:ext uri="{FF2B5EF4-FFF2-40B4-BE49-F238E27FC236}">
                    <a16:creationId xmlns:a16="http://schemas.microsoft.com/office/drawing/2014/main" id="{FD489869-FB02-4E45-8E86-09233A44A930}"/>
                  </a:ext>
                </a:extLst>
              </p:cNvPr>
              <p:cNvPicPr/>
              <p:nvPr/>
            </p:nvPicPr>
            <p:blipFill>
              <a:blip r:embed="rId433"/>
              <a:stretch>
                <a:fillRect/>
              </a:stretch>
            </p:blipFill>
            <p:spPr>
              <a:xfrm>
                <a:off x="1118501" y="3759152"/>
                <a:ext cx="1638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22" name="Freihand 221">
                <a:extLst>
                  <a:ext uri="{FF2B5EF4-FFF2-40B4-BE49-F238E27FC236}">
                    <a16:creationId xmlns:a16="http://schemas.microsoft.com/office/drawing/2014/main" id="{1D6A1665-DCD7-4CFD-B621-DAB3D964082A}"/>
                  </a:ext>
                </a:extLst>
              </p14:cNvPr>
              <p14:cNvContentPartPr/>
              <p14:nvPr/>
            </p14:nvContentPartPr>
            <p14:xfrm>
              <a:off x="159821" y="1996232"/>
              <a:ext cx="692280" cy="69480"/>
            </p14:xfrm>
          </p:contentPart>
        </mc:Choice>
        <mc:Fallback>
          <p:pic>
            <p:nvPicPr>
              <p:cNvPr id="222" name="Freihand 221">
                <a:extLst>
                  <a:ext uri="{FF2B5EF4-FFF2-40B4-BE49-F238E27FC236}">
                    <a16:creationId xmlns:a16="http://schemas.microsoft.com/office/drawing/2014/main" id="{1D6A1665-DCD7-4CFD-B621-DAB3D964082A}"/>
                  </a:ext>
                </a:extLst>
              </p:cNvPr>
              <p:cNvPicPr/>
              <p:nvPr/>
            </p:nvPicPr>
            <p:blipFill>
              <a:blip r:embed="rId435"/>
              <a:stretch>
                <a:fillRect/>
              </a:stretch>
            </p:blipFill>
            <p:spPr>
              <a:xfrm>
                <a:off x="155501" y="1991912"/>
                <a:ext cx="700920" cy="78120"/>
              </a:xfrm>
              <a:prstGeom prst="rect">
                <a:avLst/>
              </a:prstGeom>
            </p:spPr>
          </p:pic>
        </mc:Fallback>
      </mc:AlternateContent>
      <p:grpSp>
        <p:nvGrpSpPr>
          <p:cNvPr id="232" name="Gruppieren 231">
            <a:extLst>
              <a:ext uri="{FF2B5EF4-FFF2-40B4-BE49-F238E27FC236}">
                <a16:creationId xmlns:a16="http://schemas.microsoft.com/office/drawing/2014/main" id="{FD7D3E71-EE8D-459B-9534-B46736158E24}"/>
              </a:ext>
            </a:extLst>
          </p:cNvPr>
          <p:cNvGrpSpPr/>
          <p:nvPr/>
        </p:nvGrpSpPr>
        <p:grpSpPr>
          <a:xfrm>
            <a:off x="2886461" y="3603992"/>
            <a:ext cx="972360" cy="161640"/>
            <a:chOff x="2886461" y="3603992"/>
            <a:chExt cx="972360" cy="161640"/>
          </a:xfrm>
        </p:grpSpPr>
        <mc:AlternateContent xmlns:mc="http://schemas.openxmlformats.org/markup-compatibility/2006">
          <mc:Choice xmlns:p14="http://schemas.microsoft.com/office/powerpoint/2010/main" Requires="p14">
            <p:contentPart p14:bwMode="auto" r:id="rId436">
              <p14:nvContentPartPr>
                <p14:cNvPr id="223" name="Freihand 222">
                  <a:extLst>
                    <a:ext uri="{FF2B5EF4-FFF2-40B4-BE49-F238E27FC236}">
                      <a16:creationId xmlns:a16="http://schemas.microsoft.com/office/drawing/2014/main" id="{E5E3E274-A29C-4688-9B62-0491CFC44E7A}"/>
                    </a:ext>
                  </a:extLst>
                </p14:cNvPr>
                <p14:cNvContentPartPr/>
                <p14:nvPr/>
              </p14:nvContentPartPr>
              <p14:xfrm>
                <a:off x="2906261" y="3630272"/>
                <a:ext cx="80280" cy="122760"/>
              </p14:xfrm>
            </p:contentPart>
          </mc:Choice>
          <mc:Fallback>
            <p:pic>
              <p:nvPicPr>
                <p:cNvPr id="223" name="Freihand 222">
                  <a:extLst>
                    <a:ext uri="{FF2B5EF4-FFF2-40B4-BE49-F238E27FC236}">
                      <a16:creationId xmlns:a16="http://schemas.microsoft.com/office/drawing/2014/main" id="{E5E3E274-A29C-4688-9B62-0491CFC44E7A}"/>
                    </a:ext>
                  </a:extLst>
                </p:cNvPr>
                <p:cNvPicPr/>
                <p:nvPr/>
              </p:nvPicPr>
              <p:blipFill>
                <a:blip r:embed="rId437"/>
                <a:stretch>
                  <a:fillRect/>
                </a:stretch>
              </p:blipFill>
              <p:spPr>
                <a:xfrm>
                  <a:off x="2901941" y="3625952"/>
                  <a:ext cx="88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24" name="Freihand 223">
                  <a:extLst>
                    <a:ext uri="{FF2B5EF4-FFF2-40B4-BE49-F238E27FC236}">
                      <a16:creationId xmlns:a16="http://schemas.microsoft.com/office/drawing/2014/main" id="{0A1AE060-38D2-494C-A9B3-DED676ABDC72}"/>
                    </a:ext>
                  </a:extLst>
                </p14:cNvPr>
                <p14:cNvContentPartPr/>
                <p14:nvPr/>
              </p14:nvContentPartPr>
              <p14:xfrm>
                <a:off x="2951981" y="3629192"/>
                <a:ext cx="58680" cy="134280"/>
              </p14:xfrm>
            </p:contentPart>
          </mc:Choice>
          <mc:Fallback>
            <p:pic>
              <p:nvPicPr>
                <p:cNvPr id="224" name="Freihand 223">
                  <a:extLst>
                    <a:ext uri="{FF2B5EF4-FFF2-40B4-BE49-F238E27FC236}">
                      <a16:creationId xmlns:a16="http://schemas.microsoft.com/office/drawing/2014/main" id="{0A1AE060-38D2-494C-A9B3-DED676ABDC72}"/>
                    </a:ext>
                  </a:extLst>
                </p:cNvPr>
                <p:cNvPicPr/>
                <p:nvPr/>
              </p:nvPicPr>
              <p:blipFill>
                <a:blip r:embed="rId439"/>
                <a:stretch>
                  <a:fillRect/>
                </a:stretch>
              </p:blipFill>
              <p:spPr>
                <a:xfrm>
                  <a:off x="2947661" y="3624872"/>
                  <a:ext cx="673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25" name="Freihand 224">
                  <a:extLst>
                    <a:ext uri="{FF2B5EF4-FFF2-40B4-BE49-F238E27FC236}">
                      <a16:creationId xmlns:a16="http://schemas.microsoft.com/office/drawing/2014/main" id="{59817E25-87D9-4C15-A1F4-AD2098FE4E5F}"/>
                    </a:ext>
                  </a:extLst>
                </p14:cNvPr>
                <p14:cNvContentPartPr/>
                <p14:nvPr/>
              </p14:nvContentPartPr>
              <p14:xfrm>
                <a:off x="2886461" y="3755192"/>
                <a:ext cx="157680" cy="10440"/>
              </p14:xfrm>
            </p:contentPart>
          </mc:Choice>
          <mc:Fallback>
            <p:pic>
              <p:nvPicPr>
                <p:cNvPr id="225" name="Freihand 224">
                  <a:extLst>
                    <a:ext uri="{FF2B5EF4-FFF2-40B4-BE49-F238E27FC236}">
                      <a16:creationId xmlns:a16="http://schemas.microsoft.com/office/drawing/2014/main" id="{59817E25-87D9-4C15-A1F4-AD2098FE4E5F}"/>
                    </a:ext>
                  </a:extLst>
                </p:cNvPr>
                <p:cNvPicPr/>
                <p:nvPr/>
              </p:nvPicPr>
              <p:blipFill>
                <a:blip r:embed="rId441"/>
                <a:stretch>
                  <a:fillRect/>
                </a:stretch>
              </p:blipFill>
              <p:spPr>
                <a:xfrm>
                  <a:off x="2882141" y="3750872"/>
                  <a:ext cx="166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26" name="Freihand 225">
                  <a:extLst>
                    <a:ext uri="{FF2B5EF4-FFF2-40B4-BE49-F238E27FC236}">
                      <a16:creationId xmlns:a16="http://schemas.microsoft.com/office/drawing/2014/main" id="{194156DF-7F0C-4161-9E33-BF2D4D638767}"/>
                    </a:ext>
                  </a:extLst>
                </p14:cNvPr>
                <p14:cNvContentPartPr/>
                <p14:nvPr/>
              </p14:nvContentPartPr>
              <p14:xfrm>
                <a:off x="3096341" y="3636392"/>
                <a:ext cx="113400" cy="92160"/>
              </p14:xfrm>
            </p:contentPart>
          </mc:Choice>
          <mc:Fallback>
            <p:pic>
              <p:nvPicPr>
                <p:cNvPr id="226" name="Freihand 225">
                  <a:extLst>
                    <a:ext uri="{FF2B5EF4-FFF2-40B4-BE49-F238E27FC236}">
                      <a16:creationId xmlns:a16="http://schemas.microsoft.com/office/drawing/2014/main" id="{194156DF-7F0C-4161-9E33-BF2D4D638767}"/>
                    </a:ext>
                  </a:extLst>
                </p:cNvPr>
                <p:cNvPicPr/>
                <p:nvPr/>
              </p:nvPicPr>
              <p:blipFill>
                <a:blip r:embed="rId443"/>
                <a:stretch>
                  <a:fillRect/>
                </a:stretch>
              </p:blipFill>
              <p:spPr>
                <a:xfrm>
                  <a:off x="3092021" y="3632072"/>
                  <a:ext cx="122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27" name="Freihand 226">
                  <a:extLst>
                    <a:ext uri="{FF2B5EF4-FFF2-40B4-BE49-F238E27FC236}">
                      <a16:creationId xmlns:a16="http://schemas.microsoft.com/office/drawing/2014/main" id="{5E5EB614-A349-4ED5-BC02-EF4260A7C259}"/>
                    </a:ext>
                  </a:extLst>
                </p14:cNvPr>
                <p14:cNvContentPartPr/>
                <p14:nvPr/>
              </p14:nvContentPartPr>
              <p14:xfrm>
                <a:off x="3277061" y="3642152"/>
                <a:ext cx="100080" cy="18000"/>
              </p14:xfrm>
            </p:contentPart>
          </mc:Choice>
          <mc:Fallback>
            <p:pic>
              <p:nvPicPr>
                <p:cNvPr id="227" name="Freihand 226">
                  <a:extLst>
                    <a:ext uri="{FF2B5EF4-FFF2-40B4-BE49-F238E27FC236}">
                      <a16:creationId xmlns:a16="http://schemas.microsoft.com/office/drawing/2014/main" id="{5E5EB614-A349-4ED5-BC02-EF4260A7C259}"/>
                    </a:ext>
                  </a:extLst>
                </p:cNvPr>
                <p:cNvPicPr/>
                <p:nvPr/>
              </p:nvPicPr>
              <p:blipFill>
                <a:blip r:embed="rId445"/>
                <a:stretch>
                  <a:fillRect/>
                </a:stretch>
              </p:blipFill>
              <p:spPr>
                <a:xfrm>
                  <a:off x="3272741" y="3637832"/>
                  <a:ext cx="108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28" name="Freihand 227">
                  <a:extLst>
                    <a:ext uri="{FF2B5EF4-FFF2-40B4-BE49-F238E27FC236}">
                      <a16:creationId xmlns:a16="http://schemas.microsoft.com/office/drawing/2014/main" id="{0A6D8D1B-CB60-482F-B0A3-5CCAADFBBA5F}"/>
                    </a:ext>
                  </a:extLst>
                </p14:cNvPr>
                <p14:cNvContentPartPr/>
                <p14:nvPr/>
              </p14:nvContentPartPr>
              <p14:xfrm>
                <a:off x="3288581" y="3685352"/>
                <a:ext cx="98640" cy="9000"/>
              </p14:xfrm>
            </p:contentPart>
          </mc:Choice>
          <mc:Fallback>
            <p:pic>
              <p:nvPicPr>
                <p:cNvPr id="228" name="Freihand 227">
                  <a:extLst>
                    <a:ext uri="{FF2B5EF4-FFF2-40B4-BE49-F238E27FC236}">
                      <a16:creationId xmlns:a16="http://schemas.microsoft.com/office/drawing/2014/main" id="{0A6D8D1B-CB60-482F-B0A3-5CCAADFBBA5F}"/>
                    </a:ext>
                  </a:extLst>
                </p:cNvPr>
                <p:cNvPicPr/>
                <p:nvPr/>
              </p:nvPicPr>
              <p:blipFill>
                <a:blip r:embed="rId447"/>
                <a:stretch>
                  <a:fillRect/>
                </a:stretch>
              </p:blipFill>
              <p:spPr>
                <a:xfrm>
                  <a:off x="3284261" y="3681032"/>
                  <a:ext cx="107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29" name="Freihand 228">
                  <a:extLst>
                    <a:ext uri="{FF2B5EF4-FFF2-40B4-BE49-F238E27FC236}">
                      <a16:creationId xmlns:a16="http://schemas.microsoft.com/office/drawing/2014/main" id="{58F1C4CD-DB93-4CFD-971C-79B8DFECB88A}"/>
                    </a:ext>
                  </a:extLst>
                </p14:cNvPr>
                <p14:cNvContentPartPr/>
                <p14:nvPr/>
              </p14:nvContentPartPr>
              <p14:xfrm>
                <a:off x="3434021" y="3604712"/>
                <a:ext cx="128160" cy="122400"/>
              </p14:xfrm>
            </p:contentPart>
          </mc:Choice>
          <mc:Fallback>
            <p:pic>
              <p:nvPicPr>
                <p:cNvPr id="229" name="Freihand 228">
                  <a:extLst>
                    <a:ext uri="{FF2B5EF4-FFF2-40B4-BE49-F238E27FC236}">
                      <a16:creationId xmlns:a16="http://schemas.microsoft.com/office/drawing/2014/main" id="{58F1C4CD-DB93-4CFD-971C-79B8DFECB88A}"/>
                    </a:ext>
                  </a:extLst>
                </p:cNvPr>
                <p:cNvPicPr/>
                <p:nvPr/>
              </p:nvPicPr>
              <p:blipFill>
                <a:blip r:embed="rId449"/>
                <a:stretch>
                  <a:fillRect/>
                </a:stretch>
              </p:blipFill>
              <p:spPr>
                <a:xfrm>
                  <a:off x="3429701" y="3600392"/>
                  <a:ext cx="136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0" name="Freihand 229">
                  <a:extLst>
                    <a:ext uri="{FF2B5EF4-FFF2-40B4-BE49-F238E27FC236}">
                      <a16:creationId xmlns:a16="http://schemas.microsoft.com/office/drawing/2014/main" id="{CDDCB14F-37BB-4696-BF7C-B150D38CB456}"/>
                    </a:ext>
                  </a:extLst>
                </p14:cNvPr>
                <p14:cNvContentPartPr/>
                <p14:nvPr/>
              </p14:nvContentPartPr>
              <p14:xfrm>
                <a:off x="3601421" y="3603992"/>
                <a:ext cx="76320" cy="107640"/>
              </p14:xfrm>
            </p:contentPart>
          </mc:Choice>
          <mc:Fallback>
            <p:pic>
              <p:nvPicPr>
                <p:cNvPr id="230" name="Freihand 229">
                  <a:extLst>
                    <a:ext uri="{FF2B5EF4-FFF2-40B4-BE49-F238E27FC236}">
                      <a16:creationId xmlns:a16="http://schemas.microsoft.com/office/drawing/2014/main" id="{CDDCB14F-37BB-4696-BF7C-B150D38CB456}"/>
                    </a:ext>
                  </a:extLst>
                </p:cNvPr>
                <p:cNvPicPr/>
                <p:nvPr/>
              </p:nvPicPr>
              <p:blipFill>
                <a:blip r:embed="rId451"/>
                <a:stretch>
                  <a:fillRect/>
                </a:stretch>
              </p:blipFill>
              <p:spPr>
                <a:xfrm>
                  <a:off x="3597101" y="3599672"/>
                  <a:ext cx="84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1" name="Freihand 230">
                  <a:extLst>
                    <a:ext uri="{FF2B5EF4-FFF2-40B4-BE49-F238E27FC236}">
                      <a16:creationId xmlns:a16="http://schemas.microsoft.com/office/drawing/2014/main" id="{D817903E-7B38-4163-B833-B9A93F160622}"/>
                    </a:ext>
                  </a:extLst>
                </p14:cNvPr>
                <p14:cNvContentPartPr/>
                <p14:nvPr/>
              </p14:nvContentPartPr>
              <p14:xfrm>
                <a:off x="3742181" y="3612272"/>
                <a:ext cx="116640" cy="100800"/>
              </p14:xfrm>
            </p:contentPart>
          </mc:Choice>
          <mc:Fallback>
            <p:pic>
              <p:nvPicPr>
                <p:cNvPr id="231" name="Freihand 230">
                  <a:extLst>
                    <a:ext uri="{FF2B5EF4-FFF2-40B4-BE49-F238E27FC236}">
                      <a16:creationId xmlns:a16="http://schemas.microsoft.com/office/drawing/2014/main" id="{D817903E-7B38-4163-B833-B9A93F160622}"/>
                    </a:ext>
                  </a:extLst>
                </p:cNvPr>
                <p:cNvPicPr/>
                <p:nvPr/>
              </p:nvPicPr>
              <p:blipFill>
                <a:blip r:embed="rId453"/>
                <a:stretch>
                  <a:fillRect/>
                </a:stretch>
              </p:blipFill>
              <p:spPr>
                <a:xfrm>
                  <a:off x="3737861" y="3607952"/>
                  <a:ext cx="125280" cy="109440"/>
                </a:xfrm>
                <a:prstGeom prst="rect">
                  <a:avLst/>
                </a:prstGeom>
              </p:spPr>
            </p:pic>
          </mc:Fallback>
        </mc:AlternateContent>
      </p:grpSp>
      <p:grpSp>
        <p:nvGrpSpPr>
          <p:cNvPr id="239" name="Gruppieren 238">
            <a:extLst>
              <a:ext uri="{FF2B5EF4-FFF2-40B4-BE49-F238E27FC236}">
                <a16:creationId xmlns:a16="http://schemas.microsoft.com/office/drawing/2014/main" id="{FD59B5F4-48FD-4BE6-B1DA-8C0040EE7129}"/>
              </a:ext>
            </a:extLst>
          </p:cNvPr>
          <p:cNvGrpSpPr/>
          <p:nvPr/>
        </p:nvGrpSpPr>
        <p:grpSpPr>
          <a:xfrm>
            <a:off x="5397101" y="1410512"/>
            <a:ext cx="562320" cy="135000"/>
            <a:chOff x="5397101" y="1410512"/>
            <a:chExt cx="562320" cy="135000"/>
          </a:xfrm>
        </p:grpSpPr>
        <mc:AlternateContent xmlns:mc="http://schemas.openxmlformats.org/markup-compatibility/2006">
          <mc:Choice xmlns:p14="http://schemas.microsoft.com/office/powerpoint/2010/main" Requires="p14">
            <p:contentPart p14:bwMode="auto" r:id="rId454">
              <p14:nvContentPartPr>
                <p14:cNvPr id="235" name="Freihand 234">
                  <a:extLst>
                    <a:ext uri="{FF2B5EF4-FFF2-40B4-BE49-F238E27FC236}">
                      <a16:creationId xmlns:a16="http://schemas.microsoft.com/office/drawing/2014/main" id="{1522AAD4-C572-4033-858A-4B8D83280C15}"/>
                    </a:ext>
                  </a:extLst>
                </p14:cNvPr>
                <p14:cNvContentPartPr/>
                <p14:nvPr/>
              </p14:nvContentPartPr>
              <p14:xfrm>
                <a:off x="5397101" y="1443272"/>
                <a:ext cx="145080" cy="102240"/>
              </p14:xfrm>
            </p:contentPart>
          </mc:Choice>
          <mc:Fallback>
            <p:pic>
              <p:nvPicPr>
                <p:cNvPr id="235" name="Freihand 234">
                  <a:extLst>
                    <a:ext uri="{FF2B5EF4-FFF2-40B4-BE49-F238E27FC236}">
                      <a16:creationId xmlns:a16="http://schemas.microsoft.com/office/drawing/2014/main" id="{1522AAD4-C572-4033-858A-4B8D83280C15}"/>
                    </a:ext>
                  </a:extLst>
                </p:cNvPr>
                <p:cNvPicPr/>
                <p:nvPr/>
              </p:nvPicPr>
              <p:blipFill>
                <a:blip r:embed="rId455"/>
                <a:stretch>
                  <a:fillRect/>
                </a:stretch>
              </p:blipFill>
              <p:spPr>
                <a:xfrm>
                  <a:off x="5392781" y="1438952"/>
                  <a:ext cx="153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36" name="Freihand 235">
                  <a:extLst>
                    <a:ext uri="{FF2B5EF4-FFF2-40B4-BE49-F238E27FC236}">
                      <a16:creationId xmlns:a16="http://schemas.microsoft.com/office/drawing/2014/main" id="{8D461584-69FB-4045-A319-727C297DBC86}"/>
                    </a:ext>
                  </a:extLst>
                </p14:cNvPr>
                <p14:cNvContentPartPr/>
                <p14:nvPr/>
              </p14:nvContentPartPr>
              <p14:xfrm>
                <a:off x="5457221" y="1414112"/>
                <a:ext cx="201600" cy="12240"/>
              </p14:xfrm>
            </p:contentPart>
          </mc:Choice>
          <mc:Fallback>
            <p:pic>
              <p:nvPicPr>
                <p:cNvPr id="236" name="Freihand 235">
                  <a:extLst>
                    <a:ext uri="{FF2B5EF4-FFF2-40B4-BE49-F238E27FC236}">
                      <a16:creationId xmlns:a16="http://schemas.microsoft.com/office/drawing/2014/main" id="{8D461584-69FB-4045-A319-727C297DBC86}"/>
                    </a:ext>
                  </a:extLst>
                </p:cNvPr>
                <p:cNvPicPr/>
                <p:nvPr/>
              </p:nvPicPr>
              <p:blipFill>
                <a:blip r:embed="rId457"/>
                <a:stretch>
                  <a:fillRect/>
                </a:stretch>
              </p:blipFill>
              <p:spPr>
                <a:xfrm>
                  <a:off x="5452901" y="1409792"/>
                  <a:ext cx="2102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37" name="Freihand 236">
                  <a:extLst>
                    <a:ext uri="{FF2B5EF4-FFF2-40B4-BE49-F238E27FC236}">
                      <a16:creationId xmlns:a16="http://schemas.microsoft.com/office/drawing/2014/main" id="{B621A079-56B2-438E-93F0-69DA931D6707}"/>
                    </a:ext>
                  </a:extLst>
                </p14:cNvPr>
                <p14:cNvContentPartPr/>
                <p14:nvPr/>
              </p14:nvContentPartPr>
              <p14:xfrm>
                <a:off x="5630381" y="1424192"/>
                <a:ext cx="124200" cy="103320"/>
              </p14:xfrm>
            </p:contentPart>
          </mc:Choice>
          <mc:Fallback>
            <p:pic>
              <p:nvPicPr>
                <p:cNvPr id="237" name="Freihand 236">
                  <a:extLst>
                    <a:ext uri="{FF2B5EF4-FFF2-40B4-BE49-F238E27FC236}">
                      <a16:creationId xmlns:a16="http://schemas.microsoft.com/office/drawing/2014/main" id="{B621A079-56B2-438E-93F0-69DA931D6707}"/>
                    </a:ext>
                  </a:extLst>
                </p:cNvPr>
                <p:cNvPicPr/>
                <p:nvPr/>
              </p:nvPicPr>
              <p:blipFill>
                <a:blip r:embed="rId459"/>
                <a:stretch>
                  <a:fillRect/>
                </a:stretch>
              </p:blipFill>
              <p:spPr>
                <a:xfrm>
                  <a:off x="5626061" y="1419872"/>
                  <a:ext cx="132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38" name="Freihand 237">
                  <a:extLst>
                    <a:ext uri="{FF2B5EF4-FFF2-40B4-BE49-F238E27FC236}">
                      <a16:creationId xmlns:a16="http://schemas.microsoft.com/office/drawing/2014/main" id="{52291A77-41CC-41C0-89CA-FDF068AF2DA8}"/>
                    </a:ext>
                  </a:extLst>
                </p14:cNvPr>
                <p14:cNvContentPartPr/>
                <p14:nvPr/>
              </p14:nvContentPartPr>
              <p14:xfrm>
                <a:off x="5796701" y="1410512"/>
                <a:ext cx="162720" cy="114480"/>
              </p14:xfrm>
            </p:contentPart>
          </mc:Choice>
          <mc:Fallback>
            <p:pic>
              <p:nvPicPr>
                <p:cNvPr id="238" name="Freihand 237">
                  <a:extLst>
                    <a:ext uri="{FF2B5EF4-FFF2-40B4-BE49-F238E27FC236}">
                      <a16:creationId xmlns:a16="http://schemas.microsoft.com/office/drawing/2014/main" id="{52291A77-41CC-41C0-89CA-FDF068AF2DA8}"/>
                    </a:ext>
                  </a:extLst>
                </p:cNvPr>
                <p:cNvPicPr/>
                <p:nvPr/>
              </p:nvPicPr>
              <p:blipFill>
                <a:blip r:embed="rId461"/>
                <a:stretch>
                  <a:fillRect/>
                </a:stretch>
              </p:blipFill>
              <p:spPr>
                <a:xfrm>
                  <a:off x="5792381" y="1406192"/>
                  <a:ext cx="171360" cy="123120"/>
                </a:xfrm>
                <a:prstGeom prst="rect">
                  <a:avLst/>
                </a:prstGeom>
              </p:spPr>
            </p:pic>
          </mc:Fallback>
        </mc:AlternateContent>
      </p:grpSp>
      <p:grpSp>
        <p:nvGrpSpPr>
          <p:cNvPr id="242" name="Gruppieren 241">
            <a:extLst>
              <a:ext uri="{FF2B5EF4-FFF2-40B4-BE49-F238E27FC236}">
                <a16:creationId xmlns:a16="http://schemas.microsoft.com/office/drawing/2014/main" id="{18220A55-76DF-4F55-BD1E-B32C4326BAEF}"/>
              </a:ext>
            </a:extLst>
          </p:cNvPr>
          <p:cNvGrpSpPr/>
          <p:nvPr/>
        </p:nvGrpSpPr>
        <p:grpSpPr>
          <a:xfrm>
            <a:off x="4110821" y="1778432"/>
            <a:ext cx="5230080" cy="415800"/>
            <a:chOff x="4110821" y="1778432"/>
            <a:chExt cx="5230080" cy="415800"/>
          </a:xfrm>
        </p:grpSpPr>
        <mc:AlternateContent xmlns:mc="http://schemas.openxmlformats.org/markup-compatibility/2006">
          <mc:Choice xmlns:p14="http://schemas.microsoft.com/office/powerpoint/2010/main" Requires="p14">
            <p:contentPart p14:bwMode="auto" r:id="rId462">
              <p14:nvContentPartPr>
                <p14:cNvPr id="233" name="Freihand 232">
                  <a:extLst>
                    <a:ext uri="{FF2B5EF4-FFF2-40B4-BE49-F238E27FC236}">
                      <a16:creationId xmlns:a16="http://schemas.microsoft.com/office/drawing/2014/main" id="{014BB655-9889-4B9F-91A9-3C0FF877310F}"/>
                    </a:ext>
                  </a:extLst>
                </p14:cNvPr>
                <p14:cNvContentPartPr/>
                <p14:nvPr/>
              </p14:nvContentPartPr>
              <p14:xfrm>
                <a:off x="4110821" y="1960232"/>
                <a:ext cx="874080" cy="111240"/>
              </p14:xfrm>
            </p:contentPart>
          </mc:Choice>
          <mc:Fallback>
            <p:pic>
              <p:nvPicPr>
                <p:cNvPr id="233" name="Freihand 232">
                  <a:extLst>
                    <a:ext uri="{FF2B5EF4-FFF2-40B4-BE49-F238E27FC236}">
                      <a16:creationId xmlns:a16="http://schemas.microsoft.com/office/drawing/2014/main" id="{014BB655-9889-4B9F-91A9-3C0FF877310F}"/>
                    </a:ext>
                  </a:extLst>
                </p:cNvPr>
                <p:cNvPicPr/>
                <p:nvPr/>
              </p:nvPicPr>
              <p:blipFill>
                <a:blip r:embed="rId463"/>
                <a:stretch>
                  <a:fillRect/>
                </a:stretch>
              </p:blipFill>
              <p:spPr>
                <a:xfrm>
                  <a:off x="4106501" y="1955912"/>
                  <a:ext cx="8827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34" name="Freihand 233">
                  <a:extLst>
                    <a:ext uri="{FF2B5EF4-FFF2-40B4-BE49-F238E27FC236}">
                      <a16:creationId xmlns:a16="http://schemas.microsoft.com/office/drawing/2014/main" id="{765B8508-E2A9-4558-8D70-736587328C94}"/>
                    </a:ext>
                  </a:extLst>
                </p14:cNvPr>
                <p14:cNvContentPartPr/>
                <p14:nvPr/>
              </p14:nvContentPartPr>
              <p14:xfrm>
                <a:off x="5292701" y="1778432"/>
                <a:ext cx="891360" cy="86040"/>
              </p14:xfrm>
            </p:contentPart>
          </mc:Choice>
          <mc:Fallback>
            <p:pic>
              <p:nvPicPr>
                <p:cNvPr id="234" name="Freihand 233">
                  <a:extLst>
                    <a:ext uri="{FF2B5EF4-FFF2-40B4-BE49-F238E27FC236}">
                      <a16:creationId xmlns:a16="http://schemas.microsoft.com/office/drawing/2014/main" id="{765B8508-E2A9-4558-8D70-736587328C94}"/>
                    </a:ext>
                  </a:extLst>
                </p:cNvPr>
                <p:cNvPicPr/>
                <p:nvPr/>
              </p:nvPicPr>
              <p:blipFill>
                <a:blip r:embed="rId465"/>
                <a:stretch>
                  <a:fillRect/>
                </a:stretch>
              </p:blipFill>
              <p:spPr>
                <a:xfrm>
                  <a:off x="5288381" y="1774112"/>
                  <a:ext cx="900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0" name="Freihand 239">
                  <a:extLst>
                    <a:ext uri="{FF2B5EF4-FFF2-40B4-BE49-F238E27FC236}">
                      <a16:creationId xmlns:a16="http://schemas.microsoft.com/office/drawing/2014/main" id="{B8EF522B-131E-47C5-A8E1-5304D1375638}"/>
                    </a:ext>
                  </a:extLst>
                </p14:cNvPr>
                <p14:cNvContentPartPr/>
                <p14:nvPr/>
              </p14:nvContentPartPr>
              <p14:xfrm>
                <a:off x="5478821" y="1831712"/>
                <a:ext cx="2991600" cy="362520"/>
              </p14:xfrm>
            </p:contentPart>
          </mc:Choice>
          <mc:Fallback>
            <p:pic>
              <p:nvPicPr>
                <p:cNvPr id="240" name="Freihand 239">
                  <a:extLst>
                    <a:ext uri="{FF2B5EF4-FFF2-40B4-BE49-F238E27FC236}">
                      <a16:creationId xmlns:a16="http://schemas.microsoft.com/office/drawing/2014/main" id="{B8EF522B-131E-47C5-A8E1-5304D1375638}"/>
                    </a:ext>
                  </a:extLst>
                </p:cNvPr>
                <p:cNvPicPr/>
                <p:nvPr/>
              </p:nvPicPr>
              <p:blipFill>
                <a:blip r:embed="rId467"/>
                <a:stretch>
                  <a:fillRect/>
                </a:stretch>
              </p:blipFill>
              <p:spPr>
                <a:xfrm>
                  <a:off x="5474501" y="1827392"/>
                  <a:ext cx="300024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1" name="Freihand 240">
                  <a:extLst>
                    <a:ext uri="{FF2B5EF4-FFF2-40B4-BE49-F238E27FC236}">
                      <a16:creationId xmlns:a16="http://schemas.microsoft.com/office/drawing/2014/main" id="{48C0A6B7-DCA3-476B-BDEE-1FE78370E120}"/>
                    </a:ext>
                  </a:extLst>
                </p14:cNvPr>
                <p14:cNvContentPartPr/>
                <p14:nvPr/>
              </p14:nvContentPartPr>
              <p14:xfrm>
                <a:off x="8855261" y="1779872"/>
                <a:ext cx="485640" cy="76320"/>
              </p14:xfrm>
            </p:contentPart>
          </mc:Choice>
          <mc:Fallback>
            <p:pic>
              <p:nvPicPr>
                <p:cNvPr id="241" name="Freihand 240">
                  <a:extLst>
                    <a:ext uri="{FF2B5EF4-FFF2-40B4-BE49-F238E27FC236}">
                      <a16:creationId xmlns:a16="http://schemas.microsoft.com/office/drawing/2014/main" id="{48C0A6B7-DCA3-476B-BDEE-1FE78370E120}"/>
                    </a:ext>
                  </a:extLst>
                </p:cNvPr>
                <p:cNvPicPr/>
                <p:nvPr/>
              </p:nvPicPr>
              <p:blipFill>
                <a:blip r:embed="rId469"/>
                <a:stretch>
                  <a:fillRect/>
                </a:stretch>
              </p:blipFill>
              <p:spPr>
                <a:xfrm>
                  <a:off x="8850941" y="1775552"/>
                  <a:ext cx="494280" cy="84960"/>
                </a:xfrm>
                <a:prstGeom prst="rect">
                  <a:avLst/>
                </a:prstGeom>
              </p:spPr>
            </p:pic>
          </mc:Fallback>
        </mc:AlternateContent>
      </p:grpSp>
      <p:grpSp>
        <p:nvGrpSpPr>
          <p:cNvPr id="247" name="Gruppieren 246">
            <a:extLst>
              <a:ext uri="{FF2B5EF4-FFF2-40B4-BE49-F238E27FC236}">
                <a16:creationId xmlns:a16="http://schemas.microsoft.com/office/drawing/2014/main" id="{3F978B5D-A85A-4C37-85A2-AAD1966410B1}"/>
              </a:ext>
            </a:extLst>
          </p:cNvPr>
          <p:cNvGrpSpPr/>
          <p:nvPr/>
        </p:nvGrpSpPr>
        <p:grpSpPr>
          <a:xfrm>
            <a:off x="10283021" y="1226552"/>
            <a:ext cx="507240" cy="151560"/>
            <a:chOff x="10283021" y="1226552"/>
            <a:chExt cx="507240" cy="151560"/>
          </a:xfrm>
        </p:grpSpPr>
        <mc:AlternateContent xmlns:mc="http://schemas.openxmlformats.org/markup-compatibility/2006">
          <mc:Choice xmlns:p14="http://schemas.microsoft.com/office/powerpoint/2010/main" Requires="p14">
            <p:contentPart p14:bwMode="auto" r:id="rId470">
              <p14:nvContentPartPr>
                <p14:cNvPr id="243" name="Freihand 242">
                  <a:extLst>
                    <a:ext uri="{FF2B5EF4-FFF2-40B4-BE49-F238E27FC236}">
                      <a16:creationId xmlns:a16="http://schemas.microsoft.com/office/drawing/2014/main" id="{ABCE7CAA-9A6B-496F-838D-A88D8FB5E02A}"/>
                    </a:ext>
                  </a:extLst>
                </p14:cNvPr>
                <p14:cNvContentPartPr/>
                <p14:nvPr/>
              </p14:nvContentPartPr>
              <p14:xfrm>
                <a:off x="10283021" y="1267952"/>
                <a:ext cx="120600" cy="110160"/>
              </p14:xfrm>
            </p:contentPart>
          </mc:Choice>
          <mc:Fallback>
            <p:pic>
              <p:nvPicPr>
                <p:cNvPr id="243" name="Freihand 242">
                  <a:extLst>
                    <a:ext uri="{FF2B5EF4-FFF2-40B4-BE49-F238E27FC236}">
                      <a16:creationId xmlns:a16="http://schemas.microsoft.com/office/drawing/2014/main" id="{ABCE7CAA-9A6B-496F-838D-A88D8FB5E02A}"/>
                    </a:ext>
                  </a:extLst>
                </p:cNvPr>
                <p:cNvPicPr/>
                <p:nvPr/>
              </p:nvPicPr>
              <p:blipFill>
                <a:blip r:embed="rId471"/>
                <a:stretch>
                  <a:fillRect/>
                </a:stretch>
              </p:blipFill>
              <p:spPr>
                <a:xfrm>
                  <a:off x="10278701" y="1263632"/>
                  <a:ext cx="129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44" name="Freihand 243">
                  <a:extLst>
                    <a:ext uri="{FF2B5EF4-FFF2-40B4-BE49-F238E27FC236}">
                      <a16:creationId xmlns:a16="http://schemas.microsoft.com/office/drawing/2014/main" id="{BCD3D677-2F96-4362-8378-F905CBB5253F}"/>
                    </a:ext>
                  </a:extLst>
                </p14:cNvPr>
                <p14:cNvContentPartPr/>
                <p14:nvPr/>
              </p14:nvContentPartPr>
              <p14:xfrm>
                <a:off x="10319741" y="1227992"/>
                <a:ext cx="142560" cy="25560"/>
              </p14:xfrm>
            </p:contentPart>
          </mc:Choice>
          <mc:Fallback>
            <p:pic>
              <p:nvPicPr>
                <p:cNvPr id="244" name="Freihand 243">
                  <a:extLst>
                    <a:ext uri="{FF2B5EF4-FFF2-40B4-BE49-F238E27FC236}">
                      <a16:creationId xmlns:a16="http://schemas.microsoft.com/office/drawing/2014/main" id="{BCD3D677-2F96-4362-8378-F905CBB5253F}"/>
                    </a:ext>
                  </a:extLst>
                </p:cNvPr>
                <p:cNvPicPr/>
                <p:nvPr/>
              </p:nvPicPr>
              <p:blipFill>
                <a:blip r:embed="rId473"/>
                <a:stretch>
                  <a:fillRect/>
                </a:stretch>
              </p:blipFill>
              <p:spPr>
                <a:xfrm>
                  <a:off x="10315421" y="1223672"/>
                  <a:ext cx="151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45" name="Freihand 244">
                  <a:extLst>
                    <a:ext uri="{FF2B5EF4-FFF2-40B4-BE49-F238E27FC236}">
                      <a16:creationId xmlns:a16="http://schemas.microsoft.com/office/drawing/2014/main" id="{1B48FB75-B1FC-4AEA-A8A4-DA4764E4AAC7}"/>
                    </a:ext>
                  </a:extLst>
                </p14:cNvPr>
                <p14:cNvContentPartPr/>
                <p14:nvPr/>
              </p14:nvContentPartPr>
              <p14:xfrm>
                <a:off x="10481381" y="1226552"/>
                <a:ext cx="96840" cy="133560"/>
              </p14:xfrm>
            </p:contentPart>
          </mc:Choice>
          <mc:Fallback>
            <p:pic>
              <p:nvPicPr>
                <p:cNvPr id="245" name="Freihand 244">
                  <a:extLst>
                    <a:ext uri="{FF2B5EF4-FFF2-40B4-BE49-F238E27FC236}">
                      <a16:creationId xmlns:a16="http://schemas.microsoft.com/office/drawing/2014/main" id="{1B48FB75-B1FC-4AEA-A8A4-DA4764E4AAC7}"/>
                    </a:ext>
                  </a:extLst>
                </p:cNvPr>
                <p:cNvPicPr/>
                <p:nvPr/>
              </p:nvPicPr>
              <p:blipFill>
                <a:blip r:embed="rId475"/>
                <a:stretch>
                  <a:fillRect/>
                </a:stretch>
              </p:blipFill>
              <p:spPr>
                <a:xfrm>
                  <a:off x="10477061" y="1222232"/>
                  <a:ext cx="105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46" name="Freihand 245">
                  <a:extLst>
                    <a:ext uri="{FF2B5EF4-FFF2-40B4-BE49-F238E27FC236}">
                      <a16:creationId xmlns:a16="http://schemas.microsoft.com/office/drawing/2014/main" id="{42C6577B-80DD-4F56-995F-939110801632}"/>
                    </a:ext>
                  </a:extLst>
                </p14:cNvPr>
                <p14:cNvContentPartPr/>
                <p14:nvPr/>
              </p14:nvContentPartPr>
              <p14:xfrm>
                <a:off x="10628261" y="1243832"/>
                <a:ext cx="162000" cy="118080"/>
              </p14:xfrm>
            </p:contentPart>
          </mc:Choice>
          <mc:Fallback>
            <p:pic>
              <p:nvPicPr>
                <p:cNvPr id="246" name="Freihand 245">
                  <a:extLst>
                    <a:ext uri="{FF2B5EF4-FFF2-40B4-BE49-F238E27FC236}">
                      <a16:creationId xmlns:a16="http://schemas.microsoft.com/office/drawing/2014/main" id="{42C6577B-80DD-4F56-995F-939110801632}"/>
                    </a:ext>
                  </a:extLst>
                </p:cNvPr>
                <p:cNvPicPr/>
                <p:nvPr/>
              </p:nvPicPr>
              <p:blipFill>
                <a:blip r:embed="rId477"/>
                <a:stretch>
                  <a:fillRect/>
                </a:stretch>
              </p:blipFill>
              <p:spPr>
                <a:xfrm>
                  <a:off x="10623941" y="1239512"/>
                  <a:ext cx="170640" cy="12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8">
            <p14:nvContentPartPr>
              <p14:cNvPr id="253" name="Freihand 252">
                <a:extLst>
                  <a:ext uri="{FF2B5EF4-FFF2-40B4-BE49-F238E27FC236}">
                    <a16:creationId xmlns:a16="http://schemas.microsoft.com/office/drawing/2014/main" id="{861442F6-69FD-43C5-9E5E-2F8B967F62A2}"/>
                  </a:ext>
                </a:extLst>
              </p14:cNvPr>
              <p14:cNvContentPartPr/>
              <p14:nvPr/>
            </p14:nvContentPartPr>
            <p14:xfrm>
              <a:off x="4456061" y="2588792"/>
              <a:ext cx="1910520" cy="219240"/>
            </p14:xfrm>
          </p:contentPart>
        </mc:Choice>
        <mc:Fallback>
          <p:pic>
            <p:nvPicPr>
              <p:cNvPr id="253" name="Freihand 252">
                <a:extLst>
                  <a:ext uri="{FF2B5EF4-FFF2-40B4-BE49-F238E27FC236}">
                    <a16:creationId xmlns:a16="http://schemas.microsoft.com/office/drawing/2014/main" id="{861442F6-69FD-43C5-9E5E-2F8B967F62A2}"/>
                  </a:ext>
                </a:extLst>
              </p:cNvPr>
              <p:cNvPicPr/>
              <p:nvPr/>
            </p:nvPicPr>
            <p:blipFill>
              <a:blip r:embed="rId479"/>
              <a:stretch>
                <a:fillRect/>
              </a:stretch>
            </p:blipFill>
            <p:spPr>
              <a:xfrm>
                <a:off x="4451741" y="2584472"/>
                <a:ext cx="19191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4" name="Freihand 253">
                <a:extLst>
                  <a:ext uri="{FF2B5EF4-FFF2-40B4-BE49-F238E27FC236}">
                    <a16:creationId xmlns:a16="http://schemas.microsoft.com/office/drawing/2014/main" id="{3B3B477B-5A35-48E6-8B43-D0CEE72D8396}"/>
                  </a:ext>
                </a:extLst>
              </p14:cNvPr>
              <p14:cNvContentPartPr/>
              <p14:nvPr/>
            </p14:nvContentPartPr>
            <p14:xfrm>
              <a:off x="7647821" y="2748272"/>
              <a:ext cx="579960" cy="44280"/>
            </p14:xfrm>
          </p:contentPart>
        </mc:Choice>
        <mc:Fallback>
          <p:pic>
            <p:nvPicPr>
              <p:cNvPr id="254" name="Freihand 253">
                <a:extLst>
                  <a:ext uri="{FF2B5EF4-FFF2-40B4-BE49-F238E27FC236}">
                    <a16:creationId xmlns:a16="http://schemas.microsoft.com/office/drawing/2014/main" id="{3B3B477B-5A35-48E6-8B43-D0CEE72D8396}"/>
                  </a:ext>
                </a:extLst>
              </p:cNvPr>
              <p:cNvPicPr/>
              <p:nvPr/>
            </p:nvPicPr>
            <p:blipFill>
              <a:blip r:embed="rId481"/>
              <a:stretch>
                <a:fillRect/>
              </a:stretch>
            </p:blipFill>
            <p:spPr>
              <a:xfrm>
                <a:off x="7643501" y="2743952"/>
                <a:ext cx="588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5" name="Freihand 254">
                <a:extLst>
                  <a:ext uri="{FF2B5EF4-FFF2-40B4-BE49-F238E27FC236}">
                    <a16:creationId xmlns:a16="http://schemas.microsoft.com/office/drawing/2014/main" id="{CBAC45DC-2E5F-42F7-97F2-33E98A129C06}"/>
                  </a:ext>
                </a:extLst>
              </p14:cNvPr>
              <p14:cNvContentPartPr/>
              <p14:nvPr/>
            </p14:nvContentPartPr>
            <p14:xfrm>
              <a:off x="7098461" y="2552072"/>
              <a:ext cx="360" cy="360"/>
            </p14:xfrm>
          </p:contentPart>
        </mc:Choice>
        <mc:Fallback>
          <p:pic>
            <p:nvPicPr>
              <p:cNvPr id="255" name="Freihand 254">
                <a:extLst>
                  <a:ext uri="{FF2B5EF4-FFF2-40B4-BE49-F238E27FC236}">
                    <a16:creationId xmlns:a16="http://schemas.microsoft.com/office/drawing/2014/main" id="{CBAC45DC-2E5F-42F7-97F2-33E98A129C06}"/>
                  </a:ext>
                </a:extLst>
              </p:cNvPr>
              <p:cNvPicPr/>
              <p:nvPr/>
            </p:nvPicPr>
            <p:blipFill>
              <a:blip r:embed="rId483"/>
              <a:stretch>
                <a:fillRect/>
              </a:stretch>
            </p:blipFill>
            <p:spPr>
              <a:xfrm>
                <a:off x="7094141" y="2547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6" name="Freihand 255">
                <a:extLst>
                  <a:ext uri="{FF2B5EF4-FFF2-40B4-BE49-F238E27FC236}">
                    <a16:creationId xmlns:a16="http://schemas.microsoft.com/office/drawing/2014/main" id="{9ACEEFBD-69A4-41AC-88AF-A5974C0C85AA}"/>
                  </a:ext>
                </a:extLst>
              </p14:cNvPr>
              <p14:cNvContentPartPr/>
              <p14:nvPr/>
            </p14:nvContentPartPr>
            <p14:xfrm>
              <a:off x="7175501" y="2065352"/>
              <a:ext cx="4449600" cy="419760"/>
            </p14:xfrm>
          </p:contentPart>
        </mc:Choice>
        <mc:Fallback>
          <p:pic>
            <p:nvPicPr>
              <p:cNvPr id="256" name="Freihand 255">
                <a:extLst>
                  <a:ext uri="{FF2B5EF4-FFF2-40B4-BE49-F238E27FC236}">
                    <a16:creationId xmlns:a16="http://schemas.microsoft.com/office/drawing/2014/main" id="{9ACEEFBD-69A4-41AC-88AF-A5974C0C85AA}"/>
                  </a:ext>
                </a:extLst>
              </p:cNvPr>
              <p:cNvPicPr/>
              <p:nvPr/>
            </p:nvPicPr>
            <p:blipFill>
              <a:blip r:embed="rId485"/>
              <a:stretch>
                <a:fillRect/>
              </a:stretch>
            </p:blipFill>
            <p:spPr>
              <a:xfrm>
                <a:off x="7171181" y="2061032"/>
                <a:ext cx="4458240" cy="428400"/>
              </a:xfrm>
              <a:prstGeom prst="rect">
                <a:avLst/>
              </a:prstGeom>
            </p:spPr>
          </p:pic>
        </mc:Fallback>
      </mc:AlternateContent>
      <p:grpSp>
        <p:nvGrpSpPr>
          <p:cNvPr id="267" name="Gruppieren 266">
            <a:extLst>
              <a:ext uri="{FF2B5EF4-FFF2-40B4-BE49-F238E27FC236}">
                <a16:creationId xmlns:a16="http://schemas.microsoft.com/office/drawing/2014/main" id="{E4D9CE76-7D76-4415-9FB8-3E8A36EDFC33}"/>
              </a:ext>
            </a:extLst>
          </p:cNvPr>
          <p:cNvGrpSpPr/>
          <p:nvPr/>
        </p:nvGrpSpPr>
        <p:grpSpPr>
          <a:xfrm>
            <a:off x="8590661" y="2568992"/>
            <a:ext cx="1178640" cy="174240"/>
            <a:chOff x="8590661" y="2568992"/>
            <a:chExt cx="1178640" cy="174240"/>
          </a:xfrm>
        </p:grpSpPr>
        <mc:AlternateContent xmlns:mc="http://schemas.openxmlformats.org/markup-compatibility/2006">
          <mc:Choice xmlns:p14="http://schemas.microsoft.com/office/powerpoint/2010/main" Requires="p14">
            <p:contentPart p14:bwMode="auto" r:id="rId486">
              <p14:nvContentPartPr>
                <p14:cNvPr id="258" name="Freihand 257">
                  <a:extLst>
                    <a:ext uri="{FF2B5EF4-FFF2-40B4-BE49-F238E27FC236}">
                      <a16:creationId xmlns:a16="http://schemas.microsoft.com/office/drawing/2014/main" id="{FC20D51B-3F7A-45ED-9E73-F527CFE45502}"/>
                    </a:ext>
                  </a:extLst>
                </p14:cNvPr>
                <p14:cNvContentPartPr/>
                <p14:nvPr/>
              </p14:nvContentPartPr>
              <p14:xfrm>
                <a:off x="8590661" y="2670872"/>
                <a:ext cx="123840" cy="72360"/>
              </p14:xfrm>
            </p:contentPart>
          </mc:Choice>
          <mc:Fallback>
            <p:pic>
              <p:nvPicPr>
                <p:cNvPr id="258" name="Freihand 257">
                  <a:extLst>
                    <a:ext uri="{FF2B5EF4-FFF2-40B4-BE49-F238E27FC236}">
                      <a16:creationId xmlns:a16="http://schemas.microsoft.com/office/drawing/2014/main" id="{FC20D51B-3F7A-45ED-9E73-F527CFE45502}"/>
                    </a:ext>
                  </a:extLst>
                </p:cNvPr>
                <p:cNvPicPr/>
                <p:nvPr/>
              </p:nvPicPr>
              <p:blipFill>
                <a:blip r:embed="rId487"/>
                <a:stretch>
                  <a:fillRect/>
                </a:stretch>
              </p:blipFill>
              <p:spPr>
                <a:xfrm>
                  <a:off x="8586341" y="2666552"/>
                  <a:ext cx="132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59" name="Freihand 258">
                  <a:extLst>
                    <a:ext uri="{FF2B5EF4-FFF2-40B4-BE49-F238E27FC236}">
                      <a16:creationId xmlns:a16="http://schemas.microsoft.com/office/drawing/2014/main" id="{DC1EC18B-5C41-4F1A-9C4E-560683BEA8D7}"/>
                    </a:ext>
                  </a:extLst>
                </p14:cNvPr>
                <p14:cNvContentPartPr/>
                <p14:nvPr/>
              </p14:nvContentPartPr>
              <p14:xfrm>
                <a:off x="8753021" y="2664752"/>
                <a:ext cx="87480" cy="55800"/>
              </p14:xfrm>
            </p:contentPart>
          </mc:Choice>
          <mc:Fallback>
            <p:pic>
              <p:nvPicPr>
                <p:cNvPr id="259" name="Freihand 258">
                  <a:extLst>
                    <a:ext uri="{FF2B5EF4-FFF2-40B4-BE49-F238E27FC236}">
                      <a16:creationId xmlns:a16="http://schemas.microsoft.com/office/drawing/2014/main" id="{DC1EC18B-5C41-4F1A-9C4E-560683BEA8D7}"/>
                    </a:ext>
                  </a:extLst>
                </p:cNvPr>
                <p:cNvPicPr/>
                <p:nvPr/>
              </p:nvPicPr>
              <p:blipFill>
                <a:blip r:embed="rId489"/>
                <a:stretch>
                  <a:fillRect/>
                </a:stretch>
              </p:blipFill>
              <p:spPr>
                <a:xfrm>
                  <a:off x="8748701" y="2660432"/>
                  <a:ext cx="96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0" name="Freihand 259">
                  <a:extLst>
                    <a:ext uri="{FF2B5EF4-FFF2-40B4-BE49-F238E27FC236}">
                      <a16:creationId xmlns:a16="http://schemas.microsoft.com/office/drawing/2014/main" id="{A73D274C-F2A6-430F-B691-9BEEF1A55B0D}"/>
                    </a:ext>
                  </a:extLst>
                </p14:cNvPr>
                <p14:cNvContentPartPr/>
                <p14:nvPr/>
              </p14:nvContentPartPr>
              <p14:xfrm>
                <a:off x="8888021" y="2655392"/>
                <a:ext cx="114120" cy="65160"/>
              </p14:xfrm>
            </p:contentPart>
          </mc:Choice>
          <mc:Fallback>
            <p:pic>
              <p:nvPicPr>
                <p:cNvPr id="260" name="Freihand 259">
                  <a:extLst>
                    <a:ext uri="{FF2B5EF4-FFF2-40B4-BE49-F238E27FC236}">
                      <a16:creationId xmlns:a16="http://schemas.microsoft.com/office/drawing/2014/main" id="{A73D274C-F2A6-430F-B691-9BEEF1A55B0D}"/>
                    </a:ext>
                  </a:extLst>
                </p:cNvPr>
                <p:cNvPicPr/>
                <p:nvPr/>
              </p:nvPicPr>
              <p:blipFill>
                <a:blip r:embed="rId491"/>
                <a:stretch>
                  <a:fillRect/>
                </a:stretch>
              </p:blipFill>
              <p:spPr>
                <a:xfrm>
                  <a:off x="8883701" y="2651072"/>
                  <a:ext cx="122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1" name="Freihand 260">
                  <a:extLst>
                    <a:ext uri="{FF2B5EF4-FFF2-40B4-BE49-F238E27FC236}">
                      <a16:creationId xmlns:a16="http://schemas.microsoft.com/office/drawing/2014/main" id="{14A0B73D-299E-41D4-8F03-1837A465D4EE}"/>
                    </a:ext>
                  </a:extLst>
                </p14:cNvPr>
                <p14:cNvContentPartPr/>
                <p14:nvPr/>
              </p14:nvContentPartPr>
              <p14:xfrm>
                <a:off x="9068021" y="2644232"/>
                <a:ext cx="110880" cy="45360"/>
              </p14:xfrm>
            </p:contentPart>
          </mc:Choice>
          <mc:Fallback>
            <p:pic>
              <p:nvPicPr>
                <p:cNvPr id="261" name="Freihand 260">
                  <a:extLst>
                    <a:ext uri="{FF2B5EF4-FFF2-40B4-BE49-F238E27FC236}">
                      <a16:creationId xmlns:a16="http://schemas.microsoft.com/office/drawing/2014/main" id="{14A0B73D-299E-41D4-8F03-1837A465D4EE}"/>
                    </a:ext>
                  </a:extLst>
                </p:cNvPr>
                <p:cNvPicPr/>
                <p:nvPr/>
              </p:nvPicPr>
              <p:blipFill>
                <a:blip r:embed="rId493"/>
                <a:stretch>
                  <a:fillRect/>
                </a:stretch>
              </p:blipFill>
              <p:spPr>
                <a:xfrm>
                  <a:off x="9063701" y="2639912"/>
                  <a:ext cx="1195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2" name="Freihand 261">
                  <a:extLst>
                    <a:ext uri="{FF2B5EF4-FFF2-40B4-BE49-F238E27FC236}">
                      <a16:creationId xmlns:a16="http://schemas.microsoft.com/office/drawing/2014/main" id="{ECDD580A-91FC-4928-B939-446FC94E4782}"/>
                    </a:ext>
                  </a:extLst>
                </p14:cNvPr>
                <p14:cNvContentPartPr/>
                <p14:nvPr/>
              </p14:nvContentPartPr>
              <p14:xfrm>
                <a:off x="9384821" y="2596352"/>
                <a:ext cx="86400" cy="52920"/>
              </p14:xfrm>
            </p:contentPart>
          </mc:Choice>
          <mc:Fallback>
            <p:pic>
              <p:nvPicPr>
                <p:cNvPr id="262" name="Freihand 261">
                  <a:extLst>
                    <a:ext uri="{FF2B5EF4-FFF2-40B4-BE49-F238E27FC236}">
                      <a16:creationId xmlns:a16="http://schemas.microsoft.com/office/drawing/2014/main" id="{ECDD580A-91FC-4928-B939-446FC94E4782}"/>
                    </a:ext>
                  </a:extLst>
                </p:cNvPr>
                <p:cNvPicPr/>
                <p:nvPr/>
              </p:nvPicPr>
              <p:blipFill>
                <a:blip r:embed="rId495"/>
                <a:stretch>
                  <a:fillRect/>
                </a:stretch>
              </p:blipFill>
              <p:spPr>
                <a:xfrm>
                  <a:off x="9380501" y="2592032"/>
                  <a:ext cx="95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3" name="Freihand 262">
                  <a:extLst>
                    <a:ext uri="{FF2B5EF4-FFF2-40B4-BE49-F238E27FC236}">
                      <a16:creationId xmlns:a16="http://schemas.microsoft.com/office/drawing/2014/main" id="{B16B7F63-BC0D-4E62-AB3D-691770F87404}"/>
                    </a:ext>
                  </a:extLst>
                </p14:cNvPr>
                <p14:cNvContentPartPr/>
                <p14:nvPr/>
              </p14:nvContentPartPr>
              <p14:xfrm>
                <a:off x="9443501" y="2568992"/>
                <a:ext cx="12600" cy="9720"/>
              </p14:xfrm>
            </p:contentPart>
          </mc:Choice>
          <mc:Fallback>
            <p:pic>
              <p:nvPicPr>
                <p:cNvPr id="263" name="Freihand 262">
                  <a:extLst>
                    <a:ext uri="{FF2B5EF4-FFF2-40B4-BE49-F238E27FC236}">
                      <a16:creationId xmlns:a16="http://schemas.microsoft.com/office/drawing/2014/main" id="{B16B7F63-BC0D-4E62-AB3D-691770F87404}"/>
                    </a:ext>
                  </a:extLst>
                </p:cNvPr>
                <p:cNvPicPr/>
                <p:nvPr/>
              </p:nvPicPr>
              <p:blipFill>
                <a:blip r:embed="rId497"/>
                <a:stretch>
                  <a:fillRect/>
                </a:stretch>
              </p:blipFill>
              <p:spPr>
                <a:xfrm>
                  <a:off x="9439181" y="2564672"/>
                  <a:ext cx="21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64" name="Freihand 263">
                  <a:extLst>
                    <a:ext uri="{FF2B5EF4-FFF2-40B4-BE49-F238E27FC236}">
                      <a16:creationId xmlns:a16="http://schemas.microsoft.com/office/drawing/2014/main" id="{36B63EC8-70FE-4DB7-971F-52BBBFF5E497}"/>
                    </a:ext>
                  </a:extLst>
                </p14:cNvPr>
                <p14:cNvContentPartPr/>
                <p14:nvPr/>
              </p14:nvContentPartPr>
              <p14:xfrm>
                <a:off x="9623141" y="2596712"/>
                <a:ext cx="146160" cy="40680"/>
              </p14:xfrm>
            </p:contentPart>
          </mc:Choice>
          <mc:Fallback>
            <p:pic>
              <p:nvPicPr>
                <p:cNvPr id="264" name="Freihand 263">
                  <a:extLst>
                    <a:ext uri="{FF2B5EF4-FFF2-40B4-BE49-F238E27FC236}">
                      <a16:creationId xmlns:a16="http://schemas.microsoft.com/office/drawing/2014/main" id="{36B63EC8-70FE-4DB7-971F-52BBBFF5E497}"/>
                    </a:ext>
                  </a:extLst>
                </p:cNvPr>
                <p:cNvPicPr/>
                <p:nvPr/>
              </p:nvPicPr>
              <p:blipFill>
                <a:blip r:embed="rId499"/>
                <a:stretch>
                  <a:fillRect/>
                </a:stretch>
              </p:blipFill>
              <p:spPr>
                <a:xfrm>
                  <a:off x="9618821" y="2592392"/>
                  <a:ext cx="154800" cy="4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0">
            <p14:nvContentPartPr>
              <p14:cNvPr id="265" name="Freihand 264">
                <a:extLst>
                  <a:ext uri="{FF2B5EF4-FFF2-40B4-BE49-F238E27FC236}">
                    <a16:creationId xmlns:a16="http://schemas.microsoft.com/office/drawing/2014/main" id="{A51E26AB-E71E-4B3D-B388-49E188820249}"/>
                  </a:ext>
                </a:extLst>
              </p14:cNvPr>
              <p14:cNvContentPartPr/>
              <p14:nvPr/>
            </p14:nvContentPartPr>
            <p14:xfrm>
              <a:off x="10234781" y="2542712"/>
              <a:ext cx="179280" cy="93240"/>
            </p14:xfrm>
          </p:contentPart>
        </mc:Choice>
        <mc:Fallback>
          <p:pic>
            <p:nvPicPr>
              <p:cNvPr id="265" name="Freihand 264">
                <a:extLst>
                  <a:ext uri="{FF2B5EF4-FFF2-40B4-BE49-F238E27FC236}">
                    <a16:creationId xmlns:a16="http://schemas.microsoft.com/office/drawing/2014/main" id="{A51E26AB-E71E-4B3D-B388-49E188820249}"/>
                  </a:ext>
                </a:extLst>
              </p:cNvPr>
              <p:cNvPicPr/>
              <p:nvPr/>
            </p:nvPicPr>
            <p:blipFill>
              <a:blip r:embed="rId501"/>
              <a:stretch>
                <a:fillRect/>
              </a:stretch>
            </p:blipFill>
            <p:spPr>
              <a:xfrm>
                <a:off x="10230461" y="2538392"/>
                <a:ext cx="187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66" name="Freihand 265">
                <a:extLst>
                  <a:ext uri="{FF2B5EF4-FFF2-40B4-BE49-F238E27FC236}">
                    <a16:creationId xmlns:a16="http://schemas.microsoft.com/office/drawing/2014/main" id="{28D2FFCB-9C31-4CA0-93A1-4706AEEFC740}"/>
                  </a:ext>
                </a:extLst>
              </p14:cNvPr>
              <p14:cNvContentPartPr/>
              <p14:nvPr/>
            </p14:nvContentPartPr>
            <p14:xfrm>
              <a:off x="9763901" y="2142752"/>
              <a:ext cx="658080" cy="47520"/>
            </p14:xfrm>
          </p:contentPart>
        </mc:Choice>
        <mc:Fallback>
          <p:pic>
            <p:nvPicPr>
              <p:cNvPr id="266" name="Freihand 265">
                <a:extLst>
                  <a:ext uri="{FF2B5EF4-FFF2-40B4-BE49-F238E27FC236}">
                    <a16:creationId xmlns:a16="http://schemas.microsoft.com/office/drawing/2014/main" id="{28D2FFCB-9C31-4CA0-93A1-4706AEEFC740}"/>
                  </a:ext>
                </a:extLst>
              </p:cNvPr>
              <p:cNvPicPr/>
              <p:nvPr/>
            </p:nvPicPr>
            <p:blipFill>
              <a:blip r:embed="rId503"/>
              <a:stretch>
                <a:fillRect/>
              </a:stretch>
            </p:blipFill>
            <p:spPr>
              <a:xfrm>
                <a:off x="9759581" y="2138432"/>
                <a:ext cx="666720" cy="56160"/>
              </a:xfrm>
              <a:prstGeom prst="rect">
                <a:avLst/>
              </a:prstGeom>
            </p:spPr>
          </p:pic>
        </mc:Fallback>
      </mc:AlternateContent>
      <p:grpSp>
        <p:nvGrpSpPr>
          <p:cNvPr id="269" name="Gruppieren 268">
            <a:extLst>
              <a:ext uri="{FF2B5EF4-FFF2-40B4-BE49-F238E27FC236}">
                <a16:creationId xmlns:a16="http://schemas.microsoft.com/office/drawing/2014/main" id="{B71E10F2-A08A-415E-A511-8CEDD0CE5118}"/>
              </a:ext>
            </a:extLst>
          </p:cNvPr>
          <p:cNvGrpSpPr/>
          <p:nvPr/>
        </p:nvGrpSpPr>
        <p:grpSpPr>
          <a:xfrm>
            <a:off x="7122581" y="2013152"/>
            <a:ext cx="713160" cy="184680"/>
            <a:chOff x="7122581" y="2013152"/>
            <a:chExt cx="713160" cy="184680"/>
          </a:xfrm>
        </p:grpSpPr>
        <mc:AlternateContent xmlns:mc="http://schemas.openxmlformats.org/markup-compatibility/2006">
          <mc:Choice xmlns:p14="http://schemas.microsoft.com/office/powerpoint/2010/main" Requires="p14">
            <p:contentPart p14:bwMode="auto" r:id="rId504">
              <p14:nvContentPartPr>
                <p14:cNvPr id="248" name="Freihand 247">
                  <a:extLst>
                    <a:ext uri="{FF2B5EF4-FFF2-40B4-BE49-F238E27FC236}">
                      <a16:creationId xmlns:a16="http://schemas.microsoft.com/office/drawing/2014/main" id="{58E526F5-602C-4180-BC99-2AB3AFE5A2AD}"/>
                    </a:ext>
                  </a:extLst>
                </p14:cNvPr>
                <p14:cNvContentPartPr/>
                <p14:nvPr/>
              </p14:nvContentPartPr>
              <p14:xfrm>
                <a:off x="7131221" y="2060672"/>
                <a:ext cx="115200" cy="97200"/>
              </p14:xfrm>
            </p:contentPart>
          </mc:Choice>
          <mc:Fallback>
            <p:pic>
              <p:nvPicPr>
                <p:cNvPr id="248" name="Freihand 247">
                  <a:extLst>
                    <a:ext uri="{FF2B5EF4-FFF2-40B4-BE49-F238E27FC236}">
                      <a16:creationId xmlns:a16="http://schemas.microsoft.com/office/drawing/2014/main" id="{58E526F5-602C-4180-BC99-2AB3AFE5A2AD}"/>
                    </a:ext>
                  </a:extLst>
                </p:cNvPr>
                <p:cNvPicPr/>
                <p:nvPr/>
              </p:nvPicPr>
              <p:blipFill>
                <a:blip r:embed="rId505"/>
                <a:stretch>
                  <a:fillRect/>
                </a:stretch>
              </p:blipFill>
              <p:spPr>
                <a:xfrm>
                  <a:off x="7126901" y="2056352"/>
                  <a:ext cx="123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49" name="Freihand 248">
                  <a:extLst>
                    <a:ext uri="{FF2B5EF4-FFF2-40B4-BE49-F238E27FC236}">
                      <a16:creationId xmlns:a16="http://schemas.microsoft.com/office/drawing/2014/main" id="{7C515D18-EC08-43AB-875A-410C754C29B0}"/>
                    </a:ext>
                  </a:extLst>
                </p14:cNvPr>
                <p14:cNvContentPartPr/>
                <p14:nvPr/>
              </p14:nvContentPartPr>
              <p14:xfrm>
                <a:off x="7156781" y="2013152"/>
                <a:ext cx="141120" cy="22680"/>
              </p14:xfrm>
            </p:contentPart>
          </mc:Choice>
          <mc:Fallback>
            <p:pic>
              <p:nvPicPr>
                <p:cNvPr id="249" name="Freihand 248">
                  <a:extLst>
                    <a:ext uri="{FF2B5EF4-FFF2-40B4-BE49-F238E27FC236}">
                      <a16:creationId xmlns:a16="http://schemas.microsoft.com/office/drawing/2014/main" id="{7C515D18-EC08-43AB-875A-410C754C29B0}"/>
                    </a:ext>
                  </a:extLst>
                </p:cNvPr>
                <p:cNvPicPr/>
                <p:nvPr/>
              </p:nvPicPr>
              <p:blipFill>
                <a:blip r:embed="rId507"/>
                <a:stretch>
                  <a:fillRect/>
                </a:stretch>
              </p:blipFill>
              <p:spPr>
                <a:xfrm>
                  <a:off x="7152461" y="2008832"/>
                  <a:ext cx="149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50" name="Freihand 249">
                  <a:extLst>
                    <a:ext uri="{FF2B5EF4-FFF2-40B4-BE49-F238E27FC236}">
                      <a16:creationId xmlns:a16="http://schemas.microsoft.com/office/drawing/2014/main" id="{4B05EC5A-24C8-4CF6-84AA-D5B3BF4A35ED}"/>
                    </a:ext>
                  </a:extLst>
                </p14:cNvPr>
                <p14:cNvContentPartPr/>
                <p14:nvPr/>
              </p14:nvContentPartPr>
              <p14:xfrm>
                <a:off x="7387181" y="2046632"/>
                <a:ext cx="118080" cy="74520"/>
              </p14:xfrm>
            </p:contentPart>
          </mc:Choice>
          <mc:Fallback>
            <p:pic>
              <p:nvPicPr>
                <p:cNvPr id="250" name="Freihand 249">
                  <a:extLst>
                    <a:ext uri="{FF2B5EF4-FFF2-40B4-BE49-F238E27FC236}">
                      <a16:creationId xmlns:a16="http://schemas.microsoft.com/office/drawing/2014/main" id="{4B05EC5A-24C8-4CF6-84AA-D5B3BF4A35ED}"/>
                    </a:ext>
                  </a:extLst>
                </p:cNvPr>
                <p:cNvPicPr/>
                <p:nvPr/>
              </p:nvPicPr>
              <p:blipFill>
                <a:blip r:embed="rId509"/>
                <a:stretch>
                  <a:fillRect/>
                </a:stretch>
              </p:blipFill>
              <p:spPr>
                <a:xfrm>
                  <a:off x="7382861" y="2042312"/>
                  <a:ext cx="126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51" name="Freihand 250">
                  <a:extLst>
                    <a:ext uri="{FF2B5EF4-FFF2-40B4-BE49-F238E27FC236}">
                      <a16:creationId xmlns:a16="http://schemas.microsoft.com/office/drawing/2014/main" id="{AB73A560-57A8-47FC-94E8-73D3E8FD96C4}"/>
                    </a:ext>
                  </a:extLst>
                </p14:cNvPr>
                <p14:cNvContentPartPr/>
                <p14:nvPr/>
              </p14:nvContentPartPr>
              <p14:xfrm>
                <a:off x="7567541" y="2015672"/>
                <a:ext cx="136800" cy="99720"/>
              </p14:xfrm>
            </p:contentPart>
          </mc:Choice>
          <mc:Fallback>
            <p:pic>
              <p:nvPicPr>
                <p:cNvPr id="251" name="Freihand 250">
                  <a:extLst>
                    <a:ext uri="{FF2B5EF4-FFF2-40B4-BE49-F238E27FC236}">
                      <a16:creationId xmlns:a16="http://schemas.microsoft.com/office/drawing/2014/main" id="{AB73A560-57A8-47FC-94E8-73D3E8FD96C4}"/>
                    </a:ext>
                  </a:extLst>
                </p:cNvPr>
                <p:cNvPicPr/>
                <p:nvPr/>
              </p:nvPicPr>
              <p:blipFill>
                <a:blip r:embed="rId511"/>
                <a:stretch>
                  <a:fillRect/>
                </a:stretch>
              </p:blipFill>
              <p:spPr>
                <a:xfrm>
                  <a:off x="7563221" y="2011352"/>
                  <a:ext cx="145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68" name="Freihand 267">
                  <a:extLst>
                    <a:ext uri="{FF2B5EF4-FFF2-40B4-BE49-F238E27FC236}">
                      <a16:creationId xmlns:a16="http://schemas.microsoft.com/office/drawing/2014/main" id="{8516216B-76B6-4415-AE6F-F0380273860A}"/>
                    </a:ext>
                  </a:extLst>
                </p14:cNvPr>
                <p14:cNvContentPartPr/>
                <p14:nvPr/>
              </p14:nvContentPartPr>
              <p14:xfrm>
                <a:off x="7122581" y="2112872"/>
                <a:ext cx="713160" cy="84960"/>
              </p14:xfrm>
            </p:contentPart>
          </mc:Choice>
          <mc:Fallback>
            <p:pic>
              <p:nvPicPr>
                <p:cNvPr id="268" name="Freihand 267">
                  <a:extLst>
                    <a:ext uri="{FF2B5EF4-FFF2-40B4-BE49-F238E27FC236}">
                      <a16:creationId xmlns:a16="http://schemas.microsoft.com/office/drawing/2014/main" id="{8516216B-76B6-4415-AE6F-F0380273860A}"/>
                    </a:ext>
                  </a:extLst>
                </p:cNvPr>
                <p:cNvPicPr/>
                <p:nvPr/>
              </p:nvPicPr>
              <p:blipFill>
                <a:blip r:embed="rId513"/>
                <a:stretch>
                  <a:fillRect/>
                </a:stretch>
              </p:blipFill>
              <p:spPr>
                <a:xfrm>
                  <a:off x="7118261" y="2108552"/>
                  <a:ext cx="721800" cy="93600"/>
                </a:xfrm>
                <a:prstGeom prst="rect">
                  <a:avLst/>
                </a:prstGeom>
              </p:spPr>
            </p:pic>
          </mc:Fallback>
        </mc:AlternateContent>
      </p:grpSp>
      <p:grpSp>
        <p:nvGrpSpPr>
          <p:cNvPr id="282" name="Gruppieren 281">
            <a:extLst>
              <a:ext uri="{FF2B5EF4-FFF2-40B4-BE49-F238E27FC236}">
                <a16:creationId xmlns:a16="http://schemas.microsoft.com/office/drawing/2014/main" id="{E949B3E8-AF84-455A-8390-02B77923CA12}"/>
              </a:ext>
            </a:extLst>
          </p:cNvPr>
          <p:cNvGrpSpPr/>
          <p:nvPr/>
        </p:nvGrpSpPr>
        <p:grpSpPr>
          <a:xfrm>
            <a:off x="10837061" y="2093072"/>
            <a:ext cx="1278360" cy="530640"/>
            <a:chOff x="10837061" y="2093072"/>
            <a:chExt cx="1278360" cy="530640"/>
          </a:xfrm>
        </p:grpSpPr>
        <mc:AlternateContent xmlns:mc="http://schemas.openxmlformats.org/markup-compatibility/2006">
          <mc:Choice xmlns:p14="http://schemas.microsoft.com/office/powerpoint/2010/main" Requires="p14">
            <p:contentPart p14:bwMode="auto" r:id="rId514">
              <p14:nvContentPartPr>
                <p14:cNvPr id="270" name="Freihand 269">
                  <a:extLst>
                    <a:ext uri="{FF2B5EF4-FFF2-40B4-BE49-F238E27FC236}">
                      <a16:creationId xmlns:a16="http://schemas.microsoft.com/office/drawing/2014/main" id="{C54F1A31-96DB-4429-B37F-8D367338F980}"/>
                    </a:ext>
                  </a:extLst>
                </p14:cNvPr>
                <p14:cNvContentPartPr/>
                <p14:nvPr/>
              </p14:nvContentPartPr>
              <p14:xfrm>
                <a:off x="10982501" y="2417432"/>
                <a:ext cx="86400" cy="79200"/>
              </p14:xfrm>
            </p:contentPart>
          </mc:Choice>
          <mc:Fallback>
            <p:pic>
              <p:nvPicPr>
                <p:cNvPr id="270" name="Freihand 269">
                  <a:extLst>
                    <a:ext uri="{FF2B5EF4-FFF2-40B4-BE49-F238E27FC236}">
                      <a16:creationId xmlns:a16="http://schemas.microsoft.com/office/drawing/2014/main" id="{C54F1A31-96DB-4429-B37F-8D367338F980}"/>
                    </a:ext>
                  </a:extLst>
                </p:cNvPr>
                <p:cNvPicPr/>
                <p:nvPr/>
              </p:nvPicPr>
              <p:blipFill>
                <a:blip r:embed="rId515"/>
                <a:stretch>
                  <a:fillRect/>
                </a:stretch>
              </p:blipFill>
              <p:spPr>
                <a:xfrm>
                  <a:off x="10978181" y="2413112"/>
                  <a:ext cx="95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71" name="Freihand 270">
                  <a:extLst>
                    <a:ext uri="{FF2B5EF4-FFF2-40B4-BE49-F238E27FC236}">
                      <a16:creationId xmlns:a16="http://schemas.microsoft.com/office/drawing/2014/main" id="{85C9E156-AC21-400E-8161-1850CE88ED2F}"/>
                    </a:ext>
                  </a:extLst>
                </p14:cNvPr>
                <p14:cNvContentPartPr/>
                <p14:nvPr/>
              </p14:nvContentPartPr>
              <p14:xfrm>
                <a:off x="11003021" y="2335712"/>
                <a:ext cx="5040" cy="360"/>
              </p14:xfrm>
            </p:contentPart>
          </mc:Choice>
          <mc:Fallback>
            <p:pic>
              <p:nvPicPr>
                <p:cNvPr id="271" name="Freihand 270">
                  <a:extLst>
                    <a:ext uri="{FF2B5EF4-FFF2-40B4-BE49-F238E27FC236}">
                      <a16:creationId xmlns:a16="http://schemas.microsoft.com/office/drawing/2014/main" id="{85C9E156-AC21-400E-8161-1850CE88ED2F}"/>
                    </a:ext>
                  </a:extLst>
                </p:cNvPr>
                <p:cNvPicPr/>
                <p:nvPr/>
              </p:nvPicPr>
              <p:blipFill>
                <a:blip r:embed="rId517"/>
                <a:stretch>
                  <a:fillRect/>
                </a:stretch>
              </p:blipFill>
              <p:spPr>
                <a:xfrm>
                  <a:off x="10998701" y="2331392"/>
                  <a:ext cx="136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72" name="Freihand 271">
                  <a:extLst>
                    <a:ext uri="{FF2B5EF4-FFF2-40B4-BE49-F238E27FC236}">
                      <a16:creationId xmlns:a16="http://schemas.microsoft.com/office/drawing/2014/main" id="{57110BDA-1AE0-4591-A1F7-BE578C820207}"/>
                    </a:ext>
                  </a:extLst>
                </p14:cNvPr>
                <p14:cNvContentPartPr/>
                <p14:nvPr/>
              </p14:nvContentPartPr>
              <p14:xfrm>
                <a:off x="11114981" y="2302592"/>
                <a:ext cx="142200" cy="102240"/>
              </p14:xfrm>
            </p:contentPart>
          </mc:Choice>
          <mc:Fallback>
            <p:pic>
              <p:nvPicPr>
                <p:cNvPr id="272" name="Freihand 271">
                  <a:extLst>
                    <a:ext uri="{FF2B5EF4-FFF2-40B4-BE49-F238E27FC236}">
                      <a16:creationId xmlns:a16="http://schemas.microsoft.com/office/drawing/2014/main" id="{57110BDA-1AE0-4591-A1F7-BE578C820207}"/>
                    </a:ext>
                  </a:extLst>
                </p:cNvPr>
                <p:cNvPicPr/>
                <p:nvPr/>
              </p:nvPicPr>
              <p:blipFill>
                <a:blip r:embed="rId519"/>
                <a:stretch>
                  <a:fillRect/>
                </a:stretch>
              </p:blipFill>
              <p:spPr>
                <a:xfrm>
                  <a:off x="11110661" y="2298272"/>
                  <a:ext cx="150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73" name="Freihand 272">
                  <a:extLst>
                    <a:ext uri="{FF2B5EF4-FFF2-40B4-BE49-F238E27FC236}">
                      <a16:creationId xmlns:a16="http://schemas.microsoft.com/office/drawing/2014/main" id="{87DAE0B0-797A-4352-9067-D29C4203066A}"/>
                    </a:ext>
                  </a:extLst>
                </p14:cNvPr>
                <p14:cNvContentPartPr/>
                <p14:nvPr/>
              </p14:nvContentPartPr>
              <p14:xfrm>
                <a:off x="11288141" y="2360552"/>
                <a:ext cx="100800" cy="9720"/>
              </p14:xfrm>
            </p:contentPart>
          </mc:Choice>
          <mc:Fallback>
            <p:pic>
              <p:nvPicPr>
                <p:cNvPr id="273" name="Freihand 272">
                  <a:extLst>
                    <a:ext uri="{FF2B5EF4-FFF2-40B4-BE49-F238E27FC236}">
                      <a16:creationId xmlns:a16="http://schemas.microsoft.com/office/drawing/2014/main" id="{87DAE0B0-797A-4352-9067-D29C4203066A}"/>
                    </a:ext>
                  </a:extLst>
                </p:cNvPr>
                <p:cNvPicPr/>
                <p:nvPr/>
              </p:nvPicPr>
              <p:blipFill>
                <a:blip r:embed="rId521"/>
                <a:stretch>
                  <a:fillRect/>
                </a:stretch>
              </p:blipFill>
              <p:spPr>
                <a:xfrm>
                  <a:off x="11283821" y="2356232"/>
                  <a:ext cx="109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74" name="Freihand 273">
                  <a:extLst>
                    <a:ext uri="{FF2B5EF4-FFF2-40B4-BE49-F238E27FC236}">
                      <a16:creationId xmlns:a16="http://schemas.microsoft.com/office/drawing/2014/main" id="{A1D0292A-4BA1-412B-8D85-8EC1A5C29191}"/>
                    </a:ext>
                  </a:extLst>
                </p14:cNvPr>
                <p14:cNvContentPartPr/>
                <p14:nvPr/>
              </p14:nvContentPartPr>
              <p14:xfrm>
                <a:off x="11292101" y="2393672"/>
                <a:ext cx="121320" cy="13320"/>
              </p14:xfrm>
            </p:contentPart>
          </mc:Choice>
          <mc:Fallback>
            <p:pic>
              <p:nvPicPr>
                <p:cNvPr id="274" name="Freihand 273">
                  <a:extLst>
                    <a:ext uri="{FF2B5EF4-FFF2-40B4-BE49-F238E27FC236}">
                      <a16:creationId xmlns:a16="http://schemas.microsoft.com/office/drawing/2014/main" id="{A1D0292A-4BA1-412B-8D85-8EC1A5C29191}"/>
                    </a:ext>
                  </a:extLst>
                </p:cNvPr>
                <p:cNvPicPr/>
                <p:nvPr/>
              </p:nvPicPr>
              <p:blipFill>
                <a:blip r:embed="rId523"/>
                <a:stretch>
                  <a:fillRect/>
                </a:stretch>
              </p:blipFill>
              <p:spPr>
                <a:xfrm>
                  <a:off x="11287781" y="2389352"/>
                  <a:ext cx="129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76" name="Freihand 275">
                  <a:extLst>
                    <a:ext uri="{FF2B5EF4-FFF2-40B4-BE49-F238E27FC236}">
                      <a16:creationId xmlns:a16="http://schemas.microsoft.com/office/drawing/2014/main" id="{467F792E-3B00-4977-80F1-A5D26D41E3A9}"/>
                    </a:ext>
                  </a:extLst>
                </p14:cNvPr>
                <p14:cNvContentPartPr/>
                <p14:nvPr/>
              </p14:nvContentPartPr>
              <p14:xfrm>
                <a:off x="11568581" y="2297192"/>
                <a:ext cx="166680" cy="138600"/>
              </p14:xfrm>
            </p:contentPart>
          </mc:Choice>
          <mc:Fallback>
            <p:pic>
              <p:nvPicPr>
                <p:cNvPr id="276" name="Freihand 275">
                  <a:extLst>
                    <a:ext uri="{FF2B5EF4-FFF2-40B4-BE49-F238E27FC236}">
                      <a16:creationId xmlns:a16="http://schemas.microsoft.com/office/drawing/2014/main" id="{467F792E-3B00-4977-80F1-A5D26D41E3A9}"/>
                    </a:ext>
                  </a:extLst>
                </p:cNvPr>
                <p:cNvPicPr/>
                <p:nvPr/>
              </p:nvPicPr>
              <p:blipFill>
                <a:blip r:embed="rId525"/>
                <a:stretch>
                  <a:fillRect/>
                </a:stretch>
              </p:blipFill>
              <p:spPr>
                <a:xfrm>
                  <a:off x="11564261" y="2292872"/>
                  <a:ext cx="175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77" name="Freihand 276">
                  <a:extLst>
                    <a:ext uri="{FF2B5EF4-FFF2-40B4-BE49-F238E27FC236}">
                      <a16:creationId xmlns:a16="http://schemas.microsoft.com/office/drawing/2014/main" id="{026E63BE-DB4D-4371-A9FA-CA1BD3BBFC93}"/>
                    </a:ext>
                  </a:extLst>
                </p14:cNvPr>
                <p14:cNvContentPartPr/>
                <p14:nvPr/>
              </p14:nvContentPartPr>
              <p14:xfrm>
                <a:off x="11813381" y="2290712"/>
                <a:ext cx="105120" cy="121680"/>
              </p14:xfrm>
            </p:contentPart>
          </mc:Choice>
          <mc:Fallback>
            <p:pic>
              <p:nvPicPr>
                <p:cNvPr id="277" name="Freihand 276">
                  <a:extLst>
                    <a:ext uri="{FF2B5EF4-FFF2-40B4-BE49-F238E27FC236}">
                      <a16:creationId xmlns:a16="http://schemas.microsoft.com/office/drawing/2014/main" id="{026E63BE-DB4D-4371-A9FA-CA1BD3BBFC93}"/>
                    </a:ext>
                  </a:extLst>
                </p:cNvPr>
                <p:cNvPicPr/>
                <p:nvPr/>
              </p:nvPicPr>
              <p:blipFill>
                <a:blip r:embed="rId527"/>
                <a:stretch>
                  <a:fillRect/>
                </a:stretch>
              </p:blipFill>
              <p:spPr>
                <a:xfrm>
                  <a:off x="11809061" y="2286392"/>
                  <a:ext cx="113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78" name="Freihand 277">
                  <a:extLst>
                    <a:ext uri="{FF2B5EF4-FFF2-40B4-BE49-F238E27FC236}">
                      <a16:creationId xmlns:a16="http://schemas.microsoft.com/office/drawing/2014/main" id="{EF801A45-00E2-43E1-B044-7F35D1FB780C}"/>
                    </a:ext>
                  </a:extLst>
                </p14:cNvPr>
                <p14:cNvContentPartPr/>
                <p14:nvPr/>
              </p14:nvContentPartPr>
              <p14:xfrm>
                <a:off x="11769821" y="2214032"/>
                <a:ext cx="104400" cy="51840"/>
              </p14:xfrm>
            </p:contentPart>
          </mc:Choice>
          <mc:Fallback>
            <p:pic>
              <p:nvPicPr>
                <p:cNvPr id="278" name="Freihand 277">
                  <a:extLst>
                    <a:ext uri="{FF2B5EF4-FFF2-40B4-BE49-F238E27FC236}">
                      <a16:creationId xmlns:a16="http://schemas.microsoft.com/office/drawing/2014/main" id="{EF801A45-00E2-43E1-B044-7F35D1FB780C}"/>
                    </a:ext>
                  </a:extLst>
                </p:cNvPr>
                <p:cNvPicPr/>
                <p:nvPr/>
              </p:nvPicPr>
              <p:blipFill>
                <a:blip r:embed="rId529"/>
                <a:stretch>
                  <a:fillRect/>
                </a:stretch>
              </p:blipFill>
              <p:spPr>
                <a:xfrm>
                  <a:off x="11765501" y="2209712"/>
                  <a:ext cx="113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79" name="Freihand 278">
                  <a:extLst>
                    <a:ext uri="{FF2B5EF4-FFF2-40B4-BE49-F238E27FC236}">
                      <a16:creationId xmlns:a16="http://schemas.microsoft.com/office/drawing/2014/main" id="{08740174-6C24-48D2-BD92-F0DD0892EC68}"/>
                    </a:ext>
                  </a:extLst>
                </p14:cNvPr>
                <p14:cNvContentPartPr/>
                <p14:nvPr/>
              </p14:nvContentPartPr>
              <p14:xfrm>
                <a:off x="11908061" y="2363072"/>
                <a:ext cx="80640" cy="67320"/>
              </p14:xfrm>
            </p:contentPart>
          </mc:Choice>
          <mc:Fallback>
            <p:pic>
              <p:nvPicPr>
                <p:cNvPr id="279" name="Freihand 278">
                  <a:extLst>
                    <a:ext uri="{FF2B5EF4-FFF2-40B4-BE49-F238E27FC236}">
                      <a16:creationId xmlns:a16="http://schemas.microsoft.com/office/drawing/2014/main" id="{08740174-6C24-48D2-BD92-F0DD0892EC68}"/>
                    </a:ext>
                  </a:extLst>
                </p:cNvPr>
                <p:cNvPicPr/>
                <p:nvPr/>
              </p:nvPicPr>
              <p:blipFill>
                <a:blip r:embed="rId531"/>
                <a:stretch>
                  <a:fillRect/>
                </a:stretch>
              </p:blipFill>
              <p:spPr>
                <a:xfrm>
                  <a:off x="11903741" y="2358752"/>
                  <a:ext cx="892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81" name="Freihand 280">
                  <a:extLst>
                    <a:ext uri="{FF2B5EF4-FFF2-40B4-BE49-F238E27FC236}">
                      <a16:creationId xmlns:a16="http://schemas.microsoft.com/office/drawing/2014/main" id="{3B3E8C42-6987-46E7-B84B-5C6BBB1D5834}"/>
                    </a:ext>
                  </a:extLst>
                </p14:cNvPr>
                <p14:cNvContentPartPr/>
                <p14:nvPr/>
              </p14:nvContentPartPr>
              <p14:xfrm>
                <a:off x="10837061" y="2093072"/>
                <a:ext cx="1278360" cy="530640"/>
              </p14:xfrm>
            </p:contentPart>
          </mc:Choice>
          <mc:Fallback>
            <p:pic>
              <p:nvPicPr>
                <p:cNvPr id="281" name="Freihand 280">
                  <a:extLst>
                    <a:ext uri="{FF2B5EF4-FFF2-40B4-BE49-F238E27FC236}">
                      <a16:creationId xmlns:a16="http://schemas.microsoft.com/office/drawing/2014/main" id="{3B3E8C42-6987-46E7-B84B-5C6BBB1D5834}"/>
                    </a:ext>
                  </a:extLst>
                </p:cNvPr>
                <p:cNvPicPr/>
                <p:nvPr/>
              </p:nvPicPr>
              <p:blipFill>
                <a:blip r:embed="rId533"/>
                <a:stretch>
                  <a:fillRect/>
                </a:stretch>
              </p:blipFill>
              <p:spPr>
                <a:xfrm>
                  <a:off x="10832741" y="2088752"/>
                  <a:ext cx="1287000" cy="539280"/>
                </a:xfrm>
                <a:prstGeom prst="rect">
                  <a:avLst/>
                </a:prstGeom>
              </p:spPr>
            </p:pic>
          </mc:Fallback>
        </mc:AlternateContent>
      </p:grpSp>
      <p:grpSp>
        <p:nvGrpSpPr>
          <p:cNvPr id="287" name="Gruppieren 286">
            <a:extLst>
              <a:ext uri="{FF2B5EF4-FFF2-40B4-BE49-F238E27FC236}">
                <a16:creationId xmlns:a16="http://schemas.microsoft.com/office/drawing/2014/main" id="{2ABE811C-3FDE-4CD3-83BB-C07084571DCB}"/>
              </a:ext>
            </a:extLst>
          </p:cNvPr>
          <p:cNvGrpSpPr/>
          <p:nvPr/>
        </p:nvGrpSpPr>
        <p:grpSpPr>
          <a:xfrm>
            <a:off x="8301581" y="3298352"/>
            <a:ext cx="302760" cy="166320"/>
            <a:chOff x="8301581" y="3298352"/>
            <a:chExt cx="302760" cy="166320"/>
          </a:xfrm>
        </p:grpSpPr>
        <mc:AlternateContent xmlns:mc="http://schemas.openxmlformats.org/markup-compatibility/2006">
          <mc:Choice xmlns:p14="http://schemas.microsoft.com/office/powerpoint/2010/main" Requires="p14">
            <p:contentPart p14:bwMode="auto" r:id="rId534">
              <p14:nvContentPartPr>
                <p14:cNvPr id="283" name="Freihand 282">
                  <a:extLst>
                    <a:ext uri="{FF2B5EF4-FFF2-40B4-BE49-F238E27FC236}">
                      <a16:creationId xmlns:a16="http://schemas.microsoft.com/office/drawing/2014/main" id="{D5368EE0-608E-4DD7-88DF-BCFBB5C1D744}"/>
                    </a:ext>
                  </a:extLst>
                </p14:cNvPr>
                <p14:cNvContentPartPr/>
                <p14:nvPr/>
              </p14:nvContentPartPr>
              <p14:xfrm>
                <a:off x="8301581" y="3361352"/>
                <a:ext cx="65520" cy="96120"/>
              </p14:xfrm>
            </p:contentPart>
          </mc:Choice>
          <mc:Fallback>
            <p:pic>
              <p:nvPicPr>
                <p:cNvPr id="283" name="Freihand 282">
                  <a:extLst>
                    <a:ext uri="{FF2B5EF4-FFF2-40B4-BE49-F238E27FC236}">
                      <a16:creationId xmlns:a16="http://schemas.microsoft.com/office/drawing/2014/main" id="{D5368EE0-608E-4DD7-88DF-BCFBB5C1D744}"/>
                    </a:ext>
                  </a:extLst>
                </p:cNvPr>
                <p:cNvPicPr/>
                <p:nvPr/>
              </p:nvPicPr>
              <p:blipFill>
                <a:blip r:embed="rId535"/>
                <a:stretch>
                  <a:fillRect/>
                </a:stretch>
              </p:blipFill>
              <p:spPr>
                <a:xfrm>
                  <a:off x="8297261" y="3357032"/>
                  <a:ext cx="74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84" name="Freihand 283">
                  <a:extLst>
                    <a:ext uri="{FF2B5EF4-FFF2-40B4-BE49-F238E27FC236}">
                      <a16:creationId xmlns:a16="http://schemas.microsoft.com/office/drawing/2014/main" id="{1C33B11E-9EB3-4C43-B66A-2D10A5D78D5C}"/>
                    </a:ext>
                  </a:extLst>
                </p14:cNvPr>
                <p14:cNvContentPartPr/>
                <p14:nvPr/>
              </p14:nvContentPartPr>
              <p14:xfrm>
                <a:off x="8464661" y="3354872"/>
                <a:ext cx="94320" cy="109800"/>
              </p14:xfrm>
            </p:contentPart>
          </mc:Choice>
          <mc:Fallback>
            <p:pic>
              <p:nvPicPr>
                <p:cNvPr id="284" name="Freihand 283">
                  <a:extLst>
                    <a:ext uri="{FF2B5EF4-FFF2-40B4-BE49-F238E27FC236}">
                      <a16:creationId xmlns:a16="http://schemas.microsoft.com/office/drawing/2014/main" id="{1C33B11E-9EB3-4C43-B66A-2D10A5D78D5C}"/>
                    </a:ext>
                  </a:extLst>
                </p:cNvPr>
                <p:cNvPicPr/>
                <p:nvPr/>
              </p:nvPicPr>
              <p:blipFill>
                <a:blip r:embed="rId537"/>
                <a:stretch>
                  <a:fillRect/>
                </a:stretch>
              </p:blipFill>
              <p:spPr>
                <a:xfrm>
                  <a:off x="8460341" y="3350552"/>
                  <a:ext cx="102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85" name="Freihand 284">
                  <a:extLst>
                    <a:ext uri="{FF2B5EF4-FFF2-40B4-BE49-F238E27FC236}">
                      <a16:creationId xmlns:a16="http://schemas.microsoft.com/office/drawing/2014/main" id="{E7C0C47F-556B-4337-99B6-AC0693849CF2}"/>
                    </a:ext>
                  </a:extLst>
                </p14:cNvPr>
                <p14:cNvContentPartPr/>
                <p14:nvPr/>
              </p14:nvContentPartPr>
              <p14:xfrm>
                <a:off x="8454941" y="3298352"/>
                <a:ext cx="45720" cy="58680"/>
              </p14:xfrm>
            </p:contentPart>
          </mc:Choice>
          <mc:Fallback>
            <p:pic>
              <p:nvPicPr>
                <p:cNvPr id="285" name="Freihand 284">
                  <a:extLst>
                    <a:ext uri="{FF2B5EF4-FFF2-40B4-BE49-F238E27FC236}">
                      <a16:creationId xmlns:a16="http://schemas.microsoft.com/office/drawing/2014/main" id="{E7C0C47F-556B-4337-99B6-AC0693849CF2}"/>
                    </a:ext>
                  </a:extLst>
                </p:cNvPr>
                <p:cNvPicPr/>
                <p:nvPr/>
              </p:nvPicPr>
              <p:blipFill>
                <a:blip r:embed="rId539"/>
                <a:stretch>
                  <a:fillRect/>
                </a:stretch>
              </p:blipFill>
              <p:spPr>
                <a:xfrm>
                  <a:off x="8450621" y="3294032"/>
                  <a:ext cx="54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86" name="Freihand 285">
                  <a:extLst>
                    <a:ext uri="{FF2B5EF4-FFF2-40B4-BE49-F238E27FC236}">
                      <a16:creationId xmlns:a16="http://schemas.microsoft.com/office/drawing/2014/main" id="{248E17DC-1772-45C1-AB97-6AFE2E0D6B4F}"/>
                    </a:ext>
                  </a:extLst>
                </p14:cNvPr>
                <p14:cNvContentPartPr/>
                <p14:nvPr/>
              </p14:nvContentPartPr>
              <p14:xfrm>
                <a:off x="8563661" y="3389432"/>
                <a:ext cx="40680" cy="56880"/>
              </p14:xfrm>
            </p:contentPart>
          </mc:Choice>
          <mc:Fallback>
            <p:pic>
              <p:nvPicPr>
                <p:cNvPr id="286" name="Freihand 285">
                  <a:extLst>
                    <a:ext uri="{FF2B5EF4-FFF2-40B4-BE49-F238E27FC236}">
                      <a16:creationId xmlns:a16="http://schemas.microsoft.com/office/drawing/2014/main" id="{248E17DC-1772-45C1-AB97-6AFE2E0D6B4F}"/>
                    </a:ext>
                  </a:extLst>
                </p:cNvPr>
                <p:cNvPicPr/>
                <p:nvPr/>
              </p:nvPicPr>
              <p:blipFill>
                <a:blip r:embed="rId541"/>
                <a:stretch>
                  <a:fillRect/>
                </a:stretch>
              </p:blipFill>
              <p:spPr>
                <a:xfrm>
                  <a:off x="8559341" y="3385112"/>
                  <a:ext cx="49320" cy="65520"/>
                </a:xfrm>
                <a:prstGeom prst="rect">
                  <a:avLst/>
                </a:prstGeom>
              </p:spPr>
            </p:pic>
          </mc:Fallback>
        </mc:AlternateContent>
      </p:grpSp>
      <p:grpSp>
        <p:nvGrpSpPr>
          <p:cNvPr id="292" name="Gruppieren 291">
            <a:extLst>
              <a:ext uri="{FF2B5EF4-FFF2-40B4-BE49-F238E27FC236}">
                <a16:creationId xmlns:a16="http://schemas.microsoft.com/office/drawing/2014/main" id="{C5B53F01-1B60-4D87-A1B0-4C40C22A23A5}"/>
              </a:ext>
            </a:extLst>
          </p:cNvPr>
          <p:cNvGrpSpPr/>
          <p:nvPr/>
        </p:nvGrpSpPr>
        <p:grpSpPr>
          <a:xfrm>
            <a:off x="11119301" y="3167312"/>
            <a:ext cx="319320" cy="142560"/>
            <a:chOff x="11119301" y="3167312"/>
            <a:chExt cx="319320" cy="142560"/>
          </a:xfrm>
        </p:grpSpPr>
        <mc:AlternateContent xmlns:mc="http://schemas.openxmlformats.org/markup-compatibility/2006">
          <mc:Choice xmlns:p14="http://schemas.microsoft.com/office/powerpoint/2010/main" Requires="p14">
            <p:contentPart p14:bwMode="auto" r:id="rId542">
              <p14:nvContentPartPr>
                <p14:cNvPr id="288" name="Freihand 287">
                  <a:extLst>
                    <a:ext uri="{FF2B5EF4-FFF2-40B4-BE49-F238E27FC236}">
                      <a16:creationId xmlns:a16="http://schemas.microsoft.com/office/drawing/2014/main" id="{DE666602-B678-4B4D-93C3-64245463A9D0}"/>
                    </a:ext>
                  </a:extLst>
                </p14:cNvPr>
                <p14:cNvContentPartPr/>
                <p14:nvPr/>
              </p14:nvContentPartPr>
              <p14:xfrm>
                <a:off x="11119301" y="3219872"/>
                <a:ext cx="85680" cy="83880"/>
              </p14:xfrm>
            </p:contentPart>
          </mc:Choice>
          <mc:Fallback>
            <p:pic>
              <p:nvPicPr>
                <p:cNvPr id="288" name="Freihand 287">
                  <a:extLst>
                    <a:ext uri="{FF2B5EF4-FFF2-40B4-BE49-F238E27FC236}">
                      <a16:creationId xmlns:a16="http://schemas.microsoft.com/office/drawing/2014/main" id="{DE666602-B678-4B4D-93C3-64245463A9D0}"/>
                    </a:ext>
                  </a:extLst>
                </p:cNvPr>
                <p:cNvPicPr/>
                <p:nvPr/>
              </p:nvPicPr>
              <p:blipFill>
                <a:blip r:embed="rId543"/>
                <a:stretch>
                  <a:fillRect/>
                </a:stretch>
              </p:blipFill>
              <p:spPr>
                <a:xfrm>
                  <a:off x="11114981" y="3215552"/>
                  <a:ext cx="94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89" name="Freihand 288">
                  <a:extLst>
                    <a:ext uri="{FF2B5EF4-FFF2-40B4-BE49-F238E27FC236}">
                      <a16:creationId xmlns:a16="http://schemas.microsoft.com/office/drawing/2014/main" id="{9A35B836-7126-4276-8914-4BD5BD0A1DDC}"/>
                    </a:ext>
                  </a:extLst>
                </p14:cNvPr>
                <p14:cNvContentPartPr/>
                <p14:nvPr/>
              </p14:nvContentPartPr>
              <p14:xfrm>
                <a:off x="11297501" y="3212672"/>
                <a:ext cx="46080" cy="97200"/>
              </p14:xfrm>
            </p:contentPart>
          </mc:Choice>
          <mc:Fallback>
            <p:pic>
              <p:nvPicPr>
                <p:cNvPr id="289" name="Freihand 288">
                  <a:extLst>
                    <a:ext uri="{FF2B5EF4-FFF2-40B4-BE49-F238E27FC236}">
                      <a16:creationId xmlns:a16="http://schemas.microsoft.com/office/drawing/2014/main" id="{9A35B836-7126-4276-8914-4BD5BD0A1DDC}"/>
                    </a:ext>
                  </a:extLst>
                </p:cNvPr>
                <p:cNvPicPr/>
                <p:nvPr/>
              </p:nvPicPr>
              <p:blipFill>
                <a:blip r:embed="rId545"/>
                <a:stretch>
                  <a:fillRect/>
                </a:stretch>
              </p:blipFill>
              <p:spPr>
                <a:xfrm>
                  <a:off x="11293181" y="3208352"/>
                  <a:ext cx="54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90" name="Freihand 289">
                  <a:extLst>
                    <a:ext uri="{FF2B5EF4-FFF2-40B4-BE49-F238E27FC236}">
                      <a16:creationId xmlns:a16="http://schemas.microsoft.com/office/drawing/2014/main" id="{8CB5CBE4-1052-4EC7-BB8E-B73371EEACBC}"/>
                    </a:ext>
                  </a:extLst>
                </p14:cNvPr>
                <p14:cNvContentPartPr/>
                <p14:nvPr/>
              </p14:nvContentPartPr>
              <p14:xfrm>
                <a:off x="11251421" y="3167312"/>
                <a:ext cx="50760" cy="42480"/>
              </p14:xfrm>
            </p:contentPart>
          </mc:Choice>
          <mc:Fallback>
            <p:pic>
              <p:nvPicPr>
                <p:cNvPr id="290" name="Freihand 289">
                  <a:extLst>
                    <a:ext uri="{FF2B5EF4-FFF2-40B4-BE49-F238E27FC236}">
                      <a16:creationId xmlns:a16="http://schemas.microsoft.com/office/drawing/2014/main" id="{8CB5CBE4-1052-4EC7-BB8E-B73371EEACBC}"/>
                    </a:ext>
                  </a:extLst>
                </p:cNvPr>
                <p:cNvPicPr/>
                <p:nvPr/>
              </p:nvPicPr>
              <p:blipFill>
                <a:blip r:embed="rId547"/>
                <a:stretch>
                  <a:fillRect/>
                </a:stretch>
              </p:blipFill>
              <p:spPr>
                <a:xfrm>
                  <a:off x="11247101" y="3162992"/>
                  <a:ext cx="59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91" name="Freihand 290">
                  <a:extLst>
                    <a:ext uri="{FF2B5EF4-FFF2-40B4-BE49-F238E27FC236}">
                      <a16:creationId xmlns:a16="http://schemas.microsoft.com/office/drawing/2014/main" id="{5F43D3F2-FE58-4F20-9442-6F07653AADB1}"/>
                    </a:ext>
                  </a:extLst>
                </p14:cNvPr>
                <p14:cNvContentPartPr/>
                <p14:nvPr/>
              </p14:nvContentPartPr>
              <p14:xfrm>
                <a:off x="11355461" y="3260552"/>
                <a:ext cx="83160" cy="45360"/>
              </p14:xfrm>
            </p:contentPart>
          </mc:Choice>
          <mc:Fallback>
            <p:pic>
              <p:nvPicPr>
                <p:cNvPr id="291" name="Freihand 290">
                  <a:extLst>
                    <a:ext uri="{FF2B5EF4-FFF2-40B4-BE49-F238E27FC236}">
                      <a16:creationId xmlns:a16="http://schemas.microsoft.com/office/drawing/2014/main" id="{5F43D3F2-FE58-4F20-9442-6F07653AADB1}"/>
                    </a:ext>
                  </a:extLst>
                </p:cNvPr>
                <p:cNvPicPr/>
                <p:nvPr/>
              </p:nvPicPr>
              <p:blipFill>
                <a:blip r:embed="rId549"/>
                <a:stretch>
                  <a:fillRect/>
                </a:stretch>
              </p:blipFill>
              <p:spPr>
                <a:xfrm>
                  <a:off x="11351141" y="3256232"/>
                  <a:ext cx="91800" cy="54000"/>
                </a:xfrm>
                <a:prstGeom prst="rect">
                  <a:avLst/>
                </a:prstGeom>
              </p:spPr>
            </p:pic>
          </mc:Fallback>
        </mc:AlternateContent>
      </p:grpSp>
      <p:grpSp>
        <p:nvGrpSpPr>
          <p:cNvPr id="297" name="Gruppieren 296">
            <a:extLst>
              <a:ext uri="{FF2B5EF4-FFF2-40B4-BE49-F238E27FC236}">
                <a16:creationId xmlns:a16="http://schemas.microsoft.com/office/drawing/2014/main" id="{7E1E24A2-1A1E-497F-92BE-D2462B4D897E}"/>
              </a:ext>
            </a:extLst>
          </p:cNvPr>
          <p:cNvGrpSpPr/>
          <p:nvPr/>
        </p:nvGrpSpPr>
        <p:grpSpPr>
          <a:xfrm>
            <a:off x="6535421" y="2939072"/>
            <a:ext cx="534240" cy="219600"/>
            <a:chOff x="6535421" y="2939072"/>
            <a:chExt cx="534240" cy="219600"/>
          </a:xfrm>
        </p:grpSpPr>
        <mc:AlternateContent xmlns:mc="http://schemas.openxmlformats.org/markup-compatibility/2006">
          <mc:Choice xmlns:p14="http://schemas.microsoft.com/office/powerpoint/2010/main" Requires="p14">
            <p:contentPart p14:bwMode="auto" r:id="rId550">
              <p14:nvContentPartPr>
                <p14:cNvPr id="293" name="Freihand 292">
                  <a:extLst>
                    <a:ext uri="{FF2B5EF4-FFF2-40B4-BE49-F238E27FC236}">
                      <a16:creationId xmlns:a16="http://schemas.microsoft.com/office/drawing/2014/main" id="{87981FC5-4DB3-4DB1-A73C-43E6018AC02C}"/>
                    </a:ext>
                  </a:extLst>
                </p14:cNvPr>
                <p14:cNvContentPartPr/>
                <p14:nvPr/>
              </p14:nvContentPartPr>
              <p14:xfrm>
                <a:off x="6535421" y="3009632"/>
                <a:ext cx="119160" cy="149040"/>
              </p14:xfrm>
            </p:contentPart>
          </mc:Choice>
          <mc:Fallback>
            <p:pic>
              <p:nvPicPr>
                <p:cNvPr id="293" name="Freihand 292">
                  <a:extLst>
                    <a:ext uri="{FF2B5EF4-FFF2-40B4-BE49-F238E27FC236}">
                      <a16:creationId xmlns:a16="http://schemas.microsoft.com/office/drawing/2014/main" id="{87981FC5-4DB3-4DB1-A73C-43E6018AC02C}"/>
                    </a:ext>
                  </a:extLst>
                </p:cNvPr>
                <p:cNvPicPr/>
                <p:nvPr/>
              </p:nvPicPr>
              <p:blipFill>
                <a:blip r:embed="rId551"/>
                <a:stretch>
                  <a:fillRect/>
                </a:stretch>
              </p:blipFill>
              <p:spPr>
                <a:xfrm>
                  <a:off x="6530741" y="3005312"/>
                  <a:ext cx="127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94" name="Freihand 293">
                  <a:extLst>
                    <a:ext uri="{FF2B5EF4-FFF2-40B4-BE49-F238E27FC236}">
                      <a16:creationId xmlns:a16="http://schemas.microsoft.com/office/drawing/2014/main" id="{E97F3CC1-4344-420C-B7C9-29749FF578C2}"/>
                    </a:ext>
                  </a:extLst>
                </p14:cNvPr>
                <p14:cNvContentPartPr/>
                <p14:nvPr/>
              </p14:nvContentPartPr>
              <p14:xfrm>
                <a:off x="6555221" y="3000632"/>
                <a:ext cx="101880" cy="11880"/>
              </p14:xfrm>
            </p:contentPart>
          </mc:Choice>
          <mc:Fallback>
            <p:pic>
              <p:nvPicPr>
                <p:cNvPr id="294" name="Freihand 293">
                  <a:extLst>
                    <a:ext uri="{FF2B5EF4-FFF2-40B4-BE49-F238E27FC236}">
                      <a16:creationId xmlns:a16="http://schemas.microsoft.com/office/drawing/2014/main" id="{E97F3CC1-4344-420C-B7C9-29749FF578C2}"/>
                    </a:ext>
                  </a:extLst>
                </p:cNvPr>
                <p:cNvPicPr/>
                <p:nvPr/>
              </p:nvPicPr>
              <p:blipFill>
                <a:blip r:embed="rId553"/>
                <a:stretch>
                  <a:fillRect/>
                </a:stretch>
              </p:blipFill>
              <p:spPr>
                <a:xfrm>
                  <a:off x="6550901" y="2996312"/>
                  <a:ext cx="110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95" name="Freihand 294">
                  <a:extLst>
                    <a:ext uri="{FF2B5EF4-FFF2-40B4-BE49-F238E27FC236}">
                      <a16:creationId xmlns:a16="http://schemas.microsoft.com/office/drawing/2014/main" id="{D38FB30C-9B8E-48DE-9204-6A8113307DBE}"/>
                    </a:ext>
                  </a:extLst>
                </p14:cNvPr>
                <p14:cNvContentPartPr/>
                <p14:nvPr/>
              </p14:nvContentPartPr>
              <p14:xfrm>
                <a:off x="6728741" y="2979392"/>
                <a:ext cx="93960" cy="93600"/>
              </p14:xfrm>
            </p:contentPart>
          </mc:Choice>
          <mc:Fallback>
            <p:pic>
              <p:nvPicPr>
                <p:cNvPr id="295" name="Freihand 294">
                  <a:extLst>
                    <a:ext uri="{FF2B5EF4-FFF2-40B4-BE49-F238E27FC236}">
                      <a16:creationId xmlns:a16="http://schemas.microsoft.com/office/drawing/2014/main" id="{D38FB30C-9B8E-48DE-9204-6A8113307DBE}"/>
                    </a:ext>
                  </a:extLst>
                </p:cNvPr>
                <p:cNvPicPr/>
                <p:nvPr/>
              </p:nvPicPr>
              <p:blipFill>
                <a:blip r:embed="rId555"/>
                <a:stretch>
                  <a:fillRect/>
                </a:stretch>
              </p:blipFill>
              <p:spPr>
                <a:xfrm>
                  <a:off x="6724421" y="2975072"/>
                  <a:ext cx="102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96" name="Freihand 295">
                  <a:extLst>
                    <a:ext uri="{FF2B5EF4-FFF2-40B4-BE49-F238E27FC236}">
                      <a16:creationId xmlns:a16="http://schemas.microsoft.com/office/drawing/2014/main" id="{DF85159B-E52E-4DAE-9F10-E470E158C86F}"/>
                    </a:ext>
                  </a:extLst>
                </p14:cNvPr>
                <p14:cNvContentPartPr/>
                <p14:nvPr/>
              </p14:nvContentPartPr>
              <p14:xfrm>
                <a:off x="6885341" y="2939072"/>
                <a:ext cx="184320" cy="132120"/>
              </p14:xfrm>
            </p:contentPart>
          </mc:Choice>
          <mc:Fallback>
            <p:pic>
              <p:nvPicPr>
                <p:cNvPr id="296" name="Freihand 295">
                  <a:extLst>
                    <a:ext uri="{FF2B5EF4-FFF2-40B4-BE49-F238E27FC236}">
                      <a16:creationId xmlns:a16="http://schemas.microsoft.com/office/drawing/2014/main" id="{DF85159B-E52E-4DAE-9F10-E470E158C86F}"/>
                    </a:ext>
                  </a:extLst>
                </p:cNvPr>
                <p:cNvPicPr/>
                <p:nvPr/>
              </p:nvPicPr>
              <p:blipFill>
                <a:blip r:embed="rId557"/>
                <a:stretch>
                  <a:fillRect/>
                </a:stretch>
              </p:blipFill>
              <p:spPr>
                <a:xfrm>
                  <a:off x="6881021" y="2934752"/>
                  <a:ext cx="192960" cy="140760"/>
                </a:xfrm>
                <a:prstGeom prst="rect">
                  <a:avLst/>
                </a:prstGeom>
              </p:spPr>
            </p:pic>
          </mc:Fallback>
        </mc:AlternateContent>
      </p:grpSp>
      <p:grpSp>
        <p:nvGrpSpPr>
          <p:cNvPr id="304" name="Gruppieren 303">
            <a:extLst>
              <a:ext uri="{FF2B5EF4-FFF2-40B4-BE49-F238E27FC236}">
                <a16:creationId xmlns:a16="http://schemas.microsoft.com/office/drawing/2014/main" id="{DBA5C030-E1BF-44C3-808A-C385CD640828}"/>
              </a:ext>
            </a:extLst>
          </p:cNvPr>
          <p:cNvGrpSpPr/>
          <p:nvPr/>
        </p:nvGrpSpPr>
        <p:grpSpPr>
          <a:xfrm>
            <a:off x="10540061" y="3481592"/>
            <a:ext cx="856440" cy="151200"/>
            <a:chOff x="10540061" y="3481592"/>
            <a:chExt cx="856440" cy="151200"/>
          </a:xfrm>
        </p:grpSpPr>
        <mc:AlternateContent xmlns:mc="http://schemas.openxmlformats.org/markup-compatibility/2006">
          <mc:Choice xmlns:p14="http://schemas.microsoft.com/office/powerpoint/2010/main" Requires="p14">
            <p:contentPart p14:bwMode="auto" r:id="rId558">
              <p14:nvContentPartPr>
                <p14:cNvPr id="298" name="Freihand 297">
                  <a:extLst>
                    <a:ext uri="{FF2B5EF4-FFF2-40B4-BE49-F238E27FC236}">
                      <a16:creationId xmlns:a16="http://schemas.microsoft.com/office/drawing/2014/main" id="{9EAA4EBE-A74D-4BBA-AFD1-873EFD57BC71}"/>
                    </a:ext>
                  </a:extLst>
                </p14:cNvPr>
                <p14:cNvContentPartPr/>
                <p14:nvPr/>
              </p14:nvContentPartPr>
              <p14:xfrm>
                <a:off x="10540061" y="3574472"/>
                <a:ext cx="127800" cy="15480"/>
              </p14:xfrm>
            </p:contentPart>
          </mc:Choice>
          <mc:Fallback>
            <p:pic>
              <p:nvPicPr>
                <p:cNvPr id="298" name="Freihand 297">
                  <a:extLst>
                    <a:ext uri="{FF2B5EF4-FFF2-40B4-BE49-F238E27FC236}">
                      <a16:creationId xmlns:a16="http://schemas.microsoft.com/office/drawing/2014/main" id="{9EAA4EBE-A74D-4BBA-AFD1-873EFD57BC71}"/>
                    </a:ext>
                  </a:extLst>
                </p:cNvPr>
                <p:cNvPicPr/>
                <p:nvPr/>
              </p:nvPicPr>
              <p:blipFill>
                <a:blip r:embed="rId559"/>
                <a:stretch>
                  <a:fillRect/>
                </a:stretch>
              </p:blipFill>
              <p:spPr>
                <a:xfrm>
                  <a:off x="10535741" y="3570152"/>
                  <a:ext cx="136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99" name="Freihand 298">
                  <a:extLst>
                    <a:ext uri="{FF2B5EF4-FFF2-40B4-BE49-F238E27FC236}">
                      <a16:creationId xmlns:a16="http://schemas.microsoft.com/office/drawing/2014/main" id="{388ECAE6-C40D-4369-B80B-3A5A8E81E454}"/>
                    </a:ext>
                  </a:extLst>
                </p14:cNvPr>
                <p14:cNvContentPartPr/>
                <p14:nvPr/>
              </p14:nvContentPartPr>
              <p14:xfrm>
                <a:off x="10566341" y="3626312"/>
                <a:ext cx="87840" cy="2520"/>
              </p14:xfrm>
            </p:contentPart>
          </mc:Choice>
          <mc:Fallback>
            <p:pic>
              <p:nvPicPr>
                <p:cNvPr id="299" name="Freihand 298">
                  <a:extLst>
                    <a:ext uri="{FF2B5EF4-FFF2-40B4-BE49-F238E27FC236}">
                      <a16:creationId xmlns:a16="http://schemas.microsoft.com/office/drawing/2014/main" id="{388ECAE6-C40D-4369-B80B-3A5A8E81E454}"/>
                    </a:ext>
                  </a:extLst>
                </p:cNvPr>
                <p:cNvPicPr/>
                <p:nvPr/>
              </p:nvPicPr>
              <p:blipFill>
                <a:blip r:embed="rId561"/>
                <a:stretch>
                  <a:fillRect/>
                </a:stretch>
              </p:blipFill>
              <p:spPr>
                <a:xfrm>
                  <a:off x="10562021" y="3621992"/>
                  <a:ext cx="96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00" name="Freihand 299">
                  <a:extLst>
                    <a:ext uri="{FF2B5EF4-FFF2-40B4-BE49-F238E27FC236}">
                      <a16:creationId xmlns:a16="http://schemas.microsoft.com/office/drawing/2014/main" id="{C5495618-DD22-4DD1-B0A9-6E3FDCE9CEC1}"/>
                    </a:ext>
                  </a:extLst>
                </p14:cNvPr>
                <p14:cNvContentPartPr/>
                <p14:nvPr/>
              </p14:nvContentPartPr>
              <p14:xfrm>
                <a:off x="10811861" y="3516152"/>
                <a:ext cx="115560" cy="116640"/>
              </p14:xfrm>
            </p:contentPart>
          </mc:Choice>
          <mc:Fallback>
            <p:pic>
              <p:nvPicPr>
                <p:cNvPr id="300" name="Freihand 299">
                  <a:extLst>
                    <a:ext uri="{FF2B5EF4-FFF2-40B4-BE49-F238E27FC236}">
                      <a16:creationId xmlns:a16="http://schemas.microsoft.com/office/drawing/2014/main" id="{C5495618-DD22-4DD1-B0A9-6E3FDCE9CEC1}"/>
                    </a:ext>
                  </a:extLst>
                </p:cNvPr>
                <p:cNvPicPr/>
                <p:nvPr/>
              </p:nvPicPr>
              <p:blipFill>
                <a:blip r:embed="rId563"/>
                <a:stretch>
                  <a:fillRect/>
                </a:stretch>
              </p:blipFill>
              <p:spPr>
                <a:xfrm>
                  <a:off x="10807541" y="3511832"/>
                  <a:ext cx="124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01" name="Freihand 300">
                  <a:extLst>
                    <a:ext uri="{FF2B5EF4-FFF2-40B4-BE49-F238E27FC236}">
                      <a16:creationId xmlns:a16="http://schemas.microsoft.com/office/drawing/2014/main" id="{9B99E7FF-DD04-4FF3-89E2-10F925A6014D}"/>
                    </a:ext>
                  </a:extLst>
                </p14:cNvPr>
                <p14:cNvContentPartPr/>
                <p14:nvPr/>
              </p14:nvContentPartPr>
              <p14:xfrm>
                <a:off x="10864781" y="3490952"/>
                <a:ext cx="111600" cy="4320"/>
              </p14:xfrm>
            </p:contentPart>
          </mc:Choice>
          <mc:Fallback>
            <p:pic>
              <p:nvPicPr>
                <p:cNvPr id="301" name="Freihand 300">
                  <a:extLst>
                    <a:ext uri="{FF2B5EF4-FFF2-40B4-BE49-F238E27FC236}">
                      <a16:creationId xmlns:a16="http://schemas.microsoft.com/office/drawing/2014/main" id="{9B99E7FF-DD04-4FF3-89E2-10F925A6014D}"/>
                    </a:ext>
                  </a:extLst>
                </p:cNvPr>
                <p:cNvPicPr/>
                <p:nvPr/>
              </p:nvPicPr>
              <p:blipFill>
                <a:blip r:embed="rId565"/>
                <a:stretch>
                  <a:fillRect/>
                </a:stretch>
              </p:blipFill>
              <p:spPr>
                <a:xfrm>
                  <a:off x="10860461" y="3486632"/>
                  <a:ext cx="120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02" name="Freihand 301">
                  <a:extLst>
                    <a:ext uri="{FF2B5EF4-FFF2-40B4-BE49-F238E27FC236}">
                      <a16:creationId xmlns:a16="http://schemas.microsoft.com/office/drawing/2014/main" id="{47EE30CA-737B-402B-B045-B5F972421C26}"/>
                    </a:ext>
                  </a:extLst>
                </p14:cNvPr>
                <p14:cNvContentPartPr/>
                <p14:nvPr/>
              </p14:nvContentPartPr>
              <p14:xfrm>
                <a:off x="11019221" y="3481592"/>
                <a:ext cx="128160" cy="109440"/>
              </p14:xfrm>
            </p:contentPart>
          </mc:Choice>
          <mc:Fallback>
            <p:pic>
              <p:nvPicPr>
                <p:cNvPr id="302" name="Freihand 301">
                  <a:extLst>
                    <a:ext uri="{FF2B5EF4-FFF2-40B4-BE49-F238E27FC236}">
                      <a16:creationId xmlns:a16="http://schemas.microsoft.com/office/drawing/2014/main" id="{47EE30CA-737B-402B-B045-B5F972421C26}"/>
                    </a:ext>
                  </a:extLst>
                </p:cNvPr>
                <p:cNvPicPr/>
                <p:nvPr/>
              </p:nvPicPr>
              <p:blipFill>
                <a:blip r:embed="rId567"/>
                <a:stretch>
                  <a:fillRect/>
                </a:stretch>
              </p:blipFill>
              <p:spPr>
                <a:xfrm>
                  <a:off x="11014901" y="3477272"/>
                  <a:ext cx="136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03" name="Freihand 302">
                  <a:extLst>
                    <a:ext uri="{FF2B5EF4-FFF2-40B4-BE49-F238E27FC236}">
                      <a16:creationId xmlns:a16="http://schemas.microsoft.com/office/drawing/2014/main" id="{6FF5A0CB-2DAC-47EB-AE82-EFFB359BCC5D}"/>
                    </a:ext>
                  </a:extLst>
                </p14:cNvPr>
                <p14:cNvContentPartPr/>
                <p14:nvPr/>
              </p14:nvContentPartPr>
              <p14:xfrm>
                <a:off x="11232341" y="3488432"/>
                <a:ext cx="164160" cy="110520"/>
              </p14:xfrm>
            </p:contentPart>
          </mc:Choice>
          <mc:Fallback>
            <p:pic>
              <p:nvPicPr>
                <p:cNvPr id="303" name="Freihand 302">
                  <a:extLst>
                    <a:ext uri="{FF2B5EF4-FFF2-40B4-BE49-F238E27FC236}">
                      <a16:creationId xmlns:a16="http://schemas.microsoft.com/office/drawing/2014/main" id="{6FF5A0CB-2DAC-47EB-AE82-EFFB359BCC5D}"/>
                    </a:ext>
                  </a:extLst>
                </p:cNvPr>
                <p:cNvPicPr/>
                <p:nvPr/>
              </p:nvPicPr>
              <p:blipFill>
                <a:blip r:embed="rId569"/>
                <a:stretch>
                  <a:fillRect/>
                </a:stretch>
              </p:blipFill>
              <p:spPr>
                <a:xfrm>
                  <a:off x="11228021" y="3484112"/>
                  <a:ext cx="172800" cy="11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0">
            <p14:nvContentPartPr>
              <p14:cNvPr id="305" name="Freihand 304">
                <a:extLst>
                  <a:ext uri="{FF2B5EF4-FFF2-40B4-BE49-F238E27FC236}">
                    <a16:creationId xmlns:a16="http://schemas.microsoft.com/office/drawing/2014/main" id="{C6D171BA-F596-4CE1-9329-916AF4EAE1F8}"/>
                  </a:ext>
                </a:extLst>
              </p14:cNvPr>
              <p14:cNvContentPartPr/>
              <p14:nvPr/>
            </p14:nvContentPartPr>
            <p14:xfrm>
              <a:off x="1638341" y="4471952"/>
              <a:ext cx="114120" cy="1688400"/>
            </p14:xfrm>
          </p:contentPart>
        </mc:Choice>
        <mc:Fallback>
          <p:pic>
            <p:nvPicPr>
              <p:cNvPr id="305" name="Freihand 304">
                <a:extLst>
                  <a:ext uri="{FF2B5EF4-FFF2-40B4-BE49-F238E27FC236}">
                    <a16:creationId xmlns:a16="http://schemas.microsoft.com/office/drawing/2014/main" id="{C6D171BA-F596-4CE1-9329-916AF4EAE1F8}"/>
                  </a:ext>
                </a:extLst>
              </p:cNvPr>
              <p:cNvPicPr/>
              <p:nvPr/>
            </p:nvPicPr>
            <p:blipFill>
              <a:blip r:embed="rId571"/>
              <a:stretch>
                <a:fillRect/>
              </a:stretch>
            </p:blipFill>
            <p:spPr>
              <a:xfrm>
                <a:off x="1634021" y="4467632"/>
                <a:ext cx="122760" cy="1697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06" name="Freihand 305">
                <a:extLst>
                  <a:ext uri="{FF2B5EF4-FFF2-40B4-BE49-F238E27FC236}">
                    <a16:creationId xmlns:a16="http://schemas.microsoft.com/office/drawing/2014/main" id="{EB6988C7-3A2B-4A8E-B4E6-A7F5FF66640F}"/>
                  </a:ext>
                </a:extLst>
              </p14:cNvPr>
              <p14:cNvContentPartPr/>
              <p14:nvPr/>
            </p14:nvContentPartPr>
            <p14:xfrm>
              <a:off x="1419821" y="6090152"/>
              <a:ext cx="3536640" cy="91800"/>
            </p14:xfrm>
          </p:contentPart>
        </mc:Choice>
        <mc:Fallback>
          <p:pic>
            <p:nvPicPr>
              <p:cNvPr id="306" name="Freihand 305">
                <a:extLst>
                  <a:ext uri="{FF2B5EF4-FFF2-40B4-BE49-F238E27FC236}">
                    <a16:creationId xmlns:a16="http://schemas.microsoft.com/office/drawing/2014/main" id="{EB6988C7-3A2B-4A8E-B4E6-A7F5FF66640F}"/>
                  </a:ext>
                </a:extLst>
              </p:cNvPr>
              <p:cNvPicPr/>
              <p:nvPr/>
            </p:nvPicPr>
            <p:blipFill>
              <a:blip r:embed="rId573"/>
              <a:stretch>
                <a:fillRect/>
              </a:stretch>
            </p:blipFill>
            <p:spPr>
              <a:xfrm>
                <a:off x="1415501" y="6085832"/>
                <a:ext cx="3545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07" name="Freihand 306">
                <a:extLst>
                  <a:ext uri="{FF2B5EF4-FFF2-40B4-BE49-F238E27FC236}">
                    <a16:creationId xmlns:a16="http://schemas.microsoft.com/office/drawing/2014/main" id="{91467EC7-94D4-410B-9BA1-1AF1AB5095F3}"/>
                  </a:ext>
                </a:extLst>
              </p14:cNvPr>
              <p14:cNvContentPartPr/>
              <p14:nvPr/>
            </p14:nvContentPartPr>
            <p14:xfrm>
              <a:off x="4905341" y="6095912"/>
              <a:ext cx="156240" cy="172080"/>
            </p14:xfrm>
          </p:contentPart>
        </mc:Choice>
        <mc:Fallback>
          <p:pic>
            <p:nvPicPr>
              <p:cNvPr id="307" name="Freihand 306">
                <a:extLst>
                  <a:ext uri="{FF2B5EF4-FFF2-40B4-BE49-F238E27FC236}">
                    <a16:creationId xmlns:a16="http://schemas.microsoft.com/office/drawing/2014/main" id="{91467EC7-94D4-410B-9BA1-1AF1AB5095F3}"/>
                  </a:ext>
                </a:extLst>
              </p:cNvPr>
              <p:cNvPicPr/>
              <p:nvPr/>
            </p:nvPicPr>
            <p:blipFill>
              <a:blip r:embed="rId575"/>
              <a:stretch>
                <a:fillRect/>
              </a:stretch>
            </p:blipFill>
            <p:spPr>
              <a:xfrm>
                <a:off x="4901021" y="6091592"/>
                <a:ext cx="164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08" name="Freihand 307">
                <a:extLst>
                  <a:ext uri="{FF2B5EF4-FFF2-40B4-BE49-F238E27FC236}">
                    <a16:creationId xmlns:a16="http://schemas.microsoft.com/office/drawing/2014/main" id="{AFE08B16-AFFF-441C-B5F9-0E4409B97548}"/>
                  </a:ext>
                </a:extLst>
              </p14:cNvPr>
              <p14:cNvContentPartPr/>
              <p14:nvPr/>
            </p14:nvContentPartPr>
            <p14:xfrm>
              <a:off x="1563461" y="4275752"/>
              <a:ext cx="284400" cy="218520"/>
            </p14:xfrm>
          </p:contentPart>
        </mc:Choice>
        <mc:Fallback>
          <p:pic>
            <p:nvPicPr>
              <p:cNvPr id="308" name="Freihand 307">
                <a:extLst>
                  <a:ext uri="{FF2B5EF4-FFF2-40B4-BE49-F238E27FC236}">
                    <a16:creationId xmlns:a16="http://schemas.microsoft.com/office/drawing/2014/main" id="{AFE08B16-AFFF-441C-B5F9-0E4409B97548}"/>
                  </a:ext>
                </a:extLst>
              </p:cNvPr>
              <p:cNvPicPr/>
              <p:nvPr/>
            </p:nvPicPr>
            <p:blipFill>
              <a:blip r:embed="rId577"/>
              <a:stretch>
                <a:fillRect/>
              </a:stretch>
            </p:blipFill>
            <p:spPr>
              <a:xfrm>
                <a:off x="1559141" y="4271432"/>
                <a:ext cx="293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09" name="Freihand 308">
                <a:extLst>
                  <a:ext uri="{FF2B5EF4-FFF2-40B4-BE49-F238E27FC236}">
                    <a16:creationId xmlns:a16="http://schemas.microsoft.com/office/drawing/2014/main" id="{EEFA522E-DE2C-4121-92FA-6A7D2D624BE6}"/>
                  </a:ext>
                </a:extLst>
              </p14:cNvPr>
              <p14:cNvContentPartPr/>
              <p14:nvPr/>
            </p14:nvContentPartPr>
            <p14:xfrm>
              <a:off x="1328741" y="4228592"/>
              <a:ext cx="54720" cy="157680"/>
            </p14:xfrm>
          </p:contentPart>
        </mc:Choice>
        <mc:Fallback>
          <p:pic>
            <p:nvPicPr>
              <p:cNvPr id="309" name="Freihand 308">
                <a:extLst>
                  <a:ext uri="{FF2B5EF4-FFF2-40B4-BE49-F238E27FC236}">
                    <a16:creationId xmlns:a16="http://schemas.microsoft.com/office/drawing/2014/main" id="{EEFA522E-DE2C-4121-92FA-6A7D2D624BE6}"/>
                  </a:ext>
                </a:extLst>
              </p:cNvPr>
              <p:cNvPicPr/>
              <p:nvPr/>
            </p:nvPicPr>
            <p:blipFill>
              <a:blip r:embed="rId579"/>
              <a:stretch>
                <a:fillRect/>
              </a:stretch>
            </p:blipFill>
            <p:spPr>
              <a:xfrm>
                <a:off x="1324421" y="4224272"/>
                <a:ext cx="63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10" name="Freihand 309">
                <a:extLst>
                  <a:ext uri="{FF2B5EF4-FFF2-40B4-BE49-F238E27FC236}">
                    <a16:creationId xmlns:a16="http://schemas.microsoft.com/office/drawing/2014/main" id="{8A3A692D-F42B-434B-A257-BD2407235CE0}"/>
                  </a:ext>
                </a:extLst>
              </p14:cNvPr>
              <p14:cNvContentPartPr/>
              <p14:nvPr/>
            </p14:nvContentPartPr>
            <p14:xfrm>
              <a:off x="1326941" y="4144712"/>
              <a:ext cx="17640" cy="6480"/>
            </p14:xfrm>
          </p:contentPart>
        </mc:Choice>
        <mc:Fallback>
          <p:pic>
            <p:nvPicPr>
              <p:cNvPr id="310" name="Freihand 309">
                <a:extLst>
                  <a:ext uri="{FF2B5EF4-FFF2-40B4-BE49-F238E27FC236}">
                    <a16:creationId xmlns:a16="http://schemas.microsoft.com/office/drawing/2014/main" id="{8A3A692D-F42B-434B-A257-BD2407235CE0}"/>
                  </a:ext>
                </a:extLst>
              </p:cNvPr>
              <p:cNvPicPr/>
              <p:nvPr/>
            </p:nvPicPr>
            <p:blipFill>
              <a:blip r:embed="rId581"/>
              <a:stretch>
                <a:fillRect/>
              </a:stretch>
            </p:blipFill>
            <p:spPr>
              <a:xfrm>
                <a:off x="1322621" y="4140392"/>
                <a:ext cx="26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12" name="Freihand 311">
                <a:extLst>
                  <a:ext uri="{FF2B5EF4-FFF2-40B4-BE49-F238E27FC236}">
                    <a16:creationId xmlns:a16="http://schemas.microsoft.com/office/drawing/2014/main" id="{3B7854EF-12AC-45F3-8DEE-CA1EDC3D2C26}"/>
                  </a:ext>
                </a:extLst>
              </p14:cNvPr>
              <p14:cNvContentPartPr/>
              <p14:nvPr/>
            </p14:nvContentPartPr>
            <p14:xfrm>
              <a:off x="4818941" y="6335672"/>
              <a:ext cx="120600" cy="89280"/>
            </p14:xfrm>
          </p:contentPart>
        </mc:Choice>
        <mc:Fallback>
          <p:pic>
            <p:nvPicPr>
              <p:cNvPr id="312" name="Freihand 311">
                <a:extLst>
                  <a:ext uri="{FF2B5EF4-FFF2-40B4-BE49-F238E27FC236}">
                    <a16:creationId xmlns:a16="http://schemas.microsoft.com/office/drawing/2014/main" id="{3B7854EF-12AC-45F3-8DEE-CA1EDC3D2C26}"/>
                  </a:ext>
                </a:extLst>
              </p:cNvPr>
              <p:cNvPicPr/>
              <p:nvPr/>
            </p:nvPicPr>
            <p:blipFill>
              <a:blip r:embed="rId583"/>
              <a:stretch>
                <a:fillRect/>
              </a:stretch>
            </p:blipFill>
            <p:spPr>
              <a:xfrm>
                <a:off x="4814621" y="6331352"/>
                <a:ext cx="129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13" name="Freihand 312">
                <a:extLst>
                  <a:ext uri="{FF2B5EF4-FFF2-40B4-BE49-F238E27FC236}">
                    <a16:creationId xmlns:a16="http://schemas.microsoft.com/office/drawing/2014/main" id="{38E6ADBC-12EF-4723-9D40-1DF748AF531B}"/>
                  </a:ext>
                </a:extLst>
              </p14:cNvPr>
              <p14:cNvContentPartPr/>
              <p14:nvPr/>
            </p14:nvContentPartPr>
            <p14:xfrm>
              <a:off x="4908941" y="6352952"/>
              <a:ext cx="41400" cy="139680"/>
            </p14:xfrm>
          </p:contentPart>
        </mc:Choice>
        <mc:Fallback>
          <p:pic>
            <p:nvPicPr>
              <p:cNvPr id="313" name="Freihand 312">
                <a:extLst>
                  <a:ext uri="{FF2B5EF4-FFF2-40B4-BE49-F238E27FC236}">
                    <a16:creationId xmlns:a16="http://schemas.microsoft.com/office/drawing/2014/main" id="{38E6ADBC-12EF-4723-9D40-1DF748AF531B}"/>
                  </a:ext>
                </a:extLst>
              </p:cNvPr>
              <p:cNvPicPr/>
              <p:nvPr/>
            </p:nvPicPr>
            <p:blipFill>
              <a:blip r:embed="rId585"/>
              <a:stretch>
                <a:fillRect/>
              </a:stretch>
            </p:blipFill>
            <p:spPr>
              <a:xfrm>
                <a:off x="4904621" y="6348632"/>
                <a:ext cx="50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14" name="Freihand 313">
                <a:extLst>
                  <a:ext uri="{FF2B5EF4-FFF2-40B4-BE49-F238E27FC236}">
                    <a16:creationId xmlns:a16="http://schemas.microsoft.com/office/drawing/2014/main" id="{5AC4DF70-D96D-4FC0-86E5-58F881A92821}"/>
                  </a:ext>
                </a:extLst>
              </p14:cNvPr>
              <p14:cNvContentPartPr/>
              <p14:nvPr/>
            </p14:nvContentPartPr>
            <p14:xfrm>
              <a:off x="2169701" y="4561592"/>
              <a:ext cx="1761840" cy="1217880"/>
            </p14:xfrm>
          </p:contentPart>
        </mc:Choice>
        <mc:Fallback>
          <p:pic>
            <p:nvPicPr>
              <p:cNvPr id="314" name="Freihand 313">
                <a:extLst>
                  <a:ext uri="{FF2B5EF4-FFF2-40B4-BE49-F238E27FC236}">
                    <a16:creationId xmlns:a16="http://schemas.microsoft.com/office/drawing/2014/main" id="{5AC4DF70-D96D-4FC0-86E5-58F881A92821}"/>
                  </a:ext>
                </a:extLst>
              </p:cNvPr>
              <p:cNvPicPr/>
              <p:nvPr/>
            </p:nvPicPr>
            <p:blipFill>
              <a:blip r:embed="rId587"/>
              <a:stretch>
                <a:fillRect/>
              </a:stretch>
            </p:blipFill>
            <p:spPr>
              <a:xfrm>
                <a:off x="2165381" y="4557272"/>
                <a:ext cx="1770480" cy="12265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15" name="Freihand 314">
                <a:extLst>
                  <a:ext uri="{FF2B5EF4-FFF2-40B4-BE49-F238E27FC236}">
                    <a16:creationId xmlns:a16="http://schemas.microsoft.com/office/drawing/2014/main" id="{11C11653-D9DA-41D4-A5D9-29D496814A8A}"/>
                  </a:ext>
                </a:extLst>
              </p14:cNvPr>
              <p14:cNvContentPartPr/>
              <p14:nvPr/>
            </p14:nvContentPartPr>
            <p14:xfrm>
              <a:off x="2482901" y="4541792"/>
              <a:ext cx="1325160" cy="1290240"/>
            </p14:xfrm>
          </p:contentPart>
        </mc:Choice>
        <mc:Fallback>
          <p:pic>
            <p:nvPicPr>
              <p:cNvPr id="315" name="Freihand 314">
                <a:extLst>
                  <a:ext uri="{FF2B5EF4-FFF2-40B4-BE49-F238E27FC236}">
                    <a16:creationId xmlns:a16="http://schemas.microsoft.com/office/drawing/2014/main" id="{11C11653-D9DA-41D4-A5D9-29D496814A8A}"/>
                  </a:ext>
                </a:extLst>
              </p:cNvPr>
              <p:cNvPicPr/>
              <p:nvPr/>
            </p:nvPicPr>
            <p:blipFill>
              <a:blip r:embed="rId589"/>
              <a:stretch>
                <a:fillRect/>
              </a:stretch>
            </p:blipFill>
            <p:spPr>
              <a:xfrm>
                <a:off x="2478581" y="4537472"/>
                <a:ext cx="1333800" cy="12988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17" name="Freihand 316">
                <a:extLst>
                  <a:ext uri="{FF2B5EF4-FFF2-40B4-BE49-F238E27FC236}">
                    <a16:creationId xmlns:a16="http://schemas.microsoft.com/office/drawing/2014/main" id="{45D31587-B705-4753-A302-744B2A407272}"/>
                  </a:ext>
                </a:extLst>
              </p14:cNvPr>
              <p14:cNvContentPartPr/>
              <p14:nvPr/>
            </p14:nvContentPartPr>
            <p14:xfrm>
              <a:off x="4201901" y="4458272"/>
              <a:ext cx="168120" cy="144360"/>
            </p14:xfrm>
          </p:contentPart>
        </mc:Choice>
        <mc:Fallback>
          <p:pic>
            <p:nvPicPr>
              <p:cNvPr id="317" name="Freihand 316">
                <a:extLst>
                  <a:ext uri="{FF2B5EF4-FFF2-40B4-BE49-F238E27FC236}">
                    <a16:creationId xmlns:a16="http://schemas.microsoft.com/office/drawing/2014/main" id="{45D31587-B705-4753-A302-744B2A407272}"/>
                  </a:ext>
                </a:extLst>
              </p:cNvPr>
              <p:cNvPicPr/>
              <p:nvPr/>
            </p:nvPicPr>
            <p:blipFill>
              <a:blip r:embed="rId591"/>
              <a:stretch>
                <a:fillRect/>
              </a:stretch>
            </p:blipFill>
            <p:spPr>
              <a:xfrm>
                <a:off x="4197581" y="4453952"/>
                <a:ext cx="176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18" name="Freihand 317">
                <a:extLst>
                  <a:ext uri="{FF2B5EF4-FFF2-40B4-BE49-F238E27FC236}">
                    <a16:creationId xmlns:a16="http://schemas.microsoft.com/office/drawing/2014/main" id="{A0352FC4-8FAF-4AAD-8F3B-F632E888A7E8}"/>
                  </a:ext>
                </a:extLst>
              </p14:cNvPr>
              <p14:cNvContentPartPr/>
              <p14:nvPr/>
            </p14:nvContentPartPr>
            <p14:xfrm>
              <a:off x="4371101" y="4424432"/>
              <a:ext cx="161640" cy="142920"/>
            </p14:xfrm>
          </p:contentPart>
        </mc:Choice>
        <mc:Fallback>
          <p:pic>
            <p:nvPicPr>
              <p:cNvPr id="318" name="Freihand 317">
                <a:extLst>
                  <a:ext uri="{FF2B5EF4-FFF2-40B4-BE49-F238E27FC236}">
                    <a16:creationId xmlns:a16="http://schemas.microsoft.com/office/drawing/2014/main" id="{A0352FC4-8FAF-4AAD-8F3B-F632E888A7E8}"/>
                  </a:ext>
                </a:extLst>
              </p:cNvPr>
              <p:cNvPicPr/>
              <p:nvPr/>
            </p:nvPicPr>
            <p:blipFill>
              <a:blip r:embed="rId593"/>
              <a:stretch>
                <a:fillRect/>
              </a:stretch>
            </p:blipFill>
            <p:spPr>
              <a:xfrm>
                <a:off x="4366781" y="4420112"/>
                <a:ext cx="170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19" name="Freihand 318">
                <a:extLst>
                  <a:ext uri="{FF2B5EF4-FFF2-40B4-BE49-F238E27FC236}">
                    <a16:creationId xmlns:a16="http://schemas.microsoft.com/office/drawing/2014/main" id="{53D68ACB-EE53-4F4C-B834-88CAA936601B}"/>
                  </a:ext>
                </a:extLst>
              </p14:cNvPr>
              <p14:cNvContentPartPr/>
              <p14:nvPr/>
            </p14:nvContentPartPr>
            <p14:xfrm>
              <a:off x="4649741" y="4327952"/>
              <a:ext cx="87480" cy="267840"/>
            </p14:xfrm>
          </p:contentPart>
        </mc:Choice>
        <mc:Fallback>
          <p:pic>
            <p:nvPicPr>
              <p:cNvPr id="319" name="Freihand 318">
                <a:extLst>
                  <a:ext uri="{FF2B5EF4-FFF2-40B4-BE49-F238E27FC236}">
                    <a16:creationId xmlns:a16="http://schemas.microsoft.com/office/drawing/2014/main" id="{53D68ACB-EE53-4F4C-B834-88CAA936601B}"/>
                  </a:ext>
                </a:extLst>
              </p:cNvPr>
              <p:cNvPicPr/>
              <p:nvPr/>
            </p:nvPicPr>
            <p:blipFill>
              <a:blip r:embed="rId595"/>
              <a:stretch>
                <a:fillRect/>
              </a:stretch>
            </p:blipFill>
            <p:spPr>
              <a:xfrm>
                <a:off x="4645421" y="4323632"/>
                <a:ext cx="961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21" name="Freihand 320">
                <a:extLst>
                  <a:ext uri="{FF2B5EF4-FFF2-40B4-BE49-F238E27FC236}">
                    <a16:creationId xmlns:a16="http://schemas.microsoft.com/office/drawing/2014/main" id="{8B69BCE1-FB22-4A27-8C7D-36F1DE8F5C2A}"/>
                  </a:ext>
                </a:extLst>
              </p14:cNvPr>
              <p14:cNvContentPartPr/>
              <p14:nvPr/>
            </p14:nvContentPartPr>
            <p14:xfrm>
              <a:off x="4795181" y="4365032"/>
              <a:ext cx="128880" cy="143280"/>
            </p14:xfrm>
          </p:contentPart>
        </mc:Choice>
        <mc:Fallback>
          <p:pic>
            <p:nvPicPr>
              <p:cNvPr id="321" name="Freihand 320">
                <a:extLst>
                  <a:ext uri="{FF2B5EF4-FFF2-40B4-BE49-F238E27FC236}">
                    <a16:creationId xmlns:a16="http://schemas.microsoft.com/office/drawing/2014/main" id="{8B69BCE1-FB22-4A27-8C7D-36F1DE8F5C2A}"/>
                  </a:ext>
                </a:extLst>
              </p:cNvPr>
              <p:cNvPicPr/>
              <p:nvPr/>
            </p:nvPicPr>
            <p:blipFill>
              <a:blip r:embed="rId597"/>
              <a:stretch>
                <a:fillRect/>
              </a:stretch>
            </p:blipFill>
            <p:spPr>
              <a:xfrm>
                <a:off x="4790861" y="4360712"/>
                <a:ext cx="137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22" name="Freihand 321">
                <a:extLst>
                  <a:ext uri="{FF2B5EF4-FFF2-40B4-BE49-F238E27FC236}">
                    <a16:creationId xmlns:a16="http://schemas.microsoft.com/office/drawing/2014/main" id="{4CBC7AD6-C0C0-4893-8EC5-AF36908C25B0}"/>
                  </a:ext>
                </a:extLst>
              </p14:cNvPr>
              <p14:cNvContentPartPr/>
              <p14:nvPr/>
            </p14:nvContentPartPr>
            <p14:xfrm>
              <a:off x="4990661" y="4415792"/>
              <a:ext cx="130680" cy="10440"/>
            </p14:xfrm>
          </p:contentPart>
        </mc:Choice>
        <mc:Fallback>
          <p:pic>
            <p:nvPicPr>
              <p:cNvPr id="322" name="Freihand 321">
                <a:extLst>
                  <a:ext uri="{FF2B5EF4-FFF2-40B4-BE49-F238E27FC236}">
                    <a16:creationId xmlns:a16="http://schemas.microsoft.com/office/drawing/2014/main" id="{4CBC7AD6-C0C0-4893-8EC5-AF36908C25B0}"/>
                  </a:ext>
                </a:extLst>
              </p:cNvPr>
              <p:cNvPicPr/>
              <p:nvPr/>
            </p:nvPicPr>
            <p:blipFill>
              <a:blip r:embed="rId599"/>
              <a:stretch>
                <a:fillRect/>
              </a:stretch>
            </p:blipFill>
            <p:spPr>
              <a:xfrm>
                <a:off x="4986341" y="4411472"/>
                <a:ext cx="139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23" name="Freihand 322">
                <a:extLst>
                  <a:ext uri="{FF2B5EF4-FFF2-40B4-BE49-F238E27FC236}">
                    <a16:creationId xmlns:a16="http://schemas.microsoft.com/office/drawing/2014/main" id="{E4CBA2B9-1E2B-4ADB-BED9-00C956CBD2AD}"/>
                  </a:ext>
                </a:extLst>
              </p14:cNvPr>
              <p14:cNvContentPartPr/>
              <p14:nvPr/>
            </p14:nvContentPartPr>
            <p14:xfrm>
              <a:off x="5016941" y="4345232"/>
              <a:ext cx="272880" cy="123480"/>
            </p14:xfrm>
          </p:contentPart>
        </mc:Choice>
        <mc:Fallback>
          <p:pic>
            <p:nvPicPr>
              <p:cNvPr id="323" name="Freihand 322">
                <a:extLst>
                  <a:ext uri="{FF2B5EF4-FFF2-40B4-BE49-F238E27FC236}">
                    <a16:creationId xmlns:a16="http://schemas.microsoft.com/office/drawing/2014/main" id="{E4CBA2B9-1E2B-4ADB-BED9-00C956CBD2AD}"/>
                  </a:ext>
                </a:extLst>
              </p:cNvPr>
              <p:cNvPicPr/>
              <p:nvPr/>
            </p:nvPicPr>
            <p:blipFill>
              <a:blip r:embed="rId601"/>
              <a:stretch>
                <a:fillRect/>
              </a:stretch>
            </p:blipFill>
            <p:spPr>
              <a:xfrm>
                <a:off x="5012621" y="4340912"/>
                <a:ext cx="281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24" name="Freihand 323">
                <a:extLst>
                  <a:ext uri="{FF2B5EF4-FFF2-40B4-BE49-F238E27FC236}">
                    <a16:creationId xmlns:a16="http://schemas.microsoft.com/office/drawing/2014/main" id="{AE824187-6E47-4350-8F17-D0A021512484}"/>
                  </a:ext>
                </a:extLst>
              </p14:cNvPr>
              <p14:cNvContentPartPr/>
              <p14:nvPr/>
            </p14:nvContentPartPr>
            <p14:xfrm>
              <a:off x="5263181" y="4405712"/>
              <a:ext cx="50400" cy="74520"/>
            </p14:xfrm>
          </p:contentPart>
        </mc:Choice>
        <mc:Fallback>
          <p:pic>
            <p:nvPicPr>
              <p:cNvPr id="324" name="Freihand 323">
                <a:extLst>
                  <a:ext uri="{FF2B5EF4-FFF2-40B4-BE49-F238E27FC236}">
                    <a16:creationId xmlns:a16="http://schemas.microsoft.com/office/drawing/2014/main" id="{AE824187-6E47-4350-8F17-D0A021512484}"/>
                  </a:ext>
                </a:extLst>
              </p:cNvPr>
              <p:cNvPicPr/>
              <p:nvPr/>
            </p:nvPicPr>
            <p:blipFill>
              <a:blip r:embed="rId603"/>
              <a:stretch>
                <a:fillRect/>
              </a:stretch>
            </p:blipFill>
            <p:spPr>
              <a:xfrm>
                <a:off x="5258861" y="4401392"/>
                <a:ext cx="59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25" name="Freihand 324">
                <a:extLst>
                  <a:ext uri="{FF2B5EF4-FFF2-40B4-BE49-F238E27FC236}">
                    <a16:creationId xmlns:a16="http://schemas.microsoft.com/office/drawing/2014/main" id="{A19D2D9C-3D87-46B6-B54F-F206C2C3A4AF}"/>
                  </a:ext>
                </a:extLst>
              </p14:cNvPr>
              <p14:cNvContentPartPr/>
              <p14:nvPr/>
            </p14:nvContentPartPr>
            <p14:xfrm>
              <a:off x="5358941" y="4402112"/>
              <a:ext cx="87120" cy="67680"/>
            </p14:xfrm>
          </p:contentPart>
        </mc:Choice>
        <mc:Fallback>
          <p:pic>
            <p:nvPicPr>
              <p:cNvPr id="325" name="Freihand 324">
                <a:extLst>
                  <a:ext uri="{FF2B5EF4-FFF2-40B4-BE49-F238E27FC236}">
                    <a16:creationId xmlns:a16="http://schemas.microsoft.com/office/drawing/2014/main" id="{A19D2D9C-3D87-46B6-B54F-F206C2C3A4AF}"/>
                  </a:ext>
                </a:extLst>
              </p:cNvPr>
              <p:cNvPicPr/>
              <p:nvPr/>
            </p:nvPicPr>
            <p:blipFill>
              <a:blip r:embed="rId605"/>
              <a:stretch>
                <a:fillRect/>
              </a:stretch>
            </p:blipFill>
            <p:spPr>
              <a:xfrm>
                <a:off x="5354621" y="4397792"/>
                <a:ext cx="95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26" name="Freihand 325">
                <a:extLst>
                  <a:ext uri="{FF2B5EF4-FFF2-40B4-BE49-F238E27FC236}">
                    <a16:creationId xmlns:a16="http://schemas.microsoft.com/office/drawing/2014/main" id="{B4173443-F77B-4B1C-B417-C873D5374888}"/>
                  </a:ext>
                </a:extLst>
              </p14:cNvPr>
              <p14:cNvContentPartPr/>
              <p14:nvPr/>
            </p14:nvContentPartPr>
            <p14:xfrm>
              <a:off x="5480621" y="4390592"/>
              <a:ext cx="139320" cy="72720"/>
            </p14:xfrm>
          </p:contentPart>
        </mc:Choice>
        <mc:Fallback>
          <p:pic>
            <p:nvPicPr>
              <p:cNvPr id="326" name="Freihand 325">
                <a:extLst>
                  <a:ext uri="{FF2B5EF4-FFF2-40B4-BE49-F238E27FC236}">
                    <a16:creationId xmlns:a16="http://schemas.microsoft.com/office/drawing/2014/main" id="{B4173443-F77B-4B1C-B417-C873D5374888}"/>
                  </a:ext>
                </a:extLst>
              </p:cNvPr>
              <p:cNvPicPr/>
              <p:nvPr/>
            </p:nvPicPr>
            <p:blipFill>
              <a:blip r:embed="rId607"/>
              <a:stretch>
                <a:fillRect/>
              </a:stretch>
            </p:blipFill>
            <p:spPr>
              <a:xfrm>
                <a:off x="5476301" y="4386272"/>
                <a:ext cx="1479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27" name="Freihand 326">
                <a:extLst>
                  <a:ext uri="{FF2B5EF4-FFF2-40B4-BE49-F238E27FC236}">
                    <a16:creationId xmlns:a16="http://schemas.microsoft.com/office/drawing/2014/main" id="{DFEA0966-DDC7-482B-B636-CB08F60C7B1F}"/>
                  </a:ext>
                </a:extLst>
              </p14:cNvPr>
              <p14:cNvContentPartPr/>
              <p14:nvPr/>
            </p14:nvContentPartPr>
            <p14:xfrm>
              <a:off x="5624981" y="4330472"/>
              <a:ext cx="115920" cy="196560"/>
            </p14:xfrm>
          </p:contentPart>
        </mc:Choice>
        <mc:Fallback>
          <p:pic>
            <p:nvPicPr>
              <p:cNvPr id="327" name="Freihand 326">
                <a:extLst>
                  <a:ext uri="{FF2B5EF4-FFF2-40B4-BE49-F238E27FC236}">
                    <a16:creationId xmlns:a16="http://schemas.microsoft.com/office/drawing/2014/main" id="{DFEA0966-DDC7-482B-B636-CB08F60C7B1F}"/>
                  </a:ext>
                </a:extLst>
              </p:cNvPr>
              <p:cNvPicPr/>
              <p:nvPr/>
            </p:nvPicPr>
            <p:blipFill>
              <a:blip r:embed="rId609"/>
              <a:stretch>
                <a:fillRect/>
              </a:stretch>
            </p:blipFill>
            <p:spPr>
              <a:xfrm>
                <a:off x="5620661" y="4326152"/>
                <a:ext cx="1245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29" name="Freihand 328">
                <a:extLst>
                  <a:ext uri="{FF2B5EF4-FFF2-40B4-BE49-F238E27FC236}">
                    <a16:creationId xmlns:a16="http://schemas.microsoft.com/office/drawing/2014/main" id="{80BBD660-A258-4AEB-A982-1D0EF90C5FEA}"/>
                  </a:ext>
                </a:extLst>
              </p14:cNvPr>
              <p14:cNvContentPartPr/>
              <p14:nvPr/>
            </p14:nvContentPartPr>
            <p14:xfrm>
              <a:off x="4065101" y="5777672"/>
              <a:ext cx="29160" cy="106560"/>
            </p14:xfrm>
          </p:contentPart>
        </mc:Choice>
        <mc:Fallback>
          <p:pic>
            <p:nvPicPr>
              <p:cNvPr id="329" name="Freihand 328">
                <a:extLst>
                  <a:ext uri="{FF2B5EF4-FFF2-40B4-BE49-F238E27FC236}">
                    <a16:creationId xmlns:a16="http://schemas.microsoft.com/office/drawing/2014/main" id="{80BBD660-A258-4AEB-A982-1D0EF90C5FEA}"/>
                  </a:ext>
                </a:extLst>
              </p:cNvPr>
              <p:cNvPicPr/>
              <p:nvPr/>
            </p:nvPicPr>
            <p:blipFill>
              <a:blip r:embed="rId611"/>
              <a:stretch>
                <a:fillRect/>
              </a:stretch>
            </p:blipFill>
            <p:spPr>
              <a:xfrm>
                <a:off x="4060781" y="5773352"/>
                <a:ext cx="37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30" name="Freihand 329">
                <a:extLst>
                  <a:ext uri="{FF2B5EF4-FFF2-40B4-BE49-F238E27FC236}">
                    <a16:creationId xmlns:a16="http://schemas.microsoft.com/office/drawing/2014/main" id="{87BA71D8-D3B8-4BE2-B834-DB237420DC81}"/>
                  </a:ext>
                </a:extLst>
              </p14:cNvPr>
              <p14:cNvContentPartPr/>
              <p14:nvPr/>
            </p14:nvContentPartPr>
            <p14:xfrm>
              <a:off x="4168781" y="5761832"/>
              <a:ext cx="133200" cy="114840"/>
            </p14:xfrm>
          </p:contentPart>
        </mc:Choice>
        <mc:Fallback>
          <p:pic>
            <p:nvPicPr>
              <p:cNvPr id="330" name="Freihand 329">
                <a:extLst>
                  <a:ext uri="{FF2B5EF4-FFF2-40B4-BE49-F238E27FC236}">
                    <a16:creationId xmlns:a16="http://schemas.microsoft.com/office/drawing/2014/main" id="{87BA71D8-D3B8-4BE2-B834-DB237420DC81}"/>
                  </a:ext>
                </a:extLst>
              </p:cNvPr>
              <p:cNvPicPr/>
              <p:nvPr/>
            </p:nvPicPr>
            <p:blipFill>
              <a:blip r:embed="rId613"/>
              <a:stretch>
                <a:fillRect/>
              </a:stretch>
            </p:blipFill>
            <p:spPr>
              <a:xfrm>
                <a:off x="4164461" y="5757512"/>
                <a:ext cx="141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32" name="Freihand 331">
                <a:extLst>
                  <a:ext uri="{FF2B5EF4-FFF2-40B4-BE49-F238E27FC236}">
                    <a16:creationId xmlns:a16="http://schemas.microsoft.com/office/drawing/2014/main" id="{E6DAB83E-384C-465B-8209-811A39D35569}"/>
                  </a:ext>
                </a:extLst>
              </p14:cNvPr>
              <p14:cNvContentPartPr/>
              <p14:nvPr/>
            </p14:nvContentPartPr>
            <p14:xfrm>
              <a:off x="3043781" y="5182232"/>
              <a:ext cx="20160" cy="131040"/>
            </p14:xfrm>
          </p:contentPart>
        </mc:Choice>
        <mc:Fallback>
          <p:pic>
            <p:nvPicPr>
              <p:cNvPr id="332" name="Freihand 331">
                <a:extLst>
                  <a:ext uri="{FF2B5EF4-FFF2-40B4-BE49-F238E27FC236}">
                    <a16:creationId xmlns:a16="http://schemas.microsoft.com/office/drawing/2014/main" id="{E6DAB83E-384C-465B-8209-811A39D35569}"/>
                  </a:ext>
                </a:extLst>
              </p:cNvPr>
              <p:cNvPicPr/>
              <p:nvPr/>
            </p:nvPicPr>
            <p:blipFill>
              <a:blip r:embed="rId615"/>
              <a:stretch>
                <a:fillRect/>
              </a:stretch>
            </p:blipFill>
            <p:spPr>
              <a:xfrm>
                <a:off x="3039461" y="5177912"/>
                <a:ext cx="28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33" name="Freihand 332">
                <a:extLst>
                  <a:ext uri="{FF2B5EF4-FFF2-40B4-BE49-F238E27FC236}">
                    <a16:creationId xmlns:a16="http://schemas.microsoft.com/office/drawing/2014/main" id="{70465E8B-C91F-40B6-B010-53CF18567054}"/>
                  </a:ext>
                </a:extLst>
              </p14:cNvPr>
              <p14:cNvContentPartPr/>
              <p14:nvPr/>
            </p14:nvContentPartPr>
            <p14:xfrm>
              <a:off x="3067541" y="5665352"/>
              <a:ext cx="27360" cy="148680"/>
            </p14:xfrm>
          </p:contentPart>
        </mc:Choice>
        <mc:Fallback>
          <p:pic>
            <p:nvPicPr>
              <p:cNvPr id="333" name="Freihand 332">
                <a:extLst>
                  <a:ext uri="{FF2B5EF4-FFF2-40B4-BE49-F238E27FC236}">
                    <a16:creationId xmlns:a16="http://schemas.microsoft.com/office/drawing/2014/main" id="{70465E8B-C91F-40B6-B010-53CF18567054}"/>
                  </a:ext>
                </a:extLst>
              </p:cNvPr>
              <p:cNvPicPr/>
              <p:nvPr/>
            </p:nvPicPr>
            <p:blipFill>
              <a:blip r:embed="rId617"/>
              <a:stretch>
                <a:fillRect/>
              </a:stretch>
            </p:blipFill>
            <p:spPr>
              <a:xfrm>
                <a:off x="3063221" y="5661032"/>
                <a:ext cx="36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34" name="Freihand 333">
                <a:extLst>
                  <a:ext uri="{FF2B5EF4-FFF2-40B4-BE49-F238E27FC236}">
                    <a16:creationId xmlns:a16="http://schemas.microsoft.com/office/drawing/2014/main" id="{A6100909-C44B-4E51-8159-75668711E125}"/>
                  </a:ext>
                </a:extLst>
              </p14:cNvPr>
              <p14:cNvContentPartPr/>
              <p14:nvPr/>
            </p14:nvContentPartPr>
            <p14:xfrm>
              <a:off x="3086261" y="5945072"/>
              <a:ext cx="12600" cy="126000"/>
            </p14:xfrm>
          </p:contentPart>
        </mc:Choice>
        <mc:Fallback>
          <p:pic>
            <p:nvPicPr>
              <p:cNvPr id="334" name="Freihand 333">
                <a:extLst>
                  <a:ext uri="{FF2B5EF4-FFF2-40B4-BE49-F238E27FC236}">
                    <a16:creationId xmlns:a16="http://schemas.microsoft.com/office/drawing/2014/main" id="{A6100909-C44B-4E51-8159-75668711E125}"/>
                  </a:ext>
                </a:extLst>
              </p:cNvPr>
              <p:cNvPicPr/>
              <p:nvPr/>
            </p:nvPicPr>
            <p:blipFill>
              <a:blip r:embed="rId619"/>
              <a:stretch>
                <a:fillRect/>
              </a:stretch>
            </p:blipFill>
            <p:spPr>
              <a:xfrm>
                <a:off x="3081941" y="5940752"/>
                <a:ext cx="21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35" name="Freihand 334">
                <a:extLst>
                  <a:ext uri="{FF2B5EF4-FFF2-40B4-BE49-F238E27FC236}">
                    <a16:creationId xmlns:a16="http://schemas.microsoft.com/office/drawing/2014/main" id="{84A2CD93-213D-44FE-B9C1-6512DDC7032B}"/>
                  </a:ext>
                </a:extLst>
              </p14:cNvPr>
              <p14:cNvContentPartPr/>
              <p14:nvPr/>
            </p14:nvContentPartPr>
            <p14:xfrm>
              <a:off x="1817981" y="5157392"/>
              <a:ext cx="149400" cy="16920"/>
            </p14:xfrm>
          </p:contentPart>
        </mc:Choice>
        <mc:Fallback>
          <p:pic>
            <p:nvPicPr>
              <p:cNvPr id="335" name="Freihand 334">
                <a:extLst>
                  <a:ext uri="{FF2B5EF4-FFF2-40B4-BE49-F238E27FC236}">
                    <a16:creationId xmlns:a16="http://schemas.microsoft.com/office/drawing/2014/main" id="{84A2CD93-213D-44FE-B9C1-6512DDC7032B}"/>
                  </a:ext>
                </a:extLst>
              </p:cNvPr>
              <p:cNvPicPr/>
              <p:nvPr/>
            </p:nvPicPr>
            <p:blipFill>
              <a:blip r:embed="rId621"/>
              <a:stretch>
                <a:fillRect/>
              </a:stretch>
            </p:blipFill>
            <p:spPr>
              <a:xfrm>
                <a:off x="1813661" y="5153072"/>
                <a:ext cx="158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36" name="Freihand 335">
                <a:extLst>
                  <a:ext uri="{FF2B5EF4-FFF2-40B4-BE49-F238E27FC236}">
                    <a16:creationId xmlns:a16="http://schemas.microsoft.com/office/drawing/2014/main" id="{13D4C971-580D-4FDC-967C-C845447783A8}"/>
                  </a:ext>
                </a:extLst>
              </p14:cNvPr>
              <p14:cNvContentPartPr/>
              <p14:nvPr/>
            </p14:nvContentPartPr>
            <p14:xfrm>
              <a:off x="2252141" y="5151632"/>
              <a:ext cx="245160" cy="3240"/>
            </p14:xfrm>
          </p:contentPart>
        </mc:Choice>
        <mc:Fallback>
          <p:pic>
            <p:nvPicPr>
              <p:cNvPr id="336" name="Freihand 335">
                <a:extLst>
                  <a:ext uri="{FF2B5EF4-FFF2-40B4-BE49-F238E27FC236}">
                    <a16:creationId xmlns:a16="http://schemas.microsoft.com/office/drawing/2014/main" id="{13D4C971-580D-4FDC-967C-C845447783A8}"/>
                  </a:ext>
                </a:extLst>
              </p:cNvPr>
              <p:cNvPicPr/>
              <p:nvPr/>
            </p:nvPicPr>
            <p:blipFill>
              <a:blip r:embed="rId623"/>
              <a:stretch>
                <a:fillRect/>
              </a:stretch>
            </p:blipFill>
            <p:spPr>
              <a:xfrm>
                <a:off x="2247821" y="5147312"/>
                <a:ext cx="2538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37" name="Freihand 336">
                <a:extLst>
                  <a:ext uri="{FF2B5EF4-FFF2-40B4-BE49-F238E27FC236}">
                    <a16:creationId xmlns:a16="http://schemas.microsoft.com/office/drawing/2014/main" id="{0CB490B1-63DB-4E6E-8098-5E93D1B22AB6}"/>
                  </a:ext>
                </a:extLst>
              </p14:cNvPr>
              <p14:cNvContentPartPr/>
              <p14:nvPr/>
            </p14:nvContentPartPr>
            <p14:xfrm>
              <a:off x="2645261" y="5149832"/>
              <a:ext cx="415080" cy="7200"/>
            </p14:xfrm>
          </p:contentPart>
        </mc:Choice>
        <mc:Fallback>
          <p:pic>
            <p:nvPicPr>
              <p:cNvPr id="337" name="Freihand 336">
                <a:extLst>
                  <a:ext uri="{FF2B5EF4-FFF2-40B4-BE49-F238E27FC236}">
                    <a16:creationId xmlns:a16="http://schemas.microsoft.com/office/drawing/2014/main" id="{0CB490B1-63DB-4E6E-8098-5E93D1B22AB6}"/>
                  </a:ext>
                </a:extLst>
              </p:cNvPr>
              <p:cNvPicPr/>
              <p:nvPr/>
            </p:nvPicPr>
            <p:blipFill>
              <a:blip r:embed="rId625"/>
              <a:stretch>
                <a:fillRect/>
              </a:stretch>
            </p:blipFill>
            <p:spPr>
              <a:xfrm>
                <a:off x="2640941" y="5145512"/>
                <a:ext cx="423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39" name="Freihand 338">
                <a:extLst>
                  <a:ext uri="{FF2B5EF4-FFF2-40B4-BE49-F238E27FC236}">
                    <a16:creationId xmlns:a16="http://schemas.microsoft.com/office/drawing/2014/main" id="{BD085657-C96F-41AC-A317-2BCBA12291EC}"/>
                  </a:ext>
                </a:extLst>
              </p14:cNvPr>
              <p14:cNvContentPartPr/>
              <p14:nvPr/>
            </p14:nvContentPartPr>
            <p14:xfrm>
              <a:off x="1150181" y="5128952"/>
              <a:ext cx="133560" cy="111960"/>
            </p14:xfrm>
          </p:contentPart>
        </mc:Choice>
        <mc:Fallback>
          <p:pic>
            <p:nvPicPr>
              <p:cNvPr id="339" name="Freihand 338">
                <a:extLst>
                  <a:ext uri="{FF2B5EF4-FFF2-40B4-BE49-F238E27FC236}">
                    <a16:creationId xmlns:a16="http://schemas.microsoft.com/office/drawing/2014/main" id="{BD085657-C96F-41AC-A317-2BCBA12291EC}"/>
                  </a:ext>
                </a:extLst>
              </p:cNvPr>
              <p:cNvPicPr/>
              <p:nvPr/>
            </p:nvPicPr>
            <p:blipFill>
              <a:blip r:embed="rId627"/>
              <a:stretch>
                <a:fillRect/>
              </a:stretch>
            </p:blipFill>
            <p:spPr>
              <a:xfrm>
                <a:off x="1145861" y="5124632"/>
                <a:ext cx="142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40" name="Freihand 339">
                <a:extLst>
                  <a:ext uri="{FF2B5EF4-FFF2-40B4-BE49-F238E27FC236}">
                    <a16:creationId xmlns:a16="http://schemas.microsoft.com/office/drawing/2014/main" id="{F5DB6307-9C3D-4EF1-B5F9-539FE66E253C}"/>
                  </a:ext>
                </a:extLst>
              </p14:cNvPr>
              <p14:cNvContentPartPr/>
              <p14:nvPr/>
            </p14:nvContentPartPr>
            <p14:xfrm>
              <a:off x="1163141" y="5104472"/>
              <a:ext cx="276120" cy="98280"/>
            </p14:xfrm>
          </p:contentPart>
        </mc:Choice>
        <mc:Fallback>
          <p:pic>
            <p:nvPicPr>
              <p:cNvPr id="340" name="Freihand 339">
                <a:extLst>
                  <a:ext uri="{FF2B5EF4-FFF2-40B4-BE49-F238E27FC236}">
                    <a16:creationId xmlns:a16="http://schemas.microsoft.com/office/drawing/2014/main" id="{F5DB6307-9C3D-4EF1-B5F9-539FE66E253C}"/>
                  </a:ext>
                </a:extLst>
              </p:cNvPr>
              <p:cNvPicPr/>
              <p:nvPr/>
            </p:nvPicPr>
            <p:blipFill>
              <a:blip r:embed="rId629"/>
              <a:stretch>
                <a:fillRect/>
              </a:stretch>
            </p:blipFill>
            <p:spPr>
              <a:xfrm>
                <a:off x="1158821" y="5100152"/>
                <a:ext cx="284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41" name="Freihand 340">
                <a:extLst>
                  <a:ext uri="{FF2B5EF4-FFF2-40B4-BE49-F238E27FC236}">
                    <a16:creationId xmlns:a16="http://schemas.microsoft.com/office/drawing/2014/main" id="{3E04C482-550A-4930-906D-25368B6F5F0F}"/>
                  </a:ext>
                </a:extLst>
              </p14:cNvPr>
              <p14:cNvContentPartPr/>
              <p14:nvPr/>
            </p14:nvContentPartPr>
            <p14:xfrm>
              <a:off x="1333781" y="5063792"/>
              <a:ext cx="75600" cy="67320"/>
            </p14:xfrm>
          </p:contentPart>
        </mc:Choice>
        <mc:Fallback>
          <p:pic>
            <p:nvPicPr>
              <p:cNvPr id="341" name="Freihand 340">
                <a:extLst>
                  <a:ext uri="{FF2B5EF4-FFF2-40B4-BE49-F238E27FC236}">
                    <a16:creationId xmlns:a16="http://schemas.microsoft.com/office/drawing/2014/main" id="{3E04C482-550A-4930-906D-25368B6F5F0F}"/>
                  </a:ext>
                </a:extLst>
              </p:cNvPr>
              <p:cNvPicPr/>
              <p:nvPr/>
            </p:nvPicPr>
            <p:blipFill>
              <a:blip r:embed="rId631"/>
              <a:stretch>
                <a:fillRect/>
              </a:stretch>
            </p:blipFill>
            <p:spPr>
              <a:xfrm>
                <a:off x="1329461" y="5059472"/>
                <a:ext cx="84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42" name="Freihand 341">
                <a:extLst>
                  <a:ext uri="{FF2B5EF4-FFF2-40B4-BE49-F238E27FC236}">
                    <a16:creationId xmlns:a16="http://schemas.microsoft.com/office/drawing/2014/main" id="{6EF4794A-1336-48B7-A594-8F61962250C4}"/>
                  </a:ext>
                </a:extLst>
              </p14:cNvPr>
              <p14:cNvContentPartPr/>
              <p14:nvPr/>
            </p14:nvContentPartPr>
            <p14:xfrm>
              <a:off x="1436021" y="5150552"/>
              <a:ext cx="92160" cy="48600"/>
            </p14:xfrm>
          </p:contentPart>
        </mc:Choice>
        <mc:Fallback>
          <p:pic>
            <p:nvPicPr>
              <p:cNvPr id="342" name="Freihand 341">
                <a:extLst>
                  <a:ext uri="{FF2B5EF4-FFF2-40B4-BE49-F238E27FC236}">
                    <a16:creationId xmlns:a16="http://schemas.microsoft.com/office/drawing/2014/main" id="{6EF4794A-1336-48B7-A594-8F61962250C4}"/>
                  </a:ext>
                </a:extLst>
              </p:cNvPr>
              <p:cNvPicPr/>
              <p:nvPr/>
            </p:nvPicPr>
            <p:blipFill>
              <a:blip r:embed="rId633"/>
              <a:stretch>
                <a:fillRect/>
              </a:stretch>
            </p:blipFill>
            <p:spPr>
              <a:xfrm>
                <a:off x="1431701" y="5146232"/>
                <a:ext cx="1008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44" name="Freihand 343">
                <a:extLst>
                  <a:ext uri="{FF2B5EF4-FFF2-40B4-BE49-F238E27FC236}">
                    <a16:creationId xmlns:a16="http://schemas.microsoft.com/office/drawing/2014/main" id="{61272221-A0D2-4534-8054-F3ABD65890AF}"/>
                  </a:ext>
                </a:extLst>
              </p14:cNvPr>
              <p14:cNvContentPartPr/>
              <p14:nvPr/>
            </p14:nvContentPartPr>
            <p14:xfrm>
              <a:off x="2885021" y="6265832"/>
              <a:ext cx="52560" cy="125280"/>
            </p14:xfrm>
          </p:contentPart>
        </mc:Choice>
        <mc:Fallback>
          <p:pic>
            <p:nvPicPr>
              <p:cNvPr id="344" name="Freihand 343">
                <a:extLst>
                  <a:ext uri="{FF2B5EF4-FFF2-40B4-BE49-F238E27FC236}">
                    <a16:creationId xmlns:a16="http://schemas.microsoft.com/office/drawing/2014/main" id="{61272221-A0D2-4534-8054-F3ABD65890AF}"/>
                  </a:ext>
                </a:extLst>
              </p:cNvPr>
              <p:cNvPicPr/>
              <p:nvPr/>
            </p:nvPicPr>
            <p:blipFill>
              <a:blip r:embed="rId635"/>
              <a:stretch>
                <a:fillRect/>
              </a:stretch>
            </p:blipFill>
            <p:spPr>
              <a:xfrm>
                <a:off x="2880701" y="6261512"/>
                <a:ext cx="61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45" name="Freihand 344">
                <a:extLst>
                  <a:ext uri="{FF2B5EF4-FFF2-40B4-BE49-F238E27FC236}">
                    <a16:creationId xmlns:a16="http://schemas.microsoft.com/office/drawing/2014/main" id="{5C133D3F-CE3B-4FEE-9BFB-0C80D0461EB0}"/>
                  </a:ext>
                </a:extLst>
              </p14:cNvPr>
              <p14:cNvContentPartPr/>
              <p14:nvPr/>
            </p14:nvContentPartPr>
            <p14:xfrm>
              <a:off x="2925701" y="6329192"/>
              <a:ext cx="24840" cy="99720"/>
            </p14:xfrm>
          </p:contentPart>
        </mc:Choice>
        <mc:Fallback>
          <p:pic>
            <p:nvPicPr>
              <p:cNvPr id="345" name="Freihand 344">
                <a:extLst>
                  <a:ext uri="{FF2B5EF4-FFF2-40B4-BE49-F238E27FC236}">
                    <a16:creationId xmlns:a16="http://schemas.microsoft.com/office/drawing/2014/main" id="{5C133D3F-CE3B-4FEE-9BFB-0C80D0461EB0}"/>
                  </a:ext>
                </a:extLst>
              </p:cNvPr>
              <p:cNvPicPr/>
              <p:nvPr/>
            </p:nvPicPr>
            <p:blipFill>
              <a:blip r:embed="rId637"/>
              <a:stretch>
                <a:fillRect/>
              </a:stretch>
            </p:blipFill>
            <p:spPr>
              <a:xfrm>
                <a:off x="2921381" y="6324872"/>
                <a:ext cx="33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46" name="Freihand 345">
                <a:extLst>
                  <a:ext uri="{FF2B5EF4-FFF2-40B4-BE49-F238E27FC236}">
                    <a16:creationId xmlns:a16="http://schemas.microsoft.com/office/drawing/2014/main" id="{23747E0C-A634-48CB-88F7-E57C1E992F3A}"/>
                  </a:ext>
                </a:extLst>
              </p14:cNvPr>
              <p14:cNvContentPartPr/>
              <p14:nvPr/>
            </p14:nvContentPartPr>
            <p14:xfrm>
              <a:off x="2988701" y="6310472"/>
              <a:ext cx="55080" cy="115560"/>
            </p14:xfrm>
          </p:contentPart>
        </mc:Choice>
        <mc:Fallback>
          <p:pic>
            <p:nvPicPr>
              <p:cNvPr id="346" name="Freihand 345">
                <a:extLst>
                  <a:ext uri="{FF2B5EF4-FFF2-40B4-BE49-F238E27FC236}">
                    <a16:creationId xmlns:a16="http://schemas.microsoft.com/office/drawing/2014/main" id="{23747E0C-A634-48CB-88F7-E57C1E992F3A}"/>
                  </a:ext>
                </a:extLst>
              </p:cNvPr>
              <p:cNvPicPr/>
              <p:nvPr/>
            </p:nvPicPr>
            <p:blipFill>
              <a:blip r:embed="rId639"/>
              <a:stretch>
                <a:fillRect/>
              </a:stretch>
            </p:blipFill>
            <p:spPr>
              <a:xfrm>
                <a:off x="2984381" y="6306152"/>
                <a:ext cx="63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47" name="Freihand 346">
                <a:extLst>
                  <a:ext uri="{FF2B5EF4-FFF2-40B4-BE49-F238E27FC236}">
                    <a16:creationId xmlns:a16="http://schemas.microsoft.com/office/drawing/2014/main" id="{0FA9A77D-8DCB-488B-9BCE-5F3AFEDE2993}"/>
                  </a:ext>
                </a:extLst>
              </p14:cNvPr>
              <p14:cNvContentPartPr/>
              <p14:nvPr/>
            </p14:nvContentPartPr>
            <p14:xfrm>
              <a:off x="3071501" y="6334232"/>
              <a:ext cx="63360" cy="63720"/>
            </p14:xfrm>
          </p:contentPart>
        </mc:Choice>
        <mc:Fallback>
          <p:pic>
            <p:nvPicPr>
              <p:cNvPr id="347" name="Freihand 346">
                <a:extLst>
                  <a:ext uri="{FF2B5EF4-FFF2-40B4-BE49-F238E27FC236}">
                    <a16:creationId xmlns:a16="http://schemas.microsoft.com/office/drawing/2014/main" id="{0FA9A77D-8DCB-488B-9BCE-5F3AFEDE2993}"/>
                  </a:ext>
                </a:extLst>
              </p:cNvPr>
              <p:cNvPicPr/>
              <p:nvPr/>
            </p:nvPicPr>
            <p:blipFill>
              <a:blip r:embed="rId641"/>
              <a:stretch>
                <a:fillRect/>
              </a:stretch>
            </p:blipFill>
            <p:spPr>
              <a:xfrm>
                <a:off x="3067181" y="6329912"/>
                <a:ext cx="72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48" name="Freihand 347">
                <a:extLst>
                  <a:ext uri="{FF2B5EF4-FFF2-40B4-BE49-F238E27FC236}">
                    <a16:creationId xmlns:a16="http://schemas.microsoft.com/office/drawing/2014/main" id="{A00716A2-1FD9-47CD-A1A0-7205EC9C9FAA}"/>
                  </a:ext>
                </a:extLst>
              </p14:cNvPr>
              <p14:cNvContentPartPr/>
              <p14:nvPr/>
            </p14:nvContentPartPr>
            <p14:xfrm>
              <a:off x="3063221" y="6319832"/>
              <a:ext cx="94680" cy="120960"/>
            </p14:xfrm>
          </p:contentPart>
        </mc:Choice>
        <mc:Fallback>
          <p:pic>
            <p:nvPicPr>
              <p:cNvPr id="348" name="Freihand 347">
                <a:extLst>
                  <a:ext uri="{FF2B5EF4-FFF2-40B4-BE49-F238E27FC236}">
                    <a16:creationId xmlns:a16="http://schemas.microsoft.com/office/drawing/2014/main" id="{A00716A2-1FD9-47CD-A1A0-7205EC9C9FAA}"/>
                  </a:ext>
                </a:extLst>
              </p:cNvPr>
              <p:cNvPicPr/>
              <p:nvPr/>
            </p:nvPicPr>
            <p:blipFill>
              <a:blip r:embed="rId643"/>
              <a:stretch>
                <a:fillRect/>
              </a:stretch>
            </p:blipFill>
            <p:spPr>
              <a:xfrm>
                <a:off x="3058901" y="6315512"/>
                <a:ext cx="103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49" name="Freihand 348">
                <a:extLst>
                  <a:ext uri="{FF2B5EF4-FFF2-40B4-BE49-F238E27FC236}">
                    <a16:creationId xmlns:a16="http://schemas.microsoft.com/office/drawing/2014/main" id="{D6A3A522-8F3A-487E-A6A4-81383B36055E}"/>
                  </a:ext>
                </a:extLst>
              </p14:cNvPr>
              <p14:cNvContentPartPr/>
              <p14:nvPr/>
            </p14:nvContentPartPr>
            <p14:xfrm>
              <a:off x="3074021" y="6290672"/>
              <a:ext cx="151920" cy="29520"/>
            </p14:xfrm>
          </p:contentPart>
        </mc:Choice>
        <mc:Fallback>
          <p:pic>
            <p:nvPicPr>
              <p:cNvPr id="349" name="Freihand 348">
                <a:extLst>
                  <a:ext uri="{FF2B5EF4-FFF2-40B4-BE49-F238E27FC236}">
                    <a16:creationId xmlns:a16="http://schemas.microsoft.com/office/drawing/2014/main" id="{D6A3A522-8F3A-487E-A6A4-81383B36055E}"/>
                  </a:ext>
                </a:extLst>
              </p:cNvPr>
              <p:cNvPicPr/>
              <p:nvPr/>
            </p:nvPicPr>
            <p:blipFill>
              <a:blip r:embed="rId645"/>
              <a:stretch>
                <a:fillRect/>
              </a:stretch>
            </p:blipFill>
            <p:spPr>
              <a:xfrm>
                <a:off x="3069701" y="6286352"/>
                <a:ext cx="160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53" name="Freihand 352">
                <a:extLst>
                  <a:ext uri="{FF2B5EF4-FFF2-40B4-BE49-F238E27FC236}">
                    <a16:creationId xmlns:a16="http://schemas.microsoft.com/office/drawing/2014/main" id="{351D1491-812B-491B-B00C-62380406B612}"/>
                  </a:ext>
                </a:extLst>
              </p14:cNvPr>
              <p14:cNvContentPartPr/>
              <p14:nvPr/>
            </p14:nvContentPartPr>
            <p14:xfrm>
              <a:off x="3745061" y="4753832"/>
              <a:ext cx="21600" cy="254520"/>
            </p14:xfrm>
          </p:contentPart>
        </mc:Choice>
        <mc:Fallback>
          <p:pic>
            <p:nvPicPr>
              <p:cNvPr id="353" name="Freihand 352">
                <a:extLst>
                  <a:ext uri="{FF2B5EF4-FFF2-40B4-BE49-F238E27FC236}">
                    <a16:creationId xmlns:a16="http://schemas.microsoft.com/office/drawing/2014/main" id="{351D1491-812B-491B-B00C-62380406B612}"/>
                  </a:ext>
                </a:extLst>
              </p:cNvPr>
              <p:cNvPicPr/>
              <p:nvPr/>
            </p:nvPicPr>
            <p:blipFill>
              <a:blip r:embed="rId647"/>
              <a:stretch>
                <a:fillRect/>
              </a:stretch>
            </p:blipFill>
            <p:spPr>
              <a:xfrm>
                <a:off x="3740741" y="4749512"/>
                <a:ext cx="302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68" name="Freihand 367">
                <a:extLst>
                  <a:ext uri="{FF2B5EF4-FFF2-40B4-BE49-F238E27FC236}">
                    <a16:creationId xmlns:a16="http://schemas.microsoft.com/office/drawing/2014/main" id="{A4030D9A-D3C1-40D7-B59B-926B6E756C76}"/>
                  </a:ext>
                </a:extLst>
              </p14:cNvPr>
              <p14:cNvContentPartPr/>
              <p14:nvPr/>
            </p14:nvContentPartPr>
            <p14:xfrm>
              <a:off x="3836501" y="5871992"/>
              <a:ext cx="30600" cy="43200"/>
            </p14:xfrm>
          </p:contentPart>
        </mc:Choice>
        <mc:Fallback>
          <p:pic>
            <p:nvPicPr>
              <p:cNvPr id="368" name="Freihand 367">
                <a:extLst>
                  <a:ext uri="{FF2B5EF4-FFF2-40B4-BE49-F238E27FC236}">
                    <a16:creationId xmlns:a16="http://schemas.microsoft.com/office/drawing/2014/main" id="{A4030D9A-D3C1-40D7-B59B-926B6E756C76}"/>
                  </a:ext>
                </a:extLst>
              </p:cNvPr>
              <p:cNvPicPr/>
              <p:nvPr/>
            </p:nvPicPr>
            <p:blipFill>
              <a:blip r:embed="rId649"/>
              <a:stretch>
                <a:fillRect/>
              </a:stretch>
            </p:blipFill>
            <p:spPr>
              <a:xfrm>
                <a:off x="3832181" y="5867672"/>
                <a:ext cx="392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69" name="Freihand 368">
                <a:extLst>
                  <a:ext uri="{FF2B5EF4-FFF2-40B4-BE49-F238E27FC236}">
                    <a16:creationId xmlns:a16="http://schemas.microsoft.com/office/drawing/2014/main" id="{7625CECA-56C3-489D-B8A0-66362BB9175B}"/>
                  </a:ext>
                </a:extLst>
              </p14:cNvPr>
              <p14:cNvContentPartPr/>
              <p14:nvPr/>
            </p14:nvContentPartPr>
            <p14:xfrm>
              <a:off x="3774581" y="5832752"/>
              <a:ext cx="324000" cy="368640"/>
            </p14:xfrm>
          </p:contentPart>
        </mc:Choice>
        <mc:Fallback>
          <p:pic>
            <p:nvPicPr>
              <p:cNvPr id="369" name="Freihand 368">
                <a:extLst>
                  <a:ext uri="{FF2B5EF4-FFF2-40B4-BE49-F238E27FC236}">
                    <a16:creationId xmlns:a16="http://schemas.microsoft.com/office/drawing/2014/main" id="{7625CECA-56C3-489D-B8A0-66362BB9175B}"/>
                  </a:ext>
                </a:extLst>
              </p:cNvPr>
              <p:cNvPicPr/>
              <p:nvPr/>
            </p:nvPicPr>
            <p:blipFill>
              <a:blip r:embed="rId651"/>
              <a:stretch>
                <a:fillRect/>
              </a:stretch>
            </p:blipFill>
            <p:spPr>
              <a:xfrm>
                <a:off x="3770261" y="5828432"/>
                <a:ext cx="33264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71" name="Freihand 370">
                <a:extLst>
                  <a:ext uri="{FF2B5EF4-FFF2-40B4-BE49-F238E27FC236}">
                    <a16:creationId xmlns:a16="http://schemas.microsoft.com/office/drawing/2014/main" id="{9A120918-0268-438A-9BB0-B983909715EA}"/>
                  </a:ext>
                </a:extLst>
              </p14:cNvPr>
              <p14:cNvContentPartPr/>
              <p14:nvPr/>
            </p14:nvContentPartPr>
            <p14:xfrm>
              <a:off x="3759101" y="4744832"/>
              <a:ext cx="26640" cy="666360"/>
            </p14:xfrm>
          </p:contentPart>
        </mc:Choice>
        <mc:Fallback>
          <p:pic>
            <p:nvPicPr>
              <p:cNvPr id="371" name="Freihand 370">
                <a:extLst>
                  <a:ext uri="{FF2B5EF4-FFF2-40B4-BE49-F238E27FC236}">
                    <a16:creationId xmlns:a16="http://schemas.microsoft.com/office/drawing/2014/main" id="{9A120918-0268-438A-9BB0-B983909715EA}"/>
                  </a:ext>
                </a:extLst>
              </p:cNvPr>
              <p:cNvPicPr/>
              <p:nvPr/>
            </p:nvPicPr>
            <p:blipFill>
              <a:blip r:embed="rId653"/>
              <a:stretch>
                <a:fillRect/>
              </a:stretch>
            </p:blipFill>
            <p:spPr>
              <a:xfrm>
                <a:off x="3754781" y="4740512"/>
                <a:ext cx="35280" cy="675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72" name="Freihand 371">
                <a:extLst>
                  <a:ext uri="{FF2B5EF4-FFF2-40B4-BE49-F238E27FC236}">
                    <a16:creationId xmlns:a16="http://schemas.microsoft.com/office/drawing/2014/main" id="{AD6B3B80-0125-4414-91BE-651637C6D38E}"/>
                  </a:ext>
                </a:extLst>
              </p14:cNvPr>
              <p14:cNvContentPartPr/>
              <p14:nvPr/>
            </p14:nvContentPartPr>
            <p14:xfrm>
              <a:off x="3673781" y="5320472"/>
              <a:ext cx="231120" cy="266760"/>
            </p14:xfrm>
          </p:contentPart>
        </mc:Choice>
        <mc:Fallback>
          <p:pic>
            <p:nvPicPr>
              <p:cNvPr id="372" name="Freihand 371">
                <a:extLst>
                  <a:ext uri="{FF2B5EF4-FFF2-40B4-BE49-F238E27FC236}">
                    <a16:creationId xmlns:a16="http://schemas.microsoft.com/office/drawing/2014/main" id="{AD6B3B80-0125-4414-91BE-651637C6D38E}"/>
                  </a:ext>
                </a:extLst>
              </p:cNvPr>
              <p:cNvPicPr/>
              <p:nvPr/>
            </p:nvPicPr>
            <p:blipFill>
              <a:blip r:embed="rId655"/>
              <a:stretch>
                <a:fillRect/>
              </a:stretch>
            </p:blipFill>
            <p:spPr>
              <a:xfrm>
                <a:off x="3669461" y="5316152"/>
                <a:ext cx="23976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74" name="Freihand 373">
                <a:extLst>
                  <a:ext uri="{FF2B5EF4-FFF2-40B4-BE49-F238E27FC236}">
                    <a16:creationId xmlns:a16="http://schemas.microsoft.com/office/drawing/2014/main" id="{A715973F-1580-4D7F-BD94-1DFCC2B5E613}"/>
                  </a:ext>
                </a:extLst>
              </p14:cNvPr>
              <p14:cNvContentPartPr/>
              <p14:nvPr/>
            </p14:nvContentPartPr>
            <p14:xfrm>
              <a:off x="3480461" y="6669392"/>
              <a:ext cx="360" cy="360"/>
            </p14:xfrm>
          </p:contentPart>
        </mc:Choice>
        <mc:Fallback>
          <p:pic>
            <p:nvPicPr>
              <p:cNvPr id="374" name="Freihand 373">
                <a:extLst>
                  <a:ext uri="{FF2B5EF4-FFF2-40B4-BE49-F238E27FC236}">
                    <a16:creationId xmlns:a16="http://schemas.microsoft.com/office/drawing/2014/main" id="{A715973F-1580-4D7F-BD94-1DFCC2B5E613}"/>
                  </a:ext>
                </a:extLst>
              </p:cNvPr>
              <p:cNvPicPr/>
              <p:nvPr/>
            </p:nvPicPr>
            <p:blipFill>
              <a:blip r:embed="rId61"/>
              <a:stretch>
                <a:fillRect/>
              </a:stretch>
            </p:blipFill>
            <p:spPr>
              <a:xfrm>
                <a:off x="3476141" y="6665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75" name="Freihand 374">
                <a:extLst>
                  <a:ext uri="{FF2B5EF4-FFF2-40B4-BE49-F238E27FC236}">
                    <a16:creationId xmlns:a16="http://schemas.microsoft.com/office/drawing/2014/main" id="{E44585B0-C241-4D91-90D7-36ABD0527582}"/>
                  </a:ext>
                </a:extLst>
              </p14:cNvPr>
              <p14:cNvContentPartPr/>
              <p14:nvPr/>
            </p14:nvContentPartPr>
            <p14:xfrm>
              <a:off x="3476501" y="5166392"/>
              <a:ext cx="1985400" cy="1503360"/>
            </p14:xfrm>
          </p:contentPart>
        </mc:Choice>
        <mc:Fallback>
          <p:pic>
            <p:nvPicPr>
              <p:cNvPr id="375" name="Freihand 374">
                <a:extLst>
                  <a:ext uri="{FF2B5EF4-FFF2-40B4-BE49-F238E27FC236}">
                    <a16:creationId xmlns:a16="http://schemas.microsoft.com/office/drawing/2014/main" id="{E44585B0-C241-4D91-90D7-36ABD0527582}"/>
                  </a:ext>
                </a:extLst>
              </p:cNvPr>
              <p:cNvPicPr/>
              <p:nvPr/>
            </p:nvPicPr>
            <p:blipFill>
              <a:blip r:embed="rId658"/>
              <a:stretch>
                <a:fillRect/>
              </a:stretch>
            </p:blipFill>
            <p:spPr>
              <a:xfrm>
                <a:off x="3472181" y="5162072"/>
                <a:ext cx="1994040" cy="1512000"/>
              </a:xfrm>
              <a:prstGeom prst="rect">
                <a:avLst/>
              </a:prstGeom>
            </p:spPr>
          </p:pic>
        </mc:Fallback>
      </mc:AlternateContent>
      <p:grpSp>
        <p:nvGrpSpPr>
          <p:cNvPr id="378" name="Gruppieren 377">
            <a:extLst>
              <a:ext uri="{FF2B5EF4-FFF2-40B4-BE49-F238E27FC236}">
                <a16:creationId xmlns:a16="http://schemas.microsoft.com/office/drawing/2014/main" id="{47E93C1E-E823-4FBD-9FC5-6D4DA492AADF}"/>
              </a:ext>
            </a:extLst>
          </p:cNvPr>
          <p:cNvGrpSpPr/>
          <p:nvPr/>
        </p:nvGrpSpPr>
        <p:grpSpPr>
          <a:xfrm>
            <a:off x="4181021" y="4744832"/>
            <a:ext cx="1562040" cy="393840"/>
            <a:chOff x="4181021" y="4744832"/>
            <a:chExt cx="1562040" cy="393840"/>
          </a:xfrm>
        </p:grpSpPr>
        <mc:AlternateContent xmlns:mc="http://schemas.openxmlformats.org/markup-compatibility/2006">
          <mc:Choice xmlns:p14="http://schemas.microsoft.com/office/powerpoint/2010/main" Requires="p14">
            <p:contentPart p14:bwMode="auto" r:id="rId659">
              <p14:nvContentPartPr>
                <p14:cNvPr id="356" name="Freihand 355">
                  <a:extLst>
                    <a:ext uri="{FF2B5EF4-FFF2-40B4-BE49-F238E27FC236}">
                      <a16:creationId xmlns:a16="http://schemas.microsoft.com/office/drawing/2014/main" id="{E464B62D-8082-43DF-82A1-EBBD5080EF07}"/>
                    </a:ext>
                  </a:extLst>
                </p14:cNvPr>
                <p14:cNvContentPartPr/>
                <p14:nvPr/>
              </p14:nvContentPartPr>
              <p14:xfrm>
                <a:off x="4181021" y="4906832"/>
                <a:ext cx="150120" cy="231840"/>
              </p14:xfrm>
            </p:contentPart>
          </mc:Choice>
          <mc:Fallback>
            <p:pic>
              <p:nvPicPr>
                <p:cNvPr id="356" name="Freihand 355">
                  <a:extLst>
                    <a:ext uri="{FF2B5EF4-FFF2-40B4-BE49-F238E27FC236}">
                      <a16:creationId xmlns:a16="http://schemas.microsoft.com/office/drawing/2014/main" id="{E464B62D-8082-43DF-82A1-EBBD5080EF07}"/>
                    </a:ext>
                  </a:extLst>
                </p:cNvPr>
                <p:cNvPicPr/>
                <p:nvPr/>
              </p:nvPicPr>
              <p:blipFill>
                <a:blip r:embed="rId660"/>
                <a:stretch>
                  <a:fillRect/>
                </a:stretch>
              </p:blipFill>
              <p:spPr>
                <a:xfrm>
                  <a:off x="4176701" y="4902512"/>
                  <a:ext cx="1587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57" name="Freihand 356">
                  <a:extLst>
                    <a:ext uri="{FF2B5EF4-FFF2-40B4-BE49-F238E27FC236}">
                      <a16:creationId xmlns:a16="http://schemas.microsoft.com/office/drawing/2014/main" id="{4EA3AC64-68F5-4195-8B23-CE6426DB95F3}"/>
                    </a:ext>
                  </a:extLst>
                </p14:cNvPr>
                <p14:cNvContentPartPr/>
                <p14:nvPr/>
              </p14:nvContentPartPr>
              <p14:xfrm>
                <a:off x="4397381" y="4916912"/>
                <a:ext cx="146160" cy="148680"/>
              </p14:xfrm>
            </p:contentPart>
          </mc:Choice>
          <mc:Fallback>
            <p:pic>
              <p:nvPicPr>
                <p:cNvPr id="357" name="Freihand 356">
                  <a:extLst>
                    <a:ext uri="{FF2B5EF4-FFF2-40B4-BE49-F238E27FC236}">
                      <a16:creationId xmlns:a16="http://schemas.microsoft.com/office/drawing/2014/main" id="{4EA3AC64-68F5-4195-8B23-CE6426DB95F3}"/>
                    </a:ext>
                  </a:extLst>
                </p:cNvPr>
                <p:cNvPicPr/>
                <p:nvPr/>
              </p:nvPicPr>
              <p:blipFill>
                <a:blip r:embed="rId662"/>
                <a:stretch>
                  <a:fillRect/>
                </a:stretch>
              </p:blipFill>
              <p:spPr>
                <a:xfrm>
                  <a:off x="4393061" y="4912592"/>
                  <a:ext cx="154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58" name="Freihand 357">
                  <a:extLst>
                    <a:ext uri="{FF2B5EF4-FFF2-40B4-BE49-F238E27FC236}">
                      <a16:creationId xmlns:a16="http://schemas.microsoft.com/office/drawing/2014/main" id="{1EA9FEC2-212A-45C9-87B5-B68B2433F1A7}"/>
                    </a:ext>
                  </a:extLst>
                </p14:cNvPr>
                <p14:cNvContentPartPr/>
                <p14:nvPr/>
              </p14:nvContentPartPr>
              <p14:xfrm>
                <a:off x="4616261" y="4853192"/>
                <a:ext cx="79920" cy="212400"/>
              </p14:xfrm>
            </p:contentPart>
          </mc:Choice>
          <mc:Fallback>
            <p:pic>
              <p:nvPicPr>
                <p:cNvPr id="358" name="Freihand 357">
                  <a:extLst>
                    <a:ext uri="{FF2B5EF4-FFF2-40B4-BE49-F238E27FC236}">
                      <a16:creationId xmlns:a16="http://schemas.microsoft.com/office/drawing/2014/main" id="{1EA9FEC2-212A-45C9-87B5-B68B2433F1A7}"/>
                    </a:ext>
                  </a:extLst>
                </p:cNvPr>
                <p:cNvPicPr/>
                <p:nvPr/>
              </p:nvPicPr>
              <p:blipFill>
                <a:blip r:embed="rId664"/>
                <a:stretch>
                  <a:fillRect/>
                </a:stretch>
              </p:blipFill>
              <p:spPr>
                <a:xfrm>
                  <a:off x="4611941" y="4848872"/>
                  <a:ext cx="885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60" name="Freihand 359">
                  <a:extLst>
                    <a:ext uri="{FF2B5EF4-FFF2-40B4-BE49-F238E27FC236}">
                      <a16:creationId xmlns:a16="http://schemas.microsoft.com/office/drawing/2014/main" id="{386F8510-5B71-42BE-B408-FB6EC9ACA76D}"/>
                    </a:ext>
                  </a:extLst>
                </p14:cNvPr>
                <p14:cNvContentPartPr/>
                <p14:nvPr/>
              </p14:nvContentPartPr>
              <p14:xfrm>
                <a:off x="4754861" y="4858592"/>
                <a:ext cx="169200" cy="129240"/>
              </p14:xfrm>
            </p:contentPart>
          </mc:Choice>
          <mc:Fallback>
            <p:pic>
              <p:nvPicPr>
                <p:cNvPr id="360" name="Freihand 359">
                  <a:extLst>
                    <a:ext uri="{FF2B5EF4-FFF2-40B4-BE49-F238E27FC236}">
                      <a16:creationId xmlns:a16="http://schemas.microsoft.com/office/drawing/2014/main" id="{386F8510-5B71-42BE-B408-FB6EC9ACA76D}"/>
                    </a:ext>
                  </a:extLst>
                </p:cNvPr>
                <p:cNvPicPr/>
                <p:nvPr/>
              </p:nvPicPr>
              <p:blipFill>
                <a:blip r:embed="rId666"/>
                <a:stretch>
                  <a:fillRect/>
                </a:stretch>
              </p:blipFill>
              <p:spPr>
                <a:xfrm>
                  <a:off x="4750541" y="4854272"/>
                  <a:ext cx="1778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61" name="Freihand 360">
                  <a:extLst>
                    <a:ext uri="{FF2B5EF4-FFF2-40B4-BE49-F238E27FC236}">
                      <a16:creationId xmlns:a16="http://schemas.microsoft.com/office/drawing/2014/main" id="{E870A779-1716-4E10-B2C0-8220BC0431C2}"/>
                    </a:ext>
                  </a:extLst>
                </p14:cNvPr>
                <p14:cNvContentPartPr/>
                <p14:nvPr/>
              </p14:nvContentPartPr>
              <p14:xfrm>
                <a:off x="4994621" y="4885592"/>
                <a:ext cx="148320" cy="14040"/>
              </p14:xfrm>
            </p:contentPart>
          </mc:Choice>
          <mc:Fallback>
            <p:pic>
              <p:nvPicPr>
                <p:cNvPr id="361" name="Freihand 360">
                  <a:extLst>
                    <a:ext uri="{FF2B5EF4-FFF2-40B4-BE49-F238E27FC236}">
                      <a16:creationId xmlns:a16="http://schemas.microsoft.com/office/drawing/2014/main" id="{E870A779-1716-4E10-B2C0-8220BC0431C2}"/>
                    </a:ext>
                  </a:extLst>
                </p:cNvPr>
                <p:cNvPicPr/>
                <p:nvPr/>
              </p:nvPicPr>
              <p:blipFill>
                <a:blip r:embed="rId668"/>
                <a:stretch>
                  <a:fillRect/>
                </a:stretch>
              </p:blipFill>
              <p:spPr>
                <a:xfrm>
                  <a:off x="4990301" y="4881272"/>
                  <a:ext cx="156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62" name="Freihand 361">
                  <a:extLst>
                    <a:ext uri="{FF2B5EF4-FFF2-40B4-BE49-F238E27FC236}">
                      <a16:creationId xmlns:a16="http://schemas.microsoft.com/office/drawing/2014/main" id="{2AA90F83-7E2E-4B67-B29E-FA6D43EDD614}"/>
                    </a:ext>
                  </a:extLst>
                </p14:cNvPr>
                <p14:cNvContentPartPr/>
                <p14:nvPr/>
              </p14:nvContentPartPr>
              <p14:xfrm>
                <a:off x="5021621" y="4921952"/>
                <a:ext cx="123120" cy="14760"/>
              </p14:xfrm>
            </p:contentPart>
          </mc:Choice>
          <mc:Fallback>
            <p:pic>
              <p:nvPicPr>
                <p:cNvPr id="362" name="Freihand 361">
                  <a:extLst>
                    <a:ext uri="{FF2B5EF4-FFF2-40B4-BE49-F238E27FC236}">
                      <a16:creationId xmlns:a16="http://schemas.microsoft.com/office/drawing/2014/main" id="{2AA90F83-7E2E-4B67-B29E-FA6D43EDD614}"/>
                    </a:ext>
                  </a:extLst>
                </p:cNvPr>
                <p:cNvPicPr/>
                <p:nvPr/>
              </p:nvPicPr>
              <p:blipFill>
                <a:blip r:embed="rId670"/>
                <a:stretch>
                  <a:fillRect/>
                </a:stretch>
              </p:blipFill>
              <p:spPr>
                <a:xfrm>
                  <a:off x="5017301" y="4917632"/>
                  <a:ext cx="1317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63" name="Freihand 362">
                  <a:extLst>
                    <a:ext uri="{FF2B5EF4-FFF2-40B4-BE49-F238E27FC236}">
                      <a16:creationId xmlns:a16="http://schemas.microsoft.com/office/drawing/2014/main" id="{6C8A2C51-0ABD-4D4F-B46F-F06F054E8ECE}"/>
                    </a:ext>
                  </a:extLst>
                </p14:cNvPr>
                <p14:cNvContentPartPr/>
                <p14:nvPr/>
              </p14:nvContentPartPr>
              <p14:xfrm>
                <a:off x="5182901" y="4858232"/>
                <a:ext cx="127440" cy="122760"/>
              </p14:xfrm>
            </p:contentPart>
          </mc:Choice>
          <mc:Fallback>
            <p:pic>
              <p:nvPicPr>
                <p:cNvPr id="363" name="Freihand 362">
                  <a:extLst>
                    <a:ext uri="{FF2B5EF4-FFF2-40B4-BE49-F238E27FC236}">
                      <a16:creationId xmlns:a16="http://schemas.microsoft.com/office/drawing/2014/main" id="{6C8A2C51-0ABD-4D4F-B46F-F06F054E8ECE}"/>
                    </a:ext>
                  </a:extLst>
                </p:cNvPr>
                <p:cNvPicPr/>
                <p:nvPr/>
              </p:nvPicPr>
              <p:blipFill>
                <a:blip r:embed="rId672"/>
                <a:stretch>
                  <a:fillRect/>
                </a:stretch>
              </p:blipFill>
              <p:spPr>
                <a:xfrm>
                  <a:off x="5178581" y="4853912"/>
                  <a:ext cx="136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64" name="Freihand 363">
                  <a:extLst>
                    <a:ext uri="{FF2B5EF4-FFF2-40B4-BE49-F238E27FC236}">
                      <a16:creationId xmlns:a16="http://schemas.microsoft.com/office/drawing/2014/main" id="{E64A8593-B264-40AE-855A-50183FF78405}"/>
                    </a:ext>
                  </a:extLst>
                </p14:cNvPr>
                <p14:cNvContentPartPr/>
                <p14:nvPr/>
              </p14:nvContentPartPr>
              <p14:xfrm>
                <a:off x="5244101" y="4832672"/>
                <a:ext cx="82800" cy="18720"/>
              </p14:xfrm>
            </p:contentPart>
          </mc:Choice>
          <mc:Fallback>
            <p:pic>
              <p:nvPicPr>
                <p:cNvPr id="364" name="Freihand 363">
                  <a:extLst>
                    <a:ext uri="{FF2B5EF4-FFF2-40B4-BE49-F238E27FC236}">
                      <a16:creationId xmlns:a16="http://schemas.microsoft.com/office/drawing/2014/main" id="{E64A8593-B264-40AE-855A-50183FF78405}"/>
                    </a:ext>
                  </a:extLst>
                </p:cNvPr>
                <p:cNvPicPr/>
                <p:nvPr/>
              </p:nvPicPr>
              <p:blipFill>
                <a:blip r:embed="rId674"/>
                <a:stretch>
                  <a:fillRect/>
                </a:stretch>
              </p:blipFill>
              <p:spPr>
                <a:xfrm>
                  <a:off x="5239781" y="4828352"/>
                  <a:ext cx="91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65" name="Freihand 364">
                  <a:extLst>
                    <a:ext uri="{FF2B5EF4-FFF2-40B4-BE49-F238E27FC236}">
                      <a16:creationId xmlns:a16="http://schemas.microsoft.com/office/drawing/2014/main" id="{F09A5D09-CCCB-4858-A1F0-CA05DC4EE74D}"/>
                    </a:ext>
                  </a:extLst>
                </p14:cNvPr>
                <p14:cNvContentPartPr/>
                <p14:nvPr/>
              </p14:nvContentPartPr>
              <p14:xfrm>
                <a:off x="5373341" y="4826912"/>
                <a:ext cx="77400" cy="97920"/>
              </p14:xfrm>
            </p:contentPart>
          </mc:Choice>
          <mc:Fallback>
            <p:pic>
              <p:nvPicPr>
                <p:cNvPr id="365" name="Freihand 364">
                  <a:extLst>
                    <a:ext uri="{FF2B5EF4-FFF2-40B4-BE49-F238E27FC236}">
                      <a16:creationId xmlns:a16="http://schemas.microsoft.com/office/drawing/2014/main" id="{F09A5D09-CCCB-4858-A1F0-CA05DC4EE74D}"/>
                    </a:ext>
                  </a:extLst>
                </p:cNvPr>
                <p:cNvPicPr/>
                <p:nvPr/>
              </p:nvPicPr>
              <p:blipFill>
                <a:blip r:embed="rId676"/>
                <a:stretch>
                  <a:fillRect/>
                </a:stretch>
              </p:blipFill>
              <p:spPr>
                <a:xfrm>
                  <a:off x="5369021" y="4822592"/>
                  <a:ext cx="86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66" name="Freihand 365">
                  <a:extLst>
                    <a:ext uri="{FF2B5EF4-FFF2-40B4-BE49-F238E27FC236}">
                      <a16:creationId xmlns:a16="http://schemas.microsoft.com/office/drawing/2014/main" id="{D966851C-F32E-4FA3-A588-7EAA2EA81AA0}"/>
                    </a:ext>
                  </a:extLst>
                </p14:cNvPr>
                <p14:cNvContentPartPr/>
                <p14:nvPr/>
              </p14:nvContentPartPr>
              <p14:xfrm>
                <a:off x="5492861" y="4834472"/>
                <a:ext cx="136440" cy="73080"/>
              </p14:xfrm>
            </p:contentPart>
          </mc:Choice>
          <mc:Fallback>
            <p:pic>
              <p:nvPicPr>
                <p:cNvPr id="366" name="Freihand 365">
                  <a:extLst>
                    <a:ext uri="{FF2B5EF4-FFF2-40B4-BE49-F238E27FC236}">
                      <a16:creationId xmlns:a16="http://schemas.microsoft.com/office/drawing/2014/main" id="{D966851C-F32E-4FA3-A588-7EAA2EA81AA0}"/>
                    </a:ext>
                  </a:extLst>
                </p:cNvPr>
                <p:cNvPicPr/>
                <p:nvPr/>
              </p:nvPicPr>
              <p:blipFill>
                <a:blip r:embed="rId678"/>
                <a:stretch>
                  <a:fillRect/>
                </a:stretch>
              </p:blipFill>
              <p:spPr>
                <a:xfrm>
                  <a:off x="5488541" y="4830152"/>
                  <a:ext cx="145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77" name="Freihand 376">
                  <a:extLst>
                    <a:ext uri="{FF2B5EF4-FFF2-40B4-BE49-F238E27FC236}">
                      <a16:creationId xmlns:a16="http://schemas.microsoft.com/office/drawing/2014/main" id="{A16D83C4-0CF8-4128-A24E-6D307BCEF44D}"/>
                    </a:ext>
                  </a:extLst>
                </p14:cNvPr>
                <p14:cNvContentPartPr/>
                <p14:nvPr/>
              </p14:nvContentPartPr>
              <p14:xfrm>
                <a:off x="5632181" y="4744832"/>
                <a:ext cx="110880" cy="261360"/>
              </p14:xfrm>
            </p:contentPart>
          </mc:Choice>
          <mc:Fallback>
            <p:pic>
              <p:nvPicPr>
                <p:cNvPr id="377" name="Freihand 376">
                  <a:extLst>
                    <a:ext uri="{FF2B5EF4-FFF2-40B4-BE49-F238E27FC236}">
                      <a16:creationId xmlns:a16="http://schemas.microsoft.com/office/drawing/2014/main" id="{A16D83C4-0CF8-4128-A24E-6D307BCEF44D}"/>
                    </a:ext>
                  </a:extLst>
                </p:cNvPr>
                <p:cNvPicPr/>
                <p:nvPr/>
              </p:nvPicPr>
              <p:blipFill>
                <a:blip r:embed="rId680"/>
                <a:stretch>
                  <a:fillRect/>
                </a:stretch>
              </p:blipFill>
              <p:spPr>
                <a:xfrm>
                  <a:off x="5627861" y="4740512"/>
                  <a:ext cx="119520" cy="270000"/>
                </a:xfrm>
                <a:prstGeom prst="rect">
                  <a:avLst/>
                </a:prstGeom>
              </p:spPr>
            </p:pic>
          </mc:Fallback>
        </mc:AlternateContent>
      </p:grpSp>
      <p:grpSp>
        <p:nvGrpSpPr>
          <p:cNvPr id="385" name="Gruppieren 384">
            <a:extLst>
              <a:ext uri="{FF2B5EF4-FFF2-40B4-BE49-F238E27FC236}">
                <a16:creationId xmlns:a16="http://schemas.microsoft.com/office/drawing/2014/main" id="{08499261-CE84-4F07-9169-CFB2EC5B7197}"/>
              </a:ext>
            </a:extLst>
          </p:cNvPr>
          <p:cNvGrpSpPr/>
          <p:nvPr/>
        </p:nvGrpSpPr>
        <p:grpSpPr>
          <a:xfrm>
            <a:off x="917261" y="6044432"/>
            <a:ext cx="385200" cy="218520"/>
            <a:chOff x="917261" y="6044432"/>
            <a:chExt cx="385200" cy="218520"/>
          </a:xfrm>
        </p:grpSpPr>
        <mc:AlternateContent xmlns:mc="http://schemas.openxmlformats.org/markup-compatibility/2006">
          <mc:Choice xmlns:p14="http://schemas.microsoft.com/office/powerpoint/2010/main" Requires="p14">
            <p:contentPart p14:bwMode="auto" r:id="rId681">
              <p14:nvContentPartPr>
                <p14:cNvPr id="379" name="Freihand 378">
                  <a:extLst>
                    <a:ext uri="{FF2B5EF4-FFF2-40B4-BE49-F238E27FC236}">
                      <a16:creationId xmlns:a16="http://schemas.microsoft.com/office/drawing/2014/main" id="{5CB0381C-8874-42A5-981E-B3F294B9892D}"/>
                    </a:ext>
                  </a:extLst>
                </p14:cNvPr>
                <p14:cNvContentPartPr/>
                <p14:nvPr/>
              </p14:nvContentPartPr>
              <p14:xfrm>
                <a:off x="917261" y="6099872"/>
                <a:ext cx="143640" cy="116640"/>
              </p14:xfrm>
            </p:contentPart>
          </mc:Choice>
          <mc:Fallback>
            <p:pic>
              <p:nvPicPr>
                <p:cNvPr id="379" name="Freihand 378">
                  <a:extLst>
                    <a:ext uri="{FF2B5EF4-FFF2-40B4-BE49-F238E27FC236}">
                      <a16:creationId xmlns:a16="http://schemas.microsoft.com/office/drawing/2014/main" id="{5CB0381C-8874-42A5-981E-B3F294B9892D}"/>
                    </a:ext>
                  </a:extLst>
                </p:cNvPr>
                <p:cNvPicPr/>
                <p:nvPr/>
              </p:nvPicPr>
              <p:blipFill>
                <a:blip r:embed="rId682"/>
                <a:stretch>
                  <a:fillRect/>
                </a:stretch>
              </p:blipFill>
              <p:spPr>
                <a:xfrm>
                  <a:off x="912941" y="6095552"/>
                  <a:ext cx="152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380" name="Freihand 379">
                  <a:extLst>
                    <a:ext uri="{FF2B5EF4-FFF2-40B4-BE49-F238E27FC236}">
                      <a16:creationId xmlns:a16="http://schemas.microsoft.com/office/drawing/2014/main" id="{FC5FD631-265D-4E76-B94F-5EAA56516883}"/>
                    </a:ext>
                  </a:extLst>
                </p14:cNvPr>
                <p14:cNvContentPartPr/>
                <p14:nvPr/>
              </p14:nvContentPartPr>
              <p14:xfrm>
                <a:off x="1068101" y="6193472"/>
                <a:ext cx="40680" cy="69480"/>
              </p14:xfrm>
            </p:contentPart>
          </mc:Choice>
          <mc:Fallback>
            <p:pic>
              <p:nvPicPr>
                <p:cNvPr id="380" name="Freihand 379">
                  <a:extLst>
                    <a:ext uri="{FF2B5EF4-FFF2-40B4-BE49-F238E27FC236}">
                      <a16:creationId xmlns:a16="http://schemas.microsoft.com/office/drawing/2014/main" id="{FC5FD631-265D-4E76-B94F-5EAA56516883}"/>
                    </a:ext>
                  </a:extLst>
                </p:cNvPr>
                <p:cNvPicPr/>
                <p:nvPr/>
              </p:nvPicPr>
              <p:blipFill>
                <a:blip r:embed="rId684"/>
                <a:stretch>
                  <a:fillRect/>
                </a:stretch>
              </p:blipFill>
              <p:spPr>
                <a:xfrm>
                  <a:off x="1063781" y="6189152"/>
                  <a:ext cx="49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381" name="Freihand 380">
                  <a:extLst>
                    <a:ext uri="{FF2B5EF4-FFF2-40B4-BE49-F238E27FC236}">
                      <a16:creationId xmlns:a16="http://schemas.microsoft.com/office/drawing/2014/main" id="{1E572A16-429D-454B-A83C-882782D9F2A2}"/>
                    </a:ext>
                  </a:extLst>
                </p14:cNvPr>
                <p14:cNvContentPartPr/>
                <p14:nvPr/>
              </p14:nvContentPartPr>
              <p14:xfrm>
                <a:off x="1131101" y="6111752"/>
                <a:ext cx="30600" cy="23400"/>
              </p14:xfrm>
            </p:contentPart>
          </mc:Choice>
          <mc:Fallback>
            <p:pic>
              <p:nvPicPr>
                <p:cNvPr id="381" name="Freihand 380">
                  <a:extLst>
                    <a:ext uri="{FF2B5EF4-FFF2-40B4-BE49-F238E27FC236}">
                      <a16:creationId xmlns:a16="http://schemas.microsoft.com/office/drawing/2014/main" id="{1E572A16-429D-454B-A83C-882782D9F2A2}"/>
                    </a:ext>
                  </a:extLst>
                </p:cNvPr>
                <p:cNvPicPr/>
                <p:nvPr/>
              </p:nvPicPr>
              <p:blipFill>
                <a:blip r:embed="rId686"/>
                <a:stretch>
                  <a:fillRect/>
                </a:stretch>
              </p:blipFill>
              <p:spPr>
                <a:xfrm>
                  <a:off x="1126781" y="6107432"/>
                  <a:ext cx="39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382" name="Freihand 381">
                  <a:extLst>
                    <a:ext uri="{FF2B5EF4-FFF2-40B4-BE49-F238E27FC236}">
                      <a16:creationId xmlns:a16="http://schemas.microsoft.com/office/drawing/2014/main" id="{0F95ABBE-68A1-4B55-B5BF-321F65643F72}"/>
                    </a:ext>
                  </a:extLst>
                </p14:cNvPr>
                <p14:cNvContentPartPr/>
                <p14:nvPr/>
              </p14:nvContentPartPr>
              <p14:xfrm>
                <a:off x="1106621" y="6089432"/>
                <a:ext cx="117360" cy="140400"/>
              </p14:xfrm>
            </p:contentPart>
          </mc:Choice>
          <mc:Fallback>
            <p:pic>
              <p:nvPicPr>
                <p:cNvPr id="382" name="Freihand 381">
                  <a:extLst>
                    <a:ext uri="{FF2B5EF4-FFF2-40B4-BE49-F238E27FC236}">
                      <a16:creationId xmlns:a16="http://schemas.microsoft.com/office/drawing/2014/main" id="{0F95ABBE-68A1-4B55-B5BF-321F65643F72}"/>
                    </a:ext>
                  </a:extLst>
                </p:cNvPr>
                <p:cNvPicPr/>
                <p:nvPr/>
              </p:nvPicPr>
              <p:blipFill>
                <a:blip r:embed="rId688"/>
                <a:stretch>
                  <a:fillRect/>
                </a:stretch>
              </p:blipFill>
              <p:spPr>
                <a:xfrm>
                  <a:off x="1102301" y="6085112"/>
                  <a:ext cx="126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383" name="Freihand 382">
                  <a:extLst>
                    <a:ext uri="{FF2B5EF4-FFF2-40B4-BE49-F238E27FC236}">
                      <a16:creationId xmlns:a16="http://schemas.microsoft.com/office/drawing/2014/main" id="{AF66EF6D-919C-4959-9492-B98F22CD8A46}"/>
                    </a:ext>
                  </a:extLst>
                </p14:cNvPr>
                <p14:cNvContentPartPr/>
                <p14:nvPr/>
              </p14:nvContentPartPr>
              <p14:xfrm>
                <a:off x="1084301" y="6044432"/>
                <a:ext cx="89640" cy="91440"/>
              </p14:xfrm>
            </p:contentPart>
          </mc:Choice>
          <mc:Fallback>
            <p:pic>
              <p:nvPicPr>
                <p:cNvPr id="383" name="Freihand 382">
                  <a:extLst>
                    <a:ext uri="{FF2B5EF4-FFF2-40B4-BE49-F238E27FC236}">
                      <a16:creationId xmlns:a16="http://schemas.microsoft.com/office/drawing/2014/main" id="{AF66EF6D-919C-4959-9492-B98F22CD8A46}"/>
                    </a:ext>
                  </a:extLst>
                </p:cNvPr>
                <p:cNvPicPr/>
                <p:nvPr/>
              </p:nvPicPr>
              <p:blipFill>
                <a:blip r:embed="rId690"/>
                <a:stretch>
                  <a:fillRect/>
                </a:stretch>
              </p:blipFill>
              <p:spPr>
                <a:xfrm>
                  <a:off x="1079981" y="6040112"/>
                  <a:ext cx="982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384" name="Freihand 383">
                  <a:extLst>
                    <a:ext uri="{FF2B5EF4-FFF2-40B4-BE49-F238E27FC236}">
                      <a16:creationId xmlns:a16="http://schemas.microsoft.com/office/drawing/2014/main" id="{977C66D1-BE78-4354-A3B5-DBF526D13913}"/>
                    </a:ext>
                  </a:extLst>
                </p14:cNvPr>
                <p14:cNvContentPartPr/>
                <p14:nvPr/>
              </p14:nvContentPartPr>
              <p14:xfrm>
                <a:off x="1195901" y="6152432"/>
                <a:ext cx="106560" cy="78120"/>
              </p14:xfrm>
            </p:contentPart>
          </mc:Choice>
          <mc:Fallback>
            <p:pic>
              <p:nvPicPr>
                <p:cNvPr id="384" name="Freihand 383">
                  <a:extLst>
                    <a:ext uri="{FF2B5EF4-FFF2-40B4-BE49-F238E27FC236}">
                      <a16:creationId xmlns:a16="http://schemas.microsoft.com/office/drawing/2014/main" id="{977C66D1-BE78-4354-A3B5-DBF526D13913}"/>
                    </a:ext>
                  </a:extLst>
                </p:cNvPr>
                <p:cNvPicPr/>
                <p:nvPr/>
              </p:nvPicPr>
              <p:blipFill>
                <a:blip r:embed="rId692"/>
                <a:stretch>
                  <a:fillRect/>
                </a:stretch>
              </p:blipFill>
              <p:spPr>
                <a:xfrm>
                  <a:off x="1191581" y="6148112"/>
                  <a:ext cx="115200" cy="86760"/>
                </a:xfrm>
                <a:prstGeom prst="rect">
                  <a:avLst/>
                </a:prstGeom>
              </p:spPr>
            </p:pic>
          </mc:Fallback>
        </mc:AlternateContent>
      </p:grpSp>
      <p:grpSp>
        <p:nvGrpSpPr>
          <p:cNvPr id="390" name="Gruppieren 389">
            <a:extLst>
              <a:ext uri="{FF2B5EF4-FFF2-40B4-BE49-F238E27FC236}">
                <a16:creationId xmlns:a16="http://schemas.microsoft.com/office/drawing/2014/main" id="{A2EE4A5F-BD70-4E34-B0C2-8D52450DBF03}"/>
              </a:ext>
            </a:extLst>
          </p:cNvPr>
          <p:cNvGrpSpPr/>
          <p:nvPr/>
        </p:nvGrpSpPr>
        <p:grpSpPr>
          <a:xfrm>
            <a:off x="3899141" y="6308672"/>
            <a:ext cx="397080" cy="150480"/>
            <a:chOff x="3899141" y="6308672"/>
            <a:chExt cx="397080" cy="150480"/>
          </a:xfrm>
        </p:grpSpPr>
        <mc:AlternateContent xmlns:mc="http://schemas.openxmlformats.org/markup-compatibility/2006">
          <mc:Choice xmlns:p14="http://schemas.microsoft.com/office/powerpoint/2010/main" Requires="p14">
            <p:contentPart p14:bwMode="auto" r:id="rId693">
              <p14:nvContentPartPr>
                <p14:cNvPr id="386" name="Freihand 385">
                  <a:extLst>
                    <a:ext uri="{FF2B5EF4-FFF2-40B4-BE49-F238E27FC236}">
                      <a16:creationId xmlns:a16="http://schemas.microsoft.com/office/drawing/2014/main" id="{F78931B9-EC4C-488F-ABB1-3C49F8DB3630}"/>
                    </a:ext>
                  </a:extLst>
                </p14:cNvPr>
                <p14:cNvContentPartPr/>
                <p14:nvPr/>
              </p14:nvContentPartPr>
              <p14:xfrm>
                <a:off x="3899141" y="6318752"/>
                <a:ext cx="108720" cy="140400"/>
              </p14:xfrm>
            </p:contentPart>
          </mc:Choice>
          <mc:Fallback>
            <p:pic>
              <p:nvPicPr>
                <p:cNvPr id="386" name="Freihand 385">
                  <a:extLst>
                    <a:ext uri="{FF2B5EF4-FFF2-40B4-BE49-F238E27FC236}">
                      <a16:creationId xmlns:a16="http://schemas.microsoft.com/office/drawing/2014/main" id="{F78931B9-EC4C-488F-ABB1-3C49F8DB3630}"/>
                    </a:ext>
                  </a:extLst>
                </p:cNvPr>
                <p:cNvPicPr/>
                <p:nvPr/>
              </p:nvPicPr>
              <p:blipFill>
                <a:blip r:embed="rId694"/>
                <a:stretch>
                  <a:fillRect/>
                </a:stretch>
              </p:blipFill>
              <p:spPr>
                <a:xfrm>
                  <a:off x="3894821" y="6314432"/>
                  <a:ext cx="117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387" name="Freihand 386">
                  <a:extLst>
                    <a:ext uri="{FF2B5EF4-FFF2-40B4-BE49-F238E27FC236}">
                      <a16:creationId xmlns:a16="http://schemas.microsoft.com/office/drawing/2014/main" id="{A377C36F-B6D7-47BB-B9A3-A5E16B9AC605}"/>
                    </a:ext>
                  </a:extLst>
                </p14:cNvPr>
                <p14:cNvContentPartPr/>
                <p14:nvPr/>
              </p14:nvContentPartPr>
              <p14:xfrm>
                <a:off x="3907781" y="6315872"/>
                <a:ext cx="128160" cy="12240"/>
              </p14:xfrm>
            </p:contentPart>
          </mc:Choice>
          <mc:Fallback>
            <p:pic>
              <p:nvPicPr>
                <p:cNvPr id="387" name="Freihand 386">
                  <a:extLst>
                    <a:ext uri="{FF2B5EF4-FFF2-40B4-BE49-F238E27FC236}">
                      <a16:creationId xmlns:a16="http://schemas.microsoft.com/office/drawing/2014/main" id="{A377C36F-B6D7-47BB-B9A3-A5E16B9AC605}"/>
                    </a:ext>
                  </a:extLst>
                </p:cNvPr>
                <p:cNvPicPr/>
                <p:nvPr/>
              </p:nvPicPr>
              <p:blipFill>
                <a:blip r:embed="rId696"/>
                <a:stretch>
                  <a:fillRect/>
                </a:stretch>
              </p:blipFill>
              <p:spPr>
                <a:xfrm>
                  <a:off x="3903461" y="6311552"/>
                  <a:ext cx="136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388" name="Freihand 387">
                  <a:extLst>
                    <a:ext uri="{FF2B5EF4-FFF2-40B4-BE49-F238E27FC236}">
                      <a16:creationId xmlns:a16="http://schemas.microsoft.com/office/drawing/2014/main" id="{8A1C69CB-1C94-433E-917A-69121FD2B94C}"/>
                    </a:ext>
                  </a:extLst>
                </p14:cNvPr>
                <p14:cNvContentPartPr/>
                <p14:nvPr/>
              </p14:nvContentPartPr>
              <p14:xfrm>
                <a:off x="4030541" y="6308672"/>
                <a:ext cx="96480" cy="91440"/>
              </p14:xfrm>
            </p:contentPart>
          </mc:Choice>
          <mc:Fallback>
            <p:pic>
              <p:nvPicPr>
                <p:cNvPr id="388" name="Freihand 387">
                  <a:extLst>
                    <a:ext uri="{FF2B5EF4-FFF2-40B4-BE49-F238E27FC236}">
                      <a16:creationId xmlns:a16="http://schemas.microsoft.com/office/drawing/2014/main" id="{8A1C69CB-1C94-433E-917A-69121FD2B94C}"/>
                    </a:ext>
                  </a:extLst>
                </p:cNvPr>
                <p:cNvPicPr/>
                <p:nvPr/>
              </p:nvPicPr>
              <p:blipFill>
                <a:blip r:embed="rId698"/>
                <a:stretch>
                  <a:fillRect/>
                </a:stretch>
              </p:blipFill>
              <p:spPr>
                <a:xfrm>
                  <a:off x="4026221" y="6304352"/>
                  <a:ext cx="105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89" name="Freihand 388">
                  <a:extLst>
                    <a:ext uri="{FF2B5EF4-FFF2-40B4-BE49-F238E27FC236}">
                      <a16:creationId xmlns:a16="http://schemas.microsoft.com/office/drawing/2014/main" id="{AD113E40-0340-4470-AD88-72C398F6A175}"/>
                    </a:ext>
                  </a:extLst>
                </p14:cNvPr>
                <p14:cNvContentPartPr/>
                <p14:nvPr/>
              </p14:nvContentPartPr>
              <p14:xfrm>
                <a:off x="4139981" y="6327752"/>
                <a:ext cx="156240" cy="91080"/>
              </p14:xfrm>
            </p:contentPart>
          </mc:Choice>
          <mc:Fallback>
            <p:pic>
              <p:nvPicPr>
                <p:cNvPr id="389" name="Freihand 388">
                  <a:extLst>
                    <a:ext uri="{FF2B5EF4-FFF2-40B4-BE49-F238E27FC236}">
                      <a16:creationId xmlns:a16="http://schemas.microsoft.com/office/drawing/2014/main" id="{AD113E40-0340-4470-AD88-72C398F6A175}"/>
                    </a:ext>
                  </a:extLst>
                </p:cNvPr>
                <p:cNvPicPr/>
                <p:nvPr/>
              </p:nvPicPr>
              <p:blipFill>
                <a:blip r:embed="rId700"/>
                <a:stretch>
                  <a:fillRect/>
                </a:stretch>
              </p:blipFill>
              <p:spPr>
                <a:xfrm>
                  <a:off x="4135661" y="6323432"/>
                  <a:ext cx="164880" cy="9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1">
            <p14:nvContentPartPr>
              <p14:cNvPr id="391" name="Freihand 390">
                <a:extLst>
                  <a:ext uri="{FF2B5EF4-FFF2-40B4-BE49-F238E27FC236}">
                    <a16:creationId xmlns:a16="http://schemas.microsoft.com/office/drawing/2014/main" id="{98D132DE-98E3-4619-82A7-4B6671DCB921}"/>
                  </a:ext>
                </a:extLst>
              </p14:cNvPr>
              <p14:cNvContentPartPr/>
              <p14:nvPr/>
            </p14:nvContentPartPr>
            <p14:xfrm>
              <a:off x="6257141" y="4274672"/>
              <a:ext cx="165240" cy="242640"/>
            </p14:xfrm>
          </p:contentPart>
        </mc:Choice>
        <mc:Fallback>
          <p:pic>
            <p:nvPicPr>
              <p:cNvPr id="391" name="Freihand 390">
                <a:extLst>
                  <a:ext uri="{FF2B5EF4-FFF2-40B4-BE49-F238E27FC236}">
                    <a16:creationId xmlns:a16="http://schemas.microsoft.com/office/drawing/2014/main" id="{98D132DE-98E3-4619-82A7-4B6671DCB921}"/>
                  </a:ext>
                </a:extLst>
              </p:cNvPr>
              <p:cNvPicPr/>
              <p:nvPr/>
            </p:nvPicPr>
            <p:blipFill>
              <a:blip r:embed="rId702"/>
              <a:stretch>
                <a:fillRect/>
              </a:stretch>
            </p:blipFill>
            <p:spPr>
              <a:xfrm>
                <a:off x="6252821" y="4270352"/>
                <a:ext cx="173880" cy="251280"/>
              </a:xfrm>
              <a:prstGeom prst="rect">
                <a:avLst/>
              </a:prstGeom>
            </p:spPr>
          </p:pic>
        </mc:Fallback>
      </mc:AlternateContent>
      <p:grpSp>
        <p:nvGrpSpPr>
          <p:cNvPr id="404" name="Gruppieren 403">
            <a:extLst>
              <a:ext uri="{FF2B5EF4-FFF2-40B4-BE49-F238E27FC236}">
                <a16:creationId xmlns:a16="http://schemas.microsoft.com/office/drawing/2014/main" id="{A820A2A5-878A-44C3-BAE4-AE23846C6774}"/>
              </a:ext>
            </a:extLst>
          </p:cNvPr>
          <p:cNvGrpSpPr/>
          <p:nvPr/>
        </p:nvGrpSpPr>
        <p:grpSpPr>
          <a:xfrm>
            <a:off x="6478181" y="4147592"/>
            <a:ext cx="2214360" cy="327960"/>
            <a:chOff x="6478181" y="4147592"/>
            <a:chExt cx="2214360" cy="327960"/>
          </a:xfrm>
        </p:grpSpPr>
        <mc:AlternateContent xmlns:mc="http://schemas.openxmlformats.org/markup-compatibility/2006">
          <mc:Choice xmlns:p14="http://schemas.microsoft.com/office/powerpoint/2010/main" Requires="p14">
            <p:contentPart p14:bwMode="auto" r:id="rId703">
              <p14:nvContentPartPr>
                <p14:cNvPr id="392" name="Freihand 391">
                  <a:extLst>
                    <a:ext uri="{FF2B5EF4-FFF2-40B4-BE49-F238E27FC236}">
                      <a16:creationId xmlns:a16="http://schemas.microsoft.com/office/drawing/2014/main" id="{6F783A52-B139-4F75-A5D1-2C63A508428C}"/>
                    </a:ext>
                  </a:extLst>
                </p14:cNvPr>
                <p14:cNvContentPartPr/>
                <p14:nvPr/>
              </p14:nvContentPartPr>
              <p14:xfrm>
                <a:off x="6478181" y="4253432"/>
                <a:ext cx="254160" cy="195120"/>
              </p14:xfrm>
            </p:contentPart>
          </mc:Choice>
          <mc:Fallback>
            <p:pic>
              <p:nvPicPr>
                <p:cNvPr id="392" name="Freihand 391">
                  <a:extLst>
                    <a:ext uri="{FF2B5EF4-FFF2-40B4-BE49-F238E27FC236}">
                      <a16:creationId xmlns:a16="http://schemas.microsoft.com/office/drawing/2014/main" id="{6F783A52-B139-4F75-A5D1-2C63A508428C}"/>
                    </a:ext>
                  </a:extLst>
                </p:cNvPr>
                <p:cNvPicPr/>
                <p:nvPr/>
              </p:nvPicPr>
              <p:blipFill>
                <a:blip r:embed="rId704"/>
                <a:stretch>
                  <a:fillRect/>
                </a:stretch>
              </p:blipFill>
              <p:spPr>
                <a:xfrm>
                  <a:off x="6473861" y="4249112"/>
                  <a:ext cx="262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393" name="Freihand 392">
                  <a:extLst>
                    <a:ext uri="{FF2B5EF4-FFF2-40B4-BE49-F238E27FC236}">
                      <a16:creationId xmlns:a16="http://schemas.microsoft.com/office/drawing/2014/main" id="{A3F6B1E4-DC68-4C06-A747-DCC24AC81AAF}"/>
                    </a:ext>
                  </a:extLst>
                </p14:cNvPr>
                <p14:cNvContentPartPr/>
                <p14:nvPr/>
              </p14:nvContentPartPr>
              <p14:xfrm>
                <a:off x="6738461" y="4291952"/>
                <a:ext cx="124560" cy="118080"/>
              </p14:xfrm>
            </p:contentPart>
          </mc:Choice>
          <mc:Fallback>
            <p:pic>
              <p:nvPicPr>
                <p:cNvPr id="393" name="Freihand 392">
                  <a:extLst>
                    <a:ext uri="{FF2B5EF4-FFF2-40B4-BE49-F238E27FC236}">
                      <a16:creationId xmlns:a16="http://schemas.microsoft.com/office/drawing/2014/main" id="{A3F6B1E4-DC68-4C06-A747-DCC24AC81AAF}"/>
                    </a:ext>
                  </a:extLst>
                </p:cNvPr>
                <p:cNvPicPr/>
                <p:nvPr/>
              </p:nvPicPr>
              <p:blipFill>
                <a:blip r:embed="rId706"/>
                <a:stretch>
                  <a:fillRect/>
                </a:stretch>
              </p:blipFill>
              <p:spPr>
                <a:xfrm>
                  <a:off x="6734141" y="4287632"/>
                  <a:ext cx="133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394" name="Freihand 393">
                  <a:extLst>
                    <a:ext uri="{FF2B5EF4-FFF2-40B4-BE49-F238E27FC236}">
                      <a16:creationId xmlns:a16="http://schemas.microsoft.com/office/drawing/2014/main" id="{2575F0B7-B7F2-4022-B7A8-17E512E98A7F}"/>
                    </a:ext>
                  </a:extLst>
                </p14:cNvPr>
                <p14:cNvContentPartPr/>
                <p14:nvPr/>
              </p14:nvContentPartPr>
              <p14:xfrm>
                <a:off x="6896141" y="4322192"/>
                <a:ext cx="176400" cy="75240"/>
              </p14:xfrm>
            </p:contentPart>
          </mc:Choice>
          <mc:Fallback>
            <p:pic>
              <p:nvPicPr>
                <p:cNvPr id="394" name="Freihand 393">
                  <a:extLst>
                    <a:ext uri="{FF2B5EF4-FFF2-40B4-BE49-F238E27FC236}">
                      <a16:creationId xmlns:a16="http://schemas.microsoft.com/office/drawing/2014/main" id="{2575F0B7-B7F2-4022-B7A8-17E512E98A7F}"/>
                    </a:ext>
                  </a:extLst>
                </p:cNvPr>
                <p:cNvPicPr/>
                <p:nvPr/>
              </p:nvPicPr>
              <p:blipFill>
                <a:blip r:embed="rId708"/>
                <a:stretch>
                  <a:fillRect/>
                </a:stretch>
              </p:blipFill>
              <p:spPr>
                <a:xfrm>
                  <a:off x="6891821" y="4317872"/>
                  <a:ext cx="185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95" name="Freihand 394">
                  <a:extLst>
                    <a:ext uri="{FF2B5EF4-FFF2-40B4-BE49-F238E27FC236}">
                      <a16:creationId xmlns:a16="http://schemas.microsoft.com/office/drawing/2014/main" id="{30AE6822-E5E6-4942-AD02-55FD63C4E8D4}"/>
                    </a:ext>
                  </a:extLst>
                </p14:cNvPr>
                <p14:cNvContentPartPr/>
                <p14:nvPr/>
              </p14:nvContentPartPr>
              <p14:xfrm>
                <a:off x="7097741" y="4312112"/>
                <a:ext cx="421200" cy="163440"/>
              </p14:xfrm>
            </p:contentPart>
          </mc:Choice>
          <mc:Fallback>
            <p:pic>
              <p:nvPicPr>
                <p:cNvPr id="395" name="Freihand 394">
                  <a:extLst>
                    <a:ext uri="{FF2B5EF4-FFF2-40B4-BE49-F238E27FC236}">
                      <a16:creationId xmlns:a16="http://schemas.microsoft.com/office/drawing/2014/main" id="{30AE6822-E5E6-4942-AD02-55FD63C4E8D4}"/>
                    </a:ext>
                  </a:extLst>
                </p:cNvPr>
                <p:cNvPicPr/>
                <p:nvPr/>
              </p:nvPicPr>
              <p:blipFill>
                <a:blip r:embed="rId710"/>
                <a:stretch>
                  <a:fillRect/>
                </a:stretch>
              </p:blipFill>
              <p:spPr>
                <a:xfrm>
                  <a:off x="7093421" y="4307792"/>
                  <a:ext cx="429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97" name="Freihand 396">
                  <a:extLst>
                    <a:ext uri="{FF2B5EF4-FFF2-40B4-BE49-F238E27FC236}">
                      <a16:creationId xmlns:a16="http://schemas.microsoft.com/office/drawing/2014/main" id="{0706252A-6734-4A6B-9D8A-D421C1A6C86B}"/>
                    </a:ext>
                  </a:extLst>
                </p14:cNvPr>
                <p14:cNvContentPartPr/>
                <p14:nvPr/>
              </p14:nvContentPartPr>
              <p14:xfrm>
                <a:off x="7593821" y="4205552"/>
                <a:ext cx="511200" cy="169560"/>
              </p14:xfrm>
            </p:contentPart>
          </mc:Choice>
          <mc:Fallback>
            <p:pic>
              <p:nvPicPr>
                <p:cNvPr id="397" name="Freihand 396">
                  <a:extLst>
                    <a:ext uri="{FF2B5EF4-FFF2-40B4-BE49-F238E27FC236}">
                      <a16:creationId xmlns:a16="http://schemas.microsoft.com/office/drawing/2014/main" id="{0706252A-6734-4A6B-9D8A-D421C1A6C86B}"/>
                    </a:ext>
                  </a:extLst>
                </p:cNvPr>
                <p:cNvPicPr/>
                <p:nvPr/>
              </p:nvPicPr>
              <p:blipFill>
                <a:blip r:embed="rId712"/>
                <a:stretch>
                  <a:fillRect/>
                </a:stretch>
              </p:blipFill>
              <p:spPr>
                <a:xfrm>
                  <a:off x="7589501" y="4201232"/>
                  <a:ext cx="5198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398" name="Freihand 397">
                  <a:extLst>
                    <a:ext uri="{FF2B5EF4-FFF2-40B4-BE49-F238E27FC236}">
                      <a16:creationId xmlns:a16="http://schemas.microsoft.com/office/drawing/2014/main" id="{3C9524AE-A222-499F-8F19-F1731EBFFCA8}"/>
                    </a:ext>
                  </a:extLst>
                </p14:cNvPr>
                <p14:cNvContentPartPr/>
                <p14:nvPr/>
              </p14:nvContentPartPr>
              <p14:xfrm>
                <a:off x="8124821" y="4199792"/>
                <a:ext cx="28800" cy="135720"/>
              </p14:xfrm>
            </p:contentPart>
          </mc:Choice>
          <mc:Fallback>
            <p:pic>
              <p:nvPicPr>
                <p:cNvPr id="398" name="Freihand 397">
                  <a:extLst>
                    <a:ext uri="{FF2B5EF4-FFF2-40B4-BE49-F238E27FC236}">
                      <a16:creationId xmlns:a16="http://schemas.microsoft.com/office/drawing/2014/main" id="{3C9524AE-A222-499F-8F19-F1731EBFFCA8}"/>
                    </a:ext>
                  </a:extLst>
                </p:cNvPr>
                <p:cNvPicPr/>
                <p:nvPr/>
              </p:nvPicPr>
              <p:blipFill>
                <a:blip r:embed="rId714"/>
                <a:stretch>
                  <a:fillRect/>
                </a:stretch>
              </p:blipFill>
              <p:spPr>
                <a:xfrm>
                  <a:off x="8120501" y="4195472"/>
                  <a:ext cx="37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399" name="Freihand 398">
                  <a:extLst>
                    <a:ext uri="{FF2B5EF4-FFF2-40B4-BE49-F238E27FC236}">
                      <a16:creationId xmlns:a16="http://schemas.microsoft.com/office/drawing/2014/main" id="{5DD5C0FF-FB66-410B-A24C-67D8E86E5685}"/>
                    </a:ext>
                  </a:extLst>
                </p14:cNvPr>
                <p14:cNvContentPartPr/>
                <p14:nvPr/>
              </p14:nvContentPartPr>
              <p14:xfrm>
                <a:off x="8161901" y="4255232"/>
                <a:ext cx="77400" cy="111240"/>
              </p14:xfrm>
            </p:contentPart>
          </mc:Choice>
          <mc:Fallback>
            <p:pic>
              <p:nvPicPr>
                <p:cNvPr id="399" name="Freihand 398">
                  <a:extLst>
                    <a:ext uri="{FF2B5EF4-FFF2-40B4-BE49-F238E27FC236}">
                      <a16:creationId xmlns:a16="http://schemas.microsoft.com/office/drawing/2014/main" id="{5DD5C0FF-FB66-410B-A24C-67D8E86E5685}"/>
                    </a:ext>
                  </a:extLst>
                </p:cNvPr>
                <p:cNvPicPr/>
                <p:nvPr/>
              </p:nvPicPr>
              <p:blipFill>
                <a:blip r:embed="rId716"/>
                <a:stretch>
                  <a:fillRect/>
                </a:stretch>
              </p:blipFill>
              <p:spPr>
                <a:xfrm>
                  <a:off x="8157581" y="4250912"/>
                  <a:ext cx="86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00" name="Freihand 399">
                  <a:extLst>
                    <a:ext uri="{FF2B5EF4-FFF2-40B4-BE49-F238E27FC236}">
                      <a16:creationId xmlns:a16="http://schemas.microsoft.com/office/drawing/2014/main" id="{BE657AE7-0B93-402D-A9A9-A6D8FDF99029}"/>
                    </a:ext>
                  </a:extLst>
                </p14:cNvPr>
                <p14:cNvContentPartPr/>
                <p14:nvPr/>
              </p14:nvContentPartPr>
              <p14:xfrm>
                <a:off x="8261261" y="4197632"/>
                <a:ext cx="81720" cy="136440"/>
              </p14:xfrm>
            </p:contentPart>
          </mc:Choice>
          <mc:Fallback>
            <p:pic>
              <p:nvPicPr>
                <p:cNvPr id="400" name="Freihand 399">
                  <a:extLst>
                    <a:ext uri="{FF2B5EF4-FFF2-40B4-BE49-F238E27FC236}">
                      <a16:creationId xmlns:a16="http://schemas.microsoft.com/office/drawing/2014/main" id="{BE657AE7-0B93-402D-A9A9-A6D8FDF99029}"/>
                    </a:ext>
                  </a:extLst>
                </p:cNvPr>
                <p:cNvPicPr/>
                <p:nvPr/>
              </p:nvPicPr>
              <p:blipFill>
                <a:blip r:embed="rId718"/>
                <a:stretch>
                  <a:fillRect/>
                </a:stretch>
              </p:blipFill>
              <p:spPr>
                <a:xfrm>
                  <a:off x="8256941" y="4193312"/>
                  <a:ext cx="903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01" name="Freihand 400">
                  <a:extLst>
                    <a:ext uri="{FF2B5EF4-FFF2-40B4-BE49-F238E27FC236}">
                      <a16:creationId xmlns:a16="http://schemas.microsoft.com/office/drawing/2014/main" id="{2C34C7FA-17E9-4831-B774-F7EECE10C111}"/>
                    </a:ext>
                  </a:extLst>
                </p14:cNvPr>
                <p14:cNvContentPartPr/>
                <p14:nvPr/>
              </p14:nvContentPartPr>
              <p14:xfrm>
                <a:off x="8347661" y="4175312"/>
                <a:ext cx="29880" cy="5040"/>
              </p14:xfrm>
            </p:contentPart>
          </mc:Choice>
          <mc:Fallback>
            <p:pic>
              <p:nvPicPr>
                <p:cNvPr id="401" name="Freihand 400">
                  <a:extLst>
                    <a:ext uri="{FF2B5EF4-FFF2-40B4-BE49-F238E27FC236}">
                      <a16:creationId xmlns:a16="http://schemas.microsoft.com/office/drawing/2014/main" id="{2C34C7FA-17E9-4831-B774-F7EECE10C111}"/>
                    </a:ext>
                  </a:extLst>
                </p:cNvPr>
                <p:cNvPicPr/>
                <p:nvPr/>
              </p:nvPicPr>
              <p:blipFill>
                <a:blip r:embed="rId720"/>
                <a:stretch>
                  <a:fillRect/>
                </a:stretch>
              </p:blipFill>
              <p:spPr>
                <a:xfrm>
                  <a:off x="8343341" y="4170992"/>
                  <a:ext cx="38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02" name="Freihand 401">
                  <a:extLst>
                    <a:ext uri="{FF2B5EF4-FFF2-40B4-BE49-F238E27FC236}">
                      <a16:creationId xmlns:a16="http://schemas.microsoft.com/office/drawing/2014/main" id="{95C2A318-1385-4F9D-8C69-60C1BA857414}"/>
                    </a:ext>
                  </a:extLst>
                </p14:cNvPr>
                <p14:cNvContentPartPr/>
                <p14:nvPr/>
              </p14:nvContentPartPr>
              <p14:xfrm>
                <a:off x="8377181" y="4147592"/>
                <a:ext cx="186840" cy="160560"/>
              </p14:xfrm>
            </p:contentPart>
          </mc:Choice>
          <mc:Fallback>
            <p:pic>
              <p:nvPicPr>
                <p:cNvPr id="402" name="Freihand 401">
                  <a:extLst>
                    <a:ext uri="{FF2B5EF4-FFF2-40B4-BE49-F238E27FC236}">
                      <a16:creationId xmlns:a16="http://schemas.microsoft.com/office/drawing/2014/main" id="{95C2A318-1385-4F9D-8C69-60C1BA857414}"/>
                    </a:ext>
                  </a:extLst>
                </p:cNvPr>
                <p:cNvPicPr/>
                <p:nvPr/>
              </p:nvPicPr>
              <p:blipFill>
                <a:blip r:embed="rId722"/>
                <a:stretch>
                  <a:fillRect/>
                </a:stretch>
              </p:blipFill>
              <p:spPr>
                <a:xfrm>
                  <a:off x="8372861" y="4143272"/>
                  <a:ext cx="195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03" name="Freihand 402">
                  <a:extLst>
                    <a:ext uri="{FF2B5EF4-FFF2-40B4-BE49-F238E27FC236}">
                      <a16:creationId xmlns:a16="http://schemas.microsoft.com/office/drawing/2014/main" id="{1A46FFE6-9897-4DC2-9D25-5BDEC8DC3B33}"/>
                    </a:ext>
                  </a:extLst>
                </p14:cNvPr>
                <p14:cNvContentPartPr/>
                <p14:nvPr/>
              </p14:nvContentPartPr>
              <p14:xfrm>
                <a:off x="8576621" y="4200872"/>
                <a:ext cx="115920" cy="85680"/>
              </p14:xfrm>
            </p:contentPart>
          </mc:Choice>
          <mc:Fallback>
            <p:pic>
              <p:nvPicPr>
                <p:cNvPr id="403" name="Freihand 402">
                  <a:extLst>
                    <a:ext uri="{FF2B5EF4-FFF2-40B4-BE49-F238E27FC236}">
                      <a16:creationId xmlns:a16="http://schemas.microsoft.com/office/drawing/2014/main" id="{1A46FFE6-9897-4DC2-9D25-5BDEC8DC3B33}"/>
                    </a:ext>
                  </a:extLst>
                </p:cNvPr>
                <p:cNvPicPr/>
                <p:nvPr/>
              </p:nvPicPr>
              <p:blipFill>
                <a:blip r:embed="rId724"/>
                <a:stretch>
                  <a:fillRect/>
                </a:stretch>
              </p:blipFill>
              <p:spPr>
                <a:xfrm>
                  <a:off x="8572301" y="4196552"/>
                  <a:ext cx="124560" cy="94320"/>
                </a:xfrm>
                <a:prstGeom prst="rect">
                  <a:avLst/>
                </a:prstGeom>
              </p:spPr>
            </p:pic>
          </mc:Fallback>
        </mc:AlternateContent>
      </p:grpSp>
      <p:grpSp>
        <p:nvGrpSpPr>
          <p:cNvPr id="437" name="Gruppieren 436">
            <a:extLst>
              <a:ext uri="{FF2B5EF4-FFF2-40B4-BE49-F238E27FC236}">
                <a16:creationId xmlns:a16="http://schemas.microsoft.com/office/drawing/2014/main" id="{BC566FDD-5917-486F-97F8-57640576EA91}"/>
              </a:ext>
            </a:extLst>
          </p:cNvPr>
          <p:cNvGrpSpPr/>
          <p:nvPr/>
        </p:nvGrpSpPr>
        <p:grpSpPr>
          <a:xfrm>
            <a:off x="6214661" y="4634672"/>
            <a:ext cx="1832040" cy="565200"/>
            <a:chOff x="6214661" y="4634672"/>
            <a:chExt cx="1832040" cy="565200"/>
          </a:xfrm>
        </p:grpSpPr>
        <mc:AlternateContent xmlns:mc="http://schemas.openxmlformats.org/markup-compatibility/2006">
          <mc:Choice xmlns:p14="http://schemas.microsoft.com/office/powerpoint/2010/main" Requires="p14">
            <p:contentPart p14:bwMode="auto" r:id="rId725">
              <p14:nvContentPartPr>
                <p14:cNvPr id="405" name="Freihand 404">
                  <a:extLst>
                    <a:ext uri="{FF2B5EF4-FFF2-40B4-BE49-F238E27FC236}">
                      <a16:creationId xmlns:a16="http://schemas.microsoft.com/office/drawing/2014/main" id="{DF125393-B8CB-474D-952C-EFE6BCD5F61C}"/>
                    </a:ext>
                  </a:extLst>
                </p14:cNvPr>
                <p14:cNvContentPartPr/>
                <p14:nvPr/>
              </p14:nvContentPartPr>
              <p14:xfrm>
                <a:off x="6343181" y="4719632"/>
                <a:ext cx="109800" cy="147600"/>
              </p14:xfrm>
            </p:contentPart>
          </mc:Choice>
          <mc:Fallback>
            <p:pic>
              <p:nvPicPr>
                <p:cNvPr id="405" name="Freihand 404">
                  <a:extLst>
                    <a:ext uri="{FF2B5EF4-FFF2-40B4-BE49-F238E27FC236}">
                      <a16:creationId xmlns:a16="http://schemas.microsoft.com/office/drawing/2014/main" id="{DF125393-B8CB-474D-952C-EFE6BCD5F61C}"/>
                    </a:ext>
                  </a:extLst>
                </p:cNvPr>
                <p:cNvPicPr/>
                <p:nvPr/>
              </p:nvPicPr>
              <p:blipFill>
                <a:blip r:embed="rId726"/>
                <a:stretch>
                  <a:fillRect/>
                </a:stretch>
              </p:blipFill>
              <p:spPr>
                <a:xfrm>
                  <a:off x="6338861" y="4715312"/>
                  <a:ext cx="118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06" name="Freihand 405">
                  <a:extLst>
                    <a:ext uri="{FF2B5EF4-FFF2-40B4-BE49-F238E27FC236}">
                      <a16:creationId xmlns:a16="http://schemas.microsoft.com/office/drawing/2014/main" id="{53553278-838C-47CA-86E5-C349611560C3}"/>
                    </a:ext>
                  </a:extLst>
                </p14:cNvPr>
                <p14:cNvContentPartPr/>
                <p14:nvPr/>
              </p14:nvContentPartPr>
              <p14:xfrm>
                <a:off x="6427781" y="4734392"/>
                <a:ext cx="42840" cy="150840"/>
              </p14:xfrm>
            </p:contentPart>
          </mc:Choice>
          <mc:Fallback>
            <p:pic>
              <p:nvPicPr>
                <p:cNvPr id="406" name="Freihand 405">
                  <a:extLst>
                    <a:ext uri="{FF2B5EF4-FFF2-40B4-BE49-F238E27FC236}">
                      <a16:creationId xmlns:a16="http://schemas.microsoft.com/office/drawing/2014/main" id="{53553278-838C-47CA-86E5-C349611560C3}"/>
                    </a:ext>
                  </a:extLst>
                </p:cNvPr>
                <p:cNvPicPr/>
                <p:nvPr/>
              </p:nvPicPr>
              <p:blipFill>
                <a:blip r:embed="rId728"/>
                <a:stretch>
                  <a:fillRect/>
                </a:stretch>
              </p:blipFill>
              <p:spPr>
                <a:xfrm>
                  <a:off x="6423461" y="4730072"/>
                  <a:ext cx="514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07" name="Freihand 406">
                  <a:extLst>
                    <a:ext uri="{FF2B5EF4-FFF2-40B4-BE49-F238E27FC236}">
                      <a16:creationId xmlns:a16="http://schemas.microsoft.com/office/drawing/2014/main" id="{3B0BC40B-8C9A-49BF-910D-84D44D406040}"/>
                    </a:ext>
                  </a:extLst>
                </p14:cNvPr>
                <p14:cNvContentPartPr/>
                <p14:nvPr/>
              </p14:nvContentPartPr>
              <p14:xfrm>
                <a:off x="6330221" y="4863272"/>
                <a:ext cx="162360" cy="14040"/>
              </p14:xfrm>
            </p:contentPart>
          </mc:Choice>
          <mc:Fallback>
            <p:pic>
              <p:nvPicPr>
                <p:cNvPr id="407" name="Freihand 406">
                  <a:extLst>
                    <a:ext uri="{FF2B5EF4-FFF2-40B4-BE49-F238E27FC236}">
                      <a16:creationId xmlns:a16="http://schemas.microsoft.com/office/drawing/2014/main" id="{3B0BC40B-8C9A-49BF-910D-84D44D406040}"/>
                    </a:ext>
                  </a:extLst>
                </p:cNvPr>
                <p:cNvPicPr/>
                <p:nvPr/>
              </p:nvPicPr>
              <p:blipFill>
                <a:blip r:embed="rId730"/>
                <a:stretch>
                  <a:fillRect/>
                </a:stretch>
              </p:blipFill>
              <p:spPr>
                <a:xfrm>
                  <a:off x="6325901" y="4858952"/>
                  <a:ext cx="171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08" name="Freihand 407">
                  <a:extLst>
                    <a:ext uri="{FF2B5EF4-FFF2-40B4-BE49-F238E27FC236}">
                      <a16:creationId xmlns:a16="http://schemas.microsoft.com/office/drawing/2014/main" id="{4D9DF63F-58AF-4B6B-BB68-2048DA41300D}"/>
                    </a:ext>
                  </a:extLst>
                </p14:cNvPr>
                <p14:cNvContentPartPr/>
                <p14:nvPr/>
              </p14:nvContentPartPr>
              <p14:xfrm>
                <a:off x="6525341" y="4744472"/>
                <a:ext cx="124200" cy="130680"/>
              </p14:xfrm>
            </p:contentPart>
          </mc:Choice>
          <mc:Fallback>
            <p:pic>
              <p:nvPicPr>
                <p:cNvPr id="408" name="Freihand 407">
                  <a:extLst>
                    <a:ext uri="{FF2B5EF4-FFF2-40B4-BE49-F238E27FC236}">
                      <a16:creationId xmlns:a16="http://schemas.microsoft.com/office/drawing/2014/main" id="{4D9DF63F-58AF-4B6B-BB68-2048DA41300D}"/>
                    </a:ext>
                  </a:extLst>
                </p:cNvPr>
                <p:cNvPicPr/>
                <p:nvPr/>
              </p:nvPicPr>
              <p:blipFill>
                <a:blip r:embed="rId732"/>
                <a:stretch>
                  <a:fillRect/>
                </a:stretch>
              </p:blipFill>
              <p:spPr>
                <a:xfrm>
                  <a:off x="6521021" y="4740152"/>
                  <a:ext cx="132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09" name="Freihand 408">
                  <a:extLst>
                    <a:ext uri="{FF2B5EF4-FFF2-40B4-BE49-F238E27FC236}">
                      <a16:creationId xmlns:a16="http://schemas.microsoft.com/office/drawing/2014/main" id="{688A2A46-8B0D-461C-B041-CE43B2CD6403}"/>
                    </a:ext>
                  </a:extLst>
                </p14:cNvPr>
                <p14:cNvContentPartPr/>
                <p14:nvPr/>
              </p14:nvContentPartPr>
              <p14:xfrm>
                <a:off x="6214661" y="4916912"/>
                <a:ext cx="556200" cy="54360"/>
              </p14:xfrm>
            </p:contentPart>
          </mc:Choice>
          <mc:Fallback>
            <p:pic>
              <p:nvPicPr>
                <p:cNvPr id="409" name="Freihand 408">
                  <a:extLst>
                    <a:ext uri="{FF2B5EF4-FFF2-40B4-BE49-F238E27FC236}">
                      <a16:creationId xmlns:a16="http://schemas.microsoft.com/office/drawing/2014/main" id="{688A2A46-8B0D-461C-B041-CE43B2CD6403}"/>
                    </a:ext>
                  </a:extLst>
                </p:cNvPr>
                <p:cNvPicPr/>
                <p:nvPr/>
              </p:nvPicPr>
              <p:blipFill>
                <a:blip r:embed="rId734"/>
                <a:stretch>
                  <a:fillRect/>
                </a:stretch>
              </p:blipFill>
              <p:spPr>
                <a:xfrm>
                  <a:off x="6210341" y="4912592"/>
                  <a:ext cx="564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10" name="Freihand 409">
                  <a:extLst>
                    <a:ext uri="{FF2B5EF4-FFF2-40B4-BE49-F238E27FC236}">
                      <a16:creationId xmlns:a16="http://schemas.microsoft.com/office/drawing/2014/main" id="{488836EE-11A0-4864-92A7-26F9F82B8882}"/>
                    </a:ext>
                  </a:extLst>
                </p14:cNvPr>
                <p14:cNvContentPartPr/>
                <p14:nvPr/>
              </p14:nvContentPartPr>
              <p14:xfrm>
                <a:off x="6344621" y="5046152"/>
                <a:ext cx="75600" cy="121680"/>
              </p14:xfrm>
            </p:contentPart>
          </mc:Choice>
          <mc:Fallback>
            <p:pic>
              <p:nvPicPr>
                <p:cNvPr id="410" name="Freihand 409">
                  <a:extLst>
                    <a:ext uri="{FF2B5EF4-FFF2-40B4-BE49-F238E27FC236}">
                      <a16:creationId xmlns:a16="http://schemas.microsoft.com/office/drawing/2014/main" id="{488836EE-11A0-4864-92A7-26F9F82B8882}"/>
                    </a:ext>
                  </a:extLst>
                </p:cNvPr>
                <p:cNvPicPr/>
                <p:nvPr/>
              </p:nvPicPr>
              <p:blipFill>
                <a:blip r:embed="rId736"/>
                <a:stretch>
                  <a:fillRect/>
                </a:stretch>
              </p:blipFill>
              <p:spPr>
                <a:xfrm>
                  <a:off x="6340301" y="5041832"/>
                  <a:ext cx="84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11" name="Freihand 410">
                  <a:extLst>
                    <a:ext uri="{FF2B5EF4-FFF2-40B4-BE49-F238E27FC236}">
                      <a16:creationId xmlns:a16="http://schemas.microsoft.com/office/drawing/2014/main" id="{B7FF7F07-52B9-4349-AB9A-D10D5BEE6928}"/>
                    </a:ext>
                  </a:extLst>
                </p14:cNvPr>
                <p14:cNvContentPartPr/>
                <p14:nvPr/>
              </p14:nvContentPartPr>
              <p14:xfrm>
                <a:off x="6402941" y="5052632"/>
                <a:ext cx="47160" cy="132120"/>
              </p14:xfrm>
            </p:contentPart>
          </mc:Choice>
          <mc:Fallback>
            <p:pic>
              <p:nvPicPr>
                <p:cNvPr id="411" name="Freihand 410">
                  <a:extLst>
                    <a:ext uri="{FF2B5EF4-FFF2-40B4-BE49-F238E27FC236}">
                      <a16:creationId xmlns:a16="http://schemas.microsoft.com/office/drawing/2014/main" id="{B7FF7F07-52B9-4349-AB9A-D10D5BEE6928}"/>
                    </a:ext>
                  </a:extLst>
                </p:cNvPr>
                <p:cNvPicPr/>
                <p:nvPr/>
              </p:nvPicPr>
              <p:blipFill>
                <a:blip r:embed="rId738"/>
                <a:stretch>
                  <a:fillRect/>
                </a:stretch>
              </p:blipFill>
              <p:spPr>
                <a:xfrm>
                  <a:off x="6398621" y="5048312"/>
                  <a:ext cx="55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12" name="Freihand 411">
                  <a:extLst>
                    <a:ext uri="{FF2B5EF4-FFF2-40B4-BE49-F238E27FC236}">
                      <a16:creationId xmlns:a16="http://schemas.microsoft.com/office/drawing/2014/main" id="{15BD676F-0171-4F22-9263-FEDA91687C46}"/>
                    </a:ext>
                  </a:extLst>
                </p14:cNvPr>
                <p14:cNvContentPartPr/>
                <p14:nvPr/>
              </p14:nvContentPartPr>
              <p14:xfrm>
                <a:off x="6307541" y="5178272"/>
                <a:ext cx="158400" cy="4320"/>
              </p14:xfrm>
            </p:contentPart>
          </mc:Choice>
          <mc:Fallback>
            <p:pic>
              <p:nvPicPr>
                <p:cNvPr id="412" name="Freihand 411">
                  <a:extLst>
                    <a:ext uri="{FF2B5EF4-FFF2-40B4-BE49-F238E27FC236}">
                      <a16:creationId xmlns:a16="http://schemas.microsoft.com/office/drawing/2014/main" id="{15BD676F-0171-4F22-9263-FEDA91687C46}"/>
                    </a:ext>
                  </a:extLst>
                </p:cNvPr>
                <p:cNvPicPr/>
                <p:nvPr/>
              </p:nvPicPr>
              <p:blipFill>
                <a:blip r:embed="rId740"/>
                <a:stretch>
                  <a:fillRect/>
                </a:stretch>
              </p:blipFill>
              <p:spPr>
                <a:xfrm>
                  <a:off x="6303221" y="5173952"/>
                  <a:ext cx="167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14" name="Freihand 413">
                  <a:extLst>
                    <a:ext uri="{FF2B5EF4-FFF2-40B4-BE49-F238E27FC236}">
                      <a16:creationId xmlns:a16="http://schemas.microsoft.com/office/drawing/2014/main" id="{1F9D82B1-24E3-4086-8536-4115C974DFA7}"/>
                    </a:ext>
                  </a:extLst>
                </p14:cNvPr>
                <p14:cNvContentPartPr/>
                <p14:nvPr/>
              </p14:nvContentPartPr>
              <p14:xfrm>
                <a:off x="6529301" y="4744832"/>
                <a:ext cx="139680" cy="103320"/>
              </p14:xfrm>
            </p:contentPart>
          </mc:Choice>
          <mc:Fallback>
            <p:pic>
              <p:nvPicPr>
                <p:cNvPr id="414" name="Freihand 413">
                  <a:extLst>
                    <a:ext uri="{FF2B5EF4-FFF2-40B4-BE49-F238E27FC236}">
                      <a16:creationId xmlns:a16="http://schemas.microsoft.com/office/drawing/2014/main" id="{1F9D82B1-24E3-4086-8536-4115C974DFA7}"/>
                    </a:ext>
                  </a:extLst>
                </p:cNvPr>
                <p:cNvPicPr/>
                <p:nvPr/>
              </p:nvPicPr>
              <p:blipFill>
                <a:blip r:embed="rId742"/>
                <a:stretch>
                  <a:fillRect/>
                </a:stretch>
              </p:blipFill>
              <p:spPr>
                <a:xfrm>
                  <a:off x="6524981" y="4740512"/>
                  <a:ext cx="148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15" name="Freihand 414">
                  <a:extLst>
                    <a:ext uri="{FF2B5EF4-FFF2-40B4-BE49-F238E27FC236}">
                      <a16:creationId xmlns:a16="http://schemas.microsoft.com/office/drawing/2014/main" id="{C0DF4D9B-D0BA-474B-94B1-4B0D438DE8E9}"/>
                    </a:ext>
                  </a:extLst>
                </p14:cNvPr>
                <p14:cNvContentPartPr/>
                <p14:nvPr/>
              </p14:nvContentPartPr>
              <p14:xfrm>
                <a:off x="6578621" y="4685792"/>
                <a:ext cx="157680" cy="231120"/>
              </p14:xfrm>
            </p:contentPart>
          </mc:Choice>
          <mc:Fallback>
            <p:pic>
              <p:nvPicPr>
                <p:cNvPr id="415" name="Freihand 414">
                  <a:extLst>
                    <a:ext uri="{FF2B5EF4-FFF2-40B4-BE49-F238E27FC236}">
                      <a16:creationId xmlns:a16="http://schemas.microsoft.com/office/drawing/2014/main" id="{C0DF4D9B-D0BA-474B-94B1-4B0D438DE8E9}"/>
                    </a:ext>
                  </a:extLst>
                </p:cNvPr>
                <p:cNvPicPr/>
                <p:nvPr/>
              </p:nvPicPr>
              <p:blipFill>
                <a:blip r:embed="rId744"/>
                <a:stretch>
                  <a:fillRect/>
                </a:stretch>
              </p:blipFill>
              <p:spPr>
                <a:xfrm>
                  <a:off x="6574301" y="4681472"/>
                  <a:ext cx="1663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16" name="Freihand 415">
                  <a:extLst>
                    <a:ext uri="{FF2B5EF4-FFF2-40B4-BE49-F238E27FC236}">
                      <a16:creationId xmlns:a16="http://schemas.microsoft.com/office/drawing/2014/main" id="{5E99B2D3-7771-4E5A-926C-0ED226CA4568}"/>
                    </a:ext>
                  </a:extLst>
                </p14:cNvPr>
                <p14:cNvContentPartPr/>
                <p14:nvPr/>
              </p14:nvContentPartPr>
              <p14:xfrm>
                <a:off x="6501221" y="4682552"/>
                <a:ext cx="101880" cy="164880"/>
              </p14:xfrm>
            </p:contentPart>
          </mc:Choice>
          <mc:Fallback>
            <p:pic>
              <p:nvPicPr>
                <p:cNvPr id="416" name="Freihand 415">
                  <a:extLst>
                    <a:ext uri="{FF2B5EF4-FFF2-40B4-BE49-F238E27FC236}">
                      <a16:creationId xmlns:a16="http://schemas.microsoft.com/office/drawing/2014/main" id="{5E99B2D3-7771-4E5A-926C-0ED226CA4568}"/>
                    </a:ext>
                  </a:extLst>
                </p:cNvPr>
                <p:cNvPicPr/>
                <p:nvPr/>
              </p:nvPicPr>
              <p:blipFill>
                <a:blip r:embed="rId746"/>
                <a:stretch>
                  <a:fillRect/>
                </a:stretch>
              </p:blipFill>
              <p:spPr>
                <a:xfrm>
                  <a:off x="6496901" y="4678232"/>
                  <a:ext cx="110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18" name="Freihand 417">
                  <a:extLst>
                    <a:ext uri="{FF2B5EF4-FFF2-40B4-BE49-F238E27FC236}">
                      <a16:creationId xmlns:a16="http://schemas.microsoft.com/office/drawing/2014/main" id="{8CF8551E-34AA-434F-957C-95F345C62EF6}"/>
                    </a:ext>
                  </a:extLst>
                </p14:cNvPr>
                <p14:cNvContentPartPr/>
                <p14:nvPr/>
              </p14:nvContentPartPr>
              <p14:xfrm>
                <a:off x="6547301" y="5045792"/>
                <a:ext cx="165600" cy="154080"/>
              </p14:xfrm>
            </p:contentPart>
          </mc:Choice>
          <mc:Fallback>
            <p:pic>
              <p:nvPicPr>
                <p:cNvPr id="418" name="Freihand 417">
                  <a:extLst>
                    <a:ext uri="{FF2B5EF4-FFF2-40B4-BE49-F238E27FC236}">
                      <a16:creationId xmlns:a16="http://schemas.microsoft.com/office/drawing/2014/main" id="{8CF8551E-34AA-434F-957C-95F345C62EF6}"/>
                    </a:ext>
                  </a:extLst>
                </p:cNvPr>
                <p:cNvPicPr/>
                <p:nvPr/>
              </p:nvPicPr>
              <p:blipFill>
                <a:blip r:embed="rId748"/>
                <a:stretch>
                  <a:fillRect/>
                </a:stretch>
              </p:blipFill>
              <p:spPr>
                <a:xfrm>
                  <a:off x="6542981" y="5041472"/>
                  <a:ext cx="174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19" name="Freihand 418">
                  <a:extLst>
                    <a:ext uri="{FF2B5EF4-FFF2-40B4-BE49-F238E27FC236}">
                      <a16:creationId xmlns:a16="http://schemas.microsoft.com/office/drawing/2014/main" id="{97AB5FD3-B6BE-46F7-ACC3-666B4A2CE4A7}"/>
                    </a:ext>
                  </a:extLst>
                </p14:cNvPr>
                <p14:cNvContentPartPr/>
                <p14:nvPr/>
              </p14:nvContentPartPr>
              <p14:xfrm>
                <a:off x="6933581" y="4913312"/>
                <a:ext cx="118080" cy="16920"/>
              </p14:xfrm>
            </p:contentPart>
          </mc:Choice>
          <mc:Fallback>
            <p:pic>
              <p:nvPicPr>
                <p:cNvPr id="419" name="Freihand 418">
                  <a:extLst>
                    <a:ext uri="{FF2B5EF4-FFF2-40B4-BE49-F238E27FC236}">
                      <a16:creationId xmlns:a16="http://schemas.microsoft.com/office/drawing/2014/main" id="{97AB5FD3-B6BE-46F7-ACC3-666B4A2CE4A7}"/>
                    </a:ext>
                  </a:extLst>
                </p:cNvPr>
                <p:cNvPicPr/>
                <p:nvPr/>
              </p:nvPicPr>
              <p:blipFill>
                <a:blip r:embed="rId750"/>
                <a:stretch>
                  <a:fillRect/>
                </a:stretch>
              </p:blipFill>
              <p:spPr>
                <a:xfrm>
                  <a:off x="6929261" y="4908992"/>
                  <a:ext cx="1267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20" name="Freihand 419">
                  <a:extLst>
                    <a:ext uri="{FF2B5EF4-FFF2-40B4-BE49-F238E27FC236}">
                      <a16:creationId xmlns:a16="http://schemas.microsoft.com/office/drawing/2014/main" id="{9DFCEE47-50DB-4AF5-9B6F-C446DB724EF3}"/>
                    </a:ext>
                  </a:extLst>
                </p14:cNvPr>
                <p14:cNvContentPartPr/>
                <p14:nvPr/>
              </p14:nvContentPartPr>
              <p14:xfrm>
                <a:off x="6924221" y="4970912"/>
                <a:ext cx="146160" cy="10080"/>
              </p14:xfrm>
            </p:contentPart>
          </mc:Choice>
          <mc:Fallback>
            <p:pic>
              <p:nvPicPr>
                <p:cNvPr id="420" name="Freihand 419">
                  <a:extLst>
                    <a:ext uri="{FF2B5EF4-FFF2-40B4-BE49-F238E27FC236}">
                      <a16:creationId xmlns:a16="http://schemas.microsoft.com/office/drawing/2014/main" id="{9DFCEE47-50DB-4AF5-9B6F-C446DB724EF3}"/>
                    </a:ext>
                  </a:extLst>
                </p:cNvPr>
                <p:cNvPicPr/>
                <p:nvPr/>
              </p:nvPicPr>
              <p:blipFill>
                <a:blip r:embed="rId752"/>
                <a:stretch>
                  <a:fillRect/>
                </a:stretch>
              </p:blipFill>
              <p:spPr>
                <a:xfrm>
                  <a:off x="6919901" y="4966592"/>
                  <a:ext cx="154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22" name="Freihand 421">
                  <a:extLst>
                    <a:ext uri="{FF2B5EF4-FFF2-40B4-BE49-F238E27FC236}">
                      <a16:creationId xmlns:a16="http://schemas.microsoft.com/office/drawing/2014/main" id="{F85C7400-480B-450A-8BAD-16F9F67C4A5E}"/>
                    </a:ext>
                  </a:extLst>
                </p14:cNvPr>
                <p14:cNvContentPartPr/>
                <p14:nvPr/>
              </p14:nvContentPartPr>
              <p14:xfrm>
                <a:off x="7158221" y="4697672"/>
                <a:ext cx="107640" cy="123480"/>
              </p14:xfrm>
            </p:contentPart>
          </mc:Choice>
          <mc:Fallback>
            <p:pic>
              <p:nvPicPr>
                <p:cNvPr id="422" name="Freihand 421">
                  <a:extLst>
                    <a:ext uri="{FF2B5EF4-FFF2-40B4-BE49-F238E27FC236}">
                      <a16:creationId xmlns:a16="http://schemas.microsoft.com/office/drawing/2014/main" id="{F85C7400-480B-450A-8BAD-16F9F67C4A5E}"/>
                    </a:ext>
                  </a:extLst>
                </p:cNvPr>
                <p:cNvPicPr/>
                <p:nvPr/>
              </p:nvPicPr>
              <p:blipFill>
                <a:blip r:embed="rId754"/>
                <a:stretch>
                  <a:fillRect/>
                </a:stretch>
              </p:blipFill>
              <p:spPr>
                <a:xfrm>
                  <a:off x="7153901" y="4693352"/>
                  <a:ext cx="116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23" name="Freihand 422">
                  <a:extLst>
                    <a:ext uri="{FF2B5EF4-FFF2-40B4-BE49-F238E27FC236}">
                      <a16:creationId xmlns:a16="http://schemas.microsoft.com/office/drawing/2014/main" id="{DBE21EF0-DCD4-4438-A1DB-784FD4244806}"/>
                    </a:ext>
                  </a:extLst>
                </p14:cNvPr>
                <p14:cNvContentPartPr/>
                <p14:nvPr/>
              </p14:nvContentPartPr>
              <p14:xfrm>
                <a:off x="7186301" y="4692632"/>
                <a:ext cx="124560" cy="16560"/>
              </p14:xfrm>
            </p:contentPart>
          </mc:Choice>
          <mc:Fallback>
            <p:pic>
              <p:nvPicPr>
                <p:cNvPr id="423" name="Freihand 422">
                  <a:extLst>
                    <a:ext uri="{FF2B5EF4-FFF2-40B4-BE49-F238E27FC236}">
                      <a16:creationId xmlns:a16="http://schemas.microsoft.com/office/drawing/2014/main" id="{DBE21EF0-DCD4-4438-A1DB-784FD4244806}"/>
                    </a:ext>
                  </a:extLst>
                </p:cNvPr>
                <p:cNvPicPr/>
                <p:nvPr/>
              </p:nvPicPr>
              <p:blipFill>
                <a:blip r:embed="rId756"/>
                <a:stretch>
                  <a:fillRect/>
                </a:stretch>
              </p:blipFill>
              <p:spPr>
                <a:xfrm>
                  <a:off x="7181981" y="4688312"/>
                  <a:ext cx="133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24" name="Freihand 423">
                  <a:extLst>
                    <a:ext uri="{FF2B5EF4-FFF2-40B4-BE49-F238E27FC236}">
                      <a16:creationId xmlns:a16="http://schemas.microsoft.com/office/drawing/2014/main" id="{73BF8AF9-BA8A-4B91-95C1-5FB240C58409}"/>
                    </a:ext>
                  </a:extLst>
                </p14:cNvPr>
                <p14:cNvContentPartPr/>
                <p14:nvPr/>
              </p14:nvContentPartPr>
              <p14:xfrm>
                <a:off x="7303661" y="4692992"/>
                <a:ext cx="87120" cy="75600"/>
              </p14:xfrm>
            </p:contentPart>
          </mc:Choice>
          <mc:Fallback>
            <p:pic>
              <p:nvPicPr>
                <p:cNvPr id="424" name="Freihand 423">
                  <a:extLst>
                    <a:ext uri="{FF2B5EF4-FFF2-40B4-BE49-F238E27FC236}">
                      <a16:creationId xmlns:a16="http://schemas.microsoft.com/office/drawing/2014/main" id="{73BF8AF9-BA8A-4B91-95C1-5FB240C58409}"/>
                    </a:ext>
                  </a:extLst>
                </p:cNvPr>
                <p:cNvPicPr/>
                <p:nvPr/>
              </p:nvPicPr>
              <p:blipFill>
                <a:blip r:embed="rId758"/>
                <a:stretch>
                  <a:fillRect/>
                </a:stretch>
              </p:blipFill>
              <p:spPr>
                <a:xfrm>
                  <a:off x="7299341" y="4688672"/>
                  <a:ext cx="95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25" name="Freihand 424">
                  <a:extLst>
                    <a:ext uri="{FF2B5EF4-FFF2-40B4-BE49-F238E27FC236}">
                      <a16:creationId xmlns:a16="http://schemas.microsoft.com/office/drawing/2014/main" id="{C61CB10C-1944-48ED-B32E-44EE01D9C689}"/>
                    </a:ext>
                  </a:extLst>
                </p14:cNvPr>
                <p14:cNvContentPartPr/>
                <p14:nvPr/>
              </p14:nvContentPartPr>
              <p14:xfrm>
                <a:off x="7397621" y="4701632"/>
                <a:ext cx="227880" cy="50760"/>
              </p14:xfrm>
            </p:contentPart>
          </mc:Choice>
          <mc:Fallback>
            <p:pic>
              <p:nvPicPr>
                <p:cNvPr id="425" name="Freihand 424">
                  <a:extLst>
                    <a:ext uri="{FF2B5EF4-FFF2-40B4-BE49-F238E27FC236}">
                      <a16:creationId xmlns:a16="http://schemas.microsoft.com/office/drawing/2014/main" id="{C61CB10C-1944-48ED-B32E-44EE01D9C689}"/>
                    </a:ext>
                  </a:extLst>
                </p:cNvPr>
                <p:cNvPicPr/>
                <p:nvPr/>
              </p:nvPicPr>
              <p:blipFill>
                <a:blip r:embed="rId760"/>
                <a:stretch>
                  <a:fillRect/>
                </a:stretch>
              </p:blipFill>
              <p:spPr>
                <a:xfrm>
                  <a:off x="7393301" y="4697312"/>
                  <a:ext cx="2365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26" name="Freihand 425">
                  <a:extLst>
                    <a:ext uri="{FF2B5EF4-FFF2-40B4-BE49-F238E27FC236}">
                      <a16:creationId xmlns:a16="http://schemas.microsoft.com/office/drawing/2014/main" id="{7154CE58-2A5A-46AB-8399-ED28153F7D56}"/>
                    </a:ext>
                  </a:extLst>
                </p14:cNvPr>
                <p14:cNvContentPartPr/>
                <p14:nvPr/>
              </p14:nvContentPartPr>
              <p14:xfrm>
                <a:off x="7669781" y="4669592"/>
                <a:ext cx="99360" cy="106200"/>
              </p14:xfrm>
            </p:contentPart>
          </mc:Choice>
          <mc:Fallback>
            <p:pic>
              <p:nvPicPr>
                <p:cNvPr id="426" name="Freihand 425">
                  <a:extLst>
                    <a:ext uri="{FF2B5EF4-FFF2-40B4-BE49-F238E27FC236}">
                      <a16:creationId xmlns:a16="http://schemas.microsoft.com/office/drawing/2014/main" id="{7154CE58-2A5A-46AB-8399-ED28153F7D56}"/>
                    </a:ext>
                  </a:extLst>
                </p:cNvPr>
                <p:cNvPicPr/>
                <p:nvPr/>
              </p:nvPicPr>
              <p:blipFill>
                <a:blip r:embed="rId762"/>
                <a:stretch>
                  <a:fillRect/>
                </a:stretch>
              </p:blipFill>
              <p:spPr>
                <a:xfrm>
                  <a:off x="7665461" y="4665272"/>
                  <a:ext cx="108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27" name="Freihand 426">
                  <a:extLst>
                    <a:ext uri="{FF2B5EF4-FFF2-40B4-BE49-F238E27FC236}">
                      <a16:creationId xmlns:a16="http://schemas.microsoft.com/office/drawing/2014/main" id="{4836D3C9-87D2-47DC-ADD8-86705AA9CB96}"/>
                    </a:ext>
                  </a:extLst>
                </p14:cNvPr>
                <p14:cNvContentPartPr/>
                <p14:nvPr/>
              </p14:nvContentPartPr>
              <p14:xfrm>
                <a:off x="7784621" y="4649432"/>
                <a:ext cx="80640" cy="91800"/>
              </p14:xfrm>
            </p:contentPart>
          </mc:Choice>
          <mc:Fallback>
            <p:pic>
              <p:nvPicPr>
                <p:cNvPr id="427" name="Freihand 426">
                  <a:extLst>
                    <a:ext uri="{FF2B5EF4-FFF2-40B4-BE49-F238E27FC236}">
                      <a16:creationId xmlns:a16="http://schemas.microsoft.com/office/drawing/2014/main" id="{4836D3C9-87D2-47DC-ADD8-86705AA9CB96}"/>
                    </a:ext>
                  </a:extLst>
                </p:cNvPr>
                <p:cNvPicPr/>
                <p:nvPr/>
              </p:nvPicPr>
              <p:blipFill>
                <a:blip r:embed="rId764"/>
                <a:stretch>
                  <a:fillRect/>
                </a:stretch>
              </p:blipFill>
              <p:spPr>
                <a:xfrm>
                  <a:off x="7780301" y="4645112"/>
                  <a:ext cx="89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28" name="Freihand 427">
                  <a:extLst>
                    <a:ext uri="{FF2B5EF4-FFF2-40B4-BE49-F238E27FC236}">
                      <a16:creationId xmlns:a16="http://schemas.microsoft.com/office/drawing/2014/main" id="{35B3450A-A5CE-44E0-AD79-7947508CD3EE}"/>
                    </a:ext>
                  </a:extLst>
                </p14:cNvPr>
                <p14:cNvContentPartPr/>
                <p14:nvPr/>
              </p14:nvContentPartPr>
              <p14:xfrm>
                <a:off x="7890821" y="4646192"/>
                <a:ext cx="65880" cy="78120"/>
              </p14:xfrm>
            </p:contentPart>
          </mc:Choice>
          <mc:Fallback>
            <p:pic>
              <p:nvPicPr>
                <p:cNvPr id="428" name="Freihand 427">
                  <a:extLst>
                    <a:ext uri="{FF2B5EF4-FFF2-40B4-BE49-F238E27FC236}">
                      <a16:creationId xmlns:a16="http://schemas.microsoft.com/office/drawing/2014/main" id="{35B3450A-A5CE-44E0-AD79-7947508CD3EE}"/>
                    </a:ext>
                  </a:extLst>
                </p:cNvPr>
                <p:cNvPicPr/>
                <p:nvPr/>
              </p:nvPicPr>
              <p:blipFill>
                <a:blip r:embed="rId766"/>
                <a:stretch>
                  <a:fillRect/>
                </a:stretch>
              </p:blipFill>
              <p:spPr>
                <a:xfrm>
                  <a:off x="7886501" y="4641872"/>
                  <a:ext cx="74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29" name="Freihand 428">
                  <a:extLst>
                    <a:ext uri="{FF2B5EF4-FFF2-40B4-BE49-F238E27FC236}">
                      <a16:creationId xmlns:a16="http://schemas.microsoft.com/office/drawing/2014/main" id="{1BA47CAF-9F61-48B2-9F44-9E47B545863F}"/>
                    </a:ext>
                  </a:extLst>
                </p14:cNvPr>
                <p14:cNvContentPartPr/>
                <p14:nvPr/>
              </p14:nvContentPartPr>
              <p14:xfrm>
                <a:off x="7908821" y="4634672"/>
                <a:ext cx="126360" cy="2880"/>
              </p14:xfrm>
            </p:contentPart>
          </mc:Choice>
          <mc:Fallback>
            <p:pic>
              <p:nvPicPr>
                <p:cNvPr id="429" name="Freihand 428">
                  <a:extLst>
                    <a:ext uri="{FF2B5EF4-FFF2-40B4-BE49-F238E27FC236}">
                      <a16:creationId xmlns:a16="http://schemas.microsoft.com/office/drawing/2014/main" id="{1BA47CAF-9F61-48B2-9F44-9E47B545863F}"/>
                    </a:ext>
                  </a:extLst>
                </p:cNvPr>
                <p:cNvPicPr/>
                <p:nvPr/>
              </p:nvPicPr>
              <p:blipFill>
                <a:blip r:embed="rId768"/>
                <a:stretch>
                  <a:fillRect/>
                </a:stretch>
              </p:blipFill>
              <p:spPr>
                <a:xfrm>
                  <a:off x="7904501" y="4630352"/>
                  <a:ext cx="1350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30" name="Freihand 429">
                  <a:extLst>
                    <a:ext uri="{FF2B5EF4-FFF2-40B4-BE49-F238E27FC236}">
                      <a16:creationId xmlns:a16="http://schemas.microsoft.com/office/drawing/2014/main" id="{B2F40E84-CF15-40E3-B308-481CF3DA9BB1}"/>
                    </a:ext>
                  </a:extLst>
                </p14:cNvPr>
                <p14:cNvContentPartPr/>
                <p14:nvPr/>
              </p14:nvContentPartPr>
              <p14:xfrm>
                <a:off x="7127981" y="4807112"/>
                <a:ext cx="918720" cy="66960"/>
              </p14:xfrm>
            </p:contentPart>
          </mc:Choice>
          <mc:Fallback>
            <p:pic>
              <p:nvPicPr>
                <p:cNvPr id="430" name="Freihand 429">
                  <a:extLst>
                    <a:ext uri="{FF2B5EF4-FFF2-40B4-BE49-F238E27FC236}">
                      <a16:creationId xmlns:a16="http://schemas.microsoft.com/office/drawing/2014/main" id="{B2F40E84-CF15-40E3-B308-481CF3DA9BB1}"/>
                    </a:ext>
                  </a:extLst>
                </p:cNvPr>
                <p:cNvPicPr/>
                <p:nvPr/>
              </p:nvPicPr>
              <p:blipFill>
                <a:blip r:embed="rId770"/>
                <a:stretch>
                  <a:fillRect/>
                </a:stretch>
              </p:blipFill>
              <p:spPr>
                <a:xfrm>
                  <a:off x="7123661" y="4802792"/>
                  <a:ext cx="927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31" name="Freihand 430">
                  <a:extLst>
                    <a:ext uri="{FF2B5EF4-FFF2-40B4-BE49-F238E27FC236}">
                      <a16:creationId xmlns:a16="http://schemas.microsoft.com/office/drawing/2014/main" id="{F48CFC28-6FB2-4F13-98AD-124E54DEF3FC}"/>
                    </a:ext>
                  </a:extLst>
                </p14:cNvPr>
                <p14:cNvContentPartPr/>
                <p14:nvPr/>
              </p14:nvContentPartPr>
              <p14:xfrm>
                <a:off x="7359461" y="4954712"/>
                <a:ext cx="192960" cy="86040"/>
              </p14:xfrm>
            </p:contentPart>
          </mc:Choice>
          <mc:Fallback>
            <p:pic>
              <p:nvPicPr>
                <p:cNvPr id="431" name="Freihand 430">
                  <a:extLst>
                    <a:ext uri="{FF2B5EF4-FFF2-40B4-BE49-F238E27FC236}">
                      <a16:creationId xmlns:a16="http://schemas.microsoft.com/office/drawing/2014/main" id="{F48CFC28-6FB2-4F13-98AD-124E54DEF3FC}"/>
                    </a:ext>
                  </a:extLst>
                </p:cNvPr>
                <p:cNvPicPr/>
                <p:nvPr/>
              </p:nvPicPr>
              <p:blipFill>
                <a:blip r:embed="rId772"/>
                <a:stretch>
                  <a:fillRect/>
                </a:stretch>
              </p:blipFill>
              <p:spPr>
                <a:xfrm>
                  <a:off x="7355141" y="4950392"/>
                  <a:ext cx="201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32" name="Freihand 431">
                  <a:extLst>
                    <a:ext uri="{FF2B5EF4-FFF2-40B4-BE49-F238E27FC236}">
                      <a16:creationId xmlns:a16="http://schemas.microsoft.com/office/drawing/2014/main" id="{92CE477B-4AD6-401E-AEEE-297781E34EF4}"/>
                    </a:ext>
                  </a:extLst>
                </p14:cNvPr>
                <p14:cNvContentPartPr/>
                <p14:nvPr/>
              </p14:nvContentPartPr>
              <p14:xfrm>
                <a:off x="7570061" y="4948952"/>
                <a:ext cx="107640" cy="71280"/>
              </p14:xfrm>
            </p:contentPart>
          </mc:Choice>
          <mc:Fallback>
            <p:pic>
              <p:nvPicPr>
                <p:cNvPr id="432" name="Freihand 431">
                  <a:extLst>
                    <a:ext uri="{FF2B5EF4-FFF2-40B4-BE49-F238E27FC236}">
                      <a16:creationId xmlns:a16="http://schemas.microsoft.com/office/drawing/2014/main" id="{92CE477B-4AD6-401E-AEEE-297781E34EF4}"/>
                    </a:ext>
                  </a:extLst>
                </p:cNvPr>
                <p:cNvPicPr/>
                <p:nvPr/>
              </p:nvPicPr>
              <p:blipFill>
                <a:blip r:embed="rId774"/>
                <a:stretch>
                  <a:fillRect/>
                </a:stretch>
              </p:blipFill>
              <p:spPr>
                <a:xfrm>
                  <a:off x="7565741" y="4944632"/>
                  <a:ext cx="116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33" name="Freihand 432">
                  <a:extLst>
                    <a:ext uri="{FF2B5EF4-FFF2-40B4-BE49-F238E27FC236}">
                      <a16:creationId xmlns:a16="http://schemas.microsoft.com/office/drawing/2014/main" id="{2CD5813B-0FDD-4B3B-858D-D0190CCEF0AF}"/>
                    </a:ext>
                  </a:extLst>
                </p14:cNvPr>
                <p14:cNvContentPartPr/>
                <p14:nvPr/>
              </p14:nvContentPartPr>
              <p14:xfrm>
                <a:off x="7706501" y="4946072"/>
                <a:ext cx="122400" cy="79560"/>
              </p14:xfrm>
            </p:contentPart>
          </mc:Choice>
          <mc:Fallback>
            <p:pic>
              <p:nvPicPr>
                <p:cNvPr id="433" name="Freihand 432">
                  <a:extLst>
                    <a:ext uri="{FF2B5EF4-FFF2-40B4-BE49-F238E27FC236}">
                      <a16:creationId xmlns:a16="http://schemas.microsoft.com/office/drawing/2014/main" id="{2CD5813B-0FDD-4B3B-858D-D0190CCEF0AF}"/>
                    </a:ext>
                  </a:extLst>
                </p:cNvPr>
                <p:cNvPicPr/>
                <p:nvPr/>
              </p:nvPicPr>
              <p:blipFill>
                <a:blip r:embed="rId776"/>
                <a:stretch>
                  <a:fillRect/>
                </a:stretch>
              </p:blipFill>
              <p:spPr>
                <a:xfrm>
                  <a:off x="7702181" y="4941752"/>
                  <a:ext cx="131040" cy="88200"/>
                </a:xfrm>
                <a:prstGeom prst="rect">
                  <a:avLst/>
                </a:prstGeom>
              </p:spPr>
            </p:pic>
          </mc:Fallback>
        </mc:AlternateContent>
      </p:grpSp>
      <p:grpSp>
        <p:nvGrpSpPr>
          <p:cNvPr id="445" name="Gruppieren 444">
            <a:extLst>
              <a:ext uri="{FF2B5EF4-FFF2-40B4-BE49-F238E27FC236}">
                <a16:creationId xmlns:a16="http://schemas.microsoft.com/office/drawing/2014/main" id="{4F0C71D6-0882-4C7E-8BC2-428617286990}"/>
              </a:ext>
            </a:extLst>
          </p:cNvPr>
          <p:cNvGrpSpPr/>
          <p:nvPr/>
        </p:nvGrpSpPr>
        <p:grpSpPr>
          <a:xfrm>
            <a:off x="6968861" y="5157392"/>
            <a:ext cx="1290600" cy="315000"/>
            <a:chOff x="6968861" y="5157392"/>
            <a:chExt cx="1290600" cy="315000"/>
          </a:xfrm>
        </p:grpSpPr>
        <mc:AlternateContent xmlns:mc="http://schemas.openxmlformats.org/markup-compatibility/2006">
          <mc:Choice xmlns:p14="http://schemas.microsoft.com/office/powerpoint/2010/main" Requires="p14">
            <p:contentPart p14:bwMode="auto" r:id="rId777">
              <p14:nvContentPartPr>
                <p14:cNvPr id="434" name="Freihand 433">
                  <a:extLst>
                    <a:ext uri="{FF2B5EF4-FFF2-40B4-BE49-F238E27FC236}">
                      <a16:creationId xmlns:a16="http://schemas.microsoft.com/office/drawing/2014/main" id="{5B586664-C64F-43E4-BF04-6972E1356F85}"/>
                    </a:ext>
                  </a:extLst>
                </p14:cNvPr>
                <p14:cNvContentPartPr/>
                <p14:nvPr/>
              </p14:nvContentPartPr>
              <p14:xfrm>
                <a:off x="6968861" y="5297072"/>
                <a:ext cx="253800" cy="7920"/>
              </p14:xfrm>
            </p:contentPart>
          </mc:Choice>
          <mc:Fallback>
            <p:pic>
              <p:nvPicPr>
                <p:cNvPr id="434" name="Freihand 433">
                  <a:extLst>
                    <a:ext uri="{FF2B5EF4-FFF2-40B4-BE49-F238E27FC236}">
                      <a16:creationId xmlns:a16="http://schemas.microsoft.com/office/drawing/2014/main" id="{5B586664-C64F-43E4-BF04-6972E1356F85}"/>
                    </a:ext>
                  </a:extLst>
                </p:cNvPr>
                <p:cNvPicPr/>
                <p:nvPr/>
              </p:nvPicPr>
              <p:blipFill>
                <a:blip r:embed="rId778"/>
                <a:stretch>
                  <a:fillRect/>
                </a:stretch>
              </p:blipFill>
              <p:spPr>
                <a:xfrm>
                  <a:off x="6964541" y="5292752"/>
                  <a:ext cx="2624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35" name="Freihand 434">
                  <a:extLst>
                    <a:ext uri="{FF2B5EF4-FFF2-40B4-BE49-F238E27FC236}">
                      <a16:creationId xmlns:a16="http://schemas.microsoft.com/office/drawing/2014/main" id="{E80C501E-EEE0-4B2C-8508-171D0D601DB3}"/>
                    </a:ext>
                  </a:extLst>
                </p14:cNvPr>
                <p14:cNvContentPartPr/>
                <p14:nvPr/>
              </p14:nvContentPartPr>
              <p14:xfrm>
                <a:off x="7039781" y="5341352"/>
                <a:ext cx="154080" cy="6840"/>
              </p14:xfrm>
            </p:contentPart>
          </mc:Choice>
          <mc:Fallback>
            <p:pic>
              <p:nvPicPr>
                <p:cNvPr id="435" name="Freihand 434">
                  <a:extLst>
                    <a:ext uri="{FF2B5EF4-FFF2-40B4-BE49-F238E27FC236}">
                      <a16:creationId xmlns:a16="http://schemas.microsoft.com/office/drawing/2014/main" id="{E80C501E-EEE0-4B2C-8508-171D0D601DB3}"/>
                    </a:ext>
                  </a:extLst>
                </p:cNvPr>
                <p:cNvPicPr/>
                <p:nvPr/>
              </p:nvPicPr>
              <p:blipFill>
                <a:blip r:embed="rId740"/>
                <a:stretch>
                  <a:fillRect/>
                </a:stretch>
              </p:blipFill>
              <p:spPr>
                <a:xfrm>
                  <a:off x="7035461" y="5337032"/>
                  <a:ext cx="162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38" name="Freihand 437">
                  <a:extLst>
                    <a:ext uri="{FF2B5EF4-FFF2-40B4-BE49-F238E27FC236}">
                      <a16:creationId xmlns:a16="http://schemas.microsoft.com/office/drawing/2014/main" id="{C3ED460E-B253-40E3-B6E7-6664B5B0B0B5}"/>
                    </a:ext>
                  </a:extLst>
                </p14:cNvPr>
                <p14:cNvContentPartPr/>
                <p14:nvPr/>
              </p14:nvContentPartPr>
              <p14:xfrm>
                <a:off x="7286381" y="5303552"/>
                <a:ext cx="115200" cy="74880"/>
              </p14:xfrm>
            </p:contentPart>
          </mc:Choice>
          <mc:Fallback>
            <p:pic>
              <p:nvPicPr>
                <p:cNvPr id="438" name="Freihand 437">
                  <a:extLst>
                    <a:ext uri="{FF2B5EF4-FFF2-40B4-BE49-F238E27FC236}">
                      <a16:creationId xmlns:a16="http://schemas.microsoft.com/office/drawing/2014/main" id="{C3ED460E-B253-40E3-B6E7-6664B5B0B0B5}"/>
                    </a:ext>
                  </a:extLst>
                </p:cNvPr>
                <p:cNvPicPr/>
                <p:nvPr/>
              </p:nvPicPr>
              <p:blipFill>
                <a:blip r:embed="rId781"/>
                <a:stretch>
                  <a:fillRect/>
                </a:stretch>
              </p:blipFill>
              <p:spPr>
                <a:xfrm>
                  <a:off x="7282061" y="5299232"/>
                  <a:ext cx="123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39" name="Freihand 438">
                  <a:extLst>
                    <a:ext uri="{FF2B5EF4-FFF2-40B4-BE49-F238E27FC236}">
                      <a16:creationId xmlns:a16="http://schemas.microsoft.com/office/drawing/2014/main" id="{F4B671A9-2004-4459-976B-EBF0B321E4C6}"/>
                    </a:ext>
                  </a:extLst>
                </p14:cNvPr>
                <p14:cNvContentPartPr/>
                <p14:nvPr/>
              </p14:nvContentPartPr>
              <p14:xfrm>
                <a:off x="7466741" y="5364032"/>
                <a:ext cx="13680" cy="108360"/>
              </p14:xfrm>
            </p:contentPart>
          </mc:Choice>
          <mc:Fallback>
            <p:pic>
              <p:nvPicPr>
                <p:cNvPr id="439" name="Freihand 438">
                  <a:extLst>
                    <a:ext uri="{FF2B5EF4-FFF2-40B4-BE49-F238E27FC236}">
                      <a16:creationId xmlns:a16="http://schemas.microsoft.com/office/drawing/2014/main" id="{F4B671A9-2004-4459-976B-EBF0B321E4C6}"/>
                    </a:ext>
                  </a:extLst>
                </p:cNvPr>
                <p:cNvPicPr/>
                <p:nvPr/>
              </p:nvPicPr>
              <p:blipFill>
                <a:blip r:embed="rId783"/>
                <a:stretch>
                  <a:fillRect/>
                </a:stretch>
              </p:blipFill>
              <p:spPr>
                <a:xfrm>
                  <a:off x="7462421" y="5359712"/>
                  <a:ext cx="22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40" name="Freihand 439">
                  <a:extLst>
                    <a:ext uri="{FF2B5EF4-FFF2-40B4-BE49-F238E27FC236}">
                      <a16:creationId xmlns:a16="http://schemas.microsoft.com/office/drawing/2014/main" id="{6211F49E-50E5-403B-AC50-E1D6D0432059}"/>
                    </a:ext>
                  </a:extLst>
                </p14:cNvPr>
                <p14:cNvContentPartPr/>
                <p14:nvPr/>
              </p14:nvContentPartPr>
              <p14:xfrm>
                <a:off x="7532621" y="5239832"/>
                <a:ext cx="123840" cy="137520"/>
              </p14:xfrm>
            </p:contentPart>
          </mc:Choice>
          <mc:Fallback>
            <p:pic>
              <p:nvPicPr>
                <p:cNvPr id="440" name="Freihand 439">
                  <a:extLst>
                    <a:ext uri="{FF2B5EF4-FFF2-40B4-BE49-F238E27FC236}">
                      <a16:creationId xmlns:a16="http://schemas.microsoft.com/office/drawing/2014/main" id="{6211F49E-50E5-403B-AC50-E1D6D0432059}"/>
                    </a:ext>
                  </a:extLst>
                </p:cNvPr>
                <p:cNvPicPr/>
                <p:nvPr/>
              </p:nvPicPr>
              <p:blipFill>
                <a:blip r:embed="rId785"/>
                <a:stretch>
                  <a:fillRect/>
                </a:stretch>
              </p:blipFill>
              <p:spPr>
                <a:xfrm>
                  <a:off x="7528301" y="5235512"/>
                  <a:ext cx="132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41" name="Freihand 440">
                  <a:extLst>
                    <a:ext uri="{FF2B5EF4-FFF2-40B4-BE49-F238E27FC236}">
                      <a16:creationId xmlns:a16="http://schemas.microsoft.com/office/drawing/2014/main" id="{FBB7E344-664E-4BB3-B275-9B30CC5D9CCC}"/>
                    </a:ext>
                  </a:extLst>
                </p14:cNvPr>
                <p14:cNvContentPartPr/>
                <p14:nvPr/>
              </p14:nvContentPartPr>
              <p14:xfrm>
                <a:off x="7549541" y="5312552"/>
                <a:ext cx="126360" cy="9720"/>
              </p14:xfrm>
            </p:contentPart>
          </mc:Choice>
          <mc:Fallback>
            <p:pic>
              <p:nvPicPr>
                <p:cNvPr id="441" name="Freihand 440">
                  <a:extLst>
                    <a:ext uri="{FF2B5EF4-FFF2-40B4-BE49-F238E27FC236}">
                      <a16:creationId xmlns:a16="http://schemas.microsoft.com/office/drawing/2014/main" id="{FBB7E344-664E-4BB3-B275-9B30CC5D9CCC}"/>
                    </a:ext>
                  </a:extLst>
                </p:cNvPr>
                <p:cNvPicPr/>
                <p:nvPr/>
              </p:nvPicPr>
              <p:blipFill>
                <a:blip r:embed="rId787"/>
                <a:stretch>
                  <a:fillRect/>
                </a:stretch>
              </p:blipFill>
              <p:spPr>
                <a:xfrm>
                  <a:off x="7545221" y="5308232"/>
                  <a:ext cx="135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42" name="Freihand 441">
                  <a:extLst>
                    <a:ext uri="{FF2B5EF4-FFF2-40B4-BE49-F238E27FC236}">
                      <a16:creationId xmlns:a16="http://schemas.microsoft.com/office/drawing/2014/main" id="{E27FDFBD-53A7-4F9C-BE47-0D6679A1D66D}"/>
                    </a:ext>
                  </a:extLst>
                </p14:cNvPr>
                <p14:cNvContentPartPr/>
                <p14:nvPr/>
              </p14:nvContentPartPr>
              <p14:xfrm>
                <a:off x="7721981" y="5234432"/>
                <a:ext cx="147240" cy="119160"/>
              </p14:xfrm>
            </p:contentPart>
          </mc:Choice>
          <mc:Fallback>
            <p:pic>
              <p:nvPicPr>
                <p:cNvPr id="442" name="Freihand 441">
                  <a:extLst>
                    <a:ext uri="{FF2B5EF4-FFF2-40B4-BE49-F238E27FC236}">
                      <a16:creationId xmlns:a16="http://schemas.microsoft.com/office/drawing/2014/main" id="{E27FDFBD-53A7-4F9C-BE47-0D6679A1D66D}"/>
                    </a:ext>
                  </a:extLst>
                </p:cNvPr>
                <p:cNvPicPr/>
                <p:nvPr/>
              </p:nvPicPr>
              <p:blipFill>
                <a:blip r:embed="rId789"/>
                <a:stretch>
                  <a:fillRect/>
                </a:stretch>
              </p:blipFill>
              <p:spPr>
                <a:xfrm>
                  <a:off x="7717661" y="5230112"/>
                  <a:ext cx="1558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43" name="Freihand 442">
                  <a:extLst>
                    <a:ext uri="{FF2B5EF4-FFF2-40B4-BE49-F238E27FC236}">
                      <a16:creationId xmlns:a16="http://schemas.microsoft.com/office/drawing/2014/main" id="{18109542-4E1B-40FA-AE52-ADFA4458A9F6}"/>
                    </a:ext>
                  </a:extLst>
                </p14:cNvPr>
                <p14:cNvContentPartPr/>
                <p14:nvPr/>
              </p14:nvContentPartPr>
              <p14:xfrm>
                <a:off x="7973261" y="5234072"/>
                <a:ext cx="153720" cy="96480"/>
              </p14:xfrm>
            </p:contentPart>
          </mc:Choice>
          <mc:Fallback>
            <p:pic>
              <p:nvPicPr>
                <p:cNvPr id="443" name="Freihand 442">
                  <a:extLst>
                    <a:ext uri="{FF2B5EF4-FFF2-40B4-BE49-F238E27FC236}">
                      <a16:creationId xmlns:a16="http://schemas.microsoft.com/office/drawing/2014/main" id="{18109542-4E1B-40FA-AE52-ADFA4458A9F6}"/>
                    </a:ext>
                  </a:extLst>
                </p:cNvPr>
                <p:cNvPicPr/>
                <p:nvPr/>
              </p:nvPicPr>
              <p:blipFill>
                <a:blip r:embed="rId791"/>
                <a:stretch>
                  <a:fillRect/>
                </a:stretch>
              </p:blipFill>
              <p:spPr>
                <a:xfrm>
                  <a:off x="7968941" y="5229752"/>
                  <a:ext cx="162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44" name="Freihand 443">
                  <a:extLst>
                    <a:ext uri="{FF2B5EF4-FFF2-40B4-BE49-F238E27FC236}">
                      <a16:creationId xmlns:a16="http://schemas.microsoft.com/office/drawing/2014/main" id="{B4A154A4-7190-4740-B0AC-DF788F89CD24}"/>
                    </a:ext>
                  </a:extLst>
                </p14:cNvPr>
                <p14:cNvContentPartPr/>
                <p14:nvPr/>
              </p14:nvContentPartPr>
              <p14:xfrm>
                <a:off x="8216621" y="5157392"/>
                <a:ext cx="42840" cy="224640"/>
              </p14:xfrm>
            </p:contentPart>
          </mc:Choice>
          <mc:Fallback>
            <p:pic>
              <p:nvPicPr>
                <p:cNvPr id="444" name="Freihand 443">
                  <a:extLst>
                    <a:ext uri="{FF2B5EF4-FFF2-40B4-BE49-F238E27FC236}">
                      <a16:creationId xmlns:a16="http://schemas.microsoft.com/office/drawing/2014/main" id="{B4A154A4-7190-4740-B0AC-DF788F89CD24}"/>
                    </a:ext>
                  </a:extLst>
                </p:cNvPr>
                <p:cNvPicPr/>
                <p:nvPr/>
              </p:nvPicPr>
              <p:blipFill>
                <a:blip r:embed="rId793"/>
                <a:stretch>
                  <a:fillRect/>
                </a:stretch>
              </p:blipFill>
              <p:spPr>
                <a:xfrm>
                  <a:off x="8212301" y="5153072"/>
                  <a:ext cx="51480" cy="23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4">
            <p14:nvContentPartPr>
              <p14:cNvPr id="446" name="Freihand 445">
                <a:extLst>
                  <a:ext uri="{FF2B5EF4-FFF2-40B4-BE49-F238E27FC236}">
                    <a16:creationId xmlns:a16="http://schemas.microsoft.com/office/drawing/2014/main" id="{D3992A80-869F-4B3D-9363-485E4ADA5F35}"/>
                  </a:ext>
                </a:extLst>
              </p14:cNvPr>
              <p14:cNvContentPartPr/>
              <p14:nvPr/>
            </p14:nvContentPartPr>
            <p14:xfrm>
              <a:off x="7136981" y="5498672"/>
              <a:ext cx="1333800" cy="129600"/>
            </p14:xfrm>
          </p:contentPart>
        </mc:Choice>
        <mc:Fallback>
          <p:pic>
            <p:nvPicPr>
              <p:cNvPr id="446" name="Freihand 445">
                <a:extLst>
                  <a:ext uri="{FF2B5EF4-FFF2-40B4-BE49-F238E27FC236}">
                    <a16:creationId xmlns:a16="http://schemas.microsoft.com/office/drawing/2014/main" id="{D3992A80-869F-4B3D-9363-485E4ADA5F35}"/>
                  </a:ext>
                </a:extLst>
              </p:cNvPr>
              <p:cNvPicPr/>
              <p:nvPr/>
            </p:nvPicPr>
            <p:blipFill>
              <a:blip r:embed="rId795"/>
              <a:stretch>
                <a:fillRect/>
              </a:stretch>
            </p:blipFill>
            <p:spPr>
              <a:xfrm>
                <a:off x="7132661" y="5494352"/>
                <a:ext cx="1342440" cy="138240"/>
              </a:xfrm>
              <a:prstGeom prst="rect">
                <a:avLst/>
              </a:prstGeom>
            </p:spPr>
          </p:pic>
        </mc:Fallback>
      </mc:AlternateContent>
      <p:grpSp>
        <p:nvGrpSpPr>
          <p:cNvPr id="525" name="Gruppieren 524">
            <a:extLst>
              <a:ext uri="{FF2B5EF4-FFF2-40B4-BE49-F238E27FC236}">
                <a16:creationId xmlns:a16="http://schemas.microsoft.com/office/drawing/2014/main" id="{B11015BF-505F-4866-A58C-66DDC6202791}"/>
              </a:ext>
            </a:extLst>
          </p:cNvPr>
          <p:cNvGrpSpPr/>
          <p:nvPr/>
        </p:nvGrpSpPr>
        <p:grpSpPr>
          <a:xfrm>
            <a:off x="5177501" y="5690912"/>
            <a:ext cx="3296520" cy="1123920"/>
            <a:chOff x="5177501" y="5690912"/>
            <a:chExt cx="3296520" cy="1123920"/>
          </a:xfrm>
        </p:grpSpPr>
        <mc:AlternateContent xmlns:mc="http://schemas.openxmlformats.org/markup-compatibility/2006">
          <mc:Choice xmlns:p14="http://schemas.microsoft.com/office/powerpoint/2010/main" Requires="p14">
            <p:contentPart p14:bwMode="auto" r:id="rId796">
              <p14:nvContentPartPr>
                <p14:cNvPr id="447" name="Freihand 446">
                  <a:extLst>
                    <a:ext uri="{FF2B5EF4-FFF2-40B4-BE49-F238E27FC236}">
                      <a16:creationId xmlns:a16="http://schemas.microsoft.com/office/drawing/2014/main" id="{2F507108-FDB7-4CD3-9624-91C4EA7629FF}"/>
                    </a:ext>
                  </a:extLst>
                </p14:cNvPr>
                <p14:cNvContentPartPr/>
                <p14:nvPr/>
              </p14:nvContentPartPr>
              <p14:xfrm>
                <a:off x="6336701" y="5803952"/>
                <a:ext cx="12600" cy="103320"/>
              </p14:xfrm>
            </p:contentPart>
          </mc:Choice>
          <mc:Fallback>
            <p:pic>
              <p:nvPicPr>
                <p:cNvPr id="447" name="Freihand 446">
                  <a:extLst>
                    <a:ext uri="{FF2B5EF4-FFF2-40B4-BE49-F238E27FC236}">
                      <a16:creationId xmlns:a16="http://schemas.microsoft.com/office/drawing/2014/main" id="{2F507108-FDB7-4CD3-9624-91C4EA7629FF}"/>
                    </a:ext>
                  </a:extLst>
                </p:cNvPr>
                <p:cNvPicPr/>
                <p:nvPr/>
              </p:nvPicPr>
              <p:blipFill>
                <a:blip r:embed="rId797"/>
                <a:stretch>
                  <a:fillRect/>
                </a:stretch>
              </p:blipFill>
              <p:spPr>
                <a:xfrm>
                  <a:off x="6332381" y="5799632"/>
                  <a:ext cx="21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48" name="Freihand 447">
                  <a:extLst>
                    <a:ext uri="{FF2B5EF4-FFF2-40B4-BE49-F238E27FC236}">
                      <a16:creationId xmlns:a16="http://schemas.microsoft.com/office/drawing/2014/main" id="{16C9DF8D-F6B7-4487-9C3D-88D6B8820C90}"/>
                    </a:ext>
                  </a:extLst>
                </p14:cNvPr>
                <p14:cNvContentPartPr/>
                <p14:nvPr/>
              </p14:nvContentPartPr>
              <p14:xfrm>
                <a:off x="6409421" y="5804312"/>
                <a:ext cx="67320" cy="84960"/>
              </p14:xfrm>
            </p:contentPart>
          </mc:Choice>
          <mc:Fallback>
            <p:pic>
              <p:nvPicPr>
                <p:cNvPr id="448" name="Freihand 447">
                  <a:extLst>
                    <a:ext uri="{FF2B5EF4-FFF2-40B4-BE49-F238E27FC236}">
                      <a16:creationId xmlns:a16="http://schemas.microsoft.com/office/drawing/2014/main" id="{16C9DF8D-F6B7-4487-9C3D-88D6B8820C90}"/>
                    </a:ext>
                  </a:extLst>
                </p:cNvPr>
                <p:cNvPicPr/>
                <p:nvPr/>
              </p:nvPicPr>
              <p:blipFill>
                <a:blip r:embed="rId799"/>
                <a:stretch>
                  <a:fillRect/>
                </a:stretch>
              </p:blipFill>
              <p:spPr>
                <a:xfrm>
                  <a:off x="6405101" y="5799992"/>
                  <a:ext cx="75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49" name="Freihand 448">
                  <a:extLst>
                    <a:ext uri="{FF2B5EF4-FFF2-40B4-BE49-F238E27FC236}">
                      <a16:creationId xmlns:a16="http://schemas.microsoft.com/office/drawing/2014/main" id="{B66AE205-BEDD-4038-8F80-279F1283EFAE}"/>
                    </a:ext>
                  </a:extLst>
                </p14:cNvPr>
                <p14:cNvContentPartPr/>
                <p14:nvPr/>
              </p14:nvContentPartPr>
              <p14:xfrm>
                <a:off x="6487181" y="5753552"/>
                <a:ext cx="84600" cy="128160"/>
              </p14:xfrm>
            </p:contentPart>
          </mc:Choice>
          <mc:Fallback>
            <p:pic>
              <p:nvPicPr>
                <p:cNvPr id="449" name="Freihand 448">
                  <a:extLst>
                    <a:ext uri="{FF2B5EF4-FFF2-40B4-BE49-F238E27FC236}">
                      <a16:creationId xmlns:a16="http://schemas.microsoft.com/office/drawing/2014/main" id="{B66AE205-BEDD-4038-8F80-279F1283EFAE}"/>
                    </a:ext>
                  </a:extLst>
                </p:cNvPr>
                <p:cNvPicPr/>
                <p:nvPr/>
              </p:nvPicPr>
              <p:blipFill>
                <a:blip r:embed="rId801"/>
                <a:stretch>
                  <a:fillRect/>
                </a:stretch>
              </p:blipFill>
              <p:spPr>
                <a:xfrm>
                  <a:off x="6482861" y="5749232"/>
                  <a:ext cx="93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50" name="Freihand 449">
                  <a:extLst>
                    <a:ext uri="{FF2B5EF4-FFF2-40B4-BE49-F238E27FC236}">
                      <a16:creationId xmlns:a16="http://schemas.microsoft.com/office/drawing/2014/main" id="{A82A6D38-AED9-4D50-ADDA-FA94195588A0}"/>
                    </a:ext>
                  </a:extLst>
                </p14:cNvPr>
                <p14:cNvContentPartPr/>
                <p14:nvPr/>
              </p14:nvContentPartPr>
              <p14:xfrm>
                <a:off x="6674021" y="5794952"/>
                <a:ext cx="252360" cy="74520"/>
              </p14:xfrm>
            </p:contentPart>
          </mc:Choice>
          <mc:Fallback>
            <p:pic>
              <p:nvPicPr>
                <p:cNvPr id="450" name="Freihand 449">
                  <a:extLst>
                    <a:ext uri="{FF2B5EF4-FFF2-40B4-BE49-F238E27FC236}">
                      <a16:creationId xmlns:a16="http://schemas.microsoft.com/office/drawing/2014/main" id="{A82A6D38-AED9-4D50-ADDA-FA94195588A0}"/>
                    </a:ext>
                  </a:extLst>
                </p:cNvPr>
                <p:cNvPicPr/>
                <p:nvPr/>
              </p:nvPicPr>
              <p:blipFill>
                <a:blip r:embed="rId803"/>
                <a:stretch>
                  <a:fillRect/>
                </a:stretch>
              </p:blipFill>
              <p:spPr>
                <a:xfrm>
                  <a:off x="6669701" y="5790632"/>
                  <a:ext cx="261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51" name="Freihand 450">
                  <a:extLst>
                    <a:ext uri="{FF2B5EF4-FFF2-40B4-BE49-F238E27FC236}">
                      <a16:creationId xmlns:a16="http://schemas.microsoft.com/office/drawing/2014/main" id="{657FCA86-BB4A-49EB-9487-6F3D20C5C758}"/>
                    </a:ext>
                  </a:extLst>
                </p14:cNvPr>
                <p14:cNvContentPartPr/>
                <p14:nvPr/>
              </p14:nvContentPartPr>
              <p14:xfrm>
                <a:off x="6949421" y="5784152"/>
                <a:ext cx="198720" cy="73080"/>
              </p14:xfrm>
            </p:contentPart>
          </mc:Choice>
          <mc:Fallback>
            <p:pic>
              <p:nvPicPr>
                <p:cNvPr id="451" name="Freihand 450">
                  <a:extLst>
                    <a:ext uri="{FF2B5EF4-FFF2-40B4-BE49-F238E27FC236}">
                      <a16:creationId xmlns:a16="http://schemas.microsoft.com/office/drawing/2014/main" id="{657FCA86-BB4A-49EB-9487-6F3D20C5C758}"/>
                    </a:ext>
                  </a:extLst>
                </p:cNvPr>
                <p:cNvPicPr/>
                <p:nvPr/>
              </p:nvPicPr>
              <p:blipFill>
                <a:blip r:embed="rId805"/>
                <a:stretch>
                  <a:fillRect/>
                </a:stretch>
              </p:blipFill>
              <p:spPr>
                <a:xfrm>
                  <a:off x="6945101" y="5779832"/>
                  <a:ext cx="207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53" name="Freihand 452">
                  <a:extLst>
                    <a:ext uri="{FF2B5EF4-FFF2-40B4-BE49-F238E27FC236}">
                      <a16:creationId xmlns:a16="http://schemas.microsoft.com/office/drawing/2014/main" id="{0F6FFC0E-D191-4597-8EEE-9E69760BB0CC}"/>
                    </a:ext>
                  </a:extLst>
                </p14:cNvPr>
                <p14:cNvContentPartPr/>
                <p14:nvPr/>
              </p14:nvContentPartPr>
              <p14:xfrm>
                <a:off x="7291781" y="5742752"/>
                <a:ext cx="127800" cy="108000"/>
              </p14:xfrm>
            </p:contentPart>
          </mc:Choice>
          <mc:Fallback>
            <p:pic>
              <p:nvPicPr>
                <p:cNvPr id="453" name="Freihand 452">
                  <a:extLst>
                    <a:ext uri="{FF2B5EF4-FFF2-40B4-BE49-F238E27FC236}">
                      <a16:creationId xmlns:a16="http://schemas.microsoft.com/office/drawing/2014/main" id="{0F6FFC0E-D191-4597-8EEE-9E69760BB0CC}"/>
                    </a:ext>
                  </a:extLst>
                </p:cNvPr>
                <p:cNvPicPr/>
                <p:nvPr/>
              </p:nvPicPr>
              <p:blipFill>
                <a:blip r:embed="rId807"/>
                <a:stretch>
                  <a:fillRect/>
                </a:stretch>
              </p:blipFill>
              <p:spPr>
                <a:xfrm>
                  <a:off x="7287461" y="5738432"/>
                  <a:ext cx="136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54" name="Freihand 453">
                  <a:extLst>
                    <a:ext uri="{FF2B5EF4-FFF2-40B4-BE49-F238E27FC236}">
                      <a16:creationId xmlns:a16="http://schemas.microsoft.com/office/drawing/2014/main" id="{0D665AAF-3E43-43C4-ACA6-AC86ED889CEB}"/>
                    </a:ext>
                  </a:extLst>
                </p14:cNvPr>
                <p14:cNvContentPartPr/>
                <p14:nvPr/>
              </p14:nvContentPartPr>
              <p14:xfrm>
                <a:off x="7499141" y="5695592"/>
                <a:ext cx="181080" cy="162720"/>
              </p14:xfrm>
            </p:contentPart>
          </mc:Choice>
          <mc:Fallback>
            <p:pic>
              <p:nvPicPr>
                <p:cNvPr id="454" name="Freihand 453">
                  <a:extLst>
                    <a:ext uri="{FF2B5EF4-FFF2-40B4-BE49-F238E27FC236}">
                      <a16:creationId xmlns:a16="http://schemas.microsoft.com/office/drawing/2014/main" id="{0D665AAF-3E43-43C4-ACA6-AC86ED889CEB}"/>
                    </a:ext>
                  </a:extLst>
                </p:cNvPr>
                <p:cNvPicPr/>
                <p:nvPr/>
              </p:nvPicPr>
              <p:blipFill>
                <a:blip r:embed="rId809"/>
                <a:stretch>
                  <a:fillRect/>
                </a:stretch>
              </p:blipFill>
              <p:spPr>
                <a:xfrm>
                  <a:off x="7494821" y="5691272"/>
                  <a:ext cx="189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56" name="Freihand 455">
                  <a:extLst>
                    <a:ext uri="{FF2B5EF4-FFF2-40B4-BE49-F238E27FC236}">
                      <a16:creationId xmlns:a16="http://schemas.microsoft.com/office/drawing/2014/main" id="{8C704647-2CB7-4478-9349-981379E3946F}"/>
                    </a:ext>
                  </a:extLst>
                </p14:cNvPr>
                <p14:cNvContentPartPr/>
                <p14:nvPr/>
              </p14:nvContentPartPr>
              <p14:xfrm>
                <a:off x="7864901" y="5690912"/>
                <a:ext cx="207720" cy="156240"/>
              </p14:xfrm>
            </p:contentPart>
          </mc:Choice>
          <mc:Fallback>
            <p:pic>
              <p:nvPicPr>
                <p:cNvPr id="456" name="Freihand 455">
                  <a:extLst>
                    <a:ext uri="{FF2B5EF4-FFF2-40B4-BE49-F238E27FC236}">
                      <a16:creationId xmlns:a16="http://schemas.microsoft.com/office/drawing/2014/main" id="{8C704647-2CB7-4478-9349-981379E3946F}"/>
                    </a:ext>
                  </a:extLst>
                </p:cNvPr>
                <p:cNvPicPr/>
                <p:nvPr/>
              </p:nvPicPr>
              <p:blipFill>
                <a:blip r:embed="rId811"/>
                <a:stretch>
                  <a:fillRect/>
                </a:stretch>
              </p:blipFill>
              <p:spPr>
                <a:xfrm>
                  <a:off x="7860581" y="5686592"/>
                  <a:ext cx="216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57" name="Freihand 456">
                  <a:extLst>
                    <a:ext uri="{FF2B5EF4-FFF2-40B4-BE49-F238E27FC236}">
                      <a16:creationId xmlns:a16="http://schemas.microsoft.com/office/drawing/2014/main" id="{D67A9FE4-1848-4664-8A85-75B603AE682C}"/>
                    </a:ext>
                  </a:extLst>
                </p14:cNvPr>
                <p14:cNvContentPartPr/>
                <p14:nvPr/>
              </p14:nvContentPartPr>
              <p14:xfrm>
                <a:off x="8101061" y="5704592"/>
                <a:ext cx="241560" cy="92880"/>
              </p14:xfrm>
            </p:contentPart>
          </mc:Choice>
          <mc:Fallback>
            <p:pic>
              <p:nvPicPr>
                <p:cNvPr id="457" name="Freihand 456">
                  <a:extLst>
                    <a:ext uri="{FF2B5EF4-FFF2-40B4-BE49-F238E27FC236}">
                      <a16:creationId xmlns:a16="http://schemas.microsoft.com/office/drawing/2014/main" id="{D67A9FE4-1848-4664-8A85-75B603AE682C}"/>
                    </a:ext>
                  </a:extLst>
                </p:cNvPr>
                <p:cNvPicPr/>
                <p:nvPr/>
              </p:nvPicPr>
              <p:blipFill>
                <a:blip r:embed="rId813"/>
                <a:stretch>
                  <a:fillRect/>
                </a:stretch>
              </p:blipFill>
              <p:spPr>
                <a:xfrm>
                  <a:off x="8096741" y="5700272"/>
                  <a:ext cx="250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59" name="Freihand 458">
                  <a:extLst>
                    <a:ext uri="{FF2B5EF4-FFF2-40B4-BE49-F238E27FC236}">
                      <a16:creationId xmlns:a16="http://schemas.microsoft.com/office/drawing/2014/main" id="{A1C5C39B-6A18-4828-A951-B98CC99AD61E}"/>
                    </a:ext>
                  </a:extLst>
                </p14:cNvPr>
                <p14:cNvContentPartPr/>
                <p14:nvPr/>
              </p14:nvContentPartPr>
              <p14:xfrm>
                <a:off x="5558381" y="6006992"/>
                <a:ext cx="357480" cy="122040"/>
              </p14:xfrm>
            </p:contentPart>
          </mc:Choice>
          <mc:Fallback>
            <p:pic>
              <p:nvPicPr>
                <p:cNvPr id="459" name="Freihand 458">
                  <a:extLst>
                    <a:ext uri="{FF2B5EF4-FFF2-40B4-BE49-F238E27FC236}">
                      <a16:creationId xmlns:a16="http://schemas.microsoft.com/office/drawing/2014/main" id="{A1C5C39B-6A18-4828-A951-B98CC99AD61E}"/>
                    </a:ext>
                  </a:extLst>
                </p:cNvPr>
                <p:cNvPicPr/>
                <p:nvPr/>
              </p:nvPicPr>
              <p:blipFill>
                <a:blip r:embed="rId815"/>
                <a:stretch>
                  <a:fillRect/>
                </a:stretch>
              </p:blipFill>
              <p:spPr>
                <a:xfrm>
                  <a:off x="5554061" y="6002672"/>
                  <a:ext cx="366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60" name="Freihand 459">
                  <a:extLst>
                    <a:ext uri="{FF2B5EF4-FFF2-40B4-BE49-F238E27FC236}">
                      <a16:creationId xmlns:a16="http://schemas.microsoft.com/office/drawing/2014/main" id="{5A299530-F688-4267-9A90-7D89519E1E3D}"/>
                    </a:ext>
                  </a:extLst>
                </p14:cNvPr>
                <p14:cNvContentPartPr/>
                <p14:nvPr/>
              </p14:nvContentPartPr>
              <p14:xfrm>
                <a:off x="5858981" y="5942192"/>
                <a:ext cx="18360" cy="6840"/>
              </p14:xfrm>
            </p:contentPart>
          </mc:Choice>
          <mc:Fallback>
            <p:pic>
              <p:nvPicPr>
                <p:cNvPr id="460" name="Freihand 459">
                  <a:extLst>
                    <a:ext uri="{FF2B5EF4-FFF2-40B4-BE49-F238E27FC236}">
                      <a16:creationId xmlns:a16="http://schemas.microsoft.com/office/drawing/2014/main" id="{5A299530-F688-4267-9A90-7D89519E1E3D}"/>
                    </a:ext>
                  </a:extLst>
                </p:cNvPr>
                <p:cNvPicPr/>
                <p:nvPr/>
              </p:nvPicPr>
              <p:blipFill>
                <a:blip r:embed="rId581"/>
                <a:stretch>
                  <a:fillRect/>
                </a:stretch>
              </p:blipFill>
              <p:spPr>
                <a:xfrm>
                  <a:off x="5854661" y="5937872"/>
                  <a:ext cx="27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61" name="Freihand 460">
                  <a:extLst>
                    <a:ext uri="{FF2B5EF4-FFF2-40B4-BE49-F238E27FC236}">
                      <a16:creationId xmlns:a16="http://schemas.microsoft.com/office/drawing/2014/main" id="{FB731599-8F2A-4203-A139-2615A202301F}"/>
                    </a:ext>
                  </a:extLst>
                </p14:cNvPr>
                <p14:cNvContentPartPr/>
                <p14:nvPr/>
              </p14:nvContentPartPr>
              <p14:xfrm>
                <a:off x="6041501" y="6021392"/>
                <a:ext cx="237600" cy="112320"/>
              </p14:xfrm>
            </p:contentPart>
          </mc:Choice>
          <mc:Fallback>
            <p:pic>
              <p:nvPicPr>
                <p:cNvPr id="461" name="Freihand 460">
                  <a:extLst>
                    <a:ext uri="{FF2B5EF4-FFF2-40B4-BE49-F238E27FC236}">
                      <a16:creationId xmlns:a16="http://schemas.microsoft.com/office/drawing/2014/main" id="{FB731599-8F2A-4203-A139-2615A202301F}"/>
                    </a:ext>
                  </a:extLst>
                </p:cNvPr>
                <p:cNvPicPr/>
                <p:nvPr/>
              </p:nvPicPr>
              <p:blipFill>
                <a:blip r:embed="rId818"/>
                <a:stretch>
                  <a:fillRect/>
                </a:stretch>
              </p:blipFill>
              <p:spPr>
                <a:xfrm>
                  <a:off x="6037181" y="6017072"/>
                  <a:ext cx="246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62" name="Freihand 461">
                  <a:extLst>
                    <a:ext uri="{FF2B5EF4-FFF2-40B4-BE49-F238E27FC236}">
                      <a16:creationId xmlns:a16="http://schemas.microsoft.com/office/drawing/2014/main" id="{4D850039-EEA4-4A80-9F35-BD735E76C03D}"/>
                    </a:ext>
                  </a:extLst>
                </p14:cNvPr>
                <p14:cNvContentPartPr/>
                <p14:nvPr/>
              </p14:nvContentPartPr>
              <p14:xfrm>
                <a:off x="6252461" y="5972072"/>
                <a:ext cx="95760" cy="124560"/>
              </p14:xfrm>
            </p:contentPart>
          </mc:Choice>
          <mc:Fallback>
            <p:pic>
              <p:nvPicPr>
                <p:cNvPr id="462" name="Freihand 461">
                  <a:extLst>
                    <a:ext uri="{FF2B5EF4-FFF2-40B4-BE49-F238E27FC236}">
                      <a16:creationId xmlns:a16="http://schemas.microsoft.com/office/drawing/2014/main" id="{4D850039-EEA4-4A80-9F35-BD735E76C03D}"/>
                    </a:ext>
                  </a:extLst>
                </p:cNvPr>
                <p:cNvPicPr/>
                <p:nvPr/>
              </p:nvPicPr>
              <p:blipFill>
                <a:blip r:embed="rId820"/>
                <a:stretch>
                  <a:fillRect/>
                </a:stretch>
              </p:blipFill>
              <p:spPr>
                <a:xfrm>
                  <a:off x="6248141" y="5967752"/>
                  <a:ext cx="104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63" name="Freihand 462">
                  <a:extLst>
                    <a:ext uri="{FF2B5EF4-FFF2-40B4-BE49-F238E27FC236}">
                      <a16:creationId xmlns:a16="http://schemas.microsoft.com/office/drawing/2014/main" id="{C99B0570-285B-468E-B78E-7E675D05A04F}"/>
                    </a:ext>
                  </a:extLst>
                </p14:cNvPr>
                <p14:cNvContentPartPr/>
                <p14:nvPr/>
              </p14:nvContentPartPr>
              <p14:xfrm>
                <a:off x="6360461" y="6033992"/>
                <a:ext cx="116640" cy="55440"/>
              </p14:xfrm>
            </p:contentPart>
          </mc:Choice>
          <mc:Fallback>
            <p:pic>
              <p:nvPicPr>
                <p:cNvPr id="463" name="Freihand 462">
                  <a:extLst>
                    <a:ext uri="{FF2B5EF4-FFF2-40B4-BE49-F238E27FC236}">
                      <a16:creationId xmlns:a16="http://schemas.microsoft.com/office/drawing/2014/main" id="{C99B0570-285B-468E-B78E-7E675D05A04F}"/>
                    </a:ext>
                  </a:extLst>
                </p:cNvPr>
                <p:cNvPicPr/>
                <p:nvPr/>
              </p:nvPicPr>
              <p:blipFill>
                <a:blip r:embed="rId822"/>
                <a:stretch>
                  <a:fillRect/>
                </a:stretch>
              </p:blipFill>
              <p:spPr>
                <a:xfrm>
                  <a:off x="6356141" y="6029672"/>
                  <a:ext cx="125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64" name="Freihand 463">
                  <a:extLst>
                    <a:ext uri="{FF2B5EF4-FFF2-40B4-BE49-F238E27FC236}">
                      <a16:creationId xmlns:a16="http://schemas.microsoft.com/office/drawing/2014/main" id="{7E9F1FFD-8E12-4095-B7B5-338BBFE9BC4B}"/>
                    </a:ext>
                  </a:extLst>
                </p14:cNvPr>
                <p14:cNvContentPartPr/>
                <p14:nvPr/>
              </p14:nvContentPartPr>
              <p14:xfrm>
                <a:off x="6455501" y="5942552"/>
                <a:ext cx="100080" cy="152280"/>
              </p14:xfrm>
            </p:contentPart>
          </mc:Choice>
          <mc:Fallback>
            <p:pic>
              <p:nvPicPr>
                <p:cNvPr id="464" name="Freihand 463">
                  <a:extLst>
                    <a:ext uri="{FF2B5EF4-FFF2-40B4-BE49-F238E27FC236}">
                      <a16:creationId xmlns:a16="http://schemas.microsoft.com/office/drawing/2014/main" id="{7E9F1FFD-8E12-4095-B7B5-338BBFE9BC4B}"/>
                    </a:ext>
                  </a:extLst>
                </p:cNvPr>
                <p:cNvPicPr/>
                <p:nvPr/>
              </p:nvPicPr>
              <p:blipFill>
                <a:blip r:embed="rId824"/>
                <a:stretch>
                  <a:fillRect/>
                </a:stretch>
              </p:blipFill>
              <p:spPr>
                <a:xfrm>
                  <a:off x="6451181" y="5938232"/>
                  <a:ext cx="108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65" name="Freihand 464">
                  <a:extLst>
                    <a:ext uri="{FF2B5EF4-FFF2-40B4-BE49-F238E27FC236}">
                      <a16:creationId xmlns:a16="http://schemas.microsoft.com/office/drawing/2014/main" id="{D5A696B5-027F-4526-AFEE-68127BD914F0}"/>
                    </a:ext>
                  </a:extLst>
                </p14:cNvPr>
                <p14:cNvContentPartPr/>
                <p14:nvPr/>
              </p14:nvContentPartPr>
              <p14:xfrm>
                <a:off x="6576461" y="6024272"/>
                <a:ext cx="168120" cy="43920"/>
              </p14:xfrm>
            </p:contentPart>
          </mc:Choice>
          <mc:Fallback>
            <p:pic>
              <p:nvPicPr>
                <p:cNvPr id="465" name="Freihand 464">
                  <a:extLst>
                    <a:ext uri="{FF2B5EF4-FFF2-40B4-BE49-F238E27FC236}">
                      <a16:creationId xmlns:a16="http://schemas.microsoft.com/office/drawing/2014/main" id="{D5A696B5-027F-4526-AFEE-68127BD914F0}"/>
                    </a:ext>
                  </a:extLst>
                </p:cNvPr>
                <p:cNvPicPr/>
                <p:nvPr/>
              </p:nvPicPr>
              <p:blipFill>
                <a:blip r:embed="rId826"/>
                <a:stretch>
                  <a:fillRect/>
                </a:stretch>
              </p:blipFill>
              <p:spPr>
                <a:xfrm>
                  <a:off x="6572141" y="6019952"/>
                  <a:ext cx="1767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66" name="Freihand 465">
                  <a:extLst>
                    <a:ext uri="{FF2B5EF4-FFF2-40B4-BE49-F238E27FC236}">
                      <a16:creationId xmlns:a16="http://schemas.microsoft.com/office/drawing/2014/main" id="{708BD88A-BF25-4CC7-A02E-77662D5DB79C}"/>
                    </a:ext>
                  </a:extLst>
                </p14:cNvPr>
                <p14:cNvContentPartPr/>
                <p14:nvPr/>
              </p14:nvContentPartPr>
              <p14:xfrm>
                <a:off x="6420941" y="5948672"/>
                <a:ext cx="33840" cy="1800"/>
              </p14:xfrm>
            </p:contentPart>
          </mc:Choice>
          <mc:Fallback>
            <p:pic>
              <p:nvPicPr>
                <p:cNvPr id="466" name="Freihand 465">
                  <a:extLst>
                    <a:ext uri="{FF2B5EF4-FFF2-40B4-BE49-F238E27FC236}">
                      <a16:creationId xmlns:a16="http://schemas.microsoft.com/office/drawing/2014/main" id="{708BD88A-BF25-4CC7-A02E-77662D5DB79C}"/>
                    </a:ext>
                  </a:extLst>
                </p:cNvPr>
                <p:cNvPicPr/>
                <p:nvPr/>
              </p:nvPicPr>
              <p:blipFill>
                <a:blip r:embed="rId828"/>
                <a:stretch>
                  <a:fillRect/>
                </a:stretch>
              </p:blipFill>
              <p:spPr>
                <a:xfrm>
                  <a:off x="6416621" y="5944352"/>
                  <a:ext cx="424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67" name="Freihand 466">
                  <a:extLst>
                    <a:ext uri="{FF2B5EF4-FFF2-40B4-BE49-F238E27FC236}">
                      <a16:creationId xmlns:a16="http://schemas.microsoft.com/office/drawing/2014/main" id="{D1B2F440-9E17-43C8-A17B-2390A1C3054A}"/>
                    </a:ext>
                  </a:extLst>
                </p14:cNvPr>
                <p14:cNvContentPartPr/>
                <p14:nvPr/>
              </p14:nvContentPartPr>
              <p14:xfrm>
                <a:off x="7008461" y="6066392"/>
                <a:ext cx="360" cy="360"/>
              </p14:xfrm>
            </p:contentPart>
          </mc:Choice>
          <mc:Fallback>
            <p:pic>
              <p:nvPicPr>
                <p:cNvPr id="467" name="Freihand 466">
                  <a:extLst>
                    <a:ext uri="{FF2B5EF4-FFF2-40B4-BE49-F238E27FC236}">
                      <a16:creationId xmlns:a16="http://schemas.microsoft.com/office/drawing/2014/main" id="{D1B2F440-9E17-43C8-A17B-2390A1C3054A}"/>
                    </a:ext>
                  </a:extLst>
                </p:cNvPr>
                <p:cNvPicPr/>
                <p:nvPr/>
              </p:nvPicPr>
              <p:blipFill>
                <a:blip r:embed="rId61"/>
                <a:stretch>
                  <a:fillRect/>
                </a:stretch>
              </p:blipFill>
              <p:spPr>
                <a:xfrm>
                  <a:off x="7004141" y="6062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68" name="Freihand 467">
                  <a:extLst>
                    <a:ext uri="{FF2B5EF4-FFF2-40B4-BE49-F238E27FC236}">
                      <a16:creationId xmlns:a16="http://schemas.microsoft.com/office/drawing/2014/main" id="{0CFC7395-4719-4C30-87A9-A4451605C9E2}"/>
                    </a:ext>
                  </a:extLst>
                </p14:cNvPr>
                <p14:cNvContentPartPr/>
                <p14:nvPr/>
              </p14:nvContentPartPr>
              <p14:xfrm>
                <a:off x="6907661" y="5986112"/>
                <a:ext cx="245880" cy="84240"/>
              </p14:xfrm>
            </p:contentPart>
          </mc:Choice>
          <mc:Fallback>
            <p:pic>
              <p:nvPicPr>
                <p:cNvPr id="468" name="Freihand 467">
                  <a:extLst>
                    <a:ext uri="{FF2B5EF4-FFF2-40B4-BE49-F238E27FC236}">
                      <a16:creationId xmlns:a16="http://schemas.microsoft.com/office/drawing/2014/main" id="{0CFC7395-4719-4C30-87A9-A4451605C9E2}"/>
                    </a:ext>
                  </a:extLst>
                </p:cNvPr>
                <p:cNvPicPr/>
                <p:nvPr/>
              </p:nvPicPr>
              <p:blipFill>
                <a:blip r:embed="rId831"/>
                <a:stretch>
                  <a:fillRect/>
                </a:stretch>
              </p:blipFill>
              <p:spPr>
                <a:xfrm>
                  <a:off x="6903341" y="5981792"/>
                  <a:ext cx="254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69" name="Freihand 468">
                  <a:extLst>
                    <a:ext uri="{FF2B5EF4-FFF2-40B4-BE49-F238E27FC236}">
                      <a16:creationId xmlns:a16="http://schemas.microsoft.com/office/drawing/2014/main" id="{F658D6A5-C347-4003-B5F3-6C9D9D5347FB}"/>
                    </a:ext>
                  </a:extLst>
                </p14:cNvPr>
                <p14:cNvContentPartPr/>
                <p14:nvPr/>
              </p14:nvContentPartPr>
              <p14:xfrm>
                <a:off x="7146341" y="5928512"/>
                <a:ext cx="360" cy="360"/>
              </p14:xfrm>
            </p:contentPart>
          </mc:Choice>
          <mc:Fallback>
            <p:pic>
              <p:nvPicPr>
                <p:cNvPr id="469" name="Freihand 468">
                  <a:extLst>
                    <a:ext uri="{FF2B5EF4-FFF2-40B4-BE49-F238E27FC236}">
                      <a16:creationId xmlns:a16="http://schemas.microsoft.com/office/drawing/2014/main" id="{F658D6A5-C347-4003-B5F3-6C9D9D5347FB}"/>
                    </a:ext>
                  </a:extLst>
                </p:cNvPr>
                <p:cNvPicPr/>
                <p:nvPr/>
              </p:nvPicPr>
              <p:blipFill>
                <a:blip r:embed="rId61"/>
                <a:stretch>
                  <a:fillRect/>
                </a:stretch>
              </p:blipFill>
              <p:spPr>
                <a:xfrm>
                  <a:off x="7142021" y="5924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70" name="Freihand 469">
                  <a:extLst>
                    <a:ext uri="{FF2B5EF4-FFF2-40B4-BE49-F238E27FC236}">
                      <a16:creationId xmlns:a16="http://schemas.microsoft.com/office/drawing/2014/main" id="{34C4E652-CA5C-44C5-A4A9-2532A13AB17C}"/>
                    </a:ext>
                  </a:extLst>
                </p14:cNvPr>
                <p14:cNvContentPartPr/>
                <p14:nvPr/>
              </p14:nvContentPartPr>
              <p14:xfrm>
                <a:off x="7352621" y="5981072"/>
                <a:ext cx="120600" cy="73800"/>
              </p14:xfrm>
            </p:contentPart>
          </mc:Choice>
          <mc:Fallback>
            <p:pic>
              <p:nvPicPr>
                <p:cNvPr id="470" name="Freihand 469">
                  <a:extLst>
                    <a:ext uri="{FF2B5EF4-FFF2-40B4-BE49-F238E27FC236}">
                      <a16:creationId xmlns:a16="http://schemas.microsoft.com/office/drawing/2014/main" id="{34C4E652-CA5C-44C5-A4A9-2532A13AB17C}"/>
                    </a:ext>
                  </a:extLst>
                </p:cNvPr>
                <p:cNvPicPr/>
                <p:nvPr/>
              </p:nvPicPr>
              <p:blipFill>
                <a:blip r:embed="rId834"/>
                <a:stretch>
                  <a:fillRect/>
                </a:stretch>
              </p:blipFill>
              <p:spPr>
                <a:xfrm>
                  <a:off x="7348301" y="5976752"/>
                  <a:ext cx="129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72" name="Freihand 471">
                  <a:extLst>
                    <a:ext uri="{FF2B5EF4-FFF2-40B4-BE49-F238E27FC236}">
                      <a16:creationId xmlns:a16="http://schemas.microsoft.com/office/drawing/2014/main" id="{6EF4628B-C857-4984-ADC1-F6941B22D176}"/>
                    </a:ext>
                  </a:extLst>
                </p14:cNvPr>
                <p14:cNvContentPartPr/>
                <p14:nvPr/>
              </p14:nvContentPartPr>
              <p14:xfrm>
                <a:off x="7490861" y="5976392"/>
                <a:ext cx="489600" cy="58680"/>
              </p14:xfrm>
            </p:contentPart>
          </mc:Choice>
          <mc:Fallback>
            <p:pic>
              <p:nvPicPr>
                <p:cNvPr id="472" name="Freihand 471">
                  <a:extLst>
                    <a:ext uri="{FF2B5EF4-FFF2-40B4-BE49-F238E27FC236}">
                      <a16:creationId xmlns:a16="http://schemas.microsoft.com/office/drawing/2014/main" id="{6EF4628B-C857-4984-ADC1-F6941B22D176}"/>
                    </a:ext>
                  </a:extLst>
                </p:cNvPr>
                <p:cNvPicPr/>
                <p:nvPr/>
              </p:nvPicPr>
              <p:blipFill>
                <a:blip r:embed="rId836"/>
                <a:stretch>
                  <a:fillRect/>
                </a:stretch>
              </p:blipFill>
              <p:spPr>
                <a:xfrm>
                  <a:off x="7486541" y="5972072"/>
                  <a:ext cx="498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73" name="Freihand 472">
                  <a:extLst>
                    <a:ext uri="{FF2B5EF4-FFF2-40B4-BE49-F238E27FC236}">
                      <a16:creationId xmlns:a16="http://schemas.microsoft.com/office/drawing/2014/main" id="{818A04DB-6671-4EF0-9FD9-DF80BF149FB6}"/>
                    </a:ext>
                  </a:extLst>
                </p14:cNvPr>
                <p14:cNvContentPartPr/>
                <p14:nvPr/>
              </p14:nvContentPartPr>
              <p14:xfrm>
                <a:off x="7980101" y="5953352"/>
                <a:ext cx="38880" cy="10800"/>
              </p14:xfrm>
            </p:contentPart>
          </mc:Choice>
          <mc:Fallback>
            <p:pic>
              <p:nvPicPr>
                <p:cNvPr id="473" name="Freihand 472">
                  <a:extLst>
                    <a:ext uri="{FF2B5EF4-FFF2-40B4-BE49-F238E27FC236}">
                      <a16:creationId xmlns:a16="http://schemas.microsoft.com/office/drawing/2014/main" id="{818A04DB-6671-4EF0-9FD9-DF80BF149FB6}"/>
                    </a:ext>
                  </a:extLst>
                </p:cNvPr>
                <p:cNvPicPr/>
                <p:nvPr/>
              </p:nvPicPr>
              <p:blipFill>
                <a:blip r:embed="rId838"/>
                <a:stretch>
                  <a:fillRect/>
                </a:stretch>
              </p:blipFill>
              <p:spPr>
                <a:xfrm>
                  <a:off x="7975781" y="5949032"/>
                  <a:ext cx="47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74" name="Freihand 473">
                  <a:extLst>
                    <a:ext uri="{FF2B5EF4-FFF2-40B4-BE49-F238E27FC236}">
                      <a16:creationId xmlns:a16="http://schemas.microsoft.com/office/drawing/2014/main" id="{FA4EBF04-3FAB-4FD9-832A-42106968F8DF}"/>
                    </a:ext>
                  </a:extLst>
                </p14:cNvPr>
                <p14:cNvContentPartPr/>
                <p14:nvPr/>
              </p14:nvContentPartPr>
              <p14:xfrm>
                <a:off x="8046701" y="5917352"/>
                <a:ext cx="212760" cy="107280"/>
              </p14:xfrm>
            </p:contentPart>
          </mc:Choice>
          <mc:Fallback>
            <p:pic>
              <p:nvPicPr>
                <p:cNvPr id="474" name="Freihand 473">
                  <a:extLst>
                    <a:ext uri="{FF2B5EF4-FFF2-40B4-BE49-F238E27FC236}">
                      <a16:creationId xmlns:a16="http://schemas.microsoft.com/office/drawing/2014/main" id="{FA4EBF04-3FAB-4FD9-832A-42106968F8DF}"/>
                    </a:ext>
                  </a:extLst>
                </p:cNvPr>
                <p:cNvPicPr/>
                <p:nvPr/>
              </p:nvPicPr>
              <p:blipFill>
                <a:blip r:embed="rId840"/>
                <a:stretch>
                  <a:fillRect/>
                </a:stretch>
              </p:blipFill>
              <p:spPr>
                <a:xfrm>
                  <a:off x="8042381" y="5913032"/>
                  <a:ext cx="221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75" name="Freihand 474">
                  <a:extLst>
                    <a:ext uri="{FF2B5EF4-FFF2-40B4-BE49-F238E27FC236}">
                      <a16:creationId xmlns:a16="http://schemas.microsoft.com/office/drawing/2014/main" id="{393A47A8-FEAC-4AB1-96FE-D10035CDD51C}"/>
                    </a:ext>
                  </a:extLst>
                </p14:cNvPr>
                <p14:cNvContentPartPr/>
                <p14:nvPr/>
              </p14:nvContentPartPr>
              <p14:xfrm>
                <a:off x="8254421" y="5937512"/>
                <a:ext cx="142920" cy="81360"/>
              </p14:xfrm>
            </p:contentPart>
          </mc:Choice>
          <mc:Fallback>
            <p:pic>
              <p:nvPicPr>
                <p:cNvPr id="475" name="Freihand 474">
                  <a:extLst>
                    <a:ext uri="{FF2B5EF4-FFF2-40B4-BE49-F238E27FC236}">
                      <a16:creationId xmlns:a16="http://schemas.microsoft.com/office/drawing/2014/main" id="{393A47A8-FEAC-4AB1-96FE-D10035CDD51C}"/>
                    </a:ext>
                  </a:extLst>
                </p:cNvPr>
                <p:cNvPicPr/>
                <p:nvPr/>
              </p:nvPicPr>
              <p:blipFill>
                <a:blip r:embed="rId842"/>
                <a:stretch>
                  <a:fillRect/>
                </a:stretch>
              </p:blipFill>
              <p:spPr>
                <a:xfrm>
                  <a:off x="8250101" y="5933192"/>
                  <a:ext cx="151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77" name="Freihand 476">
                  <a:extLst>
                    <a:ext uri="{FF2B5EF4-FFF2-40B4-BE49-F238E27FC236}">
                      <a16:creationId xmlns:a16="http://schemas.microsoft.com/office/drawing/2014/main" id="{EF2D131C-468F-405D-A347-19215B4BFDCA}"/>
                    </a:ext>
                  </a:extLst>
                </p14:cNvPr>
                <p14:cNvContentPartPr/>
                <p14:nvPr/>
              </p14:nvContentPartPr>
              <p14:xfrm>
                <a:off x="7246781" y="6197792"/>
                <a:ext cx="2160" cy="5760"/>
              </p14:xfrm>
            </p:contentPart>
          </mc:Choice>
          <mc:Fallback>
            <p:pic>
              <p:nvPicPr>
                <p:cNvPr id="477" name="Freihand 476">
                  <a:extLst>
                    <a:ext uri="{FF2B5EF4-FFF2-40B4-BE49-F238E27FC236}">
                      <a16:creationId xmlns:a16="http://schemas.microsoft.com/office/drawing/2014/main" id="{EF2D131C-468F-405D-A347-19215B4BFDCA}"/>
                    </a:ext>
                  </a:extLst>
                </p:cNvPr>
                <p:cNvPicPr/>
                <p:nvPr/>
              </p:nvPicPr>
              <p:blipFill>
                <a:blip r:embed="rId844"/>
                <a:stretch>
                  <a:fillRect/>
                </a:stretch>
              </p:blipFill>
              <p:spPr>
                <a:xfrm>
                  <a:off x="7242461" y="6193472"/>
                  <a:ext cx="10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78" name="Freihand 477">
                  <a:extLst>
                    <a:ext uri="{FF2B5EF4-FFF2-40B4-BE49-F238E27FC236}">
                      <a16:creationId xmlns:a16="http://schemas.microsoft.com/office/drawing/2014/main" id="{2BDAAA50-D408-4971-8358-6B45112B164B}"/>
                    </a:ext>
                  </a:extLst>
                </p14:cNvPr>
                <p14:cNvContentPartPr/>
                <p14:nvPr/>
              </p14:nvContentPartPr>
              <p14:xfrm>
                <a:off x="7302581" y="6053072"/>
                <a:ext cx="1149480" cy="72720"/>
              </p14:xfrm>
            </p:contentPart>
          </mc:Choice>
          <mc:Fallback>
            <p:pic>
              <p:nvPicPr>
                <p:cNvPr id="478" name="Freihand 477">
                  <a:extLst>
                    <a:ext uri="{FF2B5EF4-FFF2-40B4-BE49-F238E27FC236}">
                      <a16:creationId xmlns:a16="http://schemas.microsoft.com/office/drawing/2014/main" id="{2BDAAA50-D408-4971-8358-6B45112B164B}"/>
                    </a:ext>
                  </a:extLst>
                </p:cNvPr>
                <p:cNvPicPr/>
                <p:nvPr/>
              </p:nvPicPr>
              <p:blipFill>
                <a:blip r:embed="rId846"/>
                <a:stretch>
                  <a:fillRect/>
                </a:stretch>
              </p:blipFill>
              <p:spPr>
                <a:xfrm>
                  <a:off x="7298261" y="6048752"/>
                  <a:ext cx="1158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79" name="Freihand 478">
                  <a:extLst>
                    <a:ext uri="{FF2B5EF4-FFF2-40B4-BE49-F238E27FC236}">
                      <a16:creationId xmlns:a16="http://schemas.microsoft.com/office/drawing/2014/main" id="{7F501D3A-0023-4A99-9F81-883140714F4F}"/>
                    </a:ext>
                  </a:extLst>
                </p14:cNvPr>
                <p14:cNvContentPartPr/>
                <p14:nvPr/>
              </p14:nvContentPartPr>
              <p14:xfrm>
                <a:off x="5474861" y="6369152"/>
                <a:ext cx="360" cy="360"/>
              </p14:xfrm>
            </p:contentPart>
          </mc:Choice>
          <mc:Fallback>
            <p:pic>
              <p:nvPicPr>
                <p:cNvPr id="479" name="Freihand 478">
                  <a:extLst>
                    <a:ext uri="{FF2B5EF4-FFF2-40B4-BE49-F238E27FC236}">
                      <a16:creationId xmlns:a16="http://schemas.microsoft.com/office/drawing/2014/main" id="{7F501D3A-0023-4A99-9F81-883140714F4F}"/>
                    </a:ext>
                  </a:extLst>
                </p:cNvPr>
                <p:cNvPicPr/>
                <p:nvPr/>
              </p:nvPicPr>
              <p:blipFill>
                <a:blip r:embed="rId61"/>
                <a:stretch>
                  <a:fillRect/>
                </a:stretch>
              </p:blipFill>
              <p:spPr>
                <a:xfrm>
                  <a:off x="5470541" y="6364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80" name="Freihand 479">
                  <a:extLst>
                    <a:ext uri="{FF2B5EF4-FFF2-40B4-BE49-F238E27FC236}">
                      <a16:creationId xmlns:a16="http://schemas.microsoft.com/office/drawing/2014/main" id="{1BBE3451-0602-4FF1-B506-689BEC3F7EE1}"/>
                    </a:ext>
                  </a:extLst>
                </p14:cNvPr>
                <p14:cNvContentPartPr/>
                <p14:nvPr/>
              </p14:nvContentPartPr>
              <p14:xfrm>
                <a:off x="5505101" y="6282032"/>
                <a:ext cx="148680" cy="123120"/>
              </p14:xfrm>
            </p:contentPart>
          </mc:Choice>
          <mc:Fallback>
            <p:pic>
              <p:nvPicPr>
                <p:cNvPr id="480" name="Freihand 479">
                  <a:extLst>
                    <a:ext uri="{FF2B5EF4-FFF2-40B4-BE49-F238E27FC236}">
                      <a16:creationId xmlns:a16="http://schemas.microsoft.com/office/drawing/2014/main" id="{1BBE3451-0602-4FF1-B506-689BEC3F7EE1}"/>
                    </a:ext>
                  </a:extLst>
                </p:cNvPr>
                <p:cNvPicPr/>
                <p:nvPr/>
              </p:nvPicPr>
              <p:blipFill>
                <a:blip r:embed="rId849"/>
                <a:stretch>
                  <a:fillRect/>
                </a:stretch>
              </p:blipFill>
              <p:spPr>
                <a:xfrm>
                  <a:off x="5500781" y="6277712"/>
                  <a:ext cx="157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81" name="Freihand 480">
                  <a:extLst>
                    <a:ext uri="{FF2B5EF4-FFF2-40B4-BE49-F238E27FC236}">
                      <a16:creationId xmlns:a16="http://schemas.microsoft.com/office/drawing/2014/main" id="{4DC28119-B261-48F5-A6C5-4B3DCCCAA31C}"/>
                    </a:ext>
                  </a:extLst>
                </p14:cNvPr>
                <p14:cNvContentPartPr/>
                <p14:nvPr/>
              </p14:nvContentPartPr>
              <p14:xfrm>
                <a:off x="5695541" y="6295712"/>
                <a:ext cx="92160" cy="87840"/>
              </p14:xfrm>
            </p:contentPart>
          </mc:Choice>
          <mc:Fallback>
            <p:pic>
              <p:nvPicPr>
                <p:cNvPr id="481" name="Freihand 480">
                  <a:extLst>
                    <a:ext uri="{FF2B5EF4-FFF2-40B4-BE49-F238E27FC236}">
                      <a16:creationId xmlns:a16="http://schemas.microsoft.com/office/drawing/2014/main" id="{4DC28119-B261-48F5-A6C5-4B3DCCCAA31C}"/>
                    </a:ext>
                  </a:extLst>
                </p:cNvPr>
                <p:cNvPicPr/>
                <p:nvPr/>
              </p:nvPicPr>
              <p:blipFill>
                <a:blip r:embed="rId851"/>
                <a:stretch>
                  <a:fillRect/>
                </a:stretch>
              </p:blipFill>
              <p:spPr>
                <a:xfrm>
                  <a:off x="5691221" y="6291392"/>
                  <a:ext cx="100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82" name="Freihand 481">
                  <a:extLst>
                    <a:ext uri="{FF2B5EF4-FFF2-40B4-BE49-F238E27FC236}">
                      <a16:creationId xmlns:a16="http://schemas.microsoft.com/office/drawing/2014/main" id="{86A87CBF-4423-4E61-A094-8F2EE676AA92}"/>
                    </a:ext>
                  </a:extLst>
                </p14:cNvPr>
                <p14:cNvContentPartPr/>
                <p14:nvPr/>
              </p14:nvContentPartPr>
              <p14:xfrm>
                <a:off x="5848181" y="6196712"/>
                <a:ext cx="17640" cy="156600"/>
              </p14:xfrm>
            </p:contentPart>
          </mc:Choice>
          <mc:Fallback>
            <p:pic>
              <p:nvPicPr>
                <p:cNvPr id="482" name="Freihand 481">
                  <a:extLst>
                    <a:ext uri="{FF2B5EF4-FFF2-40B4-BE49-F238E27FC236}">
                      <a16:creationId xmlns:a16="http://schemas.microsoft.com/office/drawing/2014/main" id="{86A87CBF-4423-4E61-A094-8F2EE676AA92}"/>
                    </a:ext>
                  </a:extLst>
                </p:cNvPr>
                <p:cNvPicPr/>
                <p:nvPr/>
              </p:nvPicPr>
              <p:blipFill>
                <a:blip r:embed="rId853"/>
                <a:stretch>
                  <a:fillRect/>
                </a:stretch>
              </p:blipFill>
              <p:spPr>
                <a:xfrm>
                  <a:off x="5843861" y="6192392"/>
                  <a:ext cx="26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83" name="Freihand 482">
                  <a:extLst>
                    <a:ext uri="{FF2B5EF4-FFF2-40B4-BE49-F238E27FC236}">
                      <a16:creationId xmlns:a16="http://schemas.microsoft.com/office/drawing/2014/main" id="{00AAABAB-6601-4461-A50C-57660C7AA40E}"/>
                    </a:ext>
                  </a:extLst>
                </p14:cNvPr>
                <p14:cNvContentPartPr/>
                <p14:nvPr/>
              </p14:nvContentPartPr>
              <p14:xfrm>
                <a:off x="5912621" y="6231632"/>
                <a:ext cx="102600" cy="128520"/>
              </p14:xfrm>
            </p:contentPart>
          </mc:Choice>
          <mc:Fallback>
            <p:pic>
              <p:nvPicPr>
                <p:cNvPr id="483" name="Freihand 482">
                  <a:extLst>
                    <a:ext uri="{FF2B5EF4-FFF2-40B4-BE49-F238E27FC236}">
                      <a16:creationId xmlns:a16="http://schemas.microsoft.com/office/drawing/2014/main" id="{00AAABAB-6601-4461-A50C-57660C7AA40E}"/>
                    </a:ext>
                  </a:extLst>
                </p:cNvPr>
                <p:cNvPicPr/>
                <p:nvPr/>
              </p:nvPicPr>
              <p:blipFill>
                <a:blip r:embed="rId855"/>
                <a:stretch>
                  <a:fillRect/>
                </a:stretch>
              </p:blipFill>
              <p:spPr>
                <a:xfrm>
                  <a:off x="5908301" y="6227312"/>
                  <a:ext cx="111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84" name="Freihand 483">
                  <a:extLst>
                    <a:ext uri="{FF2B5EF4-FFF2-40B4-BE49-F238E27FC236}">
                      <a16:creationId xmlns:a16="http://schemas.microsoft.com/office/drawing/2014/main" id="{E30E0E50-D813-4F22-B818-C71620C40783}"/>
                    </a:ext>
                  </a:extLst>
                </p14:cNvPr>
                <p14:cNvContentPartPr/>
                <p14:nvPr/>
              </p14:nvContentPartPr>
              <p14:xfrm>
                <a:off x="6068501" y="6285272"/>
                <a:ext cx="194760" cy="51120"/>
              </p14:xfrm>
            </p:contentPart>
          </mc:Choice>
          <mc:Fallback>
            <p:pic>
              <p:nvPicPr>
                <p:cNvPr id="484" name="Freihand 483">
                  <a:extLst>
                    <a:ext uri="{FF2B5EF4-FFF2-40B4-BE49-F238E27FC236}">
                      <a16:creationId xmlns:a16="http://schemas.microsoft.com/office/drawing/2014/main" id="{E30E0E50-D813-4F22-B818-C71620C40783}"/>
                    </a:ext>
                  </a:extLst>
                </p:cNvPr>
                <p:cNvPicPr/>
                <p:nvPr/>
              </p:nvPicPr>
              <p:blipFill>
                <a:blip r:embed="rId857"/>
                <a:stretch>
                  <a:fillRect/>
                </a:stretch>
              </p:blipFill>
              <p:spPr>
                <a:xfrm>
                  <a:off x="6064181" y="6280952"/>
                  <a:ext cx="203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85" name="Freihand 484">
                  <a:extLst>
                    <a:ext uri="{FF2B5EF4-FFF2-40B4-BE49-F238E27FC236}">
                      <a16:creationId xmlns:a16="http://schemas.microsoft.com/office/drawing/2014/main" id="{0985E12A-AD7E-4F0A-95C0-F6FF9CA9C5D0}"/>
                    </a:ext>
                  </a:extLst>
                </p14:cNvPr>
                <p14:cNvContentPartPr/>
                <p14:nvPr/>
              </p14:nvContentPartPr>
              <p14:xfrm>
                <a:off x="6293501" y="6252872"/>
                <a:ext cx="349200" cy="155520"/>
              </p14:xfrm>
            </p:contentPart>
          </mc:Choice>
          <mc:Fallback>
            <p:pic>
              <p:nvPicPr>
                <p:cNvPr id="485" name="Freihand 484">
                  <a:extLst>
                    <a:ext uri="{FF2B5EF4-FFF2-40B4-BE49-F238E27FC236}">
                      <a16:creationId xmlns:a16="http://schemas.microsoft.com/office/drawing/2014/main" id="{0985E12A-AD7E-4F0A-95C0-F6FF9CA9C5D0}"/>
                    </a:ext>
                  </a:extLst>
                </p:cNvPr>
                <p:cNvPicPr/>
                <p:nvPr/>
              </p:nvPicPr>
              <p:blipFill>
                <a:blip r:embed="rId859"/>
                <a:stretch>
                  <a:fillRect/>
                </a:stretch>
              </p:blipFill>
              <p:spPr>
                <a:xfrm>
                  <a:off x="6289181" y="6248552"/>
                  <a:ext cx="357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87" name="Freihand 486">
                  <a:extLst>
                    <a:ext uri="{FF2B5EF4-FFF2-40B4-BE49-F238E27FC236}">
                      <a16:creationId xmlns:a16="http://schemas.microsoft.com/office/drawing/2014/main" id="{7A8E5D73-A42F-4E3C-A9C4-08F7C2533D98}"/>
                    </a:ext>
                  </a:extLst>
                </p14:cNvPr>
                <p14:cNvContentPartPr/>
                <p14:nvPr/>
              </p14:nvContentPartPr>
              <p14:xfrm>
                <a:off x="6722981" y="6333152"/>
                <a:ext cx="10080" cy="4320"/>
              </p14:xfrm>
            </p:contentPart>
          </mc:Choice>
          <mc:Fallback>
            <p:pic>
              <p:nvPicPr>
                <p:cNvPr id="487" name="Freihand 486">
                  <a:extLst>
                    <a:ext uri="{FF2B5EF4-FFF2-40B4-BE49-F238E27FC236}">
                      <a16:creationId xmlns:a16="http://schemas.microsoft.com/office/drawing/2014/main" id="{7A8E5D73-A42F-4E3C-A9C4-08F7C2533D98}"/>
                    </a:ext>
                  </a:extLst>
                </p:cNvPr>
                <p:cNvPicPr/>
                <p:nvPr/>
              </p:nvPicPr>
              <p:blipFill>
                <a:blip r:embed="rId861"/>
                <a:stretch>
                  <a:fillRect/>
                </a:stretch>
              </p:blipFill>
              <p:spPr>
                <a:xfrm>
                  <a:off x="6718661" y="6328832"/>
                  <a:ext cx="18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88" name="Freihand 487">
                  <a:extLst>
                    <a:ext uri="{FF2B5EF4-FFF2-40B4-BE49-F238E27FC236}">
                      <a16:creationId xmlns:a16="http://schemas.microsoft.com/office/drawing/2014/main" id="{F2D05999-637E-4A42-A253-F6FAF61FA4F5}"/>
                    </a:ext>
                  </a:extLst>
                </p14:cNvPr>
                <p14:cNvContentPartPr/>
                <p14:nvPr/>
              </p14:nvContentPartPr>
              <p14:xfrm>
                <a:off x="6829541" y="6264032"/>
                <a:ext cx="11160" cy="76680"/>
              </p14:xfrm>
            </p:contentPart>
          </mc:Choice>
          <mc:Fallback>
            <p:pic>
              <p:nvPicPr>
                <p:cNvPr id="488" name="Freihand 487">
                  <a:extLst>
                    <a:ext uri="{FF2B5EF4-FFF2-40B4-BE49-F238E27FC236}">
                      <a16:creationId xmlns:a16="http://schemas.microsoft.com/office/drawing/2014/main" id="{F2D05999-637E-4A42-A253-F6FAF61FA4F5}"/>
                    </a:ext>
                  </a:extLst>
                </p:cNvPr>
                <p:cNvPicPr/>
                <p:nvPr/>
              </p:nvPicPr>
              <p:blipFill>
                <a:blip r:embed="rId863"/>
                <a:stretch>
                  <a:fillRect/>
                </a:stretch>
              </p:blipFill>
              <p:spPr>
                <a:xfrm>
                  <a:off x="6825221" y="6259712"/>
                  <a:ext cx="198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89" name="Freihand 488">
                  <a:extLst>
                    <a:ext uri="{FF2B5EF4-FFF2-40B4-BE49-F238E27FC236}">
                      <a16:creationId xmlns:a16="http://schemas.microsoft.com/office/drawing/2014/main" id="{C7A159B1-B8F6-4762-988C-39D0155EE3DE}"/>
                    </a:ext>
                  </a:extLst>
                </p14:cNvPr>
                <p14:cNvContentPartPr/>
                <p14:nvPr/>
              </p14:nvContentPartPr>
              <p14:xfrm>
                <a:off x="6809741" y="6238472"/>
                <a:ext cx="130320" cy="55080"/>
              </p14:xfrm>
            </p:contentPart>
          </mc:Choice>
          <mc:Fallback>
            <p:pic>
              <p:nvPicPr>
                <p:cNvPr id="489" name="Freihand 488">
                  <a:extLst>
                    <a:ext uri="{FF2B5EF4-FFF2-40B4-BE49-F238E27FC236}">
                      <a16:creationId xmlns:a16="http://schemas.microsoft.com/office/drawing/2014/main" id="{C7A159B1-B8F6-4762-988C-39D0155EE3DE}"/>
                    </a:ext>
                  </a:extLst>
                </p:cNvPr>
                <p:cNvPicPr/>
                <p:nvPr/>
              </p:nvPicPr>
              <p:blipFill>
                <a:blip r:embed="rId865"/>
                <a:stretch>
                  <a:fillRect/>
                </a:stretch>
              </p:blipFill>
              <p:spPr>
                <a:xfrm>
                  <a:off x="6805421" y="6234152"/>
                  <a:ext cx="138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90" name="Freihand 489">
                  <a:extLst>
                    <a:ext uri="{FF2B5EF4-FFF2-40B4-BE49-F238E27FC236}">
                      <a16:creationId xmlns:a16="http://schemas.microsoft.com/office/drawing/2014/main" id="{05FB7F59-3FEF-4226-807D-C91A110577AC}"/>
                    </a:ext>
                  </a:extLst>
                </p14:cNvPr>
                <p14:cNvContentPartPr/>
                <p14:nvPr/>
              </p14:nvContentPartPr>
              <p14:xfrm>
                <a:off x="6854021" y="6320192"/>
                <a:ext cx="103680" cy="7200"/>
              </p14:xfrm>
            </p:contentPart>
          </mc:Choice>
          <mc:Fallback>
            <p:pic>
              <p:nvPicPr>
                <p:cNvPr id="490" name="Freihand 489">
                  <a:extLst>
                    <a:ext uri="{FF2B5EF4-FFF2-40B4-BE49-F238E27FC236}">
                      <a16:creationId xmlns:a16="http://schemas.microsoft.com/office/drawing/2014/main" id="{05FB7F59-3FEF-4226-807D-C91A110577AC}"/>
                    </a:ext>
                  </a:extLst>
                </p:cNvPr>
                <p:cNvPicPr/>
                <p:nvPr/>
              </p:nvPicPr>
              <p:blipFill>
                <a:blip r:embed="rId867"/>
                <a:stretch>
                  <a:fillRect/>
                </a:stretch>
              </p:blipFill>
              <p:spPr>
                <a:xfrm>
                  <a:off x="6849701" y="6315872"/>
                  <a:ext cx="112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91" name="Freihand 490">
                  <a:extLst>
                    <a:ext uri="{FF2B5EF4-FFF2-40B4-BE49-F238E27FC236}">
                      <a16:creationId xmlns:a16="http://schemas.microsoft.com/office/drawing/2014/main" id="{95AC9356-BB74-40B8-9641-DB15C195A5EB}"/>
                    </a:ext>
                  </a:extLst>
                </p14:cNvPr>
                <p14:cNvContentPartPr/>
                <p14:nvPr/>
              </p14:nvContentPartPr>
              <p14:xfrm>
                <a:off x="7008821" y="6265832"/>
                <a:ext cx="74160" cy="78120"/>
              </p14:xfrm>
            </p:contentPart>
          </mc:Choice>
          <mc:Fallback>
            <p:pic>
              <p:nvPicPr>
                <p:cNvPr id="491" name="Freihand 490">
                  <a:extLst>
                    <a:ext uri="{FF2B5EF4-FFF2-40B4-BE49-F238E27FC236}">
                      <a16:creationId xmlns:a16="http://schemas.microsoft.com/office/drawing/2014/main" id="{95AC9356-BB74-40B8-9641-DB15C195A5EB}"/>
                    </a:ext>
                  </a:extLst>
                </p:cNvPr>
                <p:cNvPicPr/>
                <p:nvPr/>
              </p:nvPicPr>
              <p:blipFill>
                <a:blip r:embed="rId869"/>
                <a:stretch>
                  <a:fillRect/>
                </a:stretch>
              </p:blipFill>
              <p:spPr>
                <a:xfrm>
                  <a:off x="7004501" y="6261512"/>
                  <a:ext cx="82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92" name="Freihand 491">
                  <a:extLst>
                    <a:ext uri="{FF2B5EF4-FFF2-40B4-BE49-F238E27FC236}">
                      <a16:creationId xmlns:a16="http://schemas.microsoft.com/office/drawing/2014/main" id="{443B48F1-6A81-4964-87C3-1EE0420C8FA2}"/>
                    </a:ext>
                  </a:extLst>
                </p14:cNvPr>
                <p14:cNvContentPartPr/>
                <p14:nvPr/>
              </p14:nvContentPartPr>
              <p14:xfrm>
                <a:off x="7214741" y="6235592"/>
                <a:ext cx="327600" cy="84960"/>
              </p14:xfrm>
            </p:contentPart>
          </mc:Choice>
          <mc:Fallback>
            <p:pic>
              <p:nvPicPr>
                <p:cNvPr id="492" name="Freihand 491">
                  <a:extLst>
                    <a:ext uri="{FF2B5EF4-FFF2-40B4-BE49-F238E27FC236}">
                      <a16:creationId xmlns:a16="http://schemas.microsoft.com/office/drawing/2014/main" id="{443B48F1-6A81-4964-87C3-1EE0420C8FA2}"/>
                    </a:ext>
                  </a:extLst>
                </p:cNvPr>
                <p:cNvPicPr/>
                <p:nvPr/>
              </p:nvPicPr>
              <p:blipFill>
                <a:blip r:embed="rId871"/>
                <a:stretch>
                  <a:fillRect/>
                </a:stretch>
              </p:blipFill>
              <p:spPr>
                <a:xfrm>
                  <a:off x="7210421" y="6231272"/>
                  <a:ext cx="336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93" name="Freihand 492">
                  <a:extLst>
                    <a:ext uri="{FF2B5EF4-FFF2-40B4-BE49-F238E27FC236}">
                      <a16:creationId xmlns:a16="http://schemas.microsoft.com/office/drawing/2014/main" id="{936945FA-8C2C-4BB7-883E-F7EAB84E7775}"/>
                    </a:ext>
                  </a:extLst>
                </p14:cNvPr>
                <p14:cNvContentPartPr/>
                <p14:nvPr/>
              </p14:nvContentPartPr>
              <p14:xfrm>
                <a:off x="7538021" y="6206432"/>
                <a:ext cx="32400" cy="14760"/>
              </p14:xfrm>
            </p:contentPart>
          </mc:Choice>
          <mc:Fallback>
            <p:pic>
              <p:nvPicPr>
                <p:cNvPr id="493" name="Freihand 492">
                  <a:extLst>
                    <a:ext uri="{FF2B5EF4-FFF2-40B4-BE49-F238E27FC236}">
                      <a16:creationId xmlns:a16="http://schemas.microsoft.com/office/drawing/2014/main" id="{936945FA-8C2C-4BB7-883E-F7EAB84E7775}"/>
                    </a:ext>
                  </a:extLst>
                </p:cNvPr>
                <p:cNvPicPr/>
                <p:nvPr/>
              </p:nvPicPr>
              <p:blipFill>
                <a:blip r:embed="rId873"/>
                <a:stretch>
                  <a:fillRect/>
                </a:stretch>
              </p:blipFill>
              <p:spPr>
                <a:xfrm>
                  <a:off x="7533701" y="6202112"/>
                  <a:ext cx="41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94" name="Freihand 493">
                  <a:extLst>
                    <a:ext uri="{FF2B5EF4-FFF2-40B4-BE49-F238E27FC236}">
                      <a16:creationId xmlns:a16="http://schemas.microsoft.com/office/drawing/2014/main" id="{67B3F717-8512-46BD-8096-F32B4884D391}"/>
                    </a:ext>
                  </a:extLst>
                </p14:cNvPr>
                <p14:cNvContentPartPr/>
                <p14:nvPr/>
              </p14:nvContentPartPr>
              <p14:xfrm>
                <a:off x="7601021" y="6223712"/>
                <a:ext cx="92880" cy="68040"/>
              </p14:xfrm>
            </p:contentPart>
          </mc:Choice>
          <mc:Fallback>
            <p:pic>
              <p:nvPicPr>
                <p:cNvPr id="494" name="Freihand 493">
                  <a:extLst>
                    <a:ext uri="{FF2B5EF4-FFF2-40B4-BE49-F238E27FC236}">
                      <a16:creationId xmlns:a16="http://schemas.microsoft.com/office/drawing/2014/main" id="{67B3F717-8512-46BD-8096-F32B4884D391}"/>
                    </a:ext>
                  </a:extLst>
                </p:cNvPr>
                <p:cNvPicPr/>
                <p:nvPr/>
              </p:nvPicPr>
              <p:blipFill>
                <a:blip r:embed="rId875"/>
                <a:stretch>
                  <a:fillRect/>
                </a:stretch>
              </p:blipFill>
              <p:spPr>
                <a:xfrm>
                  <a:off x="7596701" y="6219392"/>
                  <a:ext cx="101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95" name="Freihand 494">
                  <a:extLst>
                    <a:ext uri="{FF2B5EF4-FFF2-40B4-BE49-F238E27FC236}">
                      <a16:creationId xmlns:a16="http://schemas.microsoft.com/office/drawing/2014/main" id="{B0122E5F-D103-406C-92DE-50FDFD47E26A}"/>
                    </a:ext>
                  </a:extLst>
                </p14:cNvPr>
                <p14:cNvContentPartPr/>
                <p14:nvPr/>
              </p14:nvContentPartPr>
              <p14:xfrm>
                <a:off x="7834301" y="6180512"/>
                <a:ext cx="204120" cy="92520"/>
              </p14:xfrm>
            </p:contentPart>
          </mc:Choice>
          <mc:Fallback>
            <p:pic>
              <p:nvPicPr>
                <p:cNvPr id="495" name="Freihand 494">
                  <a:extLst>
                    <a:ext uri="{FF2B5EF4-FFF2-40B4-BE49-F238E27FC236}">
                      <a16:creationId xmlns:a16="http://schemas.microsoft.com/office/drawing/2014/main" id="{B0122E5F-D103-406C-92DE-50FDFD47E26A}"/>
                    </a:ext>
                  </a:extLst>
                </p:cNvPr>
                <p:cNvPicPr/>
                <p:nvPr/>
              </p:nvPicPr>
              <p:blipFill>
                <a:blip r:embed="rId877"/>
                <a:stretch>
                  <a:fillRect/>
                </a:stretch>
              </p:blipFill>
              <p:spPr>
                <a:xfrm>
                  <a:off x="7829981" y="6176192"/>
                  <a:ext cx="212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96" name="Freihand 495">
                  <a:extLst>
                    <a:ext uri="{FF2B5EF4-FFF2-40B4-BE49-F238E27FC236}">
                      <a16:creationId xmlns:a16="http://schemas.microsoft.com/office/drawing/2014/main" id="{A11A2806-D90B-43A4-B62E-BC18E70D5FC8}"/>
                    </a:ext>
                  </a:extLst>
                </p14:cNvPr>
                <p14:cNvContentPartPr/>
                <p14:nvPr/>
              </p14:nvContentPartPr>
              <p14:xfrm>
                <a:off x="8038421" y="6195992"/>
                <a:ext cx="109800" cy="75240"/>
              </p14:xfrm>
            </p:contentPart>
          </mc:Choice>
          <mc:Fallback>
            <p:pic>
              <p:nvPicPr>
                <p:cNvPr id="496" name="Freihand 495">
                  <a:extLst>
                    <a:ext uri="{FF2B5EF4-FFF2-40B4-BE49-F238E27FC236}">
                      <a16:creationId xmlns:a16="http://schemas.microsoft.com/office/drawing/2014/main" id="{A11A2806-D90B-43A4-B62E-BC18E70D5FC8}"/>
                    </a:ext>
                  </a:extLst>
                </p:cNvPr>
                <p:cNvPicPr/>
                <p:nvPr/>
              </p:nvPicPr>
              <p:blipFill>
                <a:blip r:embed="rId879"/>
                <a:stretch>
                  <a:fillRect/>
                </a:stretch>
              </p:blipFill>
              <p:spPr>
                <a:xfrm>
                  <a:off x="8034101" y="6191672"/>
                  <a:ext cx="118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97" name="Freihand 496">
                  <a:extLst>
                    <a:ext uri="{FF2B5EF4-FFF2-40B4-BE49-F238E27FC236}">
                      <a16:creationId xmlns:a16="http://schemas.microsoft.com/office/drawing/2014/main" id="{9E11033A-DF8A-428B-A821-8104A20823A6}"/>
                    </a:ext>
                  </a:extLst>
                </p14:cNvPr>
                <p14:cNvContentPartPr/>
                <p14:nvPr/>
              </p14:nvContentPartPr>
              <p14:xfrm>
                <a:off x="8176301" y="6195992"/>
                <a:ext cx="104760" cy="75600"/>
              </p14:xfrm>
            </p:contentPart>
          </mc:Choice>
          <mc:Fallback>
            <p:pic>
              <p:nvPicPr>
                <p:cNvPr id="497" name="Freihand 496">
                  <a:extLst>
                    <a:ext uri="{FF2B5EF4-FFF2-40B4-BE49-F238E27FC236}">
                      <a16:creationId xmlns:a16="http://schemas.microsoft.com/office/drawing/2014/main" id="{9E11033A-DF8A-428B-A821-8104A20823A6}"/>
                    </a:ext>
                  </a:extLst>
                </p:cNvPr>
                <p:cNvPicPr/>
                <p:nvPr/>
              </p:nvPicPr>
              <p:blipFill>
                <a:blip r:embed="rId881"/>
                <a:stretch>
                  <a:fillRect/>
                </a:stretch>
              </p:blipFill>
              <p:spPr>
                <a:xfrm>
                  <a:off x="8171981" y="6191672"/>
                  <a:ext cx="113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499" name="Freihand 498">
                  <a:extLst>
                    <a:ext uri="{FF2B5EF4-FFF2-40B4-BE49-F238E27FC236}">
                      <a16:creationId xmlns:a16="http://schemas.microsoft.com/office/drawing/2014/main" id="{EA085B3B-9290-4EEA-B402-21CC8BC6199E}"/>
                    </a:ext>
                  </a:extLst>
                </p14:cNvPr>
                <p14:cNvContentPartPr/>
                <p14:nvPr/>
              </p14:nvContentPartPr>
              <p14:xfrm>
                <a:off x="5177501" y="6465272"/>
                <a:ext cx="126720" cy="144720"/>
              </p14:xfrm>
            </p:contentPart>
          </mc:Choice>
          <mc:Fallback>
            <p:pic>
              <p:nvPicPr>
                <p:cNvPr id="499" name="Freihand 498">
                  <a:extLst>
                    <a:ext uri="{FF2B5EF4-FFF2-40B4-BE49-F238E27FC236}">
                      <a16:creationId xmlns:a16="http://schemas.microsoft.com/office/drawing/2014/main" id="{EA085B3B-9290-4EEA-B402-21CC8BC6199E}"/>
                    </a:ext>
                  </a:extLst>
                </p:cNvPr>
                <p:cNvPicPr/>
                <p:nvPr/>
              </p:nvPicPr>
              <p:blipFill>
                <a:blip r:embed="rId883"/>
                <a:stretch>
                  <a:fillRect/>
                </a:stretch>
              </p:blipFill>
              <p:spPr>
                <a:xfrm>
                  <a:off x="5173181" y="6460952"/>
                  <a:ext cx="135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00" name="Freihand 499">
                  <a:extLst>
                    <a:ext uri="{FF2B5EF4-FFF2-40B4-BE49-F238E27FC236}">
                      <a16:creationId xmlns:a16="http://schemas.microsoft.com/office/drawing/2014/main" id="{87CBF1F3-DB0F-4FAF-A651-69FD195148C8}"/>
                    </a:ext>
                  </a:extLst>
                </p14:cNvPr>
                <p14:cNvContentPartPr/>
                <p14:nvPr/>
              </p14:nvContentPartPr>
              <p14:xfrm>
                <a:off x="5257781" y="6524672"/>
                <a:ext cx="72000" cy="77040"/>
              </p14:xfrm>
            </p:contentPart>
          </mc:Choice>
          <mc:Fallback>
            <p:pic>
              <p:nvPicPr>
                <p:cNvPr id="500" name="Freihand 499">
                  <a:extLst>
                    <a:ext uri="{FF2B5EF4-FFF2-40B4-BE49-F238E27FC236}">
                      <a16:creationId xmlns:a16="http://schemas.microsoft.com/office/drawing/2014/main" id="{87CBF1F3-DB0F-4FAF-A651-69FD195148C8}"/>
                    </a:ext>
                  </a:extLst>
                </p:cNvPr>
                <p:cNvPicPr/>
                <p:nvPr/>
              </p:nvPicPr>
              <p:blipFill>
                <a:blip r:embed="rId885"/>
                <a:stretch>
                  <a:fillRect/>
                </a:stretch>
              </p:blipFill>
              <p:spPr>
                <a:xfrm>
                  <a:off x="5253461" y="6520352"/>
                  <a:ext cx="80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01" name="Freihand 500">
                  <a:extLst>
                    <a:ext uri="{FF2B5EF4-FFF2-40B4-BE49-F238E27FC236}">
                      <a16:creationId xmlns:a16="http://schemas.microsoft.com/office/drawing/2014/main" id="{37DA3FE1-4B10-467F-B6EC-7E77F1CA4612}"/>
                    </a:ext>
                  </a:extLst>
                </p14:cNvPr>
                <p14:cNvContentPartPr/>
                <p14:nvPr/>
              </p14:nvContentPartPr>
              <p14:xfrm>
                <a:off x="5348861" y="6450872"/>
                <a:ext cx="172080" cy="128520"/>
              </p14:xfrm>
            </p:contentPart>
          </mc:Choice>
          <mc:Fallback>
            <p:pic>
              <p:nvPicPr>
                <p:cNvPr id="501" name="Freihand 500">
                  <a:extLst>
                    <a:ext uri="{FF2B5EF4-FFF2-40B4-BE49-F238E27FC236}">
                      <a16:creationId xmlns:a16="http://schemas.microsoft.com/office/drawing/2014/main" id="{37DA3FE1-4B10-467F-B6EC-7E77F1CA4612}"/>
                    </a:ext>
                  </a:extLst>
                </p:cNvPr>
                <p:cNvPicPr/>
                <p:nvPr/>
              </p:nvPicPr>
              <p:blipFill>
                <a:blip r:embed="rId887"/>
                <a:stretch>
                  <a:fillRect/>
                </a:stretch>
              </p:blipFill>
              <p:spPr>
                <a:xfrm>
                  <a:off x="5344541" y="6446552"/>
                  <a:ext cx="180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02" name="Freihand 501">
                  <a:extLst>
                    <a:ext uri="{FF2B5EF4-FFF2-40B4-BE49-F238E27FC236}">
                      <a16:creationId xmlns:a16="http://schemas.microsoft.com/office/drawing/2014/main" id="{8F4A77D2-7509-441E-B85C-CBBA15147144}"/>
                    </a:ext>
                  </a:extLst>
                </p14:cNvPr>
                <p14:cNvContentPartPr/>
                <p14:nvPr/>
              </p14:nvContentPartPr>
              <p14:xfrm>
                <a:off x="5535701" y="6462752"/>
                <a:ext cx="136800" cy="101160"/>
              </p14:xfrm>
            </p:contentPart>
          </mc:Choice>
          <mc:Fallback>
            <p:pic>
              <p:nvPicPr>
                <p:cNvPr id="502" name="Freihand 501">
                  <a:extLst>
                    <a:ext uri="{FF2B5EF4-FFF2-40B4-BE49-F238E27FC236}">
                      <a16:creationId xmlns:a16="http://schemas.microsoft.com/office/drawing/2014/main" id="{8F4A77D2-7509-441E-B85C-CBBA15147144}"/>
                    </a:ext>
                  </a:extLst>
                </p:cNvPr>
                <p:cNvPicPr/>
                <p:nvPr/>
              </p:nvPicPr>
              <p:blipFill>
                <a:blip r:embed="rId889"/>
                <a:stretch>
                  <a:fillRect/>
                </a:stretch>
              </p:blipFill>
              <p:spPr>
                <a:xfrm>
                  <a:off x="5531381" y="6458432"/>
                  <a:ext cx="145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03" name="Freihand 502">
                  <a:extLst>
                    <a:ext uri="{FF2B5EF4-FFF2-40B4-BE49-F238E27FC236}">
                      <a16:creationId xmlns:a16="http://schemas.microsoft.com/office/drawing/2014/main" id="{6ED45176-192E-4A37-89DA-C72BB5334FE4}"/>
                    </a:ext>
                  </a:extLst>
                </p14:cNvPr>
                <p14:cNvContentPartPr/>
                <p14:nvPr/>
              </p14:nvContentPartPr>
              <p14:xfrm>
                <a:off x="5624981" y="6441872"/>
                <a:ext cx="25920" cy="27000"/>
              </p14:xfrm>
            </p:contentPart>
          </mc:Choice>
          <mc:Fallback>
            <p:pic>
              <p:nvPicPr>
                <p:cNvPr id="503" name="Freihand 502">
                  <a:extLst>
                    <a:ext uri="{FF2B5EF4-FFF2-40B4-BE49-F238E27FC236}">
                      <a16:creationId xmlns:a16="http://schemas.microsoft.com/office/drawing/2014/main" id="{6ED45176-192E-4A37-89DA-C72BB5334FE4}"/>
                    </a:ext>
                  </a:extLst>
                </p:cNvPr>
                <p:cNvPicPr/>
                <p:nvPr/>
              </p:nvPicPr>
              <p:blipFill>
                <a:blip r:embed="rId891"/>
                <a:stretch>
                  <a:fillRect/>
                </a:stretch>
              </p:blipFill>
              <p:spPr>
                <a:xfrm>
                  <a:off x="5620661" y="6437552"/>
                  <a:ext cx="34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04" name="Freihand 503">
                  <a:extLst>
                    <a:ext uri="{FF2B5EF4-FFF2-40B4-BE49-F238E27FC236}">
                      <a16:creationId xmlns:a16="http://schemas.microsoft.com/office/drawing/2014/main" id="{28F54FCA-65F5-46C3-B12E-F883EDE97578}"/>
                    </a:ext>
                  </a:extLst>
                </p14:cNvPr>
                <p14:cNvContentPartPr/>
                <p14:nvPr/>
              </p14:nvContentPartPr>
              <p14:xfrm>
                <a:off x="5706701" y="6450152"/>
                <a:ext cx="91440" cy="96840"/>
              </p14:xfrm>
            </p:contentPart>
          </mc:Choice>
          <mc:Fallback>
            <p:pic>
              <p:nvPicPr>
                <p:cNvPr id="504" name="Freihand 503">
                  <a:extLst>
                    <a:ext uri="{FF2B5EF4-FFF2-40B4-BE49-F238E27FC236}">
                      <a16:creationId xmlns:a16="http://schemas.microsoft.com/office/drawing/2014/main" id="{28F54FCA-65F5-46C3-B12E-F883EDE97578}"/>
                    </a:ext>
                  </a:extLst>
                </p:cNvPr>
                <p:cNvPicPr/>
                <p:nvPr/>
              </p:nvPicPr>
              <p:blipFill>
                <a:blip r:embed="rId893"/>
                <a:stretch>
                  <a:fillRect/>
                </a:stretch>
              </p:blipFill>
              <p:spPr>
                <a:xfrm>
                  <a:off x="5702381" y="6445832"/>
                  <a:ext cx="1000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05" name="Freihand 504">
                  <a:extLst>
                    <a:ext uri="{FF2B5EF4-FFF2-40B4-BE49-F238E27FC236}">
                      <a16:creationId xmlns:a16="http://schemas.microsoft.com/office/drawing/2014/main" id="{10374089-C39E-42BB-9975-358F38A34C39}"/>
                    </a:ext>
                  </a:extLst>
                </p14:cNvPr>
                <p14:cNvContentPartPr/>
                <p14:nvPr/>
              </p14:nvContentPartPr>
              <p14:xfrm>
                <a:off x="5761421" y="6508832"/>
                <a:ext cx="46080" cy="41760"/>
              </p14:xfrm>
            </p:contentPart>
          </mc:Choice>
          <mc:Fallback>
            <p:pic>
              <p:nvPicPr>
                <p:cNvPr id="505" name="Freihand 504">
                  <a:extLst>
                    <a:ext uri="{FF2B5EF4-FFF2-40B4-BE49-F238E27FC236}">
                      <a16:creationId xmlns:a16="http://schemas.microsoft.com/office/drawing/2014/main" id="{10374089-C39E-42BB-9975-358F38A34C39}"/>
                    </a:ext>
                  </a:extLst>
                </p:cNvPr>
                <p:cNvPicPr/>
                <p:nvPr/>
              </p:nvPicPr>
              <p:blipFill>
                <a:blip r:embed="rId895"/>
                <a:stretch>
                  <a:fillRect/>
                </a:stretch>
              </p:blipFill>
              <p:spPr>
                <a:xfrm>
                  <a:off x="5757101" y="6504512"/>
                  <a:ext cx="547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06" name="Freihand 505">
                  <a:extLst>
                    <a:ext uri="{FF2B5EF4-FFF2-40B4-BE49-F238E27FC236}">
                      <a16:creationId xmlns:a16="http://schemas.microsoft.com/office/drawing/2014/main" id="{42BA37C8-A2EE-4466-8E9A-C588F6AC3E80}"/>
                    </a:ext>
                  </a:extLst>
                </p14:cNvPr>
                <p14:cNvContentPartPr/>
                <p14:nvPr/>
              </p14:nvContentPartPr>
              <p14:xfrm>
                <a:off x="5936381" y="6492272"/>
                <a:ext cx="268560" cy="66600"/>
              </p14:xfrm>
            </p:contentPart>
          </mc:Choice>
          <mc:Fallback>
            <p:pic>
              <p:nvPicPr>
                <p:cNvPr id="506" name="Freihand 505">
                  <a:extLst>
                    <a:ext uri="{FF2B5EF4-FFF2-40B4-BE49-F238E27FC236}">
                      <a16:creationId xmlns:a16="http://schemas.microsoft.com/office/drawing/2014/main" id="{42BA37C8-A2EE-4466-8E9A-C588F6AC3E80}"/>
                    </a:ext>
                  </a:extLst>
                </p:cNvPr>
                <p:cNvPicPr/>
                <p:nvPr/>
              </p:nvPicPr>
              <p:blipFill>
                <a:blip r:embed="rId897"/>
                <a:stretch>
                  <a:fillRect/>
                </a:stretch>
              </p:blipFill>
              <p:spPr>
                <a:xfrm>
                  <a:off x="5932061" y="6487952"/>
                  <a:ext cx="277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07" name="Freihand 506">
                  <a:extLst>
                    <a:ext uri="{FF2B5EF4-FFF2-40B4-BE49-F238E27FC236}">
                      <a16:creationId xmlns:a16="http://schemas.microsoft.com/office/drawing/2014/main" id="{54A49F8A-56C3-400B-9E8D-E216371A1D44}"/>
                    </a:ext>
                  </a:extLst>
                </p14:cNvPr>
                <p14:cNvContentPartPr/>
                <p14:nvPr/>
              </p14:nvContentPartPr>
              <p14:xfrm>
                <a:off x="6337061" y="6442952"/>
                <a:ext cx="120600" cy="140760"/>
              </p14:xfrm>
            </p:contentPart>
          </mc:Choice>
          <mc:Fallback>
            <p:pic>
              <p:nvPicPr>
                <p:cNvPr id="507" name="Freihand 506">
                  <a:extLst>
                    <a:ext uri="{FF2B5EF4-FFF2-40B4-BE49-F238E27FC236}">
                      <a16:creationId xmlns:a16="http://schemas.microsoft.com/office/drawing/2014/main" id="{54A49F8A-56C3-400B-9E8D-E216371A1D44}"/>
                    </a:ext>
                  </a:extLst>
                </p:cNvPr>
                <p:cNvPicPr/>
                <p:nvPr/>
              </p:nvPicPr>
              <p:blipFill>
                <a:blip r:embed="rId899"/>
                <a:stretch>
                  <a:fillRect/>
                </a:stretch>
              </p:blipFill>
              <p:spPr>
                <a:xfrm>
                  <a:off x="6332741" y="6438632"/>
                  <a:ext cx="129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08" name="Freihand 507">
                  <a:extLst>
                    <a:ext uri="{FF2B5EF4-FFF2-40B4-BE49-F238E27FC236}">
                      <a16:creationId xmlns:a16="http://schemas.microsoft.com/office/drawing/2014/main" id="{F465020A-BC1F-42AB-8102-5A763D3D24A0}"/>
                    </a:ext>
                  </a:extLst>
                </p14:cNvPr>
                <p14:cNvContentPartPr/>
                <p14:nvPr/>
              </p14:nvContentPartPr>
              <p14:xfrm>
                <a:off x="6487181" y="6406952"/>
                <a:ext cx="213840" cy="138600"/>
              </p14:xfrm>
            </p:contentPart>
          </mc:Choice>
          <mc:Fallback>
            <p:pic>
              <p:nvPicPr>
                <p:cNvPr id="508" name="Freihand 507">
                  <a:extLst>
                    <a:ext uri="{FF2B5EF4-FFF2-40B4-BE49-F238E27FC236}">
                      <a16:creationId xmlns:a16="http://schemas.microsoft.com/office/drawing/2014/main" id="{F465020A-BC1F-42AB-8102-5A763D3D24A0}"/>
                    </a:ext>
                  </a:extLst>
                </p:cNvPr>
                <p:cNvPicPr/>
                <p:nvPr/>
              </p:nvPicPr>
              <p:blipFill>
                <a:blip r:embed="rId901"/>
                <a:stretch>
                  <a:fillRect/>
                </a:stretch>
              </p:blipFill>
              <p:spPr>
                <a:xfrm>
                  <a:off x="6482861" y="6402632"/>
                  <a:ext cx="222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09" name="Freihand 508">
                  <a:extLst>
                    <a:ext uri="{FF2B5EF4-FFF2-40B4-BE49-F238E27FC236}">
                      <a16:creationId xmlns:a16="http://schemas.microsoft.com/office/drawing/2014/main" id="{E5EDA988-FEE8-4AEB-B32B-88F3096D94AB}"/>
                    </a:ext>
                  </a:extLst>
                </p14:cNvPr>
                <p14:cNvContentPartPr/>
                <p14:nvPr/>
              </p14:nvContentPartPr>
              <p14:xfrm>
                <a:off x="6685181" y="6433232"/>
                <a:ext cx="113040" cy="106200"/>
              </p14:xfrm>
            </p:contentPart>
          </mc:Choice>
          <mc:Fallback>
            <p:pic>
              <p:nvPicPr>
                <p:cNvPr id="509" name="Freihand 508">
                  <a:extLst>
                    <a:ext uri="{FF2B5EF4-FFF2-40B4-BE49-F238E27FC236}">
                      <a16:creationId xmlns:a16="http://schemas.microsoft.com/office/drawing/2014/main" id="{E5EDA988-FEE8-4AEB-B32B-88F3096D94AB}"/>
                    </a:ext>
                  </a:extLst>
                </p:cNvPr>
                <p:cNvPicPr/>
                <p:nvPr/>
              </p:nvPicPr>
              <p:blipFill>
                <a:blip r:embed="rId903"/>
                <a:stretch>
                  <a:fillRect/>
                </a:stretch>
              </p:blipFill>
              <p:spPr>
                <a:xfrm>
                  <a:off x="6680861" y="6428912"/>
                  <a:ext cx="121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10" name="Freihand 509">
                  <a:extLst>
                    <a:ext uri="{FF2B5EF4-FFF2-40B4-BE49-F238E27FC236}">
                      <a16:creationId xmlns:a16="http://schemas.microsoft.com/office/drawing/2014/main" id="{5EAFD9CB-40C0-48B4-BF90-21B25ABA4B62}"/>
                    </a:ext>
                  </a:extLst>
                </p14:cNvPr>
                <p14:cNvContentPartPr/>
                <p14:nvPr/>
              </p14:nvContentPartPr>
              <p14:xfrm>
                <a:off x="5910461" y="6601352"/>
                <a:ext cx="288720" cy="37440"/>
              </p14:xfrm>
            </p:contentPart>
          </mc:Choice>
          <mc:Fallback>
            <p:pic>
              <p:nvPicPr>
                <p:cNvPr id="510" name="Freihand 509">
                  <a:extLst>
                    <a:ext uri="{FF2B5EF4-FFF2-40B4-BE49-F238E27FC236}">
                      <a16:creationId xmlns:a16="http://schemas.microsoft.com/office/drawing/2014/main" id="{5EAFD9CB-40C0-48B4-BF90-21B25ABA4B62}"/>
                    </a:ext>
                  </a:extLst>
                </p:cNvPr>
                <p:cNvPicPr/>
                <p:nvPr/>
              </p:nvPicPr>
              <p:blipFill>
                <a:blip r:embed="rId905"/>
                <a:stretch>
                  <a:fillRect/>
                </a:stretch>
              </p:blipFill>
              <p:spPr>
                <a:xfrm>
                  <a:off x="5906141" y="6597032"/>
                  <a:ext cx="297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11" name="Freihand 510">
                  <a:extLst>
                    <a:ext uri="{FF2B5EF4-FFF2-40B4-BE49-F238E27FC236}">
                      <a16:creationId xmlns:a16="http://schemas.microsoft.com/office/drawing/2014/main" id="{C479070A-7934-4CD2-8E68-F941A4ADFE92}"/>
                    </a:ext>
                  </a:extLst>
                </p14:cNvPr>
                <p14:cNvContentPartPr/>
                <p14:nvPr/>
              </p14:nvContentPartPr>
              <p14:xfrm>
                <a:off x="6918461" y="6476072"/>
                <a:ext cx="300600" cy="188640"/>
              </p14:xfrm>
            </p:contentPart>
          </mc:Choice>
          <mc:Fallback>
            <p:pic>
              <p:nvPicPr>
                <p:cNvPr id="511" name="Freihand 510">
                  <a:extLst>
                    <a:ext uri="{FF2B5EF4-FFF2-40B4-BE49-F238E27FC236}">
                      <a16:creationId xmlns:a16="http://schemas.microsoft.com/office/drawing/2014/main" id="{C479070A-7934-4CD2-8E68-F941A4ADFE92}"/>
                    </a:ext>
                  </a:extLst>
                </p:cNvPr>
                <p:cNvPicPr/>
                <p:nvPr/>
              </p:nvPicPr>
              <p:blipFill>
                <a:blip r:embed="rId907"/>
                <a:stretch>
                  <a:fillRect/>
                </a:stretch>
              </p:blipFill>
              <p:spPr>
                <a:xfrm>
                  <a:off x="6914141" y="6471752"/>
                  <a:ext cx="309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12" name="Freihand 511">
                  <a:extLst>
                    <a:ext uri="{FF2B5EF4-FFF2-40B4-BE49-F238E27FC236}">
                      <a16:creationId xmlns:a16="http://schemas.microsoft.com/office/drawing/2014/main" id="{4617E8D0-9E1E-4E71-96E4-7FFD04081298}"/>
                    </a:ext>
                  </a:extLst>
                </p14:cNvPr>
                <p14:cNvContentPartPr/>
                <p14:nvPr/>
              </p14:nvContentPartPr>
              <p14:xfrm>
                <a:off x="7219421" y="6397232"/>
                <a:ext cx="296640" cy="118800"/>
              </p14:xfrm>
            </p:contentPart>
          </mc:Choice>
          <mc:Fallback>
            <p:pic>
              <p:nvPicPr>
                <p:cNvPr id="512" name="Freihand 511">
                  <a:extLst>
                    <a:ext uri="{FF2B5EF4-FFF2-40B4-BE49-F238E27FC236}">
                      <a16:creationId xmlns:a16="http://schemas.microsoft.com/office/drawing/2014/main" id="{4617E8D0-9E1E-4E71-96E4-7FFD04081298}"/>
                    </a:ext>
                  </a:extLst>
                </p:cNvPr>
                <p:cNvPicPr/>
                <p:nvPr/>
              </p:nvPicPr>
              <p:blipFill>
                <a:blip r:embed="rId909"/>
                <a:stretch>
                  <a:fillRect/>
                </a:stretch>
              </p:blipFill>
              <p:spPr>
                <a:xfrm>
                  <a:off x="7215101" y="6392912"/>
                  <a:ext cx="3052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13" name="Freihand 512">
                  <a:extLst>
                    <a:ext uri="{FF2B5EF4-FFF2-40B4-BE49-F238E27FC236}">
                      <a16:creationId xmlns:a16="http://schemas.microsoft.com/office/drawing/2014/main" id="{72B549CB-A7B5-46BF-8E2D-3B30DB4E5C81}"/>
                    </a:ext>
                  </a:extLst>
                </p14:cNvPr>
                <p14:cNvContentPartPr/>
                <p14:nvPr/>
              </p14:nvContentPartPr>
              <p14:xfrm>
                <a:off x="7556021" y="6377792"/>
                <a:ext cx="317160" cy="120960"/>
              </p14:xfrm>
            </p:contentPart>
          </mc:Choice>
          <mc:Fallback>
            <p:pic>
              <p:nvPicPr>
                <p:cNvPr id="513" name="Freihand 512">
                  <a:extLst>
                    <a:ext uri="{FF2B5EF4-FFF2-40B4-BE49-F238E27FC236}">
                      <a16:creationId xmlns:a16="http://schemas.microsoft.com/office/drawing/2014/main" id="{72B549CB-A7B5-46BF-8E2D-3B30DB4E5C81}"/>
                    </a:ext>
                  </a:extLst>
                </p:cNvPr>
                <p:cNvPicPr/>
                <p:nvPr/>
              </p:nvPicPr>
              <p:blipFill>
                <a:blip r:embed="rId911"/>
                <a:stretch>
                  <a:fillRect/>
                </a:stretch>
              </p:blipFill>
              <p:spPr>
                <a:xfrm>
                  <a:off x="7551701" y="6373472"/>
                  <a:ext cx="325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14" name="Freihand 513">
                  <a:extLst>
                    <a:ext uri="{FF2B5EF4-FFF2-40B4-BE49-F238E27FC236}">
                      <a16:creationId xmlns:a16="http://schemas.microsoft.com/office/drawing/2014/main" id="{2E228B97-1E85-4BD9-AF30-58A18E937E35}"/>
                    </a:ext>
                  </a:extLst>
                </p14:cNvPr>
                <p14:cNvContentPartPr/>
                <p14:nvPr/>
              </p14:nvContentPartPr>
              <p14:xfrm>
                <a:off x="6851861" y="6525032"/>
                <a:ext cx="1072080" cy="103680"/>
              </p14:xfrm>
            </p:contentPart>
          </mc:Choice>
          <mc:Fallback>
            <p:pic>
              <p:nvPicPr>
                <p:cNvPr id="514" name="Freihand 513">
                  <a:extLst>
                    <a:ext uri="{FF2B5EF4-FFF2-40B4-BE49-F238E27FC236}">
                      <a16:creationId xmlns:a16="http://schemas.microsoft.com/office/drawing/2014/main" id="{2E228B97-1E85-4BD9-AF30-58A18E937E35}"/>
                    </a:ext>
                  </a:extLst>
                </p:cNvPr>
                <p:cNvPicPr/>
                <p:nvPr/>
              </p:nvPicPr>
              <p:blipFill>
                <a:blip r:embed="rId913"/>
                <a:stretch>
                  <a:fillRect/>
                </a:stretch>
              </p:blipFill>
              <p:spPr>
                <a:xfrm>
                  <a:off x="6847541" y="6520712"/>
                  <a:ext cx="1080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16" name="Freihand 515">
                  <a:extLst>
                    <a:ext uri="{FF2B5EF4-FFF2-40B4-BE49-F238E27FC236}">
                      <a16:creationId xmlns:a16="http://schemas.microsoft.com/office/drawing/2014/main" id="{86F2D401-7B5D-4266-A0FF-F4205FA9B693}"/>
                    </a:ext>
                  </a:extLst>
                </p14:cNvPr>
                <p14:cNvContentPartPr/>
                <p14:nvPr/>
              </p14:nvContentPartPr>
              <p14:xfrm>
                <a:off x="6914501" y="6733112"/>
                <a:ext cx="218520" cy="29880"/>
              </p14:xfrm>
            </p:contentPart>
          </mc:Choice>
          <mc:Fallback>
            <p:pic>
              <p:nvPicPr>
                <p:cNvPr id="516" name="Freihand 515">
                  <a:extLst>
                    <a:ext uri="{FF2B5EF4-FFF2-40B4-BE49-F238E27FC236}">
                      <a16:creationId xmlns:a16="http://schemas.microsoft.com/office/drawing/2014/main" id="{86F2D401-7B5D-4266-A0FF-F4205FA9B693}"/>
                    </a:ext>
                  </a:extLst>
                </p:cNvPr>
                <p:cNvPicPr/>
                <p:nvPr/>
              </p:nvPicPr>
              <p:blipFill>
                <a:blip r:embed="rId915"/>
                <a:stretch>
                  <a:fillRect/>
                </a:stretch>
              </p:blipFill>
              <p:spPr>
                <a:xfrm>
                  <a:off x="6910181" y="6728792"/>
                  <a:ext cx="227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17" name="Freihand 516">
                  <a:extLst>
                    <a:ext uri="{FF2B5EF4-FFF2-40B4-BE49-F238E27FC236}">
                      <a16:creationId xmlns:a16="http://schemas.microsoft.com/office/drawing/2014/main" id="{DFE9437B-9E23-45B4-9E7C-9D71CE801A79}"/>
                    </a:ext>
                  </a:extLst>
                </p14:cNvPr>
                <p14:cNvContentPartPr/>
                <p14:nvPr/>
              </p14:nvContentPartPr>
              <p14:xfrm>
                <a:off x="7127621" y="6685952"/>
                <a:ext cx="70560" cy="126720"/>
              </p14:xfrm>
            </p:contentPart>
          </mc:Choice>
          <mc:Fallback>
            <p:pic>
              <p:nvPicPr>
                <p:cNvPr id="517" name="Freihand 516">
                  <a:extLst>
                    <a:ext uri="{FF2B5EF4-FFF2-40B4-BE49-F238E27FC236}">
                      <a16:creationId xmlns:a16="http://schemas.microsoft.com/office/drawing/2014/main" id="{DFE9437B-9E23-45B4-9E7C-9D71CE801A79}"/>
                    </a:ext>
                  </a:extLst>
                </p:cNvPr>
                <p:cNvPicPr/>
                <p:nvPr/>
              </p:nvPicPr>
              <p:blipFill>
                <a:blip r:embed="rId917"/>
                <a:stretch>
                  <a:fillRect/>
                </a:stretch>
              </p:blipFill>
              <p:spPr>
                <a:xfrm>
                  <a:off x="7123301" y="6681632"/>
                  <a:ext cx="79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19" name="Freihand 518">
                  <a:extLst>
                    <a:ext uri="{FF2B5EF4-FFF2-40B4-BE49-F238E27FC236}">
                      <a16:creationId xmlns:a16="http://schemas.microsoft.com/office/drawing/2014/main" id="{321BD338-FB6D-4E9E-A406-6DC69257B985}"/>
                    </a:ext>
                  </a:extLst>
                </p14:cNvPr>
                <p14:cNvContentPartPr/>
                <p14:nvPr/>
              </p14:nvContentPartPr>
              <p14:xfrm>
                <a:off x="7354061" y="6639512"/>
                <a:ext cx="167400" cy="175320"/>
              </p14:xfrm>
            </p:contentPart>
          </mc:Choice>
          <mc:Fallback>
            <p:pic>
              <p:nvPicPr>
                <p:cNvPr id="519" name="Freihand 518">
                  <a:extLst>
                    <a:ext uri="{FF2B5EF4-FFF2-40B4-BE49-F238E27FC236}">
                      <a16:creationId xmlns:a16="http://schemas.microsoft.com/office/drawing/2014/main" id="{321BD338-FB6D-4E9E-A406-6DC69257B985}"/>
                    </a:ext>
                  </a:extLst>
                </p:cNvPr>
                <p:cNvPicPr/>
                <p:nvPr/>
              </p:nvPicPr>
              <p:blipFill>
                <a:blip r:embed="rId919"/>
                <a:stretch>
                  <a:fillRect/>
                </a:stretch>
              </p:blipFill>
              <p:spPr>
                <a:xfrm>
                  <a:off x="7349741" y="6635192"/>
                  <a:ext cx="176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20" name="Freihand 519">
                  <a:extLst>
                    <a:ext uri="{FF2B5EF4-FFF2-40B4-BE49-F238E27FC236}">
                      <a16:creationId xmlns:a16="http://schemas.microsoft.com/office/drawing/2014/main" id="{B7F710B9-1768-4F55-970D-F55CD3888625}"/>
                    </a:ext>
                  </a:extLst>
                </p14:cNvPr>
                <p14:cNvContentPartPr/>
                <p14:nvPr/>
              </p14:nvContentPartPr>
              <p14:xfrm>
                <a:off x="7549901" y="6641672"/>
                <a:ext cx="206640" cy="128160"/>
              </p14:xfrm>
            </p:contentPart>
          </mc:Choice>
          <mc:Fallback>
            <p:pic>
              <p:nvPicPr>
                <p:cNvPr id="520" name="Freihand 519">
                  <a:extLst>
                    <a:ext uri="{FF2B5EF4-FFF2-40B4-BE49-F238E27FC236}">
                      <a16:creationId xmlns:a16="http://schemas.microsoft.com/office/drawing/2014/main" id="{B7F710B9-1768-4F55-970D-F55CD3888625}"/>
                    </a:ext>
                  </a:extLst>
                </p:cNvPr>
                <p:cNvPicPr/>
                <p:nvPr/>
              </p:nvPicPr>
              <p:blipFill>
                <a:blip r:embed="rId921"/>
                <a:stretch>
                  <a:fillRect/>
                </a:stretch>
              </p:blipFill>
              <p:spPr>
                <a:xfrm>
                  <a:off x="7545581" y="6637352"/>
                  <a:ext cx="215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21" name="Freihand 520">
                  <a:extLst>
                    <a:ext uri="{FF2B5EF4-FFF2-40B4-BE49-F238E27FC236}">
                      <a16:creationId xmlns:a16="http://schemas.microsoft.com/office/drawing/2014/main" id="{73E0BE89-AE14-4FDF-B978-466137CC2F7F}"/>
                    </a:ext>
                  </a:extLst>
                </p14:cNvPr>
                <p14:cNvContentPartPr/>
                <p14:nvPr/>
              </p14:nvContentPartPr>
              <p14:xfrm>
                <a:off x="7849781" y="6662192"/>
                <a:ext cx="168120" cy="70920"/>
              </p14:xfrm>
            </p:contentPart>
          </mc:Choice>
          <mc:Fallback>
            <p:pic>
              <p:nvPicPr>
                <p:cNvPr id="521" name="Freihand 520">
                  <a:extLst>
                    <a:ext uri="{FF2B5EF4-FFF2-40B4-BE49-F238E27FC236}">
                      <a16:creationId xmlns:a16="http://schemas.microsoft.com/office/drawing/2014/main" id="{73E0BE89-AE14-4FDF-B978-466137CC2F7F}"/>
                    </a:ext>
                  </a:extLst>
                </p:cNvPr>
                <p:cNvPicPr/>
                <p:nvPr/>
              </p:nvPicPr>
              <p:blipFill>
                <a:blip r:embed="rId923"/>
                <a:stretch>
                  <a:fillRect/>
                </a:stretch>
              </p:blipFill>
              <p:spPr>
                <a:xfrm>
                  <a:off x="7845461" y="6657872"/>
                  <a:ext cx="176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22" name="Freihand 521">
                  <a:extLst>
                    <a:ext uri="{FF2B5EF4-FFF2-40B4-BE49-F238E27FC236}">
                      <a16:creationId xmlns:a16="http://schemas.microsoft.com/office/drawing/2014/main" id="{1217B54C-33CB-4936-9E80-2D2BE3D6EF90}"/>
                    </a:ext>
                  </a:extLst>
                </p14:cNvPr>
                <p14:cNvContentPartPr/>
                <p14:nvPr/>
              </p14:nvContentPartPr>
              <p14:xfrm>
                <a:off x="8030861" y="6633752"/>
                <a:ext cx="362880" cy="165960"/>
              </p14:xfrm>
            </p:contentPart>
          </mc:Choice>
          <mc:Fallback>
            <p:pic>
              <p:nvPicPr>
                <p:cNvPr id="522" name="Freihand 521">
                  <a:extLst>
                    <a:ext uri="{FF2B5EF4-FFF2-40B4-BE49-F238E27FC236}">
                      <a16:creationId xmlns:a16="http://schemas.microsoft.com/office/drawing/2014/main" id="{1217B54C-33CB-4936-9E80-2D2BE3D6EF90}"/>
                    </a:ext>
                  </a:extLst>
                </p:cNvPr>
                <p:cNvPicPr/>
                <p:nvPr/>
              </p:nvPicPr>
              <p:blipFill>
                <a:blip r:embed="rId925"/>
                <a:stretch>
                  <a:fillRect/>
                </a:stretch>
              </p:blipFill>
              <p:spPr>
                <a:xfrm>
                  <a:off x="8026541" y="6629432"/>
                  <a:ext cx="3715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23" name="Freihand 522">
                  <a:extLst>
                    <a:ext uri="{FF2B5EF4-FFF2-40B4-BE49-F238E27FC236}">
                      <a16:creationId xmlns:a16="http://schemas.microsoft.com/office/drawing/2014/main" id="{A3A0A8BA-B787-4229-BF7E-A28AFA415B8A}"/>
                    </a:ext>
                  </a:extLst>
                </p14:cNvPr>
                <p14:cNvContentPartPr/>
                <p14:nvPr/>
              </p14:nvContentPartPr>
              <p14:xfrm>
                <a:off x="7300781" y="6758672"/>
                <a:ext cx="97560" cy="44280"/>
              </p14:xfrm>
            </p:contentPart>
          </mc:Choice>
          <mc:Fallback>
            <p:pic>
              <p:nvPicPr>
                <p:cNvPr id="523" name="Freihand 522">
                  <a:extLst>
                    <a:ext uri="{FF2B5EF4-FFF2-40B4-BE49-F238E27FC236}">
                      <a16:creationId xmlns:a16="http://schemas.microsoft.com/office/drawing/2014/main" id="{A3A0A8BA-B787-4229-BF7E-A28AFA415B8A}"/>
                    </a:ext>
                  </a:extLst>
                </p:cNvPr>
                <p:cNvPicPr/>
                <p:nvPr/>
              </p:nvPicPr>
              <p:blipFill>
                <a:blip r:embed="rId927"/>
                <a:stretch>
                  <a:fillRect/>
                </a:stretch>
              </p:blipFill>
              <p:spPr>
                <a:xfrm>
                  <a:off x="7296461" y="6754352"/>
                  <a:ext cx="106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24" name="Freihand 523">
                  <a:extLst>
                    <a:ext uri="{FF2B5EF4-FFF2-40B4-BE49-F238E27FC236}">
                      <a16:creationId xmlns:a16="http://schemas.microsoft.com/office/drawing/2014/main" id="{51E88F4D-827D-42FD-868B-78E3B8C336CB}"/>
                    </a:ext>
                  </a:extLst>
                </p14:cNvPr>
                <p14:cNvContentPartPr/>
                <p14:nvPr/>
              </p14:nvContentPartPr>
              <p14:xfrm>
                <a:off x="8396621" y="6511352"/>
                <a:ext cx="77400" cy="53640"/>
              </p14:xfrm>
            </p:contentPart>
          </mc:Choice>
          <mc:Fallback>
            <p:pic>
              <p:nvPicPr>
                <p:cNvPr id="524" name="Freihand 523">
                  <a:extLst>
                    <a:ext uri="{FF2B5EF4-FFF2-40B4-BE49-F238E27FC236}">
                      <a16:creationId xmlns:a16="http://schemas.microsoft.com/office/drawing/2014/main" id="{51E88F4D-827D-42FD-868B-78E3B8C336CB}"/>
                    </a:ext>
                  </a:extLst>
                </p:cNvPr>
                <p:cNvPicPr/>
                <p:nvPr/>
              </p:nvPicPr>
              <p:blipFill>
                <a:blip r:embed="rId929"/>
                <a:stretch>
                  <a:fillRect/>
                </a:stretch>
              </p:blipFill>
              <p:spPr>
                <a:xfrm>
                  <a:off x="8392301" y="6507032"/>
                  <a:ext cx="86040" cy="6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0">
            <p14:nvContentPartPr>
              <p14:cNvPr id="526" name="Freihand 525">
                <a:extLst>
                  <a:ext uri="{FF2B5EF4-FFF2-40B4-BE49-F238E27FC236}">
                    <a16:creationId xmlns:a16="http://schemas.microsoft.com/office/drawing/2014/main" id="{CE6E62BA-0ABD-4F8C-AFC5-B1FC457F4711}"/>
                  </a:ext>
                </a:extLst>
              </p14:cNvPr>
              <p14:cNvContentPartPr/>
              <p14:nvPr/>
            </p14:nvContentPartPr>
            <p14:xfrm>
              <a:off x="9197981" y="3235712"/>
              <a:ext cx="2815920" cy="750960"/>
            </p14:xfrm>
          </p:contentPart>
        </mc:Choice>
        <mc:Fallback>
          <p:pic>
            <p:nvPicPr>
              <p:cNvPr id="526" name="Freihand 525">
                <a:extLst>
                  <a:ext uri="{FF2B5EF4-FFF2-40B4-BE49-F238E27FC236}">
                    <a16:creationId xmlns:a16="http://schemas.microsoft.com/office/drawing/2014/main" id="{CE6E62BA-0ABD-4F8C-AFC5-B1FC457F4711}"/>
                  </a:ext>
                </a:extLst>
              </p:cNvPr>
              <p:cNvPicPr/>
              <p:nvPr/>
            </p:nvPicPr>
            <p:blipFill>
              <a:blip r:embed="rId931"/>
              <a:stretch>
                <a:fillRect/>
              </a:stretch>
            </p:blipFill>
            <p:spPr>
              <a:xfrm>
                <a:off x="9193661" y="3231392"/>
                <a:ext cx="2824560" cy="759600"/>
              </a:xfrm>
              <a:prstGeom prst="rect">
                <a:avLst/>
              </a:prstGeom>
            </p:spPr>
          </p:pic>
        </mc:Fallback>
      </mc:AlternateContent>
    </p:spTree>
    <p:extLst>
      <p:ext uri="{BB962C8B-B14F-4D97-AF65-F5344CB8AC3E}">
        <p14:creationId xmlns:p14="http://schemas.microsoft.com/office/powerpoint/2010/main" val="333251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8B247B3-BE64-4CCB-99C1-2A314DF53E95}"/>
                  </a:ext>
                </a:extLst>
              </p14:cNvPr>
              <p14:cNvContentPartPr/>
              <p14:nvPr/>
            </p14:nvContentPartPr>
            <p14:xfrm>
              <a:off x="4565861" y="596912"/>
              <a:ext cx="739800" cy="157680"/>
            </p14:xfrm>
          </p:contentPart>
        </mc:Choice>
        <mc:Fallback>
          <p:pic>
            <p:nvPicPr>
              <p:cNvPr id="2" name="Freihand 1">
                <a:extLst>
                  <a:ext uri="{FF2B5EF4-FFF2-40B4-BE49-F238E27FC236}">
                    <a16:creationId xmlns:a16="http://schemas.microsoft.com/office/drawing/2014/main" id="{08B247B3-BE64-4CCB-99C1-2A314DF53E95}"/>
                  </a:ext>
                </a:extLst>
              </p:cNvPr>
              <p:cNvPicPr/>
              <p:nvPr/>
            </p:nvPicPr>
            <p:blipFill>
              <a:blip r:embed="rId4"/>
              <a:stretch>
                <a:fillRect/>
              </a:stretch>
            </p:blipFill>
            <p:spPr>
              <a:xfrm>
                <a:off x="4561541" y="592592"/>
                <a:ext cx="748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E693161-E649-4E02-980E-7C019EB884C1}"/>
                  </a:ext>
                </a:extLst>
              </p14:cNvPr>
              <p14:cNvContentPartPr/>
              <p14:nvPr/>
            </p14:nvContentPartPr>
            <p14:xfrm>
              <a:off x="5147261" y="206312"/>
              <a:ext cx="488160" cy="499680"/>
            </p14:xfrm>
          </p:contentPart>
        </mc:Choice>
        <mc:Fallback>
          <p:pic>
            <p:nvPicPr>
              <p:cNvPr id="3" name="Freihand 2">
                <a:extLst>
                  <a:ext uri="{FF2B5EF4-FFF2-40B4-BE49-F238E27FC236}">
                    <a16:creationId xmlns:a16="http://schemas.microsoft.com/office/drawing/2014/main" id="{FE693161-E649-4E02-980E-7C019EB884C1}"/>
                  </a:ext>
                </a:extLst>
              </p:cNvPr>
              <p:cNvPicPr/>
              <p:nvPr/>
            </p:nvPicPr>
            <p:blipFill>
              <a:blip r:embed="rId6"/>
              <a:stretch>
                <a:fillRect/>
              </a:stretch>
            </p:blipFill>
            <p:spPr>
              <a:xfrm>
                <a:off x="5142941" y="201992"/>
                <a:ext cx="496800" cy="50832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16A974A-DC72-488E-83F1-DEA5A60BD36D}"/>
                  </a:ext>
                </a:extLst>
              </p14:cNvPr>
              <p14:cNvContentPartPr/>
              <p14:nvPr/>
            </p14:nvContentPartPr>
            <p14:xfrm>
              <a:off x="8097821" y="3063992"/>
              <a:ext cx="3013560" cy="33120"/>
            </p14:xfrm>
          </p:contentPart>
        </mc:Choice>
        <mc:Fallback xmlns="">
          <p:pic>
            <p:nvPicPr>
              <p:cNvPr id="2" name="Freihand 1">
                <a:extLst>
                  <a:ext uri="{FF2B5EF4-FFF2-40B4-BE49-F238E27FC236}">
                    <a16:creationId xmlns:a16="http://schemas.microsoft.com/office/drawing/2014/main" id="{C16A974A-DC72-488E-83F1-DEA5A60BD36D}"/>
                  </a:ext>
                </a:extLst>
              </p:cNvPr>
              <p:cNvPicPr/>
              <p:nvPr/>
            </p:nvPicPr>
            <p:blipFill>
              <a:blip r:embed="rId4"/>
              <a:stretch>
                <a:fillRect/>
              </a:stretch>
            </p:blipFill>
            <p:spPr>
              <a:xfrm>
                <a:off x="8093501" y="3059672"/>
                <a:ext cx="3022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A3D67F6-3B0F-4E5B-AF62-D5E35593C731}"/>
                  </a:ext>
                </a:extLst>
              </p14:cNvPr>
              <p14:cNvContentPartPr/>
              <p14:nvPr/>
            </p14:nvContentPartPr>
            <p14:xfrm>
              <a:off x="5406821" y="905432"/>
              <a:ext cx="1929960" cy="560520"/>
            </p14:xfrm>
          </p:contentPart>
        </mc:Choice>
        <mc:Fallback xmlns="">
          <p:pic>
            <p:nvPicPr>
              <p:cNvPr id="3" name="Freihand 2">
                <a:extLst>
                  <a:ext uri="{FF2B5EF4-FFF2-40B4-BE49-F238E27FC236}">
                    <a16:creationId xmlns:a16="http://schemas.microsoft.com/office/drawing/2014/main" id="{6A3D67F6-3B0F-4E5B-AF62-D5E35593C731}"/>
                  </a:ext>
                </a:extLst>
              </p:cNvPr>
              <p:cNvPicPr/>
              <p:nvPr/>
            </p:nvPicPr>
            <p:blipFill>
              <a:blip r:embed="rId6"/>
              <a:stretch>
                <a:fillRect/>
              </a:stretch>
            </p:blipFill>
            <p:spPr>
              <a:xfrm>
                <a:off x="5402501" y="901112"/>
                <a:ext cx="193860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DD134F77-C5F7-499E-B191-0C2C40FE7018}"/>
                  </a:ext>
                </a:extLst>
              </p14:cNvPr>
              <p14:cNvContentPartPr/>
              <p14:nvPr/>
            </p14:nvContentPartPr>
            <p14:xfrm>
              <a:off x="11018861" y="1234472"/>
              <a:ext cx="696240" cy="113040"/>
            </p14:xfrm>
          </p:contentPart>
        </mc:Choice>
        <mc:Fallback xmlns="">
          <p:pic>
            <p:nvPicPr>
              <p:cNvPr id="10" name="Freihand 9">
                <a:extLst>
                  <a:ext uri="{FF2B5EF4-FFF2-40B4-BE49-F238E27FC236}">
                    <a16:creationId xmlns:a16="http://schemas.microsoft.com/office/drawing/2014/main" id="{DD134F77-C5F7-499E-B191-0C2C40FE7018}"/>
                  </a:ext>
                </a:extLst>
              </p:cNvPr>
              <p:cNvPicPr/>
              <p:nvPr/>
            </p:nvPicPr>
            <p:blipFill>
              <a:blip r:embed="rId8"/>
              <a:stretch>
                <a:fillRect/>
              </a:stretch>
            </p:blipFill>
            <p:spPr>
              <a:xfrm>
                <a:off x="11014541" y="1230152"/>
                <a:ext cx="704880" cy="121680"/>
              </a:xfrm>
              <a:prstGeom prst="rect">
                <a:avLst/>
              </a:prstGeom>
            </p:spPr>
          </p:pic>
        </mc:Fallback>
      </mc:AlternateContent>
      <p:grpSp>
        <p:nvGrpSpPr>
          <p:cNvPr id="27" name="Gruppieren 26">
            <a:extLst>
              <a:ext uri="{FF2B5EF4-FFF2-40B4-BE49-F238E27FC236}">
                <a16:creationId xmlns:a16="http://schemas.microsoft.com/office/drawing/2014/main" id="{4820C742-0287-4A6B-8980-59D40B1511DA}"/>
              </a:ext>
            </a:extLst>
          </p:cNvPr>
          <p:cNvGrpSpPr/>
          <p:nvPr/>
        </p:nvGrpSpPr>
        <p:grpSpPr>
          <a:xfrm>
            <a:off x="9242621" y="176432"/>
            <a:ext cx="1674000" cy="471600"/>
            <a:chOff x="9242621" y="176432"/>
            <a:chExt cx="1674000" cy="471600"/>
          </a:xfrm>
        </p:grpSpPr>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53B21A33-6D52-4403-9465-C14DD1BDD8E9}"/>
                    </a:ext>
                  </a:extLst>
                </p14:cNvPr>
                <p14:cNvContentPartPr/>
                <p14:nvPr/>
              </p14:nvContentPartPr>
              <p14:xfrm>
                <a:off x="9328661" y="473432"/>
                <a:ext cx="34920" cy="167760"/>
              </p14:xfrm>
            </p:contentPart>
          </mc:Choice>
          <mc:Fallback xmlns="">
            <p:pic>
              <p:nvPicPr>
                <p:cNvPr id="11" name="Freihand 10">
                  <a:extLst>
                    <a:ext uri="{FF2B5EF4-FFF2-40B4-BE49-F238E27FC236}">
                      <a16:creationId xmlns:a16="http://schemas.microsoft.com/office/drawing/2014/main" id="{53B21A33-6D52-4403-9465-C14DD1BDD8E9}"/>
                    </a:ext>
                  </a:extLst>
                </p:cNvPr>
                <p:cNvPicPr/>
                <p:nvPr/>
              </p:nvPicPr>
              <p:blipFill>
                <a:blip r:embed="rId10"/>
                <a:stretch>
                  <a:fillRect/>
                </a:stretch>
              </p:blipFill>
              <p:spPr>
                <a:xfrm>
                  <a:off x="9324341" y="469112"/>
                  <a:ext cx="43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1D557E1C-E845-4A86-AF41-DE0FA745F59D}"/>
                    </a:ext>
                  </a:extLst>
                </p14:cNvPr>
                <p14:cNvContentPartPr/>
                <p14:nvPr/>
              </p14:nvContentPartPr>
              <p14:xfrm>
                <a:off x="9242621" y="411872"/>
                <a:ext cx="245160" cy="84240"/>
              </p14:xfrm>
            </p:contentPart>
          </mc:Choice>
          <mc:Fallback xmlns="">
            <p:pic>
              <p:nvPicPr>
                <p:cNvPr id="12" name="Freihand 11">
                  <a:extLst>
                    <a:ext uri="{FF2B5EF4-FFF2-40B4-BE49-F238E27FC236}">
                      <a16:creationId xmlns:a16="http://schemas.microsoft.com/office/drawing/2014/main" id="{1D557E1C-E845-4A86-AF41-DE0FA745F59D}"/>
                    </a:ext>
                  </a:extLst>
                </p:cNvPr>
                <p:cNvPicPr/>
                <p:nvPr/>
              </p:nvPicPr>
              <p:blipFill>
                <a:blip r:embed="rId12"/>
                <a:stretch>
                  <a:fillRect/>
                </a:stretch>
              </p:blipFill>
              <p:spPr>
                <a:xfrm>
                  <a:off x="9238301" y="407552"/>
                  <a:ext cx="253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9722263B-07DA-4791-88BF-301739FCF7AA}"/>
                    </a:ext>
                  </a:extLst>
                </p14:cNvPr>
                <p14:cNvContentPartPr/>
                <p14:nvPr/>
              </p14:nvContentPartPr>
              <p14:xfrm>
                <a:off x="9561221" y="479552"/>
                <a:ext cx="100800" cy="11880"/>
              </p14:xfrm>
            </p:contentPart>
          </mc:Choice>
          <mc:Fallback xmlns="">
            <p:pic>
              <p:nvPicPr>
                <p:cNvPr id="13" name="Freihand 12">
                  <a:extLst>
                    <a:ext uri="{FF2B5EF4-FFF2-40B4-BE49-F238E27FC236}">
                      <a16:creationId xmlns:a16="http://schemas.microsoft.com/office/drawing/2014/main" id="{9722263B-07DA-4791-88BF-301739FCF7AA}"/>
                    </a:ext>
                  </a:extLst>
                </p:cNvPr>
                <p:cNvPicPr/>
                <p:nvPr/>
              </p:nvPicPr>
              <p:blipFill>
                <a:blip r:embed="rId14"/>
                <a:stretch>
                  <a:fillRect/>
                </a:stretch>
              </p:blipFill>
              <p:spPr>
                <a:xfrm>
                  <a:off x="9556901" y="475232"/>
                  <a:ext cx="109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39B9E9A6-476A-498E-A512-EB2118E56198}"/>
                    </a:ext>
                  </a:extLst>
                </p14:cNvPr>
                <p14:cNvContentPartPr/>
                <p14:nvPr/>
              </p14:nvContentPartPr>
              <p14:xfrm>
                <a:off x="9590741" y="447872"/>
                <a:ext cx="70920" cy="55800"/>
              </p14:xfrm>
            </p:contentPart>
          </mc:Choice>
          <mc:Fallback xmlns="">
            <p:pic>
              <p:nvPicPr>
                <p:cNvPr id="14" name="Freihand 13">
                  <a:extLst>
                    <a:ext uri="{FF2B5EF4-FFF2-40B4-BE49-F238E27FC236}">
                      <a16:creationId xmlns:a16="http://schemas.microsoft.com/office/drawing/2014/main" id="{39B9E9A6-476A-498E-A512-EB2118E56198}"/>
                    </a:ext>
                  </a:extLst>
                </p:cNvPr>
                <p:cNvPicPr/>
                <p:nvPr/>
              </p:nvPicPr>
              <p:blipFill>
                <a:blip r:embed="rId16"/>
                <a:stretch>
                  <a:fillRect/>
                </a:stretch>
              </p:blipFill>
              <p:spPr>
                <a:xfrm>
                  <a:off x="9586421" y="443552"/>
                  <a:ext cx="79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F8EF2DE1-803C-4AE3-8535-E8184D6570E4}"/>
                    </a:ext>
                  </a:extLst>
                </p14:cNvPr>
                <p14:cNvContentPartPr/>
                <p14:nvPr/>
              </p14:nvContentPartPr>
              <p14:xfrm>
                <a:off x="9735101" y="417272"/>
                <a:ext cx="90000" cy="168840"/>
              </p14:xfrm>
            </p:contentPart>
          </mc:Choice>
          <mc:Fallback xmlns="">
            <p:pic>
              <p:nvPicPr>
                <p:cNvPr id="15" name="Freihand 14">
                  <a:extLst>
                    <a:ext uri="{FF2B5EF4-FFF2-40B4-BE49-F238E27FC236}">
                      <a16:creationId xmlns:a16="http://schemas.microsoft.com/office/drawing/2014/main" id="{F8EF2DE1-803C-4AE3-8535-E8184D6570E4}"/>
                    </a:ext>
                  </a:extLst>
                </p:cNvPr>
                <p:cNvPicPr/>
                <p:nvPr/>
              </p:nvPicPr>
              <p:blipFill>
                <a:blip r:embed="rId18"/>
                <a:stretch>
                  <a:fillRect/>
                </a:stretch>
              </p:blipFill>
              <p:spPr>
                <a:xfrm>
                  <a:off x="9730781" y="412952"/>
                  <a:ext cx="98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EA2FBCB7-AE41-4178-B5B4-C8286156C28A}"/>
                    </a:ext>
                  </a:extLst>
                </p14:cNvPr>
                <p14:cNvContentPartPr/>
                <p14:nvPr/>
              </p14:nvContentPartPr>
              <p14:xfrm>
                <a:off x="9946421" y="433112"/>
                <a:ext cx="146880" cy="20160"/>
              </p14:xfrm>
            </p:contentPart>
          </mc:Choice>
          <mc:Fallback xmlns="">
            <p:pic>
              <p:nvPicPr>
                <p:cNvPr id="17" name="Freihand 16">
                  <a:extLst>
                    <a:ext uri="{FF2B5EF4-FFF2-40B4-BE49-F238E27FC236}">
                      <a16:creationId xmlns:a16="http://schemas.microsoft.com/office/drawing/2014/main" id="{EA2FBCB7-AE41-4178-B5B4-C8286156C28A}"/>
                    </a:ext>
                  </a:extLst>
                </p:cNvPr>
                <p:cNvPicPr/>
                <p:nvPr/>
              </p:nvPicPr>
              <p:blipFill>
                <a:blip r:embed="rId20"/>
                <a:stretch>
                  <a:fillRect/>
                </a:stretch>
              </p:blipFill>
              <p:spPr>
                <a:xfrm>
                  <a:off x="9942101" y="428792"/>
                  <a:ext cx="155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E19E22BB-90BB-4348-8FE6-AE5ABE6D2296}"/>
                    </a:ext>
                  </a:extLst>
                </p14:cNvPr>
                <p14:cNvContentPartPr/>
                <p14:nvPr/>
              </p14:nvContentPartPr>
              <p14:xfrm>
                <a:off x="9968021" y="455792"/>
                <a:ext cx="148680" cy="17280"/>
              </p14:xfrm>
            </p:contentPart>
          </mc:Choice>
          <mc:Fallback xmlns="">
            <p:pic>
              <p:nvPicPr>
                <p:cNvPr id="18" name="Freihand 17">
                  <a:extLst>
                    <a:ext uri="{FF2B5EF4-FFF2-40B4-BE49-F238E27FC236}">
                      <a16:creationId xmlns:a16="http://schemas.microsoft.com/office/drawing/2014/main" id="{E19E22BB-90BB-4348-8FE6-AE5ABE6D2296}"/>
                    </a:ext>
                  </a:extLst>
                </p:cNvPr>
                <p:cNvPicPr/>
                <p:nvPr/>
              </p:nvPicPr>
              <p:blipFill>
                <a:blip r:embed="rId22"/>
                <a:stretch>
                  <a:fillRect/>
                </a:stretch>
              </p:blipFill>
              <p:spPr>
                <a:xfrm>
                  <a:off x="9963701" y="451472"/>
                  <a:ext cx="157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5CFEA2A4-8318-49BB-95ED-E12B457EB735}"/>
                    </a:ext>
                  </a:extLst>
                </p14:cNvPr>
                <p14:cNvContentPartPr/>
                <p14:nvPr/>
              </p14:nvContentPartPr>
              <p14:xfrm>
                <a:off x="10244861" y="344552"/>
                <a:ext cx="111960" cy="243000"/>
              </p14:xfrm>
            </p:contentPart>
          </mc:Choice>
          <mc:Fallback xmlns="">
            <p:pic>
              <p:nvPicPr>
                <p:cNvPr id="19" name="Freihand 18">
                  <a:extLst>
                    <a:ext uri="{FF2B5EF4-FFF2-40B4-BE49-F238E27FC236}">
                      <a16:creationId xmlns:a16="http://schemas.microsoft.com/office/drawing/2014/main" id="{5CFEA2A4-8318-49BB-95ED-E12B457EB735}"/>
                    </a:ext>
                  </a:extLst>
                </p:cNvPr>
                <p:cNvPicPr/>
                <p:nvPr/>
              </p:nvPicPr>
              <p:blipFill>
                <a:blip r:embed="rId24"/>
                <a:stretch>
                  <a:fillRect/>
                </a:stretch>
              </p:blipFill>
              <p:spPr>
                <a:xfrm>
                  <a:off x="10240541" y="340232"/>
                  <a:ext cx="120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8FB4C85C-DCBC-40BE-B9EB-0CB71674AB97}"/>
                    </a:ext>
                  </a:extLst>
                </p14:cNvPr>
                <p14:cNvContentPartPr/>
                <p14:nvPr/>
              </p14:nvContentPartPr>
              <p14:xfrm>
                <a:off x="10436381" y="371192"/>
                <a:ext cx="59400" cy="23400"/>
              </p14:xfrm>
            </p:contentPart>
          </mc:Choice>
          <mc:Fallback xmlns="">
            <p:pic>
              <p:nvPicPr>
                <p:cNvPr id="21" name="Freihand 20">
                  <a:extLst>
                    <a:ext uri="{FF2B5EF4-FFF2-40B4-BE49-F238E27FC236}">
                      <a16:creationId xmlns:a16="http://schemas.microsoft.com/office/drawing/2014/main" id="{8FB4C85C-DCBC-40BE-B9EB-0CB71674AB97}"/>
                    </a:ext>
                  </a:extLst>
                </p:cNvPr>
                <p:cNvPicPr/>
                <p:nvPr/>
              </p:nvPicPr>
              <p:blipFill>
                <a:blip r:embed="rId26"/>
                <a:stretch>
                  <a:fillRect/>
                </a:stretch>
              </p:blipFill>
              <p:spPr>
                <a:xfrm>
                  <a:off x="10432061" y="366872"/>
                  <a:ext cx="68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AE6E543C-3871-4D8F-A383-13D7A89C16F3}"/>
                    </a:ext>
                  </a:extLst>
                </p14:cNvPr>
                <p14:cNvContentPartPr/>
                <p14:nvPr/>
              </p14:nvContentPartPr>
              <p14:xfrm>
                <a:off x="10553381" y="284072"/>
                <a:ext cx="149760" cy="218880"/>
              </p14:xfrm>
            </p:contentPart>
          </mc:Choice>
          <mc:Fallback xmlns="">
            <p:pic>
              <p:nvPicPr>
                <p:cNvPr id="22" name="Freihand 21">
                  <a:extLst>
                    <a:ext uri="{FF2B5EF4-FFF2-40B4-BE49-F238E27FC236}">
                      <a16:creationId xmlns:a16="http://schemas.microsoft.com/office/drawing/2014/main" id="{AE6E543C-3871-4D8F-A383-13D7A89C16F3}"/>
                    </a:ext>
                  </a:extLst>
                </p:cNvPr>
                <p:cNvPicPr/>
                <p:nvPr/>
              </p:nvPicPr>
              <p:blipFill>
                <a:blip r:embed="rId28"/>
                <a:stretch>
                  <a:fillRect/>
                </a:stretch>
              </p:blipFill>
              <p:spPr>
                <a:xfrm>
                  <a:off x="10549061" y="279752"/>
                  <a:ext cx="158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29C42877-C24B-4CF9-A499-8D6439B47DA9}"/>
                    </a:ext>
                  </a:extLst>
                </p14:cNvPr>
                <p14:cNvContentPartPr/>
                <p14:nvPr/>
              </p14:nvContentPartPr>
              <p14:xfrm>
                <a:off x="10773341" y="188672"/>
                <a:ext cx="14400" cy="105840"/>
              </p14:xfrm>
            </p:contentPart>
          </mc:Choice>
          <mc:Fallback xmlns="">
            <p:pic>
              <p:nvPicPr>
                <p:cNvPr id="23" name="Freihand 22">
                  <a:extLst>
                    <a:ext uri="{FF2B5EF4-FFF2-40B4-BE49-F238E27FC236}">
                      <a16:creationId xmlns:a16="http://schemas.microsoft.com/office/drawing/2014/main" id="{29C42877-C24B-4CF9-A499-8D6439B47DA9}"/>
                    </a:ext>
                  </a:extLst>
                </p:cNvPr>
                <p:cNvPicPr/>
                <p:nvPr/>
              </p:nvPicPr>
              <p:blipFill>
                <a:blip r:embed="rId30"/>
                <a:stretch>
                  <a:fillRect/>
                </a:stretch>
              </p:blipFill>
              <p:spPr>
                <a:xfrm>
                  <a:off x="10769021" y="184352"/>
                  <a:ext cx="23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3CAEAD16-9AC3-47B0-9606-32E8482F4D12}"/>
                    </a:ext>
                  </a:extLst>
                </p14:cNvPr>
                <p14:cNvContentPartPr/>
                <p14:nvPr/>
              </p14:nvContentPartPr>
              <p14:xfrm>
                <a:off x="10705661" y="176432"/>
                <a:ext cx="210960" cy="111240"/>
              </p14:xfrm>
            </p:contentPart>
          </mc:Choice>
          <mc:Fallback xmlns="">
            <p:pic>
              <p:nvPicPr>
                <p:cNvPr id="24" name="Freihand 23">
                  <a:extLst>
                    <a:ext uri="{FF2B5EF4-FFF2-40B4-BE49-F238E27FC236}">
                      <a16:creationId xmlns:a16="http://schemas.microsoft.com/office/drawing/2014/main" id="{3CAEAD16-9AC3-47B0-9606-32E8482F4D12}"/>
                    </a:ext>
                  </a:extLst>
                </p:cNvPr>
                <p:cNvPicPr/>
                <p:nvPr/>
              </p:nvPicPr>
              <p:blipFill>
                <a:blip r:embed="rId32"/>
                <a:stretch>
                  <a:fillRect/>
                </a:stretch>
              </p:blipFill>
              <p:spPr>
                <a:xfrm>
                  <a:off x="10701341" y="172112"/>
                  <a:ext cx="219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7ED3C048-2F36-4F80-B1AF-7C2E513E6AA8}"/>
                    </a:ext>
                  </a:extLst>
                </p14:cNvPr>
                <p14:cNvContentPartPr/>
                <p14:nvPr/>
              </p14:nvContentPartPr>
              <p14:xfrm>
                <a:off x="10113101" y="199112"/>
                <a:ext cx="406800" cy="386280"/>
              </p14:xfrm>
            </p:contentPart>
          </mc:Choice>
          <mc:Fallback xmlns="">
            <p:pic>
              <p:nvPicPr>
                <p:cNvPr id="25" name="Freihand 24">
                  <a:extLst>
                    <a:ext uri="{FF2B5EF4-FFF2-40B4-BE49-F238E27FC236}">
                      <a16:creationId xmlns:a16="http://schemas.microsoft.com/office/drawing/2014/main" id="{7ED3C048-2F36-4F80-B1AF-7C2E513E6AA8}"/>
                    </a:ext>
                  </a:extLst>
                </p:cNvPr>
                <p:cNvPicPr/>
                <p:nvPr/>
              </p:nvPicPr>
              <p:blipFill>
                <a:blip r:embed="rId34"/>
                <a:stretch>
                  <a:fillRect/>
                </a:stretch>
              </p:blipFill>
              <p:spPr>
                <a:xfrm>
                  <a:off x="10108781" y="194792"/>
                  <a:ext cx="41544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76760000-3525-487B-95D4-0F1A35A11E9C}"/>
                    </a:ext>
                  </a:extLst>
                </p14:cNvPr>
                <p14:cNvContentPartPr/>
                <p14:nvPr/>
              </p14:nvContentPartPr>
              <p14:xfrm>
                <a:off x="9271061" y="271472"/>
                <a:ext cx="275040" cy="376560"/>
              </p14:xfrm>
            </p:contentPart>
          </mc:Choice>
          <mc:Fallback xmlns="">
            <p:pic>
              <p:nvPicPr>
                <p:cNvPr id="26" name="Freihand 25">
                  <a:extLst>
                    <a:ext uri="{FF2B5EF4-FFF2-40B4-BE49-F238E27FC236}">
                      <a16:creationId xmlns:a16="http://schemas.microsoft.com/office/drawing/2014/main" id="{76760000-3525-487B-95D4-0F1A35A11E9C}"/>
                    </a:ext>
                  </a:extLst>
                </p:cNvPr>
                <p:cNvPicPr/>
                <p:nvPr/>
              </p:nvPicPr>
              <p:blipFill>
                <a:blip r:embed="rId36"/>
                <a:stretch>
                  <a:fillRect/>
                </a:stretch>
              </p:blipFill>
              <p:spPr>
                <a:xfrm>
                  <a:off x="9266741" y="267152"/>
                  <a:ext cx="283680" cy="38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A7D2820E-8DEA-4DD3-9E0F-36DC26665543}"/>
                  </a:ext>
                </a:extLst>
              </p14:cNvPr>
              <p14:cNvContentPartPr/>
              <p14:nvPr/>
            </p14:nvContentPartPr>
            <p14:xfrm>
              <a:off x="8052101" y="3001352"/>
              <a:ext cx="2949120" cy="121680"/>
            </p14:xfrm>
          </p:contentPart>
        </mc:Choice>
        <mc:Fallback xmlns="">
          <p:pic>
            <p:nvPicPr>
              <p:cNvPr id="28" name="Freihand 27">
                <a:extLst>
                  <a:ext uri="{FF2B5EF4-FFF2-40B4-BE49-F238E27FC236}">
                    <a16:creationId xmlns:a16="http://schemas.microsoft.com/office/drawing/2014/main" id="{A7D2820E-8DEA-4DD3-9E0F-36DC26665543}"/>
                  </a:ext>
                </a:extLst>
              </p:cNvPr>
              <p:cNvPicPr/>
              <p:nvPr/>
            </p:nvPicPr>
            <p:blipFill>
              <a:blip r:embed="rId38"/>
              <a:stretch>
                <a:fillRect/>
              </a:stretch>
            </p:blipFill>
            <p:spPr>
              <a:xfrm>
                <a:off x="8047781" y="2997032"/>
                <a:ext cx="2957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0DB35828-617F-4EE0-9E55-7938EDBC218C}"/>
                  </a:ext>
                </a:extLst>
              </p14:cNvPr>
              <p14:cNvContentPartPr/>
              <p14:nvPr/>
            </p14:nvContentPartPr>
            <p14:xfrm>
              <a:off x="4506461" y="4221752"/>
              <a:ext cx="3137040" cy="117720"/>
            </p14:xfrm>
          </p:contentPart>
        </mc:Choice>
        <mc:Fallback xmlns="">
          <p:pic>
            <p:nvPicPr>
              <p:cNvPr id="29" name="Freihand 28">
                <a:extLst>
                  <a:ext uri="{FF2B5EF4-FFF2-40B4-BE49-F238E27FC236}">
                    <a16:creationId xmlns:a16="http://schemas.microsoft.com/office/drawing/2014/main" id="{0DB35828-617F-4EE0-9E55-7938EDBC218C}"/>
                  </a:ext>
                </a:extLst>
              </p:cNvPr>
              <p:cNvPicPr/>
              <p:nvPr/>
            </p:nvPicPr>
            <p:blipFill>
              <a:blip r:embed="rId40"/>
              <a:stretch>
                <a:fillRect/>
              </a:stretch>
            </p:blipFill>
            <p:spPr>
              <a:xfrm>
                <a:off x="4502141" y="4217432"/>
                <a:ext cx="3145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21A4123F-24D6-4A80-9640-5D6755CD8C9B}"/>
                  </a:ext>
                </a:extLst>
              </p14:cNvPr>
              <p14:cNvContentPartPr/>
              <p14:nvPr/>
            </p14:nvContentPartPr>
            <p14:xfrm>
              <a:off x="1683701" y="4617032"/>
              <a:ext cx="2511720" cy="108720"/>
            </p14:xfrm>
          </p:contentPart>
        </mc:Choice>
        <mc:Fallback xmlns="">
          <p:pic>
            <p:nvPicPr>
              <p:cNvPr id="30" name="Freihand 29">
                <a:extLst>
                  <a:ext uri="{FF2B5EF4-FFF2-40B4-BE49-F238E27FC236}">
                    <a16:creationId xmlns:a16="http://schemas.microsoft.com/office/drawing/2014/main" id="{21A4123F-24D6-4A80-9640-5D6755CD8C9B}"/>
                  </a:ext>
                </a:extLst>
              </p:cNvPr>
              <p:cNvPicPr/>
              <p:nvPr/>
            </p:nvPicPr>
            <p:blipFill>
              <a:blip r:embed="rId42"/>
              <a:stretch>
                <a:fillRect/>
              </a:stretch>
            </p:blipFill>
            <p:spPr>
              <a:xfrm>
                <a:off x="1679381" y="4612712"/>
                <a:ext cx="2520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7E8BB635-523E-475B-91DF-267AB75A4BD9}"/>
                  </a:ext>
                </a:extLst>
              </p14:cNvPr>
              <p14:cNvContentPartPr/>
              <p14:nvPr/>
            </p14:nvContentPartPr>
            <p14:xfrm>
              <a:off x="10992221" y="741272"/>
              <a:ext cx="1043280" cy="795240"/>
            </p14:xfrm>
          </p:contentPart>
        </mc:Choice>
        <mc:Fallback xmlns="">
          <p:pic>
            <p:nvPicPr>
              <p:cNvPr id="31" name="Freihand 30">
                <a:extLst>
                  <a:ext uri="{FF2B5EF4-FFF2-40B4-BE49-F238E27FC236}">
                    <a16:creationId xmlns:a16="http://schemas.microsoft.com/office/drawing/2014/main" id="{7E8BB635-523E-475B-91DF-267AB75A4BD9}"/>
                  </a:ext>
                </a:extLst>
              </p:cNvPr>
              <p:cNvPicPr/>
              <p:nvPr/>
            </p:nvPicPr>
            <p:blipFill>
              <a:blip r:embed="rId44"/>
              <a:stretch>
                <a:fillRect/>
              </a:stretch>
            </p:blipFill>
            <p:spPr>
              <a:xfrm>
                <a:off x="10987901" y="736952"/>
                <a:ext cx="1051920" cy="803880"/>
              </a:xfrm>
              <a:prstGeom prst="rect">
                <a:avLst/>
              </a:prstGeom>
            </p:spPr>
          </p:pic>
        </mc:Fallback>
      </mc:AlternateContent>
      <p:grpSp>
        <p:nvGrpSpPr>
          <p:cNvPr id="67" name="Gruppieren 66">
            <a:extLst>
              <a:ext uri="{FF2B5EF4-FFF2-40B4-BE49-F238E27FC236}">
                <a16:creationId xmlns:a16="http://schemas.microsoft.com/office/drawing/2014/main" id="{1796C3BA-F5EF-4A34-A33D-873F75085E66}"/>
              </a:ext>
            </a:extLst>
          </p:cNvPr>
          <p:cNvGrpSpPr/>
          <p:nvPr/>
        </p:nvGrpSpPr>
        <p:grpSpPr>
          <a:xfrm>
            <a:off x="4537781" y="5501552"/>
            <a:ext cx="3593520" cy="522360"/>
            <a:chOff x="4537781" y="5501552"/>
            <a:chExt cx="3593520" cy="522360"/>
          </a:xfrm>
        </p:grpSpPr>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64DDAD3A-2283-4905-B908-4CFC1EBD7FD1}"/>
                    </a:ext>
                  </a:extLst>
                </p14:cNvPr>
                <p14:cNvContentPartPr/>
                <p14:nvPr/>
              </p14:nvContentPartPr>
              <p14:xfrm>
                <a:off x="4537781" y="5573552"/>
                <a:ext cx="204480" cy="157320"/>
              </p14:xfrm>
            </p:contentPart>
          </mc:Choice>
          <mc:Fallback xmlns="">
            <p:pic>
              <p:nvPicPr>
                <p:cNvPr id="32" name="Freihand 31">
                  <a:extLst>
                    <a:ext uri="{FF2B5EF4-FFF2-40B4-BE49-F238E27FC236}">
                      <a16:creationId xmlns:a16="http://schemas.microsoft.com/office/drawing/2014/main" id="{64DDAD3A-2283-4905-B908-4CFC1EBD7FD1}"/>
                    </a:ext>
                  </a:extLst>
                </p:cNvPr>
                <p:cNvPicPr/>
                <p:nvPr/>
              </p:nvPicPr>
              <p:blipFill>
                <a:blip r:embed="rId46"/>
                <a:stretch>
                  <a:fillRect/>
                </a:stretch>
              </p:blipFill>
              <p:spPr>
                <a:xfrm>
                  <a:off x="4533461" y="5569232"/>
                  <a:ext cx="2131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A9EDE44B-F695-4CB9-92F6-A0344C04CBAC}"/>
                    </a:ext>
                  </a:extLst>
                </p14:cNvPr>
                <p14:cNvContentPartPr/>
                <p14:nvPr/>
              </p14:nvContentPartPr>
              <p14:xfrm>
                <a:off x="4750901" y="5531432"/>
                <a:ext cx="358560" cy="159480"/>
              </p14:xfrm>
            </p:contentPart>
          </mc:Choice>
          <mc:Fallback xmlns="">
            <p:pic>
              <p:nvPicPr>
                <p:cNvPr id="33" name="Freihand 32">
                  <a:extLst>
                    <a:ext uri="{FF2B5EF4-FFF2-40B4-BE49-F238E27FC236}">
                      <a16:creationId xmlns:a16="http://schemas.microsoft.com/office/drawing/2014/main" id="{A9EDE44B-F695-4CB9-92F6-A0344C04CBAC}"/>
                    </a:ext>
                  </a:extLst>
                </p:cNvPr>
                <p:cNvPicPr/>
                <p:nvPr/>
              </p:nvPicPr>
              <p:blipFill>
                <a:blip r:embed="rId48"/>
                <a:stretch>
                  <a:fillRect/>
                </a:stretch>
              </p:blipFill>
              <p:spPr>
                <a:xfrm>
                  <a:off x="4746581" y="5527112"/>
                  <a:ext cx="367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8766B9F2-D110-4179-A2B0-4E37E9227A5E}"/>
                    </a:ext>
                  </a:extLst>
                </p14:cNvPr>
                <p14:cNvContentPartPr/>
                <p14:nvPr/>
              </p14:nvContentPartPr>
              <p14:xfrm>
                <a:off x="5114141" y="5604512"/>
                <a:ext cx="245520" cy="60840"/>
              </p14:xfrm>
            </p:contentPart>
          </mc:Choice>
          <mc:Fallback xmlns="">
            <p:pic>
              <p:nvPicPr>
                <p:cNvPr id="34" name="Freihand 33">
                  <a:extLst>
                    <a:ext uri="{FF2B5EF4-FFF2-40B4-BE49-F238E27FC236}">
                      <a16:creationId xmlns:a16="http://schemas.microsoft.com/office/drawing/2014/main" id="{8766B9F2-D110-4179-A2B0-4E37E9227A5E}"/>
                    </a:ext>
                  </a:extLst>
                </p:cNvPr>
                <p:cNvPicPr/>
                <p:nvPr/>
              </p:nvPicPr>
              <p:blipFill>
                <a:blip r:embed="rId50"/>
                <a:stretch>
                  <a:fillRect/>
                </a:stretch>
              </p:blipFill>
              <p:spPr>
                <a:xfrm>
                  <a:off x="5109821" y="5600192"/>
                  <a:ext cx="254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F0099097-A547-488A-8AD9-FEB8C9DFDF23}"/>
                    </a:ext>
                  </a:extLst>
                </p14:cNvPr>
                <p14:cNvContentPartPr/>
                <p14:nvPr/>
              </p14:nvContentPartPr>
              <p14:xfrm>
                <a:off x="5366141" y="5606312"/>
                <a:ext cx="71640" cy="42480"/>
              </p14:xfrm>
            </p:contentPart>
          </mc:Choice>
          <mc:Fallback xmlns="">
            <p:pic>
              <p:nvPicPr>
                <p:cNvPr id="35" name="Freihand 34">
                  <a:extLst>
                    <a:ext uri="{FF2B5EF4-FFF2-40B4-BE49-F238E27FC236}">
                      <a16:creationId xmlns:a16="http://schemas.microsoft.com/office/drawing/2014/main" id="{F0099097-A547-488A-8AD9-FEB8C9DFDF23}"/>
                    </a:ext>
                  </a:extLst>
                </p:cNvPr>
                <p:cNvPicPr/>
                <p:nvPr/>
              </p:nvPicPr>
              <p:blipFill>
                <a:blip r:embed="rId52"/>
                <a:stretch>
                  <a:fillRect/>
                </a:stretch>
              </p:blipFill>
              <p:spPr>
                <a:xfrm>
                  <a:off x="5361821" y="5601992"/>
                  <a:ext cx="80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BA9A4A3A-FFF1-414E-A01E-B2A301AA1C72}"/>
                    </a:ext>
                  </a:extLst>
                </p14:cNvPr>
                <p14:cNvContentPartPr/>
                <p14:nvPr/>
              </p14:nvContentPartPr>
              <p14:xfrm>
                <a:off x="5447501" y="5526752"/>
                <a:ext cx="84960" cy="116280"/>
              </p14:xfrm>
            </p:contentPart>
          </mc:Choice>
          <mc:Fallback xmlns="">
            <p:pic>
              <p:nvPicPr>
                <p:cNvPr id="36" name="Freihand 35">
                  <a:extLst>
                    <a:ext uri="{FF2B5EF4-FFF2-40B4-BE49-F238E27FC236}">
                      <a16:creationId xmlns:a16="http://schemas.microsoft.com/office/drawing/2014/main" id="{BA9A4A3A-FFF1-414E-A01E-B2A301AA1C72}"/>
                    </a:ext>
                  </a:extLst>
                </p:cNvPr>
                <p:cNvPicPr/>
                <p:nvPr/>
              </p:nvPicPr>
              <p:blipFill>
                <a:blip r:embed="rId54"/>
                <a:stretch>
                  <a:fillRect/>
                </a:stretch>
              </p:blipFill>
              <p:spPr>
                <a:xfrm>
                  <a:off x="5443181" y="5522432"/>
                  <a:ext cx="93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47E96F88-D33A-4BF5-8C00-C001B67B3B5F}"/>
                    </a:ext>
                  </a:extLst>
                </p14:cNvPr>
                <p14:cNvContentPartPr/>
                <p14:nvPr/>
              </p14:nvContentPartPr>
              <p14:xfrm>
                <a:off x="5483861" y="5604512"/>
                <a:ext cx="49320" cy="24480"/>
              </p14:xfrm>
            </p:contentPart>
          </mc:Choice>
          <mc:Fallback xmlns="">
            <p:pic>
              <p:nvPicPr>
                <p:cNvPr id="37" name="Freihand 36">
                  <a:extLst>
                    <a:ext uri="{FF2B5EF4-FFF2-40B4-BE49-F238E27FC236}">
                      <a16:creationId xmlns:a16="http://schemas.microsoft.com/office/drawing/2014/main" id="{47E96F88-D33A-4BF5-8C00-C001B67B3B5F}"/>
                    </a:ext>
                  </a:extLst>
                </p:cNvPr>
                <p:cNvPicPr/>
                <p:nvPr/>
              </p:nvPicPr>
              <p:blipFill>
                <a:blip r:embed="rId56"/>
                <a:stretch>
                  <a:fillRect/>
                </a:stretch>
              </p:blipFill>
              <p:spPr>
                <a:xfrm>
                  <a:off x="5479541" y="5600192"/>
                  <a:ext cx="57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31A47E89-C97B-4B24-B9E7-26A8386A7238}"/>
                    </a:ext>
                  </a:extLst>
                </p14:cNvPr>
                <p14:cNvContentPartPr/>
                <p14:nvPr/>
              </p14:nvContentPartPr>
              <p14:xfrm>
                <a:off x="5389181" y="5585792"/>
                <a:ext cx="89640" cy="63720"/>
              </p14:xfrm>
            </p:contentPart>
          </mc:Choice>
          <mc:Fallback xmlns="">
            <p:pic>
              <p:nvPicPr>
                <p:cNvPr id="38" name="Freihand 37">
                  <a:extLst>
                    <a:ext uri="{FF2B5EF4-FFF2-40B4-BE49-F238E27FC236}">
                      <a16:creationId xmlns:a16="http://schemas.microsoft.com/office/drawing/2014/main" id="{31A47E89-C97B-4B24-B9E7-26A8386A7238}"/>
                    </a:ext>
                  </a:extLst>
                </p:cNvPr>
                <p:cNvPicPr/>
                <p:nvPr/>
              </p:nvPicPr>
              <p:blipFill>
                <a:blip r:embed="rId58"/>
                <a:stretch>
                  <a:fillRect/>
                </a:stretch>
              </p:blipFill>
              <p:spPr>
                <a:xfrm>
                  <a:off x="5384861" y="5581472"/>
                  <a:ext cx="98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DFB29E7B-3AC5-4B78-B4A7-CA160397A522}"/>
                    </a:ext>
                  </a:extLst>
                </p14:cNvPr>
                <p14:cNvContentPartPr/>
                <p14:nvPr/>
              </p14:nvContentPartPr>
              <p14:xfrm>
                <a:off x="5511581" y="5535032"/>
                <a:ext cx="91440" cy="128160"/>
              </p14:xfrm>
            </p:contentPart>
          </mc:Choice>
          <mc:Fallback xmlns="">
            <p:pic>
              <p:nvPicPr>
                <p:cNvPr id="39" name="Freihand 38">
                  <a:extLst>
                    <a:ext uri="{FF2B5EF4-FFF2-40B4-BE49-F238E27FC236}">
                      <a16:creationId xmlns:a16="http://schemas.microsoft.com/office/drawing/2014/main" id="{DFB29E7B-3AC5-4B78-B4A7-CA160397A522}"/>
                    </a:ext>
                  </a:extLst>
                </p:cNvPr>
                <p:cNvPicPr/>
                <p:nvPr/>
              </p:nvPicPr>
              <p:blipFill>
                <a:blip r:embed="rId60"/>
                <a:stretch>
                  <a:fillRect/>
                </a:stretch>
              </p:blipFill>
              <p:spPr>
                <a:xfrm>
                  <a:off x="5507261" y="5530712"/>
                  <a:ext cx="100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55C9257C-691D-4386-BDE5-6EFC60CFE9F3}"/>
                    </a:ext>
                  </a:extLst>
                </p14:cNvPr>
                <p14:cNvContentPartPr/>
                <p14:nvPr/>
              </p14:nvContentPartPr>
              <p14:xfrm>
                <a:off x="5762501" y="5595152"/>
                <a:ext cx="20160" cy="89640"/>
              </p14:xfrm>
            </p:contentPart>
          </mc:Choice>
          <mc:Fallback xmlns="">
            <p:pic>
              <p:nvPicPr>
                <p:cNvPr id="40" name="Freihand 39">
                  <a:extLst>
                    <a:ext uri="{FF2B5EF4-FFF2-40B4-BE49-F238E27FC236}">
                      <a16:creationId xmlns:a16="http://schemas.microsoft.com/office/drawing/2014/main" id="{55C9257C-691D-4386-BDE5-6EFC60CFE9F3}"/>
                    </a:ext>
                  </a:extLst>
                </p:cNvPr>
                <p:cNvPicPr/>
                <p:nvPr/>
              </p:nvPicPr>
              <p:blipFill>
                <a:blip r:embed="rId62"/>
                <a:stretch>
                  <a:fillRect/>
                </a:stretch>
              </p:blipFill>
              <p:spPr>
                <a:xfrm>
                  <a:off x="5758181" y="5590832"/>
                  <a:ext cx="28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D84307BE-304C-4EA0-9900-7E5ABD23C720}"/>
                    </a:ext>
                  </a:extLst>
                </p14:cNvPr>
                <p14:cNvContentPartPr/>
                <p14:nvPr/>
              </p14:nvContentPartPr>
              <p14:xfrm>
                <a:off x="5711741" y="5610992"/>
                <a:ext cx="139320" cy="30240"/>
              </p14:xfrm>
            </p:contentPart>
          </mc:Choice>
          <mc:Fallback xmlns="">
            <p:pic>
              <p:nvPicPr>
                <p:cNvPr id="41" name="Freihand 40">
                  <a:extLst>
                    <a:ext uri="{FF2B5EF4-FFF2-40B4-BE49-F238E27FC236}">
                      <a16:creationId xmlns:a16="http://schemas.microsoft.com/office/drawing/2014/main" id="{D84307BE-304C-4EA0-9900-7E5ABD23C720}"/>
                    </a:ext>
                  </a:extLst>
                </p:cNvPr>
                <p:cNvPicPr/>
                <p:nvPr/>
              </p:nvPicPr>
              <p:blipFill>
                <a:blip r:embed="rId64"/>
                <a:stretch>
                  <a:fillRect/>
                </a:stretch>
              </p:blipFill>
              <p:spPr>
                <a:xfrm>
                  <a:off x="5707421" y="5606672"/>
                  <a:ext cx="147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98C7D002-300B-472C-8016-AFBC7746E79A}"/>
                    </a:ext>
                  </a:extLst>
                </p14:cNvPr>
                <p14:cNvContentPartPr/>
                <p14:nvPr/>
              </p14:nvContentPartPr>
              <p14:xfrm>
                <a:off x="5963021" y="5551232"/>
                <a:ext cx="134280" cy="127080"/>
              </p14:xfrm>
            </p:contentPart>
          </mc:Choice>
          <mc:Fallback xmlns="">
            <p:pic>
              <p:nvPicPr>
                <p:cNvPr id="42" name="Freihand 41">
                  <a:extLst>
                    <a:ext uri="{FF2B5EF4-FFF2-40B4-BE49-F238E27FC236}">
                      <a16:creationId xmlns:a16="http://schemas.microsoft.com/office/drawing/2014/main" id="{98C7D002-300B-472C-8016-AFBC7746E79A}"/>
                    </a:ext>
                  </a:extLst>
                </p:cNvPr>
                <p:cNvPicPr/>
                <p:nvPr/>
              </p:nvPicPr>
              <p:blipFill>
                <a:blip r:embed="rId66"/>
                <a:stretch>
                  <a:fillRect/>
                </a:stretch>
              </p:blipFill>
              <p:spPr>
                <a:xfrm>
                  <a:off x="5958701" y="5546912"/>
                  <a:ext cx="142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524D0D3D-030E-4797-B2D9-92346724BFC5}"/>
                    </a:ext>
                  </a:extLst>
                </p14:cNvPr>
                <p14:cNvContentPartPr/>
                <p14:nvPr/>
              </p14:nvContentPartPr>
              <p14:xfrm>
                <a:off x="6124661" y="5545112"/>
                <a:ext cx="179280" cy="115560"/>
              </p14:xfrm>
            </p:contentPart>
          </mc:Choice>
          <mc:Fallback xmlns="">
            <p:pic>
              <p:nvPicPr>
                <p:cNvPr id="43" name="Freihand 42">
                  <a:extLst>
                    <a:ext uri="{FF2B5EF4-FFF2-40B4-BE49-F238E27FC236}">
                      <a16:creationId xmlns:a16="http://schemas.microsoft.com/office/drawing/2014/main" id="{524D0D3D-030E-4797-B2D9-92346724BFC5}"/>
                    </a:ext>
                  </a:extLst>
                </p:cNvPr>
                <p:cNvPicPr/>
                <p:nvPr/>
              </p:nvPicPr>
              <p:blipFill>
                <a:blip r:embed="rId68"/>
                <a:stretch>
                  <a:fillRect/>
                </a:stretch>
              </p:blipFill>
              <p:spPr>
                <a:xfrm>
                  <a:off x="6120341" y="5540792"/>
                  <a:ext cx="187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3055417-2F91-433D-ACF1-3EC8B98F675E}"/>
                    </a:ext>
                  </a:extLst>
                </p14:cNvPr>
                <p14:cNvContentPartPr/>
                <p14:nvPr/>
              </p14:nvContentPartPr>
              <p14:xfrm>
                <a:off x="6295661" y="5533232"/>
                <a:ext cx="144720" cy="107640"/>
              </p14:xfrm>
            </p:contentPart>
          </mc:Choice>
          <mc:Fallback xmlns="">
            <p:pic>
              <p:nvPicPr>
                <p:cNvPr id="44" name="Freihand 43">
                  <a:extLst>
                    <a:ext uri="{FF2B5EF4-FFF2-40B4-BE49-F238E27FC236}">
                      <a16:creationId xmlns:a16="http://schemas.microsoft.com/office/drawing/2014/main" id="{53055417-2F91-433D-ACF1-3EC8B98F675E}"/>
                    </a:ext>
                  </a:extLst>
                </p:cNvPr>
                <p:cNvPicPr/>
                <p:nvPr/>
              </p:nvPicPr>
              <p:blipFill>
                <a:blip r:embed="rId70"/>
                <a:stretch>
                  <a:fillRect/>
                </a:stretch>
              </p:blipFill>
              <p:spPr>
                <a:xfrm>
                  <a:off x="6291341" y="5528912"/>
                  <a:ext cx="153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9F940EB9-642D-44DD-B777-E054BC0F1215}"/>
                    </a:ext>
                  </a:extLst>
                </p14:cNvPr>
                <p14:cNvContentPartPr/>
                <p14:nvPr/>
              </p14:nvContentPartPr>
              <p14:xfrm>
                <a:off x="6479981" y="5577152"/>
                <a:ext cx="367920" cy="69480"/>
              </p14:xfrm>
            </p:contentPart>
          </mc:Choice>
          <mc:Fallback xmlns="">
            <p:pic>
              <p:nvPicPr>
                <p:cNvPr id="45" name="Freihand 44">
                  <a:extLst>
                    <a:ext uri="{FF2B5EF4-FFF2-40B4-BE49-F238E27FC236}">
                      <a16:creationId xmlns:a16="http://schemas.microsoft.com/office/drawing/2014/main" id="{9F940EB9-642D-44DD-B777-E054BC0F1215}"/>
                    </a:ext>
                  </a:extLst>
                </p:cNvPr>
                <p:cNvPicPr/>
                <p:nvPr/>
              </p:nvPicPr>
              <p:blipFill>
                <a:blip r:embed="rId72"/>
                <a:stretch>
                  <a:fillRect/>
                </a:stretch>
              </p:blipFill>
              <p:spPr>
                <a:xfrm>
                  <a:off x="6475661" y="5572832"/>
                  <a:ext cx="376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C3E49CAB-752A-4FB3-9FD3-47300F15BA82}"/>
                    </a:ext>
                  </a:extLst>
                </p14:cNvPr>
                <p14:cNvContentPartPr/>
                <p14:nvPr/>
              </p14:nvContentPartPr>
              <p14:xfrm>
                <a:off x="6858341" y="5501552"/>
                <a:ext cx="137880" cy="124920"/>
              </p14:xfrm>
            </p:contentPart>
          </mc:Choice>
          <mc:Fallback xmlns="">
            <p:pic>
              <p:nvPicPr>
                <p:cNvPr id="46" name="Freihand 45">
                  <a:extLst>
                    <a:ext uri="{FF2B5EF4-FFF2-40B4-BE49-F238E27FC236}">
                      <a16:creationId xmlns:a16="http://schemas.microsoft.com/office/drawing/2014/main" id="{C3E49CAB-752A-4FB3-9FD3-47300F15BA82}"/>
                    </a:ext>
                  </a:extLst>
                </p:cNvPr>
                <p:cNvPicPr/>
                <p:nvPr/>
              </p:nvPicPr>
              <p:blipFill>
                <a:blip r:embed="rId74"/>
                <a:stretch>
                  <a:fillRect/>
                </a:stretch>
              </p:blipFill>
              <p:spPr>
                <a:xfrm>
                  <a:off x="6854021" y="5497232"/>
                  <a:ext cx="146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49B3F162-C989-4B28-B764-127360A2FEED}"/>
                    </a:ext>
                  </a:extLst>
                </p14:cNvPr>
                <p14:cNvContentPartPr/>
                <p14:nvPr/>
              </p14:nvContentPartPr>
              <p14:xfrm>
                <a:off x="6951581" y="5589752"/>
                <a:ext cx="29160" cy="41760"/>
              </p14:xfrm>
            </p:contentPart>
          </mc:Choice>
          <mc:Fallback xmlns="">
            <p:pic>
              <p:nvPicPr>
                <p:cNvPr id="47" name="Freihand 46">
                  <a:extLst>
                    <a:ext uri="{FF2B5EF4-FFF2-40B4-BE49-F238E27FC236}">
                      <a16:creationId xmlns:a16="http://schemas.microsoft.com/office/drawing/2014/main" id="{49B3F162-C989-4B28-B764-127360A2FEED}"/>
                    </a:ext>
                  </a:extLst>
                </p:cNvPr>
                <p:cNvPicPr/>
                <p:nvPr/>
              </p:nvPicPr>
              <p:blipFill>
                <a:blip r:embed="rId76"/>
                <a:stretch>
                  <a:fillRect/>
                </a:stretch>
              </p:blipFill>
              <p:spPr>
                <a:xfrm>
                  <a:off x="6947261" y="5585432"/>
                  <a:ext cx="37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194ABEF1-6E0A-4A63-B254-E2A9D8F2B633}"/>
                    </a:ext>
                  </a:extLst>
                </p14:cNvPr>
                <p14:cNvContentPartPr/>
                <p14:nvPr/>
              </p14:nvContentPartPr>
              <p14:xfrm>
                <a:off x="6999461" y="5509472"/>
                <a:ext cx="139680" cy="137880"/>
              </p14:xfrm>
            </p:contentPart>
          </mc:Choice>
          <mc:Fallback xmlns="">
            <p:pic>
              <p:nvPicPr>
                <p:cNvPr id="48" name="Freihand 47">
                  <a:extLst>
                    <a:ext uri="{FF2B5EF4-FFF2-40B4-BE49-F238E27FC236}">
                      <a16:creationId xmlns:a16="http://schemas.microsoft.com/office/drawing/2014/main" id="{194ABEF1-6E0A-4A63-B254-E2A9D8F2B633}"/>
                    </a:ext>
                  </a:extLst>
                </p:cNvPr>
                <p:cNvPicPr/>
                <p:nvPr/>
              </p:nvPicPr>
              <p:blipFill>
                <a:blip r:embed="rId78"/>
                <a:stretch>
                  <a:fillRect/>
                </a:stretch>
              </p:blipFill>
              <p:spPr>
                <a:xfrm>
                  <a:off x="6995141" y="5505152"/>
                  <a:ext cx="148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5E04CD89-5CDF-4C31-8A7B-0AF456CF8A88}"/>
                    </a:ext>
                  </a:extLst>
                </p14:cNvPr>
                <p14:cNvContentPartPr/>
                <p14:nvPr/>
              </p14:nvContentPartPr>
              <p14:xfrm>
                <a:off x="5163461" y="5950112"/>
                <a:ext cx="180360" cy="73800"/>
              </p14:xfrm>
            </p:contentPart>
          </mc:Choice>
          <mc:Fallback xmlns="">
            <p:pic>
              <p:nvPicPr>
                <p:cNvPr id="49" name="Freihand 48">
                  <a:extLst>
                    <a:ext uri="{FF2B5EF4-FFF2-40B4-BE49-F238E27FC236}">
                      <a16:creationId xmlns:a16="http://schemas.microsoft.com/office/drawing/2014/main" id="{5E04CD89-5CDF-4C31-8A7B-0AF456CF8A88}"/>
                    </a:ext>
                  </a:extLst>
                </p:cNvPr>
                <p:cNvPicPr/>
                <p:nvPr/>
              </p:nvPicPr>
              <p:blipFill>
                <a:blip r:embed="rId80"/>
                <a:stretch>
                  <a:fillRect/>
                </a:stretch>
              </p:blipFill>
              <p:spPr>
                <a:xfrm>
                  <a:off x="5159141" y="5945792"/>
                  <a:ext cx="189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1FADFC55-1887-46BE-BF3C-99024568456E}"/>
                    </a:ext>
                  </a:extLst>
                </p14:cNvPr>
                <p14:cNvContentPartPr/>
                <p14:nvPr/>
              </p14:nvContentPartPr>
              <p14:xfrm>
                <a:off x="5377301" y="5892872"/>
                <a:ext cx="119160" cy="110160"/>
              </p14:xfrm>
            </p:contentPart>
          </mc:Choice>
          <mc:Fallback xmlns="">
            <p:pic>
              <p:nvPicPr>
                <p:cNvPr id="50" name="Freihand 49">
                  <a:extLst>
                    <a:ext uri="{FF2B5EF4-FFF2-40B4-BE49-F238E27FC236}">
                      <a16:creationId xmlns:a16="http://schemas.microsoft.com/office/drawing/2014/main" id="{1FADFC55-1887-46BE-BF3C-99024568456E}"/>
                    </a:ext>
                  </a:extLst>
                </p:cNvPr>
                <p:cNvPicPr/>
                <p:nvPr/>
              </p:nvPicPr>
              <p:blipFill>
                <a:blip r:embed="rId82"/>
                <a:stretch>
                  <a:fillRect/>
                </a:stretch>
              </p:blipFill>
              <p:spPr>
                <a:xfrm>
                  <a:off x="5372981" y="5888552"/>
                  <a:ext cx="127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0B162BED-4335-4E8F-A676-F01D61D87D2C}"/>
                    </a:ext>
                  </a:extLst>
                </p14:cNvPr>
                <p14:cNvContentPartPr/>
                <p14:nvPr/>
              </p14:nvContentPartPr>
              <p14:xfrm>
                <a:off x="5668901" y="5901152"/>
                <a:ext cx="262800" cy="96120"/>
              </p14:xfrm>
            </p:contentPart>
          </mc:Choice>
          <mc:Fallback xmlns="">
            <p:pic>
              <p:nvPicPr>
                <p:cNvPr id="51" name="Freihand 50">
                  <a:extLst>
                    <a:ext uri="{FF2B5EF4-FFF2-40B4-BE49-F238E27FC236}">
                      <a16:creationId xmlns:a16="http://schemas.microsoft.com/office/drawing/2014/main" id="{0B162BED-4335-4E8F-A676-F01D61D87D2C}"/>
                    </a:ext>
                  </a:extLst>
                </p:cNvPr>
                <p:cNvPicPr/>
                <p:nvPr/>
              </p:nvPicPr>
              <p:blipFill>
                <a:blip r:embed="rId84"/>
                <a:stretch>
                  <a:fillRect/>
                </a:stretch>
              </p:blipFill>
              <p:spPr>
                <a:xfrm>
                  <a:off x="5664581" y="5896832"/>
                  <a:ext cx="271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ED8C7239-AC71-4EAB-900E-7759BB6873F2}"/>
                    </a:ext>
                  </a:extLst>
                </p14:cNvPr>
                <p14:cNvContentPartPr/>
                <p14:nvPr/>
              </p14:nvContentPartPr>
              <p14:xfrm>
                <a:off x="5920901" y="5843552"/>
                <a:ext cx="360" cy="360"/>
              </p14:xfrm>
            </p:contentPart>
          </mc:Choice>
          <mc:Fallback xmlns="">
            <p:pic>
              <p:nvPicPr>
                <p:cNvPr id="52" name="Freihand 51">
                  <a:extLst>
                    <a:ext uri="{FF2B5EF4-FFF2-40B4-BE49-F238E27FC236}">
                      <a16:creationId xmlns:a16="http://schemas.microsoft.com/office/drawing/2014/main" id="{ED8C7239-AC71-4EAB-900E-7759BB6873F2}"/>
                    </a:ext>
                  </a:extLst>
                </p:cNvPr>
                <p:cNvPicPr/>
                <p:nvPr/>
              </p:nvPicPr>
              <p:blipFill>
                <a:blip r:embed="rId86"/>
                <a:stretch>
                  <a:fillRect/>
                </a:stretch>
              </p:blipFill>
              <p:spPr>
                <a:xfrm>
                  <a:off x="5916581" y="5838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57664690-2D54-4F48-B749-4C202EE56EE1}"/>
                    </a:ext>
                  </a:extLst>
                </p14:cNvPr>
                <p14:cNvContentPartPr/>
                <p14:nvPr/>
              </p14:nvContentPartPr>
              <p14:xfrm>
                <a:off x="6104501" y="5916272"/>
                <a:ext cx="102960" cy="78480"/>
              </p14:xfrm>
            </p:contentPart>
          </mc:Choice>
          <mc:Fallback xmlns="">
            <p:pic>
              <p:nvPicPr>
                <p:cNvPr id="53" name="Freihand 52">
                  <a:extLst>
                    <a:ext uri="{FF2B5EF4-FFF2-40B4-BE49-F238E27FC236}">
                      <a16:creationId xmlns:a16="http://schemas.microsoft.com/office/drawing/2014/main" id="{57664690-2D54-4F48-B749-4C202EE56EE1}"/>
                    </a:ext>
                  </a:extLst>
                </p:cNvPr>
                <p:cNvPicPr/>
                <p:nvPr/>
              </p:nvPicPr>
              <p:blipFill>
                <a:blip r:embed="rId88"/>
                <a:stretch>
                  <a:fillRect/>
                </a:stretch>
              </p:blipFill>
              <p:spPr>
                <a:xfrm>
                  <a:off x="6100181" y="5911952"/>
                  <a:ext cx="111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89C97C08-F759-4706-96BD-74E4046DA024}"/>
                    </a:ext>
                  </a:extLst>
                </p14:cNvPr>
                <p14:cNvContentPartPr/>
                <p14:nvPr/>
              </p14:nvContentPartPr>
              <p14:xfrm>
                <a:off x="6246701" y="5896832"/>
                <a:ext cx="186840" cy="82440"/>
              </p14:xfrm>
            </p:contentPart>
          </mc:Choice>
          <mc:Fallback xmlns="">
            <p:pic>
              <p:nvPicPr>
                <p:cNvPr id="54" name="Freihand 53">
                  <a:extLst>
                    <a:ext uri="{FF2B5EF4-FFF2-40B4-BE49-F238E27FC236}">
                      <a16:creationId xmlns:a16="http://schemas.microsoft.com/office/drawing/2014/main" id="{89C97C08-F759-4706-96BD-74E4046DA024}"/>
                    </a:ext>
                  </a:extLst>
                </p:cNvPr>
                <p:cNvPicPr/>
                <p:nvPr/>
              </p:nvPicPr>
              <p:blipFill>
                <a:blip r:embed="rId90"/>
                <a:stretch>
                  <a:fillRect/>
                </a:stretch>
              </p:blipFill>
              <p:spPr>
                <a:xfrm>
                  <a:off x="6242381" y="5892512"/>
                  <a:ext cx="195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BD9B501B-7B29-4165-8D97-928853F70F06}"/>
                    </a:ext>
                  </a:extLst>
                </p14:cNvPr>
                <p14:cNvContentPartPr/>
                <p14:nvPr/>
              </p14:nvContentPartPr>
              <p14:xfrm>
                <a:off x="6474221" y="5891072"/>
                <a:ext cx="59400" cy="78120"/>
              </p14:xfrm>
            </p:contentPart>
          </mc:Choice>
          <mc:Fallback xmlns="">
            <p:pic>
              <p:nvPicPr>
                <p:cNvPr id="55" name="Freihand 54">
                  <a:extLst>
                    <a:ext uri="{FF2B5EF4-FFF2-40B4-BE49-F238E27FC236}">
                      <a16:creationId xmlns:a16="http://schemas.microsoft.com/office/drawing/2014/main" id="{BD9B501B-7B29-4165-8D97-928853F70F06}"/>
                    </a:ext>
                  </a:extLst>
                </p:cNvPr>
                <p:cNvPicPr/>
                <p:nvPr/>
              </p:nvPicPr>
              <p:blipFill>
                <a:blip r:embed="rId92"/>
                <a:stretch>
                  <a:fillRect/>
                </a:stretch>
              </p:blipFill>
              <p:spPr>
                <a:xfrm>
                  <a:off x="6469901" y="5886752"/>
                  <a:ext cx="68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7B336C52-4B36-4C68-A4AB-1FBDA7CF0A99}"/>
                    </a:ext>
                  </a:extLst>
                </p14:cNvPr>
                <p14:cNvContentPartPr/>
                <p14:nvPr/>
              </p14:nvContentPartPr>
              <p14:xfrm>
                <a:off x="6712541" y="5837072"/>
                <a:ext cx="144000" cy="110160"/>
              </p14:xfrm>
            </p:contentPart>
          </mc:Choice>
          <mc:Fallback xmlns="">
            <p:pic>
              <p:nvPicPr>
                <p:cNvPr id="56" name="Freihand 55">
                  <a:extLst>
                    <a:ext uri="{FF2B5EF4-FFF2-40B4-BE49-F238E27FC236}">
                      <a16:creationId xmlns:a16="http://schemas.microsoft.com/office/drawing/2014/main" id="{7B336C52-4B36-4C68-A4AB-1FBDA7CF0A99}"/>
                    </a:ext>
                  </a:extLst>
                </p:cNvPr>
                <p:cNvPicPr/>
                <p:nvPr/>
              </p:nvPicPr>
              <p:blipFill>
                <a:blip r:embed="rId94"/>
                <a:stretch>
                  <a:fillRect/>
                </a:stretch>
              </p:blipFill>
              <p:spPr>
                <a:xfrm>
                  <a:off x="6708221" y="5832752"/>
                  <a:ext cx="152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F33F288F-C71D-40FF-B8C4-1C631E245AD0}"/>
                    </a:ext>
                  </a:extLst>
                </p14:cNvPr>
                <p14:cNvContentPartPr/>
                <p14:nvPr/>
              </p14:nvContentPartPr>
              <p14:xfrm>
                <a:off x="6815501" y="5880272"/>
                <a:ext cx="224280" cy="60840"/>
              </p14:xfrm>
            </p:contentPart>
          </mc:Choice>
          <mc:Fallback xmlns="">
            <p:pic>
              <p:nvPicPr>
                <p:cNvPr id="57" name="Freihand 56">
                  <a:extLst>
                    <a:ext uri="{FF2B5EF4-FFF2-40B4-BE49-F238E27FC236}">
                      <a16:creationId xmlns:a16="http://schemas.microsoft.com/office/drawing/2014/main" id="{F33F288F-C71D-40FF-B8C4-1C631E245AD0}"/>
                    </a:ext>
                  </a:extLst>
                </p:cNvPr>
                <p:cNvPicPr/>
                <p:nvPr/>
              </p:nvPicPr>
              <p:blipFill>
                <a:blip r:embed="rId96"/>
                <a:stretch>
                  <a:fillRect/>
                </a:stretch>
              </p:blipFill>
              <p:spPr>
                <a:xfrm>
                  <a:off x="6811181" y="5875952"/>
                  <a:ext cx="232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6E78961E-3B88-4BC1-841A-44F560980958}"/>
                    </a:ext>
                  </a:extLst>
                </p14:cNvPr>
                <p14:cNvContentPartPr/>
                <p14:nvPr/>
              </p14:nvContentPartPr>
              <p14:xfrm>
                <a:off x="7034741" y="5830592"/>
                <a:ext cx="17640" cy="34200"/>
              </p14:xfrm>
            </p:contentPart>
          </mc:Choice>
          <mc:Fallback xmlns="">
            <p:pic>
              <p:nvPicPr>
                <p:cNvPr id="58" name="Freihand 57">
                  <a:extLst>
                    <a:ext uri="{FF2B5EF4-FFF2-40B4-BE49-F238E27FC236}">
                      <a16:creationId xmlns:a16="http://schemas.microsoft.com/office/drawing/2014/main" id="{6E78961E-3B88-4BC1-841A-44F560980958}"/>
                    </a:ext>
                  </a:extLst>
                </p:cNvPr>
                <p:cNvPicPr/>
                <p:nvPr/>
              </p:nvPicPr>
              <p:blipFill>
                <a:blip r:embed="rId98"/>
                <a:stretch>
                  <a:fillRect/>
                </a:stretch>
              </p:blipFill>
              <p:spPr>
                <a:xfrm>
                  <a:off x="7030421" y="5826272"/>
                  <a:ext cx="26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75C6ED4F-1E99-457B-8BA9-607D0971EDD5}"/>
                    </a:ext>
                  </a:extLst>
                </p14:cNvPr>
                <p14:cNvContentPartPr/>
                <p14:nvPr/>
              </p14:nvContentPartPr>
              <p14:xfrm>
                <a:off x="7069661" y="5798912"/>
                <a:ext cx="180000" cy="128520"/>
              </p14:xfrm>
            </p:contentPart>
          </mc:Choice>
          <mc:Fallback xmlns="">
            <p:pic>
              <p:nvPicPr>
                <p:cNvPr id="59" name="Freihand 58">
                  <a:extLst>
                    <a:ext uri="{FF2B5EF4-FFF2-40B4-BE49-F238E27FC236}">
                      <a16:creationId xmlns:a16="http://schemas.microsoft.com/office/drawing/2014/main" id="{75C6ED4F-1E99-457B-8BA9-607D0971EDD5}"/>
                    </a:ext>
                  </a:extLst>
                </p:cNvPr>
                <p:cNvPicPr/>
                <p:nvPr/>
              </p:nvPicPr>
              <p:blipFill>
                <a:blip r:embed="rId100"/>
                <a:stretch>
                  <a:fillRect/>
                </a:stretch>
              </p:blipFill>
              <p:spPr>
                <a:xfrm>
                  <a:off x="7065341" y="5794592"/>
                  <a:ext cx="188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8F8A94C1-08CB-403E-9F81-F942B37B48E9}"/>
                    </a:ext>
                  </a:extLst>
                </p14:cNvPr>
                <p14:cNvContentPartPr/>
                <p14:nvPr/>
              </p14:nvContentPartPr>
              <p14:xfrm>
                <a:off x="7255061" y="5798912"/>
                <a:ext cx="52920" cy="110880"/>
              </p14:xfrm>
            </p:contentPart>
          </mc:Choice>
          <mc:Fallback xmlns="">
            <p:pic>
              <p:nvPicPr>
                <p:cNvPr id="60" name="Freihand 59">
                  <a:extLst>
                    <a:ext uri="{FF2B5EF4-FFF2-40B4-BE49-F238E27FC236}">
                      <a16:creationId xmlns:a16="http://schemas.microsoft.com/office/drawing/2014/main" id="{8F8A94C1-08CB-403E-9F81-F942B37B48E9}"/>
                    </a:ext>
                  </a:extLst>
                </p:cNvPr>
                <p:cNvPicPr/>
                <p:nvPr/>
              </p:nvPicPr>
              <p:blipFill>
                <a:blip r:embed="rId102"/>
                <a:stretch>
                  <a:fillRect/>
                </a:stretch>
              </p:blipFill>
              <p:spPr>
                <a:xfrm>
                  <a:off x="7250741" y="5794592"/>
                  <a:ext cx="61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90342515-426F-471A-AC8E-EBC65B810F80}"/>
                    </a:ext>
                  </a:extLst>
                </p14:cNvPr>
                <p14:cNvContentPartPr/>
                <p14:nvPr/>
              </p14:nvContentPartPr>
              <p14:xfrm>
                <a:off x="7317701" y="5859032"/>
                <a:ext cx="80280" cy="65160"/>
              </p14:xfrm>
            </p:contentPart>
          </mc:Choice>
          <mc:Fallback xmlns="">
            <p:pic>
              <p:nvPicPr>
                <p:cNvPr id="61" name="Freihand 60">
                  <a:extLst>
                    <a:ext uri="{FF2B5EF4-FFF2-40B4-BE49-F238E27FC236}">
                      <a16:creationId xmlns:a16="http://schemas.microsoft.com/office/drawing/2014/main" id="{90342515-426F-471A-AC8E-EBC65B810F80}"/>
                    </a:ext>
                  </a:extLst>
                </p:cNvPr>
                <p:cNvPicPr/>
                <p:nvPr/>
              </p:nvPicPr>
              <p:blipFill>
                <a:blip r:embed="rId104"/>
                <a:stretch>
                  <a:fillRect/>
                </a:stretch>
              </p:blipFill>
              <p:spPr>
                <a:xfrm>
                  <a:off x="7313381" y="5854712"/>
                  <a:ext cx="88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20206FB0-8093-49EE-AAC4-3CB2FB93E6A0}"/>
                    </a:ext>
                  </a:extLst>
                </p14:cNvPr>
                <p14:cNvContentPartPr/>
                <p14:nvPr/>
              </p14:nvContentPartPr>
              <p14:xfrm>
                <a:off x="7576541" y="5769752"/>
                <a:ext cx="169560" cy="149760"/>
              </p14:xfrm>
            </p:contentPart>
          </mc:Choice>
          <mc:Fallback xmlns="">
            <p:pic>
              <p:nvPicPr>
                <p:cNvPr id="62" name="Freihand 61">
                  <a:extLst>
                    <a:ext uri="{FF2B5EF4-FFF2-40B4-BE49-F238E27FC236}">
                      <a16:creationId xmlns:a16="http://schemas.microsoft.com/office/drawing/2014/main" id="{20206FB0-8093-49EE-AAC4-3CB2FB93E6A0}"/>
                    </a:ext>
                  </a:extLst>
                </p:cNvPr>
                <p:cNvPicPr/>
                <p:nvPr/>
              </p:nvPicPr>
              <p:blipFill>
                <a:blip r:embed="rId106"/>
                <a:stretch>
                  <a:fillRect/>
                </a:stretch>
              </p:blipFill>
              <p:spPr>
                <a:xfrm>
                  <a:off x="7572221" y="5765432"/>
                  <a:ext cx="178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98115737-A236-4202-B6D3-FB93D8352495}"/>
                    </a:ext>
                  </a:extLst>
                </p14:cNvPr>
                <p14:cNvContentPartPr/>
                <p14:nvPr/>
              </p14:nvContentPartPr>
              <p14:xfrm>
                <a:off x="7572581" y="5850032"/>
                <a:ext cx="144360" cy="9720"/>
              </p14:xfrm>
            </p:contentPart>
          </mc:Choice>
          <mc:Fallback xmlns="">
            <p:pic>
              <p:nvPicPr>
                <p:cNvPr id="63" name="Freihand 62">
                  <a:extLst>
                    <a:ext uri="{FF2B5EF4-FFF2-40B4-BE49-F238E27FC236}">
                      <a16:creationId xmlns:a16="http://schemas.microsoft.com/office/drawing/2014/main" id="{98115737-A236-4202-B6D3-FB93D8352495}"/>
                    </a:ext>
                  </a:extLst>
                </p:cNvPr>
                <p:cNvPicPr/>
                <p:nvPr/>
              </p:nvPicPr>
              <p:blipFill>
                <a:blip r:embed="rId108"/>
                <a:stretch>
                  <a:fillRect/>
                </a:stretch>
              </p:blipFill>
              <p:spPr>
                <a:xfrm>
                  <a:off x="7568261" y="5845712"/>
                  <a:ext cx="153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FDBA3577-D359-44F3-B4CC-B772C74DEFD2}"/>
                    </a:ext>
                  </a:extLst>
                </p14:cNvPr>
                <p14:cNvContentPartPr/>
                <p14:nvPr/>
              </p14:nvContentPartPr>
              <p14:xfrm>
                <a:off x="7748981" y="5832032"/>
                <a:ext cx="179280" cy="48240"/>
              </p14:xfrm>
            </p:contentPart>
          </mc:Choice>
          <mc:Fallback xmlns="">
            <p:pic>
              <p:nvPicPr>
                <p:cNvPr id="64" name="Freihand 63">
                  <a:extLst>
                    <a:ext uri="{FF2B5EF4-FFF2-40B4-BE49-F238E27FC236}">
                      <a16:creationId xmlns:a16="http://schemas.microsoft.com/office/drawing/2014/main" id="{FDBA3577-D359-44F3-B4CC-B772C74DEFD2}"/>
                    </a:ext>
                  </a:extLst>
                </p:cNvPr>
                <p:cNvPicPr/>
                <p:nvPr/>
              </p:nvPicPr>
              <p:blipFill>
                <a:blip r:embed="rId110"/>
                <a:stretch>
                  <a:fillRect/>
                </a:stretch>
              </p:blipFill>
              <p:spPr>
                <a:xfrm>
                  <a:off x="7744661" y="5827712"/>
                  <a:ext cx="187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8CD344E0-483C-4646-8D03-B899479688D6}"/>
                    </a:ext>
                  </a:extLst>
                </p14:cNvPr>
                <p14:cNvContentPartPr/>
                <p14:nvPr/>
              </p14:nvContentPartPr>
              <p14:xfrm>
                <a:off x="7893341" y="5767232"/>
                <a:ext cx="167760" cy="126720"/>
              </p14:xfrm>
            </p:contentPart>
          </mc:Choice>
          <mc:Fallback xmlns="">
            <p:pic>
              <p:nvPicPr>
                <p:cNvPr id="65" name="Freihand 64">
                  <a:extLst>
                    <a:ext uri="{FF2B5EF4-FFF2-40B4-BE49-F238E27FC236}">
                      <a16:creationId xmlns:a16="http://schemas.microsoft.com/office/drawing/2014/main" id="{8CD344E0-483C-4646-8D03-B899479688D6}"/>
                    </a:ext>
                  </a:extLst>
                </p:cNvPr>
                <p:cNvPicPr/>
                <p:nvPr/>
              </p:nvPicPr>
              <p:blipFill>
                <a:blip r:embed="rId112"/>
                <a:stretch>
                  <a:fillRect/>
                </a:stretch>
              </p:blipFill>
              <p:spPr>
                <a:xfrm>
                  <a:off x="7889021" y="5762912"/>
                  <a:ext cx="176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FFE897E3-E6B3-4977-A13D-A2B024F6946B}"/>
                    </a:ext>
                  </a:extLst>
                </p14:cNvPr>
                <p14:cNvContentPartPr/>
                <p14:nvPr/>
              </p14:nvContentPartPr>
              <p14:xfrm>
                <a:off x="8090621" y="5640152"/>
                <a:ext cx="40680" cy="287640"/>
              </p14:xfrm>
            </p:contentPart>
          </mc:Choice>
          <mc:Fallback xmlns="">
            <p:pic>
              <p:nvPicPr>
                <p:cNvPr id="66" name="Freihand 65">
                  <a:extLst>
                    <a:ext uri="{FF2B5EF4-FFF2-40B4-BE49-F238E27FC236}">
                      <a16:creationId xmlns:a16="http://schemas.microsoft.com/office/drawing/2014/main" id="{FFE897E3-E6B3-4977-A13D-A2B024F6946B}"/>
                    </a:ext>
                  </a:extLst>
                </p:cNvPr>
                <p:cNvPicPr/>
                <p:nvPr/>
              </p:nvPicPr>
              <p:blipFill>
                <a:blip r:embed="rId114"/>
                <a:stretch>
                  <a:fillRect/>
                </a:stretch>
              </p:blipFill>
              <p:spPr>
                <a:xfrm>
                  <a:off x="8086301" y="5635832"/>
                  <a:ext cx="49320" cy="29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84B0C154-7585-4F3D-AEEC-8D9BB94C290A}"/>
                  </a:ext>
                </a:extLst>
              </p14:cNvPr>
              <p14:cNvContentPartPr/>
              <p14:nvPr/>
            </p14:nvContentPartPr>
            <p14:xfrm>
              <a:off x="1294181" y="5413712"/>
              <a:ext cx="945720" cy="574920"/>
            </p14:xfrm>
          </p:contentPart>
        </mc:Choice>
        <mc:Fallback xmlns="">
          <p:pic>
            <p:nvPicPr>
              <p:cNvPr id="68" name="Freihand 67">
                <a:extLst>
                  <a:ext uri="{FF2B5EF4-FFF2-40B4-BE49-F238E27FC236}">
                    <a16:creationId xmlns:a16="http://schemas.microsoft.com/office/drawing/2014/main" id="{84B0C154-7585-4F3D-AEEC-8D9BB94C290A}"/>
                  </a:ext>
                </a:extLst>
              </p:cNvPr>
              <p:cNvPicPr/>
              <p:nvPr/>
            </p:nvPicPr>
            <p:blipFill>
              <a:blip r:embed="rId116"/>
              <a:stretch>
                <a:fillRect/>
              </a:stretch>
            </p:blipFill>
            <p:spPr>
              <a:xfrm>
                <a:off x="1289861" y="5409392"/>
                <a:ext cx="954360" cy="583560"/>
              </a:xfrm>
              <a:prstGeom prst="rect">
                <a:avLst/>
              </a:prstGeom>
            </p:spPr>
          </p:pic>
        </mc:Fallback>
      </mc:AlternateContent>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Tree>
    <p:extLst>
      <p:ext uri="{BB962C8B-B14F-4D97-AF65-F5344CB8AC3E}">
        <p14:creationId xmlns:p14="http://schemas.microsoft.com/office/powerpoint/2010/main" val="2514328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6" name="Freihand 15">
                <a:extLst>
                  <a:ext uri="{FF2B5EF4-FFF2-40B4-BE49-F238E27FC236}">
                    <a16:creationId xmlns:a16="http://schemas.microsoft.com/office/drawing/2014/main" id="{EF362331-CA63-44E7-8CDD-E28EE34410E5}"/>
                  </a:ext>
                </a:extLst>
              </p14:cNvPr>
              <p14:cNvContentPartPr/>
              <p14:nvPr/>
            </p14:nvContentPartPr>
            <p14:xfrm>
              <a:off x="769301" y="1300352"/>
              <a:ext cx="2656080" cy="36000"/>
            </p14:xfrm>
          </p:contentPart>
        </mc:Choice>
        <mc:Fallback xmlns="">
          <p:pic>
            <p:nvPicPr>
              <p:cNvPr id="16" name="Freihand 15">
                <a:extLst>
                  <a:ext uri="{FF2B5EF4-FFF2-40B4-BE49-F238E27FC236}">
                    <a16:creationId xmlns:a16="http://schemas.microsoft.com/office/drawing/2014/main" id="{EF362331-CA63-44E7-8CDD-E28EE34410E5}"/>
                  </a:ext>
                </a:extLst>
              </p:cNvPr>
              <p:cNvPicPr/>
              <p:nvPr/>
            </p:nvPicPr>
            <p:blipFill>
              <a:blip r:embed="rId4"/>
              <a:stretch>
                <a:fillRect/>
              </a:stretch>
            </p:blipFill>
            <p:spPr>
              <a:xfrm>
                <a:off x="764981" y="1296032"/>
                <a:ext cx="2664720" cy="44640"/>
              </a:xfrm>
              <a:prstGeom prst="rect">
                <a:avLst/>
              </a:prstGeom>
            </p:spPr>
          </p:pic>
        </mc:Fallback>
      </mc:AlternateContent>
      <p:grpSp>
        <p:nvGrpSpPr>
          <p:cNvPr id="32" name="Gruppieren 31">
            <a:extLst>
              <a:ext uri="{FF2B5EF4-FFF2-40B4-BE49-F238E27FC236}">
                <a16:creationId xmlns:a16="http://schemas.microsoft.com/office/drawing/2014/main" id="{B37C9675-0676-4CB7-8E05-D33AE3474390}"/>
              </a:ext>
            </a:extLst>
          </p:cNvPr>
          <p:cNvGrpSpPr/>
          <p:nvPr/>
        </p:nvGrpSpPr>
        <p:grpSpPr>
          <a:xfrm>
            <a:off x="7272341" y="331232"/>
            <a:ext cx="1378800" cy="411480"/>
            <a:chOff x="7272341" y="331232"/>
            <a:chExt cx="1378800" cy="411480"/>
          </a:xfrm>
        </p:grpSpPr>
        <mc:AlternateContent xmlns:mc="http://schemas.openxmlformats.org/markup-compatibility/2006" xmlns:p14="http://schemas.microsoft.com/office/powerpoint/2010/main">
          <mc:Choice Requires="p14">
            <p:contentPart p14:bwMode="auto" r:id="rId5">
              <p14:nvContentPartPr>
                <p14:cNvPr id="17" name="Freihand 16">
                  <a:extLst>
                    <a:ext uri="{FF2B5EF4-FFF2-40B4-BE49-F238E27FC236}">
                      <a16:creationId xmlns:a16="http://schemas.microsoft.com/office/drawing/2014/main" id="{E91D9548-A8D2-4D01-B7D5-17E4ADB3C352}"/>
                    </a:ext>
                  </a:extLst>
                </p14:cNvPr>
                <p14:cNvContentPartPr/>
                <p14:nvPr/>
              </p14:nvContentPartPr>
              <p14:xfrm>
                <a:off x="7272341" y="636872"/>
                <a:ext cx="164160" cy="34920"/>
              </p14:xfrm>
            </p:contentPart>
          </mc:Choice>
          <mc:Fallback xmlns="">
            <p:pic>
              <p:nvPicPr>
                <p:cNvPr id="17" name="Freihand 16">
                  <a:extLst>
                    <a:ext uri="{FF2B5EF4-FFF2-40B4-BE49-F238E27FC236}">
                      <a16:creationId xmlns:a16="http://schemas.microsoft.com/office/drawing/2014/main" id="{E91D9548-A8D2-4D01-B7D5-17E4ADB3C352}"/>
                    </a:ext>
                  </a:extLst>
                </p:cNvPr>
                <p:cNvPicPr/>
                <p:nvPr/>
              </p:nvPicPr>
              <p:blipFill>
                <a:blip r:embed="rId6"/>
                <a:stretch>
                  <a:fillRect/>
                </a:stretch>
              </p:blipFill>
              <p:spPr>
                <a:xfrm>
                  <a:off x="7268021" y="632552"/>
                  <a:ext cx="1728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20B383EE-DA49-4532-8050-1A2A934049ED}"/>
                    </a:ext>
                  </a:extLst>
                </p14:cNvPr>
                <p14:cNvContentPartPr/>
                <p14:nvPr/>
              </p14:nvContentPartPr>
              <p14:xfrm>
                <a:off x="7300061" y="695912"/>
                <a:ext cx="118080" cy="7560"/>
              </p14:xfrm>
            </p:contentPart>
          </mc:Choice>
          <mc:Fallback xmlns="">
            <p:pic>
              <p:nvPicPr>
                <p:cNvPr id="18" name="Freihand 17">
                  <a:extLst>
                    <a:ext uri="{FF2B5EF4-FFF2-40B4-BE49-F238E27FC236}">
                      <a16:creationId xmlns:a16="http://schemas.microsoft.com/office/drawing/2014/main" id="{20B383EE-DA49-4532-8050-1A2A934049ED}"/>
                    </a:ext>
                  </a:extLst>
                </p:cNvPr>
                <p:cNvPicPr/>
                <p:nvPr/>
              </p:nvPicPr>
              <p:blipFill>
                <a:blip r:embed="rId8"/>
                <a:stretch>
                  <a:fillRect/>
                </a:stretch>
              </p:blipFill>
              <p:spPr>
                <a:xfrm>
                  <a:off x="7295741" y="691592"/>
                  <a:ext cx="126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49FD02B3-2123-415D-AECD-A6CA1BF4E321}"/>
                    </a:ext>
                  </a:extLst>
                </p14:cNvPr>
                <p14:cNvContentPartPr/>
                <p14:nvPr/>
              </p14:nvContentPartPr>
              <p14:xfrm>
                <a:off x="7545941" y="558032"/>
                <a:ext cx="149400" cy="147600"/>
              </p14:xfrm>
            </p:contentPart>
          </mc:Choice>
          <mc:Fallback xmlns="">
            <p:pic>
              <p:nvPicPr>
                <p:cNvPr id="19" name="Freihand 18">
                  <a:extLst>
                    <a:ext uri="{FF2B5EF4-FFF2-40B4-BE49-F238E27FC236}">
                      <a16:creationId xmlns:a16="http://schemas.microsoft.com/office/drawing/2014/main" id="{49FD02B3-2123-415D-AECD-A6CA1BF4E321}"/>
                    </a:ext>
                  </a:extLst>
                </p:cNvPr>
                <p:cNvPicPr/>
                <p:nvPr/>
              </p:nvPicPr>
              <p:blipFill>
                <a:blip r:embed="rId10"/>
                <a:stretch>
                  <a:fillRect/>
                </a:stretch>
              </p:blipFill>
              <p:spPr>
                <a:xfrm>
                  <a:off x="7541621" y="553712"/>
                  <a:ext cx="158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2A0C9BB6-EDF7-4872-A364-17E14B5E6DF6}"/>
                    </a:ext>
                  </a:extLst>
                </p14:cNvPr>
                <p14:cNvContentPartPr/>
                <p14:nvPr/>
              </p14:nvContentPartPr>
              <p14:xfrm>
                <a:off x="7598861" y="608432"/>
                <a:ext cx="33840" cy="23040"/>
              </p14:xfrm>
            </p:contentPart>
          </mc:Choice>
          <mc:Fallback xmlns="">
            <p:pic>
              <p:nvPicPr>
                <p:cNvPr id="21" name="Freihand 20">
                  <a:extLst>
                    <a:ext uri="{FF2B5EF4-FFF2-40B4-BE49-F238E27FC236}">
                      <a16:creationId xmlns:a16="http://schemas.microsoft.com/office/drawing/2014/main" id="{2A0C9BB6-EDF7-4872-A364-17E14B5E6DF6}"/>
                    </a:ext>
                  </a:extLst>
                </p:cNvPr>
                <p:cNvPicPr/>
                <p:nvPr/>
              </p:nvPicPr>
              <p:blipFill>
                <a:blip r:embed="rId12"/>
                <a:stretch>
                  <a:fillRect/>
                </a:stretch>
              </p:blipFill>
              <p:spPr>
                <a:xfrm>
                  <a:off x="7594541" y="604112"/>
                  <a:ext cx="424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345095D5-3C19-4C0D-9813-6AFA79878A86}"/>
                    </a:ext>
                  </a:extLst>
                </p14:cNvPr>
                <p14:cNvContentPartPr/>
                <p14:nvPr/>
              </p14:nvContentPartPr>
              <p14:xfrm>
                <a:off x="7510661" y="550472"/>
                <a:ext cx="168840" cy="165240"/>
              </p14:xfrm>
            </p:contentPart>
          </mc:Choice>
          <mc:Fallback xmlns="">
            <p:pic>
              <p:nvPicPr>
                <p:cNvPr id="22" name="Freihand 21">
                  <a:extLst>
                    <a:ext uri="{FF2B5EF4-FFF2-40B4-BE49-F238E27FC236}">
                      <a16:creationId xmlns:a16="http://schemas.microsoft.com/office/drawing/2014/main" id="{345095D5-3C19-4C0D-9813-6AFA79878A86}"/>
                    </a:ext>
                  </a:extLst>
                </p:cNvPr>
                <p:cNvPicPr/>
                <p:nvPr/>
              </p:nvPicPr>
              <p:blipFill>
                <a:blip r:embed="rId14"/>
                <a:stretch>
                  <a:fillRect/>
                </a:stretch>
              </p:blipFill>
              <p:spPr>
                <a:xfrm>
                  <a:off x="7506341" y="546152"/>
                  <a:ext cx="177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A40A27FE-B219-4C34-BE35-3E56C2B19F4B}"/>
                    </a:ext>
                  </a:extLst>
                </p14:cNvPr>
                <p14:cNvContentPartPr/>
                <p14:nvPr/>
              </p14:nvContentPartPr>
              <p14:xfrm>
                <a:off x="7513181" y="538592"/>
                <a:ext cx="161280" cy="151200"/>
              </p14:xfrm>
            </p:contentPart>
          </mc:Choice>
          <mc:Fallback xmlns="">
            <p:pic>
              <p:nvPicPr>
                <p:cNvPr id="23" name="Freihand 22">
                  <a:extLst>
                    <a:ext uri="{FF2B5EF4-FFF2-40B4-BE49-F238E27FC236}">
                      <a16:creationId xmlns:a16="http://schemas.microsoft.com/office/drawing/2014/main" id="{A40A27FE-B219-4C34-BE35-3E56C2B19F4B}"/>
                    </a:ext>
                  </a:extLst>
                </p:cNvPr>
                <p:cNvPicPr/>
                <p:nvPr/>
              </p:nvPicPr>
              <p:blipFill>
                <a:blip r:embed="rId16"/>
                <a:stretch>
                  <a:fillRect/>
                </a:stretch>
              </p:blipFill>
              <p:spPr>
                <a:xfrm>
                  <a:off x="7508861" y="534272"/>
                  <a:ext cx="169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5790A6FB-BBCD-4CF3-A07E-B1C086A7AE0E}"/>
                    </a:ext>
                  </a:extLst>
                </p14:cNvPr>
                <p14:cNvContentPartPr/>
                <p14:nvPr/>
              </p14:nvContentPartPr>
              <p14:xfrm>
                <a:off x="7887581" y="548312"/>
                <a:ext cx="16560" cy="114840"/>
              </p14:xfrm>
            </p:contentPart>
          </mc:Choice>
          <mc:Fallback xmlns="">
            <p:pic>
              <p:nvPicPr>
                <p:cNvPr id="24" name="Freihand 23">
                  <a:extLst>
                    <a:ext uri="{FF2B5EF4-FFF2-40B4-BE49-F238E27FC236}">
                      <a16:creationId xmlns:a16="http://schemas.microsoft.com/office/drawing/2014/main" id="{5790A6FB-BBCD-4CF3-A07E-B1C086A7AE0E}"/>
                    </a:ext>
                  </a:extLst>
                </p:cNvPr>
                <p:cNvPicPr/>
                <p:nvPr/>
              </p:nvPicPr>
              <p:blipFill>
                <a:blip r:embed="rId18"/>
                <a:stretch>
                  <a:fillRect/>
                </a:stretch>
              </p:blipFill>
              <p:spPr>
                <a:xfrm>
                  <a:off x="7883261" y="543992"/>
                  <a:ext cx="25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Freihand 24">
                  <a:extLst>
                    <a:ext uri="{FF2B5EF4-FFF2-40B4-BE49-F238E27FC236}">
                      <a16:creationId xmlns:a16="http://schemas.microsoft.com/office/drawing/2014/main" id="{151262E5-B9AF-47F3-A4F6-3D31B52E4687}"/>
                    </a:ext>
                  </a:extLst>
                </p14:cNvPr>
                <p14:cNvContentPartPr/>
                <p14:nvPr/>
              </p14:nvContentPartPr>
              <p14:xfrm>
                <a:off x="7826381" y="577832"/>
                <a:ext cx="128160" cy="15840"/>
              </p14:xfrm>
            </p:contentPart>
          </mc:Choice>
          <mc:Fallback xmlns="">
            <p:pic>
              <p:nvPicPr>
                <p:cNvPr id="25" name="Freihand 24">
                  <a:extLst>
                    <a:ext uri="{FF2B5EF4-FFF2-40B4-BE49-F238E27FC236}">
                      <a16:creationId xmlns:a16="http://schemas.microsoft.com/office/drawing/2014/main" id="{151262E5-B9AF-47F3-A4F6-3D31B52E4687}"/>
                    </a:ext>
                  </a:extLst>
                </p:cNvPr>
                <p:cNvPicPr/>
                <p:nvPr/>
              </p:nvPicPr>
              <p:blipFill>
                <a:blip r:embed="rId20"/>
                <a:stretch>
                  <a:fillRect/>
                </a:stretch>
              </p:blipFill>
              <p:spPr>
                <a:xfrm>
                  <a:off x="7822061" y="573512"/>
                  <a:ext cx="136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20A64796-D73A-46AE-A5A5-69041DB5BD3B}"/>
                    </a:ext>
                  </a:extLst>
                </p14:cNvPr>
                <p14:cNvContentPartPr/>
                <p14:nvPr/>
              </p14:nvContentPartPr>
              <p14:xfrm>
                <a:off x="8129141" y="533192"/>
                <a:ext cx="20880" cy="143280"/>
              </p14:xfrm>
            </p:contentPart>
          </mc:Choice>
          <mc:Fallback xmlns="">
            <p:pic>
              <p:nvPicPr>
                <p:cNvPr id="26" name="Freihand 25">
                  <a:extLst>
                    <a:ext uri="{FF2B5EF4-FFF2-40B4-BE49-F238E27FC236}">
                      <a16:creationId xmlns:a16="http://schemas.microsoft.com/office/drawing/2014/main" id="{20A64796-D73A-46AE-A5A5-69041DB5BD3B}"/>
                    </a:ext>
                  </a:extLst>
                </p:cNvPr>
                <p:cNvPicPr/>
                <p:nvPr/>
              </p:nvPicPr>
              <p:blipFill>
                <a:blip r:embed="rId22"/>
                <a:stretch>
                  <a:fillRect/>
                </a:stretch>
              </p:blipFill>
              <p:spPr>
                <a:xfrm>
                  <a:off x="8124821" y="528872"/>
                  <a:ext cx="2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1A797276-5377-4405-A4CF-260FBC278B98}"/>
                    </a:ext>
                  </a:extLst>
                </p14:cNvPr>
                <p14:cNvContentPartPr/>
                <p14:nvPr/>
              </p14:nvContentPartPr>
              <p14:xfrm>
                <a:off x="8057141" y="492512"/>
                <a:ext cx="196560" cy="162360"/>
              </p14:xfrm>
            </p:contentPart>
          </mc:Choice>
          <mc:Fallback xmlns="">
            <p:pic>
              <p:nvPicPr>
                <p:cNvPr id="27" name="Freihand 26">
                  <a:extLst>
                    <a:ext uri="{FF2B5EF4-FFF2-40B4-BE49-F238E27FC236}">
                      <a16:creationId xmlns:a16="http://schemas.microsoft.com/office/drawing/2014/main" id="{1A797276-5377-4405-A4CF-260FBC278B98}"/>
                    </a:ext>
                  </a:extLst>
                </p:cNvPr>
                <p:cNvPicPr/>
                <p:nvPr/>
              </p:nvPicPr>
              <p:blipFill>
                <a:blip r:embed="rId24"/>
                <a:stretch>
                  <a:fillRect/>
                </a:stretch>
              </p:blipFill>
              <p:spPr>
                <a:xfrm>
                  <a:off x="8052821" y="488192"/>
                  <a:ext cx="205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99997629-6486-44AF-A4B8-A5915F978911}"/>
                    </a:ext>
                  </a:extLst>
                </p14:cNvPr>
                <p14:cNvContentPartPr/>
                <p14:nvPr/>
              </p14:nvContentPartPr>
              <p14:xfrm>
                <a:off x="8309141" y="505472"/>
                <a:ext cx="123120" cy="119160"/>
              </p14:xfrm>
            </p:contentPart>
          </mc:Choice>
          <mc:Fallback xmlns="">
            <p:pic>
              <p:nvPicPr>
                <p:cNvPr id="28" name="Freihand 27">
                  <a:extLst>
                    <a:ext uri="{FF2B5EF4-FFF2-40B4-BE49-F238E27FC236}">
                      <a16:creationId xmlns:a16="http://schemas.microsoft.com/office/drawing/2014/main" id="{99997629-6486-44AF-A4B8-A5915F978911}"/>
                    </a:ext>
                  </a:extLst>
                </p:cNvPr>
                <p:cNvPicPr/>
                <p:nvPr/>
              </p:nvPicPr>
              <p:blipFill>
                <a:blip r:embed="rId26"/>
                <a:stretch>
                  <a:fillRect/>
                </a:stretch>
              </p:blipFill>
              <p:spPr>
                <a:xfrm>
                  <a:off x="8304821" y="501152"/>
                  <a:ext cx="131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D67F2C00-0D21-4B3E-8685-4E141769B686}"/>
                    </a:ext>
                  </a:extLst>
                </p14:cNvPr>
                <p14:cNvContentPartPr/>
                <p14:nvPr/>
              </p14:nvContentPartPr>
              <p14:xfrm>
                <a:off x="8492381" y="475952"/>
                <a:ext cx="158760" cy="177840"/>
              </p14:xfrm>
            </p:contentPart>
          </mc:Choice>
          <mc:Fallback xmlns="">
            <p:pic>
              <p:nvPicPr>
                <p:cNvPr id="29" name="Freihand 28">
                  <a:extLst>
                    <a:ext uri="{FF2B5EF4-FFF2-40B4-BE49-F238E27FC236}">
                      <a16:creationId xmlns:a16="http://schemas.microsoft.com/office/drawing/2014/main" id="{D67F2C00-0D21-4B3E-8685-4E141769B686}"/>
                    </a:ext>
                  </a:extLst>
                </p:cNvPr>
                <p:cNvPicPr/>
                <p:nvPr/>
              </p:nvPicPr>
              <p:blipFill>
                <a:blip r:embed="rId28"/>
                <a:stretch>
                  <a:fillRect/>
                </a:stretch>
              </p:blipFill>
              <p:spPr>
                <a:xfrm>
                  <a:off x="8488061" y="471632"/>
                  <a:ext cx="167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BEF0E4E4-E46B-47F7-A025-0BB33FC792BE}"/>
                    </a:ext>
                  </a:extLst>
                </p14:cNvPr>
                <p14:cNvContentPartPr/>
                <p14:nvPr/>
              </p14:nvContentPartPr>
              <p14:xfrm>
                <a:off x="7964261" y="331232"/>
                <a:ext cx="341640" cy="411480"/>
              </p14:xfrm>
            </p:contentPart>
          </mc:Choice>
          <mc:Fallback xmlns="">
            <p:pic>
              <p:nvPicPr>
                <p:cNvPr id="31" name="Freihand 30">
                  <a:extLst>
                    <a:ext uri="{FF2B5EF4-FFF2-40B4-BE49-F238E27FC236}">
                      <a16:creationId xmlns:a16="http://schemas.microsoft.com/office/drawing/2014/main" id="{BEF0E4E4-E46B-47F7-A025-0BB33FC792BE}"/>
                    </a:ext>
                  </a:extLst>
                </p:cNvPr>
                <p:cNvPicPr/>
                <p:nvPr/>
              </p:nvPicPr>
              <p:blipFill>
                <a:blip r:embed="rId30"/>
                <a:stretch>
                  <a:fillRect/>
                </a:stretch>
              </p:blipFill>
              <p:spPr>
                <a:xfrm>
                  <a:off x="7959941" y="326912"/>
                  <a:ext cx="350280" cy="420120"/>
                </a:xfrm>
                <a:prstGeom prst="rect">
                  <a:avLst/>
                </a:prstGeom>
              </p:spPr>
            </p:pic>
          </mc:Fallback>
        </mc:AlternateContent>
      </p:grpSp>
      <p:grpSp>
        <p:nvGrpSpPr>
          <p:cNvPr id="39" name="Gruppieren 38">
            <a:extLst>
              <a:ext uri="{FF2B5EF4-FFF2-40B4-BE49-F238E27FC236}">
                <a16:creationId xmlns:a16="http://schemas.microsoft.com/office/drawing/2014/main" id="{9197BBE1-2D90-4F34-819A-35F9DDFC8F30}"/>
              </a:ext>
            </a:extLst>
          </p:cNvPr>
          <p:cNvGrpSpPr/>
          <p:nvPr/>
        </p:nvGrpSpPr>
        <p:grpSpPr>
          <a:xfrm>
            <a:off x="8919341" y="425912"/>
            <a:ext cx="322200" cy="142200"/>
            <a:chOff x="8919341" y="425912"/>
            <a:chExt cx="322200" cy="142200"/>
          </a:xfrm>
        </p:grpSpPr>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408B5D6A-6067-4790-B898-C5E7BC81B90E}"/>
                    </a:ext>
                  </a:extLst>
                </p14:cNvPr>
                <p14:cNvContentPartPr/>
                <p14:nvPr/>
              </p14:nvContentPartPr>
              <p14:xfrm>
                <a:off x="8919341" y="496472"/>
                <a:ext cx="159840" cy="14040"/>
              </p14:xfrm>
            </p:contentPart>
          </mc:Choice>
          <mc:Fallback xmlns="">
            <p:pic>
              <p:nvPicPr>
                <p:cNvPr id="33" name="Freihand 32">
                  <a:extLst>
                    <a:ext uri="{FF2B5EF4-FFF2-40B4-BE49-F238E27FC236}">
                      <a16:creationId xmlns:a16="http://schemas.microsoft.com/office/drawing/2014/main" id="{408B5D6A-6067-4790-B898-C5E7BC81B90E}"/>
                    </a:ext>
                  </a:extLst>
                </p:cNvPr>
                <p:cNvPicPr/>
                <p:nvPr/>
              </p:nvPicPr>
              <p:blipFill>
                <a:blip r:embed="rId32"/>
                <a:stretch>
                  <a:fillRect/>
                </a:stretch>
              </p:blipFill>
              <p:spPr>
                <a:xfrm>
                  <a:off x="8915021" y="492152"/>
                  <a:ext cx="168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3181A390-95E0-4286-8DF6-ABBDD3195FC6}"/>
                    </a:ext>
                  </a:extLst>
                </p14:cNvPr>
                <p14:cNvContentPartPr/>
                <p14:nvPr/>
              </p14:nvContentPartPr>
              <p14:xfrm>
                <a:off x="8919701" y="517712"/>
                <a:ext cx="199440" cy="37800"/>
              </p14:xfrm>
            </p:contentPart>
          </mc:Choice>
          <mc:Fallback xmlns="">
            <p:pic>
              <p:nvPicPr>
                <p:cNvPr id="34" name="Freihand 33">
                  <a:extLst>
                    <a:ext uri="{FF2B5EF4-FFF2-40B4-BE49-F238E27FC236}">
                      <a16:creationId xmlns:a16="http://schemas.microsoft.com/office/drawing/2014/main" id="{3181A390-95E0-4286-8DF6-ABBDD3195FC6}"/>
                    </a:ext>
                  </a:extLst>
                </p:cNvPr>
                <p:cNvPicPr/>
                <p:nvPr/>
              </p:nvPicPr>
              <p:blipFill>
                <a:blip r:embed="rId34"/>
                <a:stretch>
                  <a:fillRect/>
                </a:stretch>
              </p:blipFill>
              <p:spPr>
                <a:xfrm>
                  <a:off x="8915381" y="513392"/>
                  <a:ext cx="2080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229ED24F-753E-4FCB-AD03-8C3A16BDEB45}"/>
                    </a:ext>
                  </a:extLst>
                </p14:cNvPr>
                <p14:cNvContentPartPr/>
                <p14:nvPr/>
              </p14:nvContentPartPr>
              <p14:xfrm>
                <a:off x="9137141" y="425912"/>
                <a:ext cx="104400" cy="142200"/>
              </p14:xfrm>
            </p:contentPart>
          </mc:Choice>
          <mc:Fallback xmlns="">
            <p:pic>
              <p:nvPicPr>
                <p:cNvPr id="35" name="Freihand 34">
                  <a:extLst>
                    <a:ext uri="{FF2B5EF4-FFF2-40B4-BE49-F238E27FC236}">
                      <a16:creationId xmlns:a16="http://schemas.microsoft.com/office/drawing/2014/main" id="{229ED24F-753E-4FCB-AD03-8C3A16BDEB45}"/>
                    </a:ext>
                  </a:extLst>
                </p:cNvPr>
                <p:cNvPicPr/>
                <p:nvPr/>
              </p:nvPicPr>
              <p:blipFill>
                <a:blip r:embed="rId36"/>
                <a:stretch>
                  <a:fillRect/>
                </a:stretch>
              </p:blipFill>
              <p:spPr>
                <a:xfrm>
                  <a:off x="9132821" y="421592"/>
                  <a:ext cx="113040" cy="150840"/>
                </a:xfrm>
                <a:prstGeom prst="rect">
                  <a:avLst/>
                </a:prstGeom>
              </p:spPr>
            </p:pic>
          </mc:Fallback>
        </mc:AlternateContent>
      </p:grpSp>
      <p:grpSp>
        <p:nvGrpSpPr>
          <p:cNvPr id="54" name="Gruppieren 53">
            <a:extLst>
              <a:ext uri="{FF2B5EF4-FFF2-40B4-BE49-F238E27FC236}">
                <a16:creationId xmlns:a16="http://schemas.microsoft.com/office/drawing/2014/main" id="{926904A9-E2D7-4B1D-B3B0-DCC4EEFE7AF8}"/>
              </a:ext>
            </a:extLst>
          </p:cNvPr>
          <p:cNvGrpSpPr/>
          <p:nvPr/>
        </p:nvGrpSpPr>
        <p:grpSpPr>
          <a:xfrm>
            <a:off x="9507221" y="282272"/>
            <a:ext cx="1191600" cy="542880"/>
            <a:chOff x="9507221" y="282272"/>
            <a:chExt cx="1191600" cy="542880"/>
          </a:xfrm>
        </p:grpSpPr>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F4365BB4-FF30-4170-90E6-36634EE4D7C2}"/>
                    </a:ext>
                  </a:extLst>
                </p14:cNvPr>
                <p14:cNvContentPartPr/>
                <p14:nvPr/>
              </p14:nvContentPartPr>
              <p14:xfrm>
                <a:off x="9519461" y="433472"/>
                <a:ext cx="89640" cy="65520"/>
              </p14:xfrm>
            </p:contentPart>
          </mc:Choice>
          <mc:Fallback xmlns="">
            <p:pic>
              <p:nvPicPr>
                <p:cNvPr id="36" name="Freihand 35">
                  <a:extLst>
                    <a:ext uri="{FF2B5EF4-FFF2-40B4-BE49-F238E27FC236}">
                      <a16:creationId xmlns:a16="http://schemas.microsoft.com/office/drawing/2014/main" id="{F4365BB4-FF30-4170-90E6-36634EE4D7C2}"/>
                    </a:ext>
                  </a:extLst>
                </p:cNvPr>
                <p:cNvPicPr/>
                <p:nvPr/>
              </p:nvPicPr>
              <p:blipFill>
                <a:blip r:embed="rId38"/>
                <a:stretch>
                  <a:fillRect/>
                </a:stretch>
              </p:blipFill>
              <p:spPr>
                <a:xfrm>
                  <a:off x="9515141" y="429152"/>
                  <a:ext cx="98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4B54553B-FB2B-41DF-B569-60CE8EB6CCAB}"/>
                    </a:ext>
                  </a:extLst>
                </p14:cNvPr>
                <p14:cNvContentPartPr/>
                <p14:nvPr/>
              </p14:nvContentPartPr>
              <p14:xfrm>
                <a:off x="9605141" y="419792"/>
                <a:ext cx="31680" cy="166320"/>
              </p14:xfrm>
            </p:contentPart>
          </mc:Choice>
          <mc:Fallback xmlns="">
            <p:pic>
              <p:nvPicPr>
                <p:cNvPr id="37" name="Freihand 36">
                  <a:extLst>
                    <a:ext uri="{FF2B5EF4-FFF2-40B4-BE49-F238E27FC236}">
                      <a16:creationId xmlns:a16="http://schemas.microsoft.com/office/drawing/2014/main" id="{4B54553B-FB2B-41DF-B569-60CE8EB6CCAB}"/>
                    </a:ext>
                  </a:extLst>
                </p:cNvPr>
                <p:cNvPicPr/>
                <p:nvPr/>
              </p:nvPicPr>
              <p:blipFill>
                <a:blip r:embed="rId40"/>
                <a:stretch>
                  <a:fillRect/>
                </a:stretch>
              </p:blipFill>
              <p:spPr>
                <a:xfrm>
                  <a:off x="9600821" y="415472"/>
                  <a:ext cx="40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956A33C5-F1C3-4B48-A3DE-82F7CD1117F7}"/>
                    </a:ext>
                  </a:extLst>
                </p14:cNvPr>
                <p14:cNvContentPartPr/>
                <p14:nvPr/>
              </p14:nvContentPartPr>
              <p14:xfrm>
                <a:off x="9744461" y="290912"/>
                <a:ext cx="2880" cy="113760"/>
              </p14:xfrm>
            </p:contentPart>
          </mc:Choice>
          <mc:Fallback xmlns="">
            <p:pic>
              <p:nvPicPr>
                <p:cNvPr id="40" name="Freihand 39">
                  <a:extLst>
                    <a:ext uri="{FF2B5EF4-FFF2-40B4-BE49-F238E27FC236}">
                      <a16:creationId xmlns:a16="http://schemas.microsoft.com/office/drawing/2014/main" id="{956A33C5-F1C3-4B48-A3DE-82F7CD1117F7}"/>
                    </a:ext>
                  </a:extLst>
                </p:cNvPr>
                <p:cNvPicPr/>
                <p:nvPr/>
              </p:nvPicPr>
              <p:blipFill>
                <a:blip r:embed="rId42"/>
                <a:stretch>
                  <a:fillRect/>
                </a:stretch>
              </p:blipFill>
              <p:spPr>
                <a:xfrm>
                  <a:off x="9740141" y="286592"/>
                  <a:ext cx="11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FCA36C73-0D5E-4B53-9B26-9601F99F3ED1}"/>
                    </a:ext>
                  </a:extLst>
                </p14:cNvPr>
                <p14:cNvContentPartPr/>
                <p14:nvPr/>
              </p14:nvContentPartPr>
              <p14:xfrm>
                <a:off x="9648341" y="282272"/>
                <a:ext cx="193320" cy="127080"/>
              </p14:xfrm>
            </p:contentPart>
          </mc:Choice>
          <mc:Fallback xmlns="">
            <p:pic>
              <p:nvPicPr>
                <p:cNvPr id="41" name="Freihand 40">
                  <a:extLst>
                    <a:ext uri="{FF2B5EF4-FFF2-40B4-BE49-F238E27FC236}">
                      <a16:creationId xmlns:a16="http://schemas.microsoft.com/office/drawing/2014/main" id="{FCA36C73-0D5E-4B53-9B26-9601F99F3ED1}"/>
                    </a:ext>
                  </a:extLst>
                </p:cNvPr>
                <p:cNvPicPr/>
                <p:nvPr/>
              </p:nvPicPr>
              <p:blipFill>
                <a:blip r:embed="rId44"/>
                <a:stretch>
                  <a:fillRect/>
                </a:stretch>
              </p:blipFill>
              <p:spPr>
                <a:xfrm>
                  <a:off x="9644021" y="277952"/>
                  <a:ext cx="201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07C955E6-A13B-42D0-A2AA-C84F129B4A44}"/>
                    </a:ext>
                  </a:extLst>
                </p14:cNvPr>
                <p14:cNvContentPartPr/>
                <p14:nvPr/>
              </p14:nvContentPartPr>
              <p14:xfrm>
                <a:off x="9807461" y="474872"/>
                <a:ext cx="169920" cy="27720"/>
              </p14:xfrm>
            </p:contentPart>
          </mc:Choice>
          <mc:Fallback xmlns="">
            <p:pic>
              <p:nvPicPr>
                <p:cNvPr id="43" name="Freihand 42">
                  <a:extLst>
                    <a:ext uri="{FF2B5EF4-FFF2-40B4-BE49-F238E27FC236}">
                      <a16:creationId xmlns:a16="http://schemas.microsoft.com/office/drawing/2014/main" id="{07C955E6-A13B-42D0-A2AA-C84F129B4A44}"/>
                    </a:ext>
                  </a:extLst>
                </p:cNvPr>
                <p:cNvPicPr/>
                <p:nvPr/>
              </p:nvPicPr>
              <p:blipFill>
                <a:blip r:embed="rId46"/>
                <a:stretch>
                  <a:fillRect/>
                </a:stretch>
              </p:blipFill>
              <p:spPr>
                <a:xfrm>
                  <a:off x="9803141" y="470552"/>
                  <a:ext cx="178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D335C87F-A6F3-4E1D-9228-8635E4E7E23C}"/>
                    </a:ext>
                  </a:extLst>
                </p14:cNvPr>
                <p14:cNvContentPartPr/>
                <p14:nvPr/>
              </p14:nvContentPartPr>
              <p14:xfrm>
                <a:off x="10042181" y="390992"/>
                <a:ext cx="146880" cy="149040"/>
              </p14:xfrm>
            </p:contentPart>
          </mc:Choice>
          <mc:Fallback xmlns="">
            <p:pic>
              <p:nvPicPr>
                <p:cNvPr id="45" name="Freihand 44">
                  <a:extLst>
                    <a:ext uri="{FF2B5EF4-FFF2-40B4-BE49-F238E27FC236}">
                      <a16:creationId xmlns:a16="http://schemas.microsoft.com/office/drawing/2014/main" id="{D335C87F-A6F3-4E1D-9228-8635E4E7E23C}"/>
                    </a:ext>
                  </a:extLst>
                </p:cNvPr>
                <p:cNvPicPr/>
                <p:nvPr/>
              </p:nvPicPr>
              <p:blipFill>
                <a:blip r:embed="rId48"/>
                <a:stretch>
                  <a:fillRect/>
                </a:stretch>
              </p:blipFill>
              <p:spPr>
                <a:xfrm>
                  <a:off x="10037861" y="386672"/>
                  <a:ext cx="155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829F615F-7992-493B-9F4E-B91146EBDDB7}"/>
                    </a:ext>
                  </a:extLst>
                </p14:cNvPr>
                <p14:cNvContentPartPr/>
                <p14:nvPr/>
              </p14:nvContentPartPr>
              <p14:xfrm>
                <a:off x="10295261" y="412952"/>
                <a:ext cx="134640" cy="29880"/>
              </p14:xfrm>
            </p:contentPart>
          </mc:Choice>
          <mc:Fallback xmlns="">
            <p:pic>
              <p:nvPicPr>
                <p:cNvPr id="47" name="Freihand 46">
                  <a:extLst>
                    <a:ext uri="{FF2B5EF4-FFF2-40B4-BE49-F238E27FC236}">
                      <a16:creationId xmlns:a16="http://schemas.microsoft.com/office/drawing/2014/main" id="{829F615F-7992-493B-9F4E-B91146EBDDB7}"/>
                    </a:ext>
                  </a:extLst>
                </p:cNvPr>
                <p:cNvPicPr/>
                <p:nvPr/>
              </p:nvPicPr>
              <p:blipFill>
                <a:blip r:embed="rId50"/>
                <a:stretch>
                  <a:fillRect/>
                </a:stretch>
              </p:blipFill>
              <p:spPr>
                <a:xfrm>
                  <a:off x="10290941" y="408632"/>
                  <a:ext cx="143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B6E33AA8-B28C-4B52-98EE-D3095F109643}"/>
                    </a:ext>
                  </a:extLst>
                </p14:cNvPr>
                <p14:cNvContentPartPr/>
                <p14:nvPr/>
              </p14:nvContentPartPr>
              <p14:xfrm>
                <a:off x="10490021" y="335192"/>
                <a:ext cx="134640" cy="171000"/>
              </p14:xfrm>
            </p:contentPart>
          </mc:Choice>
          <mc:Fallback xmlns="">
            <p:pic>
              <p:nvPicPr>
                <p:cNvPr id="48" name="Freihand 47">
                  <a:extLst>
                    <a:ext uri="{FF2B5EF4-FFF2-40B4-BE49-F238E27FC236}">
                      <a16:creationId xmlns:a16="http://schemas.microsoft.com/office/drawing/2014/main" id="{B6E33AA8-B28C-4B52-98EE-D3095F109643}"/>
                    </a:ext>
                  </a:extLst>
                </p:cNvPr>
                <p:cNvPicPr/>
                <p:nvPr/>
              </p:nvPicPr>
              <p:blipFill>
                <a:blip r:embed="rId52"/>
                <a:stretch>
                  <a:fillRect/>
                </a:stretch>
              </p:blipFill>
              <p:spPr>
                <a:xfrm>
                  <a:off x="10485701" y="330872"/>
                  <a:ext cx="143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0" name="Freihand 49">
                  <a:extLst>
                    <a:ext uri="{FF2B5EF4-FFF2-40B4-BE49-F238E27FC236}">
                      <a16:creationId xmlns:a16="http://schemas.microsoft.com/office/drawing/2014/main" id="{C5E795B3-94A1-4F6F-886A-DC4C53B0C569}"/>
                    </a:ext>
                  </a:extLst>
                </p14:cNvPr>
                <p14:cNvContentPartPr/>
                <p14:nvPr/>
              </p14:nvContentPartPr>
              <p14:xfrm>
                <a:off x="10015541" y="585752"/>
                <a:ext cx="192960" cy="39600"/>
              </p14:xfrm>
            </p:contentPart>
          </mc:Choice>
          <mc:Fallback xmlns="">
            <p:pic>
              <p:nvPicPr>
                <p:cNvPr id="50" name="Freihand 49">
                  <a:extLst>
                    <a:ext uri="{FF2B5EF4-FFF2-40B4-BE49-F238E27FC236}">
                      <a16:creationId xmlns:a16="http://schemas.microsoft.com/office/drawing/2014/main" id="{C5E795B3-94A1-4F6F-886A-DC4C53B0C569}"/>
                    </a:ext>
                  </a:extLst>
                </p:cNvPr>
                <p:cNvPicPr/>
                <p:nvPr/>
              </p:nvPicPr>
              <p:blipFill>
                <a:blip r:embed="rId54"/>
                <a:stretch>
                  <a:fillRect/>
                </a:stretch>
              </p:blipFill>
              <p:spPr>
                <a:xfrm>
                  <a:off x="10011221" y="581432"/>
                  <a:ext cx="201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Freihand 50">
                  <a:extLst>
                    <a:ext uri="{FF2B5EF4-FFF2-40B4-BE49-F238E27FC236}">
                      <a16:creationId xmlns:a16="http://schemas.microsoft.com/office/drawing/2014/main" id="{3EBF9F79-107F-44CE-B8A2-D62DB93EFE05}"/>
                    </a:ext>
                  </a:extLst>
                </p14:cNvPr>
                <p14:cNvContentPartPr/>
                <p14:nvPr/>
              </p14:nvContentPartPr>
              <p14:xfrm>
                <a:off x="10460501" y="542552"/>
                <a:ext cx="238320" cy="47160"/>
              </p14:xfrm>
            </p:contentPart>
          </mc:Choice>
          <mc:Fallback xmlns="">
            <p:pic>
              <p:nvPicPr>
                <p:cNvPr id="51" name="Freihand 50">
                  <a:extLst>
                    <a:ext uri="{FF2B5EF4-FFF2-40B4-BE49-F238E27FC236}">
                      <a16:creationId xmlns:a16="http://schemas.microsoft.com/office/drawing/2014/main" id="{3EBF9F79-107F-44CE-B8A2-D62DB93EFE05}"/>
                    </a:ext>
                  </a:extLst>
                </p:cNvPr>
                <p:cNvPicPr/>
                <p:nvPr/>
              </p:nvPicPr>
              <p:blipFill>
                <a:blip r:embed="rId56"/>
                <a:stretch>
                  <a:fillRect/>
                </a:stretch>
              </p:blipFill>
              <p:spPr>
                <a:xfrm>
                  <a:off x="10456181" y="538232"/>
                  <a:ext cx="246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2" name="Freihand 51">
                  <a:extLst>
                    <a:ext uri="{FF2B5EF4-FFF2-40B4-BE49-F238E27FC236}">
                      <a16:creationId xmlns:a16="http://schemas.microsoft.com/office/drawing/2014/main" id="{3C5C4051-BBE3-4D9E-8AAF-E26D2A841EE0}"/>
                    </a:ext>
                  </a:extLst>
                </p14:cNvPr>
                <p14:cNvContentPartPr/>
                <p14:nvPr/>
              </p14:nvContentPartPr>
              <p14:xfrm>
                <a:off x="9507221" y="653432"/>
                <a:ext cx="636840" cy="171720"/>
              </p14:xfrm>
            </p:contentPart>
          </mc:Choice>
          <mc:Fallback xmlns="">
            <p:pic>
              <p:nvPicPr>
                <p:cNvPr id="52" name="Freihand 51">
                  <a:extLst>
                    <a:ext uri="{FF2B5EF4-FFF2-40B4-BE49-F238E27FC236}">
                      <a16:creationId xmlns:a16="http://schemas.microsoft.com/office/drawing/2014/main" id="{3C5C4051-BBE3-4D9E-8AAF-E26D2A841EE0}"/>
                    </a:ext>
                  </a:extLst>
                </p:cNvPr>
                <p:cNvPicPr/>
                <p:nvPr/>
              </p:nvPicPr>
              <p:blipFill>
                <a:blip r:embed="rId58"/>
                <a:stretch>
                  <a:fillRect/>
                </a:stretch>
              </p:blipFill>
              <p:spPr>
                <a:xfrm>
                  <a:off x="9502901" y="649112"/>
                  <a:ext cx="645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3" name="Freihand 52">
                  <a:extLst>
                    <a:ext uri="{FF2B5EF4-FFF2-40B4-BE49-F238E27FC236}">
                      <a16:creationId xmlns:a16="http://schemas.microsoft.com/office/drawing/2014/main" id="{9D83978E-B60A-437A-A3A5-90C1A84F57D8}"/>
                    </a:ext>
                  </a:extLst>
                </p14:cNvPr>
                <p14:cNvContentPartPr/>
                <p14:nvPr/>
              </p14:nvContentPartPr>
              <p14:xfrm>
                <a:off x="10121021" y="708872"/>
                <a:ext cx="522360" cy="101520"/>
              </p14:xfrm>
            </p:contentPart>
          </mc:Choice>
          <mc:Fallback xmlns="">
            <p:pic>
              <p:nvPicPr>
                <p:cNvPr id="53" name="Freihand 52">
                  <a:extLst>
                    <a:ext uri="{FF2B5EF4-FFF2-40B4-BE49-F238E27FC236}">
                      <a16:creationId xmlns:a16="http://schemas.microsoft.com/office/drawing/2014/main" id="{9D83978E-B60A-437A-A3A5-90C1A84F57D8}"/>
                    </a:ext>
                  </a:extLst>
                </p:cNvPr>
                <p:cNvPicPr/>
                <p:nvPr/>
              </p:nvPicPr>
              <p:blipFill>
                <a:blip r:embed="rId60"/>
                <a:stretch>
                  <a:fillRect/>
                </a:stretch>
              </p:blipFill>
              <p:spPr>
                <a:xfrm>
                  <a:off x="10116701" y="704552"/>
                  <a:ext cx="531000" cy="1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55" name="Freihand 54">
                <a:extLst>
                  <a:ext uri="{FF2B5EF4-FFF2-40B4-BE49-F238E27FC236}">
                    <a16:creationId xmlns:a16="http://schemas.microsoft.com/office/drawing/2014/main" id="{F5B68C69-D1C1-4CFF-86F3-0B4C7CAC8049}"/>
                  </a:ext>
                </a:extLst>
              </p14:cNvPr>
              <p14:cNvContentPartPr/>
              <p14:nvPr/>
            </p14:nvContentPartPr>
            <p14:xfrm>
              <a:off x="10013021" y="898952"/>
              <a:ext cx="129240" cy="142200"/>
            </p14:xfrm>
          </p:contentPart>
        </mc:Choice>
        <mc:Fallback xmlns="">
          <p:pic>
            <p:nvPicPr>
              <p:cNvPr id="55" name="Freihand 54">
                <a:extLst>
                  <a:ext uri="{FF2B5EF4-FFF2-40B4-BE49-F238E27FC236}">
                    <a16:creationId xmlns:a16="http://schemas.microsoft.com/office/drawing/2014/main" id="{F5B68C69-D1C1-4CFF-86F3-0B4C7CAC8049}"/>
                  </a:ext>
                </a:extLst>
              </p:cNvPr>
              <p:cNvPicPr/>
              <p:nvPr/>
            </p:nvPicPr>
            <p:blipFill>
              <a:blip r:embed="rId62"/>
              <a:stretch>
                <a:fillRect/>
              </a:stretch>
            </p:blipFill>
            <p:spPr>
              <a:xfrm>
                <a:off x="10008701" y="894632"/>
                <a:ext cx="137880" cy="150840"/>
              </a:xfrm>
              <a:prstGeom prst="rect">
                <a:avLst/>
              </a:prstGeom>
            </p:spPr>
          </p:pic>
        </mc:Fallback>
      </mc:AlternateContent>
      <p:grpSp>
        <p:nvGrpSpPr>
          <p:cNvPr id="62" name="Gruppieren 61">
            <a:extLst>
              <a:ext uri="{FF2B5EF4-FFF2-40B4-BE49-F238E27FC236}">
                <a16:creationId xmlns:a16="http://schemas.microsoft.com/office/drawing/2014/main" id="{B231D070-F966-4B1B-9343-7D9B6A76F111}"/>
              </a:ext>
            </a:extLst>
          </p:cNvPr>
          <p:cNvGrpSpPr/>
          <p:nvPr/>
        </p:nvGrpSpPr>
        <p:grpSpPr>
          <a:xfrm>
            <a:off x="10885301" y="225392"/>
            <a:ext cx="763920" cy="248040"/>
            <a:chOff x="10885301" y="225392"/>
            <a:chExt cx="763920" cy="248040"/>
          </a:xfrm>
        </p:grpSpPr>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C162739A-CB79-4AD5-AF44-4CFA5E60A9DC}"/>
                    </a:ext>
                  </a:extLst>
                </p14:cNvPr>
                <p14:cNvContentPartPr/>
                <p14:nvPr/>
              </p14:nvContentPartPr>
              <p14:xfrm>
                <a:off x="10885301" y="387392"/>
                <a:ext cx="173160" cy="24840"/>
              </p14:xfrm>
            </p:contentPart>
          </mc:Choice>
          <mc:Fallback xmlns="">
            <p:pic>
              <p:nvPicPr>
                <p:cNvPr id="56" name="Freihand 55">
                  <a:extLst>
                    <a:ext uri="{FF2B5EF4-FFF2-40B4-BE49-F238E27FC236}">
                      <a16:creationId xmlns:a16="http://schemas.microsoft.com/office/drawing/2014/main" id="{C162739A-CB79-4AD5-AF44-4CFA5E60A9DC}"/>
                    </a:ext>
                  </a:extLst>
                </p:cNvPr>
                <p:cNvPicPr/>
                <p:nvPr/>
              </p:nvPicPr>
              <p:blipFill>
                <a:blip r:embed="rId64"/>
                <a:stretch>
                  <a:fillRect/>
                </a:stretch>
              </p:blipFill>
              <p:spPr>
                <a:xfrm>
                  <a:off x="10880981" y="383072"/>
                  <a:ext cx="181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5C7F1E92-2805-4C83-8D0D-1B88CBEC8D87}"/>
                    </a:ext>
                  </a:extLst>
                </p14:cNvPr>
                <p14:cNvContentPartPr/>
                <p14:nvPr/>
              </p14:nvContentPartPr>
              <p14:xfrm>
                <a:off x="10891061" y="427352"/>
                <a:ext cx="189360" cy="35640"/>
              </p14:xfrm>
            </p:contentPart>
          </mc:Choice>
          <mc:Fallback xmlns="">
            <p:pic>
              <p:nvPicPr>
                <p:cNvPr id="57" name="Freihand 56">
                  <a:extLst>
                    <a:ext uri="{FF2B5EF4-FFF2-40B4-BE49-F238E27FC236}">
                      <a16:creationId xmlns:a16="http://schemas.microsoft.com/office/drawing/2014/main" id="{5C7F1E92-2805-4C83-8D0D-1B88CBEC8D87}"/>
                    </a:ext>
                  </a:extLst>
                </p:cNvPr>
                <p:cNvPicPr/>
                <p:nvPr/>
              </p:nvPicPr>
              <p:blipFill>
                <a:blip r:embed="rId66"/>
                <a:stretch>
                  <a:fillRect/>
                </a:stretch>
              </p:blipFill>
              <p:spPr>
                <a:xfrm>
                  <a:off x="10886741" y="423032"/>
                  <a:ext cx="198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C17F9A55-1253-40F9-9C60-5A0B7F2B6E1A}"/>
                    </a:ext>
                  </a:extLst>
                </p14:cNvPr>
                <p14:cNvContentPartPr/>
                <p14:nvPr/>
              </p14:nvContentPartPr>
              <p14:xfrm>
                <a:off x="11398661" y="294512"/>
                <a:ext cx="22320" cy="153000"/>
              </p14:xfrm>
            </p:contentPart>
          </mc:Choice>
          <mc:Fallback xmlns="">
            <p:pic>
              <p:nvPicPr>
                <p:cNvPr id="59" name="Freihand 58">
                  <a:extLst>
                    <a:ext uri="{FF2B5EF4-FFF2-40B4-BE49-F238E27FC236}">
                      <a16:creationId xmlns:a16="http://schemas.microsoft.com/office/drawing/2014/main" id="{C17F9A55-1253-40F9-9C60-5A0B7F2B6E1A}"/>
                    </a:ext>
                  </a:extLst>
                </p:cNvPr>
                <p:cNvPicPr/>
                <p:nvPr/>
              </p:nvPicPr>
              <p:blipFill>
                <a:blip r:embed="rId68"/>
                <a:stretch>
                  <a:fillRect/>
                </a:stretch>
              </p:blipFill>
              <p:spPr>
                <a:xfrm>
                  <a:off x="11394341" y="290192"/>
                  <a:ext cx="30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AD273BA8-1093-4D98-966A-9BA2E02E6918}"/>
                    </a:ext>
                  </a:extLst>
                </p14:cNvPr>
                <p14:cNvContentPartPr/>
                <p14:nvPr/>
              </p14:nvContentPartPr>
              <p14:xfrm>
                <a:off x="11267621" y="419072"/>
                <a:ext cx="322920" cy="54360"/>
              </p14:xfrm>
            </p:contentPart>
          </mc:Choice>
          <mc:Fallback xmlns="">
            <p:pic>
              <p:nvPicPr>
                <p:cNvPr id="60" name="Freihand 59">
                  <a:extLst>
                    <a:ext uri="{FF2B5EF4-FFF2-40B4-BE49-F238E27FC236}">
                      <a16:creationId xmlns:a16="http://schemas.microsoft.com/office/drawing/2014/main" id="{AD273BA8-1093-4D98-966A-9BA2E02E6918}"/>
                    </a:ext>
                  </a:extLst>
                </p:cNvPr>
                <p:cNvPicPr/>
                <p:nvPr/>
              </p:nvPicPr>
              <p:blipFill>
                <a:blip r:embed="rId70"/>
                <a:stretch>
                  <a:fillRect/>
                </a:stretch>
              </p:blipFill>
              <p:spPr>
                <a:xfrm>
                  <a:off x="11263301" y="414752"/>
                  <a:ext cx="331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308C4D5B-5C5B-404E-ABA4-B25FA244ADFF}"/>
                    </a:ext>
                  </a:extLst>
                </p14:cNvPr>
                <p14:cNvContentPartPr/>
                <p14:nvPr/>
              </p14:nvContentPartPr>
              <p14:xfrm>
                <a:off x="11304341" y="225392"/>
                <a:ext cx="344880" cy="50040"/>
              </p14:xfrm>
            </p:contentPart>
          </mc:Choice>
          <mc:Fallback xmlns="">
            <p:pic>
              <p:nvPicPr>
                <p:cNvPr id="61" name="Freihand 60">
                  <a:extLst>
                    <a:ext uri="{FF2B5EF4-FFF2-40B4-BE49-F238E27FC236}">
                      <a16:creationId xmlns:a16="http://schemas.microsoft.com/office/drawing/2014/main" id="{308C4D5B-5C5B-404E-ABA4-B25FA244ADFF}"/>
                    </a:ext>
                  </a:extLst>
                </p:cNvPr>
                <p:cNvPicPr/>
                <p:nvPr/>
              </p:nvPicPr>
              <p:blipFill>
                <a:blip r:embed="rId72"/>
                <a:stretch>
                  <a:fillRect/>
                </a:stretch>
              </p:blipFill>
              <p:spPr>
                <a:xfrm>
                  <a:off x="11300021" y="221072"/>
                  <a:ext cx="35352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9396F57E-F238-427C-8C97-8421567832D0}"/>
                  </a:ext>
                </a:extLst>
              </p14:cNvPr>
              <p14:cNvContentPartPr/>
              <p14:nvPr/>
            </p14:nvContentPartPr>
            <p14:xfrm>
              <a:off x="6951581" y="1789592"/>
              <a:ext cx="675000" cy="457560"/>
            </p14:xfrm>
          </p:contentPart>
        </mc:Choice>
        <mc:Fallback xmlns="">
          <p:pic>
            <p:nvPicPr>
              <p:cNvPr id="63" name="Freihand 62">
                <a:extLst>
                  <a:ext uri="{FF2B5EF4-FFF2-40B4-BE49-F238E27FC236}">
                    <a16:creationId xmlns:a16="http://schemas.microsoft.com/office/drawing/2014/main" id="{9396F57E-F238-427C-8C97-8421567832D0}"/>
                  </a:ext>
                </a:extLst>
              </p:cNvPr>
              <p:cNvPicPr/>
              <p:nvPr/>
            </p:nvPicPr>
            <p:blipFill>
              <a:blip r:embed="rId74"/>
              <a:stretch>
                <a:fillRect/>
              </a:stretch>
            </p:blipFill>
            <p:spPr>
              <a:xfrm>
                <a:off x="6947261" y="1785272"/>
                <a:ext cx="683640" cy="466200"/>
              </a:xfrm>
              <a:prstGeom prst="rect">
                <a:avLst/>
              </a:prstGeom>
            </p:spPr>
          </p:pic>
        </mc:Fallback>
      </mc:AlternateContent>
      <p:grpSp>
        <p:nvGrpSpPr>
          <p:cNvPr id="66" name="Gruppieren 65">
            <a:extLst>
              <a:ext uri="{FF2B5EF4-FFF2-40B4-BE49-F238E27FC236}">
                <a16:creationId xmlns:a16="http://schemas.microsoft.com/office/drawing/2014/main" id="{C1DD3C1C-3429-4E35-9142-A328C33CF2D3}"/>
              </a:ext>
            </a:extLst>
          </p:cNvPr>
          <p:cNvGrpSpPr/>
          <p:nvPr/>
        </p:nvGrpSpPr>
        <p:grpSpPr>
          <a:xfrm>
            <a:off x="5980661" y="407192"/>
            <a:ext cx="1020240" cy="498240"/>
            <a:chOff x="5980661" y="407192"/>
            <a:chExt cx="1020240" cy="498240"/>
          </a:xfrm>
        </p:grpSpPr>
        <mc:AlternateContent xmlns:mc="http://schemas.openxmlformats.org/markup-compatibility/2006" xmlns:p14="http://schemas.microsoft.com/office/powerpoint/2010/main">
          <mc:Choice Requires="p14">
            <p:contentPart p14:bwMode="auto" r:id="rId75">
              <p14:nvContentPartPr>
                <p14:cNvPr id="3" name="Freihand 2">
                  <a:extLst>
                    <a:ext uri="{FF2B5EF4-FFF2-40B4-BE49-F238E27FC236}">
                      <a16:creationId xmlns:a16="http://schemas.microsoft.com/office/drawing/2014/main" id="{9EEDE40B-97C2-463D-B462-7B80A8727948}"/>
                    </a:ext>
                  </a:extLst>
                </p14:cNvPr>
                <p14:cNvContentPartPr/>
                <p14:nvPr/>
              </p14:nvContentPartPr>
              <p14:xfrm>
                <a:off x="6285221" y="695912"/>
                <a:ext cx="76320" cy="65160"/>
              </p14:xfrm>
            </p:contentPart>
          </mc:Choice>
          <mc:Fallback xmlns="">
            <p:pic>
              <p:nvPicPr>
                <p:cNvPr id="3" name="Freihand 2">
                  <a:extLst>
                    <a:ext uri="{FF2B5EF4-FFF2-40B4-BE49-F238E27FC236}">
                      <a16:creationId xmlns:a16="http://schemas.microsoft.com/office/drawing/2014/main" id="{9EEDE40B-97C2-463D-B462-7B80A8727948}"/>
                    </a:ext>
                  </a:extLst>
                </p:cNvPr>
                <p:cNvPicPr/>
                <p:nvPr/>
              </p:nvPicPr>
              <p:blipFill>
                <a:blip r:embed="rId76"/>
                <a:stretch>
                  <a:fillRect/>
                </a:stretch>
              </p:blipFill>
              <p:spPr>
                <a:xfrm>
                  <a:off x="6280901" y="691592"/>
                  <a:ext cx="84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 name="Freihand 9">
                  <a:extLst>
                    <a:ext uri="{FF2B5EF4-FFF2-40B4-BE49-F238E27FC236}">
                      <a16:creationId xmlns:a16="http://schemas.microsoft.com/office/drawing/2014/main" id="{7DC438BC-C960-464A-AADD-D864B603FBFA}"/>
                    </a:ext>
                  </a:extLst>
                </p14:cNvPr>
                <p14:cNvContentPartPr/>
                <p14:nvPr/>
              </p14:nvContentPartPr>
              <p14:xfrm>
                <a:off x="6357941" y="694472"/>
                <a:ext cx="47160" cy="128880"/>
              </p14:xfrm>
            </p:contentPart>
          </mc:Choice>
          <mc:Fallback xmlns="">
            <p:pic>
              <p:nvPicPr>
                <p:cNvPr id="10" name="Freihand 9">
                  <a:extLst>
                    <a:ext uri="{FF2B5EF4-FFF2-40B4-BE49-F238E27FC236}">
                      <a16:creationId xmlns:a16="http://schemas.microsoft.com/office/drawing/2014/main" id="{7DC438BC-C960-464A-AADD-D864B603FBFA}"/>
                    </a:ext>
                  </a:extLst>
                </p:cNvPr>
                <p:cNvPicPr/>
                <p:nvPr/>
              </p:nvPicPr>
              <p:blipFill>
                <a:blip r:embed="rId78"/>
                <a:stretch>
                  <a:fillRect/>
                </a:stretch>
              </p:blipFill>
              <p:spPr>
                <a:xfrm>
                  <a:off x="6353621" y="690152"/>
                  <a:ext cx="55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 name="Freihand 10">
                  <a:extLst>
                    <a:ext uri="{FF2B5EF4-FFF2-40B4-BE49-F238E27FC236}">
                      <a16:creationId xmlns:a16="http://schemas.microsoft.com/office/drawing/2014/main" id="{A02F138A-26BF-4226-B327-19F354C462B4}"/>
                    </a:ext>
                  </a:extLst>
                </p14:cNvPr>
                <p14:cNvContentPartPr/>
                <p14:nvPr/>
              </p14:nvContentPartPr>
              <p14:xfrm>
                <a:off x="6437501" y="695912"/>
                <a:ext cx="173880" cy="50400"/>
              </p14:xfrm>
            </p:contentPart>
          </mc:Choice>
          <mc:Fallback xmlns="">
            <p:pic>
              <p:nvPicPr>
                <p:cNvPr id="11" name="Freihand 10">
                  <a:extLst>
                    <a:ext uri="{FF2B5EF4-FFF2-40B4-BE49-F238E27FC236}">
                      <a16:creationId xmlns:a16="http://schemas.microsoft.com/office/drawing/2014/main" id="{A02F138A-26BF-4226-B327-19F354C462B4}"/>
                    </a:ext>
                  </a:extLst>
                </p:cNvPr>
                <p:cNvPicPr/>
                <p:nvPr/>
              </p:nvPicPr>
              <p:blipFill>
                <a:blip r:embed="rId80"/>
                <a:stretch>
                  <a:fillRect/>
                </a:stretch>
              </p:blipFill>
              <p:spPr>
                <a:xfrm>
                  <a:off x="6433181" y="691592"/>
                  <a:ext cx="182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 name="Freihand 11">
                  <a:extLst>
                    <a:ext uri="{FF2B5EF4-FFF2-40B4-BE49-F238E27FC236}">
                      <a16:creationId xmlns:a16="http://schemas.microsoft.com/office/drawing/2014/main" id="{7BF0E291-02B2-42BA-8909-5B6BC9B74C25}"/>
                    </a:ext>
                  </a:extLst>
                </p14:cNvPr>
                <p14:cNvContentPartPr/>
                <p14:nvPr/>
              </p14:nvContentPartPr>
              <p14:xfrm>
                <a:off x="6690221" y="676112"/>
                <a:ext cx="97920" cy="43920"/>
              </p14:xfrm>
            </p:contentPart>
          </mc:Choice>
          <mc:Fallback xmlns="">
            <p:pic>
              <p:nvPicPr>
                <p:cNvPr id="12" name="Freihand 11">
                  <a:extLst>
                    <a:ext uri="{FF2B5EF4-FFF2-40B4-BE49-F238E27FC236}">
                      <a16:creationId xmlns:a16="http://schemas.microsoft.com/office/drawing/2014/main" id="{7BF0E291-02B2-42BA-8909-5B6BC9B74C25}"/>
                    </a:ext>
                  </a:extLst>
                </p:cNvPr>
                <p:cNvPicPr/>
                <p:nvPr/>
              </p:nvPicPr>
              <p:blipFill>
                <a:blip r:embed="rId82"/>
                <a:stretch>
                  <a:fillRect/>
                </a:stretch>
              </p:blipFill>
              <p:spPr>
                <a:xfrm>
                  <a:off x="6685901" y="671792"/>
                  <a:ext cx="106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 name="Freihand 12">
                  <a:extLst>
                    <a:ext uri="{FF2B5EF4-FFF2-40B4-BE49-F238E27FC236}">
                      <a16:creationId xmlns:a16="http://schemas.microsoft.com/office/drawing/2014/main" id="{4FE64624-0D93-4272-A0B3-F4149000E0AC}"/>
                    </a:ext>
                  </a:extLst>
                </p14:cNvPr>
                <p14:cNvContentPartPr/>
                <p14:nvPr/>
              </p14:nvContentPartPr>
              <p14:xfrm>
                <a:off x="6764741" y="588632"/>
                <a:ext cx="152640" cy="192240"/>
              </p14:xfrm>
            </p:contentPart>
          </mc:Choice>
          <mc:Fallback xmlns="">
            <p:pic>
              <p:nvPicPr>
                <p:cNvPr id="13" name="Freihand 12">
                  <a:extLst>
                    <a:ext uri="{FF2B5EF4-FFF2-40B4-BE49-F238E27FC236}">
                      <a16:creationId xmlns:a16="http://schemas.microsoft.com/office/drawing/2014/main" id="{4FE64624-0D93-4272-A0B3-F4149000E0AC}"/>
                    </a:ext>
                  </a:extLst>
                </p:cNvPr>
                <p:cNvPicPr/>
                <p:nvPr/>
              </p:nvPicPr>
              <p:blipFill>
                <a:blip r:embed="rId84"/>
                <a:stretch>
                  <a:fillRect/>
                </a:stretch>
              </p:blipFill>
              <p:spPr>
                <a:xfrm>
                  <a:off x="6760421" y="584312"/>
                  <a:ext cx="161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EA961726-D2AE-4571-8E6A-1B47C90420F8}"/>
                    </a:ext>
                  </a:extLst>
                </p14:cNvPr>
                <p14:cNvContentPartPr/>
                <p14:nvPr/>
              </p14:nvContentPartPr>
              <p14:xfrm>
                <a:off x="6840701" y="587192"/>
                <a:ext cx="160200" cy="141840"/>
              </p14:xfrm>
            </p:contentPart>
          </mc:Choice>
          <mc:Fallback xmlns="">
            <p:pic>
              <p:nvPicPr>
                <p:cNvPr id="14" name="Freihand 13">
                  <a:extLst>
                    <a:ext uri="{FF2B5EF4-FFF2-40B4-BE49-F238E27FC236}">
                      <a16:creationId xmlns:a16="http://schemas.microsoft.com/office/drawing/2014/main" id="{EA961726-D2AE-4571-8E6A-1B47C90420F8}"/>
                    </a:ext>
                  </a:extLst>
                </p:cNvPr>
                <p:cNvPicPr/>
                <p:nvPr/>
              </p:nvPicPr>
              <p:blipFill>
                <a:blip r:embed="rId86"/>
                <a:stretch>
                  <a:fillRect/>
                </a:stretch>
              </p:blipFill>
              <p:spPr>
                <a:xfrm>
                  <a:off x="6836381" y="582872"/>
                  <a:ext cx="168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Freihand 63">
                  <a:extLst>
                    <a:ext uri="{FF2B5EF4-FFF2-40B4-BE49-F238E27FC236}">
                      <a16:creationId xmlns:a16="http://schemas.microsoft.com/office/drawing/2014/main" id="{AB7AA148-1250-49E9-BA22-CCB61B83D3E7}"/>
                    </a:ext>
                  </a:extLst>
                </p14:cNvPr>
                <p14:cNvContentPartPr/>
                <p14:nvPr/>
              </p14:nvContentPartPr>
              <p14:xfrm>
                <a:off x="5980661" y="407192"/>
                <a:ext cx="979200" cy="498240"/>
              </p14:xfrm>
            </p:contentPart>
          </mc:Choice>
          <mc:Fallback xmlns="">
            <p:pic>
              <p:nvPicPr>
                <p:cNvPr id="64" name="Freihand 63">
                  <a:extLst>
                    <a:ext uri="{FF2B5EF4-FFF2-40B4-BE49-F238E27FC236}">
                      <a16:creationId xmlns:a16="http://schemas.microsoft.com/office/drawing/2014/main" id="{AB7AA148-1250-49E9-BA22-CCB61B83D3E7}"/>
                    </a:ext>
                  </a:extLst>
                </p:cNvPr>
                <p:cNvPicPr/>
                <p:nvPr/>
              </p:nvPicPr>
              <p:blipFill>
                <a:blip r:embed="rId88"/>
                <a:stretch>
                  <a:fillRect/>
                </a:stretch>
              </p:blipFill>
              <p:spPr>
                <a:xfrm>
                  <a:off x="5976341" y="402872"/>
                  <a:ext cx="987840" cy="50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65" name="Freihand 64">
                <a:extLst>
                  <a:ext uri="{FF2B5EF4-FFF2-40B4-BE49-F238E27FC236}">
                    <a16:creationId xmlns:a16="http://schemas.microsoft.com/office/drawing/2014/main" id="{CF6B83C6-B485-4E09-8068-2C88D572BF1D}"/>
                  </a:ext>
                </a:extLst>
              </p14:cNvPr>
              <p14:cNvContentPartPr/>
              <p14:nvPr/>
            </p14:nvContentPartPr>
            <p14:xfrm>
              <a:off x="6848981" y="1813712"/>
              <a:ext cx="779400" cy="445680"/>
            </p14:xfrm>
          </p:contentPart>
        </mc:Choice>
        <mc:Fallback xmlns="">
          <p:pic>
            <p:nvPicPr>
              <p:cNvPr id="65" name="Freihand 64">
                <a:extLst>
                  <a:ext uri="{FF2B5EF4-FFF2-40B4-BE49-F238E27FC236}">
                    <a16:creationId xmlns:a16="http://schemas.microsoft.com/office/drawing/2014/main" id="{CF6B83C6-B485-4E09-8068-2C88D572BF1D}"/>
                  </a:ext>
                </a:extLst>
              </p:cNvPr>
              <p:cNvPicPr/>
              <p:nvPr/>
            </p:nvPicPr>
            <p:blipFill>
              <a:blip r:embed="rId90"/>
              <a:stretch>
                <a:fillRect/>
              </a:stretch>
            </p:blipFill>
            <p:spPr>
              <a:xfrm>
                <a:off x="6844661" y="1809392"/>
                <a:ext cx="78804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7" name="Freihand 66">
                <a:extLst>
                  <a:ext uri="{FF2B5EF4-FFF2-40B4-BE49-F238E27FC236}">
                    <a16:creationId xmlns:a16="http://schemas.microsoft.com/office/drawing/2014/main" id="{A9CFB9AF-F0BB-4A97-B1F4-DF0ABB1AE08A}"/>
                  </a:ext>
                </a:extLst>
              </p14:cNvPr>
              <p14:cNvContentPartPr/>
              <p14:nvPr/>
            </p14:nvContentPartPr>
            <p14:xfrm>
              <a:off x="578141" y="1215752"/>
              <a:ext cx="2911680" cy="122400"/>
            </p14:xfrm>
          </p:contentPart>
        </mc:Choice>
        <mc:Fallback xmlns="">
          <p:pic>
            <p:nvPicPr>
              <p:cNvPr id="67" name="Freihand 66">
                <a:extLst>
                  <a:ext uri="{FF2B5EF4-FFF2-40B4-BE49-F238E27FC236}">
                    <a16:creationId xmlns:a16="http://schemas.microsoft.com/office/drawing/2014/main" id="{A9CFB9AF-F0BB-4A97-B1F4-DF0ABB1AE08A}"/>
                  </a:ext>
                </a:extLst>
              </p:cNvPr>
              <p:cNvPicPr/>
              <p:nvPr/>
            </p:nvPicPr>
            <p:blipFill>
              <a:blip r:embed="rId92"/>
              <a:stretch>
                <a:fillRect/>
              </a:stretch>
            </p:blipFill>
            <p:spPr>
              <a:xfrm>
                <a:off x="573821" y="1211432"/>
                <a:ext cx="2920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8" name="Freihand 67">
                <a:extLst>
                  <a:ext uri="{FF2B5EF4-FFF2-40B4-BE49-F238E27FC236}">
                    <a16:creationId xmlns:a16="http://schemas.microsoft.com/office/drawing/2014/main" id="{BEBD99C5-8D96-4603-8F36-6BD26B1E9D9B}"/>
                  </a:ext>
                </a:extLst>
              </p14:cNvPr>
              <p14:cNvContentPartPr/>
              <p14:nvPr/>
            </p14:nvContentPartPr>
            <p14:xfrm>
              <a:off x="100061" y="667832"/>
              <a:ext cx="480960" cy="840600"/>
            </p14:xfrm>
          </p:contentPart>
        </mc:Choice>
        <mc:Fallback xmlns="">
          <p:pic>
            <p:nvPicPr>
              <p:cNvPr id="68" name="Freihand 67">
                <a:extLst>
                  <a:ext uri="{FF2B5EF4-FFF2-40B4-BE49-F238E27FC236}">
                    <a16:creationId xmlns:a16="http://schemas.microsoft.com/office/drawing/2014/main" id="{BEBD99C5-8D96-4603-8F36-6BD26B1E9D9B}"/>
                  </a:ext>
                </a:extLst>
              </p:cNvPr>
              <p:cNvPicPr/>
              <p:nvPr/>
            </p:nvPicPr>
            <p:blipFill>
              <a:blip r:embed="rId94"/>
              <a:stretch>
                <a:fillRect/>
              </a:stretch>
            </p:blipFill>
            <p:spPr>
              <a:xfrm>
                <a:off x="95741" y="663512"/>
                <a:ext cx="489600" cy="849240"/>
              </a:xfrm>
              <a:prstGeom prst="rect">
                <a:avLst/>
              </a:prstGeom>
            </p:spPr>
          </p:pic>
        </mc:Fallback>
      </mc:AlternateContent>
      <p:grpSp>
        <p:nvGrpSpPr>
          <p:cNvPr id="79" name="Gruppieren 78">
            <a:extLst>
              <a:ext uri="{FF2B5EF4-FFF2-40B4-BE49-F238E27FC236}">
                <a16:creationId xmlns:a16="http://schemas.microsoft.com/office/drawing/2014/main" id="{55D5B0F9-D76A-4D47-8496-E9E6F5F89B6A}"/>
              </a:ext>
            </a:extLst>
          </p:cNvPr>
          <p:cNvGrpSpPr/>
          <p:nvPr/>
        </p:nvGrpSpPr>
        <p:grpSpPr>
          <a:xfrm>
            <a:off x="7215821" y="2053472"/>
            <a:ext cx="1520280" cy="231480"/>
            <a:chOff x="7215821" y="2053472"/>
            <a:chExt cx="1520280" cy="231480"/>
          </a:xfrm>
        </p:grpSpPr>
        <mc:AlternateContent xmlns:mc="http://schemas.openxmlformats.org/markup-compatibility/2006" xmlns:p14="http://schemas.microsoft.com/office/powerpoint/2010/main">
          <mc:Choice Requires="p14">
            <p:contentPart p14:bwMode="auto" r:id="rId95">
              <p14:nvContentPartPr>
                <p14:cNvPr id="69" name="Freihand 68">
                  <a:extLst>
                    <a:ext uri="{FF2B5EF4-FFF2-40B4-BE49-F238E27FC236}">
                      <a16:creationId xmlns:a16="http://schemas.microsoft.com/office/drawing/2014/main" id="{9B217E81-F07A-4331-B8D7-1E1A05200B2E}"/>
                    </a:ext>
                  </a:extLst>
                </p14:cNvPr>
                <p14:cNvContentPartPr/>
                <p14:nvPr/>
              </p14:nvContentPartPr>
              <p14:xfrm>
                <a:off x="7226981" y="2137352"/>
                <a:ext cx="351360" cy="147600"/>
              </p14:xfrm>
            </p:contentPart>
          </mc:Choice>
          <mc:Fallback xmlns="">
            <p:pic>
              <p:nvPicPr>
                <p:cNvPr id="69" name="Freihand 68">
                  <a:extLst>
                    <a:ext uri="{FF2B5EF4-FFF2-40B4-BE49-F238E27FC236}">
                      <a16:creationId xmlns:a16="http://schemas.microsoft.com/office/drawing/2014/main" id="{9B217E81-F07A-4331-B8D7-1E1A05200B2E}"/>
                    </a:ext>
                  </a:extLst>
                </p:cNvPr>
                <p:cNvPicPr/>
                <p:nvPr/>
              </p:nvPicPr>
              <p:blipFill>
                <a:blip r:embed="rId96"/>
                <a:stretch>
                  <a:fillRect/>
                </a:stretch>
              </p:blipFill>
              <p:spPr>
                <a:xfrm>
                  <a:off x="7222661" y="2133032"/>
                  <a:ext cx="360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 name="Freihand 69">
                  <a:extLst>
                    <a:ext uri="{FF2B5EF4-FFF2-40B4-BE49-F238E27FC236}">
                      <a16:creationId xmlns:a16="http://schemas.microsoft.com/office/drawing/2014/main" id="{11D7C95D-8060-482D-B8B0-56CF683CCEF9}"/>
                    </a:ext>
                  </a:extLst>
                </p14:cNvPr>
                <p14:cNvContentPartPr/>
                <p14:nvPr/>
              </p14:nvContentPartPr>
              <p14:xfrm>
                <a:off x="7215821" y="2081552"/>
                <a:ext cx="37800" cy="25200"/>
              </p14:xfrm>
            </p:contentPart>
          </mc:Choice>
          <mc:Fallback xmlns="">
            <p:pic>
              <p:nvPicPr>
                <p:cNvPr id="70" name="Freihand 69">
                  <a:extLst>
                    <a:ext uri="{FF2B5EF4-FFF2-40B4-BE49-F238E27FC236}">
                      <a16:creationId xmlns:a16="http://schemas.microsoft.com/office/drawing/2014/main" id="{11D7C95D-8060-482D-B8B0-56CF683CCEF9}"/>
                    </a:ext>
                  </a:extLst>
                </p:cNvPr>
                <p:cNvPicPr/>
                <p:nvPr/>
              </p:nvPicPr>
              <p:blipFill>
                <a:blip r:embed="rId98"/>
                <a:stretch>
                  <a:fillRect/>
                </a:stretch>
              </p:blipFill>
              <p:spPr>
                <a:xfrm>
                  <a:off x="7211501" y="2077232"/>
                  <a:ext cx="46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 name="Freihand 71">
                  <a:extLst>
                    <a:ext uri="{FF2B5EF4-FFF2-40B4-BE49-F238E27FC236}">
                      <a16:creationId xmlns:a16="http://schemas.microsoft.com/office/drawing/2014/main" id="{3D43CB72-7DA5-43BB-93DB-F02CC98E1271}"/>
                    </a:ext>
                  </a:extLst>
                </p14:cNvPr>
                <p14:cNvContentPartPr/>
                <p14:nvPr/>
              </p14:nvContentPartPr>
              <p14:xfrm>
                <a:off x="7681301" y="2109272"/>
                <a:ext cx="151200" cy="163440"/>
              </p14:xfrm>
            </p:contentPart>
          </mc:Choice>
          <mc:Fallback xmlns="">
            <p:pic>
              <p:nvPicPr>
                <p:cNvPr id="72" name="Freihand 71">
                  <a:extLst>
                    <a:ext uri="{FF2B5EF4-FFF2-40B4-BE49-F238E27FC236}">
                      <a16:creationId xmlns:a16="http://schemas.microsoft.com/office/drawing/2014/main" id="{3D43CB72-7DA5-43BB-93DB-F02CC98E1271}"/>
                    </a:ext>
                  </a:extLst>
                </p:cNvPr>
                <p:cNvPicPr/>
                <p:nvPr/>
              </p:nvPicPr>
              <p:blipFill>
                <a:blip r:embed="rId100"/>
                <a:stretch>
                  <a:fillRect/>
                </a:stretch>
              </p:blipFill>
              <p:spPr>
                <a:xfrm>
                  <a:off x="7676981" y="2104952"/>
                  <a:ext cx="159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Freihand 72">
                  <a:extLst>
                    <a:ext uri="{FF2B5EF4-FFF2-40B4-BE49-F238E27FC236}">
                      <a16:creationId xmlns:a16="http://schemas.microsoft.com/office/drawing/2014/main" id="{06C3257A-330C-46AC-842C-9BFD52E1B399}"/>
                    </a:ext>
                  </a:extLst>
                </p14:cNvPr>
                <p14:cNvContentPartPr/>
                <p14:nvPr/>
              </p14:nvContentPartPr>
              <p14:xfrm>
                <a:off x="7899101" y="2090552"/>
                <a:ext cx="138600" cy="153000"/>
              </p14:xfrm>
            </p:contentPart>
          </mc:Choice>
          <mc:Fallback xmlns="">
            <p:pic>
              <p:nvPicPr>
                <p:cNvPr id="73" name="Freihand 72">
                  <a:extLst>
                    <a:ext uri="{FF2B5EF4-FFF2-40B4-BE49-F238E27FC236}">
                      <a16:creationId xmlns:a16="http://schemas.microsoft.com/office/drawing/2014/main" id="{06C3257A-330C-46AC-842C-9BFD52E1B399}"/>
                    </a:ext>
                  </a:extLst>
                </p:cNvPr>
                <p:cNvPicPr/>
                <p:nvPr/>
              </p:nvPicPr>
              <p:blipFill>
                <a:blip r:embed="rId102"/>
                <a:stretch>
                  <a:fillRect/>
                </a:stretch>
              </p:blipFill>
              <p:spPr>
                <a:xfrm>
                  <a:off x="7894781" y="2086232"/>
                  <a:ext cx="14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AEF2C2EB-180E-4927-8E07-751D9C1455C9}"/>
                    </a:ext>
                  </a:extLst>
                </p14:cNvPr>
                <p14:cNvContentPartPr/>
                <p14:nvPr/>
              </p14:nvContentPartPr>
              <p14:xfrm>
                <a:off x="8107901" y="2151032"/>
                <a:ext cx="78840" cy="20880"/>
              </p14:xfrm>
            </p:contentPart>
          </mc:Choice>
          <mc:Fallback xmlns="">
            <p:pic>
              <p:nvPicPr>
                <p:cNvPr id="74" name="Freihand 73">
                  <a:extLst>
                    <a:ext uri="{FF2B5EF4-FFF2-40B4-BE49-F238E27FC236}">
                      <a16:creationId xmlns:a16="http://schemas.microsoft.com/office/drawing/2014/main" id="{AEF2C2EB-180E-4927-8E07-751D9C1455C9}"/>
                    </a:ext>
                  </a:extLst>
                </p:cNvPr>
                <p:cNvPicPr/>
                <p:nvPr/>
              </p:nvPicPr>
              <p:blipFill>
                <a:blip r:embed="rId104"/>
                <a:stretch>
                  <a:fillRect/>
                </a:stretch>
              </p:blipFill>
              <p:spPr>
                <a:xfrm>
                  <a:off x="8103581" y="2146712"/>
                  <a:ext cx="87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365AA61D-6491-4A53-B30D-2BB1EEE2FD05}"/>
                    </a:ext>
                  </a:extLst>
                </p14:cNvPr>
                <p14:cNvContentPartPr/>
                <p14:nvPr/>
              </p14:nvContentPartPr>
              <p14:xfrm>
                <a:off x="8317421" y="2095952"/>
                <a:ext cx="9360" cy="114480"/>
              </p14:xfrm>
            </p:contentPart>
          </mc:Choice>
          <mc:Fallback xmlns="">
            <p:pic>
              <p:nvPicPr>
                <p:cNvPr id="75" name="Freihand 74">
                  <a:extLst>
                    <a:ext uri="{FF2B5EF4-FFF2-40B4-BE49-F238E27FC236}">
                      <a16:creationId xmlns:a16="http://schemas.microsoft.com/office/drawing/2014/main" id="{365AA61D-6491-4A53-B30D-2BB1EEE2FD05}"/>
                    </a:ext>
                  </a:extLst>
                </p:cNvPr>
                <p:cNvPicPr/>
                <p:nvPr/>
              </p:nvPicPr>
              <p:blipFill>
                <a:blip r:embed="rId106"/>
                <a:stretch>
                  <a:fillRect/>
                </a:stretch>
              </p:blipFill>
              <p:spPr>
                <a:xfrm>
                  <a:off x="8313101" y="2091632"/>
                  <a:ext cx="18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6" name="Freihand 75">
                  <a:extLst>
                    <a:ext uri="{FF2B5EF4-FFF2-40B4-BE49-F238E27FC236}">
                      <a16:creationId xmlns:a16="http://schemas.microsoft.com/office/drawing/2014/main" id="{87636BD2-0765-44BC-996A-63746D42025C}"/>
                    </a:ext>
                  </a:extLst>
                </p14:cNvPr>
                <p14:cNvContentPartPr/>
                <p14:nvPr/>
              </p14:nvContentPartPr>
              <p14:xfrm>
                <a:off x="8225261" y="2054912"/>
                <a:ext cx="186480" cy="169920"/>
              </p14:xfrm>
            </p:contentPart>
          </mc:Choice>
          <mc:Fallback xmlns="">
            <p:pic>
              <p:nvPicPr>
                <p:cNvPr id="76" name="Freihand 75">
                  <a:extLst>
                    <a:ext uri="{FF2B5EF4-FFF2-40B4-BE49-F238E27FC236}">
                      <a16:creationId xmlns:a16="http://schemas.microsoft.com/office/drawing/2014/main" id="{87636BD2-0765-44BC-996A-63746D42025C}"/>
                    </a:ext>
                  </a:extLst>
                </p:cNvPr>
                <p:cNvPicPr/>
                <p:nvPr/>
              </p:nvPicPr>
              <p:blipFill>
                <a:blip r:embed="rId108"/>
                <a:stretch>
                  <a:fillRect/>
                </a:stretch>
              </p:blipFill>
              <p:spPr>
                <a:xfrm>
                  <a:off x="8220941" y="2050592"/>
                  <a:ext cx="195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7" name="Freihand 76">
                  <a:extLst>
                    <a:ext uri="{FF2B5EF4-FFF2-40B4-BE49-F238E27FC236}">
                      <a16:creationId xmlns:a16="http://schemas.microsoft.com/office/drawing/2014/main" id="{5838A3BB-1587-4E5E-8C94-78FE52CF9FD3}"/>
                    </a:ext>
                  </a:extLst>
                </p14:cNvPr>
                <p14:cNvContentPartPr/>
                <p14:nvPr/>
              </p14:nvContentPartPr>
              <p14:xfrm>
                <a:off x="8457821" y="2124752"/>
                <a:ext cx="104040" cy="66240"/>
              </p14:xfrm>
            </p:contentPart>
          </mc:Choice>
          <mc:Fallback xmlns="">
            <p:pic>
              <p:nvPicPr>
                <p:cNvPr id="77" name="Freihand 76">
                  <a:extLst>
                    <a:ext uri="{FF2B5EF4-FFF2-40B4-BE49-F238E27FC236}">
                      <a16:creationId xmlns:a16="http://schemas.microsoft.com/office/drawing/2014/main" id="{5838A3BB-1587-4E5E-8C94-78FE52CF9FD3}"/>
                    </a:ext>
                  </a:extLst>
                </p:cNvPr>
                <p:cNvPicPr/>
                <p:nvPr/>
              </p:nvPicPr>
              <p:blipFill>
                <a:blip r:embed="rId110"/>
                <a:stretch>
                  <a:fillRect/>
                </a:stretch>
              </p:blipFill>
              <p:spPr>
                <a:xfrm>
                  <a:off x="8453501" y="2120432"/>
                  <a:ext cx="112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8" name="Freihand 77">
                  <a:extLst>
                    <a:ext uri="{FF2B5EF4-FFF2-40B4-BE49-F238E27FC236}">
                      <a16:creationId xmlns:a16="http://schemas.microsoft.com/office/drawing/2014/main" id="{9D06FFC9-78A3-42C0-847C-AF40D9F4C79B}"/>
                    </a:ext>
                  </a:extLst>
                </p14:cNvPr>
                <p14:cNvContentPartPr/>
                <p14:nvPr/>
              </p14:nvContentPartPr>
              <p14:xfrm>
                <a:off x="8563661" y="2053472"/>
                <a:ext cx="172440" cy="136080"/>
              </p14:xfrm>
            </p:contentPart>
          </mc:Choice>
          <mc:Fallback xmlns="">
            <p:pic>
              <p:nvPicPr>
                <p:cNvPr id="78" name="Freihand 77">
                  <a:extLst>
                    <a:ext uri="{FF2B5EF4-FFF2-40B4-BE49-F238E27FC236}">
                      <a16:creationId xmlns:a16="http://schemas.microsoft.com/office/drawing/2014/main" id="{9D06FFC9-78A3-42C0-847C-AF40D9F4C79B}"/>
                    </a:ext>
                  </a:extLst>
                </p:cNvPr>
                <p:cNvPicPr/>
                <p:nvPr/>
              </p:nvPicPr>
              <p:blipFill>
                <a:blip r:embed="rId112"/>
                <a:stretch>
                  <a:fillRect/>
                </a:stretch>
              </p:blipFill>
              <p:spPr>
                <a:xfrm>
                  <a:off x="8559341" y="2049152"/>
                  <a:ext cx="181080" cy="14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80" name="Freihand 79">
                <a:extLst>
                  <a:ext uri="{FF2B5EF4-FFF2-40B4-BE49-F238E27FC236}">
                    <a16:creationId xmlns:a16="http://schemas.microsoft.com/office/drawing/2014/main" id="{4BDC1142-1F80-4729-ACAD-7E6D33ED12FD}"/>
                  </a:ext>
                </a:extLst>
              </p14:cNvPr>
              <p14:cNvContentPartPr/>
              <p14:nvPr/>
            </p14:nvContentPartPr>
            <p14:xfrm>
              <a:off x="10958741" y="2695352"/>
              <a:ext cx="656640" cy="71280"/>
            </p14:xfrm>
          </p:contentPart>
        </mc:Choice>
        <mc:Fallback xmlns="">
          <p:pic>
            <p:nvPicPr>
              <p:cNvPr id="80" name="Freihand 79">
                <a:extLst>
                  <a:ext uri="{FF2B5EF4-FFF2-40B4-BE49-F238E27FC236}">
                    <a16:creationId xmlns:a16="http://schemas.microsoft.com/office/drawing/2014/main" id="{4BDC1142-1F80-4729-ACAD-7E6D33ED12FD}"/>
                  </a:ext>
                </a:extLst>
              </p:cNvPr>
              <p:cNvPicPr/>
              <p:nvPr/>
            </p:nvPicPr>
            <p:blipFill>
              <a:blip r:embed="rId114"/>
              <a:stretch>
                <a:fillRect/>
              </a:stretch>
            </p:blipFill>
            <p:spPr>
              <a:xfrm>
                <a:off x="10954421" y="2691032"/>
                <a:ext cx="6652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9941A9DC-17EF-406E-A061-3E748AF60F07}"/>
                  </a:ext>
                </a:extLst>
              </p14:cNvPr>
              <p14:cNvContentPartPr/>
              <p14:nvPr/>
            </p14:nvContentPartPr>
            <p14:xfrm>
              <a:off x="6944381" y="2954552"/>
              <a:ext cx="1588320" cy="174600"/>
            </p14:xfrm>
          </p:contentPart>
        </mc:Choice>
        <mc:Fallback xmlns="">
          <p:pic>
            <p:nvPicPr>
              <p:cNvPr id="81" name="Freihand 80">
                <a:extLst>
                  <a:ext uri="{FF2B5EF4-FFF2-40B4-BE49-F238E27FC236}">
                    <a16:creationId xmlns:a16="http://schemas.microsoft.com/office/drawing/2014/main" id="{9941A9DC-17EF-406E-A061-3E748AF60F07}"/>
                  </a:ext>
                </a:extLst>
              </p:cNvPr>
              <p:cNvPicPr/>
              <p:nvPr/>
            </p:nvPicPr>
            <p:blipFill>
              <a:blip r:embed="rId116"/>
              <a:stretch>
                <a:fillRect/>
              </a:stretch>
            </p:blipFill>
            <p:spPr>
              <a:xfrm>
                <a:off x="6940061" y="2950232"/>
                <a:ext cx="1596960" cy="183240"/>
              </a:xfrm>
              <a:prstGeom prst="rect">
                <a:avLst/>
              </a:prstGeom>
            </p:spPr>
          </p:pic>
        </mc:Fallback>
      </mc:AlternateContent>
      <p:grpSp>
        <p:nvGrpSpPr>
          <p:cNvPr id="116" name="Gruppieren 115">
            <a:extLst>
              <a:ext uri="{FF2B5EF4-FFF2-40B4-BE49-F238E27FC236}">
                <a16:creationId xmlns:a16="http://schemas.microsoft.com/office/drawing/2014/main" id="{510F6EEE-A227-4BDE-B4FE-1390EF61EDE8}"/>
              </a:ext>
            </a:extLst>
          </p:cNvPr>
          <p:cNvGrpSpPr/>
          <p:nvPr/>
        </p:nvGrpSpPr>
        <p:grpSpPr>
          <a:xfrm>
            <a:off x="33821" y="2915672"/>
            <a:ext cx="6028920" cy="948240"/>
            <a:chOff x="33821" y="2915672"/>
            <a:chExt cx="6028920" cy="948240"/>
          </a:xfrm>
        </p:grpSpPr>
        <mc:AlternateContent xmlns:mc="http://schemas.openxmlformats.org/markup-compatibility/2006" xmlns:p14="http://schemas.microsoft.com/office/powerpoint/2010/main">
          <mc:Choice Requires="p14">
            <p:contentPart p14:bwMode="auto" r:id="rId117">
              <p14:nvContentPartPr>
                <p14:cNvPr id="82" name="Freihand 81">
                  <a:extLst>
                    <a:ext uri="{FF2B5EF4-FFF2-40B4-BE49-F238E27FC236}">
                      <a16:creationId xmlns:a16="http://schemas.microsoft.com/office/drawing/2014/main" id="{9F05B38A-4EB1-4E46-B22F-EF4F7ADBE327}"/>
                    </a:ext>
                  </a:extLst>
                </p14:cNvPr>
                <p14:cNvContentPartPr/>
                <p14:nvPr/>
              </p14:nvContentPartPr>
              <p14:xfrm>
                <a:off x="3934061" y="3609752"/>
                <a:ext cx="1914840" cy="74160"/>
              </p14:xfrm>
            </p:contentPart>
          </mc:Choice>
          <mc:Fallback xmlns="">
            <p:pic>
              <p:nvPicPr>
                <p:cNvPr id="82" name="Freihand 81">
                  <a:extLst>
                    <a:ext uri="{FF2B5EF4-FFF2-40B4-BE49-F238E27FC236}">
                      <a16:creationId xmlns:a16="http://schemas.microsoft.com/office/drawing/2014/main" id="{9F05B38A-4EB1-4E46-B22F-EF4F7ADBE327}"/>
                    </a:ext>
                  </a:extLst>
                </p:cNvPr>
                <p:cNvPicPr/>
                <p:nvPr/>
              </p:nvPicPr>
              <p:blipFill>
                <a:blip r:embed="rId118"/>
                <a:stretch>
                  <a:fillRect/>
                </a:stretch>
              </p:blipFill>
              <p:spPr>
                <a:xfrm>
                  <a:off x="3929741" y="3605432"/>
                  <a:ext cx="1923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3" name="Freihand 82">
                  <a:extLst>
                    <a:ext uri="{FF2B5EF4-FFF2-40B4-BE49-F238E27FC236}">
                      <a16:creationId xmlns:a16="http://schemas.microsoft.com/office/drawing/2014/main" id="{CFEA4BFE-E57F-4AB2-99D7-158364EC04EE}"/>
                    </a:ext>
                  </a:extLst>
                </p14:cNvPr>
                <p14:cNvContentPartPr/>
                <p14:nvPr/>
              </p14:nvContentPartPr>
              <p14:xfrm>
                <a:off x="4515461" y="3119072"/>
                <a:ext cx="159480" cy="172080"/>
              </p14:xfrm>
            </p:contentPart>
          </mc:Choice>
          <mc:Fallback xmlns="">
            <p:pic>
              <p:nvPicPr>
                <p:cNvPr id="83" name="Freihand 82">
                  <a:extLst>
                    <a:ext uri="{FF2B5EF4-FFF2-40B4-BE49-F238E27FC236}">
                      <a16:creationId xmlns:a16="http://schemas.microsoft.com/office/drawing/2014/main" id="{CFEA4BFE-E57F-4AB2-99D7-158364EC04EE}"/>
                    </a:ext>
                  </a:extLst>
                </p:cNvPr>
                <p:cNvPicPr/>
                <p:nvPr/>
              </p:nvPicPr>
              <p:blipFill>
                <a:blip r:embed="rId120"/>
                <a:stretch>
                  <a:fillRect/>
                </a:stretch>
              </p:blipFill>
              <p:spPr>
                <a:xfrm>
                  <a:off x="4511141" y="3114752"/>
                  <a:ext cx="168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4" name="Freihand 83">
                  <a:extLst>
                    <a:ext uri="{FF2B5EF4-FFF2-40B4-BE49-F238E27FC236}">
                      <a16:creationId xmlns:a16="http://schemas.microsoft.com/office/drawing/2014/main" id="{838EB55E-AF34-4F9C-ABFF-45D932900BA4}"/>
                    </a:ext>
                  </a:extLst>
                </p14:cNvPr>
                <p14:cNvContentPartPr/>
                <p14:nvPr/>
              </p14:nvContentPartPr>
              <p14:xfrm>
                <a:off x="4561901" y="3232472"/>
                <a:ext cx="144360" cy="25920"/>
              </p14:xfrm>
            </p:contentPart>
          </mc:Choice>
          <mc:Fallback xmlns="">
            <p:pic>
              <p:nvPicPr>
                <p:cNvPr id="84" name="Freihand 83">
                  <a:extLst>
                    <a:ext uri="{FF2B5EF4-FFF2-40B4-BE49-F238E27FC236}">
                      <a16:creationId xmlns:a16="http://schemas.microsoft.com/office/drawing/2014/main" id="{838EB55E-AF34-4F9C-ABFF-45D932900BA4}"/>
                    </a:ext>
                  </a:extLst>
                </p:cNvPr>
                <p:cNvPicPr/>
                <p:nvPr/>
              </p:nvPicPr>
              <p:blipFill>
                <a:blip r:embed="rId122"/>
                <a:stretch>
                  <a:fillRect/>
                </a:stretch>
              </p:blipFill>
              <p:spPr>
                <a:xfrm>
                  <a:off x="4557581" y="3228152"/>
                  <a:ext cx="153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5" name="Freihand 84">
                  <a:extLst>
                    <a:ext uri="{FF2B5EF4-FFF2-40B4-BE49-F238E27FC236}">
                      <a16:creationId xmlns:a16="http://schemas.microsoft.com/office/drawing/2014/main" id="{B784866F-AD62-4D37-A047-9CB0BB18987C}"/>
                    </a:ext>
                  </a:extLst>
                </p14:cNvPr>
                <p14:cNvContentPartPr/>
                <p14:nvPr/>
              </p14:nvContentPartPr>
              <p14:xfrm>
                <a:off x="4728581" y="3195752"/>
                <a:ext cx="134280" cy="63720"/>
              </p14:xfrm>
            </p:contentPart>
          </mc:Choice>
          <mc:Fallback xmlns="">
            <p:pic>
              <p:nvPicPr>
                <p:cNvPr id="85" name="Freihand 84">
                  <a:extLst>
                    <a:ext uri="{FF2B5EF4-FFF2-40B4-BE49-F238E27FC236}">
                      <a16:creationId xmlns:a16="http://schemas.microsoft.com/office/drawing/2014/main" id="{B784866F-AD62-4D37-A047-9CB0BB18987C}"/>
                    </a:ext>
                  </a:extLst>
                </p:cNvPr>
                <p:cNvPicPr/>
                <p:nvPr/>
              </p:nvPicPr>
              <p:blipFill>
                <a:blip r:embed="rId124"/>
                <a:stretch>
                  <a:fillRect/>
                </a:stretch>
              </p:blipFill>
              <p:spPr>
                <a:xfrm>
                  <a:off x="4724261" y="3191432"/>
                  <a:ext cx="142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 name="Freihand 85">
                  <a:extLst>
                    <a:ext uri="{FF2B5EF4-FFF2-40B4-BE49-F238E27FC236}">
                      <a16:creationId xmlns:a16="http://schemas.microsoft.com/office/drawing/2014/main" id="{F2AA863B-7AD2-42A4-84F8-1D223B9AC1C6}"/>
                    </a:ext>
                  </a:extLst>
                </p14:cNvPr>
                <p14:cNvContentPartPr/>
                <p14:nvPr/>
              </p14:nvContentPartPr>
              <p14:xfrm>
                <a:off x="4858541" y="3193232"/>
                <a:ext cx="137160" cy="172440"/>
              </p14:xfrm>
            </p:contentPart>
          </mc:Choice>
          <mc:Fallback xmlns="">
            <p:pic>
              <p:nvPicPr>
                <p:cNvPr id="86" name="Freihand 85">
                  <a:extLst>
                    <a:ext uri="{FF2B5EF4-FFF2-40B4-BE49-F238E27FC236}">
                      <a16:creationId xmlns:a16="http://schemas.microsoft.com/office/drawing/2014/main" id="{F2AA863B-7AD2-42A4-84F8-1D223B9AC1C6}"/>
                    </a:ext>
                  </a:extLst>
                </p:cNvPr>
                <p:cNvPicPr/>
                <p:nvPr/>
              </p:nvPicPr>
              <p:blipFill>
                <a:blip r:embed="rId126"/>
                <a:stretch>
                  <a:fillRect/>
                </a:stretch>
              </p:blipFill>
              <p:spPr>
                <a:xfrm>
                  <a:off x="4854221" y="3188912"/>
                  <a:ext cx="145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7" name="Freihand 86">
                  <a:extLst>
                    <a:ext uri="{FF2B5EF4-FFF2-40B4-BE49-F238E27FC236}">
                      <a16:creationId xmlns:a16="http://schemas.microsoft.com/office/drawing/2014/main" id="{3E074E97-A5F8-49B1-AA58-941F79EB2E6D}"/>
                    </a:ext>
                  </a:extLst>
                </p14:cNvPr>
                <p14:cNvContentPartPr/>
                <p14:nvPr/>
              </p14:nvContentPartPr>
              <p14:xfrm>
                <a:off x="5020181" y="3122672"/>
                <a:ext cx="88920" cy="128160"/>
              </p14:xfrm>
            </p:contentPart>
          </mc:Choice>
          <mc:Fallback xmlns="">
            <p:pic>
              <p:nvPicPr>
                <p:cNvPr id="87" name="Freihand 86">
                  <a:extLst>
                    <a:ext uri="{FF2B5EF4-FFF2-40B4-BE49-F238E27FC236}">
                      <a16:creationId xmlns:a16="http://schemas.microsoft.com/office/drawing/2014/main" id="{3E074E97-A5F8-49B1-AA58-941F79EB2E6D}"/>
                    </a:ext>
                  </a:extLst>
                </p:cNvPr>
                <p:cNvPicPr/>
                <p:nvPr/>
              </p:nvPicPr>
              <p:blipFill>
                <a:blip r:embed="rId128"/>
                <a:stretch>
                  <a:fillRect/>
                </a:stretch>
              </p:blipFill>
              <p:spPr>
                <a:xfrm>
                  <a:off x="5015861" y="3118352"/>
                  <a:ext cx="97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Freihand 87">
                  <a:extLst>
                    <a:ext uri="{FF2B5EF4-FFF2-40B4-BE49-F238E27FC236}">
                      <a16:creationId xmlns:a16="http://schemas.microsoft.com/office/drawing/2014/main" id="{BE5769EC-F6F3-4C22-9599-B82701BFA11D}"/>
                    </a:ext>
                  </a:extLst>
                </p14:cNvPr>
                <p14:cNvContentPartPr/>
                <p14:nvPr/>
              </p14:nvContentPartPr>
              <p14:xfrm>
                <a:off x="5127101" y="3103232"/>
                <a:ext cx="270360" cy="129600"/>
              </p14:xfrm>
            </p:contentPart>
          </mc:Choice>
          <mc:Fallback xmlns="">
            <p:pic>
              <p:nvPicPr>
                <p:cNvPr id="88" name="Freihand 87">
                  <a:extLst>
                    <a:ext uri="{FF2B5EF4-FFF2-40B4-BE49-F238E27FC236}">
                      <a16:creationId xmlns:a16="http://schemas.microsoft.com/office/drawing/2014/main" id="{BE5769EC-F6F3-4C22-9599-B82701BFA11D}"/>
                    </a:ext>
                  </a:extLst>
                </p:cNvPr>
                <p:cNvPicPr/>
                <p:nvPr/>
              </p:nvPicPr>
              <p:blipFill>
                <a:blip r:embed="rId130"/>
                <a:stretch>
                  <a:fillRect/>
                </a:stretch>
              </p:blipFill>
              <p:spPr>
                <a:xfrm>
                  <a:off x="5122781" y="3098912"/>
                  <a:ext cx="279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0" name="Freihand 89">
                  <a:extLst>
                    <a:ext uri="{FF2B5EF4-FFF2-40B4-BE49-F238E27FC236}">
                      <a16:creationId xmlns:a16="http://schemas.microsoft.com/office/drawing/2014/main" id="{9BB45620-9B9A-4D43-B335-3FE4C05B5524}"/>
                    </a:ext>
                  </a:extLst>
                </p14:cNvPr>
                <p14:cNvContentPartPr/>
                <p14:nvPr/>
              </p14:nvContentPartPr>
              <p14:xfrm>
                <a:off x="4039181" y="3026192"/>
                <a:ext cx="119880" cy="167040"/>
              </p14:xfrm>
            </p:contentPart>
          </mc:Choice>
          <mc:Fallback xmlns="">
            <p:pic>
              <p:nvPicPr>
                <p:cNvPr id="90" name="Freihand 89">
                  <a:extLst>
                    <a:ext uri="{FF2B5EF4-FFF2-40B4-BE49-F238E27FC236}">
                      <a16:creationId xmlns:a16="http://schemas.microsoft.com/office/drawing/2014/main" id="{9BB45620-9B9A-4D43-B335-3FE4C05B5524}"/>
                    </a:ext>
                  </a:extLst>
                </p:cNvPr>
                <p:cNvPicPr/>
                <p:nvPr/>
              </p:nvPicPr>
              <p:blipFill>
                <a:blip r:embed="rId132"/>
                <a:stretch>
                  <a:fillRect/>
                </a:stretch>
              </p:blipFill>
              <p:spPr>
                <a:xfrm>
                  <a:off x="4034861" y="3021872"/>
                  <a:ext cx="128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Freihand 90">
                  <a:extLst>
                    <a:ext uri="{FF2B5EF4-FFF2-40B4-BE49-F238E27FC236}">
                      <a16:creationId xmlns:a16="http://schemas.microsoft.com/office/drawing/2014/main" id="{C6C4581B-FC74-4F36-AD66-E70FF235451D}"/>
                    </a:ext>
                  </a:extLst>
                </p14:cNvPr>
                <p14:cNvContentPartPr/>
                <p14:nvPr/>
              </p14:nvContentPartPr>
              <p14:xfrm>
                <a:off x="4191101" y="3114392"/>
                <a:ext cx="56160" cy="72360"/>
              </p14:xfrm>
            </p:contentPart>
          </mc:Choice>
          <mc:Fallback xmlns="">
            <p:pic>
              <p:nvPicPr>
                <p:cNvPr id="91" name="Freihand 90">
                  <a:extLst>
                    <a:ext uri="{FF2B5EF4-FFF2-40B4-BE49-F238E27FC236}">
                      <a16:creationId xmlns:a16="http://schemas.microsoft.com/office/drawing/2014/main" id="{C6C4581B-FC74-4F36-AD66-E70FF235451D}"/>
                    </a:ext>
                  </a:extLst>
                </p:cNvPr>
                <p:cNvPicPr/>
                <p:nvPr/>
              </p:nvPicPr>
              <p:blipFill>
                <a:blip r:embed="rId134"/>
                <a:stretch>
                  <a:fillRect/>
                </a:stretch>
              </p:blipFill>
              <p:spPr>
                <a:xfrm>
                  <a:off x="4186781" y="3110072"/>
                  <a:ext cx="64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2" name="Freihand 91">
                  <a:extLst>
                    <a:ext uri="{FF2B5EF4-FFF2-40B4-BE49-F238E27FC236}">
                      <a16:creationId xmlns:a16="http://schemas.microsoft.com/office/drawing/2014/main" id="{C6E6E392-4357-447B-AC62-D3F338DE5564}"/>
                    </a:ext>
                  </a:extLst>
                </p14:cNvPr>
                <p14:cNvContentPartPr/>
                <p14:nvPr/>
              </p14:nvContentPartPr>
              <p14:xfrm>
                <a:off x="4289021" y="3036632"/>
                <a:ext cx="65880" cy="150480"/>
              </p14:xfrm>
            </p:contentPart>
          </mc:Choice>
          <mc:Fallback xmlns="">
            <p:pic>
              <p:nvPicPr>
                <p:cNvPr id="92" name="Freihand 91">
                  <a:extLst>
                    <a:ext uri="{FF2B5EF4-FFF2-40B4-BE49-F238E27FC236}">
                      <a16:creationId xmlns:a16="http://schemas.microsoft.com/office/drawing/2014/main" id="{C6E6E392-4357-447B-AC62-D3F338DE5564}"/>
                    </a:ext>
                  </a:extLst>
                </p:cNvPr>
                <p:cNvPicPr/>
                <p:nvPr/>
              </p:nvPicPr>
              <p:blipFill>
                <a:blip r:embed="rId136"/>
                <a:stretch>
                  <a:fillRect/>
                </a:stretch>
              </p:blipFill>
              <p:spPr>
                <a:xfrm>
                  <a:off x="4284701" y="3032312"/>
                  <a:ext cx="74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98AE4A40-FFC1-481E-9B1B-B7CB14469BB1}"/>
                    </a:ext>
                  </a:extLst>
                </p14:cNvPr>
                <p14:cNvContentPartPr/>
                <p14:nvPr/>
              </p14:nvContentPartPr>
              <p14:xfrm>
                <a:off x="4358141" y="3048512"/>
                <a:ext cx="109080" cy="133200"/>
              </p14:xfrm>
            </p:contentPart>
          </mc:Choice>
          <mc:Fallback xmlns="">
            <p:pic>
              <p:nvPicPr>
                <p:cNvPr id="93" name="Freihand 92">
                  <a:extLst>
                    <a:ext uri="{FF2B5EF4-FFF2-40B4-BE49-F238E27FC236}">
                      <a16:creationId xmlns:a16="http://schemas.microsoft.com/office/drawing/2014/main" id="{98AE4A40-FFC1-481E-9B1B-B7CB14469BB1}"/>
                    </a:ext>
                  </a:extLst>
                </p:cNvPr>
                <p:cNvPicPr/>
                <p:nvPr/>
              </p:nvPicPr>
              <p:blipFill>
                <a:blip r:embed="rId138"/>
                <a:stretch>
                  <a:fillRect/>
                </a:stretch>
              </p:blipFill>
              <p:spPr>
                <a:xfrm>
                  <a:off x="4353821" y="3044192"/>
                  <a:ext cx="117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E582E779-9192-43A8-84FF-03BD3C94B1A9}"/>
                    </a:ext>
                  </a:extLst>
                </p14:cNvPr>
                <p14:cNvContentPartPr/>
                <p14:nvPr/>
              </p14:nvContentPartPr>
              <p14:xfrm>
                <a:off x="1324781" y="3016832"/>
                <a:ext cx="157680" cy="172440"/>
              </p14:xfrm>
            </p:contentPart>
          </mc:Choice>
          <mc:Fallback xmlns="">
            <p:pic>
              <p:nvPicPr>
                <p:cNvPr id="94" name="Freihand 93">
                  <a:extLst>
                    <a:ext uri="{FF2B5EF4-FFF2-40B4-BE49-F238E27FC236}">
                      <a16:creationId xmlns:a16="http://schemas.microsoft.com/office/drawing/2014/main" id="{E582E779-9192-43A8-84FF-03BD3C94B1A9}"/>
                    </a:ext>
                  </a:extLst>
                </p:cNvPr>
                <p:cNvPicPr/>
                <p:nvPr/>
              </p:nvPicPr>
              <p:blipFill>
                <a:blip r:embed="rId140"/>
                <a:stretch>
                  <a:fillRect/>
                </a:stretch>
              </p:blipFill>
              <p:spPr>
                <a:xfrm>
                  <a:off x="1320461" y="3012512"/>
                  <a:ext cx="166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5" name="Freihand 94">
                  <a:extLst>
                    <a:ext uri="{FF2B5EF4-FFF2-40B4-BE49-F238E27FC236}">
                      <a16:creationId xmlns:a16="http://schemas.microsoft.com/office/drawing/2014/main" id="{BFB0BCBE-6C7A-41DA-B0F2-2EF9F6865445}"/>
                    </a:ext>
                  </a:extLst>
                </p14:cNvPr>
                <p14:cNvContentPartPr/>
                <p14:nvPr/>
              </p14:nvContentPartPr>
              <p14:xfrm>
                <a:off x="1510541" y="3010352"/>
                <a:ext cx="217800" cy="150120"/>
              </p14:xfrm>
            </p:contentPart>
          </mc:Choice>
          <mc:Fallback xmlns="">
            <p:pic>
              <p:nvPicPr>
                <p:cNvPr id="95" name="Freihand 94">
                  <a:extLst>
                    <a:ext uri="{FF2B5EF4-FFF2-40B4-BE49-F238E27FC236}">
                      <a16:creationId xmlns:a16="http://schemas.microsoft.com/office/drawing/2014/main" id="{BFB0BCBE-6C7A-41DA-B0F2-2EF9F6865445}"/>
                    </a:ext>
                  </a:extLst>
                </p:cNvPr>
                <p:cNvPicPr/>
                <p:nvPr/>
              </p:nvPicPr>
              <p:blipFill>
                <a:blip r:embed="rId142"/>
                <a:stretch>
                  <a:fillRect/>
                </a:stretch>
              </p:blipFill>
              <p:spPr>
                <a:xfrm>
                  <a:off x="1506221" y="3006032"/>
                  <a:ext cx="226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6" name="Freihand 95">
                  <a:extLst>
                    <a:ext uri="{FF2B5EF4-FFF2-40B4-BE49-F238E27FC236}">
                      <a16:creationId xmlns:a16="http://schemas.microsoft.com/office/drawing/2014/main" id="{BDDDD5B6-E900-4428-B9C2-8C3D210AE832}"/>
                    </a:ext>
                  </a:extLst>
                </p14:cNvPr>
                <p14:cNvContentPartPr/>
                <p14:nvPr/>
              </p14:nvContentPartPr>
              <p14:xfrm>
                <a:off x="1723661" y="3025472"/>
                <a:ext cx="142200" cy="119520"/>
              </p14:xfrm>
            </p:contentPart>
          </mc:Choice>
          <mc:Fallback xmlns="">
            <p:pic>
              <p:nvPicPr>
                <p:cNvPr id="96" name="Freihand 95">
                  <a:extLst>
                    <a:ext uri="{FF2B5EF4-FFF2-40B4-BE49-F238E27FC236}">
                      <a16:creationId xmlns:a16="http://schemas.microsoft.com/office/drawing/2014/main" id="{BDDDD5B6-E900-4428-B9C2-8C3D210AE832}"/>
                    </a:ext>
                  </a:extLst>
                </p:cNvPr>
                <p:cNvPicPr/>
                <p:nvPr/>
              </p:nvPicPr>
              <p:blipFill>
                <a:blip r:embed="rId144"/>
                <a:stretch>
                  <a:fillRect/>
                </a:stretch>
              </p:blipFill>
              <p:spPr>
                <a:xfrm>
                  <a:off x="1719341" y="3021152"/>
                  <a:ext cx="150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7" name="Freihand 96">
                  <a:extLst>
                    <a:ext uri="{FF2B5EF4-FFF2-40B4-BE49-F238E27FC236}">
                      <a16:creationId xmlns:a16="http://schemas.microsoft.com/office/drawing/2014/main" id="{9BDCD4AA-4C56-471B-B1DE-28D811508DED}"/>
                    </a:ext>
                  </a:extLst>
                </p14:cNvPr>
                <p14:cNvContentPartPr/>
                <p14:nvPr/>
              </p14:nvContentPartPr>
              <p14:xfrm>
                <a:off x="1887101" y="3087392"/>
                <a:ext cx="120600" cy="47160"/>
              </p14:xfrm>
            </p:contentPart>
          </mc:Choice>
          <mc:Fallback xmlns="">
            <p:pic>
              <p:nvPicPr>
                <p:cNvPr id="97" name="Freihand 96">
                  <a:extLst>
                    <a:ext uri="{FF2B5EF4-FFF2-40B4-BE49-F238E27FC236}">
                      <a16:creationId xmlns:a16="http://schemas.microsoft.com/office/drawing/2014/main" id="{9BDCD4AA-4C56-471B-B1DE-28D811508DED}"/>
                    </a:ext>
                  </a:extLst>
                </p:cNvPr>
                <p:cNvPicPr/>
                <p:nvPr/>
              </p:nvPicPr>
              <p:blipFill>
                <a:blip r:embed="rId146"/>
                <a:stretch>
                  <a:fillRect/>
                </a:stretch>
              </p:blipFill>
              <p:spPr>
                <a:xfrm>
                  <a:off x="1882781" y="3083072"/>
                  <a:ext cx="129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8" name="Freihand 97">
                  <a:extLst>
                    <a:ext uri="{FF2B5EF4-FFF2-40B4-BE49-F238E27FC236}">
                      <a16:creationId xmlns:a16="http://schemas.microsoft.com/office/drawing/2014/main" id="{CB28312A-4056-4591-9328-9E55068AECB2}"/>
                    </a:ext>
                  </a:extLst>
                </p14:cNvPr>
                <p14:cNvContentPartPr/>
                <p14:nvPr/>
              </p14:nvContentPartPr>
              <p14:xfrm>
                <a:off x="2048021" y="3076952"/>
                <a:ext cx="71280" cy="55080"/>
              </p14:xfrm>
            </p:contentPart>
          </mc:Choice>
          <mc:Fallback xmlns="">
            <p:pic>
              <p:nvPicPr>
                <p:cNvPr id="98" name="Freihand 97">
                  <a:extLst>
                    <a:ext uri="{FF2B5EF4-FFF2-40B4-BE49-F238E27FC236}">
                      <a16:creationId xmlns:a16="http://schemas.microsoft.com/office/drawing/2014/main" id="{CB28312A-4056-4591-9328-9E55068AECB2}"/>
                    </a:ext>
                  </a:extLst>
                </p:cNvPr>
                <p:cNvPicPr/>
                <p:nvPr/>
              </p:nvPicPr>
              <p:blipFill>
                <a:blip r:embed="rId148"/>
                <a:stretch>
                  <a:fillRect/>
                </a:stretch>
              </p:blipFill>
              <p:spPr>
                <a:xfrm>
                  <a:off x="2043701" y="3072632"/>
                  <a:ext cx="79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9" name="Freihand 98">
                  <a:extLst>
                    <a:ext uri="{FF2B5EF4-FFF2-40B4-BE49-F238E27FC236}">
                      <a16:creationId xmlns:a16="http://schemas.microsoft.com/office/drawing/2014/main" id="{623910D2-62C9-406B-BD02-DB3E0D43F6D7}"/>
                    </a:ext>
                  </a:extLst>
                </p14:cNvPr>
                <p14:cNvContentPartPr/>
                <p14:nvPr/>
              </p14:nvContentPartPr>
              <p14:xfrm>
                <a:off x="2149541" y="3083432"/>
                <a:ext cx="93240" cy="51480"/>
              </p14:xfrm>
            </p:contentPart>
          </mc:Choice>
          <mc:Fallback xmlns="">
            <p:pic>
              <p:nvPicPr>
                <p:cNvPr id="99" name="Freihand 98">
                  <a:extLst>
                    <a:ext uri="{FF2B5EF4-FFF2-40B4-BE49-F238E27FC236}">
                      <a16:creationId xmlns:a16="http://schemas.microsoft.com/office/drawing/2014/main" id="{623910D2-62C9-406B-BD02-DB3E0D43F6D7}"/>
                    </a:ext>
                  </a:extLst>
                </p:cNvPr>
                <p:cNvPicPr/>
                <p:nvPr/>
              </p:nvPicPr>
              <p:blipFill>
                <a:blip r:embed="rId150"/>
                <a:stretch>
                  <a:fillRect/>
                </a:stretch>
              </p:blipFill>
              <p:spPr>
                <a:xfrm>
                  <a:off x="2145221" y="3079112"/>
                  <a:ext cx="1018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39C1ECF5-5B63-41D0-8949-8058539CA35E}"/>
                    </a:ext>
                  </a:extLst>
                </p14:cNvPr>
                <p14:cNvContentPartPr/>
                <p14:nvPr/>
              </p14:nvContentPartPr>
              <p14:xfrm>
                <a:off x="2229821" y="2982272"/>
                <a:ext cx="106920" cy="142920"/>
              </p14:xfrm>
            </p:contentPart>
          </mc:Choice>
          <mc:Fallback xmlns="">
            <p:pic>
              <p:nvPicPr>
                <p:cNvPr id="100" name="Freihand 99">
                  <a:extLst>
                    <a:ext uri="{FF2B5EF4-FFF2-40B4-BE49-F238E27FC236}">
                      <a16:creationId xmlns:a16="http://schemas.microsoft.com/office/drawing/2014/main" id="{39C1ECF5-5B63-41D0-8949-8058539CA35E}"/>
                    </a:ext>
                  </a:extLst>
                </p:cNvPr>
                <p:cNvPicPr/>
                <p:nvPr/>
              </p:nvPicPr>
              <p:blipFill>
                <a:blip r:embed="rId152"/>
                <a:stretch>
                  <a:fillRect/>
                </a:stretch>
              </p:blipFill>
              <p:spPr>
                <a:xfrm>
                  <a:off x="2225501" y="2977952"/>
                  <a:ext cx="115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48C7AABD-577C-4EDF-865F-DD486F4872C7}"/>
                    </a:ext>
                  </a:extLst>
                </p14:cNvPr>
                <p14:cNvContentPartPr/>
                <p14:nvPr/>
              </p14:nvContentPartPr>
              <p14:xfrm>
                <a:off x="2323781" y="2977232"/>
                <a:ext cx="209160" cy="151920"/>
              </p14:xfrm>
            </p:contentPart>
          </mc:Choice>
          <mc:Fallback xmlns="">
            <p:pic>
              <p:nvPicPr>
                <p:cNvPr id="101" name="Freihand 100">
                  <a:extLst>
                    <a:ext uri="{FF2B5EF4-FFF2-40B4-BE49-F238E27FC236}">
                      <a16:creationId xmlns:a16="http://schemas.microsoft.com/office/drawing/2014/main" id="{48C7AABD-577C-4EDF-865F-DD486F4872C7}"/>
                    </a:ext>
                  </a:extLst>
                </p:cNvPr>
                <p:cNvPicPr/>
                <p:nvPr/>
              </p:nvPicPr>
              <p:blipFill>
                <a:blip r:embed="rId154"/>
                <a:stretch>
                  <a:fillRect/>
                </a:stretch>
              </p:blipFill>
              <p:spPr>
                <a:xfrm>
                  <a:off x="2319461" y="2972912"/>
                  <a:ext cx="217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A1FD70A3-6A63-4C02-AE00-55D34B4A808A}"/>
                    </a:ext>
                  </a:extLst>
                </p14:cNvPr>
                <p14:cNvContentPartPr/>
                <p14:nvPr/>
              </p14:nvContentPartPr>
              <p14:xfrm>
                <a:off x="2519621" y="3017912"/>
                <a:ext cx="250200" cy="201960"/>
              </p14:xfrm>
            </p:contentPart>
          </mc:Choice>
          <mc:Fallback xmlns="">
            <p:pic>
              <p:nvPicPr>
                <p:cNvPr id="102" name="Freihand 101">
                  <a:extLst>
                    <a:ext uri="{FF2B5EF4-FFF2-40B4-BE49-F238E27FC236}">
                      <a16:creationId xmlns:a16="http://schemas.microsoft.com/office/drawing/2014/main" id="{A1FD70A3-6A63-4C02-AE00-55D34B4A808A}"/>
                    </a:ext>
                  </a:extLst>
                </p:cNvPr>
                <p:cNvPicPr/>
                <p:nvPr/>
              </p:nvPicPr>
              <p:blipFill>
                <a:blip r:embed="rId156"/>
                <a:stretch>
                  <a:fillRect/>
                </a:stretch>
              </p:blipFill>
              <p:spPr>
                <a:xfrm>
                  <a:off x="2515301" y="3013592"/>
                  <a:ext cx="258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B4C0CB46-B98A-4AB0-9E92-B8EDD8D5D823}"/>
                    </a:ext>
                  </a:extLst>
                </p14:cNvPr>
                <p14:cNvContentPartPr/>
                <p14:nvPr/>
              </p14:nvContentPartPr>
              <p14:xfrm>
                <a:off x="3491981" y="3085952"/>
                <a:ext cx="245160" cy="9720"/>
              </p14:xfrm>
            </p:contentPart>
          </mc:Choice>
          <mc:Fallback xmlns="">
            <p:pic>
              <p:nvPicPr>
                <p:cNvPr id="105" name="Freihand 104">
                  <a:extLst>
                    <a:ext uri="{FF2B5EF4-FFF2-40B4-BE49-F238E27FC236}">
                      <a16:creationId xmlns:a16="http://schemas.microsoft.com/office/drawing/2014/main" id="{B4C0CB46-B98A-4AB0-9E92-B8EDD8D5D823}"/>
                    </a:ext>
                  </a:extLst>
                </p:cNvPr>
                <p:cNvPicPr/>
                <p:nvPr/>
              </p:nvPicPr>
              <p:blipFill>
                <a:blip r:embed="rId158"/>
                <a:stretch>
                  <a:fillRect/>
                </a:stretch>
              </p:blipFill>
              <p:spPr>
                <a:xfrm>
                  <a:off x="3487661" y="3081632"/>
                  <a:ext cx="2538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 name="Freihand 105">
                  <a:extLst>
                    <a:ext uri="{FF2B5EF4-FFF2-40B4-BE49-F238E27FC236}">
                      <a16:creationId xmlns:a16="http://schemas.microsoft.com/office/drawing/2014/main" id="{D1750DE1-9CDB-405F-99C8-3DE6C8E8158B}"/>
                    </a:ext>
                  </a:extLst>
                </p14:cNvPr>
                <p14:cNvContentPartPr/>
                <p14:nvPr/>
              </p14:nvContentPartPr>
              <p14:xfrm>
                <a:off x="3545981" y="3111872"/>
                <a:ext cx="235080" cy="32760"/>
              </p14:xfrm>
            </p:contentPart>
          </mc:Choice>
          <mc:Fallback xmlns="">
            <p:pic>
              <p:nvPicPr>
                <p:cNvPr id="106" name="Freihand 105">
                  <a:extLst>
                    <a:ext uri="{FF2B5EF4-FFF2-40B4-BE49-F238E27FC236}">
                      <a16:creationId xmlns:a16="http://schemas.microsoft.com/office/drawing/2014/main" id="{D1750DE1-9CDB-405F-99C8-3DE6C8E8158B}"/>
                    </a:ext>
                  </a:extLst>
                </p:cNvPr>
                <p:cNvPicPr/>
                <p:nvPr/>
              </p:nvPicPr>
              <p:blipFill>
                <a:blip r:embed="rId160"/>
                <a:stretch>
                  <a:fillRect/>
                </a:stretch>
              </p:blipFill>
              <p:spPr>
                <a:xfrm>
                  <a:off x="3541661" y="3107552"/>
                  <a:ext cx="243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94228373-4D04-4D3A-A1F5-EC90C55AE28F}"/>
                    </a:ext>
                  </a:extLst>
                </p14:cNvPr>
                <p14:cNvContentPartPr/>
                <p14:nvPr/>
              </p14:nvContentPartPr>
              <p14:xfrm>
                <a:off x="834461" y="3659072"/>
                <a:ext cx="5228280" cy="204840"/>
              </p14:xfrm>
            </p:contentPart>
          </mc:Choice>
          <mc:Fallback xmlns="">
            <p:pic>
              <p:nvPicPr>
                <p:cNvPr id="108" name="Freihand 107">
                  <a:extLst>
                    <a:ext uri="{FF2B5EF4-FFF2-40B4-BE49-F238E27FC236}">
                      <a16:creationId xmlns:a16="http://schemas.microsoft.com/office/drawing/2014/main" id="{94228373-4D04-4D3A-A1F5-EC90C55AE28F}"/>
                    </a:ext>
                  </a:extLst>
                </p:cNvPr>
                <p:cNvPicPr/>
                <p:nvPr/>
              </p:nvPicPr>
              <p:blipFill>
                <a:blip r:embed="rId162"/>
                <a:stretch>
                  <a:fillRect/>
                </a:stretch>
              </p:blipFill>
              <p:spPr>
                <a:xfrm>
                  <a:off x="830141" y="3654752"/>
                  <a:ext cx="5236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3A63937B-5264-4E4B-94CB-F5EAFC760358}"/>
                    </a:ext>
                  </a:extLst>
                </p14:cNvPr>
                <p14:cNvContentPartPr/>
                <p14:nvPr/>
              </p14:nvContentPartPr>
              <p14:xfrm>
                <a:off x="726101" y="3668072"/>
                <a:ext cx="309600" cy="113040"/>
              </p14:xfrm>
            </p:contentPart>
          </mc:Choice>
          <mc:Fallback xmlns="">
            <p:pic>
              <p:nvPicPr>
                <p:cNvPr id="109" name="Freihand 108">
                  <a:extLst>
                    <a:ext uri="{FF2B5EF4-FFF2-40B4-BE49-F238E27FC236}">
                      <a16:creationId xmlns:a16="http://schemas.microsoft.com/office/drawing/2014/main" id="{3A63937B-5264-4E4B-94CB-F5EAFC760358}"/>
                    </a:ext>
                  </a:extLst>
                </p:cNvPr>
                <p:cNvPicPr/>
                <p:nvPr/>
              </p:nvPicPr>
              <p:blipFill>
                <a:blip r:embed="rId164"/>
                <a:stretch>
                  <a:fillRect/>
                </a:stretch>
              </p:blipFill>
              <p:spPr>
                <a:xfrm>
                  <a:off x="721781" y="3663752"/>
                  <a:ext cx="318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DDFF6A66-3504-4875-9646-0F9B5AC1A284}"/>
                    </a:ext>
                  </a:extLst>
                </p14:cNvPr>
                <p14:cNvContentPartPr/>
                <p14:nvPr/>
              </p14:nvContentPartPr>
              <p14:xfrm>
                <a:off x="874061" y="3291512"/>
                <a:ext cx="1080" cy="34560"/>
              </p14:xfrm>
            </p:contentPart>
          </mc:Choice>
          <mc:Fallback xmlns="">
            <p:pic>
              <p:nvPicPr>
                <p:cNvPr id="110" name="Freihand 109">
                  <a:extLst>
                    <a:ext uri="{FF2B5EF4-FFF2-40B4-BE49-F238E27FC236}">
                      <a16:creationId xmlns:a16="http://schemas.microsoft.com/office/drawing/2014/main" id="{DDFF6A66-3504-4875-9646-0F9B5AC1A284}"/>
                    </a:ext>
                  </a:extLst>
                </p:cNvPr>
                <p:cNvPicPr/>
                <p:nvPr/>
              </p:nvPicPr>
              <p:blipFill>
                <a:blip r:embed="rId166"/>
                <a:stretch>
                  <a:fillRect/>
                </a:stretch>
              </p:blipFill>
              <p:spPr>
                <a:xfrm>
                  <a:off x="869741" y="3287192"/>
                  <a:ext cx="9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Freihand 111">
                  <a:extLst>
                    <a:ext uri="{FF2B5EF4-FFF2-40B4-BE49-F238E27FC236}">
                      <a16:creationId xmlns:a16="http://schemas.microsoft.com/office/drawing/2014/main" id="{EE47F755-3021-4DC1-BC79-A18D2462723D}"/>
                    </a:ext>
                  </a:extLst>
                </p14:cNvPr>
                <p14:cNvContentPartPr/>
                <p14:nvPr/>
              </p14:nvContentPartPr>
              <p14:xfrm>
                <a:off x="717101" y="3123392"/>
                <a:ext cx="249480" cy="622080"/>
              </p14:xfrm>
            </p:contentPart>
          </mc:Choice>
          <mc:Fallback xmlns="">
            <p:pic>
              <p:nvPicPr>
                <p:cNvPr id="112" name="Freihand 111">
                  <a:extLst>
                    <a:ext uri="{FF2B5EF4-FFF2-40B4-BE49-F238E27FC236}">
                      <a16:creationId xmlns:a16="http://schemas.microsoft.com/office/drawing/2014/main" id="{EE47F755-3021-4DC1-BC79-A18D2462723D}"/>
                    </a:ext>
                  </a:extLst>
                </p:cNvPr>
                <p:cNvPicPr/>
                <p:nvPr/>
              </p:nvPicPr>
              <p:blipFill>
                <a:blip r:embed="rId168"/>
                <a:stretch>
                  <a:fillRect/>
                </a:stretch>
              </p:blipFill>
              <p:spPr>
                <a:xfrm>
                  <a:off x="712781" y="3119072"/>
                  <a:ext cx="25812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 name="Freihand 113">
                  <a:extLst>
                    <a:ext uri="{FF2B5EF4-FFF2-40B4-BE49-F238E27FC236}">
                      <a16:creationId xmlns:a16="http://schemas.microsoft.com/office/drawing/2014/main" id="{B069FE63-18CB-4D32-93A5-B84D39B2D1B9}"/>
                    </a:ext>
                  </a:extLst>
                </p14:cNvPr>
                <p14:cNvContentPartPr/>
                <p14:nvPr/>
              </p14:nvContentPartPr>
              <p14:xfrm>
                <a:off x="3836501" y="3225992"/>
                <a:ext cx="410760" cy="480960"/>
              </p14:xfrm>
            </p:contentPart>
          </mc:Choice>
          <mc:Fallback xmlns="">
            <p:pic>
              <p:nvPicPr>
                <p:cNvPr id="114" name="Freihand 113">
                  <a:extLst>
                    <a:ext uri="{FF2B5EF4-FFF2-40B4-BE49-F238E27FC236}">
                      <a16:creationId xmlns:a16="http://schemas.microsoft.com/office/drawing/2014/main" id="{B069FE63-18CB-4D32-93A5-B84D39B2D1B9}"/>
                    </a:ext>
                  </a:extLst>
                </p:cNvPr>
                <p:cNvPicPr/>
                <p:nvPr/>
              </p:nvPicPr>
              <p:blipFill>
                <a:blip r:embed="rId170"/>
                <a:stretch>
                  <a:fillRect/>
                </a:stretch>
              </p:blipFill>
              <p:spPr>
                <a:xfrm>
                  <a:off x="3832181" y="3221672"/>
                  <a:ext cx="41940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 name="Freihand 114">
                  <a:extLst>
                    <a:ext uri="{FF2B5EF4-FFF2-40B4-BE49-F238E27FC236}">
                      <a16:creationId xmlns:a16="http://schemas.microsoft.com/office/drawing/2014/main" id="{A6A780CD-3DC7-408D-8A74-9F265C88958A}"/>
                    </a:ext>
                  </a:extLst>
                </p14:cNvPr>
                <p14:cNvContentPartPr/>
                <p14:nvPr/>
              </p14:nvContentPartPr>
              <p14:xfrm>
                <a:off x="33821" y="2915672"/>
                <a:ext cx="618840" cy="903240"/>
              </p14:xfrm>
            </p:contentPart>
          </mc:Choice>
          <mc:Fallback xmlns="">
            <p:pic>
              <p:nvPicPr>
                <p:cNvPr id="115" name="Freihand 114">
                  <a:extLst>
                    <a:ext uri="{FF2B5EF4-FFF2-40B4-BE49-F238E27FC236}">
                      <a16:creationId xmlns:a16="http://schemas.microsoft.com/office/drawing/2014/main" id="{A6A780CD-3DC7-408D-8A74-9F265C88958A}"/>
                    </a:ext>
                  </a:extLst>
                </p:cNvPr>
                <p:cNvPicPr/>
                <p:nvPr/>
              </p:nvPicPr>
              <p:blipFill>
                <a:blip r:embed="rId172"/>
                <a:stretch>
                  <a:fillRect/>
                </a:stretch>
              </p:blipFill>
              <p:spPr>
                <a:xfrm>
                  <a:off x="29501" y="2911352"/>
                  <a:ext cx="627480" cy="91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117" name="Freihand 116">
                <a:extLst>
                  <a:ext uri="{FF2B5EF4-FFF2-40B4-BE49-F238E27FC236}">
                    <a16:creationId xmlns:a16="http://schemas.microsoft.com/office/drawing/2014/main" id="{68A102D9-8FD9-4C09-BD3A-BC017214ECAB}"/>
                  </a:ext>
                </a:extLst>
              </p14:cNvPr>
              <p14:cNvContentPartPr/>
              <p14:nvPr/>
            </p14:nvContentPartPr>
            <p14:xfrm>
              <a:off x="5640821" y="1376672"/>
              <a:ext cx="1063440" cy="583560"/>
            </p14:xfrm>
          </p:contentPart>
        </mc:Choice>
        <mc:Fallback xmlns="">
          <p:pic>
            <p:nvPicPr>
              <p:cNvPr id="117" name="Freihand 116">
                <a:extLst>
                  <a:ext uri="{FF2B5EF4-FFF2-40B4-BE49-F238E27FC236}">
                    <a16:creationId xmlns:a16="http://schemas.microsoft.com/office/drawing/2014/main" id="{68A102D9-8FD9-4C09-BD3A-BC017214ECAB}"/>
                  </a:ext>
                </a:extLst>
              </p:cNvPr>
              <p:cNvPicPr/>
              <p:nvPr/>
            </p:nvPicPr>
            <p:blipFill>
              <a:blip r:embed="rId174"/>
              <a:stretch>
                <a:fillRect/>
              </a:stretch>
            </p:blipFill>
            <p:spPr>
              <a:xfrm>
                <a:off x="5636501" y="1372352"/>
                <a:ext cx="107208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8" name="Freihand 117">
                <a:extLst>
                  <a:ext uri="{FF2B5EF4-FFF2-40B4-BE49-F238E27FC236}">
                    <a16:creationId xmlns:a16="http://schemas.microsoft.com/office/drawing/2014/main" id="{CC0020E0-B097-42BE-B194-634960A789ED}"/>
                  </a:ext>
                </a:extLst>
              </p14:cNvPr>
              <p14:cNvContentPartPr/>
              <p14:nvPr/>
            </p14:nvContentPartPr>
            <p14:xfrm>
              <a:off x="3023261" y="5925272"/>
              <a:ext cx="1560960" cy="618840"/>
            </p14:xfrm>
          </p:contentPart>
        </mc:Choice>
        <mc:Fallback xmlns="">
          <p:pic>
            <p:nvPicPr>
              <p:cNvPr id="118" name="Freihand 117">
                <a:extLst>
                  <a:ext uri="{FF2B5EF4-FFF2-40B4-BE49-F238E27FC236}">
                    <a16:creationId xmlns:a16="http://schemas.microsoft.com/office/drawing/2014/main" id="{CC0020E0-B097-42BE-B194-634960A789ED}"/>
                  </a:ext>
                </a:extLst>
              </p:cNvPr>
              <p:cNvPicPr/>
              <p:nvPr/>
            </p:nvPicPr>
            <p:blipFill>
              <a:blip r:embed="rId176"/>
              <a:stretch>
                <a:fillRect/>
              </a:stretch>
            </p:blipFill>
            <p:spPr>
              <a:xfrm>
                <a:off x="3018941" y="5920952"/>
                <a:ext cx="15696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5" name="Freihand 14">
                <a:extLst>
                  <a:ext uri="{FF2B5EF4-FFF2-40B4-BE49-F238E27FC236}">
                    <a16:creationId xmlns:a16="http://schemas.microsoft.com/office/drawing/2014/main" id="{DB751D82-2DAF-26F4-E532-AA325F7CE518}"/>
                  </a:ext>
                </a:extLst>
              </p14:cNvPr>
              <p14:cNvContentPartPr/>
              <p14:nvPr/>
            </p14:nvContentPartPr>
            <p14:xfrm>
              <a:off x="4284131" y="2172142"/>
              <a:ext cx="10800" cy="12600"/>
            </p14:xfrm>
          </p:contentPart>
        </mc:Choice>
        <mc:Fallback xmlns="">
          <p:pic>
            <p:nvPicPr>
              <p:cNvPr id="15" name="Freihand 14">
                <a:extLst>
                  <a:ext uri="{FF2B5EF4-FFF2-40B4-BE49-F238E27FC236}">
                    <a16:creationId xmlns:a16="http://schemas.microsoft.com/office/drawing/2014/main" id="{DB751D82-2DAF-26F4-E532-AA325F7CE518}"/>
                  </a:ext>
                </a:extLst>
              </p:cNvPr>
              <p:cNvPicPr/>
              <p:nvPr/>
            </p:nvPicPr>
            <p:blipFill>
              <a:blip r:embed="rId178"/>
              <a:stretch>
                <a:fillRect/>
              </a:stretch>
            </p:blipFill>
            <p:spPr>
              <a:xfrm>
                <a:off x="4278011" y="2166022"/>
                <a:ext cx="23040" cy="24840"/>
              </a:xfrm>
              <a:prstGeom prst="rect">
                <a:avLst/>
              </a:prstGeom>
            </p:spPr>
          </p:pic>
        </mc:Fallback>
      </mc:AlternateContent>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CA7E9D7-3B4C-4549-915F-33F8EDA027DE}"/>
                  </a:ext>
                </a:extLst>
              </p14:cNvPr>
              <p14:cNvContentPartPr/>
              <p14:nvPr/>
            </p14:nvContentPartPr>
            <p14:xfrm>
              <a:off x="71779" y="716432"/>
              <a:ext cx="4426200" cy="37440"/>
            </p14:xfrm>
          </p:contentPart>
        </mc:Choice>
        <mc:Fallback xmlns="">
          <p:pic>
            <p:nvPicPr>
              <p:cNvPr id="2" name="Freihand 1">
                <a:extLst>
                  <a:ext uri="{FF2B5EF4-FFF2-40B4-BE49-F238E27FC236}">
                    <a16:creationId xmlns:a16="http://schemas.microsoft.com/office/drawing/2014/main" id="{5CA7E9D7-3B4C-4549-915F-33F8EDA027DE}"/>
                  </a:ext>
                </a:extLst>
              </p:cNvPr>
              <p:cNvPicPr/>
              <p:nvPr/>
            </p:nvPicPr>
            <p:blipFill>
              <a:blip r:embed="rId6"/>
              <a:stretch>
                <a:fillRect/>
              </a:stretch>
            </p:blipFill>
            <p:spPr>
              <a:xfrm>
                <a:off x="67459" y="712112"/>
                <a:ext cx="4434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a:extLst>
                  <a:ext uri="{FF2B5EF4-FFF2-40B4-BE49-F238E27FC236}">
                    <a16:creationId xmlns:a16="http://schemas.microsoft.com/office/drawing/2014/main" id="{FC6F5AB7-7915-41B9-A40D-601F23A462F4}"/>
                  </a:ext>
                </a:extLst>
              </p14:cNvPr>
              <p14:cNvContentPartPr/>
              <p14:nvPr/>
            </p14:nvContentPartPr>
            <p14:xfrm>
              <a:off x="3266059" y="1522832"/>
              <a:ext cx="182160" cy="18000"/>
            </p14:xfrm>
          </p:contentPart>
        </mc:Choice>
        <mc:Fallback xmlns="">
          <p:pic>
            <p:nvPicPr>
              <p:cNvPr id="15" name="Freihand 14">
                <a:extLst>
                  <a:ext uri="{FF2B5EF4-FFF2-40B4-BE49-F238E27FC236}">
                    <a16:creationId xmlns:a16="http://schemas.microsoft.com/office/drawing/2014/main" id="{FC6F5AB7-7915-41B9-A40D-601F23A462F4}"/>
                  </a:ext>
                </a:extLst>
              </p:cNvPr>
              <p:cNvPicPr/>
              <p:nvPr/>
            </p:nvPicPr>
            <p:blipFill>
              <a:blip r:embed="rId8"/>
              <a:stretch>
                <a:fillRect/>
              </a:stretch>
            </p:blipFill>
            <p:spPr>
              <a:xfrm>
                <a:off x="3261739" y="1518512"/>
                <a:ext cx="190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B00FABA5-6983-47BE-873D-4117937FC9EC}"/>
                  </a:ext>
                </a:extLst>
              </p14:cNvPr>
              <p14:cNvContentPartPr/>
              <p14:nvPr/>
            </p14:nvContentPartPr>
            <p14:xfrm>
              <a:off x="3554059" y="1191992"/>
              <a:ext cx="144720" cy="359280"/>
            </p14:xfrm>
          </p:contentPart>
        </mc:Choice>
        <mc:Fallback xmlns="">
          <p:pic>
            <p:nvPicPr>
              <p:cNvPr id="16" name="Freihand 15">
                <a:extLst>
                  <a:ext uri="{FF2B5EF4-FFF2-40B4-BE49-F238E27FC236}">
                    <a16:creationId xmlns:a16="http://schemas.microsoft.com/office/drawing/2014/main" id="{B00FABA5-6983-47BE-873D-4117937FC9EC}"/>
                  </a:ext>
                </a:extLst>
              </p:cNvPr>
              <p:cNvPicPr/>
              <p:nvPr/>
            </p:nvPicPr>
            <p:blipFill>
              <a:blip r:embed="rId10"/>
              <a:stretch>
                <a:fillRect/>
              </a:stretch>
            </p:blipFill>
            <p:spPr>
              <a:xfrm>
                <a:off x="3549739" y="1187672"/>
                <a:ext cx="15336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Freihand 18">
                <a:extLst>
                  <a:ext uri="{FF2B5EF4-FFF2-40B4-BE49-F238E27FC236}">
                    <a16:creationId xmlns:a16="http://schemas.microsoft.com/office/drawing/2014/main" id="{FDCA8748-44E7-487A-90CB-7BCB8E5E103A}"/>
                  </a:ext>
                </a:extLst>
              </p14:cNvPr>
              <p14:cNvContentPartPr/>
              <p14:nvPr/>
            </p14:nvContentPartPr>
            <p14:xfrm>
              <a:off x="6035899" y="435992"/>
              <a:ext cx="5286240" cy="121680"/>
            </p14:xfrm>
          </p:contentPart>
        </mc:Choice>
        <mc:Fallback xmlns="">
          <p:pic>
            <p:nvPicPr>
              <p:cNvPr id="19" name="Freihand 18">
                <a:extLst>
                  <a:ext uri="{FF2B5EF4-FFF2-40B4-BE49-F238E27FC236}">
                    <a16:creationId xmlns:a16="http://schemas.microsoft.com/office/drawing/2014/main" id="{FDCA8748-44E7-487A-90CB-7BCB8E5E103A}"/>
                  </a:ext>
                </a:extLst>
              </p:cNvPr>
              <p:cNvPicPr/>
              <p:nvPr/>
            </p:nvPicPr>
            <p:blipFill>
              <a:blip r:embed="rId12"/>
              <a:stretch>
                <a:fillRect/>
              </a:stretch>
            </p:blipFill>
            <p:spPr>
              <a:xfrm>
                <a:off x="6031579" y="431672"/>
                <a:ext cx="5294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Freihand 20">
                <a:extLst>
                  <a:ext uri="{FF2B5EF4-FFF2-40B4-BE49-F238E27FC236}">
                    <a16:creationId xmlns:a16="http://schemas.microsoft.com/office/drawing/2014/main" id="{120CDEFF-A45F-4C10-8D5C-CBFE572A0B61}"/>
                  </a:ext>
                </a:extLst>
              </p14:cNvPr>
              <p14:cNvContentPartPr/>
              <p14:nvPr/>
            </p14:nvContentPartPr>
            <p14:xfrm>
              <a:off x="1651099" y="2511392"/>
              <a:ext cx="3555720" cy="117000"/>
            </p14:xfrm>
          </p:contentPart>
        </mc:Choice>
        <mc:Fallback xmlns="">
          <p:pic>
            <p:nvPicPr>
              <p:cNvPr id="21" name="Freihand 20">
                <a:extLst>
                  <a:ext uri="{FF2B5EF4-FFF2-40B4-BE49-F238E27FC236}">
                    <a16:creationId xmlns:a16="http://schemas.microsoft.com/office/drawing/2014/main" id="{120CDEFF-A45F-4C10-8D5C-CBFE572A0B61}"/>
                  </a:ext>
                </a:extLst>
              </p:cNvPr>
              <p:cNvPicPr/>
              <p:nvPr/>
            </p:nvPicPr>
            <p:blipFill>
              <a:blip r:embed="rId14"/>
              <a:stretch>
                <a:fillRect/>
              </a:stretch>
            </p:blipFill>
            <p:spPr>
              <a:xfrm>
                <a:off x="1646779" y="2507072"/>
                <a:ext cx="3564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4" name="Freihand 213">
                <a:extLst>
                  <a:ext uri="{FF2B5EF4-FFF2-40B4-BE49-F238E27FC236}">
                    <a16:creationId xmlns:a16="http://schemas.microsoft.com/office/drawing/2014/main" id="{14AB4BF7-8860-4CF1-A5DA-744D8C7919A2}"/>
                  </a:ext>
                </a:extLst>
              </p14:cNvPr>
              <p14:cNvContentPartPr/>
              <p14:nvPr/>
            </p14:nvContentPartPr>
            <p14:xfrm>
              <a:off x="596659" y="3326792"/>
              <a:ext cx="2732400" cy="1060560"/>
            </p14:xfrm>
          </p:contentPart>
        </mc:Choice>
        <mc:Fallback xmlns="">
          <p:pic>
            <p:nvPicPr>
              <p:cNvPr id="214" name="Freihand 213">
                <a:extLst>
                  <a:ext uri="{FF2B5EF4-FFF2-40B4-BE49-F238E27FC236}">
                    <a16:creationId xmlns:a16="http://schemas.microsoft.com/office/drawing/2014/main" id="{14AB4BF7-8860-4CF1-A5DA-744D8C7919A2}"/>
                  </a:ext>
                </a:extLst>
              </p:cNvPr>
              <p:cNvPicPr/>
              <p:nvPr/>
            </p:nvPicPr>
            <p:blipFill>
              <a:blip r:embed="rId16"/>
              <a:stretch>
                <a:fillRect/>
              </a:stretch>
            </p:blipFill>
            <p:spPr>
              <a:xfrm>
                <a:off x="592339" y="3322472"/>
                <a:ext cx="2741040" cy="1069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5" name="Freihand 214">
                <a:extLst>
                  <a:ext uri="{FF2B5EF4-FFF2-40B4-BE49-F238E27FC236}">
                    <a16:creationId xmlns:a16="http://schemas.microsoft.com/office/drawing/2014/main" id="{0D1FE3B9-66F7-4FA5-BC3F-815849C32EFF}"/>
                  </a:ext>
                </a:extLst>
              </p14:cNvPr>
              <p14:cNvContentPartPr/>
              <p14:nvPr/>
            </p14:nvContentPartPr>
            <p14:xfrm>
              <a:off x="194179" y="3570512"/>
              <a:ext cx="325800" cy="514440"/>
            </p14:xfrm>
          </p:contentPart>
        </mc:Choice>
        <mc:Fallback xmlns="">
          <p:pic>
            <p:nvPicPr>
              <p:cNvPr id="215" name="Freihand 214">
                <a:extLst>
                  <a:ext uri="{FF2B5EF4-FFF2-40B4-BE49-F238E27FC236}">
                    <a16:creationId xmlns:a16="http://schemas.microsoft.com/office/drawing/2014/main" id="{0D1FE3B9-66F7-4FA5-BC3F-815849C32EFF}"/>
                  </a:ext>
                </a:extLst>
              </p:cNvPr>
              <p:cNvPicPr/>
              <p:nvPr/>
            </p:nvPicPr>
            <p:blipFill>
              <a:blip r:embed="rId18"/>
              <a:stretch>
                <a:fillRect/>
              </a:stretch>
            </p:blipFill>
            <p:spPr>
              <a:xfrm>
                <a:off x="189859" y="3566192"/>
                <a:ext cx="33444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9" name="Freihand 358">
                <a:extLst>
                  <a:ext uri="{FF2B5EF4-FFF2-40B4-BE49-F238E27FC236}">
                    <a16:creationId xmlns:a16="http://schemas.microsoft.com/office/drawing/2014/main" id="{5DF13FC7-F5D7-4AA9-A597-4F37E6B9FC94}"/>
                  </a:ext>
                </a:extLst>
              </p14:cNvPr>
              <p14:cNvContentPartPr/>
              <p14:nvPr/>
            </p14:nvContentPartPr>
            <p14:xfrm>
              <a:off x="143779" y="3400592"/>
              <a:ext cx="3110400" cy="873000"/>
            </p14:xfrm>
          </p:contentPart>
        </mc:Choice>
        <mc:Fallback xmlns="">
          <p:pic>
            <p:nvPicPr>
              <p:cNvPr id="359" name="Freihand 358">
                <a:extLst>
                  <a:ext uri="{FF2B5EF4-FFF2-40B4-BE49-F238E27FC236}">
                    <a16:creationId xmlns:a16="http://schemas.microsoft.com/office/drawing/2014/main" id="{5DF13FC7-F5D7-4AA9-A597-4F37E6B9FC94}"/>
                  </a:ext>
                </a:extLst>
              </p:cNvPr>
              <p:cNvPicPr/>
              <p:nvPr/>
            </p:nvPicPr>
            <p:blipFill>
              <a:blip r:embed="rId20"/>
              <a:stretch>
                <a:fillRect/>
              </a:stretch>
            </p:blipFill>
            <p:spPr>
              <a:xfrm>
                <a:off x="139459" y="3396272"/>
                <a:ext cx="3119040" cy="881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3" name="Freihand 362">
                <a:extLst>
                  <a:ext uri="{FF2B5EF4-FFF2-40B4-BE49-F238E27FC236}">
                    <a16:creationId xmlns:a16="http://schemas.microsoft.com/office/drawing/2014/main" id="{691F1A61-3A28-4292-B991-284A574C41C7}"/>
                  </a:ext>
                </a:extLst>
              </p14:cNvPr>
              <p14:cNvContentPartPr/>
              <p14:nvPr/>
            </p14:nvContentPartPr>
            <p14:xfrm>
              <a:off x="2874379" y="4172432"/>
              <a:ext cx="360" cy="360"/>
            </p14:xfrm>
          </p:contentPart>
        </mc:Choice>
        <mc:Fallback xmlns="">
          <p:pic>
            <p:nvPicPr>
              <p:cNvPr id="363" name="Freihand 362">
                <a:extLst>
                  <a:ext uri="{FF2B5EF4-FFF2-40B4-BE49-F238E27FC236}">
                    <a16:creationId xmlns:a16="http://schemas.microsoft.com/office/drawing/2014/main" id="{691F1A61-3A28-4292-B991-284A574C41C7}"/>
                  </a:ext>
                </a:extLst>
              </p:cNvPr>
              <p:cNvPicPr/>
              <p:nvPr/>
            </p:nvPicPr>
            <p:blipFill>
              <a:blip r:embed="rId22"/>
              <a:stretch>
                <a:fillRect/>
              </a:stretch>
            </p:blipFill>
            <p:spPr>
              <a:xfrm>
                <a:off x="2870059" y="4168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91" name="Freihand 390">
                <a:extLst>
                  <a:ext uri="{FF2B5EF4-FFF2-40B4-BE49-F238E27FC236}">
                    <a16:creationId xmlns:a16="http://schemas.microsoft.com/office/drawing/2014/main" id="{5371ECEE-CB5A-4B5E-BDF4-C89312BF9593}"/>
                  </a:ext>
                </a:extLst>
              </p14:cNvPr>
              <p14:cNvContentPartPr/>
              <p14:nvPr/>
            </p14:nvContentPartPr>
            <p14:xfrm>
              <a:off x="5944099" y="4572752"/>
              <a:ext cx="254160" cy="32400"/>
            </p14:xfrm>
          </p:contentPart>
        </mc:Choice>
        <mc:Fallback xmlns="">
          <p:pic>
            <p:nvPicPr>
              <p:cNvPr id="391" name="Freihand 390">
                <a:extLst>
                  <a:ext uri="{FF2B5EF4-FFF2-40B4-BE49-F238E27FC236}">
                    <a16:creationId xmlns:a16="http://schemas.microsoft.com/office/drawing/2014/main" id="{5371ECEE-CB5A-4B5E-BDF4-C89312BF9593}"/>
                  </a:ext>
                </a:extLst>
              </p:cNvPr>
              <p:cNvPicPr/>
              <p:nvPr/>
            </p:nvPicPr>
            <p:blipFill>
              <a:blip r:embed="rId24"/>
              <a:stretch>
                <a:fillRect/>
              </a:stretch>
            </p:blipFill>
            <p:spPr>
              <a:xfrm>
                <a:off x="5939779" y="4568432"/>
                <a:ext cx="262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2" name="Freihand 391">
                <a:extLst>
                  <a:ext uri="{FF2B5EF4-FFF2-40B4-BE49-F238E27FC236}">
                    <a16:creationId xmlns:a16="http://schemas.microsoft.com/office/drawing/2014/main" id="{71DBB7AB-17D7-4F82-BFF1-D1FEB01EB136}"/>
                  </a:ext>
                </a:extLst>
              </p14:cNvPr>
              <p14:cNvContentPartPr/>
              <p14:nvPr/>
            </p14:nvContentPartPr>
            <p14:xfrm>
              <a:off x="6264499" y="4515872"/>
              <a:ext cx="231840" cy="140040"/>
            </p14:xfrm>
          </p:contentPart>
        </mc:Choice>
        <mc:Fallback xmlns="">
          <p:pic>
            <p:nvPicPr>
              <p:cNvPr id="392" name="Freihand 391">
                <a:extLst>
                  <a:ext uri="{FF2B5EF4-FFF2-40B4-BE49-F238E27FC236}">
                    <a16:creationId xmlns:a16="http://schemas.microsoft.com/office/drawing/2014/main" id="{71DBB7AB-17D7-4F82-BFF1-D1FEB01EB136}"/>
                  </a:ext>
                </a:extLst>
              </p:cNvPr>
              <p:cNvPicPr/>
              <p:nvPr/>
            </p:nvPicPr>
            <p:blipFill>
              <a:blip r:embed="rId26"/>
              <a:stretch>
                <a:fillRect/>
              </a:stretch>
            </p:blipFill>
            <p:spPr>
              <a:xfrm>
                <a:off x="6260179" y="4511552"/>
                <a:ext cx="240480" cy="148680"/>
              </a:xfrm>
              <a:prstGeom prst="rect">
                <a:avLst/>
              </a:prstGeom>
            </p:spPr>
          </p:pic>
        </mc:Fallback>
      </mc:AlternateContent>
      <p:grpSp>
        <p:nvGrpSpPr>
          <p:cNvPr id="442" name="Gruppieren 441">
            <a:extLst>
              <a:ext uri="{FF2B5EF4-FFF2-40B4-BE49-F238E27FC236}">
                <a16:creationId xmlns:a16="http://schemas.microsoft.com/office/drawing/2014/main" id="{D12B8ACD-6835-40B7-B21E-1EC358342E5E}"/>
              </a:ext>
            </a:extLst>
          </p:cNvPr>
          <p:cNvGrpSpPr/>
          <p:nvPr/>
        </p:nvGrpSpPr>
        <p:grpSpPr>
          <a:xfrm>
            <a:off x="-4181" y="476672"/>
            <a:ext cx="11918880" cy="5212080"/>
            <a:chOff x="-4181" y="476672"/>
            <a:chExt cx="11918880" cy="521208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6EF2D791-40D4-46F7-9941-31A472957CE5}"/>
                    </a:ext>
                  </a:extLst>
                </p14:cNvPr>
                <p14:cNvContentPartPr/>
                <p14:nvPr/>
              </p14:nvContentPartPr>
              <p14:xfrm>
                <a:off x="3702019" y="1235192"/>
                <a:ext cx="141120" cy="228240"/>
              </p14:xfrm>
            </p:contentPart>
          </mc:Choice>
          <mc:Fallback xmlns="">
            <p:pic>
              <p:nvPicPr>
                <p:cNvPr id="17" name="Freihand 16">
                  <a:extLst>
                    <a:ext uri="{FF2B5EF4-FFF2-40B4-BE49-F238E27FC236}">
                      <a16:creationId xmlns:a16="http://schemas.microsoft.com/office/drawing/2014/main" id="{6EF2D791-40D4-46F7-9941-31A472957CE5}"/>
                    </a:ext>
                  </a:extLst>
                </p:cNvPr>
                <p:cNvPicPr/>
                <p:nvPr/>
              </p:nvPicPr>
              <p:blipFill>
                <a:blip r:embed="rId28"/>
                <a:stretch>
                  <a:fillRect/>
                </a:stretch>
              </p:blipFill>
              <p:spPr>
                <a:xfrm>
                  <a:off x="3697699" y="1230872"/>
                  <a:ext cx="1497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5381544B-E009-4A16-8106-AD40046AE690}"/>
                    </a:ext>
                  </a:extLst>
                </p14:cNvPr>
                <p14:cNvContentPartPr/>
                <p14:nvPr/>
              </p14:nvContentPartPr>
              <p14:xfrm>
                <a:off x="4159579" y="1079312"/>
                <a:ext cx="669240" cy="597600"/>
              </p14:xfrm>
            </p:contentPart>
          </mc:Choice>
          <mc:Fallback xmlns="">
            <p:pic>
              <p:nvPicPr>
                <p:cNvPr id="18" name="Freihand 17">
                  <a:extLst>
                    <a:ext uri="{FF2B5EF4-FFF2-40B4-BE49-F238E27FC236}">
                      <a16:creationId xmlns:a16="http://schemas.microsoft.com/office/drawing/2014/main" id="{5381544B-E009-4A16-8106-AD40046AE690}"/>
                    </a:ext>
                  </a:extLst>
                </p:cNvPr>
                <p:cNvPicPr/>
                <p:nvPr/>
              </p:nvPicPr>
              <p:blipFill>
                <a:blip r:embed="rId30"/>
                <a:stretch>
                  <a:fillRect/>
                </a:stretch>
              </p:blipFill>
              <p:spPr>
                <a:xfrm>
                  <a:off x="4155259" y="1074992"/>
                  <a:ext cx="677880" cy="60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 name="Freihand 2">
                  <a:extLst>
                    <a:ext uri="{FF2B5EF4-FFF2-40B4-BE49-F238E27FC236}">
                      <a16:creationId xmlns:a16="http://schemas.microsoft.com/office/drawing/2014/main" id="{ABF5A955-ADAC-488E-9651-4F2EA6DEB1DC}"/>
                    </a:ext>
                  </a:extLst>
                </p14:cNvPr>
                <p14:cNvContentPartPr/>
                <p14:nvPr/>
              </p14:nvContentPartPr>
              <p14:xfrm>
                <a:off x="5292139" y="546872"/>
                <a:ext cx="16200" cy="123840"/>
              </p14:xfrm>
            </p:contentPart>
          </mc:Choice>
          <mc:Fallback xmlns="">
            <p:pic>
              <p:nvPicPr>
                <p:cNvPr id="3" name="Freihand 2">
                  <a:extLst>
                    <a:ext uri="{FF2B5EF4-FFF2-40B4-BE49-F238E27FC236}">
                      <a16:creationId xmlns:a16="http://schemas.microsoft.com/office/drawing/2014/main" id="{ABF5A955-ADAC-488E-9651-4F2EA6DEB1DC}"/>
                    </a:ext>
                  </a:extLst>
                </p:cNvPr>
                <p:cNvPicPr/>
                <p:nvPr/>
              </p:nvPicPr>
              <p:blipFill>
                <a:blip r:embed="rId32"/>
                <a:stretch>
                  <a:fillRect/>
                </a:stretch>
              </p:blipFill>
              <p:spPr>
                <a:xfrm>
                  <a:off x="5287819" y="542552"/>
                  <a:ext cx="24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 name="Freihand 3">
                  <a:extLst>
                    <a:ext uri="{FF2B5EF4-FFF2-40B4-BE49-F238E27FC236}">
                      <a16:creationId xmlns:a16="http://schemas.microsoft.com/office/drawing/2014/main" id="{4A5100CD-FFE1-4E69-810A-E285AEF3831A}"/>
                    </a:ext>
                  </a:extLst>
                </p14:cNvPr>
                <p14:cNvContentPartPr/>
                <p14:nvPr/>
              </p14:nvContentPartPr>
              <p14:xfrm>
                <a:off x="5210059" y="640112"/>
                <a:ext cx="211320" cy="45360"/>
              </p14:xfrm>
            </p:contentPart>
          </mc:Choice>
          <mc:Fallback xmlns="">
            <p:pic>
              <p:nvPicPr>
                <p:cNvPr id="4" name="Freihand 3">
                  <a:extLst>
                    <a:ext uri="{FF2B5EF4-FFF2-40B4-BE49-F238E27FC236}">
                      <a16:creationId xmlns:a16="http://schemas.microsoft.com/office/drawing/2014/main" id="{4A5100CD-FFE1-4E69-810A-E285AEF3831A}"/>
                    </a:ext>
                  </a:extLst>
                </p:cNvPr>
                <p:cNvPicPr/>
                <p:nvPr/>
              </p:nvPicPr>
              <p:blipFill>
                <a:blip r:embed="rId34"/>
                <a:stretch>
                  <a:fillRect/>
                </a:stretch>
              </p:blipFill>
              <p:spPr>
                <a:xfrm>
                  <a:off x="5205739" y="635792"/>
                  <a:ext cx="219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 name="Freihand 4">
                  <a:extLst>
                    <a:ext uri="{FF2B5EF4-FFF2-40B4-BE49-F238E27FC236}">
                      <a16:creationId xmlns:a16="http://schemas.microsoft.com/office/drawing/2014/main" id="{70B4E944-1CC5-4BCA-8A60-0332DB05FEDC}"/>
                    </a:ext>
                  </a:extLst>
                </p14:cNvPr>
                <p14:cNvContentPartPr/>
                <p14:nvPr/>
              </p14:nvContentPartPr>
              <p14:xfrm>
                <a:off x="5184139" y="526352"/>
                <a:ext cx="253440" cy="27000"/>
              </p14:xfrm>
            </p:contentPart>
          </mc:Choice>
          <mc:Fallback xmlns="">
            <p:pic>
              <p:nvPicPr>
                <p:cNvPr id="5" name="Freihand 4">
                  <a:extLst>
                    <a:ext uri="{FF2B5EF4-FFF2-40B4-BE49-F238E27FC236}">
                      <a16:creationId xmlns:a16="http://schemas.microsoft.com/office/drawing/2014/main" id="{70B4E944-1CC5-4BCA-8A60-0332DB05FEDC}"/>
                    </a:ext>
                  </a:extLst>
                </p:cNvPr>
                <p:cNvPicPr/>
                <p:nvPr/>
              </p:nvPicPr>
              <p:blipFill>
                <a:blip r:embed="rId36"/>
                <a:stretch>
                  <a:fillRect/>
                </a:stretch>
              </p:blipFill>
              <p:spPr>
                <a:xfrm>
                  <a:off x="5179819" y="522032"/>
                  <a:ext cx="262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 name="Freihand 7">
                  <a:extLst>
                    <a:ext uri="{FF2B5EF4-FFF2-40B4-BE49-F238E27FC236}">
                      <a16:creationId xmlns:a16="http://schemas.microsoft.com/office/drawing/2014/main" id="{1A240003-54FA-4E59-A877-BEC3BFC02352}"/>
                    </a:ext>
                  </a:extLst>
                </p14:cNvPr>
                <p14:cNvContentPartPr/>
                <p14:nvPr/>
              </p14:nvContentPartPr>
              <p14:xfrm>
                <a:off x="5456659" y="476672"/>
                <a:ext cx="121320" cy="211680"/>
              </p14:xfrm>
            </p:contentPart>
          </mc:Choice>
          <mc:Fallback xmlns="">
            <p:pic>
              <p:nvPicPr>
                <p:cNvPr id="8" name="Freihand 7">
                  <a:extLst>
                    <a:ext uri="{FF2B5EF4-FFF2-40B4-BE49-F238E27FC236}">
                      <a16:creationId xmlns:a16="http://schemas.microsoft.com/office/drawing/2014/main" id="{1A240003-54FA-4E59-A877-BEC3BFC02352}"/>
                    </a:ext>
                  </a:extLst>
                </p:cNvPr>
                <p:cNvPicPr/>
                <p:nvPr/>
              </p:nvPicPr>
              <p:blipFill>
                <a:blip r:embed="rId38"/>
                <a:stretch>
                  <a:fillRect/>
                </a:stretch>
              </p:blipFill>
              <p:spPr>
                <a:xfrm>
                  <a:off x="5452339" y="472352"/>
                  <a:ext cx="129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 name="Freihand 9">
                  <a:extLst>
                    <a:ext uri="{FF2B5EF4-FFF2-40B4-BE49-F238E27FC236}">
                      <a16:creationId xmlns:a16="http://schemas.microsoft.com/office/drawing/2014/main" id="{651CB162-47BE-492E-8EDA-2BB5AF866501}"/>
                    </a:ext>
                  </a:extLst>
                </p14:cNvPr>
                <p14:cNvContentPartPr/>
                <p14:nvPr/>
              </p14:nvContentPartPr>
              <p14:xfrm>
                <a:off x="5652499" y="555512"/>
                <a:ext cx="77760" cy="66960"/>
              </p14:xfrm>
            </p:contentPart>
          </mc:Choice>
          <mc:Fallback xmlns="">
            <p:pic>
              <p:nvPicPr>
                <p:cNvPr id="10" name="Freihand 9">
                  <a:extLst>
                    <a:ext uri="{FF2B5EF4-FFF2-40B4-BE49-F238E27FC236}">
                      <a16:creationId xmlns:a16="http://schemas.microsoft.com/office/drawing/2014/main" id="{651CB162-47BE-492E-8EDA-2BB5AF866501}"/>
                    </a:ext>
                  </a:extLst>
                </p:cNvPr>
                <p:cNvPicPr/>
                <p:nvPr/>
              </p:nvPicPr>
              <p:blipFill>
                <a:blip r:embed="rId40"/>
                <a:stretch>
                  <a:fillRect/>
                </a:stretch>
              </p:blipFill>
              <p:spPr>
                <a:xfrm>
                  <a:off x="5648179" y="551192"/>
                  <a:ext cx="86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 name="Freihand 10">
                  <a:extLst>
                    <a:ext uri="{FF2B5EF4-FFF2-40B4-BE49-F238E27FC236}">
                      <a16:creationId xmlns:a16="http://schemas.microsoft.com/office/drawing/2014/main" id="{A71EEFF8-A827-43B3-9343-26B674778DF2}"/>
                    </a:ext>
                  </a:extLst>
                </p14:cNvPr>
                <p14:cNvContentPartPr/>
                <p14:nvPr/>
              </p14:nvContentPartPr>
              <p14:xfrm>
                <a:off x="5677699" y="493592"/>
                <a:ext cx="10800" cy="5400"/>
              </p14:xfrm>
            </p:contentPart>
          </mc:Choice>
          <mc:Fallback xmlns="">
            <p:pic>
              <p:nvPicPr>
                <p:cNvPr id="11" name="Freihand 10">
                  <a:extLst>
                    <a:ext uri="{FF2B5EF4-FFF2-40B4-BE49-F238E27FC236}">
                      <a16:creationId xmlns:a16="http://schemas.microsoft.com/office/drawing/2014/main" id="{A71EEFF8-A827-43B3-9343-26B674778DF2}"/>
                    </a:ext>
                  </a:extLst>
                </p:cNvPr>
                <p:cNvPicPr/>
                <p:nvPr/>
              </p:nvPicPr>
              <p:blipFill>
                <a:blip r:embed="rId42"/>
                <a:stretch>
                  <a:fillRect/>
                </a:stretch>
              </p:blipFill>
              <p:spPr>
                <a:xfrm>
                  <a:off x="5673379" y="489272"/>
                  <a:ext cx="19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 name="Freihand 11">
                  <a:extLst>
                    <a:ext uri="{FF2B5EF4-FFF2-40B4-BE49-F238E27FC236}">
                      <a16:creationId xmlns:a16="http://schemas.microsoft.com/office/drawing/2014/main" id="{69C02B1C-6442-4DB0-A6DB-235A7C8D0375}"/>
                    </a:ext>
                  </a:extLst>
                </p14:cNvPr>
                <p14:cNvContentPartPr/>
                <p14:nvPr/>
              </p14:nvContentPartPr>
              <p14:xfrm>
                <a:off x="5708659" y="481712"/>
                <a:ext cx="122760" cy="221400"/>
              </p14:xfrm>
            </p:contentPart>
          </mc:Choice>
          <mc:Fallback xmlns="">
            <p:pic>
              <p:nvPicPr>
                <p:cNvPr id="12" name="Freihand 11">
                  <a:extLst>
                    <a:ext uri="{FF2B5EF4-FFF2-40B4-BE49-F238E27FC236}">
                      <a16:creationId xmlns:a16="http://schemas.microsoft.com/office/drawing/2014/main" id="{69C02B1C-6442-4DB0-A6DB-235A7C8D0375}"/>
                    </a:ext>
                  </a:extLst>
                </p:cNvPr>
                <p:cNvPicPr/>
                <p:nvPr/>
              </p:nvPicPr>
              <p:blipFill>
                <a:blip r:embed="rId44"/>
                <a:stretch>
                  <a:fillRect/>
                </a:stretch>
              </p:blipFill>
              <p:spPr>
                <a:xfrm>
                  <a:off x="5704339" y="477392"/>
                  <a:ext cx="131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0" name="Freihand 289">
                  <a:extLst>
                    <a:ext uri="{FF2B5EF4-FFF2-40B4-BE49-F238E27FC236}">
                      <a16:creationId xmlns:a16="http://schemas.microsoft.com/office/drawing/2014/main" id="{96746B57-08BD-4AEF-883D-88BB06B4A844}"/>
                    </a:ext>
                  </a:extLst>
                </p14:cNvPr>
                <p14:cNvContentPartPr/>
                <p14:nvPr/>
              </p14:nvContentPartPr>
              <p14:xfrm>
                <a:off x="10401979" y="574232"/>
                <a:ext cx="14400" cy="91800"/>
              </p14:xfrm>
            </p:contentPart>
          </mc:Choice>
          <mc:Fallback xmlns="">
            <p:pic>
              <p:nvPicPr>
                <p:cNvPr id="290" name="Freihand 289">
                  <a:extLst>
                    <a:ext uri="{FF2B5EF4-FFF2-40B4-BE49-F238E27FC236}">
                      <a16:creationId xmlns:a16="http://schemas.microsoft.com/office/drawing/2014/main" id="{96746B57-08BD-4AEF-883D-88BB06B4A844}"/>
                    </a:ext>
                  </a:extLst>
                </p:cNvPr>
                <p:cNvPicPr/>
                <p:nvPr/>
              </p:nvPicPr>
              <p:blipFill>
                <a:blip r:embed="rId46"/>
                <a:stretch>
                  <a:fillRect/>
                </a:stretch>
              </p:blipFill>
              <p:spPr>
                <a:xfrm>
                  <a:off x="10397659" y="569912"/>
                  <a:ext cx="23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1" name="Freihand 290">
                  <a:extLst>
                    <a:ext uri="{FF2B5EF4-FFF2-40B4-BE49-F238E27FC236}">
                      <a16:creationId xmlns:a16="http://schemas.microsoft.com/office/drawing/2014/main" id="{F604A044-D8D8-47A5-8F43-B067964577DB}"/>
                    </a:ext>
                  </a:extLst>
                </p14:cNvPr>
                <p14:cNvContentPartPr/>
                <p14:nvPr/>
              </p14:nvContentPartPr>
              <p14:xfrm>
                <a:off x="10401979" y="555512"/>
                <a:ext cx="115920" cy="11520"/>
              </p14:xfrm>
            </p:contentPart>
          </mc:Choice>
          <mc:Fallback xmlns="">
            <p:pic>
              <p:nvPicPr>
                <p:cNvPr id="291" name="Freihand 290">
                  <a:extLst>
                    <a:ext uri="{FF2B5EF4-FFF2-40B4-BE49-F238E27FC236}">
                      <a16:creationId xmlns:a16="http://schemas.microsoft.com/office/drawing/2014/main" id="{F604A044-D8D8-47A5-8F43-B067964577DB}"/>
                    </a:ext>
                  </a:extLst>
                </p:cNvPr>
                <p:cNvPicPr/>
                <p:nvPr/>
              </p:nvPicPr>
              <p:blipFill>
                <a:blip r:embed="rId48"/>
                <a:stretch>
                  <a:fillRect/>
                </a:stretch>
              </p:blipFill>
              <p:spPr>
                <a:xfrm>
                  <a:off x="10397659" y="551192"/>
                  <a:ext cx="124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2" name="Freihand 291">
                  <a:extLst>
                    <a:ext uri="{FF2B5EF4-FFF2-40B4-BE49-F238E27FC236}">
                      <a16:creationId xmlns:a16="http://schemas.microsoft.com/office/drawing/2014/main" id="{A9813008-3935-4BEC-A143-BE049D72C494}"/>
                    </a:ext>
                  </a:extLst>
                </p14:cNvPr>
                <p14:cNvContentPartPr/>
                <p14:nvPr/>
              </p14:nvContentPartPr>
              <p14:xfrm>
                <a:off x="10394779" y="597632"/>
                <a:ext cx="160920" cy="80640"/>
              </p14:xfrm>
            </p:contentPart>
          </mc:Choice>
          <mc:Fallback xmlns="">
            <p:pic>
              <p:nvPicPr>
                <p:cNvPr id="292" name="Freihand 291">
                  <a:extLst>
                    <a:ext uri="{FF2B5EF4-FFF2-40B4-BE49-F238E27FC236}">
                      <a16:creationId xmlns:a16="http://schemas.microsoft.com/office/drawing/2014/main" id="{A9813008-3935-4BEC-A143-BE049D72C494}"/>
                    </a:ext>
                  </a:extLst>
                </p:cNvPr>
                <p:cNvPicPr/>
                <p:nvPr/>
              </p:nvPicPr>
              <p:blipFill>
                <a:blip r:embed="rId50"/>
                <a:stretch>
                  <a:fillRect/>
                </a:stretch>
              </p:blipFill>
              <p:spPr>
                <a:xfrm>
                  <a:off x="10390459" y="593312"/>
                  <a:ext cx="169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3" name="Freihand 292">
                  <a:extLst>
                    <a:ext uri="{FF2B5EF4-FFF2-40B4-BE49-F238E27FC236}">
                      <a16:creationId xmlns:a16="http://schemas.microsoft.com/office/drawing/2014/main" id="{4877DDAD-B021-45D7-906B-A3BFF7C53489}"/>
                    </a:ext>
                  </a:extLst>
                </p14:cNvPr>
                <p14:cNvContentPartPr/>
                <p14:nvPr/>
              </p14:nvContentPartPr>
              <p14:xfrm>
                <a:off x="10580179" y="631472"/>
                <a:ext cx="166680" cy="82080"/>
              </p14:xfrm>
            </p:contentPart>
          </mc:Choice>
          <mc:Fallback xmlns="">
            <p:pic>
              <p:nvPicPr>
                <p:cNvPr id="293" name="Freihand 292">
                  <a:extLst>
                    <a:ext uri="{FF2B5EF4-FFF2-40B4-BE49-F238E27FC236}">
                      <a16:creationId xmlns:a16="http://schemas.microsoft.com/office/drawing/2014/main" id="{4877DDAD-B021-45D7-906B-A3BFF7C53489}"/>
                    </a:ext>
                  </a:extLst>
                </p:cNvPr>
                <p:cNvPicPr/>
                <p:nvPr/>
              </p:nvPicPr>
              <p:blipFill>
                <a:blip r:embed="rId52"/>
                <a:stretch>
                  <a:fillRect/>
                </a:stretch>
              </p:blipFill>
              <p:spPr>
                <a:xfrm>
                  <a:off x="10575859" y="627152"/>
                  <a:ext cx="175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4" name="Freihand 293">
                  <a:extLst>
                    <a:ext uri="{FF2B5EF4-FFF2-40B4-BE49-F238E27FC236}">
                      <a16:creationId xmlns:a16="http://schemas.microsoft.com/office/drawing/2014/main" id="{E293FAC7-38F9-47F6-BAB2-CC35A52E4C55}"/>
                    </a:ext>
                  </a:extLst>
                </p14:cNvPr>
                <p14:cNvContentPartPr/>
                <p14:nvPr/>
              </p14:nvContentPartPr>
              <p14:xfrm>
                <a:off x="10809499" y="575672"/>
                <a:ext cx="113400" cy="55080"/>
              </p14:xfrm>
            </p:contentPart>
          </mc:Choice>
          <mc:Fallback xmlns="">
            <p:pic>
              <p:nvPicPr>
                <p:cNvPr id="294" name="Freihand 293">
                  <a:extLst>
                    <a:ext uri="{FF2B5EF4-FFF2-40B4-BE49-F238E27FC236}">
                      <a16:creationId xmlns:a16="http://schemas.microsoft.com/office/drawing/2014/main" id="{E293FAC7-38F9-47F6-BAB2-CC35A52E4C55}"/>
                    </a:ext>
                  </a:extLst>
                </p:cNvPr>
                <p:cNvPicPr/>
                <p:nvPr/>
              </p:nvPicPr>
              <p:blipFill>
                <a:blip r:embed="rId54"/>
                <a:stretch>
                  <a:fillRect/>
                </a:stretch>
              </p:blipFill>
              <p:spPr>
                <a:xfrm>
                  <a:off x="10805179" y="571352"/>
                  <a:ext cx="122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5" name="Freihand 294">
                  <a:extLst>
                    <a:ext uri="{FF2B5EF4-FFF2-40B4-BE49-F238E27FC236}">
                      <a16:creationId xmlns:a16="http://schemas.microsoft.com/office/drawing/2014/main" id="{AB477F2B-3375-414C-9E8D-86EFEA35669E}"/>
                    </a:ext>
                  </a:extLst>
                </p14:cNvPr>
                <p14:cNvContentPartPr/>
                <p14:nvPr/>
              </p14:nvContentPartPr>
              <p14:xfrm>
                <a:off x="11014339" y="543992"/>
                <a:ext cx="97560" cy="86040"/>
              </p14:xfrm>
            </p:contentPart>
          </mc:Choice>
          <mc:Fallback xmlns="">
            <p:pic>
              <p:nvPicPr>
                <p:cNvPr id="295" name="Freihand 294">
                  <a:extLst>
                    <a:ext uri="{FF2B5EF4-FFF2-40B4-BE49-F238E27FC236}">
                      <a16:creationId xmlns:a16="http://schemas.microsoft.com/office/drawing/2014/main" id="{AB477F2B-3375-414C-9E8D-86EFEA35669E}"/>
                    </a:ext>
                  </a:extLst>
                </p:cNvPr>
                <p:cNvPicPr/>
                <p:nvPr/>
              </p:nvPicPr>
              <p:blipFill>
                <a:blip r:embed="rId56"/>
                <a:stretch>
                  <a:fillRect/>
                </a:stretch>
              </p:blipFill>
              <p:spPr>
                <a:xfrm>
                  <a:off x="11010019" y="539672"/>
                  <a:ext cx="106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6" name="Freihand 295">
                  <a:extLst>
                    <a:ext uri="{FF2B5EF4-FFF2-40B4-BE49-F238E27FC236}">
                      <a16:creationId xmlns:a16="http://schemas.microsoft.com/office/drawing/2014/main" id="{62B1F528-F4F1-4549-95AF-1B08925CA75D}"/>
                    </a:ext>
                  </a:extLst>
                </p14:cNvPr>
                <p14:cNvContentPartPr/>
                <p14:nvPr/>
              </p14:nvContentPartPr>
              <p14:xfrm>
                <a:off x="11195419" y="571712"/>
                <a:ext cx="131760" cy="57600"/>
              </p14:xfrm>
            </p:contentPart>
          </mc:Choice>
          <mc:Fallback xmlns="">
            <p:pic>
              <p:nvPicPr>
                <p:cNvPr id="296" name="Freihand 295">
                  <a:extLst>
                    <a:ext uri="{FF2B5EF4-FFF2-40B4-BE49-F238E27FC236}">
                      <a16:creationId xmlns:a16="http://schemas.microsoft.com/office/drawing/2014/main" id="{62B1F528-F4F1-4549-95AF-1B08925CA75D}"/>
                    </a:ext>
                  </a:extLst>
                </p:cNvPr>
                <p:cNvPicPr/>
                <p:nvPr/>
              </p:nvPicPr>
              <p:blipFill>
                <a:blip r:embed="rId58"/>
                <a:stretch>
                  <a:fillRect/>
                </a:stretch>
              </p:blipFill>
              <p:spPr>
                <a:xfrm>
                  <a:off x="11191099" y="567392"/>
                  <a:ext cx="14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7" name="Freihand 276">
                  <a:extLst>
                    <a:ext uri="{FF2B5EF4-FFF2-40B4-BE49-F238E27FC236}">
                      <a16:creationId xmlns:a16="http://schemas.microsoft.com/office/drawing/2014/main" id="{8F8AD77F-16EC-4176-9B05-83450F35CA02}"/>
                    </a:ext>
                  </a:extLst>
                </p14:cNvPr>
                <p14:cNvContentPartPr/>
                <p14:nvPr/>
              </p14:nvContentPartPr>
              <p14:xfrm>
                <a:off x="8243059" y="856112"/>
                <a:ext cx="108000" cy="182880"/>
              </p14:xfrm>
            </p:contentPart>
          </mc:Choice>
          <mc:Fallback xmlns="">
            <p:pic>
              <p:nvPicPr>
                <p:cNvPr id="277" name="Freihand 276">
                  <a:extLst>
                    <a:ext uri="{FF2B5EF4-FFF2-40B4-BE49-F238E27FC236}">
                      <a16:creationId xmlns:a16="http://schemas.microsoft.com/office/drawing/2014/main" id="{8F8AD77F-16EC-4176-9B05-83450F35CA02}"/>
                    </a:ext>
                  </a:extLst>
                </p:cNvPr>
                <p:cNvPicPr/>
                <p:nvPr/>
              </p:nvPicPr>
              <p:blipFill>
                <a:blip r:embed="rId60"/>
                <a:stretch>
                  <a:fillRect/>
                </a:stretch>
              </p:blipFill>
              <p:spPr>
                <a:xfrm>
                  <a:off x="8238739" y="851792"/>
                  <a:ext cx="1166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8" name="Freihand 277">
                  <a:extLst>
                    <a:ext uri="{FF2B5EF4-FFF2-40B4-BE49-F238E27FC236}">
                      <a16:creationId xmlns:a16="http://schemas.microsoft.com/office/drawing/2014/main" id="{57068094-DECD-42A9-8625-0F246720AD8D}"/>
                    </a:ext>
                  </a:extLst>
                </p14:cNvPr>
                <p14:cNvContentPartPr/>
                <p14:nvPr/>
              </p14:nvContentPartPr>
              <p14:xfrm>
                <a:off x="8417659" y="840632"/>
                <a:ext cx="90360" cy="91440"/>
              </p14:xfrm>
            </p:contentPart>
          </mc:Choice>
          <mc:Fallback xmlns="">
            <p:pic>
              <p:nvPicPr>
                <p:cNvPr id="278" name="Freihand 277">
                  <a:extLst>
                    <a:ext uri="{FF2B5EF4-FFF2-40B4-BE49-F238E27FC236}">
                      <a16:creationId xmlns:a16="http://schemas.microsoft.com/office/drawing/2014/main" id="{57068094-DECD-42A9-8625-0F246720AD8D}"/>
                    </a:ext>
                  </a:extLst>
                </p:cNvPr>
                <p:cNvPicPr/>
                <p:nvPr/>
              </p:nvPicPr>
              <p:blipFill>
                <a:blip r:embed="rId62"/>
                <a:stretch>
                  <a:fillRect/>
                </a:stretch>
              </p:blipFill>
              <p:spPr>
                <a:xfrm>
                  <a:off x="8413339" y="836312"/>
                  <a:ext cx="99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79" name="Freihand 278">
                  <a:extLst>
                    <a:ext uri="{FF2B5EF4-FFF2-40B4-BE49-F238E27FC236}">
                      <a16:creationId xmlns:a16="http://schemas.microsoft.com/office/drawing/2014/main" id="{A722832A-B98A-4907-B12F-136DC068B739}"/>
                    </a:ext>
                  </a:extLst>
                </p14:cNvPr>
                <p14:cNvContentPartPr/>
                <p14:nvPr/>
              </p14:nvContentPartPr>
              <p14:xfrm>
                <a:off x="8586139" y="803192"/>
                <a:ext cx="108720" cy="121680"/>
              </p14:xfrm>
            </p:contentPart>
          </mc:Choice>
          <mc:Fallback xmlns="">
            <p:pic>
              <p:nvPicPr>
                <p:cNvPr id="279" name="Freihand 278">
                  <a:extLst>
                    <a:ext uri="{FF2B5EF4-FFF2-40B4-BE49-F238E27FC236}">
                      <a16:creationId xmlns:a16="http://schemas.microsoft.com/office/drawing/2014/main" id="{A722832A-B98A-4907-B12F-136DC068B739}"/>
                    </a:ext>
                  </a:extLst>
                </p:cNvPr>
                <p:cNvPicPr/>
                <p:nvPr/>
              </p:nvPicPr>
              <p:blipFill>
                <a:blip r:embed="rId64"/>
                <a:stretch>
                  <a:fillRect/>
                </a:stretch>
              </p:blipFill>
              <p:spPr>
                <a:xfrm>
                  <a:off x="8581819" y="798872"/>
                  <a:ext cx="117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81" name="Freihand 280">
                  <a:extLst>
                    <a:ext uri="{FF2B5EF4-FFF2-40B4-BE49-F238E27FC236}">
                      <a16:creationId xmlns:a16="http://schemas.microsoft.com/office/drawing/2014/main" id="{1EDF83FF-E5FD-422D-A5A6-188C6E2717A5}"/>
                    </a:ext>
                  </a:extLst>
                </p14:cNvPr>
                <p14:cNvContentPartPr/>
                <p14:nvPr/>
              </p14:nvContentPartPr>
              <p14:xfrm>
                <a:off x="8464819" y="585752"/>
                <a:ext cx="54360" cy="99000"/>
              </p14:xfrm>
            </p:contentPart>
          </mc:Choice>
          <mc:Fallback xmlns="">
            <p:pic>
              <p:nvPicPr>
                <p:cNvPr id="281" name="Freihand 280">
                  <a:extLst>
                    <a:ext uri="{FF2B5EF4-FFF2-40B4-BE49-F238E27FC236}">
                      <a16:creationId xmlns:a16="http://schemas.microsoft.com/office/drawing/2014/main" id="{1EDF83FF-E5FD-422D-A5A6-188C6E2717A5}"/>
                    </a:ext>
                  </a:extLst>
                </p:cNvPr>
                <p:cNvPicPr/>
                <p:nvPr/>
              </p:nvPicPr>
              <p:blipFill>
                <a:blip r:embed="rId66"/>
                <a:stretch>
                  <a:fillRect/>
                </a:stretch>
              </p:blipFill>
              <p:spPr>
                <a:xfrm>
                  <a:off x="8460499" y="581432"/>
                  <a:ext cx="63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2" name="Freihand 281">
                  <a:extLst>
                    <a:ext uri="{FF2B5EF4-FFF2-40B4-BE49-F238E27FC236}">
                      <a16:creationId xmlns:a16="http://schemas.microsoft.com/office/drawing/2014/main" id="{5B937226-FF34-4A80-BB2C-C20668420095}"/>
                    </a:ext>
                  </a:extLst>
                </p14:cNvPr>
                <p14:cNvContentPartPr/>
                <p14:nvPr/>
              </p14:nvContentPartPr>
              <p14:xfrm>
                <a:off x="8488579" y="582152"/>
                <a:ext cx="112320" cy="113040"/>
              </p14:xfrm>
            </p:contentPart>
          </mc:Choice>
          <mc:Fallback xmlns="">
            <p:pic>
              <p:nvPicPr>
                <p:cNvPr id="282" name="Freihand 281">
                  <a:extLst>
                    <a:ext uri="{FF2B5EF4-FFF2-40B4-BE49-F238E27FC236}">
                      <a16:creationId xmlns:a16="http://schemas.microsoft.com/office/drawing/2014/main" id="{5B937226-FF34-4A80-BB2C-C20668420095}"/>
                    </a:ext>
                  </a:extLst>
                </p:cNvPr>
                <p:cNvPicPr/>
                <p:nvPr/>
              </p:nvPicPr>
              <p:blipFill>
                <a:blip r:embed="rId68"/>
                <a:stretch>
                  <a:fillRect/>
                </a:stretch>
              </p:blipFill>
              <p:spPr>
                <a:xfrm>
                  <a:off x="8484259" y="577832"/>
                  <a:ext cx="120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83" name="Freihand 282">
                  <a:extLst>
                    <a:ext uri="{FF2B5EF4-FFF2-40B4-BE49-F238E27FC236}">
                      <a16:creationId xmlns:a16="http://schemas.microsoft.com/office/drawing/2014/main" id="{EAAA5C90-0492-48E6-A453-359804E52382}"/>
                    </a:ext>
                  </a:extLst>
                </p14:cNvPr>
                <p14:cNvContentPartPr/>
                <p14:nvPr/>
              </p14:nvContentPartPr>
              <p14:xfrm>
                <a:off x="9259699" y="703472"/>
                <a:ext cx="16560" cy="78840"/>
              </p14:xfrm>
            </p:contentPart>
          </mc:Choice>
          <mc:Fallback xmlns="">
            <p:pic>
              <p:nvPicPr>
                <p:cNvPr id="283" name="Freihand 282">
                  <a:extLst>
                    <a:ext uri="{FF2B5EF4-FFF2-40B4-BE49-F238E27FC236}">
                      <a16:creationId xmlns:a16="http://schemas.microsoft.com/office/drawing/2014/main" id="{EAAA5C90-0492-48E6-A453-359804E52382}"/>
                    </a:ext>
                  </a:extLst>
                </p:cNvPr>
                <p:cNvPicPr/>
                <p:nvPr/>
              </p:nvPicPr>
              <p:blipFill>
                <a:blip r:embed="rId70"/>
                <a:stretch>
                  <a:fillRect/>
                </a:stretch>
              </p:blipFill>
              <p:spPr>
                <a:xfrm>
                  <a:off x="9255379" y="699152"/>
                  <a:ext cx="25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84" name="Freihand 283">
                  <a:extLst>
                    <a:ext uri="{FF2B5EF4-FFF2-40B4-BE49-F238E27FC236}">
                      <a16:creationId xmlns:a16="http://schemas.microsoft.com/office/drawing/2014/main" id="{E122B153-67AD-4DC5-B44F-C5E71CA00941}"/>
                    </a:ext>
                  </a:extLst>
                </p14:cNvPr>
                <p14:cNvContentPartPr/>
                <p14:nvPr/>
              </p14:nvContentPartPr>
              <p14:xfrm>
                <a:off x="9249619" y="676112"/>
                <a:ext cx="114120" cy="21240"/>
              </p14:xfrm>
            </p:contentPart>
          </mc:Choice>
          <mc:Fallback xmlns="">
            <p:pic>
              <p:nvPicPr>
                <p:cNvPr id="284" name="Freihand 283">
                  <a:extLst>
                    <a:ext uri="{FF2B5EF4-FFF2-40B4-BE49-F238E27FC236}">
                      <a16:creationId xmlns:a16="http://schemas.microsoft.com/office/drawing/2014/main" id="{E122B153-67AD-4DC5-B44F-C5E71CA00941}"/>
                    </a:ext>
                  </a:extLst>
                </p:cNvPr>
                <p:cNvPicPr/>
                <p:nvPr/>
              </p:nvPicPr>
              <p:blipFill>
                <a:blip r:embed="rId72"/>
                <a:stretch>
                  <a:fillRect/>
                </a:stretch>
              </p:blipFill>
              <p:spPr>
                <a:xfrm>
                  <a:off x="9245299" y="671792"/>
                  <a:ext cx="122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5" name="Freihand 284">
                  <a:extLst>
                    <a:ext uri="{FF2B5EF4-FFF2-40B4-BE49-F238E27FC236}">
                      <a16:creationId xmlns:a16="http://schemas.microsoft.com/office/drawing/2014/main" id="{F4FBF533-109A-404F-AFAA-372D14BE81D9}"/>
                    </a:ext>
                  </a:extLst>
                </p14:cNvPr>
                <p14:cNvContentPartPr/>
                <p14:nvPr/>
              </p14:nvContentPartPr>
              <p14:xfrm>
                <a:off x="9247459" y="697712"/>
                <a:ext cx="132120" cy="86400"/>
              </p14:xfrm>
            </p:contentPart>
          </mc:Choice>
          <mc:Fallback xmlns="">
            <p:pic>
              <p:nvPicPr>
                <p:cNvPr id="285" name="Freihand 284">
                  <a:extLst>
                    <a:ext uri="{FF2B5EF4-FFF2-40B4-BE49-F238E27FC236}">
                      <a16:creationId xmlns:a16="http://schemas.microsoft.com/office/drawing/2014/main" id="{F4FBF533-109A-404F-AFAA-372D14BE81D9}"/>
                    </a:ext>
                  </a:extLst>
                </p:cNvPr>
                <p:cNvPicPr/>
                <p:nvPr/>
              </p:nvPicPr>
              <p:blipFill>
                <a:blip r:embed="rId74"/>
                <a:stretch>
                  <a:fillRect/>
                </a:stretch>
              </p:blipFill>
              <p:spPr>
                <a:xfrm>
                  <a:off x="9243139" y="693392"/>
                  <a:ext cx="140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6" name="Freihand 285">
                  <a:extLst>
                    <a:ext uri="{FF2B5EF4-FFF2-40B4-BE49-F238E27FC236}">
                      <a16:creationId xmlns:a16="http://schemas.microsoft.com/office/drawing/2014/main" id="{90B65A18-DF67-437E-901E-217675871801}"/>
                    </a:ext>
                  </a:extLst>
                </p14:cNvPr>
                <p14:cNvContentPartPr/>
                <p14:nvPr/>
              </p14:nvContentPartPr>
              <p14:xfrm>
                <a:off x="9448699" y="702392"/>
                <a:ext cx="84600" cy="72720"/>
              </p14:xfrm>
            </p:contentPart>
          </mc:Choice>
          <mc:Fallback xmlns="">
            <p:pic>
              <p:nvPicPr>
                <p:cNvPr id="286" name="Freihand 285">
                  <a:extLst>
                    <a:ext uri="{FF2B5EF4-FFF2-40B4-BE49-F238E27FC236}">
                      <a16:creationId xmlns:a16="http://schemas.microsoft.com/office/drawing/2014/main" id="{90B65A18-DF67-437E-901E-217675871801}"/>
                    </a:ext>
                  </a:extLst>
                </p:cNvPr>
                <p:cNvPicPr/>
                <p:nvPr/>
              </p:nvPicPr>
              <p:blipFill>
                <a:blip r:embed="rId76"/>
                <a:stretch>
                  <a:fillRect/>
                </a:stretch>
              </p:blipFill>
              <p:spPr>
                <a:xfrm>
                  <a:off x="9444379" y="698072"/>
                  <a:ext cx="93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87" name="Freihand 286">
                  <a:extLst>
                    <a:ext uri="{FF2B5EF4-FFF2-40B4-BE49-F238E27FC236}">
                      <a16:creationId xmlns:a16="http://schemas.microsoft.com/office/drawing/2014/main" id="{2E5E6E85-7EB6-4FE5-BB11-FCB87C7A8578}"/>
                    </a:ext>
                  </a:extLst>
                </p14:cNvPr>
                <p14:cNvContentPartPr/>
                <p14:nvPr/>
              </p14:nvContentPartPr>
              <p14:xfrm>
                <a:off x="9653899" y="631472"/>
                <a:ext cx="129600" cy="33480"/>
              </p14:xfrm>
            </p:contentPart>
          </mc:Choice>
          <mc:Fallback xmlns="">
            <p:pic>
              <p:nvPicPr>
                <p:cNvPr id="287" name="Freihand 286">
                  <a:extLst>
                    <a:ext uri="{FF2B5EF4-FFF2-40B4-BE49-F238E27FC236}">
                      <a16:creationId xmlns:a16="http://schemas.microsoft.com/office/drawing/2014/main" id="{2E5E6E85-7EB6-4FE5-BB11-FCB87C7A8578}"/>
                    </a:ext>
                  </a:extLst>
                </p:cNvPr>
                <p:cNvPicPr/>
                <p:nvPr/>
              </p:nvPicPr>
              <p:blipFill>
                <a:blip r:embed="rId78"/>
                <a:stretch>
                  <a:fillRect/>
                </a:stretch>
              </p:blipFill>
              <p:spPr>
                <a:xfrm>
                  <a:off x="9649579" y="627152"/>
                  <a:ext cx="138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88" name="Freihand 287">
                  <a:extLst>
                    <a:ext uri="{FF2B5EF4-FFF2-40B4-BE49-F238E27FC236}">
                      <a16:creationId xmlns:a16="http://schemas.microsoft.com/office/drawing/2014/main" id="{F08DBB01-BA1A-4945-92F6-F4E610705C59}"/>
                    </a:ext>
                  </a:extLst>
                </p14:cNvPr>
                <p14:cNvContentPartPr/>
                <p14:nvPr/>
              </p14:nvContentPartPr>
              <p14:xfrm>
                <a:off x="9691699" y="670712"/>
                <a:ext cx="130320" cy="24480"/>
              </p14:xfrm>
            </p:contentPart>
          </mc:Choice>
          <mc:Fallback xmlns="">
            <p:pic>
              <p:nvPicPr>
                <p:cNvPr id="288" name="Freihand 287">
                  <a:extLst>
                    <a:ext uri="{FF2B5EF4-FFF2-40B4-BE49-F238E27FC236}">
                      <a16:creationId xmlns:a16="http://schemas.microsoft.com/office/drawing/2014/main" id="{F08DBB01-BA1A-4945-92F6-F4E610705C59}"/>
                    </a:ext>
                  </a:extLst>
                </p:cNvPr>
                <p:cNvPicPr/>
                <p:nvPr/>
              </p:nvPicPr>
              <p:blipFill>
                <a:blip r:embed="rId80"/>
                <a:stretch>
                  <a:fillRect/>
                </a:stretch>
              </p:blipFill>
              <p:spPr>
                <a:xfrm>
                  <a:off x="9687379" y="666392"/>
                  <a:ext cx="138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89" name="Freihand 288">
                  <a:extLst>
                    <a:ext uri="{FF2B5EF4-FFF2-40B4-BE49-F238E27FC236}">
                      <a16:creationId xmlns:a16="http://schemas.microsoft.com/office/drawing/2014/main" id="{5B3E2EBB-EF13-4DC6-9AAA-DC322DEE3CCE}"/>
                    </a:ext>
                  </a:extLst>
                </p14:cNvPr>
                <p14:cNvContentPartPr/>
                <p14:nvPr/>
              </p14:nvContentPartPr>
              <p14:xfrm>
                <a:off x="9843619" y="577472"/>
                <a:ext cx="165600" cy="134280"/>
              </p14:xfrm>
            </p:contentPart>
          </mc:Choice>
          <mc:Fallback xmlns="">
            <p:pic>
              <p:nvPicPr>
                <p:cNvPr id="289" name="Freihand 288">
                  <a:extLst>
                    <a:ext uri="{FF2B5EF4-FFF2-40B4-BE49-F238E27FC236}">
                      <a16:creationId xmlns:a16="http://schemas.microsoft.com/office/drawing/2014/main" id="{5B3E2EBB-EF13-4DC6-9AAA-DC322DEE3CCE}"/>
                    </a:ext>
                  </a:extLst>
                </p:cNvPr>
                <p:cNvPicPr/>
                <p:nvPr/>
              </p:nvPicPr>
              <p:blipFill>
                <a:blip r:embed="rId82"/>
                <a:stretch>
                  <a:fillRect/>
                </a:stretch>
              </p:blipFill>
              <p:spPr>
                <a:xfrm>
                  <a:off x="9839299" y="573152"/>
                  <a:ext cx="174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00" name="Freihand 299">
                  <a:extLst>
                    <a:ext uri="{FF2B5EF4-FFF2-40B4-BE49-F238E27FC236}">
                      <a16:creationId xmlns:a16="http://schemas.microsoft.com/office/drawing/2014/main" id="{E67F676C-B881-438F-BAE3-1036CD79BCDE}"/>
                    </a:ext>
                  </a:extLst>
                </p14:cNvPr>
                <p14:cNvContentPartPr/>
                <p14:nvPr/>
              </p14:nvContentPartPr>
              <p14:xfrm>
                <a:off x="8499379" y="1369832"/>
                <a:ext cx="115920" cy="122040"/>
              </p14:xfrm>
            </p:contentPart>
          </mc:Choice>
          <mc:Fallback xmlns="">
            <p:pic>
              <p:nvPicPr>
                <p:cNvPr id="300" name="Freihand 299">
                  <a:extLst>
                    <a:ext uri="{FF2B5EF4-FFF2-40B4-BE49-F238E27FC236}">
                      <a16:creationId xmlns:a16="http://schemas.microsoft.com/office/drawing/2014/main" id="{E67F676C-B881-438F-BAE3-1036CD79BCDE}"/>
                    </a:ext>
                  </a:extLst>
                </p:cNvPr>
                <p:cNvPicPr/>
                <p:nvPr/>
              </p:nvPicPr>
              <p:blipFill>
                <a:blip r:embed="rId84"/>
                <a:stretch>
                  <a:fillRect/>
                </a:stretch>
              </p:blipFill>
              <p:spPr>
                <a:xfrm>
                  <a:off x="8495059" y="1365512"/>
                  <a:ext cx="124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1" name="Freihand 300">
                  <a:extLst>
                    <a:ext uri="{FF2B5EF4-FFF2-40B4-BE49-F238E27FC236}">
                      <a16:creationId xmlns:a16="http://schemas.microsoft.com/office/drawing/2014/main" id="{C4AEE956-9757-417E-B04E-0A1183313E39}"/>
                    </a:ext>
                  </a:extLst>
                </p14:cNvPr>
                <p14:cNvContentPartPr/>
                <p14:nvPr/>
              </p14:nvContentPartPr>
              <p14:xfrm>
                <a:off x="8676139" y="1054472"/>
                <a:ext cx="1338120" cy="380160"/>
              </p14:xfrm>
            </p:contentPart>
          </mc:Choice>
          <mc:Fallback xmlns="">
            <p:pic>
              <p:nvPicPr>
                <p:cNvPr id="301" name="Freihand 300">
                  <a:extLst>
                    <a:ext uri="{FF2B5EF4-FFF2-40B4-BE49-F238E27FC236}">
                      <a16:creationId xmlns:a16="http://schemas.microsoft.com/office/drawing/2014/main" id="{C4AEE956-9757-417E-B04E-0A1183313E39}"/>
                    </a:ext>
                  </a:extLst>
                </p:cNvPr>
                <p:cNvPicPr/>
                <p:nvPr/>
              </p:nvPicPr>
              <p:blipFill>
                <a:blip r:embed="rId86"/>
                <a:stretch>
                  <a:fillRect/>
                </a:stretch>
              </p:blipFill>
              <p:spPr>
                <a:xfrm>
                  <a:off x="8671819" y="1050152"/>
                  <a:ext cx="134676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02" name="Freihand 301">
                  <a:extLst>
                    <a:ext uri="{FF2B5EF4-FFF2-40B4-BE49-F238E27FC236}">
                      <a16:creationId xmlns:a16="http://schemas.microsoft.com/office/drawing/2014/main" id="{0EF84826-26D3-48C0-9275-C0A1FC4CE325}"/>
                    </a:ext>
                  </a:extLst>
                </p14:cNvPr>
                <p14:cNvContentPartPr/>
                <p14:nvPr/>
              </p14:nvContentPartPr>
              <p14:xfrm>
                <a:off x="9548419" y="1314392"/>
                <a:ext cx="126360" cy="129960"/>
              </p14:xfrm>
            </p:contentPart>
          </mc:Choice>
          <mc:Fallback xmlns="">
            <p:pic>
              <p:nvPicPr>
                <p:cNvPr id="302" name="Freihand 301">
                  <a:extLst>
                    <a:ext uri="{FF2B5EF4-FFF2-40B4-BE49-F238E27FC236}">
                      <a16:creationId xmlns:a16="http://schemas.microsoft.com/office/drawing/2014/main" id="{0EF84826-26D3-48C0-9275-C0A1FC4CE325}"/>
                    </a:ext>
                  </a:extLst>
                </p:cNvPr>
                <p:cNvPicPr/>
                <p:nvPr/>
              </p:nvPicPr>
              <p:blipFill>
                <a:blip r:embed="rId88"/>
                <a:stretch>
                  <a:fillRect/>
                </a:stretch>
              </p:blipFill>
              <p:spPr>
                <a:xfrm>
                  <a:off x="9544099" y="1310072"/>
                  <a:ext cx="135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03" name="Freihand 302">
                  <a:extLst>
                    <a:ext uri="{FF2B5EF4-FFF2-40B4-BE49-F238E27FC236}">
                      <a16:creationId xmlns:a16="http://schemas.microsoft.com/office/drawing/2014/main" id="{C514DA47-D536-4D72-92FA-D2E78C1946C0}"/>
                    </a:ext>
                  </a:extLst>
                </p14:cNvPr>
                <p14:cNvContentPartPr/>
                <p14:nvPr/>
              </p14:nvContentPartPr>
              <p14:xfrm>
                <a:off x="9792139" y="1296392"/>
                <a:ext cx="12240" cy="122400"/>
              </p14:xfrm>
            </p:contentPart>
          </mc:Choice>
          <mc:Fallback xmlns="">
            <p:pic>
              <p:nvPicPr>
                <p:cNvPr id="303" name="Freihand 302">
                  <a:extLst>
                    <a:ext uri="{FF2B5EF4-FFF2-40B4-BE49-F238E27FC236}">
                      <a16:creationId xmlns:a16="http://schemas.microsoft.com/office/drawing/2014/main" id="{C514DA47-D536-4D72-92FA-D2E78C1946C0}"/>
                    </a:ext>
                  </a:extLst>
                </p:cNvPr>
                <p:cNvPicPr/>
                <p:nvPr/>
              </p:nvPicPr>
              <p:blipFill>
                <a:blip r:embed="rId90"/>
                <a:stretch>
                  <a:fillRect/>
                </a:stretch>
              </p:blipFill>
              <p:spPr>
                <a:xfrm>
                  <a:off x="9787819" y="1292072"/>
                  <a:ext cx="20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04" name="Freihand 303">
                  <a:extLst>
                    <a:ext uri="{FF2B5EF4-FFF2-40B4-BE49-F238E27FC236}">
                      <a16:creationId xmlns:a16="http://schemas.microsoft.com/office/drawing/2014/main" id="{CEF9CF7D-DD7A-4F03-A9DA-FC131E392A48}"/>
                    </a:ext>
                  </a:extLst>
                </p14:cNvPr>
                <p14:cNvContentPartPr/>
                <p14:nvPr/>
              </p14:nvContentPartPr>
              <p14:xfrm>
                <a:off x="9746419" y="1266512"/>
                <a:ext cx="223920" cy="99360"/>
              </p14:xfrm>
            </p:contentPart>
          </mc:Choice>
          <mc:Fallback xmlns="">
            <p:pic>
              <p:nvPicPr>
                <p:cNvPr id="304" name="Freihand 303">
                  <a:extLst>
                    <a:ext uri="{FF2B5EF4-FFF2-40B4-BE49-F238E27FC236}">
                      <a16:creationId xmlns:a16="http://schemas.microsoft.com/office/drawing/2014/main" id="{CEF9CF7D-DD7A-4F03-A9DA-FC131E392A48}"/>
                    </a:ext>
                  </a:extLst>
                </p:cNvPr>
                <p:cNvPicPr/>
                <p:nvPr/>
              </p:nvPicPr>
              <p:blipFill>
                <a:blip r:embed="rId92"/>
                <a:stretch>
                  <a:fillRect/>
                </a:stretch>
              </p:blipFill>
              <p:spPr>
                <a:xfrm>
                  <a:off x="9742099" y="1262192"/>
                  <a:ext cx="232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5" name="Freihand 304">
                  <a:extLst>
                    <a:ext uri="{FF2B5EF4-FFF2-40B4-BE49-F238E27FC236}">
                      <a16:creationId xmlns:a16="http://schemas.microsoft.com/office/drawing/2014/main" id="{66342A51-E03B-4488-92A0-B6FD237EA134}"/>
                    </a:ext>
                  </a:extLst>
                </p14:cNvPr>
                <p14:cNvContentPartPr/>
                <p14:nvPr/>
              </p14:nvContentPartPr>
              <p14:xfrm>
                <a:off x="9930379" y="1203872"/>
                <a:ext cx="4320" cy="2520"/>
              </p14:xfrm>
            </p:contentPart>
          </mc:Choice>
          <mc:Fallback xmlns="">
            <p:pic>
              <p:nvPicPr>
                <p:cNvPr id="305" name="Freihand 304">
                  <a:extLst>
                    <a:ext uri="{FF2B5EF4-FFF2-40B4-BE49-F238E27FC236}">
                      <a16:creationId xmlns:a16="http://schemas.microsoft.com/office/drawing/2014/main" id="{66342A51-E03B-4488-92A0-B6FD237EA134}"/>
                    </a:ext>
                  </a:extLst>
                </p:cNvPr>
                <p:cNvPicPr/>
                <p:nvPr/>
              </p:nvPicPr>
              <p:blipFill>
                <a:blip r:embed="rId94"/>
                <a:stretch>
                  <a:fillRect/>
                </a:stretch>
              </p:blipFill>
              <p:spPr>
                <a:xfrm>
                  <a:off x="9926059" y="1199552"/>
                  <a:ext cx="12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06" name="Freihand 305">
                  <a:extLst>
                    <a:ext uri="{FF2B5EF4-FFF2-40B4-BE49-F238E27FC236}">
                      <a16:creationId xmlns:a16="http://schemas.microsoft.com/office/drawing/2014/main" id="{48297D4D-7E14-4511-B432-4C0BA1E16739}"/>
                    </a:ext>
                  </a:extLst>
                </p14:cNvPr>
                <p14:cNvContentPartPr/>
                <p14:nvPr/>
              </p14:nvContentPartPr>
              <p14:xfrm>
                <a:off x="9641659" y="976352"/>
                <a:ext cx="26640" cy="54720"/>
              </p14:xfrm>
            </p:contentPart>
          </mc:Choice>
          <mc:Fallback xmlns="">
            <p:pic>
              <p:nvPicPr>
                <p:cNvPr id="306" name="Freihand 305">
                  <a:extLst>
                    <a:ext uri="{FF2B5EF4-FFF2-40B4-BE49-F238E27FC236}">
                      <a16:creationId xmlns:a16="http://schemas.microsoft.com/office/drawing/2014/main" id="{48297D4D-7E14-4511-B432-4C0BA1E16739}"/>
                    </a:ext>
                  </a:extLst>
                </p:cNvPr>
                <p:cNvPicPr/>
                <p:nvPr/>
              </p:nvPicPr>
              <p:blipFill>
                <a:blip r:embed="rId96"/>
                <a:stretch>
                  <a:fillRect/>
                </a:stretch>
              </p:blipFill>
              <p:spPr>
                <a:xfrm>
                  <a:off x="9637339" y="972032"/>
                  <a:ext cx="35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07" name="Freihand 306">
                  <a:extLst>
                    <a:ext uri="{FF2B5EF4-FFF2-40B4-BE49-F238E27FC236}">
                      <a16:creationId xmlns:a16="http://schemas.microsoft.com/office/drawing/2014/main" id="{2D0FD76A-4892-4DFD-A6D0-B6B02FAF8D6E}"/>
                    </a:ext>
                  </a:extLst>
                </p14:cNvPr>
                <p14:cNvContentPartPr/>
                <p14:nvPr/>
              </p14:nvContentPartPr>
              <p14:xfrm>
                <a:off x="10003459" y="584312"/>
                <a:ext cx="144000" cy="100440"/>
              </p14:xfrm>
            </p:contentPart>
          </mc:Choice>
          <mc:Fallback xmlns="">
            <p:pic>
              <p:nvPicPr>
                <p:cNvPr id="307" name="Freihand 306">
                  <a:extLst>
                    <a:ext uri="{FF2B5EF4-FFF2-40B4-BE49-F238E27FC236}">
                      <a16:creationId xmlns:a16="http://schemas.microsoft.com/office/drawing/2014/main" id="{2D0FD76A-4892-4DFD-A6D0-B6B02FAF8D6E}"/>
                    </a:ext>
                  </a:extLst>
                </p:cNvPr>
                <p:cNvPicPr/>
                <p:nvPr/>
              </p:nvPicPr>
              <p:blipFill>
                <a:blip r:embed="rId98"/>
                <a:stretch>
                  <a:fillRect/>
                </a:stretch>
              </p:blipFill>
              <p:spPr>
                <a:xfrm>
                  <a:off x="9999139" y="579992"/>
                  <a:ext cx="152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08" name="Freihand 307">
                  <a:extLst>
                    <a:ext uri="{FF2B5EF4-FFF2-40B4-BE49-F238E27FC236}">
                      <a16:creationId xmlns:a16="http://schemas.microsoft.com/office/drawing/2014/main" id="{11BC0AE5-7381-47A0-9E57-26FD61A02EC6}"/>
                    </a:ext>
                  </a:extLst>
                </p14:cNvPr>
                <p14:cNvContentPartPr/>
                <p14:nvPr/>
              </p14:nvContentPartPr>
              <p14:xfrm>
                <a:off x="9613219" y="989312"/>
                <a:ext cx="110160" cy="163440"/>
              </p14:xfrm>
            </p:contentPart>
          </mc:Choice>
          <mc:Fallback xmlns="">
            <p:pic>
              <p:nvPicPr>
                <p:cNvPr id="308" name="Freihand 307">
                  <a:extLst>
                    <a:ext uri="{FF2B5EF4-FFF2-40B4-BE49-F238E27FC236}">
                      <a16:creationId xmlns:a16="http://schemas.microsoft.com/office/drawing/2014/main" id="{11BC0AE5-7381-47A0-9E57-26FD61A02EC6}"/>
                    </a:ext>
                  </a:extLst>
                </p:cNvPr>
                <p:cNvPicPr/>
                <p:nvPr/>
              </p:nvPicPr>
              <p:blipFill>
                <a:blip r:embed="rId100"/>
                <a:stretch>
                  <a:fillRect/>
                </a:stretch>
              </p:blipFill>
              <p:spPr>
                <a:xfrm>
                  <a:off x="9608899" y="984992"/>
                  <a:ext cx="118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09" name="Freihand 308">
                  <a:extLst>
                    <a:ext uri="{FF2B5EF4-FFF2-40B4-BE49-F238E27FC236}">
                      <a16:creationId xmlns:a16="http://schemas.microsoft.com/office/drawing/2014/main" id="{ECABEB83-AC18-46C0-B3AA-2D51C36738DF}"/>
                    </a:ext>
                  </a:extLst>
                </p14:cNvPr>
                <p14:cNvContentPartPr/>
                <p14:nvPr/>
              </p14:nvContentPartPr>
              <p14:xfrm>
                <a:off x="9653899" y="968432"/>
                <a:ext cx="130680" cy="32400"/>
              </p14:xfrm>
            </p:contentPart>
          </mc:Choice>
          <mc:Fallback xmlns="">
            <p:pic>
              <p:nvPicPr>
                <p:cNvPr id="309" name="Freihand 308">
                  <a:extLst>
                    <a:ext uri="{FF2B5EF4-FFF2-40B4-BE49-F238E27FC236}">
                      <a16:creationId xmlns:a16="http://schemas.microsoft.com/office/drawing/2014/main" id="{ECABEB83-AC18-46C0-B3AA-2D51C36738DF}"/>
                    </a:ext>
                  </a:extLst>
                </p:cNvPr>
                <p:cNvPicPr/>
                <p:nvPr/>
              </p:nvPicPr>
              <p:blipFill>
                <a:blip r:embed="rId102"/>
                <a:stretch>
                  <a:fillRect/>
                </a:stretch>
              </p:blipFill>
              <p:spPr>
                <a:xfrm>
                  <a:off x="9649579" y="964112"/>
                  <a:ext cx="139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10" name="Freihand 309">
                  <a:extLst>
                    <a:ext uri="{FF2B5EF4-FFF2-40B4-BE49-F238E27FC236}">
                      <a16:creationId xmlns:a16="http://schemas.microsoft.com/office/drawing/2014/main" id="{C47BC3A9-E97C-4B2C-8218-6366B271DB1E}"/>
                    </a:ext>
                  </a:extLst>
                </p14:cNvPr>
                <p14:cNvContentPartPr/>
                <p14:nvPr/>
              </p14:nvContentPartPr>
              <p14:xfrm>
                <a:off x="9797899" y="952232"/>
                <a:ext cx="116280" cy="122760"/>
              </p14:xfrm>
            </p:contentPart>
          </mc:Choice>
          <mc:Fallback xmlns="">
            <p:pic>
              <p:nvPicPr>
                <p:cNvPr id="310" name="Freihand 309">
                  <a:extLst>
                    <a:ext uri="{FF2B5EF4-FFF2-40B4-BE49-F238E27FC236}">
                      <a16:creationId xmlns:a16="http://schemas.microsoft.com/office/drawing/2014/main" id="{C47BC3A9-E97C-4B2C-8218-6366B271DB1E}"/>
                    </a:ext>
                  </a:extLst>
                </p:cNvPr>
                <p:cNvPicPr/>
                <p:nvPr/>
              </p:nvPicPr>
              <p:blipFill>
                <a:blip r:embed="rId104"/>
                <a:stretch>
                  <a:fillRect/>
                </a:stretch>
              </p:blipFill>
              <p:spPr>
                <a:xfrm>
                  <a:off x="9793579" y="947912"/>
                  <a:ext cx="124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12" name="Freihand 311">
                  <a:extLst>
                    <a:ext uri="{FF2B5EF4-FFF2-40B4-BE49-F238E27FC236}">
                      <a16:creationId xmlns:a16="http://schemas.microsoft.com/office/drawing/2014/main" id="{8D11FD50-61F3-4981-833B-C40721F947FB}"/>
                    </a:ext>
                  </a:extLst>
                </p14:cNvPr>
                <p14:cNvContentPartPr/>
                <p14:nvPr/>
              </p14:nvContentPartPr>
              <p14:xfrm>
                <a:off x="10247179" y="1068872"/>
                <a:ext cx="15840" cy="131040"/>
              </p14:xfrm>
            </p:contentPart>
          </mc:Choice>
          <mc:Fallback xmlns="">
            <p:pic>
              <p:nvPicPr>
                <p:cNvPr id="312" name="Freihand 311">
                  <a:extLst>
                    <a:ext uri="{FF2B5EF4-FFF2-40B4-BE49-F238E27FC236}">
                      <a16:creationId xmlns:a16="http://schemas.microsoft.com/office/drawing/2014/main" id="{8D11FD50-61F3-4981-833B-C40721F947FB}"/>
                    </a:ext>
                  </a:extLst>
                </p:cNvPr>
                <p:cNvPicPr/>
                <p:nvPr/>
              </p:nvPicPr>
              <p:blipFill>
                <a:blip r:embed="rId106"/>
                <a:stretch>
                  <a:fillRect/>
                </a:stretch>
              </p:blipFill>
              <p:spPr>
                <a:xfrm>
                  <a:off x="10242859" y="1064552"/>
                  <a:ext cx="24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13" name="Freihand 312">
                  <a:extLst>
                    <a:ext uri="{FF2B5EF4-FFF2-40B4-BE49-F238E27FC236}">
                      <a16:creationId xmlns:a16="http://schemas.microsoft.com/office/drawing/2014/main" id="{8D507D24-2847-4034-A22D-837E489A5E78}"/>
                    </a:ext>
                  </a:extLst>
                </p14:cNvPr>
                <p14:cNvContentPartPr/>
                <p14:nvPr/>
              </p14:nvContentPartPr>
              <p14:xfrm>
                <a:off x="10207939" y="1089032"/>
                <a:ext cx="127800" cy="30960"/>
              </p14:xfrm>
            </p:contentPart>
          </mc:Choice>
          <mc:Fallback xmlns="">
            <p:pic>
              <p:nvPicPr>
                <p:cNvPr id="313" name="Freihand 312">
                  <a:extLst>
                    <a:ext uri="{FF2B5EF4-FFF2-40B4-BE49-F238E27FC236}">
                      <a16:creationId xmlns:a16="http://schemas.microsoft.com/office/drawing/2014/main" id="{8D507D24-2847-4034-A22D-837E489A5E78}"/>
                    </a:ext>
                  </a:extLst>
                </p:cNvPr>
                <p:cNvPicPr/>
                <p:nvPr/>
              </p:nvPicPr>
              <p:blipFill>
                <a:blip r:embed="rId108"/>
                <a:stretch>
                  <a:fillRect/>
                </a:stretch>
              </p:blipFill>
              <p:spPr>
                <a:xfrm>
                  <a:off x="10203619" y="1084712"/>
                  <a:ext cx="136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14" name="Freihand 313">
                  <a:extLst>
                    <a:ext uri="{FF2B5EF4-FFF2-40B4-BE49-F238E27FC236}">
                      <a16:creationId xmlns:a16="http://schemas.microsoft.com/office/drawing/2014/main" id="{43B7B4B9-FEB0-48F7-8F05-E2053B1B3C0E}"/>
                    </a:ext>
                  </a:extLst>
                </p14:cNvPr>
                <p14:cNvContentPartPr/>
                <p14:nvPr/>
              </p14:nvContentPartPr>
              <p14:xfrm>
                <a:off x="10505659" y="903632"/>
                <a:ext cx="74880" cy="115560"/>
              </p14:xfrm>
            </p:contentPart>
          </mc:Choice>
          <mc:Fallback xmlns="">
            <p:pic>
              <p:nvPicPr>
                <p:cNvPr id="314" name="Freihand 313">
                  <a:extLst>
                    <a:ext uri="{FF2B5EF4-FFF2-40B4-BE49-F238E27FC236}">
                      <a16:creationId xmlns:a16="http://schemas.microsoft.com/office/drawing/2014/main" id="{43B7B4B9-FEB0-48F7-8F05-E2053B1B3C0E}"/>
                    </a:ext>
                  </a:extLst>
                </p:cNvPr>
                <p:cNvPicPr/>
                <p:nvPr/>
              </p:nvPicPr>
              <p:blipFill>
                <a:blip r:embed="rId110"/>
                <a:stretch>
                  <a:fillRect/>
                </a:stretch>
              </p:blipFill>
              <p:spPr>
                <a:xfrm>
                  <a:off x="10501339" y="899312"/>
                  <a:ext cx="83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5" name="Freihand 314">
                  <a:extLst>
                    <a:ext uri="{FF2B5EF4-FFF2-40B4-BE49-F238E27FC236}">
                      <a16:creationId xmlns:a16="http://schemas.microsoft.com/office/drawing/2014/main" id="{FDFCFBB7-404E-4205-9F5D-45978FC16688}"/>
                    </a:ext>
                  </a:extLst>
                </p14:cNvPr>
                <p14:cNvContentPartPr/>
                <p14:nvPr/>
              </p14:nvContentPartPr>
              <p14:xfrm>
                <a:off x="10538419" y="862232"/>
                <a:ext cx="83520" cy="166680"/>
              </p14:xfrm>
            </p:contentPart>
          </mc:Choice>
          <mc:Fallback xmlns="">
            <p:pic>
              <p:nvPicPr>
                <p:cNvPr id="315" name="Freihand 314">
                  <a:extLst>
                    <a:ext uri="{FF2B5EF4-FFF2-40B4-BE49-F238E27FC236}">
                      <a16:creationId xmlns:a16="http://schemas.microsoft.com/office/drawing/2014/main" id="{FDFCFBB7-404E-4205-9F5D-45978FC16688}"/>
                    </a:ext>
                  </a:extLst>
                </p:cNvPr>
                <p:cNvPicPr/>
                <p:nvPr/>
              </p:nvPicPr>
              <p:blipFill>
                <a:blip r:embed="rId112"/>
                <a:stretch>
                  <a:fillRect/>
                </a:stretch>
              </p:blipFill>
              <p:spPr>
                <a:xfrm>
                  <a:off x="10534099" y="857912"/>
                  <a:ext cx="92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16" name="Freihand 315">
                  <a:extLst>
                    <a:ext uri="{FF2B5EF4-FFF2-40B4-BE49-F238E27FC236}">
                      <a16:creationId xmlns:a16="http://schemas.microsoft.com/office/drawing/2014/main" id="{E5472EEE-70D5-4900-8C8B-471D3CC9B862}"/>
                    </a:ext>
                  </a:extLst>
                </p14:cNvPr>
                <p14:cNvContentPartPr/>
                <p14:nvPr/>
              </p14:nvContentPartPr>
              <p14:xfrm>
                <a:off x="10664419" y="875552"/>
                <a:ext cx="134640" cy="100080"/>
              </p14:xfrm>
            </p:contentPart>
          </mc:Choice>
          <mc:Fallback xmlns="">
            <p:pic>
              <p:nvPicPr>
                <p:cNvPr id="316" name="Freihand 315">
                  <a:extLst>
                    <a:ext uri="{FF2B5EF4-FFF2-40B4-BE49-F238E27FC236}">
                      <a16:creationId xmlns:a16="http://schemas.microsoft.com/office/drawing/2014/main" id="{E5472EEE-70D5-4900-8C8B-471D3CC9B862}"/>
                    </a:ext>
                  </a:extLst>
                </p:cNvPr>
                <p:cNvPicPr/>
                <p:nvPr/>
              </p:nvPicPr>
              <p:blipFill>
                <a:blip r:embed="rId114"/>
                <a:stretch>
                  <a:fillRect/>
                </a:stretch>
              </p:blipFill>
              <p:spPr>
                <a:xfrm>
                  <a:off x="10660099" y="871232"/>
                  <a:ext cx="143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17" name="Freihand 316">
                  <a:extLst>
                    <a:ext uri="{FF2B5EF4-FFF2-40B4-BE49-F238E27FC236}">
                      <a16:creationId xmlns:a16="http://schemas.microsoft.com/office/drawing/2014/main" id="{F1690F15-6595-4DCD-AE9E-FF01FFB1AB34}"/>
                    </a:ext>
                  </a:extLst>
                </p14:cNvPr>
                <p14:cNvContentPartPr/>
                <p14:nvPr/>
              </p14:nvContentPartPr>
              <p14:xfrm>
                <a:off x="10444459" y="992192"/>
                <a:ext cx="473760" cy="113760"/>
              </p14:xfrm>
            </p:contentPart>
          </mc:Choice>
          <mc:Fallback xmlns="">
            <p:pic>
              <p:nvPicPr>
                <p:cNvPr id="317" name="Freihand 316">
                  <a:extLst>
                    <a:ext uri="{FF2B5EF4-FFF2-40B4-BE49-F238E27FC236}">
                      <a16:creationId xmlns:a16="http://schemas.microsoft.com/office/drawing/2014/main" id="{F1690F15-6595-4DCD-AE9E-FF01FFB1AB34}"/>
                    </a:ext>
                  </a:extLst>
                </p:cNvPr>
                <p:cNvPicPr/>
                <p:nvPr/>
              </p:nvPicPr>
              <p:blipFill>
                <a:blip r:embed="rId116"/>
                <a:stretch>
                  <a:fillRect/>
                </a:stretch>
              </p:blipFill>
              <p:spPr>
                <a:xfrm>
                  <a:off x="10440139" y="987872"/>
                  <a:ext cx="482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18" name="Freihand 317">
                  <a:extLst>
                    <a:ext uri="{FF2B5EF4-FFF2-40B4-BE49-F238E27FC236}">
                      <a16:creationId xmlns:a16="http://schemas.microsoft.com/office/drawing/2014/main" id="{C5CB9525-3949-489A-B9E5-153F9EF4D7D2}"/>
                    </a:ext>
                  </a:extLst>
                </p14:cNvPr>
                <p14:cNvContentPartPr/>
                <p14:nvPr/>
              </p14:nvContentPartPr>
              <p14:xfrm>
                <a:off x="10424659" y="1172912"/>
                <a:ext cx="140040" cy="139320"/>
              </p14:xfrm>
            </p:contentPart>
          </mc:Choice>
          <mc:Fallback xmlns="">
            <p:pic>
              <p:nvPicPr>
                <p:cNvPr id="318" name="Freihand 317">
                  <a:extLst>
                    <a:ext uri="{FF2B5EF4-FFF2-40B4-BE49-F238E27FC236}">
                      <a16:creationId xmlns:a16="http://schemas.microsoft.com/office/drawing/2014/main" id="{C5CB9525-3949-489A-B9E5-153F9EF4D7D2}"/>
                    </a:ext>
                  </a:extLst>
                </p:cNvPr>
                <p:cNvPicPr/>
                <p:nvPr/>
              </p:nvPicPr>
              <p:blipFill>
                <a:blip r:embed="rId118"/>
                <a:stretch>
                  <a:fillRect/>
                </a:stretch>
              </p:blipFill>
              <p:spPr>
                <a:xfrm>
                  <a:off x="10420339" y="1168592"/>
                  <a:ext cx="148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19" name="Freihand 318">
                  <a:extLst>
                    <a:ext uri="{FF2B5EF4-FFF2-40B4-BE49-F238E27FC236}">
                      <a16:creationId xmlns:a16="http://schemas.microsoft.com/office/drawing/2014/main" id="{1D44455B-77FD-4E73-BE80-E3945A35B9E3}"/>
                    </a:ext>
                  </a:extLst>
                </p14:cNvPr>
                <p14:cNvContentPartPr/>
                <p14:nvPr/>
              </p14:nvContentPartPr>
              <p14:xfrm>
                <a:off x="10590979" y="1160312"/>
                <a:ext cx="93600" cy="145800"/>
              </p14:xfrm>
            </p:contentPart>
          </mc:Choice>
          <mc:Fallback xmlns="">
            <p:pic>
              <p:nvPicPr>
                <p:cNvPr id="319" name="Freihand 318">
                  <a:extLst>
                    <a:ext uri="{FF2B5EF4-FFF2-40B4-BE49-F238E27FC236}">
                      <a16:creationId xmlns:a16="http://schemas.microsoft.com/office/drawing/2014/main" id="{1D44455B-77FD-4E73-BE80-E3945A35B9E3}"/>
                    </a:ext>
                  </a:extLst>
                </p:cNvPr>
                <p:cNvPicPr/>
                <p:nvPr/>
              </p:nvPicPr>
              <p:blipFill>
                <a:blip r:embed="rId120"/>
                <a:stretch>
                  <a:fillRect/>
                </a:stretch>
              </p:blipFill>
              <p:spPr>
                <a:xfrm>
                  <a:off x="10586659" y="1155992"/>
                  <a:ext cx="102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20" name="Freihand 319">
                  <a:extLst>
                    <a:ext uri="{FF2B5EF4-FFF2-40B4-BE49-F238E27FC236}">
                      <a16:creationId xmlns:a16="http://schemas.microsoft.com/office/drawing/2014/main" id="{76392237-0668-4FE9-990F-A3A56BB3C77D}"/>
                    </a:ext>
                  </a:extLst>
                </p14:cNvPr>
                <p14:cNvContentPartPr/>
                <p14:nvPr/>
              </p14:nvContentPartPr>
              <p14:xfrm>
                <a:off x="10807699" y="1163192"/>
                <a:ext cx="63360" cy="84240"/>
              </p14:xfrm>
            </p:contentPart>
          </mc:Choice>
          <mc:Fallback xmlns="">
            <p:pic>
              <p:nvPicPr>
                <p:cNvPr id="320" name="Freihand 319">
                  <a:extLst>
                    <a:ext uri="{FF2B5EF4-FFF2-40B4-BE49-F238E27FC236}">
                      <a16:creationId xmlns:a16="http://schemas.microsoft.com/office/drawing/2014/main" id="{76392237-0668-4FE9-990F-A3A56BB3C77D}"/>
                    </a:ext>
                  </a:extLst>
                </p:cNvPr>
                <p:cNvPicPr/>
                <p:nvPr/>
              </p:nvPicPr>
              <p:blipFill>
                <a:blip r:embed="rId122"/>
                <a:stretch>
                  <a:fillRect/>
                </a:stretch>
              </p:blipFill>
              <p:spPr>
                <a:xfrm>
                  <a:off x="10803379" y="1158872"/>
                  <a:ext cx="72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21" name="Freihand 320">
                  <a:extLst>
                    <a:ext uri="{FF2B5EF4-FFF2-40B4-BE49-F238E27FC236}">
                      <a16:creationId xmlns:a16="http://schemas.microsoft.com/office/drawing/2014/main" id="{5396E591-A9E0-45EA-BD39-F4D11810CA24}"/>
                    </a:ext>
                  </a:extLst>
                </p14:cNvPr>
                <p14:cNvContentPartPr/>
                <p14:nvPr/>
              </p14:nvContentPartPr>
              <p14:xfrm>
                <a:off x="10777459" y="1071392"/>
                <a:ext cx="149400" cy="276840"/>
              </p14:xfrm>
            </p:contentPart>
          </mc:Choice>
          <mc:Fallback xmlns="">
            <p:pic>
              <p:nvPicPr>
                <p:cNvPr id="321" name="Freihand 320">
                  <a:extLst>
                    <a:ext uri="{FF2B5EF4-FFF2-40B4-BE49-F238E27FC236}">
                      <a16:creationId xmlns:a16="http://schemas.microsoft.com/office/drawing/2014/main" id="{5396E591-A9E0-45EA-BD39-F4D11810CA24}"/>
                    </a:ext>
                  </a:extLst>
                </p:cNvPr>
                <p:cNvPicPr/>
                <p:nvPr/>
              </p:nvPicPr>
              <p:blipFill>
                <a:blip r:embed="rId124"/>
                <a:stretch>
                  <a:fillRect/>
                </a:stretch>
              </p:blipFill>
              <p:spPr>
                <a:xfrm>
                  <a:off x="10773139" y="1067072"/>
                  <a:ext cx="1580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22" name="Freihand 321">
                  <a:extLst>
                    <a:ext uri="{FF2B5EF4-FFF2-40B4-BE49-F238E27FC236}">
                      <a16:creationId xmlns:a16="http://schemas.microsoft.com/office/drawing/2014/main" id="{5ABE5480-A204-45C2-8F1C-5A20A2CEE155}"/>
                    </a:ext>
                  </a:extLst>
                </p14:cNvPr>
                <p14:cNvContentPartPr/>
                <p14:nvPr/>
              </p14:nvContentPartPr>
              <p14:xfrm>
                <a:off x="10372099" y="1145912"/>
                <a:ext cx="215640" cy="217440"/>
              </p14:xfrm>
            </p:contentPart>
          </mc:Choice>
          <mc:Fallback xmlns="">
            <p:pic>
              <p:nvPicPr>
                <p:cNvPr id="322" name="Freihand 321">
                  <a:extLst>
                    <a:ext uri="{FF2B5EF4-FFF2-40B4-BE49-F238E27FC236}">
                      <a16:creationId xmlns:a16="http://schemas.microsoft.com/office/drawing/2014/main" id="{5ABE5480-A204-45C2-8F1C-5A20A2CEE155}"/>
                    </a:ext>
                  </a:extLst>
                </p:cNvPr>
                <p:cNvPicPr/>
                <p:nvPr/>
              </p:nvPicPr>
              <p:blipFill>
                <a:blip r:embed="rId126"/>
                <a:stretch>
                  <a:fillRect/>
                </a:stretch>
              </p:blipFill>
              <p:spPr>
                <a:xfrm>
                  <a:off x="10367779" y="1141592"/>
                  <a:ext cx="224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23" name="Freihand 322">
                  <a:extLst>
                    <a:ext uri="{FF2B5EF4-FFF2-40B4-BE49-F238E27FC236}">
                      <a16:creationId xmlns:a16="http://schemas.microsoft.com/office/drawing/2014/main" id="{76AF0EEB-D044-414E-AAA5-5A1D9D0562B8}"/>
                    </a:ext>
                  </a:extLst>
                </p14:cNvPr>
                <p14:cNvContentPartPr/>
                <p14:nvPr/>
              </p14:nvContentPartPr>
              <p14:xfrm>
                <a:off x="10966459" y="1016672"/>
                <a:ext cx="165240" cy="83880"/>
              </p14:xfrm>
            </p:contentPart>
          </mc:Choice>
          <mc:Fallback xmlns="">
            <p:pic>
              <p:nvPicPr>
                <p:cNvPr id="323" name="Freihand 322">
                  <a:extLst>
                    <a:ext uri="{FF2B5EF4-FFF2-40B4-BE49-F238E27FC236}">
                      <a16:creationId xmlns:a16="http://schemas.microsoft.com/office/drawing/2014/main" id="{76AF0EEB-D044-414E-AAA5-5A1D9D0562B8}"/>
                    </a:ext>
                  </a:extLst>
                </p:cNvPr>
                <p:cNvPicPr/>
                <p:nvPr/>
              </p:nvPicPr>
              <p:blipFill>
                <a:blip r:embed="rId128"/>
                <a:stretch>
                  <a:fillRect/>
                </a:stretch>
              </p:blipFill>
              <p:spPr>
                <a:xfrm>
                  <a:off x="10962139" y="1012352"/>
                  <a:ext cx="173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25" name="Freihand 324">
                  <a:extLst>
                    <a:ext uri="{FF2B5EF4-FFF2-40B4-BE49-F238E27FC236}">
                      <a16:creationId xmlns:a16="http://schemas.microsoft.com/office/drawing/2014/main" id="{36C0CE02-D74C-4D81-BE60-A245D6607979}"/>
                    </a:ext>
                  </a:extLst>
                </p14:cNvPr>
                <p14:cNvContentPartPr/>
                <p14:nvPr/>
              </p14:nvContentPartPr>
              <p14:xfrm>
                <a:off x="9325939" y="1724072"/>
                <a:ext cx="151560" cy="67680"/>
              </p14:xfrm>
            </p:contentPart>
          </mc:Choice>
          <mc:Fallback xmlns="">
            <p:pic>
              <p:nvPicPr>
                <p:cNvPr id="325" name="Freihand 324">
                  <a:extLst>
                    <a:ext uri="{FF2B5EF4-FFF2-40B4-BE49-F238E27FC236}">
                      <a16:creationId xmlns:a16="http://schemas.microsoft.com/office/drawing/2014/main" id="{36C0CE02-D74C-4D81-BE60-A245D6607979}"/>
                    </a:ext>
                  </a:extLst>
                </p:cNvPr>
                <p:cNvPicPr/>
                <p:nvPr/>
              </p:nvPicPr>
              <p:blipFill>
                <a:blip r:embed="rId130"/>
                <a:stretch>
                  <a:fillRect/>
                </a:stretch>
              </p:blipFill>
              <p:spPr>
                <a:xfrm>
                  <a:off x="9321619" y="1719752"/>
                  <a:ext cx="160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26" name="Freihand 325">
                  <a:extLst>
                    <a:ext uri="{FF2B5EF4-FFF2-40B4-BE49-F238E27FC236}">
                      <a16:creationId xmlns:a16="http://schemas.microsoft.com/office/drawing/2014/main" id="{74D2216F-6102-41F0-8C0C-9AB3E5BA6B23}"/>
                    </a:ext>
                  </a:extLst>
                </p14:cNvPr>
                <p14:cNvContentPartPr/>
                <p14:nvPr/>
              </p14:nvContentPartPr>
              <p14:xfrm>
                <a:off x="9466699" y="1704992"/>
                <a:ext cx="66600" cy="126720"/>
              </p14:xfrm>
            </p:contentPart>
          </mc:Choice>
          <mc:Fallback xmlns="">
            <p:pic>
              <p:nvPicPr>
                <p:cNvPr id="326" name="Freihand 325">
                  <a:extLst>
                    <a:ext uri="{FF2B5EF4-FFF2-40B4-BE49-F238E27FC236}">
                      <a16:creationId xmlns:a16="http://schemas.microsoft.com/office/drawing/2014/main" id="{74D2216F-6102-41F0-8C0C-9AB3E5BA6B23}"/>
                    </a:ext>
                  </a:extLst>
                </p:cNvPr>
                <p:cNvPicPr/>
                <p:nvPr/>
              </p:nvPicPr>
              <p:blipFill>
                <a:blip r:embed="rId132"/>
                <a:stretch>
                  <a:fillRect/>
                </a:stretch>
              </p:blipFill>
              <p:spPr>
                <a:xfrm>
                  <a:off x="9462379" y="1700672"/>
                  <a:ext cx="75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28" name="Freihand 327">
                  <a:extLst>
                    <a:ext uri="{FF2B5EF4-FFF2-40B4-BE49-F238E27FC236}">
                      <a16:creationId xmlns:a16="http://schemas.microsoft.com/office/drawing/2014/main" id="{54A38211-63A4-48A2-9B5C-50684766DF81}"/>
                    </a:ext>
                  </a:extLst>
                </p14:cNvPr>
                <p14:cNvContentPartPr/>
                <p14:nvPr/>
              </p14:nvContentPartPr>
              <p14:xfrm>
                <a:off x="9726979" y="1637672"/>
                <a:ext cx="92520" cy="201960"/>
              </p14:xfrm>
            </p:contentPart>
          </mc:Choice>
          <mc:Fallback xmlns="">
            <p:pic>
              <p:nvPicPr>
                <p:cNvPr id="328" name="Freihand 327">
                  <a:extLst>
                    <a:ext uri="{FF2B5EF4-FFF2-40B4-BE49-F238E27FC236}">
                      <a16:creationId xmlns:a16="http://schemas.microsoft.com/office/drawing/2014/main" id="{54A38211-63A4-48A2-9B5C-50684766DF81}"/>
                    </a:ext>
                  </a:extLst>
                </p:cNvPr>
                <p:cNvPicPr/>
                <p:nvPr/>
              </p:nvPicPr>
              <p:blipFill>
                <a:blip r:embed="rId134"/>
                <a:stretch>
                  <a:fillRect/>
                </a:stretch>
              </p:blipFill>
              <p:spPr>
                <a:xfrm>
                  <a:off x="9722659" y="1633352"/>
                  <a:ext cx="101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29" name="Freihand 328">
                  <a:extLst>
                    <a:ext uri="{FF2B5EF4-FFF2-40B4-BE49-F238E27FC236}">
                      <a16:creationId xmlns:a16="http://schemas.microsoft.com/office/drawing/2014/main" id="{FC4C3781-5315-4C51-A936-972B81E7DDDD}"/>
                    </a:ext>
                  </a:extLst>
                </p14:cNvPr>
                <p14:cNvContentPartPr/>
                <p14:nvPr/>
              </p14:nvContentPartPr>
              <p14:xfrm>
                <a:off x="9846499" y="1628312"/>
                <a:ext cx="82080" cy="88920"/>
              </p14:xfrm>
            </p:contentPart>
          </mc:Choice>
          <mc:Fallback xmlns="">
            <p:pic>
              <p:nvPicPr>
                <p:cNvPr id="329" name="Freihand 328">
                  <a:extLst>
                    <a:ext uri="{FF2B5EF4-FFF2-40B4-BE49-F238E27FC236}">
                      <a16:creationId xmlns:a16="http://schemas.microsoft.com/office/drawing/2014/main" id="{FC4C3781-5315-4C51-A936-972B81E7DDDD}"/>
                    </a:ext>
                  </a:extLst>
                </p:cNvPr>
                <p:cNvPicPr/>
                <p:nvPr/>
              </p:nvPicPr>
              <p:blipFill>
                <a:blip r:embed="rId136"/>
                <a:stretch>
                  <a:fillRect/>
                </a:stretch>
              </p:blipFill>
              <p:spPr>
                <a:xfrm>
                  <a:off x="9842179" y="1623992"/>
                  <a:ext cx="907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30" name="Freihand 329">
                  <a:extLst>
                    <a:ext uri="{FF2B5EF4-FFF2-40B4-BE49-F238E27FC236}">
                      <a16:creationId xmlns:a16="http://schemas.microsoft.com/office/drawing/2014/main" id="{1C5B4915-2ED0-4873-8243-5B560C99C0CA}"/>
                    </a:ext>
                  </a:extLst>
                </p14:cNvPr>
                <p14:cNvContentPartPr/>
                <p14:nvPr/>
              </p14:nvContentPartPr>
              <p14:xfrm>
                <a:off x="9978619" y="1603832"/>
                <a:ext cx="96480" cy="101880"/>
              </p14:xfrm>
            </p:contentPart>
          </mc:Choice>
          <mc:Fallback xmlns="">
            <p:pic>
              <p:nvPicPr>
                <p:cNvPr id="330" name="Freihand 329">
                  <a:extLst>
                    <a:ext uri="{FF2B5EF4-FFF2-40B4-BE49-F238E27FC236}">
                      <a16:creationId xmlns:a16="http://schemas.microsoft.com/office/drawing/2014/main" id="{1C5B4915-2ED0-4873-8243-5B560C99C0CA}"/>
                    </a:ext>
                  </a:extLst>
                </p:cNvPr>
                <p:cNvPicPr/>
                <p:nvPr/>
              </p:nvPicPr>
              <p:blipFill>
                <a:blip r:embed="rId138"/>
                <a:stretch>
                  <a:fillRect/>
                </a:stretch>
              </p:blipFill>
              <p:spPr>
                <a:xfrm>
                  <a:off x="9974299" y="1599512"/>
                  <a:ext cx="105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31" name="Freihand 330">
                  <a:extLst>
                    <a:ext uri="{FF2B5EF4-FFF2-40B4-BE49-F238E27FC236}">
                      <a16:creationId xmlns:a16="http://schemas.microsoft.com/office/drawing/2014/main" id="{0F5E83AE-4A2B-4242-B63F-962C59FA6948}"/>
                    </a:ext>
                  </a:extLst>
                </p14:cNvPr>
                <p14:cNvContentPartPr/>
                <p14:nvPr/>
              </p14:nvContentPartPr>
              <p14:xfrm>
                <a:off x="10102459" y="1540472"/>
                <a:ext cx="157680" cy="98280"/>
              </p14:xfrm>
            </p:contentPart>
          </mc:Choice>
          <mc:Fallback xmlns="">
            <p:pic>
              <p:nvPicPr>
                <p:cNvPr id="331" name="Freihand 330">
                  <a:extLst>
                    <a:ext uri="{FF2B5EF4-FFF2-40B4-BE49-F238E27FC236}">
                      <a16:creationId xmlns:a16="http://schemas.microsoft.com/office/drawing/2014/main" id="{0F5E83AE-4A2B-4242-B63F-962C59FA6948}"/>
                    </a:ext>
                  </a:extLst>
                </p:cNvPr>
                <p:cNvPicPr/>
                <p:nvPr/>
              </p:nvPicPr>
              <p:blipFill>
                <a:blip r:embed="rId140"/>
                <a:stretch>
                  <a:fillRect/>
                </a:stretch>
              </p:blipFill>
              <p:spPr>
                <a:xfrm>
                  <a:off x="10098139" y="1536152"/>
                  <a:ext cx="166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32" name="Freihand 331">
                  <a:extLst>
                    <a:ext uri="{FF2B5EF4-FFF2-40B4-BE49-F238E27FC236}">
                      <a16:creationId xmlns:a16="http://schemas.microsoft.com/office/drawing/2014/main" id="{530A581B-204E-4F6D-A839-41C28F70415B}"/>
                    </a:ext>
                  </a:extLst>
                </p14:cNvPr>
                <p14:cNvContentPartPr/>
                <p14:nvPr/>
              </p14:nvContentPartPr>
              <p14:xfrm>
                <a:off x="10293259" y="1460552"/>
                <a:ext cx="279000" cy="145080"/>
              </p14:xfrm>
            </p:contentPart>
          </mc:Choice>
          <mc:Fallback xmlns="">
            <p:pic>
              <p:nvPicPr>
                <p:cNvPr id="332" name="Freihand 331">
                  <a:extLst>
                    <a:ext uri="{FF2B5EF4-FFF2-40B4-BE49-F238E27FC236}">
                      <a16:creationId xmlns:a16="http://schemas.microsoft.com/office/drawing/2014/main" id="{530A581B-204E-4F6D-A839-41C28F70415B}"/>
                    </a:ext>
                  </a:extLst>
                </p:cNvPr>
                <p:cNvPicPr/>
                <p:nvPr/>
              </p:nvPicPr>
              <p:blipFill>
                <a:blip r:embed="rId142"/>
                <a:stretch>
                  <a:fillRect/>
                </a:stretch>
              </p:blipFill>
              <p:spPr>
                <a:xfrm>
                  <a:off x="10288939" y="1456232"/>
                  <a:ext cx="287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33" name="Freihand 332">
                  <a:extLst>
                    <a:ext uri="{FF2B5EF4-FFF2-40B4-BE49-F238E27FC236}">
                      <a16:creationId xmlns:a16="http://schemas.microsoft.com/office/drawing/2014/main" id="{31555A3B-3DC8-4D48-8915-4C946B92AE33}"/>
                    </a:ext>
                  </a:extLst>
                </p14:cNvPr>
                <p14:cNvContentPartPr/>
                <p14:nvPr/>
              </p14:nvContentPartPr>
              <p14:xfrm>
                <a:off x="10564339" y="1450112"/>
                <a:ext cx="97560" cy="115920"/>
              </p14:xfrm>
            </p:contentPart>
          </mc:Choice>
          <mc:Fallback xmlns="">
            <p:pic>
              <p:nvPicPr>
                <p:cNvPr id="333" name="Freihand 332">
                  <a:extLst>
                    <a:ext uri="{FF2B5EF4-FFF2-40B4-BE49-F238E27FC236}">
                      <a16:creationId xmlns:a16="http://schemas.microsoft.com/office/drawing/2014/main" id="{31555A3B-3DC8-4D48-8915-4C946B92AE33}"/>
                    </a:ext>
                  </a:extLst>
                </p:cNvPr>
                <p:cNvPicPr/>
                <p:nvPr/>
              </p:nvPicPr>
              <p:blipFill>
                <a:blip r:embed="rId144"/>
                <a:stretch>
                  <a:fillRect/>
                </a:stretch>
              </p:blipFill>
              <p:spPr>
                <a:xfrm>
                  <a:off x="10560019" y="1445792"/>
                  <a:ext cx="106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34" name="Freihand 333">
                  <a:extLst>
                    <a:ext uri="{FF2B5EF4-FFF2-40B4-BE49-F238E27FC236}">
                      <a16:creationId xmlns:a16="http://schemas.microsoft.com/office/drawing/2014/main" id="{BC3C1F55-326F-4FA8-9DC7-9C0EAE68B2A4}"/>
                    </a:ext>
                  </a:extLst>
                </p14:cNvPr>
                <p14:cNvContentPartPr/>
                <p14:nvPr/>
              </p14:nvContentPartPr>
              <p14:xfrm>
                <a:off x="10678819" y="1424552"/>
                <a:ext cx="254880" cy="99360"/>
              </p14:xfrm>
            </p:contentPart>
          </mc:Choice>
          <mc:Fallback xmlns="">
            <p:pic>
              <p:nvPicPr>
                <p:cNvPr id="334" name="Freihand 333">
                  <a:extLst>
                    <a:ext uri="{FF2B5EF4-FFF2-40B4-BE49-F238E27FC236}">
                      <a16:creationId xmlns:a16="http://schemas.microsoft.com/office/drawing/2014/main" id="{BC3C1F55-326F-4FA8-9DC7-9C0EAE68B2A4}"/>
                    </a:ext>
                  </a:extLst>
                </p:cNvPr>
                <p:cNvPicPr/>
                <p:nvPr/>
              </p:nvPicPr>
              <p:blipFill>
                <a:blip r:embed="rId146"/>
                <a:stretch>
                  <a:fillRect/>
                </a:stretch>
              </p:blipFill>
              <p:spPr>
                <a:xfrm>
                  <a:off x="10674499" y="1420232"/>
                  <a:ext cx="263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35" name="Freihand 334">
                  <a:extLst>
                    <a:ext uri="{FF2B5EF4-FFF2-40B4-BE49-F238E27FC236}">
                      <a16:creationId xmlns:a16="http://schemas.microsoft.com/office/drawing/2014/main" id="{6D1F6B04-7327-4989-8054-588ED0ED4104}"/>
                    </a:ext>
                  </a:extLst>
                </p14:cNvPr>
                <p14:cNvContentPartPr/>
                <p14:nvPr/>
              </p14:nvContentPartPr>
              <p14:xfrm>
                <a:off x="11120179" y="1315832"/>
                <a:ext cx="156960" cy="126720"/>
              </p14:xfrm>
            </p:contentPart>
          </mc:Choice>
          <mc:Fallback xmlns="">
            <p:pic>
              <p:nvPicPr>
                <p:cNvPr id="335" name="Freihand 334">
                  <a:extLst>
                    <a:ext uri="{FF2B5EF4-FFF2-40B4-BE49-F238E27FC236}">
                      <a16:creationId xmlns:a16="http://schemas.microsoft.com/office/drawing/2014/main" id="{6D1F6B04-7327-4989-8054-588ED0ED4104}"/>
                    </a:ext>
                  </a:extLst>
                </p:cNvPr>
                <p:cNvPicPr/>
                <p:nvPr/>
              </p:nvPicPr>
              <p:blipFill>
                <a:blip r:embed="rId148"/>
                <a:stretch>
                  <a:fillRect/>
                </a:stretch>
              </p:blipFill>
              <p:spPr>
                <a:xfrm>
                  <a:off x="11115859" y="1311512"/>
                  <a:ext cx="165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36" name="Freihand 335">
                  <a:extLst>
                    <a:ext uri="{FF2B5EF4-FFF2-40B4-BE49-F238E27FC236}">
                      <a16:creationId xmlns:a16="http://schemas.microsoft.com/office/drawing/2014/main" id="{7105D23D-10C2-4494-AF53-64A160842E96}"/>
                    </a:ext>
                  </a:extLst>
                </p14:cNvPr>
                <p14:cNvContentPartPr/>
                <p14:nvPr/>
              </p14:nvContentPartPr>
              <p14:xfrm>
                <a:off x="11379379" y="1292072"/>
                <a:ext cx="10080" cy="11520"/>
              </p14:xfrm>
            </p:contentPart>
          </mc:Choice>
          <mc:Fallback xmlns="">
            <p:pic>
              <p:nvPicPr>
                <p:cNvPr id="336" name="Freihand 335">
                  <a:extLst>
                    <a:ext uri="{FF2B5EF4-FFF2-40B4-BE49-F238E27FC236}">
                      <a16:creationId xmlns:a16="http://schemas.microsoft.com/office/drawing/2014/main" id="{7105D23D-10C2-4494-AF53-64A160842E96}"/>
                    </a:ext>
                  </a:extLst>
                </p:cNvPr>
                <p:cNvPicPr/>
                <p:nvPr/>
              </p:nvPicPr>
              <p:blipFill>
                <a:blip r:embed="rId150"/>
                <a:stretch>
                  <a:fillRect/>
                </a:stretch>
              </p:blipFill>
              <p:spPr>
                <a:xfrm>
                  <a:off x="11375059" y="1287752"/>
                  <a:ext cx="18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37" name="Freihand 336">
                  <a:extLst>
                    <a:ext uri="{FF2B5EF4-FFF2-40B4-BE49-F238E27FC236}">
                      <a16:creationId xmlns:a16="http://schemas.microsoft.com/office/drawing/2014/main" id="{D5F8A198-A647-4F17-AC75-EE8CF178FC1D}"/>
                    </a:ext>
                  </a:extLst>
                </p14:cNvPr>
                <p14:cNvContentPartPr/>
                <p14:nvPr/>
              </p14:nvContentPartPr>
              <p14:xfrm>
                <a:off x="11363539" y="1244912"/>
                <a:ext cx="36360" cy="171000"/>
              </p14:xfrm>
            </p:contentPart>
          </mc:Choice>
          <mc:Fallback xmlns="">
            <p:pic>
              <p:nvPicPr>
                <p:cNvPr id="337" name="Freihand 336">
                  <a:extLst>
                    <a:ext uri="{FF2B5EF4-FFF2-40B4-BE49-F238E27FC236}">
                      <a16:creationId xmlns:a16="http://schemas.microsoft.com/office/drawing/2014/main" id="{D5F8A198-A647-4F17-AC75-EE8CF178FC1D}"/>
                    </a:ext>
                  </a:extLst>
                </p:cNvPr>
                <p:cNvPicPr/>
                <p:nvPr/>
              </p:nvPicPr>
              <p:blipFill>
                <a:blip r:embed="rId152"/>
                <a:stretch>
                  <a:fillRect/>
                </a:stretch>
              </p:blipFill>
              <p:spPr>
                <a:xfrm>
                  <a:off x="11359219" y="1240592"/>
                  <a:ext cx="450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38" name="Freihand 337">
                  <a:extLst>
                    <a:ext uri="{FF2B5EF4-FFF2-40B4-BE49-F238E27FC236}">
                      <a16:creationId xmlns:a16="http://schemas.microsoft.com/office/drawing/2014/main" id="{E478AB2E-AA87-42B7-BBCA-EF9B3CF46D40}"/>
                    </a:ext>
                  </a:extLst>
                </p14:cNvPr>
                <p14:cNvContentPartPr/>
                <p14:nvPr/>
              </p14:nvContentPartPr>
              <p14:xfrm>
                <a:off x="11433379" y="1297112"/>
                <a:ext cx="205200" cy="74520"/>
              </p14:xfrm>
            </p:contentPart>
          </mc:Choice>
          <mc:Fallback xmlns="">
            <p:pic>
              <p:nvPicPr>
                <p:cNvPr id="338" name="Freihand 337">
                  <a:extLst>
                    <a:ext uri="{FF2B5EF4-FFF2-40B4-BE49-F238E27FC236}">
                      <a16:creationId xmlns:a16="http://schemas.microsoft.com/office/drawing/2014/main" id="{E478AB2E-AA87-42B7-BBCA-EF9B3CF46D40}"/>
                    </a:ext>
                  </a:extLst>
                </p:cNvPr>
                <p:cNvPicPr/>
                <p:nvPr/>
              </p:nvPicPr>
              <p:blipFill>
                <a:blip r:embed="rId154"/>
                <a:stretch>
                  <a:fillRect/>
                </a:stretch>
              </p:blipFill>
              <p:spPr>
                <a:xfrm>
                  <a:off x="11429059" y="1292792"/>
                  <a:ext cx="213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39" name="Freihand 338">
                  <a:extLst>
                    <a:ext uri="{FF2B5EF4-FFF2-40B4-BE49-F238E27FC236}">
                      <a16:creationId xmlns:a16="http://schemas.microsoft.com/office/drawing/2014/main" id="{42F12679-D97E-4599-84D2-CE176E32ED87}"/>
                    </a:ext>
                  </a:extLst>
                </p14:cNvPr>
                <p14:cNvContentPartPr/>
                <p14:nvPr/>
              </p14:nvContentPartPr>
              <p14:xfrm>
                <a:off x="11639299" y="1265072"/>
                <a:ext cx="27360" cy="17280"/>
              </p14:xfrm>
            </p:contentPart>
          </mc:Choice>
          <mc:Fallback xmlns="">
            <p:pic>
              <p:nvPicPr>
                <p:cNvPr id="339" name="Freihand 338">
                  <a:extLst>
                    <a:ext uri="{FF2B5EF4-FFF2-40B4-BE49-F238E27FC236}">
                      <a16:creationId xmlns:a16="http://schemas.microsoft.com/office/drawing/2014/main" id="{42F12679-D97E-4599-84D2-CE176E32ED87}"/>
                    </a:ext>
                  </a:extLst>
                </p:cNvPr>
                <p:cNvPicPr/>
                <p:nvPr/>
              </p:nvPicPr>
              <p:blipFill>
                <a:blip r:embed="rId156"/>
                <a:stretch>
                  <a:fillRect/>
                </a:stretch>
              </p:blipFill>
              <p:spPr>
                <a:xfrm>
                  <a:off x="11634979" y="1260752"/>
                  <a:ext cx="36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40" name="Freihand 339">
                  <a:extLst>
                    <a:ext uri="{FF2B5EF4-FFF2-40B4-BE49-F238E27FC236}">
                      <a16:creationId xmlns:a16="http://schemas.microsoft.com/office/drawing/2014/main" id="{4AA9DB28-31BC-40F8-BA33-D684F2EFE64E}"/>
                    </a:ext>
                  </a:extLst>
                </p14:cNvPr>
                <p14:cNvContentPartPr/>
                <p14:nvPr/>
              </p14:nvContentPartPr>
              <p14:xfrm>
                <a:off x="11689339" y="1217912"/>
                <a:ext cx="170280" cy="132840"/>
              </p14:xfrm>
            </p:contentPart>
          </mc:Choice>
          <mc:Fallback xmlns="">
            <p:pic>
              <p:nvPicPr>
                <p:cNvPr id="340" name="Freihand 339">
                  <a:extLst>
                    <a:ext uri="{FF2B5EF4-FFF2-40B4-BE49-F238E27FC236}">
                      <a16:creationId xmlns:a16="http://schemas.microsoft.com/office/drawing/2014/main" id="{4AA9DB28-31BC-40F8-BA33-D684F2EFE64E}"/>
                    </a:ext>
                  </a:extLst>
                </p:cNvPr>
                <p:cNvPicPr/>
                <p:nvPr/>
              </p:nvPicPr>
              <p:blipFill>
                <a:blip r:embed="rId158"/>
                <a:stretch>
                  <a:fillRect/>
                </a:stretch>
              </p:blipFill>
              <p:spPr>
                <a:xfrm>
                  <a:off x="11685019" y="1213592"/>
                  <a:ext cx="178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41" name="Freihand 340">
                  <a:extLst>
                    <a:ext uri="{FF2B5EF4-FFF2-40B4-BE49-F238E27FC236}">
                      <a16:creationId xmlns:a16="http://schemas.microsoft.com/office/drawing/2014/main" id="{DD583063-3F52-443D-BA4B-42BB525964F7}"/>
                    </a:ext>
                  </a:extLst>
                </p14:cNvPr>
                <p14:cNvContentPartPr/>
                <p14:nvPr/>
              </p14:nvContentPartPr>
              <p14:xfrm>
                <a:off x="10233139" y="1727312"/>
                <a:ext cx="85680" cy="143640"/>
              </p14:xfrm>
            </p:contentPart>
          </mc:Choice>
          <mc:Fallback xmlns="">
            <p:pic>
              <p:nvPicPr>
                <p:cNvPr id="341" name="Freihand 340">
                  <a:extLst>
                    <a:ext uri="{FF2B5EF4-FFF2-40B4-BE49-F238E27FC236}">
                      <a16:creationId xmlns:a16="http://schemas.microsoft.com/office/drawing/2014/main" id="{DD583063-3F52-443D-BA4B-42BB525964F7}"/>
                    </a:ext>
                  </a:extLst>
                </p:cNvPr>
                <p:cNvPicPr/>
                <p:nvPr/>
              </p:nvPicPr>
              <p:blipFill>
                <a:blip r:embed="rId160"/>
                <a:stretch>
                  <a:fillRect/>
                </a:stretch>
              </p:blipFill>
              <p:spPr>
                <a:xfrm>
                  <a:off x="10228819" y="1722992"/>
                  <a:ext cx="94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42" name="Freihand 341">
                  <a:extLst>
                    <a:ext uri="{FF2B5EF4-FFF2-40B4-BE49-F238E27FC236}">
                      <a16:creationId xmlns:a16="http://schemas.microsoft.com/office/drawing/2014/main" id="{2071EF4B-3447-45FB-BFE0-07B2A6CD3372}"/>
                    </a:ext>
                  </a:extLst>
                </p14:cNvPr>
                <p14:cNvContentPartPr/>
                <p14:nvPr/>
              </p14:nvContentPartPr>
              <p14:xfrm>
                <a:off x="10359499" y="1766552"/>
                <a:ext cx="30600" cy="37440"/>
              </p14:xfrm>
            </p:contentPart>
          </mc:Choice>
          <mc:Fallback xmlns="">
            <p:pic>
              <p:nvPicPr>
                <p:cNvPr id="342" name="Freihand 341">
                  <a:extLst>
                    <a:ext uri="{FF2B5EF4-FFF2-40B4-BE49-F238E27FC236}">
                      <a16:creationId xmlns:a16="http://schemas.microsoft.com/office/drawing/2014/main" id="{2071EF4B-3447-45FB-BFE0-07B2A6CD3372}"/>
                    </a:ext>
                  </a:extLst>
                </p:cNvPr>
                <p:cNvPicPr/>
                <p:nvPr/>
              </p:nvPicPr>
              <p:blipFill>
                <a:blip r:embed="rId162"/>
                <a:stretch>
                  <a:fillRect/>
                </a:stretch>
              </p:blipFill>
              <p:spPr>
                <a:xfrm>
                  <a:off x="10355179" y="1762232"/>
                  <a:ext cx="39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43" name="Freihand 342">
                  <a:extLst>
                    <a:ext uri="{FF2B5EF4-FFF2-40B4-BE49-F238E27FC236}">
                      <a16:creationId xmlns:a16="http://schemas.microsoft.com/office/drawing/2014/main" id="{4D882C81-01F7-4E07-95FC-DD8764296774}"/>
                    </a:ext>
                  </a:extLst>
                </p14:cNvPr>
                <p14:cNvContentPartPr/>
                <p14:nvPr/>
              </p14:nvContentPartPr>
              <p14:xfrm>
                <a:off x="10389739" y="1766552"/>
                <a:ext cx="360" cy="360"/>
              </p14:xfrm>
            </p:contentPart>
          </mc:Choice>
          <mc:Fallback xmlns="">
            <p:pic>
              <p:nvPicPr>
                <p:cNvPr id="343" name="Freihand 342">
                  <a:extLst>
                    <a:ext uri="{FF2B5EF4-FFF2-40B4-BE49-F238E27FC236}">
                      <a16:creationId xmlns:a16="http://schemas.microsoft.com/office/drawing/2014/main" id="{4D882C81-01F7-4E07-95FC-DD8764296774}"/>
                    </a:ext>
                  </a:extLst>
                </p:cNvPr>
                <p:cNvPicPr/>
                <p:nvPr/>
              </p:nvPicPr>
              <p:blipFill>
                <a:blip r:embed="rId22"/>
                <a:stretch>
                  <a:fillRect/>
                </a:stretch>
              </p:blipFill>
              <p:spPr>
                <a:xfrm>
                  <a:off x="10385419" y="1762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44" name="Freihand 343">
                  <a:extLst>
                    <a:ext uri="{FF2B5EF4-FFF2-40B4-BE49-F238E27FC236}">
                      <a16:creationId xmlns:a16="http://schemas.microsoft.com/office/drawing/2014/main" id="{BDEC324A-7FF2-44CA-BDDD-DA2CFDAA0691}"/>
                    </a:ext>
                  </a:extLst>
                </p14:cNvPr>
                <p14:cNvContentPartPr/>
                <p14:nvPr/>
              </p14:nvContentPartPr>
              <p14:xfrm>
                <a:off x="10332499" y="1739912"/>
                <a:ext cx="178560" cy="104760"/>
              </p14:xfrm>
            </p:contentPart>
          </mc:Choice>
          <mc:Fallback xmlns="">
            <p:pic>
              <p:nvPicPr>
                <p:cNvPr id="344" name="Freihand 343">
                  <a:extLst>
                    <a:ext uri="{FF2B5EF4-FFF2-40B4-BE49-F238E27FC236}">
                      <a16:creationId xmlns:a16="http://schemas.microsoft.com/office/drawing/2014/main" id="{BDEC324A-7FF2-44CA-BDDD-DA2CFDAA0691}"/>
                    </a:ext>
                  </a:extLst>
                </p:cNvPr>
                <p:cNvPicPr/>
                <p:nvPr/>
              </p:nvPicPr>
              <p:blipFill>
                <a:blip r:embed="rId165"/>
                <a:stretch>
                  <a:fillRect/>
                </a:stretch>
              </p:blipFill>
              <p:spPr>
                <a:xfrm>
                  <a:off x="10328179" y="1735592"/>
                  <a:ext cx="187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45" name="Freihand 344">
                  <a:extLst>
                    <a:ext uri="{FF2B5EF4-FFF2-40B4-BE49-F238E27FC236}">
                      <a16:creationId xmlns:a16="http://schemas.microsoft.com/office/drawing/2014/main" id="{635591D2-EE09-450E-ADAA-E4EB9A446A0D}"/>
                    </a:ext>
                  </a:extLst>
                </p14:cNvPr>
                <p14:cNvContentPartPr/>
                <p14:nvPr/>
              </p14:nvContentPartPr>
              <p14:xfrm>
                <a:off x="10538419" y="1746032"/>
                <a:ext cx="151920" cy="46800"/>
              </p14:xfrm>
            </p:contentPart>
          </mc:Choice>
          <mc:Fallback xmlns="">
            <p:pic>
              <p:nvPicPr>
                <p:cNvPr id="345" name="Freihand 344">
                  <a:extLst>
                    <a:ext uri="{FF2B5EF4-FFF2-40B4-BE49-F238E27FC236}">
                      <a16:creationId xmlns:a16="http://schemas.microsoft.com/office/drawing/2014/main" id="{635591D2-EE09-450E-ADAA-E4EB9A446A0D}"/>
                    </a:ext>
                  </a:extLst>
                </p:cNvPr>
                <p:cNvPicPr/>
                <p:nvPr/>
              </p:nvPicPr>
              <p:blipFill>
                <a:blip r:embed="rId167"/>
                <a:stretch>
                  <a:fillRect/>
                </a:stretch>
              </p:blipFill>
              <p:spPr>
                <a:xfrm>
                  <a:off x="10534099" y="1741712"/>
                  <a:ext cx="1605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46" name="Freihand 345">
                  <a:extLst>
                    <a:ext uri="{FF2B5EF4-FFF2-40B4-BE49-F238E27FC236}">
                      <a16:creationId xmlns:a16="http://schemas.microsoft.com/office/drawing/2014/main" id="{A9A7096B-5C0C-4603-8B94-117E51DDD8E9}"/>
                    </a:ext>
                  </a:extLst>
                </p14:cNvPr>
                <p14:cNvContentPartPr/>
                <p14:nvPr/>
              </p14:nvContentPartPr>
              <p14:xfrm>
                <a:off x="10545979" y="1656032"/>
                <a:ext cx="34560" cy="10080"/>
              </p14:xfrm>
            </p:contentPart>
          </mc:Choice>
          <mc:Fallback xmlns="">
            <p:pic>
              <p:nvPicPr>
                <p:cNvPr id="346" name="Freihand 345">
                  <a:extLst>
                    <a:ext uri="{FF2B5EF4-FFF2-40B4-BE49-F238E27FC236}">
                      <a16:creationId xmlns:a16="http://schemas.microsoft.com/office/drawing/2014/main" id="{A9A7096B-5C0C-4603-8B94-117E51DDD8E9}"/>
                    </a:ext>
                  </a:extLst>
                </p:cNvPr>
                <p:cNvPicPr/>
                <p:nvPr/>
              </p:nvPicPr>
              <p:blipFill>
                <a:blip r:embed="rId169"/>
                <a:stretch>
                  <a:fillRect/>
                </a:stretch>
              </p:blipFill>
              <p:spPr>
                <a:xfrm>
                  <a:off x="10541659" y="1651712"/>
                  <a:ext cx="43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47" name="Freihand 346">
                  <a:extLst>
                    <a:ext uri="{FF2B5EF4-FFF2-40B4-BE49-F238E27FC236}">
                      <a16:creationId xmlns:a16="http://schemas.microsoft.com/office/drawing/2014/main" id="{BCD2DE58-2FD4-4BA5-BAD4-DA855F2F72B1}"/>
                    </a:ext>
                  </a:extLst>
                </p14:cNvPr>
                <p14:cNvContentPartPr/>
                <p14:nvPr/>
              </p14:nvContentPartPr>
              <p14:xfrm>
                <a:off x="10885819" y="1672592"/>
                <a:ext cx="138600" cy="74520"/>
              </p14:xfrm>
            </p:contentPart>
          </mc:Choice>
          <mc:Fallback xmlns="">
            <p:pic>
              <p:nvPicPr>
                <p:cNvPr id="347" name="Freihand 346">
                  <a:extLst>
                    <a:ext uri="{FF2B5EF4-FFF2-40B4-BE49-F238E27FC236}">
                      <a16:creationId xmlns:a16="http://schemas.microsoft.com/office/drawing/2014/main" id="{BCD2DE58-2FD4-4BA5-BAD4-DA855F2F72B1}"/>
                    </a:ext>
                  </a:extLst>
                </p:cNvPr>
                <p:cNvPicPr/>
                <p:nvPr/>
              </p:nvPicPr>
              <p:blipFill>
                <a:blip r:embed="rId171"/>
                <a:stretch>
                  <a:fillRect/>
                </a:stretch>
              </p:blipFill>
              <p:spPr>
                <a:xfrm>
                  <a:off x="10881499" y="1668272"/>
                  <a:ext cx="147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48" name="Freihand 347">
                  <a:extLst>
                    <a:ext uri="{FF2B5EF4-FFF2-40B4-BE49-F238E27FC236}">
                      <a16:creationId xmlns:a16="http://schemas.microsoft.com/office/drawing/2014/main" id="{57DB78AA-A361-4793-B968-CF749078D8AE}"/>
                    </a:ext>
                  </a:extLst>
                </p14:cNvPr>
                <p14:cNvContentPartPr/>
                <p14:nvPr/>
              </p14:nvContentPartPr>
              <p14:xfrm>
                <a:off x="11051779" y="1658552"/>
                <a:ext cx="96840" cy="72720"/>
              </p14:xfrm>
            </p:contentPart>
          </mc:Choice>
          <mc:Fallback xmlns="">
            <p:pic>
              <p:nvPicPr>
                <p:cNvPr id="348" name="Freihand 347">
                  <a:extLst>
                    <a:ext uri="{FF2B5EF4-FFF2-40B4-BE49-F238E27FC236}">
                      <a16:creationId xmlns:a16="http://schemas.microsoft.com/office/drawing/2014/main" id="{57DB78AA-A361-4793-B968-CF749078D8AE}"/>
                    </a:ext>
                  </a:extLst>
                </p:cNvPr>
                <p:cNvPicPr/>
                <p:nvPr/>
              </p:nvPicPr>
              <p:blipFill>
                <a:blip r:embed="rId173"/>
                <a:stretch>
                  <a:fillRect/>
                </a:stretch>
              </p:blipFill>
              <p:spPr>
                <a:xfrm>
                  <a:off x="11047459" y="1654232"/>
                  <a:ext cx="105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49" name="Freihand 348">
                  <a:extLst>
                    <a:ext uri="{FF2B5EF4-FFF2-40B4-BE49-F238E27FC236}">
                      <a16:creationId xmlns:a16="http://schemas.microsoft.com/office/drawing/2014/main" id="{78A17F21-CCB2-4DFA-BBC9-2B22B3B9520E}"/>
                    </a:ext>
                  </a:extLst>
                </p14:cNvPr>
                <p14:cNvContentPartPr/>
                <p14:nvPr/>
              </p14:nvContentPartPr>
              <p14:xfrm>
                <a:off x="11196499" y="1574672"/>
                <a:ext cx="196200" cy="110160"/>
              </p14:xfrm>
            </p:contentPart>
          </mc:Choice>
          <mc:Fallback xmlns="">
            <p:pic>
              <p:nvPicPr>
                <p:cNvPr id="349" name="Freihand 348">
                  <a:extLst>
                    <a:ext uri="{FF2B5EF4-FFF2-40B4-BE49-F238E27FC236}">
                      <a16:creationId xmlns:a16="http://schemas.microsoft.com/office/drawing/2014/main" id="{78A17F21-CCB2-4DFA-BBC9-2B22B3B9520E}"/>
                    </a:ext>
                  </a:extLst>
                </p:cNvPr>
                <p:cNvPicPr/>
                <p:nvPr/>
              </p:nvPicPr>
              <p:blipFill>
                <a:blip r:embed="rId175"/>
                <a:stretch>
                  <a:fillRect/>
                </a:stretch>
              </p:blipFill>
              <p:spPr>
                <a:xfrm>
                  <a:off x="11192179" y="1570352"/>
                  <a:ext cx="204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50" name="Freihand 349">
                  <a:extLst>
                    <a:ext uri="{FF2B5EF4-FFF2-40B4-BE49-F238E27FC236}">
                      <a16:creationId xmlns:a16="http://schemas.microsoft.com/office/drawing/2014/main" id="{BCD95867-C5EF-4021-A14C-15826FA7976D}"/>
                    </a:ext>
                  </a:extLst>
                </p14:cNvPr>
                <p14:cNvContentPartPr/>
                <p14:nvPr/>
              </p14:nvContentPartPr>
              <p14:xfrm>
                <a:off x="11497099" y="1562792"/>
                <a:ext cx="108720" cy="90000"/>
              </p14:xfrm>
            </p:contentPart>
          </mc:Choice>
          <mc:Fallback xmlns="">
            <p:pic>
              <p:nvPicPr>
                <p:cNvPr id="350" name="Freihand 349">
                  <a:extLst>
                    <a:ext uri="{FF2B5EF4-FFF2-40B4-BE49-F238E27FC236}">
                      <a16:creationId xmlns:a16="http://schemas.microsoft.com/office/drawing/2014/main" id="{BCD95867-C5EF-4021-A14C-15826FA7976D}"/>
                    </a:ext>
                  </a:extLst>
                </p:cNvPr>
                <p:cNvPicPr/>
                <p:nvPr/>
              </p:nvPicPr>
              <p:blipFill>
                <a:blip r:embed="rId177"/>
                <a:stretch>
                  <a:fillRect/>
                </a:stretch>
              </p:blipFill>
              <p:spPr>
                <a:xfrm>
                  <a:off x="11492779" y="1558472"/>
                  <a:ext cx="117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51" name="Freihand 350">
                  <a:extLst>
                    <a:ext uri="{FF2B5EF4-FFF2-40B4-BE49-F238E27FC236}">
                      <a16:creationId xmlns:a16="http://schemas.microsoft.com/office/drawing/2014/main" id="{D0CEDC06-22B5-478A-A828-E8F443330645}"/>
                    </a:ext>
                  </a:extLst>
                </p14:cNvPr>
                <p14:cNvContentPartPr/>
                <p14:nvPr/>
              </p14:nvContentPartPr>
              <p14:xfrm>
                <a:off x="11566579" y="1488992"/>
                <a:ext cx="19080" cy="1080"/>
              </p14:xfrm>
            </p:contentPart>
          </mc:Choice>
          <mc:Fallback xmlns="">
            <p:pic>
              <p:nvPicPr>
                <p:cNvPr id="351" name="Freihand 350">
                  <a:extLst>
                    <a:ext uri="{FF2B5EF4-FFF2-40B4-BE49-F238E27FC236}">
                      <a16:creationId xmlns:a16="http://schemas.microsoft.com/office/drawing/2014/main" id="{D0CEDC06-22B5-478A-A828-E8F443330645}"/>
                    </a:ext>
                  </a:extLst>
                </p:cNvPr>
                <p:cNvPicPr/>
                <p:nvPr/>
              </p:nvPicPr>
              <p:blipFill>
                <a:blip r:embed="rId179"/>
                <a:stretch>
                  <a:fillRect/>
                </a:stretch>
              </p:blipFill>
              <p:spPr>
                <a:xfrm>
                  <a:off x="11562259" y="1484672"/>
                  <a:ext cx="277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52" name="Freihand 351">
                  <a:extLst>
                    <a:ext uri="{FF2B5EF4-FFF2-40B4-BE49-F238E27FC236}">
                      <a16:creationId xmlns:a16="http://schemas.microsoft.com/office/drawing/2014/main" id="{B21EEDA7-7D8A-45A0-9DD4-124F07854D04}"/>
                    </a:ext>
                  </a:extLst>
                </p14:cNvPr>
                <p14:cNvContentPartPr/>
                <p14:nvPr/>
              </p14:nvContentPartPr>
              <p14:xfrm>
                <a:off x="10147459" y="1707152"/>
                <a:ext cx="1620720" cy="294840"/>
              </p14:xfrm>
            </p:contentPart>
          </mc:Choice>
          <mc:Fallback xmlns="">
            <p:pic>
              <p:nvPicPr>
                <p:cNvPr id="352" name="Freihand 351">
                  <a:extLst>
                    <a:ext uri="{FF2B5EF4-FFF2-40B4-BE49-F238E27FC236}">
                      <a16:creationId xmlns:a16="http://schemas.microsoft.com/office/drawing/2014/main" id="{B21EEDA7-7D8A-45A0-9DD4-124F07854D04}"/>
                    </a:ext>
                  </a:extLst>
                </p:cNvPr>
                <p:cNvPicPr/>
                <p:nvPr/>
              </p:nvPicPr>
              <p:blipFill>
                <a:blip r:embed="rId181"/>
                <a:stretch>
                  <a:fillRect/>
                </a:stretch>
              </p:blipFill>
              <p:spPr>
                <a:xfrm>
                  <a:off x="10143139" y="1702832"/>
                  <a:ext cx="16293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2" name="Freihand 21">
                  <a:extLst>
                    <a:ext uri="{FF2B5EF4-FFF2-40B4-BE49-F238E27FC236}">
                      <a16:creationId xmlns:a16="http://schemas.microsoft.com/office/drawing/2014/main" id="{FE2C4904-E20D-4203-A3D6-4B553D7B2F9E}"/>
                    </a:ext>
                  </a:extLst>
                </p14:cNvPr>
                <p14:cNvContentPartPr/>
                <p14:nvPr/>
              </p14:nvContentPartPr>
              <p14:xfrm>
                <a:off x="2849899" y="3090272"/>
                <a:ext cx="27720" cy="159840"/>
              </p14:xfrm>
            </p:contentPart>
          </mc:Choice>
          <mc:Fallback xmlns="">
            <p:pic>
              <p:nvPicPr>
                <p:cNvPr id="22" name="Freihand 21">
                  <a:extLst>
                    <a:ext uri="{FF2B5EF4-FFF2-40B4-BE49-F238E27FC236}">
                      <a16:creationId xmlns:a16="http://schemas.microsoft.com/office/drawing/2014/main" id="{FE2C4904-E20D-4203-A3D6-4B553D7B2F9E}"/>
                    </a:ext>
                  </a:extLst>
                </p:cNvPr>
                <p:cNvPicPr/>
                <p:nvPr/>
              </p:nvPicPr>
              <p:blipFill>
                <a:blip r:embed="rId183"/>
                <a:stretch>
                  <a:fillRect/>
                </a:stretch>
              </p:blipFill>
              <p:spPr>
                <a:xfrm>
                  <a:off x="2845579" y="3085952"/>
                  <a:ext cx="363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3" name="Freihand 22">
                  <a:extLst>
                    <a:ext uri="{FF2B5EF4-FFF2-40B4-BE49-F238E27FC236}">
                      <a16:creationId xmlns:a16="http://schemas.microsoft.com/office/drawing/2014/main" id="{613942B7-0466-4769-971B-298B57C33A8B}"/>
                    </a:ext>
                  </a:extLst>
                </p14:cNvPr>
                <p14:cNvContentPartPr/>
                <p14:nvPr/>
              </p14:nvContentPartPr>
              <p14:xfrm>
                <a:off x="2769619" y="3079112"/>
                <a:ext cx="162360" cy="150120"/>
              </p14:xfrm>
            </p:contentPart>
          </mc:Choice>
          <mc:Fallback xmlns="">
            <p:pic>
              <p:nvPicPr>
                <p:cNvPr id="23" name="Freihand 22">
                  <a:extLst>
                    <a:ext uri="{FF2B5EF4-FFF2-40B4-BE49-F238E27FC236}">
                      <a16:creationId xmlns:a16="http://schemas.microsoft.com/office/drawing/2014/main" id="{613942B7-0466-4769-971B-298B57C33A8B}"/>
                    </a:ext>
                  </a:extLst>
                </p:cNvPr>
                <p:cNvPicPr/>
                <p:nvPr/>
              </p:nvPicPr>
              <p:blipFill>
                <a:blip r:embed="rId185"/>
                <a:stretch>
                  <a:fillRect/>
                </a:stretch>
              </p:blipFill>
              <p:spPr>
                <a:xfrm>
                  <a:off x="2765299" y="3074792"/>
                  <a:ext cx="171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4" name="Freihand 23">
                  <a:extLst>
                    <a:ext uri="{FF2B5EF4-FFF2-40B4-BE49-F238E27FC236}">
                      <a16:creationId xmlns:a16="http://schemas.microsoft.com/office/drawing/2014/main" id="{178555EB-4E42-4417-A57E-D30AD18931EE}"/>
                    </a:ext>
                  </a:extLst>
                </p14:cNvPr>
                <p14:cNvContentPartPr/>
                <p14:nvPr/>
              </p14:nvContentPartPr>
              <p14:xfrm>
                <a:off x="2937019" y="3128072"/>
                <a:ext cx="120600" cy="67680"/>
              </p14:xfrm>
            </p:contentPart>
          </mc:Choice>
          <mc:Fallback xmlns="">
            <p:pic>
              <p:nvPicPr>
                <p:cNvPr id="24" name="Freihand 23">
                  <a:extLst>
                    <a:ext uri="{FF2B5EF4-FFF2-40B4-BE49-F238E27FC236}">
                      <a16:creationId xmlns:a16="http://schemas.microsoft.com/office/drawing/2014/main" id="{178555EB-4E42-4417-A57E-D30AD18931EE}"/>
                    </a:ext>
                  </a:extLst>
                </p:cNvPr>
                <p:cNvPicPr/>
                <p:nvPr/>
              </p:nvPicPr>
              <p:blipFill>
                <a:blip r:embed="rId187"/>
                <a:stretch>
                  <a:fillRect/>
                </a:stretch>
              </p:blipFill>
              <p:spPr>
                <a:xfrm>
                  <a:off x="2932699" y="3123752"/>
                  <a:ext cx="129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6" name="Freihand 25">
                  <a:extLst>
                    <a:ext uri="{FF2B5EF4-FFF2-40B4-BE49-F238E27FC236}">
                      <a16:creationId xmlns:a16="http://schemas.microsoft.com/office/drawing/2014/main" id="{CBD8434F-F0A6-4B8D-8D34-376E28884996}"/>
                    </a:ext>
                  </a:extLst>
                </p14:cNvPr>
                <p14:cNvContentPartPr/>
                <p14:nvPr/>
              </p14:nvContentPartPr>
              <p14:xfrm>
                <a:off x="3113059" y="3093152"/>
                <a:ext cx="170640" cy="78840"/>
              </p14:xfrm>
            </p:contentPart>
          </mc:Choice>
          <mc:Fallback xmlns="">
            <p:pic>
              <p:nvPicPr>
                <p:cNvPr id="26" name="Freihand 25">
                  <a:extLst>
                    <a:ext uri="{FF2B5EF4-FFF2-40B4-BE49-F238E27FC236}">
                      <a16:creationId xmlns:a16="http://schemas.microsoft.com/office/drawing/2014/main" id="{CBD8434F-F0A6-4B8D-8D34-376E28884996}"/>
                    </a:ext>
                  </a:extLst>
                </p:cNvPr>
                <p:cNvPicPr/>
                <p:nvPr/>
              </p:nvPicPr>
              <p:blipFill>
                <a:blip r:embed="rId189"/>
                <a:stretch>
                  <a:fillRect/>
                </a:stretch>
              </p:blipFill>
              <p:spPr>
                <a:xfrm>
                  <a:off x="3108739" y="3088832"/>
                  <a:ext cx="179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7" name="Freihand 26">
                  <a:extLst>
                    <a:ext uri="{FF2B5EF4-FFF2-40B4-BE49-F238E27FC236}">
                      <a16:creationId xmlns:a16="http://schemas.microsoft.com/office/drawing/2014/main" id="{6E701946-60E0-47E7-81B6-A26EA76881DB}"/>
                    </a:ext>
                  </a:extLst>
                </p14:cNvPr>
                <p14:cNvContentPartPr/>
                <p14:nvPr/>
              </p14:nvContentPartPr>
              <p14:xfrm>
                <a:off x="3295219" y="3087752"/>
                <a:ext cx="85680" cy="95040"/>
              </p14:xfrm>
            </p:contentPart>
          </mc:Choice>
          <mc:Fallback xmlns="">
            <p:pic>
              <p:nvPicPr>
                <p:cNvPr id="27" name="Freihand 26">
                  <a:extLst>
                    <a:ext uri="{FF2B5EF4-FFF2-40B4-BE49-F238E27FC236}">
                      <a16:creationId xmlns:a16="http://schemas.microsoft.com/office/drawing/2014/main" id="{6E701946-60E0-47E7-81B6-A26EA76881DB}"/>
                    </a:ext>
                  </a:extLst>
                </p:cNvPr>
                <p:cNvPicPr/>
                <p:nvPr/>
              </p:nvPicPr>
              <p:blipFill>
                <a:blip r:embed="rId191"/>
                <a:stretch>
                  <a:fillRect/>
                </a:stretch>
              </p:blipFill>
              <p:spPr>
                <a:xfrm>
                  <a:off x="3290899" y="3083432"/>
                  <a:ext cx="94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8" name="Freihand 27">
                  <a:extLst>
                    <a:ext uri="{FF2B5EF4-FFF2-40B4-BE49-F238E27FC236}">
                      <a16:creationId xmlns:a16="http://schemas.microsoft.com/office/drawing/2014/main" id="{4C46A798-324B-46F3-8C27-81A43130709E}"/>
                    </a:ext>
                  </a:extLst>
                </p14:cNvPr>
                <p14:cNvContentPartPr/>
                <p14:nvPr/>
              </p14:nvContentPartPr>
              <p14:xfrm>
                <a:off x="3391699" y="3016832"/>
                <a:ext cx="173520" cy="112320"/>
              </p14:xfrm>
            </p:contentPart>
          </mc:Choice>
          <mc:Fallback xmlns="">
            <p:pic>
              <p:nvPicPr>
                <p:cNvPr id="28" name="Freihand 27">
                  <a:extLst>
                    <a:ext uri="{FF2B5EF4-FFF2-40B4-BE49-F238E27FC236}">
                      <a16:creationId xmlns:a16="http://schemas.microsoft.com/office/drawing/2014/main" id="{4C46A798-324B-46F3-8C27-81A43130709E}"/>
                    </a:ext>
                  </a:extLst>
                </p:cNvPr>
                <p:cNvPicPr/>
                <p:nvPr/>
              </p:nvPicPr>
              <p:blipFill>
                <a:blip r:embed="rId193"/>
                <a:stretch>
                  <a:fillRect/>
                </a:stretch>
              </p:blipFill>
              <p:spPr>
                <a:xfrm>
                  <a:off x="3387379" y="3012512"/>
                  <a:ext cx="182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9" name="Freihand 28">
                  <a:extLst>
                    <a:ext uri="{FF2B5EF4-FFF2-40B4-BE49-F238E27FC236}">
                      <a16:creationId xmlns:a16="http://schemas.microsoft.com/office/drawing/2014/main" id="{13B7E056-7CBF-4277-A1D9-90283EA1D2CC}"/>
                    </a:ext>
                  </a:extLst>
                </p14:cNvPr>
                <p14:cNvContentPartPr/>
                <p14:nvPr/>
              </p14:nvContentPartPr>
              <p14:xfrm>
                <a:off x="3547939" y="3003152"/>
                <a:ext cx="120600" cy="121320"/>
              </p14:xfrm>
            </p:contentPart>
          </mc:Choice>
          <mc:Fallback xmlns="">
            <p:pic>
              <p:nvPicPr>
                <p:cNvPr id="29" name="Freihand 28">
                  <a:extLst>
                    <a:ext uri="{FF2B5EF4-FFF2-40B4-BE49-F238E27FC236}">
                      <a16:creationId xmlns:a16="http://schemas.microsoft.com/office/drawing/2014/main" id="{13B7E056-7CBF-4277-A1D9-90283EA1D2CC}"/>
                    </a:ext>
                  </a:extLst>
                </p:cNvPr>
                <p:cNvPicPr/>
                <p:nvPr/>
              </p:nvPicPr>
              <p:blipFill>
                <a:blip r:embed="rId195"/>
                <a:stretch>
                  <a:fillRect/>
                </a:stretch>
              </p:blipFill>
              <p:spPr>
                <a:xfrm>
                  <a:off x="3543619" y="2998832"/>
                  <a:ext cx="129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0" name="Freihand 29">
                  <a:extLst>
                    <a:ext uri="{FF2B5EF4-FFF2-40B4-BE49-F238E27FC236}">
                      <a16:creationId xmlns:a16="http://schemas.microsoft.com/office/drawing/2014/main" id="{4064B020-9718-4FB8-83E1-D142510B6DF1}"/>
                    </a:ext>
                  </a:extLst>
                </p14:cNvPr>
                <p14:cNvContentPartPr/>
                <p14:nvPr/>
              </p14:nvContentPartPr>
              <p14:xfrm>
                <a:off x="3682219" y="3030512"/>
                <a:ext cx="160920" cy="64800"/>
              </p14:xfrm>
            </p:contentPart>
          </mc:Choice>
          <mc:Fallback xmlns="">
            <p:pic>
              <p:nvPicPr>
                <p:cNvPr id="30" name="Freihand 29">
                  <a:extLst>
                    <a:ext uri="{FF2B5EF4-FFF2-40B4-BE49-F238E27FC236}">
                      <a16:creationId xmlns:a16="http://schemas.microsoft.com/office/drawing/2014/main" id="{4064B020-9718-4FB8-83E1-D142510B6DF1}"/>
                    </a:ext>
                  </a:extLst>
                </p:cNvPr>
                <p:cNvPicPr/>
                <p:nvPr/>
              </p:nvPicPr>
              <p:blipFill>
                <a:blip r:embed="rId197"/>
                <a:stretch>
                  <a:fillRect/>
                </a:stretch>
              </p:blipFill>
              <p:spPr>
                <a:xfrm>
                  <a:off x="3677899" y="3026192"/>
                  <a:ext cx="169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1" name="Freihand 30">
                  <a:extLst>
                    <a:ext uri="{FF2B5EF4-FFF2-40B4-BE49-F238E27FC236}">
                      <a16:creationId xmlns:a16="http://schemas.microsoft.com/office/drawing/2014/main" id="{49123813-B2B6-420E-B922-31BC6E0EE9C8}"/>
                    </a:ext>
                  </a:extLst>
                </p14:cNvPr>
                <p14:cNvContentPartPr/>
                <p14:nvPr/>
              </p14:nvContentPartPr>
              <p14:xfrm>
                <a:off x="3848539" y="3061472"/>
                <a:ext cx="74880" cy="60480"/>
              </p14:xfrm>
            </p:contentPart>
          </mc:Choice>
          <mc:Fallback xmlns="">
            <p:pic>
              <p:nvPicPr>
                <p:cNvPr id="31" name="Freihand 30">
                  <a:extLst>
                    <a:ext uri="{FF2B5EF4-FFF2-40B4-BE49-F238E27FC236}">
                      <a16:creationId xmlns:a16="http://schemas.microsoft.com/office/drawing/2014/main" id="{49123813-B2B6-420E-B922-31BC6E0EE9C8}"/>
                    </a:ext>
                  </a:extLst>
                </p:cNvPr>
                <p:cNvPicPr/>
                <p:nvPr/>
              </p:nvPicPr>
              <p:blipFill>
                <a:blip r:embed="rId199"/>
                <a:stretch>
                  <a:fillRect/>
                </a:stretch>
              </p:blipFill>
              <p:spPr>
                <a:xfrm>
                  <a:off x="3844219" y="3057152"/>
                  <a:ext cx="83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2" name="Freihand 31">
                  <a:extLst>
                    <a:ext uri="{FF2B5EF4-FFF2-40B4-BE49-F238E27FC236}">
                      <a16:creationId xmlns:a16="http://schemas.microsoft.com/office/drawing/2014/main" id="{F13C12FC-DC35-402A-8339-45B88E75863F}"/>
                    </a:ext>
                  </a:extLst>
                </p14:cNvPr>
                <p14:cNvContentPartPr/>
                <p14:nvPr/>
              </p14:nvContentPartPr>
              <p14:xfrm>
                <a:off x="3971659" y="2998472"/>
                <a:ext cx="143280" cy="119520"/>
              </p14:xfrm>
            </p:contentPart>
          </mc:Choice>
          <mc:Fallback xmlns="">
            <p:pic>
              <p:nvPicPr>
                <p:cNvPr id="32" name="Freihand 31">
                  <a:extLst>
                    <a:ext uri="{FF2B5EF4-FFF2-40B4-BE49-F238E27FC236}">
                      <a16:creationId xmlns:a16="http://schemas.microsoft.com/office/drawing/2014/main" id="{F13C12FC-DC35-402A-8339-45B88E75863F}"/>
                    </a:ext>
                  </a:extLst>
                </p:cNvPr>
                <p:cNvPicPr/>
                <p:nvPr/>
              </p:nvPicPr>
              <p:blipFill>
                <a:blip r:embed="rId201"/>
                <a:stretch>
                  <a:fillRect/>
                </a:stretch>
              </p:blipFill>
              <p:spPr>
                <a:xfrm>
                  <a:off x="3967339" y="2994152"/>
                  <a:ext cx="151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3" name="Freihand 32">
                  <a:extLst>
                    <a:ext uri="{FF2B5EF4-FFF2-40B4-BE49-F238E27FC236}">
                      <a16:creationId xmlns:a16="http://schemas.microsoft.com/office/drawing/2014/main" id="{8B929E01-97D7-439C-A6D1-D3198391AC2B}"/>
                    </a:ext>
                  </a:extLst>
                </p14:cNvPr>
                <p14:cNvContentPartPr/>
                <p14:nvPr/>
              </p14:nvContentPartPr>
              <p14:xfrm>
                <a:off x="4107379" y="2980472"/>
                <a:ext cx="192960" cy="219600"/>
              </p14:xfrm>
            </p:contentPart>
          </mc:Choice>
          <mc:Fallback xmlns="">
            <p:pic>
              <p:nvPicPr>
                <p:cNvPr id="33" name="Freihand 32">
                  <a:extLst>
                    <a:ext uri="{FF2B5EF4-FFF2-40B4-BE49-F238E27FC236}">
                      <a16:creationId xmlns:a16="http://schemas.microsoft.com/office/drawing/2014/main" id="{8B929E01-97D7-439C-A6D1-D3198391AC2B}"/>
                    </a:ext>
                  </a:extLst>
                </p:cNvPr>
                <p:cNvPicPr/>
                <p:nvPr/>
              </p:nvPicPr>
              <p:blipFill>
                <a:blip r:embed="rId203"/>
                <a:stretch>
                  <a:fillRect/>
                </a:stretch>
              </p:blipFill>
              <p:spPr>
                <a:xfrm>
                  <a:off x="4103059" y="2976152"/>
                  <a:ext cx="201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4" name="Freihand 33">
                  <a:extLst>
                    <a:ext uri="{FF2B5EF4-FFF2-40B4-BE49-F238E27FC236}">
                      <a16:creationId xmlns:a16="http://schemas.microsoft.com/office/drawing/2014/main" id="{90916D4A-92B0-48B2-A9F8-992A18823ABE}"/>
                    </a:ext>
                  </a:extLst>
                </p14:cNvPr>
                <p14:cNvContentPartPr/>
                <p14:nvPr/>
              </p14:nvContentPartPr>
              <p14:xfrm>
                <a:off x="4278739" y="2972552"/>
                <a:ext cx="161640" cy="122760"/>
              </p14:xfrm>
            </p:contentPart>
          </mc:Choice>
          <mc:Fallback xmlns="">
            <p:pic>
              <p:nvPicPr>
                <p:cNvPr id="34" name="Freihand 33">
                  <a:extLst>
                    <a:ext uri="{FF2B5EF4-FFF2-40B4-BE49-F238E27FC236}">
                      <a16:creationId xmlns:a16="http://schemas.microsoft.com/office/drawing/2014/main" id="{90916D4A-92B0-48B2-A9F8-992A18823ABE}"/>
                    </a:ext>
                  </a:extLst>
                </p:cNvPr>
                <p:cNvPicPr/>
                <p:nvPr/>
              </p:nvPicPr>
              <p:blipFill>
                <a:blip r:embed="rId205"/>
                <a:stretch>
                  <a:fillRect/>
                </a:stretch>
              </p:blipFill>
              <p:spPr>
                <a:xfrm>
                  <a:off x="4274419" y="2968232"/>
                  <a:ext cx="170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27" name="Freihand 226">
                  <a:extLst>
                    <a:ext uri="{FF2B5EF4-FFF2-40B4-BE49-F238E27FC236}">
                      <a16:creationId xmlns:a16="http://schemas.microsoft.com/office/drawing/2014/main" id="{B9202118-7DFF-4692-B8E5-760C1C51E77F}"/>
                    </a:ext>
                  </a:extLst>
                </p14:cNvPr>
                <p14:cNvContentPartPr/>
                <p14:nvPr/>
              </p14:nvContentPartPr>
              <p14:xfrm>
                <a:off x="225499" y="2867072"/>
                <a:ext cx="238320" cy="71640"/>
              </p14:xfrm>
            </p:contentPart>
          </mc:Choice>
          <mc:Fallback xmlns="">
            <p:pic>
              <p:nvPicPr>
                <p:cNvPr id="227" name="Freihand 226">
                  <a:extLst>
                    <a:ext uri="{FF2B5EF4-FFF2-40B4-BE49-F238E27FC236}">
                      <a16:creationId xmlns:a16="http://schemas.microsoft.com/office/drawing/2014/main" id="{B9202118-7DFF-4692-B8E5-760C1C51E77F}"/>
                    </a:ext>
                  </a:extLst>
                </p:cNvPr>
                <p:cNvPicPr/>
                <p:nvPr/>
              </p:nvPicPr>
              <p:blipFill>
                <a:blip r:embed="rId207"/>
                <a:stretch>
                  <a:fillRect/>
                </a:stretch>
              </p:blipFill>
              <p:spPr>
                <a:xfrm>
                  <a:off x="221179" y="2862752"/>
                  <a:ext cx="246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28" name="Freihand 227">
                  <a:extLst>
                    <a:ext uri="{FF2B5EF4-FFF2-40B4-BE49-F238E27FC236}">
                      <a16:creationId xmlns:a16="http://schemas.microsoft.com/office/drawing/2014/main" id="{BA7A574F-F81C-418E-A7D1-5AAB7AA8941B}"/>
                    </a:ext>
                  </a:extLst>
                </p14:cNvPr>
                <p14:cNvContentPartPr/>
                <p14:nvPr/>
              </p14:nvContentPartPr>
              <p14:xfrm>
                <a:off x="606739" y="2742872"/>
                <a:ext cx="353160" cy="184680"/>
              </p14:xfrm>
            </p:contentPart>
          </mc:Choice>
          <mc:Fallback xmlns="">
            <p:pic>
              <p:nvPicPr>
                <p:cNvPr id="228" name="Freihand 227">
                  <a:extLst>
                    <a:ext uri="{FF2B5EF4-FFF2-40B4-BE49-F238E27FC236}">
                      <a16:creationId xmlns:a16="http://schemas.microsoft.com/office/drawing/2014/main" id="{BA7A574F-F81C-418E-A7D1-5AAB7AA8941B}"/>
                    </a:ext>
                  </a:extLst>
                </p:cNvPr>
                <p:cNvPicPr/>
                <p:nvPr/>
              </p:nvPicPr>
              <p:blipFill>
                <a:blip r:embed="rId209"/>
                <a:stretch>
                  <a:fillRect/>
                </a:stretch>
              </p:blipFill>
              <p:spPr>
                <a:xfrm>
                  <a:off x="602419" y="2738552"/>
                  <a:ext cx="361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29" name="Freihand 228">
                  <a:extLst>
                    <a:ext uri="{FF2B5EF4-FFF2-40B4-BE49-F238E27FC236}">
                      <a16:creationId xmlns:a16="http://schemas.microsoft.com/office/drawing/2014/main" id="{C1066D1C-AA5B-488F-A43B-6132812FF0C8}"/>
                    </a:ext>
                  </a:extLst>
                </p14:cNvPr>
                <p14:cNvContentPartPr/>
                <p14:nvPr/>
              </p14:nvContentPartPr>
              <p14:xfrm>
                <a:off x="955579" y="2779232"/>
                <a:ext cx="330120" cy="121680"/>
              </p14:xfrm>
            </p:contentPart>
          </mc:Choice>
          <mc:Fallback xmlns="">
            <p:pic>
              <p:nvPicPr>
                <p:cNvPr id="229" name="Freihand 228">
                  <a:extLst>
                    <a:ext uri="{FF2B5EF4-FFF2-40B4-BE49-F238E27FC236}">
                      <a16:creationId xmlns:a16="http://schemas.microsoft.com/office/drawing/2014/main" id="{C1066D1C-AA5B-488F-A43B-6132812FF0C8}"/>
                    </a:ext>
                  </a:extLst>
                </p:cNvPr>
                <p:cNvPicPr/>
                <p:nvPr/>
              </p:nvPicPr>
              <p:blipFill>
                <a:blip r:embed="rId211"/>
                <a:stretch>
                  <a:fillRect/>
                </a:stretch>
              </p:blipFill>
              <p:spPr>
                <a:xfrm>
                  <a:off x="951259" y="2774912"/>
                  <a:ext cx="338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30" name="Freihand 229">
                  <a:extLst>
                    <a:ext uri="{FF2B5EF4-FFF2-40B4-BE49-F238E27FC236}">
                      <a16:creationId xmlns:a16="http://schemas.microsoft.com/office/drawing/2014/main" id="{A6588679-0EC4-4C94-AFCE-D10B0797E1C8}"/>
                    </a:ext>
                  </a:extLst>
                </p14:cNvPr>
                <p14:cNvContentPartPr/>
                <p14:nvPr/>
              </p14:nvContentPartPr>
              <p14:xfrm>
                <a:off x="1301899" y="2880032"/>
                <a:ext cx="167040" cy="118440"/>
              </p14:xfrm>
            </p:contentPart>
          </mc:Choice>
          <mc:Fallback xmlns="">
            <p:pic>
              <p:nvPicPr>
                <p:cNvPr id="230" name="Freihand 229">
                  <a:extLst>
                    <a:ext uri="{FF2B5EF4-FFF2-40B4-BE49-F238E27FC236}">
                      <a16:creationId xmlns:a16="http://schemas.microsoft.com/office/drawing/2014/main" id="{A6588679-0EC4-4C94-AFCE-D10B0797E1C8}"/>
                    </a:ext>
                  </a:extLst>
                </p:cNvPr>
                <p:cNvPicPr/>
                <p:nvPr/>
              </p:nvPicPr>
              <p:blipFill>
                <a:blip r:embed="rId213"/>
                <a:stretch>
                  <a:fillRect/>
                </a:stretch>
              </p:blipFill>
              <p:spPr>
                <a:xfrm>
                  <a:off x="1297579" y="2875712"/>
                  <a:ext cx="175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31" name="Freihand 230">
                  <a:extLst>
                    <a:ext uri="{FF2B5EF4-FFF2-40B4-BE49-F238E27FC236}">
                      <a16:creationId xmlns:a16="http://schemas.microsoft.com/office/drawing/2014/main" id="{9CADEB00-6FDE-4D67-8E60-9F79CEB033C1}"/>
                    </a:ext>
                  </a:extLst>
                </p14:cNvPr>
                <p14:cNvContentPartPr/>
                <p14:nvPr/>
              </p14:nvContentPartPr>
              <p14:xfrm>
                <a:off x="1367059" y="2944112"/>
                <a:ext cx="240480" cy="47880"/>
              </p14:xfrm>
            </p:contentPart>
          </mc:Choice>
          <mc:Fallback xmlns="">
            <p:pic>
              <p:nvPicPr>
                <p:cNvPr id="231" name="Freihand 230">
                  <a:extLst>
                    <a:ext uri="{FF2B5EF4-FFF2-40B4-BE49-F238E27FC236}">
                      <a16:creationId xmlns:a16="http://schemas.microsoft.com/office/drawing/2014/main" id="{9CADEB00-6FDE-4D67-8E60-9F79CEB033C1}"/>
                    </a:ext>
                  </a:extLst>
                </p:cNvPr>
                <p:cNvPicPr/>
                <p:nvPr/>
              </p:nvPicPr>
              <p:blipFill>
                <a:blip r:embed="rId215"/>
                <a:stretch>
                  <a:fillRect/>
                </a:stretch>
              </p:blipFill>
              <p:spPr>
                <a:xfrm>
                  <a:off x="1362739" y="2939792"/>
                  <a:ext cx="249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32" name="Freihand 231">
                  <a:extLst>
                    <a:ext uri="{FF2B5EF4-FFF2-40B4-BE49-F238E27FC236}">
                      <a16:creationId xmlns:a16="http://schemas.microsoft.com/office/drawing/2014/main" id="{4B6C6F26-0B06-4949-A951-09E4E74E495E}"/>
                    </a:ext>
                  </a:extLst>
                </p14:cNvPr>
                <p14:cNvContentPartPr/>
                <p14:nvPr/>
              </p14:nvContentPartPr>
              <p14:xfrm>
                <a:off x="1606099" y="2926472"/>
                <a:ext cx="78840" cy="83160"/>
              </p14:xfrm>
            </p:contentPart>
          </mc:Choice>
          <mc:Fallback xmlns="">
            <p:pic>
              <p:nvPicPr>
                <p:cNvPr id="232" name="Freihand 231">
                  <a:extLst>
                    <a:ext uri="{FF2B5EF4-FFF2-40B4-BE49-F238E27FC236}">
                      <a16:creationId xmlns:a16="http://schemas.microsoft.com/office/drawing/2014/main" id="{4B6C6F26-0B06-4949-A951-09E4E74E495E}"/>
                    </a:ext>
                  </a:extLst>
                </p:cNvPr>
                <p:cNvPicPr/>
                <p:nvPr/>
              </p:nvPicPr>
              <p:blipFill>
                <a:blip r:embed="rId217"/>
                <a:stretch>
                  <a:fillRect/>
                </a:stretch>
              </p:blipFill>
              <p:spPr>
                <a:xfrm>
                  <a:off x="1601779" y="2922152"/>
                  <a:ext cx="87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33" name="Freihand 232">
                  <a:extLst>
                    <a:ext uri="{FF2B5EF4-FFF2-40B4-BE49-F238E27FC236}">
                      <a16:creationId xmlns:a16="http://schemas.microsoft.com/office/drawing/2014/main" id="{E26A7515-1CA8-49BB-840B-A083D245F393}"/>
                    </a:ext>
                  </a:extLst>
                </p14:cNvPr>
                <p14:cNvContentPartPr/>
                <p14:nvPr/>
              </p14:nvContentPartPr>
              <p14:xfrm>
                <a:off x="1699699" y="2948432"/>
                <a:ext cx="50760" cy="43200"/>
              </p14:xfrm>
            </p:contentPart>
          </mc:Choice>
          <mc:Fallback xmlns="">
            <p:pic>
              <p:nvPicPr>
                <p:cNvPr id="233" name="Freihand 232">
                  <a:extLst>
                    <a:ext uri="{FF2B5EF4-FFF2-40B4-BE49-F238E27FC236}">
                      <a16:creationId xmlns:a16="http://schemas.microsoft.com/office/drawing/2014/main" id="{E26A7515-1CA8-49BB-840B-A083D245F393}"/>
                    </a:ext>
                  </a:extLst>
                </p:cNvPr>
                <p:cNvPicPr/>
                <p:nvPr/>
              </p:nvPicPr>
              <p:blipFill>
                <a:blip r:embed="rId219"/>
                <a:stretch>
                  <a:fillRect/>
                </a:stretch>
              </p:blipFill>
              <p:spPr>
                <a:xfrm>
                  <a:off x="1695379" y="2944112"/>
                  <a:ext cx="59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34" name="Freihand 233">
                  <a:extLst>
                    <a:ext uri="{FF2B5EF4-FFF2-40B4-BE49-F238E27FC236}">
                      <a16:creationId xmlns:a16="http://schemas.microsoft.com/office/drawing/2014/main" id="{08CDBE33-48C3-42AD-A864-73A49CA0CC8D}"/>
                    </a:ext>
                  </a:extLst>
                </p14:cNvPr>
                <p14:cNvContentPartPr/>
                <p14:nvPr/>
              </p14:nvContentPartPr>
              <p14:xfrm>
                <a:off x="1777459" y="2958152"/>
                <a:ext cx="64440" cy="51120"/>
              </p14:xfrm>
            </p:contentPart>
          </mc:Choice>
          <mc:Fallback xmlns="">
            <p:pic>
              <p:nvPicPr>
                <p:cNvPr id="234" name="Freihand 233">
                  <a:extLst>
                    <a:ext uri="{FF2B5EF4-FFF2-40B4-BE49-F238E27FC236}">
                      <a16:creationId xmlns:a16="http://schemas.microsoft.com/office/drawing/2014/main" id="{08CDBE33-48C3-42AD-A864-73A49CA0CC8D}"/>
                    </a:ext>
                  </a:extLst>
                </p:cNvPr>
                <p:cNvPicPr/>
                <p:nvPr/>
              </p:nvPicPr>
              <p:blipFill>
                <a:blip r:embed="rId221"/>
                <a:stretch>
                  <a:fillRect/>
                </a:stretch>
              </p:blipFill>
              <p:spPr>
                <a:xfrm>
                  <a:off x="1773139" y="2953832"/>
                  <a:ext cx="73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35" name="Freihand 234">
                  <a:extLst>
                    <a:ext uri="{FF2B5EF4-FFF2-40B4-BE49-F238E27FC236}">
                      <a16:creationId xmlns:a16="http://schemas.microsoft.com/office/drawing/2014/main" id="{8F1B72CF-44D5-46A8-80EE-35CF96BEC3FB}"/>
                    </a:ext>
                  </a:extLst>
                </p14:cNvPr>
                <p14:cNvContentPartPr/>
                <p14:nvPr/>
              </p14:nvContentPartPr>
              <p14:xfrm>
                <a:off x="1833619" y="2978312"/>
                <a:ext cx="360" cy="360"/>
              </p14:xfrm>
            </p:contentPart>
          </mc:Choice>
          <mc:Fallback xmlns="">
            <p:pic>
              <p:nvPicPr>
                <p:cNvPr id="235" name="Freihand 234">
                  <a:extLst>
                    <a:ext uri="{FF2B5EF4-FFF2-40B4-BE49-F238E27FC236}">
                      <a16:creationId xmlns:a16="http://schemas.microsoft.com/office/drawing/2014/main" id="{8F1B72CF-44D5-46A8-80EE-35CF96BEC3FB}"/>
                    </a:ext>
                  </a:extLst>
                </p:cNvPr>
                <p:cNvPicPr/>
                <p:nvPr/>
              </p:nvPicPr>
              <p:blipFill>
                <a:blip r:embed="rId22"/>
                <a:stretch>
                  <a:fillRect/>
                </a:stretch>
              </p:blipFill>
              <p:spPr>
                <a:xfrm>
                  <a:off x="1829299" y="2973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6" name="Freihand 235">
                  <a:extLst>
                    <a:ext uri="{FF2B5EF4-FFF2-40B4-BE49-F238E27FC236}">
                      <a16:creationId xmlns:a16="http://schemas.microsoft.com/office/drawing/2014/main" id="{DDD44C8D-1290-4459-8DB3-E4E62B311AEB}"/>
                    </a:ext>
                  </a:extLst>
                </p14:cNvPr>
                <p14:cNvContentPartPr/>
                <p14:nvPr/>
              </p14:nvContentPartPr>
              <p14:xfrm>
                <a:off x="1764139" y="2914232"/>
                <a:ext cx="316080" cy="101520"/>
              </p14:xfrm>
            </p:contentPart>
          </mc:Choice>
          <mc:Fallback xmlns="">
            <p:pic>
              <p:nvPicPr>
                <p:cNvPr id="236" name="Freihand 235">
                  <a:extLst>
                    <a:ext uri="{FF2B5EF4-FFF2-40B4-BE49-F238E27FC236}">
                      <a16:creationId xmlns:a16="http://schemas.microsoft.com/office/drawing/2014/main" id="{DDD44C8D-1290-4459-8DB3-E4E62B311AEB}"/>
                    </a:ext>
                  </a:extLst>
                </p:cNvPr>
                <p:cNvPicPr/>
                <p:nvPr/>
              </p:nvPicPr>
              <p:blipFill>
                <a:blip r:embed="rId224"/>
                <a:stretch>
                  <a:fillRect/>
                </a:stretch>
              </p:blipFill>
              <p:spPr>
                <a:xfrm>
                  <a:off x="1759819" y="2909912"/>
                  <a:ext cx="324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7" name="Freihand 236">
                  <a:extLst>
                    <a:ext uri="{FF2B5EF4-FFF2-40B4-BE49-F238E27FC236}">
                      <a16:creationId xmlns:a16="http://schemas.microsoft.com/office/drawing/2014/main" id="{575095B2-8832-417D-87E7-6BE7C7574708}"/>
                    </a:ext>
                  </a:extLst>
                </p14:cNvPr>
                <p14:cNvContentPartPr/>
                <p14:nvPr/>
              </p14:nvContentPartPr>
              <p14:xfrm>
                <a:off x="1872139" y="2930432"/>
                <a:ext cx="143640" cy="3600"/>
              </p14:xfrm>
            </p:contentPart>
          </mc:Choice>
          <mc:Fallback xmlns="">
            <p:pic>
              <p:nvPicPr>
                <p:cNvPr id="237" name="Freihand 236">
                  <a:extLst>
                    <a:ext uri="{FF2B5EF4-FFF2-40B4-BE49-F238E27FC236}">
                      <a16:creationId xmlns:a16="http://schemas.microsoft.com/office/drawing/2014/main" id="{575095B2-8832-417D-87E7-6BE7C7574708}"/>
                    </a:ext>
                  </a:extLst>
                </p:cNvPr>
                <p:cNvPicPr/>
                <p:nvPr/>
              </p:nvPicPr>
              <p:blipFill>
                <a:blip r:embed="rId226"/>
                <a:stretch>
                  <a:fillRect/>
                </a:stretch>
              </p:blipFill>
              <p:spPr>
                <a:xfrm>
                  <a:off x="1867819" y="2926112"/>
                  <a:ext cx="152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9" name="Freihand 238">
                  <a:extLst>
                    <a:ext uri="{FF2B5EF4-FFF2-40B4-BE49-F238E27FC236}">
                      <a16:creationId xmlns:a16="http://schemas.microsoft.com/office/drawing/2014/main" id="{964830E1-4C37-482E-BB8D-0DC512F387D3}"/>
                    </a:ext>
                  </a:extLst>
                </p14:cNvPr>
                <p14:cNvContentPartPr/>
                <p14:nvPr/>
              </p14:nvContentPartPr>
              <p14:xfrm>
                <a:off x="2138899" y="2951312"/>
                <a:ext cx="288720" cy="73440"/>
              </p14:xfrm>
            </p:contentPart>
          </mc:Choice>
          <mc:Fallback xmlns="">
            <p:pic>
              <p:nvPicPr>
                <p:cNvPr id="239" name="Freihand 238">
                  <a:extLst>
                    <a:ext uri="{FF2B5EF4-FFF2-40B4-BE49-F238E27FC236}">
                      <a16:creationId xmlns:a16="http://schemas.microsoft.com/office/drawing/2014/main" id="{964830E1-4C37-482E-BB8D-0DC512F387D3}"/>
                    </a:ext>
                  </a:extLst>
                </p:cNvPr>
                <p:cNvPicPr/>
                <p:nvPr/>
              </p:nvPicPr>
              <p:blipFill>
                <a:blip r:embed="rId228"/>
                <a:stretch>
                  <a:fillRect/>
                </a:stretch>
              </p:blipFill>
              <p:spPr>
                <a:xfrm>
                  <a:off x="2134579" y="2946992"/>
                  <a:ext cx="297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40" name="Freihand 239">
                  <a:extLst>
                    <a:ext uri="{FF2B5EF4-FFF2-40B4-BE49-F238E27FC236}">
                      <a16:creationId xmlns:a16="http://schemas.microsoft.com/office/drawing/2014/main" id="{2C6EFA58-F73B-4737-9141-6F50D0526E4F}"/>
                    </a:ext>
                  </a:extLst>
                </p14:cNvPr>
                <p14:cNvContentPartPr/>
                <p14:nvPr/>
              </p14:nvContentPartPr>
              <p14:xfrm>
                <a:off x="2358859" y="2896592"/>
                <a:ext cx="360" cy="360"/>
              </p14:xfrm>
            </p:contentPart>
          </mc:Choice>
          <mc:Fallback xmlns="">
            <p:pic>
              <p:nvPicPr>
                <p:cNvPr id="240" name="Freihand 239">
                  <a:extLst>
                    <a:ext uri="{FF2B5EF4-FFF2-40B4-BE49-F238E27FC236}">
                      <a16:creationId xmlns:a16="http://schemas.microsoft.com/office/drawing/2014/main" id="{2C6EFA58-F73B-4737-9141-6F50D0526E4F}"/>
                    </a:ext>
                  </a:extLst>
                </p:cNvPr>
                <p:cNvPicPr/>
                <p:nvPr/>
              </p:nvPicPr>
              <p:blipFill>
                <a:blip r:embed="rId22"/>
                <a:stretch>
                  <a:fillRect/>
                </a:stretch>
              </p:blipFill>
              <p:spPr>
                <a:xfrm>
                  <a:off x="2354539" y="2892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16" name="Freihand 215">
                  <a:extLst>
                    <a:ext uri="{FF2B5EF4-FFF2-40B4-BE49-F238E27FC236}">
                      <a16:creationId xmlns:a16="http://schemas.microsoft.com/office/drawing/2014/main" id="{E2758874-A6F3-4952-B1B4-314B16DED309}"/>
                    </a:ext>
                  </a:extLst>
                </p14:cNvPr>
                <p14:cNvContentPartPr/>
                <p14:nvPr/>
              </p14:nvContentPartPr>
              <p14:xfrm>
                <a:off x="238459" y="3162992"/>
                <a:ext cx="85320" cy="122760"/>
              </p14:xfrm>
            </p:contentPart>
          </mc:Choice>
          <mc:Fallback xmlns="">
            <p:pic>
              <p:nvPicPr>
                <p:cNvPr id="216" name="Freihand 215">
                  <a:extLst>
                    <a:ext uri="{FF2B5EF4-FFF2-40B4-BE49-F238E27FC236}">
                      <a16:creationId xmlns:a16="http://schemas.microsoft.com/office/drawing/2014/main" id="{E2758874-A6F3-4952-B1B4-314B16DED309}"/>
                    </a:ext>
                  </a:extLst>
                </p:cNvPr>
                <p:cNvPicPr/>
                <p:nvPr/>
              </p:nvPicPr>
              <p:blipFill>
                <a:blip r:embed="rId231"/>
                <a:stretch>
                  <a:fillRect/>
                </a:stretch>
              </p:blipFill>
              <p:spPr>
                <a:xfrm>
                  <a:off x="234139" y="3158672"/>
                  <a:ext cx="93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17" name="Freihand 216">
                  <a:extLst>
                    <a:ext uri="{FF2B5EF4-FFF2-40B4-BE49-F238E27FC236}">
                      <a16:creationId xmlns:a16="http://schemas.microsoft.com/office/drawing/2014/main" id="{6CCFA972-EF81-4C83-B8F7-7057C0608401}"/>
                    </a:ext>
                  </a:extLst>
                </p14:cNvPr>
                <p14:cNvContentPartPr/>
                <p14:nvPr/>
              </p14:nvContentPartPr>
              <p14:xfrm>
                <a:off x="258979" y="3148232"/>
                <a:ext cx="87120" cy="134640"/>
              </p14:xfrm>
            </p:contentPart>
          </mc:Choice>
          <mc:Fallback xmlns="">
            <p:pic>
              <p:nvPicPr>
                <p:cNvPr id="217" name="Freihand 216">
                  <a:extLst>
                    <a:ext uri="{FF2B5EF4-FFF2-40B4-BE49-F238E27FC236}">
                      <a16:creationId xmlns:a16="http://schemas.microsoft.com/office/drawing/2014/main" id="{6CCFA972-EF81-4C83-B8F7-7057C0608401}"/>
                    </a:ext>
                  </a:extLst>
                </p:cNvPr>
                <p:cNvPicPr/>
                <p:nvPr/>
              </p:nvPicPr>
              <p:blipFill>
                <a:blip r:embed="rId233"/>
                <a:stretch>
                  <a:fillRect/>
                </a:stretch>
              </p:blipFill>
              <p:spPr>
                <a:xfrm>
                  <a:off x="254659" y="3143912"/>
                  <a:ext cx="95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8" name="Freihand 217">
                  <a:extLst>
                    <a:ext uri="{FF2B5EF4-FFF2-40B4-BE49-F238E27FC236}">
                      <a16:creationId xmlns:a16="http://schemas.microsoft.com/office/drawing/2014/main" id="{1C5E74CC-62FC-4C9C-80B7-C961DD1B86A5}"/>
                    </a:ext>
                  </a:extLst>
                </p14:cNvPr>
                <p14:cNvContentPartPr/>
                <p14:nvPr/>
              </p14:nvContentPartPr>
              <p14:xfrm>
                <a:off x="346819" y="3130592"/>
                <a:ext cx="79200" cy="137160"/>
              </p14:xfrm>
            </p:contentPart>
          </mc:Choice>
          <mc:Fallback xmlns="">
            <p:pic>
              <p:nvPicPr>
                <p:cNvPr id="218" name="Freihand 217">
                  <a:extLst>
                    <a:ext uri="{FF2B5EF4-FFF2-40B4-BE49-F238E27FC236}">
                      <a16:creationId xmlns:a16="http://schemas.microsoft.com/office/drawing/2014/main" id="{1C5E74CC-62FC-4C9C-80B7-C961DD1B86A5}"/>
                    </a:ext>
                  </a:extLst>
                </p:cNvPr>
                <p:cNvPicPr/>
                <p:nvPr/>
              </p:nvPicPr>
              <p:blipFill>
                <a:blip r:embed="rId235"/>
                <a:stretch>
                  <a:fillRect/>
                </a:stretch>
              </p:blipFill>
              <p:spPr>
                <a:xfrm>
                  <a:off x="342499" y="3126272"/>
                  <a:ext cx="87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19" name="Freihand 218">
                  <a:extLst>
                    <a:ext uri="{FF2B5EF4-FFF2-40B4-BE49-F238E27FC236}">
                      <a16:creationId xmlns:a16="http://schemas.microsoft.com/office/drawing/2014/main" id="{3255015F-8FFA-47BC-B386-8357843E9C18}"/>
                    </a:ext>
                  </a:extLst>
                </p14:cNvPr>
                <p14:cNvContentPartPr/>
                <p14:nvPr/>
              </p14:nvContentPartPr>
              <p14:xfrm>
                <a:off x="446179" y="3195392"/>
                <a:ext cx="144000" cy="145080"/>
              </p14:xfrm>
            </p:contentPart>
          </mc:Choice>
          <mc:Fallback xmlns="">
            <p:pic>
              <p:nvPicPr>
                <p:cNvPr id="219" name="Freihand 218">
                  <a:extLst>
                    <a:ext uri="{FF2B5EF4-FFF2-40B4-BE49-F238E27FC236}">
                      <a16:creationId xmlns:a16="http://schemas.microsoft.com/office/drawing/2014/main" id="{3255015F-8FFA-47BC-B386-8357843E9C18}"/>
                    </a:ext>
                  </a:extLst>
                </p:cNvPr>
                <p:cNvPicPr/>
                <p:nvPr/>
              </p:nvPicPr>
              <p:blipFill>
                <a:blip r:embed="rId237"/>
                <a:stretch>
                  <a:fillRect/>
                </a:stretch>
              </p:blipFill>
              <p:spPr>
                <a:xfrm>
                  <a:off x="441859" y="3191072"/>
                  <a:ext cx="152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20" name="Freihand 219">
                  <a:extLst>
                    <a:ext uri="{FF2B5EF4-FFF2-40B4-BE49-F238E27FC236}">
                      <a16:creationId xmlns:a16="http://schemas.microsoft.com/office/drawing/2014/main" id="{67958607-13AF-4185-8ABD-0BBC165AD871}"/>
                    </a:ext>
                  </a:extLst>
                </p14:cNvPr>
                <p14:cNvContentPartPr/>
                <p14:nvPr/>
              </p14:nvContentPartPr>
              <p14:xfrm>
                <a:off x="612499" y="3186032"/>
                <a:ext cx="115920" cy="99720"/>
              </p14:xfrm>
            </p:contentPart>
          </mc:Choice>
          <mc:Fallback xmlns="">
            <p:pic>
              <p:nvPicPr>
                <p:cNvPr id="220" name="Freihand 219">
                  <a:extLst>
                    <a:ext uri="{FF2B5EF4-FFF2-40B4-BE49-F238E27FC236}">
                      <a16:creationId xmlns:a16="http://schemas.microsoft.com/office/drawing/2014/main" id="{67958607-13AF-4185-8ABD-0BBC165AD871}"/>
                    </a:ext>
                  </a:extLst>
                </p:cNvPr>
                <p:cNvPicPr/>
                <p:nvPr/>
              </p:nvPicPr>
              <p:blipFill>
                <a:blip r:embed="rId239"/>
                <a:stretch>
                  <a:fillRect/>
                </a:stretch>
              </p:blipFill>
              <p:spPr>
                <a:xfrm>
                  <a:off x="608179" y="3181712"/>
                  <a:ext cx="124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21" name="Freihand 220">
                  <a:extLst>
                    <a:ext uri="{FF2B5EF4-FFF2-40B4-BE49-F238E27FC236}">
                      <a16:creationId xmlns:a16="http://schemas.microsoft.com/office/drawing/2014/main" id="{F22B6C9B-7A68-4FCF-967F-A17DFA9A6454}"/>
                    </a:ext>
                  </a:extLst>
                </p14:cNvPr>
                <p14:cNvContentPartPr/>
                <p14:nvPr/>
              </p14:nvContentPartPr>
              <p14:xfrm>
                <a:off x="630859" y="3222752"/>
                <a:ext cx="76680" cy="3240"/>
              </p14:xfrm>
            </p:contentPart>
          </mc:Choice>
          <mc:Fallback xmlns="">
            <p:pic>
              <p:nvPicPr>
                <p:cNvPr id="221" name="Freihand 220">
                  <a:extLst>
                    <a:ext uri="{FF2B5EF4-FFF2-40B4-BE49-F238E27FC236}">
                      <a16:creationId xmlns:a16="http://schemas.microsoft.com/office/drawing/2014/main" id="{F22B6C9B-7A68-4FCF-967F-A17DFA9A6454}"/>
                    </a:ext>
                  </a:extLst>
                </p:cNvPr>
                <p:cNvPicPr/>
                <p:nvPr/>
              </p:nvPicPr>
              <p:blipFill>
                <a:blip r:embed="rId241"/>
                <a:stretch>
                  <a:fillRect/>
                </a:stretch>
              </p:blipFill>
              <p:spPr>
                <a:xfrm>
                  <a:off x="626539" y="3218432"/>
                  <a:ext cx="853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22" name="Freihand 221">
                  <a:extLst>
                    <a:ext uri="{FF2B5EF4-FFF2-40B4-BE49-F238E27FC236}">
                      <a16:creationId xmlns:a16="http://schemas.microsoft.com/office/drawing/2014/main" id="{7F8229B3-290D-4E8F-8ABB-31658BBECA87}"/>
                    </a:ext>
                  </a:extLst>
                </p14:cNvPr>
                <p14:cNvContentPartPr/>
                <p14:nvPr/>
              </p14:nvContentPartPr>
              <p14:xfrm>
                <a:off x="746059" y="3195752"/>
                <a:ext cx="159840" cy="71640"/>
              </p14:xfrm>
            </p:contentPart>
          </mc:Choice>
          <mc:Fallback xmlns="">
            <p:pic>
              <p:nvPicPr>
                <p:cNvPr id="222" name="Freihand 221">
                  <a:extLst>
                    <a:ext uri="{FF2B5EF4-FFF2-40B4-BE49-F238E27FC236}">
                      <a16:creationId xmlns:a16="http://schemas.microsoft.com/office/drawing/2014/main" id="{7F8229B3-290D-4E8F-8ABB-31658BBECA87}"/>
                    </a:ext>
                  </a:extLst>
                </p:cNvPr>
                <p:cNvPicPr/>
                <p:nvPr/>
              </p:nvPicPr>
              <p:blipFill>
                <a:blip r:embed="rId243"/>
                <a:stretch>
                  <a:fillRect/>
                </a:stretch>
              </p:blipFill>
              <p:spPr>
                <a:xfrm>
                  <a:off x="741739" y="3191432"/>
                  <a:ext cx="168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23" name="Freihand 222">
                  <a:extLst>
                    <a:ext uri="{FF2B5EF4-FFF2-40B4-BE49-F238E27FC236}">
                      <a16:creationId xmlns:a16="http://schemas.microsoft.com/office/drawing/2014/main" id="{FA213F3C-4633-42C1-9D1B-E2753DE4EECD}"/>
                    </a:ext>
                  </a:extLst>
                </p14:cNvPr>
                <p14:cNvContentPartPr/>
                <p14:nvPr/>
              </p14:nvContentPartPr>
              <p14:xfrm>
                <a:off x="897259" y="3179912"/>
                <a:ext cx="109800" cy="106200"/>
              </p14:xfrm>
            </p:contentPart>
          </mc:Choice>
          <mc:Fallback xmlns="">
            <p:pic>
              <p:nvPicPr>
                <p:cNvPr id="223" name="Freihand 222">
                  <a:extLst>
                    <a:ext uri="{FF2B5EF4-FFF2-40B4-BE49-F238E27FC236}">
                      <a16:creationId xmlns:a16="http://schemas.microsoft.com/office/drawing/2014/main" id="{FA213F3C-4633-42C1-9D1B-E2753DE4EECD}"/>
                    </a:ext>
                  </a:extLst>
                </p:cNvPr>
                <p:cNvPicPr/>
                <p:nvPr/>
              </p:nvPicPr>
              <p:blipFill>
                <a:blip r:embed="rId245"/>
                <a:stretch>
                  <a:fillRect/>
                </a:stretch>
              </p:blipFill>
              <p:spPr>
                <a:xfrm>
                  <a:off x="892939" y="3175592"/>
                  <a:ext cx="118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25" name="Freihand 224">
                  <a:extLst>
                    <a:ext uri="{FF2B5EF4-FFF2-40B4-BE49-F238E27FC236}">
                      <a16:creationId xmlns:a16="http://schemas.microsoft.com/office/drawing/2014/main" id="{FA87F6E7-04D8-4217-BB12-82F854432E70}"/>
                    </a:ext>
                  </a:extLst>
                </p14:cNvPr>
                <p14:cNvContentPartPr/>
                <p14:nvPr/>
              </p14:nvContentPartPr>
              <p14:xfrm>
                <a:off x="1022179" y="3100712"/>
                <a:ext cx="208440" cy="142920"/>
              </p14:xfrm>
            </p:contentPart>
          </mc:Choice>
          <mc:Fallback xmlns="">
            <p:pic>
              <p:nvPicPr>
                <p:cNvPr id="225" name="Freihand 224">
                  <a:extLst>
                    <a:ext uri="{FF2B5EF4-FFF2-40B4-BE49-F238E27FC236}">
                      <a16:creationId xmlns:a16="http://schemas.microsoft.com/office/drawing/2014/main" id="{FA87F6E7-04D8-4217-BB12-82F854432E70}"/>
                    </a:ext>
                  </a:extLst>
                </p:cNvPr>
                <p:cNvPicPr/>
                <p:nvPr/>
              </p:nvPicPr>
              <p:blipFill>
                <a:blip r:embed="rId247"/>
                <a:stretch>
                  <a:fillRect/>
                </a:stretch>
              </p:blipFill>
              <p:spPr>
                <a:xfrm>
                  <a:off x="1017859" y="3096392"/>
                  <a:ext cx="217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41" name="Freihand 240">
                  <a:extLst>
                    <a:ext uri="{FF2B5EF4-FFF2-40B4-BE49-F238E27FC236}">
                      <a16:creationId xmlns:a16="http://schemas.microsoft.com/office/drawing/2014/main" id="{CC8F868E-8BFA-4F99-9249-C8A07CCA86CB}"/>
                    </a:ext>
                  </a:extLst>
                </p14:cNvPr>
                <p14:cNvContentPartPr/>
                <p14:nvPr/>
              </p14:nvContentPartPr>
              <p14:xfrm>
                <a:off x="-4181" y="3162992"/>
                <a:ext cx="157320" cy="103680"/>
              </p14:xfrm>
            </p:contentPart>
          </mc:Choice>
          <mc:Fallback xmlns="">
            <p:pic>
              <p:nvPicPr>
                <p:cNvPr id="241" name="Freihand 240">
                  <a:extLst>
                    <a:ext uri="{FF2B5EF4-FFF2-40B4-BE49-F238E27FC236}">
                      <a16:creationId xmlns:a16="http://schemas.microsoft.com/office/drawing/2014/main" id="{CC8F868E-8BFA-4F99-9249-C8A07CCA86CB}"/>
                    </a:ext>
                  </a:extLst>
                </p:cNvPr>
                <p:cNvPicPr/>
                <p:nvPr/>
              </p:nvPicPr>
              <p:blipFill>
                <a:blip r:embed="rId249"/>
                <a:stretch>
                  <a:fillRect/>
                </a:stretch>
              </p:blipFill>
              <p:spPr>
                <a:xfrm>
                  <a:off x="-8501" y="3158672"/>
                  <a:ext cx="165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42" name="Freihand 241">
                  <a:extLst>
                    <a:ext uri="{FF2B5EF4-FFF2-40B4-BE49-F238E27FC236}">
                      <a16:creationId xmlns:a16="http://schemas.microsoft.com/office/drawing/2014/main" id="{35FB413F-31DF-46B7-A6BA-E5EBE5D988AA}"/>
                    </a:ext>
                  </a:extLst>
                </p14:cNvPr>
                <p14:cNvContentPartPr/>
                <p14:nvPr/>
              </p14:nvContentPartPr>
              <p14:xfrm>
                <a:off x="173299" y="3149672"/>
                <a:ext cx="360" cy="360"/>
              </p14:xfrm>
            </p:contentPart>
          </mc:Choice>
          <mc:Fallback xmlns="">
            <p:pic>
              <p:nvPicPr>
                <p:cNvPr id="242" name="Freihand 241">
                  <a:extLst>
                    <a:ext uri="{FF2B5EF4-FFF2-40B4-BE49-F238E27FC236}">
                      <a16:creationId xmlns:a16="http://schemas.microsoft.com/office/drawing/2014/main" id="{35FB413F-31DF-46B7-A6BA-E5EBE5D988AA}"/>
                    </a:ext>
                  </a:extLst>
                </p:cNvPr>
                <p:cNvPicPr/>
                <p:nvPr/>
              </p:nvPicPr>
              <p:blipFill>
                <a:blip r:embed="rId22"/>
                <a:stretch>
                  <a:fillRect/>
                </a:stretch>
              </p:blipFill>
              <p:spPr>
                <a:xfrm>
                  <a:off x="168979" y="3145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43" name="Freihand 242">
                  <a:extLst>
                    <a:ext uri="{FF2B5EF4-FFF2-40B4-BE49-F238E27FC236}">
                      <a16:creationId xmlns:a16="http://schemas.microsoft.com/office/drawing/2014/main" id="{F0C30AE2-C137-4864-BB33-D6A21825D254}"/>
                    </a:ext>
                  </a:extLst>
                </p14:cNvPr>
                <p14:cNvContentPartPr/>
                <p14:nvPr/>
              </p14:nvContentPartPr>
              <p14:xfrm>
                <a:off x="232339" y="3177032"/>
                <a:ext cx="93600" cy="87120"/>
              </p14:xfrm>
            </p:contentPart>
          </mc:Choice>
          <mc:Fallback xmlns="">
            <p:pic>
              <p:nvPicPr>
                <p:cNvPr id="243" name="Freihand 242">
                  <a:extLst>
                    <a:ext uri="{FF2B5EF4-FFF2-40B4-BE49-F238E27FC236}">
                      <a16:creationId xmlns:a16="http://schemas.microsoft.com/office/drawing/2014/main" id="{F0C30AE2-C137-4864-BB33-D6A21825D254}"/>
                    </a:ext>
                  </a:extLst>
                </p:cNvPr>
                <p:cNvPicPr/>
                <p:nvPr/>
              </p:nvPicPr>
              <p:blipFill>
                <a:blip r:embed="rId252"/>
                <a:stretch>
                  <a:fillRect/>
                </a:stretch>
              </p:blipFill>
              <p:spPr>
                <a:xfrm>
                  <a:off x="228019" y="3172712"/>
                  <a:ext cx="102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46" name="Freihand 245">
                  <a:extLst>
                    <a:ext uri="{FF2B5EF4-FFF2-40B4-BE49-F238E27FC236}">
                      <a16:creationId xmlns:a16="http://schemas.microsoft.com/office/drawing/2014/main" id="{5AEE64B6-3D09-410B-860B-AA049E1CB512}"/>
                    </a:ext>
                  </a:extLst>
                </p14:cNvPr>
                <p14:cNvContentPartPr/>
                <p14:nvPr/>
              </p14:nvContentPartPr>
              <p14:xfrm>
                <a:off x="1341859" y="3129872"/>
                <a:ext cx="18360" cy="101880"/>
              </p14:xfrm>
            </p:contentPart>
          </mc:Choice>
          <mc:Fallback xmlns="">
            <p:pic>
              <p:nvPicPr>
                <p:cNvPr id="246" name="Freihand 245">
                  <a:extLst>
                    <a:ext uri="{FF2B5EF4-FFF2-40B4-BE49-F238E27FC236}">
                      <a16:creationId xmlns:a16="http://schemas.microsoft.com/office/drawing/2014/main" id="{5AEE64B6-3D09-410B-860B-AA049E1CB512}"/>
                    </a:ext>
                  </a:extLst>
                </p:cNvPr>
                <p:cNvPicPr/>
                <p:nvPr/>
              </p:nvPicPr>
              <p:blipFill>
                <a:blip r:embed="rId254"/>
                <a:stretch>
                  <a:fillRect/>
                </a:stretch>
              </p:blipFill>
              <p:spPr>
                <a:xfrm>
                  <a:off x="1337539" y="3125552"/>
                  <a:ext cx="27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7" name="Freihand 246">
                  <a:extLst>
                    <a:ext uri="{FF2B5EF4-FFF2-40B4-BE49-F238E27FC236}">
                      <a16:creationId xmlns:a16="http://schemas.microsoft.com/office/drawing/2014/main" id="{72E835A1-8359-4E58-8750-E8F5E78485C4}"/>
                    </a:ext>
                  </a:extLst>
                </p14:cNvPr>
                <p14:cNvContentPartPr/>
                <p14:nvPr/>
              </p14:nvContentPartPr>
              <p14:xfrm>
                <a:off x="1337539" y="3115472"/>
                <a:ext cx="101880" cy="10800"/>
              </p14:xfrm>
            </p:contentPart>
          </mc:Choice>
          <mc:Fallback xmlns="">
            <p:pic>
              <p:nvPicPr>
                <p:cNvPr id="247" name="Freihand 246">
                  <a:extLst>
                    <a:ext uri="{FF2B5EF4-FFF2-40B4-BE49-F238E27FC236}">
                      <a16:creationId xmlns:a16="http://schemas.microsoft.com/office/drawing/2014/main" id="{72E835A1-8359-4E58-8750-E8F5E78485C4}"/>
                    </a:ext>
                  </a:extLst>
                </p:cNvPr>
                <p:cNvPicPr/>
                <p:nvPr/>
              </p:nvPicPr>
              <p:blipFill>
                <a:blip r:embed="rId256"/>
                <a:stretch>
                  <a:fillRect/>
                </a:stretch>
              </p:blipFill>
              <p:spPr>
                <a:xfrm>
                  <a:off x="1333219" y="3111152"/>
                  <a:ext cx="110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48" name="Freihand 247">
                  <a:extLst>
                    <a:ext uri="{FF2B5EF4-FFF2-40B4-BE49-F238E27FC236}">
                      <a16:creationId xmlns:a16="http://schemas.microsoft.com/office/drawing/2014/main" id="{B1E3CCE6-F2F0-41BA-8A7E-02307A9C5587}"/>
                    </a:ext>
                  </a:extLst>
                </p14:cNvPr>
                <p14:cNvContentPartPr/>
                <p14:nvPr/>
              </p14:nvContentPartPr>
              <p14:xfrm>
                <a:off x="1323139" y="3155792"/>
                <a:ext cx="115920" cy="78480"/>
              </p14:xfrm>
            </p:contentPart>
          </mc:Choice>
          <mc:Fallback xmlns="">
            <p:pic>
              <p:nvPicPr>
                <p:cNvPr id="248" name="Freihand 247">
                  <a:extLst>
                    <a:ext uri="{FF2B5EF4-FFF2-40B4-BE49-F238E27FC236}">
                      <a16:creationId xmlns:a16="http://schemas.microsoft.com/office/drawing/2014/main" id="{B1E3CCE6-F2F0-41BA-8A7E-02307A9C5587}"/>
                    </a:ext>
                  </a:extLst>
                </p:cNvPr>
                <p:cNvPicPr/>
                <p:nvPr/>
              </p:nvPicPr>
              <p:blipFill>
                <a:blip r:embed="rId258"/>
                <a:stretch>
                  <a:fillRect/>
                </a:stretch>
              </p:blipFill>
              <p:spPr>
                <a:xfrm>
                  <a:off x="1318819" y="3151472"/>
                  <a:ext cx="124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49" name="Freihand 248">
                  <a:extLst>
                    <a:ext uri="{FF2B5EF4-FFF2-40B4-BE49-F238E27FC236}">
                      <a16:creationId xmlns:a16="http://schemas.microsoft.com/office/drawing/2014/main" id="{B24C6A85-D532-40C6-9DA0-3890431C66E5}"/>
                    </a:ext>
                  </a:extLst>
                </p14:cNvPr>
                <p14:cNvContentPartPr/>
                <p14:nvPr/>
              </p14:nvContentPartPr>
              <p14:xfrm>
                <a:off x="1426819" y="3219512"/>
                <a:ext cx="360" cy="360"/>
              </p14:xfrm>
            </p:contentPart>
          </mc:Choice>
          <mc:Fallback xmlns="">
            <p:pic>
              <p:nvPicPr>
                <p:cNvPr id="249" name="Freihand 248">
                  <a:extLst>
                    <a:ext uri="{FF2B5EF4-FFF2-40B4-BE49-F238E27FC236}">
                      <a16:creationId xmlns:a16="http://schemas.microsoft.com/office/drawing/2014/main" id="{B24C6A85-D532-40C6-9DA0-3890431C66E5}"/>
                    </a:ext>
                  </a:extLst>
                </p:cNvPr>
                <p:cNvPicPr/>
                <p:nvPr/>
              </p:nvPicPr>
              <p:blipFill>
                <a:blip r:embed="rId22"/>
                <a:stretch>
                  <a:fillRect/>
                </a:stretch>
              </p:blipFill>
              <p:spPr>
                <a:xfrm>
                  <a:off x="1422499" y="3215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50" name="Freihand 249">
                  <a:extLst>
                    <a:ext uri="{FF2B5EF4-FFF2-40B4-BE49-F238E27FC236}">
                      <a16:creationId xmlns:a16="http://schemas.microsoft.com/office/drawing/2014/main" id="{999B924C-0BA3-48B2-9B36-DA5E96D543F0}"/>
                    </a:ext>
                  </a:extLst>
                </p14:cNvPr>
                <p14:cNvContentPartPr/>
                <p14:nvPr/>
              </p14:nvContentPartPr>
              <p14:xfrm>
                <a:off x="1433299" y="3118352"/>
                <a:ext cx="174960" cy="140760"/>
              </p14:xfrm>
            </p:contentPart>
          </mc:Choice>
          <mc:Fallback xmlns="">
            <p:pic>
              <p:nvPicPr>
                <p:cNvPr id="250" name="Freihand 249">
                  <a:extLst>
                    <a:ext uri="{FF2B5EF4-FFF2-40B4-BE49-F238E27FC236}">
                      <a16:creationId xmlns:a16="http://schemas.microsoft.com/office/drawing/2014/main" id="{999B924C-0BA3-48B2-9B36-DA5E96D543F0}"/>
                    </a:ext>
                  </a:extLst>
                </p:cNvPr>
                <p:cNvPicPr/>
                <p:nvPr/>
              </p:nvPicPr>
              <p:blipFill>
                <a:blip r:embed="rId261"/>
                <a:stretch>
                  <a:fillRect/>
                </a:stretch>
              </p:blipFill>
              <p:spPr>
                <a:xfrm>
                  <a:off x="1428979" y="3114032"/>
                  <a:ext cx="1836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51" name="Freihand 250">
                  <a:extLst>
                    <a:ext uri="{FF2B5EF4-FFF2-40B4-BE49-F238E27FC236}">
                      <a16:creationId xmlns:a16="http://schemas.microsoft.com/office/drawing/2014/main" id="{FC63A92D-870A-462C-9C9D-C6296B822B5C}"/>
                    </a:ext>
                  </a:extLst>
                </p14:cNvPr>
                <p14:cNvContentPartPr/>
                <p14:nvPr/>
              </p14:nvContentPartPr>
              <p14:xfrm>
                <a:off x="1652899" y="3181352"/>
                <a:ext cx="360" cy="360"/>
              </p14:xfrm>
            </p:contentPart>
          </mc:Choice>
          <mc:Fallback xmlns="">
            <p:pic>
              <p:nvPicPr>
                <p:cNvPr id="251" name="Freihand 250">
                  <a:extLst>
                    <a:ext uri="{FF2B5EF4-FFF2-40B4-BE49-F238E27FC236}">
                      <a16:creationId xmlns:a16="http://schemas.microsoft.com/office/drawing/2014/main" id="{FC63A92D-870A-462C-9C9D-C6296B822B5C}"/>
                    </a:ext>
                  </a:extLst>
                </p:cNvPr>
                <p:cNvPicPr/>
                <p:nvPr/>
              </p:nvPicPr>
              <p:blipFill>
                <a:blip r:embed="rId22"/>
                <a:stretch>
                  <a:fillRect/>
                </a:stretch>
              </p:blipFill>
              <p:spPr>
                <a:xfrm>
                  <a:off x="1648579" y="3177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53" name="Freihand 252">
                  <a:extLst>
                    <a:ext uri="{FF2B5EF4-FFF2-40B4-BE49-F238E27FC236}">
                      <a16:creationId xmlns:a16="http://schemas.microsoft.com/office/drawing/2014/main" id="{60C1BE52-E818-4A9D-AC9C-D2AD43208477}"/>
                    </a:ext>
                  </a:extLst>
                </p14:cNvPr>
                <p14:cNvContentPartPr/>
                <p14:nvPr/>
              </p14:nvContentPartPr>
              <p14:xfrm>
                <a:off x="1478659" y="3096032"/>
                <a:ext cx="32400" cy="157680"/>
              </p14:xfrm>
            </p:contentPart>
          </mc:Choice>
          <mc:Fallback xmlns="">
            <p:pic>
              <p:nvPicPr>
                <p:cNvPr id="253" name="Freihand 252">
                  <a:extLst>
                    <a:ext uri="{FF2B5EF4-FFF2-40B4-BE49-F238E27FC236}">
                      <a16:creationId xmlns:a16="http://schemas.microsoft.com/office/drawing/2014/main" id="{60C1BE52-E818-4A9D-AC9C-D2AD43208477}"/>
                    </a:ext>
                  </a:extLst>
                </p:cNvPr>
                <p:cNvPicPr/>
                <p:nvPr/>
              </p:nvPicPr>
              <p:blipFill>
                <a:blip r:embed="rId264"/>
                <a:stretch>
                  <a:fillRect/>
                </a:stretch>
              </p:blipFill>
              <p:spPr>
                <a:xfrm>
                  <a:off x="1474339" y="3091712"/>
                  <a:ext cx="41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54" name="Freihand 253">
                  <a:extLst>
                    <a:ext uri="{FF2B5EF4-FFF2-40B4-BE49-F238E27FC236}">
                      <a16:creationId xmlns:a16="http://schemas.microsoft.com/office/drawing/2014/main" id="{DAD0AC52-379E-42BA-A234-79CBB2796B5B}"/>
                    </a:ext>
                  </a:extLst>
                </p14:cNvPr>
                <p14:cNvContentPartPr/>
                <p14:nvPr/>
              </p14:nvContentPartPr>
              <p14:xfrm>
                <a:off x="1585579" y="3173072"/>
                <a:ext cx="159480" cy="164880"/>
              </p14:xfrm>
            </p:contentPart>
          </mc:Choice>
          <mc:Fallback xmlns="">
            <p:pic>
              <p:nvPicPr>
                <p:cNvPr id="254" name="Freihand 253">
                  <a:extLst>
                    <a:ext uri="{FF2B5EF4-FFF2-40B4-BE49-F238E27FC236}">
                      <a16:creationId xmlns:a16="http://schemas.microsoft.com/office/drawing/2014/main" id="{DAD0AC52-379E-42BA-A234-79CBB2796B5B}"/>
                    </a:ext>
                  </a:extLst>
                </p:cNvPr>
                <p:cNvPicPr/>
                <p:nvPr/>
              </p:nvPicPr>
              <p:blipFill>
                <a:blip r:embed="rId266"/>
                <a:stretch>
                  <a:fillRect/>
                </a:stretch>
              </p:blipFill>
              <p:spPr>
                <a:xfrm>
                  <a:off x="1581259" y="3168752"/>
                  <a:ext cx="168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55" name="Freihand 254">
                  <a:extLst>
                    <a:ext uri="{FF2B5EF4-FFF2-40B4-BE49-F238E27FC236}">
                      <a16:creationId xmlns:a16="http://schemas.microsoft.com/office/drawing/2014/main" id="{EA70FAEC-5688-4382-8944-59859D46C2DB}"/>
                    </a:ext>
                  </a:extLst>
                </p14:cNvPr>
                <p14:cNvContentPartPr/>
                <p14:nvPr/>
              </p14:nvContentPartPr>
              <p14:xfrm>
                <a:off x="1571179" y="3173432"/>
                <a:ext cx="92160" cy="76680"/>
              </p14:xfrm>
            </p:contentPart>
          </mc:Choice>
          <mc:Fallback xmlns="">
            <p:pic>
              <p:nvPicPr>
                <p:cNvPr id="255" name="Freihand 254">
                  <a:extLst>
                    <a:ext uri="{FF2B5EF4-FFF2-40B4-BE49-F238E27FC236}">
                      <a16:creationId xmlns:a16="http://schemas.microsoft.com/office/drawing/2014/main" id="{EA70FAEC-5688-4382-8944-59859D46C2DB}"/>
                    </a:ext>
                  </a:extLst>
                </p:cNvPr>
                <p:cNvPicPr/>
                <p:nvPr/>
              </p:nvPicPr>
              <p:blipFill>
                <a:blip r:embed="rId268"/>
                <a:stretch>
                  <a:fillRect/>
                </a:stretch>
              </p:blipFill>
              <p:spPr>
                <a:xfrm>
                  <a:off x="1566859" y="3169112"/>
                  <a:ext cx="100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56" name="Freihand 255">
                  <a:extLst>
                    <a:ext uri="{FF2B5EF4-FFF2-40B4-BE49-F238E27FC236}">
                      <a16:creationId xmlns:a16="http://schemas.microsoft.com/office/drawing/2014/main" id="{8740BCFB-99F3-4866-B00B-80AB3D1C542A}"/>
                    </a:ext>
                  </a:extLst>
                </p14:cNvPr>
                <p14:cNvContentPartPr/>
                <p14:nvPr/>
              </p14:nvContentPartPr>
              <p14:xfrm>
                <a:off x="1602859" y="3160472"/>
                <a:ext cx="227880" cy="190800"/>
              </p14:xfrm>
            </p:contentPart>
          </mc:Choice>
          <mc:Fallback xmlns="">
            <p:pic>
              <p:nvPicPr>
                <p:cNvPr id="256" name="Freihand 255">
                  <a:extLst>
                    <a:ext uri="{FF2B5EF4-FFF2-40B4-BE49-F238E27FC236}">
                      <a16:creationId xmlns:a16="http://schemas.microsoft.com/office/drawing/2014/main" id="{8740BCFB-99F3-4866-B00B-80AB3D1C542A}"/>
                    </a:ext>
                  </a:extLst>
                </p:cNvPr>
                <p:cNvPicPr/>
                <p:nvPr/>
              </p:nvPicPr>
              <p:blipFill>
                <a:blip r:embed="rId270"/>
                <a:stretch>
                  <a:fillRect/>
                </a:stretch>
              </p:blipFill>
              <p:spPr>
                <a:xfrm>
                  <a:off x="1598539" y="3156152"/>
                  <a:ext cx="236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7" name="Freihand 256">
                  <a:extLst>
                    <a:ext uri="{FF2B5EF4-FFF2-40B4-BE49-F238E27FC236}">
                      <a16:creationId xmlns:a16="http://schemas.microsoft.com/office/drawing/2014/main" id="{32AA61F9-673E-4E00-A43B-D1299C63C182}"/>
                    </a:ext>
                  </a:extLst>
                </p14:cNvPr>
                <p14:cNvContentPartPr/>
                <p14:nvPr/>
              </p14:nvContentPartPr>
              <p14:xfrm>
                <a:off x="1573339" y="3084152"/>
                <a:ext cx="84600" cy="43200"/>
              </p14:xfrm>
            </p:contentPart>
          </mc:Choice>
          <mc:Fallback xmlns="">
            <p:pic>
              <p:nvPicPr>
                <p:cNvPr id="257" name="Freihand 256">
                  <a:extLst>
                    <a:ext uri="{FF2B5EF4-FFF2-40B4-BE49-F238E27FC236}">
                      <a16:creationId xmlns:a16="http://schemas.microsoft.com/office/drawing/2014/main" id="{32AA61F9-673E-4E00-A43B-D1299C63C182}"/>
                    </a:ext>
                  </a:extLst>
                </p:cNvPr>
                <p:cNvPicPr/>
                <p:nvPr/>
              </p:nvPicPr>
              <p:blipFill>
                <a:blip r:embed="rId272"/>
                <a:stretch>
                  <a:fillRect/>
                </a:stretch>
              </p:blipFill>
              <p:spPr>
                <a:xfrm>
                  <a:off x="1569019" y="3079832"/>
                  <a:ext cx="932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8" name="Freihand 257">
                  <a:extLst>
                    <a:ext uri="{FF2B5EF4-FFF2-40B4-BE49-F238E27FC236}">
                      <a16:creationId xmlns:a16="http://schemas.microsoft.com/office/drawing/2014/main" id="{9D5C77DD-7A5B-4F4B-ADA3-A1F563F60F6A}"/>
                    </a:ext>
                  </a:extLst>
                </p14:cNvPr>
                <p14:cNvContentPartPr/>
                <p14:nvPr/>
              </p14:nvContentPartPr>
              <p14:xfrm>
                <a:off x="1895179" y="3191432"/>
                <a:ext cx="110160" cy="7920"/>
              </p14:xfrm>
            </p:contentPart>
          </mc:Choice>
          <mc:Fallback xmlns="">
            <p:pic>
              <p:nvPicPr>
                <p:cNvPr id="258" name="Freihand 257">
                  <a:extLst>
                    <a:ext uri="{FF2B5EF4-FFF2-40B4-BE49-F238E27FC236}">
                      <a16:creationId xmlns:a16="http://schemas.microsoft.com/office/drawing/2014/main" id="{9D5C77DD-7A5B-4F4B-ADA3-A1F563F60F6A}"/>
                    </a:ext>
                  </a:extLst>
                </p:cNvPr>
                <p:cNvPicPr/>
                <p:nvPr/>
              </p:nvPicPr>
              <p:blipFill>
                <a:blip r:embed="rId274"/>
                <a:stretch>
                  <a:fillRect/>
                </a:stretch>
              </p:blipFill>
              <p:spPr>
                <a:xfrm>
                  <a:off x="1890859" y="3187112"/>
                  <a:ext cx="118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9" name="Freihand 258">
                  <a:extLst>
                    <a:ext uri="{FF2B5EF4-FFF2-40B4-BE49-F238E27FC236}">
                      <a16:creationId xmlns:a16="http://schemas.microsoft.com/office/drawing/2014/main" id="{8A7B947F-DBA7-47DE-A5F8-F0939836777E}"/>
                    </a:ext>
                  </a:extLst>
                </p14:cNvPr>
                <p14:cNvContentPartPr/>
                <p14:nvPr/>
              </p14:nvContentPartPr>
              <p14:xfrm>
                <a:off x="1892659" y="3222752"/>
                <a:ext cx="109800" cy="11160"/>
              </p14:xfrm>
            </p:contentPart>
          </mc:Choice>
          <mc:Fallback xmlns="">
            <p:pic>
              <p:nvPicPr>
                <p:cNvPr id="259" name="Freihand 258">
                  <a:extLst>
                    <a:ext uri="{FF2B5EF4-FFF2-40B4-BE49-F238E27FC236}">
                      <a16:creationId xmlns:a16="http://schemas.microsoft.com/office/drawing/2014/main" id="{8A7B947F-DBA7-47DE-A5F8-F0939836777E}"/>
                    </a:ext>
                  </a:extLst>
                </p:cNvPr>
                <p:cNvPicPr/>
                <p:nvPr/>
              </p:nvPicPr>
              <p:blipFill>
                <a:blip r:embed="rId276"/>
                <a:stretch>
                  <a:fillRect/>
                </a:stretch>
              </p:blipFill>
              <p:spPr>
                <a:xfrm>
                  <a:off x="1888339" y="3218432"/>
                  <a:ext cx="1184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60" name="Freihand 259">
                  <a:extLst>
                    <a:ext uri="{FF2B5EF4-FFF2-40B4-BE49-F238E27FC236}">
                      <a16:creationId xmlns:a16="http://schemas.microsoft.com/office/drawing/2014/main" id="{087C1106-74BA-4372-8059-1AEF178DF2F6}"/>
                    </a:ext>
                  </a:extLst>
                </p14:cNvPr>
                <p14:cNvContentPartPr/>
                <p14:nvPr/>
              </p14:nvContentPartPr>
              <p14:xfrm>
                <a:off x="2051059" y="3139592"/>
                <a:ext cx="167760" cy="122760"/>
              </p14:xfrm>
            </p:contentPart>
          </mc:Choice>
          <mc:Fallback xmlns="">
            <p:pic>
              <p:nvPicPr>
                <p:cNvPr id="260" name="Freihand 259">
                  <a:extLst>
                    <a:ext uri="{FF2B5EF4-FFF2-40B4-BE49-F238E27FC236}">
                      <a16:creationId xmlns:a16="http://schemas.microsoft.com/office/drawing/2014/main" id="{087C1106-74BA-4372-8059-1AEF178DF2F6}"/>
                    </a:ext>
                  </a:extLst>
                </p:cNvPr>
                <p:cNvPicPr/>
                <p:nvPr/>
              </p:nvPicPr>
              <p:blipFill>
                <a:blip r:embed="rId278"/>
                <a:stretch>
                  <a:fillRect/>
                </a:stretch>
              </p:blipFill>
              <p:spPr>
                <a:xfrm>
                  <a:off x="2046739" y="3135272"/>
                  <a:ext cx="176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61" name="Freihand 260">
                  <a:extLst>
                    <a:ext uri="{FF2B5EF4-FFF2-40B4-BE49-F238E27FC236}">
                      <a16:creationId xmlns:a16="http://schemas.microsoft.com/office/drawing/2014/main" id="{0FA1C025-C7B9-4BE4-886D-5F53D8FC9B8D}"/>
                    </a:ext>
                  </a:extLst>
                </p14:cNvPr>
                <p14:cNvContentPartPr/>
                <p14:nvPr/>
              </p14:nvContentPartPr>
              <p14:xfrm>
                <a:off x="2219179" y="3125552"/>
                <a:ext cx="62640" cy="154440"/>
              </p14:xfrm>
            </p:contentPart>
          </mc:Choice>
          <mc:Fallback xmlns="">
            <p:pic>
              <p:nvPicPr>
                <p:cNvPr id="261" name="Freihand 260">
                  <a:extLst>
                    <a:ext uri="{FF2B5EF4-FFF2-40B4-BE49-F238E27FC236}">
                      <a16:creationId xmlns:a16="http://schemas.microsoft.com/office/drawing/2014/main" id="{0FA1C025-C7B9-4BE4-886D-5F53D8FC9B8D}"/>
                    </a:ext>
                  </a:extLst>
                </p:cNvPr>
                <p:cNvPicPr/>
                <p:nvPr/>
              </p:nvPicPr>
              <p:blipFill>
                <a:blip r:embed="rId280"/>
                <a:stretch>
                  <a:fillRect/>
                </a:stretch>
              </p:blipFill>
              <p:spPr>
                <a:xfrm>
                  <a:off x="2214859" y="3121232"/>
                  <a:ext cx="71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2" name="Freihand 261">
                  <a:extLst>
                    <a:ext uri="{FF2B5EF4-FFF2-40B4-BE49-F238E27FC236}">
                      <a16:creationId xmlns:a16="http://schemas.microsoft.com/office/drawing/2014/main" id="{A1D2E416-8B6E-4AB2-8659-61506BEBEB37}"/>
                    </a:ext>
                  </a:extLst>
                </p14:cNvPr>
                <p14:cNvContentPartPr/>
                <p14:nvPr/>
              </p14:nvContentPartPr>
              <p14:xfrm>
                <a:off x="2287219" y="3218792"/>
                <a:ext cx="132120" cy="106200"/>
              </p14:xfrm>
            </p:contentPart>
          </mc:Choice>
          <mc:Fallback xmlns="">
            <p:pic>
              <p:nvPicPr>
                <p:cNvPr id="262" name="Freihand 261">
                  <a:extLst>
                    <a:ext uri="{FF2B5EF4-FFF2-40B4-BE49-F238E27FC236}">
                      <a16:creationId xmlns:a16="http://schemas.microsoft.com/office/drawing/2014/main" id="{A1D2E416-8B6E-4AB2-8659-61506BEBEB37}"/>
                    </a:ext>
                  </a:extLst>
                </p:cNvPr>
                <p:cNvPicPr/>
                <p:nvPr/>
              </p:nvPicPr>
              <p:blipFill>
                <a:blip r:embed="rId282"/>
                <a:stretch>
                  <a:fillRect/>
                </a:stretch>
              </p:blipFill>
              <p:spPr>
                <a:xfrm>
                  <a:off x="2282899" y="3214472"/>
                  <a:ext cx="140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3" name="Freihand 262">
                  <a:extLst>
                    <a:ext uri="{FF2B5EF4-FFF2-40B4-BE49-F238E27FC236}">
                      <a16:creationId xmlns:a16="http://schemas.microsoft.com/office/drawing/2014/main" id="{FEA882FC-F0D6-41E7-9D60-5E954ED67AE0}"/>
                    </a:ext>
                  </a:extLst>
                </p14:cNvPr>
                <p14:cNvContentPartPr/>
                <p14:nvPr/>
              </p14:nvContentPartPr>
              <p14:xfrm>
                <a:off x="2430139" y="3213392"/>
                <a:ext cx="53280" cy="61920"/>
              </p14:xfrm>
            </p:contentPart>
          </mc:Choice>
          <mc:Fallback xmlns="">
            <p:pic>
              <p:nvPicPr>
                <p:cNvPr id="263" name="Freihand 262">
                  <a:extLst>
                    <a:ext uri="{FF2B5EF4-FFF2-40B4-BE49-F238E27FC236}">
                      <a16:creationId xmlns:a16="http://schemas.microsoft.com/office/drawing/2014/main" id="{FEA882FC-F0D6-41E7-9D60-5E954ED67AE0}"/>
                    </a:ext>
                  </a:extLst>
                </p:cNvPr>
                <p:cNvPicPr/>
                <p:nvPr/>
              </p:nvPicPr>
              <p:blipFill>
                <a:blip r:embed="rId284"/>
                <a:stretch>
                  <a:fillRect/>
                </a:stretch>
              </p:blipFill>
              <p:spPr>
                <a:xfrm>
                  <a:off x="2425819" y="3209072"/>
                  <a:ext cx="61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5" name="Freihand 264">
                  <a:extLst>
                    <a:ext uri="{FF2B5EF4-FFF2-40B4-BE49-F238E27FC236}">
                      <a16:creationId xmlns:a16="http://schemas.microsoft.com/office/drawing/2014/main" id="{21298030-48C2-4F39-ABBE-33DA2A95EB5E}"/>
                    </a:ext>
                  </a:extLst>
                </p14:cNvPr>
                <p14:cNvContentPartPr/>
                <p14:nvPr/>
              </p14:nvContentPartPr>
              <p14:xfrm>
                <a:off x="2481979" y="3259832"/>
                <a:ext cx="84600" cy="55440"/>
              </p14:xfrm>
            </p:contentPart>
          </mc:Choice>
          <mc:Fallback xmlns="">
            <p:pic>
              <p:nvPicPr>
                <p:cNvPr id="265" name="Freihand 264">
                  <a:extLst>
                    <a:ext uri="{FF2B5EF4-FFF2-40B4-BE49-F238E27FC236}">
                      <a16:creationId xmlns:a16="http://schemas.microsoft.com/office/drawing/2014/main" id="{21298030-48C2-4F39-ABBE-33DA2A95EB5E}"/>
                    </a:ext>
                  </a:extLst>
                </p:cNvPr>
                <p:cNvPicPr/>
                <p:nvPr/>
              </p:nvPicPr>
              <p:blipFill>
                <a:blip r:embed="rId286"/>
                <a:stretch>
                  <a:fillRect/>
                </a:stretch>
              </p:blipFill>
              <p:spPr>
                <a:xfrm>
                  <a:off x="2477659" y="3255512"/>
                  <a:ext cx="93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6" name="Freihand 265">
                  <a:extLst>
                    <a:ext uri="{FF2B5EF4-FFF2-40B4-BE49-F238E27FC236}">
                      <a16:creationId xmlns:a16="http://schemas.microsoft.com/office/drawing/2014/main" id="{F27C3475-42A3-41E2-ADFC-A49588DD8C1D}"/>
                    </a:ext>
                  </a:extLst>
                </p14:cNvPr>
                <p14:cNvContentPartPr/>
                <p14:nvPr/>
              </p14:nvContentPartPr>
              <p14:xfrm>
                <a:off x="2575939" y="3226352"/>
                <a:ext cx="10800" cy="25920"/>
              </p14:xfrm>
            </p:contentPart>
          </mc:Choice>
          <mc:Fallback xmlns="">
            <p:pic>
              <p:nvPicPr>
                <p:cNvPr id="266" name="Freihand 265">
                  <a:extLst>
                    <a:ext uri="{FF2B5EF4-FFF2-40B4-BE49-F238E27FC236}">
                      <a16:creationId xmlns:a16="http://schemas.microsoft.com/office/drawing/2014/main" id="{F27C3475-42A3-41E2-ADFC-A49588DD8C1D}"/>
                    </a:ext>
                  </a:extLst>
                </p:cNvPr>
                <p:cNvPicPr/>
                <p:nvPr/>
              </p:nvPicPr>
              <p:blipFill>
                <a:blip r:embed="rId288"/>
                <a:stretch>
                  <a:fillRect/>
                </a:stretch>
              </p:blipFill>
              <p:spPr>
                <a:xfrm>
                  <a:off x="2571619" y="3222032"/>
                  <a:ext cx="19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7" name="Freihand 266">
                  <a:extLst>
                    <a:ext uri="{FF2B5EF4-FFF2-40B4-BE49-F238E27FC236}">
                      <a16:creationId xmlns:a16="http://schemas.microsoft.com/office/drawing/2014/main" id="{8C75DC35-0990-48B4-861B-411C52544A02}"/>
                    </a:ext>
                  </a:extLst>
                </p14:cNvPr>
                <p14:cNvContentPartPr/>
                <p14:nvPr/>
              </p14:nvContentPartPr>
              <p14:xfrm>
                <a:off x="2598979" y="3268832"/>
                <a:ext cx="113040" cy="54720"/>
              </p14:xfrm>
            </p:contentPart>
          </mc:Choice>
          <mc:Fallback xmlns="">
            <p:pic>
              <p:nvPicPr>
                <p:cNvPr id="267" name="Freihand 266">
                  <a:extLst>
                    <a:ext uri="{FF2B5EF4-FFF2-40B4-BE49-F238E27FC236}">
                      <a16:creationId xmlns:a16="http://schemas.microsoft.com/office/drawing/2014/main" id="{8C75DC35-0990-48B4-861B-411C52544A02}"/>
                    </a:ext>
                  </a:extLst>
                </p:cNvPr>
                <p:cNvPicPr/>
                <p:nvPr/>
              </p:nvPicPr>
              <p:blipFill>
                <a:blip r:embed="rId290"/>
                <a:stretch>
                  <a:fillRect/>
                </a:stretch>
              </p:blipFill>
              <p:spPr>
                <a:xfrm>
                  <a:off x="2594659" y="3264512"/>
                  <a:ext cx="121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8" name="Freihand 267">
                  <a:extLst>
                    <a:ext uri="{FF2B5EF4-FFF2-40B4-BE49-F238E27FC236}">
                      <a16:creationId xmlns:a16="http://schemas.microsoft.com/office/drawing/2014/main" id="{C4F2C384-183B-4FCE-8AFA-4665406B2A2A}"/>
                    </a:ext>
                  </a:extLst>
                </p14:cNvPr>
                <p14:cNvContentPartPr/>
                <p14:nvPr/>
              </p14:nvContentPartPr>
              <p14:xfrm>
                <a:off x="2714179" y="3290432"/>
                <a:ext cx="51840" cy="68040"/>
              </p14:xfrm>
            </p:contentPart>
          </mc:Choice>
          <mc:Fallback xmlns="">
            <p:pic>
              <p:nvPicPr>
                <p:cNvPr id="268" name="Freihand 267">
                  <a:extLst>
                    <a:ext uri="{FF2B5EF4-FFF2-40B4-BE49-F238E27FC236}">
                      <a16:creationId xmlns:a16="http://schemas.microsoft.com/office/drawing/2014/main" id="{C4F2C384-183B-4FCE-8AFA-4665406B2A2A}"/>
                    </a:ext>
                  </a:extLst>
                </p:cNvPr>
                <p:cNvPicPr/>
                <p:nvPr/>
              </p:nvPicPr>
              <p:blipFill>
                <a:blip r:embed="rId292"/>
                <a:stretch>
                  <a:fillRect/>
                </a:stretch>
              </p:blipFill>
              <p:spPr>
                <a:xfrm>
                  <a:off x="2709859" y="3286112"/>
                  <a:ext cx="60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9" name="Freihand 268">
                  <a:extLst>
                    <a:ext uri="{FF2B5EF4-FFF2-40B4-BE49-F238E27FC236}">
                      <a16:creationId xmlns:a16="http://schemas.microsoft.com/office/drawing/2014/main" id="{750DEF5C-BFDA-40B6-B1D7-095EDD617AF4}"/>
                    </a:ext>
                  </a:extLst>
                </p14:cNvPr>
                <p14:cNvContentPartPr/>
                <p14:nvPr/>
              </p14:nvContentPartPr>
              <p14:xfrm>
                <a:off x="2773219" y="3247232"/>
                <a:ext cx="128520" cy="99000"/>
              </p14:xfrm>
            </p:contentPart>
          </mc:Choice>
          <mc:Fallback xmlns="">
            <p:pic>
              <p:nvPicPr>
                <p:cNvPr id="269" name="Freihand 268">
                  <a:extLst>
                    <a:ext uri="{FF2B5EF4-FFF2-40B4-BE49-F238E27FC236}">
                      <a16:creationId xmlns:a16="http://schemas.microsoft.com/office/drawing/2014/main" id="{750DEF5C-BFDA-40B6-B1D7-095EDD617AF4}"/>
                    </a:ext>
                  </a:extLst>
                </p:cNvPr>
                <p:cNvPicPr/>
                <p:nvPr/>
              </p:nvPicPr>
              <p:blipFill>
                <a:blip r:embed="rId294"/>
                <a:stretch>
                  <a:fillRect/>
                </a:stretch>
              </p:blipFill>
              <p:spPr>
                <a:xfrm>
                  <a:off x="2768899" y="3242912"/>
                  <a:ext cx="137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70" name="Freihand 269">
                  <a:extLst>
                    <a:ext uri="{FF2B5EF4-FFF2-40B4-BE49-F238E27FC236}">
                      <a16:creationId xmlns:a16="http://schemas.microsoft.com/office/drawing/2014/main" id="{FDD50A56-C5AD-4B7E-8C9C-47F6A03060F5}"/>
                    </a:ext>
                  </a:extLst>
                </p14:cNvPr>
                <p14:cNvContentPartPr/>
                <p14:nvPr/>
              </p14:nvContentPartPr>
              <p14:xfrm>
                <a:off x="2906779" y="3240752"/>
                <a:ext cx="100440" cy="113040"/>
              </p14:xfrm>
            </p:contentPart>
          </mc:Choice>
          <mc:Fallback xmlns="">
            <p:pic>
              <p:nvPicPr>
                <p:cNvPr id="270" name="Freihand 269">
                  <a:extLst>
                    <a:ext uri="{FF2B5EF4-FFF2-40B4-BE49-F238E27FC236}">
                      <a16:creationId xmlns:a16="http://schemas.microsoft.com/office/drawing/2014/main" id="{FDD50A56-C5AD-4B7E-8C9C-47F6A03060F5}"/>
                    </a:ext>
                  </a:extLst>
                </p:cNvPr>
                <p:cNvPicPr/>
                <p:nvPr/>
              </p:nvPicPr>
              <p:blipFill>
                <a:blip r:embed="rId296"/>
                <a:stretch>
                  <a:fillRect/>
                </a:stretch>
              </p:blipFill>
              <p:spPr>
                <a:xfrm>
                  <a:off x="2902459" y="3236432"/>
                  <a:ext cx="109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71" name="Freihand 270">
                  <a:extLst>
                    <a:ext uri="{FF2B5EF4-FFF2-40B4-BE49-F238E27FC236}">
                      <a16:creationId xmlns:a16="http://schemas.microsoft.com/office/drawing/2014/main" id="{B6B1F58D-D1B9-45DB-9E59-362A0C293493}"/>
                    </a:ext>
                  </a:extLst>
                </p14:cNvPr>
                <p14:cNvContentPartPr/>
                <p14:nvPr/>
              </p14:nvContentPartPr>
              <p14:xfrm>
                <a:off x="2997859" y="3255872"/>
                <a:ext cx="167400" cy="101880"/>
              </p14:xfrm>
            </p:contentPart>
          </mc:Choice>
          <mc:Fallback xmlns="">
            <p:pic>
              <p:nvPicPr>
                <p:cNvPr id="271" name="Freihand 270">
                  <a:extLst>
                    <a:ext uri="{FF2B5EF4-FFF2-40B4-BE49-F238E27FC236}">
                      <a16:creationId xmlns:a16="http://schemas.microsoft.com/office/drawing/2014/main" id="{B6B1F58D-D1B9-45DB-9E59-362A0C293493}"/>
                    </a:ext>
                  </a:extLst>
                </p:cNvPr>
                <p:cNvPicPr/>
                <p:nvPr/>
              </p:nvPicPr>
              <p:blipFill>
                <a:blip r:embed="rId298"/>
                <a:stretch>
                  <a:fillRect/>
                </a:stretch>
              </p:blipFill>
              <p:spPr>
                <a:xfrm>
                  <a:off x="2993539" y="3251552"/>
                  <a:ext cx="1760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72" name="Freihand 271">
                  <a:extLst>
                    <a:ext uri="{FF2B5EF4-FFF2-40B4-BE49-F238E27FC236}">
                      <a16:creationId xmlns:a16="http://schemas.microsoft.com/office/drawing/2014/main" id="{8E0C0AEA-EA52-45A1-9484-0520BA63763A}"/>
                    </a:ext>
                  </a:extLst>
                </p14:cNvPr>
                <p14:cNvContentPartPr/>
                <p14:nvPr/>
              </p14:nvContentPartPr>
              <p14:xfrm>
                <a:off x="3240499" y="3213032"/>
                <a:ext cx="4320" cy="91440"/>
              </p14:xfrm>
            </p:contentPart>
          </mc:Choice>
          <mc:Fallback xmlns="">
            <p:pic>
              <p:nvPicPr>
                <p:cNvPr id="272" name="Freihand 271">
                  <a:extLst>
                    <a:ext uri="{FF2B5EF4-FFF2-40B4-BE49-F238E27FC236}">
                      <a16:creationId xmlns:a16="http://schemas.microsoft.com/office/drawing/2014/main" id="{8E0C0AEA-EA52-45A1-9484-0520BA63763A}"/>
                    </a:ext>
                  </a:extLst>
                </p:cNvPr>
                <p:cNvPicPr/>
                <p:nvPr/>
              </p:nvPicPr>
              <p:blipFill>
                <a:blip r:embed="rId300"/>
                <a:stretch>
                  <a:fillRect/>
                </a:stretch>
              </p:blipFill>
              <p:spPr>
                <a:xfrm>
                  <a:off x="3236179" y="3208712"/>
                  <a:ext cx="12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73" name="Freihand 272">
                  <a:extLst>
                    <a:ext uri="{FF2B5EF4-FFF2-40B4-BE49-F238E27FC236}">
                      <a16:creationId xmlns:a16="http://schemas.microsoft.com/office/drawing/2014/main" id="{A2E8D8E6-2060-4F3E-BF76-5286FD0D5EAE}"/>
                    </a:ext>
                  </a:extLst>
                </p14:cNvPr>
                <p14:cNvContentPartPr/>
                <p14:nvPr/>
              </p14:nvContentPartPr>
              <p14:xfrm>
                <a:off x="3243019" y="3364232"/>
                <a:ext cx="360" cy="360"/>
              </p14:xfrm>
            </p:contentPart>
          </mc:Choice>
          <mc:Fallback xmlns="">
            <p:pic>
              <p:nvPicPr>
                <p:cNvPr id="273" name="Freihand 272">
                  <a:extLst>
                    <a:ext uri="{FF2B5EF4-FFF2-40B4-BE49-F238E27FC236}">
                      <a16:creationId xmlns:a16="http://schemas.microsoft.com/office/drawing/2014/main" id="{A2E8D8E6-2060-4F3E-BF76-5286FD0D5EAE}"/>
                    </a:ext>
                  </a:extLst>
                </p:cNvPr>
                <p:cNvPicPr/>
                <p:nvPr/>
              </p:nvPicPr>
              <p:blipFill>
                <a:blip r:embed="rId22"/>
                <a:stretch>
                  <a:fillRect/>
                </a:stretch>
              </p:blipFill>
              <p:spPr>
                <a:xfrm>
                  <a:off x="3238699" y="3359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74" name="Freihand 273">
                  <a:extLst>
                    <a:ext uri="{FF2B5EF4-FFF2-40B4-BE49-F238E27FC236}">
                      <a16:creationId xmlns:a16="http://schemas.microsoft.com/office/drawing/2014/main" id="{0616928E-D0BE-4C2B-BB5B-483B435E5452}"/>
                    </a:ext>
                  </a:extLst>
                </p14:cNvPr>
                <p14:cNvContentPartPr/>
                <p14:nvPr/>
              </p14:nvContentPartPr>
              <p14:xfrm>
                <a:off x="3171739" y="3215192"/>
                <a:ext cx="148680" cy="89280"/>
              </p14:xfrm>
            </p:contentPart>
          </mc:Choice>
          <mc:Fallback xmlns="">
            <p:pic>
              <p:nvPicPr>
                <p:cNvPr id="274" name="Freihand 273">
                  <a:extLst>
                    <a:ext uri="{FF2B5EF4-FFF2-40B4-BE49-F238E27FC236}">
                      <a16:creationId xmlns:a16="http://schemas.microsoft.com/office/drawing/2014/main" id="{0616928E-D0BE-4C2B-BB5B-483B435E5452}"/>
                    </a:ext>
                  </a:extLst>
                </p:cNvPr>
                <p:cNvPicPr/>
                <p:nvPr/>
              </p:nvPicPr>
              <p:blipFill>
                <a:blip r:embed="rId303"/>
                <a:stretch>
                  <a:fillRect/>
                </a:stretch>
              </p:blipFill>
              <p:spPr>
                <a:xfrm>
                  <a:off x="3167419" y="3210872"/>
                  <a:ext cx="157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75" name="Freihand 274">
                  <a:extLst>
                    <a:ext uri="{FF2B5EF4-FFF2-40B4-BE49-F238E27FC236}">
                      <a16:creationId xmlns:a16="http://schemas.microsoft.com/office/drawing/2014/main" id="{D9724F78-289E-463C-A7FF-D4E695BB7773}"/>
                    </a:ext>
                  </a:extLst>
                </p14:cNvPr>
                <p14:cNvContentPartPr/>
                <p14:nvPr/>
              </p14:nvContentPartPr>
              <p14:xfrm>
                <a:off x="3211699" y="3364592"/>
                <a:ext cx="72360" cy="27000"/>
              </p14:xfrm>
            </p:contentPart>
          </mc:Choice>
          <mc:Fallback xmlns="">
            <p:pic>
              <p:nvPicPr>
                <p:cNvPr id="275" name="Freihand 274">
                  <a:extLst>
                    <a:ext uri="{FF2B5EF4-FFF2-40B4-BE49-F238E27FC236}">
                      <a16:creationId xmlns:a16="http://schemas.microsoft.com/office/drawing/2014/main" id="{D9724F78-289E-463C-A7FF-D4E695BB7773}"/>
                    </a:ext>
                  </a:extLst>
                </p:cNvPr>
                <p:cNvPicPr/>
                <p:nvPr/>
              </p:nvPicPr>
              <p:blipFill>
                <a:blip r:embed="rId305"/>
                <a:stretch>
                  <a:fillRect/>
                </a:stretch>
              </p:blipFill>
              <p:spPr>
                <a:xfrm>
                  <a:off x="3207379" y="3360272"/>
                  <a:ext cx="81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6" name="Freihand 35">
                  <a:extLst>
                    <a:ext uri="{FF2B5EF4-FFF2-40B4-BE49-F238E27FC236}">
                      <a16:creationId xmlns:a16="http://schemas.microsoft.com/office/drawing/2014/main" id="{49ED3476-C8D6-4AD5-A216-C86C1704D8B8}"/>
                    </a:ext>
                  </a:extLst>
                </p14:cNvPr>
                <p14:cNvContentPartPr/>
                <p14:nvPr/>
              </p14:nvContentPartPr>
              <p14:xfrm>
                <a:off x="4659619" y="2984432"/>
                <a:ext cx="223920" cy="73800"/>
              </p14:xfrm>
            </p:contentPart>
          </mc:Choice>
          <mc:Fallback xmlns="">
            <p:pic>
              <p:nvPicPr>
                <p:cNvPr id="36" name="Freihand 35">
                  <a:extLst>
                    <a:ext uri="{FF2B5EF4-FFF2-40B4-BE49-F238E27FC236}">
                      <a16:creationId xmlns:a16="http://schemas.microsoft.com/office/drawing/2014/main" id="{49ED3476-C8D6-4AD5-A216-C86C1704D8B8}"/>
                    </a:ext>
                  </a:extLst>
                </p:cNvPr>
                <p:cNvPicPr/>
                <p:nvPr/>
              </p:nvPicPr>
              <p:blipFill>
                <a:blip r:embed="rId307"/>
                <a:stretch>
                  <a:fillRect/>
                </a:stretch>
              </p:blipFill>
              <p:spPr>
                <a:xfrm>
                  <a:off x="4655299" y="2980112"/>
                  <a:ext cx="232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7" name="Freihand 36">
                  <a:extLst>
                    <a:ext uri="{FF2B5EF4-FFF2-40B4-BE49-F238E27FC236}">
                      <a16:creationId xmlns:a16="http://schemas.microsoft.com/office/drawing/2014/main" id="{C4259143-2FBE-4E55-8CDE-C58BA025E477}"/>
                    </a:ext>
                  </a:extLst>
                </p14:cNvPr>
                <p14:cNvContentPartPr/>
                <p14:nvPr/>
              </p14:nvContentPartPr>
              <p14:xfrm>
                <a:off x="4902619" y="2879672"/>
                <a:ext cx="121320" cy="172080"/>
              </p14:xfrm>
            </p:contentPart>
          </mc:Choice>
          <mc:Fallback xmlns="">
            <p:pic>
              <p:nvPicPr>
                <p:cNvPr id="37" name="Freihand 36">
                  <a:extLst>
                    <a:ext uri="{FF2B5EF4-FFF2-40B4-BE49-F238E27FC236}">
                      <a16:creationId xmlns:a16="http://schemas.microsoft.com/office/drawing/2014/main" id="{C4259143-2FBE-4E55-8CDE-C58BA025E477}"/>
                    </a:ext>
                  </a:extLst>
                </p:cNvPr>
                <p:cNvPicPr/>
                <p:nvPr/>
              </p:nvPicPr>
              <p:blipFill>
                <a:blip r:embed="rId309"/>
                <a:stretch>
                  <a:fillRect/>
                </a:stretch>
              </p:blipFill>
              <p:spPr>
                <a:xfrm>
                  <a:off x="4898299" y="2875352"/>
                  <a:ext cx="129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8" name="Freihand 37">
                  <a:extLst>
                    <a:ext uri="{FF2B5EF4-FFF2-40B4-BE49-F238E27FC236}">
                      <a16:creationId xmlns:a16="http://schemas.microsoft.com/office/drawing/2014/main" id="{25C8735F-3B7E-4997-8209-F3004CF05ECF}"/>
                    </a:ext>
                  </a:extLst>
                </p14:cNvPr>
                <p14:cNvContentPartPr/>
                <p14:nvPr/>
              </p14:nvContentPartPr>
              <p14:xfrm>
                <a:off x="4939339" y="2840792"/>
                <a:ext cx="360" cy="360"/>
              </p14:xfrm>
            </p:contentPart>
          </mc:Choice>
          <mc:Fallback xmlns="">
            <p:pic>
              <p:nvPicPr>
                <p:cNvPr id="38" name="Freihand 37">
                  <a:extLst>
                    <a:ext uri="{FF2B5EF4-FFF2-40B4-BE49-F238E27FC236}">
                      <a16:creationId xmlns:a16="http://schemas.microsoft.com/office/drawing/2014/main" id="{25C8735F-3B7E-4997-8209-F3004CF05ECF}"/>
                    </a:ext>
                  </a:extLst>
                </p:cNvPr>
                <p:cNvPicPr/>
                <p:nvPr/>
              </p:nvPicPr>
              <p:blipFill>
                <a:blip r:embed="rId22"/>
                <a:stretch>
                  <a:fillRect/>
                </a:stretch>
              </p:blipFill>
              <p:spPr>
                <a:xfrm>
                  <a:off x="4935019" y="2836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9" name="Freihand 38">
                  <a:extLst>
                    <a:ext uri="{FF2B5EF4-FFF2-40B4-BE49-F238E27FC236}">
                      <a16:creationId xmlns:a16="http://schemas.microsoft.com/office/drawing/2014/main" id="{07FC73EA-9E09-45AD-A560-C5263F90C2B0}"/>
                    </a:ext>
                  </a:extLst>
                </p14:cNvPr>
                <p14:cNvContentPartPr/>
                <p14:nvPr/>
              </p14:nvContentPartPr>
              <p14:xfrm>
                <a:off x="5225539" y="2858792"/>
                <a:ext cx="109440" cy="144720"/>
              </p14:xfrm>
            </p:contentPart>
          </mc:Choice>
          <mc:Fallback xmlns="">
            <p:pic>
              <p:nvPicPr>
                <p:cNvPr id="39" name="Freihand 38">
                  <a:extLst>
                    <a:ext uri="{FF2B5EF4-FFF2-40B4-BE49-F238E27FC236}">
                      <a16:creationId xmlns:a16="http://schemas.microsoft.com/office/drawing/2014/main" id="{07FC73EA-9E09-45AD-A560-C5263F90C2B0}"/>
                    </a:ext>
                  </a:extLst>
                </p:cNvPr>
                <p:cNvPicPr/>
                <p:nvPr/>
              </p:nvPicPr>
              <p:blipFill>
                <a:blip r:embed="rId312"/>
                <a:stretch>
                  <a:fillRect/>
                </a:stretch>
              </p:blipFill>
              <p:spPr>
                <a:xfrm>
                  <a:off x="5221219" y="2854472"/>
                  <a:ext cx="118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0" name="Freihand 39">
                  <a:extLst>
                    <a:ext uri="{FF2B5EF4-FFF2-40B4-BE49-F238E27FC236}">
                      <a16:creationId xmlns:a16="http://schemas.microsoft.com/office/drawing/2014/main" id="{4A585776-00B5-471C-9559-FFBC53C4AFA5}"/>
                    </a:ext>
                  </a:extLst>
                </p14:cNvPr>
                <p14:cNvContentPartPr/>
                <p14:nvPr/>
              </p14:nvContentPartPr>
              <p14:xfrm>
                <a:off x="5259379" y="2936192"/>
                <a:ext cx="126360" cy="23760"/>
              </p14:xfrm>
            </p:contentPart>
          </mc:Choice>
          <mc:Fallback xmlns="">
            <p:pic>
              <p:nvPicPr>
                <p:cNvPr id="40" name="Freihand 39">
                  <a:extLst>
                    <a:ext uri="{FF2B5EF4-FFF2-40B4-BE49-F238E27FC236}">
                      <a16:creationId xmlns:a16="http://schemas.microsoft.com/office/drawing/2014/main" id="{4A585776-00B5-471C-9559-FFBC53C4AFA5}"/>
                    </a:ext>
                  </a:extLst>
                </p:cNvPr>
                <p:cNvPicPr/>
                <p:nvPr/>
              </p:nvPicPr>
              <p:blipFill>
                <a:blip r:embed="rId314"/>
                <a:stretch>
                  <a:fillRect/>
                </a:stretch>
              </p:blipFill>
              <p:spPr>
                <a:xfrm>
                  <a:off x="5255059" y="2931872"/>
                  <a:ext cx="135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1" name="Freihand 40">
                  <a:extLst>
                    <a:ext uri="{FF2B5EF4-FFF2-40B4-BE49-F238E27FC236}">
                      <a16:creationId xmlns:a16="http://schemas.microsoft.com/office/drawing/2014/main" id="{F191E408-117C-49EE-9EEE-6493B2D65C12}"/>
                    </a:ext>
                  </a:extLst>
                </p14:cNvPr>
                <p14:cNvContentPartPr/>
                <p14:nvPr/>
              </p14:nvContentPartPr>
              <p14:xfrm>
                <a:off x="5384659" y="2908472"/>
                <a:ext cx="120960" cy="82080"/>
              </p14:xfrm>
            </p:contentPart>
          </mc:Choice>
          <mc:Fallback xmlns="">
            <p:pic>
              <p:nvPicPr>
                <p:cNvPr id="41" name="Freihand 40">
                  <a:extLst>
                    <a:ext uri="{FF2B5EF4-FFF2-40B4-BE49-F238E27FC236}">
                      <a16:creationId xmlns:a16="http://schemas.microsoft.com/office/drawing/2014/main" id="{F191E408-117C-49EE-9EEE-6493B2D65C12}"/>
                    </a:ext>
                  </a:extLst>
                </p:cNvPr>
                <p:cNvPicPr/>
                <p:nvPr/>
              </p:nvPicPr>
              <p:blipFill>
                <a:blip r:embed="rId316"/>
                <a:stretch>
                  <a:fillRect/>
                </a:stretch>
              </p:blipFill>
              <p:spPr>
                <a:xfrm>
                  <a:off x="5380339" y="2904152"/>
                  <a:ext cx="129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2" name="Freihand 41">
                  <a:extLst>
                    <a:ext uri="{FF2B5EF4-FFF2-40B4-BE49-F238E27FC236}">
                      <a16:creationId xmlns:a16="http://schemas.microsoft.com/office/drawing/2014/main" id="{8F6E4E62-2150-41BB-A760-D78A76A1ADCE}"/>
                    </a:ext>
                  </a:extLst>
                </p14:cNvPr>
                <p14:cNvContentPartPr/>
                <p14:nvPr/>
              </p14:nvContentPartPr>
              <p14:xfrm>
                <a:off x="5561419" y="2822072"/>
                <a:ext cx="219960" cy="213840"/>
              </p14:xfrm>
            </p:contentPart>
          </mc:Choice>
          <mc:Fallback xmlns="">
            <p:pic>
              <p:nvPicPr>
                <p:cNvPr id="42" name="Freihand 41">
                  <a:extLst>
                    <a:ext uri="{FF2B5EF4-FFF2-40B4-BE49-F238E27FC236}">
                      <a16:creationId xmlns:a16="http://schemas.microsoft.com/office/drawing/2014/main" id="{8F6E4E62-2150-41BB-A760-D78A76A1ADCE}"/>
                    </a:ext>
                  </a:extLst>
                </p:cNvPr>
                <p:cNvPicPr/>
                <p:nvPr/>
              </p:nvPicPr>
              <p:blipFill>
                <a:blip r:embed="rId318"/>
                <a:stretch>
                  <a:fillRect/>
                </a:stretch>
              </p:blipFill>
              <p:spPr>
                <a:xfrm>
                  <a:off x="5557099" y="2817752"/>
                  <a:ext cx="2286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3" name="Freihand 42">
                  <a:extLst>
                    <a:ext uri="{FF2B5EF4-FFF2-40B4-BE49-F238E27FC236}">
                      <a16:creationId xmlns:a16="http://schemas.microsoft.com/office/drawing/2014/main" id="{CB712D8D-55BB-45FD-83A7-2C2A20CD98C7}"/>
                    </a:ext>
                  </a:extLst>
                </p14:cNvPr>
                <p14:cNvContentPartPr/>
                <p14:nvPr/>
              </p14:nvContentPartPr>
              <p14:xfrm>
                <a:off x="5797939" y="2865272"/>
                <a:ext cx="95400" cy="81000"/>
              </p14:xfrm>
            </p:contentPart>
          </mc:Choice>
          <mc:Fallback xmlns="">
            <p:pic>
              <p:nvPicPr>
                <p:cNvPr id="43" name="Freihand 42">
                  <a:extLst>
                    <a:ext uri="{FF2B5EF4-FFF2-40B4-BE49-F238E27FC236}">
                      <a16:creationId xmlns:a16="http://schemas.microsoft.com/office/drawing/2014/main" id="{CB712D8D-55BB-45FD-83A7-2C2A20CD98C7}"/>
                    </a:ext>
                  </a:extLst>
                </p:cNvPr>
                <p:cNvPicPr/>
                <p:nvPr/>
              </p:nvPicPr>
              <p:blipFill>
                <a:blip r:embed="rId320"/>
                <a:stretch>
                  <a:fillRect/>
                </a:stretch>
              </p:blipFill>
              <p:spPr>
                <a:xfrm>
                  <a:off x="5793619" y="2860952"/>
                  <a:ext cx="104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4" name="Freihand 43">
                  <a:extLst>
                    <a:ext uri="{FF2B5EF4-FFF2-40B4-BE49-F238E27FC236}">
                      <a16:creationId xmlns:a16="http://schemas.microsoft.com/office/drawing/2014/main" id="{8B80CE1C-5AAF-466B-9D2B-A8DC0B7722A1}"/>
                    </a:ext>
                  </a:extLst>
                </p14:cNvPr>
                <p14:cNvContentPartPr/>
                <p14:nvPr/>
              </p14:nvContentPartPr>
              <p14:xfrm>
                <a:off x="5905939" y="2848352"/>
                <a:ext cx="182160" cy="72000"/>
              </p14:xfrm>
            </p:contentPart>
          </mc:Choice>
          <mc:Fallback xmlns="">
            <p:pic>
              <p:nvPicPr>
                <p:cNvPr id="44" name="Freihand 43">
                  <a:extLst>
                    <a:ext uri="{FF2B5EF4-FFF2-40B4-BE49-F238E27FC236}">
                      <a16:creationId xmlns:a16="http://schemas.microsoft.com/office/drawing/2014/main" id="{8B80CE1C-5AAF-466B-9D2B-A8DC0B7722A1}"/>
                    </a:ext>
                  </a:extLst>
                </p:cNvPr>
                <p:cNvPicPr/>
                <p:nvPr/>
              </p:nvPicPr>
              <p:blipFill>
                <a:blip r:embed="rId322"/>
                <a:stretch>
                  <a:fillRect/>
                </a:stretch>
              </p:blipFill>
              <p:spPr>
                <a:xfrm>
                  <a:off x="5901619" y="2844032"/>
                  <a:ext cx="190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5" name="Freihand 44">
                  <a:extLst>
                    <a:ext uri="{FF2B5EF4-FFF2-40B4-BE49-F238E27FC236}">
                      <a16:creationId xmlns:a16="http://schemas.microsoft.com/office/drawing/2014/main" id="{DC510FEC-8D26-4E90-8DB5-E792CDABACF0}"/>
                    </a:ext>
                  </a:extLst>
                </p14:cNvPr>
                <p14:cNvContentPartPr/>
                <p14:nvPr/>
              </p14:nvContentPartPr>
              <p14:xfrm>
                <a:off x="6052099" y="2824592"/>
                <a:ext cx="43560" cy="31320"/>
              </p14:xfrm>
            </p:contentPart>
          </mc:Choice>
          <mc:Fallback xmlns="">
            <p:pic>
              <p:nvPicPr>
                <p:cNvPr id="45" name="Freihand 44">
                  <a:extLst>
                    <a:ext uri="{FF2B5EF4-FFF2-40B4-BE49-F238E27FC236}">
                      <a16:creationId xmlns:a16="http://schemas.microsoft.com/office/drawing/2014/main" id="{DC510FEC-8D26-4E90-8DB5-E792CDABACF0}"/>
                    </a:ext>
                  </a:extLst>
                </p:cNvPr>
                <p:cNvPicPr/>
                <p:nvPr/>
              </p:nvPicPr>
              <p:blipFill>
                <a:blip r:embed="rId324"/>
                <a:stretch>
                  <a:fillRect/>
                </a:stretch>
              </p:blipFill>
              <p:spPr>
                <a:xfrm>
                  <a:off x="6047779" y="2820272"/>
                  <a:ext cx="52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6" name="Freihand 45">
                  <a:extLst>
                    <a:ext uri="{FF2B5EF4-FFF2-40B4-BE49-F238E27FC236}">
                      <a16:creationId xmlns:a16="http://schemas.microsoft.com/office/drawing/2014/main" id="{EEF5F16A-FE53-44D7-8E46-46160AB94CC6}"/>
                    </a:ext>
                  </a:extLst>
                </p14:cNvPr>
                <p14:cNvContentPartPr/>
                <p14:nvPr/>
              </p14:nvContentPartPr>
              <p14:xfrm>
                <a:off x="6110419" y="2842952"/>
                <a:ext cx="170640" cy="64800"/>
              </p14:xfrm>
            </p:contentPart>
          </mc:Choice>
          <mc:Fallback xmlns="">
            <p:pic>
              <p:nvPicPr>
                <p:cNvPr id="46" name="Freihand 45">
                  <a:extLst>
                    <a:ext uri="{FF2B5EF4-FFF2-40B4-BE49-F238E27FC236}">
                      <a16:creationId xmlns:a16="http://schemas.microsoft.com/office/drawing/2014/main" id="{EEF5F16A-FE53-44D7-8E46-46160AB94CC6}"/>
                    </a:ext>
                  </a:extLst>
                </p:cNvPr>
                <p:cNvPicPr/>
                <p:nvPr/>
              </p:nvPicPr>
              <p:blipFill>
                <a:blip r:embed="rId326"/>
                <a:stretch>
                  <a:fillRect/>
                </a:stretch>
              </p:blipFill>
              <p:spPr>
                <a:xfrm>
                  <a:off x="6106099" y="2838632"/>
                  <a:ext cx="179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7" name="Freihand 46">
                  <a:extLst>
                    <a:ext uri="{FF2B5EF4-FFF2-40B4-BE49-F238E27FC236}">
                      <a16:creationId xmlns:a16="http://schemas.microsoft.com/office/drawing/2014/main" id="{4C2BADAD-0E87-44B5-ADD6-98A992395B4B}"/>
                    </a:ext>
                  </a:extLst>
                </p14:cNvPr>
                <p14:cNvContentPartPr/>
                <p14:nvPr/>
              </p14:nvContentPartPr>
              <p14:xfrm>
                <a:off x="6295459" y="2826032"/>
                <a:ext cx="75960" cy="84600"/>
              </p14:xfrm>
            </p:contentPart>
          </mc:Choice>
          <mc:Fallback xmlns="">
            <p:pic>
              <p:nvPicPr>
                <p:cNvPr id="47" name="Freihand 46">
                  <a:extLst>
                    <a:ext uri="{FF2B5EF4-FFF2-40B4-BE49-F238E27FC236}">
                      <a16:creationId xmlns:a16="http://schemas.microsoft.com/office/drawing/2014/main" id="{4C2BADAD-0E87-44B5-ADD6-98A992395B4B}"/>
                    </a:ext>
                  </a:extLst>
                </p:cNvPr>
                <p:cNvPicPr/>
                <p:nvPr/>
              </p:nvPicPr>
              <p:blipFill>
                <a:blip r:embed="rId328"/>
                <a:stretch>
                  <a:fillRect/>
                </a:stretch>
              </p:blipFill>
              <p:spPr>
                <a:xfrm>
                  <a:off x="6291139" y="2821712"/>
                  <a:ext cx="84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8" name="Freihand 47">
                  <a:extLst>
                    <a:ext uri="{FF2B5EF4-FFF2-40B4-BE49-F238E27FC236}">
                      <a16:creationId xmlns:a16="http://schemas.microsoft.com/office/drawing/2014/main" id="{CD88ECE0-C6A2-4BF2-B6F6-62A8F80F3A60}"/>
                    </a:ext>
                  </a:extLst>
                </p14:cNvPr>
                <p14:cNvContentPartPr/>
                <p14:nvPr/>
              </p14:nvContentPartPr>
              <p14:xfrm>
                <a:off x="6393019" y="2754752"/>
                <a:ext cx="150480" cy="121320"/>
              </p14:xfrm>
            </p:contentPart>
          </mc:Choice>
          <mc:Fallback xmlns="">
            <p:pic>
              <p:nvPicPr>
                <p:cNvPr id="48" name="Freihand 47">
                  <a:extLst>
                    <a:ext uri="{FF2B5EF4-FFF2-40B4-BE49-F238E27FC236}">
                      <a16:creationId xmlns:a16="http://schemas.microsoft.com/office/drawing/2014/main" id="{CD88ECE0-C6A2-4BF2-B6F6-62A8F80F3A60}"/>
                    </a:ext>
                  </a:extLst>
                </p:cNvPr>
                <p:cNvPicPr/>
                <p:nvPr/>
              </p:nvPicPr>
              <p:blipFill>
                <a:blip r:embed="rId330"/>
                <a:stretch>
                  <a:fillRect/>
                </a:stretch>
              </p:blipFill>
              <p:spPr>
                <a:xfrm>
                  <a:off x="6388699" y="2750432"/>
                  <a:ext cx="159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9" name="Freihand 48">
                  <a:extLst>
                    <a:ext uri="{FF2B5EF4-FFF2-40B4-BE49-F238E27FC236}">
                      <a16:creationId xmlns:a16="http://schemas.microsoft.com/office/drawing/2014/main" id="{4C47C1E3-C273-4DDE-B73E-664C0FF9D574}"/>
                    </a:ext>
                  </a:extLst>
                </p14:cNvPr>
                <p14:cNvContentPartPr/>
                <p14:nvPr/>
              </p14:nvContentPartPr>
              <p14:xfrm>
                <a:off x="6530899" y="2734592"/>
                <a:ext cx="10800" cy="23400"/>
              </p14:xfrm>
            </p:contentPart>
          </mc:Choice>
          <mc:Fallback xmlns="">
            <p:pic>
              <p:nvPicPr>
                <p:cNvPr id="49" name="Freihand 48">
                  <a:extLst>
                    <a:ext uri="{FF2B5EF4-FFF2-40B4-BE49-F238E27FC236}">
                      <a16:creationId xmlns:a16="http://schemas.microsoft.com/office/drawing/2014/main" id="{4C47C1E3-C273-4DDE-B73E-664C0FF9D574}"/>
                    </a:ext>
                  </a:extLst>
                </p:cNvPr>
                <p:cNvPicPr/>
                <p:nvPr/>
              </p:nvPicPr>
              <p:blipFill>
                <a:blip r:embed="rId332"/>
                <a:stretch>
                  <a:fillRect/>
                </a:stretch>
              </p:blipFill>
              <p:spPr>
                <a:xfrm>
                  <a:off x="6526579" y="2730272"/>
                  <a:ext cx="19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0" name="Freihand 49">
                  <a:extLst>
                    <a:ext uri="{FF2B5EF4-FFF2-40B4-BE49-F238E27FC236}">
                      <a16:creationId xmlns:a16="http://schemas.microsoft.com/office/drawing/2014/main" id="{EFE87636-25A8-4764-B481-ABB38957DB56}"/>
                    </a:ext>
                  </a:extLst>
                </p14:cNvPr>
                <p14:cNvContentPartPr/>
                <p14:nvPr/>
              </p14:nvContentPartPr>
              <p14:xfrm>
                <a:off x="6576619" y="2813072"/>
                <a:ext cx="185400" cy="41040"/>
              </p14:xfrm>
            </p:contentPart>
          </mc:Choice>
          <mc:Fallback xmlns="">
            <p:pic>
              <p:nvPicPr>
                <p:cNvPr id="50" name="Freihand 49">
                  <a:extLst>
                    <a:ext uri="{FF2B5EF4-FFF2-40B4-BE49-F238E27FC236}">
                      <a16:creationId xmlns:a16="http://schemas.microsoft.com/office/drawing/2014/main" id="{EFE87636-25A8-4764-B481-ABB38957DB56}"/>
                    </a:ext>
                  </a:extLst>
                </p:cNvPr>
                <p:cNvPicPr/>
                <p:nvPr/>
              </p:nvPicPr>
              <p:blipFill>
                <a:blip r:embed="rId334"/>
                <a:stretch>
                  <a:fillRect/>
                </a:stretch>
              </p:blipFill>
              <p:spPr>
                <a:xfrm>
                  <a:off x="6572299" y="2808752"/>
                  <a:ext cx="194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51" name="Freihand 50">
                  <a:extLst>
                    <a:ext uri="{FF2B5EF4-FFF2-40B4-BE49-F238E27FC236}">
                      <a16:creationId xmlns:a16="http://schemas.microsoft.com/office/drawing/2014/main" id="{46F8CCD2-AAEE-4949-9E69-2A63DB644472}"/>
                    </a:ext>
                  </a:extLst>
                </p14:cNvPr>
                <p14:cNvContentPartPr/>
                <p14:nvPr/>
              </p14:nvContentPartPr>
              <p14:xfrm>
                <a:off x="7005019" y="2710832"/>
                <a:ext cx="136080" cy="144360"/>
              </p14:xfrm>
            </p:contentPart>
          </mc:Choice>
          <mc:Fallback xmlns="">
            <p:pic>
              <p:nvPicPr>
                <p:cNvPr id="51" name="Freihand 50">
                  <a:extLst>
                    <a:ext uri="{FF2B5EF4-FFF2-40B4-BE49-F238E27FC236}">
                      <a16:creationId xmlns:a16="http://schemas.microsoft.com/office/drawing/2014/main" id="{46F8CCD2-AAEE-4949-9E69-2A63DB644472}"/>
                    </a:ext>
                  </a:extLst>
                </p:cNvPr>
                <p:cNvPicPr/>
                <p:nvPr/>
              </p:nvPicPr>
              <p:blipFill>
                <a:blip r:embed="rId336"/>
                <a:stretch>
                  <a:fillRect/>
                </a:stretch>
              </p:blipFill>
              <p:spPr>
                <a:xfrm>
                  <a:off x="7000699" y="2706512"/>
                  <a:ext cx="144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52" name="Freihand 51">
                  <a:extLst>
                    <a:ext uri="{FF2B5EF4-FFF2-40B4-BE49-F238E27FC236}">
                      <a16:creationId xmlns:a16="http://schemas.microsoft.com/office/drawing/2014/main" id="{06A924BC-D8AD-4DC2-A2D3-7B833B69FC39}"/>
                    </a:ext>
                  </a:extLst>
                </p14:cNvPr>
                <p14:cNvContentPartPr/>
                <p14:nvPr/>
              </p14:nvContentPartPr>
              <p14:xfrm>
                <a:off x="6958939" y="2828552"/>
                <a:ext cx="156600" cy="13320"/>
              </p14:xfrm>
            </p:contentPart>
          </mc:Choice>
          <mc:Fallback xmlns="">
            <p:pic>
              <p:nvPicPr>
                <p:cNvPr id="52" name="Freihand 51">
                  <a:extLst>
                    <a:ext uri="{FF2B5EF4-FFF2-40B4-BE49-F238E27FC236}">
                      <a16:creationId xmlns:a16="http://schemas.microsoft.com/office/drawing/2014/main" id="{06A924BC-D8AD-4DC2-A2D3-7B833B69FC39}"/>
                    </a:ext>
                  </a:extLst>
                </p:cNvPr>
                <p:cNvPicPr/>
                <p:nvPr/>
              </p:nvPicPr>
              <p:blipFill>
                <a:blip r:embed="rId338"/>
                <a:stretch>
                  <a:fillRect/>
                </a:stretch>
              </p:blipFill>
              <p:spPr>
                <a:xfrm>
                  <a:off x="6954619" y="2824232"/>
                  <a:ext cx="1652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53" name="Freihand 52">
                  <a:extLst>
                    <a:ext uri="{FF2B5EF4-FFF2-40B4-BE49-F238E27FC236}">
                      <a16:creationId xmlns:a16="http://schemas.microsoft.com/office/drawing/2014/main" id="{3D571435-98EE-43C2-B01A-C6860ED1BEC4}"/>
                    </a:ext>
                  </a:extLst>
                </p14:cNvPr>
                <p14:cNvContentPartPr/>
                <p14:nvPr/>
              </p14:nvContentPartPr>
              <p14:xfrm>
                <a:off x="6959299" y="2801192"/>
                <a:ext cx="87840" cy="120240"/>
              </p14:xfrm>
            </p:contentPart>
          </mc:Choice>
          <mc:Fallback xmlns="">
            <p:pic>
              <p:nvPicPr>
                <p:cNvPr id="53" name="Freihand 52">
                  <a:extLst>
                    <a:ext uri="{FF2B5EF4-FFF2-40B4-BE49-F238E27FC236}">
                      <a16:creationId xmlns:a16="http://schemas.microsoft.com/office/drawing/2014/main" id="{3D571435-98EE-43C2-B01A-C6860ED1BEC4}"/>
                    </a:ext>
                  </a:extLst>
                </p:cNvPr>
                <p:cNvPicPr/>
                <p:nvPr/>
              </p:nvPicPr>
              <p:blipFill>
                <a:blip r:embed="rId340"/>
                <a:stretch>
                  <a:fillRect/>
                </a:stretch>
              </p:blipFill>
              <p:spPr>
                <a:xfrm>
                  <a:off x="6954979" y="2796872"/>
                  <a:ext cx="96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54" name="Freihand 53">
                  <a:extLst>
                    <a:ext uri="{FF2B5EF4-FFF2-40B4-BE49-F238E27FC236}">
                      <a16:creationId xmlns:a16="http://schemas.microsoft.com/office/drawing/2014/main" id="{E3D05175-3BA6-453F-8F6A-F574C10BC14B}"/>
                    </a:ext>
                  </a:extLst>
                </p14:cNvPr>
                <p14:cNvContentPartPr/>
                <p14:nvPr/>
              </p14:nvContentPartPr>
              <p14:xfrm>
                <a:off x="7091419" y="2810552"/>
                <a:ext cx="54360" cy="126720"/>
              </p14:xfrm>
            </p:contentPart>
          </mc:Choice>
          <mc:Fallback xmlns="">
            <p:pic>
              <p:nvPicPr>
                <p:cNvPr id="54" name="Freihand 53">
                  <a:extLst>
                    <a:ext uri="{FF2B5EF4-FFF2-40B4-BE49-F238E27FC236}">
                      <a16:creationId xmlns:a16="http://schemas.microsoft.com/office/drawing/2014/main" id="{E3D05175-3BA6-453F-8F6A-F574C10BC14B}"/>
                    </a:ext>
                  </a:extLst>
                </p:cNvPr>
                <p:cNvPicPr/>
                <p:nvPr/>
              </p:nvPicPr>
              <p:blipFill>
                <a:blip r:embed="rId342"/>
                <a:stretch>
                  <a:fillRect/>
                </a:stretch>
              </p:blipFill>
              <p:spPr>
                <a:xfrm>
                  <a:off x="7087099" y="2806232"/>
                  <a:ext cx="63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58" name="Freihand 57">
                  <a:extLst>
                    <a:ext uri="{FF2B5EF4-FFF2-40B4-BE49-F238E27FC236}">
                      <a16:creationId xmlns:a16="http://schemas.microsoft.com/office/drawing/2014/main" id="{DD359806-CB89-49F3-94F6-97F58BA3A47F}"/>
                    </a:ext>
                  </a:extLst>
                </p14:cNvPr>
                <p14:cNvContentPartPr/>
                <p14:nvPr/>
              </p14:nvContentPartPr>
              <p14:xfrm>
                <a:off x="6775339" y="2600672"/>
                <a:ext cx="572040" cy="471600"/>
              </p14:xfrm>
            </p:contentPart>
          </mc:Choice>
          <mc:Fallback xmlns="">
            <p:pic>
              <p:nvPicPr>
                <p:cNvPr id="58" name="Freihand 57">
                  <a:extLst>
                    <a:ext uri="{FF2B5EF4-FFF2-40B4-BE49-F238E27FC236}">
                      <a16:creationId xmlns:a16="http://schemas.microsoft.com/office/drawing/2014/main" id="{DD359806-CB89-49F3-94F6-97F58BA3A47F}"/>
                    </a:ext>
                  </a:extLst>
                </p:cNvPr>
                <p:cNvPicPr/>
                <p:nvPr/>
              </p:nvPicPr>
              <p:blipFill>
                <a:blip r:embed="rId344"/>
                <a:stretch>
                  <a:fillRect/>
                </a:stretch>
              </p:blipFill>
              <p:spPr>
                <a:xfrm>
                  <a:off x="6771019" y="2596352"/>
                  <a:ext cx="58068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88" name="Freihand 87">
                  <a:extLst>
                    <a:ext uri="{FF2B5EF4-FFF2-40B4-BE49-F238E27FC236}">
                      <a16:creationId xmlns:a16="http://schemas.microsoft.com/office/drawing/2014/main" id="{C68699A2-0139-439E-83DD-61CE119503AE}"/>
                    </a:ext>
                  </a:extLst>
                </p14:cNvPr>
                <p14:cNvContentPartPr/>
                <p14:nvPr/>
              </p14:nvContentPartPr>
              <p14:xfrm>
                <a:off x="7047859" y="3375392"/>
                <a:ext cx="205560" cy="31320"/>
              </p14:xfrm>
            </p:contentPart>
          </mc:Choice>
          <mc:Fallback xmlns="">
            <p:pic>
              <p:nvPicPr>
                <p:cNvPr id="88" name="Freihand 87">
                  <a:extLst>
                    <a:ext uri="{FF2B5EF4-FFF2-40B4-BE49-F238E27FC236}">
                      <a16:creationId xmlns:a16="http://schemas.microsoft.com/office/drawing/2014/main" id="{C68699A2-0139-439E-83DD-61CE119503AE}"/>
                    </a:ext>
                  </a:extLst>
                </p:cNvPr>
                <p:cNvPicPr/>
                <p:nvPr/>
              </p:nvPicPr>
              <p:blipFill>
                <a:blip r:embed="rId346"/>
                <a:stretch>
                  <a:fillRect/>
                </a:stretch>
              </p:blipFill>
              <p:spPr>
                <a:xfrm>
                  <a:off x="7043539" y="3371072"/>
                  <a:ext cx="214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89" name="Freihand 88">
                  <a:extLst>
                    <a:ext uri="{FF2B5EF4-FFF2-40B4-BE49-F238E27FC236}">
                      <a16:creationId xmlns:a16="http://schemas.microsoft.com/office/drawing/2014/main" id="{48D40F1D-42B3-48C4-8EC9-99B93A48BDCE}"/>
                    </a:ext>
                  </a:extLst>
                </p14:cNvPr>
                <p14:cNvContentPartPr/>
                <p14:nvPr/>
              </p14:nvContentPartPr>
              <p14:xfrm>
                <a:off x="7213459" y="3336152"/>
                <a:ext cx="117720" cy="127440"/>
              </p14:xfrm>
            </p:contentPart>
          </mc:Choice>
          <mc:Fallback xmlns="">
            <p:pic>
              <p:nvPicPr>
                <p:cNvPr id="89" name="Freihand 88">
                  <a:extLst>
                    <a:ext uri="{FF2B5EF4-FFF2-40B4-BE49-F238E27FC236}">
                      <a16:creationId xmlns:a16="http://schemas.microsoft.com/office/drawing/2014/main" id="{48D40F1D-42B3-48C4-8EC9-99B93A48BDCE}"/>
                    </a:ext>
                  </a:extLst>
                </p:cNvPr>
                <p:cNvPicPr/>
                <p:nvPr/>
              </p:nvPicPr>
              <p:blipFill>
                <a:blip r:embed="rId348"/>
                <a:stretch>
                  <a:fillRect/>
                </a:stretch>
              </p:blipFill>
              <p:spPr>
                <a:xfrm>
                  <a:off x="7209139" y="3331832"/>
                  <a:ext cx="126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59" name="Freihand 58">
                  <a:extLst>
                    <a:ext uri="{FF2B5EF4-FFF2-40B4-BE49-F238E27FC236}">
                      <a16:creationId xmlns:a16="http://schemas.microsoft.com/office/drawing/2014/main" id="{1021ED22-C667-4DE7-AB8A-69B6CF1F9321}"/>
                    </a:ext>
                  </a:extLst>
                </p14:cNvPr>
                <p14:cNvContentPartPr/>
                <p14:nvPr/>
              </p14:nvContentPartPr>
              <p14:xfrm>
                <a:off x="7576699" y="2772032"/>
                <a:ext cx="337320" cy="79920"/>
              </p14:xfrm>
            </p:contentPart>
          </mc:Choice>
          <mc:Fallback xmlns="">
            <p:pic>
              <p:nvPicPr>
                <p:cNvPr id="59" name="Freihand 58">
                  <a:extLst>
                    <a:ext uri="{FF2B5EF4-FFF2-40B4-BE49-F238E27FC236}">
                      <a16:creationId xmlns:a16="http://schemas.microsoft.com/office/drawing/2014/main" id="{1021ED22-C667-4DE7-AB8A-69B6CF1F9321}"/>
                    </a:ext>
                  </a:extLst>
                </p:cNvPr>
                <p:cNvPicPr/>
                <p:nvPr/>
              </p:nvPicPr>
              <p:blipFill>
                <a:blip r:embed="rId350"/>
                <a:stretch>
                  <a:fillRect/>
                </a:stretch>
              </p:blipFill>
              <p:spPr>
                <a:xfrm>
                  <a:off x="7572379" y="2767712"/>
                  <a:ext cx="345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60" name="Freihand 59">
                  <a:extLst>
                    <a:ext uri="{FF2B5EF4-FFF2-40B4-BE49-F238E27FC236}">
                      <a16:creationId xmlns:a16="http://schemas.microsoft.com/office/drawing/2014/main" id="{DE8517B2-5934-4782-A416-D20E8AFAF64C}"/>
                    </a:ext>
                  </a:extLst>
                </p14:cNvPr>
                <p14:cNvContentPartPr/>
                <p14:nvPr/>
              </p14:nvContentPartPr>
              <p14:xfrm>
                <a:off x="7962979" y="2672672"/>
                <a:ext cx="180360" cy="135720"/>
              </p14:xfrm>
            </p:contentPart>
          </mc:Choice>
          <mc:Fallback xmlns="">
            <p:pic>
              <p:nvPicPr>
                <p:cNvPr id="60" name="Freihand 59">
                  <a:extLst>
                    <a:ext uri="{FF2B5EF4-FFF2-40B4-BE49-F238E27FC236}">
                      <a16:creationId xmlns:a16="http://schemas.microsoft.com/office/drawing/2014/main" id="{DE8517B2-5934-4782-A416-D20E8AFAF64C}"/>
                    </a:ext>
                  </a:extLst>
                </p:cNvPr>
                <p:cNvPicPr/>
                <p:nvPr/>
              </p:nvPicPr>
              <p:blipFill>
                <a:blip r:embed="rId352"/>
                <a:stretch>
                  <a:fillRect/>
                </a:stretch>
              </p:blipFill>
              <p:spPr>
                <a:xfrm>
                  <a:off x="7958659" y="2668352"/>
                  <a:ext cx="189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61" name="Freihand 60">
                  <a:extLst>
                    <a:ext uri="{FF2B5EF4-FFF2-40B4-BE49-F238E27FC236}">
                      <a16:creationId xmlns:a16="http://schemas.microsoft.com/office/drawing/2014/main" id="{4CABCD10-9203-48E9-8A4F-B1BFEEE47C6C}"/>
                    </a:ext>
                  </a:extLst>
                </p14:cNvPr>
                <p14:cNvContentPartPr/>
                <p14:nvPr/>
              </p14:nvContentPartPr>
              <p14:xfrm>
                <a:off x="8401819" y="2645312"/>
                <a:ext cx="152640" cy="125640"/>
              </p14:xfrm>
            </p:contentPart>
          </mc:Choice>
          <mc:Fallback xmlns="">
            <p:pic>
              <p:nvPicPr>
                <p:cNvPr id="61" name="Freihand 60">
                  <a:extLst>
                    <a:ext uri="{FF2B5EF4-FFF2-40B4-BE49-F238E27FC236}">
                      <a16:creationId xmlns:a16="http://schemas.microsoft.com/office/drawing/2014/main" id="{4CABCD10-9203-48E9-8A4F-B1BFEEE47C6C}"/>
                    </a:ext>
                  </a:extLst>
                </p:cNvPr>
                <p:cNvPicPr/>
                <p:nvPr/>
              </p:nvPicPr>
              <p:blipFill>
                <a:blip r:embed="rId354"/>
                <a:stretch>
                  <a:fillRect/>
                </a:stretch>
              </p:blipFill>
              <p:spPr>
                <a:xfrm>
                  <a:off x="8397499" y="2640992"/>
                  <a:ext cx="1612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62" name="Freihand 61">
                  <a:extLst>
                    <a:ext uri="{FF2B5EF4-FFF2-40B4-BE49-F238E27FC236}">
                      <a16:creationId xmlns:a16="http://schemas.microsoft.com/office/drawing/2014/main" id="{E4507B63-416B-4F21-8B7C-53DD23937D91}"/>
                    </a:ext>
                  </a:extLst>
                </p14:cNvPr>
                <p14:cNvContentPartPr/>
                <p14:nvPr/>
              </p14:nvContentPartPr>
              <p14:xfrm>
                <a:off x="8597299" y="2663672"/>
                <a:ext cx="189360" cy="95400"/>
              </p14:xfrm>
            </p:contentPart>
          </mc:Choice>
          <mc:Fallback xmlns="">
            <p:pic>
              <p:nvPicPr>
                <p:cNvPr id="62" name="Freihand 61">
                  <a:extLst>
                    <a:ext uri="{FF2B5EF4-FFF2-40B4-BE49-F238E27FC236}">
                      <a16:creationId xmlns:a16="http://schemas.microsoft.com/office/drawing/2014/main" id="{E4507B63-416B-4F21-8B7C-53DD23937D91}"/>
                    </a:ext>
                  </a:extLst>
                </p:cNvPr>
                <p:cNvPicPr/>
                <p:nvPr/>
              </p:nvPicPr>
              <p:blipFill>
                <a:blip r:embed="rId356"/>
                <a:stretch>
                  <a:fillRect/>
                </a:stretch>
              </p:blipFill>
              <p:spPr>
                <a:xfrm>
                  <a:off x="8592979" y="2659352"/>
                  <a:ext cx="198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64" name="Freihand 63">
                  <a:extLst>
                    <a:ext uri="{FF2B5EF4-FFF2-40B4-BE49-F238E27FC236}">
                      <a16:creationId xmlns:a16="http://schemas.microsoft.com/office/drawing/2014/main" id="{B7FB5994-2AAD-465B-8DA1-4434E11824A7}"/>
                    </a:ext>
                  </a:extLst>
                </p14:cNvPr>
                <p14:cNvContentPartPr/>
                <p14:nvPr/>
              </p14:nvContentPartPr>
              <p14:xfrm>
                <a:off x="9017059" y="2635952"/>
                <a:ext cx="240120" cy="115200"/>
              </p14:xfrm>
            </p:contentPart>
          </mc:Choice>
          <mc:Fallback xmlns="">
            <p:pic>
              <p:nvPicPr>
                <p:cNvPr id="64" name="Freihand 63">
                  <a:extLst>
                    <a:ext uri="{FF2B5EF4-FFF2-40B4-BE49-F238E27FC236}">
                      <a16:creationId xmlns:a16="http://schemas.microsoft.com/office/drawing/2014/main" id="{B7FB5994-2AAD-465B-8DA1-4434E11824A7}"/>
                    </a:ext>
                  </a:extLst>
                </p:cNvPr>
                <p:cNvPicPr/>
                <p:nvPr/>
              </p:nvPicPr>
              <p:blipFill>
                <a:blip r:embed="rId358"/>
                <a:stretch>
                  <a:fillRect/>
                </a:stretch>
              </p:blipFill>
              <p:spPr>
                <a:xfrm>
                  <a:off x="9012739" y="2631632"/>
                  <a:ext cx="248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65" name="Freihand 64">
                  <a:extLst>
                    <a:ext uri="{FF2B5EF4-FFF2-40B4-BE49-F238E27FC236}">
                      <a16:creationId xmlns:a16="http://schemas.microsoft.com/office/drawing/2014/main" id="{C2A74F30-449C-4CDA-BF11-95A88DC725E2}"/>
                    </a:ext>
                  </a:extLst>
                </p14:cNvPr>
                <p14:cNvContentPartPr/>
                <p14:nvPr/>
              </p14:nvContentPartPr>
              <p14:xfrm>
                <a:off x="9349699" y="2488352"/>
                <a:ext cx="144720" cy="195480"/>
              </p14:xfrm>
            </p:contentPart>
          </mc:Choice>
          <mc:Fallback xmlns="">
            <p:pic>
              <p:nvPicPr>
                <p:cNvPr id="65" name="Freihand 64">
                  <a:extLst>
                    <a:ext uri="{FF2B5EF4-FFF2-40B4-BE49-F238E27FC236}">
                      <a16:creationId xmlns:a16="http://schemas.microsoft.com/office/drawing/2014/main" id="{C2A74F30-449C-4CDA-BF11-95A88DC725E2}"/>
                    </a:ext>
                  </a:extLst>
                </p:cNvPr>
                <p:cNvPicPr/>
                <p:nvPr/>
              </p:nvPicPr>
              <p:blipFill>
                <a:blip r:embed="rId360"/>
                <a:stretch>
                  <a:fillRect/>
                </a:stretch>
              </p:blipFill>
              <p:spPr>
                <a:xfrm>
                  <a:off x="9345379" y="2484032"/>
                  <a:ext cx="153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66" name="Freihand 65">
                  <a:extLst>
                    <a:ext uri="{FF2B5EF4-FFF2-40B4-BE49-F238E27FC236}">
                      <a16:creationId xmlns:a16="http://schemas.microsoft.com/office/drawing/2014/main" id="{54528592-FF01-4A38-BEC3-26304D079C0A}"/>
                    </a:ext>
                  </a:extLst>
                </p14:cNvPr>
                <p14:cNvContentPartPr/>
                <p14:nvPr/>
              </p14:nvContentPartPr>
              <p14:xfrm>
                <a:off x="9412699" y="2623712"/>
                <a:ext cx="218520" cy="51480"/>
              </p14:xfrm>
            </p:contentPart>
          </mc:Choice>
          <mc:Fallback xmlns="">
            <p:pic>
              <p:nvPicPr>
                <p:cNvPr id="66" name="Freihand 65">
                  <a:extLst>
                    <a:ext uri="{FF2B5EF4-FFF2-40B4-BE49-F238E27FC236}">
                      <a16:creationId xmlns:a16="http://schemas.microsoft.com/office/drawing/2014/main" id="{54528592-FF01-4A38-BEC3-26304D079C0A}"/>
                    </a:ext>
                  </a:extLst>
                </p:cNvPr>
                <p:cNvPicPr/>
                <p:nvPr/>
              </p:nvPicPr>
              <p:blipFill>
                <a:blip r:embed="rId362"/>
                <a:stretch>
                  <a:fillRect/>
                </a:stretch>
              </p:blipFill>
              <p:spPr>
                <a:xfrm>
                  <a:off x="9408379" y="2619392"/>
                  <a:ext cx="227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67" name="Freihand 66">
                  <a:extLst>
                    <a:ext uri="{FF2B5EF4-FFF2-40B4-BE49-F238E27FC236}">
                      <a16:creationId xmlns:a16="http://schemas.microsoft.com/office/drawing/2014/main" id="{13750040-53B0-4D29-935C-AFDB3D0D21D4}"/>
                    </a:ext>
                  </a:extLst>
                </p14:cNvPr>
                <p14:cNvContentPartPr/>
                <p14:nvPr/>
              </p14:nvContentPartPr>
              <p14:xfrm>
                <a:off x="9737779" y="2482952"/>
                <a:ext cx="197280" cy="227880"/>
              </p14:xfrm>
            </p:contentPart>
          </mc:Choice>
          <mc:Fallback xmlns="">
            <p:pic>
              <p:nvPicPr>
                <p:cNvPr id="67" name="Freihand 66">
                  <a:extLst>
                    <a:ext uri="{FF2B5EF4-FFF2-40B4-BE49-F238E27FC236}">
                      <a16:creationId xmlns:a16="http://schemas.microsoft.com/office/drawing/2014/main" id="{13750040-53B0-4D29-935C-AFDB3D0D21D4}"/>
                    </a:ext>
                  </a:extLst>
                </p:cNvPr>
                <p:cNvPicPr/>
                <p:nvPr/>
              </p:nvPicPr>
              <p:blipFill>
                <a:blip r:embed="rId364"/>
                <a:stretch>
                  <a:fillRect/>
                </a:stretch>
              </p:blipFill>
              <p:spPr>
                <a:xfrm>
                  <a:off x="9733459" y="2478632"/>
                  <a:ext cx="205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68" name="Freihand 67">
                  <a:extLst>
                    <a:ext uri="{FF2B5EF4-FFF2-40B4-BE49-F238E27FC236}">
                      <a16:creationId xmlns:a16="http://schemas.microsoft.com/office/drawing/2014/main" id="{BCF97BF1-BB8C-4B66-A4C2-98EBB2DDC69D}"/>
                    </a:ext>
                  </a:extLst>
                </p14:cNvPr>
                <p14:cNvContentPartPr/>
                <p14:nvPr/>
              </p14:nvContentPartPr>
              <p14:xfrm>
                <a:off x="9954499" y="2480432"/>
                <a:ext cx="22680" cy="52560"/>
              </p14:xfrm>
            </p:contentPart>
          </mc:Choice>
          <mc:Fallback xmlns="">
            <p:pic>
              <p:nvPicPr>
                <p:cNvPr id="68" name="Freihand 67">
                  <a:extLst>
                    <a:ext uri="{FF2B5EF4-FFF2-40B4-BE49-F238E27FC236}">
                      <a16:creationId xmlns:a16="http://schemas.microsoft.com/office/drawing/2014/main" id="{BCF97BF1-BB8C-4B66-A4C2-98EBB2DDC69D}"/>
                    </a:ext>
                  </a:extLst>
                </p:cNvPr>
                <p:cNvPicPr/>
                <p:nvPr/>
              </p:nvPicPr>
              <p:blipFill>
                <a:blip r:embed="rId366"/>
                <a:stretch>
                  <a:fillRect/>
                </a:stretch>
              </p:blipFill>
              <p:spPr>
                <a:xfrm>
                  <a:off x="9950179" y="2476112"/>
                  <a:ext cx="31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69" name="Freihand 68">
                  <a:extLst>
                    <a:ext uri="{FF2B5EF4-FFF2-40B4-BE49-F238E27FC236}">
                      <a16:creationId xmlns:a16="http://schemas.microsoft.com/office/drawing/2014/main" id="{D02A99C4-8CD6-495B-A6C1-4AC630CFC368}"/>
                    </a:ext>
                  </a:extLst>
                </p14:cNvPr>
                <p14:cNvContentPartPr/>
                <p14:nvPr/>
              </p14:nvContentPartPr>
              <p14:xfrm>
                <a:off x="9984379" y="2513912"/>
                <a:ext cx="253440" cy="178200"/>
              </p14:xfrm>
            </p:contentPart>
          </mc:Choice>
          <mc:Fallback xmlns="">
            <p:pic>
              <p:nvPicPr>
                <p:cNvPr id="69" name="Freihand 68">
                  <a:extLst>
                    <a:ext uri="{FF2B5EF4-FFF2-40B4-BE49-F238E27FC236}">
                      <a16:creationId xmlns:a16="http://schemas.microsoft.com/office/drawing/2014/main" id="{D02A99C4-8CD6-495B-A6C1-4AC630CFC368}"/>
                    </a:ext>
                  </a:extLst>
                </p:cNvPr>
                <p:cNvPicPr/>
                <p:nvPr/>
              </p:nvPicPr>
              <p:blipFill>
                <a:blip r:embed="rId368"/>
                <a:stretch>
                  <a:fillRect/>
                </a:stretch>
              </p:blipFill>
              <p:spPr>
                <a:xfrm>
                  <a:off x="9980059" y="2509592"/>
                  <a:ext cx="2620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71" name="Freihand 70">
                  <a:extLst>
                    <a:ext uri="{FF2B5EF4-FFF2-40B4-BE49-F238E27FC236}">
                      <a16:creationId xmlns:a16="http://schemas.microsoft.com/office/drawing/2014/main" id="{ACBA7091-5F50-48CC-9B3C-F9BD6AB82803}"/>
                    </a:ext>
                  </a:extLst>
                </p14:cNvPr>
                <p14:cNvContentPartPr/>
                <p14:nvPr/>
              </p14:nvContentPartPr>
              <p14:xfrm>
                <a:off x="10481179" y="2425712"/>
                <a:ext cx="240120" cy="140400"/>
              </p14:xfrm>
            </p:contentPart>
          </mc:Choice>
          <mc:Fallback xmlns="">
            <p:pic>
              <p:nvPicPr>
                <p:cNvPr id="71" name="Freihand 70">
                  <a:extLst>
                    <a:ext uri="{FF2B5EF4-FFF2-40B4-BE49-F238E27FC236}">
                      <a16:creationId xmlns:a16="http://schemas.microsoft.com/office/drawing/2014/main" id="{ACBA7091-5F50-48CC-9B3C-F9BD6AB82803}"/>
                    </a:ext>
                  </a:extLst>
                </p:cNvPr>
                <p:cNvPicPr/>
                <p:nvPr/>
              </p:nvPicPr>
              <p:blipFill>
                <a:blip r:embed="rId370"/>
                <a:stretch>
                  <a:fillRect/>
                </a:stretch>
              </p:blipFill>
              <p:spPr>
                <a:xfrm>
                  <a:off x="10476859" y="2421392"/>
                  <a:ext cx="248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72" name="Freihand 71">
                  <a:extLst>
                    <a:ext uri="{FF2B5EF4-FFF2-40B4-BE49-F238E27FC236}">
                      <a16:creationId xmlns:a16="http://schemas.microsoft.com/office/drawing/2014/main" id="{068A4E9A-CB4E-40C5-AF4A-01F66DD5CFDA}"/>
                    </a:ext>
                  </a:extLst>
                </p14:cNvPr>
                <p14:cNvContentPartPr/>
                <p14:nvPr/>
              </p14:nvContentPartPr>
              <p14:xfrm>
                <a:off x="10752979" y="2460992"/>
                <a:ext cx="88920" cy="69480"/>
              </p14:xfrm>
            </p:contentPart>
          </mc:Choice>
          <mc:Fallback xmlns="">
            <p:pic>
              <p:nvPicPr>
                <p:cNvPr id="72" name="Freihand 71">
                  <a:extLst>
                    <a:ext uri="{FF2B5EF4-FFF2-40B4-BE49-F238E27FC236}">
                      <a16:creationId xmlns:a16="http://schemas.microsoft.com/office/drawing/2014/main" id="{068A4E9A-CB4E-40C5-AF4A-01F66DD5CFDA}"/>
                    </a:ext>
                  </a:extLst>
                </p:cNvPr>
                <p:cNvPicPr/>
                <p:nvPr/>
              </p:nvPicPr>
              <p:blipFill>
                <a:blip r:embed="rId372"/>
                <a:stretch>
                  <a:fillRect/>
                </a:stretch>
              </p:blipFill>
              <p:spPr>
                <a:xfrm>
                  <a:off x="10748659" y="2456672"/>
                  <a:ext cx="97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73" name="Freihand 72">
                  <a:extLst>
                    <a:ext uri="{FF2B5EF4-FFF2-40B4-BE49-F238E27FC236}">
                      <a16:creationId xmlns:a16="http://schemas.microsoft.com/office/drawing/2014/main" id="{77E4D777-17CC-4A85-B91A-0F240D01CDD3}"/>
                    </a:ext>
                  </a:extLst>
                </p14:cNvPr>
                <p14:cNvContentPartPr/>
                <p14:nvPr/>
              </p14:nvContentPartPr>
              <p14:xfrm>
                <a:off x="10863139" y="2441912"/>
                <a:ext cx="96480" cy="63360"/>
              </p14:xfrm>
            </p:contentPart>
          </mc:Choice>
          <mc:Fallback xmlns="">
            <p:pic>
              <p:nvPicPr>
                <p:cNvPr id="73" name="Freihand 72">
                  <a:extLst>
                    <a:ext uri="{FF2B5EF4-FFF2-40B4-BE49-F238E27FC236}">
                      <a16:creationId xmlns:a16="http://schemas.microsoft.com/office/drawing/2014/main" id="{77E4D777-17CC-4A85-B91A-0F240D01CDD3}"/>
                    </a:ext>
                  </a:extLst>
                </p:cNvPr>
                <p:cNvPicPr/>
                <p:nvPr/>
              </p:nvPicPr>
              <p:blipFill>
                <a:blip r:embed="rId374"/>
                <a:stretch>
                  <a:fillRect/>
                </a:stretch>
              </p:blipFill>
              <p:spPr>
                <a:xfrm>
                  <a:off x="10858819" y="2437592"/>
                  <a:ext cx="105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74" name="Freihand 73">
                  <a:extLst>
                    <a:ext uri="{FF2B5EF4-FFF2-40B4-BE49-F238E27FC236}">
                      <a16:creationId xmlns:a16="http://schemas.microsoft.com/office/drawing/2014/main" id="{E2B5478E-9EF6-4ABB-82FE-6F34F5F7B1D3}"/>
                    </a:ext>
                  </a:extLst>
                </p14:cNvPr>
                <p14:cNvContentPartPr/>
                <p14:nvPr/>
              </p14:nvContentPartPr>
              <p14:xfrm>
                <a:off x="10978339" y="2359832"/>
                <a:ext cx="275400" cy="126000"/>
              </p14:xfrm>
            </p:contentPart>
          </mc:Choice>
          <mc:Fallback xmlns="">
            <p:pic>
              <p:nvPicPr>
                <p:cNvPr id="74" name="Freihand 73">
                  <a:extLst>
                    <a:ext uri="{FF2B5EF4-FFF2-40B4-BE49-F238E27FC236}">
                      <a16:creationId xmlns:a16="http://schemas.microsoft.com/office/drawing/2014/main" id="{E2B5478E-9EF6-4ABB-82FE-6F34F5F7B1D3}"/>
                    </a:ext>
                  </a:extLst>
                </p:cNvPr>
                <p:cNvPicPr/>
                <p:nvPr/>
              </p:nvPicPr>
              <p:blipFill>
                <a:blip r:embed="rId376"/>
                <a:stretch>
                  <a:fillRect/>
                </a:stretch>
              </p:blipFill>
              <p:spPr>
                <a:xfrm>
                  <a:off x="10974019" y="2355512"/>
                  <a:ext cx="284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75" name="Freihand 74">
                  <a:extLst>
                    <a:ext uri="{FF2B5EF4-FFF2-40B4-BE49-F238E27FC236}">
                      <a16:creationId xmlns:a16="http://schemas.microsoft.com/office/drawing/2014/main" id="{6F78D86F-88CF-41AD-97E0-B7E299F61FAA}"/>
                    </a:ext>
                  </a:extLst>
                </p14:cNvPr>
                <p14:cNvContentPartPr/>
                <p14:nvPr/>
              </p14:nvContentPartPr>
              <p14:xfrm>
                <a:off x="11322139" y="2292512"/>
                <a:ext cx="592560" cy="223920"/>
              </p14:xfrm>
            </p:contentPart>
          </mc:Choice>
          <mc:Fallback xmlns="">
            <p:pic>
              <p:nvPicPr>
                <p:cNvPr id="75" name="Freihand 74">
                  <a:extLst>
                    <a:ext uri="{FF2B5EF4-FFF2-40B4-BE49-F238E27FC236}">
                      <a16:creationId xmlns:a16="http://schemas.microsoft.com/office/drawing/2014/main" id="{6F78D86F-88CF-41AD-97E0-B7E299F61FAA}"/>
                    </a:ext>
                  </a:extLst>
                </p:cNvPr>
                <p:cNvPicPr/>
                <p:nvPr/>
              </p:nvPicPr>
              <p:blipFill>
                <a:blip r:embed="rId378"/>
                <a:stretch>
                  <a:fillRect/>
                </a:stretch>
              </p:blipFill>
              <p:spPr>
                <a:xfrm>
                  <a:off x="11317819" y="2288192"/>
                  <a:ext cx="6012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76" name="Freihand 75">
                  <a:extLst>
                    <a:ext uri="{FF2B5EF4-FFF2-40B4-BE49-F238E27FC236}">
                      <a16:creationId xmlns:a16="http://schemas.microsoft.com/office/drawing/2014/main" id="{D87A6941-3226-4B0A-B1F7-A91298038A31}"/>
                    </a:ext>
                  </a:extLst>
                </p14:cNvPr>
                <p14:cNvContentPartPr/>
                <p14:nvPr/>
              </p14:nvContentPartPr>
              <p14:xfrm>
                <a:off x="7658059" y="2984432"/>
                <a:ext cx="24840" cy="105840"/>
              </p14:xfrm>
            </p:contentPart>
          </mc:Choice>
          <mc:Fallback xmlns="">
            <p:pic>
              <p:nvPicPr>
                <p:cNvPr id="76" name="Freihand 75">
                  <a:extLst>
                    <a:ext uri="{FF2B5EF4-FFF2-40B4-BE49-F238E27FC236}">
                      <a16:creationId xmlns:a16="http://schemas.microsoft.com/office/drawing/2014/main" id="{D87A6941-3226-4B0A-B1F7-A91298038A31}"/>
                    </a:ext>
                  </a:extLst>
                </p:cNvPr>
                <p:cNvPicPr/>
                <p:nvPr/>
              </p:nvPicPr>
              <p:blipFill>
                <a:blip r:embed="rId380"/>
                <a:stretch>
                  <a:fillRect/>
                </a:stretch>
              </p:blipFill>
              <p:spPr>
                <a:xfrm>
                  <a:off x="7653739" y="2980112"/>
                  <a:ext cx="33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77" name="Freihand 76">
                  <a:extLst>
                    <a:ext uri="{FF2B5EF4-FFF2-40B4-BE49-F238E27FC236}">
                      <a16:creationId xmlns:a16="http://schemas.microsoft.com/office/drawing/2014/main" id="{B6D14F26-B8A5-4EAA-A1FD-ADFFE02EA9E6}"/>
                    </a:ext>
                  </a:extLst>
                </p14:cNvPr>
                <p14:cNvContentPartPr/>
                <p14:nvPr/>
              </p14:nvContentPartPr>
              <p14:xfrm>
                <a:off x="7647979" y="2974712"/>
                <a:ext cx="121320" cy="24120"/>
              </p14:xfrm>
            </p:contentPart>
          </mc:Choice>
          <mc:Fallback xmlns="">
            <p:pic>
              <p:nvPicPr>
                <p:cNvPr id="77" name="Freihand 76">
                  <a:extLst>
                    <a:ext uri="{FF2B5EF4-FFF2-40B4-BE49-F238E27FC236}">
                      <a16:creationId xmlns:a16="http://schemas.microsoft.com/office/drawing/2014/main" id="{B6D14F26-B8A5-4EAA-A1FD-ADFFE02EA9E6}"/>
                    </a:ext>
                  </a:extLst>
                </p:cNvPr>
                <p:cNvPicPr/>
                <p:nvPr/>
              </p:nvPicPr>
              <p:blipFill>
                <a:blip r:embed="rId382"/>
                <a:stretch>
                  <a:fillRect/>
                </a:stretch>
              </p:blipFill>
              <p:spPr>
                <a:xfrm>
                  <a:off x="7643659" y="2970392"/>
                  <a:ext cx="129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78" name="Freihand 77">
                  <a:extLst>
                    <a:ext uri="{FF2B5EF4-FFF2-40B4-BE49-F238E27FC236}">
                      <a16:creationId xmlns:a16="http://schemas.microsoft.com/office/drawing/2014/main" id="{5B13F8BD-0C9C-42C3-BA2F-B000C51E74DD}"/>
                    </a:ext>
                  </a:extLst>
                </p14:cNvPr>
                <p14:cNvContentPartPr/>
                <p14:nvPr/>
              </p14:nvContentPartPr>
              <p14:xfrm>
                <a:off x="7660219" y="3018992"/>
                <a:ext cx="128160" cy="91080"/>
              </p14:xfrm>
            </p:contentPart>
          </mc:Choice>
          <mc:Fallback xmlns="">
            <p:pic>
              <p:nvPicPr>
                <p:cNvPr id="78" name="Freihand 77">
                  <a:extLst>
                    <a:ext uri="{FF2B5EF4-FFF2-40B4-BE49-F238E27FC236}">
                      <a16:creationId xmlns:a16="http://schemas.microsoft.com/office/drawing/2014/main" id="{5B13F8BD-0C9C-42C3-BA2F-B000C51E74DD}"/>
                    </a:ext>
                  </a:extLst>
                </p:cNvPr>
                <p:cNvPicPr/>
                <p:nvPr/>
              </p:nvPicPr>
              <p:blipFill>
                <a:blip r:embed="rId384"/>
                <a:stretch>
                  <a:fillRect/>
                </a:stretch>
              </p:blipFill>
              <p:spPr>
                <a:xfrm>
                  <a:off x="7655899" y="3014672"/>
                  <a:ext cx="136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79" name="Freihand 78">
                  <a:extLst>
                    <a:ext uri="{FF2B5EF4-FFF2-40B4-BE49-F238E27FC236}">
                      <a16:creationId xmlns:a16="http://schemas.microsoft.com/office/drawing/2014/main" id="{3E24FCB1-16AC-4A64-8494-99422C2C42EB}"/>
                    </a:ext>
                  </a:extLst>
                </p14:cNvPr>
                <p14:cNvContentPartPr/>
                <p14:nvPr/>
              </p14:nvContentPartPr>
              <p14:xfrm>
                <a:off x="7808539" y="3055352"/>
                <a:ext cx="105840" cy="86040"/>
              </p14:xfrm>
            </p:contentPart>
          </mc:Choice>
          <mc:Fallback xmlns="">
            <p:pic>
              <p:nvPicPr>
                <p:cNvPr id="79" name="Freihand 78">
                  <a:extLst>
                    <a:ext uri="{FF2B5EF4-FFF2-40B4-BE49-F238E27FC236}">
                      <a16:creationId xmlns:a16="http://schemas.microsoft.com/office/drawing/2014/main" id="{3E24FCB1-16AC-4A64-8494-99422C2C42EB}"/>
                    </a:ext>
                  </a:extLst>
                </p:cNvPr>
                <p:cNvPicPr/>
                <p:nvPr/>
              </p:nvPicPr>
              <p:blipFill>
                <a:blip r:embed="rId386"/>
                <a:stretch>
                  <a:fillRect/>
                </a:stretch>
              </p:blipFill>
              <p:spPr>
                <a:xfrm>
                  <a:off x="7804219" y="3051032"/>
                  <a:ext cx="114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80" name="Freihand 79">
                  <a:extLst>
                    <a:ext uri="{FF2B5EF4-FFF2-40B4-BE49-F238E27FC236}">
                      <a16:creationId xmlns:a16="http://schemas.microsoft.com/office/drawing/2014/main" id="{19D9B942-BCC3-4622-AE44-97E4F80E89B2}"/>
                    </a:ext>
                  </a:extLst>
                </p14:cNvPr>
                <p14:cNvContentPartPr/>
                <p14:nvPr/>
              </p14:nvContentPartPr>
              <p14:xfrm>
                <a:off x="8244499" y="2941232"/>
                <a:ext cx="25560" cy="111240"/>
              </p14:xfrm>
            </p:contentPart>
          </mc:Choice>
          <mc:Fallback xmlns="">
            <p:pic>
              <p:nvPicPr>
                <p:cNvPr id="80" name="Freihand 79">
                  <a:extLst>
                    <a:ext uri="{FF2B5EF4-FFF2-40B4-BE49-F238E27FC236}">
                      <a16:creationId xmlns:a16="http://schemas.microsoft.com/office/drawing/2014/main" id="{19D9B942-BCC3-4622-AE44-97E4F80E89B2}"/>
                    </a:ext>
                  </a:extLst>
                </p:cNvPr>
                <p:cNvPicPr/>
                <p:nvPr/>
              </p:nvPicPr>
              <p:blipFill>
                <a:blip r:embed="rId388"/>
                <a:stretch>
                  <a:fillRect/>
                </a:stretch>
              </p:blipFill>
              <p:spPr>
                <a:xfrm>
                  <a:off x="8239819" y="2936912"/>
                  <a:ext cx="34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81" name="Freihand 80">
                  <a:extLst>
                    <a:ext uri="{FF2B5EF4-FFF2-40B4-BE49-F238E27FC236}">
                      <a16:creationId xmlns:a16="http://schemas.microsoft.com/office/drawing/2014/main" id="{56E96AE8-1438-4893-A91A-E4F6D4239284}"/>
                    </a:ext>
                  </a:extLst>
                </p14:cNvPr>
                <p14:cNvContentPartPr/>
                <p14:nvPr/>
              </p14:nvContentPartPr>
              <p14:xfrm>
                <a:off x="8220019" y="2923232"/>
                <a:ext cx="139680" cy="52560"/>
              </p14:xfrm>
            </p:contentPart>
          </mc:Choice>
          <mc:Fallback xmlns="">
            <p:pic>
              <p:nvPicPr>
                <p:cNvPr id="81" name="Freihand 80">
                  <a:extLst>
                    <a:ext uri="{FF2B5EF4-FFF2-40B4-BE49-F238E27FC236}">
                      <a16:creationId xmlns:a16="http://schemas.microsoft.com/office/drawing/2014/main" id="{56E96AE8-1438-4893-A91A-E4F6D4239284}"/>
                    </a:ext>
                  </a:extLst>
                </p:cNvPr>
                <p:cNvPicPr/>
                <p:nvPr/>
              </p:nvPicPr>
              <p:blipFill>
                <a:blip r:embed="rId390"/>
                <a:stretch>
                  <a:fillRect/>
                </a:stretch>
              </p:blipFill>
              <p:spPr>
                <a:xfrm>
                  <a:off x="8215699" y="2918912"/>
                  <a:ext cx="148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82" name="Freihand 81">
                  <a:extLst>
                    <a:ext uri="{FF2B5EF4-FFF2-40B4-BE49-F238E27FC236}">
                      <a16:creationId xmlns:a16="http://schemas.microsoft.com/office/drawing/2014/main" id="{47FAA188-8852-41DD-A179-7D0948A2E6B3}"/>
                    </a:ext>
                  </a:extLst>
                </p14:cNvPr>
                <p14:cNvContentPartPr/>
                <p14:nvPr/>
              </p14:nvContentPartPr>
              <p14:xfrm>
                <a:off x="8240539" y="3009632"/>
                <a:ext cx="304920" cy="84240"/>
              </p14:xfrm>
            </p:contentPart>
          </mc:Choice>
          <mc:Fallback xmlns="">
            <p:pic>
              <p:nvPicPr>
                <p:cNvPr id="82" name="Freihand 81">
                  <a:extLst>
                    <a:ext uri="{FF2B5EF4-FFF2-40B4-BE49-F238E27FC236}">
                      <a16:creationId xmlns:a16="http://schemas.microsoft.com/office/drawing/2014/main" id="{47FAA188-8852-41DD-A179-7D0948A2E6B3}"/>
                    </a:ext>
                  </a:extLst>
                </p:cNvPr>
                <p:cNvPicPr/>
                <p:nvPr/>
              </p:nvPicPr>
              <p:blipFill>
                <a:blip r:embed="rId392"/>
                <a:stretch>
                  <a:fillRect/>
                </a:stretch>
              </p:blipFill>
              <p:spPr>
                <a:xfrm>
                  <a:off x="8236219" y="3005312"/>
                  <a:ext cx="313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83" name="Freihand 82">
                  <a:extLst>
                    <a:ext uri="{FF2B5EF4-FFF2-40B4-BE49-F238E27FC236}">
                      <a16:creationId xmlns:a16="http://schemas.microsoft.com/office/drawing/2014/main" id="{EB2E77BC-466D-4264-B8C7-57ED687E790B}"/>
                    </a:ext>
                  </a:extLst>
                </p14:cNvPr>
                <p14:cNvContentPartPr/>
                <p14:nvPr/>
              </p14:nvContentPartPr>
              <p14:xfrm>
                <a:off x="8677579" y="2993792"/>
                <a:ext cx="211680" cy="30960"/>
              </p14:xfrm>
            </p:contentPart>
          </mc:Choice>
          <mc:Fallback xmlns="">
            <p:pic>
              <p:nvPicPr>
                <p:cNvPr id="83" name="Freihand 82">
                  <a:extLst>
                    <a:ext uri="{FF2B5EF4-FFF2-40B4-BE49-F238E27FC236}">
                      <a16:creationId xmlns:a16="http://schemas.microsoft.com/office/drawing/2014/main" id="{EB2E77BC-466D-4264-B8C7-57ED687E790B}"/>
                    </a:ext>
                  </a:extLst>
                </p:cNvPr>
                <p:cNvPicPr/>
                <p:nvPr/>
              </p:nvPicPr>
              <p:blipFill>
                <a:blip r:embed="rId394"/>
                <a:stretch>
                  <a:fillRect/>
                </a:stretch>
              </p:blipFill>
              <p:spPr>
                <a:xfrm>
                  <a:off x="8673259" y="2989472"/>
                  <a:ext cx="220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84" name="Freihand 83">
                  <a:extLst>
                    <a:ext uri="{FF2B5EF4-FFF2-40B4-BE49-F238E27FC236}">
                      <a16:creationId xmlns:a16="http://schemas.microsoft.com/office/drawing/2014/main" id="{08FDEC75-EAB0-4416-BF45-647322E9B02A}"/>
                    </a:ext>
                  </a:extLst>
                </p14:cNvPr>
                <p14:cNvContentPartPr/>
                <p14:nvPr/>
              </p14:nvContentPartPr>
              <p14:xfrm>
                <a:off x="9045139" y="2962472"/>
                <a:ext cx="159840" cy="31320"/>
              </p14:xfrm>
            </p:contentPart>
          </mc:Choice>
          <mc:Fallback xmlns="">
            <p:pic>
              <p:nvPicPr>
                <p:cNvPr id="84" name="Freihand 83">
                  <a:extLst>
                    <a:ext uri="{FF2B5EF4-FFF2-40B4-BE49-F238E27FC236}">
                      <a16:creationId xmlns:a16="http://schemas.microsoft.com/office/drawing/2014/main" id="{08FDEC75-EAB0-4416-BF45-647322E9B02A}"/>
                    </a:ext>
                  </a:extLst>
                </p:cNvPr>
                <p:cNvPicPr/>
                <p:nvPr/>
              </p:nvPicPr>
              <p:blipFill>
                <a:blip r:embed="rId396"/>
                <a:stretch>
                  <a:fillRect/>
                </a:stretch>
              </p:blipFill>
              <p:spPr>
                <a:xfrm>
                  <a:off x="9040819" y="2958152"/>
                  <a:ext cx="168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91" name="Freihand 90">
                  <a:extLst>
                    <a:ext uri="{FF2B5EF4-FFF2-40B4-BE49-F238E27FC236}">
                      <a16:creationId xmlns:a16="http://schemas.microsoft.com/office/drawing/2014/main" id="{6444CDB2-E67F-4CFC-A65C-B476C0F9D403}"/>
                    </a:ext>
                  </a:extLst>
                </p14:cNvPr>
                <p14:cNvContentPartPr/>
                <p14:nvPr/>
              </p14:nvContentPartPr>
              <p14:xfrm>
                <a:off x="7628539" y="3308072"/>
                <a:ext cx="6840" cy="101880"/>
              </p14:xfrm>
            </p:contentPart>
          </mc:Choice>
          <mc:Fallback xmlns="">
            <p:pic>
              <p:nvPicPr>
                <p:cNvPr id="91" name="Freihand 90">
                  <a:extLst>
                    <a:ext uri="{FF2B5EF4-FFF2-40B4-BE49-F238E27FC236}">
                      <a16:creationId xmlns:a16="http://schemas.microsoft.com/office/drawing/2014/main" id="{6444CDB2-E67F-4CFC-A65C-B476C0F9D403}"/>
                    </a:ext>
                  </a:extLst>
                </p:cNvPr>
                <p:cNvPicPr/>
                <p:nvPr/>
              </p:nvPicPr>
              <p:blipFill>
                <a:blip r:embed="rId398"/>
                <a:stretch>
                  <a:fillRect/>
                </a:stretch>
              </p:blipFill>
              <p:spPr>
                <a:xfrm>
                  <a:off x="7624219" y="3303752"/>
                  <a:ext cx="15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92" name="Freihand 91">
                  <a:extLst>
                    <a:ext uri="{FF2B5EF4-FFF2-40B4-BE49-F238E27FC236}">
                      <a16:creationId xmlns:a16="http://schemas.microsoft.com/office/drawing/2014/main" id="{F42EE876-AE6E-474B-8759-5C7E86A279D0}"/>
                    </a:ext>
                  </a:extLst>
                </p14:cNvPr>
                <p14:cNvContentPartPr/>
                <p14:nvPr/>
              </p14:nvContentPartPr>
              <p14:xfrm>
                <a:off x="7539259" y="3263432"/>
                <a:ext cx="176040" cy="169920"/>
              </p14:xfrm>
            </p:contentPart>
          </mc:Choice>
          <mc:Fallback xmlns="">
            <p:pic>
              <p:nvPicPr>
                <p:cNvPr id="92" name="Freihand 91">
                  <a:extLst>
                    <a:ext uri="{FF2B5EF4-FFF2-40B4-BE49-F238E27FC236}">
                      <a16:creationId xmlns:a16="http://schemas.microsoft.com/office/drawing/2014/main" id="{F42EE876-AE6E-474B-8759-5C7E86A279D0}"/>
                    </a:ext>
                  </a:extLst>
                </p:cNvPr>
                <p:cNvPicPr/>
                <p:nvPr/>
              </p:nvPicPr>
              <p:blipFill>
                <a:blip r:embed="rId400"/>
                <a:stretch>
                  <a:fillRect/>
                </a:stretch>
              </p:blipFill>
              <p:spPr>
                <a:xfrm>
                  <a:off x="7534939" y="3259112"/>
                  <a:ext cx="184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93" name="Freihand 92">
                  <a:extLst>
                    <a:ext uri="{FF2B5EF4-FFF2-40B4-BE49-F238E27FC236}">
                      <a16:creationId xmlns:a16="http://schemas.microsoft.com/office/drawing/2014/main" id="{CBAF610E-5D05-4114-8C0E-7F216DD51B6F}"/>
                    </a:ext>
                  </a:extLst>
                </p14:cNvPr>
                <p14:cNvContentPartPr/>
                <p14:nvPr/>
              </p14:nvContentPartPr>
              <p14:xfrm>
                <a:off x="7765339" y="3320312"/>
                <a:ext cx="185400" cy="72000"/>
              </p14:xfrm>
            </p:contentPart>
          </mc:Choice>
          <mc:Fallback xmlns="">
            <p:pic>
              <p:nvPicPr>
                <p:cNvPr id="93" name="Freihand 92">
                  <a:extLst>
                    <a:ext uri="{FF2B5EF4-FFF2-40B4-BE49-F238E27FC236}">
                      <a16:creationId xmlns:a16="http://schemas.microsoft.com/office/drawing/2014/main" id="{CBAF610E-5D05-4114-8C0E-7F216DD51B6F}"/>
                    </a:ext>
                  </a:extLst>
                </p:cNvPr>
                <p:cNvPicPr/>
                <p:nvPr/>
              </p:nvPicPr>
              <p:blipFill>
                <a:blip r:embed="rId402"/>
                <a:stretch>
                  <a:fillRect/>
                </a:stretch>
              </p:blipFill>
              <p:spPr>
                <a:xfrm>
                  <a:off x="7761019" y="3315992"/>
                  <a:ext cx="194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94" name="Freihand 93">
                  <a:extLst>
                    <a:ext uri="{FF2B5EF4-FFF2-40B4-BE49-F238E27FC236}">
                      <a16:creationId xmlns:a16="http://schemas.microsoft.com/office/drawing/2014/main" id="{8C666EFA-0ECA-4400-ACD2-472B85C3B586}"/>
                    </a:ext>
                  </a:extLst>
                </p14:cNvPr>
                <p14:cNvContentPartPr/>
                <p14:nvPr/>
              </p14:nvContentPartPr>
              <p14:xfrm>
                <a:off x="8005819" y="3280352"/>
                <a:ext cx="381960" cy="84960"/>
              </p14:xfrm>
            </p:contentPart>
          </mc:Choice>
          <mc:Fallback xmlns="">
            <p:pic>
              <p:nvPicPr>
                <p:cNvPr id="94" name="Freihand 93">
                  <a:extLst>
                    <a:ext uri="{FF2B5EF4-FFF2-40B4-BE49-F238E27FC236}">
                      <a16:creationId xmlns:a16="http://schemas.microsoft.com/office/drawing/2014/main" id="{8C666EFA-0ECA-4400-ACD2-472B85C3B586}"/>
                    </a:ext>
                  </a:extLst>
                </p:cNvPr>
                <p:cNvPicPr/>
                <p:nvPr/>
              </p:nvPicPr>
              <p:blipFill>
                <a:blip r:embed="rId404"/>
                <a:stretch>
                  <a:fillRect/>
                </a:stretch>
              </p:blipFill>
              <p:spPr>
                <a:xfrm>
                  <a:off x="8001499" y="3276032"/>
                  <a:ext cx="390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96" name="Freihand 95">
                  <a:extLst>
                    <a:ext uri="{FF2B5EF4-FFF2-40B4-BE49-F238E27FC236}">
                      <a16:creationId xmlns:a16="http://schemas.microsoft.com/office/drawing/2014/main" id="{8479DC15-0531-4D66-9863-208276DB2779}"/>
                    </a:ext>
                  </a:extLst>
                </p14:cNvPr>
                <p14:cNvContentPartPr/>
                <p14:nvPr/>
              </p14:nvContentPartPr>
              <p14:xfrm>
                <a:off x="8359339" y="3200432"/>
                <a:ext cx="138600" cy="144000"/>
              </p14:xfrm>
            </p:contentPart>
          </mc:Choice>
          <mc:Fallback xmlns="">
            <p:pic>
              <p:nvPicPr>
                <p:cNvPr id="96" name="Freihand 95">
                  <a:extLst>
                    <a:ext uri="{FF2B5EF4-FFF2-40B4-BE49-F238E27FC236}">
                      <a16:creationId xmlns:a16="http://schemas.microsoft.com/office/drawing/2014/main" id="{8479DC15-0531-4D66-9863-208276DB2779}"/>
                    </a:ext>
                  </a:extLst>
                </p:cNvPr>
                <p:cNvPicPr/>
                <p:nvPr/>
              </p:nvPicPr>
              <p:blipFill>
                <a:blip r:embed="rId406"/>
                <a:stretch>
                  <a:fillRect/>
                </a:stretch>
              </p:blipFill>
              <p:spPr>
                <a:xfrm>
                  <a:off x="8355019" y="3196112"/>
                  <a:ext cx="147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97" name="Freihand 96">
                  <a:extLst>
                    <a:ext uri="{FF2B5EF4-FFF2-40B4-BE49-F238E27FC236}">
                      <a16:creationId xmlns:a16="http://schemas.microsoft.com/office/drawing/2014/main" id="{313C1360-AA01-4B7D-8F29-E374F69C24B5}"/>
                    </a:ext>
                  </a:extLst>
                </p14:cNvPr>
                <p14:cNvContentPartPr/>
                <p14:nvPr/>
              </p14:nvContentPartPr>
              <p14:xfrm>
                <a:off x="8673259" y="3154712"/>
                <a:ext cx="217800" cy="129240"/>
              </p14:xfrm>
            </p:contentPart>
          </mc:Choice>
          <mc:Fallback xmlns="">
            <p:pic>
              <p:nvPicPr>
                <p:cNvPr id="97" name="Freihand 96">
                  <a:extLst>
                    <a:ext uri="{FF2B5EF4-FFF2-40B4-BE49-F238E27FC236}">
                      <a16:creationId xmlns:a16="http://schemas.microsoft.com/office/drawing/2014/main" id="{313C1360-AA01-4B7D-8F29-E374F69C24B5}"/>
                    </a:ext>
                  </a:extLst>
                </p:cNvPr>
                <p:cNvPicPr/>
                <p:nvPr/>
              </p:nvPicPr>
              <p:blipFill>
                <a:blip r:embed="rId408"/>
                <a:stretch>
                  <a:fillRect/>
                </a:stretch>
              </p:blipFill>
              <p:spPr>
                <a:xfrm>
                  <a:off x="8668939" y="3150392"/>
                  <a:ext cx="226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98" name="Freihand 97">
                  <a:extLst>
                    <a:ext uri="{FF2B5EF4-FFF2-40B4-BE49-F238E27FC236}">
                      <a16:creationId xmlns:a16="http://schemas.microsoft.com/office/drawing/2014/main" id="{24FE8521-38EA-4F0B-99C6-711AEAB19C3C}"/>
                    </a:ext>
                  </a:extLst>
                </p14:cNvPr>
                <p14:cNvContentPartPr/>
                <p14:nvPr/>
              </p14:nvContentPartPr>
              <p14:xfrm>
                <a:off x="8914099" y="3177752"/>
                <a:ext cx="105840" cy="80280"/>
              </p14:xfrm>
            </p:contentPart>
          </mc:Choice>
          <mc:Fallback xmlns="">
            <p:pic>
              <p:nvPicPr>
                <p:cNvPr id="98" name="Freihand 97">
                  <a:extLst>
                    <a:ext uri="{FF2B5EF4-FFF2-40B4-BE49-F238E27FC236}">
                      <a16:creationId xmlns:a16="http://schemas.microsoft.com/office/drawing/2014/main" id="{24FE8521-38EA-4F0B-99C6-711AEAB19C3C}"/>
                    </a:ext>
                  </a:extLst>
                </p:cNvPr>
                <p:cNvPicPr/>
                <p:nvPr/>
              </p:nvPicPr>
              <p:blipFill>
                <a:blip r:embed="rId410"/>
                <a:stretch>
                  <a:fillRect/>
                </a:stretch>
              </p:blipFill>
              <p:spPr>
                <a:xfrm>
                  <a:off x="8909779" y="3173432"/>
                  <a:ext cx="114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99" name="Freihand 98">
                  <a:extLst>
                    <a:ext uri="{FF2B5EF4-FFF2-40B4-BE49-F238E27FC236}">
                      <a16:creationId xmlns:a16="http://schemas.microsoft.com/office/drawing/2014/main" id="{57466E1E-FF50-4316-9856-45C28EF078FA}"/>
                    </a:ext>
                  </a:extLst>
                </p14:cNvPr>
                <p14:cNvContentPartPr/>
                <p14:nvPr/>
              </p14:nvContentPartPr>
              <p14:xfrm>
                <a:off x="9267619" y="3122672"/>
                <a:ext cx="30600" cy="135360"/>
              </p14:xfrm>
            </p:contentPart>
          </mc:Choice>
          <mc:Fallback xmlns="">
            <p:pic>
              <p:nvPicPr>
                <p:cNvPr id="99" name="Freihand 98">
                  <a:extLst>
                    <a:ext uri="{FF2B5EF4-FFF2-40B4-BE49-F238E27FC236}">
                      <a16:creationId xmlns:a16="http://schemas.microsoft.com/office/drawing/2014/main" id="{57466E1E-FF50-4316-9856-45C28EF078FA}"/>
                    </a:ext>
                  </a:extLst>
                </p:cNvPr>
                <p:cNvPicPr/>
                <p:nvPr/>
              </p:nvPicPr>
              <p:blipFill>
                <a:blip r:embed="rId412"/>
                <a:stretch>
                  <a:fillRect/>
                </a:stretch>
              </p:blipFill>
              <p:spPr>
                <a:xfrm>
                  <a:off x="9263299" y="3118352"/>
                  <a:ext cx="39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00" name="Freihand 99">
                  <a:extLst>
                    <a:ext uri="{FF2B5EF4-FFF2-40B4-BE49-F238E27FC236}">
                      <a16:creationId xmlns:a16="http://schemas.microsoft.com/office/drawing/2014/main" id="{0B2DD479-308D-4751-AF4D-30E495DFCCD3}"/>
                    </a:ext>
                  </a:extLst>
                </p14:cNvPr>
                <p14:cNvContentPartPr/>
                <p14:nvPr/>
              </p14:nvContentPartPr>
              <p14:xfrm>
                <a:off x="9204619" y="3186032"/>
                <a:ext cx="146160" cy="53280"/>
              </p14:xfrm>
            </p:contentPart>
          </mc:Choice>
          <mc:Fallback xmlns="">
            <p:pic>
              <p:nvPicPr>
                <p:cNvPr id="100" name="Freihand 99">
                  <a:extLst>
                    <a:ext uri="{FF2B5EF4-FFF2-40B4-BE49-F238E27FC236}">
                      <a16:creationId xmlns:a16="http://schemas.microsoft.com/office/drawing/2014/main" id="{0B2DD479-308D-4751-AF4D-30E495DFCCD3}"/>
                    </a:ext>
                  </a:extLst>
                </p:cNvPr>
                <p:cNvPicPr/>
                <p:nvPr/>
              </p:nvPicPr>
              <p:blipFill>
                <a:blip r:embed="rId414"/>
                <a:stretch>
                  <a:fillRect/>
                </a:stretch>
              </p:blipFill>
              <p:spPr>
                <a:xfrm>
                  <a:off x="9200299" y="3181712"/>
                  <a:ext cx="154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01" name="Freihand 100">
                  <a:extLst>
                    <a:ext uri="{FF2B5EF4-FFF2-40B4-BE49-F238E27FC236}">
                      <a16:creationId xmlns:a16="http://schemas.microsoft.com/office/drawing/2014/main" id="{89C57C39-EAF4-40AE-9B62-5A4CBB9386A3}"/>
                    </a:ext>
                  </a:extLst>
                </p14:cNvPr>
                <p14:cNvContentPartPr/>
                <p14:nvPr/>
              </p14:nvContentPartPr>
              <p14:xfrm>
                <a:off x="9240619" y="3103952"/>
                <a:ext cx="110880" cy="18000"/>
              </p14:xfrm>
            </p:contentPart>
          </mc:Choice>
          <mc:Fallback xmlns="">
            <p:pic>
              <p:nvPicPr>
                <p:cNvPr id="101" name="Freihand 100">
                  <a:extLst>
                    <a:ext uri="{FF2B5EF4-FFF2-40B4-BE49-F238E27FC236}">
                      <a16:creationId xmlns:a16="http://schemas.microsoft.com/office/drawing/2014/main" id="{89C57C39-EAF4-40AE-9B62-5A4CBB9386A3}"/>
                    </a:ext>
                  </a:extLst>
                </p:cNvPr>
                <p:cNvPicPr/>
                <p:nvPr/>
              </p:nvPicPr>
              <p:blipFill>
                <a:blip r:embed="rId416"/>
                <a:stretch>
                  <a:fillRect/>
                </a:stretch>
              </p:blipFill>
              <p:spPr>
                <a:xfrm>
                  <a:off x="9236299" y="3099632"/>
                  <a:ext cx="119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02" name="Freihand 101">
                  <a:extLst>
                    <a:ext uri="{FF2B5EF4-FFF2-40B4-BE49-F238E27FC236}">
                      <a16:creationId xmlns:a16="http://schemas.microsoft.com/office/drawing/2014/main" id="{92E885DD-9429-4ECE-A967-484CAED3A434}"/>
                    </a:ext>
                  </a:extLst>
                </p14:cNvPr>
                <p14:cNvContentPartPr/>
                <p14:nvPr/>
              </p14:nvContentPartPr>
              <p14:xfrm>
                <a:off x="9406939" y="3139952"/>
                <a:ext cx="112320" cy="72720"/>
              </p14:xfrm>
            </p:contentPart>
          </mc:Choice>
          <mc:Fallback xmlns="">
            <p:pic>
              <p:nvPicPr>
                <p:cNvPr id="102" name="Freihand 101">
                  <a:extLst>
                    <a:ext uri="{FF2B5EF4-FFF2-40B4-BE49-F238E27FC236}">
                      <a16:creationId xmlns:a16="http://schemas.microsoft.com/office/drawing/2014/main" id="{92E885DD-9429-4ECE-A967-484CAED3A434}"/>
                    </a:ext>
                  </a:extLst>
                </p:cNvPr>
                <p:cNvPicPr/>
                <p:nvPr/>
              </p:nvPicPr>
              <p:blipFill>
                <a:blip r:embed="rId418"/>
                <a:stretch>
                  <a:fillRect/>
                </a:stretch>
              </p:blipFill>
              <p:spPr>
                <a:xfrm>
                  <a:off x="9402619" y="3135632"/>
                  <a:ext cx="120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03" name="Freihand 102">
                  <a:extLst>
                    <a:ext uri="{FF2B5EF4-FFF2-40B4-BE49-F238E27FC236}">
                      <a16:creationId xmlns:a16="http://schemas.microsoft.com/office/drawing/2014/main" id="{2CDA44B1-3307-41B7-8A50-8070A2DB4720}"/>
                    </a:ext>
                  </a:extLst>
                </p14:cNvPr>
                <p14:cNvContentPartPr/>
                <p14:nvPr/>
              </p14:nvContentPartPr>
              <p14:xfrm>
                <a:off x="9607819" y="3122672"/>
                <a:ext cx="129960" cy="78120"/>
              </p14:xfrm>
            </p:contentPart>
          </mc:Choice>
          <mc:Fallback xmlns="">
            <p:pic>
              <p:nvPicPr>
                <p:cNvPr id="103" name="Freihand 102">
                  <a:extLst>
                    <a:ext uri="{FF2B5EF4-FFF2-40B4-BE49-F238E27FC236}">
                      <a16:creationId xmlns:a16="http://schemas.microsoft.com/office/drawing/2014/main" id="{2CDA44B1-3307-41B7-8A50-8070A2DB4720}"/>
                    </a:ext>
                  </a:extLst>
                </p:cNvPr>
                <p:cNvPicPr/>
                <p:nvPr/>
              </p:nvPicPr>
              <p:blipFill>
                <a:blip r:embed="rId420"/>
                <a:stretch>
                  <a:fillRect/>
                </a:stretch>
              </p:blipFill>
              <p:spPr>
                <a:xfrm>
                  <a:off x="9603499" y="3118352"/>
                  <a:ext cx="138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04" name="Freihand 103">
                  <a:extLst>
                    <a:ext uri="{FF2B5EF4-FFF2-40B4-BE49-F238E27FC236}">
                      <a16:creationId xmlns:a16="http://schemas.microsoft.com/office/drawing/2014/main" id="{F3766591-7966-4D9F-98B9-071FC3D014F2}"/>
                    </a:ext>
                  </a:extLst>
                </p14:cNvPr>
                <p14:cNvContentPartPr/>
                <p14:nvPr/>
              </p14:nvContentPartPr>
              <p14:xfrm>
                <a:off x="9758659" y="3107192"/>
                <a:ext cx="90360" cy="85320"/>
              </p14:xfrm>
            </p:contentPart>
          </mc:Choice>
          <mc:Fallback xmlns="">
            <p:pic>
              <p:nvPicPr>
                <p:cNvPr id="104" name="Freihand 103">
                  <a:extLst>
                    <a:ext uri="{FF2B5EF4-FFF2-40B4-BE49-F238E27FC236}">
                      <a16:creationId xmlns:a16="http://schemas.microsoft.com/office/drawing/2014/main" id="{F3766591-7966-4D9F-98B9-071FC3D014F2}"/>
                    </a:ext>
                  </a:extLst>
                </p:cNvPr>
                <p:cNvPicPr/>
                <p:nvPr/>
              </p:nvPicPr>
              <p:blipFill>
                <a:blip r:embed="rId422"/>
                <a:stretch>
                  <a:fillRect/>
                </a:stretch>
              </p:blipFill>
              <p:spPr>
                <a:xfrm>
                  <a:off x="9754339" y="3102872"/>
                  <a:ext cx="99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05" name="Freihand 104">
                  <a:extLst>
                    <a:ext uri="{FF2B5EF4-FFF2-40B4-BE49-F238E27FC236}">
                      <a16:creationId xmlns:a16="http://schemas.microsoft.com/office/drawing/2014/main" id="{B98DCCF3-3929-42CB-AE91-DCDA890A7728}"/>
                    </a:ext>
                  </a:extLst>
                </p14:cNvPr>
                <p14:cNvContentPartPr/>
                <p14:nvPr/>
              </p14:nvContentPartPr>
              <p14:xfrm>
                <a:off x="9901579" y="2993432"/>
                <a:ext cx="205920" cy="138960"/>
              </p14:xfrm>
            </p:contentPart>
          </mc:Choice>
          <mc:Fallback xmlns="">
            <p:pic>
              <p:nvPicPr>
                <p:cNvPr id="105" name="Freihand 104">
                  <a:extLst>
                    <a:ext uri="{FF2B5EF4-FFF2-40B4-BE49-F238E27FC236}">
                      <a16:creationId xmlns:a16="http://schemas.microsoft.com/office/drawing/2014/main" id="{B98DCCF3-3929-42CB-AE91-DCDA890A7728}"/>
                    </a:ext>
                  </a:extLst>
                </p:cNvPr>
                <p:cNvPicPr/>
                <p:nvPr/>
              </p:nvPicPr>
              <p:blipFill>
                <a:blip r:embed="rId424"/>
                <a:stretch>
                  <a:fillRect/>
                </a:stretch>
              </p:blipFill>
              <p:spPr>
                <a:xfrm>
                  <a:off x="9897259" y="2989112"/>
                  <a:ext cx="214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06" name="Freihand 105">
                  <a:extLst>
                    <a:ext uri="{FF2B5EF4-FFF2-40B4-BE49-F238E27FC236}">
                      <a16:creationId xmlns:a16="http://schemas.microsoft.com/office/drawing/2014/main" id="{B02CF347-10FB-4DCF-8DC7-65C03DE07574}"/>
                    </a:ext>
                  </a:extLst>
                </p14:cNvPr>
                <p14:cNvContentPartPr/>
                <p14:nvPr/>
              </p14:nvContentPartPr>
              <p14:xfrm>
                <a:off x="10075459" y="2959952"/>
                <a:ext cx="86040" cy="127800"/>
              </p14:xfrm>
            </p:contentPart>
          </mc:Choice>
          <mc:Fallback xmlns="">
            <p:pic>
              <p:nvPicPr>
                <p:cNvPr id="106" name="Freihand 105">
                  <a:extLst>
                    <a:ext uri="{FF2B5EF4-FFF2-40B4-BE49-F238E27FC236}">
                      <a16:creationId xmlns:a16="http://schemas.microsoft.com/office/drawing/2014/main" id="{B02CF347-10FB-4DCF-8DC7-65C03DE07574}"/>
                    </a:ext>
                  </a:extLst>
                </p:cNvPr>
                <p:cNvPicPr/>
                <p:nvPr/>
              </p:nvPicPr>
              <p:blipFill>
                <a:blip r:embed="rId426"/>
                <a:stretch>
                  <a:fillRect/>
                </a:stretch>
              </p:blipFill>
              <p:spPr>
                <a:xfrm>
                  <a:off x="10071139" y="2955632"/>
                  <a:ext cx="94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07" name="Freihand 106">
                  <a:extLst>
                    <a:ext uri="{FF2B5EF4-FFF2-40B4-BE49-F238E27FC236}">
                      <a16:creationId xmlns:a16="http://schemas.microsoft.com/office/drawing/2014/main" id="{1E049CB2-3E26-47B4-A712-68515EEC408D}"/>
                    </a:ext>
                  </a:extLst>
                </p14:cNvPr>
                <p14:cNvContentPartPr/>
                <p14:nvPr/>
              </p14:nvContentPartPr>
              <p14:xfrm>
                <a:off x="10043419" y="2963192"/>
                <a:ext cx="43560" cy="2520"/>
              </p14:xfrm>
            </p:contentPart>
          </mc:Choice>
          <mc:Fallback xmlns="">
            <p:pic>
              <p:nvPicPr>
                <p:cNvPr id="107" name="Freihand 106">
                  <a:extLst>
                    <a:ext uri="{FF2B5EF4-FFF2-40B4-BE49-F238E27FC236}">
                      <a16:creationId xmlns:a16="http://schemas.microsoft.com/office/drawing/2014/main" id="{1E049CB2-3E26-47B4-A712-68515EEC408D}"/>
                    </a:ext>
                  </a:extLst>
                </p:cNvPr>
                <p:cNvPicPr/>
                <p:nvPr/>
              </p:nvPicPr>
              <p:blipFill>
                <a:blip r:embed="rId428"/>
                <a:stretch>
                  <a:fillRect/>
                </a:stretch>
              </p:blipFill>
              <p:spPr>
                <a:xfrm>
                  <a:off x="10039099" y="2958872"/>
                  <a:ext cx="522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09" name="Freihand 108">
                  <a:extLst>
                    <a:ext uri="{FF2B5EF4-FFF2-40B4-BE49-F238E27FC236}">
                      <a16:creationId xmlns:a16="http://schemas.microsoft.com/office/drawing/2014/main" id="{CA6D162B-D931-4A3B-9D44-237CE3B504B7}"/>
                    </a:ext>
                  </a:extLst>
                </p14:cNvPr>
                <p14:cNvContentPartPr/>
                <p14:nvPr/>
              </p14:nvContentPartPr>
              <p14:xfrm>
                <a:off x="7611979" y="3294392"/>
                <a:ext cx="848160" cy="113040"/>
              </p14:xfrm>
            </p:contentPart>
          </mc:Choice>
          <mc:Fallback xmlns="">
            <p:pic>
              <p:nvPicPr>
                <p:cNvPr id="109" name="Freihand 108">
                  <a:extLst>
                    <a:ext uri="{FF2B5EF4-FFF2-40B4-BE49-F238E27FC236}">
                      <a16:creationId xmlns:a16="http://schemas.microsoft.com/office/drawing/2014/main" id="{CA6D162B-D931-4A3B-9D44-237CE3B504B7}"/>
                    </a:ext>
                  </a:extLst>
                </p:cNvPr>
                <p:cNvPicPr/>
                <p:nvPr/>
              </p:nvPicPr>
              <p:blipFill>
                <a:blip r:embed="rId430"/>
                <a:stretch>
                  <a:fillRect/>
                </a:stretch>
              </p:blipFill>
              <p:spPr>
                <a:xfrm>
                  <a:off x="7607659" y="3290072"/>
                  <a:ext cx="856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10" name="Freihand 109">
                  <a:extLst>
                    <a:ext uri="{FF2B5EF4-FFF2-40B4-BE49-F238E27FC236}">
                      <a16:creationId xmlns:a16="http://schemas.microsoft.com/office/drawing/2014/main" id="{BF94F09E-F048-4F31-ADBB-9B4F1DD891DB}"/>
                    </a:ext>
                  </a:extLst>
                </p14:cNvPr>
                <p14:cNvContentPartPr/>
                <p14:nvPr/>
              </p14:nvContentPartPr>
              <p14:xfrm>
                <a:off x="7656619" y="3183872"/>
                <a:ext cx="106200" cy="100440"/>
              </p14:xfrm>
            </p:contentPart>
          </mc:Choice>
          <mc:Fallback xmlns="">
            <p:pic>
              <p:nvPicPr>
                <p:cNvPr id="110" name="Freihand 109">
                  <a:extLst>
                    <a:ext uri="{FF2B5EF4-FFF2-40B4-BE49-F238E27FC236}">
                      <a16:creationId xmlns:a16="http://schemas.microsoft.com/office/drawing/2014/main" id="{BF94F09E-F048-4F31-ADBB-9B4F1DD891DB}"/>
                    </a:ext>
                  </a:extLst>
                </p:cNvPr>
                <p:cNvPicPr/>
                <p:nvPr/>
              </p:nvPicPr>
              <p:blipFill>
                <a:blip r:embed="rId432"/>
                <a:stretch>
                  <a:fillRect/>
                </a:stretch>
              </p:blipFill>
              <p:spPr>
                <a:xfrm>
                  <a:off x="7652299" y="3179552"/>
                  <a:ext cx="114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11" name="Freihand 110">
                  <a:extLst>
                    <a:ext uri="{FF2B5EF4-FFF2-40B4-BE49-F238E27FC236}">
                      <a16:creationId xmlns:a16="http://schemas.microsoft.com/office/drawing/2014/main" id="{84C29941-9CE8-48B5-A53C-8E4CDA783D89}"/>
                    </a:ext>
                  </a:extLst>
                </p14:cNvPr>
                <p14:cNvContentPartPr/>
                <p14:nvPr/>
              </p14:nvContentPartPr>
              <p14:xfrm>
                <a:off x="7716019" y="3259832"/>
                <a:ext cx="69840" cy="21600"/>
              </p14:xfrm>
            </p:contentPart>
          </mc:Choice>
          <mc:Fallback xmlns="">
            <p:pic>
              <p:nvPicPr>
                <p:cNvPr id="111" name="Freihand 110">
                  <a:extLst>
                    <a:ext uri="{FF2B5EF4-FFF2-40B4-BE49-F238E27FC236}">
                      <a16:creationId xmlns:a16="http://schemas.microsoft.com/office/drawing/2014/main" id="{84C29941-9CE8-48B5-A53C-8E4CDA783D89}"/>
                    </a:ext>
                  </a:extLst>
                </p:cNvPr>
                <p:cNvPicPr/>
                <p:nvPr/>
              </p:nvPicPr>
              <p:blipFill>
                <a:blip r:embed="rId434"/>
                <a:stretch>
                  <a:fillRect/>
                </a:stretch>
              </p:blipFill>
              <p:spPr>
                <a:xfrm>
                  <a:off x="7711699" y="3255512"/>
                  <a:ext cx="78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12" name="Freihand 111">
                  <a:extLst>
                    <a:ext uri="{FF2B5EF4-FFF2-40B4-BE49-F238E27FC236}">
                      <a16:creationId xmlns:a16="http://schemas.microsoft.com/office/drawing/2014/main" id="{FAC5E83A-25EF-497F-8E5A-2D99C2EA9B99}"/>
                    </a:ext>
                  </a:extLst>
                </p14:cNvPr>
                <p14:cNvContentPartPr/>
                <p14:nvPr/>
              </p14:nvContentPartPr>
              <p14:xfrm>
                <a:off x="7793779" y="3202232"/>
                <a:ext cx="145080" cy="129960"/>
              </p14:xfrm>
            </p:contentPart>
          </mc:Choice>
          <mc:Fallback xmlns="">
            <p:pic>
              <p:nvPicPr>
                <p:cNvPr id="112" name="Freihand 111">
                  <a:extLst>
                    <a:ext uri="{FF2B5EF4-FFF2-40B4-BE49-F238E27FC236}">
                      <a16:creationId xmlns:a16="http://schemas.microsoft.com/office/drawing/2014/main" id="{FAC5E83A-25EF-497F-8E5A-2D99C2EA9B99}"/>
                    </a:ext>
                  </a:extLst>
                </p:cNvPr>
                <p:cNvPicPr/>
                <p:nvPr/>
              </p:nvPicPr>
              <p:blipFill>
                <a:blip r:embed="rId436"/>
                <a:stretch>
                  <a:fillRect/>
                </a:stretch>
              </p:blipFill>
              <p:spPr>
                <a:xfrm>
                  <a:off x="7789459" y="3197912"/>
                  <a:ext cx="153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13" name="Freihand 112">
                  <a:extLst>
                    <a:ext uri="{FF2B5EF4-FFF2-40B4-BE49-F238E27FC236}">
                      <a16:creationId xmlns:a16="http://schemas.microsoft.com/office/drawing/2014/main" id="{C14904C5-0C01-410A-A0E5-C7CC49E92B5A}"/>
                    </a:ext>
                  </a:extLst>
                </p14:cNvPr>
                <p14:cNvContentPartPr/>
                <p14:nvPr/>
              </p14:nvContentPartPr>
              <p14:xfrm>
                <a:off x="7974859" y="3191792"/>
                <a:ext cx="46800" cy="62640"/>
              </p14:xfrm>
            </p:contentPart>
          </mc:Choice>
          <mc:Fallback xmlns="">
            <p:pic>
              <p:nvPicPr>
                <p:cNvPr id="113" name="Freihand 112">
                  <a:extLst>
                    <a:ext uri="{FF2B5EF4-FFF2-40B4-BE49-F238E27FC236}">
                      <a16:creationId xmlns:a16="http://schemas.microsoft.com/office/drawing/2014/main" id="{C14904C5-0C01-410A-A0E5-C7CC49E92B5A}"/>
                    </a:ext>
                  </a:extLst>
                </p:cNvPr>
                <p:cNvPicPr/>
                <p:nvPr/>
              </p:nvPicPr>
              <p:blipFill>
                <a:blip r:embed="rId438"/>
                <a:stretch>
                  <a:fillRect/>
                </a:stretch>
              </p:blipFill>
              <p:spPr>
                <a:xfrm>
                  <a:off x="7970539" y="3187472"/>
                  <a:ext cx="55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14" name="Freihand 113">
                  <a:extLst>
                    <a:ext uri="{FF2B5EF4-FFF2-40B4-BE49-F238E27FC236}">
                      <a16:creationId xmlns:a16="http://schemas.microsoft.com/office/drawing/2014/main" id="{125B3BC8-186A-4214-A502-203E0AD00FB4}"/>
                    </a:ext>
                  </a:extLst>
                </p14:cNvPr>
                <p14:cNvContentPartPr/>
                <p14:nvPr/>
              </p14:nvContentPartPr>
              <p14:xfrm>
                <a:off x="8009059" y="3111512"/>
                <a:ext cx="98640" cy="106560"/>
              </p14:xfrm>
            </p:contentPart>
          </mc:Choice>
          <mc:Fallback xmlns="">
            <p:pic>
              <p:nvPicPr>
                <p:cNvPr id="114" name="Freihand 113">
                  <a:extLst>
                    <a:ext uri="{FF2B5EF4-FFF2-40B4-BE49-F238E27FC236}">
                      <a16:creationId xmlns:a16="http://schemas.microsoft.com/office/drawing/2014/main" id="{125B3BC8-186A-4214-A502-203E0AD00FB4}"/>
                    </a:ext>
                  </a:extLst>
                </p:cNvPr>
                <p:cNvPicPr/>
                <p:nvPr/>
              </p:nvPicPr>
              <p:blipFill>
                <a:blip r:embed="rId440"/>
                <a:stretch>
                  <a:fillRect/>
                </a:stretch>
              </p:blipFill>
              <p:spPr>
                <a:xfrm>
                  <a:off x="8004739" y="3107192"/>
                  <a:ext cx="107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15" name="Freihand 114">
                  <a:extLst>
                    <a:ext uri="{FF2B5EF4-FFF2-40B4-BE49-F238E27FC236}">
                      <a16:creationId xmlns:a16="http://schemas.microsoft.com/office/drawing/2014/main" id="{09578DDF-598B-4F9B-A9D0-6B7CF6032C85}"/>
                    </a:ext>
                  </a:extLst>
                </p14:cNvPr>
                <p14:cNvContentPartPr/>
                <p14:nvPr/>
              </p14:nvContentPartPr>
              <p14:xfrm>
                <a:off x="8103739" y="3122672"/>
                <a:ext cx="163440" cy="102600"/>
              </p14:xfrm>
            </p:contentPart>
          </mc:Choice>
          <mc:Fallback xmlns="">
            <p:pic>
              <p:nvPicPr>
                <p:cNvPr id="115" name="Freihand 114">
                  <a:extLst>
                    <a:ext uri="{FF2B5EF4-FFF2-40B4-BE49-F238E27FC236}">
                      <a16:creationId xmlns:a16="http://schemas.microsoft.com/office/drawing/2014/main" id="{09578DDF-598B-4F9B-A9D0-6B7CF6032C85}"/>
                    </a:ext>
                  </a:extLst>
                </p:cNvPr>
                <p:cNvPicPr/>
                <p:nvPr/>
              </p:nvPicPr>
              <p:blipFill>
                <a:blip r:embed="rId442"/>
                <a:stretch>
                  <a:fillRect/>
                </a:stretch>
              </p:blipFill>
              <p:spPr>
                <a:xfrm>
                  <a:off x="8099419" y="3118352"/>
                  <a:ext cx="172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16" name="Freihand 115">
                  <a:extLst>
                    <a:ext uri="{FF2B5EF4-FFF2-40B4-BE49-F238E27FC236}">
                      <a16:creationId xmlns:a16="http://schemas.microsoft.com/office/drawing/2014/main" id="{710A21D5-D503-4FF4-8163-F30605B44E5F}"/>
                    </a:ext>
                  </a:extLst>
                </p14:cNvPr>
                <p14:cNvContentPartPr/>
                <p14:nvPr/>
              </p14:nvContentPartPr>
              <p14:xfrm>
                <a:off x="8257819" y="3150032"/>
                <a:ext cx="287640" cy="51840"/>
              </p14:xfrm>
            </p:contentPart>
          </mc:Choice>
          <mc:Fallback xmlns="">
            <p:pic>
              <p:nvPicPr>
                <p:cNvPr id="116" name="Freihand 115">
                  <a:extLst>
                    <a:ext uri="{FF2B5EF4-FFF2-40B4-BE49-F238E27FC236}">
                      <a16:creationId xmlns:a16="http://schemas.microsoft.com/office/drawing/2014/main" id="{710A21D5-D503-4FF4-8163-F30605B44E5F}"/>
                    </a:ext>
                  </a:extLst>
                </p:cNvPr>
                <p:cNvPicPr/>
                <p:nvPr/>
              </p:nvPicPr>
              <p:blipFill>
                <a:blip r:embed="rId444"/>
                <a:stretch>
                  <a:fillRect/>
                </a:stretch>
              </p:blipFill>
              <p:spPr>
                <a:xfrm>
                  <a:off x="8253499" y="3145712"/>
                  <a:ext cx="296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17" name="Freihand 116">
                  <a:extLst>
                    <a:ext uri="{FF2B5EF4-FFF2-40B4-BE49-F238E27FC236}">
                      <a16:creationId xmlns:a16="http://schemas.microsoft.com/office/drawing/2014/main" id="{7B12EC0E-33C3-41FA-BA81-73CF944F5775}"/>
                    </a:ext>
                  </a:extLst>
                </p14:cNvPr>
                <p14:cNvContentPartPr/>
                <p14:nvPr/>
              </p14:nvContentPartPr>
              <p14:xfrm>
                <a:off x="8572819" y="3071192"/>
                <a:ext cx="96840" cy="100800"/>
              </p14:xfrm>
            </p:contentPart>
          </mc:Choice>
          <mc:Fallback xmlns="">
            <p:pic>
              <p:nvPicPr>
                <p:cNvPr id="117" name="Freihand 116">
                  <a:extLst>
                    <a:ext uri="{FF2B5EF4-FFF2-40B4-BE49-F238E27FC236}">
                      <a16:creationId xmlns:a16="http://schemas.microsoft.com/office/drawing/2014/main" id="{7B12EC0E-33C3-41FA-BA81-73CF944F5775}"/>
                    </a:ext>
                  </a:extLst>
                </p:cNvPr>
                <p:cNvPicPr/>
                <p:nvPr/>
              </p:nvPicPr>
              <p:blipFill>
                <a:blip r:embed="rId446"/>
                <a:stretch>
                  <a:fillRect/>
                </a:stretch>
              </p:blipFill>
              <p:spPr>
                <a:xfrm>
                  <a:off x="8568499" y="3066872"/>
                  <a:ext cx="105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19" name="Freihand 118">
                  <a:extLst>
                    <a:ext uri="{FF2B5EF4-FFF2-40B4-BE49-F238E27FC236}">
                      <a16:creationId xmlns:a16="http://schemas.microsoft.com/office/drawing/2014/main" id="{70C7E3A7-A840-4055-BB67-F03A4AF02FDC}"/>
                    </a:ext>
                  </a:extLst>
                </p14:cNvPr>
                <p14:cNvContentPartPr/>
                <p14:nvPr/>
              </p14:nvContentPartPr>
              <p14:xfrm>
                <a:off x="10203259" y="3033392"/>
                <a:ext cx="20520" cy="65520"/>
              </p14:xfrm>
            </p:contentPart>
          </mc:Choice>
          <mc:Fallback xmlns="">
            <p:pic>
              <p:nvPicPr>
                <p:cNvPr id="119" name="Freihand 118">
                  <a:extLst>
                    <a:ext uri="{FF2B5EF4-FFF2-40B4-BE49-F238E27FC236}">
                      <a16:creationId xmlns:a16="http://schemas.microsoft.com/office/drawing/2014/main" id="{70C7E3A7-A840-4055-BB67-F03A4AF02FDC}"/>
                    </a:ext>
                  </a:extLst>
                </p:cNvPr>
                <p:cNvPicPr/>
                <p:nvPr/>
              </p:nvPicPr>
              <p:blipFill>
                <a:blip r:embed="rId448"/>
                <a:stretch>
                  <a:fillRect/>
                </a:stretch>
              </p:blipFill>
              <p:spPr>
                <a:xfrm>
                  <a:off x="10198939" y="3029072"/>
                  <a:ext cx="29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20" name="Freihand 119">
                  <a:extLst>
                    <a:ext uri="{FF2B5EF4-FFF2-40B4-BE49-F238E27FC236}">
                      <a16:creationId xmlns:a16="http://schemas.microsoft.com/office/drawing/2014/main" id="{09E61CB5-976B-4839-B519-EDBF4CBD3321}"/>
                    </a:ext>
                  </a:extLst>
                </p14:cNvPr>
                <p14:cNvContentPartPr/>
                <p14:nvPr/>
              </p14:nvContentPartPr>
              <p14:xfrm>
                <a:off x="10212979" y="2972192"/>
                <a:ext cx="49320" cy="18000"/>
              </p14:xfrm>
            </p:contentPart>
          </mc:Choice>
          <mc:Fallback xmlns="">
            <p:pic>
              <p:nvPicPr>
                <p:cNvPr id="120" name="Freihand 119">
                  <a:extLst>
                    <a:ext uri="{FF2B5EF4-FFF2-40B4-BE49-F238E27FC236}">
                      <a16:creationId xmlns:a16="http://schemas.microsoft.com/office/drawing/2014/main" id="{09E61CB5-976B-4839-B519-EDBF4CBD3321}"/>
                    </a:ext>
                  </a:extLst>
                </p:cNvPr>
                <p:cNvPicPr/>
                <p:nvPr/>
              </p:nvPicPr>
              <p:blipFill>
                <a:blip r:embed="rId450"/>
                <a:stretch>
                  <a:fillRect/>
                </a:stretch>
              </p:blipFill>
              <p:spPr>
                <a:xfrm>
                  <a:off x="10208659" y="2967872"/>
                  <a:ext cx="57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21" name="Freihand 120">
                  <a:extLst>
                    <a:ext uri="{FF2B5EF4-FFF2-40B4-BE49-F238E27FC236}">
                      <a16:creationId xmlns:a16="http://schemas.microsoft.com/office/drawing/2014/main" id="{92B6DC4A-3F9E-473C-9676-BE793A74C3D7}"/>
                    </a:ext>
                  </a:extLst>
                </p14:cNvPr>
                <p14:cNvContentPartPr/>
                <p14:nvPr/>
              </p14:nvContentPartPr>
              <p14:xfrm>
                <a:off x="10279579" y="2999552"/>
                <a:ext cx="185400" cy="69120"/>
              </p14:xfrm>
            </p:contentPart>
          </mc:Choice>
          <mc:Fallback xmlns="">
            <p:pic>
              <p:nvPicPr>
                <p:cNvPr id="121" name="Freihand 120">
                  <a:extLst>
                    <a:ext uri="{FF2B5EF4-FFF2-40B4-BE49-F238E27FC236}">
                      <a16:creationId xmlns:a16="http://schemas.microsoft.com/office/drawing/2014/main" id="{92B6DC4A-3F9E-473C-9676-BE793A74C3D7}"/>
                    </a:ext>
                  </a:extLst>
                </p:cNvPr>
                <p:cNvPicPr/>
                <p:nvPr/>
              </p:nvPicPr>
              <p:blipFill>
                <a:blip r:embed="rId452"/>
                <a:stretch>
                  <a:fillRect/>
                </a:stretch>
              </p:blipFill>
              <p:spPr>
                <a:xfrm>
                  <a:off x="10275259" y="2995232"/>
                  <a:ext cx="194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22" name="Freihand 121">
                  <a:extLst>
                    <a:ext uri="{FF2B5EF4-FFF2-40B4-BE49-F238E27FC236}">
                      <a16:creationId xmlns:a16="http://schemas.microsoft.com/office/drawing/2014/main" id="{F26BB3B6-42BF-4818-82EC-1D3B5CD893E7}"/>
                    </a:ext>
                  </a:extLst>
                </p14:cNvPr>
                <p14:cNvContentPartPr/>
                <p14:nvPr/>
              </p14:nvContentPartPr>
              <p14:xfrm>
                <a:off x="10562539" y="2934032"/>
                <a:ext cx="77400" cy="84240"/>
              </p14:xfrm>
            </p:contentPart>
          </mc:Choice>
          <mc:Fallback xmlns="">
            <p:pic>
              <p:nvPicPr>
                <p:cNvPr id="122" name="Freihand 121">
                  <a:extLst>
                    <a:ext uri="{FF2B5EF4-FFF2-40B4-BE49-F238E27FC236}">
                      <a16:creationId xmlns:a16="http://schemas.microsoft.com/office/drawing/2014/main" id="{F26BB3B6-42BF-4818-82EC-1D3B5CD893E7}"/>
                    </a:ext>
                  </a:extLst>
                </p:cNvPr>
                <p:cNvPicPr/>
                <p:nvPr/>
              </p:nvPicPr>
              <p:blipFill>
                <a:blip r:embed="rId454"/>
                <a:stretch>
                  <a:fillRect/>
                </a:stretch>
              </p:blipFill>
              <p:spPr>
                <a:xfrm>
                  <a:off x="10558219" y="2929712"/>
                  <a:ext cx="86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23" name="Freihand 122">
                  <a:extLst>
                    <a:ext uri="{FF2B5EF4-FFF2-40B4-BE49-F238E27FC236}">
                      <a16:creationId xmlns:a16="http://schemas.microsoft.com/office/drawing/2014/main" id="{B8F49E90-5548-4894-9C21-DDA17770C983}"/>
                    </a:ext>
                  </a:extLst>
                </p14:cNvPr>
                <p14:cNvContentPartPr/>
                <p14:nvPr/>
              </p14:nvContentPartPr>
              <p14:xfrm>
                <a:off x="10675939" y="2862032"/>
                <a:ext cx="81720" cy="147600"/>
              </p14:xfrm>
            </p:contentPart>
          </mc:Choice>
          <mc:Fallback xmlns="">
            <p:pic>
              <p:nvPicPr>
                <p:cNvPr id="123" name="Freihand 122">
                  <a:extLst>
                    <a:ext uri="{FF2B5EF4-FFF2-40B4-BE49-F238E27FC236}">
                      <a16:creationId xmlns:a16="http://schemas.microsoft.com/office/drawing/2014/main" id="{B8F49E90-5548-4894-9C21-DDA17770C983}"/>
                    </a:ext>
                  </a:extLst>
                </p:cNvPr>
                <p:cNvPicPr/>
                <p:nvPr/>
              </p:nvPicPr>
              <p:blipFill>
                <a:blip r:embed="rId456"/>
                <a:stretch>
                  <a:fillRect/>
                </a:stretch>
              </p:blipFill>
              <p:spPr>
                <a:xfrm>
                  <a:off x="10671619" y="2857712"/>
                  <a:ext cx="90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24" name="Freihand 123">
                  <a:extLst>
                    <a:ext uri="{FF2B5EF4-FFF2-40B4-BE49-F238E27FC236}">
                      <a16:creationId xmlns:a16="http://schemas.microsoft.com/office/drawing/2014/main" id="{3A63ACCA-DDDF-453B-A59F-090408F39606}"/>
                    </a:ext>
                  </a:extLst>
                </p14:cNvPr>
                <p14:cNvContentPartPr/>
                <p14:nvPr/>
              </p14:nvContentPartPr>
              <p14:xfrm>
                <a:off x="10786819" y="2878232"/>
                <a:ext cx="171360" cy="203400"/>
              </p14:xfrm>
            </p:contentPart>
          </mc:Choice>
          <mc:Fallback xmlns="">
            <p:pic>
              <p:nvPicPr>
                <p:cNvPr id="124" name="Freihand 123">
                  <a:extLst>
                    <a:ext uri="{FF2B5EF4-FFF2-40B4-BE49-F238E27FC236}">
                      <a16:creationId xmlns:a16="http://schemas.microsoft.com/office/drawing/2014/main" id="{3A63ACCA-DDDF-453B-A59F-090408F39606}"/>
                    </a:ext>
                  </a:extLst>
                </p:cNvPr>
                <p:cNvPicPr/>
                <p:nvPr/>
              </p:nvPicPr>
              <p:blipFill>
                <a:blip r:embed="rId458"/>
                <a:stretch>
                  <a:fillRect/>
                </a:stretch>
              </p:blipFill>
              <p:spPr>
                <a:xfrm>
                  <a:off x="10782499" y="2873912"/>
                  <a:ext cx="180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25" name="Freihand 124">
                  <a:extLst>
                    <a:ext uri="{FF2B5EF4-FFF2-40B4-BE49-F238E27FC236}">
                      <a16:creationId xmlns:a16="http://schemas.microsoft.com/office/drawing/2014/main" id="{C4B41DBA-6F78-4AF6-8B59-347DFE978E4C}"/>
                    </a:ext>
                  </a:extLst>
                </p14:cNvPr>
                <p14:cNvContentPartPr/>
                <p14:nvPr/>
              </p14:nvContentPartPr>
              <p14:xfrm>
                <a:off x="10997419" y="2773832"/>
                <a:ext cx="118080" cy="154080"/>
              </p14:xfrm>
            </p:contentPart>
          </mc:Choice>
          <mc:Fallback xmlns="">
            <p:pic>
              <p:nvPicPr>
                <p:cNvPr id="125" name="Freihand 124">
                  <a:extLst>
                    <a:ext uri="{FF2B5EF4-FFF2-40B4-BE49-F238E27FC236}">
                      <a16:creationId xmlns:a16="http://schemas.microsoft.com/office/drawing/2014/main" id="{C4B41DBA-6F78-4AF6-8B59-347DFE978E4C}"/>
                    </a:ext>
                  </a:extLst>
                </p:cNvPr>
                <p:cNvPicPr/>
                <p:nvPr/>
              </p:nvPicPr>
              <p:blipFill>
                <a:blip r:embed="rId460"/>
                <a:stretch>
                  <a:fillRect/>
                </a:stretch>
              </p:blipFill>
              <p:spPr>
                <a:xfrm>
                  <a:off x="10993099" y="2769512"/>
                  <a:ext cx="126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26" name="Freihand 125">
                  <a:extLst>
                    <a:ext uri="{FF2B5EF4-FFF2-40B4-BE49-F238E27FC236}">
                      <a16:creationId xmlns:a16="http://schemas.microsoft.com/office/drawing/2014/main" id="{83DADD04-0DC3-4E1D-ACC0-3741FDA7F5A1}"/>
                    </a:ext>
                  </a:extLst>
                </p14:cNvPr>
                <p14:cNvContentPartPr/>
                <p14:nvPr/>
              </p14:nvContentPartPr>
              <p14:xfrm>
                <a:off x="11044219" y="2886152"/>
                <a:ext cx="85680" cy="18360"/>
              </p14:xfrm>
            </p:contentPart>
          </mc:Choice>
          <mc:Fallback xmlns="">
            <p:pic>
              <p:nvPicPr>
                <p:cNvPr id="126" name="Freihand 125">
                  <a:extLst>
                    <a:ext uri="{FF2B5EF4-FFF2-40B4-BE49-F238E27FC236}">
                      <a16:creationId xmlns:a16="http://schemas.microsoft.com/office/drawing/2014/main" id="{83DADD04-0DC3-4E1D-ACC0-3741FDA7F5A1}"/>
                    </a:ext>
                  </a:extLst>
                </p:cNvPr>
                <p:cNvPicPr/>
                <p:nvPr/>
              </p:nvPicPr>
              <p:blipFill>
                <a:blip r:embed="rId462"/>
                <a:stretch>
                  <a:fillRect/>
                </a:stretch>
              </p:blipFill>
              <p:spPr>
                <a:xfrm>
                  <a:off x="11039899" y="2881832"/>
                  <a:ext cx="94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27" name="Freihand 126">
                  <a:extLst>
                    <a:ext uri="{FF2B5EF4-FFF2-40B4-BE49-F238E27FC236}">
                      <a16:creationId xmlns:a16="http://schemas.microsoft.com/office/drawing/2014/main" id="{0B70993B-7C14-4318-B28C-6162D9B0BE63}"/>
                    </a:ext>
                  </a:extLst>
                </p14:cNvPr>
                <p14:cNvContentPartPr/>
                <p14:nvPr/>
              </p14:nvContentPartPr>
              <p14:xfrm>
                <a:off x="11148259" y="2781032"/>
                <a:ext cx="96840" cy="145800"/>
              </p14:xfrm>
            </p:contentPart>
          </mc:Choice>
          <mc:Fallback xmlns="">
            <p:pic>
              <p:nvPicPr>
                <p:cNvPr id="127" name="Freihand 126">
                  <a:extLst>
                    <a:ext uri="{FF2B5EF4-FFF2-40B4-BE49-F238E27FC236}">
                      <a16:creationId xmlns:a16="http://schemas.microsoft.com/office/drawing/2014/main" id="{0B70993B-7C14-4318-B28C-6162D9B0BE63}"/>
                    </a:ext>
                  </a:extLst>
                </p:cNvPr>
                <p:cNvPicPr/>
                <p:nvPr/>
              </p:nvPicPr>
              <p:blipFill>
                <a:blip r:embed="rId464"/>
                <a:stretch>
                  <a:fillRect/>
                </a:stretch>
              </p:blipFill>
              <p:spPr>
                <a:xfrm>
                  <a:off x="11143939" y="2776712"/>
                  <a:ext cx="105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28" name="Freihand 127">
                  <a:extLst>
                    <a:ext uri="{FF2B5EF4-FFF2-40B4-BE49-F238E27FC236}">
                      <a16:creationId xmlns:a16="http://schemas.microsoft.com/office/drawing/2014/main" id="{B44DCDDF-57B3-475A-B193-35849E18B199}"/>
                    </a:ext>
                  </a:extLst>
                </p14:cNvPr>
                <p14:cNvContentPartPr/>
                <p14:nvPr/>
              </p14:nvContentPartPr>
              <p14:xfrm>
                <a:off x="11228899" y="2811632"/>
                <a:ext cx="99720" cy="105480"/>
              </p14:xfrm>
            </p:contentPart>
          </mc:Choice>
          <mc:Fallback xmlns="">
            <p:pic>
              <p:nvPicPr>
                <p:cNvPr id="128" name="Freihand 127">
                  <a:extLst>
                    <a:ext uri="{FF2B5EF4-FFF2-40B4-BE49-F238E27FC236}">
                      <a16:creationId xmlns:a16="http://schemas.microsoft.com/office/drawing/2014/main" id="{B44DCDDF-57B3-475A-B193-35849E18B199}"/>
                    </a:ext>
                  </a:extLst>
                </p:cNvPr>
                <p:cNvPicPr/>
                <p:nvPr/>
              </p:nvPicPr>
              <p:blipFill>
                <a:blip r:embed="rId466"/>
                <a:stretch>
                  <a:fillRect/>
                </a:stretch>
              </p:blipFill>
              <p:spPr>
                <a:xfrm>
                  <a:off x="11224579" y="2807312"/>
                  <a:ext cx="10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30" name="Freihand 129">
                  <a:extLst>
                    <a:ext uri="{FF2B5EF4-FFF2-40B4-BE49-F238E27FC236}">
                      <a16:creationId xmlns:a16="http://schemas.microsoft.com/office/drawing/2014/main" id="{3EE1B876-58D4-4A9A-B47F-9F4B237C38AB}"/>
                    </a:ext>
                  </a:extLst>
                </p14:cNvPr>
                <p14:cNvContentPartPr/>
                <p14:nvPr/>
              </p14:nvContentPartPr>
              <p14:xfrm>
                <a:off x="7541779" y="3679232"/>
                <a:ext cx="177120" cy="29880"/>
              </p14:xfrm>
            </p:contentPart>
          </mc:Choice>
          <mc:Fallback xmlns="">
            <p:pic>
              <p:nvPicPr>
                <p:cNvPr id="130" name="Freihand 129">
                  <a:extLst>
                    <a:ext uri="{FF2B5EF4-FFF2-40B4-BE49-F238E27FC236}">
                      <a16:creationId xmlns:a16="http://schemas.microsoft.com/office/drawing/2014/main" id="{3EE1B876-58D4-4A9A-B47F-9F4B237C38AB}"/>
                    </a:ext>
                  </a:extLst>
                </p:cNvPr>
                <p:cNvPicPr/>
                <p:nvPr/>
              </p:nvPicPr>
              <p:blipFill>
                <a:blip r:embed="rId468"/>
                <a:stretch>
                  <a:fillRect/>
                </a:stretch>
              </p:blipFill>
              <p:spPr>
                <a:xfrm>
                  <a:off x="7537459" y="3674912"/>
                  <a:ext cx="185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31" name="Freihand 130">
                  <a:extLst>
                    <a:ext uri="{FF2B5EF4-FFF2-40B4-BE49-F238E27FC236}">
                      <a16:creationId xmlns:a16="http://schemas.microsoft.com/office/drawing/2014/main" id="{AAB66307-E66F-4EB2-BF78-17EEB4E31EE7}"/>
                    </a:ext>
                  </a:extLst>
                </p14:cNvPr>
                <p14:cNvContentPartPr/>
                <p14:nvPr/>
              </p14:nvContentPartPr>
              <p14:xfrm>
                <a:off x="7811779" y="3590672"/>
                <a:ext cx="90360" cy="120960"/>
              </p14:xfrm>
            </p:contentPart>
          </mc:Choice>
          <mc:Fallback xmlns="">
            <p:pic>
              <p:nvPicPr>
                <p:cNvPr id="131" name="Freihand 130">
                  <a:extLst>
                    <a:ext uri="{FF2B5EF4-FFF2-40B4-BE49-F238E27FC236}">
                      <a16:creationId xmlns:a16="http://schemas.microsoft.com/office/drawing/2014/main" id="{AAB66307-E66F-4EB2-BF78-17EEB4E31EE7}"/>
                    </a:ext>
                  </a:extLst>
                </p:cNvPr>
                <p:cNvPicPr/>
                <p:nvPr/>
              </p:nvPicPr>
              <p:blipFill>
                <a:blip r:embed="rId470"/>
                <a:stretch>
                  <a:fillRect/>
                </a:stretch>
              </p:blipFill>
              <p:spPr>
                <a:xfrm>
                  <a:off x="7807459" y="3586352"/>
                  <a:ext cx="99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32" name="Freihand 131">
                  <a:extLst>
                    <a:ext uri="{FF2B5EF4-FFF2-40B4-BE49-F238E27FC236}">
                      <a16:creationId xmlns:a16="http://schemas.microsoft.com/office/drawing/2014/main" id="{06F3BB8E-9BE2-4DE5-9CB5-2F5972AB92A4}"/>
                    </a:ext>
                  </a:extLst>
                </p14:cNvPr>
                <p14:cNvContentPartPr/>
                <p14:nvPr/>
              </p14:nvContentPartPr>
              <p14:xfrm>
                <a:off x="7838059" y="3574112"/>
                <a:ext cx="117720" cy="115920"/>
              </p14:xfrm>
            </p:contentPart>
          </mc:Choice>
          <mc:Fallback xmlns="">
            <p:pic>
              <p:nvPicPr>
                <p:cNvPr id="132" name="Freihand 131">
                  <a:extLst>
                    <a:ext uri="{FF2B5EF4-FFF2-40B4-BE49-F238E27FC236}">
                      <a16:creationId xmlns:a16="http://schemas.microsoft.com/office/drawing/2014/main" id="{06F3BB8E-9BE2-4DE5-9CB5-2F5972AB92A4}"/>
                    </a:ext>
                  </a:extLst>
                </p:cNvPr>
                <p:cNvPicPr/>
                <p:nvPr/>
              </p:nvPicPr>
              <p:blipFill>
                <a:blip r:embed="rId472"/>
                <a:stretch>
                  <a:fillRect/>
                </a:stretch>
              </p:blipFill>
              <p:spPr>
                <a:xfrm>
                  <a:off x="7833739" y="3569792"/>
                  <a:ext cx="126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33" name="Freihand 132">
                  <a:extLst>
                    <a:ext uri="{FF2B5EF4-FFF2-40B4-BE49-F238E27FC236}">
                      <a16:creationId xmlns:a16="http://schemas.microsoft.com/office/drawing/2014/main" id="{EA7C5463-A321-4E3B-A689-2EB62D832D14}"/>
                    </a:ext>
                  </a:extLst>
                </p14:cNvPr>
                <p14:cNvContentPartPr/>
                <p14:nvPr/>
              </p14:nvContentPartPr>
              <p14:xfrm>
                <a:off x="8149819" y="3512912"/>
                <a:ext cx="17640" cy="115920"/>
              </p14:xfrm>
            </p:contentPart>
          </mc:Choice>
          <mc:Fallback xmlns="">
            <p:pic>
              <p:nvPicPr>
                <p:cNvPr id="133" name="Freihand 132">
                  <a:extLst>
                    <a:ext uri="{FF2B5EF4-FFF2-40B4-BE49-F238E27FC236}">
                      <a16:creationId xmlns:a16="http://schemas.microsoft.com/office/drawing/2014/main" id="{EA7C5463-A321-4E3B-A689-2EB62D832D14}"/>
                    </a:ext>
                  </a:extLst>
                </p:cNvPr>
                <p:cNvPicPr/>
                <p:nvPr/>
              </p:nvPicPr>
              <p:blipFill>
                <a:blip r:embed="rId474"/>
                <a:stretch>
                  <a:fillRect/>
                </a:stretch>
              </p:blipFill>
              <p:spPr>
                <a:xfrm>
                  <a:off x="8145499" y="3508592"/>
                  <a:ext cx="262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34" name="Freihand 133">
                  <a:extLst>
                    <a:ext uri="{FF2B5EF4-FFF2-40B4-BE49-F238E27FC236}">
                      <a16:creationId xmlns:a16="http://schemas.microsoft.com/office/drawing/2014/main" id="{B5A236CC-CE63-4FA5-BC21-2785DB8D1CC5}"/>
                    </a:ext>
                  </a:extLst>
                </p14:cNvPr>
                <p14:cNvContentPartPr/>
                <p14:nvPr/>
              </p14:nvContentPartPr>
              <p14:xfrm>
                <a:off x="8098339" y="3553952"/>
                <a:ext cx="104400" cy="27000"/>
              </p14:xfrm>
            </p:contentPart>
          </mc:Choice>
          <mc:Fallback xmlns="">
            <p:pic>
              <p:nvPicPr>
                <p:cNvPr id="134" name="Freihand 133">
                  <a:extLst>
                    <a:ext uri="{FF2B5EF4-FFF2-40B4-BE49-F238E27FC236}">
                      <a16:creationId xmlns:a16="http://schemas.microsoft.com/office/drawing/2014/main" id="{B5A236CC-CE63-4FA5-BC21-2785DB8D1CC5}"/>
                    </a:ext>
                  </a:extLst>
                </p:cNvPr>
                <p:cNvPicPr/>
                <p:nvPr/>
              </p:nvPicPr>
              <p:blipFill>
                <a:blip r:embed="rId476"/>
                <a:stretch>
                  <a:fillRect/>
                </a:stretch>
              </p:blipFill>
              <p:spPr>
                <a:xfrm>
                  <a:off x="8094019" y="3549632"/>
                  <a:ext cx="113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35" name="Freihand 134">
                  <a:extLst>
                    <a:ext uri="{FF2B5EF4-FFF2-40B4-BE49-F238E27FC236}">
                      <a16:creationId xmlns:a16="http://schemas.microsoft.com/office/drawing/2014/main" id="{86F3C818-302A-4E87-8B47-6C4D25F8C685}"/>
                    </a:ext>
                  </a:extLst>
                </p14:cNvPr>
                <p14:cNvContentPartPr/>
                <p14:nvPr/>
              </p14:nvContentPartPr>
              <p14:xfrm>
                <a:off x="8389579" y="3454592"/>
                <a:ext cx="136080" cy="134280"/>
              </p14:xfrm>
            </p:contentPart>
          </mc:Choice>
          <mc:Fallback xmlns="">
            <p:pic>
              <p:nvPicPr>
                <p:cNvPr id="135" name="Freihand 134">
                  <a:extLst>
                    <a:ext uri="{FF2B5EF4-FFF2-40B4-BE49-F238E27FC236}">
                      <a16:creationId xmlns:a16="http://schemas.microsoft.com/office/drawing/2014/main" id="{86F3C818-302A-4E87-8B47-6C4D25F8C685}"/>
                    </a:ext>
                  </a:extLst>
                </p:cNvPr>
                <p:cNvPicPr/>
                <p:nvPr/>
              </p:nvPicPr>
              <p:blipFill>
                <a:blip r:embed="rId478"/>
                <a:stretch>
                  <a:fillRect/>
                </a:stretch>
              </p:blipFill>
              <p:spPr>
                <a:xfrm>
                  <a:off x="8385259" y="3450272"/>
                  <a:ext cx="144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36" name="Freihand 135">
                  <a:extLst>
                    <a:ext uri="{FF2B5EF4-FFF2-40B4-BE49-F238E27FC236}">
                      <a16:creationId xmlns:a16="http://schemas.microsoft.com/office/drawing/2014/main" id="{4C37136D-6BD4-41CC-A087-D8B026A48BE3}"/>
                    </a:ext>
                  </a:extLst>
                </p14:cNvPr>
                <p14:cNvContentPartPr/>
                <p14:nvPr/>
              </p14:nvContentPartPr>
              <p14:xfrm>
                <a:off x="8399299" y="3478352"/>
                <a:ext cx="128880" cy="95040"/>
              </p14:xfrm>
            </p:contentPart>
          </mc:Choice>
          <mc:Fallback xmlns="">
            <p:pic>
              <p:nvPicPr>
                <p:cNvPr id="136" name="Freihand 135">
                  <a:extLst>
                    <a:ext uri="{FF2B5EF4-FFF2-40B4-BE49-F238E27FC236}">
                      <a16:creationId xmlns:a16="http://schemas.microsoft.com/office/drawing/2014/main" id="{4C37136D-6BD4-41CC-A087-D8B026A48BE3}"/>
                    </a:ext>
                  </a:extLst>
                </p:cNvPr>
                <p:cNvPicPr/>
                <p:nvPr/>
              </p:nvPicPr>
              <p:blipFill>
                <a:blip r:embed="rId480"/>
                <a:stretch>
                  <a:fillRect/>
                </a:stretch>
              </p:blipFill>
              <p:spPr>
                <a:xfrm>
                  <a:off x="8394979" y="3474032"/>
                  <a:ext cx="137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37" name="Freihand 136">
                  <a:extLst>
                    <a:ext uri="{FF2B5EF4-FFF2-40B4-BE49-F238E27FC236}">
                      <a16:creationId xmlns:a16="http://schemas.microsoft.com/office/drawing/2014/main" id="{59704FB0-54C8-460C-8629-C806F47B8E49}"/>
                    </a:ext>
                  </a:extLst>
                </p14:cNvPr>
                <p14:cNvContentPartPr/>
                <p14:nvPr/>
              </p14:nvContentPartPr>
              <p14:xfrm>
                <a:off x="8534299" y="3501392"/>
                <a:ext cx="87120" cy="90360"/>
              </p14:xfrm>
            </p:contentPart>
          </mc:Choice>
          <mc:Fallback xmlns="">
            <p:pic>
              <p:nvPicPr>
                <p:cNvPr id="137" name="Freihand 136">
                  <a:extLst>
                    <a:ext uri="{FF2B5EF4-FFF2-40B4-BE49-F238E27FC236}">
                      <a16:creationId xmlns:a16="http://schemas.microsoft.com/office/drawing/2014/main" id="{59704FB0-54C8-460C-8629-C806F47B8E49}"/>
                    </a:ext>
                  </a:extLst>
                </p:cNvPr>
                <p:cNvPicPr/>
                <p:nvPr/>
              </p:nvPicPr>
              <p:blipFill>
                <a:blip r:embed="rId482"/>
                <a:stretch>
                  <a:fillRect/>
                </a:stretch>
              </p:blipFill>
              <p:spPr>
                <a:xfrm>
                  <a:off x="8529979" y="3497072"/>
                  <a:ext cx="95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38" name="Freihand 137">
                  <a:extLst>
                    <a:ext uri="{FF2B5EF4-FFF2-40B4-BE49-F238E27FC236}">
                      <a16:creationId xmlns:a16="http://schemas.microsoft.com/office/drawing/2014/main" id="{F383E0AC-28AC-41F1-B516-F8A552FF47DF}"/>
                    </a:ext>
                  </a:extLst>
                </p14:cNvPr>
                <p14:cNvContentPartPr/>
                <p14:nvPr/>
              </p14:nvContentPartPr>
              <p14:xfrm>
                <a:off x="8274019" y="3588512"/>
                <a:ext cx="503640" cy="79560"/>
              </p14:xfrm>
            </p:contentPart>
          </mc:Choice>
          <mc:Fallback xmlns="">
            <p:pic>
              <p:nvPicPr>
                <p:cNvPr id="138" name="Freihand 137">
                  <a:extLst>
                    <a:ext uri="{FF2B5EF4-FFF2-40B4-BE49-F238E27FC236}">
                      <a16:creationId xmlns:a16="http://schemas.microsoft.com/office/drawing/2014/main" id="{F383E0AC-28AC-41F1-B516-F8A552FF47DF}"/>
                    </a:ext>
                  </a:extLst>
                </p:cNvPr>
                <p:cNvPicPr/>
                <p:nvPr/>
              </p:nvPicPr>
              <p:blipFill>
                <a:blip r:embed="rId484"/>
                <a:stretch>
                  <a:fillRect/>
                </a:stretch>
              </p:blipFill>
              <p:spPr>
                <a:xfrm>
                  <a:off x="8269699" y="3584192"/>
                  <a:ext cx="5122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40" name="Freihand 139">
                  <a:extLst>
                    <a:ext uri="{FF2B5EF4-FFF2-40B4-BE49-F238E27FC236}">
                      <a16:creationId xmlns:a16="http://schemas.microsoft.com/office/drawing/2014/main" id="{E4004115-0451-4B1F-912D-9545AA8C75FB}"/>
                    </a:ext>
                  </a:extLst>
                </p14:cNvPr>
                <p14:cNvContentPartPr/>
                <p14:nvPr/>
              </p14:nvContentPartPr>
              <p14:xfrm>
                <a:off x="8360779" y="3721352"/>
                <a:ext cx="108720" cy="137880"/>
              </p14:xfrm>
            </p:contentPart>
          </mc:Choice>
          <mc:Fallback xmlns="">
            <p:pic>
              <p:nvPicPr>
                <p:cNvPr id="140" name="Freihand 139">
                  <a:extLst>
                    <a:ext uri="{FF2B5EF4-FFF2-40B4-BE49-F238E27FC236}">
                      <a16:creationId xmlns:a16="http://schemas.microsoft.com/office/drawing/2014/main" id="{E4004115-0451-4B1F-912D-9545AA8C75FB}"/>
                    </a:ext>
                  </a:extLst>
                </p:cNvPr>
                <p:cNvPicPr/>
                <p:nvPr/>
              </p:nvPicPr>
              <p:blipFill>
                <a:blip r:embed="rId486"/>
                <a:stretch>
                  <a:fillRect/>
                </a:stretch>
              </p:blipFill>
              <p:spPr>
                <a:xfrm>
                  <a:off x="8356459" y="3717032"/>
                  <a:ext cx="117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41" name="Freihand 140">
                  <a:extLst>
                    <a:ext uri="{FF2B5EF4-FFF2-40B4-BE49-F238E27FC236}">
                      <a16:creationId xmlns:a16="http://schemas.microsoft.com/office/drawing/2014/main" id="{1DDF2860-F8C7-412D-B556-56CD923BB5B6}"/>
                    </a:ext>
                  </a:extLst>
                </p14:cNvPr>
                <p14:cNvContentPartPr/>
                <p14:nvPr/>
              </p14:nvContentPartPr>
              <p14:xfrm>
                <a:off x="8569579" y="3722072"/>
                <a:ext cx="8280" cy="102960"/>
              </p14:xfrm>
            </p:contentPart>
          </mc:Choice>
          <mc:Fallback xmlns="">
            <p:pic>
              <p:nvPicPr>
                <p:cNvPr id="141" name="Freihand 140">
                  <a:extLst>
                    <a:ext uri="{FF2B5EF4-FFF2-40B4-BE49-F238E27FC236}">
                      <a16:creationId xmlns:a16="http://schemas.microsoft.com/office/drawing/2014/main" id="{1DDF2860-F8C7-412D-B556-56CD923BB5B6}"/>
                    </a:ext>
                  </a:extLst>
                </p:cNvPr>
                <p:cNvPicPr/>
                <p:nvPr/>
              </p:nvPicPr>
              <p:blipFill>
                <a:blip r:embed="rId488"/>
                <a:stretch>
                  <a:fillRect/>
                </a:stretch>
              </p:blipFill>
              <p:spPr>
                <a:xfrm>
                  <a:off x="8565259" y="3717752"/>
                  <a:ext cx="16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42" name="Freihand 141">
                  <a:extLst>
                    <a:ext uri="{FF2B5EF4-FFF2-40B4-BE49-F238E27FC236}">
                      <a16:creationId xmlns:a16="http://schemas.microsoft.com/office/drawing/2014/main" id="{6A1704B3-013F-481A-927C-F8D1222A5442}"/>
                    </a:ext>
                  </a:extLst>
                </p14:cNvPr>
                <p14:cNvContentPartPr/>
                <p14:nvPr/>
              </p14:nvContentPartPr>
              <p14:xfrm>
                <a:off x="8537899" y="3750512"/>
                <a:ext cx="91800" cy="13680"/>
              </p14:xfrm>
            </p:contentPart>
          </mc:Choice>
          <mc:Fallback xmlns="">
            <p:pic>
              <p:nvPicPr>
                <p:cNvPr id="142" name="Freihand 141">
                  <a:extLst>
                    <a:ext uri="{FF2B5EF4-FFF2-40B4-BE49-F238E27FC236}">
                      <a16:creationId xmlns:a16="http://schemas.microsoft.com/office/drawing/2014/main" id="{6A1704B3-013F-481A-927C-F8D1222A5442}"/>
                    </a:ext>
                  </a:extLst>
                </p:cNvPr>
                <p:cNvPicPr/>
                <p:nvPr/>
              </p:nvPicPr>
              <p:blipFill>
                <a:blip r:embed="rId490"/>
                <a:stretch>
                  <a:fillRect/>
                </a:stretch>
              </p:blipFill>
              <p:spPr>
                <a:xfrm>
                  <a:off x="8533579" y="3746192"/>
                  <a:ext cx="100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44" name="Freihand 143">
                  <a:extLst>
                    <a:ext uri="{FF2B5EF4-FFF2-40B4-BE49-F238E27FC236}">
                      <a16:creationId xmlns:a16="http://schemas.microsoft.com/office/drawing/2014/main" id="{BD4C6EF0-56F5-4278-BA41-178DEB59423B}"/>
                    </a:ext>
                  </a:extLst>
                </p14:cNvPr>
                <p14:cNvContentPartPr/>
                <p14:nvPr/>
              </p14:nvContentPartPr>
              <p14:xfrm>
                <a:off x="8704219" y="3722072"/>
                <a:ext cx="65520" cy="63720"/>
              </p14:xfrm>
            </p:contentPart>
          </mc:Choice>
          <mc:Fallback xmlns="">
            <p:pic>
              <p:nvPicPr>
                <p:cNvPr id="144" name="Freihand 143">
                  <a:extLst>
                    <a:ext uri="{FF2B5EF4-FFF2-40B4-BE49-F238E27FC236}">
                      <a16:creationId xmlns:a16="http://schemas.microsoft.com/office/drawing/2014/main" id="{BD4C6EF0-56F5-4278-BA41-178DEB59423B}"/>
                    </a:ext>
                  </a:extLst>
                </p:cNvPr>
                <p:cNvPicPr/>
                <p:nvPr/>
              </p:nvPicPr>
              <p:blipFill>
                <a:blip r:embed="rId492"/>
                <a:stretch>
                  <a:fillRect/>
                </a:stretch>
              </p:blipFill>
              <p:spPr>
                <a:xfrm>
                  <a:off x="8699899" y="3717752"/>
                  <a:ext cx="74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45" name="Freihand 144">
                  <a:extLst>
                    <a:ext uri="{FF2B5EF4-FFF2-40B4-BE49-F238E27FC236}">
                      <a16:creationId xmlns:a16="http://schemas.microsoft.com/office/drawing/2014/main" id="{CE5585B8-438C-4538-A41A-4CB8937DB1DE}"/>
                    </a:ext>
                  </a:extLst>
                </p14:cNvPr>
                <p14:cNvContentPartPr/>
                <p14:nvPr/>
              </p14:nvContentPartPr>
              <p14:xfrm>
                <a:off x="8711059" y="3651512"/>
                <a:ext cx="11880" cy="9720"/>
              </p14:xfrm>
            </p:contentPart>
          </mc:Choice>
          <mc:Fallback xmlns="">
            <p:pic>
              <p:nvPicPr>
                <p:cNvPr id="145" name="Freihand 144">
                  <a:extLst>
                    <a:ext uri="{FF2B5EF4-FFF2-40B4-BE49-F238E27FC236}">
                      <a16:creationId xmlns:a16="http://schemas.microsoft.com/office/drawing/2014/main" id="{CE5585B8-438C-4538-A41A-4CB8937DB1DE}"/>
                    </a:ext>
                  </a:extLst>
                </p:cNvPr>
                <p:cNvPicPr/>
                <p:nvPr/>
              </p:nvPicPr>
              <p:blipFill>
                <a:blip r:embed="rId494"/>
                <a:stretch>
                  <a:fillRect/>
                </a:stretch>
              </p:blipFill>
              <p:spPr>
                <a:xfrm>
                  <a:off x="8706739" y="3647192"/>
                  <a:ext cx="20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47" name="Freihand 146">
                  <a:extLst>
                    <a:ext uri="{FF2B5EF4-FFF2-40B4-BE49-F238E27FC236}">
                      <a16:creationId xmlns:a16="http://schemas.microsoft.com/office/drawing/2014/main" id="{FAE83982-4032-42AB-BB5F-95318FA335B3}"/>
                    </a:ext>
                  </a:extLst>
                </p14:cNvPr>
                <p14:cNvContentPartPr/>
                <p14:nvPr/>
              </p14:nvContentPartPr>
              <p14:xfrm>
                <a:off x="8987179" y="3509312"/>
                <a:ext cx="11880" cy="99360"/>
              </p14:xfrm>
            </p:contentPart>
          </mc:Choice>
          <mc:Fallback xmlns="">
            <p:pic>
              <p:nvPicPr>
                <p:cNvPr id="147" name="Freihand 146">
                  <a:extLst>
                    <a:ext uri="{FF2B5EF4-FFF2-40B4-BE49-F238E27FC236}">
                      <a16:creationId xmlns:a16="http://schemas.microsoft.com/office/drawing/2014/main" id="{FAE83982-4032-42AB-BB5F-95318FA335B3}"/>
                    </a:ext>
                  </a:extLst>
                </p:cNvPr>
                <p:cNvPicPr/>
                <p:nvPr/>
              </p:nvPicPr>
              <p:blipFill>
                <a:blip r:embed="rId496"/>
                <a:stretch>
                  <a:fillRect/>
                </a:stretch>
              </p:blipFill>
              <p:spPr>
                <a:xfrm>
                  <a:off x="8982859" y="3504992"/>
                  <a:ext cx="20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48" name="Freihand 147">
                  <a:extLst>
                    <a:ext uri="{FF2B5EF4-FFF2-40B4-BE49-F238E27FC236}">
                      <a16:creationId xmlns:a16="http://schemas.microsoft.com/office/drawing/2014/main" id="{EE974743-9CCB-44BE-ADBB-2F07B8FAA4AA}"/>
                    </a:ext>
                  </a:extLst>
                </p14:cNvPr>
                <p14:cNvContentPartPr/>
                <p14:nvPr/>
              </p14:nvContentPartPr>
              <p14:xfrm>
                <a:off x="8945419" y="3532352"/>
                <a:ext cx="103320" cy="23400"/>
              </p14:xfrm>
            </p:contentPart>
          </mc:Choice>
          <mc:Fallback xmlns="">
            <p:pic>
              <p:nvPicPr>
                <p:cNvPr id="148" name="Freihand 147">
                  <a:extLst>
                    <a:ext uri="{FF2B5EF4-FFF2-40B4-BE49-F238E27FC236}">
                      <a16:creationId xmlns:a16="http://schemas.microsoft.com/office/drawing/2014/main" id="{EE974743-9CCB-44BE-ADBB-2F07B8FAA4AA}"/>
                    </a:ext>
                  </a:extLst>
                </p:cNvPr>
                <p:cNvPicPr/>
                <p:nvPr/>
              </p:nvPicPr>
              <p:blipFill>
                <a:blip r:embed="rId498"/>
                <a:stretch>
                  <a:fillRect/>
                </a:stretch>
              </p:blipFill>
              <p:spPr>
                <a:xfrm>
                  <a:off x="8941099" y="3528032"/>
                  <a:ext cx="111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49" name="Freihand 148">
                  <a:extLst>
                    <a:ext uri="{FF2B5EF4-FFF2-40B4-BE49-F238E27FC236}">
                      <a16:creationId xmlns:a16="http://schemas.microsoft.com/office/drawing/2014/main" id="{ECF8693A-7404-439E-B44B-9214FE194BEF}"/>
                    </a:ext>
                  </a:extLst>
                </p14:cNvPr>
                <p14:cNvContentPartPr/>
                <p14:nvPr/>
              </p14:nvContentPartPr>
              <p14:xfrm>
                <a:off x="9216859" y="3364952"/>
                <a:ext cx="132120" cy="114840"/>
              </p14:xfrm>
            </p:contentPart>
          </mc:Choice>
          <mc:Fallback xmlns="">
            <p:pic>
              <p:nvPicPr>
                <p:cNvPr id="149" name="Freihand 148">
                  <a:extLst>
                    <a:ext uri="{FF2B5EF4-FFF2-40B4-BE49-F238E27FC236}">
                      <a16:creationId xmlns:a16="http://schemas.microsoft.com/office/drawing/2014/main" id="{ECF8693A-7404-439E-B44B-9214FE194BEF}"/>
                    </a:ext>
                  </a:extLst>
                </p:cNvPr>
                <p:cNvPicPr/>
                <p:nvPr/>
              </p:nvPicPr>
              <p:blipFill>
                <a:blip r:embed="rId500"/>
                <a:stretch>
                  <a:fillRect/>
                </a:stretch>
              </p:blipFill>
              <p:spPr>
                <a:xfrm>
                  <a:off x="9212539" y="3360632"/>
                  <a:ext cx="140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50" name="Freihand 149">
                  <a:extLst>
                    <a:ext uri="{FF2B5EF4-FFF2-40B4-BE49-F238E27FC236}">
                      <a16:creationId xmlns:a16="http://schemas.microsoft.com/office/drawing/2014/main" id="{84DA602A-A505-47DA-8872-1AF30106565C}"/>
                    </a:ext>
                  </a:extLst>
                </p14:cNvPr>
                <p14:cNvContentPartPr/>
                <p14:nvPr/>
              </p14:nvContentPartPr>
              <p14:xfrm>
                <a:off x="9216139" y="3411032"/>
                <a:ext cx="147600" cy="75240"/>
              </p14:xfrm>
            </p:contentPart>
          </mc:Choice>
          <mc:Fallback xmlns="">
            <p:pic>
              <p:nvPicPr>
                <p:cNvPr id="150" name="Freihand 149">
                  <a:extLst>
                    <a:ext uri="{FF2B5EF4-FFF2-40B4-BE49-F238E27FC236}">
                      <a16:creationId xmlns:a16="http://schemas.microsoft.com/office/drawing/2014/main" id="{84DA602A-A505-47DA-8872-1AF30106565C}"/>
                    </a:ext>
                  </a:extLst>
                </p:cNvPr>
                <p:cNvPicPr/>
                <p:nvPr/>
              </p:nvPicPr>
              <p:blipFill>
                <a:blip r:embed="rId502"/>
                <a:stretch>
                  <a:fillRect/>
                </a:stretch>
              </p:blipFill>
              <p:spPr>
                <a:xfrm>
                  <a:off x="9211819" y="3406712"/>
                  <a:ext cx="156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51" name="Freihand 150">
                  <a:extLst>
                    <a:ext uri="{FF2B5EF4-FFF2-40B4-BE49-F238E27FC236}">
                      <a16:creationId xmlns:a16="http://schemas.microsoft.com/office/drawing/2014/main" id="{B402F4FC-4421-4EA5-926B-085E7208890B}"/>
                    </a:ext>
                  </a:extLst>
                </p14:cNvPr>
                <p14:cNvContentPartPr/>
                <p14:nvPr/>
              </p14:nvContentPartPr>
              <p14:xfrm>
                <a:off x="9421339" y="3414632"/>
                <a:ext cx="122400" cy="63360"/>
              </p14:xfrm>
            </p:contentPart>
          </mc:Choice>
          <mc:Fallback xmlns="">
            <p:pic>
              <p:nvPicPr>
                <p:cNvPr id="151" name="Freihand 150">
                  <a:extLst>
                    <a:ext uri="{FF2B5EF4-FFF2-40B4-BE49-F238E27FC236}">
                      <a16:creationId xmlns:a16="http://schemas.microsoft.com/office/drawing/2014/main" id="{B402F4FC-4421-4EA5-926B-085E7208890B}"/>
                    </a:ext>
                  </a:extLst>
                </p:cNvPr>
                <p:cNvPicPr/>
                <p:nvPr/>
              </p:nvPicPr>
              <p:blipFill>
                <a:blip r:embed="rId504"/>
                <a:stretch>
                  <a:fillRect/>
                </a:stretch>
              </p:blipFill>
              <p:spPr>
                <a:xfrm>
                  <a:off x="9417019" y="3410312"/>
                  <a:ext cx="131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52" name="Freihand 151">
                  <a:extLst>
                    <a:ext uri="{FF2B5EF4-FFF2-40B4-BE49-F238E27FC236}">
                      <a16:creationId xmlns:a16="http://schemas.microsoft.com/office/drawing/2014/main" id="{6593D2B9-65C2-4B31-A0BC-5BF0F5E2FCC6}"/>
                    </a:ext>
                  </a:extLst>
                </p14:cNvPr>
                <p14:cNvContentPartPr/>
                <p14:nvPr/>
              </p14:nvContentPartPr>
              <p14:xfrm>
                <a:off x="9157099" y="3486272"/>
                <a:ext cx="415800" cy="83520"/>
              </p14:xfrm>
            </p:contentPart>
          </mc:Choice>
          <mc:Fallback xmlns="">
            <p:pic>
              <p:nvPicPr>
                <p:cNvPr id="152" name="Freihand 151">
                  <a:extLst>
                    <a:ext uri="{FF2B5EF4-FFF2-40B4-BE49-F238E27FC236}">
                      <a16:creationId xmlns:a16="http://schemas.microsoft.com/office/drawing/2014/main" id="{6593D2B9-65C2-4B31-A0BC-5BF0F5E2FCC6}"/>
                    </a:ext>
                  </a:extLst>
                </p:cNvPr>
                <p:cNvPicPr/>
                <p:nvPr/>
              </p:nvPicPr>
              <p:blipFill>
                <a:blip r:embed="rId506"/>
                <a:stretch>
                  <a:fillRect/>
                </a:stretch>
              </p:blipFill>
              <p:spPr>
                <a:xfrm>
                  <a:off x="9152779" y="3481952"/>
                  <a:ext cx="424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53" name="Freihand 152">
                  <a:extLst>
                    <a:ext uri="{FF2B5EF4-FFF2-40B4-BE49-F238E27FC236}">
                      <a16:creationId xmlns:a16="http://schemas.microsoft.com/office/drawing/2014/main" id="{839F76D9-9D82-43EB-8481-D093C05DBC41}"/>
                    </a:ext>
                  </a:extLst>
                </p14:cNvPr>
                <p14:cNvContentPartPr/>
                <p14:nvPr/>
              </p14:nvContentPartPr>
              <p14:xfrm>
                <a:off x="9184819" y="3614792"/>
                <a:ext cx="118800" cy="115560"/>
              </p14:xfrm>
            </p:contentPart>
          </mc:Choice>
          <mc:Fallback xmlns="">
            <p:pic>
              <p:nvPicPr>
                <p:cNvPr id="153" name="Freihand 152">
                  <a:extLst>
                    <a:ext uri="{FF2B5EF4-FFF2-40B4-BE49-F238E27FC236}">
                      <a16:creationId xmlns:a16="http://schemas.microsoft.com/office/drawing/2014/main" id="{839F76D9-9D82-43EB-8481-D093C05DBC41}"/>
                    </a:ext>
                  </a:extLst>
                </p:cNvPr>
                <p:cNvPicPr/>
                <p:nvPr/>
              </p:nvPicPr>
              <p:blipFill>
                <a:blip r:embed="rId508"/>
                <a:stretch>
                  <a:fillRect/>
                </a:stretch>
              </p:blipFill>
              <p:spPr>
                <a:xfrm>
                  <a:off x="9180499" y="3610472"/>
                  <a:ext cx="127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54" name="Freihand 153">
                  <a:extLst>
                    <a:ext uri="{FF2B5EF4-FFF2-40B4-BE49-F238E27FC236}">
                      <a16:creationId xmlns:a16="http://schemas.microsoft.com/office/drawing/2014/main" id="{65641AAC-2E2D-4208-A364-5F1AF0FFFAF5}"/>
                    </a:ext>
                  </a:extLst>
                </p14:cNvPr>
                <p14:cNvContentPartPr/>
                <p14:nvPr/>
              </p14:nvContentPartPr>
              <p14:xfrm>
                <a:off x="9298579" y="3624872"/>
                <a:ext cx="96840" cy="71280"/>
              </p14:xfrm>
            </p:contentPart>
          </mc:Choice>
          <mc:Fallback xmlns="">
            <p:pic>
              <p:nvPicPr>
                <p:cNvPr id="154" name="Freihand 153">
                  <a:extLst>
                    <a:ext uri="{FF2B5EF4-FFF2-40B4-BE49-F238E27FC236}">
                      <a16:creationId xmlns:a16="http://schemas.microsoft.com/office/drawing/2014/main" id="{65641AAC-2E2D-4208-A364-5F1AF0FFFAF5}"/>
                    </a:ext>
                  </a:extLst>
                </p:cNvPr>
                <p:cNvPicPr/>
                <p:nvPr/>
              </p:nvPicPr>
              <p:blipFill>
                <a:blip r:embed="rId510"/>
                <a:stretch>
                  <a:fillRect/>
                </a:stretch>
              </p:blipFill>
              <p:spPr>
                <a:xfrm>
                  <a:off x="9294259" y="3620552"/>
                  <a:ext cx="105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55" name="Freihand 154">
                  <a:extLst>
                    <a:ext uri="{FF2B5EF4-FFF2-40B4-BE49-F238E27FC236}">
                      <a16:creationId xmlns:a16="http://schemas.microsoft.com/office/drawing/2014/main" id="{D3A01EC9-0AC3-4AA2-BF24-5D5E67776095}"/>
                    </a:ext>
                  </a:extLst>
                </p14:cNvPr>
                <p14:cNvContentPartPr/>
                <p14:nvPr/>
              </p14:nvContentPartPr>
              <p14:xfrm>
                <a:off x="9440779" y="3562232"/>
                <a:ext cx="38880" cy="109800"/>
              </p14:xfrm>
            </p:contentPart>
          </mc:Choice>
          <mc:Fallback xmlns="">
            <p:pic>
              <p:nvPicPr>
                <p:cNvPr id="155" name="Freihand 154">
                  <a:extLst>
                    <a:ext uri="{FF2B5EF4-FFF2-40B4-BE49-F238E27FC236}">
                      <a16:creationId xmlns:a16="http://schemas.microsoft.com/office/drawing/2014/main" id="{D3A01EC9-0AC3-4AA2-BF24-5D5E67776095}"/>
                    </a:ext>
                  </a:extLst>
                </p:cNvPr>
                <p:cNvPicPr/>
                <p:nvPr/>
              </p:nvPicPr>
              <p:blipFill>
                <a:blip r:embed="rId512"/>
                <a:stretch>
                  <a:fillRect/>
                </a:stretch>
              </p:blipFill>
              <p:spPr>
                <a:xfrm>
                  <a:off x="9436459" y="3557912"/>
                  <a:ext cx="47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57" name="Freihand 156">
                  <a:extLst>
                    <a:ext uri="{FF2B5EF4-FFF2-40B4-BE49-F238E27FC236}">
                      <a16:creationId xmlns:a16="http://schemas.microsoft.com/office/drawing/2014/main" id="{87E8D534-34C9-4333-995D-D1FE2927EC19}"/>
                    </a:ext>
                  </a:extLst>
                </p14:cNvPr>
                <p14:cNvContentPartPr/>
                <p14:nvPr/>
              </p14:nvContentPartPr>
              <p14:xfrm>
                <a:off x="9428179" y="3570512"/>
                <a:ext cx="90720" cy="172440"/>
              </p14:xfrm>
            </p:contentPart>
          </mc:Choice>
          <mc:Fallback xmlns="">
            <p:pic>
              <p:nvPicPr>
                <p:cNvPr id="157" name="Freihand 156">
                  <a:extLst>
                    <a:ext uri="{FF2B5EF4-FFF2-40B4-BE49-F238E27FC236}">
                      <a16:creationId xmlns:a16="http://schemas.microsoft.com/office/drawing/2014/main" id="{87E8D534-34C9-4333-995D-D1FE2927EC19}"/>
                    </a:ext>
                  </a:extLst>
                </p:cNvPr>
                <p:cNvPicPr/>
                <p:nvPr/>
              </p:nvPicPr>
              <p:blipFill>
                <a:blip r:embed="rId514"/>
                <a:stretch>
                  <a:fillRect/>
                </a:stretch>
              </p:blipFill>
              <p:spPr>
                <a:xfrm>
                  <a:off x="9423859" y="3566192"/>
                  <a:ext cx="993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58" name="Freihand 157">
                  <a:extLst>
                    <a:ext uri="{FF2B5EF4-FFF2-40B4-BE49-F238E27FC236}">
                      <a16:creationId xmlns:a16="http://schemas.microsoft.com/office/drawing/2014/main" id="{265F886B-9BC4-4600-93B8-287C31D4F6E2}"/>
                    </a:ext>
                  </a:extLst>
                </p14:cNvPr>
                <p14:cNvContentPartPr/>
                <p14:nvPr/>
              </p14:nvContentPartPr>
              <p14:xfrm>
                <a:off x="9131899" y="3606152"/>
                <a:ext cx="107640" cy="168840"/>
              </p14:xfrm>
            </p:contentPart>
          </mc:Choice>
          <mc:Fallback xmlns="">
            <p:pic>
              <p:nvPicPr>
                <p:cNvPr id="158" name="Freihand 157">
                  <a:extLst>
                    <a:ext uri="{FF2B5EF4-FFF2-40B4-BE49-F238E27FC236}">
                      <a16:creationId xmlns:a16="http://schemas.microsoft.com/office/drawing/2014/main" id="{265F886B-9BC4-4600-93B8-287C31D4F6E2}"/>
                    </a:ext>
                  </a:extLst>
                </p:cNvPr>
                <p:cNvPicPr/>
                <p:nvPr/>
              </p:nvPicPr>
              <p:blipFill>
                <a:blip r:embed="rId516"/>
                <a:stretch>
                  <a:fillRect/>
                </a:stretch>
              </p:blipFill>
              <p:spPr>
                <a:xfrm>
                  <a:off x="9127579" y="3601832"/>
                  <a:ext cx="116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59" name="Freihand 158">
                  <a:extLst>
                    <a:ext uri="{FF2B5EF4-FFF2-40B4-BE49-F238E27FC236}">
                      <a16:creationId xmlns:a16="http://schemas.microsoft.com/office/drawing/2014/main" id="{01DF0091-F080-4012-8685-95B118903FE8}"/>
                    </a:ext>
                  </a:extLst>
                </p14:cNvPr>
                <p14:cNvContentPartPr/>
                <p14:nvPr/>
              </p14:nvContentPartPr>
              <p14:xfrm>
                <a:off x="9536179" y="3508952"/>
                <a:ext cx="109800" cy="75240"/>
              </p14:xfrm>
            </p:contentPart>
          </mc:Choice>
          <mc:Fallback xmlns="">
            <p:pic>
              <p:nvPicPr>
                <p:cNvPr id="159" name="Freihand 158">
                  <a:extLst>
                    <a:ext uri="{FF2B5EF4-FFF2-40B4-BE49-F238E27FC236}">
                      <a16:creationId xmlns:a16="http://schemas.microsoft.com/office/drawing/2014/main" id="{01DF0091-F080-4012-8685-95B118903FE8}"/>
                    </a:ext>
                  </a:extLst>
                </p:cNvPr>
                <p:cNvPicPr/>
                <p:nvPr/>
              </p:nvPicPr>
              <p:blipFill>
                <a:blip r:embed="rId518"/>
                <a:stretch>
                  <a:fillRect/>
                </a:stretch>
              </p:blipFill>
              <p:spPr>
                <a:xfrm>
                  <a:off x="9531859" y="3504632"/>
                  <a:ext cx="118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60" name="Freihand 159">
                  <a:extLst>
                    <a:ext uri="{FF2B5EF4-FFF2-40B4-BE49-F238E27FC236}">
                      <a16:creationId xmlns:a16="http://schemas.microsoft.com/office/drawing/2014/main" id="{62FB94B6-9C7D-4886-A964-583044FB9E86}"/>
                    </a:ext>
                  </a:extLst>
                </p14:cNvPr>
                <p14:cNvContentPartPr/>
                <p14:nvPr/>
              </p14:nvContentPartPr>
              <p14:xfrm>
                <a:off x="9779899" y="3429752"/>
                <a:ext cx="24840" cy="120600"/>
              </p14:xfrm>
            </p:contentPart>
          </mc:Choice>
          <mc:Fallback xmlns="">
            <p:pic>
              <p:nvPicPr>
                <p:cNvPr id="160" name="Freihand 159">
                  <a:extLst>
                    <a:ext uri="{FF2B5EF4-FFF2-40B4-BE49-F238E27FC236}">
                      <a16:creationId xmlns:a16="http://schemas.microsoft.com/office/drawing/2014/main" id="{62FB94B6-9C7D-4886-A964-583044FB9E86}"/>
                    </a:ext>
                  </a:extLst>
                </p:cNvPr>
                <p:cNvPicPr/>
                <p:nvPr/>
              </p:nvPicPr>
              <p:blipFill>
                <a:blip r:embed="rId520"/>
                <a:stretch>
                  <a:fillRect/>
                </a:stretch>
              </p:blipFill>
              <p:spPr>
                <a:xfrm>
                  <a:off x="9775579" y="3425432"/>
                  <a:ext cx="33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61" name="Freihand 160">
                  <a:extLst>
                    <a:ext uri="{FF2B5EF4-FFF2-40B4-BE49-F238E27FC236}">
                      <a16:creationId xmlns:a16="http://schemas.microsoft.com/office/drawing/2014/main" id="{BB22D3EE-D995-426E-B3E5-5B84EBB2005C}"/>
                    </a:ext>
                  </a:extLst>
                </p14:cNvPr>
                <p14:cNvContentPartPr/>
                <p14:nvPr/>
              </p14:nvContentPartPr>
              <p14:xfrm>
                <a:off x="9739219" y="3437672"/>
                <a:ext cx="409320" cy="55440"/>
              </p14:xfrm>
            </p:contentPart>
          </mc:Choice>
          <mc:Fallback xmlns="">
            <p:pic>
              <p:nvPicPr>
                <p:cNvPr id="161" name="Freihand 160">
                  <a:extLst>
                    <a:ext uri="{FF2B5EF4-FFF2-40B4-BE49-F238E27FC236}">
                      <a16:creationId xmlns:a16="http://schemas.microsoft.com/office/drawing/2014/main" id="{BB22D3EE-D995-426E-B3E5-5B84EBB2005C}"/>
                    </a:ext>
                  </a:extLst>
                </p:cNvPr>
                <p:cNvPicPr/>
                <p:nvPr/>
              </p:nvPicPr>
              <p:blipFill>
                <a:blip r:embed="rId522"/>
                <a:stretch>
                  <a:fillRect/>
                </a:stretch>
              </p:blipFill>
              <p:spPr>
                <a:xfrm>
                  <a:off x="9734899" y="3433352"/>
                  <a:ext cx="417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62" name="Freihand 161">
                  <a:extLst>
                    <a:ext uri="{FF2B5EF4-FFF2-40B4-BE49-F238E27FC236}">
                      <a16:creationId xmlns:a16="http://schemas.microsoft.com/office/drawing/2014/main" id="{142EAA39-6C50-4F43-965F-9FBE0B84A3E4}"/>
                    </a:ext>
                  </a:extLst>
                </p14:cNvPr>
                <p14:cNvContentPartPr/>
                <p14:nvPr/>
              </p14:nvContentPartPr>
              <p14:xfrm>
                <a:off x="10291459" y="3397352"/>
                <a:ext cx="157680" cy="56160"/>
              </p14:xfrm>
            </p:contentPart>
          </mc:Choice>
          <mc:Fallback xmlns="">
            <p:pic>
              <p:nvPicPr>
                <p:cNvPr id="162" name="Freihand 161">
                  <a:extLst>
                    <a:ext uri="{FF2B5EF4-FFF2-40B4-BE49-F238E27FC236}">
                      <a16:creationId xmlns:a16="http://schemas.microsoft.com/office/drawing/2014/main" id="{142EAA39-6C50-4F43-965F-9FBE0B84A3E4}"/>
                    </a:ext>
                  </a:extLst>
                </p:cNvPr>
                <p:cNvPicPr/>
                <p:nvPr/>
              </p:nvPicPr>
              <p:blipFill>
                <a:blip r:embed="rId524"/>
                <a:stretch>
                  <a:fillRect/>
                </a:stretch>
              </p:blipFill>
              <p:spPr>
                <a:xfrm>
                  <a:off x="10287139" y="3393032"/>
                  <a:ext cx="166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64" name="Freihand 163">
                  <a:extLst>
                    <a:ext uri="{FF2B5EF4-FFF2-40B4-BE49-F238E27FC236}">
                      <a16:creationId xmlns:a16="http://schemas.microsoft.com/office/drawing/2014/main" id="{3A446E3D-EB85-44F1-8741-071705A6EE64}"/>
                    </a:ext>
                  </a:extLst>
                </p14:cNvPr>
                <p14:cNvContentPartPr/>
                <p14:nvPr/>
              </p14:nvContentPartPr>
              <p14:xfrm>
                <a:off x="8603419" y="3863552"/>
                <a:ext cx="846000" cy="138600"/>
              </p14:xfrm>
            </p:contentPart>
          </mc:Choice>
          <mc:Fallback xmlns="">
            <p:pic>
              <p:nvPicPr>
                <p:cNvPr id="164" name="Freihand 163">
                  <a:extLst>
                    <a:ext uri="{FF2B5EF4-FFF2-40B4-BE49-F238E27FC236}">
                      <a16:creationId xmlns:a16="http://schemas.microsoft.com/office/drawing/2014/main" id="{3A446E3D-EB85-44F1-8741-071705A6EE64}"/>
                    </a:ext>
                  </a:extLst>
                </p:cNvPr>
                <p:cNvPicPr/>
                <p:nvPr/>
              </p:nvPicPr>
              <p:blipFill>
                <a:blip r:embed="rId526"/>
                <a:stretch>
                  <a:fillRect/>
                </a:stretch>
              </p:blipFill>
              <p:spPr>
                <a:xfrm>
                  <a:off x="8599099" y="3859232"/>
                  <a:ext cx="854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65" name="Freihand 164">
                  <a:extLst>
                    <a:ext uri="{FF2B5EF4-FFF2-40B4-BE49-F238E27FC236}">
                      <a16:creationId xmlns:a16="http://schemas.microsoft.com/office/drawing/2014/main" id="{4E7B7E21-5FBC-4ED7-BBEA-4ED68DDD60DA}"/>
                    </a:ext>
                  </a:extLst>
                </p14:cNvPr>
                <p14:cNvContentPartPr/>
                <p14:nvPr/>
              </p14:nvContentPartPr>
              <p14:xfrm>
                <a:off x="9406219" y="3792272"/>
                <a:ext cx="28800" cy="99360"/>
              </p14:xfrm>
            </p:contentPart>
          </mc:Choice>
          <mc:Fallback xmlns="">
            <p:pic>
              <p:nvPicPr>
                <p:cNvPr id="165" name="Freihand 164">
                  <a:extLst>
                    <a:ext uri="{FF2B5EF4-FFF2-40B4-BE49-F238E27FC236}">
                      <a16:creationId xmlns:a16="http://schemas.microsoft.com/office/drawing/2014/main" id="{4E7B7E21-5FBC-4ED7-BBEA-4ED68DDD60DA}"/>
                    </a:ext>
                  </a:extLst>
                </p:cNvPr>
                <p:cNvPicPr/>
                <p:nvPr/>
              </p:nvPicPr>
              <p:blipFill>
                <a:blip r:embed="rId528"/>
                <a:stretch>
                  <a:fillRect/>
                </a:stretch>
              </p:blipFill>
              <p:spPr>
                <a:xfrm>
                  <a:off x="9401899" y="3787952"/>
                  <a:ext cx="37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67" name="Freihand 166">
                  <a:extLst>
                    <a:ext uri="{FF2B5EF4-FFF2-40B4-BE49-F238E27FC236}">
                      <a16:creationId xmlns:a16="http://schemas.microsoft.com/office/drawing/2014/main" id="{8712AACB-5DFC-4DDD-9481-004227ABA1B0}"/>
                    </a:ext>
                  </a:extLst>
                </p14:cNvPr>
                <p14:cNvContentPartPr/>
                <p14:nvPr/>
              </p14:nvContentPartPr>
              <p14:xfrm>
                <a:off x="9169699" y="3898832"/>
                <a:ext cx="619200" cy="132480"/>
              </p14:xfrm>
            </p:contentPart>
          </mc:Choice>
          <mc:Fallback xmlns="">
            <p:pic>
              <p:nvPicPr>
                <p:cNvPr id="167" name="Freihand 166">
                  <a:extLst>
                    <a:ext uri="{FF2B5EF4-FFF2-40B4-BE49-F238E27FC236}">
                      <a16:creationId xmlns:a16="http://schemas.microsoft.com/office/drawing/2014/main" id="{8712AACB-5DFC-4DDD-9481-004227ABA1B0}"/>
                    </a:ext>
                  </a:extLst>
                </p:cNvPr>
                <p:cNvPicPr/>
                <p:nvPr/>
              </p:nvPicPr>
              <p:blipFill>
                <a:blip r:embed="rId530"/>
                <a:stretch>
                  <a:fillRect/>
                </a:stretch>
              </p:blipFill>
              <p:spPr>
                <a:xfrm>
                  <a:off x="9165379" y="3894512"/>
                  <a:ext cx="627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68" name="Freihand 167">
                  <a:extLst>
                    <a:ext uri="{FF2B5EF4-FFF2-40B4-BE49-F238E27FC236}">
                      <a16:creationId xmlns:a16="http://schemas.microsoft.com/office/drawing/2014/main" id="{A1F475A8-9D1B-4AF9-A2FA-F40B4872FA35}"/>
                    </a:ext>
                  </a:extLst>
                </p14:cNvPr>
                <p14:cNvContentPartPr/>
                <p14:nvPr/>
              </p14:nvContentPartPr>
              <p14:xfrm>
                <a:off x="9746419" y="3857432"/>
                <a:ext cx="115560" cy="98640"/>
              </p14:xfrm>
            </p:contentPart>
          </mc:Choice>
          <mc:Fallback xmlns="">
            <p:pic>
              <p:nvPicPr>
                <p:cNvPr id="168" name="Freihand 167">
                  <a:extLst>
                    <a:ext uri="{FF2B5EF4-FFF2-40B4-BE49-F238E27FC236}">
                      <a16:creationId xmlns:a16="http://schemas.microsoft.com/office/drawing/2014/main" id="{A1F475A8-9D1B-4AF9-A2FA-F40B4872FA35}"/>
                    </a:ext>
                  </a:extLst>
                </p:cNvPr>
                <p:cNvPicPr/>
                <p:nvPr/>
              </p:nvPicPr>
              <p:blipFill>
                <a:blip r:embed="rId532"/>
                <a:stretch>
                  <a:fillRect/>
                </a:stretch>
              </p:blipFill>
              <p:spPr>
                <a:xfrm>
                  <a:off x="9742099" y="3853112"/>
                  <a:ext cx="124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69" name="Freihand 168">
                  <a:extLst>
                    <a:ext uri="{FF2B5EF4-FFF2-40B4-BE49-F238E27FC236}">
                      <a16:creationId xmlns:a16="http://schemas.microsoft.com/office/drawing/2014/main" id="{BBB0BDA1-B7F3-4586-AA2B-7FA75BB62647}"/>
                    </a:ext>
                  </a:extLst>
                </p14:cNvPr>
                <p14:cNvContentPartPr/>
                <p14:nvPr/>
              </p14:nvContentPartPr>
              <p14:xfrm>
                <a:off x="10101379" y="3727832"/>
                <a:ext cx="86760" cy="124560"/>
              </p14:xfrm>
            </p:contentPart>
          </mc:Choice>
          <mc:Fallback xmlns="">
            <p:pic>
              <p:nvPicPr>
                <p:cNvPr id="169" name="Freihand 168">
                  <a:extLst>
                    <a:ext uri="{FF2B5EF4-FFF2-40B4-BE49-F238E27FC236}">
                      <a16:creationId xmlns:a16="http://schemas.microsoft.com/office/drawing/2014/main" id="{BBB0BDA1-B7F3-4586-AA2B-7FA75BB62647}"/>
                    </a:ext>
                  </a:extLst>
                </p:cNvPr>
                <p:cNvPicPr/>
                <p:nvPr/>
              </p:nvPicPr>
              <p:blipFill>
                <a:blip r:embed="rId534"/>
                <a:stretch>
                  <a:fillRect/>
                </a:stretch>
              </p:blipFill>
              <p:spPr>
                <a:xfrm>
                  <a:off x="10097059" y="3723512"/>
                  <a:ext cx="95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70" name="Freihand 169">
                  <a:extLst>
                    <a:ext uri="{FF2B5EF4-FFF2-40B4-BE49-F238E27FC236}">
                      <a16:creationId xmlns:a16="http://schemas.microsoft.com/office/drawing/2014/main" id="{63406E6D-5AB6-498F-A707-4C1CFEB640E5}"/>
                    </a:ext>
                  </a:extLst>
                </p14:cNvPr>
                <p14:cNvContentPartPr/>
                <p14:nvPr/>
              </p14:nvContentPartPr>
              <p14:xfrm>
                <a:off x="10113259" y="3766712"/>
                <a:ext cx="105120" cy="34920"/>
              </p14:xfrm>
            </p:contentPart>
          </mc:Choice>
          <mc:Fallback xmlns="">
            <p:pic>
              <p:nvPicPr>
                <p:cNvPr id="170" name="Freihand 169">
                  <a:extLst>
                    <a:ext uri="{FF2B5EF4-FFF2-40B4-BE49-F238E27FC236}">
                      <a16:creationId xmlns:a16="http://schemas.microsoft.com/office/drawing/2014/main" id="{63406E6D-5AB6-498F-A707-4C1CFEB640E5}"/>
                    </a:ext>
                  </a:extLst>
                </p:cNvPr>
                <p:cNvPicPr/>
                <p:nvPr/>
              </p:nvPicPr>
              <p:blipFill>
                <a:blip r:embed="rId536"/>
                <a:stretch>
                  <a:fillRect/>
                </a:stretch>
              </p:blipFill>
              <p:spPr>
                <a:xfrm>
                  <a:off x="10108939" y="3762392"/>
                  <a:ext cx="113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71" name="Freihand 170">
                  <a:extLst>
                    <a:ext uri="{FF2B5EF4-FFF2-40B4-BE49-F238E27FC236}">
                      <a16:creationId xmlns:a16="http://schemas.microsoft.com/office/drawing/2014/main" id="{B863F6BE-5921-465D-A73E-322511F582D6}"/>
                    </a:ext>
                  </a:extLst>
                </p14:cNvPr>
                <p14:cNvContentPartPr/>
                <p14:nvPr/>
              </p14:nvContentPartPr>
              <p14:xfrm>
                <a:off x="10220179" y="3667352"/>
                <a:ext cx="90360" cy="146880"/>
              </p14:xfrm>
            </p:contentPart>
          </mc:Choice>
          <mc:Fallback xmlns="">
            <p:pic>
              <p:nvPicPr>
                <p:cNvPr id="171" name="Freihand 170">
                  <a:extLst>
                    <a:ext uri="{FF2B5EF4-FFF2-40B4-BE49-F238E27FC236}">
                      <a16:creationId xmlns:a16="http://schemas.microsoft.com/office/drawing/2014/main" id="{B863F6BE-5921-465D-A73E-322511F582D6}"/>
                    </a:ext>
                  </a:extLst>
                </p:cNvPr>
                <p:cNvPicPr/>
                <p:nvPr/>
              </p:nvPicPr>
              <p:blipFill>
                <a:blip r:embed="rId538"/>
                <a:stretch>
                  <a:fillRect/>
                </a:stretch>
              </p:blipFill>
              <p:spPr>
                <a:xfrm>
                  <a:off x="10215859" y="3663032"/>
                  <a:ext cx="99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2" name="Freihand 171">
                  <a:extLst>
                    <a:ext uri="{FF2B5EF4-FFF2-40B4-BE49-F238E27FC236}">
                      <a16:creationId xmlns:a16="http://schemas.microsoft.com/office/drawing/2014/main" id="{DAD5EC65-1CFF-4071-B65D-FD6E90A5AD04}"/>
                    </a:ext>
                  </a:extLst>
                </p14:cNvPr>
                <p14:cNvContentPartPr/>
                <p14:nvPr/>
              </p14:nvContentPartPr>
              <p14:xfrm>
                <a:off x="10389739" y="3677432"/>
                <a:ext cx="106560" cy="100080"/>
              </p14:xfrm>
            </p:contentPart>
          </mc:Choice>
          <mc:Fallback xmlns="">
            <p:pic>
              <p:nvPicPr>
                <p:cNvPr id="172" name="Freihand 171">
                  <a:extLst>
                    <a:ext uri="{FF2B5EF4-FFF2-40B4-BE49-F238E27FC236}">
                      <a16:creationId xmlns:a16="http://schemas.microsoft.com/office/drawing/2014/main" id="{DAD5EC65-1CFF-4071-B65D-FD6E90A5AD04}"/>
                    </a:ext>
                  </a:extLst>
                </p:cNvPr>
                <p:cNvPicPr/>
                <p:nvPr/>
              </p:nvPicPr>
              <p:blipFill>
                <a:blip r:embed="rId540"/>
                <a:stretch>
                  <a:fillRect/>
                </a:stretch>
              </p:blipFill>
              <p:spPr>
                <a:xfrm>
                  <a:off x="10385419" y="3673112"/>
                  <a:ext cx="115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73" name="Freihand 172">
                  <a:extLst>
                    <a:ext uri="{FF2B5EF4-FFF2-40B4-BE49-F238E27FC236}">
                      <a16:creationId xmlns:a16="http://schemas.microsoft.com/office/drawing/2014/main" id="{AA0CF1C2-09B5-43E8-B453-42BBEA5964B1}"/>
                    </a:ext>
                  </a:extLst>
                </p14:cNvPr>
                <p14:cNvContentPartPr/>
                <p14:nvPr/>
              </p14:nvContentPartPr>
              <p14:xfrm>
                <a:off x="10387939" y="3710552"/>
                <a:ext cx="84600" cy="6840"/>
              </p14:xfrm>
            </p:contentPart>
          </mc:Choice>
          <mc:Fallback xmlns="">
            <p:pic>
              <p:nvPicPr>
                <p:cNvPr id="173" name="Freihand 172">
                  <a:extLst>
                    <a:ext uri="{FF2B5EF4-FFF2-40B4-BE49-F238E27FC236}">
                      <a16:creationId xmlns:a16="http://schemas.microsoft.com/office/drawing/2014/main" id="{AA0CF1C2-09B5-43E8-B453-42BBEA5964B1}"/>
                    </a:ext>
                  </a:extLst>
                </p:cNvPr>
                <p:cNvPicPr/>
                <p:nvPr/>
              </p:nvPicPr>
              <p:blipFill>
                <a:blip r:embed="rId542"/>
                <a:stretch>
                  <a:fillRect/>
                </a:stretch>
              </p:blipFill>
              <p:spPr>
                <a:xfrm>
                  <a:off x="10383619" y="3706232"/>
                  <a:ext cx="93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74" name="Freihand 173">
                  <a:extLst>
                    <a:ext uri="{FF2B5EF4-FFF2-40B4-BE49-F238E27FC236}">
                      <a16:creationId xmlns:a16="http://schemas.microsoft.com/office/drawing/2014/main" id="{989840BB-480C-4DA2-B388-77640C1579BB}"/>
                    </a:ext>
                  </a:extLst>
                </p14:cNvPr>
                <p14:cNvContentPartPr/>
                <p14:nvPr/>
              </p14:nvContentPartPr>
              <p14:xfrm>
                <a:off x="10509619" y="3598952"/>
                <a:ext cx="190800" cy="132840"/>
              </p14:xfrm>
            </p:contentPart>
          </mc:Choice>
          <mc:Fallback xmlns="">
            <p:pic>
              <p:nvPicPr>
                <p:cNvPr id="174" name="Freihand 173">
                  <a:extLst>
                    <a:ext uri="{FF2B5EF4-FFF2-40B4-BE49-F238E27FC236}">
                      <a16:creationId xmlns:a16="http://schemas.microsoft.com/office/drawing/2014/main" id="{989840BB-480C-4DA2-B388-77640C1579BB}"/>
                    </a:ext>
                  </a:extLst>
                </p:cNvPr>
                <p:cNvPicPr/>
                <p:nvPr/>
              </p:nvPicPr>
              <p:blipFill>
                <a:blip r:embed="rId544"/>
                <a:stretch>
                  <a:fillRect/>
                </a:stretch>
              </p:blipFill>
              <p:spPr>
                <a:xfrm>
                  <a:off x="10505299" y="3594632"/>
                  <a:ext cx="199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75" name="Freihand 174">
                  <a:extLst>
                    <a:ext uri="{FF2B5EF4-FFF2-40B4-BE49-F238E27FC236}">
                      <a16:creationId xmlns:a16="http://schemas.microsoft.com/office/drawing/2014/main" id="{58FF8806-BD92-467D-8796-D22CFC03CD4E}"/>
                    </a:ext>
                  </a:extLst>
                </p14:cNvPr>
                <p14:cNvContentPartPr/>
                <p14:nvPr/>
              </p14:nvContentPartPr>
              <p14:xfrm>
                <a:off x="10737859" y="3603632"/>
                <a:ext cx="133200" cy="87480"/>
              </p14:xfrm>
            </p:contentPart>
          </mc:Choice>
          <mc:Fallback xmlns="">
            <p:pic>
              <p:nvPicPr>
                <p:cNvPr id="175" name="Freihand 174">
                  <a:extLst>
                    <a:ext uri="{FF2B5EF4-FFF2-40B4-BE49-F238E27FC236}">
                      <a16:creationId xmlns:a16="http://schemas.microsoft.com/office/drawing/2014/main" id="{58FF8806-BD92-467D-8796-D22CFC03CD4E}"/>
                    </a:ext>
                  </a:extLst>
                </p:cNvPr>
                <p:cNvPicPr/>
                <p:nvPr/>
              </p:nvPicPr>
              <p:blipFill>
                <a:blip r:embed="rId546"/>
                <a:stretch>
                  <a:fillRect/>
                </a:stretch>
              </p:blipFill>
              <p:spPr>
                <a:xfrm>
                  <a:off x="10733539" y="3599312"/>
                  <a:ext cx="141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76" name="Freihand 175">
                  <a:extLst>
                    <a:ext uri="{FF2B5EF4-FFF2-40B4-BE49-F238E27FC236}">
                      <a16:creationId xmlns:a16="http://schemas.microsoft.com/office/drawing/2014/main" id="{39C730AC-ACB0-40E7-8AB1-1CC95B1F74D7}"/>
                    </a:ext>
                  </a:extLst>
                </p14:cNvPr>
                <p14:cNvContentPartPr/>
                <p14:nvPr/>
              </p14:nvContentPartPr>
              <p14:xfrm>
                <a:off x="10916059" y="3551432"/>
                <a:ext cx="268920" cy="207720"/>
              </p14:xfrm>
            </p:contentPart>
          </mc:Choice>
          <mc:Fallback xmlns="">
            <p:pic>
              <p:nvPicPr>
                <p:cNvPr id="176" name="Freihand 175">
                  <a:extLst>
                    <a:ext uri="{FF2B5EF4-FFF2-40B4-BE49-F238E27FC236}">
                      <a16:creationId xmlns:a16="http://schemas.microsoft.com/office/drawing/2014/main" id="{39C730AC-ACB0-40E7-8AB1-1CC95B1F74D7}"/>
                    </a:ext>
                  </a:extLst>
                </p:cNvPr>
                <p:cNvPicPr/>
                <p:nvPr/>
              </p:nvPicPr>
              <p:blipFill>
                <a:blip r:embed="rId548"/>
                <a:stretch>
                  <a:fillRect/>
                </a:stretch>
              </p:blipFill>
              <p:spPr>
                <a:xfrm>
                  <a:off x="10911739" y="3547112"/>
                  <a:ext cx="277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79" name="Freihand 178">
                  <a:extLst>
                    <a:ext uri="{FF2B5EF4-FFF2-40B4-BE49-F238E27FC236}">
                      <a16:creationId xmlns:a16="http://schemas.microsoft.com/office/drawing/2014/main" id="{C9AFF88D-070E-4801-B0B4-DAF3090A6C9B}"/>
                    </a:ext>
                  </a:extLst>
                </p14:cNvPr>
                <p14:cNvContentPartPr/>
                <p14:nvPr/>
              </p14:nvContentPartPr>
              <p14:xfrm>
                <a:off x="10950979" y="3143912"/>
                <a:ext cx="186840" cy="98280"/>
              </p14:xfrm>
            </p:contentPart>
          </mc:Choice>
          <mc:Fallback xmlns="">
            <p:pic>
              <p:nvPicPr>
                <p:cNvPr id="179" name="Freihand 178">
                  <a:extLst>
                    <a:ext uri="{FF2B5EF4-FFF2-40B4-BE49-F238E27FC236}">
                      <a16:creationId xmlns:a16="http://schemas.microsoft.com/office/drawing/2014/main" id="{C9AFF88D-070E-4801-B0B4-DAF3090A6C9B}"/>
                    </a:ext>
                  </a:extLst>
                </p:cNvPr>
                <p:cNvPicPr/>
                <p:nvPr/>
              </p:nvPicPr>
              <p:blipFill>
                <a:blip r:embed="rId550"/>
                <a:stretch>
                  <a:fillRect/>
                </a:stretch>
              </p:blipFill>
              <p:spPr>
                <a:xfrm>
                  <a:off x="10946659" y="3139592"/>
                  <a:ext cx="195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80" name="Freihand 179">
                  <a:extLst>
                    <a:ext uri="{FF2B5EF4-FFF2-40B4-BE49-F238E27FC236}">
                      <a16:creationId xmlns:a16="http://schemas.microsoft.com/office/drawing/2014/main" id="{AF98C5B4-13A8-464C-919E-4D6780CAF010}"/>
                    </a:ext>
                  </a:extLst>
                </p14:cNvPr>
                <p14:cNvContentPartPr/>
                <p14:nvPr/>
              </p14:nvContentPartPr>
              <p14:xfrm>
                <a:off x="11068699" y="3182792"/>
                <a:ext cx="232200" cy="111240"/>
              </p14:xfrm>
            </p:contentPart>
          </mc:Choice>
          <mc:Fallback xmlns="">
            <p:pic>
              <p:nvPicPr>
                <p:cNvPr id="180" name="Freihand 179">
                  <a:extLst>
                    <a:ext uri="{FF2B5EF4-FFF2-40B4-BE49-F238E27FC236}">
                      <a16:creationId xmlns:a16="http://schemas.microsoft.com/office/drawing/2014/main" id="{AF98C5B4-13A8-464C-919E-4D6780CAF010}"/>
                    </a:ext>
                  </a:extLst>
                </p:cNvPr>
                <p:cNvPicPr/>
                <p:nvPr/>
              </p:nvPicPr>
              <p:blipFill>
                <a:blip r:embed="rId552"/>
                <a:stretch>
                  <a:fillRect/>
                </a:stretch>
              </p:blipFill>
              <p:spPr>
                <a:xfrm>
                  <a:off x="11064379" y="3178472"/>
                  <a:ext cx="240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82" name="Freihand 181">
                  <a:extLst>
                    <a:ext uri="{FF2B5EF4-FFF2-40B4-BE49-F238E27FC236}">
                      <a16:creationId xmlns:a16="http://schemas.microsoft.com/office/drawing/2014/main" id="{B7EFEB97-5E33-483B-ABB8-30EAD6FB1DF9}"/>
                    </a:ext>
                  </a:extLst>
                </p14:cNvPr>
                <p14:cNvContentPartPr/>
                <p14:nvPr/>
              </p14:nvContentPartPr>
              <p14:xfrm>
                <a:off x="11389819" y="3008912"/>
                <a:ext cx="196920" cy="192960"/>
              </p14:xfrm>
            </p:contentPart>
          </mc:Choice>
          <mc:Fallback xmlns="">
            <p:pic>
              <p:nvPicPr>
                <p:cNvPr id="182" name="Freihand 181">
                  <a:extLst>
                    <a:ext uri="{FF2B5EF4-FFF2-40B4-BE49-F238E27FC236}">
                      <a16:creationId xmlns:a16="http://schemas.microsoft.com/office/drawing/2014/main" id="{B7EFEB97-5E33-483B-ABB8-30EAD6FB1DF9}"/>
                    </a:ext>
                  </a:extLst>
                </p:cNvPr>
                <p:cNvPicPr/>
                <p:nvPr/>
              </p:nvPicPr>
              <p:blipFill>
                <a:blip r:embed="rId554"/>
                <a:stretch>
                  <a:fillRect/>
                </a:stretch>
              </p:blipFill>
              <p:spPr>
                <a:xfrm>
                  <a:off x="11385499" y="3004592"/>
                  <a:ext cx="205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54" name="Freihand 353">
                  <a:extLst>
                    <a:ext uri="{FF2B5EF4-FFF2-40B4-BE49-F238E27FC236}">
                      <a16:creationId xmlns:a16="http://schemas.microsoft.com/office/drawing/2014/main" id="{9BC78BAE-4826-4213-A7D9-306BDDAC4E9F}"/>
                    </a:ext>
                  </a:extLst>
                </p14:cNvPr>
                <p14:cNvContentPartPr/>
                <p14:nvPr/>
              </p14:nvContentPartPr>
              <p14:xfrm>
                <a:off x="7564459" y="3044912"/>
                <a:ext cx="1058760" cy="336240"/>
              </p14:xfrm>
            </p:contentPart>
          </mc:Choice>
          <mc:Fallback xmlns="">
            <p:pic>
              <p:nvPicPr>
                <p:cNvPr id="354" name="Freihand 353">
                  <a:extLst>
                    <a:ext uri="{FF2B5EF4-FFF2-40B4-BE49-F238E27FC236}">
                      <a16:creationId xmlns:a16="http://schemas.microsoft.com/office/drawing/2014/main" id="{9BC78BAE-4826-4213-A7D9-306BDDAC4E9F}"/>
                    </a:ext>
                  </a:extLst>
                </p:cNvPr>
                <p:cNvPicPr/>
                <p:nvPr/>
              </p:nvPicPr>
              <p:blipFill>
                <a:blip r:embed="rId556"/>
                <a:stretch>
                  <a:fillRect/>
                </a:stretch>
              </p:blipFill>
              <p:spPr>
                <a:xfrm>
                  <a:off x="7560139" y="3040592"/>
                  <a:ext cx="106740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5" name="Freihand 354">
                  <a:extLst>
                    <a:ext uri="{FF2B5EF4-FFF2-40B4-BE49-F238E27FC236}">
                      <a16:creationId xmlns:a16="http://schemas.microsoft.com/office/drawing/2014/main" id="{E155D848-6FF0-480E-BB7A-2FB561BFCA6A}"/>
                    </a:ext>
                  </a:extLst>
                </p14:cNvPr>
                <p14:cNvContentPartPr/>
                <p14:nvPr/>
              </p14:nvContentPartPr>
              <p14:xfrm>
                <a:off x="7501099" y="3223832"/>
                <a:ext cx="978120" cy="283320"/>
              </p14:xfrm>
            </p:contentPart>
          </mc:Choice>
          <mc:Fallback xmlns="">
            <p:pic>
              <p:nvPicPr>
                <p:cNvPr id="355" name="Freihand 354">
                  <a:extLst>
                    <a:ext uri="{FF2B5EF4-FFF2-40B4-BE49-F238E27FC236}">
                      <a16:creationId xmlns:a16="http://schemas.microsoft.com/office/drawing/2014/main" id="{E155D848-6FF0-480E-BB7A-2FB561BFCA6A}"/>
                    </a:ext>
                  </a:extLst>
                </p:cNvPr>
                <p:cNvPicPr/>
                <p:nvPr/>
              </p:nvPicPr>
              <p:blipFill>
                <a:blip r:embed="rId558"/>
                <a:stretch>
                  <a:fillRect/>
                </a:stretch>
              </p:blipFill>
              <p:spPr>
                <a:xfrm>
                  <a:off x="7496779" y="3219512"/>
                  <a:ext cx="9867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84" name="Freihand 183">
                  <a:extLst>
                    <a:ext uri="{FF2B5EF4-FFF2-40B4-BE49-F238E27FC236}">
                      <a16:creationId xmlns:a16="http://schemas.microsoft.com/office/drawing/2014/main" id="{39FAC348-56CC-43EC-BE38-53E63B0D5A9B}"/>
                    </a:ext>
                  </a:extLst>
                </p14:cNvPr>
                <p14:cNvContentPartPr/>
                <p14:nvPr/>
              </p14:nvContentPartPr>
              <p14:xfrm>
                <a:off x="6579859" y="3615512"/>
                <a:ext cx="420480" cy="80640"/>
              </p14:xfrm>
            </p:contentPart>
          </mc:Choice>
          <mc:Fallback xmlns="">
            <p:pic>
              <p:nvPicPr>
                <p:cNvPr id="184" name="Freihand 183">
                  <a:extLst>
                    <a:ext uri="{FF2B5EF4-FFF2-40B4-BE49-F238E27FC236}">
                      <a16:creationId xmlns:a16="http://schemas.microsoft.com/office/drawing/2014/main" id="{39FAC348-56CC-43EC-BE38-53E63B0D5A9B}"/>
                    </a:ext>
                  </a:extLst>
                </p:cNvPr>
                <p:cNvPicPr/>
                <p:nvPr/>
              </p:nvPicPr>
              <p:blipFill>
                <a:blip r:embed="rId560"/>
                <a:stretch>
                  <a:fillRect/>
                </a:stretch>
              </p:blipFill>
              <p:spPr>
                <a:xfrm>
                  <a:off x="6575539" y="3611192"/>
                  <a:ext cx="429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85" name="Freihand 184">
                  <a:extLst>
                    <a:ext uri="{FF2B5EF4-FFF2-40B4-BE49-F238E27FC236}">
                      <a16:creationId xmlns:a16="http://schemas.microsoft.com/office/drawing/2014/main" id="{CD01C43C-B70F-4283-9305-9802D3F328FD}"/>
                    </a:ext>
                  </a:extLst>
                </p14:cNvPr>
                <p14:cNvContentPartPr/>
                <p14:nvPr/>
              </p14:nvContentPartPr>
              <p14:xfrm>
                <a:off x="6454579" y="3580232"/>
                <a:ext cx="297000" cy="132840"/>
              </p14:xfrm>
            </p:contentPart>
          </mc:Choice>
          <mc:Fallback xmlns="">
            <p:pic>
              <p:nvPicPr>
                <p:cNvPr id="185" name="Freihand 184">
                  <a:extLst>
                    <a:ext uri="{FF2B5EF4-FFF2-40B4-BE49-F238E27FC236}">
                      <a16:creationId xmlns:a16="http://schemas.microsoft.com/office/drawing/2014/main" id="{CD01C43C-B70F-4283-9305-9802D3F328FD}"/>
                    </a:ext>
                  </a:extLst>
                </p:cNvPr>
                <p:cNvPicPr/>
                <p:nvPr/>
              </p:nvPicPr>
              <p:blipFill>
                <a:blip r:embed="rId562"/>
                <a:stretch>
                  <a:fillRect/>
                </a:stretch>
              </p:blipFill>
              <p:spPr>
                <a:xfrm>
                  <a:off x="6450259" y="3575912"/>
                  <a:ext cx="305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86" name="Freihand 185">
                  <a:extLst>
                    <a:ext uri="{FF2B5EF4-FFF2-40B4-BE49-F238E27FC236}">
                      <a16:creationId xmlns:a16="http://schemas.microsoft.com/office/drawing/2014/main" id="{87260AB3-E69B-41B8-9B1A-60BE563AE3A7}"/>
                    </a:ext>
                  </a:extLst>
                </p14:cNvPr>
                <p14:cNvContentPartPr/>
                <p14:nvPr/>
              </p14:nvContentPartPr>
              <p14:xfrm>
                <a:off x="5224459" y="3294392"/>
                <a:ext cx="164880" cy="105120"/>
              </p14:xfrm>
            </p:contentPart>
          </mc:Choice>
          <mc:Fallback xmlns="">
            <p:pic>
              <p:nvPicPr>
                <p:cNvPr id="186" name="Freihand 185">
                  <a:extLst>
                    <a:ext uri="{FF2B5EF4-FFF2-40B4-BE49-F238E27FC236}">
                      <a16:creationId xmlns:a16="http://schemas.microsoft.com/office/drawing/2014/main" id="{87260AB3-E69B-41B8-9B1A-60BE563AE3A7}"/>
                    </a:ext>
                  </a:extLst>
                </p:cNvPr>
                <p:cNvPicPr/>
                <p:nvPr/>
              </p:nvPicPr>
              <p:blipFill>
                <a:blip r:embed="rId564"/>
                <a:stretch>
                  <a:fillRect/>
                </a:stretch>
              </p:blipFill>
              <p:spPr>
                <a:xfrm>
                  <a:off x="5220139" y="3290072"/>
                  <a:ext cx="173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87" name="Freihand 186">
                  <a:extLst>
                    <a:ext uri="{FF2B5EF4-FFF2-40B4-BE49-F238E27FC236}">
                      <a16:creationId xmlns:a16="http://schemas.microsoft.com/office/drawing/2014/main" id="{FD7CBBE0-0610-4D6F-8BF3-46333FD10906}"/>
                    </a:ext>
                  </a:extLst>
                </p14:cNvPr>
                <p14:cNvContentPartPr/>
                <p14:nvPr/>
              </p14:nvContentPartPr>
              <p14:xfrm>
                <a:off x="5426059" y="3220592"/>
                <a:ext cx="317880" cy="131760"/>
              </p14:xfrm>
            </p:contentPart>
          </mc:Choice>
          <mc:Fallback xmlns="">
            <p:pic>
              <p:nvPicPr>
                <p:cNvPr id="187" name="Freihand 186">
                  <a:extLst>
                    <a:ext uri="{FF2B5EF4-FFF2-40B4-BE49-F238E27FC236}">
                      <a16:creationId xmlns:a16="http://schemas.microsoft.com/office/drawing/2014/main" id="{FD7CBBE0-0610-4D6F-8BF3-46333FD10906}"/>
                    </a:ext>
                  </a:extLst>
                </p:cNvPr>
                <p:cNvPicPr/>
                <p:nvPr/>
              </p:nvPicPr>
              <p:blipFill>
                <a:blip r:embed="rId566"/>
                <a:stretch>
                  <a:fillRect/>
                </a:stretch>
              </p:blipFill>
              <p:spPr>
                <a:xfrm>
                  <a:off x="5421739" y="3216272"/>
                  <a:ext cx="326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88" name="Freihand 187">
                  <a:extLst>
                    <a:ext uri="{FF2B5EF4-FFF2-40B4-BE49-F238E27FC236}">
                      <a16:creationId xmlns:a16="http://schemas.microsoft.com/office/drawing/2014/main" id="{A267F90B-24A1-46A7-BA2D-8C7B2A15D7F7}"/>
                    </a:ext>
                  </a:extLst>
                </p14:cNvPr>
                <p14:cNvContentPartPr/>
                <p14:nvPr/>
              </p14:nvContentPartPr>
              <p14:xfrm>
                <a:off x="5185579" y="3468632"/>
                <a:ext cx="9360" cy="87480"/>
              </p14:xfrm>
            </p:contentPart>
          </mc:Choice>
          <mc:Fallback xmlns="">
            <p:pic>
              <p:nvPicPr>
                <p:cNvPr id="188" name="Freihand 187">
                  <a:extLst>
                    <a:ext uri="{FF2B5EF4-FFF2-40B4-BE49-F238E27FC236}">
                      <a16:creationId xmlns:a16="http://schemas.microsoft.com/office/drawing/2014/main" id="{A267F90B-24A1-46A7-BA2D-8C7B2A15D7F7}"/>
                    </a:ext>
                  </a:extLst>
                </p:cNvPr>
                <p:cNvPicPr/>
                <p:nvPr/>
              </p:nvPicPr>
              <p:blipFill>
                <a:blip r:embed="rId568"/>
                <a:stretch>
                  <a:fillRect/>
                </a:stretch>
              </p:blipFill>
              <p:spPr>
                <a:xfrm>
                  <a:off x="5181259" y="3464312"/>
                  <a:ext cx="18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89" name="Freihand 188">
                  <a:extLst>
                    <a:ext uri="{FF2B5EF4-FFF2-40B4-BE49-F238E27FC236}">
                      <a16:creationId xmlns:a16="http://schemas.microsoft.com/office/drawing/2014/main" id="{A1CDD7A4-A5E0-464A-9F81-2DEC00666348}"/>
                    </a:ext>
                  </a:extLst>
                </p14:cNvPr>
                <p14:cNvContentPartPr/>
                <p14:nvPr/>
              </p14:nvContentPartPr>
              <p14:xfrm>
                <a:off x="5113219" y="3424712"/>
                <a:ext cx="146880" cy="181080"/>
              </p14:xfrm>
            </p:contentPart>
          </mc:Choice>
          <mc:Fallback xmlns="">
            <p:pic>
              <p:nvPicPr>
                <p:cNvPr id="189" name="Freihand 188">
                  <a:extLst>
                    <a:ext uri="{FF2B5EF4-FFF2-40B4-BE49-F238E27FC236}">
                      <a16:creationId xmlns:a16="http://schemas.microsoft.com/office/drawing/2014/main" id="{A1CDD7A4-A5E0-464A-9F81-2DEC00666348}"/>
                    </a:ext>
                  </a:extLst>
                </p:cNvPr>
                <p:cNvPicPr/>
                <p:nvPr/>
              </p:nvPicPr>
              <p:blipFill>
                <a:blip r:embed="rId570"/>
                <a:stretch>
                  <a:fillRect/>
                </a:stretch>
              </p:blipFill>
              <p:spPr>
                <a:xfrm>
                  <a:off x="5108899" y="3420392"/>
                  <a:ext cx="1555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90" name="Freihand 189">
                  <a:extLst>
                    <a:ext uri="{FF2B5EF4-FFF2-40B4-BE49-F238E27FC236}">
                      <a16:creationId xmlns:a16="http://schemas.microsoft.com/office/drawing/2014/main" id="{359DC084-FC2C-4130-890F-6F82EBC9F17A}"/>
                    </a:ext>
                  </a:extLst>
                </p14:cNvPr>
                <p14:cNvContentPartPr/>
                <p14:nvPr/>
              </p14:nvContentPartPr>
              <p14:xfrm>
                <a:off x="5292139" y="3458912"/>
                <a:ext cx="87120" cy="97920"/>
              </p14:xfrm>
            </p:contentPart>
          </mc:Choice>
          <mc:Fallback xmlns="">
            <p:pic>
              <p:nvPicPr>
                <p:cNvPr id="190" name="Freihand 189">
                  <a:extLst>
                    <a:ext uri="{FF2B5EF4-FFF2-40B4-BE49-F238E27FC236}">
                      <a16:creationId xmlns:a16="http://schemas.microsoft.com/office/drawing/2014/main" id="{359DC084-FC2C-4130-890F-6F82EBC9F17A}"/>
                    </a:ext>
                  </a:extLst>
                </p:cNvPr>
                <p:cNvPicPr/>
                <p:nvPr/>
              </p:nvPicPr>
              <p:blipFill>
                <a:blip r:embed="rId572"/>
                <a:stretch>
                  <a:fillRect/>
                </a:stretch>
              </p:blipFill>
              <p:spPr>
                <a:xfrm>
                  <a:off x="5287819" y="3454592"/>
                  <a:ext cx="95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91" name="Freihand 190">
                  <a:extLst>
                    <a:ext uri="{FF2B5EF4-FFF2-40B4-BE49-F238E27FC236}">
                      <a16:creationId xmlns:a16="http://schemas.microsoft.com/office/drawing/2014/main" id="{C8694FBF-6F9E-43A7-9169-A6D74CC581C4}"/>
                    </a:ext>
                  </a:extLst>
                </p14:cNvPr>
                <p14:cNvContentPartPr/>
                <p14:nvPr/>
              </p14:nvContentPartPr>
              <p14:xfrm>
                <a:off x="5380699" y="3449552"/>
                <a:ext cx="79200" cy="111240"/>
              </p14:xfrm>
            </p:contentPart>
          </mc:Choice>
          <mc:Fallback xmlns="">
            <p:pic>
              <p:nvPicPr>
                <p:cNvPr id="191" name="Freihand 190">
                  <a:extLst>
                    <a:ext uri="{FF2B5EF4-FFF2-40B4-BE49-F238E27FC236}">
                      <a16:creationId xmlns:a16="http://schemas.microsoft.com/office/drawing/2014/main" id="{C8694FBF-6F9E-43A7-9169-A6D74CC581C4}"/>
                    </a:ext>
                  </a:extLst>
                </p:cNvPr>
                <p:cNvPicPr/>
                <p:nvPr/>
              </p:nvPicPr>
              <p:blipFill>
                <a:blip r:embed="rId574"/>
                <a:stretch>
                  <a:fillRect/>
                </a:stretch>
              </p:blipFill>
              <p:spPr>
                <a:xfrm>
                  <a:off x="5376379" y="3445232"/>
                  <a:ext cx="87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92" name="Freihand 191">
                  <a:extLst>
                    <a:ext uri="{FF2B5EF4-FFF2-40B4-BE49-F238E27FC236}">
                      <a16:creationId xmlns:a16="http://schemas.microsoft.com/office/drawing/2014/main" id="{BC1C20B6-116B-4E69-9153-0FBF131DCE3F}"/>
                    </a:ext>
                  </a:extLst>
                </p14:cNvPr>
                <p14:cNvContentPartPr/>
                <p14:nvPr/>
              </p14:nvContentPartPr>
              <p14:xfrm>
                <a:off x="5481139" y="3359192"/>
                <a:ext cx="413640" cy="122760"/>
              </p14:xfrm>
            </p:contentPart>
          </mc:Choice>
          <mc:Fallback xmlns="">
            <p:pic>
              <p:nvPicPr>
                <p:cNvPr id="192" name="Freihand 191">
                  <a:extLst>
                    <a:ext uri="{FF2B5EF4-FFF2-40B4-BE49-F238E27FC236}">
                      <a16:creationId xmlns:a16="http://schemas.microsoft.com/office/drawing/2014/main" id="{BC1C20B6-116B-4E69-9153-0FBF131DCE3F}"/>
                    </a:ext>
                  </a:extLst>
                </p:cNvPr>
                <p:cNvPicPr/>
                <p:nvPr/>
              </p:nvPicPr>
              <p:blipFill>
                <a:blip r:embed="rId576"/>
                <a:stretch>
                  <a:fillRect/>
                </a:stretch>
              </p:blipFill>
              <p:spPr>
                <a:xfrm>
                  <a:off x="5476819" y="3354872"/>
                  <a:ext cx="422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93" name="Freihand 192">
                  <a:extLst>
                    <a:ext uri="{FF2B5EF4-FFF2-40B4-BE49-F238E27FC236}">
                      <a16:creationId xmlns:a16="http://schemas.microsoft.com/office/drawing/2014/main" id="{0D564A7E-F2C4-45E9-A068-8C2D904A4E57}"/>
                    </a:ext>
                  </a:extLst>
                </p14:cNvPr>
                <p14:cNvContentPartPr/>
                <p14:nvPr/>
              </p14:nvContentPartPr>
              <p14:xfrm>
                <a:off x="5875339" y="3375392"/>
                <a:ext cx="57600" cy="21600"/>
              </p14:xfrm>
            </p:contentPart>
          </mc:Choice>
          <mc:Fallback xmlns="">
            <p:pic>
              <p:nvPicPr>
                <p:cNvPr id="193" name="Freihand 192">
                  <a:extLst>
                    <a:ext uri="{FF2B5EF4-FFF2-40B4-BE49-F238E27FC236}">
                      <a16:creationId xmlns:a16="http://schemas.microsoft.com/office/drawing/2014/main" id="{0D564A7E-F2C4-45E9-A068-8C2D904A4E57}"/>
                    </a:ext>
                  </a:extLst>
                </p:cNvPr>
                <p:cNvPicPr/>
                <p:nvPr/>
              </p:nvPicPr>
              <p:blipFill>
                <a:blip r:embed="rId578"/>
                <a:stretch>
                  <a:fillRect/>
                </a:stretch>
              </p:blipFill>
              <p:spPr>
                <a:xfrm>
                  <a:off x="5871019" y="3371072"/>
                  <a:ext cx="66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94" name="Freihand 193">
                  <a:extLst>
                    <a:ext uri="{FF2B5EF4-FFF2-40B4-BE49-F238E27FC236}">
                      <a16:creationId xmlns:a16="http://schemas.microsoft.com/office/drawing/2014/main" id="{34B86A9F-D368-4088-9DD8-E3B7D4E4B74E}"/>
                    </a:ext>
                  </a:extLst>
                </p14:cNvPr>
                <p14:cNvContentPartPr/>
                <p14:nvPr/>
              </p14:nvContentPartPr>
              <p14:xfrm>
                <a:off x="5951659" y="3395192"/>
                <a:ext cx="221400" cy="37800"/>
              </p14:xfrm>
            </p:contentPart>
          </mc:Choice>
          <mc:Fallback xmlns="">
            <p:pic>
              <p:nvPicPr>
                <p:cNvPr id="194" name="Freihand 193">
                  <a:extLst>
                    <a:ext uri="{FF2B5EF4-FFF2-40B4-BE49-F238E27FC236}">
                      <a16:creationId xmlns:a16="http://schemas.microsoft.com/office/drawing/2014/main" id="{34B86A9F-D368-4088-9DD8-E3B7D4E4B74E}"/>
                    </a:ext>
                  </a:extLst>
                </p:cNvPr>
                <p:cNvPicPr/>
                <p:nvPr/>
              </p:nvPicPr>
              <p:blipFill>
                <a:blip r:embed="rId580"/>
                <a:stretch>
                  <a:fillRect/>
                </a:stretch>
              </p:blipFill>
              <p:spPr>
                <a:xfrm>
                  <a:off x="5947339" y="3390872"/>
                  <a:ext cx="230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95" name="Freihand 194">
                  <a:extLst>
                    <a:ext uri="{FF2B5EF4-FFF2-40B4-BE49-F238E27FC236}">
                      <a16:creationId xmlns:a16="http://schemas.microsoft.com/office/drawing/2014/main" id="{59B3F55A-86CF-4F7A-9449-83E254C072FA}"/>
                    </a:ext>
                  </a:extLst>
                </p14:cNvPr>
                <p14:cNvContentPartPr/>
                <p14:nvPr/>
              </p14:nvContentPartPr>
              <p14:xfrm>
                <a:off x="6182419" y="3347312"/>
                <a:ext cx="374400" cy="130680"/>
              </p14:xfrm>
            </p:contentPart>
          </mc:Choice>
          <mc:Fallback xmlns="">
            <p:pic>
              <p:nvPicPr>
                <p:cNvPr id="195" name="Freihand 194">
                  <a:extLst>
                    <a:ext uri="{FF2B5EF4-FFF2-40B4-BE49-F238E27FC236}">
                      <a16:creationId xmlns:a16="http://schemas.microsoft.com/office/drawing/2014/main" id="{59B3F55A-86CF-4F7A-9449-83E254C072FA}"/>
                    </a:ext>
                  </a:extLst>
                </p:cNvPr>
                <p:cNvPicPr/>
                <p:nvPr/>
              </p:nvPicPr>
              <p:blipFill>
                <a:blip r:embed="rId582"/>
                <a:stretch>
                  <a:fillRect/>
                </a:stretch>
              </p:blipFill>
              <p:spPr>
                <a:xfrm>
                  <a:off x="6178099" y="3342992"/>
                  <a:ext cx="383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96" name="Freihand 195">
                  <a:extLst>
                    <a:ext uri="{FF2B5EF4-FFF2-40B4-BE49-F238E27FC236}">
                      <a16:creationId xmlns:a16="http://schemas.microsoft.com/office/drawing/2014/main" id="{3DAA18DB-8277-4FE8-A060-4FC2492876A7}"/>
                    </a:ext>
                  </a:extLst>
                </p14:cNvPr>
                <p14:cNvContentPartPr/>
                <p14:nvPr/>
              </p14:nvContentPartPr>
              <p14:xfrm>
                <a:off x="5155339" y="3592112"/>
                <a:ext cx="248040" cy="134640"/>
              </p14:xfrm>
            </p:contentPart>
          </mc:Choice>
          <mc:Fallback xmlns="">
            <p:pic>
              <p:nvPicPr>
                <p:cNvPr id="196" name="Freihand 195">
                  <a:extLst>
                    <a:ext uri="{FF2B5EF4-FFF2-40B4-BE49-F238E27FC236}">
                      <a16:creationId xmlns:a16="http://schemas.microsoft.com/office/drawing/2014/main" id="{3DAA18DB-8277-4FE8-A060-4FC2492876A7}"/>
                    </a:ext>
                  </a:extLst>
                </p:cNvPr>
                <p:cNvPicPr/>
                <p:nvPr/>
              </p:nvPicPr>
              <p:blipFill>
                <a:blip r:embed="rId584"/>
                <a:stretch>
                  <a:fillRect/>
                </a:stretch>
              </p:blipFill>
              <p:spPr>
                <a:xfrm>
                  <a:off x="5151019" y="3587792"/>
                  <a:ext cx="2566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98" name="Freihand 197">
                  <a:extLst>
                    <a:ext uri="{FF2B5EF4-FFF2-40B4-BE49-F238E27FC236}">
                      <a16:creationId xmlns:a16="http://schemas.microsoft.com/office/drawing/2014/main" id="{0EE45486-3096-4602-99FC-D30FF2E3E595}"/>
                    </a:ext>
                  </a:extLst>
                </p14:cNvPr>
                <p14:cNvContentPartPr/>
                <p14:nvPr/>
              </p14:nvContentPartPr>
              <p14:xfrm>
                <a:off x="5395819" y="3601112"/>
                <a:ext cx="112320" cy="87120"/>
              </p14:xfrm>
            </p:contentPart>
          </mc:Choice>
          <mc:Fallback xmlns="">
            <p:pic>
              <p:nvPicPr>
                <p:cNvPr id="198" name="Freihand 197">
                  <a:extLst>
                    <a:ext uri="{FF2B5EF4-FFF2-40B4-BE49-F238E27FC236}">
                      <a16:creationId xmlns:a16="http://schemas.microsoft.com/office/drawing/2014/main" id="{0EE45486-3096-4602-99FC-D30FF2E3E595}"/>
                    </a:ext>
                  </a:extLst>
                </p:cNvPr>
                <p:cNvPicPr/>
                <p:nvPr/>
              </p:nvPicPr>
              <p:blipFill>
                <a:blip r:embed="rId586"/>
                <a:stretch>
                  <a:fillRect/>
                </a:stretch>
              </p:blipFill>
              <p:spPr>
                <a:xfrm>
                  <a:off x="5391499" y="3596792"/>
                  <a:ext cx="120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99" name="Freihand 198">
                  <a:extLst>
                    <a:ext uri="{FF2B5EF4-FFF2-40B4-BE49-F238E27FC236}">
                      <a16:creationId xmlns:a16="http://schemas.microsoft.com/office/drawing/2014/main" id="{ADBD92FF-6D2A-4A4A-8B13-7C173C17ED0F}"/>
                    </a:ext>
                  </a:extLst>
                </p14:cNvPr>
                <p14:cNvContentPartPr/>
                <p14:nvPr/>
              </p14:nvContentPartPr>
              <p14:xfrm>
                <a:off x="5519659" y="3595712"/>
                <a:ext cx="100800" cy="86400"/>
              </p14:xfrm>
            </p:contentPart>
          </mc:Choice>
          <mc:Fallback xmlns="">
            <p:pic>
              <p:nvPicPr>
                <p:cNvPr id="199" name="Freihand 198">
                  <a:extLst>
                    <a:ext uri="{FF2B5EF4-FFF2-40B4-BE49-F238E27FC236}">
                      <a16:creationId xmlns:a16="http://schemas.microsoft.com/office/drawing/2014/main" id="{ADBD92FF-6D2A-4A4A-8B13-7C173C17ED0F}"/>
                    </a:ext>
                  </a:extLst>
                </p:cNvPr>
                <p:cNvPicPr/>
                <p:nvPr/>
              </p:nvPicPr>
              <p:blipFill>
                <a:blip r:embed="rId588"/>
                <a:stretch>
                  <a:fillRect/>
                </a:stretch>
              </p:blipFill>
              <p:spPr>
                <a:xfrm>
                  <a:off x="5515339" y="3591392"/>
                  <a:ext cx="109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00" name="Freihand 199">
                  <a:extLst>
                    <a:ext uri="{FF2B5EF4-FFF2-40B4-BE49-F238E27FC236}">
                      <a16:creationId xmlns:a16="http://schemas.microsoft.com/office/drawing/2014/main" id="{6B0E6261-9E4A-4FB2-9578-B83500F3CA06}"/>
                    </a:ext>
                  </a:extLst>
                </p14:cNvPr>
                <p14:cNvContentPartPr/>
                <p14:nvPr/>
              </p14:nvContentPartPr>
              <p14:xfrm>
                <a:off x="5142379" y="3824672"/>
                <a:ext cx="190440" cy="66960"/>
              </p14:xfrm>
            </p:contentPart>
          </mc:Choice>
          <mc:Fallback xmlns="">
            <p:pic>
              <p:nvPicPr>
                <p:cNvPr id="200" name="Freihand 199">
                  <a:extLst>
                    <a:ext uri="{FF2B5EF4-FFF2-40B4-BE49-F238E27FC236}">
                      <a16:creationId xmlns:a16="http://schemas.microsoft.com/office/drawing/2014/main" id="{6B0E6261-9E4A-4FB2-9578-B83500F3CA06}"/>
                    </a:ext>
                  </a:extLst>
                </p:cNvPr>
                <p:cNvPicPr/>
                <p:nvPr/>
              </p:nvPicPr>
              <p:blipFill>
                <a:blip r:embed="rId590"/>
                <a:stretch>
                  <a:fillRect/>
                </a:stretch>
              </p:blipFill>
              <p:spPr>
                <a:xfrm>
                  <a:off x="5138059" y="3820352"/>
                  <a:ext cx="199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01" name="Freihand 200">
                  <a:extLst>
                    <a:ext uri="{FF2B5EF4-FFF2-40B4-BE49-F238E27FC236}">
                      <a16:creationId xmlns:a16="http://schemas.microsoft.com/office/drawing/2014/main" id="{3F902CFA-8E64-4640-A1DE-CCD9EFD8E2AA}"/>
                    </a:ext>
                  </a:extLst>
                </p14:cNvPr>
                <p14:cNvContentPartPr/>
                <p14:nvPr/>
              </p14:nvContentPartPr>
              <p14:xfrm>
                <a:off x="5303299" y="3754112"/>
                <a:ext cx="360" cy="360"/>
              </p14:xfrm>
            </p:contentPart>
          </mc:Choice>
          <mc:Fallback xmlns="">
            <p:pic>
              <p:nvPicPr>
                <p:cNvPr id="201" name="Freihand 200">
                  <a:extLst>
                    <a:ext uri="{FF2B5EF4-FFF2-40B4-BE49-F238E27FC236}">
                      <a16:creationId xmlns:a16="http://schemas.microsoft.com/office/drawing/2014/main" id="{3F902CFA-8E64-4640-A1DE-CCD9EFD8E2AA}"/>
                    </a:ext>
                  </a:extLst>
                </p:cNvPr>
                <p:cNvPicPr/>
                <p:nvPr/>
              </p:nvPicPr>
              <p:blipFill>
                <a:blip r:embed="rId22"/>
                <a:stretch>
                  <a:fillRect/>
                </a:stretch>
              </p:blipFill>
              <p:spPr>
                <a:xfrm>
                  <a:off x="5298979" y="3749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202" name="Freihand 201">
                  <a:extLst>
                    <a:ext uri="{FF2B5EF4-FFF2-40B4-BE49-F238E27FC236}">
                      <a16:creationId xmlns:a16="http://schemas.microsoft.com/office/drawing/2014/main" id="{C175DC2F-8C0C-4115-A3EB-0D6F62D81857}"/>
                    </a:ext>
                  </a:extLst>
                </p14:cNvPr>
                <p14:cNvContentPartPr/>
                <p14:nvPr/>
              </p14:nvContentPartPr>
              <p14:xfrm>
                <a:off x="5375299" y="3722432"/>
                <a:ext cx="563400" cy="149040"/>
              </p14:xfrm>
            </p:contentPart>
          </mc:Choice>
          <mc:Fallback xmlns="">
            <p:pic>
              <p:nvPicPr>
                <p:cNvPr id="202" name="Freihand 201">
                  <a:extLst>
                    <a:ext uri="{FF2B5EF4-FFF2-40B4-BE49-F238E27FC236}">
                      <a16:creationId xmlns:a16="http://schemas.microsoft.com/office/drawing/2014/main" id="{C175DC2F-8C0C-4115-A3EB-0D6F62D81857}"/>
                    </a:ext>
                  </a:extLst>
                </p:cNvPr>
                <p:cNvPicPr/>
                <p:nvPr/>
              </p:nvPicPr>
              <p:blipFill>
                <a:blip r:embed="rId593"/>
                <a:stretch>
                  <a:fillRect/>
                </a:stretch>
              </p:blipFill>
              <p:spPr>
                <a:xfrm>
                  <a:off x="5370979" y="3718112"/>
                  <a:ext cx="572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203" name="Freihand 202">
                  <a:extLst>
                    <a:ext uri="{FF2B5EF4-FFF2-40B4-BE49-F238E27FC236}">
                      <a16:creationId xmlns:a16="http://schemas.microsoft.com/office/drawing/2014/main" id="{8D08971E-8395-40A8-916A-F52DA4FEB631}"/>
                    </a:ext>
                  </a:extLst>
                </p14:cNvPr>
                <p14:cNvContentPartPr/>
                <p14:nvPr/>
              </p14:nvContentPartPr>
              <p14:xfrm>
                <a:off x="5252899" y="3970832"/>
                <a:ext cx="176400" cy="123480"/>
              </p14:xfrm>
            </p:contentPart>
          </mc:Choice>
          <mc:Fallback xmlns="">
            <p:pic>
              <p:nvPicPr>
                <p:cNvPr id="203" name="Freihand 202">
                  <a:extLst>
                    <a:ext uri="{FF2B5EF4-FFF2-40B4-BE49-F238E27FC236}">
                      <a16:creationId xmlns:a16="http://schemas.microsoft.com/office/drawing/2014/main" id="{8D08971E-8395-40A8-916A-F52DA4FEB631}"/>
                    </a:ext>
                  </a:extLst>
                </p:cNvPr>
                <p:cNvPicPr/>
                <p:nvPr/>
              </p:nvPicPr>
              <p:blipFill>
                <a:blip r:embed="rId595"/>
                <a:stretch>
                  <a:fillRect/>
                </a:stretch>
              </p:blipFill>
              <p:spPr>
                <a:xfrm>
                  <a:off x="5248579" y="3966512"/>
                  <a:ext cx="185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204" name="Freihand 203">
                  <a:extLst>
                    <a:ext uri="{FF2B5EF4-FFF2-40B4-BE49-F238E27FC236}">
                      <a16:creationId xmlns:a16="http://schemas.microsoft.com/office/drawing/2014/main" id="{2697AD55-B23B-4C1D-B77F-E96DBE7F340C}"/>
                    </a:ext>
                  </a:extLst>
                </p14:cNvPr>
                <p14:cNvContentPartPr/>
                <p14:nvPr/>
              </p14:nvContentPartPr>
              <p14:xfrm>
                <a:off x="5247139" y="4010792"/>
                <a:ext cx="131400" cy="29520"/>
              </p14:xfrm>
            </p:contentPart>
          </mc:Choice>
          <mc:Fallback xmlns="">
            <p:pic>
              <p:nvPicPr>
                <p:cNvPr id="204" name="Freihand 203">
                  <a:extLst>
                    <a:ext uri="{FF2B5EF4-FFF2-40B4-BE49-F238E27FC236}">
                      <a16:creationId xmlns:a16="http://schemas.microsoft.com/office/drawing/2014/main" id="{2697AD55-B23B-4C1D-B77F-E96DBE7F340C}"/>
                    </a:ext>
                  </a:extLst>
                </p:cNvPr>
                <p:cNvPicPr/>
                <p:nvPr/>
              </p:nvPicPr>
              <p:blipFill>
                <a:blip r:embed="rId597"/>
                <a:stretch>
                  <a:fillRect/>
                </a:stretch>
              </p:blipFill>
              <p:spPr>
                <a:xfrm>
                  <a:off x="5242819" y="4006472"/>
                  <a:ext cx="140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205" name="Freihand 204">
                  <a:extLst>
                    <a:ext uri="{FF2B5EF4-FFF2-40B4-BE49-F238E27FC236}">
                      <a16:creationId xmlns:a16="http://schemas.microsoft.com/office/drawing/2014/main" id="{816D635F-40C2-4550-ABA4-0C7EACC117DB}"/>
                    </a:ext>
                  </a:extLst>
                </p14:cNvPr>
                <p14:cNvContentPartPr/>
                <p14:nvPr/>
              </p14:nvContentPartPr>
              <p14:xfrm>
                <a:off x="5429659" y="3980192"/>
                <a:ext cx="183600" cy="57600"/>
              </p14:xfrm>
            </p:contentPart>
          </mc:Choice>
          <mc:Fallback xmlns="">
            <p:pic>
              <p:nvPicPr>
                <p:cNvPr id="205" name="Freihand 204">
                  <a:extLst>
                    <a:ext uri="{FF2B5EF4-FFF2-40B4-BE49-F238E27FC236}">
                      <a16:creationId xmlns:a16="http://schemas.microsoft.com/office/drawing/2014/main" id="{816D635F-40C2-4550-ABA4-0C7EACC117DB}"/>
                    </a:ext>
                  </a:extLst>
                </p:cNvPr>
                <p:cNvPicPr/>
                <p:nvPr/>
              </p:nvPicPr>
              <p:blipFill>
                <a:blip r:embed="rId599"/>
                <a:stretch>
                  <a:fillRect/>
                </a:stretch>
              </p:blipFill>
              <p:spPr>
                <a:xfrm>
                  <a:off x="5425339" y="3975872"/>
                  <a:ext cx="192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206" name="Freihand 205">
                  <a:extLst>
                    <a:ext uri="{FF2B5EF4-FFF2-40B4-BE49-F238E27FC236}">
                      <a16:creationId xmlns:a16="http://schemas.microsoft.com/office/drawing/2014/main" id="{D3B0DCF6-74F7-465E-B295-B635C8D35FA7}"/>
                    </a:ext>
                  </a:extLst>
                </p14:cNvPr>
                <p14:cNvContentPartPr/>
                <p14:nvPr/>
              </p14:nvContentPartPr>
              <p14:xfrm>
                <a:off x="5572579" y="3933392"/>
                <a:ext cx="169560" cy="93960"/>
              </p14:xfrm>
            </p:contentPart>
          </mc:Choice>
          <mc:Fallback xmlns="">
            <p:pic>
              <p:nvPicPr>
                <p:cNvPr id="206" name="Freihand 205">
                  <a:extLst>
                    <a:ext uri="{FF2B5EF4-FFF2-40B4-BE49-F238E27FC236}">
                      <a16:creationId xmlns:a16="http://schemas.microsoft.com/office/drawing/2014/main" id="{D3B0DCF6-74F7-465E-B295-B635C8D35FA7}"/>
                    </a:ext>
                  </a:extLst>
                </p:cNvPr>
                <p:cNvPicPr/>
                <p:nvPr/>
              </p:nvPicPr>
              <p:blipFill>
                <a:blip r:embed="rId601"/>
                <a:stretch>
                  <a:fillRect/>
                </a:stretch>
              </p:blipFill>
              <p:spPr>
                <a:xfrm>
                  <a:off x="5568259" y="3929072"/>
                  <a:ext cx="178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207" name="Freihand 206">
                  <a:extLst>
                    <a:ext uri="{FF2B5EF4-FFF2-40B4-BE49-F238E27FC236}">
                      <a16:creationId xmlns:a16="http://schemas.microsoft.com/office/drawing/2014/main" id="{B5938CE7-9737-4D8C-B58A-303B9DDC7B31}"/>
                    </a:ext>
                  </a:extLst>
                </p14:cNvPr>
                <p14:cNvContentPartPr/>
                <p14:nvPr/>
              </p14:nvContentPartPr>
              <p14:xfrm>
                <a:off x="5794339" y="3855632"/>
                <a:ext cx="199440" cy="164880"/>
              </p14:xfrm>
            </p:contentPart>
          </mc:Choice>
          <mc:Fallback xmlns="">
            <p:pic>
              <p:nvPicPr>
                <p:cNvPr id="207" name="Freihand 206">
                  <a:extLst>
                    <a:ext uri="{FF2B5EF4-FFF2-40B4-BE49-F238E27FC236}">
                      <a16:creationId xmlns:a16="http://schemas.microsoft.com/office/drawing/2014/main" id="{B5938CE7-9737-4D8C-B58A-303B9DDC7B31}"/>
                    </a:ext>
                  </a:extLst>
                </p:cNvPr>
                <p:cNvPicPr/>
                <p:nvPr/>
              </p:nvPicPr>
              <p:blipFill>
                <a:blip r:embed="rId603"/>
                <a:stretch>
                  <a:fillRect/>
                </a:stretch>
              </p:blipFill>
              <p:spPr>
                <a:xfrm>
                  <a:off x="5790019" y="3851312"/>
                  <a:ext cx="208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208" name="Freihand 207">
                  <a:extLst>
                    <a:ext uri="{FF2B5EF4-FFF2-40B4-BE49-F238E27FC236}">
                      <a16:creationId xmlns:a16="http://schemas.microsoft.com/office/drawing/2014/main" id="{0A634845-CDBB-4EDB-BF59-71BA25B7F451}"/>
                    </a:ext>
                  </a:extLst>
                </p14:cNvPr>
                <p14:cNvContentPartPr/>
                <p14:nvPr/>
              </p14:nvContentPartPr>
              <p14:xfrm>
                <a:off x="6015019" y="3828272"/>
                <a:ext cx="140760" cy="212400"/>
              </p14:xfrm>
            </p:contentPart>
          </mc:Choice>
          <mc:Fallback xmlns="">
            <p:pic>
              <p:nvPicPr>
                <p:cNvPr id="208" name="Freihand 207">
                  <a:extLst>
                    <a:ext uri="{FF2B5EF4-FFF2-40B4-BE49-F238E27FC236}">
                      <a16:creationId xmlns:a16="http://schemas.microsoft.com/office/drawing/2014/main" id="{0A634845-CDBB-4EDB-BF59-71BA25B7F451}"/>
                    </a:ext>
                  </a:extLst>
                </p:cNvPr>
                <p:cNvPicPr/>
                <p:nvPr/>
              </p:nvPicPr>
              <p:blipFill>
                <a:blip r:embed="rId605"/>
                <a:stretch>
                  <a:fillRect/>
                </a:stretch>
              </p:blipFill>
              <p:spPr>
                <a:xfrm>
                  <a:off x="6010699" y="3823952"/>
                  <a:ext cx="149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209" name="Freihand 208">
                  <a:extLst>
                    <a:ext uri="{FF2B5EF4-FFF2-40B4-BE49-F238E27FC236}">
                      <a16:creationId xmlns:a16="http://schemas.microsoft.com/office/drawing/2014/main" id="{D91F4BA7-885D-4800-8442-76B911C19AB9}"/>
                    </a:ext>
                  </a:extLst>
                </p14:cNvPr>
                <p14:cNvContentPartPr/>
                <p14:nvPr/>
              </p14:nvContentPartPr>
              <p14:xfrm>
                <a:off x="6190339" y="3868952"/>
                <a:ext cx="99720" cy="65880"/>
              </p14:xfrm>
            </p:contentPart>
          </mc:Choice>
          <mc:Fallback xmlns="">
            <p:pic>
              <p:nvPicPr>
                <p:cNvPr id="209" name="Freihand 208">
                  <a:extLst>
                    <a:ext uri="{FF2B5EF4-FFF2-40B4-BE49-F238E27FC236}">
                      <a16:creationId xmlns:a16="http://schemas.microsoft.com/office/drawing/2014/main" id="{D91F4BA7-885D-4800-8442-76B911C19AB9}"/>
                    </a:ext>
                  </a:extLst>
                </p:cNvPr>
                <p:cNvPicPr/>
                <p:nvPr/>
              </p:nvPicPr>
              <p:blipFill>
                <a:blip r:embed="rId607"/>
                <a:stretch>
                  <a:fillRect/>
                </a:stretch>
              </p:blipFill>
              <p:spPr>
                <a:xfrm>
                  <a:off x="6186019" y="3864632"/>
                  <a:ext cx="108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210" name="Freihand 209">
                  <a:extLst>
                    <a:ext uri="{FF2B5EF4-FFF2-40B4-BE49-F238E27FC236}">
                      <a16:creationId xmlns:a16="http://schemas.microsoft.com/office/drawing/2014/main" id="{1FF6078B-F923-46C3-9577-701993EC17E0}"/>
                    </a:ext>
                  </a:extLst>
                </p14:cNvPr>
                <p14:cNvContentPartPr/>
                <p14:nvPr/>
              </p14:nvContentPartPr>
              <p14:xfrm>
                <a:off x="6301219" y="3839792"/>
                <a:ext cx="127440" cy="99000"/>
              </p14:xfrm>
            </p:contentPart>
          </mc:Choice>
          <mc:Fallback xmlns="">
            <p:pic>
              <p:nvPicPr>
                <p:cNvPr id="210" name="Freihand 209">
                  <a:extLst>
                    <a:ext uri="{FF2B5EF4-FFF2-40B4-BE49-F238E27FC236}">
                      <a16:creationId xmlns:a16="http://schemas.microsoft.com/office/drawing/2014/main" id="{1FF6078B-F923-46C3-9577-701993EC17E0}"/>
                    </a:ext>
                  </a:extLst>
                </p:cNvPr>
                <p:cNvPicPr/>
                <p:nvPr/>
              </p:nvPicPr>
              <p:blipFill>
                <a:blip r:embed="rId609"/>
                <a:stretch>
                  <a:fillRect/>
                </a:stretch>
              </p:blipFill>
              <p:spPr>
                <a:xfrm>
                  <a:off x="6296899" y="3835472"/>
                  <a:ext cx="136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211" name="Freihand 210">
                  <a:extLst>
                    <a:ext uri="{FF2B5EF4-FFF2-40B4-BE49-F238E27FC236}">
                      <a16:creationId xmlns:a16="http://schemas.microsoft.com/office/drawing/2014/main" id="{C4F6E86E-47E8-46CF-9D43-2D7974AEB03C}"/>
                    </a:ext>
                  </a:extLst>
                </p14:cNvPr>
                <p14:cNvContentPartPr/>
                <p14:nvPr/>
              </p14:nvContentPartPr>
              <p14:xfrm>
                <a:off x="6513259" y="3713072"/>
                <a:ext cx="11880" cy="104760"/>
              </p14:xfrm>
            </p:contentPart>
          </mc:Choice>
          <mc:Fallback xmlns="">
            <p:pic>
              <p:nvPicPr>
                <p:cNvPr id="211" name="Freihand 210">
                  <a:extLst>
                    <a:ext uri="{FF2B5EF4-FFF2-40B4-BE49-F238E27FC236}">
                      <a16:creationId xmlns:a16="http://schemas.microsoft.com/office/drawing/2014/main" id="{C4F6E86E-47E8-46CF-9D43-2D7974AEB03C}"/>
                    </a:ext>
                  </a:extLst>
                </p:cNvPr>
                <p:cNvPicPr/>
                <p:nvPr/>
              </p:nvPicPr>
              <p:blipFill>
                <a:blip r:embed="rId611"/>
                <a:stretch>
                  <a:fillRect/>
                </a:stretch>
              </p:blipFill>
              <p:spPr>
                <a:xfrm>
                  <a:off x="6508939" y="3708752"/>
                  <a:ext cx="20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212" name="Freihand 211">
                  <a:extLst>
                    <a:ext uri="{FF2B5EF4-FFF2-40B4-BE49-F238E27FC236}">
                      <a16:creationId xmlns:a16="http://schemas.microsoft.com/office/drawing/2014/main" id="{7DC512D6-E459-46B8-A9B8-12626C5AEC01}"/>
                    </a:ext>
                  </a:extLst>
                </p14:cNvPr>
                <p14:cNvContentPartPr/>
                <p14:nvPr/>
              </p14:nvContentPartPr>
              <p14:xfrm>
                <a:off x="6527659" y="3911072"/>
                <a:ext cx="10800" cy="12960"/>
              </p14:xfrm>
            </p:contentPart>
          </mc:Choice>
          <mc:Fallback xmlns="">
            <p:pic>
              <p:nvPicPr>
                <p:cNvPr id="212" name="Freihand 211">
                  <a:extLst>
                    <a:ext uri="{FF2B5EF4-FFF2-40B4-BE49-F238E27FC236}">
                      <a16:creationId xmlns:a16="http://schemas.microsoft.com/office/drawing/2014/main" id="{7DC512D6-E459-46B8-A9B8-12626C5AEC01}"/>
                    </a:ext>
                  </a:extLst>
                </p:cNvPr>
                <p:cNvPicPr/>
                <p:nvPr/>
              </p:nvPicPr>
              <p:blipFill>
                <a:blip r:embed="rId613"/>
                <a:stretch>
                  <a:fillRect/>
                </a:stretch>
              </p:blipFill>
              <p:spPr>
                <a:xfrm>
                  <a:off x="6523339" y="3906752"/>
                  <a:ext cx="1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57" name="Freihand 356">
                  <a:extLst>
                    <a:ext uri="{FF2B5EF4-FFF2-40B4-BE49-F238E27FC236}">
                      <a16:creationId xmlns:a16="http://schemas.microsoft.com/office/drawing/2014/main" id="{A5A0761F-D791-4B36-B6E4-8B9F8742D13C}"/>
                    </a:ext>
                  </a:extLst>
                </p14:cNvPr>
                <p14:cNvContentPartPr/>
                <p14:nvPr/>
              </p14:nvContentPartPr>
              <p14:xfrm>
                <a:off x="4978579" y="3638192"/>
                <a:ext cx="1771560" cy="545400"/>
              </p14:xfrm>
            </p:contentPart>
          </mc:Choice>
          <mc:Fallback xmlns="">
            <p:pic>
              <p:nvPicPr>
                <p:cNvPr id="357" name="Freihand 356">
                  <a:extLst>
                    <a:ext uri="{FF2B5EF4-FFF2-40B4-BE49-F238E27FC236}">
                      <a16:creationId xmlns:a16="http://schemas.microsoft.com/office/drawing/2014/main" id="{A5A0761F-D791-4B36-B6E4-8B9F8742D13C}"/>
                    </a:ext>
                  </a:extLst>
                </p:cNvPr>
                <p:cNvPicPr/>
                <p:nvPr/>
              </p:nvPicPr>
              <p:blipFill>
                <a:blip r:embed="rId615"/>
                <a:stretch>
                  <a:fillRect/>
                </a:stretch>
              </p:blipFill>
              <p:spPr>
                <a:xfrm>
                  <a:off x="4974259" y="3633872"/>
                  <a:ext cx="1780200" cy="5540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1" name="Freihand 360">
                  <a:extLst>
                    <a:ext uri="{FF2B5EF4-FFF2-40B4-BE49-F238E27FC236}">
                      <a16:creationId xmlns:a16="http://schemas.microsoft.com/office/drawing/2014/main" id="{170ED16F-4694-482F-B25B-D75AF8F56403}"/>
                    </a:ext>
                  </a:extLst>
                </p14:cNvPr>
                <p14:cNvContentPartPr/>
                <p14:nvPr/>
              </p14:nvContentPartPr>
              <p14:xfrm>
                <a:off x="1702579" y="2489432"/>
                <a:ext cx="3209400" cy="81720"/>
              </p14:xfrm>
            </p:contentPart>
          </mc:Choice>
          <mc:Fallback xmlns="">
            <p:pic>
              <p:nvPicPr>
                <p:cNvPr id="361" name="Freihand 360">
                  <a:extLst>
                    <a:ext uri="{FF2B5EF4-FFF2-40B4-BE49-F238E27FC236}">
                      <a16:creationId xmlns:a16="http://schemas.microsoft.com/office/drawing/2014/main" id="{170ED16F-4694-482F-B25B-D75AF8F56403}"/>
                    </a:ext>
                  </a:extLst>
                </p:cNvPr>
                <p:cNvPicPr/>
                <p:nvPr/>
              </p:nvPicPr>
              <p:blipFill>
                <a:blip r:embed="rId617"/>
                <a:stretch>
                  <a:fillRect/>
                </a:stretch>
              </p:blipFill>
              <p:spPr>
                <a:xfrm>
                  <a:off x="1698259" y="2485112"/>
                  <a:ext cx="3218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2" name="Freihand 361">
                  <a:extLst>
                    <a:ext uri="{FF2B5EF4-FFF2-40B4-BE49-F238E27FC236}">
                      <a16:creationId xmlns:a16="http://schemas.microsoft.com/office/drawing/2014/main" id="{AB406E0B-0A97-45FF-9C04-50F794737923}"/>
                    </a:ext>
                  </a:extLst>
                </p14:cNvPr>
                <p14:cNvContentPartPr/>
                <p14:nvPr/>
              </p14:nvContentPartPr>
              <p14:xfrm>
                <a:off x="161059" y="3504992"/>
                <a:ext cx="455760" cy="581760"/>
              </p14:xfrm>
            </p:contentPart>
          </mc:Choice>
          <mc:Fallback xmlns="">
            <p:pic>
              <p:nvPicPr>
                <p:cNvPr id="362" name="Freihand 361">
                  <a:extLst>
                    <a:ext uri="{FF2B5EF4-FFF2-40B4-BE49-F238E27FC236}">
                      <a16:creationId xmlns:a16="http://schemas.microsoft.com/office/drawing/2014/main" id="{AB406E0B-0A97-45FF-9C04-50F794737923}"/>
                    </a:ext>
                  </a:extLst>
                </p:cNvPr>
                <p:cNvPicPr/>
                <p:nvPr/>
              </p:nvPicPr>
              <p:blipFill>
                <a:blip r:embed="rId619"/>
                <a:stretch>
                  <a:fillRect/>
                </a:stretch>
              </p:blipFill>
              <p:spPr>
                <a:xfrm>
                  <a:off x="156739" y="3500672"/>
                  <a:ext cx="46440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4" name="Freihand 363">
                  <a:extLst>
                    <a:ext uri="{FF2B5EF4-FFF2-40B4-BE49-F238E27FC236}">
                      <a16:creationId xmlns:a16="http://schemas.microsoft.com/office/drawing/2014/main" id="{4EBC3BB3-F9E9-4FDA-850D-F7A9DBCBC344}"/>
                    </a:ext>
                  </a:extLst>
                </p14:cNvPr>
                <p14:cNvContentPartPr/>
                <p14:nvPr/>
              </p14:nvContentPartPr>
              <p14:xfrm>
                <a:off x="3395299" y="3981992"/>
                <a:ext cx="158400" cy="26640"/>
              </p14:xfrm>
            </p:contentPart>
          </mc:Choice>
          <mc:Fallback xmlns="">
            <p:pic>
              <p:nvPicPr>
                <p:cNvPr id="364" name="Freihand 363">
                  <a:extLst>
                    <a:ext uri="{FF2B5EF4-FFF2-40B4-BE49-F238E27FC236}">
                      <a16:creationId xmlns:a16="http://schemas.microsoft.com/office/drawing/2014/main" id="{4EBC3BB3-F9E9-4FDA-850D-F7A9DBCBC344}"/>
                    </a:ext>
                  </a:extLst>
                </p:cNvPr>
                <p:cNvPicPr/>
                <p:nvPr/>
              </p:nvPicPr>
              <p:blipFill>
                <a:blip r:embed="rId621"/>
                <a:stretch>
                  <a:fillRect/>
                </a:stretch>
              </p:blipFill>
              <p:spPr>
                <a:xfrm>
                  <a:off x="3390979" y="3977672"/>
                  <a:ext cx="167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5" name="Freihand 364">
                  <a:extLst>
                    <a:ext uri="{FF2B5EF4-FFF2-40B4-BE49-F238E27FC236}">
                      <a16:creationId xmlns:a16="http://schemas.microsoft.com/office/drawing/2014/main" id="{6923A90E-59D7-48E4-8703-0D8F541A917A}"/>
                    </a:ext>
                  </a:extLst>
                </p14:cNvPr>
                <p14:cNvContentPartPr/>
                <p14:nvPr/>
              </p14:nvContentPartPr>
              <p14:xfrm>
                <a:off x="3381259" y="4024832"/>
                <a:ext cx="138600" cy="17280"/>
              </p14:xfrm>
            </p:contentPart>
          </mc:Choice>
          <mc:Fallback xmlns="">
            <p:pic>
              <p:nvPicPr>
                <p:cNvPr id="365" name="Freihand 364">
                  <a:extLst>
                    <a:ext uri="{FF2B5EF4-FFF2-40B4-BE49-F238E27FC236}">
                      <a16:creationId xmlns:a16="http://schemas.microsoft.com/office/drawing/2014/main" id="{6923A90E-59D7-48E4-8703-0D8F541A917A}"/>
                    </a:ext>
                  </a:extLst>
                </p:cNvPr>
                <p:cNvPicPr/>
                <p:nvPr/>
              </p:nvPicPr>
              <p:blipFill>
                <a:blip r:embed="rId623"/>
                <a:stretch>
                  <a:fillRect/>
                </a:stretch>
              </p:blipFill>
              <p:spPr>
                <a:xfrm>
                  <a:off x="3376939" y="4020512"/>
                  <a:ext cx="1472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66" name="Freihand 365">
                  <a:extLst>
                    <a:ext uri="{FF2B5EF4-FFF2-40B4-BE49-F238E27FC236}">
                      <a16:creationId xmlns:a16="http://schemas.microsoft.com/office/drawing/2014/main" id="{07BB219A-0B63-4978-AA54-F742FE64B741}"/>
                    </a:ext>
                  </a:extLst>
                </p14:cNvPr>
                <p14:cNvContentPartPr/>
                <p14:nvPr/>
              </p14:nvContentPartPr>
              <p14:xfrm>
                <a:off x="3543259" y="3934112"/>
                <a:ext cx="137520" cy="140400"/>
              </p14:xfrm>
            </p:contentPart>
          </mc:Choice>
          <mc:Fallback xmlns="">
            <p:pic>
              <p:nvPicPr>
                <p:cNvPr id="366" name="Freihand 365">
                  <a:extLst>
                    <a:ext uri="{FF2B5EF4-FFF2-40B4-BE49-F238E27FC236}">
                      <a16:creationId xmlns:a16="http://schemas.microsoft.com/office/drawing/2014/main" id="{07BB219A-0B63-4978-AA54-F742FE64B741}"/>
                    </a:ext>
                  </a:extLst>
                </p:cNvPr>
                <p:cNvPicPr/>
                <p:nvPr/>
              </p:nvPicPr>
              <p:blipFill>
                <a:blip r:embed="rId625"/>
                <a:stretch>
                  <a:fillRect/>
                </a:stretch>
              </p:blipFill>
              <p:spPr>
                <a:xfrm>
                  <a:off x="3538939" y="3929792"/>
                  <a:ext cx="146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67" name="Freihand 366">
                  <a:extLst>
                    <a:ext uri="{FF2B5EF4-FFF2-40B4-BE49-F238E27FC236}">
                      <a16:creationId xmlns:a16="http://schemas.microsoft.com/office/drawing/2014/main" id="{037B4AD6-84D7-4440-8BCA-9CF0EBD652E7}"/>
                    </a:ext>
                  </a:extLst>
                </p14:cNvPr>
                <p14:cNvContentPartPr/>
                <p14:nvPr/>
              </p14:nvContentPartPr>
              <p14:xfrm>
                <a:off x="3824419" y="3902072"/>
                <a:ext cx="92160" cy="106560"/>
              </p14:xfrm>
            </p:contentPart>
          </mc:Choice>
          <mc:Fallback xmlns="">
            <p:pic>
              <p:nvPicPr>
                <p:cNvPr id="367" name="Freihand 366">
                  <a:extLst>
                    <a:ext uri="{FF2B5EF4-FFF2-40B4-BE49-F238E27FC236}">
                      <a16:creationId xmlns:a16="http://schemas.microsoft.com/office/drawing/2014/main" id="{037B4AD6-84D7-4440-8BCA-9CF0EBD652E7}"/>
                    </a:ext>
                  </a:extLst>
                </p:cNvPr>
                <p:cNvPicPr/>
                <p:nvPr/>
              </p:nvPicPr>
              <p:blipFill>
                <a:blip r:embed="rId627"/>
                <a:stretch>
                  <a:fillRect/>
                </a:stretch>
              </p:blipFill>
              <p:spPr>
                <a:xfrm>
                  <a:off x="3820099" y="3897752"/>
                  <a:ext cx="100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68" name="Freihand 367">
                  <a:extLst>
                    <a:ext uri="{FF2B5EF4-FFF2-40B4-BE49-F238E27FC236}">
                      <a16:creationId xmlns:a16="http://schemas.microsoft.com/office/drawing/2014/main" id="{429E6F6F-6915-4861-A8AD-B9654AFC70F0}"/>
                    </a:ext>
                  </a:extLst>
                </p14:cNvPr>
                <p14:cNvContentPartPr/>
                <p14:nvPr/>
              </p14:nvContentPartPr>
              <p14:xfrm>
                <a:off x="3838459" y="3824312"/>
                <a:ext cx="38160" cy="22680"/>
              </p14:xfrm>
            </p:contentPart>
          </mc:Choice>
          <mc:Fallback xmlns="">
            <p:pic>
              <p:nvPicPr>
                <p:cNvPr id="368" name="Freihand 367">
                  <a:extLst>
                    <a:ext uri="{FF2B5EF4-FFF2-40B4-BE49-F238E27FC236}">
                      <a16:creationId xmlns:a16="http://schemas.microsoft.com/office/drawing/2014/main" id="{429E6F6F-6915-4861-A8AD-B9654AFC70F0}"/>
                    </a:ext>
                  </a:extLst>
                </p:cNvPr>
                <p:cNvPicPr/>
                <p:nvPr/>
              </p:nvPicPr>
              <p:blipFill>
                <a:blip r:embed="rId629"/>
                <a:stretch>
                  <a:fillRect/>
                </a:stretch>
              </p:blipFill>
              <p:spPr>
                <a:xfrm>
                  <a:off x="3834139" y="3819992"/>
                  <a:ext cx="46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69" name="Freihand 368">
                  <a:extLst>
                    <a:ext uri="{FF2B5EF4-FFF2-40B4-BE49-F238E27FC236}">
                      <a16:creationId xmlns:a16="http://schemas.microsoft.com/office/drawing/2014/main" id="{43F15A27-7853-447D-AC2E-2B4B761E7775}"/>
                    </a:ext>
                  </a:extLst>
                </p14:cNvPr>
                <p14:cNvContentPartPr/>
                <p14:nvPr/>
              </p14:nvContentPartPr>
              <p14:xfrm>
                <a:off x="3920539" y="3789752"/>
                <a:ext cx="184680" cy="149760"/>
              </p14:xfrm>
            </p:contentPart>
          </mc:Choice>
          <mc:Fallback xmlns="">
            <p:pic>
              <p:nvPicPr>
                <p:cNvPr id="369" name="Freihand 368">
                  <a:extLst>
                    <a:ext uri="{FF2B5EF4-FFF2-40B4-BE49-F238E27FC236}">
                      <a16:creationId xmlns:a16="http://schemas.microsoft.com/office/drawing/2014/main" id="{43F15A27-7853-447D-AC2E-2B4B761E7775}"/>
                    </a:ext>
                  </a:extLst>
                </p:cNvPr>
                <p:cNvPicPr/>
                <p:nvPr/>
              </p:nvPicPr>
              <p:blipFill>
                <a:blip r:embed="rId631"/>
                <a:stretch>
                  <a:fillRect/>
                </a:stretch>
              </p:blipFill>
              <p:spPr>
                <a:xfrm>
                  <a:off x="3916219" y="3785432"/>
                  <a:ext cx="193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1" name="Freihand 370">
                  <a:extLst>
                    <a:ext uri="{FF2B5EF4-FFF2-40B4-BE49-F238E27FC236}">
                      <a16:creationId xmlns:a16="http://schemas.microsoft.com/office/drawing/2014/main" id="{475D7D2F-2F2E-42E8-ACA7-EC059C3B1E00}"/>
                    </a:ext>
                  </a:extLst>
                </p14:cNvPr>
                <p14:cNvContentPartPr/>
                <p14:nvPr/>
              </p14:nvContentPartPr>
              <p14:xfrm>
                <a:off x="3903979" y="3729632"/>
                <a:ext cx="360" cy="360"/>
              </p14:xfrm>
            </p:contentPart>
          </mc:Choice>
          <mc:Fallback xmlns="">
            <p:pic>
              <p:nvPicPr>
                <p:cNvPr id="371" name="Freihand 370">
                  <a:extLst>
                    <a:ext uri="{FF2B5EF4-FFF2-40B4-BE49-F238E27FC236}">
                      <a16:creationId xmlns:a16="http://schemas.microsoft.com/office/drawing/2014/main" id="{475D7D2F-2F2E-42E8-ACA7-EC059C3B1E00}"/>
                    </a:ext>
                  </a:extLst>
                </p:cNvPr>
                <p:cNvPicPr/>
                <p:nvPr/>
              </p:nvPicPr>
              <p:blipFill>
                <a:blip r:embed="rId22"/>
                <a:stretch>
                  <a:fillRect/>
                </a:stretch>
              </p:blipFill>
              <p:spPr>
                <a:xfrm>
                  <a:off x="3899659" y="3725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72" name="Freihand 371">
                  <a:extLst>
                    <a:ext uri="{FF2B5EF4-FFF2-40B4-BE49-F238E27FC236}">
                      <a16:creationId xmlns:a16="http://schemas.microsoft.com/office/drawing/2014/main" id="{1A141005-BB70-4BF4-B4AB-F3F120D87696}"/>
                    </a:ext>
                  </a:extLst>
                </p14:cNvPr>
                <p14:cNvContentPartPr/>
                <p14:nvPr/>
              </p14:nvContentPartPr>
              <p14:xfrm>
                <a:off x="3898939" y="2756192"/>
                <a:ext cx="68760" cy="1020960"/>
              </p14:xfrm>
            </p:contentPart>
          </mc:Choice>
          <mc:Fallback xmlns="">
            <p:pic>
              <p:nvPicPr>
                <p:cNvPr id="372" name="Freihand 371">
                  <a:extLst>
                    <a:ext uri="{FF2B5EF4-FFF2-40B4-BE49-F238E27FC236}">
                      <a16:creationId xmlns:a16="http://schemas.microsoft.com/office/drawing/2014/main" id="{1A141005-BB70-4BF4-B4AB-F3F120D87696}"/>
                    </a:ext>
                  </a:extLst>
                </p:cNvPr>
                <p:cNvPicPr/>
                <p:nvPr/>
              </p:nvPicPr>
              <p:blipFill>
                <a:blip r:embed="rId634"/>
                <a:stretch>
                  <a:fillRect/>
                </a:stretch>
              </p:blipFill>
              <p:spPr>
                <a:xfrm>
                  <a:off x="3894619" y="2751872"/>
                  <a:ext cx="77400" cy="10296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73" name="Freihand 372">
                  <a:extLst>
                    <a:ext uri="{FF2B5EF4-FFF2-40B4-BE49-F238E27FC236}">
                      <a16:creationId xmlns:a16="http://schemas.microsoft.com/office/drawing/2014/main" id="{C715A967-1BD4-435F-8136-08728ECF37E9}"/>
                    </a:ext>
                  </a:extLst>
                </p14:cNvPr>
                <p14:cNvContentPartPr/>
                <p14:nvPr/>
              </p14:nvContentPartPr>
              <p14:xfrm>
                <a:off x="3846739" y="2536952"/>
                <a:ext cx="205560" cy="295920"/>
              </p14:xfrm>
            </p:contentPart>
          </mc:Choice>
          <mc:Fallback xmlns="">
            <p:pic>
              <p:nvPicPr>
                <p:cNvPr id="373" name="Freihand 372">
                  <a:extLst>
                    <a:ext uri="{FF2B5EF4-FFF2-40B4-BE49-F238E27FC236}">
                      <a16:creationId xmlns:a16="http://schemas.microsoft.com/office/drawing/2014/main" id="{C715A967-1BD4-435F-8136-08728ECF37E9}"/>
                    </a:ext>
                  </a:extLst>
                </p:cNvPr>
                <p:cNvPicPr/>
                <p:nvPr/>
              </p:nvPicPr>
              <p:blipFill>
                <a:blip r:embed="rId636"/>
                <a:stretch>
                  <a:fillRect/>
                </a:stretch>
              </p:blipFill>
              <p:spPr>
                <a:xfrm>
                  <a:off x="3842419" y="2532632"/>
                  <a:ext cx="2142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75" name="Freihand 374">
                  <a:extLst>
                    <a:ext uri="{FF2B5EF4-FFF2-40B4-BE49-F238E27FC236}">
                      <a16:creationId xmlns:a16="http://schemas.microsoft.com/office/drawing/2014/main" id="{A1E07E75-688B-4899-BA2C-8B2B09529624}"/>
                    </a:ext>
                  </a:extLst>
                </p14:cNvPr>
                <p14:cNvContentPartPr/>
                <p14:nvPr/>
              </p14:nvContentPartPr>
              <p14:xfrm>
                <a:off x="6438379" y="4320752"/>
                <a:ext cx="223920" cy="90000"/>
              </p14:xfrm>
            </p:contentPart>
          </mc:Choice>
          <mc:Fallback xmlns="">
            <p:pic>
              <p:nvPicPr>
                <p:cNvPr id="375" name="Freihand 374">
                  <a:extLst>
                    <a:ext uri="{FF2B5EF4-FFF2-40B4-BE49-F238E27FC236}">
                      <a16:creationId xmlns:a16="http://schemas.microsoft.com/office/drawing/2014/main" id="{A1E07E75-688B-4899-BA2C-8B2B09529624}"/>
                    </a:ext>
                  </a:extLst>
                </p:cNvPr>
                <p:cNvPicPr/>
                <p:nvPr/>
              </p:nvPicPr>
              <p:blipFill>
                <a:blip r:embed="rId638"/>
                <a:stretch>
                  <a:fillRect/>
                </a:stretch>
              </p:blipFill>
              <p:spPr>
                <a:xfrm>
                  <a:off x="6434059" y="4316432"/>
                  <a:ext cx="232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76" name="Freihand 375">
                  <a:extLst>
                    <a:ext uri="{FF2B5EF4-FFF2-40B4-BE49-F238E27FC236}">
                      <a16:creationId xmlns:a16="http://schemas.microsoft.com/office/drawing/2014/main" id="{844243F0-7809-41A1-99F4-A05A29FA1792}"/>
                    </a:ext>
                  </a:extLst>
                </p14:cNvPr>
                <p14:cNvContentPartPr/>
                <p14:nvPr/>
              </p14:nvContentPartPr>
              <p14:xfrm>
                <a:off x="6379699" y="4272152"/>
                <a:ext cx="235800" cy="166680"/>
              </p14:xfrm>
            </p:contentPart>
          </mc:Choice>
          <mc:Fallback xmlns="">
            <p:pic>
              <p:nvPicPr>
                <p:cNvPr id="376" name="Freihand 375">
                  <a:extLst>
                    <a:ext uri="{FF2B5EF4-FFF2-40B4-BE49-F238E27FC236}">
                      <a16:creationId xmlns:a16="http://schemas.microsoft.com/office/drawing/2014/main" id="{844243F0-7809-41A1-99F4-A05A29FA1792}"/>
                    </a:ext>
                  </a:extLst>
                </p:cNvPr>
                <p:cNvPicPr/>
                <p:nvPr/>
              </p:nvPicPr>
              <p:blipFill>
                <a:blip r:embed="rId640"/>
                <a:stretch>
                  <a:fillRect/>
                </a:stretch>
              </p:blipFill>
              <p:spPr>
                <a:xfrm>
                  <a:off x="6375379" y="4267832"/>
                  <a:ext cx="244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78" name="Freihand 377">
                  <a:extLst>
                    <a:ext uri="{FF2B5EF4-FFF2-40B4-BE49-F238E27FC236}">
                      <a16:creationId xmlns:a16="http://schemas.microsoft.com/office/drawing/2014/main" id="{AA8C2C12-C94A-433D-BA84-8BF40C638205}"/>
                    </a:ext>
                  </a:extLst>
                </p14:cNvPr>
                <p14:cNvContentPartPr/>
                <p14:nvPr/>
              </p14:nvContentPartPr>
              <p14:xfrm>
                <a:off x="6787939" y="4145432"/>
                <a:ext cx="131040" cy="142920"/>
              </p14:xfrm>
            </p:contentPart>
          </mc:Choice>
          <mc:Fallback xmlns="">
            <p:pic>
              <p:nvPicPr>
                <p:cNvPr id="378" name="Freihand 377">
                  <a:extLst>
                    <a:ext uri="{FF2B5EF4-FFF2-40B4-BE49-F238E27FC236}">
                      <a16:creationId xmlns:a16="http://schemas.microsoft.com/office/drawing/2014/main" id="{AA8C2C12-C94A-433D-BA84-8BF40C638205}"/>
                    </a:ext>
                  </a:extLst>
                </p:cNvPr>
                <p:cNvPicPr/>
                <p:nvPr/>
              </p:nvPicPr>
              <p:blipFill>
                <a:blip r:embed="rId642"/>
                <a:stretch>
                  <a:fillRect/>
                </a:stretch>
              </p:blipFill>
              <p:spPr>
                <a:xfrm>
                  <a:off x="6783619" y="4141112"/>
                  <a:ext cx="139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79" name="Freihand 378">
                  <a:extLst>
                    <a:ext uri="{FF2B5EF4-FFF2-40B4-BE49-F238E27FC236}">
                      <a16:creationId xmlns:a16="http://schemas.microsoft.com/office/drawing/2014/main" id="{5300B7DC-78AD-4210-B280-A28C07664EBC}"/>
                    </a:ext>
                  </a:extLst>
                </p14:cNvPr>
                <p14:cNvContentPartPr/>
                <p14:nvPr/>
              </p14:nvContentPartPr>
              <p14:xfrm>
                <a:off x="6854539" y="4187912"/>
                <a:ext cx="165600" cy="86040"/>
              </p14:xfrm>
            </p:contentPart>
          </mc:Choice>
          <mc:Fallback xmlns="">
            <p:pic>
              <p:nvPicPr>
                <p:cNvPr id="379" name="Freihand 378">
                  <a:extLst>
                    <a:ext uri="{FF2B5EF4-FFF2-40B4-BE49-F238E27FC236}">
                      <a16:creationId xmlns:a16="http://schemas.microsoft.com/office/drawing/2014/main" id="{5300B7DC-78AD-4210-B280-A28C07664EBC}"/>
                    </a:ext>
                  </a:extLst>
                </p:cNvPr>
                <p:cNvPicPr/>
                <p:nvPr/>
              </p:nvPicPr>
              <p:blipFill>
                <a:blip r:embed="rId644"/>
                <a:stretch>
                  <a:fillRect/>
                </a:stretch>
              </p:blipFill>
              <p:spPr>
                <a:xfrm>
                  <a:off x="6850219" y="4183592"/>
                  <a:ext cx="174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0" name="Freihand 379">
                  <a:extLst>
                    <a:ext uri="{FF2B5EF4-FFF2-40B4-BE49-F238E27FC236}">
                      <a16:creationId xmlns:a16="http://schemas.microsoft.com/office/drawing/2014/main" id="{B41FBFDA-3BC2-4BFA-8C39-8B59E4EC8E53}"/>
                    </a:ext>
                  </a:extLst>
                </p14:cNvPr>
                <p14:cNvContentPartPr/>
                <p14:nvPr/>
              </p14:nvContentPartPr>
              <p14:xfrm>
                <a:off x="7029499" y="4167752"/>
                <a:ext cx="131400" cy="199440"/>
              </p14:xfrm>
            </p:contentPart>
          </mc:Choice>
          <mc:Fallback xmlns="">
            <p:pic>
              <p:nvPicPr>
                <p:cNvPr id="380" name="Freihand 379">
                  <a:extLst>
                    <a:ext uri="{FF2B5EF4-FFF2-40B4-BE49-F238E27FC236}">
                      <a16:creationId xmlns:a16="http://schemas.microsoft.com/office/drawing/2014/main" id="{B41FBFDA-3BC2-4BFA-8C39-8B59E4EC8E53}"/>
                    </a:ext>
                  </a:extLst>
                </p:cNvPr>
                <p:cNvPicPr/>
                <p:nvPr/>
              </p:nvPicPr>
              <p:blipFill>
                <a:blip r:embed="rId646"/>
                <a:stretch>
                  <a:fillRect/>
                </a:stretch>
              </p:blipFill>
              <p:spPr>
                <a:xfrm>
                  <a:off x="7025179" y="4163432"/>
                  <a:ext cx="1400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81" name="Freihand 380">
                  <a:extLst>
                    <a:ext uri="{FF2B5EF4-FFF2-40B4-BE49-F238E27FC236}">
                      <a16:creationId xmlns:a16="http://schemas.microsoft.com/office/drawing/2014/main" id="{03D60EAE-8C65-479B-834E-A15C32CC57DB}"/>
                    </a:ext>
                  </a:extLst>
                </p14:cNvPr>
                <p14:cNvContentPartPr/>
                <p14:nvPr/>
              </p14:nvContentPartPr>
              <p14:xfrm>
                <a:off x="7183939" y="4153352"/>
                <a:ext cx="38880" cy="109800"/>
              </p14:xfrm>
            </p:contentPart>
          </mc:Choice>
          <mc:Fallback xmlns="">
            <p:pic>
              <p:nvPicPr>
                <p:cNvPr id="381" name="Freihand 380">
                  <a:extLst>
                    <a:ext uri="{FF2B5EF4-FFF2-40B4-BE49-F238E27FC236}">
                      <a16:creationId xmlns:a16="http://schemas.microsoft.com/office/drawing/2014/main" id="{03D60EAE-8C65-479B-834E-A15C32CC57DB}"/>
                    </a:ext>
                  </a:extLst>
                </p:cNvPr>
                <p:cNvPicPr/>
                <p:nvPr/>
              </p:nvPicPr>
              <p:blipFill>
                <a:blip r:embed="rId648"/>
                <a:stretch>
                  <a:fillRect/>
                </a:stretch>
              </p:blipFill>
              <p:spPr>
                <a:xfrm>
                  <a:off x="7179619" y="4149032"/>
                  <a:ext cx="47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82" name="Freihand 381">
                  <a:extLst>
                    <a:ext uri="{FF2B5EF4-FFF2-40B4-BE49-F238E27FC236}">
                      <a16:creationId xmlns:a16="http://schemas.microsoft.com/office/drawing/2014/main" id="{879B3386-B7FC-45D0-B944-5E392C3FCA41}"/>
                    </a:ext>
                  </a:extLst>
                </p14:cNvPr>
                <p14:cNvContentPartPr/>
                <p14:nvPr/>
              </p14:nvContentPartPr>
              <p14:xfrm>
                <a:off x="7235059" y="4035992"/>
                <a:ext cx="93240" cy="198720"/>
              </p14:xfrm>
            </p:contentPart>
          </mc:Choice>
          <mc:Fallback xmlns="">
            <p:pic>
              <p:nvPicPr>
                <p:cNvPr id="382" name="Freihand 381">
                  <a:extLst>
                    <a:ext uri="{FF2B5EF4-FFF2-40B4-BE49-F238E27FC236}">
                      <a16:creationId xmlns:a16="http://schemas.microsoft.com/office/drawing/2014/main" id="{879B3386-B7FC-45D0-B944-5E392C3FCA41}"/>
                    </a:ext>
                  </a:extLst>
                </p:cNvPr>
                <p:cNvPicPr/>
                <p:nvPr/>
              </p:nvPicPr>
              <p:blipFill>
                <a:blip r:embed="rId650"/>
                <a:stretch>
                  <a:fillRect/>
                </a:stretch>
              </p:blipFill>
              <p:spPr>
                <a:xfrm>
                  <a:off x="7230739" y="4031672"/>
                  <a:ext cx="101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83" name="Freihand 382">
                  <a:extLst>
                    <a:ext uri="{FF2B5EF4-FFF2-40B4-BE49-F238E27FC236}">
                      <a16:creationId xmlns:a16="http://schemas.microsoft.com/office/drawing/2014/main" id="{F625502D-8614-4C06-9124-BF44D0510CAC}"/>
                    </a:ext>
                  </a:extLst>
                </p14:cNvPr>
                <p14:cNvContentPartPr/>
                <p14:nvPr/>
              </p14:nvContentPartPr>
              <p14:xfrm>
                <a:off x="7183939" y="4047152"/>
                <a:ext cx="73080" cy="14760"/>
              </p14:xfrm>
            </p:contentPart>
          </mc:Choice>
          <mc:Fallback xmlns="">
            <p:pic>
              <p:nvPicPr>
                <p:cNvPr id="383" name="Freihand 382">
                  <a:extLst>
                    <a:ext uri="{FF2B5EF4-FFF2-40B4-BE49-F238E27FC236}">
                      <a16:creationId xmlns:a16="http://schemas.microsoft.com/office/drawing/2014/main" id="{F625502D-8614-4C06-9124-BF44D0510CAC}"/>
                    </a:ext>
                  </a:extLst>
                </p:cNvPr>
                <p:cNvPicPr/>
                <p:nvPr/>
              </p:nvPicPr>
              <p:blipFill>
                <a:blip r:embed="rId652"/>
                <a:stretch>
                  <a:fillRect/>
                </a:stretch>
              </p:blipFill>
              <p:spPr>
                <a:xfrm>
                  <a:off x="7179619" y="4042832"/>
                  <a:ext cx="81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84" name="Freihand 383">
                  <a:extLst>
                    <a:ext uri="{FF2B5EF4-FFF2-40B4-BE49-F238E27FC236}">
                      <a16:creationId xmlns:a16="http://schemas.microsoft.com/office/drawing/2014/main" id="{DAFC569A-9A4E-428B-9A0C-0C61A7650B8F}"/>
                    </a:ext>
                  </a:extLst>
                </p14:cNvPr>
                <p14:cNvContentPartPr/>
                <p14:nvPr/>
              </p14:nvContentPartPr>
              <p14:xfrm>
                <a:off x="7336939" y="4016912"/>
                <a:ext cx="162360" cy="182880"/>
              </p14:xfrm>
            </p:contentPart>
          </mc:Choice>
          <mc:Fallback xmlns="">
            <p:pic>
              <p:nvPicPr>
                <p:cNvPr id="384" name="Freihand 383">
                  <a:extLst>
                    <a:ext uri="{FF2B5EF4-FFF2-40B4-BE49-F238E27FC236}">
                      <a16:creationId xmlns:a16="http://schemas.microsoft.com/office/drawing/2014/main" id="{DAFC569A-9A4E-428B-9A0C-0C61A7650B8F}"/>
                    </a:ext>
                  </a:extLst>
                </p:cNvPr>
                <p:cNvPicPr/>
                <p:nvPr/>
              </p:nvPicPr>
              <p:blipFill>
                <a:blip r:embed="rId654"/>
                <a:stretch>
                  <a:fillRect/>
                </a:stretch>
              </p:blipFill>
              <p:spPr>
                <a:xfrm>
                  <a:off x="7332619" y="4012592"/>
                  <a:ext cx="171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85" name="Freihand 384">
                  <a:extLst>
                    <a:ext uri="{FF2B5EF4-FFF2-40B4-BE49-F238E27FC236}">
                      <a16:creationId xmlns:a16="http://schemas.microsoft.com/office/drawing/2014/main" id="{6415E0BF-C6CB-435A-8020-1930517D2065}"/>
                    </a:ext>
                  </a:extLst>
                </p14:cNvPr>
                <p14:cNvContentPartPr/>
                <p14:nvPr/>
              </p14:nvContentPartPr>
              <p14:xfrm>
                <a:off x="7506499" y="4109072"/>
                <a:ext cx="195840" cy="67680"/>
              </p14:xfrm>
            </p:contentPart>
          </mc:Choice>
          <mc:Fallback xmlns="">
            <p:pic>
              <p:nvPicPr>
                <p:cNvPr id="385" name="Freihand 384">
                  <a:extLst>
                    <a:ext uri="{FF2B5EF4-FFF2-40B4-BE49-F238E27FC236}">
                      <a16:creationId xmlns:a16="http://schemas.microsoft.com/office/drawing/2014/main" id="{6415E0BF-C6CB-435A-8020-1930517D2065}"/>
                    </a:ext>
                  </a:extLst>
                </p:cNvPr>
                <p:cNvPicPr/>
                <p:nvPr/>
              </p:nvPicPr>
              <p:blipFill>
                <a:blip r:embed="rId656"/>
                <a:stretch>
                  <a:fillRect/>
                </a:stretch>
              </p:blipFill>
              <p:spPr>
                <a:xfrm>
                  <a:off x="7502179" y="4104752"/>
                  <a:ext cx="204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6" name="Freihand 385">
                  <a:extLst>
                    <a:ext uri="{FF2B5EF4-FFF2-40B4-BE49-F238E27FC236}">
                      <a16:creationId xmlns:a16="http://schemas.microsoft.com/office/drawing/2014/main" id="{6C050505-7418-40DF-A4F1-AA5599A0149B}"/>
                    </a:ext>
                  </a:extLst>
                </p14:cNvPr>
                <p14:cNvContentPartPr/>
                <p14:nvPr/>
              </p14:nvContentPartPr>
              <p14:xfrm>
                <a:off x="7708819" y="4014032"/>
                <a:ext cx="264600" cy="129960"/>
              </p14:xfrm>
            </p:contentPart>
          </mc:Choice>
          <mc:Fallback xmlns="">
            <p:pic>
              <p:nvPicPr>
                <p:cNvPr id="386" name="Freihand 385">
                  <a:extLst>
                    <a:ext uri="{FF2B5EF4-FFF2-40B4-BE49-F238E27FC236}">
                      <a16:creationId xmlns:a16="http://schemas.microsoft.com/office/drawing/2014/main" id="{6C050505-7418-40DF-A4F1-AA5599A0149B}"/>
                    </a:ext>
                  </a:extLst>
                </p:cNvPr>
                <p:cNvPicPr/>
                <p:nvPr/>
              </p:nvPicPr>
              <p:blipFill>
                <a:blip r:embed="rId658"/>
                <a:stretch>
                  <a:fillRect/>
                </a:stretch>
              </p:blipFill>
              <p:spPr>
                <a:xfrm>
                  <a:off x="7704499" y="4009712"/>
                  <a:ext cx="273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7" name="Freihand 386">
                  <a:extLst>
                    <a:ext uri="{FF2B5EF4-FFF2-40B4-BE49-F238E27FC236}">
                      <a16:creationId xmlns:a16="http://schemas.microsoft.com/office/drawing/2014/main" id="{45C7FF2B-C82A-426C-AACD-87AB06626E1E}"/>
                    </a:ext>
                  </a:extLst>
                </p14:cNvPr>
                <p14:cNvContentPartPr/>
                <p14:nvPr/>
              </p14:nvContentPartPr>
              <p14:xfrm>
                <a:off x="7983499" y="4051472"/>
                <a:ext cx="140400" cy="73440"/>
              </p14:xfrm>
            </p:contentPart>
          </mc:Choice>
          <mc:Fallback xmlns="">
            <p:pic>
              <p:nvPicPr>
                <p:cNvPr id="387" name="Freihand 386">
                  <a:extLst>
                    <a:ext uri="{FF2B5EF4-FFF2-40B4-BE49-F238E27FC236}">
                      <a16:creationId xmlns:a16="http://schemas.microsoft.com/office/drawing/2014/main" id="{45C7FF2B-C82A-426C-AACD-87AB06626E1E}"/>
                    </a:ext>
                  </a:extLst>
                </p:cNvPr>
                <p:cNvPicPr/>
                <p:nvPr/>
              </p:nvPicPr>
              <p:blipFill>
                <a:blip r:embed="rId660"/>
                <a:stretch>
                  <a:fillRect/>
                </a:stretch>
              </p:blipFill>
              <p:spPr>
                <a:xfrm>
                  <a:off x="7979179" y="4047152"/>
                  <a:ext cx="149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88" name="Freihand 387">
                  <a:extLst>
                    <a:ext uri="{FF2B5EF4-FFF2-40B4-BE49-F238E27FC236}">
                      <a16:creationId xmlns:a16="http://schemas.microsoft.com/office/drawing/2014/main" id="{2300C7D5-56CD-4EF3-8E65-C6F9C6777016}"/>
                    </a:ext>
                  </a:extLst>
                </p14:cNvPr>
                <p14:cNvContentPartPr/>
                <p14:nvPr/>
              </p14:nvContentPartPr>
              <p14:xfrm>
                <a:off x="8028859" y="4064792"/>
                <a:ext cx="253440" cy="25560"/>
              </p14:xfrm>
            </p:contentPart>
          </mc:Choice>
          <mc:Fallback xmlns="">
            <p:pic>
              <p:nvPicPr>
                <p:cNvPr id="388" name="Freihand 387">
                  <a:extLst>
                    <a:ext uri="{FF2B5EF4-FFF2-40B4-BE49-F238E27FC236}">
                      <a16:creationId xmlns:a16="http://schemas.microsoft.com/office/drawing/2014/main" id="{2300C7D5-56CD-4EF3-8E65-C6F9C6777016}"/>
                    </a:ext>
                  </a:extLst>
                </p:cNvPr>
                <p:cNvPicPr/>
                <p:nvPr/>
              </p:nvPicPr>
              <p:blipFill>
                <a:blip r:embed="rId662"/>
                <a:stretch>
                  <a:fillRect/>
                </a:stretch>
              </p:blipFill>
              <p:spPr>
                <a:xfrm>
                  <a:off x="8024539" y="4060472"/>
                  <a:ext cx="262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89" name="Freihand 388">
                  <a:extLst>
                    <a:ext uri="{FF2B5EF4-FFF2-40B4-BE49-F238E27FC236}">
                      <a16:creationId xmlns:a16="http://schemas.microsoft.com/office/drawing/2014/main" id="{8500CE03-1C54-4EAB-9126-DC1F6DA6D3E1}"/>
                    </a:ext>
                  </a:extLst>
                </p14:cNvPr>
                <p14:cNvContentPartPr/>
                <p14:nvPr/>
              </p14:nvContentPartPr>
              <p14:xfrm>
                <a:off x="8281579" y="4018352"/>
                <a:ext cx="153360" cy="84600"/>
              </p14:xfrm>
            </p:contentPart>
          </mc:Choice>
          <mc:Fallback xmlns="">
            <p:pic>
              <p:nvPicPr>
                <p:cNvPr id="389" name="Freihand 388">
                  <a:extLst>
                    <a:ext uri="{FF2B5EF4-FFF2-40B4-BE49-F238E27FC236}">
                      <a16:creationId xmlns:a16="http://schemas.microsoft.com/office/drawing/2014/main" id="{8500CE03-1C54-4EAB-9126-DC1F6DA6D3E1}"/>
                    </a:ext>
                  </a:extLst>
                </p:cNvPr>
                <p:cNvPicPr/>
                <p:nvPr/>
              </p:nvPicPr>
              <p:blipFill>
                <a:blip r:embed="rId664"/>
                <a:stretch>
                  <a:fillRect/>
                </a:stretch>
              </p:blipFill>
              <p:spPr>
                <a:xfrm>
                  <a:off x="8277259" y="4014032"/>
                  <a:ext cx="162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3" name="Freihand 392">
                  <a:extLst>
                    <a:ext uri="{FF2B5EF4-FFF2-40B4-BE49-F238E27FC236}">
                      <a16:creationId xmlns:a16="http://schemas.microsoft.com/office/drawing/2014/main" id="{18079BE6-E01A-45A3-B84F-04CAA23C5870}"/>
                    </a:ext>
                  </a:extLst>
                </p14:cNvPr>
                <p14:cNvContentPartPr/>
                <p14:nvPr/>
              </p14:nvContentPartPr>
              <p14:xfrm>
                <a:off x="1849819" y="4614512"/>
                <a:ext cx="5121720" cy="700920"/>
              </p14:xfrm>
            </p:contentPart>
          </mc:Choice>
          <mc:Fallback xmlns="">
            <p:pic>
              <p:nvPicPr>
                <p:cNvPr id="393" name="Freihand 392">
                  <a:extLst>
                    <a:ext uri="{FF2B5EF4-FFF2-40B4-BE49-F238E27FC236}">
                      <a16:creationId xmlns:a16="http://schemas.microsoft.com/office/drawing/2014/main" id="{18079BE6-E01A-45A3-B84F-04CAA23C5870}"/>
                    </a:ext>
                  </a:extLst>
                </p:cNvPr>
                <p:cNvPicPr/>
                <p:nvPr/>
              </p:nvPicPr>
              <p:blipFill>
                <a:blip r:embed="rId666"/>
                <a:stretch>
                  <a:fillRect/>
                </a:stretch>
              </p:blipFill>
              <p:spPr>
                <a:xfrm>
                  <a:off x="1845499" y="4610192"/>
                  <a:ext cx="513036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4" name="Freihand 393">
                  <a:extLst>
                    <a:ext uri="{FF2B5EF4-FFF2-40B4-BE49-F238E27FC236}">
                      <a16:creationId xmlns:a16="http://schemas.microsoft.com/office/drawing/2014/main" id="{F2313BA5-CB4E-4616-BF9F-A07406BE5413}"/>
                    </a:ext>
                  </a:extLst>
                </p14:cNvPr>
                <p14:cNvContentPartPr/>
                <p14:nvPr/>
              </p14:nvContentPartPr>
              <p14:xfrm>
                <a:off x="5766619" y="4901792"/>
                <a:ext cx="640440" cy="386640"/>
              </p14:xfrm>
            </p:contentPart>
          </mc:Choice>
          <mc:Fallback xmlns="">
            <p:pic>
              <p:nvPicPr>
                <p:cNvPr id="394" name="Freihand 393">
                  <a:extLst>
                    <a:ext uri="{FF2B5EF4-FFF2-40B4-BE49-F238E27FC236}">
                      <a16:creationId xmlns:a16="http://schemas.microsoft.com/office/drawing/2014/main" id="{F2313BA5-CB4E-4616-BF9F-A07406BE5413}"/>
                    </a:ext>
                  </a:extLst>
                </p:cNvPr>
                <p:cNvPicPr/>
                <p:nvPr/>
              </p:nvPicPr>
              <p:blipFill>
                <a:blip r:embed="rId668"/>
                <a:stretch>
                  <a:fillRect/>
                </a:stretch>
              </p:blipFill>
              <p:spPr>
                <a:xfrm>
                  <a:off x="5762299" y="4897472"/>
                  <a:ext cx="6490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6" name="Freihand 395">
                  <a:extLst>
                    <a:ext uri="{FF2B5EF4-FFF2-40B4-BE49-F238E27FC236}">
                      <a16:creationId xmlns:a16="http://schemas.microsoft.com/office/drawing/2014/main" id="{D6CAF628-044A-4DFE-9D75-4A27E47CC4B4}"/>
                    </a:ext>
                  </a:extLst>
                </p14:cNvPr>
                <p14:cNvContentPartPr/>
                <p14:nvPr/>
              </p14:nvContentPartPr>
              <p14:xfrm>
                <a:off x="4544059" y="5490032"/>
                <a:ext cx="257400" cy="41400"/>
              </p14:xfrm>
            </p:contentPart>
          </mc:Choice>
          <mc:Fallback xmlns="">
            <p:pic>
              <p:nvPicPr>
                <p:cNvPr id="396" name="Freihand 395">
                  <a:extLst>
                    <a:ext uri="{FF2B5EF4-FFF2-40B4-BE49-F238E27FC236}">
                      <a16:creationId xmlns:a16="http://schemas.microsoft.com/office/drawing/2014/main" id="{D6CAF628-044A-4DFE-9D75-4A27E47CC4B4}"/>
                    </a:ext>
                  </a:extLst>
                </p:cNvPr>
                <p:cNvPicPr/>
                <p:nvPr/>
              </p:nvPicPr>
              <p:blipFill>
                <a:blip r:embed="rId670"/>
                <a:stretch>
                  <a:fillRect/>
                </a:stretch>
              </p:blipFill>
              <p:spPr>
                <a:xfrm>
                  <a:off x="4539739" y="5485712"/>
                  <a:ext cx="266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7" name="Freihand 396">
                  <a:extLst>
                    <a:ext uri="{FF2B5EF4-FFF2-40B4-BE49-F238E27FC236}">
                      <a16:creationId xmlns:a16="http://schemas.microsoft.com/office/drawing/2014/main" id="{D20C3D01-EB1B-4F1F-B4D4-44064AF44AC0}"/>
                    </a:ext>
                  </a:extLst>
                </p14:cNvPr>
                <p14:cNvContentPartPr/>
                <p14:nvPr/>
              </p14:nvContentPartPr>
              <p14:xfrm>
                <a:off x="4556299" y="5533952"/>
                <a:ext cx="208440" cy="23400"/>
              </p14:xfrm>
            </p:contentPart>
          </mc:Choice>
          <mc:Fallback xmlns="">
            <p:pic>
              <p:nvPicPr>
                <p:cNvPr id="397" name="Freihand 396">
                  <a:extLst>
                    <a:ext uri="{FF2B5EF4-FFF2-40B4-BE49-F238E27FC236}">
                      <a16:creationId xmlns:a16="http://schemas.microsoft.com/office/drawing/2014/main" id="{D20C3D01-EB1B-4F1F-B4D4-44064AF44AC0}"/>
                    </a:ext>
                  </a:extLst>
                </p:cNvPr>
                <p:cNvPicPr/>
                <p:nvPr/>
              </p:nvPicPr>
              <p:blipFill>
                <a:blip r:embed="rId672"/>
                <a:stretch>
                  <a:fillRect/>
                </a:stretch>
              </p:blipFill>
              <p:spPr>
                <a:xfrm>
                  <a:off x="4551979" y="5529632"/>
                  <a:ext cx="217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98" name="Freihand 397">
                  <a:extLst>
                    <a:ext uri="{FF2B5EF4-FFF2-40B4-BE49-F238E27FC236}">
                      <a16:creationId xmlns:a16="http://schemas.microsoft.com/office/drawing/2014/main" id="{D44990CE-2FC4-4BAA-9366-02BE2203105F}"/>
                    </a:ext>
                  </a:extLst>
                </p14:cNvPr>
                <p14:cNvContentPartPr/>
                <p14:nvPr/>
              </p14:nvContentPartPr>
              <p14:xfrm>
                <a:off x="4759339" y="5430992"/>
                <a:ext cx="190080" cy="143280"/>
              </p14:xfrm>
            </p:contentPart>
          </mc:Choice>
          <mc:Fallback xmlns="">
            <p:pic>
              <p:nvPicPr>
                <p:cNvPr id="398" name="Freihand 397">
                  <a:extLst>
                    <a:ext uri="{FF2B5EF4-FFF2-40B4-BE49-F238E27FC236}">
                      <a16:creationId xmlns:a16="http://schemas.microsoft.com/office/drawing/2014/main" id="{D44990CE-2FC4-4BAA-9366-02BE2203105F}"/>
                    </a:ext>
                  </a:extLst>
                </p:cNvPr>
                <p:cNvPicPr/>
                <p:nvPr/>
              </p:nvPicPr>
              <p:blipFill>
                <a:blip r:embed="rId674"/>
                <a:stretch>
                  <a:fillRect/>
                </a:stretch>
              </p:blipFill>
              <p:spPr>
                <a:xfrm>
                  <a:off x="4755019" y="5426672"/>
                  <a:ext cx="198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0" name="Freihand 399">
                  <a:extLst>
                    <a:ext uri="{FF2B5EF4-FFF2-40B4-BE49-F238E27FC236}">
                      <a16:creationId xmlns:a16="http://schemas.microsoft.com/office/drawing/2014/main" id="{D587DA4B-D7C9-42DC-A193-4DBED575D6E8}"/>
                    </a:ext>
                  </a:extLst>
                </p14:cNvPr>
                <p14:cNvContentPartPr/>
                <p14:nvPr/>
              </p14:nvContentPartPr>
              <p14:xfrm>
                <a:off x="5108179" y="5379152"/>
                <a:ext cx="138600" cy="122040"/>
              </p14:xfrm>
            </p:contentPart>
          </mc:Choice>
          <mc:Fallback xmlns="">
            <p:pic>
              <p:nvPicPr>
                <p:cNvPr id="400" name="Freihand 399">
                  <a:extLst>
                    <a:ext uri="{FF2B5EF4-FFF2-40B4-BE49-F238E27FC236}">
                      <a16:creationId xmlns:a16="http://schemas.microsoft.com/office/drawing/2014/main" id="{D587DA4B-D7C9-42DC-A193-4DBED575D6E8}"/>
                    </a:ext>
                  </a:extLst>
                </p:cNvPr>
                <p:cNvPicPr/>
                <p:nvPr/>
              </p:nvPicPr>
              <p:blipFill>
                <a:blip r:embed="rId676"/>
                <a:stretch>
                  <a:fillRect/>
                </a:stretch>
              </p:blipFill>
              <p:spPr>
                <a:xfrm>
                  <a:off x="5103859" y="5374832"/>
                  <a:ext cx="1472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1" name="Freihand 400">
                  <a:extLst>
                    <a:ext uri="{FF2B5EF4-FFF2-40B4-BE49-F238E27FC236}">
                      <a16:creationId xmlns:a16="http://schemas.microsoft.com/office/drawing/2014/main" id="{F369CA30-6AFC-4415-A574-76768ADE87B9}"/>
                    </a:ext>
                  </a:extLst>
                </p14:cNvPr>
                <p14:cNvContentPartPr/>
                <p14:nvPr/>
              </p14:nvContentPartPr>
              <p14:xfrm>
                <a:off x="5236699" y="5403272"/>
                <a:ext cx="125640" cy="82440"/>
              </p14:xfrm>
            </p:contentPart>
          </mc:Choice>
          <mc:Fallback xmlns="">
            <p:pic>
              <p:nvPicPr>
                <p:cNvPr id="401" name="Freihand 400">
                  <a:extLst>
                    <a:ext uri="{FF2B5EF4-FFF2-40B4-BE49-F238E27FC236}">
                      <a16:creationId xmlns:a16="http://schemas.microsoft.com/office/drawing/2014/main" id="{F369CA30-6AFC-4415-A574-76768ADE87B9}"/>
                    </a:ext>
                  </a:extLst>
                </p:cNvPr>
                <p:cNvPicPr/>
                <p:nvPr/>
              </p:nvPicPr>
              <p:blipFill>
                <a:blip r:embed="rId678"/>
                <a:stretch>
                  <a:fillRect/>
                </a:stretch>
              </p:blipFill>
              <p:spPr>
                <a:xfrm>
                  <a:off x="5232379" y="5398952"/>
                  <a:ext cx="134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2" name="Freihand 401">
                  <a:extLst>
                    <a:ext uri="{FF2B5EF4-FFF2-40B4-BE49-F238E27FC236}">
                      <a16:creationId xmlns:a16="http://schemas.microsoft.com/office/drawing/2014/main" id="{2ABD0174-A27C-4DA5-A1AA-2926759136D2}"/>
                    </a:ext>
                  </a:extLst>
                </p14:cNvPr>
                <p14:cNvContentPartPr/>
                <p14:nvPr/>
              </p14:nvContentPartPr>
              <p14:xfrm>
                <a:off x="5356939" y="5398592"/>
                <a:ext cx="93600" cy="94320"/>
              </p14:xfrm>
            </p:contentPart>
          </mc:Choice>
          <mc:Fallback xmlns="">
            <p:pic>
              <p:nvPicPr>
                <p:cNvPr id="402" name="Freihand 401">
                  <a:extLst>
                    <a:ext uri="{FF2B5EF4-FFF2-40B4-BE49-F238E27FC236}">
                      <a16:creationId xmlns:a16="http://schemas.microsoft.com/office/drawing/2014/main" id="{2ABD0174-A27C-4DA5-A1AA-2926759136D2}"/>
                    </a:ext>
                  </a:extLst>
                </p:cNvPr>
                <p:cNvPicPr/>
                <p:nvPr/>
              </p:nvPicPr>
              <p:blipFill>
                <a:blip r:embed="rId680"/>
                <a:stretch>
                  <a:fillRect/>
                </a:stretch>
              </p:blipFill>
              <p:spPr>
                <a:xfrm>
                  <a:off x="5352619" y="5394272"/>
                  <a:ext cx="102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03" name="Freihand 402">
                  <a:extLst>
                    <a:ext uri="{FF2B5EF4-FFF2-40B4-BE49-F238E27FC236}">
                      <a16:creationId xmlns:a16="http://schemas.microsoft.com/office/drawing/2014/main" id="{6B4FE76F-92D9-4CE4-A4F0-4B6DA0EF0589}"/>
                    </a:ext>
                  </a:extLst>
                </p14:cNvPr>
                <p14:cNvContentPartPr/>
                <p14:nvPr/>
              </p14:nvContentPartPr>
              <p14:xfrm>
                <a:off x="5592379" y="5391752"/>
                <a:ext cx="141120" cy="75960"/>
              </p14:xfrm>
            </p:contentPart>
          </mc:Choice>
          <mc:Fallback xmlns="">
            <p:pic>
              <p:nvPicPr>
                <p:cNvPr id="403" name="Freihand 402">
                  <a:extLst>
                    <a:ext uri="{FF2B5EF4-FFF2-40B4-BE49-F238E27FC236}">
                      <a16:creationId xmlns:a16="http://schemas.microsoft.com/office/drawing/2014/main" id="{6B4FE76F-92D9-4CE4-A4F0-4B6DA0EF0589}"/>
                    </a:ext>
                  </a:extLst>
                </p:cNvPr>
                <p:cNvPicPr/>
                <p:nvPr/>
              </p:nvPicPr>
              <p:blipFill>
                <a:blip r:embed="rId682"/>
                <a:stretch>
                  <a:fillRect/>
                </a:stretch>
              </p:blipFill>
              <p:spPr>
                <a:xfrm>
                  <a:off x="5588059" y="5387432"/>
                  <a:ext cx="149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04" name="Freihand 403">
                  <a:extLst>
                    <a:ext uri="{FF2B5EF4-FFF2-40B4-BE49-F238E27FC236}">
                      <a16:creationId xmlns:a16="http://schemas.microsoft.com/office/drawing/2014/main" id="{521B4819-E2E6-4380-9E26-AF0DB9DE882A}"/>
                    </a:ext>
                  </a:extLst>
                </p14:cNvPr>
                <p14:cNvContentPartPr/>
                <p14:nvPr/>
              </p14:nvContentPartPr>
              <p14:xfrm>
                <a:off x="5715859" y="5362592"/>
                <a:ext cx="104040" cy="189720"/>
              </p14:xfrm>
            </p:contentPart>
          </mc:Choice>
          <mc:Fallback xmlns="">
            <p:pic>
              <p:nvPicPr>
                <p:cNvPr id="404" name="Freihand 403">
                  <a:extLst>
                    <a:ext uri="{FF2B5EF4-FFF2-40B4-BE49-F238E27FC236}">
                      <a16:creationId xmlns:a16="http://schemas.microsoft.com/office/drawing/2014/main" id="{521B4819-E2E6-4380-9E26-AF0DB9DE882A}"/>
                    </a:ext>
                  </a:extLst>
                </p:cNvPr>
                <p:cNvPicPr/>
                <p:nvPr/>
              </p:nvPicPr>
              <p:blipFill>
                <a:blip r:embed="rId684"/>
                <a:stretch>
                  <a:fillRect/>
                </a:stretch>
              </p:blipFill>
              <p:spPr>
                <a:xfrm>
                  <a:off x="5711539" y="5358272"/>
                  <a:ext cx="112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05" name="Freihand 404">
                  <a:extLst>
                    <a:ext uri="{FF2B5EF4-FFF2-40B4-BE49-F238E27FC236}">
                      <a16:creationId xmlns:a16="http://schemas.microsoft.com/office/drawing/2014/main" id="{677F3AC7-B4FD-46E6-9B37-4B788935B1BE}"/>
                    </a:ext>
                  </a:extLst>
                </p14:cNvPr>
                <p14:cNvContentPartPr/>
                <p14:nvPr/>
              </p14:nvContentPartPr>
              <p14:xfrm>
                <a:off x="5842219" y="5364752"/>
                <a:ext cx="221400" cy="163800"/>
              </p14:xfrm>
            </p:contentPart>
          </mc:Choice>
          <mc:Fallback xmlns="">
            <p:pic>
              <p:nvPicPr>
                <p:cNvPr id="405" name="Freihand 404">
                  <a:extLst>
                    <a:ext uri="{FF2B5EF4-FFF2-40B4-BE49-F238E27FC236}">
                      <a16:creationId xmlns:a16="http://schemas.microsoft.com/office/drawing/2014/main" id="{677F3AC7-B4FD-46E6-9B37-4B788935B1BE}"/>
                    </a:ext>
                  </a:extLst>
                </p:cNvPr>
                <p:cNvPicPr/>
                <p:nvPr/>
              </p:nvPicPr>
              <p:blipFill>
                <a:blip r:embed="rId686"/>
                <a:stretch>
                  <a:fillRect/>
                </a:stretch>
              </p:blipFill>
              <p:spPr>
                <a:xfrm>
                  <a:off x="5837899" y="5360432"/>
                  <a:ext cx="230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06" name="Freihand 405">
                  <a:extLst>
                    <a:ext uri="{FF2B5EF4-FFF2-40B4-BE49-F238E27FC236}">
                      <a16:creationId xmlns:a16="http://schemas.microsoft.com/office/drawing/2014/main" id="{31572F3A-B53D-4891-9F43-11A601A6D2D5}"/>
                    </a:ext>
                  </a:extLst>
                </p14:cNvPr>
                <p14:cNvContentPartPr/>
                <p14:nvPr/>
              </p14:nvContentPartPr>
              <p14:xfrm>
                <a:off x="6124459" y="5288432"/>
                <a:ext cx="383400" cy="241200"/>
              </p14:xfrm>
            </p:contentPart>
          </mc:Choice>
          <mc:Fallback xmlns="">
            <p:pic>
              <p:nvPicPr>
                <p:cNvPr id="406" name="Freihand 405">
                  <a:extLst>
                    <a:ext uri="{FF2B5EF4-FFF2-40B4-BE49-F238E27FC236}">
                      <a16:creationId xmlns:a16="http://schemas.microsoft.com/office/drawing/2014/main" id="{31572F3A-B53D-4891-9F43-11A601A6D2D5}"/>
                    </a:ext>
                  </a:extLst>
                </p:cNvPr>
                <p:cNvPicPr/>
                <p:nvPr/>
              </p:nvPicPr>
              <p:blipFill>
                <a:blip r:embed="rId688"/>
                <a:stretch>
                  <a:fillRect/>
                </a:stretch>
              </p:blipFill>
              <p:spPr>
                <a:xfrm>
                  <a:off x="6120139" y="5284112"/>
                  <a:ext cx="3920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07" name="Freihand 406">
                  <a:extLst>
                    <a:ext uri="{FF2B5EF4-FFF2-40B4-BE49-F238E27FC236}">
                      <a16:creationId xmlns:a16="http://schemas.microsoft.com/office/drawing/2014/main" id="{315AA503-1CE0-4204-B01C-78B31547C07F}"/>
                    </a:ext>
                  </a:extLst>
                </p14:cNvPr>
                <p14:cNvContentPartPr/>
                <p14:nvPr/>
              </p14:nvContentPartPr>
              <p14:xfrm>
                <a:off x="6283219" y="5256032"/>
                <a:ext cx="16920" cy="4680"/>
              </p14:xfrm>
            </p:contentPart>
          </mc:Choice>
          <mc:Fallback xmlns="">
            <p:pic>
              <p:nvPicPr>
                <p:cNvPr id="407" name="Freihand 406">
                  <a:extLst>
                    <a:ext uri="{FF2B5EF4-FFF2-40B4-BE49-F238E27FC236}">
                      <a16:creationId xmlns:a16="http://schemas.microsoft.com/office/drawing/2014/main" id="{315AA503-1CE0-4204-B01C-78B31547C07F}"/>
                    </a:ext>
                  </a:extLst>
                </p:cNvPr>
                <p:cNvPicPr/>
                <p:nvPr/>
              </p:nvPicPr>
              <p:blipFill>
                <a:blip r:embed="rId690"/>
                <a:stretch>
                  <a:fillRect/>
                </a:stretch>
              </p:blipFill>
              <p:spPr>
                <a:xfrm>
                  <a:off x="6278899" y="5251712"/>
                  <a:ext cx="25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08" name="Freihand 407">
                  <a:extLst>
                    <a:ext uri="{FF2B5EF4-FFF2-40B4-BE49-F238E27FC236}">
                      <a16:creationId xmlns:a16="http://schemas.microsoft.com/office/drawing/2014/main" id="{84C21971-DAC8-43E7-841E-45F5D7CAB2E2}"/>
                    </a:ext>
                  </a:extLst>
                </p14:cNvPr>
                <p14:cNvContentPartPr/>
                <p14:nvPr/>
              </p14:nvContentPartPr>
              <p14:xfrm>
                <a:off x="6629179" y="5288072"/>
                <a:ext cx="169560" cy="109080"/>
              </p14:xfrm>
            </p:contentPart>
          </mc:Choice>
          <mc:Fallback xmlns="">
            <p:pic>
              <p:nvPicPr>
                <p:cNvPr id="408" name="Freihand 407">
                  <a:extLst>
                    <a:ext uri="{FF2B5EF4-FFF2-40B4-BE49-F238E27FC236}">
                      <a16:creationId xmlns:a16="http://schemas.microsoft.com/office/drawing/2014/main" id="{84C21971-DAC8-43E7-841E-45F5D7CAB2E2}"/>
                    </a:ext>
                  </a:extLst>
                </p:cNvPr>
                <p:cNvPicPr/>
                <p:nvPr/>
              </p:nvPicPr>
              <p:blipFill>
                <a:blip r:embed="rId692"/>
                <a:stretch>
                  <a:fillRect/>
                </a:stretch>
              </p:blipFill>
              <p:spPr>
                <a:xfrm>
                  <a:off x="6624859" y="5283752"/>
                  <a:ext cx="178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09" name="Freihand 408">
                  <a:extLst>
                    <a:ext uri="{FF2B5EF4-FFF2-40B4-BE49-F238E27FC236}">
                      <a16:creationId xmlns:a16="http://schemas.microsoft.com/office/drawing/2014/main" id="{09E3D04D-4C7D-4EF4-82E9-AD7BB96FD8D6}"/>
                    </a:ext>
                  </a:extLst>
                </p14:cNvPr>
                <p14:cNvContentPartPr/>
                <p14:nvPr/>
              </p14:nvContentPartPr>
              <p14:xfrm>
                <a:off x="6611179" y="5266112"/>
                <a:ext cx="157680" cy="11160"/>
              </p14:xfrm>
            </p:contentPart>
          </mc:Choice>
          <mc:Fallback xmlns="">
            <p:pic>
              <p:nvPicPr>
                <p:cNvPr id="409" name="Freihand 408">
                  <a:extLst>
                    <a:ext uri="{FF2B5EF4-FFF2-40B4-BE49-F238E27FC236}">
                      <a16:creationId xmlns:a16="http://schemas.microsoft.com/office/drawing/2014/main" id="{09E3D04D-4C7D-4EF4-82E9-AD7BB96FD8D6}"/>
                    </a:ext>
                  </a:extLst>
                </p:cNvPr>
                <p:cNvPicPr/>
                <p:nvPr/>
              </p:nvPicPr>
              <p:blipFill>
                <a:blip r:embed="rId694"/>
                <a:stretch>
                  <a:fillRect/>
                </a:stretch>
              </p:blipFill>
              <p:spPr>
                <a:xfrm>
                  <a:off x="6606859" y="5261792"/>
                  <a:ext cx="166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10" name="Freihand 409">
                  <a:extLst>
                    <a:ext uri="{FF2B5EF4-FFF2-40B4-BE49-F238E27FC236}">
                      <a16:creationId xmlns:a16="http://schemas.microsoft.com/office/drawing/2014/main" id="{344AEBC0-03FE-415B-B093-5E785D19AFDA}"/>
                    </a:ext>
                  </a:extLst>
                </p14:cNvPr>
                <p14:cNvContentPartPr/>
                <p14:nvPr/>
              </p14:nvContentPartPr>
              <p14:xfrm>
                <a:off x="6800179" y="5290592"/>
                <a:ext cx="88560" cy="83520"/>
              </p14:xfrm>
            </p:contentPart>
          </mc:Choice>
          <mc:Fallback xmlns="">
            <p:pic>
              <p:nvPicPr>
                <p:cNvPr id="410" name="Freihand 409">
                  <a:extLst>
                    <a:ext uri="{FF2B5EF4-FFF2-40B4-BE49-F238E27FC236}">
                      <a16:creationId xmlns:a16="http://schemas.microsoft.com/office/drawing/2014/main" id="{344AEBC0-03FE-415B-B093-5E785D19AFDA}"/>
                    </a:ext>
                  </a:extLst>
                </p:cNvPr>
                <p:cNvPicPr/>
                <p:nvPr/>
              </p:nvPicPr>
              <p:blipFill>
                <a:blip r:embed="rId696"/>
                <a:stretch>
                  <a:fillRect/>
                </a:stretch>
              </p:blipFill>
              <p:spPr>
                <a:xfrm>
                  <a:off x="6795859" y="5286272"/>
                  <a:ext cx="97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11" name="Freihand 410">
                  <a:extLst>
                    <a:ext uri="{FF2B5EF4-FFF2-40B4-BE49-F238E27FC236}">
                      <a16:creationId xmlns:a16="http://schemas.microsoft.com/office/drawing/2014/main" id="{AD14DFB4-6553-4A8F-9D5E-F2501C615C27}"/>
                    </a:ext>
                  </a:extLst>
                </p14:cNvPr>
                <p14:cNvContentPartPr/>
                <p14:nvPr/>
              </p14:nvContentPartPr>
              <p14:xfrm>
                <a:off x="6944179" y="5263952"/>
                <a:ext cx="167040" cy="83880"/>
              </p14:xfrm>
            </p:contentPart>
          </mc:Choice>
          <mc:Fallback xmlns="">
            <p:pic>
              <p:nvPicPr>
                <p:cNvPr id="411" name="Freihand 410">
                  <a:extLst>
                    <a:ext uri="{FF2B5EF4-FFF2-40B4-BE49-F238E27FC236}">
                      <a16:creationId xmlns:a16="http://schemas.microsoft.com/office/drawing/2014/main" id="{AD14DFB4-6553-4A8F-9D5E-F2501C615C27}"/>
                    </a:ext>
                  </a:extLst>
                </p:cNvPr>
                <p:cNvPicPr/>
                <p:nvPr/>
              </p:nvPicPr>
              <p:blipFill>
                <a:blip r:embed="rId698"/>
                <a:stretch>
                  <a:fillRect/>
                </a:stretch>
              </p:blipFill>
              <p:spPr>
                <a:xfrm>
                  <a:off x="6939859" y="5259632"/>
                  <a:ext cx="175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12" name="Freihand 411">
                  <a:extLst>
                    <a:ext uri="{FF2B5EF4-FFF2-40B4-BE49-F238E27FC236}">
                      <a16:creationId xmlns:a16="http://schemas.microsoft.com/office/drawing/2014/main" id="{3E06D4D4-7471-4428-8B6F-EB5146B2E89F}"/>
                    </a:ext>
                  </a:extLst>
                </p14:cNvPr>
                <p14:cNvContentPartPr/>
                <p14:nvPr/>
              </p14:nvContentPartPr>
              <p14:xfrm>
                <a:off x="7125619" y="5256752"/>
                <a:ext cx="106200" cy="84960"/>
              </p14:xfrm>
            </p:contentPart>
          </mc:Choice>
          <mc:Fallback xmlns="">
            <p:pic>
              <p:nvPicPr>
                <p:cNvPr id="412" name="Freihand 411">
                  <a:extLst>
                    <a:ext uri="{FF2B5EF4-FFF2-40B4-BE49-F238E27FC236}">
                      <a16:creationId xmlns:a16="http://schemas.microsoft.com/office/drawing/2014/main" id="{3E06D4D4-7471-4428-8B6F-EB5146B2E89F}"/>
                    </a:ext>
                  </a:extLst>
                </p:cNvPr>
                <p:cNvPicPr/>
                <p:nvPr/>
              </p:nvPicPr>
              <p:blipFill>
                <a:blip r:embed="rId700"/>
                <a:stretch>
                  <a:fillRect/>
                </a:stretch>
              </p:blipFill>
              <p:spPr>
                <a:xfrm>
                  <a:off x="7121299" y="5252432"/>
                  <a:ext cx="114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13" name="Freihand 412">
                  <a:extLst>
                    <a:ext uri="{FF2B5EF4-FFF2-40B4-BE49-F238E27FC236}">
                      <a16:creationId xmlns:a16="http://schemas.microsoft.com/office/drawing/2014/main" id="{85BEC704-6414-4D3B-A642-FE67946A9538}"/>
                    </a:ext>
                  </a:extLst>
                </p14:cNvPr>
                <p14:cNvContentPartPr/>
                <p14:nvPr/>
              </p14:nvContentPartPr>
              <p14:xfrm>
                <a:off x="7245499" y="5184752"/>
                <a:ext cx="161640" cy="129960"/>
              </p14:xfrm>
            </p:contentPart>
          </mc:Choice>
          <mc:Fallback xmlns="">
            <p:pic>
              <p:nvPicPr>
                <p:cNvPr id="413" name="Freihand 412">
                  <a:extLst>
                    <a:ext uri="{FF2B5EF4-FFF2-40B4-BE49-F238E27FC236}">
                      <a16:creationId xmlns:a16="http://schemas.microsoft.com/office/drawing/2014/main" id="{85BEC704-6414-4D3B-A642-FE67946A9538}"/>
                    </a:ext>
                  </a:extLst>
                </p:cNvPr>
                <p:cNvPicPr/>
                <p:nvPr/>
              </p:nvPicPr>
              <p:blipFill>
                <a:blip r:embed="rId702"/>
                <a:stretch>
                  <a:fillRect/>
                </a:stretch>
              </p:blipFill>
              <p:spPr>
                <a:xfrm>
                  <a:off x="7241179" y="5180432"/>
                  <a:ext cx="170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14" name="Freihand 413">
                  <a:extLst>
                    <a:ext uri="{FF2B5EF4-FFF2-40B4-BE49-F238E27FC236}">
                      <a16:creationId xmlns:a16="http://schemas.microsoft.com/office/drawing/2014/main" id="{9DE773CC-DD68-4114-A211-C9DBA20D22BF}"/>
                    </a:ext>
                  </a:extLst>
                </p14:cNvPr>
                <p14:cNvContentPartPr/>
                <p14:nvPr/>
              </p14:nvContentPartPr>
              <p14:xfrm>
                <a:off x="7411819" y="5145872"/>
                <a:ext cx="183240" cy="156600"/>
              </p14:xfrm>
            </p:contentPart>
          </mc:Choice>
          <mc:Fallback xmlns="">
            <p:pic>
              <p:nvPicPr>
                <p:cNvPr id="414" name="Freihand 413">
                  <a:extLst>
                    <a:ext uri="{FF2B5EF4-FFF2-40B4-BE49-F238E27FC236}">
                      <a16:creationId xmlns:a16="http://schemas.microsoft.com/office/drawing/2014/main" id="{9DE773CC-DD68-4114-A211-C9DBA20D22BF}"/>
                    </a:ext>
                  </a:extLst>
                </p:cNvPr>
                <p:cNvPicPr/>
                <p:nvPr/>
              </p:nvPicPr>
              <p:blipFill>
                <a:blip r:embed="rId704"/>
                <a:stretch>
                  <a:fillRect/>
                </a:stretch>
              </p:blipFill>
              <p:spPr>
                <a:xfrm>
                  <a:off x="7407499" y="5141552"/>
                  <a:ext cx="191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15" name="Freihand 414">
                  <a:extLst>
                    <a:ext uri="{FF2B5EF4-FFF2-40B4-BE49-F238E27FC236}">
                      <a16:creationId xmlns:a16="http://schemas.microsoft.com/office/drawing/2014/main" id="{F086F1A2-5415-48A4-8289-7FAC6B9FA27D}"/>
                    </a:ext>
                  </a:extLst>
                </p14:cNvPr>
                <p14:cNvContentPartPr/>
                <p14:nvPr/>
              </p14:nvContentPartPr>
              <p14:xfrm>
                <a:off x="7559779" y="5153792"/>
                <a:ext cx="25560" cy="62640"/>
              </p14:xfrm>
            </p:contentPart>
          </mc:Choice>
          <mc:Fallback xmlns="">
            <p:pic>
              <p:nvPicPr>
                <p:cNvPr id="415" name="Freihand 414">
                  <a:extLst>
                    <a:ext uri="{FF2B5EF4-FFF2-40B4-BE49-F238E27FC236}">
                      <a16:creationId xmlns:a16="http://schemas.microsoft.com/office/drawing/2014/main" id="{F086F1A2-5415-48A4-8289-7FAC6B9FA27D}"/>
                    </a:ext>
                  </a:extLst>
                </p:cNvPr>
                <p:cNvPicPr/>
                <p:nvPr/>
              </p:nvPicPr>
              <p:blipFill>
                <a:blip r:embed="rId706"/>
                <a:stretch>
                  <a:fillRect/>
                </a:stretch>
              </p:blipFill>
              <p:spPr>
                <a:xfrm>
                  <a:off x="7555459" y="5149472"/>
                  <a:ext cx="34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16" name="Freihand 415">
                  <a:extLst>
                    <a:ext uri="{FF2B5EF4-FFF2-40B4-BE49-F238E27FC236}">
                      <a16:creationId xmlns:a16="http://schemas.microsoft.com/office/drawing/2014/main" id="{10835E5F-86E5-4267-84AC-8A72CB79B51C}"/>
                    </a:ext>
                  </a:extLst>
                </p14:cNvPr>
                <p14:cNvContentPartPr/>
                <p14:nvPr/>
              </p14:nvContentPartPr>
              <p14:xfrm>
                <a:off x="7632139" y="5183312"/>
                <a:ext cx="250560" cy="81000"/>
              </p14:xfrm>
            </p:contentPart>
          </mc:Choice>
          <mc:Fallback xmlns="">
            <p:pic>
              <p:nvPicPr>
                <p:cNvPr id="416" name="Freihand 415">
                  <a:extLst>
                    <a:ext uri="{FF2B5EF4-FFF2-40B4-BE49-F238E27FC236}">
                      <a16:creationId xmlns:a16="http://schemas.microsoft.com/office/drawing/2014/main" id="{10835E5F-86E5-4267-84AC-8A72CB79B51C}"/>
                    </a:ext>
                  </a:extLst>
                </p:cNvPr>
                <p:cNvPicPr/>
                <p:nvPr/>
              </p:nvPicPr>
              <p:blipFill>
                <a:blip r:embed="rId708"/>
                <a:stretch>
                  <a:fillRect/>
                </a:stretch>
              </p:blipFill>
              <p:spPr>
                <a:xfrm>
                  <a:off x="7627819" y="5178992"/>
                  <a:ext cx="259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17" name="Freihand 416">
                  <a:extLst>
                    <a:ext uri="{FF2B5EF4-FFF2-40B4-BE49-F238E27FC236}">
                      <a16:creationId xmlns:a16="http://schemas.microsoft.com/office/drawing/2014/main" id="{37EC174E-9793-48FA-8F0C-BD4A896A301F}"/>
                    </a:ext>
                  </a:extLst>
                </p14:cNvPr>
                <p14:cNvContentPartPr/>
                <p14:nvPr/>
              </p14:nvContentPartPr>
              <p14:xfrm>
                <a:off x="7878739" y="5183672"/>
                <a:ext cx="146880" cy="76680"/>
              </p14:xfrm>
            </p:contentPart>
          </mc:Choice>
          <mc:Fallback xmlns="">
            <p:pic>
              <p:nvPicPr>
                <p:cNvPr id="417" name="Freihand 416">
                  <a:extLst>
                    <a:ext uri="{FF2B5EF4-FFF2-40B4-BE49-F238E27FC236}">
                      <a16:creationId xmlns:a16="http://schemas.microsoft.com/office/drawing/2014/main" id="{37EC174E-9793-48FA-8F0C-BD4A896A301F}"/>
                    </a:ext>
                  </a:extLst>
                </p:cNvPr>
                <p:cNvPicPr/>
                <p:nvPr/>
              </p:nvPicPr>
              <p:blipFill>
                <a:blip r:embed="rId710"/>
                <a:stretch>
                  <a:fillRect/>
                </a:stretch>
              </p:blipFill>
              <p:spPr>
                <a:xfrm>
                  <a:off x="7874419" y="5179352"/>
                  <a:ext cx="155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18" name="Freihand 417">
                  <a:extLst>
                    <a:ext uri="{FF2B5EF4-FFF2-40B4-BE49-F238E27FC236}">
                      <a16:creationId xmlns:a16="http://schemas.microsoft.com/office/drawing/2014/main" id="{D701BADE-797A-4CE4-AC1C-F96DE1624CE5}"/>
                    </a:ext>
                  </a:extLst>
                </p14:cNvPr>
                <p14:cNvContentPartPr/>
                <p14:nvPr/>
              </p14:nvContentPartPr>
              <p14:xfrm>
                <a:off x="8007619" y="5084672"/>
                <a:ext cx="541080" cy="135000"/>
              </p14:xfrm>
            </p:contentPart>
          </mc:Choice>
          <mc:Fallback xmlns="">
            <p:pic>
              <p:nvPicPr>
                <p:cNvPr id="418" name="Freihand 417">
                  <a:extLst>
                    <a:ext uri="{FF2B5EF4-FFF2-40B4-BE49-F238E27FC236}">
                      <a16:creationId xmlns:a16="http://schemas.microsoft.com/office/drawing/2014/main" id="{D701BADE-797A-4CE4-AC1C-F96DE1624CE5}"/>
                    </a:ext>
                  </a:extLst>
                </p:cNvPr>
                <p:cNvPicPr/>
                <p:nvPr/>
              </p:nvPicPr>
              <p:blipFill>
                <a:blip r:embed="rId712"/>
                <a:stretch>
                  <a:fillRect/>
                </a:stretch>
              </p:blipFill>
              <p:spPr>
                <a:xfrm>
                  <a:off x="8003299" y="5080352"/>
                  <a:ext cx="549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19" name="Freihand 418">
                  <a:extLst>
                    <a:ext uri="{FF2B5EF4-FFF2-40B4-BE49-F238E27FC236}">
                      <a16:creationId xmlns:a16="http://schemas.microsoft.com/office/drawing/2014/main" id="{27CC2F3E-A39A-4736-AC18-8775BD19A033}"/>
                    </a:ext>
                  </a:extLst>
                </p14:cNvPr>
                <p14:cNvContentPartPr/>
                <p14:nvPr/>
              </p14:nvContentPartPr>
              <p14:xfrm>
                <a:off x="6558259" y="5524592"/>
                <a:ext cx="109800" cy="127800"/>
              </p14:xfrm>
            </p:contentPart>
          </mc:Choice>
          <mc:Fallback xmlns="">
            <p:pic>
              <p:nvPicPr>
                <p:cNvPr id="419" name="Freihand 418">
                  <a:extLst>
                    <a:ext uri="{FF2B5EF4-FFF2-40B4-BE49-F238E27FC236}">
                      <a16:creationId xmlns:a16="http://schemas.microsoft.com/office/drawing/2014/main" id="{27CC2F3E-A39A-4736-AC18-8775BD19A033}"/>
                    </a:ext>
                  </a:extLst>
                </p:cNvPr>
                <p:cNvPicPr/>
                <p:nvPr/>
              </p:nvPicPr>
              <p:blipFill>
                <a:blip r:embed="rId714"/>
                <a:stretch>
                  <a:fillRect/>
                </a:stretch>
              </p:blipFill>
              <p:spPr>
                <a:xfrm>
                  <a:off x="6553939" y="5520272"/>
                  <a:ext cx="118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20" name="Freihand 419">
                  <a:extLst>
                    <a:ext uri="{FF2B5EF4-FFF2-40B4-BE49-F238E27FC236}">
                      <a16:creationId xmlns:a16="http://schemas.microsoft.com/office/drawing/2014/main" id="{C820F3CC-E9F5-4919-A38B-C65F8D00E514}"/>
                    </a:ext>
                  </a:extLst>
                </p14:cNvPr>
                <p14:cNvContentPartPr/>
                <p14:nvPr/>
              </p14:nvContentPartPr>
              <p14:xfrm>
                <a:off x="6665539" y="5493272"/>
                <a:ext cx="189360" cy="122400"/>
              </p14:xfrm>
            </p:contentPart>
          </mc:Choice>
          <mc:Fallback xmlns="">
            <p:pic>
              <p:nvPicPr>
                <p:cNvPr id="420" name="Freihand 419">
                  <a:extLst>
                    <a:ext uri="{FF2B5EF4-FFF2-40B4-BE49-F238E27FC236}">
                      <a16:creationId xmlns:a16="http://schemas.microsoft.com/office/drawing/2014/main" id="{C820F3CC-E9F5-4919-A38B-C65F8D00E514}"/>
                    </a:ext>
                  </a:extLst>
                </p:cNvPr>
                <p:cNvPicPr/>
                <p:nvPr/>
              </p:nvPicPr>
              <p:blipFill>
                <a:blip r:embed="rId716"/>
                <a:stretch>
                  <a:fillRect/>
                </a:stretch>
              </p:blipFill>
              <p:spPr>
                <a:xfrm>
                  <a:off x="6661219" y="5488952"/>
                  <a:ext cx="198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21" name="Freihand 420">
                  <a:extLst>
                    <a:ext uri="{FF2B5EF4-FFF2-40B4-BE49-F238E27FC236}">
                      <a16:creationId xmlns:a16="http://schemas.microsoft.com/office/drawing/2014/main" id="{0C390102-F159-4BE3-BBA4-A651989531C6}"/>
                    </a:ext>
                  </a:extLst>
                </p14:cNvPr>
                <p14:cNvContentPartPr/>
                <p14:nvPr/>
              </p14:nvContentPartPr>
              <p14:xfrm>
                <a:off x="6832939" y="5487152"/>
                <a:ext cx="360" cy="360"/>
              </p14:xfrm>
            </p:contentPart>
          </mc:Choice>
          <mc:Fallback xmlns="">
            <p:pic>
              <p:nvPicPr>
                <p:cNvPr id="421" name="Freihand 420">
                  <a:extLst>
                    <a:ext uri="{FF2B5EF4-FFF2-40B4-BE49-F238E27FC236}">
                      <a16:creationId xmlns:a16="http://schemas.microsoft.com/office/drawing/2014/main" id="{0C390102-F159-4BE3-BBA4-A651989531C6}"/>
                    </a:ext>
                  </a:extLst>
                </p:cNvPr>
                <p:cNvPicPr/>
                <p:nvPr/>
              </p:nvPicPr>
              <p:blipFill>
                <a:blip r:embed="rId22"/>
                <a:stretch>
                  <a:fillRect/>
                </a:stretch>
              </p:blipFill>
              <p:spPr>
                <a:xfrm>
                  <a:off x="6828619" y="5482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22" name="Freihand 421">
                  <a:extLst>
                    <a:ext uri="{FF2B5EF4-FFF2-40B4-BE49-F238E27FC236}">
                      <a16:creationId xmlns:a16="http://schemas.microsoft.com/office/drawing/2014/main" id="{20AE8842-0780-4AD4-BF12-9244BC4E6044}"/>
                    </a:ext>
                  </a:extLst>
                </p14:cNvPr>
                <p14:cNvContentPartPr/>
                <p14:nvPr/>
              </p14:nvContentPartPr>
              <p14:xfrm>
                <a:off x="6796219" y="5550512"/>
                <a:ext cx="53280" cy="50040"/>
              </p14:xfrm>
            </p:contentPart>
          </mc:Choice>
          <mc:Fallback xmlns="">
            <p:pic>
              <p:nvPicPr>
                <p:cNvPr id="422" name="Freihand 421">
                  <a:extLst>
                    <a:ext uri="{FF2B5EF4-FFF2-40B4-BE49-F238E27FC236}">
                      <a16:creationId xmlns:a16="http://schemas.microsoft.com/office/drawing/2014/main" id="{20AE8842-0780-4AD4-BF12-9244BC4E6044}"/>
                    </a:ext>
                  </a:extLst>
                </p:cNvPr>
                <p:cNvPicPr/>
                <p:nvPr/>
              </p:nvPicPr>
              <p:blipFill>
                <a:blip r:embed="rId719"/>
                <a:stretch>
                  <a:fillRect/>
                </a:stretch>
              </p:blipFill>
              <p:spPr>
                <a:xfrm>
                  <a:off x="6791899" y="5546192"/>
                  <a:ext cx="61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3" name="Freihand 422">
                  <a:extLst>
                    <a:ext uri="{FF2B5EF4-FFF2-40B4-BE49-F238E27FC236}">
                      <a16:creationId xmlns:a16="http://schemas.microsoft.com/office/drawing/2014/main" id="{CDFC9585-2514-4E4D-97D4-24006B1A0C60}"/>
                    </a:ext>
                  </a:extLst>
                </p14:cNvPr>
                <p14:cNvContentPartPr/>
                <p14:nvPr/>
              </p14:nvContentPartPr>
              <p14:xfrm>
                <a:off x="6744739" y="5508392"/>
                <a:ext cx="166680" cy="82800"/>
              </p14:xfrm>
            </p:contentPart>
          </mc:Choice>
          <mc:Fallback xmlns="">
            <p:pic>
              <p:nvPicPr>
                <p:cNvPr id="423" name="Freihand 422">
                  <a:extLst>
                    <a:ext uri="{FF2B5EF4-FFF2-40B4-BE49-F238E27FC236}">
                      <a16:creationId xmlns:a16="http://schemas.microsoft.com/office/drawing/2014/main" id="{CDFC9585-2514-4E4D-97D4-24006B1A0C60}"/>
                    </a:ext>
                  </a:extLst>
                </p:cNvPr>
                <p:cNvPicPr/>
                <p:nvPr/>
              </p:nvPicPr>
              <p:blipFill>
                <a:blip r:embed="rId721"/>
                <a:stretch>
                  <a:fillRect/>
                </a:stretch>
              </p:blipFill>
              <p:spPr>
                <a:xfrm>
                  <a:off x="6740419" y="5504072"/>
                  <a:ext cx="175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24" name="Freihand 423">
                  <a:extLst>
                    <a:ext uri="{FF2B5EF4-FFF2-40B4-BE49-F238E27FC236}">
                      <a16:creationId xmlns:a16="http://schemas.microsoft.com/office/drawing/2014/main" id="{38CB9768-DF4C-480E-A55F-027C64A01919}"/>
                    </a:ext>
                  </a:extLst>
                </p14:cNvPr>
                <p14:cNvContentPartPr/>
                <p14:nvPr/>
              </p14:nvContentPartPr>
              <p14:xfrm>
                <a:off x="6911779" y="5474912"/>
                <a:ext cx="22680" cy="38160"/>
              </p14:xfrm>
            </p:contentPart>
          </mc:Choice>
          <mc:Fallback xmlns="">
            <p:pic>
              <p:nvPicPr>
                <p:cNvPr id="424" name="Freihand 423">
                  <a:extLst>
                    <a:ext uri="{FF2B5EF4-FFF2-40B4-BE49-F238E27FC236}">
                      <a16:creationId xmlns:a16="http://schemas.microsoft.com/office/drawing/2014/main" id="{38CB9768-DF4C-480E-A55F-027C64A01919}"/>
                    </a:ext>
                  </a:extLst>
                </p:cNvPr>
                <p:cNvPicPr/>
                <p:nvPr/>
              </p:nvPicPr>
              <p:blipFill>
                <a:blip r:embed="rId723"/>
                <a:stretch>
                  <a:fillRect/>
                </a:stretch>
              </p:blipFill>
              <p:spPr>
                <a:xfrm>
                  <a:off x="6907459" y="5470592"/>
                  <a:ext cx="31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25" name="Freihand 424">
                  <a:extLst>
                    <a:ext uri="{FF2B5EF4-FFF2-40B4-BE49-F238E27FC236}">
                      <a16:creationId xmlns:a16="http://schemas.microsoft.com/office/drawing/2014/main" id="{C8855F03-96BD-472A-8129-F0B344E000BA}"/>
                    </a:ext>
                  </a:extLst>
                </p14:cNvPr>
                <p14:cNvContentPartPr/>
                <p14:nvPr/>
              </p14:nvContentPartPr>
              <p14:xfrm>
                <a:off x="6900259" y="5461592"/>
                <a:ext cx="187920" cy="227160"/>
              </p14:xfrm>
            </p:contentPart>
          </mc:Choice>
          <mc:Fallback xmlns="">
            <p:pic>
              <p:nvPicPr>
                <p:cNvPr id="425" name="Freihand 424">
                  <a:extLst>
                    <a:ext uri="{FF2B5EF4-FFF2-40B4-BE49-F238E27FC236}">
                      <a16:creationId xmlns:a16="http://schemas.microsoft.com/office/drawing/2014/main" id="{C8855F03-96BD-472A-8129-F0B344E000BA}"/>
                    </a:ext>
                  </a:extLst>
                </p:cNvPr>
                <p:cNvPicPr/>
                <p:nvPr/>
              </p:nvPicPr>
              <p:blipFill>
                <a:blip r:embed="rId725"/>
                <a:stretch>
                  <a:fillRect/>
                </a:stretch>
              </p:blipFill>
              <p:spPr>
                <a:xfrm>
                  <a:off x="6895939" y="5457272"/>
                  <a:ext cx="196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26" name="Freihand 425">
                  <a:extLst>
                    <a:ext uri="{FF2B5EF4-FFF2-40B4-BE49-F238E27FC236}">
                      <a16:creationId xmlns:a16="http://schemas.microsoft.com/office/drawing/2014/main" id="{4E3CD42C-1639-4A6E-AC6D-D7D4BDC58722}"/>
                    </a:ext>
                  </a:extLst>
                </p14:cNvPr>
                <p14:cNvContentPartPr/>
                <p14:nvPr/>
              </p14:nvContentPartPr>
              <p14:xfrm>
                <a:off x="7154779" y="5473472"/>
                <a:ext cx="509400" cy="95040"/>
              </p14:xfrm>
            </p:contentPart>
          </mc:Choice>
          <mc:Fallback xmlns="">
            <p:pic>
              <p:nvPicPr>
                <p:cNvPr id="426" name="Freihand 425">
                  <a:extLst>
                    <a:ext uri="{FF2B5EF4-FFF2-40B4-BE49-F238E27FC236}">
                      <a16:creationId xmlns:a16="http://schemas.microsoft.com/office/drawing/2014/main" id="{4E3CD42C-1639-4A6E-AC6D-D7D4BDC58722}"/>
                    </a:ext>
                  </a:extLst>
                </p:cNvPr>
                <p:cNvPicPr/>
                <p:nvPr/>
              </p:nvPicPr>
              <p:blipFill>
                <a:blip r:embed="rId727"/>
                <a:stretch>
                  <a:fillRect/>
                </a:stretch>
              </p:blipFill>
              <p:spPr>
                <a:xfrm>
                  <a:off x="7150459" y="5469152"/>
                  <a:ext cx="518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27" name="Freihand 426">
                  <a:extLst>
                    <a:ext uri="{FF2B5EF4-FFF2-40B4-BE49-F238E27FC236}">
                      <a16:creationId xmlns:a16="http://schemas.microsoft.com/office/drawing/2014/main" id="{62B816C3-44EF-4C55-BE66-E69DA44F33C2}"/>
                    </a:ext>
                  </a:extLst>
                </p14:cNvPr>
                <p14:cNvContentPartPr/>
                <p14:nvPr/>
              </p14:nvContentPartPr>
              <p14:xfrm>
                <a:off x="7734019" y="5476352"/>
                <a:ext cx="80640" cy="60480"/>
              </p14:xfrm>
            </p:contentPart>
          </mc:Choice>
          <mc:Fallback xmlns="">
            <p:pic>
              <p:nvPicPr>
                <p:cNvPr id="427" name="Freihand 426">
                  <a:extLst>
                    <a:ext uri="{FF2B5EF4-FFF2-40B4-BE49-F238E27FC236}">
                      <a16:creationId xmlns:a16="http://schemas.microsoft.com/office/drawing/2014/main" id="{62B816C3-44EF-4C55-BE66-E69DA44F33C2}"/>
                    </a:ext>
                  </a:extLst>
                </p:cNvPr>
                <p:cNvPicPr/>
                <p:nvPr/>
              </p:nvPicPr>
              <p:blipFill>
                <a:blip r:embed="rId729"/>
                <a:stretch>
                  <a:fillRect/>
                </a:stretch>
              </p:blipFill>
              <p:spPr>
                <a:xfrm>
                  <a:off x="7729699" y="5472032"/>
                  <a:ext cx="89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28" name="Freihand 427">
                  <a:extLst>
                    <a:ext uri="{FF2B5EF4-FFF2-40B4-BE49-F238E27FC236}">
                      <a16:creationId xmlns:a16="http://schemas.microsoft.com/office/drawing/2014/main" id="{85AD2432-1EB1-4F96-88E5-D848E385274A}"/>
                    </a:ext>
                  </a:extLst>
                </p14:cNvPr>
                <p14:cNvContentPartPr/>
                <p14:nvPr/>
              </p14:nvContentPartPr>
              <p14:xfrm>
                <a:off x="7962619" y="5462312"/>
                <a:ext cx="87120" cy="68040"/>
              </p14:xfrm>
            </p:contentPart>
          </mc:Choice>
          <mc:Fallback xmlns="">
            <p:pic>
              <p:nvPicPr>
                <p:cNvPr id="428" name="Freihand 427">
                  <a:extLst>
                    <a:ext uri="{FF2B5EF4-FFF2-40B4-BE49-F238E27FC236}">
                      <a16:creationId xmlns:a16="http://schemas.microsoft.com/office/drawing/2014/main" id="{85AD2432-1EB1-4F96-88E5-D848E385274A}"/>
                    </a:ext>
                  </a:extLst>
                </p:cNvPr>
                <p:cNvPicPr/>
                <p:nvPr/>
              </p:nvPicPr>
              <p:blipFill>
                <a:blip r:embed="rId731"/>
                <a:stretch>
                  <a:fillRect/>
                </a:stretch>
              </p:blipFill>
              <p:spPr>
                <a:xfrm>
                  <a:off x="7958299" y="5457992"/>
                  <a:ext cx="95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29" name="Freihand 428">
                  <a:extLst>
                    <a:ext uri="{FF2B5EF4-FFF2-40B4-BE49-F238E27FC236}">
                      <a16:creationId xmlns:a16="http://schemas.microsoft.com/office/drawing/2014/main" id="{C368C547-AB47-4664-86E8-5F21FBC06698}"/>
                    </a:ext>
                  </a:extLst>
                </p14:cNvPr>
                <p14:cNvContentPartPr/>
                <p14:nvPr/>
              </p14:nvContentPartPr>
              <p14:xfrm>
                <a:off x="8023099" y="5364752"/>
                <a:ext cx="11160" cy="12600"/>
              </p14:xfrm>
            </p:contentPart>
          </mc:Choice>
          <mc:Fallback xmlns="">
            <p:pic>
              <p:nvPicPr>
                <p:cNvPr id="429" name="Freihand 428">
                  <a:extLst>
                    <a:ext uri="{FF2B5EF4-FFF2-40B4-BE49-F238E27FC236}">
                      <a16:creationId xmlns:a16="http://schemas.microsoft.com/office/drawing/2014/main" id="{C368C547-AB47-4664-86E8-5F21FBC06698}"/>
                    </a:ext>
                  </a:extLst>
                </p:cNvPr>
                <p:cNvPicPr/>
                <p:nvPr/>
              </p:nvPicPr>
              <p:blipFill>
                <a:blip r:embed="rId733"/>
                <a:stretch>
                  <a:fillRect/>
                </a:stretch>
              </p:blipFill>
              <p:spPr>
                <a:xfrm>
                  <a:off x="8018779" y="5360432"/>
                  <a:ext cx="19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0" name="Freihand 429">
                  <a:extLst>
                    <a:ext uri="{FF2B5EF4-FFF2-40B4-BE49-F238E27FC236}">
                      <a16:creationId xmlns:a16="http://schemas.microsoft.com/office/drawing/2014/main" id="{560C3F58-FC5E-4BFA-BECF-5CBD57F7AD09}"/>
                    </a:ext>
                  </a:extLst>
                </p14:cNvPr>
                <p14:cNvContentPartPr/>
                <p14:nvPr/>
              </p14:nvContentPartPr>
              <p14:xfrm>
                <a:off x="8094019" y="5366912"/>
                <a:ext cx="151200" cy="256680"/>
              </p14:xfrm>
            </p:contentPart>
          </mc:Choice>
          <mc:Fallback xmlns="">
            <p:pic>
              <p:nvPicPr>
                <p:cNvPr id="430" name="Freihand 429">
                  <a:extLst>
                    <a:ext uri="{FF2B5EF4-FFF2-40B4-BE49-F238E27FC236}">
                      <a16:creationId xmlns:a16="http://schemas.microsoft.com/office/drawing/2014/main" id="{560C3F58-FC5E-4BFA-BECF-5CBD57F7AD09}"/>
                    </a:ext>
                  </a:extLst>
                </p:cNvPr>
                <p:cNvPicPr/>
                <p:nvPr/>
              </p:nvPicPr>
              <p:blipFill>
                <a:blip r:embed="rId735"/>
                <a:stretch>
                  <a:fillRect/>
                </a:stretch>
              </p:blipFill>
              <p:spPr>
                <a:xfrm>
                  <a:off x="8089699" y="5362592"/>
                  <a:ext cx="1598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1" name="Freihand 430">
                  <a:extLst>
                    <a:ext uri="{FF2B5EF4-FFF2-40B4-BE49-F238E27FC236}">
                      <a16:creationId xmlns:a16="http://schemas.microsoft.com/office/drawing/2014/main" id="{431EE6B1-E1AA-434A-9F9D-28AAA9115B37}"/>
                    </a:ext>
                  </a:extLst>
                </p14:cNvPr>
                <p14:cNvContentPartPr/>
                <p14:nvPr/>
              </p14:nvContentPartPr>
              <p14:xfrm>
                <a:off x="8227219" y="5460152"/>
                <a:ext cx="101160" cy="54720"/>
              </p14:xfrm>
            </p:contentPart>
          </mc:Choice>
          <mc:Fallback xmlns="">
            <p:pic>
              <p:nvPicPr>
                <p:cNvPr id="431" name="Freihand 430">
                  <a:extLst>
                    <a:ext uri="{FF2B5EF4-FFF2-40B4-BE49-F238E27FC236}">
                      <a16:creationId xmlns:a16="http://schemas.microsoft.com/office/drawing/2014/main" id="{431EE6B1-E1AA-434A-9F9D-28AAA9115B37}"/>
                    </a:ext>
                  </a:extLst>
                </p:cNvPr>
                <p:cNvPicPr/>
                <p:nvPr/>
              </p:nvPicPr>
              <p:blipFill>
                <a:blip r:embed="rId737"/>
                <a:stretch>
                  <a:fillRect/>
                </a:stretch>
              </p:blipFill>
              <p:spPr>
                <a:xfrm>
                  <a:off x="8222899" y="5455832"/>
                  <a:ext cx="109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2" name="Freihand 431">
                  <a:extLst>
                    <a:ext uri="{FF2B5EF4-FFF2-40B4-BE49-F238E27FC236}">
                      <a16:creationId xmlns:a16="http://schemas.microsoft.com/office/drawing/2014/main" id="{C8DFAA8F-8663-4A39-A7E3-E9AB7C1E1DCD}"/>
                    </a:ext>
                  </a:extLst>
                </p14:cNvPr>
                <p14:cNvContentPartPr/>
                <p14:nvPr/>
              </p14:nvContentPartPr>
              <p14:xfrm>
                <a:off x="8336299" y="5378072"/>
                <a:ext cx="136440" cy="139320"/>
              </p14:xfrm>
            </p:contentPart>
          </mc:Choice>
          <mc:Fallback xmlns="">
            <p:pic>
              <p:nvPicPr>
                <p:cNvPr id="432" name="Freihand 431">
                  <a:extLst>
                    <a:ext uri="{FF2B5EF4-FFF2-40B4-BE49-F238E27FC236}">
                      <a16:creationId xmlns:a16="http://schemas.microsoft.com/office/drawing/2014/main" id="{C8DFAA8F-8663-4A39-A7E3-E9AB7C1E1DCD}"/>
                    </a:ext>
                  </a:extLst>
                </p:cNvPr>
                <p:cNvPicPr/>
                <p:nvPr/>
              </p:nvPicPr>
              <p:blipFill>
                <a:blip r:embed="rId739"/>
                <a:stretch>
                  <a:fillRect/>
                </a:stretch>
              </p:blipFill>
              <p:spPr>
                <a:xfrm>
                  <a:off x="8331979" y="5373752"/>
                  <a:ext cx="145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33" name="Freihand 432">
                  <a:extLst>
                    <a:ext uri="{FF2B5EF4-FFF2-40B4-BE49-F238E27FC236}">
                      <a16:creationId xmlns:a16="http://schemas.microsoft.com/office/drawing/2014/main" id="{D8D7EF4B-F858-42C3-ACB5-656640F324A8}"/>
                    </a:ext>
                  </a:extLst>
                </p14:cNvPr>
                <p14:cNvContentPartPr/>
                <p14:nvPr/>
              </p14:nvContentPartPr>
              <p14:xfrm>
                <a:off x="8434579" y="5362952"/>
                <a:ext cx="69120" cy="160200"/>
              </p14:xfrm>
            </p:contentPart>
          </mc:Choice>
          <mc:Fallback xmlns="">
            <p:pic>
              <p:nvPicPr>
                <p:cNvPr id="433" name="Freihand 432">
                  <a:extLst>
                    <a:ext uri="{FF2B5EF4-FFF2-40B4-BE49-F238E27FC236}">
                      <a16:creationId xmlns:a16="http://schemas.microsoft.com/office/drawing/2014/main" id="{D8D7EF4B-F858-42C3-ACB5-656640F324A8}"/>
                    </a:ext>
                  </a:extLst>
                </p:cNvPr>
                <p:cNvPicPr/>
                <p:nvPr/>
              </p:nvPicPr>
              <p:blipFill>
                <a:blip r:embed="rId741"/>
                <a:stretch>
                  <a:fillRect/>
                </a:stretch>
              </p:blipFill>
              <p:spPr>
                <a:xfrm>
                  <a:off x="8430259" y="5358632"/>
                  <a:ext cx="77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34" name="Freihand 433">
                  <a:extLst>
                    <a:ext uri="{FF2B5EF4-FFF2-40B4-BE49-F238E27FC236}">
                      <a16:creationId xmlns:a16="http://schemas.microsoft.com/office/drawing/2014/main" id="{DD641C74-3CE3-444B-B472-77AE84B3CDE9}"/>
                    </a:ext>
                  </a:extLst>
                </p14:cNvPr>
                <p14:cNvContentPartPr/>
                <p14:nvPr/>
              </p14:nvContentPartPr>
              <p14:xfrm>
                <a:off x="8270059" y="5334152"/>
                <a:ext cx="70920" cy="1800"/>
              </p14:xfrm>
            </p:contentPart>
          </mc:Choice>
          <mc:Fallback xmlns="">
            <p:pic>
              <p:nvPicPr>
                <p:cNvPr id="434" name="Freihand 433">
                  <a:extLst>
                    <a:ext uri="{FF2B5EF4-FFF2-40B4-BE49-F238E27FC236}">
                      <a16:creationId xmlns:a16="http://schemas.microsoft.com/office/drawing/2014/main" id="{DD641C74-3CE3-444B-B472-77AE84B3CDE9}"/>
                    </a:ext>
                  </a:extLst>
                </p:cNvPr>
                <p:cNvPicPr/>
                <p:nvPr/>
              </p:nvPicPr>
              <p:blipFill>
                <a:blip r:embed="rId743"/>
                <a:stretch>
                  <a:fillRect/>
                </a:stretch>
              </p:blipFill>
              <p:spPr>
                <a:xfrm>
                  <a:off x="8265739" y="5329832"/>
                  <a:ext cx="795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35" name="Freihand 434">
                  <a:extLst>
                    <a:ext uri="{FF2B5EF4-FFF2-40B4-BE49-F238E27FC236}">
                      <a16:creationId xmlns:a16="http://schemas.microsoft.com/office/drawing/2014/main" id="{6B0C10DA-2853-44E7-87CB-8D2CFCE06389}"/>
                    </a:ext>
                  </a:extLst>
                </p14:cNvPr>
                <p14:cNvContentPartPr/>
                <p14:nvPr/>
              </p14:nvContentPartPr>
              <p14:xfrm>
                <a:off x="8371579" y="5334872"/>
                <a:ext cx="360" cy="3600"/>
              </p14:xfrm>
            </p:contentPart>
          </mc:Choice>
          <mc:Fallback xmlns="">
            <p:pic>
              <p:nvPicPr>
                <p:cNvPr id="435" name="Freihand 434">
                  <a:extLst>
                    <a:ext uri="{FF2B5EF4-FFF2-40B4-BE49-F238E27FC236}">
                      <a16:creationId xmlns:a16="http://schemas.microsoft.com/office/drawing/2014/main" id="{6B0C10DA-2853-44E7-87CB-8D2CFCE06389}"/>
                    </a:ext>
                  </a:extLst>
                </p:cNvPr>
                <p:cNvPicPr/>
                <p:nvPr/>
              </p:nvPicPr>
              <p:blipFill>
                <a:blip r:embed="rId745"/>
                <a:stretch>
                  <a:fillRect/>
                </a:stretch>
              </p:blipFill>
              <p:spPr>
                <a:xfrm>
                  <a:off x="8367259" y="5330552"/>
                  <a:ext cx="9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36" name="Freihand 435">
                  <a:extLst>
                    <a:ext uri="{FF2B5EF4-FFF2-40B4-BE49-F238E27FC236}">
                      <a16:creationId xmlns:a16="http://schemas.microsoft.com/office/drawing/2014/main" id="{4317C1C6-FA45-40C4-9679-6A713C9A12EF}"/>
                    </a:ext>
                  </a:extLst>
                </p14:cNvPr>
                <p14:cNvContentPartPr/>
                <p14:nvPr/>
              </p14:nvContentPartPr>
              <p14:xfrm>
                <a:off x="8565619" y="5257832"/>
                <a:ext cx="19800" cy="216720"/>
              </p14:xfrm>
            </p:contentPart>
          </mc:Choice>
          <mc:Fallback xmlns="">
            <p:pic>
              <p:nvPicPr>
                <p:cNvPr id="436" name="Freihand 435">
                  <a:extLst>
                    <a:ext uri="{FF2B5EF4-FFF2-40B4-BE49-F238E27FC236}">
                      <a16:creationId xmlns:a16="http://schemas.microsoft.com/office/drawing/2014/main" id="{4317C1C6-FA45-40C4-9679-6A713C9A12EF}"/>
                    </a:ext>
                  </a:extLst>
                </p:cNvPr>
                <p:cNvPicPr/>
                <p:nvPr/>
              </p:nvPicPr>
              <p:blipFill>
                <a:blip r:embed="rId747"/>
                <a:stretch>
                  <a:fillRect/>
                </a:stretch>
              </p:blipFill>
              <p:spPr>
                <a:xfrm>
                  <a:off x="8561299" y="5253512"/>
                  <a:ext cx="284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37" name="Freihand 436">
                  <a:extLst>
                    <a:ext uri="{FF2B5EF4-FFF2-40B4-BE49-F238E27FC236}">
                      <a16:creationId xmlns:a16="http://schemas.microsoft.com/office/drawing/2014/main" id="{B259E91B-E7CE-4461-AF51-758C52E1798D}"/>
                    </a:ext>
                  </a:extLst>
                </p14:cNvPr>
                <p14:cNvContentPartPr/>
                <p14:nvPr/>
              </p14:nvContentPartPr>
              <p14:xfrm>
                <a:off x="8560579" y="5515952"/>
                <a:ext cx="26640" cy="19800"/>
              </p14:xfrm>
            </p:contentPart>
          </mc:Choice>
          <mc:Fallback xmlns="">
            <p:pic>
              <p:nvPicPr>
                <p:cNvPr id="437" name="Freihand 436">
                  <a:extLst>
                    <a:ext uri="{FF2B5EF4-FFF2-40B4-BE49-F238E27FC236}">
                      <a16:creationId xmlns:a16="http://schemas.microsoft.com/office/drawing/2014/main" id="{B259E91B-E7CE-4461-AF51-758C52E1798D}"/>
                    </a:ext>
                  </a:extLst>
                </p:cNvPr>
                <p:cNvPicPr/>
                <p:nvPr/>
              </p:nvPicPr>
              <p:blipFill>
                <a:blip r:embed="rId749"/>
                <a:stretch>
                  <a:fillRect/>
                </a:stretch>
              </p:blipFill>
              <p:spPr>
                <a:xfrm>
                  <a:off x="8556259" y="5511632"/>
                  <a:ext cx="35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39" name="Freihand 438">
                  <a:extLst>
                    <a:ext uri="{FF2B5EF4-FFF2-40B4-BE49-F238E27FC236}">
                      <a16:creationId xmlns:a16="http://schemas.microsoft.com/office/drawing/2014/main" id="{155BD661-2D21-4DA8-ACAE-1BCE9965EE29}"/>
                    </a:ext>
                  </a:extLst>
                </p14:cNvPr>
                <p14:cNvContentPartPr/>
                <p14:nvPr/>
              </p14:nvContentPartPr>
              <p14:xfrm>
                <a:off x="4113499" y="1062032"/>
                <a:ext cx="794160" cy="663120"/>
              </p14:xfrm>
            </p:contentPart>
          </mc:Choice>
          <mc:Fallback xmlns="">
            <p:pic>
              <p:nvPicPr>
                <p:cNvPr id="439" name="Freihand 438">
                  <a:extLst>
                    <a:ext uri="{FF2B5EF4-FFF2-40B4-BE49-F238E27FC236}">
                      <a16:creationId xmlns:a16="http://schemas.microsoft.com/office/drawing/2014/main" id="{155BD661-2D21-4DA8-ACAE-1BCE9965EE29}"/>
                    </a:ext>
                  </a:extLst>
                </p:cNvPr>
                <p:cNvPicPr/>
                <p:nvPr/>
              </p:nvPicPr>
              <p:blipFill>
                <a:blip r:embed="rId751"/>
                <a:stretch>
                  <a:fillRect/>
                </a:stretch>
              </p:blipFill>
              <p:spPr>
                <a:xfrm>
                  <a:off x="4109179" y="1057712"/>
                  <a:ext cx="80280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40" name="Freihand 439">
                  <a:extLst>
                    <a:ext uri="{FF2B5EF4-FFF2-40B4-BE49-F238E27FC236}">
                      <a16:creationId xmlns:a16="http://schemas.microsoft.com/office/drawing/2014/main" id="{824F3CC1-45FD-4513-9BE1-9F19AB48511B}"/>
                    </a:ext>
                  </a:extLst>
                </p14:cNvPr>
                <p14:cNvContentPartPr/>
                <p14:nvPr/>
              </p14:nvContentPartPr>
              <p14:xfrm>
                <a:off x="4563139" y="1672232"/>
                <a:ext cx="2756160" cy="3164400"/>
              </p14:xfrm>
            </p:contentPart>
          </mc:Choice>
          <mc:Fallback xmlns="">
            <p:pic>
              <p:nvPicPr>
                <p:cNvPr id="440" name="Freihand 439">
                  <a:extLst>
                    <a:ext uri="{FF2B5EF4-FFF2-40B4-BE49-F238E27FC236}">
                      <a16:creationId xmlns:a16="http://schemas.microsoft.com/office/drawing/2014/main" id="{824F3CC1-45FD-4513-9BE1-9F19AB48511B}"/>
                    </a:ext>
                  </a:extLst>
                </p:cNvPr>
                <p:cNvPicPr/>
                <p:nvPr/>
              </p:nvPicPr>
              <p:blipFill>
                <a:blip r:embed="rId753"/>
                <a:stretch>
                  <a:fillRect/>
                </a:stretch>
              </p:blipFill>
              <p:spPr>
                <a:xfrm>
                  <a:off x="4558819" y="1667912"/>
                  <a:ext cx="2764800" cy="31730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41" name="Freihand 440">
                  <a:extLst>
                    <a:ext uri="{FF2B5EF4-FFF2-40B4-BE49-F238E27FC236}">
                      <a16:creationId xmlns:a16="http://schemas.microsoft.com/office/drawing/2014/main" id="{CB53A045-CD8A-4F05-AE1A-CA0D7ED651DC}"/>
                    </a:ext>
                  </a:extLst>
                </p14:cNvPr>
                <p14:cNvContentPartPr/>
                <p14:nvPr/>
              </p14:nvContentPartPr>
              <p14:xfrm>
                <a:off x="7172419" y="4583912"/>
                <a:ext cx="213480" cy="493560"/>
              </p14:xfrm>
            </p:contentPart>
          </mc:Choice>
          <mc:Fallback xmlns="">
            <p:pic>
              <p:nvPicPr>
                <p:cNvPr id="441" name="Freihand 440">
                  <a:extLst>
                    <a:ext uri="{FF2B5EF4-FFF2-40B4-BE49-F238E27FC236}">
                      <a16:creationId xmlns:a16="http://schemas.microsoft.com/office/drawing/2014/main" id="{CB53A045-CD8A-4F05-AE1A-CA0D7ED651DC}"/>
                    </a:ext>
                  </a:extLst>
                </p:cNvPr>
                <p:cNvPicPr/>
                <p:nvPr/>
              </p:nvPicPr>
              <p:blipFill>
                <a:blip r:embed="rId755"/>
                <a:stretch>
                  <a:fillRect/>
                </a:stretch>
              </p:blipFill>
              <p:spPr>
                <a:xfrm>
                  <a:off x="7168099" y="4579592"/>
                  <a:ext cx="222120" cy="50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6">
            <p14:nvContentPartPr>
              <p14:cNvPr id="443" name="Freihand 442">
                <a:extLst>
                  <a:ext uri="{FF2B5EF4-FFF2-40B4-BE49-F238E27FC236}">
                    <a16:creationId xmlns:a16="http://schemas.microsoft.com/office/drawing/2014/main" id="{428C86BD-E1D1-4325-BA85-8CC2D447B2F8}"/>
                  </a:ext>
                </a:extLst>
              </p14:cNvPr>
              <p14:cNvContentPartPr/>
              <p14:nvPr/>
            </p14:nvContentPartPr>
            <p14:xfrm>
              <a:off x="3124219" y="6082232"/>
              <a:ext cx="4090680" cy="97560"/>
            </p14:xfrm>
          </p:contentPart>
        </mc:Choice>
        <mc:Fallback xmlns="">
          <p:pic>
            <p:nvPicPr>
              <p:cNvPr id="443" name="Freihand 442">
                <a:extLst>
                  <a:ext uri="{FF2B5EF4-FFF2-40B4-BE49-F238E27FC236}">
                    <a16:creationId xmlns:a16="http://schemas.microsoft.com/office/drawing/2014/main" id="{428C86BD-E1D1-4325-BA85-8CC2D447B2F8}"/>
                  </a:ext>
                </a:extLst>
              </p:cNvPr>
              <p:cNvPicPr/>
              <p:nvPr/>
            </p:nvPicPr>
            <p:blipFill>
              <a:blip r:embed="rId757"/>
              <a:stretch>
                <a:fillRect/>
              </a:stretch>
            </p:blipFill>
            <p:spPr>
              <a:xfrm>
                <a:off x="3119899" y="6077912"/>
                <a:ext cx="4099320" cy="106200"/>
              </a:xfrm>
              <a:prstGeom prst="rect">
                <a:avLst/>
              </a:prstGeom>
            </p:spPr>
          </p:pic>
        </mc:Fallback>
      </mc:AlternateContent>
      <p:grpSp>
        <p:nvGrpSpPr>
          <p:cNvPr id="493" name="Gruppieren 492">
            <a:extLst>
              <a:ext uri="{FF2B5EF4-FFF2-40B4-BE49-F238E27FC236}">
                <a16:creationId xmlns:a16="http://schemas.microsoft.com/office/drawing/2014/main" id="{36313C1C-8A46-4263-A289-50344F5B1A68}"/>
              </a:ext>
            </a:extLst>
          </p:cNvPr>
          <p:cNvGrpSpPr/>
          <p:nvPr/>
        </p:nvGrpSpPr>
        <p:grpSpPr>
          <a:xfrm>
            <a:off x="2742619" y="6048032"/>
            <a:ext cx="5328360" cy="682920"/>
            <a:chOff x="2742619" y="6048032"/>
            <a:chExt cx="5328360" cy="682920"/>
          </a:xfrm>
        </p:grpSpPr>
        <mc:AlternateContent xmlns:mc="http://schemas.openxmlformats.org/markup-compatibility/2006" xmlns:p14="http://schemas.microsoft.com/office/powerpoint/2010/main">
          <mc:Choice Requires="p14">
            <p:contentPart p14:bwMode="auto" r:id="rId758">
              <p14:nvContentPartPr>
                <p14:cNvPr id="444" name="Freihand 443">
                  <a:extLst>
                    <a:ext uri="{FF2B5EF4-FFF2-40B4-BE49-F238E27FC236}">
                      <a16:creationId xmlns:a16="http://schemas.microsoft.com/office/drawing/2014/main" id="{819F5DC1-2099-4E97-8BAE-557DA0E80439}"/>
                    </a:ext>
                  </a:extLst>
                </p14:cNvPr>
                <p14:cNvContentPartPr/>
                <p14:nvPr/>
              </p14:nvContentPartPr>
              <p14:xfrm>
                <a:off x="2782939" y="6432152"/>
                <a:ext cx="300600" cy="40320"/>
              </p14:xfrm>
            </p:contentPart>
          </mc:Choice>
          <mc:Fallback xmlns="">
            <p:pic>
              <p:nvPicPr>
                <p:cNvPr id="444" name="Freihand 443">
                  <a:extLst>
                    <a:ext uri="{FF2B5EF4-FFF2-40B4-BE49-F238E27FC236}">
                      <a16:creationId xmlns:a16="http://schemas.microsoft.com/office/drawing/2014/main" id="{819F5DC1-2099-4E97-8BAE-557DA0E80439}"/>
                    </a:ext>
                  </a:extLst>
                </p:cNvPr>
                <p:cNvPicPr/>
                <p:nvPr/>
              </p:nvPicPr>
              <p:blipFill>
                <a:blip r:embed="rId759"/>
                <a:stretch>
                  <a:fillRect/>
                </a:stretch>
              </p:blipFill>
              <p:spPr>
                <a:xfrm>
                  <a:off x="2778619" y="6427832"/>
                  <a:ext cx="309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45" name="Freihand 444">
                  <a:extLst>
                    <a:ext uri="{FF2B5EF4-FFF2-40B4-BE49-F238E27FC236}">
                      <a16:creationId xmlns:a16="http://schemas.microsoft.com/office/drawing/2014/main" id="{EA2FF268-F8A1-4DC9-97E7-4FD1A6778973}"/>
                    </a:ext>
                  </a:extLst>
                </p14:cNvPr>
                <p14:cNvContentPartPr/>
                <p14:nvPr/>
              </p14:nvContentPartPr>
              <p14:xfrm>
                <a:off x="2742619" y="6498392"/>
                <a:ext cx="246600" cy="31680"/>
              </p14:xfrm>
            </p:contentPart>
          </mc:Choice>
          <mc:Fallback xmlns="">
            <p:pic>
              <p:nvPicPr>
                <p:cNvPr id="445" name="Freihand 444">
                  <a:extLst>
                    <a:ext uri="{FF2B5EF4-FFF2-40B4-BE49-F238E27FC236}">
                      <a16:creationId xmlns:a16="http://schemas.microsoft.com/office/drawing/2014/main" id="{EA2FF268-F8A1-4DC9-97E7-4FD1A6778973}"/>
                    </a:ext>
                  </a:extLst>
                </p:cNvPr>
                <p:cNvPicPr/>
                <p:nvPr/>
              </p:nvPicPr>
              <p:blipFill>
                <a:blip r:embed="rId761"/>
                <a:stretch>
                  <a:fillRect/>
                </a:stretch>
              </p:blipFill>
              <p:spPr>
                <a:xfrm>
                  <a:off x="2738299" y="6494072"/>
                  <a:ext cx="255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46" name="Freihand 445">
                  <a:extLst>
                    <a:ext uri="{FF2B5EF4-FFF2-40B4-BE49-F238E27FC236}">
                      <a16:creationId xmlns:a16="http://schemas.microsoft.com/office/drawing/2014/main" id="{C203D469-76EF-4E0E-833A-0529F185641B}"/>
                    </a:ext>
                  </a:extLst>
                </p14:cNvPr>
                <p14:cNvContentPartPr/>
                <p14:nvPr/>
              </p14:nvContentPartPr>
              <p14:xfrm>
                <a:off x="3054019" y="6379592"/>
                <a:ext cx="185760" cy="192240"/>
              </p14:xfrm>
            </p:contentPart>
          </mc:Choice>
          <mc:Fallback xmlns="">
            <p:pic>
              <p:nvPicPr>
                <p:cNvPr id="446" name="Freihand 445">
                  <a:extLst>
                    <a:ext uri="{FF2B5EF4-FFF2-40B4-BE49-F238E27FC236}">
                      <a16:creationId xmlns:a16="http://schemas.microsoft.com/office/drawing/2014/main" id="{C203D469-76EF-4E0E-833A-0529F185641B}"/>
                    </a:ext>
                  </a:extLst>
                </p:cNvPr>
                <p:cNvPicPr/>
                <p:nvPr/>
              </p:nvPicPr>
              <p:blipFill>
                <a:blip r:embed="rId763"/>
                <a:stretch>
                  <a:fillRect/>
                </a:stretch>
              </p:blipFill>
              <p:spPr>
                <a:xfrm>
                  <a:off x="3049699" y="6375272"/>
                  <a:ext cx="194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47" name="Freihand 446">
                  <a:extLst>
                    <a:ext uri="{FF2B5EF4-FFF2-40B4-BE49-F238E27FC236}">
                      <a16:creationId xmlns:a16="http://schemas.microsoft.com/office/drawing/2014/main" id="{2DE23CC1-B17A-422E-AAB0-EA2DCC72D8B8}"/>
                    </a:ext>
                  </a:extLst>
                </p14:cNvPr>
                <p14:cNvContentPartPr/>
                <p14:nvPr/>
              </p14:nvContentPartPr>
              <p14:xfrm>
                <a:off x="3529219" y="6351512"/>
                <a:ext cx="16920" cy="132480"/>
              </p14:xfrm>
            </p:contentPart>
          </mc:Choice>
          <mc:Fallback xmlns="">
            <p:pic>
              <p:nvPicPr>
                <p:cNvPr id="447" name="Freihand 446">
                  <a:extLst>
                    <a:ext uri="{FF2B5EF4-FFF2-40B4-BE49-F238E27FC236}">
                      <a16:creationId xmlns:a16="http://schemas.microsoft.com/office/drawing/2014/main" id="{2DE23CC1-B17A-422E-AAB0-EA2DCC72D8B8}"/>
                    </a:ext>
                  </a:extLst>
                </p:cNvPr>
                <p:cNvPicPr/>
                <p:nvPr/>
              </p:nvPicPr>
              <p:blipFill>
                <a:blip r:embed="rId765"/>
                <a:stretch>
                  <a:fillRect/>
                </a:stretch>
              </p:blipFill>
              <p:spPr>
                <a:xfrm>
                  <a:off x="3524899" y="6347192"/>
                  <a:ext cx="25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48" name="Freihand 447">
                  <a:extLst>
                    <a:ext uri="{FF2B5EF4-FFF2-40B4-BE49-F238E27FC236}">
                      <a16:creationId xmlns:a16="http://schemas.microsoft.com/office/drawing/2014/main" id="{97C199F2-96EF-4B34-90B6-2913BC220D3D}"/>
                    </a:ext>
                  </a:extLst>
                </p14:cNvPr>
                <p14:cNvContentPartPr/>
                <p14:nvPr/>
              </p14:nvContentPartPr>
              <p14:xfrm>
                <a:off x="3419779" y="6304712"/>
                <a:ext cx="228600" cy="226080"/>
              </p14:xfrm>
            </p:contentPart>
          </mc:Choice>
          <mc:Fallback xmlns="">
            <p:pic>
              <p:nvPicPr>
                <p:cNvPr id="448" name="Freihand 447">
                  <a:extLst>
                    <a:ext uri="{FF2B5EF4-FFF2-40B4-BE49-F238E27FC236}">
                      <a16:creationId xmlns:a16="http://schemas.microsoft.com/office/drawing/2014/main" id="{97C199F2-96EF-4B34-90B6-2913BC220D3D}"/>
                    </a:ext>
                  </a:extLst>
                </p:cNvPr>
                <p:cNvPicPr/>
                <p:nvPr/>
              </p:nvPicPr>
              <p:blipFill>
                <a:blip r:embed="rId767"/>
                <a:stretch>
                  <a:fillRect/>
                </a:stretch>
              </p:blipFill>
              <p:spPr>
                <a:xfrm>
                  <a:off x="3415459" y="6300392"/>
                  <a:ext cx="237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49" name="Freihand 448">
                  <a:extLst>
                    <a:ext uri="{FF2B5EF4-FFF2-40B4-BE49-F238E27FC236}">
                      <a16:creationId xmlns:a16="http://schemas.microsoft.com/office/drawing/2014/main" id="{BBBEB140-F73B-4FFD-897B-BAC879919BB3}"/>
                    </a:ext>
                  </a:extLst>
                </p14:cNvPr>
                <p14:cNvContentPartPr/>
                <p14:nvPr/>
              </p14:nvContentPartPr>
              <p14:xfrm>
                <a:off x="3685459" y="6374192"/>
                <a:ext cx="35280" cy="115920"/>
              </p14:xfrm>
            </p:contentPart>
          </mc:Choice>
          <mc:Fallback xmlns="">
            <p:pic>
              <p:nvPicPr>
                <p:cNvPr id="449" name="Freihand 448">
                  <a:extLst>
                    <a:ext uri="{FF2B5EF4-FFF2-40B4-BE49-F238E27FC236}">
                      <a16:creationId xmlns:a16="http://schemas.microsoft.com/office/drawing/2014/main" id="{BBBEB140-F73B-4FFD-897B-BAC879919BB3}"/>
                    </a:ext>
                  </a:extLst>
                </p:cNvPr>
                <p:cNvPicPr/>
                <p:nvPr/>
              </p:nvPicPr>
              <p:blipFill>
                <a:blip r:embed="rId769"/>
                <a:stretch>
                  <a:fillRect/>
                </a:stretch>
              </p:blipFill>
              <p:spPr>
                <a:xfrm>
                  <a:off x="3681139" y="6369872"/>
                  <a:ext cx="43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50" name="Freihand 449">
                  <a:extLst>
                    <a:ext uri="{FF2B5EF4-FFF2-40B4-BE49-F238E27FC236}">
                      <a16:creationId xmlns:a16="http://schemas.microsoft.com/office/drawing/2014/main" id="{2DD12EE6-95D3-4FC6-90E9-D404DBCE93AA}"/>
                    </a:ext>
                  </a:extLst>
                </p14:cNvPr>
                <p14:cNvContentPartPr/>
                <p14:nvPr/>
              </p14:nvContentPartPr>
              <p14:xfrm>
                <a:off x="3671779" y="6361232"/>
                <a:ext cx="145080" cy="137160"/>
              </p14:xfrm>
            </p:contentPart>
          </mc:Choice>
          <mc:Fallback xmlns="">
            <p:pic>
              <p:nvPicPr>
                <p:cNvPr id="450" name="Freihand 449">
                  <a:extLst>
                    <a:ext uri="{FF2B5EF4-FFF2-40B4-BE49-F238E27FC236}">
                      <a16:creationId xmlns:a16="http://schemas.microsoft.com/office/drawing/2014/main" id="{2DD12EE6-95D3-4FC6-90E9-D404DBCE93AA}"/>
                    </a:ext>
                  </a:extLst>
                </p:cNvPr>
                <p:cNvPicPr/>
                <p:nvPr/>
              </p:nvPicPr>
              <p:blipFill>
                <a:blip r:embed="rId771"/>
                <a:stretch>
                  <a:fillRect/>
                </a:stretch>
              </p:blipFill>
              <p:spPr>
                <a:xfrm>
                  <a:off x="3667459" y="6356912"/>
                  <a:ext cx="153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51" name="Freihand 450">
                  <a:extLst>
                    <a:ext uri="{FF2B5EF4-FFF2-40B4-BE49-F238E27FC236}">
                      <a16:creationId xmlns:a16="http://schemas.microsoft.com/office/drawing/2014/main" id="{4F2607B7-C60E-4C94-ABAB-C66B17521E83}"/>
                    </a:ext>
                  </a:extLst>
                </p14:cNvPr>
                <p14:cNvContentPartPr/>
                <p14:nvPr/>
              </p14:nvContentPartPr>
              <p14:xfrm>
                <a:off x="3808939" y="6375272"/>
                <a:ext cx="309960" cy="201600"/>
              </p14:xfrm>
            </p:contentPart>
          </mc:Choice>
          <mc:Fallback xmlns="">
            <p:pic>
              <p:nvPicPr>
                <p:cNvPr id="451" name="Freihand 450">
                  <a:extLst>
                    <a:ext uri="{FF2B5EF4-FFF2-40B4-BE49-F238E27FC236}">
                      <a16:creationId xmlns:a16="http://schemas.microsoft.com/office/drawing/2014/main" id="{4F2607B7-C60E-4C94-ABAB-C66B17521E83}"/>
                    </a:ext>
                  </a:extLst>
                </p:cNvPr>
                <p:cNvPicPr/>
                <p:nvPr/>
              </p:nvPicPr>
              <p:blipFill>
                <a:blip r:embed="rId773"/>
                <a:stretch>
                  <a:fillRect/>
                </a:stretch>
              </p:blipFill>
              <p:spPr>
                <a:xfrm>
                  <a:off x="3804619" y="6370952"/>
                  <a:ext cx="3186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52" name="Freihand 451">
                  <a:extLst>
                    <a:ext uri="{FF2B5EF4-FFF2-40B4-BE49-F238E27FC236}">
                      <a16:creationId xmlns:a16="http://schemas.microsoft.com/office/drawing/2014/main" id="{8DD4FD20-0718-41C0-BF71-6CE821E47326}"/>
                    </a:ext>
                  </a:extLst>
                </p14:cNvPr>
                <p14:cNvContentPartPr/>
                <p14:nvPr/>
              </p14:nvContentPartPr>
              <p14:xfrm>
                <a:off x="4144819" y="6278792"/>
                <a:ext cx="411840" cy="260280"/>
              </p14:xfrm>
            </p:contentPart>
          </mc:Choice>
          <mc:Fallback xmlns="">
            <p:pic>
              <p:nvPicPr>
                <p:cNvPr id="452" name="Freihand 451">
                  <a:extLst>
                    <a:ext uri="{FF2B5EF4-FFF2-40B4-BE49-F238E27FC236}">
                      <a16:creationId xmlns:a16="http://schemas.microsoft.com/office/drawing/2014/main" id="{8DD4FD20-0718-41C0-BF71-6CE821E47326}"/>
                    </a:ext>
                  </a:extLst>
                </p:cNvPr>
                <p:cNvPicPr/>
                <p:nvPr/>
              </p:nvPicPr>
              <p:blipFill>
                <a:blip r:embed="rId775"/>
                <a:stretch>
                  <a:fillRect/>
                </a:stretch>
              </p:blipFill>
              <p:spPr>
                <a:xfrm>
                  <a:off x="4140499" y="6274472"/>
                  <a:ext cx="420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53" name="Freihand 452">
                  <a:extLst>
                    <a:ext uri="{FF2B5EF4-FFF2-40B4-BE49-F238E27FC236}">
                      <a16:creationId xmlns:a16="http://schemas.microsoft.com/office/drawing/2014/main" id="{108D63BA-EF72-4D67-8A1C-976423B85CF9}"/>
                    </a:ext>
                  </a:extLst>
                </p14:cNvPr>
                <p14:cNvContentPartPr/>
                <p14:nvPr/>
              </p14:nvContentPartPr>
              <p14:xfrm>
                <a:off x="4766539" y="6277352"/>
                <a:ext cx="308160" cy="99360"/>
              </p14:xfrm>
            </p:contentPart>
          </mc:Choice>
          <mc:Fallback xmlns="">
            <p:pic>
              <p:nvPicPr>
                <p:cNvPr id="453" name="Freihand 452">
                  <a:extLst>
                    <a:ext uri="{FF2B5EF4-FFF2-40B4-BE49-F238E27FC236}">
                      <a16:creationId xmlns:a16="http://schemas.microsoft.com/office/drawing/2014/main" id="{108D63BA-EF72-4D67-8A1C-976423B85CF9}"/>
                    </a:ext>
                  </a:extLst>
                </p:cNvPr>
                <p:cNvPicPr/>
                <p:nvPr/>
              </p:nvPicPr>
              <p:blipFill>
                <a:blip r:embed="rId777"/>
                <a:stretch>
                  <a:fillRect/>
                </a:stretch>
              </p:blipFill>
              <p:spPr>
                <a:xfrm>
                  <a:off x="4762219" y="6273032"/>
                  <a:ext cx="3168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54" name="Freihand 453">
                  <a:extLst>
                    <a:ext uri="{FF2B5EF4-FFF2-40B4-BE49-F238E27FC236}">
                      <a16:creationId xmlns:a16="http://schemas.microsoft.com/office/drawing/2014/main" id="{84158CDC-274F-4BE2-A426-23AD223B1305}"/>
                    </a:ext>
                  </a:extLst>
                </p14:cNvPr>
                <p14:cNvContentPartPr/>
                <p14:nvPr/>
              </p14:nvContentPartPr>
              <p14:xfrm>
                <a:off x="5283859" y="6249272"/>
                <a:ext cx="259560" cy="92520"/>
              </p14:xfrm>
            </p:contentPart>
          </mc:Choice>
          <mc:Fallback xmlns="">
            <p:pic>
              <p:nvPicPr>
                <p:cNvPr id="454" name="Freihand 453">
                  <a:extLst>
                    <a:ext uri="{FF2B5EF4-FFF2-40B4-BE49-F238E27FC236}">
                      <a16:creationId xmlns:a16="http://schemas.microsoft.com/office/drawing/2014/main" id="{84158CDC-274F-4BE2-A426-23AD223B1305}"/>
                    </a:ext>
                  </a:extLst>
                </p:cNvPr>
                <p:cNvPicPr/>
                <p:nvPr/>
              </p:nvPicPr>
              <p:blipFill>
                <a:blip r:embed="rId779"/>
                <a:stretch>
                  <a:fillRect/>
                </a:stretch>
              </p:blipFill>
              <p:spPr>
                <a:xfrm>
                  <a:off x="5279539" y="6244952"/>
                  <a:ext cx="268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55" name="Freihand 454">
                  <a:extLst>
                    <a:ext uri="{FF2B5EF4-FFF2-40B4-BE49-F238E27FC236}">
                      <a16:creationId xmlns:a16="http://schemas.microsoft.com/office/drawing/2014/main" id="{34C1227A-A9AC-4975-A733-30C8F5A5B5C9}"/>
                    </a:ext>
                  </a:extLst>
                </p14:cNvPr>
                <p14:cNvContentPartPr/>
                <p14:nvPr/>
              </p14:nvContentPartPr>
              <p14:xfrm>
                <a:off x="5543779" y="6248912"/>
                <a:ext cx="126720" cy="185760"/>
              </p14:xfrm>
            </p:contentPart>
          </mc:Choice>
          <mc:Fallback xmlns="">
            <p:pic>
              <p:nvPicPr>
                <p:cNvPr id="455" name="Freihand 454">
                  <a:extLst>
                    <a:ext uri="{FF2B5EF4-FFF2-40B4-BE49-F238E27FC236}">
                      <a16:creationId xmlns:a16="http://schemas.microsoft.com/office/drawing/2014/main" id="{34C1227A-A9AC-4975-A733-30C8F5A5B5C9}"/>
                    </a:ext>
                  </a:extLst>
                </p:cNvPr>
                <p:cNvPicPr/>
                <p:nvPr/>
              </p:nvPicPr>
              <p:blipFill>
                <a:blip r:embed="rId781"/>
                <a:stretch>
                  <a:fillRect/>
                </a:stretch>
              </p:blipFill>
              <p:spPr>
                <a:xfrm>
                  <a:off x="5539459" y="6244592"/>
                  <a:ext cx="1353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56" name="Freihand 455">
                  <a:extLst>
                    <a:ext uri="{FF2B5EF4-FFF2-40B4-BE49-F238E27FC236}">
                      <a16:creationId xmlns:a16="http://schemas.microsoft.com/office/drawing/2014/main" id="{5F8B11F0-7C33-47EA-822E-E1F380D9E349}"/>
                    </a:ext>
                  </a:extLst>
                </p14:cNvPr>
                <p14:cNvContentPartPr/>
                <p14:nvPr/>
              </p14:nvContentPartPr>
              <p14:xfrm>
                <a:off x="5671939" y="6246752"/>
                <a:ext cx="115920" cy="57240"/>
              </p14:xfrm>
            </p:contentPart>
          </mc:Choice>
          <mc:Fallback xmlns="">
            <p:pic>
              <p:nvPicPr>
                <p:cNvPr id="456" name="Freihand 455">
                  <a:extLst>
                    <a:ext uri="{FF2B5EF4-FFF2-40B4-BE49-F238E27FC236}">
                      <a16:creationId xmlns:a16="http://schemas.microsoft.com/office/drawing/2014/main" id="{5F8B11F0-7C33-47EA-822E-E1F380D9E349}"/>
                    </a:ext>
                  </a:extLst>
                </p:cNvPr>
                <p:cNvPicPr/>
                <p:nvPr/>
              </p:nvPicPr>
              <p:blipFill>
                <a:blip r:embed="rId783"/>
                <a:stretch>
                  <a:fillRect/>
                </a:stretch>
              </p:blipFill>
              <p:spPr>
                <a:xfrm>
                  <a:off x="5667619" y="6242432"/>
                  <a:ext cx="124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57" name="Freihand 456">
                  <a:extLst>
                    <a:ext uri="{FF2B5EF4-FFF2-40B4-BE49-F238E27FC236}">
                      <a16:creationId xmlns:a16="http://schemas.microsoft.com/office/drawing/2014/main" id="{0293E742-B3F4-4DED-B719-EFE21917DB38}"/>
                    </a:ext>
                  </a:extLst>
                </p14:cNvPr>
                <p14:cNvContentPartPr/>
                <p14:nvPr/>
              </p14:nvContentPartPr>
              <p14:xfrm>
                <a:off x="5823139" y="6159992"/>
                <a:ext cx="281160" cy="167040"/>
              </p14:xfrm>
            </p:contentPart>
          </mc:Choice>
          <mc:Fallback xmlns="">
            <p:pic>
              <p:nvPicPr>
                <p:cNvPr id="457" name="Freihand 456">
                  <a:extLst>
                    <a:ext uri="{FF2B5EF4-FFF2-40B4-BE49-F238E27FC236}">
                      <a16:creationId xmlns:a16="http://schemas.microsoft.com/office/drawing/2014/main" id="{0293E742-B3F4-4DED-B719-EFE21917DB38}"/>
                    </a:ext>
                  </a:extLst>
                </p:cNvPr>
                <p:cNvPicPr/>
                <p:nvPr/>
              </p:nvPicPr>
              <p:blipFill>
                <a:blip r:embed="rId785"/>
                <a:stretch>
                  <a:fillRect/>
                </a:stretch>
              </p:blipFill>
              <p:spPr>
                <a:xfrm>
                  <a:off x="5818819" y="6155672"/>
                  <a:ext cx="289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58" name="Freihand 457">
                  <a:extLst>
                    <a:ext uri="{FF2B5EF4-FFF2-40B4-BE49-F238E27FC236}">
                      <a16:creationId xmlns:a16="http://schemas.microsoft.com/office/drawing/2014/main" id="{C8347CB3-303B-4B5B-9882-D7AC4F1A309A}"/>
                    </a:ext>
                  </a:extLst>
                </p14:cNvPr>
                <p14:cNvContentPartPr/>
                <p14:nvPr/>
              </p14:nvContentPartPr>
              <p14:xfrm>
                <a:off x="6010699" y="6168632"/>
                <a:ext cx="34920" cy="9360"/>
              </p14:xfrm>
            </p:contentPart>
          </mc:Choice>
          <mc:Fallback xmlns="">
            <p:pic>
              <p:nvPicPr>
                <p:cNvPr id="458" name="Freihand 457">
                  <a:extLst>
                    <a:ext uri="{FF2B5EF4-FFF2-40B4-BE49-F238E27FC236}">
                      <a16:creationId xmlns:a16="http://schemas.microsoft.com/office/drawing/2014/main" id="{C8347CB3-303B-4B5B-9882-D7AC4F1A309A}"/>
                    </a:ext>
                  </a:extLst>
                </p:cNvPr>
                <p:cNvPicPr/>
                <p:nvPr/>
              </p:nvPicPr>
              <p:blipFill>
                <a:blip r:embed="rId787"/>
                <a:stretch>
                  <a:fillRect/>
                </a:stretch>
              </p:blipFill>
              <p:spPr>
                <a:xfrm>
                  <a:off x="6006379" y="6164312"/>
                  <a:ext cx="4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60" name="Freihand 459">
                  <a:extLst>
                    <a:ext uri="{FF2B5EF4-FFF2-40B4-BE49-F238E27FC236}">
                      <a16:creationId xmlns:a16="http://schemas.microsoft.com/office/drawing/2014/main" id="{2C8F9E95-D2A4-4A57-B02E-8A5846F1FE94}"/>
                    </a:ext>
                  </a:extLst>
                </p14:cNvPr>
                <p14:cNvContentPartPr/>
                <p14:nvPr/>
              </p14:nvContentPartPr>
              <p14:xfrm>
                <a:off x="6098539" y="6227672"/>
                <a:ext cx="287280" cy="75600"/>
              </p14:xfrm>
            </p:contentPart>
          </mc:Choice>
          <mc:Fallback xmlns="">
            <p:pic>
              <p:nvPicPr>
                <p:cNvPr id="460" name="Freihand 459">
                  <a:extLst>
                    <a:ext uri="{FF2B5EF4-FFF2-40B4-BE49-F238E27FC236}">
                      <a16:creationId xmlns:a16="http://schemas.microsoft.com/office/drawing/2014/main" id="{2C8F9E95-D2A4-4A57-B02E-8A5846F1FE94}"/>
                    </a:ext>
                  </a:extLst>
                </p:cNvPr>
                <p:cNvPicPr/>
                <p:nvPr/>
              </p:nvPicPr>
              <p:blipFill>
                <a:blip r:embed="rId789"/>
                <a:stretch>
                  <a:fillRect/>
                </a:stretch>
              </p:blipFill>
              <p:spPr>
                <a:xfrm>
                  <a:off x="6094219" y="6223352"/>
                  <a:ext cx="295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61" name="Freihand 460">
                  <a:extLst>
                    <a:ext uri="{FF2B5EF4-FFF2-40B4-BE49-F238E27FC236}">
                      <a16:creationId xmlns:a16="http://schemas.microsoft.com/office/drawing/2014/main" id="{87EC19C7-5DFA-4265-9FB3-1776446C1309}"/>
                    </a:ext>
                  </a:extLst>
                </p14:cNvPr>
                <p14:cNvContentPartPr/>
                <p14:nvPr/>
              </p14:nvContentPartPr>
              <p14:xfrm>
                <a:off x="6559339" y="6167192"/>
                <a:ext cx="143280" cy="117720"/>
              </p14:xfrm>
            </p:contentPart>
          </mc:Choice>
          <mc:Fallback xmlns="">
            <p:pic>
              <p:nvPicPr>
                <p:cNvPr id="461" name="Freihand 460">
                  <a:extLst>
                    <a:ext uri="{FF2B5EF4-FFF2-40B4-BE49-F238E27FC236}">
                      <a16:creationId xmlns:a16="http://schemas.microsoft.com/office/drawing/2014/main" id="{87EC19C7-5DFA-4265-9FB3-1776446C1309}"/>
                    </a:ext>
                  </a:extLst>
                </p:cNvPr>
                <p:cNvPicPr/>
                <p:nvPr/>
              </p:nvPicPr>
              <p:blipFill>
                <a:blip r:embed="rId791"/>
                <a:stretch>
                  <a:fillRect/>
                </a:stretch>
              </p:blipFill>
              <p:spPr>
                <a:xfrm>
                  <a:off x="6555019" y="6162872"/>
                  <a:ext cx="151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62" name="Freihand 461">
                  <a:extLst>
                    <a:ext uri="{FF2B5EF4-FFF2-40B4-BE49-F238E27FC236}">
                      <a16:creationId xmlns:a16="http://schemas.microsoft.com/office/drawing/2014/main" id="{36ADAC3E-3EE4-4E78-8141-DC2261961240}"/>
                    </a:ext>
                  </a:extLst>
                </p14:cNvPr>
                <p14:cNvContentPartPr/>
                <p14:nvPr/>
              </p14:nvContentPartPr>
              <p14:xfrm>
                <a:off x="6696139" y="6152432"/>
                <a:ext cx="104400" cy="113040"/>
              </p14:xfrm>
            </p:contentPart>
          </mc:Choice>
          <mc:Fallback xmlns="">
            <p:pic>
              <p:nvPicPr>
                <p:cNvPr id="462" name="Freihand 461">
                  <a:extLst>
                    <a:ext uri="{FF2B5EF4-FFF2-40B4-BE49-F238E27FC236}">
                      <a16:creationId xmlns:a16="http://schemas.microsoft.com/office/drawing/2014/main" id="{36ADAC3E-3EE4-4E78-8141-DC2261961240}"/>
                    </a:ext>
                  </a:extLst>
                </p:cNvPr>
                <p:cNvPicPr/>
                <p:nvPr/>
              </p:nvPicPr>
              <p:blipFill>
                <a:blip r:embed="rId793"/>
                <a:stretch>
                  <a:fillRect/>
                </a:stretch>
              </p:blipFill>
              <p:spPr>
                <a:xfrm>
                  <a:off x="6691819" y="6148112"/>
                  <a:ext cx="113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63" name="Freihand 462">
                  <a:extLst>
                    <a:ext uri="{FF2B5EF4-FFF2-40B4-BE49-F238E27FC236}">
                      <a16:creationId xmlns:a16="http://schemas.microsoft.com/office/drawing/2014/main" id="{FDF28076-1BB3-423C-850B-6CAED7528D36}"/>
                    </a:ext>
                  </a:extLst>
                </p14:cNvPr>
                <p14:cNvContentPartPr/>
                <p14:nvPr/>
              </p14:nvContentPartPr>
              <p14:xfrm>
                <a:off x="6839419" y="6145592"/>
                <a:ext cx="158400" cy="96840"/>
              </p14:xfrm>
            </p:contentPart>
          </mc:Choice>
          <mc:Fallback xmlns="">
            <p:pic>
              <p:nvPicPr>
                <p:cNvPr id="463" name="Freihand 462">
                  <a:extLst>
                    <a:ext uri="{FF2B5EF4-FFF2-40B4-BE49-F238E27FC236}">
                      <a16:creationId xmlns:a16="http://schemas.microsoft.com/office/drawing/2014/main" id="{FDF28076-1BB3-423C-850B-6CAED7528D36}"/>
                    </a:ext>
                  </a:extLst>
                </p:cNvPr>
                <p:cNvPicPr/>
                <p:nvPr/>
              </p:nvPicPr>
              <p:blipFill>
                <a:blip r:embed="rId795"/>
                <a:stretch>
                  <a:fillRect/>
                </a:stretch>
              </p:blipFill>
              <p:spPr>
                <a:xfrm>
                  <a:off x="6835099" y="6141272"/>
                  <a:ext cx="167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64" name="Freihand 463">
                  <a:extLst>
                    <a:ext uri="{FF2B5EF4-FFF2-40B4-BE49-F238E27FC236}">
                      <a16:creationId xmlns:a16="http://schemas.microsoft.com/office/drawing/2014/main" id="{EAC33499-64E3-471D-9CE1-76E6CC7D2818}"/>
                    </a:ext>
                  </a:extLst>
                </p14:cNvPr>
                <p14:cNvContentPartPr/>
                <p14:nvPr/>
              </p14:nvContentPartPr>
              <p14:xfrm>
                <a:off x="7032019" y="6163232"/>
                <a:ext cx="243360" cy="179280"/>
              </p14:xfrm>
            </p:contentPart>
          </mc:Choice>
          <mc:Fallback xmlns="">
            <p:pic>
              <p:nvPicPr>
                <p:cNvPr id="464" name="Freihand 463">
                  <a:extLst>
                    <a:ext uri="{FF2B5EF4-FFF2-40B4-BE49-F238E27FC236}">
                      <a16:creationId xmlns:a16="http://schemas.microsoft.com/office/drawing/2014/main" id="{EAC33499-64E3-471D-9CE1-76E6CC7D2818}"/>
                    </a:ext>
                  </a:extLst>
                </p:cNvPr>
                <p:cNvPicPr/>
                <p:nvPr/>
              </p:nvPicPr>
              <p:blipFill>
                <a:blip r:embed="rId797"/>
                <a:stretch>
                  <a:fillRect/>
                </a:stretch>
              </p:blipFill>
              <p:spPr>
                <a:xfrm>
                  <a:off x="7027699" y="6158912"/>
                  <a:ext cx="252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65" name="Freihand 464">
                  <a:extLst>
                    <a:ext uri="{FF2B5EF4-FFF2-40B4-BE49-F238E27FC236}">
                      <a16:creationId xmlns:a16="http://schemas.microsoft.com/office/drawing/2014/main" id="{E2FCBA2A-81E9-467B-A801-F02EB2577E70}"/>
                    </a:ext>
                  </a:extLst>
                </p14:cNvPr>
                <p14:cNvContentPartPr/>
                <p14:nvPr/>
              </p14:nvContentPartPr>
              <p14:xfrm>
                <a:off x="7277539" y="6100952"/>
                <a:ext cx="52560" cy="69480"/>
              </p14:xfrm>
            </p:contentPart>
          </mc:Choice>
          <mc:Fallback xmlns="">
            <p:pic>
              <p:nvPicPr>
                <p:cNvPr id="465" name="Freihand 464">
                  <a:extLst>
                    <a:ext uri="{FF2B5EF4-FFF2-40B4-BE49-F238E27FC236}">
                      <a16:creationId xmlns:a16="http://schemas.microsoft.com/office/drawing/2014/main" id="{E2FCBA2A-81E9-467B-A801-F02EB2577E70}"/>
                    </a:ext>
                  </a:extLst>
                </p:cNvPr>
                <p:cNvPicPr/>
                <p:nvPr/>
              </p:nvPicPr>
              <p:blipFill>
                <a:blip r:embed="rId799"/>
                <a:stretch>
                  <a:fillRect/>
                </a:stretch>
              </p:blipFill>
              <p:spPr>
                <a:xfrm>
                  <a:off x="7273219" y="6096632"/>
                  <a:ext cx="61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66" name="Freihand 465">
                  <a:extLst>
                    <a:ext uri="{FF2B5EF4-FFF2-40B4-BE49-F238E27FC236}">
                      <a16:creationId xmlns:a16="http://schemas.microsoft.com/office/drawing/2014/main" id="{2CFEE0ED-D6F9-4CF8-AD69-DB958D243391}"/>
                    </a:ext>
                  </a:extLst>
                </p14:cNvPr>
                <p14:cNvContentPartPr/>
                <p14:nvPr/>
              </p14:nvContentPartPr>
              <p14:xfrm>
                <a:off x="7280419" y="6071432"/>
                <a:ext cx="249840" cy="220680"/>
              </p14:xfrm>
            </p:contentPart>
          </mc:Choice>
          <mc:Fallback xmlns="">
            <p:pic>
              <p:nvPicPr>
                <p:cNvPr id="466" name="Freihand 465">
                  <a:extLst>
                    <a:ext uri="{FF2B5EF4-FFF2-40B4-BE49-F238E27FC236}">
                      <a16:creationId xmlns:a16="http://schemas.microsoft.com/office/drawing/2014/main" id="{2CFEE0ED-D6F9-4CF8-AD69-DB958D243391}"/>
                    </a:ext>
                  </a:extLst>
                </p:cNvPr>
                <p:cNvPicPr/>
                <p:nvPr/>
              </p:nvPicPr>
              <p:blipFill>
                <a:blip r:embed="rId801"/>
                <a:stretch>
                  <a:fillRect/>
                </a:stretch>
              </p:blipFill>
              <p:spPr>
                <a:xfrm>
                  <a:off x="7276099" y="6067112"/>
                  <a:ext cx="258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67" name="Freihand 466">
                  <a:extLst>
                    <a:ext uri="{FF2B5EF4-FFF2-40B4-BE49-F238E27FC236}">
                      <a16:creationId xmlns:a16="http://schemas.microsoft.com/office/drawing/2014/main" id="{135C350B-81B7-4DAC-A266-211168512172}"/>
                    </a:ext>
                  </a:extLst>
                </p14:cNvPr>
                <p14:cNvContentPartPr/>
                <p14:nvPr/>
              </p14:nvContentPartPr>
              <p14:xfrm>
                <a:off x="7473019" y="6194912"/>
                <a:ext cx="28800" cy="19440"/>
              </p14:xfrm>
            </p:contentPart>
          </mc:Choice>
          <mc:Fallback xmlns="">
            <p:pic>
              <p:nvPicPr>
                <p:cNvPr id="467" name="Freihand 466">
                  <a:extLst>
                    <a:ext uri="{FF2B5EF4-FFF2-40B4-BE49-F238E27FC236}">
                      <a16:creationId xmlns:a16="http://schemas.microsoft.com/office/drawing/2014/main" id="{135C350B-81B7-4DAC-A266-211168512172}"/>
                    </a:ext>
                  </a:extLst>
                </p:cNvPr>
                <p:cNvPicPr/>
                <p:nvPr/>
              </p:nvPicPr>
              <p:blipFill>
                <a:blip r:embed="rId803"/>
                <a:stretch>
                  <a:fillRect/>
                </a:stretch>
              </p:blipFill>
              <p:spPr>
                <a:xfrm>
                  <a:off x="7468699" y="6190592"/>
                  <a:ext cx="37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68" name="Freihand 467">
                  <a:extLst>
                    <a:ext uri="{FF2B5EF4-FFF2-40B4-BE49-F238E27FC236}">
                      <a16:creationId xmlns:a16="http://schemas.microsoft.com/office/drawing/2014/main" id="{2F292A4F-9012-4CC0-82D0-A199D76563F1}"/>
                    </a:ext>
                  </a:extLst>
                </p14:cNvPr>
                <p14:cNvContentPartPr/>
                <p14:nvPr/>
              </p14:nvContentPartPr>
              <p14:xfrm>
                <a:off x="7559059" y="6069272"/>
                <a:ext cx="262440" cy="138600"/>
              </p14:xfrm>
            </p:contentPart>
          </mc:Choice>
          <mc:Fallback xmlns="">
            <p:pic>
              <p:nvPicPr>
                <p:cNvPr id="468" name="Freihand 467">
                  <a:extLst>
                    <a:ext uri="{FF2B5EF4-FFF2-40B4-BE49-F238E27FC236}">
                      <a16:creationId xmlns:a16="http://schemas.microsoft.com/office/drawing/2014/main" id="{2F292A4F-9012-4CC0-82D0-A199D76563F1}"/>
                    </a:ext>
                  </a:extLst>
                </p:cNvPr>
                <p:cNvPicPr/>
                <p:nvPr/>
              </p:nvPicPr>
              <p:blipFill>
                <a:blip r:embed="rId805"/>
                <a:stretch>
                  <a:fillRect/>
                </a:stretch>
              </p:blipFill>
              <p:spPr>
                <a:xfrm>
                  <a:off x="7554739" y="6064952"/>
                  <a:ext cx="271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69" name="Freihand 468">
                  <a:extLst>
                    <a:ext uri="{FF2B5EF4-FFF2-40B4-BE49-F238E27FC236}">
                      <a16:creationId xmlns:a16="http://schemas.microsoft.com/office/drawing/2014/main" id="{31F71BE8-0F07-43C4-846F-71E595F87D0E}"/>
                    </a:ext>
                  </a:extLst>
                </p14:cNvPr>
                <p14:cNvContentPartPr/>
                <p14:nvPr/>
              </p14:nvContentPartPr>
              <p14:xfrm>
                <a:off x="7719979" y="6048032"/>
                <a:ext cx="105120" cy="88200"/>
              </p14:xfrm>
            </p:contentPart>
          </mc:Choice>
          <mc:Fallback xmlns="">
            <p:pic>
              <p:nvPicPr>
                <p:cNvPr id="469" name="Freihand 468">
                  <a:extLst>
                    <a:ext uri="{FF2B5EF4-FFF2-40B4-BE49-F238E27FC236}">
                      <a16:creationId xmlns:a16="http://schemas.microsoft.com/office/drawing/2014/main" id="{31F71BE8-0F07-43C4-846F-71E595F87D0E}"/>
                    </a:ext>
                  </a:extLst>
                </p:cNvPr>
                <p:cNvPicPr/>
                <p:nvPr/>
              </p:nvPicPr>
              <p:blipFill>
                <a:blip r:embed="rId807"/>
                <a:stretch>
                  <a:fillRect/>
                </a:stretch>
              </p:blipFill>
              <p:spPr>
                <a:xfrm>
                  <a:off x="7715659" y="6043712"/>
                  <a:ext cx="113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70" name="Freihand 469">
                  <a:extLst>
                    <a:ext uri="{FF2B5EF4-FFF2-40B4-BE49-F238E27FC236}">
                      <a16:creationId xmlns:a16="http://schemas.microsoft.com/office/drawing/2014/main" id="{BAC77F84-931D-45A2-8B69-4A90A2DDEA3B}"/>
                    </a:ext>
                  </a:extLst>
                </p14:cNvPr>
                <p14:cNvContentPartPr/>
                <p14:nvPr/>
              </p14:nvContentPartPr>
              <p14:xfrm>
                <a:off x="4046179" y="6560672"/>
                <a:ext cx="398160" cy="119880"/>
              </p14:xfrm>
            </p:contentPart>
          </mc:Choice>
          <mc:Fallback xmlns="">
            <p:pic>
              <p:nvPicPr>
                <p:cNvPr id="470" name="Freihand 469">
                  <a:extLst>
                    <a:ext uri="{FF2B5EF4-FFF2-40B4-BE49-F238E27FC236}">
                      <a16:creationId xmlns:a16="http://schemas.microsoft.com/office/drawing/2014/main" id="{BAC77F84-931D-45A2-8B69-4A90A2DDEA3B}"/>
                    </a:ext>
                  </a:extLst>
                </p:cNvPr>
                <p:cNvPicPr/>
                <p:nvPr/>
              </p:nvPicPr>
              <p:blipFill>
                <a:blip r:embed="rId809"/>
                <a:stretch>
                  <a:fillRect/>
                </a:stretch>
              </p:blipFill>
              <p:spPr>
                <a:xfrm>
                  <a:off x="4041859" y="6556352"/>
                  <a:ext cx="406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71" name="Freihand 470">
                  <a:extLst>
                    <a:ext uri="{FF2B5EF4-FFF2-40B4-BE49-F238E27FC236}">
                      <a16:creationId xmlns:a16="http://schemas.microsoft.com/office/drawing/2014/main" id="{A3AE36AE-564F-45EA-9091-6280C48C9953}"/>
                    </a:ext>
                  </a:extLst>
                </p14:cNvPr>
                <p14:cNvContentPartPr/>
                <p14:nvPr/>
              </p14:nvContentPartPr>
              <p14:xfrm>
                <a:off x="4667539" y="6605312"/>
                <a:ext cx="34560" cy="106200"/>
              </p14:xfrm>
            </p:contentPart>
          </mc:Choice>
          <mc:Fallback xmlns="">
            <p:pic>
              <p:nvPicPr>
                <p:cNvPr id="471" name="Freihand 470">
                  <a:extLst>
                    <a:ext uri="{FF2B5EF4-FFF2-40B4-BE49-F238E27FC236}">
                      <a16:creationId xmlns:a16="http://schemas.microsoft.com/office/drawing/2014/main" id="{A3AE36AE-564F-45EA-9091-6280C48C9953}"/>
                    </a:ext>
                  </a:extLst>
                </p:cNvPr>
                <p:cNvPicPr/>
                <p:nvPr/>
              </p:nvPicPr>
              <p:blipFill>
                <a:blip r:embed="rId811"/>
                <a:stretch>
                  <a:fillRect/>
                </a:stretch>
              </p:blipFill>
              <p:spPr>
                <a:xfrm>
                  <a:off x="4663219" y="6600992"/>
                  <a:ext cx="43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72" name="Freihand 471">
                  <a:extLst>
                    <a:ext uri="{FF2B5EF4-FFF2-40B4-BE49-F238E27FC236}">
                      <a16:creationId xmlns:a16="http://schemas.microsoft.com/office/drawing/2014/main" id="{CFB5D987-A10A-4775-AFDA-A28B4CC69668}"/>
                    </a:ext>
                  </a:extLst>
                </p14:cNvPr>
                <p14:cNvContentPartPr/>
                <p14:nvPr/>
              </p14:nvContentPartPr>
              <p14:xfrm>
                <a:off x="4563859" y="6576872"/>
                <a:ext cx="228600" cy="154080"/>
              </p14:xfrm>
            </p:contentPart>
          </mc:Choice>
          <mc:Fallback xmlns="">
            <p:pic>
              <p:nvPicPr>
                <p:cNvPr id="472" name="Freihand 471">
                  <a:extLst>
                    <a:ext uri="{FF2B5EF4-FFF2-40B4-BE49-F238E27FC236}">
                      <a16:creationId xmlns:a16="http://schemas.microsoft.com/office/drawing/2014/main" id="{CFB5D987-A10A-4775-AFDA-A28B4CC69668}"/>
                    </a:ext>
                  </a:extLst>
                </p:cNvPr>
                <p:cNvPicPr/>
                <p:nvPr/>
              </p:nvPicPr>
              <p:blipFill>
                <a:blip r:embed="rId813"/>
                <a:stretch>
                  <a:fillRect/>
                </a:stretch>
              </p:blipFill>
              <p:spPr>
                <a:xfrm>
                  <a:off x="4559539" y="6572552"/>
                  <a:ext cx="2372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73" name="Freihand 472">
                  <a:extLst>
                    <a:ext uri="{FF2B5EF4-FFF2-40B4-BE49-F238E27FC236}">
                      <a16:creationId xmlns:a16="http://schemas.microsoft.com/office/drawing/2014/main" id="{985B8BCB-37F3-4647-883B-6A8901288C0A}"/>
                    </a:ext>
                  </a:extLst>
                </p14:cNvPr>
                <p14:cNvContentPartPr/>
                <p14:nvPr/>
              </p14:nvContentPartPr>
              <p14:xfrm>
                <a:off x="4840339" y="6613952"/>
                <a:ext cx="84600" cy="75600"/>
              </p14:xfrm>
            </p:contentPart>
          </mc:Choice>
          <mc:Fallback xmlns="">
            <p:pic>
              <p:nvPicPr>
                <p:cNvPr id="473" name="Freihand 472">
                  <a:extLst>
                    <a:ext uri="{FF2B5EF4-FFF2-40B4-BE49-F238E27FC236}">
                      <a16:creationId xmlns:a16="http://schemas.microsoft.com/office/drawing/2014/main" id="{985B8BCB-37F3-4647-883B-6A8901288C0A}"/>
                    </a:ext>
                  </a:extLst>
                </p:cNvPr>
                <p:cNvPicPr/>
                <p:nvPr/>
              </p:nvPicPr>
              <p:blipFill>
                <a:blip r:embed="rId815"/>
                <a:stretch>
                  <a:fillRect/>
                </a:stretch>
              </p:blipFill>
              <p:spPr>
                <a:xfrm>
                  <a:off x="4836019" y="6609632"/>
                  <a:ext cx="93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74" name="Freihand 473">
                  <a:extLst>
                    <a:ext uri="{FF2B5EF4-FFF2-40B4-BE49-F238E27FC236}">
                      <a16:creationId xmlns:a16="http://schemas.microsoft.com/office/drawing/2014/main" id="{4C7276CC-CECE-4F69-976A-63FE6F6E21BD}"/>
                    </a:ext>
                  </a:extLst>
                </p14:cNvPr>
                <p14:cNvContentPartPr/>
                <p14:nvPr/>
              </p14:nvContentPartPr>
              <p14:xfrm>
                <a:off x="4985059" y="6594152"/>
                <a:ext cx="243360" cy="93960"/>
              </p14:xfrm>
            </p:contentPart>
          </mc:Choice>
          <mc:Fallback xmlns="">
            <p:pic>
              <p:nvPicPr>
                <p:cNvPr id="474" name="Freihand 473">
                  <a:extLst>
                    <a:ext uri="{FF2B5EF4-FFF2-40B4-BE49-F238E27FC236}">
                      <a16:creationId xmlns:a16="http://schemas.microsoft.com/office/drawing/2014/main" id="{4C7276CC-CECE-4F69-976A-63FE6F6E21BD}"/>
                    </a:ext>
                  </a:extLst>
                </p:cNvPr>
                <p:cNvPicPr/>
                <p:nvPr/>
              </p:nvPicPr>
              <p:blipFill>
                <a:blip r:embed="rId817"/>
                <a:stretch>
                  <a:fillRect/>
                </a:stretch>
              </p:blipFill>
              <p:spPr>
                <a:xfrm>
                  <a:off x="4980739" y="6589832"/>
                  <a:ext cx="252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75" name="Freihand 474">
                  <a:extLst>
                    <a:ext uri="{FF2B5EF4-FFF2-40B4-BE49-F238E27FC236}">
                      <a16:creationId xmlns:a16="http://schemas.microsoft.com/office/drawing/2014/main" id="{FB278F65-7315-4AAA-94A5-294B10BF6000}"/>
                    </a:ext>
                  </a:extLst>
                </p14:cNvPr>
                <p14:cNvContentPartPr/>
                <p14:nvPr/>
              </p14:nvContentPartPr>
              <p14:xfrm>
                <a:off x="5238499" y="6591632"/>
                <a:ext cx="91800" cy="88920"/>
              </p14:xfrm>
            </p:contentPart>
          </mc:Choice>
          <mc:Fallback xmlns="">
            <p:pic>
              <p:nvPicPr>
                <p:cNvPr id="475" name="Freihand 474">
                  <a:extLst>
                    <a:ext uri="{FF2B5EF4-FFF2-40B4-BE49-F238E27FC236}">
                      <a16:creationId xmlns:a16="http://schemas.microsoft.com/office/drawing/2014/main" id="{FB278F65-7315-4AAA-94A5-294B10BF6000}"/>
                    </a:ext>
                  </a:extLst>
                </p:cNvPr>
                <p:cNvPicPr/>
                <p:nvPr/>
              </p:nvPicPr>
              <p:blipFill>
                <a:blip r:embed="rId819"/>
                <a:stretch>
                  <a:fillRect/>
                </a:stretch>
              </p:blipFill>
              <p:spPr>
                <a:xfrm>
                  <a:off x="5234179" y="6587312"/>
                  <a:ext cx="100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76" name="Freihand 475">
                  <a:extLst>
                    <a:ext uri="{FF2B5EF4-FFF2-40B4-BE49-F238E27FC236}">
                      <a16:creationId xmlns:a16="http://schemas.microsoft.com/office/drawing/2014/main" id="{20DCC727-7EAE-468A-97C7-DE0AE5134429}"/>
                    </a:ext>
                  </a:extLst>
                </p14:cNvPr>
                <p14:cNvContentPartPr/>
                <p14:nvPr/>
              </p14:nvContentPartPr>
              <p14:xfrm>
                <a:off x="5344339" y="6530432"/>
                <a:ext cx="150840" cy="127440"/>
              </p14:xfrm>
            </p:contentPart>
          </mc:Choice>
          <mc:Fallback xmlns="">
            <p:pic>
              <p:nvPicPr>
                <p:cNvPr id="476" name="Freihand 475">
                  <a:extLst>
                    <a:ext uri="{FF2B5EF4-FFF2-40B4-BE49-F238E27FC236}">
                      <a16:creationId xmlns:a16="http://schemas.microsoft.com/office/drawing/2014/main" id="{20DCC727-7EAE-468A-97C7-DE0AE5134429}"/>
                    </a:ext>
                  </a:extLst>
                </p:cNvPr>
                <p:cNvPicPr/>
                <p:nvPr/>
              </p:nvPicPr>
              <p:blipFill>
                <a:blip r:embed="rId821"/>
                <a:stretch>
                  <a:fillRect/>
                </a:stretch>
              </p:blipFill>
              <p:spPr>
                <a:xfrm>
                  <a:off x="5340019" y="6526112"/>
                  <a:ext cx="159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77" name="Freihand 476">
                  <a:extLst>
                    <a:ext uri="{FF2B5EF4-FFF2-40B4-BE49-F238E27FC236}">
                      <a16:creationId xmlns:a16="http://schemas.microsoft.com/office/drawing/2014/main" id="{65938480-AC9C-4A91-9D20-D8C3BFE3B870}"/>
                    </a:ext>
                  </a:extLst>
                </p14:cNvPr>
                <p14:cNvContentPartPr/>
                <p14:nvPr/>
              </p14:nvContentPartPr>
              <p14:xfrm>
                <a:off x="5525779" y="6505232"/>
                <a:ext cx="160560" cy="146160"/>
              </p14:xfrm>
            </p:contentPart>
          </mc:Choice>
          <mc:Fallback xmlns="">
            <p:pic>
              <p:nvPicPr>
                <p:cNvPr id="477" name="Freihand 476">
                  <a:extLst>
                    <a:ext uri="{FF2B5EF4-FFF2-40B4-BE49-F238E27FC236}">
                      <a16:creationId xmlns:a16="http://schemas.microsoft.com/office/drawing/2014/main" id="{65938480-AC9C-4A91-9D20-D8C3BFE3B870}"/>
                    </a:ext>
                  </a:extLst>
                </p:cNvPr>
                <p:cNvPicPr/>
                <p:nvPr/>
              </p:nvPicPr>
              <p:blipFill>
                <a:blip r:embed="rId823"/>
                <a:stretch>
                  <a:fillRect/>
                </a:stretch>
              </p:blipFill>
              <p:spPr>
                <a:xfrm>
                  <a:off x="5521459" y="6500912"/>
                  <a:ext cx="169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78" name="Freihand 477">
                  <a:extLst>
                    <a:ext uri="{FF2B5EF4-FFF2-40B4-BE49-F238E27FC236}">
                      <a16:creationId xmlns:a16="http://schemas.microsoft.com/office/drawing/2014/main" id="{4D5C893F-0FE1-4A6F-B146-DEB9D9934B55}"/>
                    </a:ext>
                  </a:extLst>
                </p14:cNvPr>
                <p14:cNvContentPartPr/>
                <p14:nvPr/>
              </p14:nvContentPartPr>
              <p14:xfrm>
                <a:off x="5674099" y="6503432"/>
                <a:ext cx="31680" cy="25920"/>
              </p14:xfrm>
            </p:contentPart>
          </mc:Choice>
          <mc:Fallback xmlns="">
            <p:pic>
              <p:nvPicPr>
                <p:cNvPr id="478" name="Freihand 477">
                  <a:extLst>
                    <a:ext uri="{FF2B5EF4-FFF2-40B4-BE49-F238E27FC236}">
                      <a16:creationId xmlns:a16="http://schemas.microsoft.com/office/drawing/2014/main" id="{4D5C893F-0FE1-4A6F-B146-DEB9D9934B55}"/>
                    </a:ext>
                  </a:extLst>
                </p:cNvPr>
                <p:cNvPicPr/>
                <p:nvPr/>
              </p:nvPicPr>
              <p:blipFill>
                <a:blip r:embed="rId825"/>
                <a:stretch>
                  <a:fillRect/>
                </a:stretch>
              </p:blipFill>
              <p:spPr>
                <a:xfrm>
                  <a:off x="5669779" y="6499112"/>
                  <a:ext cx="40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79" name="Freihand 478">
                  <a:extLst>
                    <a:ext uri="{FF2B5EF4-FFF2-40B4-BE49-F238E27FC236}">
                      <a16:creationId xmlns:a16="http://schemas.microsoft.com/office/drawing/2014/main" id="{F5DDDC01-F11D-4B3F-A269-1F1225991C87}"/>
                    </a:ext>
                  </a:extLst>
                </p14:cNvPr>
                <p14:cNvContentPartPr/>
                <p14:nvPr/>
              </p14:nvContentPartPr>
              <p14:xfrm>
                <a:off x="5746099" y="6566072"/>
                <a:ext cx="222840" cy="48600"/>
              </p14:xfrm>
            </p:contentPart>
          </mc:Choice>
          <mc:Fallback xmlns="">
            <p:pic>
              <p:nvPicPr>
                <p:cNvPr id="479" name="Freihand 478">
                  <a:extLst>
                    <a:ext uri="{FF2B5EF4-FFF2-40B4-BE49-F238E27FC236}">
                      <a16:creationId xmlns:a16="http://schemas.microsoft.com/office/drawing/2014/main" id="{F5DDDC01-F11D-4B3F-A269-1F1225991C87}"/>
                    </a:ext>
                  </a:extLst>
                </p:cNvPr>
                <p:cNvPicPr/>
                <p:nvPr/>
              </p:nvPicPr>
              <p:blipFill>
                <a:blip r:embed="rId827"/>
                <a:stretch>
                  <a:fillRect/>
                </a:stretch>
              </p:blipFill>
              <p:spPr>
                <a:xfrm>
                  <a:off x="5741779" y="6561752"/>
                  <a:ext cx="231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80" name="Freihand 479">
                  <a:extLst>
                    <a:ext uri="{FF2B5EF4-FFF2-40B4-BE49-F238E27FC236}">
                      <a16:creationId xmlns:a16="http://schemas.microsoft.com/office/drawing/2014/main" id="{72BAAA6D-860A-4B68-8AF5-9D27BF431791}"/>
                    </a:ext>
                  </a:extLst>
                </p14:cNvPr>
                <p14:cNvContentPartPr/>
                <p14:nvPr/>
              </p14:nvContentPartPr>
              <p14:xfrm>
                <a:off x="5968939" y="6551672"/>
                <a:ext cx="236880" cy="60120"/>
              </p14:xfrm>
            </p:contentPart>
          </mc:Choice>
          <mc:Fallback xmlns="">
            <p:pic>
              <p:nvPicPr>
                <p:cNvPr id="480" name="Freihand 479">
                  <a:extLst>
                    <a:ext uri="{FF2B5EF4-FFF2-40B4-BE49-F238E27FC236}">
                      <a16:creationId xmlns:a16="http://schemas.microsoft.com/office/drawing/2014/main" id="{72BAAA6D-860A-4B68-8AF5-9D27BF431791}"/>
                    </a:ext>
                  </a:extLst>
                </p:cNvPr>
                <p:cNvPicPr/>
                <p:nvPr/>
              </p:nvPicPr>
              <p:blipFill>
                <a:blip r:embed="rId829"/>
                <a:stretch>
                  <a:fillRect/>
                </a:stretch>
              </p:blipFill>
              <p:spPr>
                <a:xfrm>
                  <a:off x="5964619" y="6547352"/>
                  <a:ext cx="245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81" name="Freihand 480">
                  <a:extLst>
                    <a:ext uri="{FF2B5EF4-FFF2-40B4-BE49-F238E27FC236}">
                      <a16:creationId xmlns:a16="http://schemas.microsoft.com/office/drawing/2014/main" id="{7D9836B9-F4F8-4F93-BFBC-8245EA32F230}"/>
                    </a:ext>
                  </a:extLst>
                </p14:cNvPr>
                <p14:cNvContentPartPr/>
                <p14:nvPr/>
              </p14:nvContentPartPr>
              <p14:xfrm>
                <a:off x="5427139" y="6476432"/>
                <a:ext cx="41400" cy="5040"/>
              </p14:xfrm>
            </p:contentPart>
          </mc:Choice>
          <mc:Fallback xmlns="">
            <p:pic>
              <p:nvPicPr>
                <p:cNvPr id="481" name="Freihand 480">
                  <a:extLst>
                    <a:ext uri="{FF2B5EF4-FFF2-40B4-BE49-F238E27FC236}">
                      <a16:creationId xmlns:a16="http://schemas.microsoft.com/office/drawing/2014/main" id="{7D9836B9-F4F8-4F93-BFBC-8245EA32F230}"/>
                    </a:ext>
                  </a:extLst>
                </p:cNvPr>
                <p:cNvPicPr/>
                <p:nvPr/>
              </p:nvPicPr>
              <p:blipFill>
                <a:blip r:embed="rId831"/>
                <a:stretch>
                  <a:fillRect/>
                </a:stretch>
              </p:blipFill>
              <p:spPr>
                <a:xfrm>
                  <a:off x="5422819" y="6472112"/>
                  <a:ext cx="500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82" name="Freihand 481">
                  <a:extLst>
                    <a:ext uri="{FF2B5EF4-FFF2-40B4-BE49-F238E27FC236}">
                      <a16:creationId xmlns:a16="http://schemas.microsoft.com/office/drawing/2014/main" id="{BB63C2EC-A8C9-4C5D-8468-B3AC2D7D6E46}"/>
                    </a:ext>
                  </a:extLst>
                </p14:cNvPr>
                <p14:cNvContentPartPr/>
                <p14:nvPr/>
              </p14:nvContentPartPr>
              <p14:xfrm>
                <a:off x="6310219" y="6529712"/>
                <a:ext cx="168120" cy="77760"/>
              </p14:xfrm>
            </p:contentPart>
          </mc:Choice>
          <mc:Fallback xmlns="">
            <p:pic>
              <p:nvPicPr>
                <p:cNvPr id="482" name="Freihand 481">
                  <a:extLst>
                    <a:ext uri="{FF2B5EF4-FFF2-40B4-BE49-F238E27FC236}">
                      <a16:creationId xmlns:a16="http://schemas.microsoft.com/office/drawing/2014/main" id="{BB63C2EC-A8C9-4C5D-8468-B3AC2D7D6E46}"/>
                    </a:ext>
                  </a:extLst>
                </p:cNvPr>
                <p:cNvPicPr/>
                <p:nvPr/>
              </p:nvPicPr>
              <p:blipFill>
                <a:blip r:embed="rId833"/>
                <a:stretch>
                  <a:fillRect/>
                </a:stretch>
              </p:blipFill>
              <p:spPr>
                <a:xfrm>
                  <a:off x="6305899" y="6525392"/>
                  <a:ext cx="176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83" name="Freihand 482">
                  <a:extLst>
                    <a:ext uri="{FF2B5EF4-FFF2-40B4-BE49-F238E27FC236}">
                      <a16:creationId xmlns:a16="http://schemas.microsoft.com/office/drawing/2014/main" id="{FF8BF551-661B-46AE-B55F-A59020FD4F6F}"/>
                    </a:ext>
                  </a:extLst>
                </p14:cNvPr>
                <p14:cNvContentPartPr/>
                <p14:nvPr/>
              </p14:nvContentPartPr>
              <p14:xfrm>
                <a:off x="6501379" y="6539072"/>
                <a:ext cx="304200" cy="47160"/>
              </p14:xfrm>
            </p:contentPart>
          </mc:Choice>
          <mc:Fallback xmlns="">
            <p:pic>
              <p:nvPicPr>
                <p:cNvPr id="483" name="Freihand 482">
                  <a:extLst>
                    <a:ext uri="{FF2B5EF4-FFF2-40B4-BE49-F238E27FC236}">
                      <a16:creationId xmlns:a16="http://schemas.microsoft.com/office/drawing/2014/main" id="{FF8BF551-661B-46AE-B55F-A59020FD4F6F}"/>
                    </a:ext>
                  </a:extLst>
                </p:cNvPr>
                <p:cNvPicPr/>
                <p:nvPr/>
              </p:nvPicPr>
              <p:blipFill>
                <a:blip r:embed="rId835"/>
                <a:stretch>
                  <a:fillRect/>
                </a:stretch>
              </p:blipFill>
              <p:spPr>
                <a:xfrm>
                  <a:off x="6497059" y="6534752"/>
                  <a:ext cx="3128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84" name="Freihand 483">
                  <a:extLst>
                    <a:ext uri="{FF2B5EF4-FFF2-40B4-BE49-F238E27FC236}">
                      <a16:creationId xmlns:a16="http://schemas.microsoft.com/office/drawing/2014/main" id="{BA36F8C8-B69C-4EC9-B49E-A128BF335C55}"/>
                    </a:ext>
                  </a:extLst>
                </p14:cNvPr>
                <p14:cNvContentPartPr/>
                <p14:nvPr/>
              </p14:nvContentPartPr>
              <p14:xfrm>
                <a:off x="6958939" y="6443672"/>
                <a:ext cx="165600" cy="124560"/>
              </p14:xfrm>
            </p:contentPart>
          </mc:Choice>
          <mc:Fallback xmlns="">
            <p:pic>
              <p:nvPicPr>
                <p:cNvPr id="484" name="Freihand 483">
                  <a:extLst>
                    <a:ext uri="{FF2B5EF4-FFF2-40B4-BE49-F238E27FC236}">
                      <a16:creationId xmlns:a16="http://schemas.microsoft.com/office/drawing/2014/main" id="{BA36F8C8-B69C-4EC9-B49E-A128BF335C55}"/>
                    </a:ext>
                  </a:extLst>
                </p:cNvPr>
                <p:cNvPicPr/>
                <p:nvPr/>
              </p:nvPicPr>
              <p:blipFill>
                <a:blip r:embed="rId837"/>
                <a:stretch>
                  <a:fillRect/>
                </a:stretch>
              </p:blipFill>
              <p:spPr>
                <a:xfrm>
                  <a:off x="6954619" y="6439352"/>
                  <a:ext cx="174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85" name="Freihand 484">
                  <a:extLst>
                    <a:ext uri="{FF2B5EF4-FFF2-40B4-BE49-F238E27FC236}">
                      <a16:creationId xmlns:a16="http://schemas.microsoft.com/office/drawing/2014/main" id="{25F45FAD-DC13-4E00-AA41-768302936AD8}"/>
                    </a:ext>
                  </a:extLst>
                </p14:cNvPr>
                <p14:cNvContentPartPr/>
                <p14:nvPr/>
              </p14:nvContentPartPr>
              <p14:xfrm>
                <a:off x="6987019" y="6509552"/>
                <a:ext cx="114120" cy="5400"/>
              </p14:xfrm>
            </p:contentPart>
          </mc:Choice>
          <mc:Fallback xmlns="">
            <p:pic>
              <p:nvPicPr>
                <p:cNvPr id="485" name="Freihand 484">
                  <a:extLst>
                    <a:ext uri="{FF2B5EF4-FFF2-40B4-BE49-F238E27FC236}">
                      <a16:creationId xmlns:a16="http://schemas.microsoft.com/office/drawing/2014/main" id="{25F45FAD-DC13-4E00-AA41-768302936AD8}"/>
                    </a:ext>
                  </a:extLst>
                </p:cNvPr>
                <p:cNvPicPr/>
                <p:nvPr/>
              </p:nvPicPr>
              <p:blipFill>
                <a:blip r:embed="rId839"/>
                <a:stretch>
                  <a:fillRect/>
                </a:stretch>
              </p:blipFill>
              <p:spPr>
                <a:xfrm>
                  <a:off x="6982699" y="6505232"/>
                  <a:ext cx="1227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86" name="Freihand 485">
                  <a:extLst>
                    <a:ext uri="{FF2B5EF4-FFF2-40B4-BE49-F238E27FC236}">
                      <a16:creationId xmlns:a16="http://schemas.microsoft.com/office/drawing/2014/main" id="{DDB95B34-154F-4340-956F-178651181763}"/>
                    </a:ext>
                  </a:extLst>
                </p14:cNvPr>
                <p14:cNvContentPartPr/>
                <p14:nvPr/>
              </p14:nvContentPartPr>
              <p14:xfrm>
                <a:off x="7135699" y="6444752"/>
                <a:ext cx="220680" cy="114840"/>
              </p14:xfrm>
            </p:contentPart>
          </mc:Choice>
          <mc:Fallback xmlns="">
            <p:pic>
              <p:nvPicPr>
                <p:cNvPr id="486" name="Freihand 485">
                  <a:extLst>
                    <a:ext uri="{FF2B5EF4-FFF2-40B4-BE49-F238E27FC236}">
                      <a16:creationId xmlns:a16="http://schemas.microsoft.com/office/drawing/2014/main" id="{DDB95B34-154F-4340-956F-178651181763}"/>
                    </a:ext>
                  </a:extLst>
                </p:cNvPr>
                <p:cNvPicPr/>
                <p:nvPr/>
              </p:nvPicPr>
              <p:blipFill>
                <a:blip r:embed="rId841"/>
                <a:stretch>
                  <a:fillRect/>
                </a:stretch>
              </p:blipFill>
              <p:spPr>
                <a:xfrm>
                  <a:off x="7131379" y="6440432"/>
                  <a:ext cx="229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87" name="Freihand 486">
                  <a:extLst>
                    <a:ext uri="{FF2B5EF4-FFF2-40B4-BE49-F238E27FC236}">
                      <a16:creationId xmlns:a16="http://schemas.microsoft.com/office/drawing/2014/main" id="{8451BF5D-77D1-43F8-8CFB-EBD0FB5F94D9}"/>
                    </a:ext>
                  </a:extLst>
                </p14:cNvPr>
                <p14:cNvContentPartPr/>
                <p14:nvPr/>
              </p14:nvContentPartPr>
              <p14:xfrm>
                <a:off x="7325059" y="6474992"/>
                <a:ext cx="96120" cy="80280"/>
              </p14:xfrm>
            </p:contentPart>
          </mc:Choice>
          <mc:Fallback xmlns="">
            <p:pic>
              <p:nvPicPr>
                <p:cNvPr id="487" name="Freihand 486">
                  <a:extLst>
                    <a:ext uri="{FF2B5EF4-FFF2-40B4-BE49-F238E27FC236}">
                      <a16:creationId xmlns:a16="http://schemas.microsoft.com/office/drawing/2014/main" id="{8451BF5D-77D1-43F8-8CFB-EBD0FB5F94D9}"/>
                    </a:ext>
                  </a:extLst>
                </p:cNvPr>
                <p:cNvPicPr/>
                <p:nvPr/>
              </p:nvPicPr>
              <p:blipFill>
                <a:blip r:embed="rId843"/>
                <a:stretch>
                  <a:fillRect/>
                </a:stretch>
              </p:blipFill>
              <p:spPr>
                <a:xfrm>
                  <a:off x="7320739" y="6470672"/>
                  <a:ext cx="104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88" name="Freihand 487">
                  <a:extLst>
                    <a:ext uri="{FF2B5EF4-FFF2-40B4-BE49-F238E27FC236}">
                      <a16:creationId xmlns:a16="http://schemas.microsoft.com/office/drawing/2014/main" id="{22489B2C-46C2-44EA-8320-344224B58599}"/>
                    </a:ext>
                  </a:extLst>
                </p14:cNvPr>
                <p14:cNvContentPartPr/>
                <p14:nvPr/>
              </p14:nvContentPartPr>
              <p14:xfrm>
                <a:off x="7442779" y="6486872"/>
                <a:ext cx="64080" cy="66240"/>
              </p14:xfrm>
            </p:contentPart>
          </mc:Choice>
          <mc:Fallback xmlns="">
            <p:pic>
              <p:nvPicPr>
                <p:cNvPr id="488" name="Freihand 487">
                  <a:extLst>
                    <a:ext uri="{FF2B5EF4-FFF2-40B4-BE49-F238E27FC236}">
                      <a16:creationId xmlns:a16="http://schemas.microsoft.com/office/drawing/2014/main" id="{22489B2C-46C2-44EA-8320-344224B58599}"/>
                    </a:ext>
                  </a:extLst>
                </p:cNvPr>
                <p:cNvPicPr/>
                <p:nvPr/>
              </p:nvPicPr>
              <p:blipFill>
                <a:blip r:embed="rId845"/>
                <a:stretch>
                  <a:fillRect/>
                </a:stretch>
              </p:blipFill>
              <p:spPr>
                <a:xfrm>
                  <a:off x="7438459" y="6482552"/>
                  <a:ext cx="72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89" name="Freihand 488">
                  <a:extLst>
                    <a:ext uri="{FF2B5EF4-FFF2-40B4-BE49-F238E27FC236}">
                      <a16:creationId xmlns:a16="http://schemas.microsoft.com/office/drawing/2014/main" id="{F7E741F1-5CD5-44C8-A1F7-9A2B95DA0094}"/>
                    </a:ext>
                  </a:extLst>
                </p14:cNvPr>
                <p14:cNvContentPartPr/>
                <p14:nvPr/>
              </p14:nvContentPartPr>
              <p14:xfrm>
                <a:off x="7527019" y="6499832"/>
                <a:ext cx="101880" cy="55800"/>
              </p14:xfrm>
            </p:contentPart>
          </mc:Choice>
          <mc:Fallback xmlns="">
            <p:pic>
              <p:nvPicPr>
                <p:cNvPr id="489" name="Freihand 488">
                  <a:extLst>
                    <a:ext uri="{FF2B5EF4-FFF2-40B4-BE49-F238E27FC236}">
                      <a16:creationId xmlns:a16="http://schemas.microsoft.com/office/drawing/2014/main" id="{F7E741F1-5CD5-44C8-A1F7-9A2B95DA0094}"/>
                    </a:ext>
                  </a:extLst>
                </p:cNvPr>
                <p:cNvPicPr/>
                <p:nvPr/>
              </p:nvPicPr>
              <p:blipFill>
                <a:blip r:embed="rId847"/>
                <a:stretch>
                  <a:fillRect/>
                </a:stretch>
              </p:blipFill>
              <p:spPr>
                <a:xfrm>
                  <a:off x="7522699" y="6495512"/>
                  <a:ext cx="110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90" name="Freihand 489">
                  <a:extLst>
                    <a:ext uri="{FF2B5EF4-FFF2-40B4-BE49-F238E27FC236}">
                      <a16:creationId xmlns:a16="http://schemas.microsoft.com/office/drawing/2014/main" id="{56C8EB21-3AC5-486F-9D26-05B5FFC73806}"/>
                    </a:ext>
                  </a:extLst>
                </p14:cNvPr>
                <p14:cNvContentPartPr/>
                <p14:nvPr/>
              </p14:nvContentPartPr>
              <p14:xfrm>
                <a:off x="7689739" y="6391472"/>
                <a:ext cx="198000" cy="164520"/>
              </p14:xfrm>
            </p:contentPart>
          </mc:Choice>
          <mc:Fallback xmlns="">
            <p:pic>
              <p:nvPicPr>
                <p:cNvPr id="490" name="Freihand 489">
                  <a:extLst>
                    <a:ext uri="{FF2B5EF4-FFF2-40B4-BE49-F238E27FC236}">
                      <a16:creationId xmlns:a16="http://schemas.microsoft.com/office/drawing/2014/main" id="{56C8EB21-3AC5-486F-9D26-05B5FFC73806}"/>
                    </a:ext>
                  </a:extLst>
                </p:cNvPr>
                <p:cNvPicPr/>
                <p:nvPr/>
              </p:nvPicPr>
              <p:blipFill>
                <a:blip r:embed="rId849"/>
                <a:stretch>
                  <a:fillRect/>
                </a:stretch>
              </p:blipFill>
              <p:spPr>
                <a:xfrm>
                  <a:off x="7685419" y="6387152"/>
                  <a:ext cx="206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91" name="Freihand 490">
                  <a:extLst>
                    <a:ext uri="{FF2B5EF4-FFF2-40B4-BE49-F238E27FC236}">
                      <a16:creationId xmlns:a16="http://schemas.microsoft.com/office/drawing/2014/main" id="{DA10BA8F-1876-462D-9CC4-70A487C7E0B9}"/>
                    </a:ext>
                  </a:extLst>
                </p14:cNvPr>
                <p14:cNvContentPartPr/>
                <p14:nvPr/>
              </p14:nvContentPartPr>
              <p14:xfrm>
                <a:off x="7667779" y="6417032"/>
                <a:ext cx="403200" cy="113760"/>
              </p14:xfrm>
            </p:contentPart>
          </mc:Choice>
          <mc:Fallback xmlns="">
            <p:pic>
              <p:nvPicPr>
                <p:cNvPr id="491" name="Freihand 490">
                  <a:extLst>
                    <a:ext uri="{FF2B5EF4-FFF2-40B4-BE49-F238E27FC236}">
                      <a16:creationId xmlns:a16="http://schemas.microsoft.com/office/drawing/2014/main" id="{DA10BA8F-1876-462D-9CC4-70A487C7E0B9}"/>
                    </a:ext>
                  </a:extLst>
                </p:cNvPr>
                <p:cNvPicPr/>
                <p:nvPr/>
              </p:nvPicPr>
              <p:blipFill>
                <a:blip r:embed="rId851"/>
                <a:stretch>
                  <a:fillRect/>
                </a:stretch>
              </p:blipFill>
              <p:spPr>
                <a:xfrm>
                  <a:off x="7663459" y="6412712"/>
                  <a:ext cx="411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92" name="Freihand 491">
                  <a:extLst>
                    <a:ext uri="{FF2B5EF4-FFF2-40B4-BE49-F238E27FC236}">
                      <a16:creationId xmlns:a16="http://schemas.microsoft.com/office/drawing/2014/main" id="{2A671BD5-D3B9-4126-ADC5-84AFD518FC41}"/>
                    </a:ext>
                  </a:extLst>
                </p14:cNvPr>
                <p14:cNvContentPartPr/>
                <p14:nvPr/>
              </p14:nvContentPartPr>
              <p14:xfrm>
                <a:off x="8003299" y="6314792"/>
                <a:ext cx="25920" cy="44640"/>
              </p14:xfrm>
            </p:contentPart>
          </mc:Choice>
          <mc:Fallback xmlns="">
            <p:pic>
              <p:nvPicPr>
                <p:cNvPr id="492" name="Freihand 491">
                  <a:extLst>
                    <a:ext uri="{FF2B5EF4-FFF2-40B4-BE49-F238E27FC236}">
                      <a16:creationId xmlns:a16="http://schemas.microsoft.com/office/drawing/2014/main" id="{2A671BD5-D3B9-4126-ADC5-84AFD518FC41}"/>
                    </a:ext>
                  </a:extLst>
                </p:cNvPr>
                <p:cNvPicPr/>
                <p:nvPr/>
              </p:nvPicPr>
              <p:blipFill>
                <a:blip r:embed="rId853"/>
                <a:stretch>
                  <a:fillRect/>
                </a:stretch>
              </p:blipFill>
              <p:spPr>
                <a:xfrm>
                  <a:off x="7998979" y="6310472"/>
                  <a:ext cx="34560" cy="53280"/>
                </a:xfrm>
                <a:prstGeom prst="rect">
                  <a:avLst/>
                </a:prstGeom>
              </p:spPr>
            </p:pic>
          </mc:Fallback>
        </mc:AlternateContent>
      </p:grpSp>
      <p:grpSp>
        <p:nvGrpSpPr>
          <p:cNvPr id="494" name="Gruppieren 493">
            <a:extLst>
              <a:ext uri="{FF2B5EF4-FFF2-40B4-BE49-F238E27FC236}">
                <a16:creationId xmlns:a16="http://schemas.microsoft.com/office/drawing/2014/main" id="{3BC2F713-ADCE-65D3-9D7B-45835B3E5525}"/>
              </a:ext>
            </a:extLst>
          </p:cNvPr>
          <p:cNvGrpSpPr/>
          <p:nvPr/>
        </p:nvGrpSpPr>
        <p:grpSpPr>
          <a:xfrm>
            <a:off x="5646731" y="564676"/>
            <a:ext cx="872280" cy="571680"/>
            <a:chOff x="5646731" y="564676"/>
            <a:chExt cx="872280" cy="571680"/>
          </a:xfrm>
        </p:grpSpPr>
        <mc:AlternateContent xmlns:mc="http://schemas.openxmlformats.org/markup-compatibility/2006" xmlns:p14="http://schemas.microsoft.com/office/powerpoint/2010/main">
          <mc:Choice Requires="p14">
            <p:contentPart p14:bwMode="auto" r:id="rId854">
              <p14:nvContentPartPr>
                <p14:cNvPr id="14" name="Freihand 13">
                  <a:extLst>
                    <a:ext uri="{FF2B5EF4-FFF2-40B4-BE49-F238E27FC236}">
                      <a16:creationId xmlns:a16="http://schemas.microsoft.com/office/drawing/2014/main" id="{56321D0E-F144-BFD4-E497-0E2124B87DAD}"/>
                    </a:ext>
                  </a:extLst>
                </p14:cNvPr>
                <p14:cNvContentPartPr/>
                <p14:nvPr/>
              </p14:nvContentPartPr>
              <p14:xfrm>
                <a:off x="5751491" y="856996"/>
                <a:ext cx="23760" cy="244800"/>
              </p14:xfrm>
            </p:contentPart>
          </mc:Choice>
          <mc:Fallback xmlns="">
            <p:pic>
              <p:nvPicPr>
                <p:cNvPr id="14" name="Freihand 13">
                  <a:extLst>
                    <a:ext uri="{FF2B5EF4-FFF2-40B4-BE49-F238E27FC236}">
                      <a16:creationId xmlns:a16="http://schemas.microsoft.com/office/drawing/2014/main" id="{56321D0E-F144-BFD4-E497-0E2124B87DAD}"/>
                    </a:ext>
                  </a:extLst>
                </p:cNvPr>
                <p:cNvPicPr/>
                <p:nvPr/>
              </p:nvPicPr>
              <p:blipFill>
                <a:blip r:embed="rId855"/>
                <a:stretch>
                  <a:fillRect/>
                </a:stretch>
              </p:blipFill>
              <p:spPr>
                <a:xfrm>
                  <a:off x="5745371" y="850876"/>
                  <a:ext cx="360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20" name="Freihand 19">
                  <a:extLst>
                    <a:ext uri="{FF2B5EF4-FFF2-40B4-BE49-F238E27FC236}">
                      <a16:creationId xmlns:a16="http://schemas.microsoft.com/office/drawing/2014/main" id="{618CB8FA-3254-DE0F-A368-E6A9CB146FDE}"/>
                    </a:ext>
                  </a:extLst>
                </p14:cNvPr>
                <p14:cNvContentPartPr/>
                <p14:nvPr/>
              </p14:nvContentPartPr>
              <p14:xfrm>
                <a:off x="5646731" y="999916"/>
                <a:ext cx="221760" cy="136440"/>
              </p14:xfrm>
            </p:contentPart>
          </mc:Choice>
          <mc:Fallback xmlns="">
            <p:pic>
              <p:nvPicPr>
                <p:cNvPr id="20" name="Freihand 19">
                  <a:extLst>
                    <a:ext uri="{FF2B5EF4-FFF2-40B4-BE49-F238E27FC236}">
                      <a16:creationId xmlns:a16="http://schemas.microsoft.com/office/drawing/2014/main" id="{618CB8FA-3254-DE0F-A368-E6A9CB146FDE}"/>
                    </a:ext>
                  </a:extLst>
                </p:cNvPr>
                <p:cNvPicPr/>
                <p:nvPr/>
              </p:nvPicPr>
              <p:blipFill>
                <a:blip r:embed="rId857"/>
                <a:stretch>
                  <a:fillRect/>
                </a:stretch>
              </p:blipFill>
              <p:spPr>
                <a:xfrm>
                  <a:off x="5640611" y="993796"/>
                  <a:ext cx="234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25" name="Freihand 24">
                  <a:extLst>
                    <a:ext uri="{FF2B5EF4-FFF2-40B4-BE49-F238E27FC236}">
                      <a16:creationId xmlns:a16="http://schemas.microsoft.com/office/drawing/2014/main" id="{4B442243-51C6-B884-B89A-53AAF9254B8C}"/>
                    </a:ext>
                  </a:extLst>
                </p14:cNvPr>
                <p14:cNvContentPartPr/>
                <p14:nvPr/>
              </p14:nvContentPartPr>
              <p14:xfrm>
                <a:off x="5648891" y="777076"/>
                <a:ext cx="273600" cy="104040"/>
              </p14:xfrm>
            </p:contentPart>
          </mc:Choice>
          <mc:Fallback xmlns="">
            <p:pic>
              <p:nvPicPr>
                <p:cNvPr id="25" name="Freihand 24">
                  <a:extLst>
                    <a:ext uri="{FF2B5EF4-FFF2-40B4-BE49-F238E27FC236}">
                      <a16:creationId xmlns:a16="http://schemas.microsoft.com/office/drawing/2014/main" id="{4B442243-51C6-B884-B89A-53AAF9254B8C}"/>
                    </a:ext>
                  </a:extLst>
                </p:cNvPr>
                <p:cNvPicPr/>
                <p:nvPr/>
              </p:nvPicPr>
              <p:blipFill>
                <a:blip r:embed="rId859"/>
                <a:stretch>
                  <a:fillRect/>
                </a:stretch>
              </p:blipFill>
              <p:spPr>
                <a:xfrm>
                  <a:off x="5642771" y="770956"/>
                  <a:ext cx="285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35" name="Freihand 34">
                  <a:extLst>
                    <a:ext uri="{FF2B5EF4-FFF2-40B4-BE49-F238E27FC236}">
                      <a16:creationId xmlns:a16="http://schemas.microsoft.com/office/drawing/2014/main" id="{E1B3C0FB-F960-A79C-28AE-66A272DCA27C}"/>
                    </a:ext>
                  </a:extLst>
                </p14:cNvPr>
                <p14:cNvContentPartPr/>
                <p14:nvPr/>
              </p14:nvContentPartPr>
              <p14:xfrm>
                <a:off x="6034811" y="739996"/>
                <a:ext cx="264600" cy="340920"/>
              </p14:xfrm>
            </p:contentPart>
          </mc:Choice>
          <mc:Fallback xmlns="">
            <p:pic>
              <p:nvPicPr>
                <p:cNvPr id="35" name="Freihand 34">
                  <a:extLst>
                    <a:ext uri="{FF2B5EF4-FFF2-40B4-BE49-F238E27FC236}">
                      <a16:creationId xmlns:a16="http://schemas.microsoft.com/office/drawing/2014/main" id="{E1B3C0FB-F960-A79C-28AE-66A272DCA27C}"/>
                    </a:ext>
                  </a:extLst>
                </p:cNvPr>
                <p:cNvPicPr/>
                <p:nvPr/>
              </p:nvPicPr>
              <p:blipFill>
                <a:blip r:embed="rId861"/>
                <a:stretch>
                  <a:fillRect/>
                </a:stretch>
              </p:blipFill>
              <p:spPr>
                <a:xfrm>
                  <a:off x="6028691" y="733876"/>
                  <a:ext cx="2768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5" name="Freihand 54">
                  <a:extLst>
                    <a:ext uri="{FF2B5EF4-FFF2-40B4-BE49-F238E27FC236}">
                      <a16:creationId xmlns:a16="http://schemas.microsoft.com/office/drawing/2014/main" id="{D3E5986B-3B91-213E-8987-333BA3A8D344}"/>
                    </a:ext>
                  </a:extLst>
                </p14:cNvPr>
                <p14:cNvContentPartPr/>
                <p14:nvPr/>
              </p14:nvContentPartPr>
              <p14:xfrm>
                <a:off x="6279611" y="742876"/>
                <a:ext cx="7200" cy="1800"/>
              </p14:xfrm>
            </p:contentPart>
          </mc:Choice>
          <mc:Fallback xmlns="">
            <p:pic>
              <p:nvPicPr>
                <p:cNvPr id="55" name="Freihand 54">
                  <a:extLst>
                    <a:ext uri="{FF2B5EF4-FFF2-40B4-BE49-F238E27FC236}">
                      <a16:creationId xmlns:a16="http://schemas.microsoft.com/office/drawing/2014/main" id="{D3E5986B-3B91-213E-8987-333BA3A8D344}"/>
                    </a:ext>
                  </a:extLst>
                </p:cNvPr>
                <p:cNvPicPr/>
                <p:nvPr/>
              </p:nvPicPr>
              <p:blipFill>
                <a:blip r:embed="rId863"/>
                <a:stretch>
                  <a:fillRect/>
                </a:stretch>
              </p:blipFill>
              <p:spPr>
                <a:xfrm>
                  <a:off x="6273491" y="736756"/>
                  <a:ext cx="19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6" name="Freihand 55">
                  <a:extLst>
                    <a:ext uri="{FF2B5EF4-FFF2-40B4-BE49-F238E27FC236}">
                      <a16:creationId xmlns:a16="http://schemas.microsoft.com/office/drawing/2014/main" id="{2BF2F970-3A62-EFB4-0BF7-2998654367F5}"/>
                    </a:ext>
                  </a:extLst>
                </p14:cNvPr>
                <p14:cNvContentPartPr/>
                <p14:nvPr/>
              </p14:nvContentPartPr>
              <p14:xfrm>
                <a:off x="6388691" y="752956"/>
                <a:ext cx="130320" cy="347400"/>
              </p14:xfrm>
            </p:contentPart>
          </mc:Choice>
          <mc:Fallback xmlns="">
            <p:pic>
              <p:nvPicPr>
                <p:cNvPr id="56" name="Freihand 55">
                  <a:extLst>
                    <a:ext uri="{FF2B5EF4-FFF2-40B4-BE49-F238E27FC236}">
                      <a16:creationId xmlns:a16="http://schemas.microsoft.com/office/drawing/2014/main" id="{2BF2F970-3A62-EFB4-0BF7-2998654367F5}"/>
                    </a:ext>
                  </a:extLst>
                </p:cNvPr>
                <p:cNvPicPr/>
                <p:nvPr/>
              </p:nvPicPr>
              <p:blipFill>
                <a:blip r:embed="rId865"/>
                <a:stretch>
                  <a:fillRect/>
                </a:stretch>
              </p:blipFill>
              <p:spPr>
                <a:xfrm>
                  <a:off x="6382571" y="746836"/>
                  <a:ext cx="1425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7" name="Freihand 56">
                  <a:extLst>
                    <a:ext uri="{FF2B5EF4-FFF2-40B4-BE49-F238E27FC236}">
                      <a16:creationId xmlns:a16="http://schemas.microsoft.com/office/drawing/2014/main" id="{25B692F3-AB86-5606-82D1-8EE05D4FD1E1}"/>
                    </a:ext>
                  </a:extLst>
                </p14:cNvPr>
                <p14:cNvContentPartPr/>
                <p14:nvPr/>
              </p14:nvContentPartPr>
              <p14:xfrm>
                <a:off x="6204371" y="672316"/>
                <a:ext cx="132480" cy="39960"/>
              </p14:xfrm>
            </p:contentPart>
          </mc:Choice>
          <mc:Fallback xmlns="">
            <p:pic>
              <p:nvPicPr>
                <p:cNvPr id="57" name="Freihand 56">
                  <a:extLst>
                    <a:ext uri="{FF2B5EF4-FFF2-40B4-BE49-F238E27FC236}">
                      <a16:creationId xmlns:a16="http://schemas.microsoft.com/office/drawing/2014/main" id="{25B692F3-AB86-5606-82D1-8EE05D4FD1E1}"/>
                    </a:ext>
                  </a:extLst>
                </p:cNvPr>
                <p:cNvPicPr/>
                <p:nvPr/>
              </p:nvPicPr>
              <p:blipFill>
                <a:blip r:embed="rId867"/>
                <a:stretch>
                  <a:fillRect/>
                </a:stretch>
              </p:blipFill>
              <p:spPr>
                <a:xfrm>
                  <a:off x="6198251" y="666196"/>
                  <a:ext cx="144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63" name="Freihand 62">
                  <a:extLst>
                    <a:ext uri="{FF2B5EF4-FFF2-40B4-BE49-F238E27FC236}">
                      <a16:creationId xmlns:a16="http://schemas.microsoft.com/office/drawing/2014/main" id="{E5FB23E6-24CB-C66B-9BCF-646EBBAE81FE}"/>
                    </a:ext>
                  </a:extLst>
                </p14:cNvPr>
                <p14:cNvContentPartPr/>
                <p14:nvPr/>
              </p14:nvContentPartPr>
              <p14:xfrm>
                <a:off x="6159731" y="783196"/>
                <a:ext cx="73080" cy="108720"/>
              </p14:xfrm>
            </p:contentPart>
          </mc:Choice>
          <mc:Fallback xmlns="">
            <p:pic>
              <p:nvPicPr>
                <p:cNvPr id="63" name="Freihand 62">
                  <a:extLst>
                    <a:ext uri="{FF2B5EF4-FFF2-40B4-BE49-F238E27FC236}">
                      <a16:creationId xmlns:a16="http://schemas.microsoft.com/office/drawing/2014/main" id="{E5FB23E6-24CB-C66B-9BCF-646EBBAE81FE}"/>
                    </a:ext>
                  </a:extLst>
                </p:cNvPr>
                <p:cNvPicPr/>
                <p:nvPr/>
              </p:nvPicPr>
              <p:blipFill>
                <a:blip r:embed="rId869"/>
                <a:stretch>
                  <a:fillRect/>
                </a:stretch>
              </p:blipFill>
              <p:spPr>
                <a:xfrm>
                  <a:off x="6153611" y="777076"/>
                  <a:ext cx="85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59" name="Freihand 458">
                  <a:extLst>
                    <a:ext uri="{FF2B5EF4-FFF2-40B4-BE49-F238E27FC236}">
                      <a16:creationId xmlns:a16="http://schemas.microsoft.com/office/drawing/2014/main" id="{C65E82A9-26A1-27EB-CBD9-BCF79AD33448}"/>
                    </a:ext>
                  </a:extLst>
                </p14:cNvPr>
                <p14:cNvContentPartPr/>
                <p14:nvPr/>
              </p14:nvContentPartPr>
              <p14:xfrm>
                <a:off x="6400211" y="564676"/>
                <a:ext cx="62640" cy="100800"/>
              </p14:xfrm>
            </p:contentPart>
          </mc:Choice>
          <mc:Fallback xmlns="">
            <p:pic>
              <p:nvPicPr>
                <p:cNvPr id="459" name="Freihand 458">
                  <a:extLst>
                    <a:ext uri="{FF2B5EF4-FFF2-40B4-BE49-F238E27FC236}">
                      <a16:creationId xmlns:a16="http://schemas.microsoft.com/office/drawing/2014/main" id="{C65E82A9-26A1-27EB-CBD9-BCF79AD33448}"/>
                    </a:ext>
                  </a:extLst>
                </p:cNvPr>
                <p:cNvPicPr/>
                <p:nvPr/>
              </p:nvPicPr>
              <p:blipFill>
                <a:blip r:embed="rId871"/>
                <a:stretch>
                  <a:fillRect/>
                </a:stretch>
              </p:blipFill>
              <p:spPr>
                <a:xfrm>
                  <a:off x="6394091" y="558556"/>
                  <a:ext cx="7488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2">
            <p14:nvContentPartPr>
              <p14:cNvPr id="495" name="Freihand 494">
                <a:extLst>
                  <a:ext uri="{FF2B5EF4-FFF2-40B4-BE49-F238E27FC236}">
                    <a16:creationId xmlns:a16="http://schemas.microsoft.com/office/drawing/2014/main" id="{65642EDB-29AB-FC5C-3085-3BCCD4085DE0}"/>
                  </a:ext>
                </a:extLst>
              </p14:cNvPr>
              <p14:cNvContentPartPr/>
              <p14:nvPr/>
            </p14:nvContentPartPr>
            <p14:xfrm>
              <a:off x="1327451" y="2239756"/>
              <a:ext cx="3993480" cy="399240"/>
            </p14:xfrm>
          </p:contentPart>
        </mc:Choice>
        <mc:Fallback xmlns="">
          <p:pic>
            <p:nvPicPr>
              <p:cNvPr id="495" name="Freihand 494">
                <a:extLst>
                  <a:ext uri="{FF2B5EF4-FFF2-40B4-BE49-F238E27FC236}">
                    <a16:creationId xmlns:a16="http://schemas.microsoft.com/office/drawing/2014/main" id="{65642EDB-29AB-FC5C-3085-3BCCD4085DE0}"/>
                  </a:ext>
                </a:extLst>
              </p:cNvPr>
              <p:cNvPicPr/>
              <p:nvPr/>
            </p:nvPicPr>
            <p:blipFill>
              <a:blip r:embed="rId873"/>
              <a:stretch>
                <a:fillRect/>
              </a:stretch>
            </p:blipFill>
            <p:spPr>
              <a:xfrm>
                <a:off x="1321331" y="2233636"/>
                <a:ext cx="400572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96" name="Freihand 495">
                <a:extLst>
                  <a:ext uri="{FF2B5EF4-FFF2-40B4-BE49-F238E27FC236}">
                    <a16:creationId xmlns:a16="http://schemas.microsoft.com/office/drawing/2014/main" id="{6D95ED51-1F16-38A4-4FAC-2109458FAB07}"/>
                  </a:ext>
                </a:extLst>
              </p14:cNvPr>
              <p14:cNvContentPartPr/>
              <p14:nvPr/>
            </p14:nvContentPartPr>
            <p14:xfrm>
              <a:off x="4269011" y="5978356"/>
              <a:ext cx="2320560" cy="45720"/>
            </p14:xfrm>
          </p:contentPart>
        </mc:Choice>
        <mc:Fallback xmlns="">
          <p:pic>
            <p:nvPicPr>
              <p:cNvPr id="496" name="Freihand 495">
                <a:extLst>
                  <a:ext uri="{FF2B5EF4-FFF2-40B4-BE49-F238E27FC236}">
                    <a16:creationId xmlns:a16="http://schemas.microsoft.com/office/drawing/2014/main" id="{6D95ED51-1F16-38A4-4FAC-2109458FAB07}"/>
                  </a:ext>
                </a:extLst>
              </p:cNvPr>
              <p:cNvPicPr/>
              <p:nvPr/>
            </p:nvPicPr>
            <p:blipFill>
              <a:blip r:embed="rId875"/>
              <a:stretch>
                <a:fillRect/>
              </a:stretch>
            </p:blipFill>
            <p:spPr>
              <a:xfrm>
                <a:off x="4262891" y="5972236"/>
                <a:ext cx="2332800" cy="57960"/>
              </a:xfrm>
              <a:prstGeom prst="rect">
                <a:avLst/>
              </a:prstGeom>
            </p:spPr>
          </p:pic>
        </mc:Fallback>
      </mc:AlternateContent>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5" name="Gruppieren 84">
            <a:extLst>
              <a:ext uri="{FF2B5EF4-FFF2-40B4-BE49-F238E27FC236}">
                <a16:creationId xmlns:a16="http://schemas.microsoft.com/office/drawing/2014/main" id="{402646A8-FF0B-4390-A745-760B117D919A}"/>
              </a:ext>
            </a:extLst>
          </p:cNvPr>
          <p:cNvGrpSpPr/>
          <p:nvPr/>
        </p:nvGrpSpPr>
        <p:grpSpPr>
          <a:xfrm>
            <a:off x="8970461" y="517712"/>
            <a:ext cx="437040" cy="261720"/>
            <a:chOff x="8970461" y="517712"/>
            <a:chExt cx="437040" cy="261720"/>
          </a:xfrm>
        </p:grpSpPr>
        <mc:AlternateContent xmlns:mc="http://schemas.openxmlformats.org/markup-compatibility/2006" xmlns:p14="http://schemas.microsoft.com/office/powerpoint/2010/main">
          <mc:Choice Requires="p14">
            <p:contentPart p14:bwMode="auto" r:id="rId3">
              <p14:nvContentPartPr>
                <p14:cNvPr id="45" name="Freihand 44">
                  <a:extLst>
                    <a:ext uri="{FF2B5EF4-FFF2-40B4-BE49-F238E27FC236}">
                      <a16:creationId xmlns:a16="http://schemas.microsoft.com/office/drawing/2014/main" id="{7D02E056-19EA-41FB-BDF9-042A08B34A86}"/>
                    </a:ext>
                  </a:extLst>
                </p14:cNvPr>
                <p14:cNvContentPartPr/>
                <p14:nvPr/>
              </p14:nvContentPartPr>
              <p14:xfrm>
                <a:off x="8970461" y="625712"/>
                <a:ext cx="36360" cy="153720"/>
              </p14:xfrm>
            </p:contentPart>
          </mc:Choice>
          <mc:Fallback xmlns="">
            <p:pic>
              <p:nvPicPr>
                <p:cNvPr id="45" name="Freihand 44">
                  <a:extLst>
                    <a:ext uri="{FF2B5EF4-FFF2-40B4-BE49-F238E27FC236}">
                      <a16:creationId xmlns:a16="http://schemas.microsoft.com/office/drawing/2014/main" id="{7D02E056-19EA-41FB-BDF9-042A08B34A86}"/>
                    </a:ext>
                  </a:extLst>
                </p:cNvPr>
                <p:cNvPicPr/>
                <p:nvPr/>
              </p:nvPicPr>
              <p:blipFill>
                <a:blip r:embed="rId4"/>
                <a:stretch>
                  <a:fillRect/>
                </a:stretch>
              </p:blipFill>
              <p:spPr>
                <a:xfrm>
                  <a:off x="8966141" y="621392"/>
                  <a:ext cx="45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6" name="Freihand 45">
                  <a:extLst>
                    <a:ext uri="{FF2B5EF4-FFF2-40B4-BE49-F238E27FC236}">
                      <a16:creationId xmlns:a16="http://schemas.microsoft.com/office/drawing/2014/main" id="{CDB8E07B-2FD4-4F73-988C-8D3E13F59374}"/>
                    </a:ext>
                  </a:extLst>
                </p14:cNvPr>
                <p14:cNvContentPartPr/>
                <p14:nvPr/>
              </p14:nvContentPartPr>
              <p14:xfrm>
                <a:off x="9010421" y="623912"/>
                <a:ext cx="216360" cy="115200"/>
              </p14:xfrm>
            </p:contentPart>
          </mc:Choice>
          <mc:Fallback xmlns="">
            <p:pic>
              <p:nvPicPr>
                <p:cNvPr id="46" name="Freihand 45">
                  <a:extLst>
                    <a:ext uri="{FF2B5EF4-FFF2-40B4-BE49-F238E27FC236}">
                      <a16:creationId xmlns:a16="http://schemas.microsoft.com/office/drawing/2014/main" id="{CDB8E07B-2FD4-4F73-988C-8D3E13F59374}"/>
                    </a:ext>
                  </a:extLst>
                </p:cNvPr>
                <p:cNvPicPr/>
                <p:nvPr/>
              </p:nvPicPr>
              <p:blipFill>
                <a:blip r:embed="rId6"/>
                <a:stretch>
                  <a:fillRect/>
                </a:stretch>
              </p:blipFill>
              <p:spPr>
                <a:xfrm>
                  <a:off x="9006101" y="619592"/>
                  <a:ext cx="2250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 name="Freihand 46">
                  <a:extLst>
                    <a:ext uri="{FF2B5EF4-FFF2-40B4-BE49-F238E27FC236}">
                      <a16:creationId xmlns:a16="http://schemas.microsoft.com/office/drawing/2014/main" id="{6DFF7309-1CC4-483D-8F86-2960BCE7C9C3}"/>
                    </a:ext>
                  </a:extLst>
                </p14:cNvPr>
                <p14:cNvContentPartPr/>
                <p14:nvPr/>
              </p14:nvContentPartPr>
              <p14:xfrm>
                <a:off x="9206621" y="556232"/>
                <a:ext cx="200880" cy="153000"/>
              </p14:xfrm>
            </p:contentPart>
          </mc:Choice>
          <mc:Fallback xmlns="">
            <p:pic>
              <p:nvPicPr>
                <p:cNvPr id="47" name="Freihand 46">
                  <a:extLst>
                    <a:ext uri="{FF2B5EF4-FFF2-40B4-BE49-F238E27FC236}">
                      <a16:creationId xmlns:a16="http://schemas.microsoft.com/office/drawing/2014/main" id="{6DFF7309-1CC4-483D-8F86-2960BCE7C9C3}"/>
                    </a:ext>
                  </a:extLst>
                </p:cNvPr>
                <p:cNvPicPr/>
                <p:nvPr/>
              </p:nvPicPr>
              <p:blipFill>
                <a:blip r:embed="rId8"/>
                <a:stretch>
                  <a:fillRect/>
                </a:stretch>
              </p:blipFill>
              <p:spPr>
                <a:xfrm>
                  <a:off x="9202301" y="551912"/>
                  <a:ext cx="209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8" name="Freihand 47">
                  <a:extLst>
                    <a:ext uri="{FF2B5EF4-FFF2-40B4-BE49-F238E27FC236}">
                      <a16:creationId xmlns:a16="http://schemas.microsoft.com/office/drawing/2014/main" id="{F3796F28-748E-4040-8A80-CF5DA7356D96}"/>
                    </a:ext>
                  </a:extLst>
                </p14:cNvPr>
                <p14:cNvContentPartPr/>
                <p14:nvPr/>
              </p14:nvContentPartPr>
              <p14:xfrm>
                <a:off x="9124901" y="517712"/>
                <a:ext cx="360" cy="360"/>
              </p14:xfrm>
            </p:contentPart>
          </mc:Choice>
          <mc:Fallback xmlns="">
            <p:pic>
              <p:nvPicPr>
                <p:cNvPr id="48" name="Freihand 47">
                  <a:extLst>
                    <a:ext uri="{FF2B5EF4-FFF2-40B4-BE49-F238E27FC236}">
                      <a16:creationId xmlns:a16="http://schemas.microsoft.com/office/drawing/2014/main" id="{F3796F28-748E-4040-8A80-CF5DA7356D96}"/>
                    </a:ext>
                  </a:extLst>
                </p:cNvPr>
                <p:cNvPicPr/>
                <p:nvPr/>
              </p:nvPicPr>
              <p:blipFill>
                <a:blip r:embed="rId10"/>
                <a:stretch>
                  <a:fillRect/>
                </a:stretch>
              </p:blipFill>
              <p:spPr>
                <a:xfrm>
                  <a:off x="9120581" y="513392"/>
                  <a:ext cx="9000" cy="9000"/>
                </a:xfrm>
                <a:prstGeom prst="rect">
                  <a:avLst/>
                </a:prstGeom>
              </p:spPr>
            </p:pic>
          </mc:Fallback>
        </mc:AlternateContent>
      </p:grpSp>
      <p:grpSp>
        <p:nvGrpSpPr>
          <p:cNvPr id="84" name="Gruppieren 83">
            <a:extLst>
              <a:ext uri="{FF2B5EF4-FFF2-40B4-BE49-F238E27FC236}">
                <a16:creationId xmlns:a16="http://schemas.microsoft.com/office/drawing/2014/main" id="{34ECEC6E-1A8F-4C02-A6E3-151B6B079EF2}"/>
              </a:ext>
            </a:extLst>
          </p:cNvPr>
          <p:cNvGrpSpPr/>
          <p:nvPr/>
        </p:nvGrpSpPr>
        <p:grpSpPr>
          <a:xfrm>
            <a:off x="9602981" y="385592"/>
            <a:ext cx="1707480" cy="619200"/>
            <a:chOff x="9602981" y="385592"/>
            <a:chExt cx="1707480" cy="619200"/>
          </a:xfrm>
        </p:grpSpPr>
        <mc:AlternateContent xmlns:mc="http://schemas.openxmlformats.org/markup-compatibility/2006" xmlns:p14="http://schemas.microsoft.com/office/powerpoint/2010/main">
          <mc:Choice Requires="p14">
            <p:contentPart p14:bwMode="auto" r:id="rId11">
              <p14:nvContentPartPr>
                <p14:cNvPr id="42" name="Freihand 41">
                  <a:extLst>
                    <a:ext uri="{FF2B5EF4-FFF2-40B4-BE49-F238E27FC236}">
                      <a16:creationId xmlns:a16="http://schemas.microsoft.com/office/drawing/2014/main" id="{120D0CE5-4A58-42E9-AF77-62B19D2CAF50}"/>
                    </a:ext>
                  </a:extLst>
                </p14:cNvPr>
                <p14:cNvContentPartPr/>
                <p14:nvPr/>
              </p14:nvContentPartPr>
              <p14:xfrm>
                <a:off x="9993221" y="385592"/>
                <a:ext cx="23400" cy="141120"/>
              </p14:xfrm>
            </p:contentPart>
          </mc:Choice>
          <mc:Fallback xmlns="">
            <p:pic>
              <p:nvPicPr>
                <p:cNvPr id="42" name="Freihand 41">
                  <a:extLst>
                    <a:ext uri="{FF2B5EF4-FFF2-40B4-BE49-F238E27FC236}">
                      <a16:creationId xmlns:a16="http://schemas.microsoft.com/office/drawing/2014/main" id="{120D0CE5-4A58-42E9-AF77-62B19D2CAF50}"/>
                    </a:ext>
                  </a:extLst>
                </p:cNvPr>
                <p:cNvPicPr/>
                <p:nvPr/>
              </p:nvPicPr>
              <p:blipFill>
                <a:blip r:embed="rId12"/>
                <a:stretch>
                  <a:fillRect/>
                </a:stretch>
              </p:blipFill>
              <p:spPr>
                <a:xfrm>
                  <a:off x="9988901" y="381272"/>
                  <a:ext cx="32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Freihand 42">
                  <a:extLst>
                    <a:ext uri="{FF2B5EF4-FFF2-40B4-BE49-F238E27FC236}">
                      <a16:creationId xmlns:a16="http://schemas.microsoft.com/office/drawing/2014/main" id="{262578C1-8977-489A-BE64-17AD3FCE58E1}"/>
                    </a:ext>
                  </a:extLst>
                </p14:cNvPr>
                <p14:cNvContentPartPr/>
                <p14:nvPr/>
              </p14:nvContentPartPr>
              <p14:xfrm>
                <a:off x="9925541" y="474152"/>
                <a:ext cx="177840" cy="95760"/>
              </p14:xfrm>
            </p:contentPart>
          </mc:Choice>
          <mc:Fallback xmlns="">
            <p:pic>
              <p:nvPicPr>
                <p:cNvPr id="43" name="Freihand 42">
                  <a:extLst>
                    <a:ext uri="{FF2B5EF4-FFF2-40B4-BE49-F238E27FC236}">
                      <a16:creationId xmlns:a16="http://schemas.microsoft.com/office/drawing/2014/main" id="{262578C1-8977-489A-BE64-17AD3FCE58E1}"/>
                    </a:ext>
                  </a:extLst>
                </p:cNvPr>
                <p:cNvPicPr/>
                <p:nvPr/>
              </p:nvPicPr>
              <p:blipFill>
                <a:blip r:embed="rId14"/>
                <a:stretch>
                  <a:fillRect/>
                </a:stretch>
              </p:blipFill>
              <p:spPr>
                <a:xfrm>
                  <a:off x="9921221" y="469832"/>
                  <a:ext cx="186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0" name="Freihand 49">
                  <a:extLst>
                    <a:ext uri="{FF2B5EF4-FFF2-40B4-BE49-F238E27FC236}">
                      <a16:creationId xmlns:a16="http://schemas.microsoft.com/office/drawing/2014/main" id="{5D37EB1D-137E-4372-AE13-88A7ED6A8ACD}"/>
                    </a:ext>
                  </a:extLst>
                </p14:cNvPr>
                <p14:cNvContentPartPr/>
                <p14:nvPr/>
              </p14:nvContentPartPr>
              <p14:xfrm>
                <a:off x="9618821" y="603752"/>
                <a:ext cx="313560" cy="91800"/>
              </p14:xfrm>
            </p:contentPart>
          </mc:Choice>
          <mc:Fallback xmlns="">
            <p:pic>
              <p:nvPicPr>
                <p:cNvPr id="50" name="Freihand 49">
                  <a:extLst>
                    <a:ext uri="{FF2B5EF4-FFF2-40B4-BE49-F238E27FC236}">
                      <a16:creationId xmlns:a16="http://schemas.microsoft.com/office/drawing/2014/main" id="{5D37EB1D-137E-4372-AE13-88A7ED6A8ACD}"/>
                    </a:ext>
                  </a:extLst>
                </p:cNvPr>
                <p:cNvPicPr/>
                <p:nvPr/>
              </p:nvPicPr>
              <p:blipFill>
                <a:blip r:embed="rId16"/>
                <a:stretch>
                  <a:fillRect/>
                </a:stretch>
              </p:blipFill>
              <p:spPr>
                <a:xfrm>
                  <a:off x="9614501" y="599432"/>
                  <a:ext cx="322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1" name="Freihand 50">
                  <a:extLst>
                    <a:ext uri="{FF2B5EF4-FFF2-40B4-BE49-F238E27FC236}">
                      <a16:creationId xmlns:a16="http://schemas.microsoft.com/office/drawing/2014/main" id="{62C2C82D-7CC7-4A19-9E66-22935190456F}"/>
                    </a:ext>
                  </a:extLst>
                </p14:cNvPr>
                <p14:cNvContentPartPr/>
                <p14:nvPr/>
              </p14:nvContentPartPr>
              <p14:xfrm>
                <a:off x="9878741" y="519512"/>
                <a:ext cx="360" cy="360"/>
              </p14:xfrm>
            </p:contentPart>
          </mc:Choice>
          <mc:Fallback xmlns="">
            <p:pic>
              <p:nvPicPr>
                <p:cNvPr id="51" name="Freihand 50">
                  <a:extLst>
                    <a:ext uri="{FF2B5EF4-FFF2-40B4-BE49-F238E27FC236}">
                      <a16:creationId xmlns:a16="http://schemas.microsoft.com/office/drawing/2014/main" id="{62C2C82D-7CC7-4A19-9E66-22935190456F}"/>
                    </a:ext>
                  </a:extLst>
                </p:cNvPr>
                <p:cNvPicPr/>
                <p:nvPr/>
              </p:nvPicPr>
              <p:blipFill>
                <a:blip r:embed="rId10"/>
                <a:stretch>
                  <a:fillRect/>
                </a:stretch>
              </p:blipFill>
              <p:spPr>
                <a:xfrm>
                  <a:off x="9874421" y="515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Freihand 51">
                  <a:extLst>
                    <a:ext uri="{FF2B5EF4-FFF2-40B4-BE49-F238E27FC236}">
                      <a16:creationId xmlns:a16="http://schemas.microsoft.com/office/drawing/2014/main" id="{DBF32EBB-8258-41AD-B3BB-184233359576}"/>
                    </a:ext>
                  </a:extLst>
                </p14:cNvPr>
                <p14:cNvContentPartPr/>
                <p14:nvPr/>
              </p14:nvContentPartPr>
              <p14:xfrm>
                <a:off x="10110221" y="575672"/>
                <a:ext cx="208440" cy="242280"/>
              </p14:xfrm>
            </p:contentPart>
          </mc:Choice>
          <mc:Fallback xmlns="">
            <p:pic>
              <p:nvPicPr>
                <p:cNvPr id="52" name="Freihand 51">
                  <a:extLst>
                    <a:ext uri="{FF2B5EF4-FFF2-40B4-BE49-F238E27FC236}">
                      <a16:creationId xmlns:a16="http://schemas.microsoft.com/office/drawing/2014/main" id="{DBF32EBB-8258-41AD-B3BB-184233359576}"/>
                    </a:ext>
                  </a:extLst>
                </p:cNvPr>
                <p:cNvPicPr/>
                <p:nvPr/>
              </p:nvPicPr>
              <p:blipFill>
                <a:blip r:embed="rId19"/>
                <a:stretch>
                  <a:fillRect/>
                </a:stretch>
              </p:blipFill>
              <p:spPr>
                <a:xfrm>
                  <a:off x="10105901" y="571352"/>
                  <a:ext cx="2170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3" name="Freihand 52">
                  <a:extLst>
                    <a:ext uri="{FF2B5EF4-FFF2-40B4-BE49-F238E27FC236}">
                      <a16:creationId xmlns:a16="http://schemas.microsoft.com/office/drawing/2014/main" id="{6ACE3289-B981-435D-B147-115BC197361D}"/>
                    </a:ext>
                  </a:extLst>
                </p14:cNvPr>
                <p14:cNvContentPartPr/>
                <p14:nvPr/>
              </p14:nvContentPartPr>
              <p14:xfrm>
                <a:off x="10333781" y="477032"/>
                <a:ext cx="203760" cy="147960"/>
              </p14:xfrm>
            </p:contentPart>
          </mc:Choice>
          <mc:Fallback xmlns="">
            <p:pic>
              <p:nvPicPr>
                <p:cNvPr id="53" name="Freihand 52">
                  <a:extLst>
                    <a:ext uri="{FF2B5EF4-FFF2-40B4-BE49-F238E27FC236}">
                      <a16:creationId xmlns:a16="http://schemas.microsoft.com/office/drawing/2014/main" id="{6ACE3289-B981-435D-B147-115BC197361D}"/>
                    </a:ext>
                  </a:extLst>
                </p:cNvPr>
                <p:cNvPicPr/>
                <p:nvPr/>
              </p:nvPicPr>
              <p:blipFill>
                <a:blip r:embed="rId21"/>
                <a:stretch>
                  <a:fillRect/>
                </a:stretch>
              </p:blipFill>
              <p:spPr>
                <a:xfrm>
                  <a:off x="10329461" y="472712"/>
                  <a:ext cx="212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4" name="Freihand 53">
                  <a:extLst>
                    <a:ext uri="{FF2B5EF4-FFF2-40B4-BE49-F238E27FC236}">
                      <a16:creationId xmlns:a16="http://schemas.microsoft.com/office/drawing/2014/main" id="{E04CF7C0-BE1A-4B4F-ABA1-6D34F4EF8BC8}"/>
                    </a:ext>
                  </a:extLst>
                </p14:cNvPr>
                <p14:cNvContentPartPr/>
                <p14:nvPr/>
              </p14:nvContentPartPr>
              <p14:xfrm>
                <a:off x="10302461" y="420512"/>
                <a:ext cx="32400" cy="18000"/>
              </p14:xfrm>
            </p:contentPart>
          </mc:Choice>
          <mc:Fallback xmlns="">
            <p:pic>
              <p:nvPicPr>
                <p:cNvPr id="54" name="Freihand 53">
                  <a:extLst>
                    <a:ext uri="{FF2B5EF4-FFF2-40B4-BE49-F238E27FC236}">
                      <a16:creationId xmlns:a16="http://schemas.microsoft.com/office/drawing/2014/main" id="{E04CF7C0-BE1A-4B4F-ABA1-6D34F4EF8BC8}"/>
                    </a:ext>
                  </a:extLst>
                </p:cNvPr>
                <p:cNvPicPr/>
                <p:nvPr/>
              </p:nvPicPr>
              <p:blipFill>
                <a:blip r:embed="rId23"/>
                <a:stretch>
                  <a:fillRect/>
                </a:stretch>
              </p:blipFill>
              <p:spPr>
                <a:xfrm>
                  <a:off x="10298141" y="416192"/>
                  <a:ext cx="41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5" name="Freihand 54">
                  <a:extLst>
                    <a:ext uri="{FF2B5EF4-FFF2-40B4-BE49-F238E27FC236}">
                      <a16:creationId xmlns:a16="http://schemas.microsoft.com/office/drawing/2014/main" id="{8F4204AB-4B73-44F0-B99D-99F5A503455A}"/>
                    </a:ext>
                  </a:extLst>
                </p14:cNvPr>
                <p14:cNvContentPartPr/>
                <p14:nvPr/>
              </p14:nvContentPartPr>
              <p14:xfrm>
                <a:off x="10632581" y="512312"/>
                <a:ext cx="285120" cy="105480"/>
              </p14:xfrm>
            </p:contentPart>
          </mc:Choice>
          <mc:Fallback xmlns="">
            <p:pic>
              <p:nvPicPr>
                <p:cNvPr id="55" name="Freihand 54">
                  <a:extLst>
                    <a:ext uri="{FF2B5EF4-FFF2-40B4-BE49-F238E27FC236}">
                      <a16:creationId xmlns:a16="http://schemas.microsoft.com/office/drawing/2014/main" id="{8F4204AB-4B73-44F0-B99D-99F5A503455A}"/>
                    </a:ext>
                  </a:extLst>
                </p:cNvPr>
                <p:cNvPicPr/>
                <p:nvPr/>
              </p:nvPicPr>
              <p:blipFill>
                <a:blip r:embed="rId25"/>
                <a:stretch>
                  <a:fillRect/>
                </a:stretch>
              </p:blipFill>
              <p:spPr>
                <a:xfrm>
                  <a:off x="10628261" y="507992"/>
                  <a:ext cx="293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6" name="Freihand 55">
                  <a:extLst>
                    <a:ext uri="{FF2B5EF4-FFF2-40B4-BE49-F238E27FC236}">
                      <a16:creationId xmlns:a16="http://schemas.microsoft.com/office/drawing/2014/main" id="{249E4FA3-3CC9-468C-A5E6-734F1084A695}"/>
                    </a:ext>
                  </a:extLst>
                </p14:cNvPr>
                <p14:cNvContentPartPr/>
                <p14:nvPr/>
              </p14:nvContentPartPr>
              <p14:xfrm>
                <a:off x="10885301" y="471992"/>
                <a:ext cx="45360" cy="36720"/>
              </p14:xfrm>
            </p:contentPart>
          </mc:Choice>
          <mc:Fallback xmlns="">
            <p:pic>
              <p:nvPicPr>
                <p:cNvPr id="56" name="Freihand 55">
                  <a:extLst>
                    <a:ext uri="{FF2B5EF4-FFF2-40B4-BE49-F238E27FC236}">
                      <a16:creationId xmlns:a16="http://schemas.microsoft.com/office/drawing/2014/main" id="{249E4FA3-3CC9-468C-A5E6-734F1084A695}"/>
                    </a:ext>
                  </a:extLst>
                </p:cNvPr>
                <p:cNvPicPr/>
                <p:nvPr/>
              </p:nvPicPr>
              <p:blipFill>
                <a:blip r:embed="rId27"/>
                <a:stretch>
                  <a:fillRect/>
                </a:stretch>
              </p:blipFill>
              <p:spPr>
                <a:xfrm>
                  <a:off x="10880981" y="467672"/>
                  <a:ext cx="54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7" name="Freihand 56">
                  <a:extLst>
                    <a:ext uri="{FF2B5EF4-FFF2-40B4-BE49-F238E27FC236}">
                      <a16:creationId xmlns:a16="http://schemas.microsoft.com/office/drawing/2014/main" id="{11FE8644-43C2-40A3-859D-A65664DCE197}"/>
                    </a:ext>
                  </a:extLst>
                </p14:cNvPr>
                <p14:cNvContentPartPr/>
                <p14:nvPr/>
              </p14:nvContentPartPr>
              <p14:xfrm>
                <a:off x="10979261" y="503672"/>
                <a:ext cx="246960" cy="73440"/>
              </p14:xfrm>
            </p:contentPart>
          </mc:Choice>
          <mc:Fallback xmlns="">
            <p:pic>
              <p:nvPicPr>
                <p:cNvPr id="57" name="Freihand 56">
                  <a:extLst>
                    <a:ext uri="{FF2B5EF4-FFF2-40B4-BE49-F238E27FC236}">
                      <a16:creationId xmlns:a16="http://schemas.microsoft.com/office/drawing/2014/main" id="{11FE8644-43C2-40A3-859D-A65664DCE197}"/>
                    </a:ext>
                  </a:extLst>
                </p:cNvPr>
                <p:cNvPicPr/>
                <p:nvPr/>
              </p:nvPicPr>
              <p:blipFill>
                <a:blip r:embed="rId29"/>
                <a:stretch>
                  <a:fillRect/>
                </a:stretch>
              </p:blipFill>
              <p:spPr>
                <a:xfrm>
                  <a:off x="10974941" y="499352"/>
                  <a:ext cx="255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8" name="Freihand 57">
                  <a:extLst>
                    <a:ext uri="{FF2B5EF4-FFF2-40B4-BE49-F238E27FC236}">
                      <a16:creationId xmlns:a16="http://schemas.microsoft.com/office/drawing/2014/main" id="{DEA10D42-A13C-4105-AA29-1C9DE71D5F2A}"/>
                    </a:ext>
                  </a:extLst>
                </p14:cNvPr>
                <p14:cNvContentPartPr/>
                <p14:nvPr/>
              </p14:nvContentPartPr>
              <p14:xfrm>
                <a:off x="9602981" y="838472"/>
                <a:ext cx="156240" cy="166320"/>
              </p14:xfrm>
            </p:contentPart>
          </mc:Choice>
          <mc:Fallback xmlns="">
            <p:pic>
              <p:nvPicPr>
                <p:cNvPr id="58" name="Freihand 57">
                  <a:extLst>
                    <a:ext uri="{FF2B5EF4-FFF2-40B4-BE49-F238E27FC236}">
                      <a16:creationId xmlns:a16="http://schemas.microsoft.com/office/drawing/2014/main" id="{DEA10D42-A13C-4105-AA29-1C9DE71D5F2A}"/>
                    </a:ext>
                  </a:extLst>
                </p:cNvPr>
                <p:cNvPicPr/>
                <p:nvPr/>
              </p:nvPicPr>
              <p:blipFill>
                <a:blip r:embed="rId31"/>
                <a:stretch>
                  <a:fillRect/>
                </a:stretch>
              </p:blipFill>
              <p:spPr>
                <a:xfrm>
                  <a:off x="9598661" y="834152"/>
                  <a:ext cx="164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9" name="Freihand 58">
                  <a:extLst>
                    <a:ext uri="{FF2B5EF4-FFF2-40B4-BE49-F238E27FC236}">
                      <a16:creationId xmlns:a16="http://schemas.microsoft.com/office/drawing/2014/main" id="{D5F98C92-17EF-415B-B3F9-E253DA445B6E}"/>
                    </a:ext>
                  </a:extLst>
                </p14:cNvPr>
                <p14:cNvContentPartPr/>
                <p14:nvPr/>
              </p14:nvContentPartPr>
              <p14:xfrm>
                <a:off x="9648701" y="891392"/>
                <a:ext cx="96840" cy="3240"/>
              </p14:xfrm>
            </p:contentPart>
          </mc:Choice>
          <mc:Fallback xmlns="">
            <p:pic>
              <p:nvPicPr>
                <p:cNvPr id="59" name="Freihand 58">
                  <a:extLst>
                    <a:ext uri="{FF2B5EF4-FFF2-40B4-BE49-F238E27FC236}">
                      <a16:creationId xmlns:a16="http://schemas.microsoft.com/office/drawing/2014/main" id="{D5F98C92-17EF-415B-B3F9-E253DA445B6E}"/>
                    </a:ext>
                  </a:extLst>
                </p:cNvPr>
                <p:cNvPicPr/>
                <p:nvPr/>
              </p:nvPicPr>
              <p:blipFill>
                <a:blip r:embed="rId33"/>
                <a:stretch>
                  <a:fillRect/>
                </a:stretch>
              </p:blipFill>
              <p:spPr>
                <a:xfrm>
                  <a:off x="9644381" y="887072"/>
                  <a:ext cx="1054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0" name="Freihand 59">
                  <a:extLst>
                    <a:ext uri="{FF2B5EF4-FFF2-40B4-BE49-F238E27FC236}">
                      <a16:creationId xmlns:a16="http://schemas.microsoft.com/office/drawing/2014/main" id="{B668AD3B-F705-4E10-B28F-7EBE17321D8F}"/>
                    </a:ext>
                  </a:extLst>
                </p14:cNvPr>
                <p14:cNvContentPartPr/>
                <p14:nvPr/>
              </p14:nvContentPartPr>
              <p14:xfrm>
                <a:off x="9771821" y="876992"/>
                <a:ext cx="120240" cy="100440"/>
              </p14:xfrm>
            </p:contentPart>
          </mc:Choice>
          <mc:Fallback xmlns="">
            <p:pic>
              <p:nvPicPr>
                <p:cNvPr id="60" name="Freihand 59">
                  <a:extLst>
                    <a:ext uri="{FF2B5EF4-FFF2-40B4-BE49-F238E27FC236}">
                      <a16:creationId xmlns:a16="http://schemas.microsoft.com/office/drawing/2014/main" id="{B668AD3B-F705-4E10-B28F-7EBE17321D8F}"/>
                    </a:ext>
                  </a:extLst>
                </p:cNvPr>
                <p:cNvPicPr/>
                <p:nvPr/>
              </p:nvPicPr>
              <p:blipFill>
                <a:blip r:embed="rId35"/>
                <a:stretch>
                  <a:fillRect/>
                </a:stretch>
              </p:blipFill>
              <p:spPr>
                <a:xfrm>
                  <a:off x="9767501" y="872672"/>
                  <a:ext cx="128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1" name="Freihand 60">
                  <a:extLst>
                    <a:ext uri="{FF2B5EF4-FFF2-40B4-BE49-F238E27FC236}">
                      <a16:creationId xmlns:a16="http://schemas.microsoft.com/office/drawing/2014/main" id="{A27D4938-CE79-4070-929C-17EBEDC5E5BC}"/>
                    </a:ext>
                  </a:extLst>
                </p14:cNvPr>
                <p14:cNvContentPartPr/>
                <p14:nvPr/>
              </p14:nvContentPartPr>
              <p14:xfrm>
                <a:off x="9954701" y="750992"/>
                <a:ext cx="109800" cy="191160"/>
              </p14:xfrm>
            </p:contentPart>
          </mc:Choice>
          <mc:Fallback xmlns="">
            <p:pic>
              <p:nvPicPr>
                <p:cNvPr id="61" name="Freihand 60">
                  <a:extLst>
                    <a:ext uri="{FF2B5EF4-FFF2-40B4-BE49-F238E27FC236}">
                      <a16:creationId xmlns:a16="http://schemas.microsoft.com/office/drawing/2014/main" id="{A27D4938-CE79-4070-929C-17EBEDC5E5BC}"/>
                    </a:ext>
                  </a:extLst>
                </p:cNvPr>
                <p:cNvPicPr/>
                <p:nvPr/>
              </p:nvPicPr>
              <p:blipFill>
                <a:blip r:embed="rId37"/>
                <a:stretch>
                  <a:fillRect/>
                </a:stretch>
              </p:blipFill>
              <p:spPr>
                <a:xfrm>
                  <a:off x="9950381" y="746672"/>
                  <a:ext cx="118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5" name="Freihand 64">
                  <a:extLst>
                    <a:ext uri="{FF2B5EF4-FFF2-40B4-BE49-F238E27FC236}">
                      <a16:creationId xmlns:a16="http://schemas.microsoft.com/office/drawing/2014/main" id="{46549B95-B6D2-4054-AF7A-5B3984134B73}"/>
                    </a:ext>
                  </a:extLst>
                </p14:cNvPr>
                <p14:cNvContentPartPr/>
                <p14:nvPr/>
              </p14:nvContentPartPr>
              <p14:xfrm>
                <a:off x="10151261" y="911552"/>
                <a:ext cx="22680" cy="42840"/>
              </p14:xfrm>
            </p:contentPart>
          </mc:Choice>
          <mc:Fallback xmlns="">
            <p:pic>
              <p:nvPicPr>
                <p:cNvPr id="65" name="Freihand 64">
                  <a:extLst>
                    <a:ext uri="{FF2B5EF4-FFF2-40B4-BE49-F238E27FC236}">
                      <a16:creationId xmlns:a16="http://schemas.microsoft.com/office/drawing/2014/main" id="{46549B95-B6D2-4054-AF7A-5B3984134B73}"/>
                    </a:ext>
                  </a:extLst>
                </p:cNvPr>
                <p:cNvPicPr/>
                <p:nvPr/>
              </p:nvPicPr>
              <p:blipFill>
                <a:blip r:embed="rId39"/>
                <a:stretch>
                  <a:fillRect/>
                </a:stretch>
              </p:blipFill>
              <p:spPr>
                <a:xfrm>
                  <a:off x="10146941" y="907232"/>
                  <a:ext cx="31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6" name="Freihand 65">
                  <a:extLst>
                    <a:ext uri="{FF2B5EF4-FFF2-40B4-BE49-F238E27FC236}">
                      <a16:creationId xmlns:a16="http://schemas.microsoft.com/office/drawing/2014/main" id="{9301F79D-019C-4DF1-A8C4-137A6FCC6021}"/>
                    </a:ext>
                  </a:extLst>
                </p14:cNvPr>
                <p14:cNvContentPartPr/>
                <p14:nvPr/>
              </p14:nvContentPartPr>
              <p14:xfrm>
                <a:off x="10302461" y="815792"/>
                <a:ext cx="118080" cy="116280"/>
              </p14:xfrm>
            </p:contentPart>
          </mc:Choice>
          <mc:Fallback xmlns="">
            <p:pic>
              <p:nvPicPr>
                <p:cNvPr id="66" name="Freihand 65">
                  <a:extLst>
                    <a:ext uri="{FF2B5EF4-FFF2-40B4-BE49-F238E27FC236}">
                      <a16:creationId xmlns:a16="http://schemas.microsoft.com/office/drawing/2014/main" id="{9301F79D-019C-4DF1-A8C4-137A6FCC6021}"/>
                    </a:ext>
                  </a:extLst>
                </p:cNvPr>
                <p:cNvPicPr/>
                <p:nvPr/>
              </p:nvPicPr>
              <p:blipFill>
                <a:blip r:embed="rId41"/>
                <a:stretch>
                  <a:fillRect/>
                </a:stretch>
              </p:blipFill>
              <p:spPr>
                <a:xfrm>
                  <a:off x="10298141" y="811472"/>
                  <a:ext cx="126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9" name="Freihand 68">
                  <a:extLst>
                    <a:ext uri="{FF2B5EF4-FFF2-40B4-BE49-F238E27FC236}">
                      <a16:creationId xmlns:a16="http://schemas.microsoft.com/office/drawing/2014/main" id="{FDFD7538-45D7-40C6-8489-37745CB7BFAD}"/>
                    </a:ext>
                  </a:extLst>
                </p14:cNvPr>
                <p14:cNvContentPartPr/>
                <p14:nvPr/>
              </p14:nvContentPartPr>
              <p14:xfrm>
                <a:off x="10306061" y="854672"/>
                <a:ext cx="113400" cy="3600"/>
              </p14:xfrm>
            </p:contentPart>
          </mc:Choice>
          <mc:Fallback xmlns="">
            <p:pic>
              <p:nvPicPr>
                <p:cNvPr id="69" name="Freihand 68">
                  <a:extLst>
                    <a:ext uri="{FF2B5EF4-FFF2-40B4-BE49-F238E27FC236}">
                      <a16:creationId xmlns:a16="http://schemas.microsoft.com/office/drawing/2014/main" id="{FDFD7538-45D7-40C6-8489-37745CB7BFAD}"/>
                    </a:ext>
                  </a:extLst>
                </p:cNvPr>
                <p:cNvPicPr/>
                <p:nvPr/>
              </p:nvPicPr>
              <p:blipFill>
                <a:blip r:embed="rId43"/>
                <a:stretch>
                  <a:fillRect/>
                </a:stretch>
              </p:blipFill>
              <p:spPr>
                <a:xfrm>
                  <a:off x="10301741" y="850352"/>
                  <a:ext cx="122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0" name="Freihand 69">
                  <a:extLst>
                    <a:ext uri="{FF2B5EF4-FFF2-40B4-BE49-F238E27FC236}">
                      <a16:creationId xmlns:a16="http://schemas.microsoft.com/office/drawing/2014/main" id="{3F4BF313-2258-4FE7-8783-CC0C4D01E018}"/>
                    </a:ext>
                  </a:extLst>
                </p14:cNvPr>
                <p14:cNvContentPartPr/>
                <p14:nvPr/>
              </p14:nvContentPartPr>
              <p14:xfrm>
                <a:off x="10445741" y="790232"/>
                <a:ext cx="285840" cy="111240"/>
              </p14:xfrm>
            </p:contentPart>
          </mc:Choice>
          <mc:Fallback xmlns="">
            <p:pic>
              <p:nvPicPr>
                <p:cNvPr id="70" name="Freihand 69">
                  <a:extLst>
                    <a:ext uri="{FF2B5EF4-FFF2-40B4-BE49-F238E27FC236}">
                      <a16:creationId xmlns:a16="http://schemas.microsoft.com/office/drawing/2014/main" id="{3F4BF313-2258-4FE7-8783-CC0C4D01E018}"/>
                    </a:ext>
                  </a:extLst>
                </p:cNvPr>
                <p:cNvPicPr/>
                <p:nvPr/>
              </p:nvPicPr>
              <p:blipFill>
                <a:blip r:embed="rId45"/>
                <a:stretch>
                  <a:fillRect/>
                </a:stretch>
              </p:blipFill>
              <p:spPr>
                <a:xfrm>
                  <a:off x="10441421" y="785912"/>
                  <a:ext cx="294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1" name="Freihand 70">
                  <a:extLst>
                    <a:ext uri="{FF2B5EF4-FFF2-40B4-BE49-F238E27FC236}">
                      <a16:creationId xmlns:a16="http://schemas.microsoft.com/office/drawing/2014/main" id="{3848B8A9-FD5D-484E-BCE0-F94DFEE6CE04}"/>
                    </a:ext>
                  </a:extLst>
                </p14:cNvPr>
                <p14:cNvContentPartPr/>
                <p14:nvPr/>
              </p14:nvContentPartPr>
              <p14:xfrm>
                <a:off x="10731221" y="704192"/>
                <a:ext cx="8640" cy="24480"/>
              </p14:xfrm>
            </p:contentPart>
          </mc:Choice>
          <mc:Fallback xmlns="">
            <p:pic>
              <p:nvPicPr>
                <p:cNvPr id="71" name="Freihand 70">
                  <a:extLst>
                    <a:ext uri="{FF2B5EF4-FFF2-40B4-BE49-F238E27FC236}">
                      <a16:creationId xmlns:a16="http://schemas.microsoft.com/office/drawing/2014/main" id="{3848B8A9-FD5D-484E-BCE0-F94DFEE6CE04}"/>
                    </a:ext>
                  </a:extLst>
                </p:cNvPr>
                <p:cNvPicPr/>
                <p:nvPr/>
              </p:nvPicPr>
              <p:blipFill>
                <a:blip r:embed="rId47"/>
                <a:stretch>
                  <a:fillRect/>
                </a:stretch>
              </p:blipFill>
              <p:spPr>
                <a:xfrm>
                  <a:off x="10726901" y="699872"/>
                  <a:ext cx="17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2" name="Freihand 71">
                  <a:extLst>
                    <a:ext uri="{FF2B5EF4-FFF2-40B4-BE49-F238E27FC236}">
                      <a16:creationId xmlns:a16="http://schemas.microsoft.com/office/drawing/2014/main" id="{A5D3C34A-73D9-4881-B60F-D6B9A37D9928}"/>
                    </a:ext>
                  </a:extLst>
                </p14:cNvPr>
                <p14:cNvContentPartPr/>
                <p14:nvPr/>
              </p14:nvContentPartPr>
              <p14:xfrm>
                <a:off x="10746341" y="745232"/>
                <a:ext cx="110880" cy="124200"/>
              </p14:xfrm>
            </p:contentPart>
          </mc:Choice>
          <mc:Fallback xmlns="">
            <p:pic>
              <p:nvPicPr>
                <p:cNvPr id="72" name="Freihand 71">
                  <a:extLst>
                    <a:ext uri="{FF2B5EF4-FFF2-40B4-BE49-F238E27FC236}">
                      <a16:creationId xmlns:a16="http://schemas.microsoft.com/office/drawing/2014/main" id="{A5D3C34A-73D9-4881-B60F-D6B9A37D9928}"/>
                    </a:ext>
                  </a:extLst>
                </p:cNvPr>
                <p:cNvPicPr/>
                <p:nvPr/>
              </p:nvPicPr>
              <p:blipFill>
                <a:blip r:embed="rId49"/>
                <a:stretch>
                  <a:fillRect/>
                </a:stretch>
              </p:blipFill>
              <p:spPr>
                <a:xfrm>
                  <a:off x="10742021" y="740912"/>
                  <a:ext cx="119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9" name="Freihand 78">
                  <a:extLst>
                    <a:ext uri="{FF2B5EF4-FFF2-40B4-BE49-F238E27FC236}">
                      <a16:creationId xmlns:a16="http://schemas.microsoft.com/office/drawing/2014/main" id="{990C70EF-17D4-4E6E-84A1-9E7B5D837158}"/>
                    </a:ext>
                  </a:extLst>
                </p14:cNvPr>
                <p14:cNvContentPartPr/>
                <p14:nvPr/>
              </p14:nvContentPartPr>
              <p14:xfrm>
                <a:off x="10875941" y="690872"/>
                <a:ext cx="192240" cy="131040"/>
              </p14:xfrm>
            </p:contentPart>
          </mc:Choice>
          <mc:Fallback xmlns="">
            <p:pic>
              <p:nvPicPr>
                <p:cNvPr id="79" name="Freihand 78">
                  <a:extLst>
                    <a:ext uri="{FF2B5EF4-FFF2-40B4-BE49-F238E27FC236}">
                      <a16:creationId xmlns:a16="http://schemas.microsoft.com/office/drawing/2014/main" id="{990C70EF-17D4-4E6E-84A1-9E7B5D837158}"/>
                    </a:ext>
                  </a:extLst>
                </p:cNvPr>
                <p:cNvPicPr/>
                <p:nvPr/>
              </p:nvPicPr>
              <p:blipFill>
                <a:blip r:embed="rId51"/>
                <a:stretch>
                  <a:fillRect/>
                </a:stretch>
              </p:blipFill>
              <p:spPr>
                <a:xfrm>
                  <a:off x="10871621" y="686552"/>
                  <a:ext cx="200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0" name="Freihand 79">
                  <a:extLst>
                    <a:ext uri="{FF2B5EF4-FFF2-40B4-BE49-F238E27FC236}">
                      <a16:creationId xmlns:a16="http://schemas.microsoft.com/office/drawing/2014/main" id="{BECB3E4E-74D7-48F5-9F99-C40A486A0519}"/>
                    </a:ext>
                  </a:extLst>
                </p14:cNvPr>
                <p14:cNvContentPartPr/>
                <p14:nvPr/>
              </p14:nvContentPartPr>
              <p14:xfrm>
                <a:off x="11105261" y="725432"/>
                <a:ext cx="205200" cy="74160"/>
              </p14:xfrm>
            </p:contentPart>
          </mc:Choice>
          <mc:Fallback xmlns="">
            <p:pic>
              <p:nvPicPr>
                <p:cNvPr id="80" name="Freihand 79">
                  <a:extLst>
                    <a:ext uri="{FF2B5EF4-FFF2-40B4-BE49-F238E27FC236}">
                      <a16:creationId xmlns:a16="http://schemas.microsoft.com/office/drawing/2014/main" id="{BECB3E4E-74D7-48F5-9F99-C40A486A0519}"/>
                    </a:ext>
                  </a:extLst>
                </p:cNvPr>
                <p:cNvPicPr/>
                <p:nvPr/>
              </p:nvPicPr>
              <p:blipFill>
                <a:blip r:embed="rId53"/>
                <a:stretch>
                  <a:fillRect/>
                </a:stretch>
              </p:blipFill>
              <p:spPr>
                <a:xfrm>
                  <a:off x="11100941" y="721112"/>
                  <a:ext cx="213840" cy="82800"/>
                </a:xfrm>
                <a:prstGeom prst="rect">
                  <a:avLst/>
                </a:prstGeom>
              </p:spPr>
            </p:pic>
          </mc:Fallback>
        </mc:AlternateContent>
      </p:grpSp>
      <p:grpSp>
        <p:nvGrpSpPr>
          <p:cNvPr id="83" name="Gruppieren 82">
            <a:extLst>
              <a:ext uri="{FF2B5EF4-FFF2-40B4-BE49-F238E27FC236}">
                <a16:creationId xmlns:a16="http://schemas.microsoft.com/office/drawing/2014/main" id="{ECCCECE6-85D8-4835-A020-86261A336A81}"/>
              </a:ext>
            </a:extLst>
          </p:cNvPr>
          <p:cNvGrpSpPr/>
          <p:nvPr/>
        </p:nvGrpSpPr>
        <p:grpSpPr>
          <a:xfrm>
            <a:off x="10301741" y="1094072"/>
            <a:ext cx="141120" cy="190800"/>
            <a:chOff x="10301741" y="1094072"/>
            <a:chExt cx="141120" cy="190800"/>
          </a:xfrm>
        </p:grpSpPr>
        <mc:AlternateContent xmlns:mc="http://schemas.openxmlformats.org/markup-compatibility/2006" xmlns:p14="http://schemas.microsoft.com/office/powerpoint/2010/main">
          <mc:Choice Requires="p14">
            <p:contentPart p14:bwMode="auto" r:id="rId54">
              <p14:nvContentPartPr>
                <p14:cNvPr id="81" name="Freihand 80">
                  <a:extLst>
                    <a:ext uri="{FF2B5EF4-FFF2-40B4-BE49-F238E27FC236}">
                      <a16:creationId xmlns:a16="http://schemas.microsoft.com/office/drawing/2014/main" id="{65E0E41C-FDD7-4E6A-97FD-F0C2DE5519FA}"/>
                    </a:ext>
                  </a:extLst>
                </p14:cNvPr>
                <p14:cNvContentPartPr/>
                <p14:nvPr/>
              </p14:nvContentPartPr>
              <p14:xfrm>
                <a:off x="10301741" y="1094072"/>
                <a:ext cx="140400" cy="83520"/>
              </p14:xfrm>
            </p:contentPart>
          </mc:Choice>
          <mc:Fallback xmlns="">
            <p:pic>
              <p:nvPicPr>
                <p:cNvPr id="81" name="Freihand 80">
                  <a:extLst>
                    <a:ext uri="{FF2B5EF4-FFF2-40B4-BE49-F238E27FC236}">
                      <a16:creationId xmlns:a16="http://schemas.microsoft.com/office/drawing/2014/main" id="{65E0E41C-FDD7-4E6A-97FD-F0C2DE5519FA}"/>
                    </a:ext>
                  </a:extLst>
                </p:cNvPr>
                <p:cNvPicPr/>
                <p:nvPr/>
              </p:nvPicPr>
              <p:blipFill>
                <a:blip r:embed="rId55"/>
                <a:stretch>
                  <a:fillRect/>
                </a:stretch>
              </p:blipFill>
              <p:spPr>
                <a:xfrm>
                  <a:off x="10297421" y="1089752"/>
                  <a:ext cx="149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2" name="Freihand 81">
                  <a:extLst>
                    <a:ext uri="{FF2B5EF4-FFF2-40B4-BE49-F238E27FC236}">
                      <a16:creationId xmlns:a16="http://schemas.microsoft.com/office/drawing/2014/main" id="{DC3D065C-DDEC-4973-976F-EC262CC5B0D3}"/>
                    </a:ext>
                  </a:extLst>
                </p14:cNvPr>
                <p14:cNvContentPartPr/>
                <p14:nvPr/>
              </p14:nvContentPartPr>
              <p14:xfrm>
                <a:off x="10373021" y="1106672"/>
                <a:ext cx="69840" cy="178200"/>
              </p14:xfrm>
            </p:contentPart>
          </mc:Choice>
          <mc:Fallback xmlns="">
            <p:pic>
              <p:nvPicPr>
                <p:cNvPr id="82" name="Freihand 81">
                  <a:extLst>
                    <a:ext uri="{FF2B5EF4-FFF2-40B4-BE49-F238E27FC236}">
                      <a16:creationId xmlns:a16="http://schemas.microsoft.com/office/drawing/2014/main" id="{DC3D065C-DDEC-4973-976F-EC262CC5B0D3}"/>
                    </a:ext>
                  </a:extLst>
                </p:cNvPr>
                <p:cNvPicPr/>
                <p:nvPr/>
              </p:nvPicPr>
              <p:blipFill>
                <a:blip r:embed="rId57"/>
                <a:stretch>
                  <a:fillRect/>
                </a:stretch>
              </p:blipFill>
              <p:spPr>
                <a:xfrm>
                  <a:off x="10368701" y="1102352"/>
                  <a:ext cx="78480" cy="186840"/>
                </a:xfrm>
                <a:prstGeom prst="rect">
                  <a:avLst/>
                </a:prstGeom>
              </p:spPr>
            </p:pic>
          </mc:Fallback>
        </mc:AlternateContent>
      </p:grpSp>
      <p:grpSp>
        <p:nvGrpSpPr>
          <p:cNvPr id="91" name="Gruppieren 90">
            <a:extLst>
              <a:ext uri="{FF2B5EF4-FFF2-40B4-BE49-F238E27FC236}">
                <a16:creationId xmlns:a16="http://schemas.microsoft.com/office/drawing/2014/main" id="{4673E522-F4C5-4B2A-90C6-11ED5FA5434D}"/>
              </a:ext>
            </a:extLst>
          </p:cNvPr>
          <p:cNvGrpSpPr/>
          <p:nvPr/>
        </p:nvGrpSpPr>
        <p:grpSpPr>
          <a:xfrm>
            <a:off x="10623221" y="997592"/>
            <a:ext cx="711720" cy="158040"/>
            <a:chOff x="10623221" y="997592"/>
            <a:chExt cx="711720" cy="158040"/>
          </a:xfrm>
        </p:grpSpPr>
        <mc:AlternateContent xmlns:mc="http://schemas.openxmlformats.org/markup-compatibility/2006" xmlns:p14="http://schemas.microsoft.com/office/powerpoint/2010/main">
          <mc:Choice Requires="p14">
            <p:contentPart p14:bwMode="auto" r:id="rId58">
              <p14:nvContentPartPr>
                <p14:cNvPr id="86" name="Freihand 85">
                  <a:extLst>
                    <a:ext uri="{FF2B5EF4-FFF2-40B4-BE49-F238E27FC236}">
                      <a16:creationId xmlns:a16="http://schemas.microsoft.com/office/drawing/2014/main" id="{1D4C1F44-9CE1-4203-BEF7-5DEE69025E53}"/>
                    </a:ext>
                  </a:extLst>
                </p14:cNvPr>
                <p14:cNvContentPartPr/>
                <p14:nvPr/>
              </p14:nvContentPartPr>
              <p14:xfrm>
                <a:off x="10623221" y="1078592"/>
                <a:ext cx="322920" cy="77040"/>
              </p14:xfrm>
            </p:contentPart>
          </mc:Choice>
          <mc:Fallback xmlns="">
            <p:pic>
              <p:nvPicPr>
                <p:cNvPr id="86" name="Freihand 85">
                  <a:extLst>
                    <a:ext uri="{FF2B5EF4-FFF2-40B4-BE49-F238E27FC236}">
                      <a16:creationId xmlns:a16="http://schemas.microsoft.com/office/drawing/2014/main" id="{1D4C1F44-9CE1-4203-BEF7-5DEE69025E53}"/>
                    </a:ext>
                  </a:extLst>
                </p:cNvPr>
                <p:cNvPicPr/>
                <p:nvPr/>
              </p:nvPicPr>
              <p:blipFill>
                <a:blip r:embed="rId59"/>
                <a:stretch>
                  <a:fillRect/>
                </a:stretch>
              </p:blipFill>
              <p:spPr>
                <a:xfrm>
                  <a:off x="10618901" y="1074272"/>
                  <a:ext cx="331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7" name="Freihand 86">
                  <a:extLst>
                    <a:ext uri="{FF2B5EF4-FFF2-40B4-BE49-F238E27FC236}">
                      <a16:creationId xmlns:a16="http://schemas.microsoft.com/office/drawing/2014/main" id="{26540123-CFDC-49A9-B290-2EC0DB310663}"/>
                    </a:ext>
                  </a:extLst>
                </p14:cNvPr>
                <p14:cNvContentPartPr/>
                <p14:nvPr/>
              </p14:nvContentPartPr>
              <p14:xfrm>
                <a:off x="10959101" y="997592"/>
                <a:ext cx="176400" cy="105120"/>
              </p14:xfrm>
            </p:contentPart>
          </mc:Choice>
          <mc:Fallback xmlns="">
            <p:pic>
              <p:nvPicPr>
                <p:cNvPr id="87" name="Freihand 86">
                  <a:extLst>
                    <a:ext uri="{FF2B5EF4-FFF2-40B4-BE49-F238E27FC236}">
                      <a16:creationId xmlns:a16="http://schemas.microsoft.com/office/drawing/2014/main" id="{26540123-CFDC-49A9-B290-2EC0DB310663}"/>
                    </a:ext>
                  </a:extLst>
                </p:cNvPr>
                <p:cNvPicPr/>
                <p:nvPr/>
              </p:nvPicPr>
              <p:blipFill>
                <a:blip r:embed="rId61"/>
                <a:stretch>
                  <a:fillRect/>
                </a:stretch>
              </p:blipFill>
              <p:spPr>
                <a:xfrm>
                  <a:off x="10954781" y="993272"/>
                  <a:ext cx="185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8" name="Freihand 87">
                  <a:extLst>
                    <a:ext uri="{FF2B5EF4-FFF2-40B4-BE49-F238E27FC236}">
                      <a16:creationId xmlns:a16="http://schemas.microsoft.com/office/drawing/2014/main" id="{00B0BF56-D5D0-4941-8278-2E6D66808A85}"/>
                    </a:ext>
                  </a:extLst>
                </p14:cNvPr>
                <p14:cNvContentPartPr/>
                <p14:nvPr/>
              </p14:nvContentPartPr>
              <p14:xfrm>
                <a:off x="11268341" y="1000112"/>
                <a:ext cx="66600" cy="92880"/>
              </p14:xfrm>
            </p:contentPart>
          </mc:Choice>
          <mc:Fallback xmlns="">
            <p:pic>
              <p:nvPicPr>
                <p:cNvPr id="88" name="Freihand 87">
                  <a:extLst>
                    <a:ext uri="{FF2B5EF4-FFF2-40B4-BE49-F238E27FC236}">
                      <a16:creationId xmlns:a16="http://schemas.microsoft.com/office/drawing/2014/main" id="{00B0BF56-D5D0-4941-8278-2E6D66808A85}"/>
                    </a:ext>
                  </a:extLst>
                </p:cNvPr>
                <p:cNvPicPr/>
                <p:nvPr/>
              </p:nvPicPr>
              <p:blipFill>
                <a:blip r:embed="rId63"/>
                <a:stretch>
                  <a:fillRect/>
                </a:stretch>
              </p:blipFill>
              <p:spPr>
                <a:xfrm>
                  <a:off x="11264021" y="995792"/>
                  <a:ext cx="75240" cy="10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89" name="Freihand 88">
                <a:extLst>
                  <a:ext uri="{FF2B5EF4-FFF2-40B4-BE49-F238E27FC236}">
                    <a16:creationId xmlns:a16="http://schemas.microsoft.com/office/drawing/2014/main" id="{EFC63478-AF5A-4EA3-9D5F-D168EA61ABB2}"/>
                  </a:ext>
                </a:extLst>
              </p14:cNvPr>
              <p14:cNvContentPartPr/>
              <p14:nvPr/>
            </p14:nvContentPartPr>
            <p14:xfrm>
              <a:off x="11336381" y="896072"/>
              <a:ext cx="8640" cy="13680"/>
            </p14:xfrm>
          </p:contentPart>
        </mc:Choice>
        <mc:Fallback xmlns="">
          <p:pic>
            <p:nvPicPr>
              <p:cNvPr id="89" name="Freihand 88">
                <a:extLst>
                  <a:ext uri="{FF2B5EF4-FFF2-40B4-BE49-F238E27FC236}">
                    <a16:creationId xmlns:a16="http://schemas.microsoft.com/office/drawing/2014/main" id="{EFC63478-AF5A-4EA3-9D5F-D168EA61ABB2}"/>
                  </a:ext>
                </a:extLst>
              </p:cNvPr>
              <p:cNvPicPr/>
              <p:nvPr/>
            </p:nvPicPr>
            <p:blipFill>
              <a:blip r:embed="rId65"/>
              <a:stretch>
                <a:fillRect/>
              </a:stretch>
            </p:blipFill>
            <p:spPr>
              <a:xfrm>
                <a:off x="11332061" y="891752"/>
                <a:ext cx="17280" cy="22320"/>
              </a:xfrm>
              <a:prstGeom prst="rect">
                <a:avLst/>
              </a:prstGeom>
            </p:spPr>
          </p:pic>
        </mc:Fallback>
      </mc:AlternateContent>
      <p:grpSp>
        <p:nvGrpSpPr>
          <p:cNvPr id="93" name="Gruppieren 92">
            <a:extLst>
              <a:ext uri="{FF2B5EF4-FFF2-40B4-BE49-F238E27FC236}">
                <a16:creationId xmlns:a16="http://schemas.microsoft.com/office/drawing/2014/main" id="{B928ADA4-55B9-4189-865E-69209095E675}"/>
              </a:ext>
            </a:extLst>
          </p:cNvPr>
          <p:cNvGrpSpPr/>
          <p:nvPr/>
        </p:nvGrpSpPr>
        <p:grpSpPr>
          <a:xfrm>
            <a:off x="11526461" y="865472"/>
            <a:ext cx="294840" cy="209160"/>
            <a:chOff x="11526461" y="865472"/>
            <a:chExt cx="294840" cy="209160"/>
          </a:xfrm>
        </p:grpSpPr>
        <mc:AlternateContent xmlns:mc="http://schemas.openxmlformats.org/markup-compatibility/2006" xmlns:p14="http://schemas.microsoft.com/office/powerpoint/2010/main">
          <mc:Choice Requires="p14">
            <p:contentPart p14:bwMode="auto" r:id="rId66">
              <p14:nvContentPartPr>
                <p14:cNvPr id="90" name="Freihand 89">
                  <a:extLst>
                    <a:ext uri="{FF2B5EF4-FFF2-40B4-BE49-F238E27FC236}">
                      <a16:creationId xmlns:a16="http://schemas.microsoft.com/office/drawing/2014/main" id="{686E59AD-C684-4D8F-9E88-D8684FEAC57F}"/>
                    </a:ext>
                  </a:extLst>
                </p14:cNvPr>
                <p14:cNvContentPartPr/>
                <p14:nvPr/>
              </p14:nvContentPartPr>
              <p14:xfrm>
                <a:off x="11526461" y="976712"/>
                <a:ext cx="102600" cy="97920"/>
              </p14:xfrm>
            </p:contentPart>
          </mc:Choice>
          <mc:Fallback xmlns="">
            <p:pic>
              <p:nvPicPr>
                <p:cNvPr id="90" name="Freihand 89">
                  <a:extLst>
                    <a:ext uri="{FF2B5EF4-FFF2-40B4-BE49-F238E27FC236}">
                      <a16:creationId xmlns:a16="http://schemas.microsoft.com/office/drawing/2014/main" id="{686E59AD-C684-4D8F-9E88-D8684FEAC57F}"/>
                    </a:ext>
                  </a:extLst>
                </p:cNvPr>
                <p:cNvPicPr/>
                <p:nvPr/>
              </p:nvPicPr>
              <p:blipFill>
                <a:blip r:embed="rId67"/>
                <a:stretch>
                  <a:fillRect/>
                </a:stretch>
              </p:blipFill>
              <p:spPr>
                <a:xfrm>
                  <a:off x="11522141" y="972392"/>
                  <a:ext cx="111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2" name="Freihand 91">
                  <a:extLst>
                    <a:ext uri="{FF2B5EF4-FFF2-40B4-BE49-F238E27FC236}">
                      <a16:creationId xmlns:a16="http://schemas.microsoft.com/office/drawing/2014/main" id="{88AFAFA5-5157-46FF-B00A-440EC4F9757A}"/>
                    </a:ext>
                  </a:extLst>
                </p14:cNvPr>
                <p14:cNvContentPartPr/>
                <p14:nvPr/>
              </p14:nvContentPartPr>
              <p14:xfrm>
                <a:off x="11696381" y="865472"/>
                <a:ext cx="124920" cy="177840"/>
              </p14:xfrm>
            </p:contentPart>
          </mc:Choice>
          <mc:Fallback xmlns="">
            <p:pic>
              <p:nvPicPr>
                <p:cNvPr id="92" name="Freihand 91">
                  <a:extLst>
                    <a:ext uri="{FF2B5EF4-FFF2-40B4-BE49-F238E27FC236}">
                      <a16:creationId xmlns:a16="http://schemas.microsoft.com/office/drawing/2014/main" id="{88AFAFA5-5157-46FF-B00A-440EC4F9757A}"/>
                    </a:ext>
                  </a:extLst>
                </p:cNvPr>
                <p:cNvPicPr/>
                <p:nvPr/>
              </p:nvPicPr>
              <p:blipFill>
                <a:blip r:embed="rId69"/>
                <a:stretch>
                  <a:fillRect/>
                </a:stretch>
              </p:blipFill>
              <p:spPr>
                <a:xfrm>
                  <a:off x="11692061" y="861152"/>
                  <a:ext cx="133560" cy="186480"/>
                </a:xfrm>
                <a:prstGeom prst="rect">
                  <a:avLst/>
                </a:prstGeom>
              </p:spPr>
            </p:pic>
          </mc:Fallback>
        </mc:AlternateContent>
      </p:grpSp>
      <p:grpSp>
        <p:nvGrpSpPr>
          <p:cNvPr id="97" name="Gruppieren 96">
            <a:extLst>
              <a:ext uri="{FF2B5EF4-FFF2-40B4-BE49-F238E27FC236}">
                <a16:creationId xmlns:a16="http://schemas.microsoft.com/office/drawing/2014/main" id="{61BC5462-2E1A-49AE-8DEB-DB4E19EE211A}"/>
              </a:ext>
            </a:extLst>
          </p:cNvPr>
          <p:cNvGrpSpPr/>
          <p:nvPr/>
        </p:nvGrpSpPr>
        <p:grpSpPr>
          <a:xfrm>
            <a:off x="7496261" y="145832"/>
            <a:ext cx="1229040" cy="303120"/>
            <a:chOff x="7496261" y="145832"/>
            <a:chExt cx="1229040" cy="303120"/>
          </a:xfrm>
        </p:grpSpPr>
        <mc:AlternateContent xmlns:mc="http://schemas.openxmlformats.org/markup-compatibility/2006" xmlns:p14="http://schemas.microsoft.com/office/powerpoint/2010/main">
          <mc:Choice Requires="p14">
            <p:contentPart p14:bwMode="auto" r:id="rId70">
              <p14:nvContentPartPr>
                <p14:cNvPr id="2" name="Freihand 1">
                  <a:extLst>
                    <a:ext uri="{FF2B5EF4-FFF2-40B4-BE49-F238E27FC236}">
                      <a16:creationId xmlns:a16="http://schemas.microsoft.com/office/drawing/2014/main" id="{A53EA6E4-6527-4A87-8A9C-70DB26CA5570}"/>
                    </a:ext>
                  </a:extLst>
                </p14:cNvPr>
                <p14:cNvContentPartPr/>
                <p14:nvPr/>
              </p14:nvContentPartPr>
              <p14:xfrm>
                <a:off x="8126981" y="290912"/>
                <a:ext cx="132480" cy="70200"/>
              </p14:xfrm>
            </p:contentPart>
          </mc:Choice>
          <mc:Fallback xmlns="">
            <p:pic>
              <p:nvPicPr>
                <p:cNvPr id="2" name="Freihand 1">
                  <a:extLst>
                    <a:ext uri="{FF2B5EF4-FFF2-40B4-BE49-F238E27FC236}">
                      <a16:creationId xmlns:a16="http://schemas.microsoft.com/office/drawing/2014/main" id="{A53EA6E4-6527-4A87-8A9C-70DB26CA5570}"/>
                    </a:ext>
                  </a:extLst>
                </p:cNvPr>
                <p:cNvPicPr/>
                <p:nvPr/>
              </p:nvPicPr>
              <p:blipFill>
                <a:blip r:embed="rId71"/>
                <a:stretch>
                  <a:fillRect/>
                </a:stretch>
              </p:blipFill>
              <p:spPr>
                <a:xfrm>
                  <a:off x="8122661" y="286592"/>
                  <a:ext cx="141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 name="Freihand 2">
                  <a:extLst>
                    <a:ext uri="{FF2B5EF4-FFF2-40B4-BE49-F238E27FC236}">
                      <a16:creationId xmlns:a16="http://schemas.microsoft.com/office/drawing/2014/main" id="{97A8AFC6-4D44-4820-A9DF-D85D250D1A6C}"/>
                    </a:ext>
                  </a:extLst>
                </p14:cNvPr>
                <p14:cNvContentPartPr/>
                <p14:nvPr/>
              </p14:nvContentPartPr>
              <p14:xfrm>
                <a:off x="8215181" y="262112"/>
                <a:ext cx="54360" cy="186840"/>
              </p14:xfrm>
            </p:contentPart>
          </mc:Choice>
          <mc:Fallback xmlns="">
            <p:pic>
              <p:nvPicPr>
                <p:cNvPr id="3" name="Freihand 2">
                  <a:extLst>
                    <a:ext uri="{FF2B5EF4-FFF2-40B4-BE49-F238E27FC236}">
                      <a16:creationId xmlns:a16="http://schemas.microsoft.com/office/drawing/2014/main" id="{97A8AFC6-4D44-4820-A9DF-D85D250D1A6C}"/>
                    </a:ext>
                  </a:extLst>
                </p:cNvPr>
                <p:cNvPicPr/>
                <p:nvPr/>
              </p:nvPicPr>
              <p:blipFill>
                <a:blip r:embed="rId73"/>
                <a:stretch>
                  <a:fillRect/>
                </a:stretch>
              </p:blipFill>
              <p:spPr>
                <a:xfrm>
                  <a:off x="8210861" y="257792"/>
                  <a:ext cx="63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 name="Freihand 3">
                  <a:extLst>
                    <a:ext uri="{FF2B5EF4-FFF2-40B4-BE49-F238E27FC236}">
                      <a16:creationId xmlns:a16="http://schemas.microsoft.com/office/drawing/2014/main" id="{E5A53215-DD77-4663-9BE7-E4D886F4B448}"/>
                    </a:ext>
                  </a:extLst>
                </p14:cNvPr>
                <p14:cNvContentPartPr/>
                <p14:nvPr/>
              </p14:nvContentPartPr>
              <p14:xfrm>
                <a:off x="8384381" y="171392"/>
                <a:ext cx="5400" cy="97920"/>
              </p14:xfrm>
            </p:contentPart>
          </mc:Choice>
          <mc:Fallback xmlns="">
            <p:pic>
              <p:nvPicPr>
                <p:cNvPr id="4" name="Freihand 3">
                  <a:extLst>
                    <a:ext uri="{FF2B5EF4-FFF2-40B4-BE49-F238E27FC236}">
                      <a16:creationId xmlns:a16="http://schemas.microsoft.com/office/drawing/2014/main" id="{E5A53215-DD77-4663-9BE7-E4D886F4B448}"/>
                    </a:ext>
                  </a:extLst>
                </p:cNvPr>
                <p:cNvPicPr/>
                <p:nvPr/>
              </p:nvPicPr>
              <p:blipFill>
                <a:blip r:embed="rId75"/>
                <a:stretch>
                  <a:fillRect/>
                </a:stretch>
              </p:blipFill>
              <p:spPr>
                <a:xfrm>
                  <a:off x="8380061" y="167072"/>
                  <a:ext cx="14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 name="Freihand 4">
                  <a:extLst>
                    <a:ext uri="{FF2B5EF4-FFF2-40B4-BE49-F238E27FC236}">
                      <a16:creationId xmlns:a16="http://schemas.microsoft.com/office/drawing/2014/main" id="{6E22BCF0-5FE2-4992-A58C-8ED7A3457BAC}"/>
                    </a:ext>
                  </a:extLst>
                </p14:cNvPr>
                <p14:cNvContentPartPr/>
                <p14:nvPr/>
              </p14:nvContentPartPr>
              <p14:xfrm>
                <a:off x="8297621" y="145832"/>
                <a:ext cx="155160" cy="119160"/>
              </p14:xfrm>
            </p:contentPart>
          </mc:Choice>
          <mc:Fallback xmlns="">
            <p:pic>
              <p:nvPicPr>
                <p:cNvPr id="5" name="Freihand 4">
                  <a:extLst>
                    <a:ext uri="{FF2B5EF4-FFF2-40B4-BE49-F238E27FC236}">
                      <a16:creationId xmlns:a16="http://schemas.microsoft.com/office/drawing/2014/main" id="{6E22BCF0-5FE2-4992-A58C-8ED7A3457BAC}"/>
                    </a:ext>
                  </a:extLst>
                </p:cNvPr>
                <p:cNvPicPr/>
                <p:nvPr/>
              </p:nvPicPr>
              <p:blipFill>
                <a:blip r:embed="rId77"/>
                <a:stretch>
                  <a:fillRect/>
                </a:stretch>
              </p:blipFill>
              <p:spPr>
                <a:xfrm>
                  <a:off x="8293301" y="141512"/>
                  <a:ext cx="163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 name="Freihand 5">
                  <a:extLst>
                    <a:ext uri="{FF2B5EF4-FFF2-40B4-BE49-F238E27FC236}">
                      <a16:creationId xmlns:a16="http://schemas.microsoft.com/office/drawing/2014/main" id="{3E971337-5084-4003-9E04-2E3E7958525C}"/>
                    </a:ext>
                  </a:extLst>
                </p14:cNvPr>
                <p14:cNvContentPartPr/>
                <p14:nvPr/>
              </p14:nvContentPartPr>
              <p14:xfrm>
                <a:off x="8533421" y="256712"/>
                <a:ext cx="178560" cy="30600"/>
              </p14:xfrm>
            </p:contentPart>
          </mc:Choice>
          <mc:Fallback xmlns="">
            <p:pic>
              <p:nvPicPr>
                <p:cNvPr id="6" name="Freihand 5">
                  <a:extLst>
                    <a:ext uri="{FF2B5EF4-FFF2-40B4-BE49-F238E27FC236}">
                      <a16:creationId xmlns:a16="http://schemas.microsoft.com/office/drawing/2014/main" id="{3E971337-5084-4003-9E04-2E3E7958525C}"/>
                    </a:ext>
                  </a:extLst>
                </p:cNvPr>
                <p:cNvPicPr/>
                <p:nvPr/>
              </p:nvPicPr>
              <p:blipFill>
                <a:blip r:embed="rId79"/>
                <a:stretch>
                  <a:fillRect/>
                </a:stretch>
              </p:blipFill>
              <p:spPr>
                <a:xfrm>
                  <a:off x="8529101" y="252392"/>
                  <a:ext cx="187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 name="Freihand 6">
                  <a:extLst>
                    <a:ext uri="{FF2B5EF4-FFF2-40B4-BE49-F238E27FC236}">
                      <a16:creationId xmlns:a16="http://schemas.microsoft.com/office/drawing/2014/main" id="{700943EE-152D-46B8-951C-0FE6D78FB3F7}"/>
                    </a:ext>
                  </a:extLst>
                </p14:cNvPr>
                <p14:cNvContentPartPr/>
                <p14:nvPr/>
              </p14:nvContentPartPr>
              <p14:xfrm>
                <a:off x="8551421" y="321152"/>
                <a:ext cx="173880" cy="10800"/>
              </p14:xfrm>
            </p:contentPart>
          </mc:Choice>
          <mc:Fallback xmlns="">
            <p:pic>
              <p:nvPicPr>
                <p:cNvPr id="7" name="Freihand 6">
                  <a:extLst>
                    <a:ext uri="{FF2B5EF4-FFF2-40B4-BE49-F238E27FC236}">
                      <a16:creationId xmlns:a16="http://schemas.microsoft.com/office/drawing/2014/main" id="{700943EE-152D-46B8-951C-0FE6D78FB3F7}"/>
                    </a:ext>
                  </a:extLst>
                </p:cNvPr>
                <p:cNvPicPr/>
                <p:nvPr/>
              </p:nvPicPr>
              <p:blipFill>
                <a:blip r:embed="rId81"/>
                <a:stretch>
                  <a:fillRect/>
                </a:stretch>
              </p:blipFill>
              <p:spPr>
                <a:xfrm>
                  <a:off x="8547101" y="316832"/>
                  <a:ext cx="18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4" name="Freihand 93">
                  <a:extLst>
                    <a:ext uri="{FF2B5EF4-FFF2-40B4-BE49-F238E27FC236}">
                      <a16:creationId xmlns:a16="http://schemas.microsoft.com/office/drawing/2014/main" id="{C51D6B58-17A5-4C83-AB80-86AE958AD17D}"/>
                    </a:ext>
                  </a:extLst>
                </p14:cNvPr>
                <p14:cNvContentPartPr/>
                <p14:nvPr/>
              </p14:nvContentPartPr>
              <p14:xfrm>
                <a:off x="7829621" y="280112"/>
                <a:ext cx="235080" cy="10080"/>
              </p14:xfrm>
            </p:contentPart>
          </mc:Choice>
          <mc:Fallback xmlns="">
            <p:pic>
              <p:nvPicPr>
                <p:cNvPr id="94" name="Freihand 93">
                  <a:extLst>
                    <a:ext uri="{FF2B5EF4-FFF2-40B4-BE49-F238E27FC236}">
                      <a16:creationId xmlns:a16="http://schemas.microsoft.com/office/drawing/2014/main" id="{C51D6B58-17A5-4C83-AB80-86AE958AD17D}"/>
                    </a:ext>
                  </a:extLst>
                </p:cNvPr>
                <p:cNvPicPr/>
                <p:nvPr/>
              </p:nvPicPr>
              <p:blipFill>
                <a:blip r:embed="rId83"/>
                <a:stretch>
                  <a:fillRect/>
                </a:stretch>
              </p:blipFill>
              <p:spPr>
                <a:xfrm>
                  <a:off x="7825301" y="275792"/>
                  <a:ext cx="243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5" name="Freihand 94">
                  <a:extLst>
                    <a:ext uri="{FF2B5EF4-FFF2-40B4-BE49-F238E27FC236}">
                      <a16:creationId xmlns:a16="http://schemas.microsoft.com/office/drawing/2014/main" id="{D0C6BD4C-4FF0-44DA-A934-F1F812022CEA}"/>
                    </a:ext>
                  </a:extLst>
                </p14:cNvPr>
                <p14:cNvContentPartPr/>
                <p14:nvPr/>
              </p14:nvContentPartPr>
              <p14:xfrm>
                <a:off x="7841861" y="320432"/>
                <a:ext cx="222840" cy="33120"/>
              </p14:xfrm>
            </p:contentPart>
          </mc:Choice>
          <mc:Fallback xmlns="">
            <p:pic>
              <p:nvPicPr>
                <p:cNvPr id="95" name="Freihand 94">
                  <a:extLst>
                    <a:ext uri="{FF2B5EF4-FFF2-40B4-BE49-F238E27FC236}">
                      <a16:creationId xmlns:a16="http://schemas.microsoft.com/office/drawing/2014/main" id="{D0C6BD4C-4FF0-44DA-A934-F1F812022CEA}"/>
                    </a:ext>
                  </a:extLst>
                </p:cNvPr>
                <p:cNvPicPr/>
                <p:nvPr/>
              </p:nvPicPr>
              <p:blipFill>
                <a:blip r:embed="rId85"/>
                <a:stretch>
                  <a:fillRect/>
                </a:stretch>
              </p:blipFill>
              <p:spPr>
                <a:xfrm>
                  <a:off x="7837541" y="316112"/>
                  <a:ext cx="231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6" name="Freihand 95">
                  <a:extLst>
                    <a:ext uri="{FF2B5EF4-FFF2-40B4-BE49-F238E27FC236}">
                      <a16:creationId xmlns:a16="http://schemas.microsoft.com/office/drawing/2014/main" id="{9642EA1B-E5CA-4034-838C-3999249D870A}"/>
                    </a:ext>
                  </a:extLst>
                </p14:cNvPr>
                <p14:cNvContentPartPr/>
                <p14:nvPr/>
              </p14:nvContentPartPr>
              <p14:xfrm>
                <a:off x="7496261" y="229352"/>
                <a:ext cx="218880" cy="205560"/>
              </p14:xfrm>
            </p:contentPart>
          </mc:Choice>
          <mc:Fallback xmlns="">
            <p:pic>
              <p:nvPicPr>
                <p:cNvPr id="96" name="Freihand 95">
                  <a:extLst>
                    <a:ext uri="{FF2B5EF4-FFF2-40B4-BE49-F238E27FC236}">
                      <a16:creationId xmlns:a16="http://schemas.microsoft.com/office/drawing/2014/main" id="{9642EA1B-E5CA-4034-838C-3999249D870A}"/>
                    </a:ext>
                  </a:extLst>
                </p:cNvPr>
                <p:cNvPicPr/>
                <p:nvPr/>
              </p:nvPicPr>
              <p:blipFill>
                <a:blip r:embed="rId87"/>
                <a:stretch>
                  <a:fillRect/>
                </a:stretch>
              </p:blipFill>
              <p:spPr>
                <a:xfrm>
                  <a:off x="7491941" y="225032"/>
                  <a:ext cx="227520" cy="214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9" name="Freihand 8">
                <a:extLst>
                  <a:ext uri="{FF2B5EF4-FFF2-40B4-BE49-F238E27FC236}">
                    <a16:creationId xmlns:a16="http://schemas.microsoft.com/office/drawing/2014/main" id="{E917F6F8-FEBE-46DB-9941-23C22BC77C2E}"/>
                  </a:ext>
                </a:extLst>
              </p14:cNvPr>
              <p14:cNvContentPartPr/>
              <p14:nvPr/>
            </p14:nvContentPartPr>
            <p14:xfrm>
              <a:off x="8911061" y="194432"/>
              <a:ext cx="151200" cy="97920"/>
            </p14:xfrm>
          </p:contentPart>
        </mc:Choice>
        <mc:Fallback xmlns="">
          <p:pic>
            <p:nvPicPr>
              <p:cNvPr id="9" name="Freihand 8">
                <a:extLst>
                  <a:ext uri="{FF2B5EF4-FFF2-40B4-BE49-F238E27FC236}">
                    <a16:creationId xmlns:a16="http://schemas.microsoft.com/office/drawing/2014/main" id="{E917F6F8-FEBE-46DB-9941-23C22BC77C2E}"/>
                  </a:ext>
                </a:extLst>
              </p:cNvPr>
              <p:cNvPicPr/>
              <p:nvPr/>
            </p:nvPicPr>
            <p:blipFill>
              <a:blip r:embed="rId89"/>
              <a:stretch>
                <a:fillRect/>
              </a:stretch>
            </p:blipFill>
            <p:spPr>
              <a:xfrm>
                <a:off x="8906741" y="190112"/>
                <a:ext cx="159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 name="Freihand 9">
                <a:extLst>
                  <a:ext uri="{FF2B5EF4-FFF2-40B4-BE49-F238E27FC236}">
                    <a16:creationId xmlns:a16="http://schemas.microsoft.com/office/drawing/2014/main" id="{7B8966F8-1EA6-4008-B618-257A4AB154EB}"/>
                  </a:ext>
                </a:extLst>
              </p14:cNvPr>
              <p14:cNvContentPartPr/>
              <p14:nvPr/>
            </p14:nvContentPartPr>
            <p14:xfrm>
              <a:off x="9109781" y="240152"/>
              <a:ext cx="84960" cy="67320"/>
            </p14:xfrm>
          </p:contentPart>
        </mc:Choice>
        <mc:Fallback xmlns="">
          <p:pic>
            <p:nvPicPr>
              <p:cNvPr id="10" name="Freihand 9">
                <a:extLst>
                  <a:ext uri="{FF2B5EF4-FFF2-40B4-BE49-F238E27FC236}">
                    <a16:creationId xmlns:a16="http://schemas.microsoft.com/office/drawing/2014/main" id="{7B8966F8-1EA6-4008-B618-257A4AB154EB}"/>
                  </a:ext>
                </a:extLst>
              </p:cNvPr>
              <p:cNvPicPr/>
              <p:nvPr/>
            </p:nvPicPr>
            <p:blipFill>
              <a:blip r:embed="rId91"/>
              <a:stretch>
                <a:fillRect/>
              </a:stretch>
            </p:blipFill>
            <p:spPr>
              <a:xfrm>
                <a:off x="9105461" y="235832"/>
                <a:ext cx="93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 name="Freihand 10">
                <a:extLst>
                  <a:ext uri="{FF2B5EF4-FFF2-40B4-BE49-F238E27FC236}">
                    <a16:creationId xmlns:a16="http://schemas.microsoft.com/office/drawing/2014/main" id="{49A432AE-5E1F-4B90-9211-4A26219250D7}"/>
                  </a:ext>
                </a:extLst>
              </p14:cNvPr>
              <p14:cNvContentPartPr/>
              <p14:nvPr/>
            </p14:nvContentPartPr>
            <p14:xfrm>
              <a:off x="9306701" y="166352"/>
              <a:ext cx="23400" cy="93240"/>
            </p14:xfrm>
          </p:contentPart>
        </mc:Choice>
        <mc:Fallback xmlns="">
          <p:pic>
            <p:nvPicPr>
              <p:cNvPr id="11" name="Freihand 10">
                <a:extLst>
                  <a:ext uri="{FF2B5EF4-FFF2-40B4-BE49-F238E27FC236}">
                    <a16:creationId xmlns:a16="http://schemas.microsoft.com/office/drawing/2014/main" id="{49A432AE-5E1F-4B90-9211-4A26219250D7}"/>
                  </a:ext>
                </a:extLst>
              </p:cNvPr>
              <p:cNvPicPr/>
              <p:nvPr/>
            </p:nvPicPr>
            <p:blipFill>
              <a:blip r:embed="rId93"/>
              <a:stretch>
                <a:fillRect/>
              </a:stretch>
            </p:blipFill>
            <p:spPr>
              <a:xfrm>
                <a:off x="9302381" y="162032"/>
                <a:ext cx="32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2" name="Freihand 11">
                <a:extLst>
                  <a:ext uri="{FF2B5EF4-FFF2-40B4-BE49-F238E27FC236}">
                    <a16:creationId xmlns:a16="http://schemas.microsoft.com/office/drawing/2014/main" id="{2BCE754E-805E-467F-9529-6F615F54389B}"/>
                  </a:ext>
                </a:extLst>
              </p14:cNvPr>
              <p14:cNvContentPartPr/>
              <p14:nvPr/>
            </p14:nvContentPartPr>
            <p14:xfrm>
              <a:off x="9252701" y="189032"/>
              <a:ext cx="141120" cy="16920"/>
            </p14:xfrm>
          </p:contentPart>
        </mc:Choice>
        <mc:Fallback xmlns="">
          <p:pic>
            <p:nvPicPr>
              <p:cNvPr id="12" name="Freihand 11">
                <a:extLst>
                  <a:ext uri="{FF2B5EF4-FFF2-40B4-BE49-F238E27FC236}">
                    <a16:creationId xmlns:a16="http://schemas.microsoft.com/office/drawing/2014/main" id="{2BCE754E-805E-467F-9529-6F615F54389B}"/>
                  </a:ext>
                </a:extLst>
              </p:cNvPr>
              <p:cNvPicPr/>
              <p:nvPr/>
            </p:nvPicPr>
            <p:blipFill>
              <a:blip r:embed="rId95"/>
              <a:stretch>
                <a:fillRect/>
              </a:stretch>
            </p:blipFill>
            <p:spPr>
              <a:xfrm>
                <a:off x="9248381" y="184712"/>
                <a:ext cx="149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3" name="Freihand 12">
                <a:extLst>
                  <a:ext uri="{FF2B5EF4-FFF2-40B4-BE49-F238E27FC236}">
                    <a16:creationId xmlns:a16="http://schemas.microsoft.com/office/drawing/2014/main" id="{B402B7F2-B573-4269-9E88-8527989610DB}"/>
                  </a:ext>
                </a:extLst>
              </p14:cNvPr>
              <p14:cNvContentPartPr/>
              <p14:nvPr/>
            </p14:nvContentPartPr>
            <p14:xfrm>
              <a:off x="9434141" y="136112"/>
              <a:ext cx="116640" cy="107640"/>
            </p14:xfrm>
          </p:contentPart>
        </mc:Choice>
        <mc:Fallback xmlns="">
          <p:pic>
            <p:nvPicPr>
              <p:cNvPr id="13" name="Freihand 12">
                <a:extLst>
                  <a:ext uri="{FF2B5EF4-FFF2-40B4-BE49-F238E27FC236}">
                    <a16:creationId xmlns:a16="http://schemas.microsoft.com/office/drawing/2014/main" id="{B402B7F2-B573-4269-9E88-8527989610DB}"/>
                  </a:ext>
                </a:extLst>
              </p:cNvPr>
              <p:cNvPicPr/>
              <p:nvPr/>
            </p:nvPicPr>
            <p:blipFill>
              <a:blip r:embed="rId97"/>
              <a:stretch>
                <a:fillRect/>
              </a:stretch>
            </p:blipFill>
            <p:spPr>
              <a:xfrm>
                <a:off x="9429821" y="131792"/>
                <a:ext cx="125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4" name="Freihand 13">
                <a:extLst>
                  <a:ext uri="{FF2B5EF4-FFF2-40B4-BE49-F238E27FC236}">
                    <a16:creationId xmlns:a16="http://schemas.microsoft.com/office/drawing/2014/main" id="{391EF0BC-9076-4870-9F0F-7E44E70377B5}"/>
                  </a:ext>
                </a:extLst>
              </p14:cNvPr>
              <p14:cNvContentPartPr/>
              <p14:nvPr/>
            </p14:nvContentPartPr>
            <p14:xfrm>
              <a:off x="9592901" y="205592"/>
              <a:ext cx="65160" cy="43920"/>
            </p14:xfrm>
          </p:contentPart>
        </mc:Choice>
        <mc:Fallback xmlns="">
          <p:pic>
            <p:nvPicPr>
              <p:cNvPr id="14" name="Freihand 13">
                <a:extLst>
                  <a:ext uri="{FF2B5EF4-FFF2-40B4-BE49-F238E27FC236}">
                    <a16:creationId xmlns:a16="http://schemas.microsoft.com/office/drawing/2014/main" id="{391EF0BC-9076-4870-9F0F-7E44E70377B5}"/>
                  </a:ext>
                </a:extLst>
              </p:cNvPr>
              <p:cNvPicPr/>
              <p:nvPr/>
            </p:nvPicPr>
            <p:blipFill>
              <a:blip r:embed="rId99"/>
              <a:stretch>
                <a:fillRect/>
              </a:stretch>
            </p:blipFill>
            <p:spPr>
              <a:xfrm>
                <a:off x="9588581" y="201272"/>
                <a:ext cx="73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 name="Freihand 14">
                <a:extLst>
                  <a:ext uri="{FF2B5EF4-FFF2-40B4-BE49-F238E27FC236}">
                    <a16:creationId xmlns:a16="http://schemas.microsoft.com/office/drawing/2014/main" id="{8EC7501C-82D6-4696-914A-D80480A5ACFE}"/>
                  </a:ext>
                </a:extLst>
              </p14:cNvPr>
              <p14:cNvContentPartPr/>
              <p14:nvPr/>
            </p14:nvContentPartPr>
            <p14:xfrm>
              <a:off x="9616661" y="190472"/>
              <a:ext cx="64080" cy="141120"/>
            </p14:xfrm>
          </p:contentPart>
        </mc:Choice>
        <mc:Fallback xmlns="">
          <p:pic>
            <p:nvPicPr>
              <p:cNvPr id="15" name="Freihand 14">
                <a:extLst>
                  <a:ext uri="{FF2B5EF4-FFF2-40B4-BE49-F238E27FC236}">
                    <a16:creationId xmlns:a16="http://schemas.microsoft.com/office/drawing/2014/main" id="{8EC7501C-82D6-4696-914A-D80480A5ACFE}"/>
                  </a:ext>
                </a:extLst>
              </p:cNvPr>
              <p:cNvPicPr/>
              <p:nvPr/>
            </p:nvPicPr>
            <p:blipFill>
              <a:blip r:embed="rId101"/>
              <a:stretch>
                <a:fillRect/>
              </a:stretch>
            </p:blipFill>
            <p:spPr>
              <a:xfrm>
                <a:off x="9612341" y="186152"/>
                <a:ext cx="72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6" name="Freihand 15">
                <a:extLst>
                  <a:ext uri="{FF2B5EF4-FFF2-40B4-BE49-F238E27FC236}">
                    <a16:creationId xmlns:a16="http://schemas.microsoft.com/office/drawing/2014/main" id="{60E2E828-69DE-4D71-A16E-FAB0F925FE81}"/>
                  </a:ext>
                </a:extLst>
              </p14:cNvPr>
              <p14:cNvContentPartPr/>
              <p14:nvPr/>
            </p14:nvContentPartPr>
            <p14:xfrm>
              <a:off x="9760661" y="181832"/>
              <a:ext cx="33840" cy="5760"/>
            </p14:xfrm>
          </p:contentPart>
        </mc:Choice>
        <mc:Fallback xmlns="">
          <p:pic>
            <p:nvPicPr>
              <p:cNvPr id="16" name="Freihand 15">
                <a:extLst>
                  <a:ext uri="{FF2B5EF4-FFF2-40B4-BE49-F238E27FC236}">
                    <a16:creationId xmlns:a16="http://schemas.microsoft.com/office/drawing/2014/main" id="{60E2E828-69DE-4D71-A16E-FAB0F925FE81}"/>
                  </a:ext>
                </a:extLst>
              </p:cNvPr>
              <p:cNvPicPr/>
              <p:nvPr/>
            </p:nvPicPr>
            <p:blipFill>
              <a:blip r:embed="rId103"/>
              <a:stretch>
                <a:fillRect/>
              </a:stretch>
            </p:blipFill>
            <p:spPr>
              <a:xfrm>
                <a:off x="9756341" y="177512"/>
                <a:ext cx="424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 name="Freihand 16">
                <a:extLst>
                  <a:ext uri="{FF2B5EF4-FFF2-40B4-BE49-F238E27FC236}">
                    <a16:creationId xmlns:a16="http://schemas.microsoft.com/office/drawing/2014/main" id="{B85E8218-E3E3-4A57-8ED3-52CD7AA84F3C}"/>
                  </a:ext>
                </a:extLst>
              </p14:cNvPr>
              <p14:cNvContentPartPr/>
              <p14:nvPr/>
            </p14:nvContentPartPr>
            <p14:xfrm>
              <a:off x="9836261" y="132152"/>
              <a:ext cx="83160" cy="41760"/>
            </p14:xfrm>
          </p:contentPart>
        </mc:Choice>
        <mc:Fallback xmlns="">
          <p:pic>
            <p:nvPicPr>
              <p:cNvPr id="17" name="Freihand 16">
                <a:extLst>
                  <a:ext uri="{FF2B5EF4-FFF2-40B4-BE49-F238E27FC236}">
                    <a16:creationId xmlns:a16="http://schemas.microsoft.com/office/drawing/2014/main" id="{B85E8218-E3E3-4A57-8ED3-52CD7AA84F3C}"/>
                  </a:ext>
                </a:extLst>
              </p:cNvPr>
              <p:cNvPicPr/>
              <p:nvPr/>
            </p:nvPicPr>
            <p:blipFill>
              <a:blip r:embed="rId105"/>
              <a:stretch>
                <a:fillRect/>
              </a:stretch>
            </p:blipFill>
            <p:spPr>
              <a:xfrm>
                <a:off x="9831941" y="127832"/>
                <a:ext cx="91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8" name="Freihand 17">
                <a:extLst>
                  <a:ext uri="{FF2B5EF4-FFF2-40B4-BE49-F238E27FC236}">
                    <a16:creationId xmlns:a16="http://schemas.microsoft.com/office/drawing/2014/main" id="{ADB0596A-DA45-4C1A-A467-AD169679D946}"/>
                  </a:ext>
                </a:extLst>
              </p14:cNvPr>
              <p14:cNvContentPartPr/>
              <p14:nvPr/>
            </p14:nvContentPartPr>
            <p14:xfrm>
              <a:off x="9898541" y="132152"/>
              <a:ext cx="41400" cy="157680"/>
            </p14:xfrm>
          </p:contentPart>
        </mc:Choice>
        <mc:Fallback xmlns="">
          <p:pic>
            <p:nvPicPr>
              <p:cNvPr id="18" name="Freihand 17">
                <a:extLst>
                  <a:ext uri="{FF2B5EF4-FFF2-40B4-BE49-F238E27FC236}">
                    <a16:creationId xmlns:a16="http://schemas.microsoft.com/office/drawing/2014/main" id="{ADB0596A-DA45-4C1A-A467-AD169679D946}"/>
                  </a:ext>
                </a:extLst>
              </p:cNvPr>
              <p:cNvPicPr/>
              <p:nvPr/>
            </p:nvPicPr>
            <p:blipFill>
              <a:blip r:embed="rId107"/>
              <a:stretch>
                <a:fillRect/>
              </a:stretch>
            </p:blipFill>
            <p:spPr>
              <a:xfrm>
                <a:off x="9894221" y="127832"/>
                <a:ext cx="50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 name="Freihand 19">
                <a:extLst>
                  <a:ext uri="{FF2B5EF4-FFF2-40B4-BE49-F238E27FC236}">
                    <a16:creationId xmlns:a16="http://schemas.microsoft.com/office/drawing/2014/main" id="{EC2F66BC-94F5-483D-AEB8-1FABBBB56A9E}"/>
                  </a:ext>
                </a:extLst>
              </p14:cNvPr>
              <p14:cNvContentPartPr/>
              <p14:nvPr/>
            </p14:nvContentPartPr>
            <p14:xfrm>
              <a:off x="10139741" y="123152"/>
              <a:ext cx="17640" cy="109080"/>
            </p14:xfrm>
          </p:contentPart>
        </mc:Choice>
        <mc:Fallback xmlns="">
          <p:pic>
            <p:nvPicPr>
              <p:cNvPr id="20" name="Freihand 19">
                <a:extLst>
                  <a:ext uri="{FF2B5EF4-FFF2-40B4-BE49-F238E27FC236}">
                    <a16:creationId xmlns:a16="http://schemas.microsoft.com/office/drawing/2014/main" id="{EC2F66BC-94F5-483D-AEB8-1FABBBB56A9E}"/>
                  </a:ext>
                </a:extLst>
              </p:cNvPr>
              <p:cNvPicPr/>
              <p:nvPr/>
            </p:nvPicPr>
            <p:blipFill>
              <a:blip r:embed="rId109"/>
              <a:stretch>
                <a:fillRect/>
              </a:stretch>
            </p:blipFill>
            <p:spPr>
              <a:xfrm>
                <a:off x="10135421" y="118832"/>
                <a:ext cx="26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 name="Freihand 20">
                <a:extLst>
                  <a:ext uri="{FF2B5EF4-FFF2-40B4-BE49-F238E27FC236}">
                    <a16:creationId xmlns:a16="http://schemas.microsoft.com/office/drawing/2014/main" id="{87338F7A-70E3-4BFF-92B1-98A9BD8544D1}"/>
                  </a:ext>
                </a:extLst>
              </p14:cNvPr>
              <p14:cNvContentPartPr/>
              <p14:nvPr/>
            </p14:nvContentPartPr>
            <p14:xfrm>
              <a:off x="10076021" y="152312"/>
              <a:ext cx="153360" cy="12240"/>
            </p14:xfrm>
          </p:contentPart>
        </mc:Choice>
        <mc:Fallback xmlns="">
          <p:pic>
            <p:nvPicPr>
              <p:cNvPr id="21" name="Freihand 20">
                <a:extLst>
                  <a:ext uri="{FF2B5EF4-FFF2-40B4-BE49-F238E27FC236}">
                    <a16:creationId xmlns:a16="http://schemas.microsoft.com/office/drawing/2014/main" id="{87338F7A-70E3-4BFF-92B1-98A9BD8544D1}"/>
                  </a:ext>
                </a:extLst>
              </p:cNvPr>
              <p:cNvPicPr/>
              <p:nvPr/>
            </p:nvPicPr>
            <p:blipFill>
              <a:blip r:embed="rId111"/>
              <a:stretch>
                <a:fillRect/>
              </a:stretch>
            </p:blipFill>
            <p:spPr>
              <a:xfrm>
                <a:off x="10071701" y="147992"/>
                <a:ext cx="1620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3" name="Freihand 22">
                <a:extLst>
                  <a:ext uri="{FF2B5EF4-FFF2-40B4-BE49-F238E27FC236}">
                    <a16:creationId xmlns:a16="http://schemas.microsoft.com/office/drawing/2014/main" id="{09C6446C-A2E5-4CE6-A794-5770F5F17401}"/>
                  </a:ext>
                </a:extLst>
              </p14:cNvPr>
              <p14:cNvContentPartPr/>
              <p14:nvPr/>
            </p14:nvContentPartPr>
            <p14:xfrm>
              <a:off x="10383461" y="73832"/>
              <a:ext cx="15840" cy="140040"/>
            </p14:xfrm>
          </p:contentPart>
        </mc:Choice>
        <mc:Fallback xmlns="">
          <p:pic>
            <p:nvPicPr>
              <p:cNvPr id="23" name="Freihand 22">
                <a:extLst>
                  <a:ext uri="{FF2B5EF4-FFF2-40B4-BE49-F238E27FC236}">
                    <a16:creationId xmlns:a16="http://schemas.microsoft.com/office/drawing/2014/main" id="{09C6446C-A2E5-4CE6-A794-5770F5F17401}"/>
                  </a:ext>
                </a:extLst>
              </p:cNvPr>
              <p:cNvPicPr/>
              <p:nvPr/>
            </p:nvPicPr>
            <p:blipFill>
              <a:blip r:embed="rId113"/>
              <a:stretch>
                <a:fillRect/>
              </a:stretch>
            </p:blipFill>
            <p:spPr>
              <a:xfrm>
                <a:off x="10379141" y="69512"/>
                <a:ext cx="24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4" name="Freihand 23">
                <a:extLst>
                  <a:ext uri="{FF2B5EF4-FFF2-40B4-BE49-F238E27FC236}">
                    <a16:creationId xmlns:a16="http://schemas.microsoft.com/office/drawing/2014/main" id="{F3B6DCEB-D944-4E6A-A4B7-AB10248AA823}"/>
                  </a:ext>
                </a:extLst>
              </p14:cNvPr>
              <p14:cNvContentPartPr/>
              <p14:nvPr/>
            </p14:nvContentPartPr>
            <p14:xfrm>
              <a:off x="10286981" y="198392"/>
              <a:ext cx="245160" cy="15120"/>
            </p14:xfrm>
          </p:contentPart>
        </mc:Choice>
        <mc:Fallback xmlns="">
          <p:pic>
            <p:nvPicPr>
              <p:cNvPr id="24" name="Freihand 23">
                <a:extLst>
                  <a:ext uri="{FF2B5EF4-FFF2-40B4-BE49-F238E27FC236}">
                    <a16:creationId xmlns:a16="http://schemas.microsoft.com/office/drawing/2014/main" id="{F3B6DCEB-D944-4E6A-A4B7-AB10248AA823}"/>
                  </a:ext>
                </a:extLst>
              </p:cNvPr>
              <p:cNvPicPr/>
              <p:nvPr/>
            </p:nvPicPr>
            <p:blipFill>
              <a:blip r:embed="rId115"/>
              <a:stretch>
                <a:fillRect/>
              </a:stretch>
            </p:blipFill>
            <p:spPr>
              <a:xfrm>
                <a:off x="10282661" y="194072"/>
                <a:ext cx="253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 name="Freihand 24">
                <a:extLst>
                  <a:ext uri="{FF2B5EF4-FFF2-40B4-BE49-F238E27FC236}">
                    <a16:creationId xmlns:a16="http://schemas.microsoft.com/office/drawing/2014/main" id="{621C1E5B-D678-40DA-AC31-FCB7CFD0E617}"/>
                  </a:ext>
                </a:extLst>
              </p14:cNvPr>
              <p14:cNvContentPartPr/>
              <p14:nvPr/>
            </p14:nvContentPartPr>
            <p14:xfrm>
              <a:off x="10267541" y="37112"/>
              <a:ext cx="265680" cy="16920"/>
            </p14:xfrm>
          </p:contentPart>
        </mc:Choice>
        <mc:Fallback xmlns="">
          <p:pic>
            <p:nvPicPr>
              <p:cNvPr id="25" name="Freihand 24">
                <a:extLst>
                  <a:ext uri="{FF2B5EF4-FFF2-40B4-BE49-F238E27FC236}">
                    <a16:creationId xmlns:a16="http://schemas.microsoft.com/office/drawing/2014/main" id="{621C1E5B-D678-40DA-AC31-FCB7CFD0E617}"/>
                  </a:ext>
                </a:extLst>
              </p:cNvPr>
              <p:cNvPicPr/>
              <p:nvPr/>
            </p:nvPicPr>
            <p:blipFill>
              <a:blip r:embed="rId117"/>
              <a:stretch>
                <a:fillRect/>
              </a:stretch>
            </p:blipFill>
            <p:spPr>
              <a:xfrm>
                <a:off x="10263221" y="32792"/>
                <a:ext cx="274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7" name="Freihand 26">
                <a:extLst>
                  <a:ext uri="{FF2B5EF4-FFF2-40B4-BE49-F238E27FC236}">
                    <a16:creationId xmlns:a16="http://schemas.microsoft.com/office/drawing/2014/main" id="{0B9CBBA9-D9D5-45D6-8741-0835F7CFF460}"/>
                  </a:ext>
                </a:extLst>
              </p14:cNvPr>
              <p14:cNvContentPartPr/>
              <p14:nvPr/>
            </p14:nvContentPartPr>
            <p14:xfrm>
              <a:off x="10568501" y="172472"/>
              <a:ext cx="73800" cy="64080"/>
            </p14:xfrm>
          </p:contentPart>
        </mc:Choice>
        <mc:Fallback xmlns="">
          <p:pic>
            <p:nvPicPr>
              <p:cNvPr id="27" name="Freihand 26">
                <a:extLst>
                  <a:ext uri="{FF2B5EF4-FFF2-40B4-BE49-F238E27FC236}">
                    <a16:creationId xmlns:a16="http://schemas.microsoft.com/office/drawing/2014/main" id="{0B9CBBA9-D9D5-45D6-8741-0835F7CFF460}"/>
                  </a:ext>
                </a:extLst>
              </p:cNvPr>
              <p:cNvPicPr/>
              <p:nvPr/>
            </p:nvPicPr>
            <p:blipFill>
              <a:blip r:embed="rId119"/>
              <a:stretch>
                <a:fillRect/>
              </a:stretch>
            </p:blipFill>
            <p:spPr>
              <a:xfrm>
                <a:off x="10564181" y="168152"/>
                <a:ext cx="82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8" name="Freihand 97">
                <a:extLst>
                  <a:ext uri="{FF2B5EF4-FFF2-40B4-BE49-F238E27FC236}">
                    <a16:creationId xmlns:a16="http://schemas.microsoft.com/office/drawing/2014/main" id="{1BF7A062-6E33-4F9C-9712-E8396D548203}"/>
                  </a:ext>
                </a:extLst>
              </p14:cNvPr>
              <p14:cNvContentPartPr/>
              <p14:nvPr/>
            </p14:nvContentPartPr>
            <p14:xfrm>
              <a:off x="9732221" y="21992"/>
              <a:ext cx="349200" cy="322200"/>
            </p14:xfrm>
          </p:contentPart>
        </mc:Choice>
        <mc:Fallback xmlns="">
          <p:pic>
            <p:nvPicPr>
              <p:cNvPr id="98" name="Freihand 97">
                <a:extLst>
                  <a:ext uri="{FF2B5EF4-FFF2-40B4-BE49-F238E27FC236}">
                    <a16:creationId xmlns:a16="http://schemas.microsoft.com/office/drawing/2014/main" id="{1BF7A062-6E33-4F9C-9712-E8396D548203}"/>
                  </a:ext>
                </a:extLst>
              </p:cNvPr>
              <p:cNvPicPr/>
              <p:nvPr/>
            </p:nvPicPr>
            <p:blipFill>
              <a:blip r:embed="rId121"/>
              <a:stretch>
                <a:fillRect/>
              </a:stretch>
            </p:blipFill>
            <p:spPr>
              <a:xfrm>
                <a:off x="9727901" y="17672"/>
                <a:ext cx="357840" cy="330840"/>
              </a:xfrm>
              <a:prstGeom prst="rect">
                <a:avLst/>
              </a:prstGeom>
            </p:spPr>
          </p:pic>
        </mc:Fallback>
      </mc:AlternateContent>
      <p:grpSp>
        <p:nvGrpSpPr>
          <p:cNvPr id="101" name="Gruppieren 100">
            <a:extLst>
              <a:ext uri="{FF2B5EF4-FFF2-40B4-BE49-F238E27FC236}">
                <a16:creationId xmlns:a16="http://schemas.microsoft.com/office/drawing/2014/main" id="{2489864D-F734-4D55-B53C-52AD0D12E836}"/>
              </a:ext>
            </a:extLst>
          </p:cNvPr>
          <p:cNvGrpSpPr/>
          <p:nvPr/>
        </p:nvGrpSpPr>
        <p:grpSpPr>
          <a:xfrm>
            <a:off x="10702781" y="-29848"/>
            <a:ext cx="1021320" cy="261720"/>
            <a:chOff x="10702781" y="-29848"/>
            <a:chExt cx="1021320" cy="261720"/>
          </a:xfrm>
        </p:grpSpPr>
        <mc:AlternateContent xmlns:mc="http://schemas.openxmlformats.org/markup-compatibility/2006" xmlns:p14="http://schemas.microsoft.com/office/powerpoint/2010/main">
          <mc:Choice Requires="p14">
            <p:contentPart p14:bwMode="auto" r:id="rId122">
              <p14:nvContentPartPr>
                <p14:cNvPr id="29" name="Freihand 28">
                  <a:extLst>
                    <a:ext uri="{FF2B5EF4-FFF2-40B4-BE49-F238E27FC236}">
                      <a16:creationId xmlns:a16="http://schemas.microsoft.com/office/drawing/2014/main" id="{E5256893-368E-494F-B5F7-877F4435F76E}"/>
                    </a:ext>
                  </a:extLst>
                </p14:cNvPr>
                <p14:cNvContentPartPr/>
                <p14:nvPr/>
              </p14:nvContentPartPr>
              <p14:xfrm>
                <a:off x="10741301" y="83192"/>
                <a:ext cx="9720" cy="91440"/>
              </p14:xfrm>
            </p:contentPart>
          </mc:Choice>
          <mc:Fallback xmlns="">
            <p:pic>
              <p:nvPicPr>
                <p:cNvPr id="29" name="Freihand 28">
                  <a:extLst>
                    <a:ext uri="{FF2B5EF4-FFF2-40B4-BE49-F238E27FC236}">
                      <a16:creationId xmlns:a16="http://schemas.microsoft.com/office/drawing/2014/main" id="{E5256893-368E-494F-B5F7-877F4435F76E}"/>
                    </a:ext>
                  </a:extLst>
                </p:cNvPr>
                <p:cNvPicPr/>
                <p:nvPr/>
              </p:nvPicPr>
              <p:blipFill>
                <a:blip r:embed="rId123"/>
                <a:stretch>
                  <a:fillRect/>
                </a:stretch>
              </p:blipFill>
              <p:spPr>
                <a:xfrm>
                  <a:off x="10736981" y="78872"/>
                  <a:ext cx="18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0" name="Freihand 29">
                  <a:extLst>
                    <a:ext uri="{FF2B5EF4-FFF2-40B4-BE49-F238E27FC236}">
                      <a16:creationId xmlns:a16="http://schemas.microsoft.com/office/drawing/2014/main" id="{CE2E3F45-8791-41ED-88B8-B54BC5D5774F}"/>
                    </a:ext>
                  </a:extLst>
                </p14:cNvPr>
                <p14:cNvContentPartPr/>
                <p14:nvPr/>
              </p14:nvContentPartPr>
              <p14:xfrm>
                <a:off x="10702781" y="104432"/>
                <a:ext cx="91800" cy="12960"/>
              </p14:xfrm>
            </p:contentPart>
          </mc:Choice>
          <mc:Fallback xmlns="">
            <p:pic>
              <p:nvPicPr>
                <p:cNvPr id="30" name="Freihand 29">
                  <a:extLst>
                    <a:ext uri="{FF2B5EF4-FFF2-40B4-BE49-F238E27FC236}">
                      <a16:creationId xmlns:a16="http://schemas.microsoft.com/office/drawing/2014/main" id="{CE2E3F45-8791-41ED-88B8-B54BC5D5774F}"/>
                    </a:ext>
                  </a:extLst>
                </p:cNvPr>
                <p:cNvPicPr/>
                <p:nvPr/>
              </p:nvPicPr>
              <p:blipFill>
                <a:blip r:embed="rId125"/>
                <a:stretch>
                  <a:fillRect/>
                </a:stretch>
              </p:blipFill>
              <p:spPr>
                <a:xfrm>
                  <a:off x="10698461" y="100112"/>
                  <a:ext cx="100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1" name="Freihand 30">
                  <a:extLst>
                    <a:ext uri="{FF2B5EF4-FFF2-40B4-BE49-F238E27FC236}">
                      <a16:creationId xmlns:a16="http://schemas.microsoft.com/office/drawing/2014/main" id="{4834ACE6-52F1-4D19-8D1E-CB5B5AB9ABC9}"/>
                    </a:ext>
                  </a:extLst>
                </p14:cNvPr>
                <p14:cNvContentPartPr/>
                <p14:nvPr/>
              </p14:nvContentPartPr>
              <p14:xfrm>
                <a:off x="10901501" y="64472"/>
                <a:ext cx="48600" cy="65880"/>
              </p14:xfrm>
            </p:contentPart>
          </mc:Choice>
          <mc:Fallback xmlns="">
            <p:pic>
              <p:nvPicPr>
                <p:cNvPr id="31" name="Freihand 30">
                  <a:extLst>
                    <a:ext uri="{FF2B5EF4-FFF2-40B4-BE49-F238E27FC236}">
                      <a16:creationId xmlns:a16="http://schemas.microsoft.com/office/drawing/2014/main" id="{4834ACE6-52F1-4D19-8D1E-CB5B5AB9ABC9}"/>
                    </a:ext>
                  </a:extLst>
                </p:cNvPr>
                <p:cNvPicPr/>
                <p:nvPr/>
              </p:nvPicPr>
              <p:blipFill>
                <a:blip r:embed="rId127"/>
                <a:stretch>
                  <a:fillRect/>
                </a:stretch>
              </p:blipFill>
              <p:spPr>
                <a:xfrm>
                  <a:off x="10897181" y="60152"/>
                  <a:ext cx="57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2" name="Freihand 31">
                  <a:extLst>
                    <a:ext uri="{FF2B5EF4-FFF2-40B4-BE49-F238E27FC236}">
                      <a16:creationId xmlns:a16="http://schemas.microsoft.com/office/drawing/2014/main" id="{A21A6DF5-DAC0-4DE7-9454-43A6F2C8756E}"/>
                    </a:ext>
                  </a:extLst>
                </p14:cNvPr>
                <p14:cNvContentPartPr/>
                <p14:nvPr/>
              </p14:nvContentPartPr>
              <p14:xfrm>
                <a:off x="10907981" y="32"/>
                <a:ext cx="2160" cy="7920"/>
              </p14:xfrm>
            </p:contentPart>
          </mc:Choice>
          <mc:Fallback xmlns="">
            <p:pic>
              <p:nvPicPr>
                <p:cNvPr id="32" name="Freihand 31">
                  <a:extLst>
                    <a:ext uri="{FF2B5EF4-FFF2-40B4-BE49-F238E27FC236}">
                      <a16:creationId xmlns:a16="http://schemas.microsoft.com/office/drawing/2014/main" id="{A21A6DF5-DAC0-4DE7-9454-43A6F2C8756E}"/>
                    </a:ext>
                  </a:extLst>
                </p:cNvPr>
                <p:cNvPicPr/>
                <p:nvPr/>
              </p:nvPicPr>
              <p:blipFill>
                <a:blip r:embed="rId129"/>
                <a:stretch>
                  <a:fillRect/>
                </a:stretch>
              </p:blipFill>
              <p:spPr>
                <a:xfrm>
                  <a:off x="10903661" y="-4288"/>
                  <a:ext cx="10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3" name="Freihand 32">
                  <a:extLst>
                    <a:ext uri="{FF2B5EF4-FFF2-40B4-BE49-F238E27FC236}">
                      <a16:creationId xmlns:a16="http://schemas.microsoft.com/office/drawing/2014/main" id="{A47D77CC-643A-4CA1-9B67-08F4C7374F4A}"/>
                    </a:ext>
                  </a:extLst>
                </p14:cNvPr>
                <p14:cNvContentPartPr/>
                <p14:nvPr/>
              </p14:nvContentPartPr>
              <p14:xfrm>
                <a:off x="10972781" y="112352"/>
                <a:ext cx="56880" cy="77400"/>
              </p14:xfrm>
            </p:contentPart>
          </mc:Choice>
          <mc:Fallback xmlns="">
            <p:pic>
              <p:nvPicPr>
                <p:cNvPr id="33" name="Freihand 32">
                  <a:extLst>
                    <a:ext uri="{FF2B5EF4-FFF2-40B4-BE49-F238E27FC236}">
                      <a16:creationId xmlns:a16="http://schemas.microsoft.com/office/drawing/2014/main" id="{A47D77CC-643A-4CA1-9B67-08F4C7374F4A}"/>
                    </a:ext>
                  </a:extLst>
                </p:cNvPr>
                <p:cNvPicPr/>
                <p:nvPr/>
              </p:nvPicPr>
              <p:blipFill>
                <a:blip r:embed="rId131"/>
                <a:stretch>
                  <a:fillRect/>
                </a:stretch>
              </p:blipFill>
              <p:spPr>
                <a:xfrm>
                  <a:off x="10968461" y="108032"/>
                  <a:ext cx="65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4" name="Freihand 33">
                  <a:extLst>
                    <a:ext uri="{FF2B5EF4-FFF2-40B4-BE49-F238E27FC236}">
                      <a16:creationId xmlns:a16="http://schemas.microsoft.com/office/drawing/2014/main" id="{1F92BF43-D0EB-45EE-B230-466BE2B4C005}"/>
                    </a:ext>
                  </a:extLst>
                </p14:cNvPr>
                <p14:cNvContentPartPr/>
                <p14:nvPr/>
              </p14:nvContentPartPr>
              <p14:xfrm>
                <a:off x="11007341" y="50072"/>
                <a:ext cx="16560" cy="7920"/>
              </p14:xfrm>
            </p:contentPart>
          </mc:Choice>
          <mc:Fallback xmlns="">
            <p:pic>
              <p:nvPicPr>
                <p:cNvPr id="34" name="Freihand 33">
                  <a:extLst>
                    <a:ext uri="{FF2B5EF4-FFF2-40B4-BE49-F238E27FC236}">
                      <a16:creationId xmlns:a16="http://schemas.microsoft.com/office/drawing/2014/main" id="{1F92BF43-D0EB-45EE-B230-466BE2B4C005}"/>
                    </a:ext>
                  </a:extLst>
                </p:cNvPr>
                <p:cNvPicPr/>
                <p:nvPr/>
              </p:nvPicPr>
              <p:blipFill>
                <a:blip r:embed="rId133"/>
                <a:stretch>
                  <a:fillRect/>
                </a:stretch>
              </p:blipFill>
              <p:spPr>
                <a:xfrm>
                  <a:off x="11003021" y="45752"/>
                  <a:ext cx="252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5" name="Freihand 34">
                  <a:extLst>
                    <a:ext uri="{FF2B5EF4-FFF2-40B4-BE49-F238E27FC236}">
                      <a16:creationId xmlns:a16="http://schemas.microsoft.com/office/drawing/2014/main" id="{D36B05ED-1D57-450E-B875-E20928272E24}"/>
                    </a:ext>
                  </a:extLst>
                </p14:cNvPr>
                <p14:cNvContentPartPr/>
                <p14:nvPr/>
              </p14:nvContentPartPr>
              <p14:xfrm>
                <a:off x="11090501" y="88952"/>
                <a:ext cx="14400" cy="19440"/>
              </p14:xfrm>
            </p:contentPart>
          </mc:Choice>
          <mc:Fallback xmlns="">
            <p:pic>
              <p:nvPicPr>
                <p:cNvPr id="35" name="Freihand 34">
                  <a:extLst>
                    <a:ext uri="{FF2B5EF4-FFF2-40B4-BE49-F238E27FC236}">
                      <a16:creationId xmlns:a16="http://schemas.microsoft.com/office/drawing/2014/main" id="{D36B05ED-1D57-450E-B875-E20928272E24}"/>
                    </a:ext>
                  </a:extLst>
                </p:cNvPr>
                <p:cNvPicPr/>
                <p:nvPr/>
              </p:nvPicPr>
              <p:blipFill>
                <a:blip r:embed="rId135"/>
                <a:stretch>
                  <a:fillRect/>
                </a:stretch>
              </p:blipFill>
              <p:spPr>
                <a:xfrm>
                  <a:off x="11086181" y="84632"/>
                  <a:ext cx="23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6" name="Freihand 35">
                  <a:extLst>
                    <a:ext uri="{FF2B5EF4-FFF2-40B4-BE49-F238E27FC236}">
                      <a16:creationId xmlns:a16="http://schemas.microsoft.com/office/drawing/2014/main" id="{33A5F4DC-5AE4-4C13-8D64-45BC6891EE0D}"/>
                    </a:ext>
                  </a:extLst>
                </p14:cNvPr>
                <p14:cNvContentPartPr/>
                <p14:nvPr/>
              </p14:nvContentPartPr>
              <p14:xfrm>
                <a:off x="11171861" y="78152"/>
                <a:ext cx="75240" cy="71280"/>
              </p14:xfrm>
            </p:contentPart>
          </mc:Choice>
          <mc:Fallback xmlns="">
            <p:pic>
              <p:nvPicPr>
                <p:cNvPr id="36" name="Freihand 35">
                  <a:extLst>
                    <a:ext uri="{FF2B5EF4-FFF2-40B4-BE49-F238E27FC236}">
                      <a16:creationId xmlns:a16="http://schemas.microsoft.com/office/drawing/2014/main" id="{33A5F4DC-5AE4-4C13-8D64-45BC6891EE0D}"/>
                    </a:ext>
                  </a:extLst>
                </p:cNvPr>
                <p:cNvPicPr/>
                <p:nvPr/>
              </p:nvPicPr>
              <p:blipFill>
                <a:blip r:embed="rId137"/>
                <a:stretch>
                  <a:fillRect/>
                </a:stretch>
              </p:blipFill>
              <p:spPr>
                <a:xfrm>
                  <a:off x="11167541" y="73832"/>
                  <a:ext cx="83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7" name="Freihand 36">
                  <a:extLst>
                    <a:ext uri="{FF2B5EF4-FFF2-40B4-BE49-F238E27FC236}">
                      <a16:creationId xmlns:a16="http://schemas.microsoft.com/office/drawing/2014/main" id="{AE38851A-1813-4999-895D-D44FFD6B22F7}"/>
                    </a:ext>
                  </a:extLst>
                </p14:cNvPr>
                <p14:cNvContentPartPr/>
                <p14:nvPr/>
              </p14:nvContentPartPr>
              <p14:xfrm>
                <a:off x="11180501" y="2552"/>
                <a:ext cx="30600" cy="21600"/>
              </p14:xfrm>
            </p:contentPart>
          </mc:Choice>
          <mc:Fallback xmlns="">
            <p:pic>
              <p:nvPicPr>
                <p:cNvPr id="37" name="Freihand 36">
                  <a:extLst>
                    <a:ext uri="{FF2B5EF4-FFF2-40B4-BE49-F238E27FC236}">
                      <a16:creationId xmlns:a16="http://schemas.microsoft.com/office/drawing/2014/main" id="{AE38851A-1813-4999-895D-D44FFD6B22F7}"/>
                    </a:ext>
                  </a:extLst>
                </p:cNvPr>
                <p:cNvPicPr/>
                <p:nvPr/>
              </p:nvPicPr>
              <p:blipFill>
                <a:blip r:embed="rId139"/>
                <a:stretch>
                  <a:fillRect/>
                </a:stretch>
              </p:blipFill>
              <p:spPr>
                <a:xfrm>
                  <a:off x="11176181" y="-1768"/>
                  <a:ext cx="39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 name="Freihand 37">
                  <a:extLst>
                    <a:ext uri="{FF2B5EF4-FFF2-40B4-BE49-F238E27FC236}">
                      <a16:creationId xmlns:a16="http://schemas.microsoft.com/office/drawing/2014/main" id="{6D93715F-FC80-47CC-B4E8-BE90FB54DA23}"/>
                    </a:ext>
                  </a:extLst>
                </p14:cNvPr>
                <p14:cNvContentPartPr/>
                <p14:nvPr/>
              </p14:nvContentPartPr>
              <p14:xfrm>
                <a:off x="11423861" y="51872"/>
                <a:ext cx="2880" cy="119160"/>
              </p14:xfrm>
            </p:contentPart>
          </mc:Choice>
          <mc:Fallback xmlns="">
            <p:pic>
              <p:nvPicPr>
                <p:cNvPr id="38" name="Freihand 37">
                  <a:extLst>
                    <a:ext uri="{FF2B5EF4-FFF2-40B4-BE49-F238E27FC236}">
                      <a16:creationId xmlns:a16="http://schemas.microsoft.com/office/drawing/2014/main" id="{6D93715F-FC80-47CC-B4E8-BE90FB54DA23}"/>
                    </a:ext>
                  </a:extLst>
                </p:cNvPr>
                <p:cNvPicPr/>
                <p:nvPr/>
              </p:nvPicPr>
              <p:blipFill>
                <a:blip r:embed="rId141"/>
                <a:stretch>
                  <a:fillRect/>
                </a:stretch>
              </p:blipFill>
              <p:spPr>
                <a:xfrm>
                  <a:off x="11419541" y="47552"/>
                  <a:ext cx="11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9" name="Freihand 38">
                  <a:extLst>
                    <a:ext uri="{FF2B5EF4-FFF2-40B4-BE49-F238E27FC236}">
                      <a16:creationId xmlns:a16="http://schemas.microsoft.com/office/drawing/2014/main" id="{AC2523C9-DAEA-4522-A24C-F3C3C951EA69}"/>
                    </a:ext>
                  </a:extLst>
                </p14:cNvPr>
                <p14:cNvContentPartPr/>
                <p14:nvPr/>
              </p14:nvContentPartPr>
              <p14:xfrm>
                <a:off x="11359061" y="91112"/>
                <a:ext cx="164880" cy="4680"/>
              </p14:xfrm>
            </p:contentPart>
          </mc:Choice>
          <mc:Fallback xmlns="">
            <p:pic>
              <p:nvPicPr>
                <p:cNvPr id="39" name="Freihand 38">
                  <a:extLst>
                    <a:ext uri="{FF2B5EF4-FFF2-40B4-BE49-F238E27FC236}">
                      <a16:creationId xmlns:a16="http://schemas.microsoft.com/office/drawing/2014/main" id="{AC2523C9-DAEA-4522-A24C-F3C3C951EA69}"/>
                    </a:ext>
                  </a:extLst>
                </p:cNvPr>
                <p:cNvPicPr/>
                <p:nvPr/>
              </p:nvPicPr>
              <p:blipFill>
                <a:blip r:embed="rId143"/>
                <a:stretch>
                  <a:fillRect/>
                </a:stretch>
              </p:blipFill>
              <p:spPr>
                <a:xfrm>
                  <a:off x="11354741" y="86792"/>
                  <a:ext cx="173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0" name="Freihand 39">
                  <a:extLst>
                    <a:ext uri="{FF2B5EF4-FFF2-40B4-BE49-F238E27FC236}">
                      <a16:creationId xmlns:a16="http://schemas.microsoft.com/office/drawing/2014/main" id="{487A8E6D-181F-481B-B36B-A764A7C152AC}"/>
                    </a:ext>
                  </a:extLst>
                </p14:cNvPr>
                <p14:cNvContentPartPr/>
                <p14:nvPr/>
              </p14:nvContentPartPr>
              <p14:xfrm>
                <a:off x="11564981" y="25952"/>
                <a:ext cx="159120" cy="198360"/>
              </p14:xfrm>
            </p:contentPart>
          </mc:Choice>
          <mc:Fallback xmlns="">
            <p:pic>
              <p:nvPicPr>
                <p:cNvPr id="40" name="Freihand 39">
                  <a:extLst>
                    <a:ext uri="{FF2B5EF4-FFF2-40B4-BE49-F238E27FC236}">
                      <a16:creationId xmlns:a16="http://schemas.microsoft.com/office/drawing/2014/main" id="{487A8E6D-181F-481B-B36B-A764A7C152AC}"/>
                    </a:ext>
                  </a:extLst>
                </p:cNvPr>
                <p:cNvPicPr/>
                <p:nvPr/>
              </p:nvPicPr>
              <p:blipFill>
                <a:blip r:embed="rId145"/>
                <a:stretch>
                  <a:fillRect/>
                </a:stretch>
              </p:blipFill>
              <p:spPr>
                <a:xfrm>
                  <a:off x="11560661" y="21632"/>
                  <a:ext cx="167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0" name="Freihand 99">
                  <a:extLst>
                    <a:ext uri="{FF2B5EF4-FFF2-40B4-BE49-F238E27FC236}">
                      <a16:creationId xmlns:a16="http://schemas.microsoft.com/office/drawing/2014/main" id="{713C91F3-D8C6-433B-AF73-D876005451DA}"/>
                    </a:ext>
                  </a:extLst>
                </p14:cNvPr>
                <p14:cNvContentPartPr/>
                <p14:nvPr/>
              </p14:nvContentPartPr>
              <p14:xfrm>
                <a:off x="11117501" y="-29848"/>
                <a:ext cx="207720" cy="261720"/>
              </p14:xfrm>
            </p:contentPart>
          </mc:Choice>
          <mc:Fallback xmlns="">
            <p:pic>
              <p:nvPicPr>
                <p:cNvPr id="100" name="Freihand 99">
                  <a:extLst>
                    <a:ext uri="{FF2B5EF4-FFF2-40B4-BE49-F238E27FC236}">
                      <a16:creationId xmlns:a16="http://schemas.microsoft.com/office/drawing/2014/main" id="{713C91F3-D8C6-433B-AF73-D876005451DA}"/>
                    </a:ext>
                  </a:extLst>
                </p:cNvPr>
                <p:cNvPicPr/>
                <p:nvPr/>
              </p:nvPicPr>
              <p:blipFill>
                <a:blip r:embed="rId147"/>
                <a:stretch>
                  <a:fillRect/>
                </a:stretch>
              </p:blipFill>
              <p:spPr>
                <a:xfrm>
                  <a:off x="11113181" y="-34168"/>
                  <a:ext cx="216360" cy="27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8" name="Freihand 7">
                <a:extLst>
                  <a:ext uri="{FF2B5EF4-FFF2-40B4-BE49-F238E27FC236}">
                    <a16:creationId xmlns:a16="http://schemas.microsoft.com/office/drawing/2014/main" id="{E3468FE5-657D-B72D-EF17-C26FFB25A890}"/>
                  </a:ext>
                </a:extLst>
              </p14:cNvPr>
              <p14:cNvContentPartPr/>
              <p14:nvPr/>
            </p14:nvContentPartPr>
            <p14:xfrm>
              <a:off x="7424051" y="68236"/>
              <a:ext cx="1149480" cy="582120"/>
            </p14:xfrm>
          </p:contentPart>
        </mc:Choice>
        <mc:Fallback xmlns="">
          <p:pic>
            <p:nvPicPr>
              <p:cNvPr id="8" name="Freihand 7">
                <a:extLst>
                  <a:ext uri="{FF2B5EF4-FFF2-40B4-BE49-F238E27FC236}">
                    <a16:creationId xmlns:a16="http://schemas.microsoft.com/office/drawing/2014/main" id="{E3468FE5-657D-B72D-EF17-C26FFB25A890}"/>
                  </a:ext>
                </a:extLst>
              </p:cNvPr>
              <p:cNvPicPr/>
              <p:nvPr/>
            </p:nvPicPr>
            <p:blipFill>
              <a:blip r:embed="rId149"/>
              <a:stretch>
                <a:fillRect/>
              </a:stretch>
            </p:blipFill>
            <p:spPr>
              <a:xfrm>
                <a:off x="7417931" y="62116"/>
                <a:ext cx="1161720" cy="594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9" name="Freihand 18">
                <a:extLst>
                  <a:ext uri="{FF2B5EF4-FFF2-40B4-BE49-F238E27FC236}">
                    <a16:creationId xmlns:a16="http://schemas.microsoft.com/office/drawing/2014/main" id="{0D58F949-3515-E709-4648-EE4183CC741F}"/>
                  </a:ext>
                </a:extLst>
              </p14:cNvPr>
              <p14:cNvContentPartPr/>
              <p14:nvPr/>
            </p14:nvContentPartPr>
            <p14:xfrm>
              <a:off x="7507211" y="465316"/>
              <a:ext cx="183960" cy="23760"/>
            </p14:xfrm>
          </p:contentPart>
        </mc:Choice>
        <mc:Fallback xmlns="">
          <p:pic>
            <p:nvPicPr>
              <p:cNvPr id="19" name="Freihand 18">
                <a:extLst>
                  <a:ext uri="{FF2B5EF4-FFF2-40B4-BE49-F238E27FC236}">
                    <a16:creationId xmlns:a16="http://schemas.microsoft.com/office/drawing/2014/main" id="{0D58F949-3515-E709-4648-EE4183CC741F}"/>
                  </a:ext>
                </a:extLst>
              </p:cNvPr>
              <p:cNvPicPr/>
              <p:nvPr/>
            </p:nvPicPr>
            <p:blipFill>
              <a:blip r:embed="rId151"/>
              <a:stretch>
                <a:fillRect/>
              </a:stretch>
            </p:blipFill>
            <p:spPr>
              <a:xfrm>
                <a:off x="7501091" y="459196"/>
                <a:ext cx="1962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2" name="Freihand 21">
                <a:extLst>
                  <a:ext uri="{FF2B5EF4-FFF2-40B4-BE49-F238E27FC236}">
                    <a16:creationId xmlns:a16="http://schemas.microsoft.com/office/drawing/2014/main" id="{FE98ACBD-9A66-B21C-CAE0-926F30556FFF}"/>
                  </a:ext>
                </a:extLst>
              </p14:cNvPr>
              <p14:cNvContentPartPr/>
              <p14:nvPr/>
            </p14:nvContentPartPr>
            <p14:xfrm>
              <a:off x="11098931" y="265876"/>
              <a:ext cx="168840" cy="42840"/>
            </p14:xfrm>
          </p:contentPart>
        </mc:Choice>
        <mc:Fallback xmlns="">
          <p:pic>
            <p:nvPicPr>
              <p:cNvPr id="22" name="Freihand 21">
                <a:extLst>
                  <a:ext uri="{FF2B5EF4-FFF2-40B4-BE49-F238E27FC236}">
                    <a16:creationId xmlns:a16="http://schemas.microsoft.com/office/drawing/2014/main" id="{FE98ACBD-9A66-B21C-CAE0-926F30556FFF}"/>
                  </a:ext>
                </a:extLst>
              </p:cNvPr>
              <p:cNvPicPr/>
              <p:nvPr/>
            </p:nvPicPr>
            <p:blipFill>
              <a:blip r:embed="rId153"/>
              <a:stretch>
                <a:fillRect/>
              </a:stretch>
            </p:blipFill>
            <p:spPr>
              <a:xfrm>
                <a:off x="11092811" y="259756"/>
                <a:ext cx="181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6" name="Freihand 25">
                <a:extLst>
                  <a:ext uri="{FF2B5EF4-FFF2-40B4-BE49-F238E27FC236}">
                    <a16:creationId xmlns:a16="http://schemas.microsoft.com/office/drawing/2014/main" id="{0F098891-A18D-44CF-7FCD-F217234E7882}"/>
                  </a:ext>
                </a:extLst>
              </p14:cNvPr>
              <p14:cNvContentPartPr/>
              <p14:nvPr/>
            </p14:nvContentPartPr>
            <p14:xfrm>
              <a:off x="684491" y="996316"/>
              <a:ext cx="135720" cy="62640"/>
            </p14:xfrm>
          </p:contentPart>
        </mc:Choice>
        <mc:Fallback xmlns="">
          <p:pic>
            <p:nvPicPr>
              <p:cNvPr id="26" name="Freihand 25">
                <a:extLst>
                  <a:ext uri="{FF2B5EF4-FFF2-40B4-BE49-F238E27FC236}">
                    <a16:creationId xmlns:a16="http://schemas.microsoft.com/office/drawing/2014/main" id="{0F098891-A18D-44CF-7FCD-F217234E7882}"/>
                  </a:ext>
                </a:extLst>
              </p:cNvPr>
              <p:cNvPicPr/>
              <p:nvPr/>
            </p:nvPicPr>
            <p:blipFill>
              <a:blip r:embed="rId155"/>
              <a:stretch>
                <a:fillRect/>
              </a:stretch>
            </p:blipFill>
            <p:spPr>
              <a:xfrm>
                <a:off x="678371" y="990196"/>
                <a:ext cx="147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8" name="Freihand 27">
                <a:extLst>
                  <a:ext uri="{FF2B5EF4-FFF2-40B4-BE49-F238E27FC236}">
                    <a16:creationId xmlns:a16="http://schemas.microsoft.com/office/drawing/2014/main" id="{37818CFD-5EF5-39AC-393F-EAEE8CA58397}"/>
                  </a:ext>
                </a:extLst>
              </p14:cNvPr>
              <p14:cNvContentPartPr/>
              <p14:nvPr/>
            </p14:nvContentPartPr>
            <p14:xfrm>
              <a:off x="4413731" y="3687676"/>
              <a:ext cx="147960" cy="11160"/>
            </p14:xfrm>
          </p:contentPart>
        </mc:Choice>
        <mc:Fallback xmlns="">
          <p:pic>
            <p:nvPicPr>
              <p:cNvPr id="28" name="Freihand 27">
                <a:extLst>
                  <a:ext uri="{FF2B5EF4-FFF2-40B4-BE49-F238E27FC236}">
                    <a16:creationId xmlns:a16="http://schemas.microsoft.com/office/drawing/2014/main" id="{37818CFD-5EF5-39AC-393F-EAEE8CA58397}"/>
                  </a:ext>
                </a:extLst>
              </p:cNvPr>
              <p:cNvPicPr/>
              <p:nvPr/>
            </p:nvPicPr>
            <p:blipFill>
              <a:blip r:embed="rId157"/>
              <a:stretch>
                <a:fillRect/>
              </a:stretch>
            </p:blipFill>
            <p:spPr>
              <a:xfrm>
                <a:off x="4407611" y="3681556"/>
                <a:ext cx="160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1" name="Freihand 40">
                <a:extLst>
                  <a:ext uri="{FF2B5EF4-FFF2-40B4-BE49-F238E27FC236}">
                    <a16:creationId xmlns:a16="http://schemas.microsoft.com/office/drawing/2014/main" id="{E91675AE-21E7-70FB-5271-6F419EE23DE5}"/>
                  </a:ext>
                </a:extLst>
              </p14:cNvPr>
              <p14:cNvContentPartPr/>
              <p14:nvPr/>
            </p14:nvContentPartPr>
            <p14:xfrm>
              <a:off x="906971" y="880756"/>
              <a:ext cx="3515760" cy="1702440"/>
            </p14:xfrm>
          </p:contentPart>
        </mc:Choice>
        <mc:Fallback xmlns="">
          <p:pic>
            <p:nvPicPr>
              <p:cNvPr id="41" name="Freihand 40">
                <a:extLst>
                  <a:ext uri="{FF2B5EF4-FFF2-40B4-BE49-F238E27FC236}">
                    <a16:creationId xmlns:a16="http://schemas.microsoft.com/office/drawing/2014/main" id="{E91675AE-21E7-70FB-5271-6F419EE23DE5}"/>
                  </a:ext>
                </a:extLst>
              </p:cNvPr>
              <p:cNvPicPr/>
              <p:nvPr/>
            </p:nvPicPr>
            <p:blipFill>
              <a:blip r:embed="rId159"/>
              <a:stretch>
                <a:fillRect/>
              </a:stretch>
            </p:blipFill>
            <p:spPr>
              <a:xfrm>
                <a:off x="900851" y="874636"/>
                <a:ext cx="3528000" cy="1714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4" name="Freihand 43">
                <a:extLst>
                  <a:ext uri="{FF2B5EF4-FFF2-40B4-BE49-F238E27FC236}">
                    <a16:creationId xmlns:a16="http://schemas.microsoft.com/office/drawing/2014/main" id="{58AE9485-8DC1-BBAC-8E56-2BE057073CB1}"/>
                  </a:ext>
                </a:extLst>
              </p14:cNvPr>
              <p14:cNvContentPartPr/>
              <p14:nvPr/>
            </p14:nvContentPartPr>
            <p14:xfrm>
              <a:off x="4736651" y="781036"/>
              <a:ext cx="98280" cy="81720"/>
            </p14:xfrm>
          </p:contentPart>
        </mc:Choice>
        <mc:Fallback xmlns="">
          <p:pic>
            <p:nvPicPr>
              <p:cNvPr id="44" name="Freihand 43">
                <a:extLst>
                  <a:ext uri="{FF2B5EF4-FFF2-40B4-BE49-F238E27FC236}">
                    <a16:creationId xmlns:a16="http://schemas.microsoft.com/office/drawing/2014/main" id="{58AE9485-8DC1-BBAC-8E56-2BE057073CB1}"/>
                  </a:ext>
                </a:extLst>
              </p:cNvPr>
              <p:cNvPicPr/>
              <p:nvPr/>
            </p:nvPicPr>
            <p:blipFill>
              <a:blip r:embed="rId161"/>
              <a:stretch>
                <a:fillRect/>
              </a:stretch>
            </p:blipFill>
            <p:spPr>
              <a:xfrm>
                <a:off x="4730531" y="774916"/>
                <a:ext cx="110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85BC5B25-41B1-6C24-203D-CEC07B107EFC}"/>
                  </a:ext>
                </a:extLst>
              </p14:cNvPr>
              <p14:cNvContentPartPr/>
              <p14:nvPr/>
            </p14:nvContentPartPr>
            <p14:xfrm>
              <a:off x="4777331" y="748996"/>
              <a:ext cx="122040" cy="279720"/>
            </p14:xfrm>
          </p:contentPart>
        </mc:Choice>
        <mc:Fallback xmlns="">
          <p:pic>
            <p:nvPicPr>
              <p:cNvPr id="99" name="Freihand 98">
                <a:extLst>
                  <a:ext uri="{FF2B5EF4-FFF2-40B4-BE49-F238E27FC236}">
                    <a16:creationId xmlns:a16="http://schemas.microsoft.com/office/drawing/2014/main" id="{85BC5B25-41B1-6C24-203D-CEC07B107EFC}"/>
                  </a:ext>
                </a:extLst>
              </p:cNvPr>
              <p:cNvPicPr/>
              <p:nvPr/>
            </p:nvPicPr>
            <p:blipFill>
              <a:blip r:embed="rId163"/>
              <a:stretch>
                <a:fillRect/>
              </a:stretch>
            </p:blipFill>
            <p:spPr>
              <a:xfrm>
                <a:off x="4771211" y="742876"/>
                <a:ext cx="1342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B848BF7D-5B23-1AE6-DE1A-4B78FE6FBA06}"/>
                  </a:ext>
                </a:extLst>
              </p14:cNvPr>
              <p14:cNvContentPartPr/>
              <p14:nvPr/>
            </p14:nvContentPartPr>
            <p14:xfrm>
              <a:off x="4996571" y="655036"/>
              <a:ext cx="27360" cy="113040"/>
            </p14:xfrm>
          </p:contentPart>
        </mc:Choice>
        <mc:Fallback xmlns="">
          <p:pic>
            <p:nvPicPr>
              <p:cNvPr id="103" name="Freihand 102">
                <a:extLst>
                  <a:ext uri="{FF2B5EF4-FFF2-40B4-BE49-F238E27FC236}">
                    <a16:creationId xmlns:a16="http://schemas.microsoft.com/office/drawing/2014/main" id="{B848BF7D-5B23-1AE6-DE1A-4B78FE6FBA06}"/>
                  </a:ext>
                </a:extLst>
              </p:cNvPr>
              <p:cNvPicPr/>
              <p:nvPr/>
            </p:nvPicPr>
            <p:blipFill>
              <a:blip r:embed="rId165"/>
              <a:stretch>
                <a:fillRect/>
              </a:stretch>
            </p:blipFill>
            <p:spPr>
              <a:xfrm>
                <a:off x="4990451" y="648916"/>
                <a:ext cx="39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F729AD7D-A0A6-6907-8794-20C7F8D7A7E3}"/>
                  </a:ext>
                </a:extLst>
              </p14:cNvPr>
              <p14:cNvContentPartPr/>
              <p14:nvPr/>
            </p14:nvContentPartPr>
            <p14:xfrm>
              <a:off x="4951211" y="631636"/>
              <a:ext cx="140760" cy="188280"/>
            </p14:xfrm>
          </p:contentPart>
        </mc:Choice>
        <mc:Fallback xmlns="">
          <p:pic>
            <p:nvPicPr>
              <p:cNvPr id="104" name="Freihand 103">
                <a:extLst>
                  <a:ext uri="{FF2B5EF4-FFF2-40B4-BE49-F238E27FC236}">
                    <a16:creationId xmlns:a16="http://schemas.microsoft.com/office/drawing/2014/main" id="{F729AD7D-A0A6-6907-8794-20C7F8D7A7E3}"/>
                  </a:ext>
                </a:extLst>
              </p:cNvPr>
              <p:cNvPicPr/>
              <p:nvPr/>
            </p:nvPicPr>
            <p:blipFill>
              <a:blip r:embed="rId167"/>
              <a:stretch>
                <a:fillRect/>
              </a:stretch>
            </p:blipFill>
            <p:spPr>
              <a:xfrm>
                <a:off x="4945091" y="625516"/>
                <a:ext cx="153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AEEBEEDC-5618-AD9C-4CE9-5629C3207945}"/>
                  </a:ext>
                </a:extLst>
              </p14:cNvPr>
              <p14:cNvContentPartPr/>
              <p14:nvPr/>
            </p14:nvContentPartPr>
            <p14:xfrm>
              <a:off x="5163251" y="851956"/>
              <a:ext cx="115200" cy="11880"/>
            </p14:xfrm>
          </p:contentPart>
        </mc:Choice>
        <mc:Fallback xmlns="">
          <p:pic>
            <p:nvPicPr>
              <p:cNvPr id="106" name="Freihand 105">
                <a:extLst>
                  <a:ext uri="{FF2B5EF4-FFF2-40B4-BE49-F238E27FC236}">
                    <a16:creationId xmlns:a16="http://schemas.microsoft.com/office/drawing/2014/main" id="{AEEBEEDC-5618-AD9C-4CE9-5629C3207945}"/>
                  </a:ext>
                </a:extLst>
              </p:cNvPr>
              <p:cNvPicPr/>
              <p:nvPr/>
            </p:nvPicPr>
            <p:blipFill>
              <a:blip r:embed="rId169"/>
              <a:stretch>
                <a:fillRect/>
              </a:stretch>
            </p:blipFill>
            <p:spPr>
              <a:xfrm>
                <a:off x="5157131" y="845836"/>
                <a:ext cx="127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E2099BDD-3CBA-1E63-04E7-A3F556042F84}"/>
                  </a:ext>
                </a:extLst>
              </p14:cNvPr>
              <p14:cNvContentPartPr/>
              <p14:nvPr/>
            </p14:nvContentPartPr>
            <p14:xfrm>
              <a:off x="5154611" y="907396"/>
              <a:ext cx="125280" cy="27720"/>
            </p14:xfrm>
          </p:contentPart>
        </mc:Choice>
        <mc:Fallback xmlns="">
          <p:pic>
            <p:nvPicPr>
              <p:cNvPr id="107" name="Freihand 106">
                <a:extLst>
                  <a:ext uri="{FF2B5EF4-FFF2-40B4-BE49-F238E27FC236}">
                    <a16:creationId xmlns:a16="http://schemas.microsoft.com/office/drawing/2014/main" id="{E2099BDD-3CBA-1E63-04E7-A3F556042F84}"/>
                  </a:ext>
                </a:extLst>
              </p:cNvPr>
              <p:cNvPicPr/>
              <p:nvPr/>
            </p:nvPicPr>
            <p:blipFill>
              <a:blip r:embed="rId171"/>
              <a:stretch>
                <a:fillRect/>
              </a:stretch>
            </p:blipFill>
            <p:spPr>
              <a:xfrm>
                <a:off x="5148491" y="901276"/>
                <a:ext cx="137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Freihand 108">
                <a:extLst>
                  <a:ext uri="{FF2B5EF4-FFF2-40B4-BE49-F238E27FC236}">
                    <a16:creationId xmlns:a16="http://schemas.microsoft.com/office/drawing/2014/main" id="{DC7A6C67-C29A-77E5-5F53-997366100531}"/>
                  </a:ext>
                </a:extLst>
              </p14:cNvPr>
              <p14:cNvContentPartPr/>
              <p14:nvPr/>
            </p14:nvContentPartPr>
            <p14:xfrm>
              <a:off x="5473211" y="776716"/>
              <a:ext cx="126360" cy="178200"/>
            </p14:xfrm>
          </p:contentPart>
        </mc:Choice>
        <mc:Fallback xmlns="">
          <p:pic>
            <p:nvPicPr>
              <p:cNvPr id="109" name="Freihand 108">
                <a:extLst>
                  <a:ext uri="{FF2B5EF4-FFF2-40B4-BE49-F238E27FC236}">
                    <a16:creationId xmlns:a16="http://schemas.microsoft.com/office/drawing/2014/main" id="{DC7A6C67-C29A-77E5-5F53-997366100531}"/>
                  </a:ext>
                </a:extLst>
              </p:cNvPr>
              <p:cNvPicPr/>
              <p:nvPr/>
            </p:nvPicPr>
            <p:blipFill>
              <a:blip r:embed="rId173"/>
              <a:stretch>
                <a:fillRect/>
              </a:stretch>
            </p:blipFill>
            <p:spPr>
              <a:xfrm>
                <a:off x="5467091" y="770596"/>
                <a:ext cx="138600" cy="190440"/>
              </a:xfrm>
              <a:prstGeom prst="rect">
                <a:avLst/>
              </a:prstGeom>
            </p:spPr>
          </p:pic>
        </mc:Fallback>
      </mc:AlternateContent>
      <p:grpSp>
        <p:nvGrpSpPr>
          <p:cNvPr id="123" name="Gruppieren 122">
            <a:extLst>
              <a:ext uri="{FF2B5EF4-FFF2-40B4-BE49-F238E27FC236}">
                <a16:creationId xmlns:a16="http://schemas.microsoft.com/office/drawing/2014/main" id="{29FE3DAA-40DC-5F26-05D2-652820E75C5F}"/>
              </a:ext>
            </a:extLst>
          </p:cNvPr>
          <p:cNvGrpSpPr/>
          <p:nvPr/>
        </p:nvGrpSpPr>
        <p:grpSpPr>
          <a:xfrm>
            <a:off x="5807291" y="672676"/>
            <a:ext cx="937440" cy="303120"/>
            <a:chOff x="5807291" y="672676"/>
            <a:chExt cx="937440" cy="303120"/>
          </a:xfrm>
        </p:grpSpPr>
        <mc:AlternateContent xmlns:mc="http://schemas.openxmlformats.org/markup-compatibility/2006" xmlns:p14="http://schemas.microsoft.com/office/powerpoint/2010/main">
          <mc:Choice Requires="p14">
            <p:contentPart p14:bwMode="auto" r:id="rId174">
              <p14:nvContentPartPr>
                <p14:cNvPr id="111" name="Freihand 110">
                  <a:extLst>
                    <a:ext uri="{FF2B5EF4-FFF2-40B4-BE49-F238E27FC236}">
                      <a16:creationId xmlns:a16="http://schemas.microsoft.com/office/drawing/2014/main" id="{1F44A608-755D-D8C8-17C7-E67B3613FE50}"/>
                    </a:ext>
                  </a:extLst>
                </p14:cNvPr>
                <p14:cNvContentPartPr/>
                <p14:nvPr/>
              </p14:nvContentPartPr>
              <p14:xfrm>
                <a:off x="5845451" y="793996"/>
                <a:ext cx="11160" cy="140400"/>
              </p14:xfrm>
            </p:contentPart>
          </mc:Choice>
          <mc:Fallback xmlns="">
            <p:pic>
              <p:nvPicPr>
                <p:cNvPr id="111" name="Freihand 110">
                  <a:extLst>
                    <a:ext uri="{FF2B5EF4-FFF2-40B4-BE49-F238E27FC236}">
                      <a16:creationId xmlns:a16="http://schemas.microsoft.com/office/drawing/2014/main" id="{1F44A608-755D-D8C8-17C7-E67B3613FE50}"/>
                    </a:ext>
                  </a:extLst>
                </p:cNvPr>
                <p:cNvPicPr/>
                <p:nvPr/>
              </p:nvPicPr>
              <p:blipFill>
                <a:blip r:embed="rId175"/>
                <a:stretch>
                  <a:fillRect/>
                </a:stretch>
              </p:blipFill>
              <p:spPr>
                <a:xfrm>
                  <a:off x="5839331" y="787876"/>
                  <a:ext cx="23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Freihand 111">
                  <a:extLst>
                    <a:ext uri="{FF2B5EF4-FFF2-40B4-BE49-F238E27FC236}">
                      <a16:creationId xmlns:a16="http://schemas.microsoft.com/office/drawing/2014/main" id="{C3037CB9-F1DB-B383-35E4-A89C0CE21FF7}"/>
                    </a:ext>
                  </a:extLst>
                </p14:cNvPr>
                <p14:cNvContentPartPr/>
                <p14:nvPr/>
              </p14:nvContentPartPr>
              <p14:xfrm>
                <a:off x="5807291" y="873916"/>
                <a:ext cx="84960" cy="24480"/>
              </p14:xfrm>
            </p:contentPart>
          </mc:Choice>
          <mc:Fallback xmlns="">
            <p:pic>
              <p:nvPicPr>
                <p:cNvPr id="112" name="Freihand 111">
                  <a:extLst>
                    <a:ext uri="{FF2B5EF4-FFF2-40B4-BE49-F238E27FC236}">
                      <a16:creationId xmlns:a16="http://schemas.microsoft.com/office/drawing/2014/main" id="{C3037CB9-F1DB-B383-35E4-A89C0CE21FF7}"/>
                    </a:ext>
                  </a:extLst>
                </p:cNvPr>
                <p:cNvPicPr/>
                <p:nvPr/>
              </p:nvPicPr>
              <p:blipFill>
                <a:blip r:embed="rId177"/>
                <a:stretch>
                  <a:fillRect/>
                </a:stretch>
              </p:blipFill>
              <p:spPr>
                <a:xfrm>
                  <a:off x="5801171" y="867796"/>
                  <a:ext cx="97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3" name="Freihand 112">
                  <a:extLst>
                    <a:ext uri="{FF2B5EF4-FFF2-40B4-BE49-F238E27FC236}">
                      <a16:creationId xmlns:a16="http://schemas.microsoft.com/office/drawing/2014/main" id="{6CC76836-C1D8-AA72-C9C2-78E05D8B5AB1}"/>
                    </a:ext>
                  </a:extLst>
                </p14:cNvPr>
                <p14:cNvContentPartPr/>
                <p14:nvPr/>
              </p14:nvContentPartPr>
              <p14:xfrm>
                <a:off x="6115091" y="746116"/>
                <a:ext cx="13680" cy="171720"/>
              </p14:xfrm>
            </p:contentPart>
          </mc:Choice>
          <mc:Fallback xmlns="">
            <p:pic>
              <p:nvPicPr>
                <p:cNvPr id="113" name="Freihand 112">
                  <a:extLst>
                    <a:ext uri="{FF2B5EF4-FFF2-40B4-BE49-F238E27FC236}">
                      <a16:creationId xmlns:a16="http://schemas.microsoft.com/office/drawing/2014/main" id="{6CC76836-C1D8-AA72-C9C2-78E05D8B5AB1}"/>
                    </a:ext>
                  </a:extLst>
                </p:cNvPr>
                <p:cNvPicPr/>
                <p:nvPr/>
              </p:nvPicPr>
              <p:blipFill>
                <a:blip r:embed="rId179"/>
                <a:stretch>
                  <a:fillRect/>
                </a:stretch>
              </p:blipFill>
              <p:spPr>
                <a:xfrm>
                  <a:off x="6108971" y="739996"/>
                  <a:ext cx="25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4" name="Freihand 113">
                  <a:extLst>
                    <a:ext uri="{FF2B5EF4-FFF2-40B4-BE49-F238E27FC236}">
                      <a16:creationId xmlns:a16="http://schemas.microsoft.com/office/drawing/2014/main" id="{545049F2-FC88-BF53-81A1-65462CCC2718}"/>
                    </a:ext>
                  </a:extLst>
                </p14:cNvPr>
                <p14:cNvContentPartPr/>
                <p14:nvPr/>
              </p14:nvContentPartPr>
              <p14:xfrm>
                <a:off x="6054251" y="929716"/>
                <a:ext cx="139680" cy="34200"/>
              </p14:xfrm>
            </p:contentPart>
          </mc:Choice>
          <mc:Fallback xmlns="">
            <p:pic>
              <p:nvPicPr>
                <p:cNvPr id="114" name="Freihand 113">
                  <a:extLst>
                    <a:ext uri="{FF2B5EF4-FFF2-40B4-BE49-F238E27FC236}">
                      <a16:creationId xmlns:a16="http://schemas.microsoft.com/office/drawing/2014/main" id="{545049F2-FC88-BF53-81A1-65462CCC2718}"/>
                    </a:ext>
                  </a:extLst>
                </p:cNvPr>
                <p:cNvPicPr/>
                <p:nvPr/>
              </p:nvPicPr>
              <p:blipFill>
                <a:blip r:embed="rId181"/>
                <a:stretch>
                  <a:fillRect/>
                </a:stretch>
              </p:blipFill>
              <p:spPr>
                <a:xfrm>
                  <a:off x="6048131" y="923596"/>
                  <a:ext cx="151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Freihand 114">
                  <a:extLst>
                    <a:ext uri="{FF2B5EF4-FFF2-40B4-BE49-F238E27FC236}">
                      <a16:creationId xmlns:a16="http://schemas.microsoft.com/office/drawing/2014/main" id="{D2DCE2CD-CD9C-5B66-363F-754FCF2C38F3}"/>
                    </a:ext>
                  </a:extLst>
                </p14:cNvPr>
                <p14:cNvContentPartPr/>
                <p14:nvPr/>
              </p14:nvContentPartPr>
              <p14:xfrm>
                <a:off x="6060371" y="737476"/>
                <a:ext cx="132120" cy="24840"/>
              </p14:xfrm>
            </p:contentPart>
          </mc:Choice>
          <mc:Fallback xmlns="">
            <p:pic>
              <p:nvPicPr>
                <p:cNvPr id="115" name="Freihand 114">
                  <a:extLst>
                    <a:ext uri="{FF2B5EF4-FFF2-40B4-BE49-F238E27FC236}">
                      <a16:creationId xmlns:a16="http://schemas.microsoft.com/office/drawing/2014/main" id="{D2DCE2CD-CD9C-5B66-363F-754FCF2C38F3}"/>
                    </a:ext>
                  </a:extLst>
                </p:cNvPr>
                <p:cNvPicPr/>
                <p:nvPr/>
              </p:nvPicPr>
              <p:blipFill>
                <a:blip r:embed="rId183"/>
                <a:stretch>
                  <a:fillRect/>
                </a:stretch>
              </p:blipFill>
              <p:spPr>
                <a:xfrm>
                  <a:off x="6054251" y="731356"/>
                  <a:ext cx="144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Freihand 115">
                  <a:extLst>
                    <a:ext uri="{FF2B5EF4-FFF2-40B4-BE49-F238E27FC236}">
                      <a16:creationId xmlns:a16="http://schemas.microsoft.com/office/drawing/2014/main" id="{A0E1E979-513B-4A2B-6AEF-09F5CE7AEA2E}"/>
                    </a:ext>
                  </a:extLst>
                </p14:cNvPr>
                <p14:cNvContentPartPr/>
                <p14:nvPr/>
              </p14:nvContentPartPr>
              <p14:xfrm>
                <a:off x="6309491" y="701476"/>
                <a:ext cx="58320" cy="251280"/>
              </p14:xfrm>
            </p:contentPart>
          </mc:Choice>
          <mc:Fallback xmlns="">
            <p:pic>
              <p:nvPicPr>
                <p:cNvPr id="116" name="Freihand 115">
                  <a:extLst>
                    <a:ext uri="{FF2B5EF4-FFF2-40B4-BE49-F238E27FC236}">
                      <a16:creationId xmlns:a16="http://schemas.microsoft.com/office/drawing/2014/main" id="{A0E1E979-513B-4A2B-6AEF-09F5CE7AEA2E}"/>
                    </a:ext>
                  </a:extLst>
                </p:cNvPr>
                <p:cNvPicPr/>
                <p:nvPr/>
              </p:nvPicPr>
              <p:blipFill>
                <a:blip r:embed="rId185"/>
                <a:stretch>
                  <a:fillRect/>
                </a:stretch>
              </p:blipFill>
              <p:spPr>
                <a:xfrm>
                  <a:off x="6303371" y="695356"/>
                  <a:ext cx="705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8" name="Freihand 117">
                  <a:extLst>
                    <a:ext uri="{FF2B5EF4-FFF2-40B4-BE49-F238E27FC236}">
                      <a16:creationId xmlns:a16="http://schemas.microsoft.com/office/drawing/2014/main" id="{1DCF189E-CB6C-6616-36BC-01641771FE1E}"/>
                    </a:ext>
                  </a:extLst>
                </p14:cNvPr>
                <p14:cNvContentPartPr/>
                <p14:nvPr/>
              </p14:nvContentPartPr>
              <p14:xfrm>
                <a:off x="6479411" y="754036"/>
                <a:ext cx="65160" cy="135360"/>
              </p14:xfrm>
            </p:contentPart>
          </mc:Choice>
          <mc:Fallback xmlns="">
            <p:pic>
              <p:nvPicPr>
                <p:cNvPr id="118" name="Freihand 117">
                  <a:extLst>
                    <a:ext uri="{FF2B5EF4-FFF2-40B4-BE49-F238E27FC236}">
                      <a16:creationId xmlns:a16="http://schemas.microsoft.com/office/drawing/2014/main" id="{1DCF189E-CB6C-6616-36BC-01641771FE1E}"/>
                    </a:ext>
                  </a:extLst>
                </p:cNvPr>
                <p:cNvPicPr/>
                <p:nvPr/>
              </p:nvPicPr>
              <p:blipFill>
                <a:blip r:embed="rId187"/>
                <a:stretch>
                  <a:fillRect/>
                </a:stretch>
              </p:blipFill>
              <p:spPr>
                <a:xfrm>
                  <a:off x="6473291" y="747916"/>
                  <a:ext cx="77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Freihand 118">
                  <a:extLst>
                    <a:ext uri="{FF2B5EF4-FFF2-40B4-BE49-F238E27FC236}">
                      <a16:creationId xmlns:a16="http://schemas.microsoft.com/office/drawing/2014/main" id="{AAC22362-2712-3435-9205-AE1079DC2147}"/>
                    </a:ext>
                  </a:extLst>
                </p14:cNvPr>
                <p14:cNvContentPartPr/>
                <p14:nvPr/>
              </p14:nvContentPartPr>
              <p14:xfrm>
                <a:off x="6514691" y="672676"/>
                <a:ext cx="5040" cy="10080"/>
              </p14:xfrm>
            </p:contentPart>
          </mc:Choice>
          <mc:Fallback xmlns="">
            <p:pic>
              <p:nvPicPr>
                <p:cNvPr id="119" name="Freihand 118">
                  <a:extLst>
                    <a:ext uri="{FF2B5EF4-FFF2-40B4-BE49-F238E27FC236}">
                      <a16:creationId xmlns:a16="http://schemas.microsoft.com/office/drawing/2014/main" id="{AAC22362-2712-3435-9205-AE1079DC2147}"/>
                    </a:ext>
                  </a:extLst>
                </p:cNvPr>
                <p:cNvPicPr/>
                <p:nvPr/>
              </p:nvPicPr>
              <p:blipFill>
                <a:blip r:embed="rId189"/>
                <a:stretch>
                  <a:fillRect/>
                </a:stretch>
              </p:blipFill>
              <p:spPr>
                <a:xfrm>
                  <a:off x="6508571" y="666556"/>
                  <a:ext cx="172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1" name="Freihand 120">
                  <a:extLst>
                    <a:ext uri="{FF2B5EF4-FFF2-40B4-BE49-F238E27FC236}">
                      <a16:creationId xmlns:a16="http://schemas.microsoft.com/office/drawing/2014/main" id="{98253277-76A8-21A9-2650-E8F919DA11C4}"/>
                    </a:ext>
                  </a:extLst>
                </p14:cNvPr>
                <p14:cNvContentPartPr/>
                <p14:nvPr/>
              </p14:nvContentPartPr>
              <p14:xfrm>
                <a:off x="6558971" y="875356"/>
                <a:ext cx="72720" cy="83520"/>
              </p14:xfrm>
            </p:contentPart>
          </mc:Choice>
          <mc:Fallback xmlns="">
            <p:pic>
              <p:nvPicPr>
                <p:cNvPr id="121" name="Freihand 120">
                  <a:extLst>
                    <a:ext uri="{FF2B5EF4-FFF2-40B4-BE49-F238E27FC236}">
                      <a16:creationId xmlns:a16="http://schemas.microsoft.com/office/drawing/2014/main" id="{98253277-76A8-21A9-2650-E8F919DA11C4}"/>
                    </a:ext>
                  </a:extLst>
                </p:cNvPr>
                <p:cNvPicPr/>
                <p:nvPr/>
              </p:nvPicPr>
              <p:blipFill>
                <a:blip r:embed="rId191"/>
                <a:stretch>
                  <a:fillRect/>
                </a:stretch>
              </p:blipFill>
              <p:spPr>
                <a:xfrm>
                  <a:off x="6552851" y="869236"/>
                  <a:ext cx="84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2" name="Freihand 121">
                  <a:extLst>
                    <a:ext uri="{FF2B5EF4-FFF2-40B4-BE49-F238E27FC236}">
                      <a16:creationId xmlns:a16="http://schemas.microsoft.com/office/drawing/2014/main" id="{D1B501E1-3BC2-706F-EBA4-3EE1A780A220}"/>
                    </a:ext>
                  </a:extLst>
                </p14:cNvPr>
                <p14:cNvContentPartPr/>
                <p14:nvPr/>
              </p14:nvContentPartPr>
              <p14:xfrm>
                <a:off x="6677771" y="709756"/>
                <a:ext cx="66960" cy="266040"/>
              </p14:xfrm>
            </p:contentPart>
          </mc:Choice>
          <mc:Fallback xmlns="">
            <p:pic>
              <p:nvPicPr>
                <p:cNvPr id="122" name="Freihand 121">
                  <a:extLst>
                    <a:ext uri="{FF2B5EF4-FFF2-40B4-BE49-F238E27FC236}">
                      <a16:creationId xmlns:a16="http://schemas.microsoft.com/office/drawing/2014/main" id="{D1B501E1-3BC2-706F-EBA4-3EE1A780A220}"/>
                    </a:ext>
                  </a:extLst>
                </p:cNvPr>
                <p:cNvPicPr/>
                <p:nvPr/>
              </p:nvPicPr>
              <p:blipFill>
                <a:blip r:embed="rId193"/>
                <a:stretch>
                  <a:fillRect/>
                </a:stretch>
              </p:blipFill>
              <p:spPr>
                <a:xfrm>
                  <a:off x="6671651" y="703636"/>
                  <a:ext cx="79200" cy="278280"/>
                </a:xfrm>
                <a:prstGeom prst="rect">
                  <a:avLst/>
                </a:prstGeom>
              </p:spPr>
            </p:pic>
          </mc:Fallback>
        </mc:AlternateContent>
      </p:grpSp>
      <p:grpSp>
        <p:nvGrpSpPr>
          <p:cNvPr id="127" name="Gruppieren 126">
            <a:extLst>
              <a:ext uri="{FF2B5EF4-FFF2-40B4-BE49-F238E27FC236}">
                <a16:creationId xmlns:a16="http://schemas.microsoft.com/office/drawing/2014/main" id="{BFE9D5B4-FC8E-0EC0-F66A-506D9F3809AE}"/>
              </a:ext>
            </a:extLst>
          </p:cNvPr>
          <p:cNvGrpSpPr/>
          <p:nvPr/>
        </p:nvGrpSpPr>
        <p:grpSpPr>
          <a:xfrm>
            <a:off x="6907451" y="683476"/>
            <a:ext cx="315000" cy="258480"/>
            <a:chOff x="6907451" y="683476"/>
            <a:chExt cx="315000" cy="258480"/>
          </a:xfrm>
        </p:grpSpPr>
        <mc:AlternateContent xmlns:mc="http://schemas.openxmlformats.org/markup-compatibility/2006" xmlns:p14="http://schemas.microsoft.com/office/powerpoint/2010/main">
          <mc:Choice Requires="p14">
            <p:contentPart p14:bwMode="auto" r:id="rId194">
              <p14:nvContentPartPr>
                <p14:cNvPr id="124" name="Freihand 123">
                  <a:extLst>
                    <a:ext uri="{FF2B5EF4-FFF2-40B4-BE49-F238E27FC236}">
                      <a16:creationId xmlns:a16="http://schemas.microsoft.com/office/drawing/2014/main" id="{BB325411-022E-2582-F35F-BA787AEB6FA8}"/>
                    </a:ext>
                  </a:extLst>
                </p14:cNvPr>
                <p14:cNvContentPartPr/>
                <p14:nvPr/>
              </p14:nvContentPartPr>
              <p14:xfrm>
                <a:off x="6952811" y="722716"/>
                <a:ext cx="33840" cy="175320"/>
              </p14:xfrm>
            </p:contentPart>
          </mc:Choice>
          <mc:Fallback xmlns="">
            <p:pic>
              <p:nvPicPr>
                <p:cNvPr id="124" name="Freihand 123">
                  <a:extLst>
                    <a:ext uri="{FF2B5EF4-FFF2-40B4-BE49-F238E27FC236}">
                      <a16:creationId xmlns:a16="http://schemas.microsoft.com/office/drawing/2014/main" id="{BB325411-022E-2582-F35F-BA787AEB6FA8}"/>
                    </a:ext>
                  </a:extLst>
                </p:cNvPr>
                <p:cNvPicPr/>
                <p:nvPr/>
              </p:nvPicPr>
              <p:blipFill>
                <a:blip r:embed="rId195"/>
                <a:stretch>
                  <a:fillRect/>
                </a:stretch>
              </p:blipFill>
              <p:spPr>
                <a:xfrm>
                  <a:off x="6946691" y="716596"/>
                  <a:ext cx="46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Freihand 124">
                  <a:extLst>
                    <a:ext uri="{FF2B5EF4-FFF2-40B4-BE49-F238E27FC236}">
                      <a16:creationId xmlns:a16="http://schemas.microsoft.com/office/drawing/2014/main" id="{605963D6-3447-AD43-E4EE-614C94D08633}"/>
                    </a:ext>
                  </a:extLst>
                </p14:cNvPr>
                <p14:cNvContentPartPr/>
                <p14:nvPr/>
              </p14:nvContentPartPr>
              <p14:xfrm>
                <a:off x="6907451" y="816316"/>
                <a:ext cx="112680" cy="14400"/>
              </p14:xfrm>
            </p:contentPart>
          </mc:Choice>
          <mc:Fallback xmlns="">
            <p:pic>
              <p:nvPicPr>
                <p:cNvPr id="125" name="Freihand 124">
                  <a:extLst>
                    <a:ext uri="{FF2B5EF4-FFF2-40B4-BE49-F238E27FC236}">
                      <a16:creationId xmlns:a16="http://schemas.microsoft.com/office/drawing/2014/main" id="{605963D6-3447-AD43-E4EE-614C94D08633}"/>
                    </a:ext>
                  </a:extLst>
                </p:cNvPr>
                <p:cNvPicPr/>
                <p:nvPr/>
              </p:nvPicPr>
              <p:blipFill>
                <a:blip r:embed="rId197"/>
                <a:stretch>
                  <a:fillRect/>
                </a:stretch>
              </p:blipFill>
              <p:spPr>
                <a:xfrm>
                  <a:off x="6901331" y="810196"/>
                  <a:ext cx="124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Freihand 125">
                  <a:extLst>
                    <a:ext uri="{FF2B5EF4-FFF2-40B4-BE49-F238E27FC236}">
                      <a16:creationId xmlns:a16="http://schemas.microsoft.com/office/drawing/2014/main" id="{73393C73-5B17-70DE-72EF-883012E4C59F}"/>
                    </a:ext>
                  </a:extLst>
                </p14:cNvPr>
                <p14:cNvContentPartPr/>
                <p14:nvPr/>
              </p14:nvContentPartPr>
              <p14:xfrm>
                <a:off x="7136771" y="683476"/>
                <a:ext cx="85680" cy="258480"/>
              </p14:xfrm>
            </p:contentPart>
          </mc:Choice>
          <mc:Fallback xmlns="">
            <p:pic>
              <p:nvPicPr>
                <p:cNvPr id="126" name="Freihand 125">
                  <a:extLst>
                    <a:ext uri="{FF2B5EF4-FFF2-40B4-BE49-F238E27FC236}">
                      <a16:creationId xmlns:a16="http://schemas.microsoft.com/office/drawing/2014/main" id="{73393C73-5B17-70DE-72EF-883012E4C59F}"/>
                    </a:ext>
                  </a:extLst>
                </p:cNvPr>
                <p:cNvPicPr/>
                <p:nvPr/>
              </p:nvPicPr>
              <p:blipFill>
                <a:blip r:embed="rId199"/>
                <a:stretch>
                  <a:fillRect/>
                </a:stretch>
              </p:blipFill>
              <p:spPr>
                <a:xfrm>
                  <a:off x="7130651" y="677356"/>
                  <a:ext cx="97920" cy="27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28" name="Freihand 127">
                <a:extLst>
                  <a:ext uri="{FF2B5EF4-FFF2-40B4-BE49-F238E27FC236}">
                    <a16:creationId xmlns:a16="http://schemas.microsoft.com/office/drawing/2014/main" id="{9753A87D-15C7-A4EE-5DDC-A6CCFD193A52}"/>
                  </a:ext>
                </a:extLst>
              </p14:cNvPr>
              <p14:cNvContentPartPr/>
              <p14:nvPr/>
            </p14:nvContentPartPr>
            <p14:xfrm>
              <a:off x="866291" y="2648716"/>
              <a:ext cx="5040" cy="15480"/>
            </p14:xfrm>
          </p:contentPart>
        </mc:Choice>
        <mc:Fallback xmlns="">
          <p:pic>
            <p:nvPicPr>
              <p:cNvPr id="128" name="Freihand 127">
                <a:extLst>
                  <a:ext uri="{FF2B5EF4-FFF2-40B4-BE49-F238E27FC236}">
                    <a16:creationId xmlns:a16="http://schemas.microsoft.com/office/drawing/2014/main" id="{9753A87D-15C7-A4EE-5DDC-A6CCFD193A52}"/>
                  </a:ext>
                </a:extLst>
              </p:cNvPr>
              <p:cNvPicPr/>
              <p:nvPr/>
            </p:nvPicPr>
            <p:blipFill>
              <a:blip r:embed="rId201"/>
              <a:stretch>
                <a:fillRect/>
              </a:stretch>
            </p:blipFill>
            <p:spPr>
              <a:xfrm>
                <a:off x="860171" y="2642596"/>
                <a:ext cx="17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Freihand 128">
                <a:extLst>
                  <a:ext uri="{FF2B5EF4-FFF2-40B4-BE49-F238E27FC236}">
                    <a16:creationId xmlns:a16="http://schemas.microsoft.com/office/drawing/2014/main" id="{DA4D5C8E-D468-5DD6-98CC-438FF622BF76}"/>
                  </a:ext>
                </a:extLst>
              </p14:cNvPr>
              <p14:cNvContentPartPr/>
              <p14:nvPr/>
            </p14:nvContentPartPr>
            <p14:xfrm>
              <a:off x="750731" y="2581036"/>
              <a:ext cx="142200" cy="682200"/>
            </p14:xfrm>
          </p:contentPart>
        </mc:Choice>
        <mc:Fallback xmlns="">
          <p:pic>
            <p:nvPicPr>
              <p:cNvPr id="129" name="Freihand 128">
                <a:extLst>
                  <a:ext uri="{FF2B5EF4-FFF2-40B4-BE49-F238E27FC236}">
                    <a16:creationId xmlns:a16="http://schemas.microsoft.com/office/drawing/2014/main" id="{DA4D5C8E-D468-5DD6-98CC-438FF622BF76}"/>
                  </a:ext>
                </a:extLst>
              </p:cNvPr>
              <p:cNvPicPr/>
              <p:nvPr/>
            </p:nvPicPr>
            <p:blipFill>
              <a:blip r:embed="rId203"/>
              <a:stretch>
                <a:fillRect/>
              </a:stretch>
            </p:blipFill>
            <p:spPr>
              <a:xfrm>
                <a:off x="744611" y="2574916"/>
                <a:ext cx="154440" cy="694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Freihand 143">
                <a:extLst>
                  <a:ext uri="{FF2B5EF4-FFF2-40B4-BE49-F238E27FC236}">
                    <a16:creationId xmlns:a16="http://schemas.microsoft.com/office/drawing/2014/main" id="{8C7761A2-E8A8-35E3-C463-B8B8E7D1F3D3}"/>
                  </a:ext>
                </a:extLst>
              </p14:cNvPr>
              <p14:cNvContentPartPr/>
              <p14:nvPr/>
            </p14:nvContentPartPr>
            <p14:xfrm>
              <a:off x="923171" y="508156"/>
              <a:ext cx="2893680" cy="2801520"/>
            </p14:xfrm>
          </p:contentPart>
        </mc:Choice>
        <mc:Fallback xmlns="">
          <p:pic>
            <p:nvPicPr>
              <p:cNvPr id="144" name="Freihand 143">
                <a:extLst>
                  <a:ext uri="{FF2B5EF4-FFF2-40B4-BE49-F238E27FC236}">
                    <a16:creationId xmlns:a16="http://schemas.microsoft.com/office/drawing/2014/main" id="{8C7761A2-E8A8-35E3-C463-B8B8E7D1F3D3}"/>
                  </a:ext>
                </a:extLst>
              </p:cNvPr>
              <p:cNvPicPr/>
              <p:nvPr/>
            </p:nvPicPr>
            <p:blipFill>
              <a:blip r:embed="rId205"/>
              <a:stretch>
                <a:fillRect/>
              </a:stretch>
            </p:blipFill>
            <p:spPr>
              <a:xfrm>
                <a:off x="917051" y="502036"/>
                <a:ext cx="2905920" cy="2813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6" name="Freihand 145">
                <a:extLst>
                  <a:ext uri="{FF2B5EF4-FFF2-40B4-BE49-F238E27FC236}">
                    <a16:creationId xmlns:a16="http://schemas.microsoft.com/office/drawing/2014/main" id="{530CCEF0-6121-143F-81C2-285B35516B66}"/>
                  </a:ext>
                </a:extLst>
              </p14:cNvPr>
              <p14:cNvContentPartPr/>
              <p14:nvPr/>
            </p14:nvContentPartPr>
            <p14:xfrm>
              <a:off x="1482971" y="2879116"/>
              <a:ext cx="59400" cy="390240"/>
            </p14:xfrm>
          </p:contentPart>
        </mc:Choice>
        <mc:Fallback xmlns="">
          <p:pic>
            <p:nvPicPr>
              <p:cNvPr id="146" name="Freihand 145">
                <a:extLst>
                  <a:ext uri="{FF2B5EF4-FFF2-40B4-BE49-F238E27FC236}">
                    <a16:creationId xmlns:a16="http://schemas.microsoft.com/office/drawing/2014/main" id="{530CCEF0-6121-143F-81C2-285B35516B66}"/>
                  </a:ext>
                </a:extLst>
              </p:cNvPr>
              <p:cNvPicPr/>
              <p:nvPr/>
            </p:nvPicPr>
            <p:blipFill>
              <a:blip r:embed="rId207"/>
              <a:stretch>
                <a:fillRect/>
              </a:stretch>
            </p:blipFill>
            <p:spPr>
              <a:xfrm>
                <a:off x="1476851" y="2872996"/>
                <a:ext cx="716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8" name="Freihand 147">
                <a:extLst>
                  <a:ext uri="{FF2B5EF4-FFF2-40B4-BE49-F238E27FC236}">
                    <a16:creationId xmlns:a16="http://schemas.microsoft.com/office/drawing/2014/main" id="{FA779A2B-0FAA-6EE8-C75D-C53AD483FB14}"/>
                  </a:ext>
                </a:extLst>
              </p14:cNvPr>
              <p14:cNvContentPartPr/>
              <p14:nvPr/>
            </p14:nvContentPartPr>
            <p14:xfrm>
              <a:off x="1252211" y="3133636"/>
              <a:ext cx="56520" cy="138960"/>
            </p14:xfrm>
          </p:contentPart>
        </mc:Choice>
        <mc:Fallback xmlns="">
          <p:pic>
            <p:nvPicPr>
              <p:cNvPr id="148" name="Freihand 147">
                <a:extLst>
                  <a:ext uri="{FF2B5EF4-FFF2-40B4-BE49-F238E27FC236}">
                    <a16:creationId xmlns:a16="http://schemas.microsoft.com/office/drawing/2014/main" id="{FA779A2B-0FAA-6EE8-C75D-C53AD483FB14}"/>
                  </a:ext>
                </a:extLst>
              </p:cNvPr>
              <p:cNvPicPr/>
              <p:nvPr/>
            </p:nvPicPr>
            <p:blipFill>
              <a:blip r:embed="rId209"/>
              <a:stretch>
                <a:fillRect/>
              </a:stretch>
            </p:blipFill>
            <p:spPr>
              <a:xfrm>
                <a:off x="1246091" y="3127516"/>
                <a:ext cx="68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9" name="Freihand 148">
                <a:extLst>
                  <a:ext uri="{FF2B5EF4-FFF2-40B4-BE49-F238E27FC236}">
                    <a16:creationId xmlns:a16="http://schemas.microsoft.com/office/drawing/2014/main" id="{7ABAB447-F77C-04B6-4D1B-779B89E77017}"/>
                  </a:ext>
                </a:extLst>
              </p14:cNvPr>
              <p14:cNvContentPartPr/>
              <p14:nvPr/>
            </p14:nvContentPartPr>
            <p14:xfrm>
              <a:off x="1311611" y="3120316"/>
              <a:ext cx="81000" cy="152280"/>
            </p14:xfrm>
          </p:contentPart>
        </mc:Choice>
        <mc:Fallback xmlns="">
          <p:pic>
            <p:nvPicPr>
              <p:cNvPr id="149" name="Freihand 148">
                <a:extLst>
                  <a:ext uri="{FF2B5EF4-FFF2-40B4-BE49-F238E27FC236}">
                    <a16:creationId xmlns:a16="http://schemas.microsoft.com/office/drawing/2014/main" id="{7ABAB447-F77C-04B6-4D1B-779B89E77017}"/>
                  </a:ext>
                </a:extLst>
              </p:cNvPr>
              <p:cNvPicPr/>
              <p:nvPr/>
            </p:nvPicPr>
            <p:blipFill>
              <a:blip r:embed="rId211"/>
              <a:stretch>
                <a:fillRect/>
              </a:stretch>
            </p:blipFill>
            <p:spPr>
              <a:xfrm>
                <a:off x="1305491" y="3114196"/>
                <a:ext cx="93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0" name="Freihand 149">
                <a:extLst>
                  <a:ext uri="{FF2B5EF4-FFF2-40B4-BE49-F238E27FC236}">
                    <a16:creationId xmlns:a16="http://schemas.microsoft.com/office/drawing/2014/main" id="{9C096042-42A8-B5CE-3CB3-9DBFACB3C209}"/>
                  </a:ext>
                </a:extLst>
              </p14:cNvPr>
              <p14:cNvContentPartPr/>
              <p14:nvPr/>
            </p14:nvContentPartPr>
            <p14:xfrm>
              <a:off x="1337891" y="3072436"/>
              <a:ext cx="65880" cy="55080"/>
            </p14:xfrm>
          </p:contentPart>
        </mc:Choice>
        <mc:Fallback xmlns="">
          <p:pic>
            <p:nvPicPr>
              <p:cNvPr id="150" name="Freihand 149">
                <a:extLst>
                  <a:ext uri="{FF2B5EF4-FFF2-40B4-BE49-F238E27FC236}">
                    <a16:creationId xmlns:a16="http://schemas.microsoft.com/office/drawing/2014/main" id="{9C096042-42A8-B5CE-3CB3-9DBFACB3C209}"/>
                  </a:ext>
                </a:extLst>
              </p:cNvPr>
              <p:cNvPicPr/>
              <p:nvPr/>
            </p:nvPicPr>
            <p:blipFill>
              <a:blip r:embed="rId213"/>
              <a:stretch>
                <a:fillRect/>
              </a:stretch>
            </p:blipFill>
            <p:spPr>
              <a:xfrm>
                <a:off x="1331771" y="3066316"/>
                <a:ext cx="78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1" name="Freihand 150">
                <a:extLst>
                  <a:ext uri="{FF2B5EF4-FFF2-40B4-BE49-F238E27FC236}">
                    <a16:creationId xmlns:a16="http://schemas.microsoft.com/office/drawing/2014/main" id="{517609C4-FD4E-1252-FEAD-86A1EDCB697D}"/>
                  </a:ext>
                </a:extLst>
              </p14:cNvPr>
              <p14:cNvContentPartPr/>
              <p14:nvPr/>
            </p14:nvContentPartPr>
            <p14:xfrm>
              <a:off x="1431851" y="3031396"/>
              <a:ext cx="66240" cy="74880"/>
            </p14:xfrm>
          </p:contentPart>
        </mc:Choice>
        <mc:Fallback xmlns="">
          <p:pic>
            <p:nvPicPr>
              <p:cNvPr id="151" name="Freihand 150">
                <a:extLst>
                  <a:ext uri="{FF2B5EF4-FFF2-40B4-BE49-F238E27FC236}">
                    <a16:creationId xmlns:a16="http://schemas.microsoft.com/office/drawing/2014/main" id="{517609C4-FD4E-1252-FEAD-86A1EDCB697D}"/>
                  </a:ext>
                </a:extLst>
              </p:cNvPr>
              <p:cNvPicPr/>
              <p:nvPr/>
            </p:nvPicPr>
            <p:blipFill>
              <a:blip r:embed="rId215"/>
              <a:stretch>
                <a:fillRect/>
              </a:stretch>
            </p:blipFill>
            <p:spPr>
              <a:xfrm>
                <a:off x="1425731" y="3025276"/>
                <a:ext cx="78480" cy="87120"/>
              </a:xfrm>
              <a:prstGeom prst="rect">
                <a:avLst/>
              </a:prstGeom>
            </p:spPr>
          </p:pic>
        </mc:Fallback>
      </mc:AlternateContent>
      <p:grpSp>
        <p:nvGrpSpPr>
          <p:cNvPr id="159" name="Gruppieren 158">
            <a:extLst>
              <a:ext uri="{FF2B5EF4-FFF2-40B4-BE49-F238E27FC236}">
                <a16:creationId xmlns:a16="http://schemas.microsoft.com/office/drawing/2014/main" id="{93356A95-D062-E6B6-1BC4-29FD0122B60A}"/>
              </a:ext>
            </a:extLst>
          </p:cNvPr>
          <p:cNvGrpSpPr/>
          <p:nvPr/>
        </p:nvGrpSpPr>
        <p:grpSpPr>
          <a:xfrm>
            <a:off x="3216011" y="493756"/>
            <a:ext cx="504360" cy="311040"/>
            <a:chOff x="3216011" y="493756"/>
            <a:chExt cx="504360" cy="311040"/>
          </a:xfrm>
        </p:grpSpPr>
        <mc:AlternateContent xmlns:mc="http://schemas.openxmlformats.org/markup-compatibility/2006" xmlns:p14="http://schemas.microsoft.com/office/powerpoint/2010/main">
          <mc:Choice Requires="p14">
            <p:contentPart p14:bwMode="auto" r:id="rId216">
              <p14:nvContentPartPr>
                <p14:cNvPr id="152" name="Freihand 151">
                  <a:extLst>
                    <a:ext uri="{FF2B5EF4-FFF2-40B4-BE49-F238E27FC236}">
                      <a16:creationId xmlns:a16="http://schemas.microsoft.com/office/drawing/2014/main" id="{6EC9EC60-2DE1-8333-1EE9-670D46E1B3BA}"/>
                    </a:ext>
                  </a:extLst>
                </p14:cNvPr>
                <p14:cNvContentPartPr/>
                <p14:nvPr/>
              </p14:nvContentPartPr>
              <p14:xfrm>
                <a:off x="3216011" y="720556"/>
                <a:ext cx="111960" cy="35280"/>
              </p14:xfrm>
            </p:contentPart>
          </mc:Choice>
          <mc:Fallback xmlns="">
            <p:pic>
              <p:nvPicPr>
                <p:cNvPr id="152" name="Freihand 151">
                  <a:extLst>
                    <a:ext uri="{FF2B5EF4-FFF2-40B4-BE49-F238E27FC236}">
                      <a16:creationId xmlns:a16="http://schemas.microsoft.com/office/drawing/2014/main" id="{6EC9EC60-2DE1-8333-1EE9-670D46E1B3BA}"/>
                    </a:ext>
                  </a:extLst>
                </p:cNvPr>
                <p:cNvPicPr/>
                <p:nvPr/>
              </p:nvPicPr>
              <p:blipFill>
                <a:blip r:embed="rId217"/>
                <a:stretch>
                  <a:fillRect/>
                </a:stretch>
              </p:blipFill>
              <p:spPr>
                <a:xfrm>
                  <a:off x="3209891" y="714436"/>
                  <a:ext cx="124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3" name="Freihand 152">
                  <a:extLst>
                    <a:ext uri="{FF2B5EF4-FFF2-40B4-BE49-F238E27FC236}">
                      <a16:creationId xmlns:a16="http://schemas.microsoft.com/office/drawing/2014/main" id="{65DA0A60-6F16-17AA-DEC5-707ADE3553B0}"/>
                    </a:ext>
                  </a:extLst>
                </p14:cNvPr>
                <p14:cNvContentPartPr/>
                <p14:nvPr/>
              </p14:nvContentPartPr>
              <p14:xfrm>
                <a:off x="3299171" y="692836"/>
                <a:ext cx="30960" cy="111960"/>
              </p14:xfrm>
            </p:contentPart>
          </mc:Choice>
          <mc:Fallback xmlns="">
            <p:pic>
              <p:nvPicPr>
                <p:cNvPr id="153" name="Freihand 152">
                  <a:extLst>
                    <a:ext uri="{FF2B5EF4-FFF2-40B4-BE49-F238E27FC236}">
                      <a16:creationId xmlns:a16="http://schemas.microsoft.com/office/drawing/2014/main" id="{65DA0A60-6F16-17AA-DEC5-707ADE3553B0}"/>
                    </a:ext>
                  </a:extLst>
                </p:cNvPr>
                <p:cNvPicPr/>
                <p:nvPr/>
              </p:nvPicPr>
              <p:blipFill>
                <a:blip r:embed="rId219"/>
                <a:stretch>
                  <a:fillRect/>
                </a:stretch>
              </p:blipFill>
              <p:spPr>
                <a:xfrm>
                  <a:off x="3293051" y="686716"/>
                  <a:ext cx="43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6" name="Freihand 155">
                  <a:extLst>
                    <a:ext uri="{FF2B5EF4-FFF2-40B4-BE49-F238E27FC236}">
                      <a16:creationId xmlns:a16="http://schemas.microsoft.com/office/drawing/2014/main" id="{BDB44B78-9D2B-311D-48DA-E96B3B7C4AEB}"/>
                    </a:ext>
                  </a:extLst>
                </p14:cNvPr>
                <p14:cNvContentPartPr/>
                <p14:nvPr/>
              </p14:nvContentPartPr>
              <p14:xfrm>
                <a:off x="3394931" y="596356"/>
                <a:ext cx="162360" cy="118440"/>
              </p14:xfrm>
            </p:contentPart>
          </mc:Choice>
          <mc:Fallback xmlns="">
            <p:pic>
              <p:nvPicPr>
                <p:cNvPr id="156" name="Freihand 155">
                  <a:extLst>
                    <a:ext uri="{FF2B5EF4-FFF2-40B4-BE49-F238E27FC236}">
                      <a16:creationId xmlns:a16="http://schemas.microsoft.com/office/drawing/2014/main" id="{BDB44B78-9D2B-311D-48DA-E96B3B7C4AEB}"/>
                    </a:ext>
                  </a:extLst>
                </p:cNvPr>
                <p:cNvPicPr/>
                <p:nvPr/>
              </p:nvPicPr>
              <p:blipFill>
                <a:blip r:embed="rId221"/>
                <a:stretch>
                  <a:fillRect/>
                </a:stretch>
              </p:blipFill>
              <p:spPr>
                <a:xfrm>
                  <a:off x="3388811" y="590236"/>
                  <a:ext cx="174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7" name="Freihand 156">
                  <a:extLst>
                    <a:ext uri="{FF2B5EF4-FFF2-40B4-BE49-F238E27FC236}">
                      <a16:creationId xmlns:a16="http://schemas.microsoft.com/office/drawing/2014/main" id="{D8CF857A-97CA-3C63-201F-882FF10252C9}"/>
                    </a:ext>
                  </a:extLst>
                </p14:cNvPr>
                <p14:cNvContentPartPr/>
                <p14:nvPr/>
              </p14:nvContentPartPr>
              <p14:xfrm>
                <a:off x="3550811" y="501316"/>
                <a:ext cx="82440" cy="235800"/>
              </p14:xfrm>
            </p:contentPart>
          </mc:Choice>
          <mc:Fallback xmlns="">
            <p:pic>
              <p:nvPicPr>
                <p:cNvPr id="157" name="Freihand 156">
                  <a:extLst>
                    <a:ext uri="{FF2B5EF4-FFF2-40B4-BE49-F238E27FC236}">
                      <a16:creationId xmlns:a16="http://schemas.microsoft.com/office/drawing/2014/main" id="{D8CF857A-97CA-3C63-201F-882FF10252C9}"/>
                    </a:ext>
                  </a:extLst>
                </p:cNvPr>
                <p:cNvPicPr/>
                <p:nvPr/>
              </p:nvPicPr>
              <p:blipFill>
                <a:blip r:embed="rId223"/>
                <a:stretch>
                  <a:fillRect/>
                </a:stretch>
              </p:blipFill>
              <p:spPr>
                <a:xfrm>
                  <a:off x="3544691" y="495196"/>
                  <a:ext cx="94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8" name="Freihand 157">
                  <a:extLst>
                    <a:ext uri="{FF2B5EF4-FFF2-40B4-BE49-F238E27FC236}">
                      <a16:creationId xmlns:a16="http://schemas.microsoft.com/office/drawing/2014/main" id="{E0FCCAB4-0412-08BD-8C14-DCBDB44A38C9}"/>
                    </a:ext>
                  </a:extLst>
                </p14:cNvPr>
                <p14:cNvContentPartPr/>
                <p14:nvPr/>
              </p14:nvContentPartPr>
              <p14:xfrm>
                <a:off x="3582851" y="493756"/>
                <a:ext cx="137520" cy="153360"/>
              </p14:xfrm>
            </p:contentPart>
          </mc:Choice>
          <mc:Fallback xmlns="">
            <p:pic>
              <p:nvPicPr>
                <p:cNvPr id="158" name="Freihand 157">
                  <a:extLst>
                    <a:ext uri="{FF2B5EF4-FFF2-40B4-BE49-F238E27FC236}">
                      <a16:creationId xmlns:a16="http://schemas.microsoft.com/office/drawing/2014/main" id="{E0FCCAB4-0412-08BD-8C14-DCBDB44A38C9}"/>
                    </a:ext>
                  </a:extLst>
                </p:cNvPr>
                <p:cNvPicPr/>
                <p:nvPr/>
              </p:nvPicPr>
              <p:blipFill>
                <a:blip r:embed="rId225"/>
                <a:stretch>
                  <a:fillRect/>
                </a:stretch>
              </p:blipFill>
              <p:spPr>
                <a:xfrm>
                  <a:off x="3576731" y="487636"/>
                  <a:ext cx="149760" cy="165600"/>
                </a:xfrm>
                <a:prstGeom prst="rect">
                  <a:avLst/>
                </a:prstGeom>
              </p:spPr>
            </p:pic>
          </mc:Fallback>
        </mc:AlternateContent>
      </p:grpSp>
      <p:grpSp>
        <p:nvGrpSpPr>
          <p:cNvPr id="163" name="Gruppieren 162">
            <a:extLst>
              <a:ext uri="{FF2B5EF4-FFF2-40B4-BE49-F238E27FC236}">
                <a16:creationId xmlns:a16="http://schemas.microsoft.com/office/drawing/2014/main" id="{37FDC68D-3CFC-9B35-179E-72BD6616A66F}"/>
              </a:ext>
            </a:extLst>
          </p:cNvPr>
          <p:cNvGrpSpPr/>
          <p:nvPr/>
        </p:nvGrpSpPr>
        <p:grpSpPr>
          <a:xfrm>
            <a:off x="2469011" y="2218516"/>
            <a:ext cx="71280" cy="1076040"/>
            <a:chOff x="2469011" y="2218516"/>
            <a:chExt cx="71280" cy="1076040"/>
          </a:xfrm>
        </p:grpSpPr>
        <mc:AlternateContent xmlns:mc="http://schemas.openxmlformats.org/markup-compatibility/2006" xmlns:p14="http://schemas.microsoft.com/office/powerpoint/2010/main">
          <mc:Choice Requires="p14">
            <p:contentPart p14:bwMode="auto" r:id="rId226">
              <p14:nvContentPartPr>
                <p14:cNvPr id="161" name="Freihand 160">
                  <a:extLst>
                    <a:ext uri="{FF2B5EF4-FFF2-40B4-BE49-F238E27FC236}">
                      <a16:creationId xmlns:a16="http://schemas.microsoft.com/office/drawing/2014/main" id="{B32BA753-0031-31E6-378C-9A11BA9CFE59}"/>
                    </a:ext>
                  </a:extLst>
                </p14:cNvPr>
                <p14:cNvContentPartPr/>
                <p14:nvPr/>
              </p14:nvContentPartPr>
              <p14:xfrm>
                <a:off x="2512211" y="2218516"/>
                <a:ext cx="28080" cy="516240"/>
              </p14:xfrm>
            </p:contentPart>
          </mc:Choice>
          <mc:Fallback xmlns="">
            <p:pic>
              <p:nvPicPr>
                <p:cNvPr id="161" name="Freihand 160">
                  <a:extLst>
                    <a:ext uri="{FF2B5EF4-FFF2-40B4-BE49-F238E27FC236}">
                      <a16:creationId xmlns:a16="http://schemas.microsoft.com/office/drawing/2014/main" id="{B32BA753-0031-31E6-378C-9A11BA9CFE59}"/>
                    </a:ext>
                  </a:extLst>
                </p:cNvPr>
                <p:cNvPicPr/>
                <p:nvPr/>
              </p:nvPicPr>
              <p:blipFill>
                <a:blip r:embed="rId227"/>
                <a:stretch>
                  <a:fillRect/>
                </a:stretch>
              </p:blipFill>
              <p:spPr>
                <a:xfrm>
                  <a:off x="2506091" y="2212396"/>
                  <a:ext cx="4032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2" name="Freihand 161">
                  <a:extLst>
                    <a:ext uri="{FF2B5EF4-FFF2-40B4-BE49-F238E27FC236}">
                      <a16:creationId xmlns:a16="http://schemas.microsoft.com/office/drawing/2014/main" id="{98D0FF2D-4A9C-EF52-F6A0-DB9C404F85AA}"/>
                    </a:ext>
                  </a:extLst>
                </p14:cNvPr>
                <p14:cNvContentPartPr/>
                <p14:nvPr/>
              </p14:nvContentPartPr>
              <p14:xfrm>
                <a:off x="2469011" y="2820796"/>
                <a:ext cx="39960" cy="473760"/>
              </p14:xfrm>
            </p:contentPart>
          </mc:Choice>
          <mc:Fallback xmlns="">
            <p:pic>
              <p:nvPicPr>
                <p:cNvPr id="162" name="Freihand 161">
                  <a:extLst>
                    <a:ext uri="{FF2B5EF4-FFF2-40B4-BE49-F238E27FC236}">
                      <a16:creationId xmlns:a16="http://schemas.microsoft.com/office/drawing/2014/main" id="{98D0FF2D-4A9C-EF52-F6A0-DB9C404F85AA}"/>
                    </a:ext>
                  </a:extLst>
                </p:cNvPr>
                <p:cNvPicPr/>
                <p:nvPr/>
              </p:nvPicPr>
              <p:blipFill>
                <a:blip r:embed="rId229"/>
                <a:stretch>
                  <a:fillRect/>
                </a:stretch>
              </p:blipFill>
              <p:spPr>
                <a:xfrm>
                  <a:off x="2462891" y="2814676"/>
                  <a:ext cx="52200" cy="486000"/>
                </a:xfrm>
                <a:prstGeom prst="rect">
                  <a:avLst/>
                </a:prstGeom>
              </p:spPr>
            </p:pic>
          </mc:Fallback>
        </mc:AlternateContent>
      </p:grpSp>
      <p:grpSp>
        <p:nvGrpSpPr>
          <p:cNvPr id="168" name="Gruppieren 167">
            <a:extLst>
              <a:ext uri="{FF2B5EF4-FFF2-40B4-BE49-F238E27FC236}">
                <a16:creationId xmlns:a16="http://schemas.microsoft.com/office/drawing/2014/main" id="{3388CCB5-A295-A1F2-A849-F62257835A74}"/>
              </a:ext>
            </a:extLst>
          </p:cNvPr>
          <p:cNvGrpSpPr/>
          <p:nvPr/>
        </p:nvGrpSpPr>
        <p:grpSpPr>
          <a:xfrm>
            <a:off x="916331" y="1816036"/>
            <a:ext cx="1148760" cy="61200"/>
            <a:chOff x="916331" y="1816036"/>
            <a:chExt cx="1148760" cy="61200"/>
          </a:xfrm>
        </p:grpSpPr>
        <mc:AlternateContent xmlns:mc="http://schemas.openxmlformats.org/markup-compatibility/2006" xmlns:p14="http://schemas.microsoft.com/office/powerpoint/2010/main">
          <mc:Choice Requires="p14">
            <p:contentPart p14:bwMode="auto" r:id="rId230">
              <p14:nvContentPartPr>
                <p14:cNvPr id="164" name="Freihand 163">
                  <a:extLst>
                    <a:ext uri="{FF2B5EF4-FFF2-40B4-BE49-F238E27FC236}">
                      <a16:creationId xmlns:a16="http://schemas.microsoft.com/office/drawing/2014/main" id="{B70C1FF2-9C6D-7899-90D5-D2D813FF631D}"/>
                    </a:ext>
                  </a:extLst>
                </p14:cNvPr>
                <p14:cNvContentPartPr/>
                <p14:nvPr/>
              </p14:nvContentPartPr>
              <p14:xfrm>
                <a:off x="916331" y="1840876"/>
                <a:ext cx="215640" cy="36360"/>
              </p14:xfrm>
            </p:contentPart>
          </mc:Choice>
          <mc:Fallback xmlns="">
            <p:pic>
              <p:nvPicPr>
                <p:cNvPr id="164" name="Freihand 163">
                  <a:extLst>
                    <a:ext uri="{FF2B5EF4-FFF2-40B4-BE49-F238E27FC236}">
                      <a16:creationId xmlns:a16="http://schemas.microsoft.com/office/drawing/2014/main" id="{B70C1FF2-9C6D-7899-90D5-D2D813FF631D}"/>
                    </a:ext>
                  </a:extLst>
                </p:cNvPr>
                <p:cNvPicPr/>
                <p:nvPr/>
              </p:nvPicPr>
              <p:blipFill>
                <a:blip r:embed="rId231"/>
                <a:stretch>
                  <a:fillRect/>
                </a:stretch>
              </p:blipFill>
              <p:spPr>
                <a:xfrm>
                  <a:off x="910211" y="1834756"/>
                  <a:ext cx="227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Freihand 164">
                  <a:extLst>
                    <a:ext uri="{FF2B5EF4-FFF2-40B4-BE49-F238E27FC236}">
                      <a16:creationId xmlns:a16="http://schemas.microsoft.com/office/drawing/2014/main" id="{42A077A1-C159-4E73-8481-F44F43600605}"/>
                    </a:ext>
                  </a:extLst>
                </p14:cNvPr>
                <p14:cNvContentPartPr/>
                <p14:nvPr/>
              </p14:nvContentPartPr>
              <p14:xfrm>
                <a:off x="1322771" y="1816036"/>
                <a:ext cx="742320" cy="53640"/>
              </p14:xfrm>
            </p:contentPart>
          </mc:Choice>
          <mc:Fallback xmlns="">
            <p:pic>
              <p:nvPicPr>
                <p:cNvPr id="165" name="Freihand 164">
                  <a:extLst>
                    <a:ext uri="{FF2B5EF4-FFF2-40B4-BE49-F238E27FC236}">
                      <a16:creationId xmlns:a16="http://schemas.microsoft.com/office/drawing/2014/main" id="{42A077A1-C159-4E73-8481-F44F43600605}"/>
                    </a:ext>
                  </a:extLst>
                </p:cNvPr>
                <p:cNvPicPr/>
                <p:nvPr/>
              </p:nvPicPr>
              <p:blipFill>
                <a:blip r:embed="rId233"/>
                <a:stretch>
                  <a:fillRect/>
                </a:stretch>
              </p:blipFill>
              <p:spPr>
                <a:xfrm>
                  <a:off x="1316651" y="1809916"/>
                  <a:ext cx="754560" cy="65880"/>
                </a:xfrm>
                <a:prstGeom prst="rect">
                  <a:avLst/>
                </a:prstGeom>
              </p:spPr>
            </p:pic>
          </mc:Fallback>
        </mc:AlternateContent>
      </p:grpSp>
      <p:grpSp>
        <p:nvGrpSpPr>
          <p:cNvPr id="167" name="Gruppieren 166">
            <a:extLst>
              <a:ext uri="{FF2B5EF4-FFF2-40B4-BE49-F238E27FC236}">
                <a16:creationId xmlns:a16="http://schemas.microsoft.com/office/drawing/2014/main" id="{1605F42A-22E2-620D-A64A-E1E7478C68D2}"/>
              </a:ext>
            </a:extLst>
          </p:cNvPr>
          <p:cNvGrpSpPr/>
          <p:nvPr/>
        </p:nvGrpSpPr>
        <p:grpSpPr>
          <a:xfrm>
            <a:off x="2391611" y="1714156"/>
            <a:ext cx="218160" cy="285840"/>
            <a:chOff x="2391611" y="1714156"/>
            <a:chExt cx="218160" cy="285840"/>
          </a:xfrm>
        </p:grpSpPr>
        <mc:AlternateContent xmlns:mc="http://schemas.openxmlformats.org/markup-compatibility/2006" xmlns:p14="http://schemas.microsoft.com/office/powerpoint/2010/main">
          <mc:Choice Requires="p14">
            <p:contentPart p14:bwMode="auto" r:id="rId234">
              <p14:nvContentPartPr>
                <p14:cNvPr id="160" name="Freihand 159">
                  <a:extLst>
                    <a:ext uri="{FF2B5EF4-FFF2-40B4-BE49-F238E27FC236}">
                      <a16:creationId xmlns:a16="http://schemas.microsoft.com/office/drawing/2014/main" id="{BA2B66F8-24AB-6208-4603-AD927EB74614}"/>
                    </a:ext>
                  </a:extLst>
                </p14:cNvPr>
                <p14:cNvContentPartPr/>
                <p14:nvPr/>
              </p14:nvContentPartPr>
              <p14:xfrm>
                <a:off x="2579171" y="1825756"/>
                <a:ext cx="22680" cy="174240"/>
              </p14:xfrm>
            </p:contentPart>
          </mc:Choice>
          <mc:Fallback xmlns="">
            <p:pic>
              <p:nvPicPr>
                <p:cNvPr id="160" name="Freihand 159">
                  <a:extLst>
                    <a:ext uri="{FF2B5EF4-FFF2-40B4-BE49-F238E27FC236}">
                      <a16:creationId xmlns:a16="http://schemas.microsoft.com/office/drawing/2014/main" id="{BA2B66F8-24AB-6208-4603-AD927EB74614}"/>
                    </a:ext>
                  </a:extLst>
                </p:cNvPr>
                <p:cNvPicPr/>
                <p:nvPr/>
              </p:nvPicPr>
              <p:blipFill>
                <a:blip r:embed="rId235"/>
                <a:stretch>
                  <a:fillRect/>
                </a:stretch>
              </p:blipFill>
              <p:spPr>
                <a:xfrm>
                  <a:off x="2573051" y="1819636"/>
                  <a:ext cx="34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6" name="Freihand 165">
                  <a:extLst>
                    <a:ext uri="{FF2B5EF4-FFF2-40B4-BE49-F238E27FC236}">
                      <a16:creationId xmlns:a16="http://schemas.microsoft.com/office/drawing/2014/main" id="{D533860F-B427-6C9C-51BF-A3C0D9578FA1}"/>
                    </a:ext>
                  </a:extLst>
                </p14:cNvPr>
                <p14:cNvContentPartPr/>
                <p14:nvPr/>
              </p14:nvContentPartPr>
              <p14:xfrm>
                <a:off x="2391611" y="1714156"/>
                <a:ext cx="218160" cy="32040"/>
              </p14:xfrm>
            </p:contentPart>
          </mc:Choice>
          <mc:Fallback xmlns="">
            <p:pic>
              <p:nvPicPr>
                <p:cNvPr id="166" name="Freihand 165">
                  <a:extLst>
                    <a:ext uri="{FF2B5EF4-FFF2-40B4-BE49-F238E27FC236}">
                      <a16:creationId xmlns:a16="http://schemas.microsoft.com/office/drawing/2014/main" id="{D533860F-B427-6C9C-51BF-A3C0D9578FA1}"/>
                    </a:ext>
                  </a:extLst>
                </p:cNvPr>
                <p:cNvPicPr/>
                <p:nvPr/>
              </p:nvPicPr>
              <p:blipFill>
                <a:blip r:embed="rId237"/>
                <a:stretch>
                  <a:fillRect/>
                </a:stretch>
              </p:blipFill>
              <p:spPr>
                <a:xfrm>
                  <a:off x="2385491" y="1708036"/>
                  <a:ext cx="230400" cy="44280"/>
                </a:xfrm>
                <a:prstGeom prst="rect">
                  <a:avLst/>
                </a:prstGeom>
              </p:spPr>
            </p:pic>
          </mc:Fallback>
        </mc:AlternateContent>
      </p:grpSp>
      <p:grpSp>
        <p:nvGrpSpPr>
          <p:cNvPr id="180" name="Gruppieren 179">
            <a:extLst>
              <a:ext uri="{FF2B5EF4-FFF2-40B4-BE49-F238E27FC236}">
                <a16:creationId xmlns:a16="http://schemas.microsoft.com/office/drawing/2014/main" id="{B31BE464-8AEC-0989-2F14-BE7D338EE38A}"/>
              </a:ext>
            </a:extLst>
          </p:cNvPr>
          <p:cNvGrpSpPr/>
          <p:nvPr/>
        </p:nvGrpSpPr>
        <p:grpSpPr>
          <a:xfrm>
            <a:off x="2347691" y="3375196"/>
            <a:ext cx="511200" cy="354240"/>
            <a:chOff x="2347691" y="3375196"/>
            <a:chExt cx="511200" cy="354240"/>
          </a:xfrm>
        </p:grpSpPr>
        <mc:AlternateContent xmlns:mc="http://schemas.openxmlformats.org/markup-compatibility/2006" xmlns:p14="http://schemas.microsoft.com/office/powerpoint/2010/main">
          <mc:Choice Requires="p14">
            <p:contentPart p14:bwMode="auto" r:id="rId238">
              <p14:nvContentPartPr>
                <p14:cNvPr id="169" name="Freihand 168">
                  <a:extLst>
                    <a:ext uri="{FF2B5EF4-FFF2-40B4-BE49-F238E27FC236}">
                      <a16:creationId xmlns:a16="http://schemas.microsoft.com/office/drawing/2014/main" id="{94EB2AE3-E588-4E2C-B33E-4EE9074DF7EC}"/>
                    </a:ext>
                  </a:extLst>
                </p14:cNvPr>
                <p14:cNvContentPartPr/>
                <p14:nvPr/>
              </p14:nvContentPartPr>
              <p14:xfrm>
                <a:off x="2347691" y="3467716"/>
                <a:ext cx="112680" cy="82800"/>
              </p14:xfrm>
            </p:contentPart>
          </mc:Choice>
          <mc:Fallback xmlns="">
            <p:pic>
              <p:nvPicPr>
                <p:cNvPr id="169" name="Freihand 168">
                  <a:extLst>
                    <a:ext uri="{FF2B5EF4-FFF2-40B4-BE49-F238E27FC236}">
                      <a16:creationId xmlns:a16="http://schemas.microsoft.com/office/drawing/2014/main" id="{94EB2AE3-E588-4E2C-B33E-4EE9074DF7EC}"/>
                    </a:ext>
                  </a:extLst>
                </p:cNvPr>
                <p:cNvPicPr/>
                <p:nvPr/>
              </p:nvPicPr>
              <p:blipFill>
                <a:blip r:embed="rId239"/>
                <a:stretch>
                  <a:fillRect/>
                </a:stretch>
              </p:blipFill>
              <p:spPr>
                <a:xfrm>
                  <a:off x="2341571" y="3461596"/>
                  <a:ext cx="124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0" name="Freihand 169">
                  <a:extLst>
                    <a:ext uri="{FF2B5EF4-FFF2-40B4-BE49-F238E27FC236}">
                      <a16:creationId xmlns:a16="http://schemas.microsoft.com/office/drawing/2014/main" id="{C24AB726-09DD-BAB1-7B2E-91560B5A775B}"/>
                    </a:ext>
                  </a:extLst>
                </p14:cNvPr>
                <p14:cNvContentPartPr/>
                <p14:nvPr/>
              </p14:nvContentPartPr>
              <p14:xfrm>
                <a:off x="2429411" y="3456916"/>
                <a:ext cx="63360" cy="243360"/>
              </p14:xfrm>
            </p:contentPart>
          </mc:Choice>
          <mc:Fallback xmlns="">
            <p:pic>
              <p:nvPicPr>
                <p:cNvPr id="170" name="Freihand 169">
                  <a:extLst>
                    <a:ext uri="{FF2B5EF4-FFF2-40B4-BE49-F238E27FC236}">
                      <a16:creationId xmlns:a16="http://schemas.microsoft.com/office/drawing/2014/main" id="{C24AB726-09DD-BAB1-7B2E-91560B5A775B}"/>
                    </a:ext>
                  </a:extLst>
                </p:cNvPr>
                <p:cNvPicPr/>
                <p:nvPr/>
              </p:nvPicPr>
              <p:blipFill>
                <a:blip r:embed="rId241"/>
                <a:stretch>
                  <a:fillRect/>
                </a:stretch>
              </p:blipFill>
              <p:spPr>
                <a:xfrm>
                  <a:off x="2423291" y="3450796"/>
                  <a:ext cx="75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2" name="Freihand 171">
                  <a:extLst>
                    <a:ext uri="{FF2B5EF4-FFF2-40B4-BE49-F238E27FC236}">
                      <a16:creationId xmlns:a16="http://schemas.microsoft.com/office/drawing/2014/main" id="{F8445B26-81F3-41F7-4610-3DDA575FA5FB}"/>
                    </a:ext>
                  </a:extLst>
                </p14:cNvPr>
                <p14:cNvContentPartPr/>
                <p14:nvPr/>
              </p14:nvContentPartPr>
              <p14:xfrm>
                <a:off x="2463971" y="3640516"/>
                <a:ext cx="46440" cy="88920"/>
              </p14:xfrm>
            </p:contentPart>
          </mc:Choice>
          <mc:Fallback xmlns="">
            <p:pic>
              <p:nvPicPr>
                <p:cNvPr id="172" name="Freihand 171">
                  <a:extLst>
                    <a:ext uri="{FF2B5EF4-FFF2-40B4-BE49-F238E27FC236}">
                      <a16:creationId xmlns:a16="http://schemas.microsoft.com/office/drawing/2014/main" id="{F8445B26-81F3-41F7-4610-3DDA575FA5FB}"/>
                    </a:ext>
                  </a:extLst>
                </p:cNvPr>
                <p:cNvPicPr/>
                <p:nvPr/>
              </p:nvPicPr>
              <p:blipFill>
                <a:blip r:embed="rId243"/>
                <a:stretch>
                  <a:fillRect/>
                </a:stretch>
              </p:blipFill>
              <p:spPr>
                <a:xfrm>
                  <a:off x="2457851" y="3634396"/>
                  <a:ext cx="58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3" name="Freihand 172">
                  <a:extLst>
                    <a:ext uri="{FF2B5EF4-FFF2-40B4-BE49-F238E27FC236}">
                      <a16:creationId xmlns:a16="http://schemas.microsoft.com/office/drawing/2014/main" id="{D07C2BDA-819B-EDBE-F1AF-854EFC1EEDBE}"/>
                    </a:ext>
                  </a:extLst>
                </p14:cNvPr>
                <p14:cNvContentPartPr/>
                <p14:nvPr/>
              </p14:nvContentPartPr>
              <p14:xfrm>
                <a:off x="2489891" y="3375196"/>
                <a:ext cx="91440" cy="114120"/>
              </p14:xfrm>
            </p:contentPart>
          </mc:Choice>
          <mc:Fallback xmlns="">
            <p:pic>
              <p:nvPicPr>
                <p:cNvPr id="173" name="Freihand 172">
                  <a:extLst>
                    <a:ext uri="{FF2B5EF4-FFF2-40B4-BE49-F238E27FC236}">
                      <a16:creationId xmlns:a16="http://schemas.microsoft.com/office/drawing/2014/main" id="{D07C2BDA-819B-EDBE-F1AF-854EFC1EEDBE}"/>
                    </a:ext>
                  </a:extLst>
                </p:cNvPr>
                <p:cNvPicPr/>
                <p:nvPr/>
              </p:nvPicPr>
              <p:blipFill>
                <a:blip r:embed="rId245"/>
                <a:stretch>
                  <a:fillRect/>
                </a:stretch>
              </p:blipFill>
              <p:spPr>
                <a:xfrm>
                  <a:off x="2483771" y="3369076"/>
                  <a:ext cx="103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5" name="Freihand 174">
                  <a:extLst>
                    <a:ext uri="{FF2B5EF4-FFF2-40B4-BE49-F238E27FC236}">
                      <a16:creationId xmlns:a16="http://schemas.microsoft.com/office/drawing/2014/main" id="{1EAC14B3-9716-C80B-063A-FB8D6DF610F7}"/>
                    </a:ext>
                  </a:extLst>
                </p14:cNvPr>
                <p14:cNvContentPartPr/>
                <p14:nvPr/>
              </p14:nvContentPartPr>
              <p14:xfrm>
                <a:off x="2600411" y="3430996"/>
                <a:ext cx="73440" cy="239400"/>
              </p14:xfrm>
            </p:contentPart>
          </mc:Choice>
          <mc:Fallback xmlns="">
            <p:pic>
              <p:nvPicPr>
                <p:cNvPr id="175" name="Freihand 174">
                  <a:extLst>
                    <a:ext uri="{FF2B5EF4-FFF2-40B4-BE49-F238E27FC236}">
                      <a16:creationId xmlns:a16="http://schemas.microsoft.com/office/drawing/2014/main" id="{1EAC14B3-9716-C80B-063A-FB8D6DF610F7}"/>
                    </a:ext>
                  </a:extLst>
                </p:cNvPr>
                <p:cNvPicPr/>
                <p:nvPr/>
              </p:nvPicPr>
              <p:blipFill>
                <a:blip r:embed="rId247"/>
                <a:stretch>
                  <a:fillRect/>
                </a:stretch>
              </p:blipFill>
              <p:spPr>
                <a:xfrm>
                  <a:off x="2594291" y="3424876"/>
                  <a:ext cx="856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6" name="Freihand 175">
                  <a:extLst>
                    <a:ext uri="{FF2B5EF4-FFF2-40B4-BE49-F238E27FC236}">
                      <a16:creationId xmlns:a16="http://schemas.microsoft.com/office/drawing/2014/main" id="{9A98EBCD-DD58-3C61-7C29-155DC7E197D0}"/>
                    </a:ext>
                  </a:extLst>
                </p14:cNvPr>
                <p14:cNvContentPartPr/>
                <p14:nvPr/>
              </p14:nvContentPartPr>
              <p14:xfrm>
                <a:off x="2695451" y="3503716"/>
                <a:ext cx="39600" cy="115920"/>
              </p14:xfrm>
            </p:contentPart>
          </mc:Choice>
          <mc:Fallback xmlns="">
            <p:pic>
              <p:nvPicPr>
                <p:cNvPr id="176" name="Freihand 175">
                  <a:extLst>
                    <a:ext uri="{FF2B5EF4-FFF2-40B4-BE49-F238E27FC236}">
                      <a16:creationId xmlns:a16="http://schemas.microsoft.com/office/drawing/2014/main" id="{9A98EBCD-DD58-3C61-7C29-155DC7E197D0}"/>
                    </a:ext>
                  </a:extLst>
                </p:cNvPr>
                <p:cNvPicPr/>
                <p:nvPr/>
              </p:nvPicPr>
              <p:blipFill>
                <a:blip r:embed="rId249"/>
                <a:stretch>
                  <a:fillRect/>
                </a:stretch>
              </p:blipFill>
              <p:spPr>
                <a:xfrm>
                  <a:off x="2689331" y="3497596"/>
                  <a:ext cx="51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7" name="Freihand 176">
                  <a:extLst>
                    <a:ext uri="{FF2B5EF4-FFF2-40B4-BE49-F238E27FC236}">
                      <a16:creationId xmlns:a16="http://schemas.microsoft.com/office/drawing/2014/main" id="{3337A01D-E268-63B9-A3D9-AD7A5D2DC292}"/>
                    </a:ext>
                  </a:extLst>
                </p14:cNvPr>
                <p14:cNvContentPartPr/>
                <p14:nvPr/>
              </p14:nvContentPartPr>
              <p14:xfrm>
                <a:off x="2720651" y="3449716"/>
                <a:ext cx="360" cy="8640"/>
              </p14:xfrm>
            </p:contentPart>
          </mc:Choice>
          <mc:Fallback xmlns="">
            <p:pic>
              <p:nvPicPr>
                <p:cNvPr id="177" name="Freihand 176">
                  <a:extLst>
                    <a:ext uri="{FF2B5EF4-FFF2-40B4-BE49-F238E27FC236}">
                      <a16:creationId xmlns:a16="http://schemas.microsoft.com/office/drawing/2014/main" id="{3337A01D-E268-63B9-A3D9-AD7A5D2DC292}"/>
                    </a:ext>
                  </a:extLst>
                </p:cNvPr>
                <p:cNvPicPr/>
                <p:nvPr/>
              </p:nvPicPr>
              <p:blipFill>
                <a:blip r:embed="rId251"/>
                <a:stretch>
                  <a:fillRect/>
                </a:stretch>
              </p:blipFill>
              <p:spPr>
                <a:xfrm>
                  <a:off x="2714531" y="3443596"/>
                  <a:ext cx="12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8" name="Freihand 177">
                  <a:extLst>
                    <a:ext uri="{FF2B5EF4-FFF2-40B4-BE49-F238E27FC236}">
                      <a16:creationId xmlns:a16="http://schemas.microsoft.com/office/drawing/2014/main" id="{5971F047-5910-6DAE-F322-4804763CAE7F}"/>
                    </a:ext>
                  </a:extLst>
                </p14:cNvPr>
                <p14:cNvContentPartPr/>
                <p14:nvPr/>
              </p14:nvContentPartPr>
              <p14:xfrm>
                <a:off x="2743331" y="3600556"/>
                <a:ext cx="56520" cy="81000"/>
              </p14:xfrm>
            </p:contentPart>
          </mc:Choice>
          <mc:Fallback xmlns="">
            <p:pic>
              <p:nvPicPr>
                <p:cNvPr id="178" name="Freihand 177">
                  <a:extLst>
                    <a:ext uri="{FF2B5EF4-FFF2-40B4-BE49-F238E27FC236}">
                      <a16:creationId xmlns:a16="http://schemas.microsoft.com/office/drawing/2014/main" id="{5971F047-5910-6DAE-F322-4804763CAE7F}"/>
                    </a:ext>
                  </a:extLst>
                </p:cNvPr>
                <p:cNvPicPr/>
                <p:nvPr/>
              </p:nvPicPr>
              <p:blipFill>
                <a:blip r:embed="rId253"/>
                <a:stretch>
                  <a:fillRect/>
                </a:stretch>
              </p:blipFill>
              <p:spPr>
                <a:xfrm>
                  <a:off x="2737211" y="3594436"/>
                  <a:ext cx="68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9" name="Freihand 178">
                  <a:extLst>
                    <a:ext uri="{FF2B5EF4-FFF2-40B4-BE49-F238E27FC236}">
                      <a16:creationId xmlns:a16="http://schemas.microsoft.com/office/drawing/2014/main" id="{463B4AF9-0512-F922-FFFC-CD8986694AA0}"/>
                    </a:ext>
                  </a:extLst>
                </p14:cNvPr>
                <p14:cNvContentPartPr/>
                <p14:nvPr/>
              </p14:nvContentPartPr>
              <p14:xfrm>
                <a:off x="2807411" y="3474556"/>
                <a:ext cx="51480" cy="238680"/>
              </p14:xfrm>
            </p:contentPart>
          </mc:Choice>
          <mc:Fallback xmlns="">
            <p:pic>
              <p:nvPicPr>
                <p:cNvPr id="179" name="Freihand 178">
                  <a:extLst>
                    <a:ext uri="{FF2B5EF4-FFF2-40B4-BE49-F238E27FC236}">
                      <a16:creationId xmlns:a16="http://schemas.microsoft.com/office/drawing/2014/main" id="{463B4AF9-0512-F922-FFFC-CD8986694AA0}"/>
                    </a:ext>
                  </a:extLst>
                </p:cNvPr>
                <p:cNvPicPr/>
                <p:nvPr/>
              </p:nvPicPr>
              <p:blipFill>
                <a:blip r:embed="rId255"/>
                <a:stretch>
                  <a:fillRect/>
                </a:stretch>
              </p:blipFill>
              <p:spPr>
                <a:xfrm>
                  <a:off x="2801291" y="3468436"/>
                  <a:ext cx="63720" cy="250920"/>
                </a:xfrm>
                <a:prstGeom prst="rect">
                  <a:avLst/>
                </a:prstGeom>
              </p:spPr>
            </p:pic>
          </mc:Fallback>
        </mc:AlternateContent>
      </p:grpSp>
      <p:grpSp>
        <p:nvGrpSpPr>
          <p:cNvPr id="182" name="Gruppieren 181">
            <a:extLst>
              <a:ext uri="{FF2B5EF4-FFF2-40B4-BE49-F238E27FC236}">
                <a16:creationId xmlns:a16="http://schemas.microsoft.com/office/drawing/2014/main" id="{EDB5B0DE-A6EC-4659-6C7F-9C9E54FC6BB7}"/>
              </a:ext>
            </a:extLst>
          </p:cNvPr>
          <p:cNvGrpSpPr/>
          <p:nvPr/>
        </p:nvGrpSpPr>
        <p:grpSpPr>
          <a:xfrm>
            <a:off x="101291" y="2863996"/>
            <a:ext cx="606960" cy="333000"/>
            <a:chOff x="101291" y="2863996"/>
            <a:chExt cx="606960" cy="333000"/>
          </a:xfrm>
        </p:grpSpPr>
        <mc:AlternateContent xmlns:mc="http://schemas.openxmlformats.org/markup-compatibility/2006" xmlns:p14="http://schemas.microsoft.com/office/powerpoint/2010/main">
          <mc:Choice Requires="p14">
            <p:contentPart p14:bwMode="auto" r:id="rId256">
              <p14:nvContentPartPr>
                <p14:cNvPr id="131" name="Freihand 130">
                  <a:extLst>
                    <a:ext uri="{FF2B5EF4-FFF2-40B4-BE49-F238E27FC236}">
                      <a16:creationId xmlns:a16="http://schemas.microsoft.com/office/drawing/2014/main" id="{3911CB4C-6DA0-A5DE-7E94-EEE49ECD37A6}"/>
                    </a:ext>
                  </a:extLst>
                </p14:cNvPr>
                <p14:cNvContentPartPr/>
                <p14:nvPr/>
              </p14:nvContentPartPr>
              <p14:xfrm>
                <a:off x="101291" y="2914036"/>
                <a:ext cx="69840" cy="178560"/>
              </p14:xfrm>
            </p:contentPart>
          </mc:Choice>
          <mc:Fallback xmlns="">
            <p:pic>
              <p:nvPicPr>
                <p:cNvPr id="131" name="Freihand 130">
                  <a:extLst>
                    <a:ext uri="{FF2B5EF4-FFF2-40B4-BE49-F238E27FC236}">
                      <a16:creationId xmlns:a16="http://schemas.microsoft.com/office/drawing/2014/main" id="{3911CB4C-6DA0-A5DE-7E94-EEE49ECD37A6}"/>
                    </a:ext>
                  </a:extLst>
                </p:cNvPr>
                <p:cNvPicPr/>
                <p:nvPr/>
              </p:nvPicPr>
              <p:blipFill>
                <a:blip r:embed="rId257"/>
                <a:stretch>
                  <a:fillRect/>
                </a:stretch>
              </p:blipFill>
              <p:spPr>
                <a:xfrm>
                  <a:off x="95171" y="2907916"/>
                  <a:ext cx="82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2" name="Freihand 131">
                  <a:extLst>
                    <a:ext uri="{FF2B5EF4-FFF2-40B4-BE49-F238E27FC236}">
                      <a16:creationId xmlns:a16="http://schemas.microsoft.com/office/drawing/2014/main" id="{44674C93-E900-A3FC-FAB0-88467428C798}"/>
                    </a:ext>
                  </a:extLst>
                </p14:cNvPr>
                <p14:cNvContentPartPr/>
                <p14:nvPr/>
              </p14:nvContentPartPr>
              <p14:xfrm>
                <a:off x="190571" y="3059476"/>
                <a:ext cx="23760" cy="81720"/>
              </p14:xfrm>
            </p:contentPart>
          </mc:Choice>
          <mc:Fallback xmlns="">
            <p:pic>
              <p:nvPicPr>
                <p:cNvPr id="132" name="Freihand 131">
                  <a:extLst>
                    <a:ext uri="{FF2B5EF4-FFF2-40B4-BE49-F238E27FC236}">
                      <a16:creationId xmlns:a16="http://schemas.microsoft.com/office/drawing/2014/main" id="{44674C93-E900-A3FC-FAB0-88467428C798}"/>
                    </a:ext>
                  </a:extLst>
                </p:cNvPr>
                <p:cNvPicPr/>
                <p:nvPr/>
              </p:nvPicPr>
              <p:blipFill>
                <a:blip r:embed="rId259"/>
                <a:stretch>
                  <a:fillRect/>
                </a:stretch>
              </p:blipFill>
              <p:spPr>
                <a:xfrm>
                  <a:off x="184451" y="3053356"/>
                  <a:ext cx="36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3" name="Freihand 132">
                  <a:extLst>
                    <a:ext uri="{FF2B5EF4-FFF2-40B4-BE49-F238E27FC236}">
                      <a16:creationId xmlns:a16="http://schemas.microsoft.com/office/drawing/2014/main" id="{639E4639-B6BD-C363-8673-944335B7E2B8}"/>
                    </a:ext>
                  </a:extLst>
                </p14:cNvPr>
                <p14:cNvContentPartPr/>
                <p14:nvPr/>
              </p14:nvContentPartPr>
              <p14:xfrm>
                <a:off x="257531" y="2952916"/>
                <a:ext cx="4320" cy="104760"/>
              </p14:xfrm>
            </p:contentPart>
          </mc:Choice>
          <mc:Fallback xmlns="">
            <p:pic>
              <p:nvPicPr>
                <p:cNvPr id="133" name="Freihand 132">
                  <a:extLst>
                    <a:ext uri="{FF2B5EF4-FFF2-40B4-BE49-F238E27FC236}">
                      <a16:creationId xmlns:a16="http://schemas.microsoft.com/office/drawing/2014/main" id="{639E4639-B6BD-C363-8673-944335B7E2B8}"/>
                    </a:ext>
                  </a:extLst>
                </p:cNvPr>
                <p:cNvPicPr/>
                <p:nvPr/>
              </p:nvPicPr>
              <p:blipFill>
                <a:blip r:embed="rId261"/>
                <a:stretch>
                  <a:fillRect/>
                </a:stretch>
              </p:blipFill>
              <p:spPr>
                <a:xfrm>
                  <a:off x="251411" y="2946796"/>
                  <a:ext cx="16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4" name="Freihand 133">
                  <a:extLst>
                    <a:ext uri="{FF2B5EF4-FFF2-40B4-BE49-F238E27FC236}">
                      <a16:creationId xmlns:a16="http://schemas.microsoft.com/office/drawing/2014/main" id="{9A46CB99-6461-7A81-D56A-721214A73D55}"/>
                    </a:ext>
                  </a:extLst>
                </p14:cNvPr>
                <p14:cNvContentPartPr/>
                <p14:nvPr/>
              </p14:nvContentPartPr>
              <p14:xfrm>
                <a:off x="229451" y="2903236"/>
                <a:ext cx="113760" cy="147960"/>
              </p14:xfrm>
            </p:contentPart>
          </mc:Choice>
          <mc:Fallback xmlns="">
            <p:pic>
              <p:nvPicPr>
                <p:cNvPr id="134" name="Freihand 133">
                  <a:extLst>
                    <a:ext uri="{FF2B5EF4-FFF2-40B4-BE49-F238E27FC236}">
                      <a16:creationId xmlns:a16="http://schemas.microsoft.com/office/drawing/2014/main" id="{9A46CB99-6461-7A81-D56A-721214A73D55}"/>
                    </a:ext>
                  </a:extLst>
                </p:cNvPr>
                <p:cNvPicPr/>
                <p:nvPr/>
              </p:nvPicPr>
              <p:blipFill>
                <a:blip r:embed="rId263"/>
                <a:stretch>
                  <a:fillRect/>
                </a:stretch>
              </p:blipFill>
              <p:spPr>
                <a:xfrm>
                  <a:off x="223331" y="2897116"/>
                  <a:ext cx="126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5" name="Freihand 134">
                  <a:extLst>
                    <a:ext uri="{FF2B5EF4-FFF2-40B4-BE49-F238E27FC236}">
                      <a16:creationId xmlns:a16="http://schemas.microsoft.com/office/drawing/2014/main" id="{F34F4CD5-6EC7-7B14-00D4-C4840401A70C}"/>
                    </a:ext>
                  </a:extLst>
                </p14:cNvPr>
                <p14:cNvContentPartPr/>
                <p14:nvPr/>
              </p14:nvContentPartPr>
              <p14:xfrm>
                <a:off x="271211" y="2913676"/>
                <a:ext cx="107640" cy="175320"/>
              </p14:xfrm>
            </p:contentPart>
          </mc:Choice>
          <mc:Fallback xmlns="">
            <p:pic>
              <p:nvPicPr>
                <p:cNvPr id="135" name="Freihand 134">
                  <a:extLst>
                    <a:ext uri="{FF2B5EF4-FFF2-40B4-BE49-F238E27FC236}">
                      <a16:creationId xmlns:a16="http://schemas.microsoft.com/office/drawing/2014/main" id="{F34F4CD5-6EC7-7B14-00D4-C4840401A70C}"/>
                    </a:ext>
                  </a:extLst>
                </p:cNvPr>
                <p:cNvPicPr/>
                <p:nvPr/>
              </p:nvPicPr>
              <p:blipFill>
                <a:blip r:embed="rId265"/>
                <a:stretch>
                  <a:fillRect/>
                </a:stretch>
              </p:blipFill>
              <p:spPr>
                <a:xfrm>
                  <a:off x="265091" y="2907556"/>
                  <a:ext cx="119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6" name="Freihand 135">
                  <a:extLst>
                    <a:ext uri="{FF2B5EF4-FFF2-40B4-BE49-F238E27FC236}">
                      <a16:creationId xmlns:a16="http://schemas.microsoft.com/office/drawing/2014/main" id="{C901880B-68C2-85E0-4468-58FADDC417DE}"/>
                    </a:ext>
                  </a:extLst>
                </p14:cNvPr>
                <p14:cNvContentPartPr/>
                <p14:nvPr/>
              </p14:nvContentPartPr>
              <p14:xfrm>
                <a:off x="388211" y="2876956"/>
                <a:ext cx="30240" cy="208800"/>
              </p14:xfrm>
            </p:contentPart>
          </mc:Choice>
          <mc:Fallback xmlns="">
            <p:pic>
              <p:nvPicPr>
                <p:cNvPr id="136" name="Freihand 135">
                  <a:extLst>
                    <a:ext uri="{FF2B5EF4-FFF2-40B4-BE49-F238E27FC236}">
                      <a16:creationId xmlns:a16="http://schemas.microsoft.com/office/drawing/2014/main" id="{C901880B-68C2-85E0-4468-58FADDC417DE}"/>
                    </a:ext>
                  </a:extLst>
                </p:cNvPr>
                <p:cNvPicPr/>
                <p:nvPr/>
              </p:nvPicPr>
              <p:blipFill>
                <a:blip r:embed="rId267"/>
                <a:stretch>
                  <a:fillRect/>
                </a:stretch>
              </p:blipFill>
              <p:spPr>
                <a:xfrm>
                  <a:off x="382091" y="2870836"/>
                  <a:ext cx="42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7" name="Freihand 136">
                  <a:extLst>
                    <a:ext uri="{FF2B5EF4-FFF2-40B4-BE49-F238E27FC236}">
                      <a16:creationId xmlns:a16="http://schemas.microsoft.com/office/drawing/2014/main" id="{F0F1BBF3-761D-25DA-0299-DD7ECFAF25B3}"/>
                    </a:ext>
                  </a:extLst>
                </p14:cNvPr>
                <p14:cNvContentPartPr/>
                <p14:nvPr/>
              </p14:nvContentPartPr>
              <p14:xfrm>
                <a:off x="436811" y="2863996"/>
                <a:ext cx="12960" cy="174240"/>
              </p14:xfrm>
            </p:contentPart>
          </mc:Choice>
          <mc:Fallback xmlns="">
            <p:pic>
              <p:nvPicPr>
                <p:cNvPr id="137" name="Freihand 136">
                  <a:extLst>
                    <a:ext uri="{FF2B5EF4-FFF2-40B4-BE49-F238E27FC236}">
                      <a16:creationId xmlns:a16="http://schemas.microsoft.com/office/drawing/2014/main" id="{F0F1BBF3-761D-25DA-0299-DD7ECFAF25B3}"/>
                    </a:ext>
                  </a:extLst>
                </p:cNvPr>
                <p:cNvPicPr/>
                <p:nvPr/>
              </p:nvPicPr>
              <p:blipFill>
                <a:blip r:embed="rId269"/>
                <a:stretch>
                  <a:fillRect/>
                </a:stretch>
              </p:blipFill>
              <p:spPr>
                <a:xfrm>
                  <a:off x="430691" y="2857876"/>
                  <a:ext cx="25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8" name="Freihand 137">
                  <a:extLst>
                    <a:ext uri="{FF2B5EF4-FFF2-40B4-BE49-F238E27FC236}">
                      <a16:creationId xmlns:a16="http://schemas.microsoft.com/office/drawing/2014/main" id="{F2114CA1-0886-37ED-E11E-5F9EC2387046}"/>
                    </a:ext>
                  </a:extLst>
                </p14:cNvPr>
                <p14:cNvContentPartPr/>
                <p14:nvPr/>
              </p14:nvContentPartPr>
              <p14:xfrm>
                <a:off x="466331" y="3020236"/>
                <a:ext cx="32760" cy="103320"/>
              </p14:xfrm>
            </p:contentPart>
          </mc:Choice>
          <mc:Fallback xmlns="">
            <p:pic>
              <p:nvPicPr>
                <p:cNvPr id="138" name="Freihand 137">
                  <a:extLst>
                    <a:ext uri="{FF2B5EF4-FFF2-40B4-BE49-F238E27FC236}">
                      <a16:creationId xmlns:a16="http://schemas.microsoft.com/office/drawing/2014/main" id="{F2114CA1-0886-37ED-E11E-5F9EC2387046}"/>
                    </a:ext>
                  </a:extLst>
                </p:cNvPr>
                <p:cNvPicPr/>
                <p:nvPr/>
              </p:nvPicPr>
              <p:blipFill>
                <a:blip r:embed="rId271"/>
                <a:stretch>
                  <a:fillRect/>
                </a:stretch>
              </p:blipFill>
              <p:spPr>
                <a:xfrm>
                  <a:off x="460211" y="3014116"/>
                  <a:ext cx="45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9" name="Freihand 138">
                  <a:extLst>
                    <a:ext uri="{FF2B5EF4-FFF2-40B4-BE49-F238E27FC236}">
                      <a16:creationId xmlns:a16="http://schemas.microsoft.com/office/drawing/2014/main" id="{9C1AABF8-B03B-3380-FA7C-0D7D360F4D44}"/>
                    </a:ext>
                  </a:extLst>
                </p14:cNvPr>
                <p14:cNvContentPartPr/>
                <p14:nvPr/>
              </p14:nvContentPartPr>
              <p14:xfrm>
                <a:off x="505931" y="2883076"/>
                <a:ext cx="41760" cy="243000"/>
              </p14:xfrm>
            </p:contentPart>
          </mc:Choice>
          <mc:Fallback xmlns="">
            <p:pic>
              <p:nvPicPr>
                <p:cNvPr id="139" name="Freihand 138">
                  <a:extLst>
                    <a:ext uri="{FF2B5EF4-FFF2-40B4-BE49-F238E27FC236}">
                      <a16:creationId xmlns:a16="http://schemas.microsoft.com/office/drawing/2014/main" id="{9C1AABF8-B03B-3380-FA7C-0D7D360F4D44}"/>
                    </a:ext>
                  </a:extLst>
                </p:cNvPr>
                <p:cNvPicPr/>
                <p:nvPr/>
              </p:nvPicPr>
              <p:blipFill>
                <a:blip r:embed="rId273"/>
                <a:stretch>
                  <a:fillRect/>
                </a:stretch>
              </p:blipFill>
              <p:spPr>
                <a:xfrm>
                  <a:off x="499811" y="2876956"/>
                  <a:ext cx="540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0" name="Freihand 139">
                  <a:extLst>
                    <a:ext uri="{FF2B5EF4-FFF2-40B4-BE49-F238E27FC236}">
                      <a16:creationId xmlns:a16="http://schemas.microsoft.com/office/drawing/2014/main" id="{C17C3EFC-CA4A-B760-21CB-9F989553E169}"/>
                    </a:ext>
                  </a:extLst>
                </p14:cNvPr>
                <p14:cNvContentPartPr/>
                <p14:nvPr/>
              </p14:nvContentPartPr>
              <p14:xfrm>
                <a:off x="615371" y="2932036"/>
                <a:ext cx="7560" cy="128880"/>
              </p14:xfrm>
            </p:contentPart>
          </mc:Choice>
          <mc:Fallback xmlns="">
            <p:pic>
              <p:nvPicPr>
                <p:cNvPr id="140" name="Freihand 139">
                  <a:extLst>
                    <a:ext uri="{FF2B5EF4-FFF2-40B4-BE49-F238E27FC236}">
                      <a16:creationId xmlns:a16="http://schemas.microsoft.com/office/drawing/2014/main" id="{C17C3EFC-CA4A-B760-21CB-9F989553E169}"/>
                    </a:ext>
                  </a:extLst>
                </p:cNvPr>
                <p:cNvPicPr/>
                <p:nvPr/>
              </p:nvPicPr>
              <p:blipFill>
                <a:blip r:embed="rId275"/>
                <a:stretch>
                  <a:fillRect/>
                </a:stretch>
              </p:blipFill>
              <p:spPr>
                <a:xfrm>
                  <a:off x="609251" y="2925916"/>
                  <a:ext cx="19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1" name="Freihand 140">
                  <a:extLst>
                    <a:ext uri="{FF2B5EF4-FFF2-40B4-BE49-F238E27FC236}">
                      <a16:creationId xmlns:a16="http://schemas.microsoft.com/office/drawing/2014/main" id="{53A0FFBD-8CBA-C599-8442-26ADFB98BE96}"/>
                    </a:ext>
                  </a:extLst>
                </p14:cNvPr>
                <p14:cNvContentPartPr/>
                <p14:nvPr/>
              </p14:nvContentPartPr>
              <p14:xfrm>
                <a:off x="576131" y="3003316"/>
                <a:ext cx="69840" cy="20520"/>
              </p14:xfrm>
            </p:contentPart>
          </mc:Choice>
          <mc:Fallback xmlns="">
            <p:pic>
              <p:nvPicPr>
                <p:cNvPr id="141" name="Freihand 140">
                  <a:extLst>
                    <a:ext uri="{FF2B5EF4-FFF2-40B4-BE49-F238E27FC236}">
                      <a16:creationId xmlns:a16="http://schemas.microsoft.com/office/drawing/2014/main" id="{53A0FFBD-8CBA-C599-8442-26ADFB98BE96}"/>
                    </a:ext>
                  </a:extLst>
                </p:cNvPr>
                <p:cNvPicPr/>
                <p:nvPr/>
              </p:nvPicPr>
              <p:blipFill>
                <a:blip r:embed="rId277"/>
                <a:stretch>
                  <a:fillRect/>
                </a:stretch>
              </p:blipFill>
              <p:spPr>
                <a:xfrm>
                  <a:off x="570011" y="2997196"/>
                  <a:ext cx="82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2" name="Freihand 141">
                  <a:extLst>
                    <a:ext uri="{FF2B5EF4-FFF2-40B4-BE49-F238E27FC236}">
                      <a16:creationId xmlns:a16="http://schemas.microsoft.com/office/drawing/2014/main" id="{E42D9EDE-8E3B-B7DD-17FE-EF21D0ADACA2}"/>
                    </a:ext>
                  </a:extLst>
                </p14:cNvPr>
                <p14:cNvContentPartPr/>
                <p14:nvPr/>
              </p14:nvContentPartPr>
              <p14:xfrm>
                <a:off x="654251" y="2868676"/>
                <a:ext cx="54000" cy="235440"/>
              </p14:xfrm>
            </p:contentPart>
          </mc:Choice>
          <mc:Fallback xmlns="">
            <p:pic>
              <p:nvPicPr>
                <p:cNvPr id="142" name="Freihand 141">
                  <a:extLst>
                    <a:ext uri="{FF2B5EF4-FFF2-40B4-BE49-F238E27FC236}">
                      <a16:creationId xmlns:a16="http://schemas.microsoft.com/office/drawing/2014/main" id="{E42D9EDE-8E3B-B7DD-17FE-EF21D0ADACA2}"/>
                    </a:ext>
                  </a:extLst>
                </p:cNvPr>
                <p:cNvPicPr/>
                <p:nvPr/>
              </p:nvPicPr>
              <p:blipFill>
                <a:blip r:embed="rId279"/>
                <a:stretch>
                  <a:fillRect/>
                </a:stretch>
              </p:blipFill>
              <p:spPr>
                <a:xfrm>
                  <a:off x="648131" y="2862556"/>
                  <a:ext cx="662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1" name="Freihand 180">
                  <a:extLst>
                    <a:ext uri="{FF2B5EF4-FFF2-40B4-BE49-F238E27FC236}">
                      <a16:creationId xmlns:a16="http://schemas.microsoft.com/office/drawing/2014/main" id="{77BEE1C6-4996-A78B-DAC2-C0E8EC389862}"/>
                    </a:ext>
                  </a:extLst>
                </p14:cNvPr>
                <p14:cNvContentPartPr/>
                <p14:nvPr/>
              </p14:nvContentPartPr>
              <p14:xfrm>
                <a:off x="327731" y="3153436"/>
                <a:ext cx="199080" cy="43560"/>
              </p14:xfrm>
            </p:contentPart>
          </mc:Choice>
          <mc:Fallback xmlns="">
            <p:pic>
              <p:nvPicPr>
                <p:cNvPr id="181" name="Freihand 180">
                  <a:extLst>
                    <a:ext uri="{FF2B5EF4-FFF2-40B4-BE49-F238E27FC236}">
                      <a16:creationId xmlns:a16="http://schemas.microsoft.com/office/drawing/2014/main" id="{77BEE1C6-4996-A78B-DAC2-C0E8EC389862}"/>
                    </a:ext>
                  </a:extLst>
                </p:cNvPr>
                <p:cNvPicPr/>
                <p:nvPr/>
              </p:nvPicPr>
              <p:blipFill>
                <a:blip r:embed="rId281"/>
                <a:stretch>
                  <a:fillRect/>
                </a:stretch>
              </p:blipFill>
              <p:spPr>
                <a:xfrm>
                  <a:off x="321611" y="3147316"/>
                  <a:ext cx="211320" cy="55800"/>
                </a:xfrm>
                <a:prstGeom prst="rect">
                  <a:avLst/>
                </a:prstGeom>
              </p:spPr>
            </p:pic>
          </mc:Fallback>
        </mc:AlternateContent>
      </p:grpSp>
      <p:grpSp>
        <p:nvGrpSpPr>
          <p:cNvPr id="196" name="Gruppieren 195">
            <a:extLst>
              <a:ext uri="{FF2B5EF4-FFF2-40B4-BE49-F238E27FC236}">
                <a16:creationId xmlns:a16="http://schemas.microsoft.com/office/drawing/2014/main" id="{3833D644-701A-B67C-491E-49EF9D780A50}"/>
              </a:ext>
            </a:extLst>
          </p:cNvPr>
          <p:cNvGrpSpPr/>
          <p:nvPr/>
        </p:nvGrpSpPr>
        <p:grpSpPr>
          <a:xfrm>
            <a:off x="2285771" y="6376156"/>
            <a:ext cx="457560" cy="339480"/>
            <a:chOff x="2285771" y="6376156"/>
            <a:chExt cx="457560" cy="339480"/>
          </a:xfrm>
        </p:grpSpPr>
        <mc:AlternateContent xmlns:mc="http://schemas.openxmlformats.org/markup-compatibility/2006" xmlns:p14="http://schemas.microsoft.com/office/powerpoint/2010/main">
          <mc:Choice Requires="p14">
            <p:contentPart p14:bwMode="auto" r:id="rId282">
              <p14:nvContentPartPr>
                <p14:cNvPr id="187" name="Freihand 186">
                  <a:extLst>
                    <a:ext uri="{FF2B5EF4-FFF2-40B4-BE49-F238E27FC236}">
                      <a16:creationId xmlns:a16="http://schemas.microsoft.com/office/drawing/2014/main" id="{77082A6A-509D-E85E-1EE5-B056D477CEB0}"/>
                    </a:ext>
                  </a:extLst>
                </p14:cNvPr>
                <p14:cNvContentPartPr/>
                <p14:nvPr/>
              </p14:nvContentPartPr>
              <p14:xfrm>
                <a:off x="2285771" y="6459316"/>
                <a:ext cx="59040" cy="101160"/>
              </p14:xfrm>
            </p:contentPart>
          </mc:Choice>
          <mc:Fallback xmlns="">
            <p:pic>
              <p:nvPicPr>
                <p:cNvPr id="187" name="Freihand 186">
                  <a:extLst>
                    <a:ext uri="{FF2B5EF4-FFF2-40B4-BE49-F238E27FC236}">
                      <a16:creationId xmlns:a16="http://schemas.microsoft.com/office/drawing/2014/main" id="{77082A6A-509D-E85E-1EE5-B056D477CEB0}"/>
                    </a:ext>
                  </a:extLst>
                </p:cNvPr>
                <p:cNvPicPr/>
                <p:nvPr/>
              </p:nvPicPr>
              <p:blipFill>
                <a:blip r:embed="rId283"/>
                <a:stretch>
                  <a:fillRect/>
                </a:stretch>
              </p:blipFill>
              <p:spPr>
                <a:xfrm>
                  <a:off x="2279651" y="6453196"/>
                  <a:ext cx="71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8" name="Freihand 187">
                  <a:extLst>
                    <a:ext uri="{FF2B5EF4-FFF2-40B4-BE49-F238E27FC236}">
                      <a16:creationId xmlns:a16="http://schemas.microsoft.com/office/drawing/2014/main" id="{D6CEE07B-D38C-7782-C5EC-9E524C616A06}"/>
                    </a:ext>
                  </a:extLst>
                </p14:cNvPr>
                <p14:cNvContentPartPr/>
                <p14:nvPr/>
              </p14:nvContentPartPr>
              <p14:xfrm>
                <a:off x="2340491" y="6471196"/>
                <a:ext cx="37080" cy="227880"/>
              </p14:xfrm>
            </p:contentPart>
          </mc:Choice>
          <mc:Fallback xmlns="">
            <p:pic>
              <p:nvPicPr>
                <p:cNvPr id="188" name="Freihand 187">
                  <a:extLst>
                    <a:ext uri="{FF2B5EF4-FFF2-40B4-BE49-F238E27FC236}">
                      <a16:creationId xmlns:a16="http://schemas.microsoft.com/office/drawing/2014/main" id="{D6CEE07B-D38C-7782-C5EC-9E524C616A06}"/>
                    </a:ext>
                  </a:extLst>
                </p:cNvPr>
                <p:cNvPicPr/>
                <p:nvPr/>
              </p:nvPicPr>
              <p:blipFill>
                <a:blip r:embed="rId285"/>
                <a:stretch>
                  <a:fillRect/>
                </a:stretch>
              </p:blipFill>
              <p:spPr>
                <a:xfrm>
                  <a:off x="2334371" y="6465076"/>
                  <a:ext cx="49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9" name="Freihand 188">
                  <a:extLst>
                    <a:ext uri="{FF2B5EF4-FFF2-40B4-BE49-F238E27FC236}">
                      <a16:creationId xmlns:a16="http://schemas.microsoft.com/office/drawing/2014/main" id="{141544C2-9C23-B89F-22D5-77A12D245899}"/>
                    </a:ext>
                  </a:extLst>
                </p14:cNvPr>
                <p14:cNvContentPartPr/>
                <p14:nvPr/>
              </p14:nvContentPartPr>
              <p14:xfrm>
                <a:off x="2386211" y="6376156"/>
                <a:ext cx="81360" cy="133920"/>
              </p14:xfrm>
            </p:contentPart>
          </mc:Choice>
          <mc:Fallback xmlns="">
            <p:pic>
              <p:nvPicPr>
                <p:cNvPr id="189" name="Freihand 188">
                  <a:extLst>
                    <a:ext uri="{FF2B5EF4-FFF2-40B4-BE49-F238E27FC236}">
                      <a16:creationId xmlns:a16="http://schemas.microsoft.com/office/drawing/2014/main" id="{141544C2-9C23-B89F-22D5-77A12D245899}"/>
                    </a:ext>
                  </a:extLst>
                </p:cNvPr>
                <p:cNvPicPr/>
                <p:nvPr/>
              </p:nvPicPr>
              <p:blipFill>
                <a:blip r:embed="rId287"/>
                <a:stretch>
                  <a:fillRect/>
                </a:stretch>
              </p:blipFill>
              <p:spPr>
                <a:xfrm>
                  <a:off x="2380091" y="6370036"/>
                  <a:ext cx="93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1" name="Freihand 190">
                  <a:extLst>
                    <a:ext uri="{FF2B5EF4-FFF2-40B4-BE49-F238E27FC236}">
                      <a16:creationId xmlns:a16="http://schemas.microsoft.com/office/drawing/2014/main" id="{6D10A8D0-0B98-6919-DE0C-FEF0CFB37613}"/>
                    </a:ext>
                  </a:extLst>
                </p14:cNvPr>
                <p14:cNvContentPartPr/>
                <p14:nvPr/>
              </p14:nvContentPartPr>
              <p14:xfrm>
                <a:off x="2415011" y="6613756"/>
                <a:ext cx="37800" cy="101880"/>
              </p14:xfrm>
            </p:contentPart>
          </mc:Choice>
          <mc:Fallback xmlns="">
            <p:pic>
              <p:nvPicPr>
                <p:cNvPr id="191" name="Freihand 190">
                  <a:extLst>
                    <a:ext uri="{FF2B5EF4-FFF2-40B4-BE49-F238E27FC236}">
                      <a16:creationId xmlns:a16="http://schemas.microsoft.com/office/drawing/2014/main" id="{6D10A8D0-0B98-6919-DE0C-FEF0CFB37613}"/>
                    </a:ext>
                  </a:extLst>
                </p:cNvPr>
                <p:cNvPicPr/>
                <p:nvPr/>
              </p:nvPicPr>
              <p:blipFill>
                <a:blip r:embed="rId289"/>
                <a:stretch>
                  <a:fillRect/>
                </a:stretch>
              </p:blipFill>
              <p:spPr>
                <a:xfrm>
                  <a:off x="2408891" y="6607636"/>
                  <a:ext cx="50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92" name="Freihand 191">
                  <a:extLst>
                    <a:ext uri="{FF2B5EF4-FFF2-40B4-BE49-F238E27FC236}">
                      <a16:creationId xmlns:a16="http://schemas.microsoft.com/office/drawing/2014/main" id="{9D7722A7-5B30-251C-DABA-98914B84D097}"/>
                    </a:ext>
                  </a:extLst>
                </p14:cNvPr>
                <p14:cNvContentPartPr/>
                <p14:nvPr/>
              </p14:nvContentPartPr>
              <p14:xfrm>
                <a:off x="2481611" y="6413956"/>
                <a:ext cx="52560" cy="262800"/>
              </p14:xfrm>
            </p:contentPart>
          </mc:Choice>
          <mc:Fallback xmlns="">
            <p:pic>
              <p:nvPicPr>
                <p:cNvPr id="192" name="Freihand 191">
                  <a:extLst>
                    <a:ext uri="{FF2B5EF4-FFF2-40B4-BE49-F238E27FC236}">
                      <a16:creationId xmlns:a16="http://schemas.microsoft.com/office/drawing/2014/main" id="{9D7722A7-5B30-251C-DABA-98914B84D097}"/>
                    </a:ext>
                  </a:extLst>
                </p:cNvPr>
                <p:cNvPicPr/>
                <p:nvPr/>
              </p:nvPicPr>
              <p:blipFill>
                <a:blip r:embed="rId291"/>
                <a:stretch>
                  <a:fillRect/>
                </a:stretch>
              </p:blipFill>
              <p:spPr>
                <a:xfrm>
                  <a:off x="2475491" y="6407836"/>
                  <a:ext cx="648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3" name="Freihand 192">
                  <a:extLst>
                    <a:ext uri="{FF2B5EF4-FFF2-40B4-BE49-F238E27FC236}">
                      <a16:creationId xmlns:a16="http://schemas.microsoft.com/office/drawing/2014/main" id="{8D70B3DC-78C3-34D5-AEA2-C25324F591F6}"/>
                    </a:ext>
                  </a:extLst>
                </p14:cNvPr>
                <p14:cNvContentPartPr/>
                <p14:nvPr/>
              </p14:nvContentPartPr>
              <p14:xfrm>
                <a:off x="2587451" y="6496036"/>
                <a:ext cx="21600" cy="107640"/>
              </p14:xfrm>
            </p:contentPart>
          </mc:Choice>
          <mc:Fallback xmlns="">
            <p:pic>
              <p:nvPicPr>
                <p:cNvPr id="193" name="Freihand 192">
                  <a:extLst>
                    <a:ext uri="{FF2B5EF4-FFF2-40B4-BE49-F238E27FC236}">
                      <a16:creationId xmlns:a16="http://schemas.microsoft.com/office/drawing/2014/main" id="{8D70B3DC-78C3-34D5-AEA2-C25324F591F6}"/>
                    </a:ext>
                  </a:extLst>
                </p:cNvPr>
                <p:cNvPicPr/>
                <p:nvPr/>
              </p:nvPicPr>
              <p:blipFill>
                <a:blip r:embed="rId293"/>
                <a:stretch>
                  <a:fillRect/>
                </a:stretch>
              </p:blipFill>
              <p:spPr>
                <a:xfrm>
                  <a:off x="2581331" y="6489916"/>
                  <a:ext cx="33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4" name="Freihand 193">
                  <a:extLst>
                    <a:ext uri="{FF2B5EF4-FFF2-40B4-BE49-F238E27FC236}">
                      <a16:creationId xmlns:a16="http://schemas.microsoft.com/office/drawing/2014/main" id="{759AA5E9-D735-ACBA-5EF5-BB9B722E3BA0}"/>
                    </a:ext>
                  </a:extLst>
                </p14:cNvPr>
                <p14:cNvContentPartPr/>
                <p14:nvPr/>
              </p14:nvContentPartPr>
              <p14:xfrm>
                <a:off x="2572691" y="6428356"/>
                <a:ext cx="101880" cy="239040"/>
              </p14:xfrm>
            </p:contentPart>
          </mc:Choice>
          <mc:Fallback xmlns="">
            <p:pic>
              <p:nvPicPr>
                <p:cNvPr id="194" name="Freihand 193">
                  <a:extLst>
                    <a:ext uri="{FF2B5EF4-FFF2-40B4-BE49-F238E27FC236}">
                      <a16:creationId xmlns:a16="http://schemas.microsoft.com/office/drawing/2014/main" id="{759AA5E9-D735-ACBA-5EF5-BB9B722E3BA0}"/>
                    </a:ext>
                  </a:extLst>
                </p:cNvPr>
                <p:cNvPicPr/>
                <p:nvPr/>
              </p:nvPicPr>
              <p:blipFill>
                <a:blip r:embed="rId295"/>
                <a:stretch>
                  <a:fillRect/>
                </a:stretch>
              </p:blipFill>
              <p:spPr>
                <a:xfrm>
                  <a:off x="2566571" y="6422236"/>
                  <a:ext cx="1141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5" name="Freihand 194">
                  <a:extLst>
                    <a:ext uri="{FF2B5EF4-FFF2-40B4-BE49-F238E27FC236}">
                      <a16:creationId xmlns:a16="http://schemas.microsoft.com/office/drawing/2014/main" id="{E848273C-1431-D376-F9CD-2C4F98CE621D}"/>
                    </a:ext>
                  </a:extLst>
                </p14:cNvPr>
                <p14:cNvContentPartPr/>
                <p14:nvPr/>
              </p14:nvContentPartPr>
              <p14:xfrm>
                <a:off x="2688251" y="6450676"/>
                <a:ext cx="55080" cy="254880"/>
              </p14:xfrm>
            </p:contentPart>
          </mc:Choice>
          <mc:Fallback xmlns="">
            <p:pic>
              <p:nvPicPr>
                <p:cNvPr id="195" name="Freihand 194">
                  <a:extLst>
                    <a:ext uri="{FF2B5EF4-FFF2-40B4-BE49-F238E27FC236}">
                      <a16:creationId xmlns:a16="http://schemas.microsoft.com/office/drawing/2014/main" id="{E848273C-1431-D376-F9CD-2C4F98CE621D}"/>
                    </a:ext>
                  </a:extLst>
                </p:cNvPr>
                <p:cNvPicPr/>
                <p:nvPr/>
              </p:nvPicPr>
              <p:blipFill>
                <a:blip r:embed="rId297"/>
                <a:stretch>
                  <a:fillRect/>
                </a:stretch>
              </p:blipFill>
              <p:spPr>
                <a:xfrm>
                  <a:off x="2682131" y="6444556"/>
                  <a:ext cx="67320" cy="26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8">
            <p14:nvContentPartPr>
              <p14:cNvPr id="197" name="Freihand 196">
                <a:extLst>
                  <a:ext uri="{FF2B5EF4-FFF2-40B4-BE49-F238E27FC236}">
                    <a16:creationId xmlns:a16="http://schemas.microsoft.com/office/drawing/2014/main" id="{2F371B69-488A-2817-4E40-AC56A83CA978}"/>
                  </a:ext>
                </a:extLst>
              </p14:cNvPr>
              <p14:cNvContentPartPr/>
              <p14:nvPr/>
            </p14:nvContentPartPr>
            <p14:xfrm>
              <a:off x="813371" y="4935796"/>
              <a:ext cx="159120" cy="44640"/>
            </p14:xfrm>
          </p:contentPart>
        </mc:Choice>
        <mc:Fallback xmlns="">
          <p:pic>
            <p:nvPicPr>
              <p:cNvPr id="197" name="Freihand 196">
                <a:extLst>
                  <a:ext uri="{FF2B5EF4-FFF2-40B4-BE49-F238E27FC236}">
                    <a16:creationId xmlns:a16="http://schemas.microsoft.com/office/drawing/2014/main" id="{2F371B69-488A-2817-4E40-AC56A83CA978}"/>
                  </a:ext>
                </a:extLst>
              </p:cNvPr>
              <p:cNvPicPr/>
              <p:nvPr/>
            </p:nvPicPr>
            <p:blipFill>
              <a:blip r:embed="rId299"/>
              <a:stretch>
                <a:fillRect/>
              </a:stretch>
            </p:blipFill>
            <p:spPr>
              <a:xfrm>
                <a:off x="807251" y="4929676"/>
                <a:ext cx="171360" cy="56880"/>
              </a:xfrm>
              <a:prstGeom prst="rect">
                <a:avLst/>
              </a:prstGeom>
            </p:spPr>
          </p:pic>
        </mc:Fallback>
      </mc:AlternateContent>
      <p:grpSp>
        <p:nvGrpSpPr>
          <p:cNvPr id="201" name="Gruppieren 200">
            <a:extLst>
              <a:ext uri="{FF2B5EF4-FFF2-40B4-BE49-F238E27FC236}">
                <a16:creationId xmlns:a16="http://schemas.microsoft.com/office/drawing/2014/main" id="{7B6E7C39-D087-DEB0-01DE-8B27522854AF}"/>
              </a:ext>
            </a:extLst>
          </p:cNvPr>
          <p:cNvGrpSpPr/>
          <p:nvPr/>
        </p:nvGrpSpPr>
        <p:grpSpPr>
          <a:xfrm>
            <a:off x="566411" y="4851916"/>
            <a:ext cx="138240" cy="308520"/>
            <a:chOff x="566411" y="4851916"/>
            <a:chExt cx="138240" cy="308520"/>
          </a:xfrm>
        </p:grpSpPr>
        <mc:AlternateContent xmlns:mc="http://schemas.openxmlformats.org/markup-compatibility/2006" xmlns:p14="http://schemas.microsoft.com/office/powerpoint/2010/main">
          <mc:Choice Requires="p14">
            <p:contentPart p14:bwMode="auto" r:id="rId300">
              <p14:nvContentPartPr>
                <p14:cNvPr id="198" name="Freihand 197">
                  <a:extLst>
                    <a:ext uri="{FF2B5EF4-FFF2-40B4-BE49-F238E27FC236}">
                      <a16:creationId xmlns:a16="http://schemas.microsoft.com/office/drawing/2014/main" id="{38458F48-B1A4-0707-B188-17B2CE91787E}"/>
                    </a:ext>
                  </a:extLst>
                </p14:cNvPr>
                <p14:cNvContentPartPr/>
                <p14:nvPr/>
              </p14:nvContentPartPr>
              <p14:xfrm>
                <a:off x="566411" y="4904836"/>
                <a:ext cx="69480" cy="178200"/>
              </p14:xfrm>
            </p:contentPart>
          </mc:Choice>
          <mc:Fallback xmlns="">
            <p:pic>
              <p:nvPicPr>
                <p:cNvPr id="198" name="Freihand 197">
                  <a:extLst>
                    <a:ext uri="{FF2B5EF4-FFF2-40B4-BE49-F238E27FC236}">
                      <a16:creationId xmlns:a16="http://schemas.microsoft.com/office/drawing/2014/main" id="{38458F48-B1A4-0707-B188-17B2CE91787E}"/>
                    </a:ext>
                  </a:extLst>
                </p:cNvPr>
                <p:cNvPicPr/>
                <p:nvPr/>
              </p:nvPicPr>
              <p:blipFill>
                <a:blip r:embed="rId301"/>
                <a:stretch>
                  <a:fillRect/>
                </a:stretch>
              </p:blipFill>
              <p:spPr>
                <a:xfrm>
                  <a:off x="560291" y="4898716"/>
                  <a:ext cx="81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9" name="Freihand 198">
                  <a:extLst>
                    <a:ext uri="{FF2B5EF4-FFF2-40B4-BE49-F238E27FC236}">
                      <a16:creationId xmlns:a16="http://schemas.microsoft.com/office/drawing/2014/main" id="{542FA4FF-FD66-5BC0-4148-54E333564C8B}"/>
                    </a:ext>
                  </a:extLst>
                </p14:cNvPr>
                <p14:cNvContentPartPr/>
                <p14:nvPr/>
              </p14:nvContentPartPr>
              <p14:xfrm>
                <a:off x="581531" y="4851916"/>
                <a:ext cx="13680" cy="9720"/>
              </p14:xfrm>
            </p:contentPart>
          </mc:Choice>
          <mc:Fallback xmlns="">
            <p:pic>
              <p:nvPicPr>
                <p:cNvPr id="199" name="Freihand 198">
                  <a:extLst>
                    <a:ext uri="{FF2B5EF4-FFF2-40B4-BE49-F238E27FC236}">
                      <a16:creationId xmlns:a16="http://schemas.microsoft.com/office/drawing/2014/main" id="{542FA4FF-FD66-5BC0-4148-54E333564C8B}"/>
                    </a:ext>
                  </a:extLst>
                </p:cNvPr>
                <p:cNvPicPr/>
                <p:nvPr/>
              </p:nvPicPr>
              <p:blipFill>
                <a:blip r:embed="rId303"/>
                <a:stretch>
                  <a:fillRect/>
                </a:stretch>
              </p:blipFill>
              <p:spPr>
                <a:xfrm>
                  <a:off x="575411" y="4845796"/>
                  <a:ext cx="25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0" name="Freihand 199">
                  <a:extLst>
                    <a:ext uri="{FF2B5EF4-FFF2-40B4-BE49-F238E27FC236}">
                      <a16:creationId xmlns:a16="http://schemas.microsoft.com/office/drawing/2014/main" id="{2B9818A8-A1E5-E5C5-E881-F0F3F3B3A44E}"/>
                    </a:ext>
                  </a:extLst>
                </p14:cNvPr>
                <p14:cNvContentPartPr/>
                <p14:nvPr/>
              </p14:nvContentPartPr>
              <p14:xfrm>
                <a:off x="655331" y="5040916"/>
                <a:ext cx="49320" cy="119520"/>
              </p14:xfrm>
            </p:contentPart>
          </mc:Choice>
          <mc:Fallback xmlns="">
            <p:pic>
              <p:nvPicPr>
                <p:cNvPr id="200" name="Freihand 199">
                  <a:extLst>
                    <a:ext uri="{FF2B5EF4-FFF2-40B4-BE49-F238E27FC236}">
                      <a16:creationId xmlns:a16="http://schemas.microsoft.com/office/drawing/2014/main" id="{2B9818A8-A1E5-E5C5-E881-F0F3F3B3A44E}"/>
                    </a:ext>
                  </a:extLst>
                </p:cNvPr>
                <p:cNvPicPr/>
                <p:nvPr/>
              </p:nvPicPr>
              <p:blipFill>
                <a:blip r:embed="rId305"/>
                <a:stretch>
                  <a:fillRect/>
                </a:stretch>
              </p:blipFill>
              <p:spPr>
                <a:xfrm>
                  <a:off x="649211" y="5034796"/>
                  <a:ext cx="6156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6">
            <p14:nvContentPartPr>
              <p14:cNvPr id="202" name="Freihand 201">
                <a:extLst>
                  <a:ext uri="{FF2B5EF4-FFF2-40B4-BE49-F238E27FC236}">
                    <a16:creationId xmlns:a16="http://schemas.microsoft.com/office/drawing/2014/main" id="{25B2503E-6258-22B3-9793-56D7DB9571B9}"/>
                  </a:ext>
                </a:extLst>
              </p14:cNvPr>
              <p14:cNvContentPartPr/>
              <p14:nvPr/>
            </p14:nvContentPartPr>
            <p14:xfrm>
              <a:off x="2467931" y="4907356"/>
              <a:ext cx="43200" cy="93960"/>
            </p14:xfrm>
          </p:contentPart>
        </mc:Choice>
        <mc:Fallback xmlns="">
          <p:pic>
            <p:nvPicPr>
              <p:cNvPr id="202" name="Freihand 201">
                <a:extLst>
                  <a:ext uri="{FF2B5EF4-FFF2-40B4-BE49-F238E27FC236}">
                    <a16:creationId xmlns:a16="http://schemas.microsoft.com/office/drawing/2014/main" id="{25B2503E-6258-22B3-9793-56D7DB9571B9}"/>
                  </a:ext>
                </a:extLst>
              </p:cNvPr>
              <p:cNvPicPr/>
              <p:nvPr/>
            </p:nvPicPr>
            <p:blipFill>
              <a:blip r:embed="rId307"/>
              <a:stretch>
                <a:fillRect/>
              </a:stretch>
            </p:blipFill>
            <p:spPr>
              <a:xfrm>
                <a:off x="2461811" y="4901236"/>
                <a:ext cx="55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3" name="Freihand 202">
                <a:extLst>
                  <a:ext uri="{FF2B5EF4-FFF2-40B4-BE49-F238E27FC236}">
                    <a16:creationId xmlns:a16="http://schemas.microsoft.com/office/drawing/2014/main" id="{B04F07B8-EF79-1ACD-DF03-706AE480C01A}"/>
                  </a:ext>
                </a:extLst>
              </p14:cNvPr>
              <p14:cNvContentPartPr/>
              <p14:nvPr/>
            </p14:nvContentPartPr>
            <p14:xfrm>
              <a:off x="7358891" y="1358116"/>
              <a:ext cx="6480" cy="9720"/>
            </p14:xfrm>
          </p:contentPart>
        </mc:Choice>
        <mc:Fallback xmlns="">
          <p:pic>
            <p:nvPicPr>
              <p:cNvPr id="203" name="Freihand 202">
                <a:extLst>
                  <a:ext uri="{FF2B5EF4-FFF2-40B4-BE49-F238E27FC236}">
                    <a16:creationId xmlns:a16="http://schemas.microsoft.com/office/drawing/2014/main" id="{B04F07B8-EF79-1ACD-DF03-706AE480C01A}"/>
                  </a:ext>
                </a:extLst>
              </p:cNvPr>
              <p:cNvPicPr/>
              <p:nvPr/>
            </p:nvPicPr>
            <p:blipFill>
              <a:blip r:embed="rId309"/>
              <a:stretch>
                <a:fillRect/>
              </a:stretch>
            </p:blipFill>
            <p:spPr>
              <a:xfrm>
                <a:off x="7352771" y="1351996"/>
                <a:ext cx="18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82" name="Freihand 281">
                <a:extLst>
                  <a:ext uri="{FF2B5EF4-FFF2-40B4-BE49-F238E27FC236}">
                    <a16:creationId xmlns:a16="http://schemas.microsoft.com/office/drawing/2014/main" id="{3979898C-246C-DB41-CDF6-DC977B93952A}"/>
                  </a:ext>
                </a:extLst>
              </p14:cNvPr>
              <p14:cNvContentPartPr/>
              <p14:nvPr/>
            </p14:nvContentPartPr>
            <p14:xfrm>
              <a:off x="10588451" y="2614876"/>
              <a:ext cx="233640" cy="239400"/>
            </p14:xfrm>
          </p:contentPart>
        </mc:Choice>
        <mc:Fallback xmlns="">
          <p:pic>
            <p:nvPicPr>
              <p:cNvPr id="282" name="Freihand 281">
                <a:extLst>
                  <a:ext uri="{FF2B5EF4-FFF2-40B4-BE49-F238E27FC236}">
                    <a16:creationId xmlns:a16="http://schemas.microsoft.com/office/drawing/2014/main" id="{3979898C-246C-DB41-CDF6-DC977B93952A}"/>
                  </a:ext>
                </a:extLst>
              </p:cNvPr>
              <p:cNvPicPr/>
              <p:nvPr/>
            </p:nvPicPr>
            <p:blipFill>
              <a:blip r:embed="rId311"/>
              <a:stretch>
                <a:fillRect/>
              </a:stretch>
            </p:blipFill>
            <p:spPr>
              <a:xfrm>
                <a:off x="10582331" y="2608756"/>
                <a:ext cx="245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84" name="Freihand 283">
                <a:extLst>
                  <a:ext uri="{FF2B5EF4-FFF2-40B4-BE49-F238E27FC236}">
                    <a16:creationId xmlns:a16="http://schemas.microsoft.com/office/drawing/2014/main" id="{38D1D47B-FA5F-5E35-0C75-45D71804C73E}"/>
                  </a:ext>
                </a:extLst>
              </p14:cNvPr>
              <p14:cNvContentPartPr/>
              <p14:nvPr/>
            </p14:nvContentPartPr>
            <p14:xfrm>
              <a:off x="279131" y="2791996"/>
              <a:ext cx="286560" cy="478440"/>
            </p14:xfrm>
          </p:contentPart>
        </mc:Choice>
        <mc:Fallback xmlns="">
          <p:pic>
            <p:nvPicPr>
              <p:cNvPr id="284" name="Freihand 283">
                <a:extLst>
                  <a:ext uri="{FF2B5EF4-FFF2-40B4-BE49-F238E27FC236}">
                    <a16:creationId xmlns:a16="http://schemas.microsoft.com/office/drawing/2014/main" id="{38D1D47B-FA5F-5E35-0C75-45D71804C73E}"/>
                  </a:ext>
                </a:extLst>
              </p:cNvPr>
              <p:cNvPicPr/>
              <p:nvPr/>
            </p:nvPicPr>
            <p:blipFill>
              <a:blip r:embed="rId313"/>
              <a:stretch>
                <a:fillRect/>
              </a:stretch>
            </p:blipFill>
            <p:spPr>
              <a:xfrm>
                <a:off x="273011" y="2785876"/>
                <a:ext cx="29880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85" name="Freihand 284">
                <a:extLst>
                  <a:ext uri="{FF2B5EF4-FFF2-40B4-BE49-F238E27FC236}">
                    <a16:creationId xmlns:a16="http://schemas.microsoft.com/office/drawing/2014/main" id="{2BB5694B-4AF6-6631-F67E-970C178F38CD}"/>
                  </a:ext>
                </a:extLst>
              </p14:cNvPr>
              <p14:cNvContentPartPr/>
              <p14:nvPr/>
            </p14:nvContentPartPr>
            <p14:xfrm>
              <a:off x="4688051" y="1170556"/>
              <a:ext cx="240480" cy="45000"/>
            </p14:xfrm>
          </p:contentPart>
        </mc:Choice>
        <mc:Fallback xmlns="">
          <p:pic>
            <p:nvPicPr>
              <p:cNvPr id="285" name="Freihand 284">
                <a:extLst>
                  <a:ext uri="{FF2B5EF4-FFF2-40B4-BE49-F238E27FC236}">
                    <a16:creationId xmlns:a16="http://schemas.microsoft.com/office/drawing/2014/main" id="{2BB5694B-4AF6-6631-F67E-970C178F38CD}"/>
                  </a:ext>
                </a:extLst>
              </p:cNvPr>
              <p:cNvPicPr/>
              <p:nvPr/>
            </p:nvPicPr>
            <p:blipFill>
              <a:blip r:embed="rId315"/>
              <a:stretch>
                <a:fillRect/>
              </a:stretch>
            </p:blipFill>
            <p:spPr>
              <a:xfrm>
                <a:off x="4681931" y="1164436"/>
                <a:ext cx="252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86" name="Freihand 285">
                <a:extLst>
                  <a:ext uri="{FF2B5EF4-FFF2-40B4-BE49-F238E27FC236}">
                    <a16:creationId xmlns:a16="http://schemas.microsoft.com/office/drawing/2014/main" id="{7177A462-8123-2B8E-8A45-8AD60B9AA56D}"/>
                  </a:ext>
                </a:extLst>
              </p14:cNvPr>
              <p14:cNvContentPartPr/>
              <p14:nvPr/>
            </p14:nvContentPartPr>
            <p14:xfrm>
              <a:off x="6151091" y="1074436"/>
              <a:ext cx="538560" cy="73080"/>
            </p14:xfrm>
          </p:contentPart>
        </mc:Choice>
        <mc:Fallback xmlns="">
          <p:pic>
            <p:nvPicPr>
              <p:cNvPr id="286" name="Freihand 285">
                <a:extLst>
                  <a:ext uri="{FF2B5EF4-FFF2-40B4-BE49-F238E27FC236}">
                    <a16:creationId xmlns:a16="http://schemas.microsoft.com/office/drawing/2014/main" id="{7177A462-8123-2B8E-8A45-8AD60B9AA56D}"/>
                  </a:ext>
                </a:extLst>
              </p:cNvPr>
              <p:cNvPicPr/>
              <p:nvPr/>
            </p:nvPicPr>
            <p:blipFill>
              <a:blip r:embed="rId317"/>
              <a:stretch>
                <a:fillRect/>
              </a:stretch>
            </p:blipFill>
            <p:spPr>
              <a:xfrm>
                <a:off x="6144971" y="1068316"/>
                <a:ext cx="550800" cy="85320"/>
              </a:xfrm>
              <a:prstGeom prst="rect">
                <a:avLst/>
              </a:prstGeom>
            </p:spPr>
          </p:pic>
        </mc:Fallback>
      </mc:AlternateContent>
      <p:grpSp>
        <p:nvGrpSpPr>
          <p:cNvPr id="316" name="Gruppieren 315">
            <a:extLst>
              <a:ext uri="{FF2B5EF4-FFF2-40B4-BE49-F238E27FC236}">
                <a16:creationId xmlns:a16="http://schemas.microsoft.com/office/drawing/2014/main" id="{D999F635-0B6E-A11F-37A6-AB47E99B05A8}"/>
              </a:ext>
            </a:extLst>
          </p:cNvPr>
          <p:cNvGrpSpPr/>
          <p:nvPr/>
        </p:nvGrpSpPr>
        <p:grpSpPr>
          <a:xfrm>
            <a:off x="913091" y="429447"/>
            <a:ext cx="3596400" cy="1893960"/>
            <a:chOff x="913091" y="429447"/>
            <a:chExt cx="3596400" cy="1893960"/>
          </a:xfrm>
        </p:grpSpPr>
        <mc:AlternateContent xmlns:mc="http://schemas.openxmlformats.org/markup-compatibility/2006" xmlns:p14="http://schemas.microsoft.com/office/powerpoint/2010/main">
          <mc:Choice Requires="p14">
            <p:contentPart p14:bwMode="auto" r:id="rId318">
              <p14:nvContentPartPr>
                <p14:cNvPr id="288" name="Freihand 287">
                  <a:extLst>
                    <a:ext uri="{FF2B5EF4-FFF2-40B4-BE49-F238E27FC236}">
                      <a16:creationId xmlns:a16="http://schemas.microsoft.com/office/drawing/2014/main" id="{4F40EA04-50CF-AC8D-4FE6-ED5F7BF159D5}"/>
                    </a:ext>
                  </a:extLst>
                </p14:cNvPr>
                <p14:cNvContentPartPr/>
                <p14:nvPr/>
              </p14:nvContentPartPr>
              <p14:xfrm>
                <a:off x="913091" y="687567"/>
                <a:ext cx="3310560" cy="1635840"/>
              </p14:xfrm>
            </p:contentPart>
          </mc:Choice>
          <mc:Fallback xmlns="">
            <p:pic>
              <p:nvPicPr>
                <p:cNvPr id="288" name="Freihand 287">
                  <a:extLst>
                    <a:ext uri="{FF2B5EF4-FFF2-40B4-BE49-F238E27FC236}">
                      <a16:creationId xmlns:a16="http://schemas.microsoft.com/office/drawing/2014/main" id="{4F40EA04-50CF-AC8D-4FE6-ED5F7BF159D5}"/>
                    </a:ext>
                  </a:extLst>
                </p:cNvPr>
                <p:cNvPicPr/>
                <p:nvPr/>
              </p:nvPicPr>
              <p:blipFill>
                <a:blip r:embed="rId319"/>
                <a:stretch>
                  <a:fillRect/>
                </a:stretch>
              </p:blipFill>
              <p:spPr>
                <a:xfrm>
                  <a:off x="906971" y="681447"/>
                  <a:ext cx="3322800" cy="1648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89" name="Freihand 288">
                  <a:extLst>
                    <a:ext uri="{FF2B5EF4-FFF2-40B4-BE49-F238E27FC236}">
                      <a16:creationId xmlns:a16="http://schemas.microsoft.com/office/drawing/2014/main" id="{858259E1-0A1E-4269-669A-B8B2CBF2B8CF}"/>
                    </a:ext>
                  </a:extLst>
                </p14:cNvPr>
                <p14:cNvContentPartPr/>
                <p14:nvPr/>
              </p14:nvContentPartPr>
              <p14:xfrm>
                <a:off x="4078211" y="677847"/>
                <a:ext cx="128880" cy="66240"/>
              </p14:xfrm>
            </p:contentPart>
          </mc:Choice>
          <mc:Fallback xmlns="">
            <p:pic>
              <p:nvPicPr>
                <p:cNvPr id="289" name="Freihand 288">
                  <a:extLst>
                    <a:ext uri="{FF2B5EF4-FFF2-40B4-BE49-F238E27FC236}">
                      <a16:creationId xmlns:a16="http://schemas.microsoft.com/office/drawing/2014/main" id="{858259E1-0A1E-4269-669A-B8B2CBF2B8CF}"/>
                    </a:ext>
                  </a:extLst>
                </p:cNvPr>
                <p:cNvPicPr/>
                <p:nvPr/>
              </p:nvPicPr>
              <p:blipFill>
                <a:blip r:embed="rId321"/>
                <a:stretch>
                  <a:fillRect/>
                </a:stretch>
              </p:blipFill>
              <p:spPr>
                <a:xfrm>
                  <a:off x="4072091" y="671727"/>
                  <a:ext cx="141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90" name="Freihand 289">
                  <a:extLst>
                    <a:ext uri="{FF2B5EF4-FFF2-40B4-BE49-F238E27FC236}">
                      <a16:creationId xmlns:a16="http://schemas.microsoft.com/office/drawing/2014/main" id="{FCBFC3DE-32D2-AB84-FE26-6D683A17BB34}"/>
                    </a:ext>
                  </a:extLst>
                </p14:cNvPr>
                <p14:cNvContentPartPr/>
                <p14:nvPr/>
              </p14:nvContentPartPr>
              <p14:xfrm>
                <a:off x="4207811" y="608727"/>
                <a:ext cx="41400" cy="223920"/>
              </p14:xfrm>
            </p:contentPart>
          </mc:Choice>
          <mc:Fallback xmlns="">
            <p:pic>
              <p:nvPicPr>
                <p:cNvPr id="290" name="Freihand 289">
                  <a:extLst>
                    <a:ext uri="{FF2B5EF4-FFF2-40B4-BE49-F238E27FC236}">
                      <a16:creationId xmlns:a16="http://schemas.microsoft.com/office/drawing/2014/main" id="{FCBFC3DE-32D2-AB84-FE26-6D683A17BB34}"/>
                    </a:ext>
                  </a:extLst>
                </p:cNvPr>
                <p:cNvPicPr/>
                <p:nvPr/>
              </p:nvPicPr>
              <p:blipFill>
                <a:blip r:embed="rId323"/>
                <a:stretch>
                  <a:fillRect/>
                </a:stretch>
              </p:blipFill>
              <p:spPr>
                <a:xfrm>
                  <a:off x="4201691" y="602607"/>
                  <a:ext cx="536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91" name="Freihand 290">
                  <a:extLst>
                    <a:ext uri="{FF2B5EF4-FFF2-40B4-BE49-F238E27FC236}">
                      <a16:creationId xmlns:a16="http://schemas.microsoft.com/office/drawing/2014/main" id="{F2D59877-0328-2456-FB8C-85777FAAD33A}"/>
                    </a:ext>
                  </a:extLst>
                </p14:cNvPr>
                <p14:cNvContentPartPr/>
                <p14:nvPr/>
              </p14:nvContentPartPr>
              <p14:xfrm>
                <a:off x="4337411" y="596127"/>
                <a:ext cx="18720" cy="74160"/>
              </p14:xfrm>
            </p:contentPart>
          </mc:Choice>
          <mc:Fallback xmlns="">
            <p:pic>
              <p:nvPicPr>
                <p:cNvPr id="291" name="Freihand 290">
                  <a:extLst>
                    <a:ext uri="{FF2B5EF4-FFF2-40B4-BE49-F238E27FC236}">
                      <a16:creationId xmlns:a16="http://schemas.microsoft.com/office/drawing/2014/main" id="{F2D59877-0328-2456-FB8C-85777FAAD33A}"/>
                    </a:ext>
                  </a:extLst>
                </p:cNvPr>
                <p:cNvPicPr/>
                <p:nvPr/>
              </p:nvPicPr>
              <p:blipFill>
                <a:blip r:embed="rId325"/>
                <a:stretch>
                  <a:fillRect/>
                </a:stretch>
              </p:blipFill>
              <p:spPr>
                <a:xfrm>
                  <a:off x="4331291" y="590007"/>
                  <a:ext cx="30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92" name="Freihand 291">
                  <a:extLst>
                    <a:ext uri="{FF2B5EF4-FFF2-40B4-BE49-F238E27FC236}">
                      <a16:creationId xmlns:a16="http://schemas.microsoft.com/office/drawing/2014/main" id="{EE170A0F-049D-C612-56C0-7E887C16A17B}"/>
                    </a:ext>
                  </a:extLst>
                </p14:cNvPr>
                <p14:cNvContentPartPr/>
                <p14:nvPr/>
              </p14:nvContentPartPr>
              <p14:xfrm>
                <a:off x="4284851" y="429447"/>
                <a:ext cx="224640" cy="290880"/>
              </p14:xfrm>
            </p:contentPart>
          </mc:Choice>
          <mc:Fallback xmlns="">
            <p:pic>
              <p:nvPicPr>
                <p:cNvPr id="292" name="Freihand 291">
                  <a:extLst>
                    <a:ext uri="{FF2B5EF4-FFF2-40B4-BE49-F238E27FC236}">
                      <a16:creationId xmlns:a16="http://schemas.microsoft.com/office/drawing/2014/main" id="{EE170A0F-049D-C612-56C0-7E887C16A17B}"/>
                    </a:ext>
                  </a:extLst>
                </p:cNvPr>
                <p:cNvPicPr/>
                <p:nvPr/>
              </p:nvPicPr>
              <p:blipFill>
                <a:blip r:embed="rId327"/>
                <a:stretch>
                  <a:fillRect/>
                </a:stretch>
              </p:blipFill>
              <p:spPr>
                <a:xfrm>
                  <a:off x="4278731" y="423327"/>
                  <a:ext cx="2368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93" name="Freihand 292">
                  <a:extLst>
                    <a:ext uri="{FF2B5EF4-FFF2-40B4-BE49-F238E27FC236}">
                      <a16:creationId xmlns:a16="http://schemas.microsoft.com/office/drawing/2014/main" id="{0EDB04C9-F6F1-F747-EEB9-C1B4F82C71CB}"/>
                    </a:ext>
                  </a:extLst>
                </p14:cNvPr>
                <p14:cNvContentPartPr/>
                <p14:nvPr/>
              </p14:nvContentPartPr>
              <p14:xfrm>
                <a:off x="2880491" y="791607"/>
                <a:ext cx="1178640" cy="113040"/>
              </p14:xfrm>
            </p:contentPart>
          </mc:Choice>
          <mc:Fallback xmlns="">
            <p:pic>
              <p:nvPicPr>
                <p:cNvPr id="293" name="Freihand 292">
                  <a:extLst>
                    <a:ext uri="{FF2B5EF4-FFF2-40B4-BE49-F238E27FC236}">
                      <a16:creationId xmlns:a16="http://schemas.microsoft.com/office/drawing/2014/main" id="{0EDB04C9-F6F1-F747-EEB9-C1B4F82C71CB}"/>
                    </a:ext>
                  </a:extLst>
                </p:cNvPr>
                <p:cNvPicPr/>
                <p:nvPr/>
              </p:nvPicPr>
              <p:blipFill>
                <a:blip r:embed="rId329"/>
                <a:stretch>
                  <a:fillRect/>
                </a:stretch>
              </p:blipFill>
              <p:spPr>
                <a:xfrm>
                  <a:off x="2874371" y="785487"/>
                  <a:ext cx="1190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95" name="Freihand 294">
                  <a:extLst>
                    <a:ext uri="{FF2B5EF4-FFF2-40B4-BE49-F238E27FC236}">
                      <a16:creationId xmlns:a16="http://schemas.microsoft.com/office/drawing/2014/main" id="{26DF4201-7E8A-6DF5-9577-0EA517C7D3F9}"/>
                    </a:ext>
                  </a:extLst>
                </p14:cNvPr>
                <p14:cNvContentPartPr/>
                <p14:nvPr/>
              </p14:nvContentPartPr>
              <p14:xfrm>
                <a:off x="1175171" y="804207"/>
                <a:ext cx="140040" cy="168840"/>
              </p14:xfrm>
            </p:contentPart>
          </mc:Choice>
          <mc:Fallback xmlns="">
            <p:pic>
              <p:nvPicPr>
                <p:cNvPr id="295" name="Freihand 294">
                  <a:extLst>
                    <a:ext uri="{FF2B5EF4-FFF2-40B4-BE49-F238E27FC236}">
                      <a16:creationId xmlns:a16="http://schemas.microsoft.com/office/drawing/2014/main" id="{26DF4201-7E8A-6DF5-9577-0EA517C7D3F9}"/>
                    </a:ext>
                  </a:extLst>
                </p:cNvPr>
                <p:cNvPicPr/>
                <p:nvPr/>
              </p:nvPicPr>
              <p:blipFill>
                <a:blip r:embed="rId331"/>
                <a:stretch>
                  <a:fillRect/>
                </a:stretch>
              </p:blipFill>
              <p:spPr>
                <a:xfrm>
                  <a:off x="1169051" y="798087"/>
                  <a:ext cx="152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96" name="Freihand 295">
                  <a:extLst>
                    <a:ext uri="{FF2B5EF4-FFF2-40B4-BE49-F238E27FC236}">
                      <a16:creationId xmlns:a16="http://schemas.microsoft.com/office/drawing/2014/main" id="{018AAB4B-3685-D254-BF75-33D72DD660B7}"/>
                    </a:ext>
                  </a:extLst>
                </p14:cNvPr>
                <p14:cNvContentPartPr/>
                <p14:nvPr/>
              </p14:nvContentPartPr>
              <p14:xfrm>
                <a:off x="1350491" y="907167"/>
                <a:ext cx="82080" cy="149400"/>
              </p14:xfrm>
            </p:contentPart>
          </mc:Choice>
          <mc:Fallback xmlns="">
            <p:pic>
              <p:nvPicPr>
                <p:cNvPr id="296" name="Freihand 295">
                  <a:extLst>
                    <a:ext uri="{FF2B5EF4-FFF2-40B4-BE49-F238E27FC236}">
                      <a16:creationId xmlns:a16="http://schemas.microsoft.com/office/drawing/2014/main" id="{018AAB4B-3685-D254-BF75-33D72DD660B7}"/>
                    </a:ext>
                  </a:extLst>
                </p:cNvPr>
                <p:cNvPicPr/>
                <p:nvPr/>
              </p:nvPicPr>
              <p:blipFill>
                <a:blip r:embed="rId333"/>
                <a:stretch>
                  <a:fillRect/>
                </a:stretch>
              </p:blipFill>
              <p:spPr>
                <a:xfrm>
                  <a:off x="1344371" y="901047"/>
                  <a:ext cx="94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97" name="Freihand 296">
                  <a:extLst>
                    <a:ext uri="{FF2B5EF4-FFF2-40B4-BE49-F238E27FC236}">
                      <a16:creationId xmlns:a16="http://schemas.microsoft.com/office/drawing/2014/main" id="{218B9AA6-2315-51A1-CE60-702B6B8F7EB7}"/>
                    </a:ext>
                  </a:extLst>
                </p14:cNvPr>
                <p14:cNvContentPartPr/>
                <p14:nvPr/>
              </p14:nvContentPartPr>
              <p14:xfrm>
                <a:off x="1544171" y="807807"/>
                <a:ext cx="10800" cy="131400"/>
              </p14:xfrm>
            </p:contentPart>
          </mc:Choice>
          <mc:Fallback xmlns="">
            <p:pic>
              <p:nvPicPr>
                <p:cNvPr id="297" name="Freihand 296">
                  <a:extLst>
                    <a:ext uri="{FF2B5EF4-FFF2-40B4-BE49-F238E27FC236}">
                      <a16:creationId xmlns:a16="http://schemas.microsoft.com/office/drawing/2014/main" id="{218B9AA6-2315-51A1-CE60-702B6B8F7EB7}"/>
                    </a:ext>
                  </a:extLst>
                </p:cNvPr>
                <p:cNvPicPr/>
                <p:nvPr/>
              </p:nvPicPr>
              <p:blipFill>
                <a:blip r:embed="rId335"/>
                <a:stretch>
                  <a:fillRect/>
                </a:stretch>
              </p:blipFill>
              <p:spPr>
                <a:xfrm>
                  <a:off x="1538051" y="801687"/>
                  <a:ext cx="23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98" name="Freihand 297">
                  <a:extLst>
                    <a:ext uri="{FF2B5EF4-FFF2-40B4-BE49-F238E27FC236}">
                      <a16:creationId xmlns:a16="http://schemas.microsoft.com/office/drawing/2014/main" id="{E1CC5CFA-23F1-8BA4-F66F-39B6D9011FA7}"/>
                    </a:ext>
                  </a:extLst>
                </p14:cNvPr>
                <p14:cNvContentPartPr/>
                <p14:nvPr/>
              </p14:nvContentPartPr>
              <p14:xfrm>
                <a:off x="1501331" y="849567"/>
                <a:ext cx="100080" cy="20880"/>
              </p14:xfrm>
            </p:contentPart>
          </mc:Choice>
          <mc:Fallback xmlns="">
            <p:pic>
              <p:nvPicPr>
                <p:cNvPr id="298" name="Freihand 297">
                  <a:extLst>
                    <a:ext uri="{FF2B5EF4-FFF2-40B4-BE49-F238E27FC236}">
                      <a16:creationId xmlns:a16="http://schemas.microsoft.com/office/drawing/2014/main" id="{E1CC5CFA-23F1-8BA4-F66F-39B6D9011FA7}"/>
                    </a:ext>
                  </a:extLst>
                </p:cNvPr>
                <p:cNvPicPr/>
                <p:nvPr/>
              </p:nvPicPr>
              <p:blipFill>
                <a:blip r:embed="rId337"/>
                <a:stretch>
                  <a:fillRect/>
                </a:stretch>
              </p:blipFill>
              <p:spPr>
                <a:xfrm>
                  <a:off x="1495211" y="843447"/>
                  <a:ext cx="112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99" name="Freihand 298">
                  <a:extLst>
                    <a:ext uri="{FF2B5EF4-FFF2-40B4-BE49-F238E27FC236}">
                      <a16:creationId xmlns:a16="http://schemas.microsoft.com/office/drawing/2014/main" id="{561FDB20-05E8-1937-EC15-145DA24F4144}"/>
                    </a:ext>
                  </a:extLst>
                </p14:cNvPr>
                <p14:cNvContentPartPr/>
                <p14:nvPr/>
              </p14:nvContentPartPr>
              <p14:xfrm>
                <a:off x="1687091" y="757407"/>
                <a:ext cx="29160" cy="17640"/>
              </p14:xfrm>
            </p:contentPart>
          </mc:Choice>
          <mc:Fallback xmlns="">
            <p:pic>
              <p:nvPicPr>
                <p:cNvPr id="299" name="Freihand 298">
                  <a:extLst>
                    <a:ext uri="{FF2B5EF4-FFF2-40B4-BE49-F238E27FC236}">
                      <a16:creationId xmlns:a16="http://schemas.microsoft.com/office/drawing/2014/main" id="{561FDB20-05E8-1937-EC15-145DA24F4144}"/>
                    </a:ext>
                  </a:extLst>
                </p:cNvPr>
                <p:cNvPicPr/>
                <p:nvPr/>
              </p:nvPicPr>
              <p:blipFill>
                <a:blip r:embed="rId339"/>
                <a:stretch>
                  <a:fillRect/>
                </a:stretch>
              </p:blipFill>
              <p:spPr>
                <a:xfrm>
                  <a:off x="1680971" y="751287"/>
                  <a:ext cx="41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00" name="Freihand 299">
                  <a:extLst>
                    <a:ext uri="{FF2B5EF4-FFF2-40B4-BE49-F238E27FC236}">
                      <a16:creationId xmlns:a16="http://schemas.microsoft.com/office/drawing/2014/main" id="{5440E311-11CA-9146-2980-7DD401331EA5}"/>
                    </a:ext>
                  </a:extLst>
                </p14:cNvPr>
                <p14:cNvContentPartPr/>
                <p14:nvPr/>
              </p14:nvContentPartPr>
              <p14:xfrm>
                <a:off x="1634891" y="740847"/>
                <a:ext cx="107280" cy="193320"/>
              </p14:xfrm>
            </p:contentPart>
          </mc:Choice>
          <mc:Fallback xmlns="">
            <p:pic>
              <p:nvPicPr>
                <p:cNvPr id="300" name="Freihand 299">
                  <a:extLst>
                    <a:ext uri="{FF2B5EF4-FFF2-40B4-BE49-F238E27FC236}">
                      <a16:creationId xmlns:a16="http://schemas.microsoft.com/office/drawing/2014/main" id="{5440E311-11CA-9146-2980-7DD401331EA5}"/>
                    </a:ext>
                  </a:extLst>
                </p:cNvPr>
                <p:cNvPicPr/>
                <p:nvPr/>
              </p:nvPicPr>
              <p:blipFill>
                <a:blip r:embed="rId341"/>
                <a:stretch>
                  <a:fillRect/>
                </a:stretch>
              </p:blipFill>
              <p:spPr>
                <a:xfrm>
                  <a:off x="1628771" y="734727"/>
                  <a:ext cx="1195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01" name="Freihand 300">
                  <a:extLst>
                    <a:ext uri="{FF2B5EF4-FFF2-40B4-BE49-F238E27FC236}">
                      <a16:creationId xmlns:a16="http://schemas.microsoft.com/office/drawing/2014/main" id="{71B900BE-7052-AF00-FC24-8A12464451ED}"/>
                    </a:ext>
                  </a:extLst>
                </p14:cNvPr>
                <p14:cNvContentPartPr/>
                <p14:nvPr/>
              </p14:nvContentPartPr>
              <p14:xfrm>
                <a:off x="1751531" y="856767"/>
                <a:ext cx="59760" cy="150120"/>
              </p14:xfrm>
            </p:contentPart>
          </mc:Choice>
          <mc:Fallback xmlns="">
            <p:pic>
              <p:nvPicPr>
                <p:cNvPr id="301" name="Freihand 300">
                  <a:extLst>
                    <a:ext uri="{FF2B5EF4-FFF2-40B4-BE49-F238E27FC236}">
                      <a16:creationId xmlns:a16="http://schemas.microsoft.com/office/drawing/2014/main" id="{71B900BE-7052-AF00-FC24-8A12464451ED}"/>
                    </a:ext>
                  </a:extLst>
                </p:cNvPr>
                <p:cNvPicPr/>
                <p:nvPr/>
              </p:nvPicPr>
              <p:blipFill>
                <a:blip r:embed="rId343"/>
                <a:stretch>
                  <a:fillRect/>
                </a:stretch>
              </p:blipFill>
              <p:spPr>
                <a:xfrm>
                  <a:off x="1745411" y="850647"/>
                  <a:ext cx="72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02" name="Freihand 301">
                  <a:extLst>
                    <a:ext uri="{FF2B5EF4-FFF2-40B4-BE49-F238E27FC236}">
                      <a16:creationId xmlns:a16="http://schemas.microsoft.com/office/drawing/2014/main" id="{F8B93909-A7FF-B742-DB05-7EBC6029E903}"/>
                    </a:ext>
                  </a:extLst>
                </p14:cNvPr>
                <p14:cNvContentPartPr/>
                <p14:nvPr/>
              </p14:nvContentPartPr>
              <p14:xfrm>
                <a:off x="1842611" y="818247"/>
                <a:ext cx="21960" cy="10800"/>
              </p14:xfrm>
            </p:contentPart>
          </mc:Choice>
          <mc:Fallback xmlns="">
            <p:pic>
              <p:nvPicPr>
                <p:cNvPr id="302" name="Freihand 301">
                  <a:extLst>
                    <a:ext uri="{FF2B5EF4-FFF2-40B4-BE49-F238E27FC236}">
                      <a16:creationId xmlns:a16="http://schemas.microsoft.com/office/drawing/2014/main" id="{F8B93909-A7FF-B742-DB05-7EBC6029E903}"/>
                    </a:ext>
                  </a:extLst>
                </p:cNvPr>
                <p:cNvPicPr/>
                <p:nvPr/>
              </p:nvPicPr>
              <p:blipFill>
                <a:blip r:embed="rId345"/>
                <a:stretch>
                  <a:fillRect/>
                </a:stretch>
              </p:blipFill>
              <p:spPr>
                <a:xfrm>
                  <a:off x="1836491" y="812127"/>
                  <a:ext cx="34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03" name="Freihand 302">
                  <a:extLst>
                    <a:ext uri="{FF2B5EF4-FFF2-40B4-BE49-F238E27FC236}">
                      <a16:creationId xmlns:a16="http://schemas.microsoft.com/office/drawing/2014/main" id="{E02C6C21-4A9C-DBFD-BD9A-1C0D19FF79AF}"/>
                    </a:ext>
                  </a:extLst>
                </p14:cNvPr>
                <p14:cNvContentPartPr/>
                <p14:nvPr/>
              </p14:nvContentPartPr>
              <p14:xfrm>
                <a:off x="1898051" y="753447"/>
                <a:ext cx="73440" cy="169920"/>
              </p14:xfrm>
            </p:contentPart>
          </mc:Choice>
          <mc:Fallback xmlns="">
            <p:pic>
              <p:nvPicPr>
                <p:cNvPr id="303" name="Freihand 302">
                  <a:extLst>
                    <a:ext uri="{FF2B5EF4-FFF2-40B4-BE49-F238E27FC236}">
                      <a16:creationId xmlns:a16="http://schemas.microsoft.com/office/drawing/2014/main" id="{E02C6C21-4A9C-DBFD-BD9A-1C0D19FF79AF}"/>
                    </a:ext>
                  </a:extLst>
                </p:cNvPr>
                <p:cNvPicPr/>
                <p:nvPr/>
              </p:nvPicPr>
              <p:blipFill>
                <a:blip r:embed="rId347"/>
                <a:stretch>
                  <a:fillRect/>
                </a:stretch>
              </p:blipFill>
              <p:spPr>
                <a:xfrm>
                  <a:off x="1891931" y="747327"/>
                  <a:ext cx="85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04" name="Freihand 303">
                  <a:extLst>
                    <a:ext uri="{FF2B5EF4-FFF2-40B4-BE49-F238E27FC236}">
                      <a16:creationId xmlns:a16="http://schemas.microsoft.com/office/drawing/2014/main" id="{491664C8-2B70-CA07-DA55-53C7B7F8AF64}"/>
                    </a:ext>
                  </a:extLst>
                </p14:cNvPr>
                <p14:cNvContentPartPr/>
                <p14:nvPr/>
              </p14:nvContentPartPr>
              <p14:xfrm>
                <a:off x="2049251" y="751647"/>
                <a:ext cx="7200" cy="90720"/>
              </p14:xfrm>
            </p:contentPart>
          </mc:Choice>
          <mc:Fallback xmlns="">
            <p:pic>
              <p:nvPicPr>
                <p:cNvPr id="304" name="Freihand 303">
                  <a:extLst>
                    <a:ext uri="{FF2B5EF4-FFF2-40B4-BE49-F238E27FC236}">
                      <a16:creationId xmlns:a16="http://schemas.microsoft.com/office/drawing/2014/main" id="{491664C8-2B70-CA07-DA55-53C7B7F8AF64}"/>
                    </a:ext>
                  </a:extLst>
                </p:cNvPr>
                <p:cNvPicPr/>
                <p:nvPr/>
              </p:nvPicPr>
              <p:blipFill>
                <a:blip r:embed="rId349"/>
                <a:stretch>
                  <a:fillRect/>
                </a:stretch>
              </p:blipFill>
              <p:spPr>
                <a:xfrm>
                  <a:off x="2043131" y="745527"/>
                  <a:ext cx="19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05" name="Freihand 304">
                  <a:extLst>
                    <a:ext uri="{FF2B5EF4-FFF2-40B4-BE49-F238E27FC236}">
                      <a16:creationId xmlns:a16="http://schemas.microsoft.com/office/drawing/2014/main" id="{65924EDB-2095-3609-3071-9AED7DDD90C9}"/>
                    </a:ext>
                  </a:extLst>
                </p14:cNvPr>
                <p14:cNvContentPartPr/>
                <p14:nvPr/>
              </p14:nvContentPartPr>
              <p14:xfrm>
                <a:off x="2017931" y="672447"/>
                <a:ext cx="177480" cy="199080"/>
              </p14:xfrm>
            </p:contentPart>
          </mc:Choice>
          <mc:Fallback xmlns="">
            <p:pic>
              <p:nvPicPr>
                <p:cNvPr id="305" name="Freihand 304">
                  <a:extLst>
                    <a:ext uri="{FF2B5EF4-FFF2-40B4-BE49-F238E27FC236}">
                      <a16:creationId xmlns:a16="http://schemas.microsoft.com/office/drawing/2014/main" id="{65924EDB-2095-3609-3071-9AED7DDD90C9}"/>
                    </a:ext>
                  </a:extLst>
                </p:cNvPr>
                <p:cNvPicPr/>
                <p:nvPr/>
              </p:nvPicPr>
              <p:blipFill>
                <a:blip r:embed="rId351"/>
                <a:stretch>
                  <a:fillRect/>
                </a:stretch>
              </p:blipFill>
              <p:spPr>
                <a:xfrm>
                  <a:off x="2011811" y="666327"/>
                  <a:ext cx="189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06" name="Freihand 305">
                  <a:extLst>
                    <a:ext uri="{FF2B5EF4-FFF2-40B4-BE49-F238E27FC236}">
                      <a16:creationId xmlns:a16="http://schemas.microsoft.com/office/drawing/2014/main" id="{5B3A65CE-F373-4BC8-BD26-8771D77E218D}"/>
                    </a:ext>
                  </a:extLst>
                </p14:cNvPr>
                <p14:cNvContentPartPr/>
                <p14:nvPr/>
              </p14:nvContentPartPr>
              <p14:xfrm>
                <a:off x="2129531" y="665967"/>
                <a:ext cx="120240" cy="218160"/>
              </p14:xfrm>
            </p:contentPart>
          </mc:Choice>
          <mc:Fallback xmlns="">
            <p:pic>
              <p:nvPicPr>
                <p:cNvPr id="306" name="Freihand 305">
                  <a:extLst>
                    <a:ext uri="{FF2B5EF4-FFF2-40B4-BE49-F238E27FC236}">
                      <a16:creationId xmlns:a16="http://schemas.microsoft.com/office/drawing/2014/main" id="{5B3A65CE-F373-4BC8-BD26-8771D77E218D}"/>
                    </a:ext>
                  </a:extLst>
                </p:cNvPr>
                <p:cNvPicPr/>
                <p:nvPr/>
              </p:nvPicPr>
              <p:blipFill>
                <a:blip r:embed="rId353"/>
                <a:stretch>
                  <a:fillRect/>
                </a:stretch>
              </p:blipFill>
              <p:spPr>
                <a:xfrm>
                  <a:off x="2123411" y="659847"/>
                  <a:ext cx="1324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07" name="Freihand 306">
                  <a:extLst>
                    <a:ext uri="{FF2B5EF4-FFF2-40B4-BE49-F238E27FC236}">
                      <a16:creationId xmlns:a16="http://schemas.microsoft.com/office/drawing/2014/main" id="{665EE0B9-FCAE-A7E6-9C7D-09D812F58A29}"/>
                    </a:ext>
                  </a:extLst>
                </p14:cNvPr>
                <p14:cNvContentPartPr/>
                <p14:nvPr/>
              </p14:nvContentPartPr>
              <p14:xfrm>
                <a:off x="2264891" y="624927"/>
                <a:ext cx="57960" cy="257040"/>
              </p14:xfrm>
            </p:contentPart>
          </mc:Choice>
          <mc:Fallback xmlns="">
            <p:pic>
              <p:nvPicPr>
                <p:cNvPr id="307" name="Freihand 306">
                  <a:extLst>
                    <a:ext uri="{FF2B5EF4-FFF2-40B4-BE49-F238E27FC236}">
                      <a16:creationId xmlns:a16="http://schemas.microsoft.com/office/drawing/2014/main" id="{665EE0B9-FCAE-A7E6-9C7D-09D812F58A29}"/>
                    </a:ext>
                  </a:extLst>
                </p:cNvPr>
                <p:cNvPicPr/>
                <p:nvPr/>
              </p:nvPicPr>
              <p:blipFill>
                <a:blip r:embed="rId355"/>
                <a:stretch>
                  <a:fillRect/>
                </a:stretch>
              </p:blipFill>
              <p:spPr>
                <a:xfrm>
                  <a:off x="2258771" y="618807"/>
                  <a:ext cx="702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08" name="Freihand 307">
                  <a:extLst>
                    <a:ext uri="{FF2B5EF4-FFF2-40B4-BE49-F238E27FC236}">
                      <a16:creationId xmlns:a16="http://schemas.microsoft.com/office/drawing/2014/main" id="{8DE14EDC-17ED-0AF2-0105-C1C3BFDA9770}"/>
                    </a:ext>
                  </a:extLst>
                </p14:cNvPr>
                <p14:cNvContentPartPr/>
                <p14:nvPr/>
              </p14:nvContentPartPr>
              <p14:xfrm>
                <a:off x="2348771" y="681807"/>
                <a:ext cx="95040" cy="154800"/>
              </p14:xfrm>
            </p:contentPart>
          </mc:Choice>
          <mc:Fallback xmlns="">
            <p:pic>
              <p:nvPicPr>
                <p:cNvPr id="308" name="Freihand 307">
                  <a:extLst>
                    <a:ext uri="{FF2B5EF4-FFF2-40B4-BE49-F238E27FC236}">
                      <a16:creationId xmlns:a16="http://schemas.microsoft.com/office/drawing/2014/main" id="{8DE14EDC-17ED-0AF2-0105-C1C3BFDA9770}"/>
                    </a:ext>
                  </a:extLst>
                </p:cNvPr>
                <p:cNvPicPr/>
                <p:nvPr/>
              </p:nvPicPr>
              <p:blipFill>
                <a:blip r:embed="rId357"/>
                <a:stretch>
                  <a:fillRect/>
                </a:stretch>
              </p:blipFill>
              <p:spPr>
                <a:xfrm>
                  <a:off x="2342651" y="675687"/>
                  <a:ext cx="107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09" name="Freihand 308">
                  <a:extLst>
                    <a:ext uri="{FF2B5EF4-FFF2-40B4-BE49-F238E27FC236}">
                      <a16:creationId xmlns:a16="http://schemas.microsoft.com/office/drawing/2014/main" id="{BD271601-8E12-0C88-1636-179B0FE0B4C5}"/>
                    </a:ext>
                  </a:extLst>
                </p14:cNvPr>
                <p14:cNvContentPartPr/>
                <p14:nvPr/>
              </p14:nvContentPartPr>
              <p14:xfrm>
                <a:off x="2332211" y="600087"/>
                <a:ext cx="24480" cy="178920"/>
              </p14:xfrm>
            </p:contentPart>
          </mc:Choice>
          <mc:Fallback xmlns="">
            <p:pic>
              <p:nvPicPr>
                <p:cNvPr id="309" name="Freihand 308">
                  <a:extLst>
                    <a:ext uri="{FF2B5EF4-FFF2-40B4-BE49-F238E27FC236}">
                      <a16:creationId xmlns:a16="http://schemas.microsoft.com/office/drawing/2014/main" id="{BD271601-8E12-0C88-1636-179B0FE0B4C5}"/>
                    </a:ext>
                  </a:extLst>
                </p:cNvPr>
                <p:cNvPicPr/>
                <p:nvPr/>
              </p:nvPicPr>
              <p:blipFill>
                <a:blip r:embed="rId359"/>
                <a:stretch>
                  <a:fillRect/>
                </a:stretch>
              </p:blipFill>
              <p:spPr>
                <a:xfrm>
                  <a:off x="2326091" y="593967"/>
                  <a:ext cx="36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11" name="Freihand 310">
                  <a:extLst>
                    <a:ext uri="{FF2B5EF4-FFF2-40B4-BE49-F238E27FC236}">
                      <a16:creationId xmlns:a16="http://schemas.microsoft.com/office/drawing/2014/main" id="{6F958854-3C5C-BFB9-AF1C-FBF69D6DCAF6}"/>
                    </a:ext>
                  </a:extLst>
                </p14:cNvPr>
                <p14:cNvContentPartPr/>
                <p14:nvPr/>
              </p14:nvContentPartPr>
              <p14:xfrm>
                <a:off x="2453891" y="607647"/>
                <a:ext cx="52920" cy="284400"/>
              </p14:xfrm>
            </p:contentPart>
          </mc:Choice>
          <mc:Fallback xmlns="">
            <p:pic>
              <p:nvPicPr>
                <p:cNvPr id="311" name="Freihand 310">
                  <a:extLst>
                    <a:ext uri="{FF2B5EF4-FFF2-40B4-BE49-F238E27FC236}">
                      <a16:creationId xmlns:a16="http://schemas.microsoft.com/office/drawing/2014/main" id="{6F958854-3C5C-BFB9-AF1C-FBF69D6DCAF6}"/>
                    </a:ext>
                  </a:extLst>
                </p:cNvPr>
                <p:cNvPicPr/>
                <p:nvPr/>
              </p:nvPicPr>
              <p:blipFill>
                <a:blip r:embed="rId361"/>
                <a:stretch>
                  <a:fillRect/>
                </a:stretch>
              </p:blipFill>
              <p:spPr>
                <a:xfrm>
                  <a:off x="2447771" y="601527"/>
                  <a:ext cx="651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13" name="Freihand 312">
                  <a:extLst>
                    <a:ext uri="{FF2B5EF4-FFF2-40B4-BE49-F238E27FC236}">
                      <a16:creationId xmlns:a16="http://schemas.microsoft.com/office/drawing/2014/main" id="{942E9B13-5625-2A9A-C298-77B560E27189}"/>
                    </a:ext>
                  </a:extLst>
                </p14:cNvPr>
                <p14:cNvContentPartPr/>
                <p14:nvPr/>
              </p14:nvContentPartPr>
              <p14:xfrm>
                <a:off x="2626691" y="647967"/>
                <a:ext cx="18360" cy="164880"/>
              </p14:xfrm>
            </p:contentPart>
          </mc:Choice>
          <mc:Fallback xmlns="">
            <p:pic>
              <p:nvPicPr>
                <p:cNvPr id="313" name="Freihand 312">
                  <a:extLst>
                    <a:ext uri="{FF2B5EF4-FFF2-40B4-BE49-F238E27FC236}">
                      <a16:creationId xmlns:a16="http://schemas.microsoft.com/office/drawing/2014/main" id="{942E9B13-5625-2A9A-C298-77B560E27189}"/>
                    </a:ext>
                  </a:extLst>
                </p:cNvPr>
                <p:cNvPicPr/>
                <p:nvPr/>
              </p:nvPicPr>
              <p:blipFill>
                <a:blip r:embed="rId363"/>
                <a:stretch>
                  <a:fillRect/>
                </a:stretch>
              </p:blipFill>
              <p:spPr>
                <a:xfrm>
                  <a:off x="2620571" y="641847"/>
                  <a:ext cx="30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14" name="Freihand 313">
                  <a:extLst>
                    <a:ext uri="{FF2B5EF4-FFF2-40B4-BE49-F238E27FC236}">
                      <a16:creationId xmlns:a16="http://schemas.microsoft.com/office/drawing/2014/main" id="{3B841B9B-8CEE-B73B-D738-FFFDCB0E9145}"/>
                    </a:ext>
                  </a:extLst>
                </p14:cNvPr>
                <p14:cNvContentPartPr/>
                <p14:nvPr/>
              </p14:nvContentPartPr>
              <p14:xfrm>
                <a:off x="2593211" y="671367"/>
                <a:ext cx="112680" cy="58680"/>
              </p14:xfrm>
            </p:contentPart>
          </mc:Choice>
          <mc:Fallback xmlns="">
            <p:pic>
              <p:nvPicPr>
                <p:cNvPr id="314" name="Freihand 313">
                  <a:extLst>
                    <a:ext uri="{FF2B5EF4-FFF2-40B4-BE49-F238E27FC236}">
                      <a16:creationId xmlns:a16="http://schemas.microsoft.com/office/drawing/2014/main" id="{3B841B9B-8CEE-B73B-D738-FFFDCB0E9145}"/>
                    </a:ext>
                  </a:extLst>
                </p:cNvPr>
                <p:cNvPicPr/>
                <p:nvPr/>
              </p:nvPicPr>
              <p:blipFill>
                <a:blip r:embed="rId365"/>
                <a:stretch>
                  <a:fillRect/>
                </a:stretch>
              </p:blipFill>
              <p:spPr>
                <a:xfrm>
                  <a:off x="2587091" y="665247"/>
                  <a:ext cx="124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15" name="Freihand 314">
                  <a:extLst>
                    <a:ext uri="{FF2B5EF4-FFF2-40B4-BE49-F238E27FC236}">
                      <a16:creationId xmlns:a16="http://schemas.microsoft.com/office/drawing/2014/main" id="{9E6BE458-45E8-0C14-CBD6-1F00228C1D9F}"/>
                    </a:ext>
                  </a:extLst>
                </p14:cNvPr>
                <p14:cNvContentPartPr/>
                <p14:nvPr/>
              </p14:nvContentPartPr>
              <p14:xfrm>
                <a:off x="2710211" y="609807"/>
                <a:ext cx="128520" cy="235800"/>
              </p14:xfrm>
            </p:contentPart>
          </mc:Choice>
          <mc:Fallback xmlns="">
            <p:pic>
              <p:nvPicPr>
                <p:cNvPr id="315" name="Freihand 314">
                  <a:extLst>
                    <a:ext uri="{FF2B5EF4-FFF2-40B4-BE49-F238E27FC236}">
                      <a16:creationId xmlns:a16="http://schemas.microsoft.com/office/drawing/2014/main" id="{9E6BE458-45E8-0C14-CBD6-1F00228C1D9F}"/>
                    </a:ext>
                  </a:extLst>
                </p:cNvPr>
                <p:cNvPicPr/>
                <p:nvPr/>
              </p:nvPicPr>
              <p:blipFill>
                <a:blip r:embed="rId367"/>
                <a:stretch>
                  <a:fillRect/>
                </a:stretch>
              </p:blipFill>
              <p:spPr>
                <a:xfrm>
                  <a:off x="2704091" y="603687"/>
                  <a:ext cx="140760" cy="248040"/>
                </a:xfrm>
                <a:prstGeom prst="rect">
                  <a:avLst/>
                </a:prstGeom>
              </p:spPr>
            </p:pic>
          </mc:Fallback>
        </mc:AlternateContent>
      </p:grpSp>
      <p:grpSp>
        <p:nvGrpSpPr>
          <p:cNvPr id="331" name="Gruppieren 330">
            <a:extLst>
              <a:ext uri="{FF2B5EF4-FFF2-40B4-BE49-F238E27FC236}">
                <a16:creationId xmlns:a16="http://schemas.microsoft.com/office/drawing/2014/main" id="{4CF74DC8-F3AB-AFCE-6425-CCA33BDB2C12}"/>
              </a:ext>
            </a:extLst>
          </p:cNvPr>
          <p:cNvGrpSpPr/>
          <p:nvPr/>
        </p:nvGrpSpPr>
        <p:grpSpPr>
          <a:xfrm>
            <a:off x="914171" y="2260047"/>
            <a:ext cx="976680" cy="943920"/>
            <a:chOff x="914171" y="2260047"/>
            <a:chExt cx="976680" cy="943920"/>
          </a:xfrm>
        </p:grpSpPr>
        <mc:AlternateContent xmlns:mc="http://schemas.openxmlformats.org/markup-compatibility/2006" xmlns:p14="http://schemas.microsoft.com/office/powerpoint/2010/main">
          <mc:Choice Requires="p14">
            <p:contentPart p14:bwMode="auto" r:id="rId368">
              <p14:nvContentPartPr>
                <p14:cNvPr id="317" name="Freihand 316">
                  <a:extLst>
                    <a:ext uri="{FF2B5EF4-FFF2-40B4-BE49-F238E27FC236}">
                      <a16:creationId xmlns:a16="http://schemas.microsoft.com/office/drawing/2014/main" id="{FFA65EC0-BB07-6DEF-3993-326337E29006}"/>
                    </a:ext>
                  </a:extLst>
                </p14:cNvPr>
                <p14:cNvContentPartPr/>
                <p14:nvPr/>
              </p14:nvContentPartPr>
              <p14:xfrm>
                <a:off x="914171" y="2315127"/>
                <a:ext cx="168840" cy="888840"/>
              </p14:xfrm>
            </p:contentPart>
          </mc:Choice>
          <mc:Fallback xmlns="">
            <p:pic>
              <p:nvPicPr>
                <p:cNvPr id="317" name="Freihand 316">
                  <a:extLst>
                    <a:ext uri="{FF2B5EF4-FFF2-40B4-BE49-F238E27FC236}">
                      <a16:creationId xmlns:a16="http://schemas.microsoft.com/office/drawing/2014/main" id="{FFA65EC0-BB07-6DEF-3993-326337E29006}"/>
                    </a:ext>
                  </a:extLst>
                </p:cNvPr>
                <p:cNvPicPr/>
                <p:nvPr/>
              </p:nvPicPr>
              <p:blipFill>
                <a:blip r:embed="rId369"/>
                <a:stretch>
                  <a:fillRect/>
                </a:stretch>
              </p:blipFill>
              <p:spPr>
                <a:xfrm>
                  <a:off x="908051" y="2309007"/>
                  <a:ext cx="181080" cy="901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18" name="Freihand 317">
                  <a:extLst>
                    <a:ext uri="{FF2B5EF4-FFF2-40B4-BE49-F238E27FC236}">
                      <a16:creationId xmlns:a16="http://schemas.microsoft.com/office/drawing/2014/main" id="{CB92F261-4E78-73A1-0CD2-34384D917340}"/>
                    </a:ext>
                  </a:extLst>
                </p14:cNvPr>
                <p14:cNvContentPartPr/>
                <p14:nvPr/>
              </p14:nvContentPartPr>
              <p14:xfrm>
                <a:off x="1090211" y="2606007"/>
                <a:ext cx="42480" cy="117000"/>
              </p14:xfrm>
            </p:contentPart>
          </mc:Choice>
          <mc:Fallback xmlns="">
            <p:pic>
              <p:nvPicPr>
                <p:cNvPr id="318" name="Freihand 317">
                  <a:extLst>
                    <a:ext uri="{FF2B5EF4-FFF2-40B4-BE49-F238E27FC236}">
                      <a16:creationId xmlns:a16="http://schemas.microsoft.com/office/drawing/2014/main" id="{CB92F261-4E78-73A1-0CD2-34384D917340}"/>
                    </a:ext>
                  </a:extLst>
                </p:cNvPr>
                <p:cNvPicPr/>
                <p:nvPr/>
              </p:nvPicPr>
              <p:blipFill>
                <a:blip r:embed="rId371"/>
                <a:stretch>
                  <a:fillRect/>
                </a:stretch>
              </p:blipFill>
              <p:spPr>
                <a:xfrm>
                  <a:off x="1084091" y="2599887"/>
                  <a:ext cx="54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19" name="Freihand 318">
                  <a:extLst>
                    <a:ext uri="{FF2B5EF4-FFF2-40B4-BE49-F238E27FC236}">
                      <a16:creationId xmlns:a16="http://schemas.microsoft.com/office/drawing/2014/main" id="{23371EA3-E207-5D07-BD23-B6CE887528EA}"/>
                    </a:ext>
                  </a:extLst>
                </p14:cNvPr>
                <p14:cNvContentPartPr/>
                <p14:nvPr/>
              </p14:nvContentPartPr>
              <p14:xfrm>
                <a:off x="1157171" y="2667927"/>
                <a:ext cx="71280" cy="73080"/>
              </p14:xfrm>
            </p:contentPart>
          </mc:Choice>
          <mc:Fallback xmlns="">
            <p:pic>
              <p:nvPicPr>
                <p:cNvPr id="319" name="Freihand 318">
                  <a:extLst>
                    <a:ext uri="{FF2B5EF4-FFF2-40B4-BE49-F238E27FC236}">
                      <a16:creationId xmlns:a16="http://schemas.microsoft.com/office/drawing/2014/main" id="{23371EA3-E207-5D07-BD23-B6CE887528EA}"/>
                    </a:ext>
                  </a:extLst>
                </p:cNvPr>
                <p:cNvPicPr/>
                <p:nvPr/>
              </p:nvPicPr>
              <p:blipFill>
                <a:blip r:embed="rId373"/>
                <a:stretch>
                  <a:fillRect/>
                </a:stretch>
              </p:blipFill>
              <p:spPr>
                <a:xfrm>
                  <a:off x="1151051" y="2661807"/>
                  <a:ext cx="83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20" name="Freihand 319">
                  <a:extLst>
                    <a:ext uri="{FF2B5EF4-FFF2-40B4-BE49-F238E27FC236}">
                      <a16:creationId xmlns:a16="http://schemas.microsoft.com/office/drawing/2014/main" id="{8D2F8F7F-A9D2-EA7A-D196-46E27DE0244B}"/>
                    </a:ext>
                  </a:extLst>
                </p14:cNvPr>
                <p14:cNvContentPartPr/>
                <p14:nvPr/>
              </p14:nvContentPartPr>
              <p14:xfrm>
                <a:off x="1245011" y="2572887"/>
                <a:ext cx="61920" cy="82800"/>
              </p14:xfrm>
            </p:contentPart>
          </mc:Choice>
          <mc:Fallback xmlns="">
            <p:pic>
              <p:nvPicPr>
                <p:cNvPr id="320" name="Freihand 319">
                  <a:extLst>
                    <a:ext uri="{FF2B5EF4-FFF2-40B4-BE49-F238E27FC236}">
                      <a16:creationId xmlns:a16="http://schemas.microsoft.com/office/drawing/2014/main" id="{8D2F8F7F-A9D2-EA7A-D196-46E27DE0244B}"/>
                    </a:ext>
                  </a:extLst>
                </p:cNvPr>
                <p:cNvPicPr/>
                <p:nvPr/>
              </p:nvPicPr>
              <p:blipFill>
                <a:blip r:embed="rId375"/>
                <a:stretch>
                  <a:fillRect/>
                </a:stretch>
              </p:blipFill>
              <p:spPr>
                <a:xfrm>
                  <a:off x="1238891" y="2566767"/>
                  <a:ext cx="74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21" name="Freihand 320">
                  <a:extLst>
                    <a:ext uri="{FF2B5EF4-FFF2-40B4-BE49-F238E27FC236}">
                      <a16:creationId xmlns:a16="http://schemas.microsoft.com/office/drawing/2014/main" id="{A09B100B-FBDB-09B7-81A2-EE78EBD7B141}"/>
                    </a:ext>
                  </a:extLst>
                </p14:cNvPr>
                <p14:cNvContentPartPr/>
                <p14:nvPr/>
              </p14:nvContentPartPr>
              <p14:xfrm>
                <a:off x="1342571" y="2474247"/>
                <a:ext cx="37440" cy="114840"/>
              </p14:xfrm>
            </p:contentPart>
          </mc:Choice>
          <mc:Fallback xmlns="">
            <p:pic>
              <p:nvPicPr>
                <p:cNvPr id="321" name="Freihand 320">
                  <a:extLst>
                    <a:ext uri="{FF2B5EF4-FFF2-40B4-BE49-F238E27FC236}">
                      <a16:creationId xmlns:a16="http://schemas.microsoft.com/office/drawing/2014/main" id="{A09B100B-FBDB-09B7-81A2-EE78EBD7B141}"/>
                    </a:ext>
                  </a:extLst>
                </p:cNvPr>
                <p:cNvPicPr/>
                <p:nvPr/>
              </p:nvPicPr>
              <p:blipFill>
                <a:blip r:embed="rId377"/>
                <a:stretch>
                  <a:fillRect/>
                </a:stretch>
              </p:blipFill>
              <p:spPr>
                <a:xfrm>
                  <a:off x="1336451" y="2468127"/>
                  <a:ext cx="49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23" name="Freihand 322">
                  <a:extLst>
                    <a:ext uri="{FF2B5EF4-FFF2-40B4-BE49-F238E27FC236}">
                      <a16:creationId xmlns:a16="http://schemas.microsoft.com/office/drawing/2014/main" id="{DB7F6717-53A3-0BC5-7B5F-76AD1C2283DA}"/>
                    </a:ext>
                  </a:extLst>
                </p14:cNvPr>
                <p14:cNvContentPartPr/>
                <p14:nvPr/>
              </p14:nvContentPartPr>
              <p14:xfrm>
                <a:off x="1311971" y="2463087"/>
                <a:ext cx="90000" cy="157320"/>
              </p14:xfrm>
            </p:contentPart>
          </mc:Choice>
          <mc:Fallback xmlns="">
            <p:pic>
              <p:nvPicPr>
                <p:cNvPr id="323" name="Freihand 322">
                  <a:extLst>
                    <a:ext uri="{FF2B5EF4-FFF2-40B4-BE49-F238E27FC236}">
                      <a16:creationId xmlns:a16="http://schemas.microsoft.com/office/drawing/2014/main" id="{DB7F6717-53A3-0BC5-7B5F-76AD1C2283DA}"/>
                    </a:ext>
                  </a:extLst>
                </p:cNvPr>
                <p:cNvPicPr/>
                <p:nvPr/>
              </p:nvPicPr>
              <p:blipFill>
                <a:blip r:embed="rId379"/>
                <a:stretch>
                  <a:fillRect/>
                </a:stretch>
              </p:blipFill>
              <p:spPr>
                <a:xfrm>
                  <a:off x="1305851" y="2456967"/>
                  <a:ext cx="102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24" name="Freihand 323">
                  <a:extLst>
                    <a:ext uri="{FF2B5EF4-FFF2-40B4-BE49-F238E27FC236}">
                      <a16:creationId xmlns:a16="http://schemas.microsoft.com/office/drawing/2014/main" id="{4544318B-8CF3-7539-6FA4-46615975F517}"/>
                    </a:ext>
                  </a:extLst>
                </p14:cNvPr>
                <p14:cNvContentPartPr/>
                <p14:nvPr/>
              </p14:nvContentPartPr>
              <p14:xfrm>
                <a:off x="1426811" y="2371647"/>
                <a:ext cx="73080" cy="179280"/>
              </p14:xfrm>
            </p:contentPart>
          </mc:Choice>
          <mc:Fallback xmlns="">
            <p:pic>
              <p:nvPicPr>
                <p:cNvPr id="324" name="Freihand 323">
                  <a:extLst>
                    <a:ext uri="{FF2B5EF4-FFF2-40B4-BE49-F238E27FC236}">
                      <a16:creationId xmlns:a16="http://schemas.microsoft.com/office/drawing/2014/main" id="{4544318B-8CF3-7539-6FA4-46615975F517}"/>
                    </a:ext>
                  </a:extLst>
                </p:cNvPr>
                <p:cNvPicPr/>
                <p:nvPr/>
              </p:nvPicPr>
              <p:blipFill>
                <a:blip r:embed="rId381"/>
                <a:stretch>
                  <a:fillRect/>
                </a:stretch>
              </p:blipFill>
              <p:spPr>
                <a:xfrm>
                  <a:off x="1420691" y="2365527"/>
                  <a:ext cx="85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25" name="Freihand 324">
                  <a:extLst>
                    <a:ext uri="{FF2B5EF4-FFF2-40B4-BE49-F238E27FC236}">
                      <a16:creationId xmlns:a16="http://schemas.microsoft.com/office/drawing/2014/main" id="{DE9360E4-F765-5A0E-3621-086D7A826DA2}"/>
                    </a:ext>
                  </a:extLst>
                </p14:cNvPr>
                <p14:cNvContentPartPr/>
                <p14:nvPr/>
              </p14:nvContentPartPr>
              <p14:xfrm>
                <a:off x="1514291" y="2423847"/>
                <a:ext cx="24840" cy="56520"/>
              </p14:xfrm>
            </p:contentPart>
          </mc:Choice>
          <mc:Fallback xmlns="">
            <p:pic>
              <p:nvPicPr>
                <p:cNvPr id="325" name="Freihand 324">
                  <a:extLst>
                    <a:ext uri="{FF2B5EF4-FFF2-40B4-BE49-F238E27FC236}">
                      <a16:creationId xmlns:a16="http://schemas.microsoft.com/office/drawing/2014/main" id="{DE9360E4-F765-5A0E-3621-086D7A826DA2}"/>
                    </a:ext>
                  </a:extLst>
                </p:cNvPr>
                <p:cNvPicPr/>
                <p:nvPr/>
              </p:nvPicPr>
              <p:blipFill>
                <a:blip r:embed="rId383"/>
                <a:stretch>
                  <a:fillRect/>
                </a:stretch>
              </p:blipFill>
              <p:spPr>
                <a:xfrm>
                  <a:off x="1508171" y="2417727"/>
                  <a:ext cx="37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26" name="Freihand 325">
                  <a:extLst>
                    <a:ext uri="{FF2B5EF4-FFF2-40B4-BE49-F238E27FC236}">
                      <a16:creationId xmlns:a16="http://schemas.microsoft.com/office/drawing/2014/main" id="{03BDF278-FBF0-899B-DB9A-02542FD22BB7}"/>
                    </a:ext>
                  </a:extLst>
                </p14:cNvPr>
                <p14:cNvContentPartPr/>
                <p14:nvPr/>
              </p14:nvContentPartPr>
              <p14:xfrm>
                <a:off x="1508531" y="2309727"/>
                <a:ext cx="117360" cy="214560"/>
              </p14:xfrm>
            </p:contentPart>
          </mc:Choice>
          <mc:Fallback xmlns="">
            <p:pic>
              <p:nvPicPr>
                <p:cNvPr id="326" name="Freihand 325">
                  <a:extLst>
                    <a:ext uri="{FF2B5EF4-FFF2-40B4-BE49-F238E27FC236}">
                      <a16:creationId xmlns:a16="http://schemas.microsoft.com/office/drawing/2014/main" id="{03BDF278-FBF0-899B-DB9A-02542FD22BB7}"/>
                    </a:ext>
                  </a:extLst>
                </p:cNvPr>
                <p:cNvPicPr/>
                <p:nvPr/>
              </p:nvPicPr>
              <p:blipFill>
                <a:blip r:embed="rId385"/>
                <a:stretch>
                  <a:fillRect/>
                </a:stretch>
              </p:blipFill>
              <p:spPr>
                <a:xfrm>
                  <a:off x="1502411" y="2303607"/>
                  <a:ext cx="129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27" name="Freihand 326">
                  <a:extLst>
                    <a:ext uri="{FF2B5EF4-FFF2-40B4-BE49-F238E27FC236}">
                      <a16:creationId xmlns:a16="http://schemas.microsoft.com/office/drawing/2014/main" id="{792FAC86-27F9-3E8C-4A20-847BF011061A}"/>
                    </a:ext>
                  </a:extLst>
                </p14:cNvPr>
                <p14:cNvContentPartPr/>
                <p14:nvPr/>
              </p14:nvContentPartPr>
              <p14:xfrm>
                <a:off x="1630571" y="2300367"/>
                <a:ext cx="58320" cy="165960"/>
              </p14:xfrm>
            </p:contentPart>
          </mc:Choice>
          <mc:Fallback xmlns="">
            <p:pic>
              <p:nvPicPr>
                <p:cNvPr id="327" name="Freihand 326">
                  <a:extLst>
                    <a:ext uri="{FF2B5EF4-FFF2-40B4-BE49-F238E27FC236}">
                      <a16:creationId xmlns:a16="http://schemas.microsoft.com/office/drawing/2014/main" id="{792FAC86-27F9-3E8C-4A20-847BF011061A}"/>
                    </a:ext>
                  </a:extLst>
                </p:cNvPr>
                <p:cNvPicPr/>
                <p:nvPr/>
              </p:nvPicPr>
              <p:blipFill>
                <a:blip r:embed="rId387"/>
                <a:stretch>
                  <a:fillRect/>
                </a:stretch>
              </p:blipFill>
              <p:spPr>
                <a:xfrm>
                  <a:off x="1624451" y="2294247"/>
                  <a:ext cx="70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28" name="Freihand 327">
                  <a:extLst>
                    <a:ext uri="{FF2B5EF4-FFF2-40B4-BE49-F238E27FC236}">
                      <a16:creationId xmlns:a16="http://schemas.microsoft.com/office/drawing/2014/main" id="{9E152019-9465-EAA3-F2F5-9F2BA505206E}"/>
                    </a:ext>
                  </a:extLst>
                </p14:cNvPr>
                <p14:cNvContentPartPr/>
                <p14:nvPr/>
              </p14:nvContentPartPr>
              <p14:xfrm>
                <a:off x="1732451" y="2309727"/>
                <a:ext cx="23040" cy="99000"/>
              </p14:xfrm>
            </p:contentPart>
          </mc:Choice>
          <mc:Fallback xmlns="">
            <p:pic>
              <p:nvPicPr>
                <p:cNvPr id="328" name="Freihand 327">
                  <a:extLst>
                    <a:ext uri="{FF2B5EF4-FFF2-40B4-BE49-F238E27FC236}">
                      <a16:creationId xmlns:a16="http://schemas.microsoft.com/office/drawing/2014/main" id="{9E152019-9465-EAA3-F2F5-9F2BA505206E}"/>
                    </a:ext>
                  </a:extLst>
                </p:cNvPr>
                <p:cNvPicPr/>
                <p:nvPr/>
              </p:nvPicPr>
              <p:blipFill>
                <a:blip r:embed="rId389"/>
                <a:stretch>
                  <a:fillRect/>
                </a:stretch>
              </p:blipFill>
              <p:spPr>
                <a:xfrm>
                  <a:off x="1726331" y="2303607"/>
                  <a:ext cx="35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29" name="Freihand 328">
                  <a:extLst>
                    <a:ext uri="{FF2B5EF4-FFF2-40B4-BE49-F238E27FC236}">
                      <a16:creationId xmlns:a16="http://schemas.microsoft.com/office/drawing/2014/main" id="{99307A10-A8D6-07CE-E0B7-A9547E9DE988}"/>
                    </a:ext>
                  </a:extLst>
                </p14:cNvPr>
                <p14:cNvContentPartPr/>
                <p14:nvPr/>
              </p14:nvContentPartPr>
              <p14:xfrm>
                <a:off x="1721291" y="2304687"/>
                <a:ext cx="55080" cy="61920"/>
              </p14:xfrm>
            </p:contentPart>
          </mc:Choice>
          <mc:Fallback xmlns="">
            <p:pic>
              <p:nvPicPr>
                <p:cNvPr id="329" name="Freihand 328">
                  <a:extLst>
                    <a:ext uri="{FF2B5EF4-FFF2-40B4-BE49-F238E27FC236}">
                      <a16:creationId xmlns:a16="http://schemas.microsoft.com/office/drawing/2014/main" id="{99307A10-A8D6-07CE-E0B7-A9547E9DE988}"/>
                    </a:ext>
                  </a:extLst>
                </p:cNvPr>
                <p:cNvPicPr/>
                <p:nvPr/>
              </p:nvPicPr>
              <p:blipFill>
                <a:blip r:embed="rId391"/>
                <a:stretch>
                  <a:fillRect/>
                </a:stretch>
              </p:blipFill>
              <p:spPr>
                <a:xfrm>
                  <a:off x="1715171" y="2298567"/>
                  <a:ext cx="67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30" name="Freihand 329">
                  <a:extLst>
                    <a:ext uri="{FF2B5EF4-FFF2-40B4-BE49-F238E27FC236}">
                      <a16:creationId xmlns:a16="http://schemas.microsoft.com/office/drawing/2014/main" id="{C56291EA-C19F-AEC1-0868-8A68524EB21F}"/>
                    </a:ext>
                  </a:extLst>
                </p14:cNvPr>
                <p14:cNvContentPartPr/>
                <p14:nvPr/>
              </p14:nvContentPartPr>
              <p14:xfrm>
                <a:off x="1800491" y="2260047"/>
                <a:ext cx="90360" cy="128160"/>
              </p14:xfrm>
            </p:contentPart>
          </mc:Choice>
          <mc:Fallback xmlns="">
            <p:pic>
              <p:nvPicPr>
                <p:cNvPr id="330" name="Freihand 329">
                  <a:extLst>
                    <a:ext uri="{FF2B5EF4-FFF2-40B4-BE49-F238E27FC236}">
                      <a16:creationId xmlns:a16="http://schemas.microsoft.com/office/drawing/2014/main" id="{C56291EA-C19F-AEC1-0868-8A68524EB21F}"/>
                    </a:ext>
                  </a:extLst>
                </p:cNvPr>
                <p:cNvPicPr/>
                <p:nvPr/>
              </p:nvPicPr>
              <p:blipFill>
                <a:blip r:embed="rId393"/>
                <a:stretch>
                  <a:fillRect/>
                </a:stretch>
              </p:blipFill>
              <p:spPr>
                <a:xfrm>
                  <a:off x="1794371" y="2253927"/>
                  <a:ext cx="102600" cy="140400"/>
                </a:xfrm>
                <a:prstGeom prst="rect">
                  <a:avLst/>
                </a:prstGeom>
              </p:spPr>
            </p:pic>
          </mc:Fallback>
        </mc:AlternateContent>
      </p:grpSp>
      <p:grpSp>
        <p:nvGrpSpPr>
          <p:cNvPr id="338" name="Gruppieren 337">
            <a:extLst>
              <a:ext uri="{FF2B5EF4-FFF2-40B4-BE49-F238E27FC236}">
                <a16:creationId xmlns:a16="http://schemas.microsoft.com/office/drawing/2014/main" id="{9AE7EAAD-95FF-6E38-4870-1E5E19FF31A7}"/>
              </a:ext>
            </a:extLst>
          </p:cNvPr>
          <p:cNvGrpSpPr/>
          <p:nvPr/>
        </p:nvGrpSpPr>
        <p:grpSpPr>
          <a:xfrm>
            <a:off x="3019091" y="1328727"/>
            <a:ext cx="19800" cy="994320"/>
            <a:chOff x="3019091" y="1328727"/>
            <a:chExt cx="19800" cy="994320"/>
          </a:xfrm>
        </p:grpSpPr>
        <mc:AlternateContent xmlns:mc="http://schemas.openxmlformats.org/markup-compatibility/2006" xmlns:p14="http://schemas.microsoft.com/office/powerpoint/2010/main">
          <mc:Choice Requires="p14">
            <p:contentPart p14:bwMode="auto" r:id="rId394">
              <p14:nvContentPartPr>
                <p14:cNvPr id="332" name="Freihand 331">
                  <a:extLst>
                    <a:ext uri="{FF2B5EF4-FFF2-40B4-BE49-F238E27FC236}">
                      <a16:creationId xmlns:a16="http://schemas.microsoft.com/office/drawing/2014/main" id="{90C586BE-2F76-5C1C-3259-337B7155A81E}"/>
                    </a:ext>
                  </a:extLst>
                </p14:cNvPr>
                <p14:cNvContentPartPr/>
                <p14:nvPr/>
              </p14:nvContentPartPr>
              <p14:xfrm>
                <a:off x="3019091" y="1328727"/>
                <a:ext cx="9720" cy="124560"/>
              </p14:xfrm>
            </p:contentPart>
          </mc:Choice>
          <mc:Fallback xmlns="">
            <p:pic>
              <p:nvPicPr>
                <p:cNvPr id="332" name="Freihand 331">
                  <a:extLst>
                    <a:ext uri="{FF2B5EF4-FFF2-40B4-BE49-F238E27FC236}">
                      <a16:creationId xmlns:a16="http://schemas.microsoft.com/office/drawing/2014/main" id="{90C586BE-2F76-5C1C-3259-337B7155A81E}"/>
                    </a:ext>
                  </a:extLst>
                </p:cNvPr>
                <p:cNvPicPr/>
                <p:nvPr/>
              </p:nvPicPr>
              <p:blipFill>
                <a:blip r:embed="rId395"/>
                <a:stretch>
                  <a:fillRect/>
                </a:stretch>
              </p:blipFill>
              <p:spPr>
                <a:xfrm>
                  <a:off x="3012971" y="1322607"/>
                  <a:ext cx="21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33" name="Freihand 332">
                  <a:extLst>
                    <a:ext uri="{FF2B5EF4-FFF2-40B4-BE49-F238E27FC236}">
                      <a16:creationId xmlns:a16="http://schemas.microsoft.com/office/drawing/2014/main" id="{89CF70F8-5B14-24E0-4E3F-94AB75411430}"/>
                    </a:ext>
                  </a:extLst>
                </p14:cNvPr>
                <p14:cNvContentPartPr/>
                <p14:nvPr/>
              </p14:nvContentPartPr>
              <p14:xfrm>
                <a:off x="3027011" y="1524927"/>
                <a:ext cx="11880" cy="798120"/>
              </p14:xfrm>
            </p:contentPart>
          </mc:Choice>
          <mc:Fallback xmlns="">
            <p:pic>
              <p:nvPicPr>
                <p:cNvPr id="333" name="Freihand 332">
                  <a:extLst>
                    <a:ext uri="{FF2B5EF4-FFF2-40B4-BE49-F238E27FC236}">
                      <a16:creationId xmlns:a16="http://schemas.microsoft.com/office/drawing/2014/main" id="{89CF70F8-5B14-24E0-4E3F-94AB75411430}"/>
                    </a:ext>
                  </a:extLst>
                </p:cNvPr>
                <p:cNvPicPr/>
                <p:nvPr/>
              </p:nvPicPr>
              <p:blipFill>
                <a:blip r:embed="rId397"/>
                <a:stretch>
                  <a:fillRect/>
                </a:stretch>
              </p:blipFill>
              <p:spPr>
                <a:xfrm>
                  <a:off x="3020891" y="1518807"/>
                  <a:ext cx="24120" cy="810360"/>
                </a:xfrm>
                <a:prstGeom prst="rect">
                  <a:avLst/>
                </a:prstGeom>
              </p:spPr>
            </p:pic>
          </mc:Fallback>
        </mc:AlternateContent>
      </p:grpSp>
      <p:grpSp>
        <p:nvGrpSpPr>
          <p:cNvPr id="359" name="Gruppieren 358">
            <a:extLst>
              <a:ext uri="{FF2B5EF4-FFF2-40B4-BE49-F238E27FC236}">
                <a16:creationId xmlns:a16="http://schemas.microsoft.com/office/drawing/2014/main" id="{913A2135-1C3A-08AD-F0A1-C59DB133B263}"/>
              </a:ext>
            </a:extLst>
          </p:cNvPr>
          <p:cNvGrpSpPr/>
          <p:nvPr/>
        </p:nvGrpSpPr>
        <p:grpSpPr>
          <a:xfrm>
            <a:off x="2976251" y="2543007"/>
            <a:ext cx="629640" cy="1577160"/>
            <a:chOff x="2976251" y="2543007"/>
            <a:chExt cx="629640" cy="1577160"/>
          </a:xfrm>
        </p:grpSpPr>
        <mc:AlternateContent xmlns:mc="http://schemas.openxmlformats.org/markup-compatibility/2006" xmlns:p14="http://schemas.microsoft.com/office/powerpoint/2010/main">
          <mc:Choice Requires="p14">
            <p:contentPart p14:bwMode="auto" r:id="rId398">
              <p14:nvContentPartPr>
                <p14:cNvPr id="334" name="Freihand 333">
                  <a:extLst>
                    <a:ext uri="{FF2B5EF4-FFF2-40B4-BE49-F238E27FC236}">
                      <a16:creationId xmlns:a16="http://schemas.microsoft.com/office/drawing/2014/main" id="{E0B6255C-625A-1CDF-1DA4-6263863A34C8}"/>
                    </a:ext>
                  </a:extLst>
                </p14:cNvPr>
                <p14:cNvContentPartPr/>
                <p14:nvPr/>
              </p14:nvContentPartPr>
              <p14:xfrm>
                <a:off x="3040691" y="2543007"/>
                <a:ext cx="20520" cy="819360"/>
              </p14:xfrm>
            </p:contentPart>
          </mc:Choice>
          <mc:Fallback xmlns="">
            <p:pic>
              <p:nvPicPr>
                <p:cNvPr id="334" name="Freihand 333">
                  <a:extLst>
                    <a:ext uri="{FF2B5EF4-FFF2-40B4-BE49-F238E27FC236}">
                      <a16:creationId xmlns:a16="http://schemas.microsoft.com/office/drawing/2014/main" id="{E0B6255C-625A-1CDF-1DA4-6263863A34C8}"/>
                    </a:ext>
                  </a:extLst>
                </p:cNvPr>
                <p:cNvPicPr/>
                <p:nvPr/>
              </p:nvPicPr>
              <p:blipFill>
                <a:blip r:embed="rId399"/>
                <a:stretch>
                  <a:fillRect/>
                </a:stretch>
              </p:blipFill>
              <p:spPr>
                <a:xfrm>
                  <a:off x="3034571" y="2536887"/>
                  <a:ext cx="3276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35" name="Freihand 334">
                  <a:extLst>
                    <a:ext uri="{FF2B5EF4-FFF2-40B4-BE49-F238E27FC236}">
                      <a16:creationId xmlns:a16="http://schemas.microsoft.com/office/drawing/2014/main" id="{03C23C2B-2EC6-97A2-6B42-02BEB7659F98}"/>
                    </a:ext>
                  </a:extLst>
                </p14:cNvPr>
                <p14:cNvContentPartPr/>
                <p14:nvPr/>
              </p14:nvContentPartPr>
              <p14:xfrm>
                <a:off x="2976251" y="3524727"/>
                <a:ext cx="110160" cy="77400"/>
              </p14:xfrm>
            </p:contentPart>
          </mc:Choice>
          <mc:Fallback xmlns="">
            <p:pic>
              <p:nvPicPr>
                <p:cNvPr id="335" name="Freihand 334">
                  <a:extLst>
                    <a:ext uri="{FF2B5EF4-FFF2-40B4-BE49-F238E27FC236}">
                      <a16:creationId xmlns:a16="http://schemas.microsoft.com/office/drawing/2014/main" id="{03C23C2B-2EC6-97A2-6B42-02BEB7659F98}"/>
                    </a:ext>
                  </a:extLst>
                </p:cNvPr>
                <p:cNvPicPr/>
                <p:nvPr/>
              </p:nvPicPr>
              <p:blipFill>
                <a:blip r:embed="rId401"/>
                <a:stretch>
                  <a:fillRect/>
                </a:stretch>
              </p:blipFill>
              <p:spPr>
                <a:xfrm>
                  <a:off x="2970131" y="3518607"/>
                  <a:ext cx="122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36" name="Freihand 335">
                  <a:extLst>
                    <a:ext uri="{FF2B5EF4-FFF2-40B4-BE49-F238E27FC236}">
                      <a16:creationId xmlns:a16="http://schemas.microsoft.com/office/drawing/2014/main" id="{BD76FF25-F374-3379-0EAE-EA24BA428D2B}"/>
                    </a:ext>
                  </a:extLst>
                </p14:cNvPr>
                <p14:cNvContentPartPr/>
                <p14:nvPr/>
              </p14:nvContentPartPr>
              <p14:xfrm>
                <a:off x="3070931" y="3537687"/>
                <a:ext cx="25200" cy="184680"/>
              </p14:xfrm>
            </p:contentPart>
          </mc:Choice>
          <mc:Fallback xmlns="">
            <p:pic>
              <p:nvPicPr>
                <p:cNvPr id="336" name="Freihand 335">
                  <a:extLst>
                    <a:ext uri="{FF2B5EF4-FFF2-40B4-BE49-F238E27FC236}">
                      <a16:creationId xmlns:a16="http://schemas.microsoft.com/office/drawing/2014/main" id="{BD76FF25-F374-3379-0EAE-EA24BA428D2B}"/>
                    </a:ext>
                  </a:extLst>
                </p:cNvPr>
                <p:cNvPicPr/>
                <p:nvPr/>
              </p:nvPicPr>
              <p:blipFill>
                <a:blip r:embed="rId403"/>
                <a:stretch>
                  <a:fillRect/>
                </a:stretch>
              </p:blipFill>
              <p:spPr>
                <a:xfrm>
                  <a:off x="3064811" y="3531567"/>
                  <a:ext cx="374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39" name="Freihand 338">
                  <a:extLst>
                    <a:ext uri="{FF2B5EF4-FFF2-40B4-BE49-F238E27FC236}">
                      <a16:creationId xmlns:a16="http://schemas.microsoft.com/office/drawing/2014/main" id="{D4CDD3AE-A28B-C16E-FA60-539C81FB7654}"/>
                    </a:ext>
                  </a:extLst>
                </p14:cNvPr>
                <p14:cNvContentPartPr/>
                <p14:nvPr/>
              </p14:nvContentPartPr>
              <p14:xfrm>
                <a:off x="3144371" y="3614367"/>
                <a:ext cx="52920" cy="99720"/>
              </p14:xfrm>
            </p:contentPart>
          </mc:Choice>
          <mc:Fallback xmlns="">
            <p:pic>
              <p:nvPicPr>
                <p:cNvPr id="339" name="Freihand 338">
                  <a:extLst>
                    <a:ext uri="{FF2B5EF4-FFF2-40B4-BE49-F238E27FC236}">
                      <a16:creationId xmlns:a16="http://schemas.microsoft.com/office/drawing/2014/main" id="{D4CDD3AE-A28B-C16E-FA60-539C81FB7654}"/>
                    </a:ext>
                  </a:extLst>
                </p:cNvPr>
                <p:cNvPicPr/>
                <p:nvPr/>
              </p:nvPicPr>
              <p:blipFill>
                <a:blip r:embed="rId405"/>
                <a:stretch>
                  <a:fillRect/>
                </a:stretch>
              </p:blipFill>
              <p:spPr>
                <a:xfrm>
                  <a:off x="3138251" y="3608247"/>
                  <a:ext cx="65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40" name="Freihand 339">
                  <a:extLst>
                    <a:ext uri="{FF2B5EF4-FFF2-40B4-BE49-F238E27FC236}">
                      <a16:creationId xmlns:a16="http://schemas.microsoft.com/office/drawing/2014/main" id="{C068545D-A7DD-4886-B80D-D11D2AC2AAD3}"/>
                    </a:ext>
                  </a:extLst>
                </p14:cNvPr>
                <p14:cNvContentPartPr/>
                <p14:nvPr/>
              </p14:nvContentPartPr>
              <p14:xfrm>
                <a:off x="3145451" y="3391167"/>
                <a:ext cx="93240" cy="133200"/>
              </p14:xfrm>
            </p:contentPart>
          </mc:Choice>
          <mc:Fallback xmlns="">
            <p:pic>
              <p:nvPicPr>
                <p:cNvPr id="340" name="Freihand 339">
                  <a:extLst>
                    <a:ext uri="{FF2B5EF4-FFF2-40B4-BE49-F238E27FC236}">
                      <a16:creationId xmlns:a16="http://schemas.microsoft.com/office/drawing/2014/main" id="{C068545D-A7DD-4886-B80D-D11D2AC2AAD3}"/>
                    </a:ext>
                  </a:extLst>
                </p:cNvPr>
                <p:cNvPicPr/>
                <p:nvPr/>
              </p:nvPicPr>
              <p:blipFill>
                <a:blip r:embed="rId407"/>
                <a:stretch>
                  <a:fillRect/>
                </a:stretch>
              </p:blipFill>
              <p:spPr>
                <a:xfrm>
                  <a:off x="3139331" y="3385047"/>
                  <a:ext cx="105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41" name="Freihand 340">
                  <a:extLst>
                    <a:ext uri="{FF2B5EF4-FFF2-40B4-BE49-F238E27FC236}">
                      <a16:creationId xmlns:a16="http://schemas.microsoft.com/office/drawing/2014/main" id="{493C664D-B73B-015F-05AC-7D87851578FD}"/>
                    </a:ext>
                  </a:extLst>
                </p14:cNvPr>
                <p14:cNvContentPartPr/>
                <p14:nvPr/>
              </p14:nvContentPartPr>
              <p14:xfrm>
                <a:off x="3276851" y="3444447"/>
                <a:ext cx="54720" cy="189360"/>
              </p14:xfrm>
            </p:contentPart>
          </mc:Choice>
          <mc:Fallback xmlns="">
            <p:pic>
              <p:nvPicPr>
                <p:cNvPr id="341" name="Freihand 340">
                  <a:extLst>
                    <a:ext uri="{FF2B5EF4-FFF2-40B4-BE49-F238E27FC236}">
                      <a16:creationId xmlns:a16="http://schemas.microsoft.com/office/drawing/2014/main" id="{493C664D-B73B-015F-05AC-7D87851578FD}"/>
                    </a:ext>
                  </a:extLst>
                </p:cNvPr>
                <p:cNvPicPr/>
                <p:nvPr/>
              </p:nvPicPr>
              <p:blipFill>
                <a:blip r:embed="rId409"/>
                <a:stretch>
                  <a:fillRect/>
                </a:stretch>
              </p:blipFill>
              <p:spPr>
                <a:xfrm>
                  <a:off x="3270731" y="3438327"/>
                  <a:ext cx="66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43" name="Freihand 342">
                  <a:extLst>
                    <a:ext uri="{FF2B5EF4-FFF2-40B4-BE49-F238E27FC236}">
                      <a16:creationId xmlns:a16="http://schemas.microsoft.com/office/drawing/2014/main" id="{2C6A481B-FD33-03DE-A28C-8B72188898AC}"/>
                    </a:ext>
                  </a:extLst>
                </p14:cNvPr>
                <p14:cNvContentPartPr/>
                <p14:nvPr/>
              </p14:nvContentPartPr>
              <p14:xfrm>
                <a:off x="3401051" y="3473607"/>
                <a:ext cx="40320" cy="130320"/>
              </p14:xfrm>
            </p:contentPart>
          </mc:Choice>
          <mc:Fallback xmlns="">
            <p:pic>
              <p:nvPicPr>
                <p:cNvPr id="343" name="Freihand 342">
                  <a:extLst>
                    <a:ext uri="{FF2B5EF4-FFF2-40B4-BE49-F238E27FC236}">
                      <a16:creationId xmlns:a16="http://schemas.microsoft.com/office/drawing/2014/main" id="{2C6A481B-FD33-03DE-A28C-8B72188898AC}"/>
                    </a:ext>
                  </a:extLst>
                </p:cNvPr>
                <p:cNvPicPr/>
                <p:nvPr/>
              </p:nvPicPr>
              <p:blipFill>
                <a:blip r:embed="rId411"/>
                <a:stretch>
                  <a:fillRect/>
                </a:stretch>
              </p:blipFill>
              <p:spPr>
                <a:xfrm>
                  <a:off x="3394931" y="3467487"/>
                  <a:ext cx="52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44" name="Freihand 343">
                  <a:extLst>
                    <a:ext uri="{FF2B5EF4-FFF2-40B4-BE49-F238E27FC236}">
                      <a16:creationId xmlns:a16="http://schemas.microsoft.com/office/drawing/2014/main" id="{FADC7DCD-D113-B36A-265A-539C21500E7E}"/>
                    </a:ext>
                  </a:extLst>
                </p14:cNvPr>
                <p14:cNvContentPartPr/>
                <p14:nvPr/>
              </p14:nvContentPartPr>
              <p14:xfrm>
                <a:off x="3414011" y="3418887"/>
                <a:ext cx="18360" cy="5400"/>
              </p14:xfrm>
            </p:contentPart>
          </mc:Choice>
          <mc:Fallback xmlns="">
            <p:pic>
              <p:nvPicPr>
                <p:cNvPr id="344" name="Freihand 343">
                  <a:extLst>
                    <a:ext uri="{FF2B5EF4-FFF2-40B4-BE49-F238E27FC236}">
                      <a16:creationId xmlns:a16="http://schemas.microsoft.com/office/drawing/2014/main" id="{FADC7DCD-D113-B36A-265A-539C21500E7E}"/>
                    </a:ext>
                  </a:extLst>
                </p:cNvPr>
                <p:cNvPicPr/>
                <p:nvPr/>
              </p:nvPicPr>
              <p:blipFill>
                <a:blip r:embed="rId413"/>
                <a:stretch>
                  <a:fillRect/>
                </a:stretch>
              </p:blipFill>
              <p:spPr>
                <a:xfrm>
                  <a:off x="3407891" y="3412767"/>
                  <a:ext cx="30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45" name="Freihand 344">
                  <a:extLst>
                    <a:ext uri="{FF2B5EF4-FFF2-40B4-BE49-F238E27FC236}">
                      <a16:creationId xmlns:a16="http://schemas.microsoft.com/office/drawing/2014/main" id="{3F5621C4-629F-2E13-5479-0061424F569E}"/>
                    </a:ext>
                  </a:extLst>
                </p14:cNvPr>
                <p14:cNvContentPartPr/>
                <p14:nvPr/>
              </p14:nvContentPartPr>
              <p14:xfrm>
                <a:off x="3491411" y="3409167"/>
                <a:ext cx="114480" cy="255600"/>
              </p14:xfrm>
            </p:contentPart>
          </mc:Choice>
          <mc:Fallback xmlns="">
            <p:pic>
              <p:nvPicPr>
                <p:cNvPr id="345" name="Freihand 344">
                  <a:extLst>
                    <a:ext uri="{FF2B5EF4-FFF2-40B4-BE49-F238E27FC236}">
                      <a16:creationId xmlns:a16="http://schemas.microsoft.com/office/drawing/2014/main" id="{3F5621C4-629F-2E13-5479-0061424F569E}"/>
                    </a:ext>
                  </a:extLst>
                </p:cNvPr>
                <p:cNvPicPr/>
                <p:nvPr/>
              </p:nvPicPr>
              <p:blipFill>
                <a:blip r:embed="rId415"/>
                <a:stretch>
                  <a:fillRect/>
                </a:stretch>
              </p:blipFill>
              <p:spPr>
                <a:xfrm>
                  <a:off x="3485291" y="3403047"/>
                  <a:ext cx="1267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46" name="Freihand 345">
                  <a:extLst>
                    <a:ext uri="{FF2B5EF4-FFF2-40B4-BE49-F238E27FC236}">
                      <a16:creationId xmlns:a16="http://schemas.microsoft.com/office/drawing/2014/main" id="{776E3C34-B1C4-A814-B9CB-5D25DEBB4522}"/>
                    </a:ext>
                  </a:extLst>
                </p14:cNvPr>
                <p14:cNvContentPartPr/>
                <p14:nvPr/>
              </p14:nvContentPartPr>
              <p14:xfrm>
                <a:off x="3056171" y="3287127"/>
                <a:ext cx="8640" cy="233640"/>
              </p14:xfrm>
            </p:contentPart>
          </mc:Choice>
          <mc:Fallback xmlns="">
            <p:pic>
              <p:nvPicPr>
                <p:cNvPr id="346" name="Freihand 345">
                  <a:extLst>
                    <a:ext uri="{FF2B5EF4-FFF2-40B4-BE49-F238E27FC236}">
                      <a16:creationId xmlns:a16="http://schemas.microsoft.com/office/drawing/2014/main" id="{776E3C34-B1C4-A814-B9CB-5D25DEBB4522}"/>
                    </a:ext>
                  </a:extLst>
                </p:cNvPr>
                <p:cNvPicPr/>
                <p:nvPr/>
              </p:nvPicPr>
              <p:blipFill>
                <a:blip r:embed="rId417"/>
                <a:stretch>
                  <a:fillRect/>
                </a:stretch>
              </p:blipFill>
              <p:spPr>
                <a:xfrm>
                  <a:off x="3050051" y="3281007"/>
                  <a:ext cx="208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47" name="Freihand 346">
                  <a:extLst>
                    <a:ext uri="{FF2B5EF4-FFF2-40B4-BE49-F238E27FC236}">
                      <a16:creationId xmlns:a16="http://schemas.microsoft.com/office/drawing/2014/main" id="{894B4B85-DF16-0BB9-2E11-B6CF465AF089}"/>
                    </a:ext>
                  </a:extLst>
                </p14:cNvPr>
                <p14:cNvContentPartPr/>
                <p14:nvPr/>
              </p14:nvContentPartPr>
              <p14:xfrm>
                <a:off x="3056171" y="3718767"/>
                <a:ext cx="8640" cy="401400"/>
              </p14:xfrm>
            </p:contentPart>
          </mc:Choice>
          <mc:Fallback xmlns="">
            <p:pic>
              <p:nvPicPr>
                <p:cNvPr id="347" name="Freihand 346">
                  <a:extLst>
                    <a:ext uri="{FF2B5EF4-FFF2-40B4-BE49-F238E27FC236}">
                      <a16:creationId xmlns:a16="http://schemas.microsoft.com/office/drawing/2014/main" id="{894B4B85-DF16-0BB9-2E11-B6CF465AF089}"/>
                    </a:ext>
                  </a:extLst>
                </p:cNvPr>
                <p:cNvPicPr/>
                <p:nvPr/>
              </p:nvPicPr>
              <p:blipFill>
                <a:blip r:embed="rId419"/>
                <a:stretch>
                  <a:fillRect/>
                </a:stretch>
              </p:blipFill>
              <p:spPr>
                <a:xfrm>
                  <a:off x="3050051" y="3712647"/>
                  <a:ext cx="20880" cy="41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0">
            <p14:nvContentPartPr>
              <p14:cNvPr id="348" name="Freihand 347">
                <a:extLst>
                  <a:ext uri="{FF2B5EF4-FFF2-40B4-BE49-F238E27FC236}">
                    <a16:creationId xmlns:a16="http://schemas.microsoft.com/office/drawing/2014/main" id="{EBC13A0B-B7A7-61D3-94D0-39D05623D0B2}"/>
                  </a:ext>
                </a:extLst>
              </p14:cNvPr>
              <p14:cNvContentPartPr/>
              <p14:nvPr/>
            </p14:nvContentPartPr>
            <p14:xfrm>
              <a:off x="3031691" y="4830087"/>
              <a:ext cx="8280" cy="108360"/>
            </p14:xfrm>
          </p:contentPart>
        </mc:Choice>
        <mc:Fallback xmlns="">
          <p:pic>
            <p:nvPicPr>
              <p:cNvPr id="348" name="Freihand 347">
                <a:extLst>
                  <a:ext uri="{FF2B5EF4-FFF2-40B4-BE49-F238E27FC236}">
                    <a16:creationId xmlns:a16="http://schemas.microsoft.com/office/drawing/2014/main" id="{EBC13A0B-B7A7-61D3-94D0-39D05623D0B2}"/>
                  </a:ext>
                </a:extLst>
              </p:cNvPr>
              <p:cNvPicPr/>
              <p:nvPr/>
            </p:nvPicPr>
            <p:blipFill>
              <a:blip r:embed="rId421"/>
              <a:stretch>
                <a:fillRect/>
              </a:stretch>
            </p:blipFill>
            <p:spPr>
              <a:xfrm>
                <a:off x="3025571" y="4823967"/>
                <a:ext cx="20520" cy="120600"/>
              </a:xfrm>
              <a:prstGeom prst="rect">
                <a:avLst/>
              </a:prstGeom>
            </p:spPr>
          </p:pic>
        </mc:Fallback>
      </mc:AlternateContent>
      <p:grpSp>
        <p:nvGrpSpPr>
          <p:cNvPr id="363" name="Gruppieren 362">
            <a:extLst>
              <a:ext uri="{FF2B5EF4-FFF2-40B4-BE49-F238E27FC236}">
                <a16:creationId xmlns:a16="http://schemas.microsoft.com/office/drawing/2014/main" id="{02CD4C10-274F-4C06-6897-779288C63F92}"/>
              </a:ext>
            </a:extLst>
          </p:cNvPr>
          <p:cNvGrpSpPr/>
          <p:nvPr/>
        </p:nvGrpSpPr>
        <p:grpSpPr>
          <a:xfrm>
            <a:off x="6899531" y="1134556"/>
            <a:ext cx="4994640" cy="1809360"/>
            <a:chOff x="6899531" y="1134556"/>
            <a:chExt cx="4994640" cy="1809360"/>
          </a:xfrm>
        </p:grpSpPr>
        <mc:AlternateContent xmlns:mc="http://schemas.openxmlformats.org/markup-compatibility/2006" xmlns:p14="http://schemas.microsoft.com/office/powerpoint/2010/main">
          <mc:Choice Requires="p14">
            <p:contentPart p14:bwMode="auto" r:id="rId422">
              <p14:nvContentPartPr>
                <p14:cNvPr id="204" name="Freihand 203">
                  <a:extLst>
                    <a:ext uri="{FF2B5EF4-FFF2-40B4-BE49-F238E27FC236}">
                      <a16:creationId xmlns:a16="http://schemas.microsoft.com/office/drawing/2014/main" id="{A7AA8D05-88F0-FFED-3AB7-6E87D69746E5}"/>
                    </a:ext>
                  </a:extLst>
                </p14:cNvPr>
                <p14:cNvContentPartPr/>
                <p14:nvPr/>
              </p14:nvContentPartPr>
              <p14:xfrm>
                <a:off x="6899531" y="1278196"/>
                <a:ext cx="180360" cy="163440"/>
              </p14:xfrm>
            </p:contentPart>
          </mc:Choice>
          <mc:Fallback xmlns="">
            <p:pic>
              <p:nvPicPr>
                <p:cNvPr id="204" name="Freihand 203">
                  <a:extLst>
                    <a:ext uri="{FF2B5EF4-FFF2-40B4-BE49-F238E27FC236}">
                      <a16:creationId xmlns:a16="http://schemas.microsoft.com/office/drawing/2014/main" id="{A7AA8D05-88F0-FFED-3AB7-6E87D69746E5}"/>
                    </a:ext>
                  </a:extLst>
                </p:cNvPr>
                <p:cNvPicPr/>
                <p:nvPr/>
              </p:nvPicPr>
              <p:blipFill>
                <a:blip r:embed="rId423"/>
                <a:stretch>
                  <a:fillRect/>
                </a:stretch>
              </p:blipFill>
              <p:spPr>
                <a:xfrm>
                  <a:off x="6893411" y="1272076"/>
                  <a:ext cx="192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05" name="Freihand 204">
                  <a:extLst>
                    <a:ext uri="{FF2B5EF4-FFF2-40B4-BE49-F238E27FC236}">
                      <a16:creationId xmlns:a16="http://schemas.microsoft.com/office/drawing/2014/main" id="{1D110DD4-952F-937E-1C7F-23524C78AA6E}"/>
                    </a:ext>
                  </a:extLst>
                </p14:cNvPr>
                <p14:cNvContentPartPr/>
                <p14:nvPr/>
              </p14:nvContentPartPr>
              <p14:xfrm>
                <a:off x="7152251" y="1376116"/>
                <a:ext cx="83160" cy="75600"/>
              </p14:xfrm>
            </p:contentPart>
          </mc:Choice>
          <mc:Fallback xmlns="">
            <p:pic>
              <p:nvPicPr>
                <p:cNvPr id="205" name="Freihand 204">
                  <a:extLst>
                    <a:ext uri="{FF2B5EF4-FFF2-40B4-BE49-F238E27FC236}">
                      <a16:creationId xmlns:a16="http://schemas.microsoft.com/office/drawing/2014/main" id="{1D110DD4-952F-937E-1C7F-23524C78AA6E}"/>
                    </a:ext>
                  </a:extLst>
                </p:cNvPr>
                <p:cNvPicPr/>
                <p:nvPr/>
              </p:nvPicPr>
              <p:blipFill>
                <a:blip r:embed="rId425"/>
                <a:stretch>
                  <a:fillRect/>
                </a:stretch>
              </p:blipFill>
              <p:spPr>
                <a:xfrm>
                  <a:off x="7146131" y="1369996"/>
                  <a:ext cx="95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06" name="Freihand 205">
                  <a:extLst>
                    <a:ext uri="{FF2B5EF4-FFF2-40B4-BE49-F238E27FC236}">
                      <a16:creationId xmlns:a16="http://schemas.microsoft.com/office/drawing/2014/main" id="{3BEB6771-4E7C-147C-E9F5-39D3EAF9C7DB}"/>
                    </a:ext>
                  </a:extLst>
                </p14:cNvPr>
                <p14:cNvContentPartPr/>
                <p14:nvPr/>
              </p14:nvContentPartPr>
              <p14:xfrm>
                <a:off x="7277531" y="1344076"/>
                <a:ext cx="69480" cy="98640"/>
              </p14:xfrm>
            </p:contentPart>
          </mc:Choice>
          <mc:Fallback xmlns="">
            <p:pic>
              <p:nvPicPr>
                <p:cNvPr id="206" name="Freihand 205">
                  <a:extLst>
                    <a:ext uri="{FF2B5EF4-FFF2-40B4-BE49-F238E27FC236}">
                      <a16:creationId xmlns:a16="http://schemas.microsoft.com/office/drawing/2014/main" id="{3BEB6771-4E7C-147C-E9F5-39D3EAF9C7DB}"/>
                    </a:ext>
                  </a:extLst>
                </p:cNvPr>
                <p:cNvPicPr/>
                <p:nvPr/>
              </p:nvPicPr>
              <p:blipFill>
                <a:blip r:embed="rId427"/>
                <a:stretch>
                  <a:fillRect/>
                </a:stretch>
              </p:blipFill>
              <p:spPr>
                <a:xfrm>
                  <a:off x="7271411" y="1337956"/>
                  <a:ext cx="81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07" name="Freihand 206">
                  <a:extLst>
                    <a:ext uri="{FF2B5EF4-FFF2-40B4-BE49-F238E27FC236}">
                      <a16:creationId xmlns:a16="http://schemas.microsoft.com/office/drawing/2014/main" id="{B6BF0FBB-FDA3-4C36-3F47-40D246D6C026}"/>
                    </a:ext>
                  </a:extLst>
                </p14:cNvPr>
                <p14:cNvContentPartPr/>
                <p14:nvPr/>
              </p14:nvContentPartPr>
              <p14:xfrm>
                <a:off x="7504331" y="1339756"/>
                <a:ext cx="119160" cy="240840"/>
              </p14:xfrm>
            </p:contentPart>
          </mc:Choice>
          <mc:Fallback xmlns="">
            <p:pic>
              <p:nvPicPr>
                <p:cNvPr id="207" name="Freihand 206">
                  <a:extLst>
                    <a:ext uri="{FF2B5EF4-FFF2-40B4-BE49-F238E27FC236}">
                      <a16:creationId xmlns:a16="http://schemas.microsoft.com/office/drawing/2014/main" id="{B6BF0FBB-FDA3-4C36-3F47-40D246D6C026}"/>
                    </a:ext>
                  </a:extLst>
                </p:cNvPr>
                <p:cNvPicPr/>
                <p:nvPr/>
              </p:nvPicPr>
              <p:blipFill>
                <a:blip r:embed="rId429"/>
                <a:stretch>
                  <a:fillRect/>
                </a:stretch>
              </p:blipFill>
              <p:spPr>
                <a:xfrm>
                  <a:off x="7498211" y="1333636"/>
                  <a:ext cx="131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08" name="Freihand 207">
                  <a:extLst>
                    <a:ext uri="{FF2B5EF4-FFF2-40B4-BE49-F238E27FC236}">
                      <a16:creationId xmlns:a16="http://schemas.microsoft.com/office/drawing/2014/main" id="{5E731AAB-3B8E-D211-3AAE-EF1850928050}"/>
                    </a:ext>
                  </a:extLst>
                </p14:cNvPr>
                <p14:cNvContentPartPr/>
                <p14:nvPr/>
              </p14:nvContentPartPr>
              <p14:xfrm>
                <a:off x="7674971" y="1315996"/>
                <a:ext cx="55440" cy="88560"/>
              </p14:xfrm>
            </p:contentPart>
          </mc:Choice>
          <mc:Fallback xmlns="">
            <p:pic>
              <p:nvPicPr>
                <p:cNvPr id="208" name="Freihand 207">
                  <a:extLst>
                    <a:ext uri="{FF2B5EF4-FFF2-40B4-BE49-F238E27FC236}">
                      <a16:creationId xmlns:a16="http://schemas.microsoft.com/office/drawing/2014/main" id="{5E731AAB-3B8E-D211-3AAE-EF1850928050}"/>
                    </a:ext>
                  </a:extLst>
                </p:cNvPr>
                <p:cNvPicPr/>
                <p:nvPr/>
              </p:nvPicPr>
              <p:blipFill>
                <a:blip r:embed="rId431"/>
                <a:stretch>
                  <a:fillRect/>
                </a:stretch>
              </p:blipFill>
              <p:spPr>
                <a:xfrm>
                  <a:off x="7668851" y="1309876"/>
                  <a:ext cx="67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09" name="Freihand 208">
                  <a:extLst>
                    <a:ext uri="{FF2B5EF4-FFF2-40B4-BE49-F238E27FC236}">
                      <a16:creationId xmlns:a16="http://schemas.microsoft.com/office/drawing/2014/main" id="{40F530FF-FB3F-5E48-D203-7C0ED176A0D7}"/>
                    </a:ext>
                  </a:extLst>
                </p14:cNvPr>
                <p14:cNvContentPartPr/>
                <p14:nvPr/>
              </p14:nvContentPartPr>
              <p14:xfrm>
                <a:off x="7815371" y="1277476"/>
                <a:ext cx="81360" cy="138240"/>
              </p14:xfrm>
            </p:contentPart>
          </mc:Choice>
          <mc:Fallback xmlns="">
            <p:pic>
              <p:nvPicPr>
                <p:cNvPr id="209" name="Freihand 208">
                  <a:extLst>
                    <a:ext uri="{FF2B5EF4-FFF2-40B4-BE49-F238E27FC236}">
                      <a16:creationId xmlns:a16="http://schemas.microsoft.com/office/drawing/2014/main" id="{40F530FF-FB3F-5E48-D203-7C0ED176A0D7}"/>
                    </a:ext>
                  </a:extLst>
                </p:cNvPr>
                <p:cNvPicPr/>
                <p:nvPr/>
              </p:nvPicPr>
              <p:blipFill>
                <a:blip r:embed="rId433"/>
                <a:stretch>
                  <a:fillRect/>
                </a:stretch>
              </p:blipFill>
              <p:spPr>
                <a:xfrm>
                  <a:off x="7809251" y="1271356"/>
                  <a:ext cx="93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10" name="Freihand 209">
                  <a:extLst>
                    <a:ext uri="{FF2B5EF4-FFF2-40B4-BE49-F238E27FC236}">
                      <a16:creationId xmlns:a16="http://schemas.microsoft.com/office/drawing/2014/main" id="{F7738240-1BD1-FA4E-E61A-5654A5802BC3}"/>
                    </a:ext>
                  </a:extLst>
                </p14:cNvPr>
                <p14:cNvContentPartPr/>
                <p14:nvPr/>
              </p14:nvContentPartPr>
              <p14:xfrm>
                <a:off x="7933451" y="1285396"/>
                <a:ext cx="83520" cy="120240"/>
              </p14:xfrm>
            </p:contentPart>
          </mc:Choice>
          <mc:Fallback xmlns="">
            <p:pic>
              <p:nvPicPr>
                <p:cNvPr id="210" name="Freihand 209">
                  <a:extLst>
                    <a:ext uri="{FF2B5EF4-FFF2-40B4-BE49-F238E27FC236}">
                      <a16:creationId xmlns:a16="http://schemas.microsoft.com/office/drawing/2014/main" id="{F7738240-1BD1-FA4E-E61A-5654A5802BC3}"/>
                    </a:ext>
                  </a:extLst>
                </p:cNvPr>
                <p:cNvPicPr/>
                <p:nvPr/>
              </p:nvPicPr>
              <p:blipFill>
                <a:blip r:embed="rId435"/>
                <a:stretch>
                  <a:fillRect/>
                </a:stretch>
              </p:blipFill>
              <p:spPr>
                <a:xfrm>
                  <a:off x="7927331" y="1279276"/>
                  <a:ext cx="95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11" name="Freihand 210">
                  <a:extLst>
                    <a:ext uri="{FF2B5EF4-FFF2-40B4-BE49-F238E27FC236}">
                      <a16:creationId xmlns:a16="http://schemas.microsoft.com/office/drawing/2014/main" id="{52607DE3-63E8-B983-26C4-B62D8E0052F7}"/>
                    </a:ext>
                  </a:extLst>
                </p14:cNvPr>
                <p14:cNvContentPartPr/>
                <p14:nvPr/>
              </p14:nvContentPartPr>
              <p14:xfrm>
                <a:off x="8078531" y="1252276"/>
                <a:ext cx="15840" cy="131040"/>
              </p14:xfrm>
            </p:contentPart>
          </mc:Choice>
          <mc:Fallback xmlns="">
            <p:pic>
              <p:nvPicPr>
                <p:cNvPr id="211" name="Freihand 210">
                  <a:extLst>
                    <a:ext uri="{FF2B5EF4-FFF2-40B4-BE49-F238E27FC236}">
                      <a16:creationId xmlns:a16="http://schemas.microsoft.com/office/drawing/2014/main" id="{52607DE3-63E8-B983-26C4-B62D8E0052F7}"/>
                    </a:ext>
                  </a:extLst>
                </p:cNvPr>
                <p:cNvPicPr/>
                <p:nvPr/>
              </p:nvPicPr>
              <p:blipFill>
                <a:blip r:embed="rId437"/>
                <a:stretch>
                  <a:fillRect/>
                </a:stretch>
              </p:blipFill>
              <p:spPr>
                <a:xfrm>
                  <a:off x="8072411" y="1246156"/>
                  <a:ext cx="28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12" name="Freihand 211">
                  <a:extLst>
                    <a:ext uri="{FF2B5EF4-FFF2-40B4-BE49-F238E27FC236}">
                      <a16:creationId xmlns:a16="http://schemas.microsoft.com/office/drawing/2014/main" id="{FC1BC375-543A-F97B-5FD9-D3824E473B13}"/>
                    </a:ext>
                  </a:extLst>
                </p14:cNvPr>
                <p14:cNvContentPartPr/>
                <p14:nvPr/>
              </p14:nvContentPartPr>
              <p14:xfrm>
                <a:off x="8143691" y="1161916"/>
                <a:ext cx="202320" cy="190440"/>
              </p14:xfrm>
            </p:contentPart>
          </mc:Choice>
          <mc:Fallback xmlns="">
            <p:pic>
              <p:nvPicPr>
                <p:cNvPr id="212" name="Freihand 211">
                  <a:extLst>
                    <a:ext uri="{FF2B5EF4-FFF2-40B4-BE49-F238E27FC236}">
                      <a16:creationId xmlns:a16="http://schemas.microsoft.com/office/drawing/2014/main" id="{FC1BC375-543A-F97B-5FD9-D3824E473B13}"/>
                    </a:ext>
                  </a:extLst>
                </p:cNvPr>
                <p:cNvPicPr/>
                <p:nvPr/>
              </p:nvPicPr>
              <p:blipFill>
                <a:blip r:embed="rId439"/>
                <a:stretch>
                  <a:fillRect/>
                </a:stretch>
              </p:blipFill>
              <p:spPr>
                <a:xfrm>
                  <a:off x="8137571" y="1155796"/>
                  <a:ext cx="214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13" name="Freihand 212">
                  <a:extLst>
                    <a:ext uri="{FF2B5EF4-FFF2-40B4-BE49-F238E27FC236}">
                      <a16:creationId xmlns:a16="http://schemas.microsoft.com/office/drawing/2014/main" id="{CF52516F-2115-6C6F-9F83-3221D70D7E58}"/>
                    </a:ext>
                  </a:extLst>
                </p14:cNvPr>
                <p14:cNvContentPartPr/>
                <p14:nvPr/>
              </p14:nvContentPartPr>
              <p14:xfrm>
                <a:off x="8150531" y="1134556"/>
                <a:ext cx="10080" cy="2520"/>
              </p14:xfrm>
            </p:contentPart>
          </mc:Choice>
          <mc:Fallback xmlns="">
            <p:pic>
              <p:nvPicPr>
                <p:cNvPr id="213" name="Freihand 212">
                  <a:extLst>
                    <a:ext uri="{FF2B5EF4-FFF2-40B4-BE49-F238E27FC236}">
                      <a16:creationId xmlns:a16="http://schemas.microsoft.com/office/drawing/2014/main" id="{CF52516F-2115-6C6F-9F83-3221D70D7E58}"/>
                    </a:ext>
                  </a:extLst>
                </p:cNvPr>
                <p:cNvPicPr/>
                <p:nvPr/>
              </p:nvPicPr>
              <p:blipFill>
                <a:blip r:embed="rId441"/>
                <a:stretch>
                  <a:fillRect/>
                </a:stretch>
              </p:blipFill>
              <p:spPr>
                <a:xfrm>
                  <a:off x="8144411" y="1128436"/>
                  <a:ext cx="223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15" name="Freihand 214">
                  <a:extLst>
                    <a:ext uri="{FF2B5EF4-FFF2-40B4-BE49-F238E27FC236}">
                      <a16:creationId xmlns:a16="http://schemas.microsoft.com/office/drawing/2014/main" id="{B344ED29-963D-BF22-04FF-188A0FC4578A}"/>
                    </a:ext>
                  </a:extLst>
                </p14:cNvPr>
                <p14:cNvContentPartPr/>
                <p14:nvPr/>
              </p14:nvContentPartPr>
              <p14:xfrm>
                <a:off x="8439971" y="1352716"/>
                <a:ext cx="11880" cy="92160"/>
              </p14:xfrm>
            </p:contentPart>
          </mc:Choice>
          <mc:Fallback xmlns="">
            <p:pic>
              <p:nvPicPr>
                <p:cNvPr id="215" name="Freihand 214">
                  <a:extLst>
                    <a:ext uri="{FF2B5EF4-FFF2-40B4-BE49-F238E27FC236}">
                      <a16:creationId xmlns:a16="http://schemas.microsoft.com/office/drawing/2014/main" id="{B344ED29-963D-BF22-04FF-188A0FC4578A}"/>
                    </a:ext>
                  </a:extLst>
                </p:cNvPr>
                <p:cNvPicPr/>
                <p:nvPr/>
              </p:nvPicPr>
              <p:blipFill>
                <a:blip r:embed="rId443"/>
                <a:stretch>
                  <a:fillRect/>
                </a:stretch>
              </p:blipFill>
              <p:spPr>
                <a:xfrm>
                  <a:off x="8433851" y="1346596"/>
                  <a:ext cx="24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16" name="Freihand 215">
                  <a:extLst>
                    <a:ext uri="{FF2B5EF4-FFF2-40B4-BE49-F238E27FC236}">
                      <a16:creationId xmlns:a16="http://schemas.microsoft.com/office/drawing/2014/main" id="{FC849C3F-EDF1-AE27-2ACA-1834E7AE0165}"/>
                    </a:ext>
                  </a:extLst>
                </p14:cNvPr>
                <p14:cNvContentPartPr/>
                <p14:nvPr/>
              </p14:nvContentPartPr>
              <p14:xfrm>
                <a:off x="8564531" y="1214116"/>
                <a:ext cx="415800" cy="140760"/>
              </p14:xfrm>
            </p:contentPart>
          </mc:Choice>
          <mc:Fallback xmlns="">
            <p:pic>
              <p:nvPicPr>
                <p:cNvPr id="216" name="Freihand 215">
                  <a:extLst>
                    <a:ext uri="{FF2B5EF4-FFF2-40B4-BE49-F238E27FC236}">
                      <a16:creationId xmlns:a16="http://schemas.microsoft.com/office/drawing/2014/main" id="{FC849C3F-EDF1-AE27-2ACA-1834E7AE0165}"/>
                    </a:ext>
                  </a:extLst>
                </p:cNvPr>
                <p:cNvPicPr/>
                <p:nvPr/>
              </p:nvPicPr>
              <p:blipFill>
                <a:blip r:embed="rId445"/>
                <a:stretch>
                  <a:fillRect/>
                </a:stretch>
              </p:blipFill>
              <p:spPr>
                <a:xfrm>
                  <a:off x="8558411" y="1207996"/>
                  <a:ext cx="428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17" name="Freihand 216">
                  <a:extLst>
                    <a:ext uri="{FF2B5EF4-FFF2-40B4-BE49-F238E27FC236}">
                      <a16:creationId xmlns:a16="http://schemas.microsoft.com/office/drawing/2014/main" id="{3FC9B6B6-829F-83CD-AF39-132C27DBDA9B}"/>
                    </a:ext>
                  </a:extLst>
                </p14:cNvPr>
                <p14:cNvContentPartPr/>
                <p14:nvPr/>
              </p14:nvContentPartPr>
              <p14:xfrm>
                <a:off x="9026771" y="1231396"/>
                <a:ext cx="111240" cy="101160"/>
              </p14:xfrm>
            </p:contentPart>
          </mc:Choice>
          <mc:Fallback xmlns="">
            <p:pic>
              <p:nvPicPr>
                <p:cNvPr id="217" name="Freihand 216">
                  <a:extLst>
                    <a:ext uri="{FF2B5EF4-FFF2-40B4-BE49-F238E27FC236}">
                      <a16:creationId xmlns:a16="http://schemas.microsoft.com/office/drawing/2014/main" id="{3FC9B6B6-829F-83CD-AF39-132C27DBDA9B}"/>
                    </a:ext>
                  </a:extLst>
                </p:cNvPr>
                <p:cNvPicPr/>
                <p:nvPr/>
              </p:nvPicPr>
              <p:blipFill>
                <a:blip r:embed="rId447"/>
                <a:stretch>
                  <a:fillRect/>
                </a:stretch>
              </p:blipFill>
              <p:spPr>
                <a:xfrm>
                  <a:off x="9020651" y="1225276"/>
                  <a:ext cx="123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18" name="Freihand 217">
                  <a:extLst>
                    <a:ext uri="{FF2B5EF4-FFF2-40B4-BE49-F238E27FC236}">
                      <a16:creationId xmlns:a16="http://schemas.microsoft.com/office/drawing/2014/main" id="{A6034F18-312D-C3DC-B2EB-C5B04F27CC0D}"/>
                    </a:ext>
                  </a:extLst>
                </p14:cNvPr>
                <p14:cNvContentPartPr/>
                <p14:nvPr/>
              </p14:nvContentPartPr>
              <p14:xfrm>
                <a:off x="7061531" y="1661236"/>
                <a:ext cx="357480" cy="162720"/>
              </p14:xfrm>
            </p:contentPart>
          </mc:Choice>
          <mc:Fallback xmlns="">
            <p:pic>
              <p:nvPicPr>
                <p:cNvPr id="218" name="Freihand 217">
                  <a:extLst>
                    <a:ext uri="{FF2B5EF4-FFF2-40B4-BE49-F238E27FC236}">
                      <a16:creationId xmlns:a16="http://schemas.microsoft.com/office/drawing/2014/main" id="{A6034F18-312D-C3DC-B2EB-C5B04F27CC0D}"/>
                    </a:ext>
                  </a:extLst>
                </p:cNvPr>
                <p:cNvPicPr/>
                <p:nvPr/>
              </p:nvPicPr>
              <p:blipFill>
                <a:blip r:embed="rId449"/>
                <a:stretch>
                  <a:fillRect/>
                </a:stretch>
              </p:blipFill>
              <p:spPr>
                <a:xfrm>
                  <a:off x="7055411" y="1655116"/>
                  <a:ext cx="369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19" name="Freihand 218">
                  <a:extLst>
                    <a:ext uri="{FF2B5EF4-FFF2-40B4-BE49-F238E27FC236}">
                      <a16:creationId xmlns:a16="http://schemas.microsoft.com/office/drawing/2014/main" id="{829C1CC2-4F2F-E077-B5D1-B9F494705FCB}"/>
                    </a:ext>
                  </a:extLst>
                </p14:cNvPr>
                <p14:cNvContentPartPr/>
                <p14:nvPr/>
              </p14:nvContentPartPr>
              <p14:xfrm>
                <a:off x="7343051" y="1614796"/>
                <a:ext cx="9000" cy="9000"/>
              </p14:xfrm>
            </p:contentPart>
          </mc:Choice>
          <mc:Fallback xmlns="">
            <p:pic>
              <p:nvPicPr>
                <p:cNvPr id="219" name="Freihand 218">
                  <a:extLst>
                    <a:ext uri="{FF2B5EF4-FFF2-40B4-BE49-F238E27FC236}">
                      <a16:creationId xmlns:a16="http://schemas.microsoft.com/office/drawing/2014/main" id="{829C1CC2-4F2F-E077-B5D1-B9F494705FCB}"/>
                    </a:ext>
                  </a:extLst>
                </p:cNvPr>
                <p:cNvPicPr/>
                <p:nvPr/>
              </p:nvPicPr>
              <p:blipFill>
                <a:blip r:embed="rId451"/>
                <a:stretch>
                  <a:fillRect/>
                </a:stretch>
              </p:blipFill>
              <p:spPr>
                <a:xfrm>
                  <a:off x="7336931" y="1608676"/>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20" name="Freihand 219">
                  <a:extLst>
                    <a:ext uri="{FF2B5EF4-FFF2-40B4-BE49-F238E27FC236}">
                      <a16:creationId xmlns:a16="http://schemas.microsoft.com/office/drawing/2014/main" id="{FCE8EE5A-3EB3-2874-287A-FAB792200974}"/>
                    </a:ext>
                  </a:extLst>
                </p14:cNvPr>
                <p14:cNvContentPartPr/>
                <p14:nvPr/>
              </p14:nvContentPartPr>
              <p14:xfrm>
                <a:off x="7631771" y="1590316"/>
                <a:ext cx="127800" cy="211680"/>
              </p14:xfrm>
            </p:contentPart>
          </mc:Choice>
          <mc:Fallback xmlns="">
            <p:pic>
              <p:nvPicPr>
                <p:cNvPr id="220" name="Freihand 219">
                  <a:extLst>
                    <a:ext uri="{FF2B5EF4-FFF2-40B4-BE49-F238E27FC236}">
                      <a16:creationId xmlns:a16="http://schemas.microsoft.com/office/drawing/2014/main" id="{FCE8EE5A-3EB3-2874-287A-FAB792200974}"/>
                    </a:ext>
                  </a:extLst>
                </p:cNvPr>
                <p:cNvPicPr/>
                <p:nvPr/>
              </p:nvPicPr>
              <p:blipFill>
                <a:blip r:embed="rId453"/>
                <a:stretch>
                  <a:fillRect/>
                </a:stretch>
              </p:blipFill>
              <p:spPr>
                <a:xfrm>
                  <a:off x="7625651" y="1584196"/>
                  <a:ext cx="140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21" name="Freihand 220">
                  <a:extLst>
                    <a:ext uri="{FF2B5EF4-FFF2-40B4-BE49-F238E27FC236}">
                      <a16:creationId xmlns:a16="http://schemas.microsoft.com/office/drawing/2014/main" id="{CD1FBA07-C9C5-59A8-C295-B4BB06048607}"/>
                    </a:ext>
                  </a:extLst>
                </p14:cNvPr>
                <p14:cNvContentPartPr/>
                <p14:nvPr/>
              </p14:nvContentPartPr>
              <p14:xfrm>
                <a:off x="7793411" y="1637116"/>
                <a:ext cx="216000" cy="123120"/>
              </p14:xfrm>
            </p:contentPart>
          </mc:Choice>
          <mc:Fallback xmlns="">
            <p:pic>
              <p:nvPicPr>
                <p:cNvPr id="221" name="Freihand 220">
                  <a:extLst>
                    <a:ext uri="{FF2B5EF4-FFF2-40B4-BE49-F238E27FC236}">
                      <a16:creationId xmlns:a16="http://schemas.microsoft.com/office/drawing/2014/main" id="{CD1FBA07-C9C5-59A8-C295-B4BB06048607}"/>
                    </a:ext>
                  </a:extLst>
                </p:cNvPr>
                <p:cNvPicPr/>
                <p:nvPr/>
              </p:nvPicPr>
              <p:blipFill>
                <a:blip r:embed="rId455"/>
                <a:stretch>
                  <a:fillRect/>
                </a:stretch>
              </p:blipFill>
              <p:spPr>
                <a:xfrm>
                  <a:off x="7787291" y="1630996"/>
                  <a:ext cx="228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22" name="Freihand 221">
                  <a:extLst>
                    <a:ext uri="{FF2B5EF4-FFF2-40B4-BE49-F238E27FC236}">
                      <a16:creationId xmlns:a16="http://schemas.microsoft.com/office/drawing/2014/main" id="{A8FD1510-1381-37BC-5527-D0B9E93989F0}"/>
                    </a:ext>
                  </a:extLst>
                </p14:cNvPr>
                <p14:cNvContentPartPr/>
                <p14:nvPr/>
              </p14:nvContentPartPr>
              <p14:xfrm>
                <a:off x="8040011" y="1655836"/>
                <a:ext cx="81360" cy="156960"/>
              </p14:xfrm>
            </p:contentPart>
          </mc:Choice>
          <mc:Fallback xmlns="">
            <p:pic>
              <p:nvPicPr>
                <p:cNvPr id="222" name="Freihand 221">
                  <a:extLst>
                    <a:ext uri="{FF2B5EF4-FFF2-40B4-BE49-F238E27FC236}">
                      <a16:creationId xmlns:a16="http://schemas.microsoft.com/office/drawing/2014/main" id="{A8FD1510-1381-37BC-5527-D0B9E93989F0}"/>
                    </a:ext>
                  </a:extLst>
                </p:cNvPr>
                <p:cNvPicPr/>
                <p:nvPr/>
              </p:nvPicPr>
              <p:blipFill>
                <a:blip r:embed="rId457"/>
                <a:stretch>
                  <a:fillRect/>
                </a:stretch>
              </p:blipFill>
              <p:spPr>
                <a:xfrm>
                  <a:off x="8033891" y="1649716"/>
                  <a:ext cx="93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23" name="Freihand 222">
                  <a:extLst>
                    <a:ext uri="{FF2B5EF4-FFF2-40B4-BE49-F238E27FC236}">
                      <a16:creationId xmlns:a16="http://schemas.microsoft.com/office/drawing/2014/main" id="{C0B6ED39-C095-9E61-75B6-5F3155E4663A}"/>
                    </a:ext>
                  </a:extLst>
                </p14:cNvPr>
                <p14:cNvContentPartPr/>
                <p14:nvPr/>
              </p14:nvContentPartPr>
              <p14:xfrm>
                <a:off x="8158451" y="1659436"/>
                <a:ext cx="204120" cy="96120"/>
              </p14:xfrm>
            </p:contentPart>
          </mc:Choice>
          <mc:Fallback xmlns="">
            <p:pic>
              <p:nvPicPr>
                <p:cNvPr id="223" name="Freihand 222">
                  <a:extLst>
                    <a:ext uri="{FF2B5EF4-FFF2-40B4-BE49-F238E27FC236}">
                      <a16:creationId xmlns:a16="http://schemas.microsoft.com/office/drawing/2014/main" id="{C0B6ED39-C095-9E61-75B6-5F3155E4663A}"/>
                    </a:ext>
                  </a:extLst>
                </p:cNvPr>
                <p:cNvPicPr/>
                <p:nvPr/>
              </p:nvPicPr>
              <p:blipFill>
                <a:blip r:embed="rId459"/>
                <a:stretch>
                  <a:fillRect/>
                </a:stretch>
              </p:blipFill>
              <p:spPr>
                <a:xfrm>
                  <a:off x="8152331" y="1653316"/>
                  <a:ext cx="216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24" name="Freihand 223">
                  <a:extLst>
                    <a:ext uri="{FF2B5EF4-FFF2-40B4-BE49-F238E27FC236}">
                      <a16:creationId xmlns:a16="http://schemas.microsoft.com/office/drawing/2014/main" id="{B5B8CA45-B59E-B525-31EA-A37971BDAE40}"/>
                    </a:ext>
                  </a:extLst>
                </p14:cNvPr>
                <p14:cNvContentPartPr/>
                <p14:nvPr/>
              </p14:nvContentPartPr>
              <p14:xfrm>
                <a:off x="8508011" y="1562236"/>
                <a:ext cx="105480" cy="271800"/>
              </p14:xfrm>
            </p:contentPart>
          </mc:Choice>
          <mc:Fallback xmlns="">
            <p:pic>
              <p:nvPicPr>
                <p:cNvPr id="224" name="Freihand 223">
                  <a:extLst>
                    <a:ext uri="{FF2B5EF4-FFF2-40B4-BE49-F238E27FC236}">
                      <a16:creationId xmlns:a16="http://schemas.microsoft.com/office/drawing/2014/main" id="{B5B8CA45-B59E-B525-31EA-A37971BDAE40}"/>
                    </a:ext>
                  </a:extLst>
                </p:cNvPr>
                <p:cNvPicPr/>
                <p:nvPr/>
              </p:nvPicPr>
              <p:blipFill>
                <a:blip r:embed="rId461"/>
                <a:stretch>
                  <a:fillRect/>
                </a:stretch>
              </p:blipFill>
              <p:spPr>
                <a:xfrm>
                  <a:off x="8501891" y="1556116"/>
                  <a:ext cx="1177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25" name="Freihand 224">
                  <a:extLst>
                    <a:ext uri="{FF2B5EF4-FFF2-40B4-BE49-F238E27FC236}">
                      <a16:creationId xmlns:a16="http://schemas.microsoft.com/office/drawing/2014/main" id="{3536AFD6-49BA-5C3B-22B0-5E1175F2BC73}"/>
                    </a:ext>
                  </a:extLst>
                </p14:cNvPr>
                <p14:cNvContentPartPr/>
                <p14:nvPr/>
              </p14:nvContentPartPr>
              <p14:xfrm>
                <a:off x="8635451" y="1615876"/>
                <a:ext cx="132840" cy="152640"/>
              </p14:xfrm>
            </p:contentPart>
          </mc:Choice>
          <mc:Fallback xmlns="">
            <p:pic>
              <p:nvPicPr>
                <p:cNvPr id="225" name="Freihand 224">
                  <a:extLst>
                    <a:ext uri="{FF2B5EF4-FFF2-40B4-BE49-F238E27FC236}">
                      <a16:creationId xmlns:a16="http://schemas.microsoft.com/office/drawing/2014/main" id="{3536AFD6-49BA-5C3B-22B0-5E1175F2BC73}"/>
                    </a:ext>
                  </a:extLst>
                </p:cNvPr>
                <p:cNvPicPr/>
                <p:nvPr/>
              </p:nvPicPr>
              <p:blipFill>
                <a:blip r:embed="rId463"/>
                <a:stretch>
                  <a:fillRect/>
                </a:stretch>
              </p:blipFill>
              <p:spPr>
                <a:xfrm>
                  <a:off x="8629331" y="1609756"/>
                  <a:ext cx="145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26" name="Freihand 225">
                  <a:extLst>
                    <a:ext uri="{FF2B5EF4-FFF2-40B4-BE49-F238E27FC236}">
                      <a16:creationId xmlns:a16="http://schemas.microsoft.com/office/drawing/2014/main" id="{F113DB6D-ED40-CCFB-3B52-82D24212A2B7}"/>
                    </a:ext>
                  </a:extLst>
                </p14:cNvPr>
                <p14:cNvContentPartPr/>
                <p14:nvPr/>
              </p14:nvContentPartPr>
              <p14:xfrm>
                <a:off x="8815811" y="1536316"/>
                <a:ext cx="106560" cy="198000"/>
              </p14:xfrm>
            </p:contentPart>
          </mc:Choice>
          <mc:Fallback xmlns="">
            <p:pic>
              <p:nvPicPr>
                <p:cNvPr id="226" name="Freihand 225">
                  <a:extLst>
                    <a:ext uri="{FF2B5EF4-FFF2-40B4-BE49-F238E27FC236}">
                      <a16:creationId xmlns:a16="http://schemas.microsoft.com/office/drawing/2014/main" id="{F113DB6D-ED40-CCFB-3B52-82D24212A2B7}"/>
                    </a:ext>
                  </a:extLst>
                </p:cNvPr>
                <p:cNvPicPr/>
                <p:nvPr/>
              </p:nvPicPr>
              <p:blipFill>
                <a:blip r:embed="rId465"/>
                <a:stretch>
                  <a:fillRect/>
                </a:stretch>
              </p:blipFill>
              <p:spPr>
                <a:xfrm>
                  <a:off x="8809691" y="1530196"/>
                  <a:ext cx="118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27" name="Freihand 226">
                  <a:extLst>
                    <a:ext uri="{FF2B5EF4-FFF2-40B4-BE49-F238E27FC236}">
                      <a16:creationId xmlns:a16="http://schemas.microsoft.com/office/drawing/2014/main" id="{8EE18B5D-BAB6-D1FE-698C-F8E74290E4BA}"/>
                    </a:ext>
                  </a:extLst>
                </p14:cNvPr>
                <p14:cNvContentPartPr/>
                <p14:nvPr/>
              </p14:nvContentPartPr>
              <p14:xfrm>
                <a:off x="8986091" y="1604356"/>
                <a:ext cx="254880" cy="115560"/>
              </p14:xfrm>
            </p:contentPart>
          </mc:Choice>
          <mc:Fallback xmlns="">
            <p:pic>
              <p:nvPicPr>
                <p:cNvPr id="227" name="Freihand 226">
                  <a:extLst>
                    <a:ext uri="{FF2B5EF4-FFF2-40B4-BE49-F238E27FC236}">
                      <a16:creationId xmlns:a16="http://schemas.microsoft.com/office/drawing/2014/main" id="{8EE18B5D-BAB6-D1FE-698C-F8E74290E4BA}"/>
                    </a:ext>
                  </a:extLst>
                </p:cNvPr>
                <p:cNvPicPr/>
                <p:nvPr/>
              </p:nvPicPr>
              <p:blipFill>
                <a:blip r:embed="rId467"/>
                <a:stretch>
                  <a:fillRect/>
                </a:stretch>
              </p:blipFill>
              <p:spPr>
                <a:xfrm>
                  <a:off x="8979971" y="1598236"/>
                  <a:ext cx="267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31" name="Freihand 230">
                  <a:extLst>
                    <a:ext uri="{FF2B5EF4-FFF2-40B4-BE49-F238E27FC236}">
                      <a16:creationId xmlns:a16="http://schemas.microsoft.com/office/drawing/2014/main" id="{52BFC9F0-C6E4-3A5A-D751-7632EF8EEECB}"/>
                    </a:ext>
                  </a:extLst>
                </p14:cNvPr>
                <p14:cNvContentPartPr/>
                <p14:nvPr/>
              </p14:nvContentPartPr>
              <p14:xfrm>
                <a:off x="9393971" y="1417156"/>
                <a:ext cx="111240" cy="193320"/>
              </p14:xfrm>
            </p:contentPart>
          </mc:Choice>
          <mc:Fallback xmlns="">
            <p:pic>
              <p:nvPicPr>
                <p:cNvPr id="231" name="Freihand 230">
                  <a:extLst>
                    <a:ext uri="{FF2B5EF4-FFF2-40B4-BE49-F238E27FC236}">
                      <a16:creationId xmlns:a16="http://schemas.microsoft.com/office/drawing/2014/main" id="{52BFC9F0-C6E4-3A5A-D751-7632EF8EEECB}"/>
                    </a:ext>
                  </a:extLst>
                </p:cNvPr>
                <p:cNvPicPr/>
                <p:nvPr/>
              </p:nvPicPr>
              <p:blipFill>
                <a:blip r:embed="rId469"/>
                <a:stretch>
                  <a:fillRect/>
                </a:stretch>
              </p:blipFill>
              <p:spPr>
                <a:xfrm>
                  <a:off x="9387851" y="1411036"/>
                  <a:ext cx="1234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32" name="Freihand 231">
                  <a:extLst>
                    <a:ext uri="{FF2B5EF4-FFF2-40B4-BE49-F238E27FC236}">
                      <a16:creationId xmlns:a16="http://schemas.microsoft.com/office/drawing/2014/main" id="{5AC91B6F-A24F-66D9-0A5F-15C301907FF7}"/>
                    </a:ext>
                  </a:extLst>
                </p14:cNvPr>
                <p14:cNvContentPartPr/>
                <p14:nvPr/>
              </p14:nvContentPartPr>
              <p14:xfrm>
                <a:off x="9446891" y="1707676"/>
                <a:ext cx="21600" cy="39960"/>
              </p14:xfrm>
            </p:contentPart>
          </mc:Choice>
          <mc:Fallback xmlns="">
            <p:pic>
              <p:nvPicPr>
                <p:cNvPr id="232" name="Freihand 231">
                  <a:extLst>
                    <a:ext uri="{FF2B5EF4-FFF2-40B4-BE49-F238E27FC236}">
                      <a16:creationId xmlns:a16="http://schemas.microsoft.com/office/drawing/2014/main" id="{5AC91B6F-A24F-66D9-0A5F-15C301907FF7}"/>
                    </a:ext>
                  </a:extLst>
                </p:cNvPr>
                <p:cNvPicPr/>
                <p:nvPr/>
              </p:nvPicPr>
              <p:blipFill>
                <a:blip r:embed="rId471"/>
                <a:stretch>
                  <a:fillRect/>
                </a:stretch>
              </p:blipFill>
              <p:spPr>
                <a:xfrm>
                  <a:off x="9440771" y="1701556"/>
                  <a:ext cx="338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33" name="Freihand 232">
                  <a:extLst>
                    <a:ext uri="{FF2B5EF4-FFF2-40B4-BE49-F238E27FC236}">
                      <a16:creationId xmlns:a16="http://schemas.microsoft.com/office/drawing/2014/main" id="{0C53F130-35BD-7F9F-8D77-4EECDA7BA4A0}"/>
                    </a:ext>
                  </a:extLst>
                </p14:cNvPr>
                <p14:cNvContentPartPr/>
                <p14:nvPr/>
              </p14:nvContentPartPr>
              <p14:xfrm>
                <a:off x="7045331" y="2008996"/>
                <a:ext cx="99000" cy="139320"/>
              </p14:xfrm>
            </p:contentPart>
          </mc:Choice>
          <mc:Fallback xmlns="">
            <p:pic>
              <p:nvPicPr>
                <p:cNvPr id="233" name="Freihand 232">
                  <a:extLst>
                    <a:ext uri="{FF2B5EF4-FFF2-40B4-BE49-F238E27FC236}">
                      <a16:creationId xmlns:a16="http://schemas.microsoft.com/office/drawing/2014/main" id="{0C53F130-35BD-7F9F-8D77-4EECDA7BA4A0}"/>
                    </a:ext>
                  </a:extLst>
                </p:cNvPr>
                <p:cNvPicPr/>
                <p:nvPr/>
              </p:nvPicPr>
              <p:blipFill>
                <a:blip r:embed="rId473"/>
                <a:stretch>
                  <a:fillRect/>
                </a:stretch>
              </p:blipFill>
              <p:spPr>
                <a:xfrm>
                  <a:off x="7039211" y="2002876"/>
                  <a:ext cx="111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34" name="Freihand 233">
                  <a:extLst>
                    <a:ext uri="{FF2B5EF4-FFF2-40B4-BE49-F238E27FC236}">
                      <a16:creationId xmlns:a16="http://schemas.microsoft.com/office/drawing/2014/main" id="{3EEBAF22-5190-7A7A-A97E-7CCA9EB59D7E}"/>
                    </a:ext>
                  </a:extLst>
                </p14:cNvPr>
                <p14:cNvContentPartPr/>
                <p14:nvPr/>
              </p14:nvContentPartPr>
              <p14:xfrm>
                <a:off x="7132811" y="1969756"/>
                <a:ext cx="70560" cy="197280"/>
              </p14:xfrm>
            </p:contentPart>
          </mc:Choice>
          <mc:Fallback xmlns="">
            <p:pic>
              <p:nvPicPr>
                <p:cNvPr id="234" name="Freihand 233">
                  <a:extLst>
                    <a:ext uri="{FF2B5EF4-FFF2-40B4-BE49-F238E27FC236}">
                      <a16:creationId xmlns:a16="http://schemas.microsoft.com/office/drawing/2014/main" id="{3EEBAF22-5190-7A7A-A97E-7CCA9EB59D7E}"/>
                    </a:ext>
                  </a:extLst>
                </p:cNvPr>
                <p:cNvPicPr/>
                <p:nvPr/>
              </p:nvPicPr>
              <p:blipFill>
                <a:blip r:embed="rId475"/>
                <a:stretch>
                  <a:fillRect/>
                </a:stretch>
              </p:blipFill>
              <p:spPr>
                <a:xfrm>
                  <a:off x="7126691" y="1963636"/>
                  <a:ext cx="828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35" name="Freihand 234">
                  <a:extLst>
                    <a:ext uri="{FF2B5EF4-FFF2-40B4-BE49-F238E27FC236}">
                      <a16:creationId xmlns:a16="http://schemas.microsoft.com/office/drawing/2014/main" id="{8670E3E8-92C7-C3A9-AD26-784C4F8A3A2C}"/>
                    </a:ext>
                  </a:extLst>
                </p14:cNvPr>
                <p14:cNvContentPartPr/>
                <p14:nvPr/>
              </p14:nvContentPartPr>
              <p14:xfrm>
                <a:off x="7282931" y="1971916"/>
                <a:ext cx="10080" cy="188280"/>
              </p14:xfrm>
            </p:contentPart>
          </mc:Choice>
          <mc:Fallback xmlns="">
            <p:pic>
              <p:nvPicPr>
                <p:cNvPr id="235" name="Freihand 234">
                  <a:extLst>
                    <a:ext uri="{FF2B5EF4-FFF2-40B4-BE49-F238E27FC236}">
                      <a16:creationId xmlns:a16="http://schemas.microsoft.com/office/drawing/2014/main" id="{8670E3E8-92C7-C3A9-AD26-784C4F8A3A2C}"/>
                    </a:ext>
                  </a:extLst>
                </p:cNvPr>
                <p:cNvPicPr/>
                <p:nvPr/>
              </p:nvPicPr>
              <p:blipFill>
                <a:blip r:embed="rId477"/>
                <a:stretch>
                  <a:fillRect/>
                </a:stretch>
              </p:blipFill>
              <p:spPr>
                <a:xfrm>
                  <a:off x="7276811" y="1965796"/>
                  <a:ext cx="22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36" name="Freihand 235">
                  <a:extLst>
                    <a:ext uri="{FF2B5EF4-FFF2-40B4-BE49-F238E27FC236}">
                      <a16:creationId xmlns:a16="http://schemas.microsoft.com/office/drawing/2014/main" id="{B65E0A6D-E1E1-B7FB-77F5-D0DFCC50319F}"/>
                    </a:ext>
                  </a:extLst>
                </p14:cNvPr>
                <p14:cNvContentPartPr/>
                <p14:nvPr/>
              </p14:nvContentPartPr>
              <p14:xfrm>
                <a:off x="7352051" y="2038516"/>
                <a:ext cx="85320" cy="121680"/>
              </p14:xfrm>
            </p:contentPart>
          </mc:Choice>
          <mc:Fallback xmlns="">
            <p:pic>
              <p:nvPicPr>
                <p:cNvPr id="236" name="Freihand 235">
                  <a:extLst>
                    <a:ext uri="{FF2B5EF4-FFF2-40B4-BE49-F238E27FC236}">
                      <a16:creationId xmlns:a16="http://schemas.microsoft.com/office/drawing/2014/main" id="{B65E0A6D-E1E1-B7FB-77F5-D0DFCC50319F}"/>
                    </a:ext>
                  </a:extLst>
                </p:cNvPr>
                <p:cNvPicPr/>
                <p:nvPr/>
              </p:nvPicPr>
              <p:blipFill>
                <a:blip r:embed="rId479"/>
                <a:stretch>
                  <a:fillRect/>
                </a:stretch>
              </p:blipFill>
              <p:spPr>
                <a:xfrm>
                  <a:off x="7345931" y="2032396"/>
                  <a:ext cx="97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37" name="Freihand 236">
                  <a:extLst>
                    <a:ext uri="{FF2B5EF4-FFF2-40B4-BE49-F238E27FC236}">
                      <a16:creationId xmlns:a16="http://schemas.microsoft.com/office/drawing/2014/main" id="{AD8FD925-4614-0034-B848-AEFA23765CC5}"/>
                    </a:ext>
                  </a:extLst>
                </p14:cNvPr>
                <p14:cNvContentPartPr/>
                <p14:nvPr/>
              </p14:nvContentPartPr>
              <p14:xfrm>
                <a:off x="7483451" y="2062636"/>
                <a:ext cx="79560" cy="76320"/>
              </p14:xfrm>
            </p:contentPart>
          </mc:Choice>
          <mc:Fallback xmlns="">
            <p:pic>
              <p:nvPicPr>
                <p:cNvPr id="237" name="Freihand 236">
                  <a:extLst>
                    <a:ext uri="{FF2B5EF4-FFF2-40B4-BE49-F238E27FC236}">
                      <a16:creationId xmlns:a16="http://schemas.microsoft.com/office/drawing/2014/main" id="{AD8FD925-4614-0034-B848-AEFA23765CC5}"/>
                    </a:ext>
                  </a:extLst>
                </p:cNvPr>
                <p:cNvPicPr/>
                <p:nvPr/>
              </p:nvPicPr>
              <p:blipFill>
                <a:blip r:embed="rId481"/>
                <a:stretch>
                  <a:fillRect/>
                </a:stretch>
              </p:blipFill>
              <p:spPr>
                <a:xfrm>
                  <a:off x="7477331" y="2056516"/>
                  <a:ext cx="91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40" name="Freihand 239">
                  <a:extLst>
                    <a:ext uri="{FF2B5EF4-FFF2-40B4-BE49-F238E27FC236}">
                      <a16:creationId xmlns:a16="http://schemas.microsoft.com/office/drawing/2014/main" id="{501C4FED-3D7F-691B-0BB5-D628B65DD5CE}"/>
                    </a:ext>
                  </a:extLst>
                </p14:cNvPr>
                <p14:cNvContentPartPr/>
                <p14:nvPr/>
              </p14:nvContentPartPr>
              <p14:xfrm>
                <a:off x="7701251" y="1915036"/>
                <a:ext cx="117000" cy="235800"/>
              </p14:xfrm>
            </p:contentPart>
          </mc:Choice>
          <mc:Fallback xmlns="">
            <p:pic>
              <p:nvPicPr>
                <p:cNvPr id="240" name="Freihand 239">
                  <a:extLst>
                    <a:ext uri="{FF2B5EF4-FFF2-40B4-BE49-F238E27FC236}">
                      <a16:creationId xmlns:a16="http://schemas.microsoft.com/office/drawing/2014/main" id="{501C4FED-3D7F-691B-0BB5-D628B65DD5CE}"/>
                    </a:ext>
                  </a:extLst>
                </p:cNvPr>
                <p:cNvPicPr/>
                <p:nvPr/>
              </p:nvPicPr>
              <p:blipFill>
                <a:blip r:embed="rId483"/>
                <a:stretch>
                  <a:fillRect/>
                </a:stretch>
              </p:blipFill>
              <p:spPr>
                <a:xfrm>
                  <a:off x="7695131" y="1908916"/>
                  <a:ext cx="1292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41" name="Freihand 240">
                  <a:extLst>
                    <a:ext uri="{FF2B5EF4-FFF2-40B4-BE49-F238E27FC236}">
                      <a16:creationId xmlns:a16="http://schemas.microsoft.com/office/drawing/2014/main" id="{1D042ED5-9027-5103-89D9-4FCACF366C4E}"/>
                    </a:ext>
                  </a:extLst>
                </p14:cNvPr>
                <p14:cNvContentPartPr/>
                <p14:nvPr/>
              </p14:nvContentPartPr>
              <p14:xfrm>
                <a:off x="7899971" y="2027716"/>
                <a:ext cx="205560" cy="108360"/>
              </p14:xfrm>
            </p:contentPart>
          </mc:Choice>
          <mc:Fallback xmlns="">
            <p:pic>
              <p:nvPicPr>
                <p:cNvPr id="241" name="Freihand 240">
                  <a:extLst>
                    <a:ext uri="{FF2B5EF4-FFF2-40B4-BE49-F238E27FC236}">
                      <a16:creationId xmlns:a16="http://schemas.microsoft.com/office/drawing/2014/main" id="{1D042ED5-9027-5103-89D9-4FCACF366C4E}"/>
                    </a:ext>
                  </a:extLst>
                </p:cNvPr>
                <p:cNvPicPr/>
                <p:nvPr/>
              </p:nvPicPr>
              <p:blipFill>
                <a:blip r:embed="rId485"/>
                <a:stretch>
                  <a:fillRect/>
                </a:stretch>
              </p:blipFill>
              <p:spPr>
                <a:xfrm>
                  <a:off x="7893851" y="2021596"/>
                  <a:ext cx="217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42" name="Freihand 241">
                  <a:extLst>
                    <a:ext uri="{FF2B5EF4-FFF2-40B4-BE49-F238E27FC236}">
                      <a16:creationId xmlns:a16="http://schemas.microsoft.com/office/drawing/2014/main" id="{C9C6105B-5A12-830B-DEB7-72D49FEB036B}"/>
                    </a:ext>
                  </a:extLst>
                </p14:cNvPr>
                <p14:cNvContentPartPr/>
                <p14:nvPr/>
              </p14:nvContentPartPr>
              <p14:xfrm>
                <a:off x="8048651" y="1920796"/>
                <a:ext cx="7560" cy="7920"/>
              </p14:xfrm>
            </p:contentPart>
          </mc:Choice>
          <mc:Fallback xmlns="">
            <p:pic>
              <p:nvPicPr>
                <p:cNvPr id="242" name="Freihand 241">
                  <a:extLst>
                    <a:ext uri="{FF2B5EF4-FFF2-40B4-BE49-F238E27FC236}">
                      <a16:creationId xmlns:a16="http://schemas.microsoft.com/office/drawing/2014/main" id="{C9C6105B-5A12-830B-DEB7-72D49FEB036B}"/>
                    </a:ext>
                  </a:extLst>
                </p:cNvPr>
                <p:cNvPicPr/>
                <p:nvPr/>
              </p:nvPicPr>
              <p:blipFill>
                <a:blip r:embed="rId487"/>
                <a:stretch>
                  <a:fillRect/>
                </a:stretch>
              </p:blipFill>
              <p:spPr>
                <a:xfrm>
                  <a:off x="8042531" y="1914676"/>
                  <a:ext cx="19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43" name="Freihand 242">
                  <a:extLst>
                    <a:ext uri="{FF2B5EF4-FFF2-40B4-BE49-F238E27FC236}">
                      <a16:creationId xmlns:a16="http://schemas.microsoft.com/office/drawing/2014/main" id="{177EE7DA-4B7C-9FEC-368E-A1D7C0003AB7}"/>
                    </a:ext>
                  </a:extLst>
                </p14:cNvPr>
                <p14:cNvContentPartPr/>
                <p14:nvPr/>
              </p14:nvContentPartPr>
              <p14:xfrm>
                <a:off x="8229371" y="2037076"/>
                <a:ext cx="354960" cy="90360"/>
              </p14:xfrm>
            </p:contentPart>
          </mc:Choice>
          <mc:Fallback xmlns="">
            <p:pic>
              <p:nvPicPr>
                <p:cNvPr id="243" name="Freihand 242">
                  <a:extLst>
                    <a:ext uri="{FF2B5EF4-FFF2-40B4-BE49-F238E27FC236}">
                      <a16:creationId xmlns:a16="http://schemas.microsoft.com/office/drawing/2014/main" id="{177EE7DA-4B7C-9FEC-368E-A1D7C0003AB7}"/>
                    </a:ext>
                  </a:extLst>
                </p:cNvPr>
                <p:cNvPicPr/>
                <p:nvPr/>
              </p:nvPicPr>
              <p:blipFill>
                <a:blip r:embed="rId489"/>
                <a:stretch>
                  <a:fillRect/>
                </a:stretch>
              </p:blipFill>
              <p:spPr>
                <a:xfrm>
                  <a:off x="8223251" y="2030956"/>
                  <a:ext cx="367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44" name="Freihand 243">
                  <a:extLst>
                    <a:ext uri="{FF2B5EF4-FFF2-40B4-BE49-F238E27FC236}">
                      <a16:creationId xmlns:a16="http://schemas.microsoft.com/office/drawing/2014/main" id="{64391569-B7B2-A7FD-ACCB-853D263DBE31}"/>
                    </a:ext>
                  </a:extLst>
                </p14:cNvPr>
                <p14:cNvContentPartPr/>
                <p14:nvPr/>
              </p14:nvContentPartPr>
              <p14:xfrm>
                <a:off x="8542931" y="1960756"/>
                <a:ext cx="11160" cy="19440"/>
              </p14:xfrm>
            </p:contentPart>
          </mc:Choice>
          <mc:Fallback xmlns="">
            <p:pic>
              <p:nvPicPr>
                <p:cNvPr id="244" name="Freihand 243">
                  <a:extLst>
                    <a:ext uri="{FF2B5EF4-FFF2-40B4-BE49-F238E27FC236}">
                      <a16:creationId xmlns:a16="http://schemas.microsoft.com/office/drawing/2014/main" id="{64391569-B7B2-A7FD-ACCB-853D263DBE31}"/>
                    </a:ext>
                  </a:extLst>
                </p:cNvPr>
                <p:cNvPicPr/>
                <p:nvPr/>
              </p:nvPicPr>
              <p:blipFill>
                <a:blip r:embed="rId491"/>
                <a:stretch>
                  <a:fillRect/>
                </a:stretch>
              </p:blipFill>
              <p:spPr>
                <a:xfrm>
                  <a:off x="8536811" y="1954636"/>
                  <a:ext cx="23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45" name="Freihand 244">
                  <a:extLst>
                    <a:ext uri="{FF2B5EF4-FFF2-40B4-BE49-F238E27FC236}">
                      <a16:creationId xmlns:a16="http://schemas.microsoft.com/office/drawing/2014/main" id="{6094B317-4965-AEC4-1F44-BCBE70EEC9B2}"/>
                    </a:ext>
                  </a:extLst>
                </p14:cNvPr>
                <p14:cNvContentPartPr/>
                <p14:nvPr/>
              </p14:nvContentPartPr>
              <p14:xfrm>
                <a:off x="8659571" y="2000716"/>
                <a:ext cx="367920" cy="86040"/>
              </p14:xfrm>
            </p:contentPart>
          </mc:Choice>
          <mc:Fallback xmlns="">
            <p:pic>
              <p:nvPicPr>
                <p:cNvPr id="245" name="Freihand 244">
                  <a:extLst>
                    <a:ext uri="{FF2B5EF4-FFF2-40B4-BE49-F238E27FC236}">
                      <a16:creationId xmlns:a16="http://schemas.microsoft.com/office/drawing/2014/main" id="{6094B317-4965-AEC4-1F44-BCBE70EEC9B2}"/>
                    </a:ext>
                  </a:extLst>
                </p:cNvPr>
                <p:cNvPicPr/>
                <p:nvPr/>
              </p:nvPicPr>
              <p:blipFill>
                <a:blip r:embed="rId493"/>
                <a:stretch>
                  <a:fillRect/>
                </a:stretch>
              </p:blipFill>
              <p:spPr>
                <a:xfrm>
                  <a:off x="8653451" y="1994596"/>
                  <a:ext cx="380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46" name="Freihand 245">
                  <a:extLst>
                    <a:ext uri="{FF2B5EF4-FFF2-40B4-BE49-F238E27FC236}">
                      <a16:creationId xmlns:a16="http://schemas.microsoft.com/office/drawing/2014/main" id="{BAD8DB08-C276-2E6E-9321-13C7CEC0EB76}"/>
                    </a:ext>
                  </a:extLst>
                </p14:cNvPr>
                <p14:cNvContentPartPr/>
                <p14:nvPr/>
              </p14:nvContentPartPr>
              <p14:xfrm>
                <a:off x="9255011" y="1860316"/>
                <a:ext cx="145440" cy="190800"/>
              </p14:xfrm>
            </p:contentPart>
          </mc:Choice>
          <mc:Fallback xmlns="">
            <p:pic>
              <p:nvPicPr>
                <p:cNvPr id="246" name="Freihand 245">
                  <a:extLst>
                    <a:ext uri="{FF2B5EF4-FFF2-40B4-BE49-F238E27FC236}">
                      <a16:creationId xmlns:a16="http://schemas.microsoft.com/office/drawing/2014/main" id="{BAD8DB08-C276-2E6E-9321-13C7CEC0EB76}"/>
                    </a:ext>
                  </a:extLst>
                </p:cNvPr>
                <p:cNvPicPr/>
                <p:nvPr/>
              </p:nvPicPr>
              <p:blipFill>
                <a:blip r:embed="rId495"/>
                <a:stretch>
                  <a:fillRect/>
                </a:stretch>
              </p:blipFill>
              <p:spPr>
                <a:xfrm>
                  <a:off x="9248891" y="1854196"/>
                  <a:ext cx="157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47" name="Freihand 246">
                  <a:extLst>
                    <a:ext uri="{FF2B5EF4-FFF2-40B4-BE49-F238E27FC236}">
                      <a16:creationId xmlns:a16="http://schemas.microsoft.com/office/drawing/2014/main" id="{C34C1241-3824-85AF-3831-210AF77B6D7C}"/>
                    </a:ext>
                  </a:extLst>
                </p14:cNvPr>
                <p14:cNvContentPartPr/>
                <p14:nvPr/>
              </p14:nvContentPartPr>
              <p14:xfrm>
                <a:off x="9240251" y="1916836"/>
                <a:ext cx="169560" cy="75240"/>
              </p14:xfrm>
            </p:contentPart>
          </mc:Choice>
          <mc:Fallback xmlns="">
            <p:pic>
              <p:nvPicPr>
                <p:cNvPr id="247" name="Freihand 246">
                  <a:extLst>
                    <a:ext uri="{FF2B5EF4-FFF2-40B4-BE49-F238E27FC236}">
                      <a16:creationId xmlns:a16="http://schemas.microsoft.com/office/drawing/2014/main" id="{C34C1241-3824-85AF-3831-210AF77B6D7C}"/>
                    </a:ext>
                  </a:extLst>
                </p:cNvPr>
                <p:cNvPicPr/>
                <p:nvPr/>
              </p:nvPicPr>
              <p:blipFill>
                <a:blip r:embed="rId497"/>
                <a:stretch>
                  <a:fillRect/>
                </a:stretch>
              </p:blipFill>
              <p:spPr>
                <a:xfrm>
                  <a:off x="9234131" y="1910716"/>
                  <a:ext cx="181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48" name="Freihand 247">
                  <a:extLst>
                    <a:ext uri="{FF2B5EF4-FFF2-40B4-BE49-F238E27FC236}">
                      <a16:creationId xmlns:a16="http://schemas.microsoft.com/office/drawing/2014/main" id="{C2A88F5F-F183-DE67-9E73-93D8B2F43643}"/>
                    </a:ext>
                  </a:extLst>
                </p14:cNvPr>
                <p14:cNvContentPartPr/>
                <p14:nvPr/>
              </p14:nvContentPartPr>
              <p14:xfrm>
                <a:off x="9442571" y="1879756"/>
                <a:ext cx="385560" cy="146880"/>
              </p14:xfrm>
            </p:contentPart>
          </mc:Choice>
          <mc:Fallback xmlns="">
            <p:pic>
              <p:nvPicPr>
                <p:cNvPr id="248" name="Freihand 247">
                  <a:extLst>
                    <a:ext uri="{FF2B5EF4-FFF2-40B4-BE49-F238E27FC236}">
                      <a16:creationId xmlns:a16="http://schemas.microsoft.com/office/drawing/2014/main" id="{C2A88F5F-F183-DE67-9E73-93D8B2F43643}"/>
                    </a:ext>
                  </a:extLst>
                </p:cNvPr>
                <p:cNvPicPr/>
                <p:nvPr/>
              </p:nvPicPr>
              <p:blipFill>
                <a:blip r:embed="rId499"/>
                <a:stretch>
                  <a:fillRect/>
                </a:stretch>
              </p:blipFill>
              <p:spPr>
                <a:xfrm>
                  <a:off x="9436451" y="1873636"/>
                  <a:ext cx="397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57" name="Freihand 256">
                  <a:extLst>
                    <a:ext uri="{FF2B5EF4-FFF2-40B4-BE49-F238E27FC236}">
                      <a16:creationId xmlns:a16="http://schemas.microsoft.com/office/drawing/2014/main" id="{B19E19C4-A859-5C6C-E49D-1372FA7FA859}"/>
                    </a:ext>
                  </a:extLst>
                </p14:cNvPr>
                <p14:cNvContentPartPr/>
                <p14:nvPr/>
              </p14:nvContentPartPr>
              <p14:xfrm>
                <a:off x="10792931" y="1651516"/>
                <a:ext cx="19080" cy="6480"/>
              </p14:xfrm>
            </p:contentPart>
          </mc:Choice>
          <mc:Fallback xmlns="">
            <p:pic>
              <p:nvPicPr>
                <p:cNvPr id="257" name="Freihand 256">
                  <a:extLst>
                    <a:ext uri="{FF2B5EF4-FFF2-40B4-BE49-F238E27FC236}">
                      <a16:creationId xmlns:a16="http://schemas.microsoft.com/office/drawing/2014/main" id="{B19E19C4-A859-5C6C-E49D-1372FA7FA859}"/>
                    </a:ext>
                  </a:extLst>
                </p:cNvPr>
                <p:cNvPicPr/>
                <p:nvPr/>
              </p:nvPicPr>
              <p:blipFill>
                <a:blip r:embed="rId501"/>
                <a:stretch>
                  <a:fillRect/>
                </a:stretch>
              </p:blipFill>
              <p:spPr>
                <a:xfrm>
                  <a:off x="10786811" y="1645396"/>
                  <a:ext cx="31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49" name="Freihand 248">
                  <a:extLst>
                    <a:ext uri="{FF2B5EF4-FFF2-40B4-BE49-F238E27FC236}">
                      <a16:creationId xmlns:a16="http://schemas.microsoft.com/office/drawing/2014/main" id="{6362FD30-A4F8-77E5-4990-00DAB5700A4A}"/>
                    </a:ext>
                  </a:extLst>
                </p14:cNvPr>
                <p14:cNvContentPartPr/>
                <p14:nvPr/>
              </p14:nvContentPartPr>
              <p14:xfrm>
                <a:off x="10085171" y="1857796"/>
                <a:ext cx="83160" cy="141840"/>
              </p14:xfrm>
            </p:contentPart>
          </mc:Choice>
          <mc:Fallback xmlns="">
            <p:pic>
              <p:nvPicPr>
                <p:cNvPr id="249" name="Freihand 248">
                  <a:extLst>
                    <a:ext uri="{FF2B5EF4-FFF2-40B4-BE49-F238E27FC236}">
                      <a16:creationId xmlns:a16="http://schemas.microsoft.com/office/drawing/2014/main" id="{6362FD30-A4F8-77E5-4990-00DAB5700A4A}"/>
                    </a:ext>
                  </a:extLst>
                </p:cNvPr>
                <p:cNvPicPr/>
                <p:nvPr/>
              </p:nvPicPr>
              <p:blipFill>
                <a:blip r:embed="rId503"/>
                <a:stretch>
                  <a:fillRect/>
                </a:stretch>
              </p:blipFill>
              <p:spPr>
                <a:xfrm>
                  <a:off x="10079051" y="1851676"/>
                  <a:ext cx="95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50" name="Freihand 249">
                  <a:extLst>
                    <a:ext uri="{FF2B5EF4-FFF2-40B4-BE49-F238E27FC236}">
                      <a16:creationId xmlns:a16="http://schemas.microsoft.com/office/drawing/2014/main" id="{D860594A-CD0E-B4E3-D86A-EF8DD9B478CD}"/>
                    </a:ext>
                  </a:extLst>
                </p14:cNvPr>
                <p14:cNvContentPartPr/>
                <p14:nvPr/>
              </p14:nvContentPartPr>
              <p14:xfrm>
                <a:off x="10124411" y="1748356"/>
                <a:ext cx="15840" cy="20520"/>
              </p14:xfrm>
            </p:contentPart>
          </mc:Choice>
          <mc:Fallback xmlns="">
            <p:pic>
              <p:nvPicPr>
                <p:cNvPr id="250" name="Freihand 249">
                  <a:extLst>
                    <a:ext uri="{FF2B5EF4-FFF2-40B4-BE49-F238E27FC236}">
                      <a16:creationId xmlns:a16="http://schemas.microsoft.com/office/drawing/2014/main" id="{D860594A-CD0E-B4E3-D86A-EF8DD9B478CD}"/>
                    </a:ext>
                  </a:extLst>
                </p:cNvPr>
                <p:cNvPicPr/>
                <p:nvPr/>
              </p:nvPicPr>
              <p:blipFill>
                <a:blip r:embed="rId505"/>
                <a:stretch>
                  <a:fillRect/>
                </a:stretch>
              </p:blipFill>
              <p:spPr>
                <a:xfrm>
                  <a:off x="10118291" y="1742236"/>
                  <a:ext cx="28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53" name="Freihand 252">
                  <a:extLst>
                    <a:ext uri="{FF2B5EF4-FFF2-40B4-BE49-F238E27FC236}">
                      <a16:creationId xmlns:a16="http://schemas.microsoft.com/office/drawing/2014/main" id="{34A6B1F3-09B8-D170-0134-6C443C09201E}"/>
                    </a:ext>
                  </a:extLst>
                </p14:cNvPr>
                <p14:cNvContentPartPr/>
                <p14:nvPr/>
              </p14:nvContentPartPr>
              <p14:xfrm>
                <a:off x="10142051" y="1955716"/>
                <a:ext cx="146520" cy="177120"/>
              </p14:xfrm>
            </p:contentPart>
          </mc:Choice>
          <mc:Fallback xmlns="">
            <p:pic>
              <p:nvPicPr>
                <p:cNvPr id="253" name="Freihand 252">
                  <a:extLst>
                    <a:ext uri="{FF2B5EF4-FFF2-40B4-BE49-F238E27FC236}">
                      <a16:creationId xmlns:a16="http://schemas.microsoft.com/office/drawing/2014/main" id="{34A6B1F3-09B8-D170-0134-6C443C09201E}"/>
                    </a:ext>
                  </a:extLst>
                </p:cNvPr>
                <p:cNvPicPr/>
                <p:nvPr/>
              </p:nvPicPr>
              <p:blipFill>
                <a:blip r:embed="rId507"/>
                <a:stretch>
                  <a:fillRect/>
                </a:stretch>
              </p:blipFill>
              <p:spPr>
                <a:xfrm>
                  <a:off x="10135931" y="1949596"/>
                  <a:ext cx="158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54" name="Freihand 253">
                  <a:extLst>
                    <a:ext uri="{FF2B5EF4-FFF2-40B4-BE49-F238E27FC236}">
                      <a16:creationId xmlns:a16="http://schemas.microsoft.com/office/drawing/2014/main" id="{E08FD170-4067-0E3B-94BB-57F7A68A5762}"/>
                    </a:ext>
                  </a:extLst>
                </p14:cNvPr>
                <p14:cNvContentPartPr/>
                <p14:nvPr/>
              </p14:nvContentPartPr>
              <p14:xfrm>
                <a:off x="10409891" y="1827196"/>
                <a:ext cx="174960" cy="142200"/>
              </p14:xfrm>
            </p:contentPart>
          </mc:Choice>
          <mc:Fallback xmlns="">
            <p:pic>
              <p:nvPicPr>
                <p:cNvPr id="254" name="Freihand 253">
                  <a:extLst>
                    <a:ext uri="{FF2B5EF4-FFF2-40B4-BE49-F238E27FC236}">
                      <a16:creationId xmlns:a16="http://schemas.microsoft.com/office/drawing/2014/main" id="{E08FD170-4067-0E3B-94BB-57F7A68A5762}"/>
                    </a:ext>
                  </a:extLst>
                </p:cNvPr>
                <p:cNvPicPr/>
                <p:nvPr/>
              </p:nvPicPr>
              <p:blipFill>
                <a:blip r:embed="rId509"/>
                <a:stretch>
                  <a:fillRect/>
                </a:stretch>
              </p:blipFill>
              <p:spPr>
                <a:xfrm>
                  <a:off x="10403771" y="1821076"/>
                  <a:ext cx="187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56" name="Freihand 255">
                  <a:extLst>
                    <a:ext uri="{FF2B5EF4-FFF2-40B4-BE49-F238E27FC236}">
                      <a16:creationId xmlns:a16="http://schemas.microsoft.com/office/drawing/2014/main" id="{C46B7D32-B882-E404-DFF2-BC81F35F3062}"/>
                    </a:ext>
                  </a:extLst>
                </p14:cNvPr>
                <p14:cNvContentPartPr/>
                <p14:nvPr/>
              </p14:nvContentPartPr>
              <p14:xfrm>
                <a:off x="10741451" y="1795516"/>
                <a:ext cx="106200" cy="172440"/>
              </p14:xfrm>
            </p:contentPart>
          </mc:Choice>
          <mc:Fallback xmlns="">
            <p:pic>
              <p:nvPicPr>
                <p:cNvPr id="256" name="Freihand 255">
                  <a:extLst>
                    <a:ext uri="{FF2B5EF4-FFF2-40B4-BE49-F238E27FC236}">
                      <a16:creationId xmlns:a16="http://schemas.microsoft.com/office/drawing/2014/main" id="{C46B7D32-B882-E404-DFF2-BC81F35F3062}"/>
                    </a:ext>
                  </a:extLst>
                </p:cNvPr>
                <p:cNvPicPr/>
                <p:nvPr/>
              </p:nvPicPr>
              <p:blipFill>
                <a:blip r:embed="rId511"/>
                <a:stretch>
                  <a:fillRect/>
                </a:stretch>
              </p:blipFill>
              <p:spPr>
                <a:xfrm>
                  <a:off x="10735331" y="1789396"/>
                  <a:ext cx="118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58" name="Freihand 257">
                  <a:extLst>
                    <a:ext uri="{FF2B5EF4-FFF2-40B4-BE49-F238E27FC236}">
                      <a16:creationId xmlns:a16="http://schemas.microsoft.com/office/drawing/2014/main" id="{9058C4EE-F08C-F264-3C1C-25603A75F624}"/>
                    </a:ext>
                  </a:extLst>
                </p14:cNvPr>
                <p14:cNvContentPartPr/>
                <p14:nvPr/>
              </p14:nvContentPartPr>
              <p14:xfrm>
                <a:off x="10851251" y="1902436"/>
                <a:ext cx="142560" cy="203040"/>
              </p14:xfrm>
            </p:contentPart>
          </mc:Choice>
          <mc:Fallback xmlns="">
            <p:pic>
              <p:nvPicPr>
                <p:cNvPr id="258" name="Freihand 257">
                  <a:extLst>
                    <a:ext uri="{FF2B5EF4-FFF2-40B4-BE49-F238E27FC236}">
                      <a16:creationId xmlns:a16="http://schemas.microsoft.com/office/drawing/2014/main" id="{9058C4EE-F08C-F264-3C1C-25603A75F624}"/>
                    </a:ext>
                  </a:extLst>
                </p:cNvPr>
                <p:cNvPicPr/>
                <p:nvPr/>
              </p:nvPicPr>
              <p:blipFill>
                <a:blip r:embed="rId513"/>
                <a:stretch>
                  <a:fillRect/>
                </a:stretch>
              </p:blipFill>
              <p:spPr>
                <a:xfrm>
                  <a:off x="10845131" y="1896316"/>
                  <a:ext cx="154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61" name="Freihand 260">
                  <a:extLst>
                    <a:ext uri="{FF2B5EF4-FFF2-40B4-BE49-F238E27FC236}">
                      <a16:creationId xmlns:a16="http://schemas.microsoft.com/office/drawing/2014/main" id="{CBE5A136-5255-22D4-6D19-0C93CE012670}"/>
                    </a:ext>
                  </a:extLst>
                </p14:cNvPr>
                <p14:cNvContentPartPr/>
                <p14:nvPr/>
              </p14:nvContentPartPr>
              <p14:xfrm>
                <a:off x="8911571" y="2779036"/>
                <a:ext cx="239760" cy="27360"/>
              </p14:xfrm>
            </p:contentPart>
          </mc:Choice>
          <mc:Fallback xmlns="">
            <p:pic>
              <p:nvPicPr>
                <p:cNvPr id="261" name="Freihand 260">
                  <a:extLst>
                    <a:ext uri="{FF2B5EF4-FFF2-40B4-BE49-F238E27FC236}">
                      <a16:creationId xmlns:a16="http://schemas.microsoft.com/office/drawing/2014/main" id="{CBE5A136-5255-22D4-6D19-0C93CE012670}"/>
                    </a:ext>
                  </a:extLst>
                </p:cNvPr>
                <p:cNvPicPr/>
                <p:nvPr/>
              </p:nvPicPr>
              <p:blipFill>
                <a:blip r:embed="rId515"/>
                <a:stretch>
                  <a:fillRect/>
                </a:stretch>
              </p:blipFill>
              <p:spPr>
                <a:xfrm>
                  <a:off x="8905451" y="2772916"/>
                  <a:ext cx="252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62" name="Freihand 261">
                  <a:extLst>
                    <a:ext uri="{FF2B5EF4-FFF2-40B4-BE49-F238E27FC236}">
                      <a16:creationId xmlns:a16="http://schemas.microsoft.com/office/drawing/2014/main" id="{C64EE190-C26D-B231-3257-8F609D90CDF7}"/>
                    </a:ext>
                  </a:extLst>
                </p14:cNvPr>
                <p14:cNvContentPartPr/>
                <p14:nvPr/>
              </p14:nvContentPartPr>
              <p14:xfrm>
                <a:off x="8966291" y="2880556"/>
                <a:ext cx="170280" cy="52560"/>
              </p14:xfrm>
            </p:contentPart>
          </mc:Choice>
          <mc:Fallback xmlns="">
            <p:pic>
              <p:nvPicPr>
                <p:cNvPr id="262" name="Freihand 261">
                  <a:extLst>
                    <a:ext uri="{FF2B5EF4-FFF2-40B4-BE49-F238E27FC236}">
                      <a16:creationId xmlns:a16="http://schemas.microsoft.com/office/drawing/2014/main" id="{C64EE190-C26D-B231-3257-8F609D90CDF7}"/>
                    </a:ext>
                  </a:extLst>
                </p:cNvPr>
                <p:cNvPicPr/>
                <p:nvPr/>
              </p:nvPicPr>
              <p:blipFill>
                <a:blip r:embed="rId517"/>
                <a:stretch>
                  <a:fillRect/>
                </a:stretch>
              </p:blipFill>
              <p:spPr>
                <a:xfrm>
                  <a:off x="8960171" y="2874436"/>
                  <a:ext cx="182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63" name="Freihand 262">
                  <a:extLst>
                    <a:ext uri="{FF2B5EF4-FFF2-40B4-BE49-F238E27FC236}">
                      <a16:creationId xmlns:a16="http://schemas.microsoft.com/office/drawing/2014/main" id="{27DC34BC-52DF-053D-1D7E-A841F563CC93}"/>
                    </a:ext>
                  </a:extLst>
                </p14:cNvPr>
                <p14:cNvContentPartPr/>
                <p14:nvPr/>
              </p14:nvContentPartPr>
              <p14:xfrm>
                <a:off x="9249611" y="2686876"/>
                <a:ext cx="98280" cy="217440"/>
              </p14:xfrm>
            </p:contentPart>
          </mc:Choice>
          <mc:Fallback xmlns="">
            <p:pic>
              <p:nvPicPr>
                <p:cNvPr id="263" name="Freihand 262">
                  <a:extLst>
                    <a:ext uri="{FF2B5EF4-FFF2-40B4-BE49-F238E27FC236}">
                      <a16:creationId xmlns:a16="http://schemas.microsoft.com/office/drawing/2014/main" id="{27DC34BC-52DF-053D-1D7E-A841F563CC93}"/>
                    </a:ext>
                  </a:extLst>
                </p:cNvPr>
                <p:cNvPicPr/>
                <p:nvPr/>
              </p:nvPicPr>
              <p:blipFill>
                <a:blip r:embed="rId519"/>
                <a:stretch>
                  <a:fillRect/>
                </a:stretch>
              </p:blipFill>
              <p:spPr>
                <a:xfrm>
                  <a:off x="9243491" y="2680756"/>
                  <a:ext cx="110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60" name="Freihand 259">
                  <a:extLst>
                    <a:ext uri="{FF2B5EF4-FFF2-40B4-BE49-F238E27FC236}">
                      <a16:creationId xmlns:a16="http://schemas.microsoft.com/office/drawing/2014/main" id="{0F949A6F-2816-C797-E1CD-5D9727A45739}"/>
                    </a:ext>
                  </a:extLst>
                </p14:cNvPr>
                <p14:cNvContentPartPr/>
                <p14:nvPr/>
              </p14:nvContentPartPr>
              <p14:xfrm>
                <a:off x="10036931" y="2306716"/>
                <a:ext cx="1036800" cy="70200"/>
              </p14:xfrm>
            </p:contentPart>
          </mc:Choice>
          <mc:Fallback xmlns="">
            <p:pic>
              <p:nvPicPr>
                <p:cNvPr id="260" name="Freihand 259">
                  <a:extLst>
                    <a:ext uri="{FF2B5EF4-FFF2-40B4-BE49-F238E27FC236}">
                      <a16:creationId xmlns:a16="http://schemas.microsoft.com/office/drawing/2014/main" id="{0F949A6F-2816-C797-E1CD-5D9727A45739}"/>
                    </a:ext>
                  </a:extLst>
                </p:cNvPr>
                <p:cNvPicPr/>
                <p:nvPr/>
              </p:nvPicPr>
              <p:blipFill>
                <a:blip r:embed="rId521"/>
                <a:stretch>
                  <a:fillRect/>
                </a:stretch>
              </p:blipFill>
              <p:spPr>
                <a:xfrm>
                  <a:off x="10030811" y="2300596"/>
                  <a:ext cx="1049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64" name="Freihand 263">
                  <a:extLst>
                    <a:ext uri="{FF2B5EF4-FFF2-40B4-BE49-F238E27FC236}">
                      <a16:creationId xmlns:a16="http://schemas.microsoft.com/office/drawing/2014/main" id="{FA900612-150F-2C29-9C9B-C04D44981643}"/>
                    </a:ext>
                  </a:extLst>
                </p14:cNvPr>
                <p14:cNvContentPartPr/>
                <p14:nvPr/>
              </p14:nvContentPartPr>
              <p14:xfrm>
                <a:off x="9725891" y="2710276"/>
                <a:ext cx="10800" cy="190080"/>
              </p14:xfrm>
            </p:contentPart>
          </mc:Choice>
          <mc:Fallback xmlns="">
            <p:pic>
              <p:nvPicPr>
                <p:cNvPr id="264" name="Freihand 263">
                  <a:extLst>
                    <a:ext uri="{FF2B5EF4-FFF2-40B4-BE49-F238E27FC236}">
                      <a16:creationId xmlns:a16="http://schemas.microsoft.com/office/drawing/2014/main" id="{FA900612-150F-2C29-9C9B-C04D44981643}"/>
                    </a:ext>
                  </a:extLst>
                </p:cNvPr>
                <p:cNvPicPr/>
                <p:nvPr/>
              </p:nvPicPr>
              <p:blipFill>
                <a:blip r:embed="rId523"/>
                <a:stretch>
                  <a:fillRect/>
                </a:stretch>
              </p:blipFill>
              <p:spPr>
                <a:xfrm>
                  <a:off x="9719771" y="2704156"/>
                  <a:ext cx="23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65" name="Freihand 264">
                  <a:extLst>
                    <a:ext uri="{FF2B5EF4-FFF2-40B4-BE49-F238E27FC236}">
                      <a16:creationId xmlns:a16="http://schemas.microsoft.com/office/drawing/2014/main" id="{4F76FADD-A734-C3A7-BD45-1580D8025011}"/>
                    </a:ext>
                  </a:extLst>
                </p14:cNvPr>
                <p14:cNvContentPartPr/>
                <p14:nvPr/>
              </p14:nvContentPartPr>
              <p14:xfrm>
                <a:off x="9631211" y="2628916"/>
                <a:ext cx="188280" cy="315000"/>
              </p14:xfrm>
            </p:contentPart>
          </mc:Choice>
          <mc:Fallback xmlns="">
            <p:pic>
              <p:nvPicPr>
                <p:cNvPr id="265" name="Freihand 264">
                  <a:extLst>
                    <a:ext uri="{FF2B5EF4-FFF2-40B4-BE49-F238E27FC236}">
                      <a16:creationId xmlns:a16="http://schemas.microsoft.com/office/drawing/2014/main" id="{4F76FADD-A734-C3A7-BD45-1580D8025011}"/>
                    </a:ext>
                  </a:extLst>
                </p:cNvPr>
                <p:cNvPicPr/>
                <p:nvPr/>
              </p:nvPicPr>
              <p:blipFill>
                <a:blip r:embed="rId525"/>
                <a:stretch>
                  <a:fillRect/>
                </a:stretch>
              </p:blipFill>
              <p:spPr>
                <a:xfrm>
                  <a:off x="9625091" y="2622796"/>
                  <a:ext cx="2005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66" name="Freihand 265">
                  <a:extLst>
                    <a:ext uri="{FF2B5EF4-FFF2-40B4-BE49-F238E27FC236}">
                      <a16:creationId xmlns:a16="http://schemas.microsoft.com/office/drawing/2014/main" id="{8EFC8566-B08A-E0CC-0442-430386100045}"/>
                    </a:ext>
                  </a:extLst>
                </p14:cNvPr>
                <p14:cNvContentPartPr/>
                <p14:nvPr/>
              </p14:nvContentPartPr>
              <p14:xfrm>
                <a:off x="9858371" y="2584636"/>
                <a:ext cx="89280" cy="315720"/>
              </p14:xfrm>
            </p:contentPart>
          </mc:Choice>
          <mc:Fallback xmlns="">
            <p:pic>
              <p:nvPicPr>
                <p:cNvPr id="266" name="Freihand 265">
                  <a:extLst>
                    <a:ext uri="{FF2B5EF4-FFF2-40B4-BE49-F238E27FC236}">
                      <a16:creationId xmlns:a16="http://schemas.microsoft.com/office/drawing/2014/main" id="{8EFC8566-B08A-E0CC-0442-430386100045}"/>
                    </a:ext>
                  </a:extLst>
                </p:cNvPr>
                <p:cNvPicPr/>
                <p:nvPr/>
              </p:nvPicPr>
              <p:blipFill>
                <a:blip r:embed="rId527"/>
                <a:stretch>
                  <a:fillRect/>
                </a:stretch>
              </p:blipFill>
              <p:spPr>
                <a:xfrm>
                  <a:off x="9852251" y="2578516"/>
                  <a:ext cx="1015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69" name="Freihand 268">
                  <a:extLst>
                    <a:ext uri="{FF2B5EF4-FFF2-40B4-BE49-F238E27FC236}">
                      <a16:creationId xmlns:a16="http://schemas.microsoft.com/office/drawing/2014/main" id="{E53A9C88-935E-2DB2-BD04-29EEBAB7A90A}"/>
                    </a:ext>
                  </a:extLst>
                </p14:cNvPr>
                <p14:cNvContentPartPr/>
                <p14:nvPr/>
              </p14:nvContentPartPr>
              <p14:xfrm>
                <a:off x="10047011" y="2695876"/>
                <a:ext cx="78480" cy="106200"/>
              </p14:xfrm>
            </p:contentPart>
          </mc:Choice>
          <mc:Fallback xmlns="">
            <p:pic>
              <p:nvPicPr>
                <p:cNvPr id="269" name="Freihand 268">
                  <a:extLst>
                    <a:ext uri="{FF2B5EF4-FFF2-40B4-BE49-F238E27FC236}">
                      <a16:creationId xmlns:a16="http://schemas.microsoft.com/office/drawing/2014/main" id="{E53A9C88-935E-2DB2-BD04-29EEBAB7A90A}"/>
                    </a:ext>
                  </a:extLst>
                </p:cNvPr>
                <p:cNvPicPr/>
                <p:nvPr/>
              </p:nvPicPr>
              <p:blipFill>
                <a:blip r:embed="rId529"/>
                <a:stretch>
                  <a:fillRect/>
                </a:stretch>
              </p:blipFill>
              <p:spPr>
                <a:xfrm>
                  <a:off x="10040891" y="2689756"/>
                  <a:ext cx="90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70" name="Freihand 269">
                  <a:extLst>
                    <a:ext uri="{FF2B5EF4-FFF2-40B4-BE49-F238E27FC236}">
                      <a16:creationId xmlns:a16="http://schemas.microsoft.com/office/drawing/2014/main" id="{6EEC0CD6-3161-C19B-7817-AEE22E04B289}"/>
                    </a:ext>
                  </a:extLst>
                </p14:cNvPr>
                <p14:cNvContentPartPr/>
                <p14:nvPr/>
              </p14:nvContentPartPr>
              <p14:xfrm>
                <a:off x="10088771" y="2568796"/>
                <a:ext cx="195480" cy="351720"/>
              </p14:xfrm>
            </p:contentPart>
          </mc:Choice>
          <mc:Fallback xmlns="">
            <p:pic>
              <p:nvPicPr>
                <p:cNvPr id="270" name="Freihand 269">
                  <a:extLst>
                    <a:ext uri="{FF2B5EF4-FFF2-40B4-BE49-F238E27FC236}">
                      <a16:creationId xmlns:a16="http://schemas.microsoft.com/office/drawing/2014/main" id="{6EEC0CD6-3161-C19B-7817-AEE22E04B289}"/>
                    </a:ext>
                  </a:extLst>
                </p:cNvPr>
                <p:cNvPicPr/>
                <p:nvPr/>
              </p:nvPicPr>
              <p:blipFill>
                <a:blip r:embed="rId531"/>
                <a:stretch>
                  <a:fillRect/>
                </a:stretch>
              </p:blipFill>
              <p:spPr>
                <a:xfrm>
                  <a:off x="10082651" y="2562676"/>
                  <a:ext cx="20772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71" name="Freihand 270">
                  <a:extLst>
                    <a:ext uri="{FF2B5EF4-FFF2-40B4-BE49-F238E27FC236}">
                      <a16:creationId xmlns:a16="http://schemas.microsoft.com/office/drawing/2014/main" id="{D15ED306-0454-0D00-6653-90C8616C1B48}"/>
                    </a:ext>
                  </a:extLst>
                </p14:cNvPr>
                <p14:cNvContentPartPr/>
                <p14:nvPr/>
              </p14:nvContentPartPr>
              <p14:xfrm>
                <a:off x="10353011" y="2563396"/>
                <a:ext cx="63000" cy="300600"/>
              </p14:xfrm>
            </p:contentPart>
          </mc:Choice>
          <mc:Fallback xmlns="">
            <p:pic>
              <p:nvPicPr>
                <p:cNvPr id="271" name="Freihand 270">
                  <a:extLst>
                    <a:ext uri="{FF2B5EF4-FFF2-40B4-BE49-F238E27FC236}">
                      <a16:creationId xmlns:a16="http://schemas.microsoft.com/office/drawing/2014/main" id="{D15ED306-0454-0D00-6653-90C8616C1B48}"/>
                    </a:ext>
                  </a:extLst>
                </p:cNvPr>
                <p:cNvPicPr/>
                <p:nvPr/>
              </p:nvPicPr>
              <p:blipFill>
                <a:blip r:embed="rId533"/>
                <a:stretch>
                  <a:fillRect/>
                </a:stretch>
              </p:blipFill>
              <p:spPr>
                <a:xfrm>
                  <a:off x="10346891" y="2557276"/>
                  <a:ext cx="752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72" name="Freihand 271">
                  <a:extLst>
                    <a:ext uri="{FF2B5EF4-FFF2-40B4-BE49-F238E27FC236}">
                      <a16:creationId xmlns:a16="http://schemas.microsoft.com/office/drawing/2014/main" id="{19D9E509-BCCE-0FC4-8699-EAA538E14686}"/>
                    </a:ext>
                  </a:extLst>
                </p14:cNvPr>
                <p14:cNvContentPartPr/>
                <p14:nvPr/>
              </p14:nvContentPartPr>
              <p14:xfrm>
                <a:off x="11074091" y="2557996"/>
                <a:ext cx="20880" cy="220320"/>
              </p14:xfrm>
            </p:contentPart>
          </mc:Choice>
          <mc:Fallback xmlns="">
            <p:pic>
              <p:nvPicPr>
                <p:cNvPr id="272" name="Freihand 271">
                  <a:extLst>
                    <a:ext uri="{FF2B5EF4-FFF2-40B4-BE49-F238E27FC236}">
                      <a16:creationId xmlns:a16="http://schemas.microsoft.com/office/drawing/2014/main" id="{19D9E509-BCCE-0FC4-8699-EAA538E14686}"/>
                    </a:ext>
                  </a:extLst>
                </p:cNvPr>
                <p:cNvPicPr/>
                <p:nvPr/>
              </p:nvPicPr>
              <p:blipFill>
                <a:blip r:embed="rId535"/>
                <a:stretch>
                  <a:fillRect/>
                </a:stretch>
              </p:blipFill>
              <p:spPr>
                <a:xfrm>
                  <a:off x="11067971" y="2551876"/>
                  <a:ext cx="331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73" name="Freihand 272">
                  <a:extLst>
                    <a:ext uri="{FF2B5EF4-FFF2-40B4-BE49-F238E27FC236}">
                      <a16:creationId xmlns:a16="http://schemas.microsoft.com/office/drawing/2014/main" id="{1969CB2F-B808-BFF3-AA0C-8E90E7EDEABE}"/>
                    </a:ext>
                  </a:extLst>
                </p14:cNvPr>
                <p14:cNvContentPartPr/>
                <p14:nvPr/>
              </p14:nvContentPartPr>
              <p14:xfrm>
                <a:off x="10932611" y="2754196"/>
                <a:ext cx="326880" cy="91080"/>
              </p14:xfrm>
            </p:contentPart>
          </mc:Choice>
          <mc:Fallback xmlns="">
            <p:pic>
              <p:nvPicPr>
                <p:cNvPr id="273" name="Freihand 272">
                  <a:extLst>
                    <a:ext uri="{FF2B5EF4-FFF2-40B4-BE49-F238E27FC236}">
                      <a16:creationId xmlns:a16="http://schemas.microsoft.com/office/drawing/2014/main" id="{1969CB2F-B808-BFF3-AA0C-8E90E7EDEABE}"/>
                    </a:ext>
                  </a:extLst>
                </p:cNvPr>
                <p:cNvPicPr/>
                <p:nvPr/>
              </p:nvPicPr>
              <p:blipFill>
                <a:blip r:embed="rId537"/>
                <a:stretch>
                  <a:fillRect/>
                </a:stretch>
              </p:blipFill>
              <p:spPr>
                <a:xfrm>
                  <a:off x="10926491" y="2748076"/>
                  <a:ext cx="339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74" name="Freihand 273">
                  <a:extLst>
                    <a:ext uri="{FF2B5EF4-FFF2-40B4-BE49-F238E27FC236}">
                      <a16:creationId xmlns:a16="http://schemas.microsoft.com/office/drawing/2014/main" id="{A844A5A2-E7E6-2242-0750-DD867E97E02B}"/>
                    </a:ext>
                  </a:extLst>
                </p14:cNvPr>
                <p14:cNvContentPartPr/>
                <p14:nvPr/>
              </p14:nvContentPartPr>
              <p14:xfrm>
                <a:off x="10952051" y="2500756"/>
                <a:ext cx="284760" cy="58320"/>
              </p14:xfrm>
            </p:contentPart>
          </mc:Choice>
          <mc:Fallback xmlns="">
            <p:pic>
              <p:nvPicPr>
                <p:cNvPr id="274" name="Freihand 273">
                  <a:extLst>
                    <a:ext uri="{FF2B5EF4-FFF2-40B4-BE49-F238E27FC236}">
                      <a16:creationId xmlns:a16="http://schemas.microsoft.com/office/drawing/2014/main" id="{A844A5A2-E7E6-2242-0750-DD867E97E02B}"/>
                    </a:ext>
                  </a:extLst>
                </p:cNvPr>
                <p:cNvPicPr/>
                <p:nvPr/>
              </p:nvPicPr>
              <p:blipFill>
                <a:blip r:embed="rId539"/>
                <a:stretch>
                  <a:fillRect/>
                </a:stretch>
              </p:blipFill>
              <p:spPr>
                <a:xfrm>
                  <a:off x="10945931" y="2494636"/>
                  <a:ext cx="297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75" name="Freihand 274">
                  <a:extLst>
                    <a:ext uri="{FF2B5EF4-FFF2-40B4-BE49-F238E27FC236}">
                      <a16:creationId xmlns:a16="http://schemas.microsoft.com/office/drawing/2014/main" id="{D2B73FC0-2131-ED9E-E3E2-13CF13BCBCA3}"/>
                    </a:ext>
                  </a:extLst>
                </p14:cNvPr>
                <p14:cNvContentPartPr/>
                <p14:nvPr/>
              </p14:nvContentPartPr>
              <p14:xfrm>
                <a:off x="11333651" y="2433796"/>
                <a:ext cx="114120" cy="370440"/>
              </p14:xfrm>
            </p:contentPart>
          </mc:Choice>
          <mc:Fallback xmlns="">
            <p:pic>
              <p:nvPicPr>
                <p:cNvPr id="275" name="Freihand 274">
                  <a:extLst>
                    <a:ext uri="{FF2B5EF4-FFF2-40B4-BE49-F238E27FC236}">
                      <a16:creationId xmlns:a16="http://schemas.microsoft.com/office/drawing/2014/main" id="{D2B73FC0-2131-ED9E-E3E2-13CF13BCBCA3}"/>
                    </a:ext>
                  </a:extLst>
                </p:cNvPr>
                <p:cNvPicPr/>
                <p:nvPr/>
              </p:nvPicPr>
              <p:blipFill>
                <a:blip r:embed="rId541"/>
                <a:stretch>
                  <a:fillRect/>
                </a:stretch>
              </p:blipFill>
              <p:spPr>
                <a:xfrm>
                  <a:off x="11327531" y="2427676"/>
                  <a:ext cx="1263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76" name="Freihand 275">
                  <a:extLst>
                    <a:ext uri="{FF2B5EF4-FFF2-40B4-BE49-F238E27FC236}">
                      <a16:creationId xmlns:a16="http://schemas.microsoft.com/office/drawing/2014/main" id="{2ECC6A1A-B5E6-B29E-A407-46AD8D6D3929}"/>
                    </a:ext>
                  </a:extLst>
                </p14:cNvPr>
                <p14:cNvContentPartPr/>
                <p14:nvPr/>
              </p14:nvContentPartPr>
              <p14:xfrm>
                <a:off x="11520131" y="2564476"/>
                <a:ext cx="88920" cy="163440"/>
              </p14:xfrm>
            </p:contentPart>
          </mc:Choice>
          <mc:Fallback xmlns="">
            <p:pic>
              <p:nvPicPr>
                <p:cNvPr id="276" name="Freihand 275">
                  <a:extLst>
                    <a:ext uri="{FF2B5EF4-FFF2-40B4-BE49-F238E27FC236}">
                      <a16:creationId xmlns:a16="http://schemas.microsoft.com/office/drawing/2014/main" id="{2ECC6A1A-B5E6-B29E-A407-46AD8D6D3929}"/>
                    </a:ext>
                  </a:extLst>
                </p:cNvPr>
                <p:cNvPicPr/>
                <p:nvPr/>
              </p:nvPicPr>
              <p:blipFill>
                <a:blip r:embed="rId543"/>
                <a:stretch>
                  <a:fillRect/>
                </a:stretch>
              </p:blipFill>
              <p:spPr>
                <a:xfrm>
                  <a:off x="11514011" y="2558356"/>
                  <a:ext cx="1011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77" name="Freihand 276">
                  <a:extLst>
                    <a:ext uri="{FF2B5EF4-FFF2-40B4-BE49-F238E27FC236}">
                      <a16:creationId xmlns:a16="http://schemas.microsoft.com/office/drawing/2014/main" id="{59DE885F-E01B-A237-C8B8-F287691FEAAE}"/>
                    </a:ext>
                  </a:extLst>
                </p14:cNvPr>
                <p14:cNvContentPartPr/>
                <p14:nvPr/>
              </p14:nvContentPartPr>
              <p14:xfrm>
                <a:off x="11564771" y="2435956"/>
                <a:ext cx="11160" cy="24120"/>
              </p14:xfrm>
            </p:contentPart>
          </mc:Choice>
          <mc:Fallback xmlns="">
            <p:pic>
              <p:nvPicPr>
                <p:cNvPr id="277" name="Freihand 276">
                  <a:extLst>
                    <a:ext uri="{FF2B5EF4-FFF2-40B4-BE49-F238E27FC236}">
                      <a16:creationId xmlns:a16="http://schemas.microsoft.com/office/drawing/2014/main" id="{59DE885F-E01B-A237-C8B8-F287691FEAAE}"/>
                    </a:ext>
                  </a:extLst>
                </p:cNvPr>
                <p:cNvPicPr/>
                <p:nvPr/>
              </p:nvPicPr>
              <p:blipFill>
                <a:blip r:embed="rId545"/>
                <a:stretch>
                  <a:fillRect/>
                </a:stretch>
              </p:blipFill>
              <p:spPr>
                <a:xfrm>
                  <a:off x="11558651" y="2429836"/>
                  <a:ext cx="23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78" name="Freihand 277">
                  <a:extLst>
                    <a:ext uri="{FF2B5EF4-FFF2-40B4-BE49-F238E27FC236}">
                      <a16:creationId xmlns:a16="http://schemas.microsoft.com/office/drawing/2014/main" id="{29026814-8484-A36F-5FA6-57B11C30DD81}"/>
                    </a:ext>
                  </a:extLst>
                </p14:cNvPr>
                <p14:cNvContentPartPr/>
                <p14:nvPr/>
              </p14:nvContentPartPr>
              <p14:xfrm>
                <a:off x="11643971" y="2623516"/>
                <a:ext cx="112680" cy="161280"/>
              </p14:xfrm>
            </p:contentPart>
          </mc:Choice>
          <mc:Fallback xmlns="">
            <p:pic>
              <p:nvPicPr>
                <p:cNvPr id="278" name="Freihand 277">
                  <a:extLst>
                    <a:ext uri="{FF2B5EF4-FFF2-40B4-BE49-F238E27FC236}">
                      <a16:creationId xmlns:a16="http://schemas.microsoft.com/office/drawing/2014/main" id="{29026814-8484-A36F-5FA6-57B11C30DD81}"/>
                    </a:ext>
                  </a:extLst>
                </p:cNvPr>
                <p:cNvPicPr/>
                <p:nvPr/>
              </p:nvPicPr>
              <p:blipFill>
                <a:blip r:embed="rId547"/>
                <a:stretch>
                  <a:fillRect/>
                </a:stretch>
              </p:blipFill>
              <p:spPr>
                <a:xfrm>
                  <a:off x="11637851" y="2617396"/>
                  <a:ext cx="1249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79" name="Freihand 278">
                  <a:extLst>
                    <a:ext uri="{FF2B5EF4-FFF2-40B4-BE49-F238E27FC236}">
                      <a16:creationId xmlns:a16="http://schemas.microsoft.com/office/drawing/2014/main" id="{847E911B-E88C-6278-11F2-1756E4026367}"/>
                    </a:ext>
                  </a:extLst>
                </p14:cNvPr>
                <p14:cNvContentPartPr/>
                <p14:nvPr/>
              </p14:nvContentPartPr>
              <p14:xfrm>
                <a:off x="11746211" y="2443876"/>
                <a:ext cx="147960" cy="408960"/>
              </p14:xfrm>
            </p:contentPart>
          </mc:Choice>
          <mc:Fallback xmlns="">
            <p:pic>
              <p:nvPicPr>
                <p:cNvPr id="279" name="Freihand 278">
                  <a:extLst>
                    <a:ext uri="{FF2B5EF4-FFF2-40B4-BE49-F238E27FC236}">
                      <a16:creationId xmlns:a16="http://schemas.microsoft.com/office/drawing/2014/main" id="{847E911B-E88C-6278-11F2-1756E4026367}"/>
                    </a:ext>
                  </a:extLst>
                </p:cNvPr>
                <p:cNvPicPr/>
                <p:nvPr/>
              </p:nvPicPr>
              <p:blipFill>
                <a:blip r:embed="rId549"/>
                <a:stretch>
                  <a:fillRect/>
                </a:stretch>
              </p:blipFill>
              <p:spPr>
                <a:xfrm>
                  <a:off x="11740091" y="2437756"/>
                  <a:ext cx="1602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60" name="Freihand 359">
                  <a:extLst>
                    <a:ext uri="{FF2B5EF4-FFF2-40B4-BE49-F238E27FC236}">
                      <a16:creationId xmlns:a16="http://schemas.microsoft.com/office/drawing/2014/main" id="{62B55844-CB26-6FAA-CE58-080AFB9A2373}"/>
                    </a:ext>
                  </a:extLst>
                </p14:cNvPr>
                <p14:cNvContentPartPr/>
                <p14:nvPr/>
              </p14:nvContentPartPr>
              <p14:xfrm>
                <a:off x="9954491" y="1662087"/>
                <a:ext cx="106560" cy="591840"/>
              </p14:xfrm>
            </p:contentPart>
          </mc:Choice>
          <mc:Fallback xmlns="">
            <p:pic>
              <p:nvPicPr>
                <p:cNvPr id="360" name="Freihand 359">
                  <a:extLst>
                    <a:ext uri="{FF2B5EF4-FFF2-40B4-BE49-F238E27FC236}">
                      <a16:creationId xmlns:a16="http://schemas.microsoft.com/office/drawing/2014/main" id="{62B55844-CB26-6FAA-CE58-080AFB9A2373}"/>
                    </a:ext>
                  </a:extLst>
                </p:cNvPr>
                <p:cNvPicPr/>
                <p:nvPr/>
              </p:nvPicPr>
              <p:blipFill>
                <a:blip r:embed="rId551"/>
                <a:stretch>
                  <a:fillRect/>
                </a:stretch>
              </p:blipFill>
              <p:spPr>
                <a:xfrm>
                  <a:off x="9948371" y="1655967"/>
                  <a:ext cx="11880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61" name="Freihand 360">
                  <a:extLst>
                    <a:ext uri="{FF2B5EF4-FFF2-40B4-BE49-F238E27FC236}">
                      <a16:creationId xmlns:a16="http://schemas.microsoft.com/office/drawing/2014/main" id="{FCB43F9C-EC8F-300A-78AC-758F7E6A91BC}"/>
                    </a:ext>
                  </a:extLst>
                </p14:cNvPr>
                <p14:cNvContentPartPr/>
                <p14:nvPr/>
              </p14:nvContentPartPr>
              <p14:xfrm>
                <a:off x="10062131" y="1531047"/>
                <a:ext cx="1116000" cy="683640"/>
              </p14:xfrm>
            </p:contentPart>
          </mc:Choice>
          <mc:Fallback xmlns="">
            <p:pic>
              <p:nvPicPr>
                <p:cNvPr id="361" name="Freihand 360">
                  <a:extLst>
                    <a:ext uri="{FF2B5EF4-FFF2-40B4-BE49-F238E27FC236}">
                      <a16:creationId xmlns:a16="http://schemas.microsoft.com/office/drawing/2014/main" id="{FCB43F9C-EC8F-300A-78AC-758F7E6A91BC}"/>
                    </a:ext>
                  </a:extLst>
                </p:cNvPr>
                <p:cNvPicPr/>
                <p:nvPr/>
              </p:nvPicPr>
              <p:blipFill>
                <a:blip r:embed="rId553"/>
                <a:stretch>
                  <a:fillRect/>
                </a:stretch>
              </p:blipFill>
              <p:spPr>
                <a:xfrm>
                  <a:off x="10056011" y="1524927"/>
                  <a:ext cx="112824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62" name="Freihand 361">
                  <a:extLst>
                    <a:ext uri="{FF2B5EF4-FFF2-40B4-BE49-F238E27FC236}">
                      <a16:creationId xmlns:a16="http://schemas.microsoft.com/office/drawing/2014/main" id="{CD86DF34-6EF8-7860-A89D-01B1752A96AE}"/>
                    </a:ext>
                  </a:extLst>
                </p14:cNvPr>
                <p14:cNvContentPartPr/>
                <p14:nvPr/>
              </p14:nvContentPartPr>
              <p14:xfrm>
                <a:off x="9909851" y="2226207"/>
                <a:ext cx="1293480" cy="223200"/>
              </p14:xfrm>
            </p:contentPart>
          </mc:Choice>
          <mc:Fallback xmlns="">
            <p:pic>
              <p:nvPicPr>
                <p:cNvPr id="362" name="Freihand 361">
                  <a:extLst>
                    <a:ext uri="{FF2B5EF4-FFF2-40B4-BE49-F238E27FC236}">
                      <a16:creationId xmlns:a16="http://schemas.microsoft.com/office/drawing/2014/main" id="{CD86DF34-6EF8-7860-A89D-01B1752A96AE}"/>
                    </a:ext>
                  </a:extLst>
                </p:cNvPr>
                <p:cNvPicPr/>
                <p:nvPr/>
              </p:nvPicPr>
              <p:blipFill>
                <a:blip r:embed="rId555"/>
                <a:stretch>
                  <a:fillRect/>
                </a:stretch>
              </p:blipFill>
              <p:spPr>
                <a:xfrm>
                  <a:off x="9903731" y="2220087"/>
                  <a:ext cx="1305720" cy="23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6">
            <p14:nvContentPartPr>
              <p14:cNvPr id="364" name="Freihand 363">
                <a:extLst>
                  <a:ext uri="{FF2B5EF4-FFF2-40B4-BE49-F238E27FC236}">
                    <a16:creationId xmlns:a16="http://schemas.microsoft.com/office/drawing/2014/main" id="{B30241A6-8F3F-74C5-4983-928B9F52B09A}"/>
                  </a:ext>
                </a:extLst>
              </p14:cNvPr>
              <p14:cNvContentPartPr/>
              <p14:nvPr/>
            </p14:nvContentPartPr>
            <p14:xfrm>
              <a:off x="3363971" y="6612447"/>
              <a:ext cx="3600" cy="5040"/>
            </p14:xfrm>
          </p:contentPart>
        </mc:Choice>
        <mc:Fallback xmlns="">
          <p:pic>
            <p:nvPicPr>
              <p:cNvPr id="364" name="Freihand 363">
                <a:extLst>
                  <a:ext uri="{FF2B5EF4-FFF2-40B4-BE49-F238E27FC236}">
                    <a16:creationId xmlns:a16="http://schemas.microsoft.com/office/drawing/2014/main" id="{B30241A6-8F3F-74C5-4983-928B9F52B09A}"/>
                  </a:ext>
                </a:extLst>
              </p:cNvPr>
              <p:cNvPicPr/>
              <p:nvPr/>
            </p:nvPicPr>
            <p:blipFill>
              <a:blip r:embed="rId557"/>
              <a:stretch>
                <a:fillRect/>
              </a:stretch>
            </p:blipFill>
            <p:spPr>
              <a:xfrm>
                <a:off x="3357851" y="6606327"/>
                <a:ext cx="15840" cy="17280"/>
              </a:xfrm>
              <a:prstGeom prst="rect">
                <a:avLst/>
              </a:prstGeom>
            </p:spPr>
          </p:pic>
        </mc:Fallback>
      </mc:AlternateContent>
      <p:grpSp>
        <p:nvGrpSpPr>
          <p:cNvPr id="370" name="Gruppieren 369">
            <a:extLst>
              <a:ext uri="{FF2B5EF4-FFF2-40B4-BE49-F238E27FC236}">
                <a16:creationId xmlns:a16="http://schemas.microsoft.com/office/drawing/2014/main" id="{8BF358D0-0A33-F792-E125-FD861FB27411}"/>
              </a:ext>
            </a:extLst>
          </p:cNvPr>
          <p:cNvGrpSpPr/>
          <p:nvPr/>
        </p:nvGrpSpPr>
        <p:grpSpPr>
          <a:xfrm>
            <a:off x="552011" y="5376567"/>
            <a:ext cx="447120" cy="346320"/>
            <a:chOff x="552011" y="5376567"/>
            <a:chExt cx="447120" cy="346320"/>
          </a:xfrm>
        </p:grpSpPr>
        <mc:AlternateContent xmlns:mc="http://schemas.openxmlformats.org/markup-compatibility/2006" xmlns:p14="http://schemas.microsoft.com/office/powerpoint/2010/main">
          <mc:Choice Requires="p14">
            <p:contentPart p14:bwMode="auto" r:id="rId558">
              <p14:nvContentPartPr>
                <p14:cNvPr id="366" name="Freihand 365">
                  <a:extLst>
                    <a:ext uri="{FF2B5EF4-FFF2-40B4-BE49-F238E27FC236}">
                      <a16:creationId xmlns:a16="http://schemas.microsoft.com/office/drawing/2014/main" id="{3F5B03C0-9E17-07A9-E82A-F093CD7FE4DB}"/>
                    </a:ext>
                  </a:extLst>
                </p14:cNvPr>
                <p14:cNvContentPartPr/>
                <p14:nvPr/>
              </p14:nvContentPartPr>
              <p14:xfrm>
                <a:off x="819131" y="5456127"/>
                <a:ext cx="180000" cy="32400"/>
              </p14:xfrm>
            </p:contentPart>
          </mc:Choice>
          <mc:Fallback xmlns="">
            <p:pic>
              <p:nvPicPr>
                <p:cNvPr id="366" name="Freihand 365">
                  <a:extLst>
                    <a:ext uri="{FF2B5EF4-FFF2-40B4-BE49-F238E27FC236}">
                      <a16:creationId xmlns:a16="http://schemas.microsoft.com/office/drawing/2014/main" id="{3F5B03C0-9E17-07A9-E82A-F093CD7FE4DB}"/>
                    </a:ext>
                  </a:extLst>
                </p:cNvPr>
                <p:cNvPicPr/>
                <p:nvPr/>
              </p:nvPicPr>
              <p:blipFill>
                <a:blip r:embed="rId559"/>
                <a:stretch>
                  <a:fillRect/>
                </a:stretch>
              </p:blipFill>
              <p:spPr>
                <a:xfrm>
                  <a:off x="813011" y="5450007"/>
                  <a:ext cx="192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7" name="Freihand 366">
                  <a:extLst>
                    <a:ext uri="{FF2B5EF4-FFF2-40B4-BE49-F238E27FC236}">
                      <a16:creationId xmlns:a16="http://schemas.microsoft.com/office/drawing/2014/main" id="{122FBD24-E6B3-A363-B04A-263A9B740923}"/>
                    </a:ext>
                  </a:extLst>
                </p14:cNvPr>
                <p14:cNvContentPartPr/>
                <p14:nvPr/>
              </p14:nvContentPartPr>
              <p14:xfrm>
                <a:off x="562451" y="5415807"/>
                <a:ext cx="71280" cy="184680"/>
              </p14:xfrm>
            </p:contentPart>
          </mc:Choice>
          <mc:Fallback xmlns="">
            <p:pic>
              <p:nvPicPr>
                <p:cNvPr id="367" name="Freihand 366">
                  <a:extLst>
                    <a:ext uri="{FF2B5EF4-FFF2-40B4-BE49-F238E27FC236}">
                      <a16:creationId xmlns:a16="http://schemas.microsoft.com/office/drawing/2014/main" id="{122FBD24-E6B3-A363-B04A-263A9B740923}"/>
                    </a:ext>
                  </a:extLst>
                </p:cNvPr>
                <p:cNvPicPr/>
                <p:nvPr/>
              </p:nvPicPr>
              <p:blipFill>
                <a:blip r:embed="rId561"/>
                <a:stretch>
                  <a:fillRect/>
                </a:stretch>
              </p:blipFill>
              <p:spPr>
                <a:xfrm>
                  <a:off x="556331" y="5409687"/>
                  <a:ext cx="83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8" name="Freihand 367">
                  <a:extLst>
                    <a:ext uri="{FF2B5EF4-FFF2-40B4-BE49-F238E27FC236}">
                      <a16:creationId xmlns:a16="http://schemas.microsoft.com/office/drawing/2014/main" id="{6580F22F-B574-97FC-919A-FBB547C5FC39}"/>
                    </a:ext>
                  </a:extLst>
                </p14:cNvPr>
                <p14:cNvContentPartPr/>
                <p14:nvPr/>
              </p14:nvContentPartPr>
              <p14:xfrm>
                <a:off x="552011" y="5376567"/>
                <a:ext cx="20520" cy="9000"/>
              </p14:xfrm>
            </p:contentPart>
          </mc:Choice>
          <mc:Fallback xmlns="">
            <p:pic>
              <p:nvPicPr>
                <p:cNvPr id="368" name="Freihand 367">
                  <a:extLst>
                    <a:ext uri="{FF2B5EF4-FFF2-40B4-BE49-F238E27FC236}">
                      <a16:creationId xmlns:a16="http://schemas.microsoft.com/office/drawing/2014/main" id="{6580F22F-B574-97FC-919A-FBB547C5FC39}"/>
                    </a:ext>
                  </a:extLst>
                </p:cNvPr>
                <p:cNvPicPr/>
                <p:nvPr/>
              </p:nvPicPr>
              <p:blipFill>
                <a:blip r:embed="rId563"/>
                <a:stretch>
                  <a:fillRect/>
                </a:stretch>
              </p:blipFill>
              <p:spPr>
                <a:xfrm>
                  <a:off x="545891" y="5370447"/>
                  <a:ext cx="32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69" name="Freihand 368">
                  <a:extLst>
                    <a:ext uri="{FF2B5EF4-FFF2-40B4-BE49-F238E27FC236}">
                      <a16:creationId xmlns:a16="http://schemas.microsoft.com/office/drawing/2014/main" id="{01D84494-721B-1B1D-E104-3FA2430967E1}"/>
                    </a:ext>
                  </a:extLst>
                </p14:cNvPr>
                <p14:cNvContentPartPr/>
                <p14:nvPr/>
              </p14:nvContentPartPr>
              <p14:xfrm>
                <a:off x="679091" y="5546847"/>
                <a:ext cx="104760" cy="176040"/>
              </p14:xfrm>
            </p:contentPart>
          </mc:Choice>
          <mc:Fallback xmlns="">
            <p:pic>
              <p:nvPicPr>
                <p:cNvPr id="369" name="Freihand 368">
                  <a:extLst>
                    <a:ext uri="{FF2B5EF4-FFF2-40B4-BE49-F238E27FC236}">
                      <a16:creationId xmlns:a16="http://schemas.microsoft.com/office/drawing/2014/main" id="{01D84494-721B-1B1D-E104-3FA2430967E1}"/>
                    </a:ext>
                  </a:extLst>
                </p:cNvPr>
                <p:cNvPicPr/>
                <p:nvPr/>
              </p:nvPicPr>
              <p:blipFill>
                <a:blip r:embed="rId565"/>
                <a:stretch>
                  <a:fillRect/>
                </a:stretch>
              </p:blipFill>
              <p:spPr>
                <a:xfrm>
                  <a:off x="672971" y="5540727"/>
                  <a:ext cx="117000" cy="188280"/>
                </a:xfrm>
                <a:prstGeom prst="rect">
                  <a:avLst/>
                </a:prstGeom>
              </p:spPr>
            </p:pic>
          </mc:Fallback>
        </mc:AlternateContent>
      </p:grpSp>
      <p:grpSp>
        <p:nvGrpSpPr>
          <p:cNvPr id="372" name="Gruppieren 371">
            <a:extLst>
              <a:ext uri="{FF2B5EF4-FFF2-40B4-BE49-F238E27FC236}">
                <a16:creationId xmlns:a16="http://schemas.microsoft.com/office/drawing/2014/main" id="{9B766E33-7BF2-91B9-8E43-F0A64E0E4A93}"/>
              </a:ext>
            </a:extLst>
          </p:cNvPr>
          <p:cNvGrpSpPr/>
          <p:nvPr/>
        </p:nvGrpSpPr>
        <p:grpSpPr>
          <a:xfrm>
            <a:off x="2869331" y="5063007"/>
            <a:ext cx="653040" cy="1697400"/>
            <a:chOff x="2869331" y="5063007"/>
            <a:chExt cx="653040" cy="1697400"/>
          </a:xfrm>
        </p:grpSpPr>
        <mc:AlternateContent xmlns:mc="http://schemas.openxmlformats.org/markup-compatibility/2006" xmlns:p14="http://schemas.microsoft.com/office/powerpoint/2010/main">
          <mc:Choice Requires="p14">
            <p:contentPart p14:bwMode="auto" r:id="rId566">
              <p14:nvContentPartPr>
                <p14:cNvPr id="349" name="Freihand 348">
                  <a:extLst>
                    <a:ext uri="{FF2B5EF4-FFF2-40B4-BE49-F238E27FC236}">
                      <a16:creationId xmlns:a16="http://schemas.microsoft.com/office/drawing/2014/main" id="{591AB876-E46A-7B08-9771-F38FC913B312}"/>
                    </a:ext>
                  </a:extLst>
                </p14:cNvPr>
                <p14:cNvContentPartPr/>
                <p14:nvPr/>
              </p14:nvContentPartPr>
              <p14:xfrm>
                <a:off x="2977331" y="5063007"/>
                <a:ext cx="58680" cy="1255320"/>
              </p14:xfrm>
            </p:contentPart>
          </mc:Choice>
          <mc:Fallback xmlns="">
            <p:pic>
              <p:nvPicPr>
                <p:cNvPr id="349" name="Freihand 348">
                  <a:extLst>
                    <a:ext uri="{FF2B5EF4-FFF2-40B4-BE49-F238E27FC236}">
                      <a16:creationId xmlns:a16="http://schemas.microsoft.com/office/drawing/2014/main" id="{591AB876-E46A-7B08-9771-F38FC913B312}"/>
                    </a:ext>
                  </a:extLst>
                </p:cNvPr>
                <p:cNvPicPr/>
                <p:nvPr/>
              </p:nvPicPr>
              <p:blipFill>
                <a:blip r:embed="rId567"/>
                <a:stretch>
                  <a:fillRect/>
                </a:stretch>
              </p:blipFill>
              <p:spPr>
                <a:xfrm>
                  <a:off x="2971211" y="5056887"/>
                  <a:ext cx="70920" cy="1267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0" name="Freihand 349">
                  <a:extLst>
                    <a:ext uri="{FF2B5EF4-FFF2-40B4-BE49-F238E27FC236}">
                      <a16:creationId xmlns:a16="http://schemas.microsoft.com/office/drawing/2014/main" id="{DBD617FF-1238-DC94-F9A5-5B730FB607E3}"/>
                    </a:ext>
                  </a:extLst>
                </p14:cNvPr>
                <p14:cNvContentPartPr/>
                <p14:nvPr/>
              </p14:nvContentPartPr>
              <p14:xfrm>
                <a:off x="2869331" y="6468447"/>
                <a:ext cx="65520" cy="109800"/>
              </p14:xfrm>
            </p:contentPart>
          </mc:Choice>
          <mc:Fallback xmlns="">
            <p:pic>
              <p:nvPicPr>
                <p:cNvPr id="350" name="Freihand 349">
                  <a:extLst>
                    <a:ext uri="{FF2B5EF4-FFF2-40B4-BE49-F238E27FC236}">
                      <a16:creationId xmlns:a16="http://schemas.microsoft.com/office/drawing/2014/main" id="{DBD617FF-1238-DC94-F9A5-5B730FB607E3}"/>
                    </a:ext>
                  </a:extLst>
                </p:cNvPr>
                <p:cNvPicPr/>
                <p:nvPr/>
              </p:nvPicPr>
              <p:blipFill>
                <a:blip r:embed="rId569"/>
                <a:stretch>
                  <a:fillRect/>
                </a:stretch>
              </p:blipFill>
              <p:spPr>
                <a:xfrm>
                  <a:off x="2863211" y="6462327"/>
                  <a:ext cx="77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1" name="Freihand 350">
                  <a:extLst>
                    <a:ext uri="{FF2B5EF4-FFF2-40B4-BE49-F238E27FC236}">
                      <a16:creationId xmlns:a16="http://schemas.microsoft.com/office/drawing/2014/main" id="{9EB65E39-F9CE-984C-3C4C-2582C6113C6C}"/>
                    </a:ext>
                  </a:extLst>
                </p14:cNvPr>
                <p14:cNvContentPartPr/>
                <p14:nvPr/>
              </p14:nvContentPartPr>
              <p14:xfrm>
                <a:off x="2932691" y="6467007"/>
                <a:ext cx="21960" cy="237240"/>
              </p14:xfrm>
            </p:contentPart>
          </mc:Choice>
          <mc:Fallback xmlns="">
            <p:pic>
              <p:nvPicPr>
                <p:cNvPr id="351" name="Freihand 350">
                  <a:extLst>
                    <a:ext uri="{FF2B5EF4-FFF2-40B4-BE49-F238E27FC236}">
                      <a16:creationId xmlns:a16="http://schemas.microsoft.com/office/drawing/2014/main" id="{9EB65E39-F9CE-984C-3C4C-2582C6113C6C}"/>
                    </a:ext>
                  </a:extLst>
                </p:cNvPr>
                <p:cNvPicPr/>
                <p:nvPr/>
              </p:nvPicPr>
              <p:blipFill>
                <a:blip r:embed="rId571"/>
                <a:stretch>
                  <a:fillRect/>
                </a:stretch>
              </p:blipFill>
              <p:spPr>
                <a:xfrm>
                  <a:off x="2926571" y="6460887"/>
                  <a:ext cx="342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2" name="Freihand 351">
                  <a:extLst>
                    <a:ext uri="{FF2B5EF4-FFF2-40B4-BE49-F238E27FC236}">
                      <a16:creationId xmlns:a16="http://schemas.microsoft.com/office/drawing/2014/main" id="{24AE2707-874A-75BE-4809-94E1C4684D36}"/>
                    </a:ext>
                  </a:extLst>
                </p14:cNvPr>
                <p14:cNvContentPartPr/>
                <p14:nvPr/>
              </p14:nvContentPartPr>
              <p14:xfrm>
                <a:off x="3043571" y="6626127"/>
                <a:ext cx="66240" cy="134280"/>
              </p14:xfrm>
            </p:contentPart>
          </mc:Choice>
          <mc:Fallback xmlns="">
            <p:pic>
              <p:nvPicPr>
                <p:cNvPr id="352" name="Freihand 351">
                  <a:extLst>
                    <a:ext uri="{FF2B5EF4-FFF2-40B4-BE49-F238E27FC236}">
                      <a16:creationId xmlns:a16="http://schemas.microsoft.com/office/drawing/2014/main" id="{24AE2707-874A-75BE-4809-94E1C4684D36}"/>
                    </a:ext>
                  </a:extLst>
                </p:cNvPr>
                <p:cNvPicPr/>
                <p:nvPr/>
              </p:nvPicPr>
              <p:blipFill>
                <a:blip r:embed="rId573"/>
                <a:stretch>
                  <a:fillRect/>
                </a:stretch>
              </p:blipFill>
              <p:spPr>
                <a:xfrm>
                  <a:off x="3037451" y="6620007"/>
                  <a:ext cx="78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3" name="Freihand 352">
                  <a:extLst>
                    <a:ext uri="{FF2B5EF4-FFF2-40B4-BE49-F238E27FC236}">
                      <a16:creationId xmlns:a16="http://schemas.microsoft.com/office/drawing/2014/main" id="{F0950F0F-BDE7-2BC1-9044-F16EFF63046F}"/>
                    </a:ext>
                  </a:extLst>
                </p14:cNvPr>
                <p14:cNvContentPartPr/>
                <p14:nvPr/>
              </p14:nvContentPartPr>
              <p14:xfrm>
                <a:off x="3050411" y="6368727"/>
                <a:ext cx="57960" cy="134280"/>
              </p14:xfrm>
            </p:contentPart>
          </mc:Choice>
          <mc:Fallback xmlns="">
            <p:pic>
              <p:nvPicPr>
                <p:cNvPr id="353" name="Freihand 352">
                  <a:extLst>
                    <a:ext uri="{FF2B5EF4-FFF2-40B4-BE49-F238E27FC236}">
                      <a16:creationId xmlns:a16="http://schemas.microsoft.com/office/drawing/2014/main" id="{F0950F0F-BDE7-2BC1-9044-F16EFF63046F}"/>
                    </a:ext>
                  </a:extLst>
                </p:cNvPr>
                <p:cNvPicPr/>
                <p:nvPr/>
              </p:nvPicPr>
              <p:blipFill>
                <a:blip r:embed="rId575"/>
                <a:stretch>
                  <a:fillRect/>
                </a:stretch>
              </p:blipFill>
              <p:spPr>
                <a:xfrm>
                  <a:off x="3044291" y="6362607"/>
                  <a:ext cx="70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4" name="Freihand 353">
                  <a:extLst>
                    <a:ext uri="{FF2B5EF4-FFF2-40B4-BE49-F238E27FC236}">
                      <a16:creationId xmlns:a16="http://schemas.microsoft.com/office/drawing/2014/main" id="{E74E9AC9-4EDC-1753-AD79-FE1DDC0AF465}"/>
                    </a:ext>
                  </a:extLst>
                </p14:cNvPr>
                <p14:cNvContentPartPr/>
                <p14:nvPr/>
              </p14:nvContentPartPr>
              <p14:xfrm>
                <a:off x="3153371" y="6419487"/>
                <a:ext cx="49680" cy="251280"/>
              </p14:xfrm>
            </p:contentPart>
          </mc:Choice>
          <mc:Fallback xmlns="">
            <p:pic>
              <p:nvPicPr>
                <p:cNvPr id="354" name="Freihand 353">
                  <a:extLst>
                    <a:ext uri="{FF2B5EF4-FFF2-40B4-BE49-F238E27FC236}">
                      <a16:creationId xmlns:a16="http://schemas.microsoft.com/office/drawing/2014/main" id="{E74E9AC9-4EDC-1753-AD79-FE1DDC0AF465}"/>
                    </a:ext>
                  </a:extLst>
                </p:cNvPr>
                <p:cNvPicPr/>
                <p:nvPr/>
              </p:nvPicPr>
              <p:blipFill>
                <a:blip r:embed="rId577"/>
                <a:stretch>
                  <a:fillRect/>
                </a:stretch>
              </p:blipFill>
              <p:spPr>
                <a:xfrm>
                  <a:off x="3147251" y="6413367"/>
                  <a:ext cx="619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5" name="Freihand 354">
                  <a:extLst>
                    <a:ext uri="{FF2B5EF4-FFF2-40B4-BE49-F238E27FC236}">
                      <a16:creationId xmlns:a16="http://schemas.microsoft.com/office/drawing/2014/main" id="{82376F7F-DA70-C778-555D-524FFEDD4C79}"/>
                    </a:ext>
                  </a:extLst>
                </p14:cNvPr>
                <p14:cNvContentPartPr/>
                <p14:nvPr/>
              </p14:nvContentPartPr>
              <p14:xfrm>
                <a:off x="3262091" y="6480327"/>
                <a:ext cx="50040" cy="120240"/>
              </p14:xfrm>
            </p:contentPart>
          </mc:Choice>
          <mc:Fallback xmlns="">
            <p:pic>
              <p:nvPicPr>
                <p:cNvPr id="355" name="Freihand 354">
                  <a:extLst>
                    <a:ext uri="{FF2B5EF4-FFF2-40B4-BE49-F238E27FC236}">
                      <a16:creationId xmlns:a16="http://schemas.microsoft.com/office/drawing/2014/main" id="{82376F7F-DA70-C778-555D-524FFEDD4C79}"/>
                    </a:ext>
                  </a:extLst>
                </p:cNvPr>
                <p:cNvPicPr/>
                <p:nvPr/>
              </p:nvPicPr>
              <p:blipFill>
                <a:blip r:embed="rId579"/>
                <a:stretch>
                  <a:fillRect/>
                </a:stretch>
              </p:blipFill>
              <p:spPr>
                <a:xfrm>
                  <a:off x="3255971" y="6474207"/>
                  <a:ext cx="62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6" name="Freihand 355">
                  <a:extLst>
                    <a:ext uri="{FF2B5EF4-FFF2-40B4-BE49-F238E27FC236}">
                      <a16:creationId xmlns:a16="http://schemas.microsoft.com/office/drawing/2014/main" id="{ED8616C2-CE37-3FA7-6FA3-9908513C9039}"/>
                    </a:ext>
                  </a:extLst>
                </p14:cNvPr>
                <p14:cNvContentPartPr/>
                <p14:nvPr/>
              </p14:nvContentPartPr>
              <p14:xfrm>
                <a:off x="3267131" y="6416967"/>
                <a:ext cx="153000" cy="274320"/>
              </p14:xfrm>
            </p:contentPart>
          </mc:Choice>
          <mc:Fallback xmlns="">
            <p:pic>
              <p:nvPicPr>
                <p:cNvPr id="356" name="Freihand 355">
                  <a:extLst>
                    <a:ext uri="{FF2B5EF4-FFF2-40B4-BE49-F238E27FC236}">
                      <a16:creationId xmlns:a16="http://schemas.microsoft.com/office/drawing/2014/main" id="{ED8616C2-CE37-3FA7-6FA3-9908513C9039}"/>
                    </a:ext>
                  </a:extLst>
                </p:cNvPr>
                <p:cNvPicPr/>
                <p:nvPr/>
              </p:nvPicPr>
              <p:blipFill>
                <a:blip r:embed="rId581"/>
                <a:stretch>
                  <a:fillRect/>
                </a:stretch>
              </p:blipFill>
              <p:spPr>
                <a:xfrm>
                  <a:off x="3261011" y="6410847"/>
                  <a:ext cx="1652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7" name="Freihand 356">
                  <a:extLst>
                    <a:ext uri="{FF2B5EF4-FFF2-40B4-BE49-F238E27FC236}">
                      <a16:creationId xmlns:a16="http://schemas.microsoft.com/office/drawing/2014/main" id="{B3055365-E27E-A158-35BB-EB2E7C8A1743}"/>
                    </a:ext>
                  </a:extLst>
                </p14:cNvPr>
                <p14:cNvContentPartPr/>
                <p14:nvPr/>
              </p14:nvContentPartPr>
              <p14:xfrm>
                <a:off x="3438851" y="6411567"/>
                <a:ext cx="83520" cy="289800"/>
              </p14:xfrm>
            </p:contentPart>
          </mc:Choice>
          <mc:Fallback xmlns="">
            <p:pic>
              <p:nvPicPr>
                <p:cNvPr id="357" name="Freihand 356">
                  <a:extLst>
                    <a:ext uri="{FF2B5EF4-FFF2-40B4-BE49-F238E27FC236}">
                      <a16:creationId xmlns:a16="http://schemas.microsoft.com/office/drawing/2014/main" id="{B3055365-E27E-A158-35BB-EB2E7C8A1743}"/>
                    </a:ext>
                  </a:extLst>
                </p:cNvPr>
                <p:cNvPicPr/>
                <p:nvPr/>
              </p:nvPicPr>
              <p:blipFill>
                <a:blip r:embed="rId583"/>
                <a:stretch>
                  <a:fillRect/>
                </a:stretch>
              </p:blipFill>
              <p:spPr>
                <a:xfrm>
                  <a:off x="3432731" y="6405447"/>
                  <a:ext cx="957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71" name="Freihand 370">
                  <a:extLst>
                    <a:ext uri="{FF2B5EF4-FFF2-40B4-BE49-F238E27FC236}">
                      <a16:creationId xmlns:a16="http://schemas.microsoft.com/office/drawing/2014/main" id="{BB2C7C80-DBF0-9A23-3512-D3D6BE29F475}"/>
                    </a:ext>
                  </a:extLst>
                </p14:cNvPr>
                <p14:cNvContentPartPr/>
                <p14:nvPr/>
              </p14:nvContentPartPr>
              <p14:xfrm>
                <a:off x="2982731" y="5322927"/>
                <a:ext cx="72360" cy="101880"/>
              </p14:xfrm>
            </p:contentPart>
          </mc:Choice>
          <mc:Fallback xmlns="">
            <p:pic>
              <p:nvPicPr>
                <p:cNvPr id="371" name="Freihand 370">
                  <a:extLst>
                    <a:ext uri="{FF2B5EF4-FFF2-40B4-BE49-F238E27FC236}">
                      <a16:creationId xmlns:a16="http://schemas.microsoft.com/office/drawing/2014/main" id="{BB2C7C80-DBF0-9A23-3512-D3D6BE29F475}"/>
                    </a:ext>
                  </a:extLst>
                </p:cNvPr>
                <p:cNvPicPr/>
                <p:nvPr/>
              </p:nvPicPr>
              <p:blipFill>
                <a:blip r:embed="rId585"/>
                <a:stretch>
                  <a:fillRect/>
                </a:stretch>
              </p:blipFill>
              <p:spPr>
                <a:xfrm>
                  <a:off x="2976611" y="5316807"/>
                  <a:ext cx="84600" cy="114120"/>
                </a:xfrm>
                <a:prstGeom prst="rect">
                  <a:avLst/>
                </a:prstGeom>
              </p:spPr>
            </p:pic>
          </mc:Fallback>
        </mc:AlternateContent>
      </p:grpSp>
      <p:grpSp>
        <p:nvGrpSpPr>
          <p:cNvPr id="429" name="Gruppieren 428">
            <a:extLst>
              <a:ext uri="{FF2B5EF4-FFF2-40B4-BE49-F238E27FC236}">
                <a16:creationId xmlns:a16="http://schemas.microsoft.com/office/drawing/2014/main" id="{A1857934-AEF0-9928-F2C8-0B882A17DA3E}"/>
              </a:ext>
            </a:extLst>
          </p:cNvPr>
          <p:cNvGrpSpPr/>
          <p:nvPr/>
        </p:nvGrpSpPr>
        <p:grpSpPr>
          <a:xfrm>
            <a:off x="956291" y="1284087"/>
            <a:ext cx="7021800" cy="1954440"/>
            <a:chOff x="956291" y="1284087"/>
            <a:chExt cx="7021800" cy="1954440"/>
          </a:xfrm>
        </p:grpSpPr>
        <mc:AlternateContent xmlns:mc="http://schemas.openxmlformats.org/markup-compatibility/2006" xmlns:p14="http://schemas.microsoft.com/office/powerpoint/2010/main">
          <mc:Choice Requires="p14">
            <p:contentPart p14:bwMode="auto" r:id="rId586">
              <p14:nvContentPartPr>
                <p14:cNvPr id="373" name="Freihand 372">
                  <a:extLst>
                    <a:ext uri="{FF2B5EF4-FFF2-40B4-BE49-F238E27FC236}">
                      <a16:creationId xmlns:a16="http://schemas.microsoft.com/office/drawing/2014/main" id="{D75AA9DB-6278-592C-AAF3-564D7EAA1E6E}"/>
                    </a:ext>
                  </a:extLst>
                </p14:cNvPr>
                <p14:cNvContentPartPr/>
                <p14:nvPr/>
              </p14:nvContentPartPr>
              <p14:xfrm>
                <a:off x="5768771" y="2615367"/>
                <a:ext cx="68400" cy="114120"/>
              </p14:xfrm>
            </p:contentPart>
          </mc:Choice>
          <mc:Fallback xmlns="">
            <p:pic>
              <p:nvPicPr>
                <p:cNvPr id="373" name="Freihand 372">
                  <a:extLst>
                    <a:ext uri="{FF2B5EF4-FFF2-40B4-BE49-F238E27FC236}">
                      <a16:creationId xmlns:a16="http://schemas.microsoft.com/office/drawing/2014/main" id="{D75AA9DB-6278-592C-AAF3-564D7EAA1E6E}"/>
                    </a:ext>
                  </a:extLst>
                </p:cNvPr>
                <p:cNvPicPr/>
                <p:nvPr/>
              </p:nvPicPr>
              <p:blipFill>
                <a:blip r:embed="rId587"/>
                <a:stretch>
                  <a:fillRect/>
                </a:stretch>
              </p:blipFill>
              <p:spPr>
                <a:xfrm>
                  <a:off x="5760131" y="2606727"/>
                  <a:ext cx="86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4" name="Freihand 373">
                  <a:extLst>
                    <a:ext uri="{FF2B5EF4-FFF2-40B4-BE49-F238E27FC236}">
                      <a16:creationId xmlns:a16="http://schemas.microsoft.com/office/drawing/2014/main" id="{14CA9475-0AA9-6B93-54E7-A1D5B4B1F432}"/>
                    </a:ext>
                  </a:extLst>
                </p14:cNvPr>
                <p14:cNvContentPartPr/>
                <p14:nvPr/>
              </p14:nvContentPartPr>
              <p14:xfrm>
                <a:off x="5781011" y="2462007"/>
                <a:ext cx="8280" cy="7560"/>
              </p14:xfrm>
            </p:contentPart>
          </mc:Choice>
          <mc:Fallback xmlns="">
            <p:pic>
              <p:nvPicPr>
                <p:cNvPr id="374" name="Freihand 373">
                  <a:extLst>
                    <a:ext uri="{FF2B5EF4-FFF2-40B4-BE49-F238E27FC236}">
                      <a16:creationId xmlns:a16="http://schemas.microsoft.com/office/drawing/2014/main" id="{14CA9475-0AA9-6B93-54E7-A1D5B4B1F432}"/>
                    </a:ext>
                  </a:extLst>
                </p:cNvPr>
                <p:cNvPicPr/>
                <p:nvPr/>
              </p:nvPicPr>
              <p:blipFill>
                <a:blip r:embed="rId589"/>
                <a:stretch>
                  <a:fillRect/>
                </a:stretch>
              </p:blipFill>
              <p:spPr>
                <a:xfrm>
                  <a:off x="5772011" y="2453007"/>
                  <a:ext cx="25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75" name="Freihand 374">
                  <a:extLst>
                    <a:ext uri="{FF2B5EF4-FFF2-40B4-BE49-F238E27FC236}">
                      <a16:creationId xmlns:a16="http://schemas.microsoft.com/office/drawing/2014/main" id="{FA49B17E-4829-B139-3163-0EAC29E5E4D2}"/>
                    </a:ext>
                  </a:extLst>
                </p14:cNvPr>
                <p14:cNvContentPartPr/>
                <p14:nvPr/>
              </p14:nvContentPartPr>
              <p14:xfrm>
                <a:off x="5858771" y="2677287"/>
                <a:ext cx="108360" cy="227520"/>
              </p14:xfrm>
            </p:contentPart>
          </mc:Choice>
          <mc:Fallback xmlns="">
            <p:pic>
              <p:nvPicPr>
                <p:cNvPr id="375" name="Freihand 374">
                  <a:extLst>
                    <a:ext uri="{FF2B5EF4-FFF2-40B4-BE49-F238E27FC236}">
                      <a16:creationId xmlns:a16="http://schemas.microsoft.com/office/drawing/2014/main" id="{FA49B17E-4829-B139-3163-0EAC29E5E4D2}"/>
                    </a:ext>
                  </a:extLst>
                </p:cNvPr>
                <p:cNvPicPr/>
                <p:nvPr/>
              </p:nvPicPr>
              <p:blipFill>
                <a:blip r:embed="rId591"/>
                <a:stretch>
                  <a:fillRect/>
                </a:stretch>
              </p:blipFill>
              <p:spPr>
                <a:xfrm>
                  <a:off x="5850131" y="2668287"/>
                  <a:ext cx="1260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76" name="Freihand 375">
                  <a:extLst>
                    <a:ext uri="{FF2B5EF4-FFF2-40B4-BE49-F238E27FC236}">
                      <a16:creationId xmlns:a16="http://schemas.microsoft.com/office/drawing/2014/main" id="{FDC6FBB2-F04E-4406-93A8-C695BF641A48}"/>
                    </a:ext>
                  </a:extLst>
                </p14:cNvPr>
                <p14:cNvContentPartPr/>
                <p14:nvPr/>
              </p14:nvContentPartPr>
              <p14:xfrm>
                <a:off x="6088451" y="2595567"/>
                <a:ext cx="191520" cy="109800"/>
              </p14:xfrm>
            </p:contentPart>
          </mc:Choice>
          <mc:Fallback xmlns="">
            <p:pic>
              <p:nvPicPr>
                <p:cNvPr id="376" name="Freihand 375">
                  <a:extLst>
                    <a:ext uri="{FF2B5EF4-FFF2-40B4-BE49-F238E27FC236}">
                      <a16:creationId xmlns:a16="http://schemas.microsoft.com/office/drawing/2014/main" id="{FDC6FBB2-F04E-4406-93A8-C695BF641A48}"/>
                    </a:ext>
                  </a:extLst>
                </p:cNvPr>
                <p:cNvPicPr/>
                <p:nvPr/>
              </p:nvPicPr>
              <p:blipFill>
                <a:blip r:embed="rId593"/>
                <a:stretch>
                  <a:fillRect/>
                </a:stretch>
              </p:blipFill>
              <p:spPr>
                <a:xfrm>
                  <a:off x="6079811" y="2586927"/>
                  <a:ext cx="209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77" name="Freihand 376">
                  <a:extLst>
                    <a:ext uri="{FF2B5EF4-FFF2-40B4-BE49-F238E27FC236}">
                      <a16:creationId xmlns:a16="http://schemas.microsoft.com/office/drawing/2014/main" id="{ADF48BDF-E2C1-50AC-8A8F-A9B3A5197FA0}"/>
                    </a:ext>
                  </a:extLst>
                </p14:cNvPr>
                <p14:cNvContentPartPr/>
                <p14:nvPr/>
              </p14:nvContentPartPr>
              <p14:xfrm>
                <a:off x="6435131" y="2499807"/>
                <a:ext cx="70200" cy="159480"/>
              </p14:xfrm>
            </p:contentPart>
          </mc:Choice>
          <mc:Fallback xmlns="">
            <p:pic>
              <p:nvPicPr>
                <p:cNvPr id="377" name="Freihand 376">
                  <a:extLst>
                    <a:ext uri="{FF2B5EF4-FFF2-40B4-BE49-F238E27FC236}">
                      <a16:creationId xmlns:a16="http://schemas.microsoft.com/office/drawing/2014/main" id="{ADF48BDF-E2C1-50AC-8A8F-A9B3A5197FA0}"/>
                    </a:ext>
                  </a:extLst>
                </p:cNvPr>
                <p:cNvPicPr/>
                <p:nvPr/>
              </p:nvPicPr>
              <p:blipFill>
                <a:blip r:embed="rId595"/>
                <a:stretch>
                  <a:fillRect/>
                </a:stretch>
              </p:blipFill>
              <p:spPr>
                <a:xfrm>
                  <a:off x="6426131" y="2491167"/>
                  <a:ext cx="878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8" name="Freihand 377">
                  <a:extLst>
                    <a:ext uri="{FF2B5EF4-FFF2-40B4-BE49-F238E27FC236}">
                      <a16:creationId xmlns:a16="http://schemas.microsoft.com/office/drawing/2014/main" id="{B94C03DA-675A-7E6B-4125-FE7BE884F95F}"/>
                    </a:ext>
                  </a:extLst>
                </p14:cNvPr>
                <p14:cNvContentPartPr/>
                <p14:nvPr/>
              </p14:nvContentPartPr>
              <p14:xfrm>
                <a:off x="6468971" y="2400447"/>
                <a:ext cx="27360" cy="28800"/>
              </p14:xfrm>
            </p:contentPart>
          </mc:Choice>
          <mc:Fallback xmlns="">
            <p:pic>
              <p:nvPicPr>
                <p:cNvPr id="378" name="Freihand 377">
                  <a:extLst>
                    <a:ext uri="{FF2B5EF4-FFF2-40B4-BE49-F238E27FC236}">
                      <a16:creationId xmlns:a16="http://schemas.microsoft.com/office/drawing/2014/main" id="{B94C03DA-675A-7E6B-4125-FE7BE884F95F}"/>
                    </a:ext>
                  </a:extLst>
                </p:cNvPr>
                <p:cNvPicPr/>
                <p:nvPr/>
              </p:nvPicPr>
              <p:blipFill>
                <a:blip r:embed="rId597"/>
                <a:stretch>
                  <a:fillRect/>
                </a:stretch>
              </p:blipFill>
              <p:spPr>
                <a:xfrm>
                  <a:off x="6459971" y="2391807"/>
                  <a:ext cx="45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9" name="Freihand 378">
                  <a:extLst>
                    <a:ext uri="{FF2B5EF4-FFF2-40B4-BE49-F238E27FC236}">
                      <a16:creationId xmlns:a16="http://schemas.microsoft.com/office/drawing/2014/main" id="{CD7B3660-E52B-66C4-6D2E-160CCC987792}"/>
                    </a:ext>
                  </a:extLst>
                </p14:cNvPr>
                <p14:cNvContentPartPr/>
                <p14:nvPr/>
              </p14:nvContentPartPr>
              <p14:xfrm>
                <a:off x="6569771" y="2626887"/>
                <a:ext cx="91800" cy="136800"/>
              </p14:xfrm>
            </p:contentPart>
          </mc:Choice>
          <mc:Fallback xmlns="">
            <p:pic>
              <p:nvPicPr>
                <p:cNvPr id="379" name="Freihand 378">
                  <a:extLst>
                    <a:ext uri="{FF2B5EF4-FFF2-40B4-BE49-F238E27FC236}">
                      <a16:creationId xmlns:a16="http://schemas.microsoft.com/office/drawing/2014/main" id="{CD7B3660-E52B-66C4-6D2E-160CCC987792}"/>
                    </a:ext>
                  </a:extLst>
                </p:cNvPr>
                <p:cNvPicPr/>
                <p:nvPr/>
              </p:nvPicPr>
              <p:blipFill>
                <a:blip r:embed="rId599"/>
                <a:stretch>
                  <a:fillRect/>
                </a:stretch>
              </p:blipFill>
              <p:spPr>
                <a:xfrm>
                  <a:off x="6561131" y="2618247"/>
                  <a:ext cx="109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82" name="Freihand 381">
                  <a:extLst>
                    <a:ext uri="{FF2B5EF4-FFF2-40B4-BE49-F238E27FC236}">
                      <a16:creationId xmlns:a16="http://schemas.microsoft.com/office/drawing/2014/main" id="{8A78CD2C-926D-CFAE-B848-27A26003E893}"/>
                    </a:ext>
                  </a:extLst>
                </p14:cNvPr>
                <p14:cNvContentPartPr/>
                <p14:nvPr/>
              </p14:nvContentPartPr>
              <p14:xfrm>
                <a:off x="5660411" y="3097767"/>
                <a:ext cx="181440" cy="16920"/>
              </p14:xfrm>
            </p:contentPart>
          </mc:Choice>
          <mc:Fallback xmlns="">
            <p:pic>
              <p:nvPicPr>
                <p:cNvPr id="382" name="Freihand 381">
                  <a:extLst>
                    <a:ext uri="{FF2B5EF4-FFF2-40B4-BE49-F238E27FC236}">
                      <a16:creationId xmlns:a16="http://schemas.microsoft.com/office/drawing/2014/main" id="{8A78CD2C-926D-CFAE-B848-27A26003E893}"/>
                    </a:ext>
                  </a:extLst>
                </p:cNvPr>
                <p:cNvPicPr/>
                <p:nvPr/>
              </p:nvPicPr>
              <p:blipFill>
                <a:blip r:embed="rId601"/>
                <a:stretch>
                  <a:fillRect/>
                </a:stretch>
              </p:blipFill>
              <p:spPr>
                <a:xfrm>
                  <a:off x="5651411" y="3088767"/>
                  <a:ext cx="199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83" name="Freihand 382">
                  <a:extLst>
                    <a:ext uri="{FF2B5EF4-FFF2-40B4-BE49-F238E27FC236}">
                      <a16:creationId xmlns:a16="http://schemas.microsoft.com/office/drawing/2014/main" id="{7B392756-C3E4-A205-83FF-36AC3A1121E7}"/>
                    </a:ext>
                  </a:extLst>
                </p14:cNvPr>
                <p14:cNvContentPartPr/>
                <p14:nvPr/>
              </p14:nvContentPartPr>
              <p14:xfrm>
                <a:off x="5684891" y="2993007"/>
                <a:ext cx="242280" cy="222840"/>
              </p14:xfrm>
            </p:contentPart>
          </mc:Choice>
          <mc:Fallback xmlns="">
            <p:pic>
              <p:nvPicPr>
                <p:cNvPr id="383" name="Freihand 382">
                  <a:extLst>
                    <a:ext uri="{FF2B5EF4-FFF2-40B4-BE49-F238E27FC236}">
                      <a16:creationId xmlns:a16="http://schemas.microsoft.com/office/drawing/2014/main" id="{7B392756-C3E4-A205-83FF-36AC3A1121E7}"/>
                    </a:ext>
                  </a:extLst>
                </p:cNvPr>
                <p:cNvPicPr/>
                <p:nvPr/>
              </p:nvPicPr>
              <p:blipFill>
                <a:blip r:embed="rId603"/>
                <a:stretch>
                  <a:fillRect/>
                </a:stretch>
              </p:blipFill>
              <p:spPr>
                <a:xfrm>
                  <a:off x="5676251" y="2984007"/>
                  <a:ext cx="259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84" name="Freihand 383">
                  <a:extLst>
                    <a:ext uri="{FF2B5EF4-FFF2-40B4-BE49-F238E27FC236}">
                      <a16:creationId xmlns:a16="http://schemas.microsoft.com/office/drawing/2014/main" id="{735B7CF5-F587-C3A3-50CB-F5CF0E4BC596}"/>
                    </a:ext>
                  </a:extLst>
                </p14:cNvPr>
                <p14:cNvContentPartPr/>
                <p14:nvPr/>
              </p14:nvContentPartPr>
              <p14:xfrm>
                <a:off x="6146771" y="2980407"/>
                <a:ext cx="17280" cy="205560"/>
              </p14:xfrm>
            </p:contentPart>
          </mc:Choice>
          <mc:Fallback xmlns="">
            <p:pic>
              <p:nvPicPr>
                <p:cNvPr id="384" name="Freihand 383">
                  <a:extLst>
                    <a:ext uri="{FF2B5EF4-FFF2-40B4-BE49-F238E27FC236}">
                      <a16:creationId xmlns:a16="http://schemas.microsoft.com/office/drawing/2014/main" id="{735B7CF5-F587-C3A3-50CB-F5CF0E4BC596}"/>
                    </a:ext>
                  </a:extLst>
                </p:cNvPr>
                <p:cNvPicPr/>
                <p:nvPr/>
              </p:nvPicPr>
              <p:blipFill>
                <a:blip r:embed="rId605"/>
                <a:stretch>
                  <a:fillRect/>
                </a:stretch>
              </p:blipFill>
              <p:spPr>
                <a:xfrm>
                  <a:off x="6138131" y="2971767"/>
                  <a:ext cx="349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5" name="Freihand 384">
                  <a:extLst>
                    <a:ext uri="{FF2B5EF4-FFF2-40B4-BE49-F238E27FC236}">
                      <a16:creationId xmlns:a16="http://schemas.microsoft.com/office/drawing/2014/main" id="{A74EF0B8-49A1-55F1-BF03-F3C0E62E1C32}"/>
                    </a:ext>
                  </a:extLst>
                </p14:cNvPr>
                <p14:cNvContentPartPr/>
                <p14:nvPr/>
              </p14:nvContentPartPr>
              <p14:xfrm>
                <a:off x="6070811" y="2927847"/>
                <a:ext cx="199080" cy="258480"/>
              </p14:xfrm>
            </p:contentPart>
          </mc:Choice>
          <mc:Fallback xmlns="">
            <p:pic>
              <p:nvPicPr>
                <p:cNvPr id="385" name="Freihand 384">
                  <a:extLst>
                    <a:ext uri="{FF2B5EF4-FFF2-40B4-BE49-F238E27FC236}">
                      <a16:creationId xmlns:a16="http://schemas.microsoft.com/office/drawing/2014/main" id="{A74EF0B8-49A1-55F1-BF03-F3C0E62E1C32}"/>
                    </a:ext>
                  </a:extLst>
                </p:cNvPr>
                <p:cNvPicPr/>
                <p:nvPr/>
              </p:nvPicPr>
              <p:blipFill>
                <a:blip r:embed="rId607"/>
                <a:stretch>
                  <a:fillRect/>
                </a:stretch>
              </p:blipFill>
              <p:spPr>
                <a:xfrm>
                  <a:off x="6062171" y="2919207"/>
                  <a:ext cx="2167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6" name="Freihand 385">
                  <a:extLst>
                    <a:ext uri="{FF2B5EF4-FFF2-40B4-BE49-F238E27FC236}">
                      <a16:creationId xmlns:a16="http://schemas.microsoft.com/office/drawing/2014/main" id="{A241223E-E86A-A961-D1E6-D8BB854E7CB1}"/>
                    </a:ext>
                  </a:extLst>
                </p14:cNvPr>
                <p14:cNvContentPartPr/>
                <p14:nvPr/>
              </p14:nvContentPartPr>
              <p14:xfrm>
                <a:off x="6331811" y="2893647"/>
                <a:ext cx="99360" cy="232920"/>
              </p14:xfrm>
            </p:contentPart>
          </mc:Choice>
          <mc:Fallback xmlns="">
            <p:pic>
              <p:nvPicPr>
                <p:cNvPr id="386" name="Freihand 385">
                  <a:extLst>
                    <a:ext uri="{FF2B5EF4-FFF2-40B4-BE49-F238E27FC236}">
                      <a16:creationId xmlns:a16="http://schemas.microsoft.com/office/drawing/2014/main" id="{A241223E-E86A-A961-D1E6-D8BB854E7CB1}"/>
                    </a:ext>
                  </a:extLst>
                </p:cNvPr>
                <p:cNvPicPr/>
                <p:nvPr/>
              </p:nvPicPr>
              <p:blipFill>
                <a:blip r:embed="rId609"/>
                <a:stretch>
                  <a:fillRect/>
                </a:stretch>
              </p:blipFill>
              <p:spPr>
                <a:xfrm>
                  <a:off x="6322811" y="2885007"/>
                  <a:ext cx="1170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7" name="Freihand 386">
                  <a:extLst>
                    <a:ext uri="{FF2B5EF4-FFF2-40B4-BE49-F238E27FC236}">
                      <a16:creationId xmlns:a16="http://schemas.microsoft.com/office/drawing/2014/main" id="{B9C7315B-5ECB-EE0E-9F3F-FB06F4C64D0D}"/>
                    </a:ext>
                  </a:extLst>
                </p14:cNvPr>
                <p14:cNvContentPartPr/>
                <p14:nvPr/>
              </p14:nvContentPartPr>
              <p14:xfrm>
                <a:off x="6509651" y="2860167"/>
                <a:ext cx="38880" cy="215640"/>
              </p14:xfrm>
            </p:contentPart>
          </mc:Choice>
          <mc:Fallback xmlns="">
            <p:pic>
              <p:nvPicPr>
                <p:cNvPr id="387" name="Freihand 386">
                  <a:extLst>
                    <a:ext uri="{FF2B5EF4-FFF2-40B4-BE49-F238E27FC236}">
                      <a16:creationId xmlns:a16="http://schemas.microsoft.com/office/drawing/2014/main" id="{B9C7315B-5ECB-EE0E-9F3F-FB06F4C64D0D}"/>
                    </a:ext>
                  </a:extLst>
                </p:cNvPr>
                <p:cNvPicPr/>
                <p:nvPr/>
              </p:nvPicPr>
              <p:blipFill>
                <a:blip r:embed="rId611"/>
                <a:stretch>
                  <a:fillRect/>
                </a:stretch>
              </p:blipFill>
              <p:spPr>
                <a:xfrm>
                  <a:off x="6501011" y="2851527"/>
                  <a:ext cx="56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8" name="Freihand 387">
                  <a:extLst>
                    <a:ext uri="{FF2B5EF4-FFF2-40B4-BE49-F238E27FC236}">
                      <a16:creationId xmlns:a16="http://schemas.microsoft.com/office/drawing/2014/main" id="{D7CDDD61-F2F8-1BB5-805A-9DB93CB5FDA3}"/>
                    </a:ext>
                  </a:extLst>
                </p14:cNvPr>
                <p14:cNvContentPartPr/>
                <p14:nvPr/>
              </p14:nvContentPartPr>
              <p14:xfrm>
                <a:off x="6572651" y="2872767"/>
                <a:ext cx="264960" cy="322920"/>
              </p14:xfrm>
            </p:contentPart>
          </mc:Choice>
          <mc:Fallback xmlns="">
            <p:pic>
              <p:nvPicPr>
                <p:cNvPr id="388" name="Freihand 387">
                  <a:extLst>
                    <a:ext uri="{FF2B5EF4-FFF2-40B4-BE49-F238E27FC236}">
                      <a16:creationId xmlns:a16="http://schemas.microsoft.com/office/drawing/2014/main" id="{D7CDDD61-F2F8-1BB5-805A-9DB93CB5FDA3}"/>
                    </a:ext>
                  </a:extLst>
                </p:cNvPr>
                <p:cNvPicPr/>
                <p:nvPr/>
              </p:nvPicPr>
              <p:blipFill>
                <a:blip r:embed="rId613"/>
                <a:stretch>
                  <a:fillRect/>
                </a:stretch>
              </p:blipFill>
              <p:spPr>
                <a:xfrm>
                  <a:off x="6564011" y="2863767"/>
                  <a:ext cx="2826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9" name="Freihand 388">
                  <a:extLst>
                    <a:ext uri="{FF2B5EF4-FFF2-40B4-BE49-F238E27FC236}">
                      <a16:creationId xmlns:a16="http://schemas.microsoft.com/office/drawing/2014/main" id="{9470C6C8-8064-B27F-F639-0A3311E435A8}"/>
                    </a:ext>
                  </a:extLst>
                </p14:cNvPr>
                <p14:cNvContentPartPr/>
                <p14:nvPr/>
              </p14:nvContentPartPr>
              <p14:xfrm>
                <a:off x="6978011" y="2894367"/>
                <a:ext cx="151200" cy="173160"/>
              </p14:xfrm>
            </p:contentPart>
          </mc:Choice>
          <mc:Fallback xmlns="">
            <p:pic>
              <p:nvPicPr>
                <p:cNvPr id="389" name="Freihand 388">
                  <a:extLst>
                    <a:ext uri="{FF2B5EF4-FFF2-40B4-BE49-F238E27FC236}">
                      <a16:creationId xmlns:a16="http://schemas.microsoft.com/office/drawing/2014/main" id="{9470C6C8-8064-B27F-F639-0A3311E435A8}"/>
                    </a:ext>
                  </a:extLst>
                </p:cNvPr>
                <p:cNvPicPr/>
                <p:nvPr/>
              </p:nvPicPr>
              <p:blipFill>
                <a:blip r:embed="rId615"/>
                <a:stretch>
                  <a:fillRect/>
                </a:stretch>
              </p:blipFill>
              <p:spPr>
                <a:xfrm>
                  <a:off x="6969011" y="2885727"/>
                  <a:ext cx="168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0" name="Freihand 389">
                  <a:extLst>
                    <a:ext uri="{FF2B5EF4-FFF2-40B4-BE49-F238E27FC236}">
                      <a16:creationId xmlns:a16="http://schemas.microsoft.com/office/drawing/2014/main" id="{47ED8458-656B-D36F-25AB-31EA8C2F38C0}"/>
                    </a:ext>
                  </a:extLst>
                </p14:cNvPr>
                <p14:cNvContentPartPr/>
                <p14:nvPr/>
              </p14:nvContentPartPr>
              <p14:xfrm>
                <a:off x="7278251" y="2863767"/>
                <a:ext cx="26280" cy="193320"/>
              </p14:xfrm>
            </p:contentPart>
          </mc:Choice>
          <mc:Fallback xmlns="">
            <p:pic>
              <p:nvPicPr>
                <p:cNvPr id="390" name="Freihand 389">
                  <a:extLst>
                    <a:ext uri="{FF2B5EF4-FFF2-40B4-BE49-F238E27FC236}">
                      <a16:creationId xmlns:a16="http://schemas.microsoft.com/office/drawing/2014/main" id="{47ED8458-656B-D36F-25AB-31EA8C2F38C0}"/>
                    </a:ext>
                  </a:extLst>
                </p:cNvPr>
                <p:cNvPicPr/>
                <p:nvPr/>
              </p:nvPicPr>
              <p:blipFill>
                <a:blip r:embed="rId617"/>
                <a:stretch>
                  <a:fillRect/>
                </a:stretch>
              </p:blipFill>
              <p:spPr>
                <a:xfrm>
                  <a:off x="7269611" y="2855127"/>
                  <a:ext cx="43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1" name="Freihand 390">
                  <a:extLst>
                    <a:ext uri="{FF2B5EF4-FFF2-40B4-BE49-F238E27FC236}">
                      <a16:creationId xmlns:a16="http://schemas.microsoft.com/office/drawing/2014/main" id="{B82DF25E-F8DA-23B1-FCE9-AEA1F17C2C84}"/>
                    </a:ext>
                  </a:extLst>
                </p14:cNvPr>
                <p14:cNvContentPartPr/>
                <p14:nvPr/>
              </p14:nvContentPartPr>
              <p14:xfrm>
                <a:off x="7223531" y="2819127"/>
                <a:ext cx="180360" cy="243000"/>
              </p14:xfrm>
            </p:contentPart>
          </mc:Choice>
          <mc:Fallback xmlns="">
            <p:pic>
              <p:nvPicPr>
                <p:cNvPr id="391" name="Freihand 390">
                  <a:extLst>
                    <a:ext uri="{FF2B5EF4-FFF2-40B4-BE49-F238E27FC236}">
                      <a16:creationId xmlns:a16="http://schemas.microsoft.com/office/drawing/2014/main" id="{B82DF25E-F8DA-23B1-FCE9-AEA1F17C2C84}"/>
                    </a:ext>
                  </a:extLst>
                </p:cNvPr>
                <p:cNvPicPr/>
                <p:nvPr/>
              </p:nvPicPr>
              <p:blipFill>
                <a:blip r:embed="rId619"/>
                <a:stretch>
                  <a:fillRect/>
                </a:stretch>
              </p:blipFill>
              <p:spPr>
                <a:xfrm>
                  <a:off x="7214891" y="2810127"/>
                  <a:ext cx="1980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3" name="Freihand 392">
                  <a:extLst>
                    <a:ext uri="{FF2B5EF4-FFF2-40B4-BE49-F238E27FC236}">
                      <a16:creationId xmlns:a16="http://schemas.microsoft.com/office/drawing/2014/main" id="{5B3634E0-56B2-F0B3-ECB9-C9362E1190EA}"/>
                    </a:ext>
                  </a:extLst>
                </p14:cNvPr>
                <p14:cNvContentPartPr/>
                <p14:nvPr/>
              </p14:nvContentPartPr>
              <p14:xfrm>
                <a:off x="7471571" y="2752887"/>
                <a:ext cx="92520" cy="246240"/>
              </p14:xfrm>
            </p:contentPart>
          </mc:Choice>
          <mc:Fallback xmlns="">
            <p:pic>
              <p:nvPicPr>
                <p:cNvPr id="393" name="Freihand 392">
                  <a:extLst>
                    <a:ext uri="{FF2B5EF4-FFF2-40B4-BE49-F238E27FC236}">
                      <a16:creationId xmlns:a16="http://schemas.microsoft.com/office/drawing/2014/main" id="{5B3634E0-56B2-F0B3-ECB9-C9362E1190EA}"/>
                    </a:ext>
                  </a:extLst>
                </p:cNvPr>
                <p:cNvPicPr/>
                <p:nvPr/>
              </p:nvPicPr>
              <p:blipFill>
                <a:blip r:embed="rId621"/>
                <a:stretch>
                  <a:fillRect/>
                </a:stretch>
              </p:blipFill>
              <p:spPr>
                <a:xfrm>
                  <a:off x="7462571" y="2744247"/>
                  <a:ext cx="110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4" name="Freihand 393">
                  <a:extLst>
                    <a:ext uri="{FF2B5EF4-FFF2-40B4-BE49-F238E27FC236}">
                      <a16:creationId xmlns:a16="http://schemas.microsoft.com/office/drawing/2014/main" id="{F62B0B0C-2C20-EF11-E3E8-78E8F3126D83}"/>
                    </a:ext>
                  </a:extLst>
                </p14:cNvPr>
                <p14:cNvContentPartPr/>
                <p14:nvPr/>
              </p14:nvContentPartPr>
              <p14:xfrm>
                <a:off x="7649411" y="2752527"/>
                <a:ext cx="31320" cy="191160"/>
              </p14:xfrm>
            </p:contentPart>
          </mc:Choice>
          <mc:Fallback xmlns="">
            <p:pic>
              <p:nvPicPr>
                <p:cNvPr id="394" name="Freihand 393">
                  <a:extLst>
                    <a:ext uri="{FF2B5EF4-FFF2-40B4-BE49-F238E27FC236}">
                      <a16:creationId xmlns:a16="http://schemas.microsoft.com/office/drawing/2014/main" id="{F62B0B0C-2C20-EF11-E3E8-78E8F3126D83}"/>
                    </a:ext>
                  </a:extLst>
                </p:cNvPr>
                <p:cNvPicPr/>
                <p:nvPr/>
              </p:nvPicPr>
              <p:blipFill>
                <a:blip r:embed="rId623"/>
                <a:stretch>
                  <a:fillRect/>
                </a:stretch>
              </p:blipFill>
              <p:spPr>
                <a:xfrm>
                  <a:off x="7640411" y="2743527"/>
                  <a:ext cx="48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5" name="Freihand 394">
                  <a:extLst>
                    <a:ext uri="{FF2B5EF4-FFF2-40B4-BE49-F238E27FC236}">
                      <a16:creationId xmlns:a16="http://schemas.microsoft.com/office/drawing/2014/main" id="{FEF07050-2716-772E-A3AB-87107DD28008}"/>
                    </a:ext>
                  </a:extLst>
                </p14:cNvPr>
                <p14:cNvContentPartPr/>
                <p14:nvPr/>
              </p14:nvContentPartPr>
              <p14:xfrm>
                <a:off x="7741571" y="2942967"/>
                <a:ext cx="72000" cy="118080"/>
              </p14:xfrm>
            </p:contentPart>
          </mc:Choice>
          <mc:Fallback xmlns="">
            <p:pic>
              <p:nvPicPr>
                <p:cNvPr id="395" name="Freihand 394">
                  <a:extLst>
                    <a:ext uri="{FF2B5EF4-FFF2-40B4-BE49-F238E27FC236}">
                      <a16:creationId xmlns:a16="http://schemas.microsoft.com/office/drawing/2014/main" id="{FEF07050-2716-772E-A3AB-87107DD28008}"/>
                    </a:ext>
                  </a:extLst>
                </p:cNvPr>
                <p:cNvPicPr/>
                <p:nvPr/>
              </p:nvPicPr>
              <p:blipFill>
                <a:blip r:embed="rId625"/>
                <a:stretch>
                  <a:fillRect/>
                </a:stretch>
              </p:blipFill>
              <p:spPr>
                <a:xfrm>
                  <a:off x="7732931" y="2933967"/>
                  <a:ext cx="89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6" name="Freihand 395">
                  <a:extLst>
                    <a:ext uri="{FF2B5EF4-FFF2-40B4-BE49-F238E27FC236}">
                      <a16:creationId xmlns:a16="http://schemas.microsoft.com/office/drawing/2014/main" id="{DFA392BF-7D9E-DCF8-E3CE-FE8CEB4BB3EA}"/>
                    </a:ext>
                  </a:extLst>
                </p14:cNvPr>
                <p14:cNvContentPartPr/>
                <p14:nvPr/>
              </p14:nvContentPartPr>
              <p14:xfrm>
                <a:off x="7916171" y="2719407"/>
                <a:ext cx="61920" cy="335880"/>
              </p14:xfrm>
            </p:contentPart>
          </mc:Choice>
          <mc:Fallback xmlns="">
            <p:pic>
              <p:nvPicPr>
                <p:cNvPr id="396" name="Freihand 395">
                  <a:extLst>
                    <a:ext uri="{FF2B5EF4-FFF2-40B4-BE49-F238E27FC236}">
                      <a16:creationId xmlns:a16="http://schemas.microsoft.com/office/drawing/2014/main" id="{DFA392BF-7D9E-DCF8-E3CE-FE8CEB4BB3EA}"/>
                    </a:ext>
                  </a:extLst>
                </p:cNvPr>
                <p:cNvPicPr/>
                <p:nvPr/>
              </p:nvPicPr>
              <p:blipFill>
                <a:blip r:embed="rId627"/>
                <a:stretch>
                  <a:fillRect/>
                </a:stretch>
              </p:blipFill>
              <p:spPr>
                <a:xfrm>
                  <a:off x="7907171" y="2710407"/>
                  <a:ext cx="795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7" name="Freihand 396">
                  <a:extLst>
                    <a:ext uri="{FF2B5EF4-FFF2-40B4-BE49-F238E27FC236}">
                      <a16:creationId xmlns:a16="http://schemas.microsoft.com/office/drawing/2014/main" id="{5E7A8C1D-3B34-9013-16BE-7370ADB37ECB}"/>
                    </a:ext>
                  </a:extLst>
                </p14:cNvPr>
                <p14:cNvContentPartPr/>
                <p14:nvPr/>
              </p14:nvContentPartPr>
              <p14:xfrm>
                <a:off x="956291" y="1293447"/>
                <a:ext cx="3384720" cy="1667520"/>
              </p14:xfrm>
            </p:contentPart>
          </mc:Choice>
          <mc:Fallback xmlns="">
            <p:pic>
              <p:nvPicPr>
                <p:cNvPr id="397" name="Freihand 396">
                  <a:extLst>
                    <a:ext uri="{FF2B5EF4-FFF2-40B4-BE49-F238E27FC236}">
                      <a16:creationId xmlns:a16="http://schemas.microsoft.com/office/drawing/2014/main" id="{5E7A8C1D-3B34-9013-16BE-7370ADB37ECB}"/>
                    </a:ext>
                  </a:extLst>
                </p:cNvPr>
                <p:cNvPicPr/>
                <p:nvPr/>
              </p:nvPicPr>
              <p:blipFill>
                <a:blip r:embed="rId629"/>
                <a:stretch>
                  <a:fillRect/>
                </a:stretch>
              </p:blipFill>
              <p:spPr>
                <a:xfrm>
                  <a:off x="947291" y="1284447"/>
                  <a:ext cx="3402360" cy="1685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9" name="Freihand 398">
                  <a:extLst>
                    <a:ext uri="{FF2B5EF4-FFF2-40B4-BE49-F238E27FC236}">
                      <a16:creationId xmlns:a16="http://schemas.microsoft.com/office/drawing/2014/main" id="{98360E57-5681-5CE5-EA04-EE54CA159876}"/>
                    </a:ext>
                  </a:extLst>
                </p14:cNvPr>
                <p14:cNvContentPartPr/>
                <p14:nvPr/>
              </p14:nvContentPartPr>
              <p14:xfrm>
                <a:off x="4333091" y="1492527"/>
                <a:ext cx="115560" cy="69480"/>
              </p14:xfrm>
            </p:contentPart>
          </mc:Choice>
          <mc:Fallback xmlns="">
            <p:pic>
              <p:nvPicPr>
                <p:cNvPr id="399" name="Freihand 398">
                  <a:extLst>
                    <a:ext uri="{FF2B5EF4-FFF2-40B4-BE49-F238E27FC236}">
                      <a16:creationId xmlns:a16="http://schemas.microsoft.com/office/drawing/2014/main" id="{98360E57-5681-5CE5-EA04-EE54CA159876}"/>
                    </a:ext>
                  </a:extLst>
                </p:cNvPr>
                <p:cNvPicPr/>
                <p:nvPr/>
              </p:nvPicPr>
              <p:blipFill>
                <a:blip r:embed="rId631"/>
                <a:stretch>
                  <a:fillRect/>
                </a:stretch>
              </p:blipFill>
              <p:spPr>
                <a:xfrm>
                  <a:off x="4324451" y="1483527"/>
                  <a:ext cx="133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0" name="Freihand 399">
                  <a:extLst>
                    <a:ext uri="{FF2B5EF4-FFF2-40B4-BE49-F238E27FC236}">
                      <a16:creationId xmlns:a16="http://schemas.microsoft.com/office/drawing/2014/main" id="{505E0E80-98D7-1142-35C3-CE7C28BD7267}"/>
                    </a:ext>
                  </a:extLst>
                </p14:cNvPr>
                <p14:cNvContentPartPr/>
                <p14:nvPr/>
              </p14:nvContentPartPr>
              <p14:xfrm>
                <a:off x="4417331" y="1355727"/>
                <a:ext cx="185760" cy="302760"/>
              </p14:xfrm>
            </p:contentPart>
          </mc:Choice>
          <mc:Fallback xmlns="">
            <p:pic>
              <p:nvPicPr>
                <p:cNvPr id="400" name="Freihand 399">
                  <a:extLst>
                    <a:ext uri="{FF2B5EF4-FFF2-40B4-BE49-F238E27FC236}">
                      <a16:creationId xmlns:a16="http://schemas.microsoft.com/office/drawing/2014/main" id="{505E0E80-98D7-1142-35C3-CE7C28BD7267}"/>
                    </a:ext>
                  </a:extLst>
                </p:cNvPr>
                <p:cNvPicPr/>
                <p:nvPr/>
              </p:nvPicPr>
              <p:blipFill>
                <a:blip r:embed="rId633"/>
                <a:stretch>
                  <a:fillRect/>
                </a:stretch>
              </p:blipFill>
              <p:spPr>
                <a:xfrm>
                  <a:off x="4408331" y="1346727"/>
                  <a:ext cx="2034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1" name="Freihand 400">
                  <a:extLst>
                    <a:ext uri="{FF2B5EF4-FFF2-40B4-BE49-F238E27FC236}">
                      <a16:creationId xmlns:a16="http://schemas.microsoft.com/office/drawing/2014/main" id="{BAD3E7C2-9F33-8246-2E1C-F61E4138EE54}"/>
                    </a:ext>
                  </a:extLst>
                </p14:cNvPr>
                <p14:cNvContentPartPr/>
                <p14:nvPr/>
              </p14:nvContentPartPr>
              <p14:xfrm>
                <a:off x="4525691" y="1340247"/>
                <a:ext cx="140400" cy="172800"/>
              </p14:xfrm>
            </p:contentPart>
          </mc:Choice>
          <mc:Fallback xmlns="">
            <p:pic>
              <p:nvPicPr>
                <p:cNvPr id="401" name="Freihand 400">
                  <a:extLst>
                    <a:ext uri="{FF2B5EF4-FFF2-40B4-BE49-F238E27FC236}">
                      <a16:creationId xmlns:a16="http://schemas.microsoft.com/office/drawing/2014/main" id="{BAD3E7C2-9F33-8246-2E1C-F61E4138EE54}"/>
                    </a:ext>
                  </a:extLst>
                </p:cNvPr>
                <p:cNvPicPr/>
                <p:nvPr/>
              </p:nvPicPr>
              <p:blipFill>
                <a:blip r:embed="rId635"/>
                <a:stretch>
                  <a:fillRect/>
                </a:stretch>
              </p:blipFill>
              <p:spPr>
                <a:xfrm>
                  <a:off x="4516691" y="1331247"/>
                  <a:ext cx="158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2" name="Freihand 401">
                  <a:extLst>
                    <a:ext uri="{FF2B5EF4-FFF2-40B4-BE49-F238E27FC236}">
                      <a16:creationId xmlns:a16="http://schemas.microsoft.com/office/drawing/2014/main" id="{CA82B1D2-15A3-CB27-5927-8790B9F17955}"/>
                    </a:ext>
                  </a:extLst>
                </p14:cNvPr>
                <p14:cNvContentPartPr/>
                <p14:nvPr/>
              </p14:nvContentPartPr>
              <p14:xfrm>
                <a:off x="4733411" y="1307847"/>
                <a:ext cx="40320" cy="56520"/>
              </p14:xfrm>
            </p:contentPart>
          </mc:Choice>
          <mc:Fallback xmlns="">
            <p:pic>
              <p:nvPicPr>
                <p:cNvPr id="402" name="Freihand 401">
                  <a:extLst>
                    <a:ext uri="{FF2B5EF4-FFF2-40B4-BE49-F238E27FC236}">
                      <a16:creationId xmlns:a16="http://schemas.microsoft.com/office/drawing/2014/main" id="{CA82B1D2-15A3-CB27-5927-8790B9F17955}"/>
                    </a:ext>
                  </a:extLst>
                </p:cNvPr>
                <p:cNvPicPr/>
                <p:nvPr/>
              </p:nvPicPr>
              <p:blipFill>
                <a:blip r:embed="rId637"/>
                <a:stretch>
                  <a:fillRect/>
                </a:stretch>
              </p:blipFill>
              <p:spPr>
                <a:xfrm>
                  <a:off x="4724411" y="1298847"/>
                  <a:ext cx="57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3" name="Freihand 402">
                  <a:extLst>
                    <a:ext uri="{FF2B5EF4-FFF2-40B4-BE49-F238E27FC236}">
                      <a16:creationId xmlns:a16="http://schemas.microsoft.com/office/drawing/2014/main" id="{7F1BE37F-A001-6096-45FC-67E78E6A5255}"/>
                    </a:ext>
                  </a:extLst>
                </p14:cNvPr>
                <p14:cNvContentPartPr/>
                <p14:nvPr/>
              </p14:nvContentPartPr>
              <p14:xfrm>
                <a:off x="4748891" y="1538967"/>
                <a:ext cx="173160" cy="14760"/>
              </p14:xfrm>
            </p:contentPart>
          </mc:Choice>
          <mc:Fallback xmlns="">
            <p:pic>
              <p:nvPicPr>
                <p:cNvPr id="403" name="Freihand 402">
                  <a:extLst>
                    <a:ext uri="{FF2B5EF4-FFF2-40B4-BE49-F238E27FC236}">
                      <a16:creationId xmlns:a16="http://schemas.microsoft.com/office/drawing/2014/main" id="{7F1BE37F-A001-6096-45FC-67E78E6A5255}"/>
                    </a:ext>
                  </a:extLst>
                </p:cNvPr>
                <p:cNvPicPr/>
                <p:nvPr/>
              </p:nvPicPr>
              <p:blipFill>
                <a:blip r:embed="rId639"/>
                <a:stretch>
                  <a:fillRect/>
                </a:stretch>
              </p:blipFill>
              <p:spPr>
                <a:xfrm>
                  <a:off x="4740251" y="1529967"/>
                  <a:ext cx="190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4" name="Freihand 403">
                  <a:extLst>
                    <a:ext uri="{FF2B5EF4-FFF2-40B4-BE49-F238E27FC236}">
                      <a16:creationId xmlns:a16="http://schemas.microsoft.com/office/drawing/2014/main" id="{750DE4B2-8AB7-D6BD-77C3-A62EDE7D40AE}"/>
                    </a:ext>
                  </a:extLst>
                </p14:cNvPr>
                <p14:cNvContentPartPr/>
                <p14:nvPr/>
              </p14:nvContentPartPr>
              <p14:xfrm>
                <a:off x="4764371" y="1590447"/>
                <a:ext cx="155520" cy="38160"/>
              </p14:xfrm>
            </p:contentPart>
          </mc:Choice>
          <mc:Fallback xmlns="">
            <p:pic>
              <p:nvPicPr>
                <p:cNvPr id="404" name="Freihand 403">
                  <a:extLst>
                    <a:ext uri="{FF2B5EF4-FFF2-40B4-BE49-F238E27FC236}">
                      <a16:creationId xmlns:a16="http://schemas.microsoft.com/office/drawing/2014/main" id="{750DE4B2-8AB7-D6BD-77C3-A62EDE7D40AE}"/>
                    </a:ext>
                  </a:extLst>
                </p:cNvPr>
                <p:cNvPicPr/>
                <p:nvPr/>
              </p:nvPicPr>
              <p:blipFill>
                <a:blip r:embed="rId641"/>
                <a:stretch>
                  <a:fillRect/>
                </a:stretch>
              </p:blipFill>
              <p:spPr>
                <a:xfrm>
                  <a:off x="4755731" y="1581807"/>
                  <a:ext cx="173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6" name="Freihand 405">
                  <a:extLst>
                    <a:ext uri="{FF2B5EF4-FFF2-40B4-BE49-F238E27FC236}">
                      <a16:creationId xmlns:a16="http://schemas.microsoft.com/office/drawing/2014/main" id="{4CDAFAE6-D731-46A6-99E9-D15E82BD6752}"/>
                    </a:ext>
                  </a:extLst>
                </p14:cNvPr>
                <p14:cNvContentPartPr/>
                <p14:nvPr/>
              </p14:nvContentPartPr>
              <p14:xfrm>
                <a:off x="5016011" y="1465887"/>
                <a:ext cx="112680" cy="113400"/>
              </p14:xfrm>
            </p:contentPart>
          </mc:Choice>
          <mc:Fallback xmlns="">
            <p:pic>
              <p:nvPicPr>
                <p:cNvPr id="406" name="Freihand 405">
                  <a:extLst>
                    <a:ext uri="{FF2B5EF4-FFF2-40B4-BE49-F238E27FC236}">
                      <a16:creationId xmlns:a16="http://schemas.microsoft.com/office/drawing/2014/main" id="{4CDAFAE6-D731-46A6-99E9-D15E82BD6752}"/>
                    </a:ext>
                  </a:extLst>
                </p:cNvPr>
                <p:cNvPicPr/>
                <p:nvPr/>
              </p:nvPicPr>
              <p:blipFill>
                <a:blip r:embed="rId643"/>
                <a:stretch>
                  <a:fillRect/>
                </a:stretch>
              </p:blipFill>
              <p:spPr>
                <a:xfrm>
                  <a:off x="5007011" y="1456887"/>
                  <a:ext cx="130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7" name="Freihand 406">
                  <a:extLst>
                    <a:ext uri="{FF2B5EF4-FFF2-40B4-BE49-F238E27FC236}">
                      <a16:creationId xmlns:a16="http://schemas.microsoft.com/office/drawing/2014/main" id="{A92362A4-BD6D-F374-6DF4-0FF80D8FA6B9}"/>
                    </a:ext>
                  </a:extLst>
                </p14:cNvPr>
                <p14:cNvContentPartPr/>
                <p14:nvPr/>
              </p14:nvContentPartPr>
              <p14:xfrm>
                <a:off x="5240651" y="1449687"/>
                <a:ext cx="139320" cy="121680"/>
              </p14:xfrm>
            </p:contentPart>
          </mc:Choice>
          <mc:Fallback xmlns="">
            <p:pic>
              <p:nvPicPr>
                <p:cNvPr id="407" name="Freihand 406">
                  <a:extLst>
                    <a:ext uri="{FF2B5EF4-FFF2-40B4-BE49-F238E27FC236}">
                      <a16:creationId xmlns:a16="http://schemas.microsoft.com/office/drawing/2014/main" id="{A92362A4-BD6D-F374-6DF4-0FF80D8FA6B9}"/>
                    </a:ext>
                  </a:extLst>
                </p:cNvPr>
                <p:cNvPicPr/>
                <p:nvPr/>
              </p:nvPicPr>
              <p:blipFill>
                <a:blip r:embed="rId645"/>
                <a:stretch>
                  <a:fillRect/>
                </a:stretch>
              </p:blipFill>
              <p:spPr>
                <a:xfrm>
                  <a:off x="5232011" y="1440687"/>
                  <a:ext cx="156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8" name="Freihand 407">
                  <a:extLst>
                    <a:ext uri="{FF2B5EF4-FFF2-40B4-BE49-F238E27FC236}">
                      <a16:creationId xmlns:a16="http://schemas.microsoft.com/office/drawing/2014/main" id="{63D81888-6588-3215-E02D-C1FEFFDEAE5B}"/>
                    </a:ext>
                  </a:extLst>
                </p14:cNvPr>
                <p14:cNvContentPartPr/>
                <p14:nvPr/>
              </p14:nvContentPartPr>
              <p14:xfrm>
                <a:off x="5422811" y="1398567"/>
                <a:ext cx="131760" cy="198000"/>
              </p14:xfrm>
            </p:contentPart>
          </mc:Choice>
          <mc:Fallback xmlns="">
            <p:pic>
              <p:nvPicPr>
                <p:cNvPr id="408" name="Freihand 407">
                  <a:extLst>
                    <a:ext uri="{FF2B5EF4-FFF2-40B4-BE49-F238E27FC236}">
                      <a16:creationId xmlns:a16="http://schemas.microsoft.com/office/drawing/2014/main" id="{63D81888-6588-3215-E02D-C1FEFFDEAE5B}"/>
                    </a:ext>
                  </a:extLst>
                </p:cNvPr>
                <p:cNvPicPr/>
                <p:nvPr/>
              </p:nvPicPr>
              <p:blipFill>
                <a:blip r:embed="rId647"/>
                <a:stretch>
                  <a:fillRect/>
                </a:stretch>
              </p:blipFill>
              <p:spPr>
                <a:xfrm>
                  <a:off x="5414171" y="1389567"/>
                  <a:ext cx="149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9" name="Freihand 408">
                  <a:extLst>
                    <a:ext uri="{FF2B5EF4-FFF2-40B4-BE49-F238E27FC236}">
                      <a16:creationId xmlns:a16="http://schemas.microsoft.com/office/drawing/2014/main" id="{B197074D-F2D9-ED3E-6502-01DEB079A372}"/>
                    </a:ext>
                  </a:extLst>
                </p14:cNvPr>
                <p14:cNvContentPartPr/>
                <p14:nvPr/>
              </p14:nvContentPartPr>
              <p14:xfrm>
                <a:off x="5410571" y="1312527"/>
                <a:ext cx="261360" cy="238320"/>
              </p14:xfrm>
            </p:contentPart>
          </mc:Choice>
          <mc:Fallback xmlns="">
            <p:pic>
              <p:nvPicPr>
                <p:cNvPr id="409" name="Freihand 408">
                  <a:extLst>
                    <a:ext uri="{FF2B5EF4-FFF2-40B4-BE49-F238E27FC236}">
                      <a16:creationId xmlns:a16="http://schemas.microsoft.com/office/drawing/2014/main" id="{B197074D-F2D9-ED3E-6502-01DEB079A372}"/>
                    </a:ext>
                  </a:extLst>
                </p:cNvPr>
                <p:cNvPicPr/>
                <p:nvPr/>
              </p:nvPicPr>
              <p:blipFill>
                <a:blip r:embed="rId649"/>
                <a:stretch>
                  <a:fillRect/>
                </a:stretch>
              </p:blipFill>
              <p:spPr>
                <a:xfrm>
                  <a:off x="5401571" y="1303527"/>
                  <a:ext cx="2790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10" name="Freihand 409">
                  <a:extLst>
                    <a:ext uri="{FF2B5EF4-FFF2-40B4-BE49-F238E27FC236}">
                      <a16:creationId xmlns:a16="http://schemas.microsoft.com/office/drawing/2014/main" id="{54FA7FDA-E104-BE80-ABCA-2D3D04E98776}"/>
                    </a:ext>
                  </a:extLst>
                </p14:cNvPr>
                <p14:cNvContentPartPr/>
                <p14:nvPr/>
              </p14:nvContentPartPr>
              <p14:xfrm>
                <a:off x="5756171" y="1284087"/>
                <a:ext cx="78120" cy="231480"/>
              </p14:xfrm>
            </p:contentPart>
          </mc:Choice>
          <mc:Fallback xmlns="">
            <p:pic>
              <p:nvPicPr>
                <p:cNvPr id="410" name="Freihand 409">
                  <a:extLst>
                    <a:ext uri="{FF2B5EF4-FFF2-40B4-BE49-F238E27FC236}">
                      <a16:creationId xmlns:a16="http://schemas.microsoft.com/office/drawing/2014/main" id="{54FA7FDA-E104-BE80-ABCA-2D3D04E98776}"/>
                    </a:ext>
                  </a:extLst>
                </p:cNvPr>
                <p:cNvPicPr/>
                <p:nvPr/>
              </p:nvPicPr>
              <p:blipFill>
                <a:blip r:embed="rId651"/>
                <a:stretch>
                  <a:fillRect/>
                </a:stretch>
              </p:blipFill>
              <p:spPr>
                <a:xfrm>
                  <a:off x="5747531" y="1275087"/>
                  <a:ext cx="957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11" name="Freihand 410">
                  <a:extLst>
                    <a:ext uri="{FF2B5EF4-FFF2-40B4-BE49-F238E27FC236}">
                      <a16:creationId xmlns:a16="http://schemas.microsoft.com/office/drawing/2014/main" id="{AA288185-BB49-EFB0-0FC1-9A4412B02812}"/>
                    </a:ext>
                  </a:extLst>
                </p14:cNvPr>
                <p14:cNvContentPartPr/>
                <p14:nvPr/>
              </p14:nvContentPartPr>
              <p14:xfrm>
                <a:off x="5845451" y="1453647"/>
                <a:ext cx="73440" cy="154440"/>
              </p14:xfrm>
            </p:contentPart>
          </mc:Choice>
          <mc:Fallback xmlns="">
            <p:pic>
              <p:nvPicPr>
                <p:cNvPr id="411" name="Freihand 410">
                  <a:extLst>
                    <a:ext uri="{FF2B5EF4-FFF2-40B4-BE49-F238E27FC236}">
                      <a16:creationId xmlns:a16="http://schemas.microsoft.com/office/drawing/2014/main" id="{AA288185-BB49-EFB0-0FC1-9A4412B02812}"/>
                    </a:ext>
                  </a:extLst>
                </p:cNvPr>
                <p:cNvPicPr/>
                <p:nvPr/>
              </p:nvPicPr>
              <p:blipFill>
                <a:blip r:embed="rId653"/>
                <a:stretch>
                  <a:fillRect/>
                </a:stretch>
              </p:blipFill>
              <p:spPr>
                <a:xfrm>
                  <a:off x="5836811" y="1444647"/>
                  <a:ext cx="91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12" name="Freihand 411">
                  <a:extLst>
                    <a:ext uri="{FF2B5EF4-FFF2-40B4-BE49-F238E27FC236}">
                      <a16:creationId xmlns:a16="http://schemas.microsoft.com/office/drawing/2014/main" id="{BD3A4F77-9302-EEA5-ACCB-4910EC0B5766}"/>
                    </a:ext>
                  </a:extLst>
                </p14:cNvPr>
                <p14:cNvContentPartPr/>
                <p14:nvPr/>
              </p14:nvContentPartPr>
              <p14:xfrm>
                <a:off x="5951291" y="1303167"/>
                <a:ext cx="94680" cy="306720"/>
              </p14:xfrm>
            </p:contentPart>
          </mc:Choice>
          <mc:Fallback xmlns="">
            <p:pic>
              <p:nvPicPr>
                <p:cNvPr id="412" name="Freihand 411">
                  <a:extLst>
                    <a:ext uri="{FF2B5EF4-FFF2-40B4-BE49-F238E27FC236}">
                      <a16:creationId xmlns:a16="http://schemas.microsoft.com/office/drawing/2014/main" id="{BD3A4F77-9302-EEA5-ACCB-4910EC0B5766}"/>
                    </a:ext>
                  </a:extLst>
                </p:cNvPr>
                <p:cNvPicPr/>
                <p:nvPr/>
              </p:nvPicPr>
              <p:blipFill>
                <a:blip r:embed="rId655"/>
                <a:stretch>
                  <a:fillRect/>
                </a:stretch>
              </p:blipFill>
              <p:spPr>
                <a:xfrm>
                  <a:off x="5942291" y="1294167"/>
                  <a:ext cx="1123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13" name="Freihand 412">
                  <a:extLst>
                    <a:ext uri="{FF2B5EF4-FFF2-40B4-BE49-F238E27FC236}">
                      <a16:creationId xmlns:a16="http://schemas.microsoft.com/office/drawing/2014/main" id="{A1E608A0-1DF1-F3D1-DD98-203B7C8ED4B5}"/>
                    </a:ext>
                  </a:extLst>
                </p14:cNvPr>
                <p14:cNvContentPartPr/>
                <p14:nvPr/>
              </p14:nvContentPartPr>
              <p14:xfrm>
                <a:off x="6257291" y="1394247"/>
                <a:ext cx="14760" cy="139680"/>
              </p14:xfrm>
            </p:contentPart>
          </mc:Choice>
          <mc:Fallback xmlns="">
            <p:pic>
              <p:nvPicPr>
                <p:cNvPr id="413" name="Freihand 412">
                  <a:extLst>
                    <a:ext uri="{FF2B5EF4-FFF2-40B4-BE49-F238E27FC236}">
                      <a16:creationId xmlns:a16="http://schemas.microsoft.com/office/drawing/2014/main" id="{A1E608A0-1DF1-F3D1-DD98-203B7C8ED4B5}"/>
                    </a:ext>
                  </a:extLst>
                </p:cNvPr>
                <p:cNvPicPr/>
                <p:nvPr/>
              </p:nvPicPr>
              <p:blipFill>
                <a:blip r:embed="rId657"/>
                <a:stretch>
                  <a:fillRect/>
                </a:stretch>
              </p:blipFill>
              <p:spPr>
                <a:xfrm>
                  <a:off x="6248291" y="1385247"/>
                  <a:ext cx="324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4" name="Freihand 413">
                  <a:extLst>
                    <a:ext uri="{FF2B5EF4-FFF2-40B4-BE49-F238E27FC236}">
                      <a16:creationId xmlns:a16="http://schemas.microsoft.com/office/drawing/2014/main" id="{9E67FC56-F5A1-6059-C6C3-98A572FF1D61}"/>
                    </a:ext>
                  </a:extLst>
                </p14:cNvPr>
                <p14:cNvContentPartPr/>
                <p14:nvPr/>
              </p14:nvContentPartPr>
              <p14:xfrm>
                <a:off x="6201491" y="1428807"/>
                <a:ext cx="131400" cy="59760"/>
              </p14:xfrm>
            </p:contentPart>
          </mc:Choice>
          <mc:Fallback xmlns="">
            <p:pic>
              <p:nvPicPr>
                <p:cNvPr id="414" name="Freihand 413">
                  <a:extLst>
                    <a:ext uri="{FF2B5EF4-FFF2-40B4-BE49-F238E27FC236}">
                      <a16:creationId xmlns:a16="http://schemas.microsoft.com/office/drawing/2014/main" id="{9E67FC56-F5A1-6059-C6C3-98A572FF1D61}"/>
                    </a:ext>
                  </a:extLst>
                </p:cNvPr>
                <p:cNvPicPr/>
                <p:nvPr/>
              </p:nvPicPr>
              <p:blipFill>
                <a:blip r:embed="rId659"/>
                <a:stretch>
                  <a:fillRect/>
                </a:stretch>
              </p:blipFill>
              <p:spPr>
                <a:xfrm>
                  <a:off x="6192851" y="1420167"/>
                  <a:ext cx="149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5" name="Freihand 414">
                  <a:extLst>
                    <a:ext uri="{FF2B5EF4-FFF2-40B4-BE49-F238E27FC236}">
                      <a16:creationId xmlns:a16="http://schemas.microsoft.com/office/drawing/2014/main" id="{0D2DD875-51F4-EB5D-BEF1-4F381BAC13BB}"/>
                    </a:ext>
                  </a:extLst>
                </p14:cNvPr>
                <p14:cNvContentPartPr/>
                <p14:nvPr/>
              </p14:nvContentPartPr>
              <p14:xfrm>
                <a:off x="6404531" y="1335207"/>
                <a:ext cx="154440" cy="225720"/>
              </p14:xfrm>
            </p:contentPart>
          </mc:Choice>
          <mc:Fallback xmlns="">
            <p:pic>
              <p:nvPicPr>
                <p:cNvPr id="415" name="Freihand 414">
                  <a:extLst>
                    <a:ext uri="{FF2B5EF4-FFF2-40B4-BE49-F238E27FC236}">
                      <a16:creationId xmlns:a16="http://schemas.microsoft.com/office/drawing/2014/main" id="{0D2DD875-51F4-EB5D-BEF1-4F381BAC13BB}"/>
                    </a:ext>
                  </a:extLst>
                </p:cNvPr>
                <p:cNvPicPr/>
                <p:nvPr/>
              </p:nvPicPr>
              <p:blipFill>
                <a:blip r:embed="rId661"/>
                <a:stretch>
                  <a:fillRect/>
                </a:stretch>
              </p:blipFill>
              <p:spPr>
                <a:xfrm>
                  <a:off x="6395531" y="1326207"/>
                  <a:ext cx="172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6" name="Freihand 415">
                  <a:extLst>
                    <a:ext uri="{FF2B5EF4-FFF2-40B4-BE49-F238E27FC236}">
                      <a16:creationId xmlns:a16="http://schemas.microsoft.com/office/drawing/2014/main" id="{6CBC0546-150E-46E9-59FF-30C23965A6D1}"/>
                    </a:ext>
                  </a:extLst>
                </p14:cNvPr>
                <p14:cNvContentPartPr/>
                <p14:nvPr/>
              </p14:nvContentPartPr>
              <p14:xfrm>
                <a:off x="1811651" y="2547687"/>
                <a:ext cx="53640" cy="690840"/>
              </p14:xfrm>
            </p:contentPart>
          </mc:Choice>
          <mc:Fallback xmlns="">
            <p:pic>
              <p:nvPicPr>
                <p:cNvPr id="416" name="Freihand 415">
                  <a:extLst>
                    <a:ext uri="{FF2B5EF4-FFF2-40B4-BE49-F238E27FC236}">
                      <a16:creationId xmlns:a16="http://schemas.microsoft.com/office/drawing/2014/main" id="{6CBC0546-150E-46E9-59FF-30C23965A6D1}"/>
                    </a:ext>
                  </a:extLst>
                </p:cNvPr>
                <p:cNvPicPr/>
                <p:nvPr/>
              </p:nvPicPr>
              <p:blipFill>
                <a:blip r:embed="rId663"/>
                <a:stretch>
                  <a:fillRect/>
                </a:stretch>
              </p:blipFill>
              <p:spPr>
                <a:xfrm>
                  <a:off x="1802651" y="2538687"/>
                  <a:ext cx="71280" cy="70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4">
            <p14:nvContentPartPr>
              <p14:cNvPr id="417" name="Freihand 416">
                <a:extLst>
                  <a:ext uri="{FF2B5EF4-FFF2-40B4-BE49-F238E27FC236}">
                    <a16:creationId xmlns:a16="http://schemas.microsoft.com/office/drawing/2014/main" id="{EC1D9E71-5D5F-EA48-CB1B-A761411F3DBC}"/>
                  </a:ext>
                </a:extLst>
              </p14:cNvPr>
              <p14:cNvContentPartPr/>
              <p14:nvPr/>
            </p14:nvContentPartPr>
            <p14:xfrm>
              <a:off x="1782491" y="3541287"/>
              <a:ext cx="2880" cy="218520"/>
            </p14:xfrm>
          </p:contentPart>
        </mc:Choice>
        <mc:Fallback xmlns="">
          <p:pic>
            <p:nvPicPr>
              <p:cNvPr id="417" name="Freihand 416">
                <a:extLst>
                  <a:ext uri="{FF2B5EF4-FFF2-40B4-BE49-F238E27FC236}">
                    <a16:creationId xmlns:a16="http://schemas.microsoft.com/office/drawing/2014/main" id="{EC1D9E71-5D5F-EA48-CB1B-A761411F3DBC}"/>
                  </a:ext>
                </a:extLst>
              </p:cNvPr>
              <p:cNvPicPr/>
              <p:nvPr/>
            </p:nvPicPr>
            <p:blipFill>
              <a:blip r:embed="rId665"/>
              <a:stretch>
                <a:fillRect/>
              </a:stretch>
            </p:blipFill>
            <p:spPr>
              <a:xfrm>
                <a:off x="1773851" y="3532647"/>
                <a:ext cx="20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9" name="Freihand 418">
                <a:extLst>
                  <a:ext uri="{FF2B5EF4-FFF2-40B4-BE49-F238E27FC236}">
                    <a16:creationId xmlns:a16="http://schemas.microsoft.com/office/drawing/2014/main" id="{7235A8D3-0721-E2DF-8627-4738C3618D1F}"/>
                  </a:ext>
                </a:extLst>
              </p14:cNvPr>
              <p14:cNvContentPartPr/>
              <p14:nvPr/>
            </p14:nvContentPartPr>
            <p14:xfrm>
              <a:off x="1711571" y="5344167"/>
              <a:ext cx="7920" cy="147240"/>
            </p14:xfrm>
          </p:contentPart>
        </mc:Choice>
        <mc:Fallback xmlns="">
          <p:pic>
            <p:nvPicPr>
              <p:cNvPr id="419" name="Freihand 418">
                <a:extLst>
                  <a:ext uri="{FF2B5EF4-FFF2-40B4-BE49-F238E27FC236}">
                    <a16:creationId xmlns:a16="http://schemas.microsoft.com/office/drawing/2014/main" id="{7235A8D3-0721-E2DF-8627-4738C3618D1F}"/>
                  </a:ext>
                </a:extLst>
              </p:cNvPr>
              <p:cNvPicPr/>
              <p:nvPr/>
            </p:nvPicPr>
            <p:blipFill>
              <a:blip r:embed="rId667"/>
              <a:stretch>
                <a:fillRect/>
              </a:stretch>
            </p:blipFill>
            <p:spPr>
              <a:xfrm>
                <a:off x="1702571" y="5335167"/>
                <a:ext cx="25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20" name="Freihand 419">
                <a:extLst>
                  <a:ext uri="{FF2B5EF4-FFF2-40B4-BE49-F238E27FC236}">
                    <a16:creationId xmlns:a16="http://schemas.microsoft.com/office/drawing/2014/main" id="{F7FBCAC3-336E-46AB-2A84-C0D6011FE1AD}"/>
                  </a:ext>
                </a:extLst>
              </p14:cNvPr>
              <p14:cNvContentPartPr/>
              <p14:nvPr/>
            </p14:nvContentPartPr>
            <p14:xfrm>
              <a:off x="1686011" y="6100527"/>
              <a:ext cx="22320" cy="217440"/>
            </p14:xfrm>
          </p:contentPart>
        </mc:Choice>
        <mc:Fallback xmlns="">
          <p:pic>
            <p:nvPicPr>
              <p:cNvPr id="420" name="Freihand 419">
                <a:extLst>
                  <a:ext uri="{FF2B5EF4-FFF2-40B4-BE49-F238E27FC236}">
                    <a16:creationId xmlns:a16="http://schemas.microsoft.com/office/drawing/2014/main" id="{F7FBCAC3-336E-46AB-2A84-C0D6011FE1AD}"/>
                  </a:ext>
                </a:extLst>
              </p:cNvPr>
              <p:cNvPicPr/>
              <p:nvPr/>
            </p:nvPicPr>
            <p:blipFill>
              <a:blip r:embed="rId669"/>
              <a:stretch>
                <a:fillRect/>
              </a:stretch>
            </p:blipFill>
            <p:spPr>
              <a:xfrm>
                <a:off x="1677371" y="6091527"/>
                <a:ext cx="39960" cy="235080"/>
              </a:xfrm>
              <a:prstGeom prst="rect">
                <a:avLst/>
              </a:prstGeom>
            </p:spPr>
          </p:pic>
        </mc:Fallback>
      </mc:AlternateContent>
      <p:grpSp>
        <p:nvGrpSpPr>
          <p:cNvPr id="427" name="Gruppieren 426">
            <a:extLst>
              <a:ext uri="{FF2B5EF4-FFF2-40B4-BE49-F238E27FC236}">
                <a16:creationId xmlns:a16="http://schemas.microsoft.com/office/drawing/2014/main" id="{991C183F-E13D-1237-33CC-D25B8D615BE9}"/>
              </a:ext>
            </a:extLst>
          </p:cNvPr>
          <p:cNvGrpSpPr/>
          <p:nvPr/>
        </p:nvGrpSpPr>
        <p:grpSpPr>
          <a:xfrm>
            <a:off x="1705091" y="3932967"/>
            <a:ext cx="73080" cy="1207800"/>
            <a:chOff x="1705091" y="3932967"/>
            <a:chExt cx="73080" cy="1207800"/>
          </a:xfrm>
        </p:grpSpPr>
        <mc:AlternateContent xmlns:mc="http://schemas.openxmlformats.org/markup-compatibility/2006" xmlns:p14="http://schemas.microsoft.com/office/powerpoint/2010/main">
          <mc:Choice Requires="p14">
            <p:contentPart p14:bwMode="auto" r:id="rId670">
              <p14:nvContentPartPr>
                <p14:cNvPr id="418" name="Freihand 417">
                  <a:extLst>
                    <a:ext uri="{FF2B5EF4-FFF2-40B4-BE49-F238E27FC236}">
                      <a16:creationId xmlns:a16="http://schemas.microsoft.com/office/drawing/2014/main" id="{D918147A-3E1B-4DF3-A7A6-3A45A4DB011D}"/>
                    </a:ext>
                  </a:extLst>
                </p14:cNvPr>
                <p14:cNvContentPartPr/>
                <p14:nvPr/>
              </p14:nvContentPartPr>
              <p14:xfrm>
                <a:off x="1705091" y="3932967"/>
                <a:ext cx="66240" cy="1207800"/>
              </p14:xfrm>
            </p:contentPart>
          </mc:Choice>
          <mc:Fallback xmlns="">
            <p:pic>
              <p:nvPicPr>
                <p:cNvPr id="418" name="Freihand 417">
                  <a:extLst>
                    <a:ext uri="{FF2B5EF4-FFF2-40B4-BE49-F238E27FC236}">
                      <a16:creationId xmlns:a16="http://schemas.microsoft.com/office/drawing/2014/main" id="{D918147A-3E1B-4DF3-A7A6-3A45A4DB011D}"/>
                    </a:ext>
                  </a:extLst>
                </p:cNvPr>
                <p:cNvPicPr/>
                <p:nvPr/>
              </p:nvPicPr>
              <p:blipFill>
                <a:blip r:embed="rId671"/>
                <a:stretch>
                  <a:fillRect/>
                </a:stretch>
              </p:blipFill>
              <p:spPr>
                <a:xfrm>
                  <a:off x="1696091" y="3923967"/>
                  <a:ext cx="83880" cy="12254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1" name="Freihand 420">
                  <a:extLst>
                    <a:ext uri="{FF2B5EF4-FFF2-40B4-BE49-F238E27FC236}">
                      <a16:creationId xmlns:a16="http://schemas.microsoft.com/office/drawing/2014/main" id="{65BEA065-E514-186E-F6AD-76EAAAE075CE}"/>
                    </a:ext>
                  </a:extLst>
                </p14:cNvPr>
                <p14:cNvContentPartPr/>
                <p14:nvPr/>
              </p14:nvContentPartPr>
              <p14:xfrm>
                <a:off x="1727411" y="4342647"/>
                <a:ext cx="50760" cy="117000"/>
              </p14:xfrm>
            </p:contentPart>
          </mc:Choice>
          <mc:Fallback xmlns="">
            <p:pic>
              <p:nvPicPr>
                <p:cNvPr id="421" name="Freihand 420">
                  <a:extLst>
                    <a:ext uri="{FF2B5EF4-FFF2-40B4-BE49-F238E27FC236}">
                      <a16:creationId xmlns:a16="http://schemas.microsoft.com/office/drawing/2014/main" id="{65BEA065-E514-186E-F6AD-76EAAAE075CE}"/>
                    </a:ext>
                  </a:extLst>
                </p:cNvPr>
                <p:cNvPicPr/>
                <p:nvPr/>
              </p:nvPicPr>
              <p:blipFill>
                <a:blip r:embed="rId673"/>
                <a:stretch>
                  <a:fillRect/>
                </a:stretch>
              </p:blipFill>
              <p:spPr>
                <a:xfrm>
                  <a:off x="1718771" y="4333647"/>
                  <a:ext cx="68400" cy="134640"/>
                </a:xfrm>
                <a:prstGeom prst="rect">
                  <a:avLst/>
                </a:prstGeom>
              </p:spPr>
            </p:pic>
          </mc:Fallback>
        </mc:AlternateContent>
      </p:grpSp>
      <p:grpSp>
        <p:nvGrpSpPr>
          <p:cNvPr id="426" name="Gruppieren 425">
            <a:extLst>
              <a:ext uri="{FF2B5EF4-FFF2-40B4-BE49-F238E27FC236}">
                <a16:creationId xmlns:a16="http://schemas.microsoft.com/office/drawing/2014/main" id="{D4911278-26AE-FC12-A65B-4915FE83F384}"/>
              </a:ext>
            </a:extLst>
          </p:cNvPr>
          <p:cNvGrpSpPr/>
          <p:nvPr/>
        </p:nvGrpSpPr>
        <p:grpSpPr>
          <a:xfrm>
            <a:off x="592331" y="4197207"/>
            <a:ext cx="481320" cy="367560"/>
            <a:chOff x="592331" y="4197207"/>
            <a:chExt cx="481320" cy="367560"/>
          </a:xfrm>
        </p:grpSpPr>
        <mc:AlternateContent xmlns:mc="http://schemas.openxmlformats.org/markup-compatibility/2006" xmlns:p14="http://schemas.microsoft.com/office/powerpoint/2010/main">
          <mc:Choice Requires="p14">
            <p:contentPart p14:bwMode="auto" r:id="rId674">
              <p14:nvContentPartPr>
                <p14:cNvPr id="422" name="Freihand 421">
                  <a:extLst>
                    <a:ext uri="{FF2B5EF4-FFF2-40B4-BE49-F238E27FC236}">
                      <a16:creationId xmlns:a16="http://schemas.microsoft.com/office/drawing/2014/main" id="{DF3E033C-5BC2-EFD1-2B84-BDF3F4CE7847}"/>
                    </a:ext>
                  </a:extLst>
                </p14:cNvPr>
                <p14:cNvContentPartPr/>
                <p14:nvPr/>
              </p14:nvContentPartPr>
              <p14:xfrm>
                <a:off x="836051" y="4336887"/>
                <a:ext cx="237600" cy="50040"/>
              </p14:xfrm>
            </p:contentPart>
          </mc:Choice>
          <mc:Fallback xmlns="">
            <p:pic>
              <p:nvPicPr>
                <p:cNvPr id="422" name="Freihand 421">
                  <a:extLst>
                    <a:ext uri="{FF2B5EF4-FFF2-40B4-BE49-F238E27FC236}">
                      <a16:creationId xmlns:a16="http://schemas.microsoft.com/office/drawing/2014/main" id="{DF3E033C-5BC2-EFD1-2B84-BDF3F4CE7847}"/>
                    </a:ext>
                  </a:extLst>
                </p:cNvPr>
                <p:cNvPicPr/>
                <p:nvPr/>
              </p:nvPicPr>
              <p:blipFill>
                <a:blip r:embed="rId675"/>
                <a:stretch>
                  <a:fillRect/>
                </a:stretch>
              </p:blipFill>
              <p:spPr>
                <a:xfrm>
                  <a:off x="827051" y="4328247"/>
                  <a:ext cx="2552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3" name="Freihand 422">
                  <a:extLst>
                    <a:ext uri="{FF2B5EF4-FFF2-40B4-BE49-F238E27FC236}">
                      <a16:creationId xmlns:a16="http://schemas.microsoft.com/office/drawing/2014/main" id="{BC3EF59C-8C45-E2AE-AA0F-C5645DB355F3}"/>
                    </a:ext>
                  </a:extLst>
                </p14:cNvPr>
                <p14:cNvContentPartPr/>
                <p14:nvPr/>
              </p14:nvContentPartPr>
              <p14:xfrm>
                <a:off x="596291" y="4258407"/>
                <a:ext cx="69480" cy="185400"/>
              </p14:xfrm>
            </p:contentPart>
          </mc:Choice>
          <mc:Fallback xmlns="">
            <p:pic>
              <p:nvPicPr>
                <p:cNvPr id="423" name="Freihand 422">
                  <a:extLst>
                    <a:ext uri="{FF2B5EF4-FFF2-40B4-BE49-F238E27FC236}">
                      <a16:creationId xmlns:a16="http://schemas.microsoft.com/office/drawing/2014/main" id="{BC3EF59C-8C45-E2AE-AA0F-C5645DB355F3}"/>
                    </a:ext>
                  </a:extLst>
                </p:cNvPr>
                <p:cNvPicPr/>
                <p:nvPr/>
              </p:nvPicPr>
              <p:blipFill>
                <a:blip r:embed="rId677"/>
                <a:stretch>
                  <a:fillRect/>
                </a:stretch>
              </p:blipFill>
              <p:spPr>
                <a:xfrm>
                  <a:off x="587651" y="4249767"/>
                  <a:ext cx="871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24" name="Freihand 423">
                  <a:extLst>
                    <a:ext uri="{FF2B5EF4-FFF2-40B4-BE49-F238E27FC236}">
                      <a16:creationId xmlns:a16="http://schemas.microsoft.com/office/drawing/2014/main" id="{4D66FE17-547D-958D-95BD-95626FF646E3}"/>
                    </a:ext>
                  </a:extLst>
                </p14:cNvPr>
                <p14:cNvContentPartPr/>
                <p14:nvPr/>
              </p14:nvContentPartPr>
              <p14:xfrm>
                <a:off x="592331" y="4197207"/>
                <a:ext cx="28080" cy="3960"/>
              </p14:xfrm>
            </p:contentPart>
          </mc:Choice>
          <mc:Fallback xmlns="">
            <p:pic>
              <p:nvPicPr>
                <p:cNvPr id="424" name="Freihand 423">
                  <a:extLst>
                    <a:ext uri="{FF2B5EF4-FFF2-40B4-BE49-F238E27FC236}">
                      <a16:creationId xmlns:a16="http://schemas.microsoft.com/office/drawing/2014/main" id="{4D66FE17-547D-958D-95BD-95626FF646E3}"/>
                    </a:ext>
                  </a:extLst>
                </p:cNvPr>
                <p:cNvPicPr/>
                <p:nvPr/>
              </p:nvPicPr>
              <p:blipFill>
                <a:blip r:embed="rId679"/>
                <a:stretch>
                  <a:fillRect/>
                </a:stretch>
              </p:blipFill>
              <p:spPr>
                <a:xfrm>
                  <a:off x="583331" y="4188207"/>
                  <a:ext cx="45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5" name="Freihand 424">
                  <a:extLst>
                    <a:ext uri="{FF2B5EF4-FFF2-40B4-BE49-F238E27FC236}">
                      <a16:creationId xmlns:a16="http://schemas.microsoft.com/office/drawing/2014/main" id="{A23BF2CE-268D-F19D-0391-BA05E4D60733}"/>
                    </a:ext>
                  </a:extLst>
                </p14:cNvPr>
                <p14:cNvContentPartPr/>
                <p14:nvPr/>
              </p14:nvContentPartPr>
              <p14:xfrm>
                <a:off x="691691" y="4354527"/>
                <a:ext cx="90720" cy="210240"/>
              </p14:xfrm>
            </p:contentPart>
          </mc:Choice>
          <mc:Fallback xmlns="">
            <p:pic>
              <p:nvPicPr>
                <p:cNvPr id="425" name="Freihand 424">
                  <a:extLst>
                    <a:ext uri="{FF2B5EF4-FFF2-40B4-BE49-F238E27FC236}">
                      <a16:creationId xmlns:a16="http://schemas.microsoft.com/office/drawing/2014/main" id="{A23BF2CE-268D-F19D-0391-BA05E4D60733}"/>
                    </a:ext>
                  </a:extLst>
                </p:cNvPr>
                <p:cNvPicPr/>
                <p:nvPr/>
              </p:nvPicPr>
              <p:blipFill>
                <a:blip r:embed="rId681"/>
                <a:stretch>
                  <a:fillRect/>
                </a:stretch>
              </p:blipFill>
              <p:spPr>
                <a:xfrm>
                  <a:off x="683051" y="4345887"/>
                  <a:ext cx="108360" cy="227880"/>
                </a:xfrm>
                <a:prstGeom prst="rect">
                  <a:avLst/>
                </a:prstGeom>
              </p:spPr>
            </p:pic>
          </mc:Fallback>
        </mc:AlternateContent>
      </p:grpSp>
      <p:grpSp>
        <p:nvGrpSpPr>
          <p:cNvPr id="437" name="Gruppieren 436">
            <a:extLst>
              <a:ext uri="{FF2B5EF4-FFF2-40B4-BE49-F238E27FC236}">
                <a16:creationId xmlns:a16="http://schemas.microsoft.com/office/drawing/2014/main" id="{6FC13210-9F92-8D5E-B8FB-E1E9BAE23ED7}"/>
              </a:ext>
            </a:extLst>
          </p:cNvPr>
          <p:cNvGrpSpPr/>
          <p:nvPr/>
        </p:nvGrpSpPr>
        <p:grpSpPr>
          <a:xfrm>
            <a:off x="1367411" y="3870196"/>
            <a:ext cx="2309760" cy="2359080"/>
            <a:chOff x="1367411" y="3870196"/>
            <a:chExt cx="2309760" cy="2359080"/>
          </a:xfrm>
        </p:grpSpPr>
        <mc:AlternateContent xmlns:mc="http://schemas.openxmlformats.org/markup-compatibility/2006" xmlns:p14="http://schemas.microsoft.com/office/powerpoint/2010/main">
          <mc:Choice Requires="p14">
            <p:contentPart p14:bwMode="auto" r:id="rId682">
              <p14:nvContentPartPr>
                <p14:cNvPr id="183" name="Freihand 182">
                  <a:extLst>
                    <a:ext uri="{FF2B5EF4-FFF2-40B4-BE49-F238E27FC236}">
                      <a16:creationId xmlns:a16="http://schemas.microsoft.com/office/drawing/2014/main" id="{CE068D88-F36A-19C9-008D-B669E8CA454F}"/>
                    </a:ext>
                  </a:extLst>
                </p14:cNvPr>
                <p14:cNvContentPartPr/>
                <p14:nvPr/>
              </p14:nvContentPartPr>
              <p14:xfrm>
                <a:off x="2493131" y="3870196"/>
                <a:ext cx="6480" cy="110160"/>
              </p14:xfrm>
            </p:contentPart>
          </mc:Choice>
          <mc:Fallback xmlns="">
            <p:pic>
              <p:nvPicPr>
                <p:cNvPr id="183" name="Freihand 182">
                  <a:extLst>
                    <a:ext uri="{FF2B5EF4-FFF2-40B4-BE49-F238E27FC236}">
                      <a16:creationId xmlns:a16="http://schemas.microsoft.com/office/drawing/2014/main" id="{CE068D88-F36A-19C9-008D-B669E8CA454F}"/>
                    </a:ext>
                  </a:extLst>
                </p:cNvPr>
                <p:cNvPicPr/>
                <p:nvPr/>
              </p:nvPicPr>
              <p:blipFill>
                <a:blip r:embed="rId683"/>
                <a:stretch>
                  <a:fillRect/>
                </a:stretch>
              </p:blipFill>
              <p:spPr>
                <a:xfrm>
                  <a:off x="2487011" y="3864076"/>
                  <a:ext cx="18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84" name="Freihand 183">
                  <a:extLst>
                    <a:ext uri="{FF2B5EF4-FFF2-40B4-BE49-F238E27FC236}">
                      <a16:creationId xmlns:a16="http://schemas.microsoft.com/office/drawing/2014/main" id="{D864236E-7354-AE78-4508-C4BC1DBA5B4B}"/>
                    </a:ext>
                  </a:extLst>
                </p14:cNvPr>
                <p14:cNvContentPartPr/>
                <p14:nvPr/>
              </p14:nvContentPartPr>
              <p14:xfrm>
                <a:off x="2524091" y="4150276"/>
                <a:ext cx="9000" cy="441000"/>
              </p14:xfrm>
            </p:contentPart>
          </mc:Choice>
          <mc:Fallback xmlns="">
            <p:pic>
              <p:nvPicPr>
                <p:cNvPr id="184" name="Freihand 183">
                  <a:extLst>
                    <a:ext uri="{FF2B5EF4-FFF2-40B4-BE49-F238E27FC236}">
                      <a16:creationId xmlns:a16="http://schemas.microsoft.com/office/drawing/2014/main" id="{D864236E-7354-AE78-4508-C4BC1DBA5B4B}"/>
                    </a:ext>
                  </a:extLst>
                </p:cNvPr>
                <p:cNvPicPr/>
                <p:nvPr/>
              </p:nvPicPr>
              <p:blipFill>
                <a:blip r:embed="rId685"/>
                <a:stretch>
                  <a:fillRect/>
                </a:stretch>
              </p:blipFill>
              <p:spPr>
                <a:xfrm>
                  <a:off x="2517971" y="4144156"/>
                  <a:ext cx="2124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85" name="Freihand 184">
                  <a:extLst>
                    <a:ext uri="{FF2B5EF4-FFF2-40B4-BE49-F238E27FC236}">
                      <a16:creationId xmlns:a16="http://schemas.microsoft.com/office/drawing/2014/main" id="{75193E00-FF98-9F11-4077-E1EF7C01BB77}"/>
                    </a:ext>
                  </a:extLst>
                </p14:cNvPr>
                <p14:cNvContentPartPr/>
                <p14:nvPr/>
              </p14:nvContentPartPr>
              <p14:xfrm>
                <a:off x="2481611" y="4807276"/>
                <a:ext cx="30960" cy="608760"/>
              </p14:xfrm>
            </p:contentPart>
          </mc:Choice>
          <mc:Fallback xmlns="">
            <p:pic>
              <p:nvPicPr>
                <p:cNvPr id="185" name="Freihand 184">
                  <a:extLst>
                    <a:ext uri="{FF2B5EF4-FFF2-40B4-BE49-F238E27FC236}">
                      <a16:creationId xmlns:a16="http://schemas.microsoft.com/office/drawing/2014/main" id="{75193E00-FF98-9F11-4077-E1EF7C01BB77}"/>
                    </a:ext>
                  </a:extLst>
                </p:cNvPr>
                <p:cNvPicPr/>
                <p:nvPr/>
              </p:nvPicPr>
              <p:blipFill>
                <a:blip r:embed="rId687"/>
                <a:stretch>
                  <a:fillRect/>
                </a:stretch>
              </p:blipFill>
              <p:spPr>
                <a:xfrm>
                  <a:off x="2475491" y="4801156"/>
                  <a:ext cx="4320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86" name="Freihand 185">
                  <a:extLst>
                    <a:ext uri="{FF2B5EF4-FFF2-40B4-BE49-F238E27FC236}">
                      <a16:creationId xmlns:a16="http://schemas.microsoft.com/office/drawing/2014/main" id="{42A010E4-7965-62FB-4215-D756E6DC162C}"/>
                    </a:ext>
                  </a:extLst>
                </p14:cNvPr>
                <p14:cNvContentPartPr/>
                <p14:nvPr/>
              </p14:nvContentPartPr>
              <p14:xfrm>
                <a:off x="2454971" y="5587756"/>
                <a:ext cx="24120" cy="641520"/>
              </p14:xfrm>
            </p:contentPart>
          </mc:Choice>
          <mc:Fallback xmlns="">
            <p:pic>
              <p:nvPicPr>
                <p:cNvPr id="186" name="Freihand 185">
                  <a:extLst>
                    <a:ext uri="{FF2B5EF4-FFF2-40B4-BE49-F238E27FC236}">
                      <a16:creationId xmlns:a16="http://schemas.microsoft.com/office/drawing/2014/main" id="{42A010E4-7965-62FB-4215-D756E6DC162C}"/>
                    </a:ext>
                  </a:extLst>
                </p:cNvPr>
                <p:cNvPicPr/>
                <p:nvPr/>
              </p:nvPicPr>
              <p:blipFill>
                <a:blip r:embed="rId689"/>
                <a:stretch>
                  <a:fillRect/>
                </a:stretch>
              </p:blipFill>
              <p:spPr>
                <a:xfrm>
                  <a:off x="2448851" y="5581636"/>
                  <a:ext cx="3636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0" name="Freihand 429">
                  <a:extLst>
                    <a:ext uri="{FF2B5EF4-FFF2-40B4-BE49-F238E27FC236}">
                      <a16:creationId xmlns:a16="http://schemas.microsoft.com/office/drawing/2014/main" id="{8EB085A4-4DB6-590C-FDF7-A5CC3666D941}"/>
                    </a:ext>
                  </a:extLst>
                </p14:cNvPr>
                <p14:cNvContentPartPr/>
                <p14:nvPr/>
              </p14:nvContentPartPr>
              <p14:xfrm>
                <a:off x="2005691" y="4544247"/>
                <a:ext cx="11880" cy="1800"/>
              </p14:xfrm>
            </p:contentPart>
          </mc:Choice>
          <mc:Fallback xmlns="">
            <p:pic>
              <p:nvPicPr>
                <p:cNvPr id="430" name="Freihand 429">
                  <a:extLst>
                    <a:ext uri="{FF2B5EF4-FFF2-40B4-BE49-F238E27FC236}">
                      <a16:creationId xmlns:a16="http://schemas.microsoft.com/office/drawing/2014/main" id="{8EB085A4-4DB6-590C-FDF7-A5CC3666D941}"/>
                    </a:ext>
                  </a:extLst>
                </p:cNvPr>
                <p:cNvPicPr/>
                <p:nvPr/>
              </p:nvPicPr>
              <p:blipFill>
                <a:blip r:embed="rId691"/>
                <a:stretch>
                  <a:fillRect/>
                </a:stretch>
              </p:blipFill>
              <p:spPr>
                <a:xfrm>
                  <a:off x="1999571" y="4538127"/>
                  <a:ext cx="24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1" name="Freihand 430">
                  <a:extLst>
                    <a:ext uri="{FF2B5EF4-FFF2-40B4-BE49-F238E27FC236}">
                      <a16:creationId xmlns:a16="http://schemas.microsoft.com/office/drawing/2014/main" id="{2662B822-6D2F-917F-2A40-56A3A51824C4}"/>
                    </a:ext>
                  </a:extLst>
                </p14:cNvPr>
                <p14:cNvContentPartPr/>
                <p14:nvPr/>
              </p14:nvContentPartPr>
              <p14:xfrm>
                <a:off x="2128811" y="4679607"/>
                <a:ext cx="118440" cy="106560"/>
              </p14:xfrm>
            </p:contentPart>
          </mc:Choice>
          <mc:Fallback xmlns="">
            <p:pic>
              <p:nvPicPr>
                <p:cNvPr id="431" name="Freihand 430">
                  <a:extLst>
                    <a:ext uri="{FF2B5EF4-FFF2-40B4-BE49-F238E27FC236}">
                      <a16:creationId xmlns:a16="http://schemas.microsoft.com/office/drawing/2014/main" id="{2662B822-6D2F-917F-2A40-56A3A51824C4}"/>
                    </a:ext>
                  </a:extLst>
                </p:cNvPr>
                <p:cNvPicPr/>
                <p:nvPr/>
              </p:nvPicPr>
              <p:blipFill>
                <a:blip r:embed="rId693"/>
                <a:stretch>
                  <a:fillRect/>
                </a:stretch>
              </p:blipFill>
              <p:spPr>
                <a:xfrm>
                  <a:off x="2122691" y="4673487"/>
                  <a:ext cx="130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2" name="Freihand 431">
                  <a:extLst>
                    <a:ext uri="{FF2B5EF4-FFF2-40B4-BE49-F238E27FC236}">
                      <a16:creationId xmlns:a16="http://schemas.microsoft.com/office/drawing/2014/main" id="{ADF570D0-B844-C4E1-698B-62BDE7454BF8}"/>
                    </a:ext>
                  </a:extLst>
                </p14:cNvPr>
                <p14:cNvContentPartPr/>
                <p14:nvPr/>
              </p14:nvContentPartPr>
              <p14:xfrm>
                <a:off x="2660891" y="5128887"/>
                <a:ext cx="13680" cy="10800"/>
              </p14:xfrm>
            </p:contentPart>
          </mc:Choice>
          <mc:Fallback xmlns="">
            <p:pic>
              <p:nvPicPr>
                <p:cNvPr id="432" name="Freihand 431">
                  <a:extLst>
                    <a:ext uri="{FF2B5EF4-FFF2-40B4-BE49-F238E27FC236}">
                      <a16:creationId xmlns:a16="http://schemas.microsoft.com/office/drawing/2014/main" id="{ADF570D0-B844-C4E1-698B-62BDE7454BF8}"/>
                    </a:ext>
                  </a:extLst>
                </p:cNvPr>
                <p:cNvPicPr/>
                <p:nvPr/>
              </p:nvPicPr>
              <p:blipFill>
                <a:blip r:embed="rId303"/>
                <a:stretch>
                  <a:fillRect/>
                </a:stretch>
              </p:blipFill>
              <p:spPr>
                <a:xfrm>
                  <a:off x="2654771" y="5122767"/>
                  <a:ext cx="25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3" name="Freihand 432">
                  <a:extLst>
                    <a:ext uri="{FF2B5EF4-FFF2-40B4-BE49-F238E27FC236}">
                      <a16:creationId xmlns:a16="http://schemas.microsoft.com/office/drawing/2014/main" id="{ED495296-6365-28A4-7132-A55B794E499B}"/>
                    </a:ext>
                  </a:extLst>
                </p14:cNvPr>
                <p14:cNvContentPartPr/>
                <p14:nvPr/>
              </p14:nvContentPartPr>
              <p14:xfrm>
                <a:off x="2764571" y="5234367"/>
                <a:ext cx="70920" cy="55080"/>
              </p14:xfrm>
            </p:contentPart>
          </mc:Choice>
          <mc:Fallback xmlns="">
            <p:pic>
              <p:nvPicPr>
                <p:cNvPr id="433" name="Freihand 432">
                  <a:extLst>
                    <a:ext uri="{FF2B5EF4-FFF2-40B4-BE49-F238E27FC236}">
                      <a16:creationId xmlns:a16="http://schemas.microsoft.com/office/drawing/2014/main" id="{ED495296-6365-28A4-7132-A55B794E499B}"/>
                    </a:ext>
                  </a:extLst>
                </p:cNvPr>
                <p:cNvPicPr/>
                <p:nvPr/>
              </p:nvPicPr>
              <p:blipFill>
                <a:blip r:embed="rId696"/>
                <a:stretch>
                  <a:fillRect/>
                </a:stretch>
              </p:blipFill>
              <p:spPr>
                <a:xfrm>
                  <a:off x="2758451" y="5228247"/>
                  <a:ext cx="83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4" name="Freihand 433">
                  <a:extLst>
                    <a:ext uri="{FF2B5EF4-FFF2-40B4-BE49-F238E27FC236}">
                      <a16:creationId xmlns:a16="http://schemas.microsoft.com/office/drawing/2014/main" id="{947EE5A0-B616-CD57-D389-06EE44B295B0}"/>
                    </a:ext>
                  </a:extLst>
                </p14:cNvPr>
                <p14:cNvContentPartPr/>
                <p14:nvPr/>
              </p14:nvContentPartPr>
              <p14:xfrm>
                <a:off x="3193331" y="5524167"/>
                <a:ext cx="20880" cy="25560"/>
              </p14:xfrm>
            </p:contentPart>
          </mc:Choice>
          <mc:Fallback xmlns="">
            <p:pic>
              <p:nvPicPr>
                <p:cNvPr id="434" name="Freihand 433">
                  <a:extLst>
                    <a:ext uri="{FF2B5EF4-FFF2-40B4-BE49-F238E27FC236}">
                      <a16:creationId xmlns:a16="http://schemas.microsoft.com/office/drawing/2014/main" id="{947EE5A0-B616-CD57-D389-06EE44B295B0}"/>
                    </a:ext>
                  </a:extLst>
                </p:cNvPr>
                <p:cNvPicPr/>
                <p:nvPr/>
              </p:nvPicPr>
              <p:blipFill>
                <a:blip r:embed="rId698"/>
                <a:stretch>
                  <a:fillRect/>
                </a:stretch>
              </p:blipFill>
              <p:spPr>
                <a:xfrm>
                  <a:off x="3187211" y="5518047"/>
                  <a:ext cx="33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5" name="Freihand 434">
                  <a:extLst>
                    <a:ext uri="{FF2B5EF4-FFF2-40B4-BE49-F238E27FC236}">
                      <a16:creationId xmlns:a16="http://schemas.microsoft.com/office/drawing/2014/main" id="{70A5990C-3F99-AB94-F26D-7CE8A77FE43E}"/>
                    </a:ext>
                  </a:extLst>
                </p14:cNvPr>
                <p14:cNvContentPartPr/>
                <p14:nvPr/>
              </p14:nvContentPartPr>
              <p14:xfrm>
                <a:off x="3351371" y="5652687"/>
                <a:ext cx="72720" cy="62280"/>
              </p14:xfrm>
            </p:contentPart>
          </mc:Choice>
          <mc:Fallback xmlns="">
            <p:pic>
              <p:nvPicPr>
                <p:cNvPr id="435" name="Freihand 434">
                  <a:extLst>
                    <a:ext uri="{FF2B5EF4-FFF2-40B4-BE49-F238E27FC236}">
                      <a16:creationId xmlns:a16="http://schemas.microsoft.com/office/drawing/2014/main" id="{70A5990C-3F99-AB94-F26D-7CE8A77FE43E}"/>
                    </a:ext>
                  </a:extLst>
                </p:cNvPr>
                <p:cNvPicPr/>
                <p:nvPr/>
              </p:nvPicPr>
              <p:blipFill>
                <a:blip r:embed="rId700"/>
                <a:stretch>
                  <a:fillRect/>
                </a:stretch>
              </p:blipFill>
              <p:spPr>
                <a:xfrm>
                  <a:off x="3345251" y="5646567"/>
                  <a:ext cx="849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6" name="Freihand 435">
                  <a:extLst>
                    <a:ext uri="{FF2B5EF4-FFF2-40B4-BE49-F238E27FC236}">
                      <a16:creationId xmlns:a16="http://schemas.microsoft.com/office/drawing/2014/main" id="{985ED9E0-47A8-B244-3980-7626BB3B7050}"/>
                    </a:ext>
                  </a:extLst>
                </p14:cNvPr>
                <p14:cNvContentPartPr/>
                <p14:nvPr/>
              </p14:nvContentPartPr>
              <p14:xfrm>
                <a:off x="1367411" y="3974367"/>
                <a:ext cx="2309760" cy="1979280"/>
              </p14:xfrm>
            </p:contentPart>
          </mc:Choice>
          <mc:Fallback xmlns="">
            <p:pic>
              <p:nvPicPr>
                <p:cNvPr id="436" name="Freihand 435">
                  <a:extLst>
                    <a:ext uri="{FF2B5EF4-FFF2-40B4-BE49-F238E27FC236}">
                      <a16:creationId xmlns:a16="http://schemas.microsoft.com/office/drawing/2014/main" id="{985ED9E0-47A8-B244-3980-7626BB3B7050}"/>
                    </a:ext>
                  </a:extLst>
                </p:cNvPr>
                <p:cNvPicPr/>
                <p:nvPr/>
              </p:nvPicPr>
              <p:blipFill>
                <a:blip r:embed="rId702"/>
                <a:stretch>
                  <a:fillRect/>
                </a:stretch>
              </p:blipFill>
              <p:spPr>
                <a:xfrm>
                  <a:off x="1361291" y="3968247"/>
                  <a:ext cx="2322000" cy="1991520"/>
                </a:xfrm>
                <a:prstGeom prst="rect">
                  <a:avLst/>
                </a:prstGeom>
              </p:spPr>
            </p:pic>
          </mc:Fallback>
        </mc:AlternateContent>
      </p:grpSp>
      <p:grpSp>
        <p:nvGrpSpPr>
          <p:cNvPr id="443" name="Gruppieren 442">
            <a:extLst>
              <a:ext uri="{FF2B5EF4-FFF2-40B4-BE49-F238E27FC236}">
                <a16:creationId xmlns:a16="http://schemas.microsoft.com/office/drawing/2014/main" id="{4BA2AEC8-D5CF-CF2F-6409-ECB20E4938D7}"/>
              </a:ext>
            </a:extLst>
          </p:cNvPr>
          <p:cNvGrpSpPr/>
          <p:nvPr/>
        </p:nvGrpSpPr>
        <p:grpSpPr>
          <a:xfrm>
            <a:off x="4987211" y="5140047"/>
            <a:ext cx="3224520" cy="573840"/>
            <a:chOff x="4987211" y="5140047"/>
            <a:chExt cx="3224520" cy="573840"/>
          </a:xfrm>
        </p:grpSpPr>
        <mc:AlternateContent xmlns:mc="http://schemas.openxmlformats.org/markup-compatibility/2006" xmlns:p14="http://schemas.microsoft.com/office/powerpoint/2010/main">
          <mc:Choice Requires="p14">
            <p:contentPart p14:bwMode="auto" r:id="rId703">
              <p14:nvContentPartPr>
                <p14:cNvPr id="438" name="Freihand 437">
                  <a:extLst>
                    <a:ext uri="{FF2B5EF4-FFF2-40B4-BE49-F238E27FC236}">
                      <a16:creationId xmlns:a16="http://schemas.microsoft.com/office/drawing/2014/main" id="{9943A0C3-3FF3-BB8F-8F10-453E7FC7060A}"/>
                    </a:ext>
                  </a:extLst>
                </p14:cNvPr>
                <p14:cNvContentPartPr/>
                <p14:nvPr/>
              </p14:nvContentPartPr>
              <p14:xfrm>
                <a:off x="5136971" y="5164167"/>
                <a:ext cx="3074760" cy="121680"/>
              </p14:xfrm>
            </p:contentPart>
          </mc:Choice>
          <mc:Fallback xmlns="">
            <p:pic>
              <p:nvPicPr>
                <p:cNvPr id="438" name="Freihand 437">
                  <a:extLst>
                    <a:ext uri="{FF2B5EF4-FFF2-40B4-BE49-F238E27FC236}">
                      <a16:creationId xmlns:a16="http://schemas.microsoft.com/office/drawing/2014/main" id="{9943A0C3-3FF3-BB8F-8F10-453E7FC7060A}"/>
                    </a:ext>
                  </a:extLst>
                </p:cNvPr>
                <p:cNvPicPr/>
                <p:nvPr/>
              </p:nvPicPr>
              <p:blipFill>
                <a:blip r:embed="rId704"/>
                <a:stretch>
                  <a:fillRect/>
                </a:stretch>
              </p:blipFill>
              <p:spPr>
                <a:xfrm>
                  <a:off x="5130851" y="5158047"/>
                  <a:ext cx="3087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9" name="Freihand 438">
                  <a:extLst>
                    <a:ext uri="{FF2B5EF4-FFF2-40B4-BE49-F238E27FC236}">
                      <a16:creationId xmlns:a16="http://schemas.microsoft.com/office/drawing/2014/main" id="{D2CAE7E7-73C3-11A8-3415-19274B698946}"/>
                    </a:ext>
                  </a:extLst>
                </p14:cNvPr>
                <p14:cNvContentPartPr/>
                <p14:nvPr/>
              </p14:nvContentPartPr>
              <p14:xfrm>
                <a:off x="5243171" y="5529207"/>
                <a:ext cx="2910240" cy="61200"/>
              </p14:xfrm>
            </p:contentPart>
          </mc:Choice>
          <mc:Fallback xmlns="">
            <p:pic>
              <p:nvPicPr>
                <p:cNvPr id="439" name="Freihand 438">
                  <a:extLst>
                    <a:ext uri="{FF2B5EF4-FFF2-40B4-BE49-F238E27FC236}">
                      <a16:creationId xmlns:a16="http://schemas.microsoft.com/office/drawing/2014/main" id="{D2CAE7E7-73C3-11A8-3415-19274B698946}"/>
                    </a:ext>
                  </a:extLst>
                </p:cNvPr>
                <p:cNvPicPr/>
                <p:nvPr/>
              </p:nvPicPr>
              <p:blipFill>
                <a:blip r:embed="rId706"/>
                <a:stretch>
                  <a:fillRect/>
                </a:stretch>
              </p:blipFill>
              <p:spPr>
                <a:xfrm>
                  <a:off x="5237051" y="5523087"/>
                  <a:ext cx="2922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0" name="Freihand 439">
                  <a:extLst>
                    <a:ext uri="{FF2B5EF4-FFF2-40B4-BE49-F238E27FC236}">
                      <a16:creationId xmlns:a16="http://schemas.microsoft.com/office/drawing/2014/main" id="{90C2A16C-2039-05F8-96F3-AED0D8582153}"/>
                    </a:ext>
                  </a:extLst>
                </p14:cNvPr>
                <p14:cNvContentPartPr/>
                <p14:nvPr/>
              </p14:nvContentPartPr>
              <p14:xfrm>
                <a:off x="4987211" y="5140047"/>
                <a:ext cx="2394000" cy="419040"/>
              </p14:xfrm>
            </p:contentPart>
          </mc:Choice>
          <mc:Fallback xmlns="">
            <p:pic>
              <p:nvPicPr>
                <p:cNvPr id="440" name="Freihand 439">
                  <a:extLst>
                    <a:ext uri="{FF2B5EF4-FFF2-40B4-BE49-F238E27FC236}">
                      <a16:creationId xmlns:a16="http://schemas.microsoft.com/office/drawing/2014/main" id="{90C2A16C-2039-05F8-96F3-AED0D8582153}"/>
                    </a:ext>
                  </a:extLst>
                </p:cNvPr>
                <p:cNvPicPr/>
                <p:nvPr/>
              </p:nvPicPr>
              <p:blipFill>
                <a:blip r:embed="rId708"/>
                <a:stretch>
                  <a:fillRect/>
                </a:stretch>
              </p:blipFill>
              <p:spPr>
                <a:xfrm>
                  <a:off x="4981091" y="5133927"/>
                  <a:ext cx="240624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2" name="Freihand 441">
                  <a:extLst>
                    <a:ext uri="{FF2B5EF4-FFF2-40B4-BE49-F238E27FC236}">
                      <a16:creationId xmlns:a16="http://schemas.microsoft.com/office/drawing/2014/main" id="{AF358F14-DC44-C18C-1723-CE857AC236D1}"/>
                    </a:ext>
                  </a:extLst>
                </p14:cNvPr>
                <p14:cNvContentPartPr/>
                <p14:nvPr/>
              </p14:nvContentPartPr>
              <p14:xfrm>
                <a:off x="5379971" y="5557287"/>
                <a:ext cx="1908360" cy="156600"/>
              </p14:xfrm>
            </p:contentPart>
          </mc:Choice>
          <mc:Fallback xmlns="">
            <p:pic>
              <p:nvPicPr>
                <p:cNvPr id="442" name="Freihand 441">
                  <a:extLst>
                    <a:ext uri="{FF2B5EF4-FFF2-40B4-BE49-F238E27FC236}">
                      <a16:creationId xmlns:a16="http://schemas.microsoft.com/office/drawing/2014/main" id="{AF358F14-DC44-C18C-1723-CE857AC236D1}"/>
                    </a:ext>
                  </a:extLst>
                </p:cNvPr>
                <p:cNvPicPr/>
                <p:nvPr/>
              </p:nvPicPr>
              <p:blipFill>
                <a:blip r:embed="rId710"/>
                <a:stretch>
                  <a:fillRect/>
                </a:stretch>
              </p:blipFill>
              <p:spPr>
                <a:xfrm>
                  <a:off x="5373851" y="5551167"/>
                  <a:ext cx="1920600" cy="168840"/>
                </a:xfrm>
                <a:prstGeom prst="rect">
                  <a:avLst/>
                </a:prstGeom>
              </p:spPr>
            </p:pic>
          </mc:Fallback>
        </mc:AlternateContent>
      </p:grpSp>
      <p:grpSp>
        <p:nvGrpSpPr>
          <p:cNvPr id="459" name="Gruppieren 458">
            <a:extLst>
              <a:ext uri="{FF2B5EF4-FFF2-40B4-BE49-F238E27FC236}">
                <a16:creationId xmlns:a16="http://schemas.microsoft.com/office/drawing/2014/main" id="{EE41E24C-4BA6-B4EE-8224-64190D2C5E1D}"/>
              </a:ext>
            </a:extLst>
          </p:cNvPr>
          <p:cNvGrpSpPr/>
          <p:nvPr/>
        </p:nvGrpSpPr>
        <p:grpSpPr>
          <a:xfrm>
            <a:off x="5522531" y="6025647"/>
            <a:ext cx="2127600" cy="455040"/>
            <a:chOff x="5522531" y="6025647"/>
            <a:chExt cx="2127600" cy="455040"/>
          </a:xfrm>
        </p:grpSpPr>
        <mc:AlternateContent xmlns:mc="http://schemas.openxmlformats.org/markup-compatibility/2006" xmlns:p14="http://schemas.microsoft.com/office/powerpoint/2010/main">
          <mc:Choice Requires="p14">
            <p:contentPart p14:bwMode="auto" r:id="rId711">
              <p14:nvContentPartPr>
                <p14:cNvPr id="444" name="Freihand 443">
                  <a:extLst>
                    <a:ext uri="{FF2B5EF4-FFF2-40B4-BE49-F238E27FC236}">
                      <a16:creationId xmlns:a16="http://schemas.microsoft.com/office/drawing/2014/main" id="{03113811-2BBF-FFEB-A0AE-A535D98A6553}"/>
                    </a:ext>
                  </a:extLst>
                </p14:cNvPr>
                <p14:cNvContentPartPr/>
                <p14:nvPr/>
              </p14:nvContentPartPr>
              <p14:xfrm>
                <a:off x="5635931" y="6317247"/>
                <a:ext cx="8640" cy="132840"/>
              </p14:xfrm>
            </p:contentPart>
          </mc:Choice>
          <mc:Fallback xmlns="">
            <p:pic>
              <p:nvPicPr>
                <p:cNvPr id="444" name="Freihand 443">
                  <a:extLst>
                    <a:ext uri="{FF2B5EF4-FFF2-40B4-BE49-F238E27FC236}">
                      <a16:creationId xmlns:a16="http://schemas.microsoft.com/office/drawing/2014/main" id="{03113811-2BBF-FFEB-A0AE-A535D98A6553}"/>
                    </a:ext>
                  </a:extLst>
                </p:cNvPr>
                <p:cNvPicPr/>
                <p:nvPr/>
              </p:nvPicPr>
              <p:blipFill>
                <a:blip r:embed="rId712"/>
                <a:stretch>
                  <a:fillRect/>
                </a:stretch>
              </p:blipFill>
              <p:spPr>
                <a:xfrm>
                  <a:off x="5629811" y="6311127"/>
                  <a:ext cx="20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5" name="Freihand 444">
                  <a:extLst>
                    <a:ext uri="{FF2B5EF4-FFF2-40B4-BE49-F238E27FC236}">
                      <a16:creationId xmlns:a16="http://schemas.microsoft.com/office/drawing/2014/main" id="{47CBB0CC-2C3E-366B-7927-609671F55F76}"/>
                    </a:ext>
                  </a:extLst>
                </p14:cNvPr>
                <p14:cNvContentPartPr/>
                <p14:nvPr/>
              </p14:nvContentPartPr>
              <p14:xfrm>
                <a:off x="5522531" y="6253167"/>
                <a:ext cx="169920" cy="68760"/>
              </p14:xfrm>
            </p:contentPart>
          </mc:Choice>
          <mc:Fallback xmlns="">
            <p:pic>
              <p:nvPicPr>
                <p:cNvPr id="445" name="Freihand 444">
                  <a:extLst>
                    <a:ext uri="{FF2B5EF4-FFF2-40B4-BE49-F238E27FC236}">
                      <a16:creationId xmlns:a16="http://schemas.microsoft.com/office/drawing/2014/main" id="{47CBB0CC-2C3E-366B-7927-609671F55F76}"/>
                    </a:ext>
                  </a:extLst>
                </p:cNvPr>
                <p:cNvPicPr/>
                <p:nvPr/>
              </p:nvPicPr>
              <p:blipFill>
                <a:blip r:embed="rId714"/>
                <a:stretch>
                  <a:fillRect/>
                </a:stretch>
              </p:blipFill>
              <p:spPr>
                <a:xfrm>
                  <a:off x="5516411" y="6247047"/>
                  <a:ext cx="182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6" name="Freihand 445">
                  <a:extLst>
                    <a:ext uri="{FF2B5EF4-FFF2-40B4-BE49-F238E27FC236}">
                      <a16:creationId xmlns:a16="http://schemas.microsoft.com/office/drawing/2014/main" id="{8EF4B82F-1B49-AA17-9170-326E05EC5C83}"/>
                    </a:ext>
                  </a:extLst>
                </p14:cNvPr>
                <p14:cNvContentPartPr/>
                <p14:nvPr/>
              </p14:nvContentPartPr>
              <p14:xfrm>
                <a:off x="5540531" y="6450807"/>
                <a:ext cx="178560" cy="29880"/>
              </p14:xfrm>
            </p:contentPart>
          </mc:Choice>
          <mc:Fallback xmlns="">
            <p:pic>
              <p:nvPicPr>
                <p:cNvPr id="446" name="Freihand 445">
                  <a:extLst>
                    <a:ext uri="{FF2B5EF4-FFF2-40B4-BE49-F238E27FC236}">
                      <a16:creationId xmlns:a16="http://schemas.microsoft.com/office/drawing/2014/main" id="{8EF4B82F-1B49-AA17-9170-326E05EC5C83}"/>
                    </a:ext>
                  </a:extLst>
                </p:cNvPr>
                <p:cNvPicPr/>
                <p:nvPr/>
              </p:nvPicPr>
              <p:blipFill>
                <a:blip r:embed="rId716"/>
                <a:stretch>
                  <a:fillRect/>
                </a:stretch>
              </p:blipFill>
              <p:spPr>
                <a:xfrm>
                  <a:off x="5534411" y="6444687"/>
                  <a:ext cx="190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7" name="Freihand 446">
                  <a:extLst>
                    <a:ext uri="{FF2B5EF4-FFF2-40B4-BE49-F238E27FC236}">
                      <a16:creationId xmlns:a16="http://schemas.microsoft.com/office/drawing/2014/main" id="{388B088B-F51B-B4B4-4FAC-FDB0A51217C3}"/>
                    </a:ext>
                  </a:extLst>
                </p14:cNvPr>
                <p14:cNvContentPartPr/>
                <p14:nvPr/>
              </p14:nvContentPartPr>
              <p14:xfrm>
                <a:off x="5792891" y="6315807"/>
                <a:ext cx="136440" cy="91800"/>
              </p14:xfrm>
            </p:contentPart>
          </mc:Choice>
          <mc:Fallback xmlns="">
            <p:pic>
              <p:nvPicPr>
                <p:cNvPr id="447" name="Freihand 446">
                  <a:extLst>
                    <a:ext uri="{FF2B5EF4-FFF2-40B4-BE49-F238E27FC236}">
                      <a16:creationId xmlns:a16="http://schemas.microsoft.com/office/drawing/2014/main" id="{388B088B-F51B-B4B4-4FAC-FDB0A51217C3}"/>
                    </a:ext>
                  </a:extLst>
                </p:cNvPr>
                <p:cNvPicPr/>
                <p:nvPr/>
              </p:nvPicPr>
              <p:blipFill>
                <a:blip r:embed="rId718"/>
                <a:stretch>
                  <a:fillRect/>
                </a:stretch>
              </p:blipFill>
              <p:spPr>
                <a:xfrm>
                  <a:off x="5786771" y="6309687"/>
                  <a:ext cx="148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8" name="Freihand 447">
                  <a:extLst>
                    <a:ext uri="{FF2B5EF4-FFF2-40B4-BE49-F238E27FC236}">
                      <a16:creationId xmlns:a16="http://schemas.microsoft.com/office/drawing/2014/main" id="{A289D5DD-6DA0-5F93-4CA8-AD8146EC2F44}"/>
                    </a:ext>
                  </a:extLst>
                </p14:cNvPr>
                <p14:cNvContentPartPr/>
                <p14:nvPr/>
              </p14:nvContentPartPr>
              <p14:xfrm>
                <a:off x="6025091" y="6246327"/>
                <a:ext cx="90360" cy="194040"/>
              </p14:xfrm>
            </p:contentPart>
          </mc:Choice>
          <mc:Fallback xmlns="">
            <p:pic>
              <p:nvPicPr>
                <p:cNvPr id="448" name="Freihand 447">
                  <a:extLst>
                    <a:ext uri="{FF2B5EF4-FFF2-40B4-BE49-F238E27FC236}">
                      <a16:creationId xmlns:a16="http://schemas.microsoft.com/office/drawing/2014/main" id="{A289D5DD-6DA0-5F93-4CA8-AD8146EC2F44}"/>
                    </a:ext>
                  </a:extLst>
                </p:cNvPr>
                <p:cNvPicPr/>
                <p:nvPr/>
              </p:nvPicPr>
              <p:blipFill>
                <a:blip r:embed="rId720"/>
                <a:stretch>
                  <a:fillRect/>
                </a:stretch>
              </p:blipFill>
              <p:spPr>
                <a:xfrm>
                  <a:off x="6018971" y="6240207"/>
                  <a:ext cx="102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50" name="Freihand 449">
                  <a:extLst>
                    <a:ext uri="{FF2B5EF4-FFF2-40B4-BE49-F238E27FC236}">
                      <a16:creationId xmlns:a16="http://schemas.microsoft.com/office/drawing/2014/main" id="{5241AA0C-7384-4BA6-CDDD-968B491BED53}"/>
                    </a:ext>
                  </a:extLst>
                </p14:cNvPr>
                <p14:cNvContentPartPr/>
                <p14:nvPr/>
              </p14:nvContentPartPr>
              <p14:xfrm>
                <a:off x="6360611" y="6316527"/>
                <a:ext cx="144720" cy="75240"/>
              </p14:xfrm>
            </p:contentPart>
          </mc:Choice>
          <mc:Fallback xmlns="">
            <p:pic>
              <p:nvPicPr>
                <p:cNvPr id="450" name="Freihand 449">
                  <a:extLst>
                    <a:ext uri="{FF2B5EF4-FFF2-40B4-BE49-F238E27FC236}">
                      <a16:creationId xmlns:a16="http://schemas.microsoft.com/office/drawing/2014/main" id="{5241AA0C-7384-4BA6-CDDD-968B491BED53}"/>
                    </a:ext>
                  </a:extLst>
                </p:cNvPr>
                <p:cNvPicPr/>
                <p:nvPr/>
              </p:nvPicPr>
              <p:blipFill>
                <a:blip r:embed="rId722"/>
                <a:stretch>
                  <a:fillRect/>
                </a:stretch>
              </p:blipFill>
              <p:spPr>
                <a:xfrm>
                  <a:off x="6354491" y="6310407"/>
                  <a:ext cx="156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51" name="Freihand 450">
                  <a:extLst>
                    <a:ext uri="{FF2B5EF4-FFF2-40B4-BE49-F238E27FC236}">
                      <a16:creationId xmlns:a16="http://schemas.microsoft.com/office/drawing/2014/main" id="{AA18656E-BC5B-7D58-BDFE-F8959E405398}"/>
                    </a:ext>
                  </a:extLst>
                </p14:cNvPr>
                <p14:cNvContentPartPr/>
                <p14:nvPr/>
              </p14:nvContentPartPr>
              <p14:xfrm>
                <a:off x="6477971" y="6261087"/>
                <a:ext cx="120240" cy="159120"/>
              </p14:xfrm>
            </p:contentPart>
          </mc:Choice>
          <mc:Fallback xmlns="">
            <p:pic>
              <p:nvPicPr>
                <p:cNvPr id="451" name="Freihand 450">
                  <a:extLst>
                    <a:ext uri="{FF2B5EF4-FFF2-40B4-BE49-F238E27FC236}">
                      <a16:creationId xmlns:a16="http://schemas.microsoft.com/office/drawing/2014/main" id="{AA18656E-BC5B-7D58-BDFE-F8959E405398}"/>
                    </a:ext>
                  </a:extLst>
                </p:cNvPr>
                <p:cNvPicPr/>
                <p:nvPr/>
              </p:nvPicPr>
              <p:blipFill>
                <a:blip r:embed="rId724"/>
                <a:stretch>
                  <a:fillRect/>
                </a:stretch>
              </p:blipFill>
              <p:spPr>
                <a:xfrm>
                  <a:off x="6471851" y="6254967"/>
                  <a:ext cx="132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52" name="Freihand 451">
                  <a:extLst>
                    <a:ext uri="{FF2B5EF4-FFF2-40B4-BE49-F238E27FC236}">
                      <a16:creationId xmlns:a16="http://schemas.microsoft.com/office/drawing/2014/main" id="{B75A854C-5B24-B000-C12F-D03C9DCCA33E}"/>
                    </a:ext>
                  </a:extLst>
                </p14:cNvPr>
                <p14:cNvContentPartPr/>
                <p14:nvPr/>
              </p14:nvContentPartPr>
              <p14:xfrm>
                <a:off x="6295811" y="6239847"/>
                <a:ext cx="79920" cy="214200"/>
              </p14:xfrm>
            </p:contentPart>
          </mc:Choice>
          <mc:Fallback xmlns="">
            <p:pic>
              <p:nvPicPr>
                <p:cNvPr id="452" name="Freihand 451">
                  <a:extLst>
                    <a:ext uri="{FF2B5EF4-FFF2-40B4-BE49-F238E27FC236}">
                      <a16:creationId xmlns:a16="http://schemas.microsoft.com/office/drawing/2014/main" id="{B75A854C-5B24-B000-C12F-D03C9DCCA33E}"/>
                    </a:ext>
                  </a:extLst>
                </p:cNvPr>
                <p:cNvPicPr/>
                <p:nvPr/>
              </p:nvPicPr>
              <p:blipFill>
                <a:blip r:embed="rId726"/>
                <a:stretch>
                  <a:fillRect/>
                </a:stretch>
              </p:blipFill>
              <p:spPr>
                <a:xfrm>
                  <a:off x="6289691" y="6233727"/>
                  <a:ext cx="92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3" name="Freihand 452">
                  <a:extLst>
                    <a:ext uri="{FF2B5EF4-FFF2-40B4-BE49-F238E27FC236}">
                      <a16:creationId xmlns:a16="http://schemas.microsoft.com/office/drawing/2014/main" id="{135F1344-6470-6A8F-555B-2B92C88E5938}"/>
                    </a:ext>
                  </a:extLst>
                </p14:cNvPr>
                <p14:cNvContentPartPr/>
                <p14:nvPr/>
              </p14:nvContentPartPr>
              <p14:xfrm>
                <a:off x="6787211" y="6315087"/>
                <a:ext cx="125280" cy="134640"/>
              </p14:xfrm>
            </p:contentPart>
          </mc:Choice>
          <mc:Fallback xmlns="">
            <p:pic>
              <p:nvPicPr>
                <p:cNvPr id="453" name="Freihand 452">
                  <a:extLst>
                    <a:ext uri="{FF2B5EF4-FFF2-40B4-BE49-F238E27FC236}">
                      <a16:creationId xmlns:a16="http://schemas.microsoft.com/office/drawing/2014/main" id="{135F1344-6470-6A8F-555B-2B92C88E5938}"/>
                    </a:ext>
                  </a:extLst>
                </p:cNvPr>
                <p:cNvPicPr/>
                <p:nvPr/>
              </p:nvPicPr>
              <p:blipFill>
                <a:blip r:embed="rId728"/>
                <a:stretch>
                  <a:fillRect/>
                </a:stretch>
              </p:blipFill>
              <p:spPr>
                <a:xfrm>
                  <a:off x="6781091" y="6308967"/>
                  <a:ext cx="137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4" name="Freihand 453">
                  <a:extLst>
                    <a:ext uri="{FF2B5EF4-FFF2-40B4-BE49-F238E27FC236}">
                      <a16:creationId xmlns:a16="http://schemas.microsoft.com/office/drawing/2014/main" id="{614A95D6-A041-176D-9162-BDC9A4F60E72}"/>
                    </a:ext>
                  </a:extLst>
                </p14:cNvPr>
                <p14:cNvContentPartPr/>
                <p14:nvPr/>
              </p14:nvContentPartPr>
              <p14:xfrm>
                <a:off x="6997091" y="6296007"/>
                <a:ext cx="144360" cy="83880"/>
              </p14:xfrm>
            </p:contentPart>
          </mc:Choice>
          <mc:Fallback xmlns="">
            <p:pic>
              <p:nvPicPr>
                <p:cNvPr id="454" name="Freihand 453">
                  <a:extLst>
                    <a:ext uri="{FF2B5EF4-FFF2-40B4-BE49-F238E27FC236}">
                      <a16:creationId xmlns:a16="http://schemas.microsoft.com/office/drawing/2014/main" id="{614A95D6-A041-176D-9162-BDC9A4F60E72}"/>
                    </a:ext>
                  </a:extLst>
                </p:cNvPr>
                <p:cNvPicPr/>
                <p:nvPr/>
              </p:nvPicPr>
              <p:blipFill>
                <a:blip r:embed="rId730"/>
                <a:stretch>
                  <a:fillRect/>
                </a:stretch>
              </p:blipFill>
              <p:spPr>
                <a:xfrm>
                  <a:off x="6990971" y="6289887"/>
                  <a:ext cx="156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5" name="Freihand 454">
                  <a:extLst>
                    <a:ext uri="{FF2B5EF4-FFF2-40B4-BE49-F238E27FC236}">
                      <a16:creationId xmlns:a16="http://schemas.microsoft.com/office/drawing/2014/main" id="{E9B7BF40-A92C-DF21-4175-C3E0D5674E6F}"/>
                    </a:ext>
                  </a:extLst>
                </p14:cNvPr>
                <p14:cNvContentPartPr/>
                <p14:nvPr/>
              </p14:nvContentPartPr>
              <p14:xfrm>
                <a:off x="7226771" y="6272247"/>
                <a:ext cx="108360" cy="162360"/>
              </p14:xfrm>
            </p:contentPart>
          </mc:Choice>
          <mc:Fallback xmlns="">
            <p:pic>
              <p:nvPicPr>
                <p:cNvPr id="455" name="Freihand 454">
                  <a:extLst>
                    <a:ext uri="{FF2B5EF4-FFF2-40B4-BE49-F238E27FC236}">
                      <a16:creationId xmlns:a16="http://schemas.microsoft.com/office/drawing/2014/main" id="{E9B7BF40-A92C-DF21-4175-C3E0D5674E6F}"/>
                    </a:ext>
                  </a:extLst>
                </p:cNvPr>
                <p:cNvPicPr/>
                <p:nvPr/>
              </p:nvPicPr>
              <p:blipFill>
                <a:blip r:embed="rId732"/>
                <a:stretch>
                  <a:fillRect/>
                </a:stretch>
              </p:blipFill>
              <p:spPr>
                <a:xfrm>
                  <a:off x="7220651" y="6266127"/>
                  <a:ext cx="120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6" name="Freihand 455">
                  <a:extLst>
                    <a:ext uri="{FF2B5EF4-FFF2-40B4-BE49-F238E27FC236}">
                      <a16:creationId xmlns:a16="http://schemas.microsoft.com/office/drawing/2014/main" id="{61082C24-2B3B-16E0-DF6B-4A7658700857}"/>
                    </a:ext>
                  </a:extLst>
                </p14:cNvPr>
                <p14:cNvContentPartPr/>
                <p14:nvPr/>
              </p14:nvContentPartPr>
              <p14:xfrm>
                <a:off x="7393451" y="6166047"/>
                <a:ext cx="19440" cy="123120"/>
              </p14:xfrm>
            </p:contentPart>
          </mc:Choice>
          <mc:Fallback xmlns="">
            <p:pic>
              <p:nvPicPr>
                <p:cNvPr id="456" name="Freihand 455">
                  <a:extLst>
                    <a:ext uri="{FF2B5EF4-FFF2-40B4-BE49-F238E27FC236}">
                      <a16:creationId xmlns:a16="http://schemas.microsoft.com/office/drawing/2014/main" id="{61082C24-2B3B-16E0-DF6B-4A7658700857}"/>
                    </a:ext>
                  </a:extLst>
                </p:cNvPr>
                <p:cNvPicPr/>
                <p:nvPr/>
              </p:nvPicPr>
              <p:blipFill>
                <a:blip r:embed="rId734"/>
                <a:stretch>
                  <a:fillRect/>
                </a:stretch>
              </p:blipFill>
              <p:spPr>
                <a:xfrm>
                  <a:off x="7387331" y="6159927"/>
                  <a:ext cx="31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57" name="Freihand 456">
                  <a:extLst>
                    <a:ext uri="{FF2B5EF4-FFF2-40B4-BE49-F238E27FC236}">
                      <a16:creationId xmlns:a16="http://schemas.microsoft.com/office/drawing/2014/main" id="{BD680AB4-1403-08C3-0225-BAC76EC8A714}"/>
                    </a:ext>
                  </a:extLst>
                </p14:cNvPr>
                <p14:cNvContentPartPr/>
                <p14:nvPr/>
              </p14:nvContentPartPr>
              <p14:xfrm>
                <a:off x="7328291" y="6181527"/>
                <a:ext cx="135720" cy="167040"/>
              </p14:xfrm>
            </p:contentPart>
          </mc:Choice>
          <mc:Fallback xmlns="">
            <p:pic>
              <p:nvPicPr>
                <p:cNvPr id="457" name="Freihand 456">
                  <a:extLst>
                    <a:ext uri="{FF2B5EF4-FFF2-40B4-BE49-F238E27FC236}">
                      <a16:creationId xmlns:a16="http://schemas.microsoft.com/office/drawing/2014/main" id="{BD680AB4-1403-08C3-0225-BAC76EC8A714}"/>
                    </a:ext>
                  </a:extLst>
                </p:cNvPr>
                <p:cNvPicPr/>
                <p:nvPr/>
              </p:nvPicPr>
              <p:blipFill>
                <a:blip r:embed="rId736"/>
                <a:stretch>
                  <a:fillRect/>
                </a:stretch>
              </p:blipFill>
              <p:spPr>
                <a:xfrm>
                  <a:off x="7322171" y="6175407"/>
                  <a:ext cx="147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58" name="Freihand 457">
                  <a:extLst>
                    <a:ext uri="{FF2B5EF4-FFF2-40B4-BE49-F238E27FC236}">
                      <a16:creationId xmlns:a16="http://schemas.microsoft.com/office/drawing/2014/main" id="{D6527B11-05A5-9092-72F1-65A8351FEDE1}"/>
                    </a:ext>
                  </a:extLst>
                </p14:cNvPr>
                <p14:cNvContentPartPr/>
                <p14:nvPr/>
              </p14:nvContentPartPr>
              <p14:xfrm>
                <a:off x="7605491" y="6025647"/>
                <a:ext cx="44640" cy="347760"/>
              </p14:xfrm>
            </p:contentPart>
          </mc:Choice>
          <mc:Fallback xmlns="">
            <p:pic>
              <p:nvPicPr>
                <p:cNvPr id="458" name="Freihand 457">
                  <a:extLst>
                    <a:ext uri="{FF2B5EF4-FFF2-40B4-BE49-F238E27FC236}">
                      <a16:creationId xmlns:a16="http://schemas.microsoft.com/office/drawing/2014/main" id="{D6527B11-05A5-9092-72F1-65A8351FEDE1}"/>
                    </a:ext>
                  </a:extLst>
                </p:cNvPr>
                <p:cNvPicPr/>
                <p:nvPr/>
              </p:nvPicPr>
              <p:blipFill>
                <a:blip r:embed="rId738"/>
                <a:stretch>
                  <a:fillRect/>
                </a:stretch>
              </p:blipFill>
              <p:spPr>
                <a:xfrm>
                  <a:off x="7599371" y="6019527"/>
                  <a:ext cx="56880" cy="36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9">
            <p14:nvContentPartPr>
              <p14:cNvPr id="460" name="Freihand 459">
                <a:extLst>
                  <a:ext uri="{FF2B5EF4-FFF2-40B4-BE49-F238E27FC236}">
                    <a16:creationId xmlns:a16="http://schemas.microsoft.com/office/drawing/2014/main" id="{A852CDC4-1C6B-51C0-8C7B-9896F08ED446}"/>
                  </a:ext>
                </a:extLst>
              </p14:cNvPr>
              <p14:cNvContentPartPr/>
              <p14:nvPr/>
            </p14:nvContentPartPr>
            <p14:xfrm>
              <a:off x="6934091" y="6755367"/>
              <a:ext cx="1326960" cy="90720"/>
            </p14:xfrm>
          </p:contentPart>
        </mc:Choice>
        <mc:Fallback xmlns="">
          <p:pic>
            <p:nvPicPr>
              <p:cNvPr id="460" name="Freihand 459">
                <a:extLst>
                  <a:ext uri="{FF2B5EF4-FFF2-40B4-BE49-F238E27FC236}">
                    <a16:creationId xmlns:a16="http://schemas.microsoft.com/office/drawing/2014/main" id="{A852CDC4-1C6B-51C0-8C7B-9896F08ED446}"/>
                  </a:ext>
                </a:extLst>
              </p:cNvPr>
              <p:cNvPicPr/>
              <p:nvPr/>
            </p:nvPicPr>
            <p:blipFill>
              <a:blip r:embed="rId740"/>
              <a:stretch>
                <a:fillRect/>
              </a:stretch>
            </p:blipFill>
            <p:spPr>
              <a:xfrm>
                <a:off x="6927971" y="6749247"/>
                <a:ext cx="1339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49" name="Freihand 448">
                <a:extLst>
                  <a:ext uri="{FF2B5EF4-FFF2-40B4-BE49-F238E27FC236}">
                    <a16:creationId xmlns:a16="http://schemas.microsoft.com/office/drawing/2014/main" id="{8F950828-D138-4916-95E0-EB8BDFA31E8A}"/>
                  </a:ext>
                </a:extLst>
              </p14:cNvPr>
              <p14:cNvContentPartPr/>
              <p14:nvPr/>
            </p14:nvContentPartPr>
            <p14:xfrm>
              <a:off x="2758661" y="128912"/>
              <a:ext cx="3741480" cy="494640"/>
            </p14:xfrm>
          </p:contentPart>
        </mc:Choice>
        <mc:Fallback>
          <p:pic>
            <p:nvPicPr>
              <p:cNvPr id="449" name="Freihand 448">
                <a:extLst>
                  <a:ext uri="{FF2B5EF4-FFF2-40B4-BE49-F238E27FC236}">
                    <a16:creationId xmlns:a16="http://schemas.microsoft.com/office/drawing/2014/main" id="{8F950828-D138-4916-95E0-EB8BDFA31E8A}"/>
                  </a:ext>
                </a:extLst>
              </p:cNvPr>
              <p:cNvPicPr/>
              <p:nvPr/>
            </p:nvPicPr>
            <p:blipFill>
              <a:blip r:embed="rId742"/>
              <a:stretch>
                <a:fillRect/>
              </a:stretch>
            </p:blipFill>
            <p:spPr>
              <a:xfrm>
                <a:off x="2754341" y="124592"/>
                <a:ext cx="375012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61" name="Freihand 460">
                <a:extLst>
                  <a:ext uri="{FF2B5EF4-FFF2-40B4-BE49-F238E27FC236}">
                    <a16:creationId xmlns:a16="http://schemas.microsoft.com/office/drawing/2014/main" id="{F74FF191-8A00-4AA5-A459-488420B41CC3}"/>
                  </a:ext>
                </a:extLst>
              </p14:cNvPr>
              <p14:cNvContentPartPr/>
              <p14:nvPr/>
            </p14:nvContentPartPr>
            <p14:xfrm>
              <a:off x="236141" y="2674472"/>
              <a:ext cx="302400" cy="654120"/>
            </p14:xfrm>
          </p:contentPart>
        </mc:Choice>
        <mc:Fallback>
          <p:pic>
            <p:nvPicPr>
              <p:cNvPr id="461" name="Freihand 460">
                <a:extLst>
                  <a:ext uri="{FF2B5EF4-FFF2-40B4-BE49-F238E27FC236}">
                    <a16:creationId xmlns:a16="http://schemas.microsoft.com/office/drawing/2014/main" id="{F74FF191-8A00-4AA5-A459-488420B41CC3}"/>
                  </a:ext>
                </a:extLst>
              </p:cNvPr>
              <p:cNvPicPr/>
              <p:nvPr/>
            </p:nvPicPr>
            <p:blipFill>
              <a:blip r:embed="rId744"/>
              <a:stretch>
                <a:fillRect/>
              </a:stretch>
            </p:blipFill>
            <p:spPr>
              <a:xfrm>
                <a:off x="231821" y="2670152"/>
                <a:ext cx="311040"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2" name="Freihand 461">
                <a:extLst>
                  <a:ext uri="{FF2B5EF4-FFF2-40B4-BE49-F238E27FC236}">
                    <a16:creationId xmlns:a16="http://schemas.microsoft.com/office/drawing/2014/main" id="{3006A1DA-4450-42F0-810F-EE61546D8FCE}"/>
                  </a:ext>
                </a:extLst>
              </p14:cNvPr>
              <p14:cNvContentPartPr/>
              <p14:nvPr/>
            </p14:nvContentPartPr>
            <p14:xfrm>
              <a:off x="5563781" y="2223392"/>
              <a:ext cx="1452240" cy="702720"/>
            </p14:xfrm>
          </p:contentPart>
        </mc:Choice>
        <mc:Fallback>
          <p:pic>
            <p:nvPicPr>
              <p:cNvPr id="462" name="Freihand 461">
                <a:extLst>
                  <a:ext uri="{FF2B5EF4-FFF2-40B4-BE49-F238E27FC236}">
                    <a16:creationId xmlns:a16="http://schemas.microsoft.com/office/drawing/2014/main" id="{3006A1DA-4450-42F0-810F-EE61546D8FCE}"/>
                  </a:ext>
                </a:extLst>
              </p:cNvPr>
              <p:cNvPicPr/>
              <p:nvPr/>
            </p:nvPicPr>
            <p:blipFill>
              <a:blip r:embed="rId746"/>
              <a:stretch>
                <a:fillRect/>
              </a:stretch>
            </p:blipFill>
            <p:spPr>
              <a:xfrm>
                <a:off x="5559461" y="2219072"/>
                <a:ext cx="1460880" cy="71136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63" name="Freihand 462">
                <a:extLst>
                  <a:ext uri="{FF2B5EF4-FFF2-40B4-BE49-F238E27FC236}">
                    <a16:creationId xmlns:a16="http://schemas.microsoft.com/office/drawing/2014/main" id="{2CC70C53-1144-4575-A868-1A1EBEF3B1E6}"/>
                  </a:ext>
                </a:extLst>
              </p14:cNvPr>
              <p14:cNvContentPartPr/>
              <p14:nvPr/>
            </p14:nvContentPartPr>
            <p14:xfrm>
              <a:off x="9742661" y="1455152"/>
              <a:ext cx="1722960" cy="870120"/>
            </p14:xfrm>
          </p:contentPart>
        </mc:Choice>
        <mc:Fallback>
          <p:pic>
            <p:nvPicPr>
              <p:cNvPr id="463" name="Freihand 462">
                <a:extLst>
                  <a:ext uri="{FF2B5EF4-FFF2-40B4-BE49-F238E27FC236}">
                    <a16:creationId xmlns:a16="http://schemas.microsoft.com/office/drawing/2014/main" id="{2CC70C53-1144-4575-A868-1A1EBEF3B1E6}"/>
                  </a:ext>
                </a:extLst>
              </p:cNvPr>
              <p:cNvPicPr/>
              <p:nvPr/>
            </p:nvPicPr>
            <p:blipFill>
              <a:blip r:embed="rId748"/>
              <a:stretch>
                <a:fillRect/>
              </a:stretch>
            </p:blipFill>
            <p:spPr>
              <a:xfrm>
                <a:off x="9738341" y="1450832"/>
                <a:ext cx="1731600" cy="878760"/>
              </a:xfrm>
              <a:prstGeom prst="rect">
                <a:avLst/>
              </a:prstGeom>
            </p:spPr>
          </p:pic>
        </mc:Fallback>
      </mc:AlternateContent>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B0FD2B06-28F2-DE5F-EFE1-72D677E04071}"/>
              </a:ext>
            </a:extLst>
          </p:cNvPr>
          <p:cNvGrpSpPr/>
          <p:nvPr/>
        </p:nvGrpSpPr>
        <p:grpSpPr>
          <a:xfrm>
            <a:off x="1401251" y="5319262"/>
            <a:ext cx="248040" cy="147960"/>
            <a:chOff x="1401251" y="5319262"/>
            <a:chExt cx="248040" cy="1479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07C63F4-F59F-877C-6D73-1344D8F0167E}"/>
                    </a:ext>
                  </a:extLst>
                </p14:cNvPr>
                <p14:cNvContentPartPr/>
                <p14:nvPr/>
              </p14:nvContentPartPr>
              <p14:xfrm>
                <a:off x="1441211" y="5319262"/>
                <a:ext cx="39960" cy="147960"/>
              </p14:xfrm>
            </p:contentPart>
          </mc:Choice>
          <mc:Fallback xmlns="">
            <p:pic>
              <p:nvPicPr>
                <p:cNvPr id="2" name="Freihand 1">
                  <a:extLst>
                    <a:ext uri="{FF2B5EF4-FFF2-40B4-BE49-F238E27FC236}">
                      <a16:creationId xmlns:a16="http://schemas.microsoft.com/office/drawing/2014/main" id="{307C63F4-F59F-877C-6D73-1344D8F0167E}"/>
                    </a:ext>
                  </a:extLst>
                </p:cNvPr>
                <p:cNvPicPr/>
                <p:nvPr/>
              </p:nvPicPr>
              <p:blipFill>
                <a:blip r:embed="rId5"/>
                <a:stretch>
                  <a:fillRect/>
                </a:stretch>
              </p:blipFill>
              <p:spPr>
                <a:xfrm>
                  <a:off x="1435091" y="5313142"/>
                  <a:ext cx="52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FB2A7F2A-5E6B-F8F5-ED91-7A89528644C2}"/>
                    </a:ext>
                  </a:extLst>
                </p14:cNvPr>
                <p14:cNvContentPartPr/>
                <p14:nvPr/>
              </p14:nvContentPartPr>
              <p14:xfrm>
                <a:off x="1401251" y="5389822"/>
                <a:ext cx="110880" cy="9720"/>
              </p14:xfrm>
            </p:contentPart>
          </mc:Choice>
          <mc:Fallback xmlns="">
            <p:pic>
              <p:nvPicPr>
                <p:cNvPr id="3" name="Freihand 2">
                  <a:extLst>
                    <a:ext uri="{FF2B5EF4-FFF2-40B4-BE49-F238E27FC236}">
                      <a16:creationId xmlns:a16="http://schemas.microsoft.com/office/drawing/2014/main" id="{FB2A7F2A-5E6B-F8F5-ED91-7A89528644C2}"/>
                    </a:ext>
                  </a:extLst>
                </p:cNvPr>
                <p:cNvPicPr/>
                <p:nvPr/>
              </p:nvPicPr>
              <p:blipFill>
                <a:blip r:embed="rId7"/>
                <a:stretch>
                  <a:fillRect/>
                </a:stretch>
              </p:blipFill>
              <p:spPr>
                <a:xfrm>
                  <a:off x="1395131" y="5383702"/>
                  <a:ext cx="123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285D4CA5-9938-D651-2D36-C3A52D0C46DB}"/>
                    </a:ext>
                  </a:extLst>
                </p14:cNvPr>
                <p14:cNvContentPartPr/>
                <p14:nvPr/>
              </p14:nvContentPartPr>
              <p14:xfrm>
                <a:off x="1584491" y="5411062"/>
                <a:ext cx="64800" cy="25200"/>
              </p14:xfrm>
            </p:contentPart>
          </mc:Choice>
          <mc:Fallback xmlns="">
            <p:pic>
              <p:nvPicPr>
                <p:cNvPr id="5" name="Freihand 4">
                  <a:extLst>
                    <a:ext uri="{FF2B5EF4-FFF2-40B4-BE49-F238E27FC236}">
                      <a16:creationId xmlns:a16="http://schemas.microsoft.com/office/drawing/2014/main" id="{285D4CA5-9938-D651-2D36-C3A52D0C46DB}"/>
                    </a:ext>
                  </a:extLst>
                </p:cNvPr>
                <p:cNvPicPr/>
                <p:nvPr/>
              </p:nvPicPr>
              <p:blipFill>
                <a:blip r:embed="rId9"/>
                <a:stretch>
                  <a:fillRect/>
                </a:stretch>
              </p:blipFill>
              <p:spPr>
                <a:xfrm>
                  <a:off x="1578371" y="5404942"/>
                  <a:ext cx="7704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C68C0122-FBFD-582E-C6B4-7623187C52CE}"/>
                  </a:ext>
                </a:extLst>
              </p14:cNvPr>
              <p14:cNvContentPartPr/>
              <p14:nvPr/>
            </p14:nvContentPartPr>
            <p14:xfrm>
              <a:off x="1485491" y="1204462"/>
              <a:ext cx="282600" cy="309600"/>
            </p14:xfrm>
          </p:contentPart>
        </mc:Choice>
        <mc:Fallback xmlns="">
          <p:pic>
            <p:nvPicPr>
              <p:cNvPr id="10" name="Freihand 9">
                <a:extLst>
                  <a:ext uri="{FF2B5EF4-FFF2-40B4-BE49-F238E27FC236}">
                    <a16:creationId xmlns:a16="http://schemas.microsoft.com/office/drawing/2014/main" id="{C68C0122-FBFD-582E-C6B4-7623187C52CE}"/>
                  </a:ext>
                </a:extLst>
              </p:cNvPr>
              <p:cNvPicPr/>
              <p:nvPr/>
            </p:nvPicPr>
            <p:blipFill>
              <a:blip r:embed="rId11"/>
              <a:stretch>
                <a:fillRect/>
              </a:stretch>
            </p:blipFill>
            <p:spPr>
              <a:xfrm>
                <a:off x="1479371" y="1198342"/>
                <a:ext cx="29484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36CEF9B0-5338-172D-6434-0BB1019CFC28}"/>
                  </a:ext>
                </a:extLst>
              </p14:cNvPr>
              <p14:cNvContentPartPr/>
              <p14:nvPr/>
            </p14:nvContentPartPr>
            <p14:xfrm>
              <a:off x="2096051" y="2390302"/>
              <a:ext cx="4862880" cy="119160"/>
            </p14:xfrm>
          </p:contentPart>
        </mc:Choice>
        <mc:Fallback xmlns="">
          <p:pic>
            <p:nvPicPr>
              <p:cNvPr id="11" name="Freihand 10">
                <a:extLst>
                  <a:ext uri="{FF2B5EF4-FFF2-40B4-BE49-F238E27FC236}">
                    <a16:creationId xmlns:a16="http://schemas.microsoft.com/office/drawing/2014/main" id="{36CEF9B0-5338-172D-6434-0BB1019CFC28}"/>
                  </a:ext>
                </a:extLst>
              </p:cNvPr>
              <p:cNvPicPr/>
              <p:nvPr/>
            </p:nvPicPr>
            <p:blipFill>
              <a:blip r:embed="rId13"/>
              <a:stretch>
                <a:fillRect/>
              </a:stretch>
            </p:blipFill>
            <p:spPr>
              <a:xfrm>
                <a:off x="2089931" y="2384182"/>
                <a:ext cx="4875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097F4D0C-6FCF-994A-8D40-0C979A3FACE4}"/>
                  </a:ext>
                </a:extLst>
              </p14:cNvPr>
              <p14:cNvContentPartPr/>
              <p14:nvPr/>
            </p14:nvContentPartPr>
            <p14:xfrm>
              <a:off x="1974371" y="2738422"/>
              <a:ext cx="1125720" cy="74520"/>
            </p14:xfrm>
          </p:contentPart>
        </mc:Choice>
        <mc:Fallback xmlns="">
          <p:pic>
            <p:nvPicPr>
              <p:cNvPr id="12" name="Freihand 11">
                <a:extLst>
                  <a:ext uri="{FF2B5EF4-FFF2-40B4-BE49-F238E27FC236}">
                    <a16:creationId xmlns:a16="http://schemas.microsoft.com/office/drawing/2014/main" id="{097F4D0C-6FCF-994A-8D40-0C979A3FACE4}"/>
                  </a:ext>
                </a:extLst>
              </p:cNvPr>
              <p:cNvPicPr/>
              <p:nvPr/>
            </p:nvPicPr>
            <p:blipFill>
              <a:blip r:embed="rId15"/>
              <a:stretch>
                <a:fillRect/>
              </a:stretch>
            </p:blipFill>
            <p:spPr>
              <a:xfrm>
                <a:off x="1968251" y="2732302"/>
                <a:ext cx="1137960" cy="86760"/>
              </a:xfrm>
              <a:prstGeom prst="rect">
                <a:avLst/>
              </a:prstGeom>
            </p:spPr>
          </p:pic>
        </mc:Fallback>
      </mc:AlternateContent>
      <p:grpSp>
        <p:nvGrpSpPr>
          <p:cNvPr id="15" name="Gruppieren 14">
            <a:extLst>
              <a:ext uri="{FF2B5EF4-FFF2-40B4-BE49-F238E27FC236}">
                <a16:creationId xmlns:a16="http://schemas.microsoft.com/office/drawing/2014/main" id="{D1868847-AE1A-C255-016B-B89ED6D1122F}"/>
              </a:ext>
            </a:extLst>
          </p:cNvPr>
          <p:cNvGrpSpPr/>
          <p:nvPr/>
        </p:nvGrpSpPr>
        <p:grpSpPr>
          <a:xfrm>
            <a:off x="1771691" y="1174222"/>
            <a:ext cx="3884760" cy="263520"/>
            <a:chOff x="1771691" y="1174222"/>
            <a:chExt cx="3884760" cy="263520"/>
          </a:xfrm>
        </p:grpSpPr>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DAD45377-3D22-211A-D8C5-F38D2094E8DD}"/>
                    </a:ext>
                  </a:extLst>
                </p14:cNvPr>
                <p14:cNvContentPartPr/>
                <p14:nvPr/>
              </p14:nvContentPartPr>
              <p14:xfrm>
                <a:off x="1775291" y="1174222"/>
                <a:ext cx="3881160" cy="263520"/>
              </p14:xfrm>
            </p:contentPart>
          </mc:Choice>
          <mc:Fallback xmlns="">
            <p:pic>
              <p:nvPicPr>
                <p:cNvPr id="13" name="Freihand 12">
                  <a:extLst>
                    <a:ext uri="{FF2B5EF4-FFF2-40B4-BE49-F238E27FC236}">
                      <a16:creationId xmlns:a16="http://schemas.microsoft.com/office/drawing/2014/main" id="{DAD45377-3D22-211A-D8C5-F38D2094E8DD}"/>
                    </a:ext>
                  </a:extLst>
                </p:cNvPr>
                <p:cNvPicPr/>
                <p:nvPr/>
              </p:nvPicPr>
              <p:blipFill>
                <a:blip r:embed="rId17"/>
                <a:stretch>
                  <a:fillRect/>
                </a:stretch>
              </p:blipFill>
              <p:spPr>
                <a:xfrm>
                  <a:off x="1769171" y="1168102"/>
                  <a:ext cx="3893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0FF3B74E-FB23-3115-29E3-FF7D43EF66E5}"/>
                    </a:ext>
                  </a:extLst>
                </p14:cNvPr>
                <p14:cNvContentPartPr/>
                <p14:nvPr/>
              </p14:nvContentPartPr>
              <p14:xfrm>
                <a:off x="1771691" y="1203022"/>
                <a:ext cx="164520" cy="195480"/>
              </p14:xfrm>
            </p:contentPart>
          </mc:Choice>
          <mc:Fallback xmlns="">
            <p:pic>
              <p:nvPicPr>
                <p:cNvPr id="14" name="Freihand 13">
                  <a:extLst>
                    <a:ext uri="{FF2B5EF4-FFF2-40B4-BE49-F238E27FC236}">
                      <a16:creationId xmlns:a16="http://schemas.microsoft.com/office/drawing/2014/main" id="{0FF3B74E-FB23-3115-29E3-FF7D43EF66E5}"/>
                    </a:ext>
                  </a:extLst>
                </p:cNvPr>
                <p:cNvPicPr/>
                <p:nvPr/>
              </p:nvPicPr>
              <p:blipFill>
                <a:blip r:embed="rId19"/>
                <a:stretch>
                  <a:fillRect/>
                </a:stretch>
              </p:blipFill>
              <p:spPr>
                <a:xfrm>
                  <a:off x="1765571" y="1196902"/>
                  <a:ext cx="176760" cy="207720"/>
                </a:xfrm>
                <a:prstGeom prst="rect">
                  <a:avLst/>
                </a:prstGeom>
              </p:spPr>
            </p:pic>
          </mc:Fallback>
        </mc:AlternateContent>
      </p:grpSp>
      <p:grpSp>
        <p:nvGrpSpPr>
          <p:cNvPr id="20" name="Gruppieren 19">
            <a:extLst>
              <a:ext uri="{FF2B5EF4-FFF2-40B4-BE49-F238E27FC236}">
                <a16:creationId xmlns:a16="http://schemas.microsoft.com/office/drawing/2014/main" id="{225E6B09-02EC-12A4-E13A-6D3C181A4D6D}"/>
              </a:ext>
            </a:extLst>
          </p:cNvPr>
          <p:cNvGrpSpPr/>
          <p:nvPr/>
        </p:nvGrpSpPr>
        <p:grpSpPr>
          <a:xfrm>
            <a:off x="1652891" y="1722862"/>
            <a:ext cx="2054880" cy="455040"/>
            <a:chOff x="1652891" y="1722862"/>
            <a:chExt cx="2054880" cy="455040"/>
          </a:xfrm>
        </p:grpSpPr>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CD67E156-F1B6-F90F-AA96-6EBABCF80C01}"/>
                    </a:ext>
                  </a:extLst>
                </p14:cNvPr>
                <p14:cNvContentPartPr/>
                <p14:nvPr/>
              </p14:nvContentPartPr>
              <p14:xfrm>
                <a:off x="1704731" y="1809262"/>
                <a:ext cx="288360" cy="271080"/>
              </p14:xfrm>
            </p:contentPart>
          </mc:Choice>
          <mc:Fallback xmlns="">
            <p:pic>
              <p:nvPicPr>
                <p:cNvPr id="16" name="Freihand 15">
                  <a:extLst>
                    <a:ext uri="{FF2B5EF4-FFF2-40B4-BE49-F238E27FC236}">
                      <a16:creationId xmlns:a16="http://schemas.microsoft.com/office/drawing/2014/main" id="{CD67E156-F1B6-F90F-AA96-6EBABCF80C01}"/>
                    </a:ext>
                  </a:extLst>
                </p:cNvPr>
                <p:cNvPicPr/>
                <p:nvPr/>
              </p:nvPicPr>
              <p:blipFill>
                <a:blip r:embed="rId21"/>
                <a:stretch>
                  <a:fillRect/>
                </a:stretch>
              </p:blipFill>
              <p:spPr>
                <a:xfrm>
                  <a:off x="1698611" y="1803142"/>
                  <a:ext cx="3006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F5C0C9F4-F1C1-F8C7-B135-D79E58DFC2AB}"/>
                    </a:ext>
                  </a:extLst>
                </p14:cNvPr>
                <p14:cNvContentPartPr/>
                <p14:nvPr/>
              </p14:nvContentPartPr>
              <p14:xfrm>
                <a:off x="1652891" y="1722862"/>
                <a:ext cx="134280" cy="238680"/>
              </p14:xfrm>
            </p:contentPart>
          </mc:Choice>
          <mc:Fallback xmlns="">
            <p:pic>
              <p:nvPicPr>
                <p:cNvPr id="17" name="Freihand 16">
                  <a:extLst>
                    <a:ext uri="{FF2B5EF4-FFF2-40B4-BE49-F238E27FC236}">
                      <a16:creationId xmlns:a16="http://schemas.microsoft.com/office/drawing/2014/main" id="{F5C0C9F4-F1C1-F8C7-B135-D79E58DFC2AB}"/>
                    </a:ext>
                  </a:extLst>
                </p:cNvPr>
                <p:cNvPicPr/>
                <p:nvPr/>
              </p:nvPicPr>
              <p:blipFill>
                <a:blip r:embed="rId23"/>
                <a:stretch>
                  <a:fillRect/>
                </a:stretch>
              </p:blipFill>
              <p:spPr>
                <a:xfrm>
                  <a:off x="1646771" y="1716742"/>
                  <a:ext cx="1465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A90A8719-399E-B5BC-C8FF-2167BF2553B8}"/>
                    </a:ext>
                  </a:extLst>
                </p14:cNvPr>
                <p14:cNvContentPartPr/>
                <p14:nvPr/>
              </p14:nvContentPartPr>
              <p14:xfrm>
                <a:off x="1965371" y="1810702"/>
                <a:ext cx="1742400" cy="367200"/>
              </p14:xfrm>
            </p:contentPart>
          </mc:Choice>
          <mc:Fallback xmlns="">
            <p:pic>
              <p:nvPicPr>
                <p:cNvPr id="19" name="Freihand 18">
                  <a:extLst>
                    <a:ext uri="{FF2B5EF4-FFF2-40B4-BE49-F238E27FC236}">
                      <a16:creationId xmlns:a16="http://schemas.microsoft.com/office/drawing/2014/main" id="{A90A8719-399E-B5BC-C8FF-2167BF2553B8}"/>
                    </a:ext>
                  </a:extLst>
                </p:cNvPr>
                <p:cNvPicPr/>
                <p:nvPr/>
              </p:nvPicPr>
              <p:blipFill>
                <a:blip r:embed="rId25"/>
                <a:stretch>
                  <a:fillRect/>
                </a:stretch>
              </p:blipFill>
              <p:spPr>
                <a:xfrm>
                  <a:off x="1959251" y="1804582"/>
                  <a:ext cx="1754640" cy="37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4AD1E395-107E-608A-7FAD-89402B1D6235}"/>
                  </a:ext>
                </a:extLst>
              </p14:cNvPr>
              <p14:cNvContentPartPr/>
              <p14:nvPr/>
            </p14:nvContentPartPr>
            <p14:xfrm>
              <a:off x="6013571" y="2774422"/>
              <a:ext cx="1298520" cy="72720"/>
            </p14:xfrm>
          </p:contentPart>
        </mc:Choice>
        <mc:Fallback xmlns="">
          <p:pic>
            <p:nvPicPr>
              <p:cNvPr id="21" name="Freihand 20">
                <a:extLst>
                  <a:ext uri="{FF2B5EF4-FFF2-40B4-BE49-F238E27FC236}">
                    <a16:creationId xmlns:a16="http://schemas.microsoft.com/office/drawing/2014/main" id="{4AD1E395-107E-608A-7FAD-89402B1D6235}"/>
                  </a:ext>
                </a:extLst>
              </p:cNvPr>
              <p:cNvPicPr/>
              <p:nvPr/>
            </p:nvPicPr>
            <p:blipFill>
              <a:blip r:embed="rId27"/>
              <a:stretch>
                <a:fillRect/>
              </a:stretch>
            </p:blipFill>
            <p:spPr>
              <a:xfrm>
                <a:off x="6007451" y="2768302"/>
                <a:ext cx="1310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24BBE86D-349C-9CE9-779A-5BEA4A3ACB8D}"/>
                  </a:ext>
                </a:extLst>
              </p14:cNvPr>
              <p14:cNvContentPartPr/>
              <p14:nvPr/>
            </p14:nvContentPartPr>
            <p14:xfrm>
              <a:off x="2024051" y="3127582"/>
              <a:ext cx="1041840" cy="100800"/>
            </p14:xfrm>
          </p:contentPart>
        </mc:Choice>
        <mc:Fallback xmlns="">
          <p:pic>
            <p:nvPicPr>
              <p:cNvPr id="22" name="Freihand 21">
                <a:extLst>
                  <a:ext uri="{FF2B5EF4-FFF2-40B4-BE49-F238E27FC236}">
                    <a16:creationId xmlns:a16="http://schemas.microsoft.com/office/drawing/2014/main" id="{24BBE86D-349C-9CE9-779A-5BEA4A3ACB8D}"/>
                  </a:ext>
                </a:extLst>
              </p:cNvPr>
              <p:cNvPicPr/>
              <p:nvPr/>
            </p:nvPicPr>
            <p:blipFill>
              <a:blip r:embed="rId29"/>
              <a:stretch>
                <a:fillRect/>
              </a:stretch>
            </p:blipFill>
            <p:spPr>
              <a:xfrm>
                <a:off x="2017931" y="3121462"/>
                <a:ext cx="1054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5" name="Freihand 74">
                <a:extLst>
                  <a:ext uri="{FF2B5EF4-FFF2-40B4-BE49-F238E27FC236}">
                    <a16:creationId xmlns:a16="http://schemas.microsoft.com/office/drawing/2014/main" id="{D2940511-5659-C2C4-8F90-6018DDFB09DA}"/>
                  </a:ext>
                </a:extLst>
              </p14:cNvPr>
              <p14:cNvContentPartPr/>
              <p14:nvPr/>
            </p14:nvContentPartPr>
            <p14:xfrm>
              <a:off x="8604491" y="2362942"/>
              <a:ext cx="169920" cy="196200"/>
            </p14:xfrm>
          </p:contentPart>
        </mc:Choice>
        <mc:Fallback xmlns="">
          <p:pic>
            <p:nvPicPr>
              <p:cNvPr id="75" name="Freihand 74">
                <a:extLst>
                  <a:ext uri="{FF2B5EF4-FFF2-40B4-BE49-F238E27FC236}">
                    <a16:creationId xmlns:a16="http://schemas.microsoft.com/office/drawing/2014/main" id="{D2940511-5659-C2C4-8F90-6018DDFB09DA}"/>
                  </a:ext>
                </a:extLst>
              </p:cNvPr>
              <p:cNvPicPr/>
              <p:nvPr/>
            </p:nvPicPr>
            <p:blipFill>
              <a:blip r:embed="rId31"/>
              <a:stretch>
                <a:fillRect/>
              </a:stretch>
            </p:blipFill>
            <p:spPr>
              <a:xfrm>
                <a:off x="8598371" y="2356822"/>
                <a:ext cx="182160" cy="208440"/>
              </a:xfrm>
              <a:prstGeom prst="rect">
                <a:avLst/>
              </a:prstGeom>
            </p:spPr>
          </p:pic>
        </mc:Fallback>
      </mc:AlternateContent>
      <p:grpSp>
        <p:nvGrpSpPr>
          <p:cNvPr id="152" name="Gruppieren 151">
            <a:extLst>
              <a:ext uri="{FF2B5EF4-FFF2-40B4-BE49-F238E27FC236}">
                <a16:creationId xmlns:a16="http://schemas.microsoft.com/office/drawing/2014/main" id="{16E22D19-6BFD-88F5-C6DE-2B1C2CA79578}"/>
              </a:ext>
            </a:extLst>
          </p:cNvPr>
          <p:cNvGrpSpPr/>
          <p:nvPr/>
        </p:nvGrpSpPr>
        <p:grpSpPr>
          <a:xfrm>
            <a:off x="6454571" y="52822"/>
            <a:ext cx="5496840" cy="3480480"/>
            <a:chOff x="6454571" y="52822"/>
            <a:chExt cx="5496840" cy="3480480"/>
          </a:xfrm>
        </p:grpSpPr>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F4F908F9-E1FF-3DA8-88C1-BA30C99891ED}"/>
                    </a:ext>
                  </a:extLst>
                </p14:cNvPr>
                <p14:cNvContentPartPr/>
                <p14:nvPr/>
              </p14:nvContentPartPr>
              <p14:xfrm>
                <a:off x="7635371" y="2083582"/>
                <a:ext cx="169200" cy="7920"/>
              </p14:xfrm>
            </p:contentPart>
          </mc:Choice>
          <mc:Fallback xmlns="">
            <p:pic>
              <p:nvPicPr>
                <p:cNvPr id="23" name="Freihand 22">
                  <a:extLst>
                    <a:ext uri="{FF2B5EF4-FFF2-40B4-BE49-F238E27FC236}">
                      <a16:creationId xmlns:a16="http://schemas.microsoft.com/office/drawing/2014/main" id="{F4F908F9-E1FF-3DA8-88C1-BA30C99891ED}"/>
                    </a:ext>
                  </a:extLst>
                </p:cNvPr>
                <p:cNvPicPr/>
                <p:nvPr/>
              </p:nvPicPr>
              <p:blipFill>
                <a:blip r:embed="rId33"/>
                <a:stretch>
                  <a:fillRect/>
                </a:stretch>
              </p:blipFill>
              <p:spPr>
                <a:xfrm>
                  <a:off x="7629251" y="2077462"/>
                  <a:ext cx="181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CE74BF6E-FEFA-7AE8-E094-DD3BC15AAC17}"/>
                    </a:ext>
                  </a:extLst>
                </p14:cNvPr>
                <p14:cNvContentPartPr/>
                <p14:nvPr/>
              </p14:nvContentPartPr>
              <p14:xfrm>
                <a:off x="7654451" y="1958662"/>
                <a:ext cx="284400" cy="286560"/>
              </p14:xfrm>
            </p:contentPart>
          </mc:Choice>
          <mc:Fallback xmlns="">
            <p:pic>
              <p:nvPicPr>
                <p:cNvPr id="24" name="Freihand 23">
                  <a:extLst>
                    <a:ext uri="{FF2B5EF4-FFF2-40B4-BE49-F238E27FC236}">
                      <a16:creationId xmlns:a16="http://schemas.microsoft.com/office/drawing/2014/main" id="{CE74BF6E-FEFA-7AE8-E094-DD3BC15AAC17}"/>
                    </a:ext>
                  </a:extLst>
                </p:cNvPr>
                <p:cNvPicPr/>
                <p:nvPr/>
              </p:nvPicPr>
              <p:blipFill>
                <a:blip r:embed="rId35"/>
                <a:stretch>
                  <a:fillRect/>
                </a:stretch>
              </p:blipFill>
              <p:spPr>
                <a:xfrm>
                  <a:off x="7648331" y="1952542"/>
                  <a:ext cx="2966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04091B3A-724A-0A18-91BC-BF2C2296F088}"/>
                    </a:ext>
                  </a:extLst>
                </p14:cNvPr>
                <p14:cNvContentPartPr/>
                <p14:nvPr/>
              </p14:nvContentPartPr>
              <p14:xfrm>
                <a:off x="8152691" y="1840222"/>
                <a:ext cx="204120" cy="299880"/>
              </p14:xfrm>
            </p:contentPart>
          </mc:Choice>
          <mc:Fallback xmlns="">
            <p:pic>
              <p:nvPicPr>
                <p:cNvPr id="26" name="Freihand 25">
                  <a:extLst>
                    <a:ext uri="{FF2B5EF4-FFF2-40B4-BE49-F238E27FC236}">
                      <a16:creationId xmlns:a16="http://schemas.microsoft.com/office/drawing/2014/main" id="{04091B3A-724A-0A18-91BC-BF2C2296F088}"/>
                    </a:ext>
                  </a:extLst>
                </p:cNvPr>
                <p:cNvPicPr/>
                <p:nvPr/>
              </p:nvPicPr>
              <p:blipFill>
                <a:blip r:embed="rId37"/>
                <a:stretch>
                  <a:fillRect/>
                </a:stretch>
              </p:blipFill>
              <p:spPr>
                <a:xfrm>
                  <a:off x="8146571" y="1834102"/>
                  <a:ext cx="21636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63F904BD-6F6A-DBD1-192D-43716F2D009F}"/>
                    </a:ext>
                  </a:extLst>
                </p14:cNvPr>
                <p14:cNvContentPartPr/>
                <p14:nvPr/>
              </p14:nvContentPartPr>
              <p14:xfrm>
                <a:off x="8443571" y="1795222"/>
                <a:ext cx="452880" cy="288000"/>
              </p14:xfrm>
            </p:contentPart>
          </mc:Choice>
          <mc:Fallback xmlns="">
            <p:pic>
              <p:nvPicPr>
                <p:cNvPr id="27" name="Freihand 26">
                  <a:extLst>
                    <a:ext uri="{FF2B5EF4-FFF2-40B4-BE49-F238E27FC236}">
                      <a16:creationId xmlns:a16="http://schemas.microsoft.com/office/drawing/2014/main" id="{63F904BD-6F6A-DBD1-192D-43716F2D009F}"/>
                    </a:ext>
                  </a:extLst>
                </p:cNvPr>
                <p:cNvPicPr/>
                <p:nvPr/>
              </p:nvPicPr>
              <p:blipFill>
                <a:blip r:embed="rId39"/>
                <a:stretch>
                  <a:fillRect/>
                </a:stretch>
              </p:blipFill>
              <p:spPr>
                <a:xfrm>
                  <a:off x="8437451" y="1789102"/>
                  <a:ext cx="4651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1F616FE2-B75B-8164-2806-AD269DD381D4}"/>
                    </a:ext>
                  </a:extLst>
                </p14:cNvPr>
                <p14:cNvContentPartPr/>
                <p14:nvPr/>
              </p14:nvContentPartPr>
              <p14:xfrm>
                <a:off x="8967731" y="1911502"/>
                <a:ext cx="284400" cy="134280"/>
              </p14:xfrm>
            </p:contentPart>
          </mc:Choice>
          <mc:Fallback xmlns="">
            <p:pic>
              <p:nvPicPr>
                <p:cNvPr id="28" name="Freihand 27">
                  <a:extLst>
                    <a:ext uri="{FF2B5EF4-FFF2-40B4-BE49-F238E27FC236}">
                      <a16:creationId xmlns:a16="http://schemas.microsoft.com/office/drawing/2014/main" id="{1F616FE2-B75B-8164-2806-AD269DD381D4}"/>
                    </a:ext>
                  </a:extLst>
                </p:cNvPr>
                <p:cNvPicPr/>
                <p:nvPr/>
              </p:nvPicPr>
              <p:blipFill>
                <a:blip r:embed="rId41"/>
                <a:stretch>
                  <a:fillRect/>
                </a:stretch>
              </p:blipFill>
              <p:spPr>
                <a:xfrm>
                  <a:off x="8961611" y="1905382"/>
                  <a:ext cx="296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E18E7B42-1495-C67D-839C-FF2D9E8E2A79}"/>
                    </a:ext>
                  </a:extLst>
                </p14:cNvPr>
                <p14:cNvContentPartPr/>
                <p14:nvPr/>
              </p14:nvContentPartPr>
              <p14:xfrm>
                <a:off x="9256811" y="1910062"/>
                <a:ext cx="173520" cy="305640"/>
              </p14:xfrm>
            </p:contentPart>
          </mc:Choice>
          <mc:Fallback xmlns="">
            <p:pic>
              <p:nvPicPr>
                <p:cNvPr id="29" name="Freihand 28">
                  <a:extLst>
                    <a:ext uri="{FF2B5EF4-FFF2-40B4-BE49-F238E27FC236}">
                      <a16:creationId xmlns:a16="http://schemas.microsoft.com/office/drawing/2014/main" id="{E18E7B42-1495-C67D-839C-FF2D9E8E2A79}"/>
                    </a:ext>
                  </a:extLst>
                </p:cNvPr>
                <p:cNvPicPr/>
                <p:nvPr/>
              </p:nvPicPr>
              <p:blipFill>
                <a:blip r:embed="rId43"/>
                <a:stretch>
                  <a:fillRect/>
                </a:stretch>
              </p:blipFill>
              <p:spPr>
                <a:xfrm>
                  <a:off x="9250691" y="1903942"/>
                  <a:ext cx="1857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A09D8844-EF51-81B5-83F4-0995A1832ABD}"/>
                    </a:ext>
                  </a:extLst>
                </p14:cNvPr>
                <p14:cNvContentPartPr/>
                <p14:nvPr/>
              </p14:nvContentPartPr>
              <p14:xfrm>
                <a:off x="9468131" y="1829782"/>
                <a:ext cx="132480" cy="211320"/>
              </p14:xfrm>
            </p:contentPart>
          </mc:Choice>
          <mc:Fallback xmlns="">
            <p:pic>
              <p:nvPicPr>
                <p:cNvPr id="30" name="Freihand 29">
                  <a:extLst>
                    <a:ext uri="{FF2B5EF4-FFF2-40B4-BE49-F238E27FC236}">
                      <a16:creationId xmlns:a16="http://schemas.microsoft.com/office/drawing/2014/main" id="{A09D8844-EF51-81B5-83F4-0995A1832ABD}"/>
                    </a:ext>
                  </a:extLst>
                </p:cNvPr>
                <p:cNvPicPr/>
                <p:nvPr/>
              </p:nvPicPr>
              <p:blipFill>
                <a:blip r:embed="rId45"/>
                <a:stretch>
                  <a:fillRect/>
                </a:stretch>
              </p:blipFill>
              <p:spPr>
                <a:xfrm>
                  <a:off x="9462011" y="1823662"/>
                  <a:ext cx="144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A43D4EB4-51BC-2A17-2219-72ED5790EE06}"/>
                    </a:ext>
                  </a:extLst>
                </p14:cNvPr>
                <p14:cNvContentPartPr/>
                <p14:nvPr/>
              </p14:nvContentPartPr>
              <p14:xfrm>
                <a:off x="9634451" y="1736182"/>
                <a:ext cx="286200" cy="262080"/>
              </p14:xfrm>
            </p:contentPart>
          </mc:Choice>
          <mc:Fallback xmlns="">
            <p:pic>
              <p:nvPicPr>
                <p:cNvPr id="31" name="Freihand 30">
                  <a:extLst>
                    <a:ext uri="{FF2B5EF4-FFF2-40B4-BE49-F238E27FC236}">
                      <a16:creationId xmlns:a16="http://schemas.microsoft.com/office/drawing/2014/main" id="{A43D4EB4-51BC-2A17-2219-72ED5790EE06}"/>
                    </a:ext>
                  </a:extLst>
                </p:cNvPr>
                <p:cNvPicPr/>
                <p:nvPr/>
              </p:nvPicPr>
              <p:blipFill>
                <a:blip r:embed="rId47"/>
                <a:stretch>
                  <a:fillRect/>
                </a:stretch>
              </p:blipFill>
              <p:spPr>
                <a:xfrm>
                  <a:off x="9628331" y="1730062"/>
                  <a:ext cx="2984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D7D76549-AB48-C54B-5112-05C6288626C1}"/>
                    </a:ext>
                  </a:extLst>
                </p14:cNvPr>
                <p14:cNvContentPartPr/>
                <p14:nvPr/>
              </p14:nvContentPartPr>
              <p14:xfrm>
                <a:off x="10021811" y="1869742"/>
                <a:ext cx="203040" cy="20880"/>
              </p14:xfrm>
            </p:contentPart>
          </mc:Choice>
          <mc:Fallback xmlns="">
            <p:pic>
              <p:nvPicPr>
                <p:cNvPr id="33" name="Freihand 32">
                  <a:extLst>
                    <a:ext uri="{FF2B5EF4-FFF2-40B4-BE49-F238E27FC236}">
                      <a16:creationId xmlns:a16="http://schemas.microsoft.com/office/drawing/2014/main" id="{D7D76549-AB48-C54B-5112-05C6288626C1}"/>
                    </a:ext>
                  </a:extLst>
                </p:cNvPr>
                <p:cNvPicPr/>
                <p:nvPr/>
              </p:nvPicPr>
              <p:blipFill>
                <a:blip r:embed="rId49"/>
                <a:stretch>
                  <a:fillRect/>
                </a:stretch>
              </p:blipFill>
              <p:spPr>
                <a:xfrm>
                  <a:off x="10015691" y="1863622"/>
                  <a:ext cx="215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9A3E16A8-C74C-AC02-3E3D-823337036CDA}"/>
                    </a:ext>
                  </a:extLst>
                </p14:cNvPr>
                <p14:cNvContentPartPr/>
                <p14:nvPr/>
              </p14:nvContentPartPr>
              <p14:xfrm>
                <a:off x="10066811" y="1943542"/>
                <a:ext cx="124200" cy="43560"/>
              </p14:xfrm>
            </p:contentPart>
          </mc:Choice>
          <mc:Fallback xmlns="">
            <p:pic>
              <p:nvPicPr>
                <p:cNvPr id="34" name="Freihand 33">
                  <a:extLst>
                    <a:ext uri="{FF2B5EF4-FFF2-40B4-BE49-F238E27FC236}">
                      <a16:creationId xmlns:a16="http://schemas.microsoft.com/office/drawing/2014/main" id="{9A3E16A8-C74C-AC02-3E3D-823337036CDA}"/>
                    </a:ext>
                  </a:extLst>
                </p:cNvPr>
                <p:cNvPicPr/>
                <p:nvPr/>
              </p:nvPicPr>
              <p:blipFill>
                <a:blip r:embed="rId51"/>
                <a:stretch>
                  <a:fillRect/>
                </a:stretch>
              </p:blipFill>
              <p:spPr>
                <a:xfrm>
                  <a:off x="10060691" y="1937422"/>
                  <a:ext cx="136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C7A8F56B-C6D1-396A-13A1-16A460BA46A5}"/>
                    </a:ext>
                  </a:extLst>
                </p14:cNvPr>
                <p14:cNvContentPartPr/>
                <p14:nvPr/>
              </p14:nvContentPartPr>
              <p14:xfrm>
                <a:off x="10348331" y="1716022"/>
                <a:ext cx="171720" cy="276840"/>
              </p14:xfrm>
            </p:contentPart>
          </mc:Choice>
          <mc:Fallback xmlns="">
            <p:pic>
              <p:nvPicPr>
                <p:cNvPr id="35" name="Freihand 34">
                  <a:extLst>
                    <a:ext uri="{FF2B5EF4-FFF2-40B4-BE49-F238E27FC236}">
                      <a16:creationId xmlns:a16="http://schemas.microsoft.com/office/drawing/2014/main" id="{C7A8F56B-C6D1-396A-13A1-16A460BA46A5}"/>
                    </a:ext>
                  </a:extLst>
                </p:cNvPr>
                <p:cNvPicPr/>
                <p:nvPr/>
              </p:nvPicPr>
              <p:blipFill>
                <a:blip r:embed="rId53"/>
                <a:stretch>
                  <a:fillRect/>
                </a:stretch>
              </p:blipFill>
              <p:spPr>
                <a:xfrm>
                  <a:off x="10342211" y="1709902"/>
                  <a:ext cx="1839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E817C969-B5CF-197C-5EFA-C400680B3AA7}"/>
                    </a:ext>
                  </a:extLst>
                </p14:cNvPr>
                <p14:cNvContentPartPr/>
                <p14:nvPr/>
              </p14:nvContentPartPr>
              <p14:xfrm>
                <a:off x="10598531" y="1832302"/>
                <a:ext cx="77760" cy="115560"/>
              </p14:xfrm>
            </p:contentPart>
          </mc:Choice>
          <mc:Fallback xmlns="">
            <p:pic>
              <p:nvPicPr>
                <p:cNvPr id="36" name="Freihand 35">
                  <a:extLst>
                    <a:ext uri="{FF2B5EF4-FFF2-40B4-BE49-F238E27FC236}">
                      <a16:creationId xmlns:a16="http://schemas.microsoft.com/office/drawing/2014/main" id="{E817C969-B5CF-197C-5EFA-C400680B3AA7}"/>
                    </a:ext>
                  </a:extLst>
                </p:cNvPr>
                <p:cNvPicPr/>
                <p:nvPr/>
              </p:nvPicPr>
              <p:blipFill>
                <a:blip r:embed="rId55"/>
                <a:stretch>
                  <a:fillRect/>
                </a:stretch>
              </p:blipFill>
              <p:spPr>
                <a:xfrm>
                  <a:off x="10592411" y="1826182"/>
                  <a:ext cx="90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EB4A54B9-006E-42EF-BA1A-AC461091BC84}"/>
                    </a:ext>
                  </a:extLst>
                </p14:cNvPr>
                <p14:cNvContentPartPr/>
                <p14:nvPr/>
              </p14:nvContentPartPr>
              <p14:xfrm>
                <a:off x="10743611" y="1693342"/>
                <a:ext cx="140760" cy="234720"/>
              </p14:xfrm>
            </p:contentPart>
          </mc:Choice>
          <mc:Fallback xmlns="">
            <p:pic>
              <p:nvPicPr>
                <p:cNvPr id="37" name="Freihand 36">
                  <a:extLst>
                    <a:ext uri="{FF2B5EF4-FFF2-40B4-BE49-F238E27FC236}">
                      <a16:creationId xmlns:a16="http://schemas.microsoft.com/office/drawing/2014/main" id="{EB4A54B9-006E-42EF-BA1A-AC461091BC84}"/>
                    </a:ext>
                  </a:extLst>
                </p:cNvPr>
                <p:cNvPicPr/>
                <p:nvPr/>
              </p:nvPicPr>
              <p:blipFill>
                <a:blip r:embed="rId57"/>
                <a:stretch>
                  <a:fillRect/>
                </a:stretch>
              </p:blipFill>
              <p:spPr>
                <a:xfrm>
                  <a:off x="10737491" y="1687222"/>
                  <a:ext cx="1530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2228F262-9736-7081-F267-DBEDADFE3112}"/>
                    </a:ext>
                  </a:extLst>
                </p14:cNvPr>
                <p14:cNvContentPartPr/>
                <p14:nvPr/>
              </p14:nvContentPartPr>
              <p14:xfrm>
                <a:off x="10742171" y="1656982"/>
                <a:ext cx="28080" cy="273960"/>
              </p14:xfrm>
            </p:contentPart>
          </mc:Choice>
          <mc:Fallback xmlns="">
            <p:pic>
              <p:nvPicPr>
                <p:cNvPr id="38" name="Freihand 37">
                  <a:extLst>
                    <a:ext uri="{FF2B5EF4-FFF2-40B4-BE49-F238E27FC236}">
                      <a16:creationId xmlns:a16="http://schemas.microsoft.com/office/drawing/2014/main" id="{2228F262-9736-7081-F267-DBEDADFE3112}"/>
                    </a:ext>
                  </a:extLst>
                </p:cNvPr>
                <p:cNvPicPr/>
                <p:nvPr/>
              </p:nvPicPr>
              <p:blipFill>
                <a:blip r:embed="rId59"/>
                <a:stretch>
                  <a:fillRect/>
                </a:stretch>
              </p:blipFill>
              <p:spPr>
                <a:xfrm>
                  <a:off x="10736051" y="1650862"/>
                  <a:ext cx="403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960E9007-9408-CF61-3241-F38A086411AC}"/>
                    </a:ext>
                  </a:extLst>
                </p14:cNvPr>
                <p14:cNvContentPartPr/>
                <p14:nvPr/>
              </p14:nvContentPartPr>
              <p14:xfrm>
                <a:off x="10936211" y="1829782"/>
                <a:ext cx="129600" cy="96840"/>
              </p14:xfrm>
            </p:contentPart>
          </mc:Choice>
          <mc:Fallback xmlns="">
            <p:pic>
              <p:nvPicPr>
                <p:cNvPr id="39" name="Freihand 38">
                  <a:extLst>
                    <a:ext uri="{FF2B5EF4-FFF2-40B4-BE49-F238E27FC236}">
                      <a16:creationId xmlns:a16="http://schemas.microsoft.com/office/drawing/2014/main" id="{960E9007-9408-CF61-3241-F38A086411AC}"/>
                    </a:ext>
                  </a:extLst>
                </p:cNvPr>
                <p:cNvPicPr/>
                <p:nvPr/>
              </p:nvPicPr>
              <p:blipFill>
                <a:blip r:embed="rId61"/>
                <a:stretch>
                  <a:fillRect/>
                </a:stretch>
              </p:blipFill>
              <p:spPr>
                <a:xfrm>
                  <a:off x="10930091" y="1823662"/>
                  <a:ext cx="141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D6D4C173-04B5-7A06-18CC-C0A6F960B89A}"/>
                    </a:ext>
                  </a:extLst>
                </p14:cNvPr>
                <p14:cNvContentPartPr/>
                <p14:nvPr/>
              </p14:nvContentPartPr>
              <p14:xfrm>
                <a:off x="11072291" y="1835182"/>
                <a:ext cx="109080" cy="88560"/>
              </p14:xfrm>
            </p:contentPart>
          </mc:Choice>
          <mc:Fallback xmlns="">
            <p:pic>
              <p:nvPicPr>
                <p:cNvPr id="40" name="Freihand 39">
                  <a:extLst>
                    <a:ext uri="{FF2B5EF4-FFF2-40B4-BE49-F238E27FC236}">
                      <a16:creationId xmlns:a16="http://schemas.microsoft.com/office/drawing/2014/main" id="{D6D4C173-04B5-7A06-18CC-C0A6F960B89A}"/>
                    </a:ext>
                  </a:extLst>
                </p:cNvPr>
                <p:cNvPicPr/>
                <p:nvPr/>
              </p:nvPicPr>
              <p:blipFill>
                <a:blip r:embed="rId63"/>
                <a:stretch>
                  <a:fillRect/>
                </a:stretch>
              </p:blipFill>
              <p:spPr>
                <a:xfrm>
                  <a:off x="11066171" y="1829062"/>
                  <a:ext cx="121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B01D49D6-5AE6-9A0C-7CE1-91C876241535}"/>
                    </a:ext>
                  </a:extLst>
                </p14:cNvPr>
                <p14:cNvContentPartPr/>
                <p14:nvPr/>
              </p14:nvContentPartPr>
              <p14:xfrm>
                <a:off x="11221331" y="1676062"/>
                <a:ext cx="106200" cy="271080"/>
              </p14:xfrm>
            </p:contentPart>
          </mc:Choice>
          <mc:Fallback xmlns="">
            <p:pic>
              <p:nvPicPr>
                <p:cNvPr id="41" name="Freihand 40">
                  <a:extLst>
                    <a:ext uri="{FF2B5EF4-FFF2-40B4-BE49-F238E27FC236}">
                      <a16:creationId xmlns:a16="http://schemas.microsoft.com/office/drawing/2014/main" id="{B01D49D6-5AE6-9A0C-7CE1-91C876241535}"/>
                    </a:ext>
                  </a:extLst>
                </p:cNvPr>
                <p:cNvPicPr/>
                <p:nvPr/>
              </p:nvPicPr>
              <p:blipFill>
                <a:blip r:embed="rId65"/>
                <a:stretch>
                  <a:fillRect/>
                </a:stretch>
              </p:blipFill>
              <p:spPr>
                <a:xfrm>
                  <a:off x="11215211" y="1669942"/>
                  <a:ext cx="1184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44B2E1C9-3FAB-8DB2-C306-33B389B4FA19}"/>
                    </a:ext>
                  </a:extLst>
                </p14:cNvPr>
                <p14:cNvContentPartPr/>
                <p14:nvPr/>
              </p14:nvContentPartPr>
              <p14:xfrm>
                <a:off x="11341211" y="1714222"/>
                <a:ext cx="182880" cy="279360"/>
              </p14:xfrm>
            </p:contentPart>
          </mc:Choice>
          <mc:Fallback xmlns="">
            <p:pic>
              <p:nvPicPr>
                <p:cNvPr id="42" name="Freihand 41">
                  <a:extLst>
                    <a:ext uri="{FF2B5EF4-FFF2-40B4-BE49-F238E27FC236}">
                      <a16:creationId xmlns:a16="http://schemas.microsoft.com/office/drawing/2014/main" id="{44B2E1C9-3FAB-8DB2-C306-33B389B4FA19}"/>
                    </a:ext>
                  </a:extLst>
                </p:cNvPr>
                <p:cNvPicPr/>
                <p:nvPr/>
              </p:nvPicPr>
              <p:blipFill>
                <a:blip r:embed="rId67"/>
                <a:stretch>
                  <a:fillRect/>
                </a:stretch>
              </p:blipFill>
              <p:spPr>
                <a:xfrm>
                  <a:off x="11335091" y="1708102"/>
                  <a:ext cx="1951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52A3B199-15C6-D009-7886-65701E4CC163}"/>
                    </a:ext>
                  </a:extLst>
                </p14:cNvPr>
                <p14:cNvContentPartPr/>
                <p14:nvPr/>
              </p14:nvContentPartPr>
              <p14:xfrm>
                <a:off x="11532371" y="1804942"/>
                <a:ext cx="215640" cy="275760"/>
              </p14:xfrm>
            </p:contentPart>
          </mc:Choice>
          <mc:Fallback xmlns="">
            <p:pic>
              <p:nvPicPr>
                <p:cNvPr id="43" name="Freihand 42">
                  <a:extLst>
                    <a:ext uri="{FF2B5EF4-FFF2-40B4-BE49-F238E27FC236}">
                      <a16:creationId xmlns:a16="http://schemas.microsoft.com/office/drawing/2014/main" id="{52A3B199-15C6-D009-7886-65701E4CC163}"/>
                    </a:ext>
                  </a:extLst>
                </p:cNvPr>
                <p:cNvPicPr/>
                <p:nvPr/>
              </p:nvPicPr>
              <p:blipFill>
                <a:blip r:embed="rId69"/>
                <a:stretch>
                  <a:fillRect/>
                </a:stretch>
              </p:blipFill>
              <p:spPr>
                <a:xfrm>
                  <a:off x="11526251" y="1798822"/>
                  <a:ext cx="2278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23605500-307B-3DB0-103E-348425FA7E44}"/>
                    </a:ext>
                  </a:extLst>
                </p14:cNvPr>
                <p14:cNvContentPartPr/>
                <p14:nvPr/>
              </p14:nvContentPartPr>
              <p14:xfrm>
                <a:off x="8581451" y="2344582"/>
                <a:ext cx="213480" cy="249840"/>
              </p14:xfrm>
            </p:contentPart>
          </mc:Choice>
          <mc:Fallback xmlns="">
            <p:pic>
              <p:nvPicPr>
                <p:cNvPr id="45" name="Freihand 44">
                  <a:extLst>
                    <a:ext uri="{FF2B5EF4-FFF2-40B4-BE49-F238E27FC236}">
                      <a16:creationId xmlns:a16="http://schemas.microsoft.com/office/drawing/2014/main" id="{23605500-307B-3DB0-103E-348425FA7E44}"/>
                    </a:ext>
                  </a:extLst>
                </p:cNvPr>
                <p:cNvPicPr/>
                <p:nvPr/>
              </p:nvPicPr>
              <p:blipFill>
                <a:blip r:embed="rId71"/>
                <a:stretch>
                  <a:fillRect/>
                </a:stretch>
              </p:blipFill>
              <p:spPr>
                <a:xfrm>
                  <a:off x="8575331" y="2338462"/>
                  <a:ext cx="225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CC8FCE85-01BB-9695-8443-FC3AE6D80522}"/>
                    </a:ext>
                  </a:extLst>
                </p14:cNvPr>
                <p14:cNvContentPartPr/>
                <p14:nvPr/>
              </p14:nvContentPartPr>
              <p14:xfrm>
                <a:off x="8523131" y="2670022"/>
                <a:ext cx="336600" cy="54000"/>
              </p14:xfrm>
            </p:contentPart>
          </mc:Choice>
          <mc:Fallback xmlns="">
            <p:pic>
              <p:nvPicPr>
                <p:cNvPr id="46" name="Freihand 45">
                  <a:extLst>
                    <a:ext uri="{FF2B5EF4-FFF2-40B4-BE49-F238E27FC236}">
                      <a16:creationId xmlns:a16="http://schemas.microsoft.com/office/drawing/2014/main" id="{CC8FCE85-01BB-9695-8443-FC3AE6D80522}"/>
                    </a:ext>
                  </a:extLst>
                </p:cNvPr>
                <p:cNvPicPr/>
                <p:nvPr/>
              </p:nvPicPr>
              <p:blipFill>
                <a:blip r:embed="rId73"/>
                <a:stretch>
                  <a:fillRect/>
                </a:stretch>
              </p:blipFill>
              <p:spPr>
                <a:xfrm>
                  <a:off x="8517011" y="2663902"/>
                  <a:ext cx="348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4A5A82B5-B0B0-EB95-BD8D-9789258F72D0}"/>
                    </a:ext>
                  </a:extLst>
                </p14:cNvPr>
                <p14:cNvContentPartPr/>
                <p14:nvPr/>
              </p14:nvContentPartPr>
              <p14:xfrm>
                <a:off x="8596211" y="2849662"/>
                <a:ext cx="42840" cy="235800"/>
              </p14:xfrm>
            </p:contentPart>
          </mc:Choice>
          <mc:Fallback xmlns="">
            <p:pic>
              <p:nvPicPr>
                <p:cNvPr id="47" name="Freihand 46">
                  <a:extLst>
                    <a:ext uri="{FF2B5EF4-FFF2-40B4-BE49-F238E27FC236}">
                      <a16:creationId xmlns:a16="http://schemas.microsoft.com/office/drawing/2014/main" id="{4A5A82B5-B0B0-EB95-BD8D-9789258F72D0}"/>
                    </a:ext>
                  </a:extLst>
                </p:cNvPr>
                <p:cNvPicPr/>
                <p:nvPr/>
              </p:nvPicPr>
              <p:blipFill>
                <a:blip r:embed="rId75"/>
                <a:stretch>
                  <a:fillRect/>
                </a:stretch>
              </p:blipFill>
              <p:spPr>
                <a:xfrm>
                  <a:off x="8590091" y="2843542"/>
                  <a:ext cx="550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495FDE1F-8502-95A8-2506-0ABC2D19B435}"/>
                    </a:ext>
                  </a:extLst>
                </p14:cNvPr>
                <p14:cNvContentPartPr/>
                <p14:nvPr/>
              </p14:nvContentPartPr>
              <p14:xfrm>
                <a:off x="8561291" y="2680102"/>
                <a:ext cx="690120" cy="264600"/>
              </p14:xfrm>
            </p:contentPart>
          </mc:Choice>
          <mc:Fallback xmlns="">
            <p:pic>
              <p:nvPicPr>
                <p:cNvPr id="48" name="Freihand 47">
                  <a:extLst>
                    <a:ext uri="{FF2B5EF4-FFF2-40B4-BE49-F238E27FC236}">
                      <a16:creationId xmlns:a16="http://schemas.microsoft.com/office/drawing/2014/main" id="{495FDE1F-8502-95A8-2506-0ABC2D19B435}"/>
                    </a:ext>
                  </a:extLst>
                </p:cNvPr>
                <p:cNvPicPr/>
                <p:nvPr/>
              </p:nvPicPr>
              <p:blipFill>
                <a:blip r:embed="rId77"/>
                <a:stretch>
                  <a:fillRect/>
                </a:stretch>
              </p:blipFill>
              <p:spPr>
                <a:xfrm>
                  <a:off x="8555171" y="2673982"/>
                  <a:ext cx="7023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17F5A851-FB37-D881-262A-3EF37E2D4E21}"/>
                    </a:ext>
                  </a:extLst>
                </p14:cNvPr>
                <p14:cNvContentPartPr/>
                <p14:nvPr/>
              </p14:nvContentPartPr>
              <p14:xfrm>
                <a:off x="9071051" y="2740222"/>
                <a:ext cx="180360" cy="37080"/>
              </p14:xfrm>
            </p:contentPart>
          </mc:Choice>
          <mc:Fallback xmlns="">
            <p:pic>
              <p:nvPicPr>
                <p:cNvPr id="50" name="Freihand 49">
                  <a:extLst>
                    <a:ext uri="{FF2B5EF4-FFF2-40B4-BE49-F238E27FC236}">
                      <a16:creationId xmlns:a16="http://schemas.microsoft.com/office/drawing/2014/main" id="{17F5A851-FB37-D881-262A-3EF37E2D4E21}"/>
                    </a:ext>
                  </a:extLst>
                </p:cNvPr>
                <p:cNvPicPr/>
                <p:nvPr/>
              </p:nvPicPr>
              <p:blipFill>
                <a:blip r:embed="rId79"/>
                <a:stretch>
                  <a:fillRect/>
                </a:stretch>
              </p:blipFill>
              <p:spPr>
                <a:xfrm>
                  <a:off x="9064931" y="2734102"/>
                  <a:ext cx="192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AA5135C0-72AC-2108-7969-4676BACBD5B7}"/>
                    </a:ext>
                  </a:extLst>
                </p14:cNvPr>
                <p14:cNvContentPartPr/>
                <p14:nvPr/>
              </p14:nvContentPartPr>
              <p14:xfrm>
                <a:off x="9427451" y="2475622"/>
                <a:ext cx="182160" cy="303480"/>
              </p14:xfrm>
            </p:contentPart>
          </mc:Choice>
          <mc:Fallback xmlns="">
            <p:pic>
              <p:nvPicPr>
                <p:cNvPr id="52" name="Freihand 51">
                  <a:extLst>
                    <a:ext uri="{FF2B5EF4-FFF2-40B4-BE49-F238E27FC236}">
                      <a16:creationId xmlns:a16="http://schemas.microsoft.com/office/drawing/2014/main" id="{AA5135C0-72AC-2108-7969-4676BACBD5B7}"/>
                    </a:ext>
                  </a:extLst>
                </p:cNvPr>
                <p:cNvPicPr/>
                <p:nvPr/>
              </p:nvPicPr>
              <p:blipFill>
                <a:blip r:embed="rId81"/>
                <a:stretch>
                  <a:fillRect/>
                </a:stretch>
              </p:blipFill>
              <p:spPr>
                <a:xfrm>
                  <a:off x="9421331" y="2469502"/>
                  <a:ext cx="1944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2004D0B8-83CC-FB86-1CAE-80AB587D5A39}"/>
                    </a:ext>
                  </a:extLst>
                </p14:cNvPr>
                <p14:cNvContentPartPr/>
                <p14:nvPr/>
              </p14:nvContentPartPr>
              <p14:xfrm>
                <a:off x="9707531" y="2429182"/>
                <a:ext cx="118800" cy="281880"/>
              </p14:xfrm>
            </p:contentPart>
          </mc:Choice>
          <mc:Fallback xmlns="">
            <p:pic>
              <p:nvPicPr>
                <p:cNvPr id="53" name="Freihand 52">
                  <a:extLst>
                    <a:ext uri="{FF2B5EF4-FFF2-40B4-BE49-F238E27FC236}">
                      <a16:creationId xmlns:a16="http://schemas.microsoft.com/office/drawing/2014/main" id="{2004D0B8-83CC-FB86-1CAE-80AB587D5A39}"/>
                    </a:ext>
                  </a:extLst>
                </p:cNvPr>
                <p:cNvPicPr/>
                <p:nvPr/>
              </p:nvPicPr>
              <p:blipFill>
                <a:blip r:embed="rId83"/>
                <a:stretch>
                  <a:fillRect/>
                </a:stretch>
              </p:blipFill>
              <p:spPr>
                <a:xfrm>
                  <a:off x="9701411" y="2423062"/>
                  <a:ext cx="131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CC6A342C-E597-BC06-CAF5-9A74094D8D97}"/>
                    </a:ext>
                  </a:extLst>
                </p14:cNvPr>
                <p14:cNvContentPartPr/>
                <p14:nvPr/>
              </p14:nvContentPartPr>
              <p14:xfrm>
                <a:off x="9914531" y="2546182"/>
                <a:ext cx="127800" cy="210240"/>
              </p14:xfrm>
            </p:contentPart>
          </mc:Choice>
          <mc:Fallback xmlns="">
            <p:pic>
              <p:nvPicPr>
                <p:cNvPr id="54" name="Freihand 53">
                  <a:extLst>
                    <a:ext uri="{FF2B5EF4-FFF2-40B4-BE49-F238E27FC236}">
                      <a16:creationId xmlns:a16="http://schemas.microsoft.com/office/drawing/2014/main" id="{CC6A342C-E597-BC06-CAF5-9A74094D8D97}"/>
                    </a:ext>
                  </a:extLst>
                </p:cNvPr>
                <p:cNvPicPr/>
                <p:nvPr/>
              </p:nvPicPr>
              <p:blipFill>
                <a:blip r:embed="rId85"/>
                <a:stretch>
                  <a:fillRect/>
                </a:stretch>
              </p:blipFill>
              <p:spPr>
                <a:xfrm>
                  <a:off x="9908411" y="2540062"/>
                  <a:ext cx="140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3E399BD5-9C59-EBE7-5183-B8D22E811717}"/>
                    </a:ext>
                  </a:extLst>
                </p14:cNvPr>
                <p14:cNvContentPartPr/>
                <p14:nvPr/>
              </p14:nvContentPartPr>
              <p14:xfrm>
                <a:off x="10064291" y="2653102"/>
                <a:ext cx="47160" cy="144360"/>
              </p14:xfrm>
            </p:contentPart>
          </mc:Choice>
          <mc:Fallback xmlns="">
            <p:pic>
              <p:nvPicPr>
                <p:cNvPr id="55" name="Freihand 54">
                  <a:extLst>
                    <a:ext uri="{FF2B5EF4-FFF2-40B4-BE49-F238E27FC236}">
                      <a16:creationId xmlns:a16="http://schemas.microsoft.com/office/drawing/2014/main" id="{3E399BD5-9C59-EBE7-5183-B8D22E811717}"/>
                    </a:ext>
                  </a:extLst>
                </p:cNvPr>
                <p:cNvPicPr/>
                <p:nvPr/>
              </p:nvPicPr>
              <p:blipFill>
                <a:blip r:embed="rId87"/>
                <a:stretch>
                  <a:fillRect/>
                </a:stretch>
              </p:blipFill>
              <p:spPr>
                <a:xfrm>
                  <a:off x="10058171" y="2646982"/>
                  <a:ext cx="59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25AFFEB0-63E4-8ED8-E6BE-C57C28090EB6}"/>
                    </a:ext>
                  </a:extLst>
                </p14:cNvPr>
                <p14:cNvContentPartPr/>
                <p14:nvPr/>
              </p14:nvContentPartPr>
              <p14:xfrm>
                <a:off x="10271291" y="2375542"/>
                <a:ext cx="92520" cy="259560"/>
              </p14:xfrm>
            </p:contentPart>
          </mc:Choice>
          <mc:Fallback xmlns="">
            <p:pic>
              <p:nvPicPr>
                <p:cNvPr id="56" name="Freihand 55">
                  <a:extLst>
                    <a:ext uri="{FF2B5EF4-FFF2-40B4-BE49-F238E27FC236}">
                      <a16:creationId xmlns:a16="http://schemas.microsoft.com/office/drawing/2014/main" id="{25AFFEB0-63E4-8ED8-E6BE-C57C28090EB6}"/>
                    </a:ext>
                  </a:extLst>
                </p:cNvPr>
                <p:cNvPicPr/>
                <p:nvPr/>
              </p:nvPicPr>
              <p:blipFill>
                <a:blip r:embed="rId89"/>
                <a:stretch>
                  <a:fillRect/>
                </a:stretch>
              </p:blipFill>
              <p:spPr>
                <a:xfrm>
                  <a:off x="10265171" y="2369422"/>
                  <a:ext cx="1047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645B10D8-FCB0-6828-601F-DDADF816AFB4}"/>
                    </a:ext>
                  </a:extLst>
                </p14:cNvPr>
                <p14:cNvContentPartPr/>
                <p14:nvPr/>
              </p14:nvContentPartPr>
              <p14:xfrm>
                <a:off x="10390451" y="2324422"/>
                <a:ext cx="172080" cy="490320"/>
              </p14:xfrm>
            </p:contentPart>
          </mc:Choice>
          <mc:Fallback xmlns="">
            <p:pic>
              <p:nvPicPr>
                <p:cNvPr id="57" name="Freihand 56">
                  <a:extLst>
                    <a:ext uri="{FF2B5EF4-FFF2-40B4-BE49-F238E27FC236}">
                      <a16:creationId xmlns:a16="http://schemas.microsoft.com/office/drawing/2014/main" id="{645B10D8-FCB0-6828-601F-DDADF816AFB4}"/>
                    </a:ext>
                  </a:extLst>
                </p:cNvPr>
                <p:cNvPicPr/>
                <p:nvPr/>
              </p:nvPicPr>
              <p:blipFill>
                <a:blip r:embed="rId91"/>
                <a:stretch>
                  <a:fillRect/>
                </a:stretch>
              </p:blipFill>
              <p:spPr>
                <a:xfrm>
                  <a:off x="10384331" y="2318302"/>
                  <a:ext cx="18432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F6D700CD-6C39-95F2-A879-BA7F9200E641}"/>
                    </a:ext>
                  </a:extLst>
                </p14:cNvPr>
                <p14:cNvContentPartPr/>
                <p14:nvPr/>
              </p14:nvContentPartPr>
              <p14:xfrm>
                <a:off x="8617451" y="3212902"/>
                <a:ext cx="201240" cy="287280"/>
              </p14:xfrm>
            </p:contentPart>
          </mc:Choice>
          <mc:Fallback xmlns="">
            <p:pic>
              <p:nvPicPr>
                <p:cNvPr id="59" name="Freihand 58">
                  <a:extLst>
                    <a:ext uri="{FF2B5EF4-FFF2-40B4-BE49-F238E27FC236}">
                      <a16:creationId xmlns:a16="http://schemas.microsoft.com/office/drawing/2014/main" id="{F6D700CD-6C39-95F2-A879-BA7F9200E641}"/>
                    </a:ext>
                  </a:extLst>
                </p:cNvPr>
                <p:cNvPicPr/>
                <p:nvPr/>
              </p:nvPicPr>
              <p:blipFill>
                <a:blip r:embed="rId93"/>
                <a:stretch>
                  <a:fillRect/>
                </a:stretch>
              </p:blipFill>
              <p:spPr>
                <a:xfrm>
                  <a:off x="8611331" y="3206782"/>
                  <a:ext cx="2134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0204520B-725C-6D70-A60C-3A6FFE41E27C}"/>
                    </a:ext>
                  </a:extLst>
                </p14:cNvPr>
                <p14:cNvContentPartPr/>
                <p14:nvPr/>
              </p14:nvContentPartPr>
              <p14:xfrm>
                <a:off x="8891771" y="3179422"/>
                <a:ext cx="277920" cy="259920"/>
              </p14:xfrm>
            </p:contentPart>
          </mc:Choice>
          <mc:Fallback xmlns="">
            <p:pic>
              <p:nvPicPr>
                <p:cNvPr id="60" name="Freihand 59">
                  <a:extLst>
                    <a:ext uri="{FF2B5EF4-FFF2-40B4-BE49-F238E27FC236}">
                      <a16:creationId xmlns:a16="http://schemas.microsoft.com/office/drawing/2014/main" id="{0204520B-725C-6D70-A60C-3A6FFE41E27C}"/>
                    </a:ext>
                  </a:extLst>
                </p:cNvPr>
                <p:cNvPicPr/>
                <p:nvPr/>
              </p:nvPicPr>
              <p:blipFill>
                <a:blip r:embed="rId95"/>
                <a:stretch>
                  <a:fillRect/>
                </a:stretch>
              </p:blipFill>
              <p:spPr>
                <a:xfrm>
                  <a:off x="8885651" y="3173302"/>
                  <a:ext cx="2901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15A7AED0-81D6-28FC-4FAD-9DF3D3BFE2BF}"/>
                    </a:ext>
                  </a:extLst>
                </p14:cNvPr>
                <p14:cNvContentPartPr/>
                <p14:nvPr/>
              </p14:nvContentPartPr>
              <p14:xfrm>
                <a:off x="9193091" y="3183022"/>
                <a:ext cx="154800" cy="232920"/>
              </p14:xfrm>
            </p:contentPart>
          </mc:Choice>
          <mc:Fallback xmlns="">
            <p:pic>
              <p:nvPicPr>
                <p:cNvPr id="61" name="Freihand 60">
                  <a:extLst>
                    <a:ext uri="{FF2B5EF4-FFF2-40B4-BE49-F238E27FC236}">
                      <a16:creationId xmlns:a16="http://schemas.microsoft.com/office/drawing/2014/main" id="{15A7AED0-81D6-28FC-4FAD-9DF3D3BFE2BF}"/>
                    </a:ext>
                  </a:extLst>
                </p:cNvPr>
                <p:cNvPicPr/>
                <p:nvPr/>
              </p:nvPicPr>
              <p:blipFill>
                <a:blip r:embed="rId97"/>
                <a:stretch>
                  <a:fillRect/>
                </a:stretch>
              </p:blipFill>
              <p:spPr>
                <a:xfrm>
                  <a:off x="9186971" y="3176902"/>
                  <a:ext cx="1670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B8C983A4-BF3B-D5F3-FA16-BECD594BCEEB}"/>
                    </a:ext>
                  </a:extLst>
                </p14:cNvPr>
                <p14:cNvContentPartPr/>
                <p14:nvPr/>
              </p14:nvContentPartPr>
              <p14:xfrm>
                <a:off x="9435371" y="3279142"/>
                <a:ext cx="217440" cy="135720"/>
              </p14:xfrm>
            </p:contentPart>
          </mc:Choice>
          <mc:Fallback xmlns="">
            <p:pic>
              <p:nvPicPr>
                <p:cNvPr id="62" name="Freihand 61">
                  <a:extLst>
                    <a:ext uri="{FF2B5EF4-FFF2-40B4-BE49-F238E27FC236}">
                      <a16:creationId xmlns:a16="http://schemas.microsoft.com/office/drawing/2014/main" id="{B8C983A4-BF3B-D5F3-FA16-BECD594BCEEB}"/>
                    </a:ext>
                  </a:extLst>
                </p:cNvPr>
                <p:cNvPicPr/>
                <p:nvPr/>
              </p:nvPicPr>
              <p:blipFill>
                <a:blip r:embed="rId99"/>
                <a:stretch>
                  <a:fillRect/>
                </a:stretch>
              </p:blipFill>
              <p:spPr>
                <a:xfrm>
                  <a:off x="9429251" y="3273022"/>
                  <a:ext cx="229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87A79FE5-5244-2CB6-9231-E9F4D47E0A53}"/>
                    </a:ext>
                  </a:extLst>
                </p14:cNvPr>
                <p14:cNvContentPartPr/>
                <p14:nvPr/>
              </p14:nvContentPartPr>
              <p14:xfrm>
                <a:off x="9681611" y="3258982"/>
                <a:ext cx="233640" cy="141480"/>
              </p14:xfrm>
            </p:contentPart>
          </mc:Choice>
          <mc:Fallback xmlns="">
            <p:pic>
              <p:nvPicPr>
                <p:cNvPr id="63" name="Freihand 62">
                  <a:extLst>
                    <a:ext uri="{FF2B5EF4-FFF2-40B4-BE49-F238E27FC236}">
                      <a16:creationId xmlns:a16="http://schemas.microsoft.com/office/drawing/2014/main" id="{87A79FE5-5244-2CB6-9231-E9F4D47E0A53}"/>
                    </a:ext>
                  </a:extLst>
                </p:cNvPr>
                <p:cNvPicPr/>
                <p:nvPr/>
              </p:nvPicPr>
              <p:blipFill>
                <a:blip r:embed="rId101"/>
                <a:stretch>
                  <a:fillRect/>
                </a:stretch>
              </p:blipFill>
              <p:spPr>
                <a:xfrm>
                  <a:off x="9675491" y="3252862"/>
                  <a:ext cx="245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67B63D32-88CD-6DE5-CC1D-6280A4FA1724}"/>
                    </a:ext>
                  </a:extLst>
                </p14:cNvPr>
                <p14:cNvContentPartPr/>
                <p14:nvPr/>
              </p14:nvContentPartPr>
              <p14:xfrm>
                <a:off x="9943331" y="3134422"/>
                <a:ext cx="159480" cy="209160"/>
              </p14:xfrm>
            </p:contentPart>
          </mc:Choice>
          <mc:Fallback xmlns="">
            <p:pic>
              <p:nvPicPr>
                <p:cNvPr id="64" name="Freihand 63">
                  <a:extLst>
                    <a:ext uri="{FF2B5EF4-FFF2-40B4-BE49-F238E27FC236}">
                      <a16:creationId xmlns:a16="http://schemas.microsoft.com/office/drawing/2014/main" id="{67B63D32-88CD-6DE5-CC1D-6280A4FA1724}"/>
                    </a:ext>
                  </a:extLst>
                </p:cNvPr>
                <p:cNvPicPr/>
                <p:nvPr/>
              </p:nvPicPr>
              <p:blipFill>
                <a:blip r:embed="rId103"/>
                <a:stretch>
                  <a:fillRect/>
                </a:stretch>
              </p:blipFill>
              <p:spPr>
                <a:xfrm>
                  <a:off x="9937211" y="3128302"/>
                  <a:ext cx="171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6B05AB28-3F68-9A87-F518-8B62795F90C4}"/>
                    </a:ext>
                  </a:extLst>
                </p14:cNvPr>
                <p14:cNvContentPartPr/>
                <p14:nvPr/>
              </p14:nvContentPartPr>
              <p14:xfrm>
                <a:off x="10147091" y="3109222"/>
                <a:ext cx="115560" cy="212760"/>
              </p14:xfrm>
            </p:contentPart>
          </mc:Choice>
          <mc:Fallback xmlns="">
            <p:pic>
              <p:nvPicPr>
                <p:cNvPr id="65" name="Freihand 64">
                  <a:extLst>
                    <a:ext uri="{FF2B5EF4-FFF2-40B4-BE49-F238E27FC236}">
                      <a16:creationId xmlns:a16="http://schemas.microsoft.com/office/drawing/2014/main" id="{6B05AB28-3F68-9A87-F518-8B62795F90C4}"/>
                    </a:ext>
                  </a:extLst>
                </p:cNvPr>
                <p:cNvPicPr/>
                <p:nvPr/>
              </p:nvPicPr>
              <p:blipFill>
                <a:blip r:embed="rId105"/>
                <a:stretch>
                  <a:fillRect/>
                </a:stretch>
              </p:blipFill>
              <p:spPr>
                <a:xfrm>
                  <a:off x="10140971" y="3103102"/>
                  <a:ext cx="127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245DF215-C357-BE00-B580-4EF9862A4267}"/>
                    </a:ext>
                  </a:extLst>
                </p14:cNvPr>
                <p14:cNvContentPartPr/>
                <p14:nvPr/>
              </p14:nvContentPartPr>
              <p14:xfrm>
                <a:off x="10320251" y="3079702"/>
                <a:ext cx="399960" cy="441720"/>
              </p14:xfrm>
            </p:contentPart>
          </mc:Choice>
          <mc:Fallback xmlns="">
            <p:pic>
              <p:nvPicPr>
                <p:cNvPr id="66" name="Freihand 65">
                  <a:extLst>
                    <a:ext uri="{FF2B5EF4-FFF2-40B4-BE49-F238E27FC236}">
                      <a16:creationId xmlns:a16="http://schemas.microsoft.com/office/drawing/2014/main" id="{245DF215-C357-BE00-B580-4EF9862A4267}"/>
                    </a:ext>
                  </a:extLst>
                </p:cNvPr>
                <p:cNvPicPr/>
                <p:nvPr/>
              </p:nvPicPr>
              <p:blipFill>
                <a:blip r:embed="rId107"/>
                <a:stretch>
                  <a:fillRect/>
                </a:stretch>
              </p:blipFill>
              <p:spPr>
                <a:xfrm>
                  <a:off x="10314131" y="3073582"/>
                  <a:ext cx="41220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A4941F5B-7510-36DE-A093-93F0AD2628CF}"/>
                    </a:ext>
                  </a:extLst>
                </p14:cNvPr>
                <p14:cNvContentPartPr/>
                <p14:nvPr/>
              </p14:nvContentPartPr>
              <p14:xfrm>
                <a:off x="10810211" y="3008782"/>
                <a:ext cx="133560" cy="258480"/>
              </p14:xfrm>
            </p:contentPart>
          </mc:Choice>
          <mc:Fallback xmlns="">
            <p:pic>
              <p:nvPicPr>
                <p:cNvPr id="67" name="Freihand 66">
                  <a:extLst>
                    <a:ext uri="{FF2B5EF4-FFF2-40B4-BE49-F238E27FC236}">
                      <a16:creationId xmlns:a16="http://schemas.microsoft.com/office/drawing/2014/main" id="{A4941F5B-7510-36DE-A093-93F0AD2628CF}"/>
                    </a:ext>
                  </a:extLst>
                </p:cNvPr>
                <p:cNvPicPr/>
                <p:nvPr/>
              </p:nvPicPr>
              <p:blipFill>
                <a:blip r:embed="rId109"/>
                <a:stretch>
                  <a:fillRect/>
                </a:stretch>
              </p:blipFill>
              <p:spPr>
                <a:xfrm>
                  <a:off x="10804091" y="3002662"/>
                  <a:ext cx="1458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322C1DC2-7C69-9CAE-51F5-F781850F8789}"/>
                    </a:ext>
                  </a:extLst>
                </p14:cNvPr>
                <p14:cNvContentPartPr/>
                <p14:nvPr/>
              </p14:nvContentPartPr>
              <p14:xfrm>
                <a:off x="11002451" y="3068542"/>
                <a:ext cx="525600" cy="464760"/>
              </p14:xfrm>
            </p:contentPart>
          </mc:Choice>
          <mc:Fallback xmlns="">
            <p:pic>
              <p:nvPicPr>
                <p:cNvPr id="68" name="Freihand 67">
                  <a:extLst>
                    <a:ext uri="{FF2B5EF4-FFF2-40B4-BE49-F238E27FC236}">
                      <a16:creationId xmlns:a16="http://schemas.microsoft.com/office/drawing/2014/main" id="{322C1DC2-7C69-9CAE-51F5-F781850F8789}"/>
                    </a:ext>
                  </a:extLst>
                </p:cNvPr>
                <p:cNvPicPr/>
                <p:nvPr/>
              </p:nvPicPr>
              <p:blipFill>
                <a:blip r:embed="rId111"/>
                <a:stretch>
                  <a:fillRect/>
                </a:stretch>
              </p:blipFill>
              <p:spPr>
                <a:xfrm>
                  <a:off x="10996331" y="3062422"/>
                  <a:ext cx="53784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00F89035-2F7D-56C9-3688-50459E95BBE2}"/>
                    </a:ext>
                  </a:extLst>
                </p14:cNvPr>
                <p14:cNvContentPartPr/>
                <p14:nvPr/>
              </p14:nvContentPartPr>
              <p14:xfrm>
                <a:off x="11523371" y="2990062"/>
                <a:ext cx="19800" cy="41040"/>
              </p14:xfrm>
            </p:contentPart>
          </mc:Choice>
          <mc:Fallback xmlns="">
            <p:pic>
              <p:nvPicPr>
                <p:cNvPr id="69" name="Freihand 68">
                  <a:extLst>
                    <a:ext uri="{FF2B5EF4-FFF2-40B4-BE49-F238E27FC236}">
                      <a16:creationId xmlns:a16="http://schemas.microsoft.com/office/drawing/2014/main" id="{00F89035-2F7D-56C9-3688-50459E95BBE2}"/>
                    </a:ext>
                  </a:extLst>
                </p:cNvPr>
                <p:cNvPicPr/>
                <p:nvPr/>
              </p:nvPicPr>
              <p:blipFill>
                <a:blip r:embed="rId113"/>
                <a:stretch>
                  <a:fillRect/>
                </a:stretch>
              </p:blipFill>
              <p:spPr>
                <a:xfrm>
                  <a:off x="11517251" y="2983942"/>
                  <a:ext cx="32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B7A85D3E-B558-A9FA-9295-6873C3935458}"/>
                    </a:ext>
                  </a:extLst>
                </p14:cNvPr>
                <p14:cNvContentPartPr/>
                <p14:nvPr/>
              </p14:nvContentPartPr>
              <p14:xfrm>
                <a:off x="11591771" y="2911942"/>
                <a:ext cx="177840" cy="269640"/>
              </p14:xfrm>
            </p:contentPart>
          </mc:Choice>
          <mc:Fallback xmlns="">
            <p:pic>
              <p:nvPicPr>
                <p:cNvPr id="70" name="Freihand 69">
                  <a:extLst>
                    <a:ext uri="{FF2B5EF4-FFF2-40B4-BE49-F238E27FC236}">
                      <a16:creationId xmlns:a16="http://schemas.microsoft.com/office/drawing/2014/main" id="{B7A85D3E-B558-A9FA-9295-6873C3935458}"/>
                    </a:ext>
                  </a:extLst>
                </p:cNvPr>
                <p:cNvPicPr/>
                <p:nvPr/>
              </p:nvPicPr>
              <p:blipFill>
                <a:blip r:embed="rId115"/>
                <a:stretch>
                  <a:fillRect/>
                </a:stretch>
              </p:blipFill>
              <p:spPr>
                <a:xfrm>
                  <a:off x="11585651" y="2905822"/>
                  <a:ext cx="190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994C115B-9382-71DC-7002-DA617C4CB74C}"/>
                    </a:ext>
                  </a:extLst>
                </p14:cNvPr>
                <p14:cNvContentPartPr/>
                <p14:nvPr/>
              </p14:nvContentPartPr>
              <p14:xfrm>
                <a:off x="11777891" y="2901502"/>
                <a:ext cx="156600" cy="261360"/>
              </p14:xfrm>
            </p:contentPart>
          </mc:Choice>
          <mc:Fallback xmlns="">
            <p:pic>
              <p:nvPicPr>
                <p:cNvPr id="71" name="Freihand 70">
                  <a:extLst>
                    <a:ext uri="{FF2B5EF4-FFF2-40B4-BE49-F238E27FC236}">
                      <a16:creationId xmlns:a16="http://schemas.microsoft.com/office/drawing/2014/main" id="{994C115B-9382-71DC-7002-DA617C4CB74C}"/>
                    </a:ext>
                  </a:extLst>
                </p:cNvPr>
                <p:cNvPicPr/>
                <p:nvPr/>
              </p:nvPicPr>
              <p:blipFill>
                <a:blip r:embed="rId117"/>
                <a:stretch>
                  <a:fillRect/>
                </a:stretch>
              </p:blipFill>
              <p:spPr>
                <a:xfrm>
                  <a:off x="11771771" y="2895382"/>
                  <a:ext cx="1688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48B8C65F-6A01-7B31-5EEB-413B36129482}"/>
                    </a:ext>
                  </a:extLst>
                </p14:cNvPr>
                <p14:cNvContentPartPr/>
                <p14:nvPr/>
              </p14:nvContentPartPr>
              <p14:xfrm>
                <a:off x="8351051" y="2189782"/>
                <a:ext cx="629280" cy="973800"/>
              </p14:xfrm>
            </p:contentPart>
          </mc:Choice>
          <mc:Fallback xmlns="">
            <p:pic>
              <p:nvPicPr>
                <p:cNvPr id="73" name="Freihand 72">
                  <a:extLst>
                    <a:ext uri="{FF2B5EF4-FFF2-40B4-BE49-F238E27FC236}">
                      <a16:creationId xmlns:a16="http://schemas.microsoft.com/office/drawing/2014/main" id="{48B8C65F-6A01-7B31-5EEB-413B36129482}"/>
                    </a:ext>
                  </a:extLst>
                </p:cNvPr>
                <p:cNvPicPr/>
                <p:nvPr/>
              </p:nvPicPr>
              <p:blipFill>
                <a:blip r:embed="rId119"/>
                <a:stretch>
                  <a:fillRect/>
                </a:stretch>
              </p:blipFill>
              <p:spPr>
                <a:xfrm>
                  <a:off x="8344931" y="2183662"/>
                  <a:ext cx="641520" cy="986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5AC2328A-EA2C-0E10-1BD4-57F37D336983}"/>
                    </a:ext>
                  </a:extLst>
                </p14:cNvPr>
                <p14:cNvContentPartPr/>
                <p14:nvPr/>
              </p14:nvContentPartPr>
              <p14:xfrm>
                <a:off x="8608451" y="2869822"/>
                <a:ext cx="32760" cy="213840"/>
              </p14:xfrm>
            </p:contentPart>
          </mc:Choice>
          <mc:Fallback xmlns="">
            <p:pic>
              <p:nvPicPr>
                <p:cNvPr id="77" name="Freihand 76">
                  <a:extLst>
                    <a:ext uri="{FF2B5EF4-FFF2-40B4-BE49-F238E27FC236}">
                      <a16:creationId xmlns:a16="http://schemas.microsoft.com/office/drawing/2014/main" id="{5AC2328A-EA2C-0E10-1BD4-57F37D336983}"/>
                    </a:ext>
                  </a:extLst>
                </p:cNvPr>
                <p:cNvPicPr/>
                <p:nvPr/>
              </p:nvPicPr>
              <p:blipFill>
                <a:blip r:embed="rId121"/>
                <a:stretch>
                  <a:fillRect/>
                </a:stretch>
              </p:blipFill>
              <p:spPr>
                <a:xfrm>
                  <a:off x="8602331" y="2863702"/>
                  <a:ext cx="45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Freihand 77">
                  <a:extLst>
                    <a:ext uri="{FF2B5EF4-FFF2-40B4-BE49-F238E27FC236}">
                      <a16:creationId xmlns:a16="http://schemas.microsoft.com/office/drawing/2014/main" id="{4672FBE8-68C9-42D0-F7D0-649A3878D6FE}"/>
                    </a:ext>
                  </a:extLst>
                </p14:cNvPr>
                <p14:cNvContentPartPr/>
                <p14:nvPr/>
              </p14:nvContentPartPr>
              <p14:xfrm>
                <a:off x="8586131" y="2867662"/>
                <a:ext cx="142920" cy="127800"/>
              </p14:xfrm>
            </p:contentPart>
          </mc:Choice>
          <mc:Fallback xmlns="">
            <p:pic>
              <p:nvPicPr>
                <p:cNvPr id="78" name="Freihand 77">
                  <a:extLst>
                    <a:ext uri="{FF2B5EF4-FFF2-40B4-BE49-F238E27FC236}">
                      <a16:creationId xmlns:a16="http://schemas.microsoft.com/office/drawing/2014/main" id="{4672FBE8-68C9-42D0-F7D0-649A3878D6FE}"/>
                    </a:ext>
                  </a:extLst>
                </p:cNvPr>
                <p:cNvPicPr/>
                <p:nvPr/>
              </p:nvPicPr>
              <p:blipFill>
                <a:blip r:embed="rId123"/>
                <a:stretch>
                  <a:fillRect/>
                </a:stretch>
              </p:blipFill>
              <p:spPr>
                <a:xfrm>
                  <a:off x="8580011" y="2861542"/>
                  <a:ext cx="155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Freihand 79">
                  <a:extLst>
                    <a:ext uri="{FF2B5EF4-FFF2-40B4-BE49-F238E27FC236}">
                      <a16:creationId xmlns:a16="http://schemas.microsoft.com/office/drawing/2014/main" id="{5754CAE4-68C3-9C1F-4688-3A29EFA42187}"/>
                    </a:ext>
                  </a:extLst>
                </p14:cNvPr>
                <p14:cNvContentPartPr/>
                <p14:nvPr/>
              </p14:nvContentPartPr>
              <p14:xfrm>
                <a:off x="8295971" y="1145062"/>
                <a:ext cx="203040" cy="1140480"/>
              </p14:xfrm>
            </p:contentPart>
          </mc:Choice>
          <mc:Fallback xmlns="">
            <p:pic>
              <p:nvPicPr>
                <p:cNvPr id="80" name="Freihand 79">
                  <a:extLst>
                    <a:ext uri="{FF2B5EF4-FFF2-40B4-BE49-F238E27FC236}">
                      <a16:creationId xmlns:a16="http://schemas.microsoft.com/office/drawing/2014/main" id="{5754CAE4-68C3-9C1F-4688-3A29EFA42187}"/>
                    </a:ext>
                  </a:extLst>
                </p:cNvPr>
                <p:cNvPicPr/>
                <p:nvPr/>
              </p:nvPicPr>
              <p:blipFill>
                <a:blip r:embed="rId125"/>
                <a:stretch>
                  <a:fillRect/>
                </a:stretch>
              </p:blipFill>
              <p:spPr>
                <a:xfrm>
                  <a:off x="8289851" y="1138942"/>
                  <a:ext cx="215280" cy="1152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Freihand 80">
                  <a:extLst>
                    <a:ext uri="{FF2B5EF4-FFF2-40B4-BE49-F238E27FC236}">
                      <a16:creationId xmlns:a16="http://schemas.microsoft.com/office/drawing/2014/main" id="{D627D4F0-0706-37C4-9337-7C9B42D96E1D}"/>
                    </a:ext>
                  </a:extLst>
                </p14:cNvPr>
                <p14:cNvContentPartPr/>
                <p14:nvPr/>
              </p14:nvContentPartPr>
              <p14:xfrm>
                <a:off x="8293811" y="2011222"/>
                <a:ext cx="263520" cy="246600"/>
              </p14:xfrm>
            </p:contentPart>
          </mc:Choice>
          <mc:Fallback xmlns="">
            <p:pic>
              <p:nvPicPr>
                <p:cNvPr id="81" name="Freihand 80">
                  <a:extLst>
                    <a:ext uri="{FF2B5EF4-FFF2-40B4-BE49-F238E27FC236}">
                      <a16:creationId xmlns:a16="http://schemas.microsoft.com/office/drawing/2014/main" id="{D627D4F0-0706-37C4-9337-7C9B42D96E1D}"/>
                    </a:ext>
                  </a:extLst>
                </p:cNvPr>
                <p:cNvPicPr/>
                <p:nvPr/>
              </p:nvPicPr>
              <p:blipFill>
                <a:blip r:embed="rId127"/>
                <a:stretch>
                  <a:fillRect/>
                </a:stretch>
              </p:blipFill>
              <p:spPr>
                <a:xfrm>
                  <a:off x="8287691" y="2005102"/>
                  <a:ext cx="2757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Freihand 81">
                  <a:extLst>
                    <a:ext uri="{FF2B5EF4-FFF2-40B4-BE49-F238E27FC236}">
                      <a16:creationId xmlns:a16="http://schemas.microsoft.com/office/drawing/2014/main" id="{0AB62DFF-C951-1BC7-1D97-93F51FDD8097}"/>
                    </a:ext>
                  </a:extLst>
                </p14:cNvPr>
                <p14:cNvContentPartPr/>
                <p14:nvPr/>
              </p14:nvContentPartPr>
              <p14:xfrm>
                <a:off x="8141531" y="557902"/>
                <a:ext cx="158760" cy="388440"/>
              </p14:xfrm>
            </p:contentPart>
          </mc:Choice>
          <mc:Fallback xmlns="">
            <p:pic>
              <p:nvPicPr>
                <p:cNvPr id="82" name="Freihand 81">
                  <a:extLst>
                    <a:ext uri="{FF2B5EF4-FFF2-40B4-BE49-F238E27FC236}">
                      <a16:creationId xmlns:a16="http://schemas.microsoft.com/office/drawing/2014/main" id="{0AB62DFF-C951-1BC7-1D97-93F51FDD8097}"/>
                    </a:ext>
                  </a:extLst>
                </p:cNvPr>
                <p:cNvPicPr/>
                <p:nvPr/>
              </p:nvPicPr>
              <p:blipFill>
                <a:blip r:embed="rId129"/>
                <a:stretch>
                  <a:fillRect/>
                </a:stretch>
              </p:blipFill>
              <p:spPr>
                <a:xfrm>
                  <a:off x="8135411" y="551782"/>
                  <a:ext cx="17100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Freihand 82">
                  <a:extLst>
                    <a:ext uri="{FF2B5EF4-FFF2-40B4-BE49-F238E27FC236}">
                      <a16:creationId xmlns:a16="http://schemas.microsoft.com/office/drawing/2014/main" id="{5D08D590-68CC-14B5-E75C-524A9EEACF95}"/>
                    </a:ext>
                  </a:extLst>
                </p14:cNvPr>
                <p14:cNvContentPartPr/>
                <p14:nvPr/>
              </p14:nvContentPartPr>
              <p14:xfrm>
                <a:off x="8325491" y="659782"/>
                <a:ext cx="50760" cy="116640"/>
              </p14:xfrm>
            </p:contentPart>
          </mc:Choice>
          <mc:Fallback xmlns="">
            <p:pic>
              <p:nvPicPr>
                <p:cNvPr id="83" name="Freihand 82">
                  <a:extLst>
                    <a:ext uri="{FF2B5EF4-FFF2-40B4-BE49-F238E27FC236}">
                      <a16:creationId xmlns:a16="http://schemas.microsoft.com/office/drawing/2014/main" id="{5D08D590-68CC-14B5-E75C-524A9EEACF95}"/>
                    </a:ext>
                  </a:extLst>
                </p:cNvPr>
                <p:cNvPicPr/>
                <p:nvPr/>
              </p:nvPicPr>
              <p:blipFill>
                <a:blip r:embed="rId131"/>
                <a:stretch>
                  <a:fillRect/>
                </a:stretch>
              </p:blipFill>
              <p:spPr>
                <a:xfrm>
                  <a:off x="8319371" y="653662"/>
                  <a:ext cx="63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Freihand 83">
                  <a:extLst>
                    <a:ext uri="{FF2B5EF4-FFF2-40B4-BE49-F238E27FC236}">
                      <a16:creationId xmlns:a16="http://schemas.microsoft.com/office/drawing/2014/main" id="{A60DFB8D-32E0-3784-0729-0D8B4A4B7E7C}"/>
                    </a:ext>
                  </a:extLst>
                </p14:cNvPr>
                <p14:cNvContentPartPr/>
                <p14:nvPr/>
              </p14:nvContentPartPr>
              <p14:xfrm>
                <a:off x="8393171" y="578062"/>
                <a:ext cx="136080" cy="204120"/>
              </p14:xfrm>
            </p:contentPart>
          </mc:Choice>
          <mc:Fallback xmlns="">
            <p:pic>
              <p:nvPicPr>
                <p:cNvPr id="84" name="Freihand 83">
                  <a:extLst>
                    <a:ext uri="{FF2B5EF4-FFF2-40B4-BE49-F238E27FC236}">
                      <a16:creationId xmlns:a16="http://schemas.microsoft.com/office/drawing/2014/main" id="{A60DFB8D-32E0-3784-0729-0D8B4A4B7E7C}"/>
                    </a:ext>
                  </a:extLst>
                </p:cNvPr>
                <p:cNvPicPr/>
                <p:nvPr/>
              </p:nvPicPr>
              <p:blipFill>
                <a:blip r:embed="rId133"/>
                <a:stretch>
                  <a:fillRect/>
                </a:stretch>
              </p:blipFill>
              <p:spPr>
                <a:xfrm>
                  <a:off x="8387051" y="571942"/>
                  <a:ext cx="1483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Freihand 84">
                  <a:extLst>
                    <a:ext uri="{FF2B5EF4-FFF2-40B4-BE49-F238E27FC236}">
                      <a16:creationId xmlns:a16="http://schemas.microsoft.com/office/drawing/2014/main" id="{F40966BA-F2C9-EC55-65B6-9B84CB950186}"/>
                    </a:ext>
                  </a:extLst>
                </p14:cNvPr>
                <p14:cNvContentPartPr/>
                <p14:nvPr/>
              </p14:nvContentPartPr>
              <p14:xfrm>
                <a:off x="8516651" y="451342"/>
                <a:ext cx="172800" cy="281520"/>
              </p14:xfrm>
            </p:contentPart>
          </mc:Choice>
          <mc:Fallback xmlns="">
            <p:pic>
              <p:nvPicPr>
                <p:cNvPr id="85" name="Freihand 84">
                  <a:extLst>
                    <a:ext uri="{FF2B5EF4-FFF2-40B4-BE49-F238E27FC236}">
                      <a16:creationId xmlns:a16="http://schemas.microsoft.com/office/drawing/2014/main" id="{F40966BA-F2C9-EC55-65B6-9B84CB950186}"/>
                    </a:ext>
                  </a:extLst>
                </p:cNvPr>
                <p:cNvPicPr/>
                <p:nvPr/>
              </p:nvPicPr>
              <p:blipFill>
                <a:blip r:embed="rId135"/>
                <a:stretch>
                  <a:fillRect/>
                </a:stretch>
              </p:blipFill>
              <p:spPr>
                <a:xfrm>
                  <a:off x="8510531" y="445222"/>
                  <a:ext cx="1850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Freihand 85">
                  <a:extLst>
                    <a:ext uri="{FF2B5EF4-FFF2-40B4-BE49-F238E27FC236}">
                      <a16:creationId xmlns:a16="http://schemas.microsoft.com/office/drawing/2014/main" id="{54C432A5-C361-5167-80F2-6B0F3953F9FA}"/>
                    </a:ext>
                  </a:extLst>
                </p14:cNvPr>
                <p14:cNvContentPartPr/>
                <p14:nvPr/>
              </p14:nvContentPartPr>
              <p14:xfrm>
                <a:off x="8828051" y="398062"/>
                <a:ext cx="148680" cy="237960"/>
              </p14:xfrm>
            </p:contentPart>
          </mc:Choice>
          <mc:Fallback xmlns="">
            <p:pic>
              <p:nvPicPr>
                <p:cNvPr id="86" name="Freihand 85">
                  <a:extLst>
                    <a:ext uri="{FF2B5EF4-FFF2-40B4-BE49-F238E27FC236}">
                      <a16:creationId xmlns:a16="http://schemas.microsoft.com/office/drawing/2014/main" id="{54C432A5-C361-5167-80F2-6B0F3953F9FA}"/>
                    </a:ext>
                  </a:extLst>
                </p:cNvPr>
                <p:cNvPicPr/>
                <p:nvPr/>
              </p:nvPicPr>
              <p:blipFill>
                <a:blip r:embed="rId137"/>
                <a:stretch>
                  <a:fillRect/>
                </a:stretch>
              </p:blipFill>
              <p:spPr>
                <a:xfrm>
                  <a:off x="8821931" y="391942"/>
                  <a:ext cx="1609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Freihand 86">
                  <a:extLst>
                    <a:ext uri="{FF2B5EF4-FFF2-40B4-BE49-F238E27FC236}">
                      <a16:creationId xmlns:a16="http://schemas.microsoft.com/office/drawing/2014/main" id="{BA154817-BB5D-9F83-F611-3AFF4E757A70}"/>
                    </a:ext>
                  </a:extLst>
                </p14:cNvPr>
                <p14:cNvContentPartPr/>
                <p14:nvPr/>
              </p14:nvContentPartPr>
              <p14:xfrm>
                <a:off x="8991851" y="436222"/>
                <a:ext cx="129600" cy="155520"/>
              </p14:xfrm>
            </p:contentPart>
          </mc:Choice>
          <mc:Fallback xmlns="">
            <p:pic>
              <p:nvPicPr>
                <p:cNvPr id="87" name="Freihand 86">
                  <a:extLst>
                    <a:ext uri="{FF2B5EF4-FFF2-40B4-BE49-F238E27FC236}">
                      <a16:creationId xmlns:a16="http://schemas.microsoft.com/office/drawing/2014/main" id="{BA154817-BB5D-9F83-F611-3AFF4E757A70}"/>
                    </a:ext>
                  </a:extLst>
                </p:cNvPr>
                <p:cNvPicPr/>
                <p:nvPr/>
              </p:nvPicPr>
              <p:blipFill>
                <a:blip r:embed="rId139"/>
                <a:stretch>
                  <a:fillRect/>
                </a:stretch>
              </p:blipFill>
              <p:spPr>
                <a:xfrm>
                  <a:off x="8985731" y="430102"/>
                  <a:ext cx="141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Freihand 87">
                  <a:extLst>
                    <a:ext uri="{FF2B5EF4-FFF2-40B4-BE49-F238E27FC236}">
                      <a16:creationId xmlns:a16="http://schemas.microsoft.com/office/drawing/2014/main" id="{874C5F33-33F1-5117-D98A-B98335D6F692}"/>
                    </a:ext>
                  </a:extLst>
                </p14:cNvPr>
                <p14:cNvContentPartPr/>
                <p14:nvPr/>
              </p14:nvContentPartPr>
              <p14:xfrm>
                <a:off x="9113891" y="254782"/>
                <a:ext cx="225360" cy="280080"/>
              </p14:xfrm>
            </p:contentPart>
          </mc:Choice>
          <mc:Fallback xmlns="">
            <p:pic>
              <p:nvPicPr>
                <p:cNvPr id="88" name="Freihand 87">
                  <a:extLst>
                    <a:ext uri="{FF2B5EF4-FFF2-40B4-BE49-F238E27FC236}">
                      <a16:creationId xmlns:a16="http://schemas.microsoft.com/office/drawing/2014/main" id="{874C5F33-33F1-5117-D98A-B98335D6F692}"/>
                    </a:ext>
                  </a:extLst>
                </p:cNvPr>
                <p:cNvPicPr/>
                <p:nvPr/>
              </p:nvPicPr>
              <p:blipFill>
                <a:blip r:embed="rId141"/>
                <a:stretch>
                  <a:fillRect/>
                </a:stretch>
              </p:blipFill>
              <p:spPr>
                <a:xfrm>
                  <a:off x="9107771" y="248662"/>
                  <a:ext cx="2376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D6C0828F-4CD9-95D2-60D1-D1F612562A97}"/>
                    </a:ext>
                  </a:extLst>
                </p14:cNvPr>
                <p14:cNvContentPartPr/>
                <p14:nvPr/>
              </p14:nvContentPartPr>
              <p14:xfrm>
                <a:off x="9952331" y="2214262"/>
                <a:ext cx="16200" cy="163080"/>
              </p14:xfrm>
            </p:contentPart>
          </mc:Choice>
          <mc:Fallback xmlns="">
            <p:pic>
              <p:nvPicPr>
                <p:cNvPr id="91" name="Freihand 90">
                  <a:extLst>
                    <a:ext uri="{FF2B5EF4-FFF2-40B4-BE49-F238E27FC236}">
                      <a16:creationId xmlns:a16="http://schemas.microsoft.com/office/drawing/2014/main" id="{D6C0828F-4CD9-95D2-60D1-D1F612562A97}"/>
                    </a:ext>
                  </a:extLst>
                </p:cNvPr>
                <p:cNvPicPr/>
                <p:nvPr/>
              </p:nvPicPr>
              <p:blipFill>
                <a:blip r:embed="rId143"/>
                <a:stretch>
                  <a:fillRect/>
                </a:stretch>
              </p:blipFill>
              <p:spPr>
                <a:xfrm>
                  <a:off x="9946211" y="2208142"/>
                  <a:ext cx="28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Freihand 91">
                  <a:extLst>
                    <a:ext uri="{FF2B5EF4-FFF2-40B4-BE49-F238E27FC236}">
                      <a16:creationId xmlns:a16="http://schemas.microsoft.com/office/drawing/2014/main" id="{33C72619-DE9A-052F-2AF7-C34BEE40EBD2}"/>
                    </a:ext>
                  </a:extLst>
                </p14:cNvPr>
                <p14:cNvContentPartPr/>
                <p14:nvPr/>
              </p14:nvContentPartPr>
              <p14:xfrm>
                <a:off x="9906971" y="2273302"/>
                <a:ext cx="85320" cy="32400"/>
              </p14:xfrm>
            </p:contentPart>
          </mc:Choice>
          <mc:Fallback xmlns="">
            <p:pic>
              <p:nvPicPr>
                <p:cNvPr id="92" name="Freihand 91">
                  <a:extLst>
                    <a:ext uri="{FF2B5EF4-FFF2-40B4-BE49-F238E27FC236}">
                      <a16:creationId xmlns:a16="http://schemas.microsoft.com/office/drawing/2014/main" id="{33C72619-DE9A-052F-2AF7-C34BEE40EBD2}"/>
                    </a:ext>
                  </a:extLst>
                </p:cNvPr>
                <p:cNvPicPr/>
                <p:nvPr/>
              </p:nvPicPr>
              <p:blipFill>
                <a:blip r:embed="rId145"/>
                <a:stretch>
                  <a:fillRect/>
                </a:stretch>
              </p:blipFill>
              <p:spPr>
                <a:xfrm>
                  <a:off x="9900851" y="2267182"/>
                  <a:ext cx="97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81C6C0EF-F1D4-9D6D-2377-F9BBC129E7D9}"/>
                    </a:ext>
                  </a:extLst>
                </p14:cNvPr>
                <p14:cNvContentPartPr/>
                <p14:nvPr/>
              </p14:nvContentPartPr>
              <p14:xfrm>
                <a:off x="10252571" y="2185102"/>
                <a:ext cx="108360" cy="26280"/>
              </p14:xfrm>
            </p:contentPart>
          </mc:Choice>
          <mc:Fallback xmlns="">
            <p:pic>
              <p:nvPicPr>
                <p:cNvPr id="94" name="Freihand 93">
                  <a:extLst>
                    <a:ext uri="{FF2B5EF4-FFF2-40B4-BE49-F238E27FC236}">
                      <a16:creationId xmlns:a16="http://schemas.microsoft.com/office/drawing/2014/main" id="{81C6C0EF-F1D4-9D6D-2377-F9BBC129E7D9}"/>
                    </a:ext>
                  </a:extLst>
                </p:cNvPr>
                <p:cNvPicPr/>
                <p:nvPr/>
              </p:nvPicPr>
              <p:blipFill>
                <a:blip r:embed="rId147"/>
                <a:stretch>
                  <a:fillRect/>
                </a:stretch>
              </p:blipFill>
              <p:spPr>
                <a:xfrm>
                  <a:off x="10246451" y="2178982"/>
                  <a:ext cx="120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E263A87D-BDC0-BAD0-CC69-5FCF8E2A0256}"/>
                    </a:ext>
                  </a:extLst>
                </p14:cNvPr>
                <p14:cNvContentPartPr/>
                <p14:nvPr/>
              </p14:nvContentPartPr>
              <p14:xfrm>
                <a:off x="8155931" y="2004382"/>
                <a:ext cx="2696040" cy="1229400"/>
              </p14:xfrm>
            </p:contentPart>
          </mc:Choice>
          <mc:Fallback xmlns="">
            <p:pic>
              <p:nvPicPr>
                <p:cNvPr id="95" name="Freihand 94">
                  <a:extLst>
                    <a:ext uri="{FF2B5EF4-FFF2-40B4-BE49-F238E27FC236}">
                      <a16:creationId xmlns:a16="http://schemas.microsoft.com/office/drawing/2014/main" id="{E263A87D-BDC0-BAD0-CC69-5FCF8E2A0256}"/>
                    </a:ext>
                  </a:extLst>
                </p:cNvPr>
                <p:cNvPicPr/>
                <p:nvPr/>
              </p:nvPicPr>
              <p:blipFill>
                <a:blip r:embed="rId149"/>
                <a:stretch>
                  <a:fillRect/>
                </a:stretch>
              </p:blipFill>
              <p:spPr>
                <a:xfrm>
                  <a:off x="8149811" y="1998262"/>
                  <a:ext cx="2708280" cy="1241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BC17DC1F-467B-061B-66E4-5674907890B0}"/>
                    </a:ext>
                  </a:extLst>
                </p14:cNvPr>
                <p14:cNvContentPartPr/>
                <p14:nvPr/>
              </p14:nvContentPartPr>
              <p14:xfrm>
                <a:off x="9411971" y="1068742"/>
                <a:ext cx="345600" cy="921600"/>
              </p14:xfrm>
            </p:contentPart>
          </mc:Choice>
          <mc:Fallback xmlns="">
            <p:pic>
              <p:nvPicPr>
                <p:cNvPr id="96" name="Freihand 95">
                  <a:extLst>
                    <a:ext uri="{FF2B5EF4-FFF2-40B4-BE49-F238E27FC236}">
                      <a16:creationId xmlns:a16="http://schemas.microsoft.com/office/drawing/2014/main" id="{BC17DC1F-467B-061B-66E4-5674907890B0}"/>
                    </a:ext>
                  </a:extLst>
                </p:cNvPr>
                <p:cNvPicPr/>
                <p:nvPr/>
              </p:nvPicPr>
              <p:blipFill>
                <a:blip r:embed="rId151"/>
                <a:stretch>
                  <a:fillRect/>
                </a:stretch>
              </p:blipFill>
              <p:spPr>
                <a:xfrm>
                  <a:off x="9405851" y="1062622"/>
                  <a:ext cx="357840" cy="933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4A11D89F-5B19-DF90-380B-790A34ADD513}"/>
                    </a:ext>
                  </a:extLst>
                </p14:cNvPr>
                <p14:cNvContentPartPr/>
                <p14:nvPr/>
              </p14:nvContentPartPr>
              <p14:xfrm>
                <a:off x="9431051" y="1581022"/>
                <a:ext cx="192600" cy="381600"/>
              </p14:xfrm>
            </p:contentPart>
          </mc:Choice>
          <mc:Fallback xmlns="">
            <p:pic>
              <p:nvPicPr>
                <p:cNvPr id="97" name="Freihand 96">
                  <a:extLst>
                    <a:ext uri="{FF2B5EF4-FFF2-40B4-BE49-F238E27FC236}">
                      <a16:creationId xmlns:a16="http://schemas.microsoft.com/office/drawing/2014/main" id="{4A11D89F-5B19-DF90-380B-790A34ADD513}"/>
                    </a:ext>
                  </a:extLst>
                </p:cNvPr>
                <p:cNvPicPr/>
                <p:nvPr/>
              </p:nvPicPr>
              <p:blipFill>
                <a:blip r:embed="rId153"/>
                <a:stretch>
                  <a:fillRect/>
                </a:stretch>
              </p:blipFill>
              <p:spPr>
                <a:xfrm>
                  <a:off x="9424931" y="1574902"/>
                  <a:ext cx="2048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669AB94D-A852-EE1A-5766-532C9F62C0BB}"/>
                    </a:ext>
                  </a:extLst>
                </p14:cNvPr>
                <p14:cNvContentPartPr/>
                <p14:nvPr/>
              </p14:nvContentPartPr>
              <p14:xfrm>
                <a:off x="9560291" y="572662"/>
                <a:ext cx="348840" cy="185760"/>
              </p14:xfrm>
            </p:contentPart>
          </mc:Choice>
          <mc:Fallback xmlns="">
            <p:pic>
              <p:nvPicPr>
                <p:cNvPr id="98" name="Freihand 97">
                  <a:extLst>
                    <a:ext uri="{FF2B5EF4-FFF2-40B4-BE49-F238E27FC236}">
                      <a16:creationId xmlns:a16="http://schemas.microsoft.com/office/drawing/2014/main" id="{669AB94D-A852-EE1A-5766-532C9F62C0BB}"/>
                    </a:ext>
                  </a:extLst>
                </p:cNvPr>
                <p:cNvPicPr/>
                <p:nvPr/>
              </p:nvPicPr>
              <p:blipFill>
                <a:blip r:embed="rId155"/>
                <a:stretch>
                  <a:fillRect/>
                </a:stretch>
              </p:blipFill>
              <p:spPr>
                <a:xfrm>
                  <a:off x="9554171" y="566542"/>
                  <a:ext cx="361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Freihand 98">
                  <a:extLst>
                    <a:ext uri="{FF2B5EF4-FFF2-40B4-BE49-F238E27FC236}">
                      <a16:creationId xmlns:a16="http://schemas.microsoft.com/office/drawing/2014/main" id="{AEA8DB01-A069-332A-473C-1B65DC0FD926}"/>
                    </a:ext>
                  </a:extLst>
                </p14:cNvPr>
                <p14:cNvContentPartPr/>
                <p14:nvPr/>
              </p14:nvContentPartPr>
              <p14:xfrm>
                <a:off x="9969611" y="384742"/>
                <a:ext cx="174600" cy="266760"/>
              </p14:xfrm>
            </p:contentPart>
          </mc:Choice>
          <mc:Fallback xmlns="">
            <p:pic>
              <p:nvPicPr>
                <p:cNvPr id="99" name="Freihand 98">
                  <a:extLst>
                    <a:ext uri="{FF2B5EF4-FFF2-40B4-BE49-F238E27FC236}">
                      <a16:creationId xmlns:a16="http://schemas.microsoft.com/office/drawing/2014/main" id="{AEA8DB01-A069-332A-473C-1B65DC0FD926}"/>
                    </a:ext>
                  </a:extLst>
                </p:cNvPr>
                <p:cNvPicPr/>
                <p:nvPr/>
              </p:nvPicPr>
              <p:blipFill>
                <a:blip r:embed="rId157"/>
                <a:stretch>
                  <a:fillRect/>
                </a:stretch>
              </p:blipFill>
              <p:spPr>
                <a:xfrm>
                  <a:off x="9963491" y="378622"/>
                  <a:ext cx="1868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0" name="Freihand 99">
                  <a:extLst>
                    <a:ext uri="{FF2B5EF4-FFF2-40B4-BE49-F238E27FC236}">
                      <a16:creationId xmlns:a16="http://schemas.microsoft.com/office/drawing/2014/main" id="{775640B0-C6BB-9A7B-CB15-92644C6868A1}"/>
                    </a:ext>
                  </a:extLst>
                </p14:cNvPr>
                <p14:cNvContentPartPr/>
                <p14:nvPr/>
              </p14:nvContentPartPr>
              <p14:xfrm>
                <a:off x="10308731" y="391582"/>
                <a:ext cx="340200" cy="193680"/>
              </p14:xfrm>
            </p:contentPart>
          </mc:Choice>
          <mc:Fallback xmlns="">
            <p:pic>
              <p:nvPicPr>
                <p:cNvPr id="100" name="Freihand 99">
                  <a:extLst>
                    <a:ext uri="{FF2B5EF4-FFF2-40B4-BE49-F238E27FC236}">
                      <a16:creationId xmlns:a16="http://schemas.microsoft.com/office/drawing/2014/main" id="{775640B0-C6BB-9A7B-CB15-92644C6868A1}"/>
                    </a:ext>
                  </a:extLst>
                </p:cNvPr>
                <p:cNvPicPr/>
                <p:nvPr/>
              </p:nvPicPr>
              <p:blipFill>
                <a:blip r:embed="rId159"/>
                <a:stretch>
                  <a:fillRect/>
                </a:stretch>
              </p:blipFill>
              <p:spPr>
                <a:xfrm>
                  <a:off x="10302611" y="385462"/>
                  <a:ext cx="3524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1" name="Freihand 100">
                  <a:extLst>
                    <a:ext uri="{FF2B5EF4-FFF2-40B4-BE49-F238E27FC236}">
                      <a16:creationId xmlns:a16="http://schemas.microsoft.com/office/drawing/2014/main" id="{7D1B5567-3FBE-A763-E1DD-E31C9DBAE729}"/>
                    </a:ext>
                  </a:extLst>
                </p14:cNvPr>
                <p14:cNvContentPartPr/>
                <p14:nvPr/>
              </p14:nvContentPartPr>
              <p14:xfrm>
                <a:off x="10599611" y="300862"/>
                <a:ext cx="21960" cy="31320"/>
              </p14:xfrm>
            </p:contentPart>
          </mc:Choice>
          <mc:Fallback xmlns="">
            <p:pic>
              <p:nvPicPr>
                <p:cNvPr id="101" name="Freihand 100">
                  <a:extLst>
                    <a:ext uri="{FF2B5EF4-FFF2-40B4-BE49-F238E27FC236}">
                      <a16:creationId xmlns:a16="http://schemas.microsoft.com/office/drawing/2014/main" id="{7D1B5567-3FBE-A763-E1DD-E31C9DBAE729}"/>
                    </a:ext>
                  </a:extLst>
                </p:cNvPr>
                <p:cNvPicPr/>
                <p:nvPr/>
              </p:nvPicPr>
              <p:blipFill>
                <a:blip r:embed="rId161"/>
                <a:stretch>
                  <a:fillRect/>
                </a:stretch>
              </p:blipFill>
              <p:spPr>
                <a:xfrm>
                  <a:off x="10593491" y="294742"/>
                  <a:ext cx="34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Freihand 101">
                  <a:extLst>
                    <a:ext uri="{FF2B5EF4-FFF2-40B4-BE49-F238E27FC236}">
                      <a16:creationId xmlns:a16="http://schemas.microsoft.com/office/drawing/2014/main" id="{D8546C62-C0C0-315A-A45F-AC6B18621290}"/>
                    </a:ext>
                  </a:extLst>
                </p14:cNvPr>
                <p14:cNvContentPartPr/>
                <p14:nvPr/>
              </p14:nvContentPartPr>
              <p14:xfrm>
                <a:off x="10757291" y="370342"/>
                <a:ext cx="109440" cy="167760"/>
              </p14:xfrm>
            </p:contentPart>
          </mc:Choice>
          <mc:Fallback xmlns="">
            <p:pic>
              <p:nvPicPr>
                <p:cNvPr id="102" name="Freihand 101">
                  <a:extLst>
                    <a:ext uri="{FF2B5EF4-FFF2-40B4-BE49-F238E27FC236}">
                      <a16:creationId xmlns:a16="http://schemas.microsoft.com/office/drawing/2014/main" id="{D8546C62-C0C0-315A-A45F-AC6B18621290}"/>
                    </a:ext>
                  </a:extLst>
                </p:cNvPr>
                <p:cNvPicPr/>
                <p:nvPr/>
              </p:nvPicPr>
              <p:blipFill>
                <a:blip r:embed="rId163"/>
                <a:stretch>
                  <a:fillRect/>
                </a:stretch>
              </p:blipFill>
              <p:spPr>
                <a:xfrm>
                  <a:off x="10751171" y="364222"/>
                  <a:ext cx="121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Freihand 102">
                  <a:extLst>
                    <a:ext uri="{FF2B5EF4-FFF2-40B4-BE49-F238E27FC236}">
                      <a16:creationId xmlns:a16="http://schemas.microsoft.com/office/drawing/2014/main" id="{D1FFD9A2-D1AF-6776-7560-C68CC7E8D917}"/>
                    </a:ext>
                  </a:extLst>
                </p14:cNvPr>
                <p14:cNvContentPartPr/>
                <p14:nvPr/>
              </p14:nvContentPartPr>
              <p14:xfrm>
                <a:off x="10959971" y="350902"/>
                <a:ext cx="118440" cy="142560"/>
              </p14:xfrm>
            </p:contentPart>
          </mc:Choice>
          <mc:Fallback xmlns="">
            <p:pic>
              <p:nvPicPr>
                <p:cNvPr id="103" name="Freihand 102">
                  <a:extLst>
                    <a:ext uri="{FF2B5EF4-FFF2-40B4-BE49-F238E27FC236}">
                      <a16:creationId xmlns:a16="http://schemas.microsoft.com/office/drawing/2014/main" id="{D1FFD9A2-D1AF-6776-7560-C68CC7E8D917}"/>
                    </a:ext>
                  </a:extLst>
                </p:cNvPr>
                <p:cNvPicPr/>
                <p:nvPr/>
              </p:nvPicPr>
              <p:blipFill>
                <a:blip r:embed="rId165"/>
                <a:stretch>
                  <a:fillRect/>
                </a:stretch>
              </p:blipFill>
              <p:spPr>
                <a:xfrm>
                  <a:off x="10953851" y="344782"/>
                  <a:ext cx="130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Freihand 103">
                  <a:extLst>
                    <a:ext uri="{FF2B5EF4-FFF2-40B4-BE49-F238E27FC236}">
                      <a16:creationId xmlns:a16="http://schemas.microsoft.com/office/drawing/2014/main" id="{385588A8-0AFC-09E7-FA42-2C5AEC70540C}"/>
                    </a:ext>
                  </a:extLst>
                </p14:cNvPr>
                <p14:cNvContentPartPr/>
                <p14:nvPr/>
              </p14:nvContentPartPr>
              <p14:xfrm>
                <a:off x="11229971" y="227782"/>
                <a:ext cx="148320" cy="260640"/>
              </p14:xfrm>
            </p:contentPart>
          </mc:Choice>
          <mc:Fallback xmlns="">
            <p:pic>
              <p:nvPicPr>
                <p:cNvPr id="104" name="Freihand 103">
                  <a:extLst>
                    <a:ext uri="{FF2B5EF4-FFF2-40B4-BE49-F238E27FC236}">
                      <a16:creationId xmlns:a16="http://schemas.microsoft.com/office/drawing/2014/main" id="{385588A8-0AFC-09E7-FA42-2C5AEC70540C}"/>
                    </a:ext>
                  </a:extLst>
                </p:cNvPr>
                <p:cNvPicPr/>
                <p:nvPr/>
              </p:nvPicPr>
              <p:blipFill>
                <a:blip r:embed="rId167"/>
                <a:stretch>
                  <a:fillRect/>
                </a:stretch>
              </p:blipFill>
              <p:spPr>
                <a:xfrm>
                  <a:off x="11223851" y="221662"/>
                  <a:ext cx="1605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Freihand 104">
                  <a:extLst>
                    <a:ext uri="{FF2B5EF4-FFF2-40B4-BE49-F238E27FC236}">
                      <a16:creationId xmlns:a16="http://schemas.microsoft.com/office/drawing/2014/main" id="{B0370A65-ECE6-C470-6802-7B825FE52A3A}"/>
                    </a:ext>
                  </a:extLst>
                </p14:cNvPr>
                <p14:cNvContentPartPr/>
                <p14:nvPr/>
              </p14:nvContentPartPr>
              <p14:xfrm>
                <a:off x="11419691" y="248302"/>
                <a:ext cx="54000" cy="218160"/>
              </p14:xfrm>
            </p:contentPart>
          </mc:Choice>
          <mc:Fallback xmlns="">
            <p:pic>
              <p:nvPicPr>
                <p:cNvPr id="105" name="Freihand 104">
                  <a:extLst>
                    <a:ext uri="{FF2B5EF4-FFF2-40B4-BE49-F238E27FC236}">
                      <a16:creationId xmlns:a16="http://schemas.microsoft.com/office/drawing/2014/main" id="{B0370A65-ECE6-C470-6802-7B825FE52A3A}"/>
                    </a:ext>
                  </a:extLst>
                </p:cNvPr>
                <p:cNvPicPr/>
                <p:nvPr/>
              </p:nvPicPr>
              <p:blipFill>
                <a:blip r:embed="rId169"/>
                <a:stretch>
                  <a:fillRect/>
                </a:stretch>
              </p:blipFill>
              <p:spPr>
                <a:xfrm>
                  <a:off x="11413571" y="242182"/>
                  <a:ext cx="66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Freihand 105">
                  <a:extLst>
                    <a:ext uri="{FF2B5EF4-FFF2-40B4-BE49-F238E27FC236}">
                      <a16:creationId xmlns:a16="http://schemas.microsoft.com/office/drawing/2014/main" id="{02067A25-C005-0382-B3A1-8B2E1F8596BF}"/>
                    </a:ext>
                  </a:extLst>
                </p14:cNvPr>
                <p14:cNvContentPartPr/>
                <p14:nvPr/>
              </p14:nvContentPartPr>
              <p14:xfrm>
                <a:off x="11471891" y="291142"/>
                <a:ext cx="192960" cy="182160"/>
              </p14:xfrm>
            </p:contentPart>
          </mc:Choice>
          <mc:Fallback xmlns="">
            <p:pic>
              <p:nvPicPr>
                <p:cNvPr id="106" name="Freihand 105">
                  <a:extLst>
                    <a:ext uri="{FF2B5EF4-FFF2-40B4-BE49-F238E27FC236}">
                      <a16:creationId xmlns:a16="http://schemas.microsoft.com/office/drawing/2014/main" id="{02067A25-C005-0382-B3A1-8B2E1F8596BF}"/>
                    </a:ext>
                  </a:extLst>
                </p:cNvPr>
                <p:cNvPicPr/>
                <p:nvPr/>
              </p:nvPicPr>
              <p:blipFill>
                <a:blip r:embed="rId171"/>
                <a:stretch>
                  <a:fillRect/>
                </a:stretch>
              </p:blipFill>
              <p:spPr>
                <a:xfrm>
                  <a:off x="11465771" y="285022"/>
                  <a:ext cx="205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7" name="Freihand 106">
                  <a:extLst>
                    <a:ext uri="{FF2B5EF4-FFF2-40B4-BE49-F238E27FC236}">
                      <a16:creationId xmlns:a16="http://schemas.microsoft.com/office/drawing/2014/main" id="{8C9AD1A1-CCEC-C1C3-49B2-DB0D1D96A93A}"/>
                    </a:ext>
                  </a:extLst>
                </p14:cNvPr>
                <p14:cNvContentPartPr/>
                <p14:nvPr/>
              </p14:nvContentPartPr>
              <p14:xfrm>
                <a:off x="11706611" y="193222"/>
                <a:ext cx="211320" cy="435240"/>
              </p14:xfrm>
            </p:contentPart>
          </mc:Choice>
          <mc:Fallback xmlns="">
            <p:pic>
              <p:nvPicPr>
                <p:cNvPr id="107" name="Freihand 106">
                  <a:extLst>
                    <a:ext uri="{FF2B5EF4-FFF2-40B4-BE49-F238E27FC236}">
                      <a16:creationId xmlns:a16="http://schemas.microsoft.com/office/drawing/2014/main" id="{8C9AD1A1-CCEC-C1C3-49B2-DB0D1D96A93A}"/>
                    </a:ext>
                  </a:extLst>
                </p:cNvPr>
                <p:cNvPicPr/>
                <p:nvPr/>
              </p:nvPicPr>
              <p:blipFill>
                <a:blip r:embed="rId173"/>
                <a:stretch>
                  <a:fillRect/>
                </a:stretch>
              </p:blipFill>
              <p:spPr>
                <a:xfrm>
                  <a:off x="11700491" y="187102"/>
                  <a:ext cx="22356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Freihand 107">
                  <a:extLst>
                    <a:ext uri="{FF2B5EF4-FFF2-40B4-BE49-F238E27FC236}">
                      <a16:creationId xmlns:a16="http://schemas.microsoft.com/office/drawing/2014/main" id="{CCD00CD5-D1CD-46F1-7A11-CF484C43E13D}"/>
                    </a:ext>
                  </a:extLst>
                </p14:cNvPr>
                <p14:cNvContentPartPr/>
                <p14:nvPr/>
              </p14:nvContentPartPr>
              <p14:xfrm>
                <a:off x="10056011" y="719542"/>
                <a:ext cx="528480" cy="468720"/>
              </p14:xfrm>
            </p:contentPart>
          </mc:Choice>
          <mc:Fallback xmlns="">
            <p:pic>
              <p:nvPicPr>
                <p:cNvPr id="108" name="Freihand 107">
                  <a:extLst>
                    <a:ext uri="{FF2B5EF4-FFF2-40B4-BE49-F238E27FC236}">
                      <a16:creationId xmlns:a16="http://schemas.microsoft.com/office/drawing/2014/main" id="{CCD00CD5-D1CD-46F1-7A11-CF484C43E13D}"/>
                    </a:ext>
                  </a:extLst>
                </p:cNvPr>
                <p:cNvPicPr/>
                <p:nvPr/>
              </p:nvPicPr>
              <p:blipFill>
                <a:blip r:embed="rId175"/>
                <a:stretch>
                  <a:fillRect/>
                </a:stretch>
              </p:blipFill>
              <p:spPr>
                <a:xfrm>
                  <a:off x="10049891" y="713422"/>
                  <a:ext cx="54072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 name="Freihand 108">
                  <a:extLst>
                    <a:ext uri="{FF2B5EF4-FFF2-40B4-BE49-F238E27FC236}">
                      <a16:creationId xmlns:a16="http://schemas.microsoft.com/office/drawing/2014/main" id="{5BAD50E8-DD0D-5515-75C8-8FA9E5E069E9}"/>
                    </a:ext>
                  </a:extLst>
                </p14:cNvPr>
                <p14:cNvContentPartPr/>
                <p14:nvPr/>
              </p14:nvContentPartPr>
              <p14:xfrm>
                <a:off x="10360211" y="714142"/>
                <a:ext cx="18000" cy="5400"/>
              </p14:xfrm>
            </p:contentPart>
          </mc:Choice>
          <mc:Fallback xmlns="">
            <p:pic>
              <p:nvPicPr>
                <p:cNvPr id="109" name="Freihand 108">
                  <a:extLst>
                    <a:ext uri="{FF2B5EF4-FFF2-40B4-BE49-F238E27FC236}">
                      <a16:creationId xmlns:a16="http://schemas.microsoft.com/office/drawing/2014/main" id="{5BAD50E8-DD0D-5515-75C8-8FA9E5E069E9}"/>
                    </a:ext>
                  </a:extLst>
                </p:cNvPr>
                <p:cNvPicPr/>
                <p:nvPr/>
              </p:nvPicPr>
              <p:blipFill>
                <a:blip r:embed="rId177"/>
                <a:stretch>
                  <a:fillRect/>
                </a:stretch>
              </p:blipFill>
              <p:spPr>
                <a:xfrm>
                  <a:off x="10354091" y="708022"/>
                  <a:ext cx="30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Freihand 109">
                  <a:extLst>
                    <a:ext uri="{FF2B5EF4-FFF2-40B4-BE49-F238E27FC236}">
                      <a16:creationId xmlns:a16="http://schemas.microsoft.com/office/drawing/2014/main" id="{2EFA4288-F2E8-955C-6F6F-56074F83B2E9}"/>
                    </a:ext>
                  </a:extLst>
                </p14:cNvPr>
                <p14:cNvContentPartPr/>
                <p14:nvPr/>
              </p14:nvContentPartPr>
              <p14:xfrm>
                <a:off x="10739291" y="787942"/>
                <a:ext cx="306360" cy="120960"/>
              </p14:xfrm>
            </p:contentPart>
          </mc:Choice>
          <mc:Fallback xmlns="">
            <p:pic>
              <p:nvPicPr>
                <p:cNvPr id="110" name="Freihand 109">
                  <a:extLst>
                    <a:ext uri="{FF2B5EF4-FFF2-40B4-BE49-F238E27FC236}">
                      <a16:creationId xmlns:a16="http://schemas.microsoft.com/office/drawing/2014/main" id="{2EFA4288-F2E8-955C-6F6F-56074F83B2E9}"/>
                    </a:ext>
                  </a:extLst>
                </p:cNvPr>
                <p:cNvPicPr/>
                <p:nvPr/>
              </p:nvPicPr>
              <p:blipFill>
                <a:blip r:embed="rId179"/>
                <a:stretch>
                  <a:fillRect/>
                </a:stretch>
              </p:blipFill>
              <p:spPr>
                <a:xfrm>
                  <a:off x="10733171" y="781822"/>
                  <a:ext cx="318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1" name="Freihand 110">
                  <a:extLst>
                    <a:ext uri="{FF2B5EF4-FFF2-40B4-BE49-F238E27FC236}">
                      <a16:creationId xmlns:a16="http://schemas.microsoft.com/office/drawing/2014/main" id="{52BD71C7-D0BD-A423-E094-54842F5E7836}"/>
                    </a:ext>
                  </a:extLst>
                </p14:cNvPr>
                <p14:cNvContentPartPr/>
                <p14:nvPr/>
              </p14:nvContentPartPr>
              <p14:xfrm>
                <a:off x="11069411" y="772822"/>
                <a:ext cx="99360" cy="124560"/>
              </p14:xfrm>
            </p:contentPart>
          </mc:Choice>
          <mc:Fallback xmlns="">
            <p:pic>
              <p:nvPicPr>
                <p:cNvPr id="111" name="Freihand 110">
                  <a:extLst>
                    <a:ext uri="{FF2B5EF4-FFF2-40B4-BE49-F238E27FC236}">
                      <a16:creationId xmlns:a16="http://schemas.microsoft.com/office/drawing/2014/main" id="{52BD71C7-D0BD-A423-E094-54842F5E7836}"/>
                    </a:ext>
                  </a:extLst>
                </p:cNvPr>
                <p:cNvPicPr/>
                <p:nvPr/>
              </p:nvPicPr>
              <p:blipFill>
                <a:blip r:embed="rId181"/>
                <a:stretch>
                  <a:fillRect/>
                </a:stretch>
              </p:blipFill>
              <p:spPr>
                <a:xfrm>
                  <a:off x="11063291" y="766702"/>
                  <a:ext cx="111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2" name="Freihand 111">
                  <a:extLst>
                    <a:ext uri="{FF2B5EF4-FFF2-40B4-BE49-F238E27FC236}">
                      <a16:creationId xmlns:a16="http://schemas.microsoft.com/office/drawing/2014/main" id="{84282F2C-9CB4-1826-11A0-C93FE0FBA839}"/>
                    </a:ext>
                  </a:extLst>
                </p14:cNvPr>
                <p14:cNvContentPartPr/>
                <p14:nvPr/>
              </p14:nvContentPartPr>
              <p14:xfrm>
                <a:off x="11277491" y="731062"/>
                <a:ext cx="289800" cy="150480"/>
              </p14:xfrm>
            </p:contentPart>
          </mc:Choice>
          <mc:Fallback xmlns="">
            <p:pic>
              <p:nvPicPr>
                <p:cNvPr id="112" name="Freihand 111">
                  <a:extLst>
                    <a:ext uri="{FF2B5EF4-FFF2-40B4-BE49-F238E27FC236}">
                      <a16:creationId xmlns:a16="http://schemas.microsoft.com/office/drawing/2014/main" id="{84282F2C-9CB4-1826-11A0-C93FE0FBA839}"/>
                    </a:ext>
                  </a:extLst>
                </p:cNvPr>
                <p:cNvPicPr/>
                <p:nvPr/>
              </p:nvPicPr>
              <p:blipFill>
                <a:blip r:embed="rId183"/>
                <a:stretch>
                  <a:fillRect/>
                </a:stretch>
              </p:blipFill>
              <p:spPr>
                <a:xfrm>
                  <a:off x="11271371" y="724942"/>
                  <a:ext cx="3020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3" name="Freihand 112">
                  <a:extLst>
                    <a:ext uri="{FF2B5EF4-FFF2-40B4-BE49-F238E27FC236}">
                      <a16:creationId xmlns:a16="http://schemas.microsoft.com/office/drawing/2014/main" id="{FBD94768-C345-D7BF-CC5F-4F1EE69CB5DC}"/>
                    </a:ext>
                  </a:extLst>
                </p14:cNvPr>
                <p14:cNvContentPartPr/>
                <p14:nvPr/>
              </p14:nvContentPartPr>
              <p14:xfrm>
                <a:off x="11548211" y="671662"/>
                <a:ext cx="32400" cy="41760"/>
              </p14:xfrm>
            </p:contentPart>
          </mc:Choice>
          <mc:Fallback xmlns="">
            <p:pic>
              <p:nvPicPr>
                <p:cNvPr id="113" name="Freihand 112">
                  <a:extLst>
                    <a:ext uri="{FF2B5EF4-FFF2-40B4-BE49-F238E27FC236}">
                      <a16:creationId xmlns:a16="http://schemas.microsoft.com/office/drawing/2014/main" id="{FBD94768-C345-D7BF-CC5F-4F1EE69CB5DC}"/>
                    </a:ext>
                  </a:extLst>
                </p:cNvPr>
                <p:cNvPicPr/>
                <p:nvPr/>
              </p:nvPicPr>
              <p:blipFill>
                <a:blip r:embed="rId185"/>
                <a:stretch>
                  <a:fillRect/>
                </a:stretch>
              </p:blipFill>
              <p:spPr>
                <a:xfrm>
                  <a:off x="11542091" y="665542"/>
                  <a:ext cx="44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4" name="Freihand 113">
                  <a:extLst>
                    <a:ext uri="{FF2B5EF4-FFF2-40B4-BE49-F238E27FC236}">
                      <a16:creationId xmlns:a16="http://schemas.microsoft.com/office/drawing/2014/main" id="{016679C7-CCCE-03C0-0DDC-D5DC4767BE2A}"/>
                    </a:ext>
                  </a:extLst>
                </p14:cNvPr>
                <p14:cNvContentPartPr/>
                <p14:nvPr/>
              </p14:nvContentPartPr>
              <p14:xfrm>
                <a:off x="11651171" y="744022"/>
                <a:ext cx="172080" cy="110880"/>
              </p14:xfrm>
            </p:contentPart>
          </mc:Choice>
          <mc:Fallback xmlns="">
            <p:pic>
              <p:nvPicPr>
                <p:cNvPr id="114" name="Freihand 113">
                  <a:extLst>
                    <a:ext uri="{FF2B5EF4-FFF2-40B4-BE49-F238E27FC236}">
                      <a16:creationId xmlns:a16="http://schemas.microsoft.com/office/drawing/2014/main" id="{016679C7-CCCE-03C0-0DDC-D5DC4767BE2A}"/>
                    </a:ext>
                  </a:extLst>
                </p:cNvPr>
                <p:cNvPicPr/>
                <p:nvPr/>
              </p:nvPicPr>
              <p:blipFill>
                <a:blip r:embed="rId187"/>
                <a:stretch>
                  <a:fillRect/>
                </a:stretch>
              </p:blipFill>
              <p:spPr>
                <a:xfrm>
                  <a:off x="11645051" y="737902"/>
                  <a:ext cx="184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5" name="Freihand 114">
                  <a:extLst>
                    <a:ext uri="{FF2B5EF4-FFF2-40B4-BE49-F238E27FC236}">
                      <a16:creationId xmlns:a16="http://schemas.microsoft.com/office/drawing/2014/main" id="{09ACB556-E562-A7CE-A97E-2DD0C980A54F}"/>
                    </a:ext>
                  </a:extLst>
                </p14:cNvPr>
                <p14:cNvContentPartPr/>
                <p14:nvPr/>
              </p14:nvContentPartPr>
              <p14:xfrm>
                <a:off x="10561451" y="1084222"/>
                <a:ext cx="79200" cy="228600"/>
              </p14:xfrm>
            </p:contentPart>
          </mc:Choice>
          <mc:Fallback xmlns="">
            <p:pic>
              <p:nvPicPr>
                <p:cNvPr id="115" name="Freihand 114">
                  <a:extLst>
                    <a:ext uri="{FF2B5EF4-FFF2-40B4-BE49-F238E27FC236}">
                      <a16:creationId xmlns:a16="http://schemas.microsoft.com/office/drawing/2014/main" id="{09ACB556-E562-A7CE-A97E-2DD0C980A54F}"/>
                    </a:ext>
                  </a:extLst>
                </p:cNvPr>
                <p:cNvPicPr/>
                <p:nvPr/>
              </p:nvPicPr>
              <p:blipFill>
                <a:blip r:embed="rId189"/>
                <a:stretch>
                  <a:fillRect/>
                </a:stretch>
              </p:blipFill>
              <p:spPr>
                <a:xfrm>
                  <a:off x="10555331" y="1078102"/>
                  <a:ext cx="914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6" name="Freihand 115">
                  <a:extLst>
                    <a:ext uri="{FF2B5EF4-FFF2-40B4-BE49-F238E27FC236}">
                      <a16:creationId xmlns:a16="http://schemas.microsoft.com/office/drawing/2014/main" id="{F8D08D4E-E08E-0CB0-3817-FB24C78CD006}"/>
                    </a:ext>
                  </a:extLst>
                </p14:cNvPr>
                <p14:cNvContentPartPr/>
                <p14:nvPr/>
              </p14:nvContentPartPr>
              <p14:xfrm>
                <a:off x="10550651" y="1158022"/>
                <a:ext cx="215640" cy="148320"/>
              </p14:xfrm>
            </p:contentPart>
          </mc:Choice>
          <mc:Fallback xmlns="">
            <p:pic>
              <p:nvPicPr>
                <p:cNvPr id="116" name="Freihand 115">
                  <a:extLst>
                    <a:ext uri="{FF2B5EF4-FFF2-40B4-BE49-F238E27FC236}">
                      <a16:creationId xmlns:a16="http://schemas.microsoft.com/office/drawing/2014/main" id="{F8D08D4E-E08E-0CB0-3817-FB24C78CD006}"/>
                    </a:ext>
                  </a:extLst>
                </p:cNvPr>
                <p:cNvPicPr/>
                <p:nvPr/>
              </p:nvPicPr>
              <p:blipFill>
                <a:blip r:embed="rId191"/>
                <a:stretch>
                  <a:fillRect/>
                </a:stretch>
              </p:blipFill>
              <p:spPr>
                <a:xfrm>
                  <a:off x="10544531" y="1151902"/>
                  <a:ext cx="227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Freihand 118">
                  <a:extLst>
                    <a:ext uri="{FF2B5EF4-FFF2-40B4-BE49-F238E27FC236}">
                      <a16:creationId xmlns:a16="http://schemas.microsoft.com/office/drawing/2014/main" id="{A46180A0-684E-A869-195A-44AD900E9DA4}"/>
                    </a:ext>
                  </a:extLst>
                </p14:cNvPr>
                <p14:cNvContentPartPr/>
                <p14:nvPr/>
              </p14:nvContentPartPr>
              <p14:xfrm>
                <a:off x="10791491" y="1044982"/>
                <a:ext cx="220320" cy="210240"/>
              </p14:xfrm>
            </p:contentPart>
          </mc:Choice>
          <mc:Fallback xmlns="">
            <p:pic>
              <p:nvPicPr>
                <p:cNvPr id="119" name="Freihand 118">
                  <a:extLst>
                    <a:ext uri="{FF2B5EF4-FFF2-40B4-BE49-F238E27FC236}">
                      <a16:creationId xmlns:a16="http://schemas.microsoft.com/office/drawing/2014/main" id="{A46180A0-684E-A869-195A-44AD900E9DA4}"/>
                    </a:ext>
                  </a:extLst>
                </p:cNvPr>
                <p:cNvPicPr/>
                <p:nvPr/>
              </p:nvPicPr>
              <p:blipFill>
                <a:blip r:embed="rId193"/>
                <a:stretch>
                  <a:fillRect/>
                </a:stretch>
              </p:blipFill>
              <p:spPr>
                <a:xfrm>
                  <a:off x="10785371" y="1038862"/>
                  <a:ext cx="232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Freihand 119">
                  <a:extLst>
                    <a:ext uri="{FF2B5EF4-FFF2-40B4-BE49-F238E27FC236}">
                      <a16:creationId xmlns:a16="http://schemas.microsoft.com/office/drawing/2014/main" id="{45C0454D-899A-A560-107D-44EDCBE8073B}"/>
                    </a:ext>
                  </a:extLst>
                </p14:cNvPr>
                <p14:cNvContentPartPr/>
                <p14:nvPr/>
              </p14:nvContentPartPr>
              <p14:xfrm>
                <a:off x="11120891" y="1049302"/>
                <a:ext cx="326880" cy="166320"/>
              </p14:xfrm>
            </p:contentPart>
          </mc:Choice>
          <mc:Fallback xmlns="">
            <p:pic>
              <p:nvPicPr>
                <p:cNvPr id="120" name="Freihand 119">
                  <a:extLst>
                    <a:ext uri="{FF2B5EF4-FFF2-40B4-BE49-F238E27FC236}">
                      <a16:creationId xmlns:a16="http://schemas.microsoft.com/office/drawing/2014/main" id="{45C0454D-899A-A560-107D-44EDCBE8073B}"/>
                    </a:ext>
                  </a:extLst>
                </p:cNvPr>
                <p:cNvPicPr/>
                <p:nvPr/>
              </p:nvPicPr>
              <p:blipFill>
                <a:blip r:embed="rId195"/>
                <a:stretch>
                  <a:fillRect/>
                </a:stretch>
              </p:blipFill>
              <p:spPr>
                <a:xfrm>
                  <a:off x="11114771" y="1043182"/>
                  <a:ext cx="339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Freihand 120">
                  <a:extLst>
                    <a:ext uri="{FF2B5EF4-FFF2-40B4-BE49-F238E27FC236}">
                      <a16:creationId xmlns:a16="http://schemas.microsoft.com/office/drawing/2014/main" id="{79634F73-EE98-2A7B-5EED-B349ADBBFF87}"/>
                    </a:ext>
                  </a:extLst>
                </p14:cNvPr>
                <p14:cNvContentPartPr/>
                <p14:nvPr/>
              </p14:nvContentPartPr>
              <p14:xfrm>
                <a:off x="11478371" y="981982"/>
                <a:ext cx="78840" cy="187560"/>
              </p14:xfrm>
            </p:contentPart>
          </mc:Choice>
          <mc:Fallback xmlns="">
            <p:pic>
              <p:nvPicPr>
                <p:cNvPr id="121" name="Freihand 120">
                  <a:extLst>
                    <a:ext uri="{FF2B5EF4-FFF2-40B4-BE49-F238E27FC236}">
                      <a16:creationId xmlns:a16="http://schemas.microsoft.com/office/drawing/2014/main" id="{79634F73-EE98-2A7B-5EED-B349ADBBFF87}"/>
                    </a:ext>
                  </a:extLst>
                </p:cNvPr>
                <p:cNvPicPr/>
                <p:nvPr/>
              </p:nvPicPr>
              <p:blipFill>
                <a:blip r:embed="rId197"/>
                <a:stretch>
                  <a:fillRect/>
                </a:stretch>
              </p:blipFill>
              <p:spPr>
                <a:xfrm>
                  <a:off x="11472251" y="975862"/>
                  <a:ext cx="91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2" name="Freihand 121">
                  <a:extLst>
                    <a:ext uri="{FF2B5EF4-FFF2-40B4-BE49-F238E27FC236}">
                      <a16:creationId xmlns:a16="http://schemas.microsoft.com/office/drawing/2014/main" id="{7073BEB7-C7EB-6CFD-3DEA-58BB433C49B5}"/>
                    </a:ext>
                  </a:extLst>
                </p14:cNvPr>
                <p14:cNvContentPartPr/>
                <p14:nvPr/>
              </p14:nvContentPartPr>
              <p14:xfrm>
                <a:off x="11623091" y="946342"/>
                <a:ext cx="118080" cy="191880"/>
              </p14:xfrm>
            </p:contentPart>
          </mc:Choice>
          <mc:Fallback xmlns="">
            <p:pic>
              <p:nvPicPr>
                <p:cNvPr id="122" name="Freihand 121">
                  <a:extLst>
                    <a:ext uri="{FF2B5EF4-FFF2-40B4-BE49-F238E27FC236}">
                      <a16:creationId xmlns:a16="http://schemas.microsoft.com/office/drawing/2014/main" id="{7073BEB7-C7EB-6CFD-3DEA-58BB433C49B5}"/>
                    </a:ext>
                  </a:extLst>
                </p:cNvPr>
                <p:cNvPicPr/>
                <p:nvPr/>
              </p:nvPicPr>
              <p:blipFill>
                <a:blip r:embed="rId199"/>
                <a:stretch>
                  <a:fillRect/>
                </a:stretch>
              </p:blipFill>
              <p:spPr>
                <a:xfrm>
                  <a:off x="11616971" y="940222"/>
                  <a:ext cx="130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3" name="Freihand 122">
                  <a:extLst>
                    <a:ext uri="{FF2B5EF4-FFF2-40B4-BE49-F238E27FC236}">
                      <a16:creationId xmlns:a16="http://schemas.microsoft.com/office/drawing/2014/main" id="{B70D4BDE-90AE-EE27-E43E-AE1710A16F50}"/>
                    </a:ext>
                  </a:extLst>
                </p14:cNvPr>
                <p14:cNvContentPartPr/>
                <p14:nvPr/>
              </p14:nvContentPartPr>
              <p14:xfrm>
                <a:off x="11773211" y="998542"/>
                <a:ext cx="178200" cy="104400"/>
              </p14:xfrm>
            </p:contentPart>
          </mc:Choice>
          <mc:Fallback xmlns="">
            <p:pic>
              <p:nvPicPr>
                <p:cNvPr id="123" name="Freihand 122">
                  <a:extLst>
                    <a:ext uri="{FF2B5EF4-FFF2-40B4-BE49-F238E27FC236}">
                      <a16:creationId xmlns:a16="http://schemas.microsoft.com/office/drawing/2014/main" id="{B70D4BDE-90AE-EE27-E43E-AE1710A16F50}"/>
                    </a:ext>
                  </a:extLst>
                </p:cNvPr>
                <p:cNvPicPr/>
                <p:nvPr/>
              </p:nvPicPr>
              <p:blipFill>
                <a:blip r:embed="rId201"/>
                <a:stretch>
                  <a:fillRect/>
                </a:stretch>
              </p:blipFill>
              <p:spPr>
                <a:xfrm>
                  <a:off x="11767091" y="992422"/>
                  <a:ext cx="190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5" name="Freihand 124">
                  <a:extLst>
                    <a:ext uri="{FF2B5EF4-FFF2-40B4-BE49-F238E27FC236}">
                      <a16:creationId xmlns:a16="http://schemas.microsoft.com/office/drawing/2014/main" id="{EFF9CFEB-F21A-DBFC-E74A-9834F4451EF8}"/>
                    </a:ext>
                  </a:extLst>
                </p14:cNvPr>
                <p14:cNvContentPartPr/>
                <p14:nvPr/>
              </p14:nvContentPartPr>
              <p14:xfrm>
                <a:off x="10471451" y="1477702"/>
                <a:ext cx="155520" cy="80280"/>
              </p14:xfrm>
            </p:contentPart>
          </mc:Choice>
          <mc:Fallback xmlns="">
            <p:pic>
              <p:nvPicPr>
                <p:cNvPr id="125" name="Freihand 124">
                  <a:extLst>
                    <a:ext uri="{FF2B5EF4-FFF2-40B4-BE49-F238E27FC236}">
                      <a16:creationId xmlns:a16="http://schemas.microsoft.com/office/drawing/2014/main" id="{EFF9CFEB-F21A-DBFC-E74A-9834F4451EF8}"/>
                    </a:ext>
                  </a:extLst>
                </p:cNvPr>
                <p:cNvPicPr/>
                <p:nvPr/>
              </p:nvPicPr>
              <p:blipFill>
                <a:blip r:embed="rId203"/>
                <a:stretch>
                  <a:fillRect/>
                </a:stretch>
              </p:blipFill>
              <p:spPr>
                <a:xfrm>
                  <a:off x="10465331" y="1471582"/>
                  <a:ext cx="167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6" name="Freihand 125">
                  <a:extLst>
                    <a:ext uri="{FF2B5EF4-FFF2-40B4-BE49-F238E27FC236}">
                      <a16:creationId xmlns:a16="http://schemas.microsoft.com/office/drawing/2014/main" id="{F7AC5B1D-5E7E-8956-6FAD-AF7589652958}"/>
                    </a:ext>
                  </a:extLst>
                </p14:cNvPr>
                <p14:cNvContentPartPr/>
                <p14:nvPr/>
              </p14:nvContentPartPr>
              <p14:xfrm>
                <a:off x="10621931" y="1477342"/>
                <a:ext cx="34560" cy="192960"/>
              </p14:xfrm>
            </p:contentPart>
          </mc:Choice>
          <mc:Fallback xmlns="">
            <p:pic>
              <p:nvPicPr>
                <p:cNvPr id="126" name="Freihand 125">
                  <a:extLst>
                    <a:ext uri="{FF2B5EF4-FFF2-40B4-BE49-F238E27FC236}">
                      <a16:creationId xmlns:a16="http://schemas.microsoft.com/office/drawing/2014/main" id="{F7AC5B1D-5E7E-8956-6FAD-AF7589652958}"/>
                    </a:ext>
                  </a:extLst>
                </p:cNvPr>
                <p:cNvPicPr/>
                <p:nvPr/>
              </p:nvPicPr>
              <p:blipFill>
                <a:blip r:embed="rId205"/>
                <a:stretch>
                  <a:fillRect/>
                </a:stretch>
              </p:blipFill>
              <p:spPr>
                <a:xfrm>
                  <a:off x="10615811" y="1471222"/>
                  <a:ext cx="46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7" name="Freihand 126">
                  <a:extLst>
                    <a:ext uri="{FF2B5EF4-FFF2-40B4-BE49-F238E27FC236}">
                      <a16:creationId xmlns:a16="http://schemas.microsoft.com/office/drawing/2014/main" id="{FA4A5AF7-CD28-BD98-7ACC-547741F3387E}"/>
                    </a:ext>
                  </a:extLst>
                </p14:cNvPr>
                <p14:cNvContentPartPr/>
                <p14:nvPr/>
              </p14:nvContentPartPr>
              <p14:xfrm>
                <a:off x="10791491" y="1458622"/>
                <a:ext cx="323640" cy="142920"/>
              </p14:xfrm>
            </p:contentPart>
          </mc:Choice>
          <mc:Fallback xmlns="">
            <p:pic>
              <p:nvPicPr>
                <p:cNvPr id="127" name="Freihand 126">
                  <a:extLst>
                    <a:ext uri="{FF2B5EF4-FFF2-40B4-BE49-F238E27FC236}">
                      <a16:creationId xmlns:a16="http://schemas.microsoft.com/office/drawing/2014/main" id="{FA4A5AF7-CD28-BD98-7ACC-547741F3387E}"/>
                    </a:ext>
                  </a:extLst>
                </p:cNvPr>
                <p:cNvPicPr/>
                <p:nvPr/>
              </p:nvPicPr>
              <p:blipFill>
                <a:blip r:embed="rId207"/>
                <a:stretch>
                  <a:fillRect/>
                </a:stretch>
              </p:blipFill>
              <p:spPr>
                <a:xfrm>
                  <a:off x="10785371" y="1452502"/>
                  <a:ext cx="335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8" name="Freihand 127">
                  <a:extLst>
                    <a:ext uri="{FF2B5EF4-FFF2-40B4-BE49-F238E27FC236}">
                      <a16:creationId xmlns:a16="http://schemas.microsoft.com/office/drawing/2014/main" id="{927CE357-8C55-2671-A7E0-592BBE26A74D}"/>
                    </a:ext>
                  </a:extLst>
                </p14:cNvPr>
                <p14:cNvContentPartPr/>
                <p14:nvPr/>
              </p14:nvContentPartPr>
              <p14:xfrm>
                <a:off x="11166971" y="1358902"/>
                <a:ext cx="136440" cy="193680"/>
              </p14:xfrm>
            </p:contentPart>
          </mc:Choice>
          <mc:Fallback xmlns="">
            <p:pic>
              <p:nvPicPr>
                <p:cNvPr id="128" name="Freihand 127">
                  <a:extLst>
                    <a:ext uri="{FF2B5EF4-FFF2-40B4-BE49-F238E27FC236}">
                      <a16:creationId xmlns:a16="http://schemas.microsoft.com/office/drawing/2014/main" id="{927CE357-8C55-2671-A7E0-592BBE26A74D}"/>
                    </a:ext>
                  </a:extLst>
                </p:cNvPr>
                <p:cNvPicPr/>
                <p:nvPr/>
              </p:nvPicPr>
              <p:blipFill>
                <a:blip r:embed="rId209"/>
                <a:stretch>
                  <a:fillRect/>
                </a:stretch>
              </p:blipFill>
              <p:spPr>
                <a:xfrm>
                  <a:off x="11160851" y="1352782"/>
                  <a:ext cx="148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9" name="Freihand 128">
                  <a:extLst>
                    <a:ext uri="{FF2B5EF4-FFF2-40B4-BE49-F238E27FC236}">
                      <a16:creationId xmlns:a16="http://schemas.microsoft.com/office/drawing/2014/main" id="{FE638D10-0234-5047-54AD-E61B308C8450}"/>
                    </a:ext>
                  </a:extLst>
                </p14:cNvPr>
                <p14:cNvContentPartPr/>
                <p14:nvPr/>
              </p14:nvContentPartPr>
              <p14:xfrm>
                <a:off x="11507531" y="1259542"/>
                <a:ext cx="47160" cy="244800"/>
              </p14:xfrm>
            </p:contentPart>
          </mc:Choice>
          <mc:Fallback xmlns="">
            <p:pic>
              <p:nvPicPr>
                <p:cNvPr id="129" name="Freihand 128">
                  <a:extLst>
                    <a:ext uri="{FF2B5EF4-FFF2-40B4-BE49-F238E27FC236}">
                      <a16:creationId xmlns:a16="http://schemas.microsoft.com/office/drawing/2014/main" id="{FE638D10-0234-5047-54AD-E61B308C8450}"/>
                    </a:ext>
                  </a:extLst>
                </p:cNvPr>
                <p:cNvPicPr/>
                <p:nvPr/>
              </p:nvPicPr>
              <p:blipFill>
                <a:blip r:embed="rId211"/>
                <a:stretch>
                  <a:fillRect/>
                </a:stretch>
              </p:blipFill>
              <p:spPr>
                <a:xfrm>
                  <a:off x="11501411" y="1253422"/>
                  <a:ext cx="594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0" name="Freihand 129">
                  <a:extLst>
                    <a:ext uri="{FF2B5EF4-FFF2-40B4-BE49-F238E27FC236}">
                      <a16:creationId xmlns:a16="http://schemas.microsoft.com/office/drawing/2014/main" id="{96B22259-9E9A-45B4-59F8-D2E7C89950CD}"/>
                    </a:ext>
                  </a:extLst>
                </p14:cNvPr>
                <p14:cNvContentPartPr/>
                <p14:nvPr/>
              </p14:nvContentPartPr>
              <p14:xfrm>
                <a:off x="10389731" y="1395262"/>
                <a:ext cx="5040" cy="361440"/>
              </p14:xfrm>
            </p:contentPart>
          </mc:Choice>
          <mc:Fallback xmlns="">
            <p:pic>
              <p:nvPicPr>
                <p:cNvPr id="130" name="Freihand 129">
                  <a:extLst>
                    <a:ext uri="{FF2B5EF4-FFF2-40B4-BE49-F238E27FC236}">
                      <a16:creationId xmlns:a16="http://schemas.microsoft.com/office/drawing/2014/main" id="{96B22259-9E9A-45B4-59F8-D2E7C89950CD}"/>
                    </a:ext>
                  </a:extLst>
                </p:cNvPr>
                <p:cNvPicPr/>
                <p:nvPr/>
              </p:nvPicPr>
              <p:blipFill>
                <a:blip r:embed="rId213"/>
                <a:stretch>
                  <a:fillRect/>
                </a:stretch>
              </p:blipFill>
              <p:spPr>
                <a:xfrm>
                  <a:off x="10383611" y="1389142"/>
                  <a:ext cx="1728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1" name="Freihand 130">
                  <a:extLst>
                    <a:ext uri="{FF2B5EF4-FFF2-40B4-BE49-F238E27FC236}">
                      <a16:creationId xmlns:a16="http://schemas.microsoft.com/office/drawing/2014/main" id="{9CC12002-EC1F-5C67-510E-7AE9DFFE9E54}"/>
                    </a:ext>
                  </a:extLst>
                </p14:cNvPr>
                <p14:cNvContentPartPr/>
                <p14:nvPr/>
              </p14:nvContentPartPr>
              <p14:xfrm>
                <a:off x="10401611" y="1226782"/>
                <a:ext cx="1265040" cy="507240"/>
              </p14:xfrm>
            </p:contentPart>
          </mc:Choice>
          <mc:Fallback xmlns="">
            <p:pic>
              <p:nvPicPr>
                <p:cNvPr id="131" name="Freihand 130">
                  <a:extLst>
                    <a:ext uri="{FF2B5EF4-FFF2-40B4-BE49-F238E27FC236}">
                      <a16:creationId xmlns:a16="http://schemas.microsoft.com/office/drawing/2014/main" id="{9CC12002-EC1F-5C67-510E-7AE9DFFE9E54}"/>
                    </a:ext>
                  </a:extLst>
                </p:cNvPr>
                <p:cNvPicPr/>
                <p:nvPr/>
              </p:nvPicPr>
              <p:blipFill>
                <a:blip r:embed="rId215"/>
                <a:stretch>
                  <a:fillRect/>
                </a:stretch>
              </p:blipFill>
              <p:spPr>
                <a:xfrm>
                  <a:off x="10395491" y="1220662"/>
                  <a:ext cx="127728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Freihand 132">
                  <a:extLst>
                    <a:ext uri="{FF2B5EF4-FFF2-40B4-BE49-F238E27FC236}">
                      <a16:creationId xmlns:a16="http://schemas.microsoft.com/office/drawing/2014/main" id="{DCBA99A8-1FE4-E544-BAF7-ADC5F74B8265}"/>
                    </a:ext>
                  </a:extLst>
                </p14:cNvPr>
                <p14:cNvContentPartPr/>
                <p14:nvPr/>
              </p14:nvContentPartPr>
              <p14:xfrm>
                <a:off x="9443291" y="2961622"/>
                <a:ext cx="251280" cy="50400"/>
              </p14:xfrm>
            </p:contentPart>
          </mc:Choice>
          <mc:Fallback xmlns="">
            <p:pic>
              <p:nvPicPr>
                <p:cNvPr id="133" name="Freihand 132">
                  <a:extLst>
                    <a:ext uri="{FF2B5EF4-FFF2-40B4-BE49-F238E27FC236}">
                      <a16:creationId xmlns:a16="http://schemas.microsoft.com/office/drawing/2014/main" id="{DCBA99A8-1FE4-E544-BAF7-ADC5F74B8265}"/>
                    </a:ext>
                  </a:extLst>
                </p:cNvPr>
                <p:cNvPicPr/>
                <p:nvPr/>
              </p:nvPicPr>
              <p:blipFill>
                <a:blip r:embed="rId217"/>
                <a:stretch>
                  <a:fillRect/>
                </a:stretch>
              </p:blipFill>
              <p:spPr>
                <a:xfrm>
                  <a:off x="9437171" y="2955502"/>
                  <a:ext cx="263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5" name="Freihand 134">
                  <a:extLst>
                    <a:ext uri="{FF2B5EF4-FFF2-40B4-BE49-F238E27FC236}">
                      <a16:creationId xmlns:a16="http://schemas.microsoft.com/office/drawing/2014/main" id="{80D62400-A50A-8956-CB27-2CFA776C77DA}"/>
                    </a:ext>
                  </a:extLst>
                </p14:cNvPr>
                <p14:cNvContentPartPr/>
                <p14:nvPr/>
              </p14:nvContentPartPr>
              <p14:xfrm>
                <a:off x="8347091" y="2267902"/>
                <a:ext cx="614160" cy="1050480"/>
              </p14:xfrm>
            </p:contentPart>
          </mc:Choice>
          <mc:Fallback xmlns="">
            <p:pic>
              <p:nvPicPr>
                <p:cNvPr id="135" name="Freihand 134">
                  <a:extLst>
                    <a:ext uri="{FF2B5EF4-FFF2-40B4-BE49-F238E27FC236}">
                      <a16:creationId xmlns:a16="http://schemas.microsoft.com/office/drawing/2014/main" id="{80D62400-A50A-8956-CB27-2CFA776C77DA}"/>
                    </a:ext>
                  </a:extLst>
                </p:cNvPr>
                <p:cNvPicPr/>
                <p:nvPr/>
              </p:nvPicPr>
              <p:blipFill>
                <a:blip r:embed="rId219"/>
                <a:stretch>
                  <a:fillRect/>
                </a:stretch>
              </p:blipFill>
              <p:spPr>
                <a:xfrm>
                  <a:off x="8340971" y="2261782"/>
                  <a:ext cx="626400" cy="1062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7" name="Freihand 136">
                  <a:extLst>
                    <a:ext uri="{FF2B5EF4-FFF2-40B4-BE49-F238E27FC236}">
                      <a16:creationId xmlns:a16="http://schemas.microsoft.com/office/drawing/2014/main" id="{6BDDA6F7-48BB-D224-A982-4A0D2730DA2F}"/>
                    </a:ext>
                  </a:extLst>
                </p14:cNvPr>
                <p14:cNvContentPartPr/>
                <p14:nvPr/>
              </p14:nvContentPartPr>
              <p14:xfrm>
                <a:off x="7289051" y="926182"/>
                <a:ext cx="2979360" cy="729720"/>
              </p14:xfrm>
            </p:contentPart>
          </mc:Choice>
          <mc:Fallback xmlns="">
            <p:pic>
              <p:nvPicPr>
                <p:cNvPr id="137" name="Freihand 136">
                  <a:extLst>
                    <a:ext uri="{FF2B5EF4-FFF2-40B4-BE49-F238E27FC236}">
                      <a16:creationId xmlns:a16="http://schemas.microsoft.com/office/drawing/2014/main" id="{6BDDA6F7-48BB-D224-A982-4A0D2730DA2F}"/>
                    </a:ext>
                  </a:extLst>
                </p:cNvPr>
                <p:cNvPicPr/>
                <p:nvPr/>
              </p:nvPicPr>
              <p:blipFill>
                <a:blip r:embed="rId221"/>
                <a:stretch>
                  <a:fillRect/>
                </a:stretch>
              </p:blipFill>
              <p:spPr>
                <a:xfrm>
                  <a:off x="7282931" y="920062"/>
                  <a:ext cx="2991600" cy="741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8" name="Freihand 137">
                  <a:extLst>
                    <a:ext uri="{FF2B5EF4-FFF2-40B4-BE49-F238E27FC236}">
                      <a16:creationId xmlns:a16="http://schemas.microsoft.com/office/drawing/2014/main" id="{3112F544-484D-803F-C4CA-A93582B0A969}"/>
                    </a:ext>
                  </a:extLst>
                </p14:cNvPr>
                <p14:cNvContentPartPr/>
                <p14:nvPr/>
              </p14:nvContentPartPr>
              <p14:xfrm>
                <a:off x="7133891" y="714502"/>
                <a:ext cx="271440" cy="377640"/>
              </p14:xfrm>
            </p:contentPart>
          </mc:Choice>
          <mc:Fallback xmlns="">
            <p:pic>
              <p:nvPicPr>
                <p:cNvPr id="138" name="Freihand 137">
                  <a:extLst>
                    <a:ext uri="{FF2B5EF4-FFF2-40B4-BE49-F238E27FC236}">
                      <a16:creationId xmlns:a16="http://schemas.microsoft.com/office/drawing/2014/main" id="{3112F544-484D-803F-C4CA-A93582B0A969}"/>
                    </a:ext>
                  </a:extLst>
                </p:cNvPr>
                <p:cNvPicPr/>
                <p:nvPr/>
              </p:nvPicPr>
              <p:blipFill>
                <a:blip r:embed="rId223"/>
                <a:stretch>
                  <a:fillRect/>
                </a:stretch>
              </p:blipFill>
              <p:spPr>
                <a:xfrm>
                  <a:off x="7127771" y="708382"/>
                  <a:ext cx="2836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9" name="Freihand 138">
                  <a:extLst>
                    <a:ext uri="{FF2B5EF4-FFF2-40B4-BE49-F238E27FC236}">
                      <a16:creationId xmlns:a16="http://schemas.microsoft.com/office/drawing/2014/main" id="{633F271E-E310-E930-48B8-17B116BB021D}"/>
                    </a:ext>
                  </a:extLst>
                </p14:cNvPr>
                <p14:cNvContentPartPr/>
                <p14:nvPr/>
              </p14:nvContentPartPr>
              <p14:xfrm>
                <a:off x="6551771" y="198622"/>
                <a:ext cx="18000" cy="189720"/>
              </p14:xfrm>
            </p:contentPart>
          </mc:Choice>
          <mc:Fallback xmlns="">
            <p:pic>
              <p:nvPicPr>
                <p:cNvPr id="139" name="Freihand 138">
                  <a:extLst>
                    <a:ext uri="{FF2B5EF4-FFF2-40B4-BE49-F238E27FC236}">
                      <a16:creationId xmlns:a16="http://schemas.microsoft.com/office/drawing/2014/main" id="{633F271E-E310-E930-48B8-17B116BB021D}"/>
                    </a:ext>
                  </a:extLst>
                </p:cNvPr>
                <p:cNvPicPr/>
                <p:nvPr/>
              </p:nvPicPr>
              <p:blipFill>
                <a:blip r:embed="rId225"/>
                <a:stretch>
                  <a:fillRect/>
                </a:stretch>
              </p:blipFill>
              <p:spPr>
                <a:xfrm>
                  <a:off x="6545651" y="192502"/>
                  <a:ext cx="30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0" name="Freihand 139">
                  <a:extLst>
                    <a:ext uri="{FF2B5EF4-FFF2-40B4-BE49-F238E27FC236}">
                      <a16:creationId xmlns:a16="http://schemas.microsoft.com/office/drawing/2014/main" id="{C1B90FEF-BAE8-7872-6619-21BA7DC3A1AC}"/>
                    </a:ext>
                  </a:extLst>
                </p14:cNvPr>
                <p14:cNvContentPartPr/>
                <p14:nvPr/>
              </p14:nvContentPartPr>
              <p14:xfrm>
                <a:off x="6454571" y="149302"/>
                <a:ext cx="198000" cy="285840"/>
              </p14:xfrm>
            </p:contentPart>
          </mc:Choice>
          <mc:Fallback xmlns="">
            <p:pic>
              <p:nvPicPr>
                <p:cNvPr id="140" name="Freihand 139">
                  <a:extLst>
                    <a:ext uri="{FF2B5EF4-FFF2-40B4-BE49-F238E27FC236}">
                      <a16:creationId xmlns:a16="http://schemas.microsoft.com/office/drawing/2014/main" id="{C1B90FEF-BAE8-7872-6619-21BA7DC3A1AC}"/>
                    </a:ext>
                  </a:extLst>
                </p:cNvPr>
                <p:cNvPicPr/>
                <p:nvPr/>
              </p:nvPicPr>
              <p:blipFill>
                <a:blip r:embed="rId227"/>
                <a:stretch>
                  <a:fillRect/>
                </a:stretch>
              </p:blipFill>
              <p:spPr>
                <a:xfrm>
                  <a:off x="6448451" y="143182"/>
                  <a:ext cx="2102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 name="Freihand 140">
                  <a:extLst>
                    <a:ext uri="{FF2B5EF4-FFF2-40B4-BE49-F238E27FC236}">
                      <a16:creationId xmlns:a16="http://schemas.microsoft.com/office/drawing/2014/main" id="{52788440-4DA2-DA83-88AC-279C655AF172}"/>
                    </a:ext>
                  </a:extLst>
                </p14:cNvPr>
                <p14:cNvContentPartPr/>
                <p14:nvPr/>
              </p14:nvContentPartPr>
              <p14:xfrm>
                <a:off x="6731051" y="137422"/>
                <a:ext cx="210240" cy="232920"/>
              </p14:xfrm>
            </p:contentPart>
          </mc:Choice>
          <mc:Fallback xmlns="">
            <p:pic>
              <p:nvPicPr>
                <p:cNvPr id="141" name="Freihand 140">
                  <a:extLst>
                    <a:ext uri="{FF2B5EF4-FFF2-40B4-BE49-F238E27FC236}">
                      <a16:creationId xmlns:a16="http://schemas.microsoft.com/office/drawing/2014/main" id="{52788440-4DA2-DA83-88AC-279C655AF172}"/>
                    </a:ext>
                  </a:extLst>
                </p:cNvPr>
                <p:cNvPicPr/>
                <p:nvPr/>
              </p:nvPicPr>
              <p:blipFill>
                <a:blip r:embed="rId229"/>
                <a:stretch>
                  <a:fillRect/>
                </a:stretch>
              </p:blipFill>
              <p:spPr>
                <a:xfrm>
                  <a:off x="6724931" y="131302"/>
                  <a:ext cx="2224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2" name="Freihand 141">
                  <a:extLst>
                    <a:ext uri="{FF2B5EF4-FFF2-40B4-BE49-F238E27FC236}">
                      <a16:creationId xmlns:a16="http://schemas.microsoft.com/office/drawing/2014/main" id="{DB5AA7D5-D72C-A172-880B-9685745B2D0F}"/>
                    </a:ext>
                  </a:extLst>
                </p14:cNvPr>
                <p14:cNvContentPartPr/>
                <p14:nvPr/>
              </p14:nvContentPartPr>
              <p14:xfrm>
                <a:off x="7021571" y="273862"/>
                <a:ext cx="1800" cy="26640"/>
              </p14:xfrm>
            </p:contentPart>
          </mc:Choice>
          <mc:Fallback xmlns="">
            <p:pic>
              <p:nvPicPr>
                <p:cNvPr id="142" name="Freihand 141">
                  <a:extLst>
                    <a:ext uri="{FF2B5EF4-FFF2-40B4-BE49-F238E27FC236}">
                      <a16:creationId xmlns:a16="http://schemas.microsoft.com/office/drawing/2014/main" id="{DB5AA7D5-D72C-A172-880B-9685745B2D0F}"/>
                    </a:ext>
                  </a:extLst>
                </p:cNvPr>
                <p:cNvPicPr/>
                <p:nvPr/>
              </p:nvPicPr>
              <p:blipFill>
                <a:blip r:embed="rId231"/>
                <a:stretch>
                  <a:fillRect/>
                </a:stretch>
              </p:blipFill>
              <p:spPr>
                <a:xfrm>
                  <a:off x="7015451" y="267742"/>
                  <a:ext cx="14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3" name="Freihand 142">
                  <a:extLst>
                    <a:ext uri="{FF2B5EF4-FFF2-40B4-BE49-F238E27FC236}">
                      <a16:creationId xmlns:a16="http://schemas.microsoft.com/office/drawing/2014/main" id="{722DA8FD-7012-0756-D968-036332920E5A}"/>
                    </a:ext>
                  </a:extLst>
                </p14:cNvPr>
                <p14:cNvContentPartPr/>
                <p14:nvPr/>
              </p14:nvContentPartPr>
              <p14:xfrm>
                <a:off x="7199771" y="52822"/>
                <a:ext cx="324000" cy="293760"/>
              </p14:xfrm>
            </p:contentPart>
          </mc:Choice>
          <mc:Fallback xmlns="">
            <p:pic>
              <p:nvPicPr>
                <p:cNvPr id="143" name="Freihand 142">
                  <a:extLst>
                    <a:ext uri="{FF2B5EF4-FFF2-40B4-BE49-F238E27FC236}">
                      <a16:creationId xmlns:a16="http://schemas.microsoft.com/office/drawing/2014/main" id="{722DA8FD-7012-0756-D968-036332920E5A}"/>
                    </a:ext>
                  </a:extLst>
                </p:cNvPr>
                <p:cNvPicPr/>
                <p:nvPr/>
              </p:nvPicPr>
              <p:blipFill>
                <a:blip r:embed="rId233"/>
                <a:stretch>
                  <a:fillRect/>
                </a:stretch>
              </p:blipFill>
              <p:spPr>
                <a:xfrm>
                  <a:off x="7193651" y="46702"/>
                  <a:ext cx="3362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4" name="Freihand 143">
                  <a:extLst>
                    <a:ext uri="{FF2B5EF4-FFF2-40B4-BE49-F238E27FC236}">
                      <a16:creationId xmlns:a16="http://schemas.microsoft.com/office/drawing/2014/main" id="{77A89651-5A8E-903D-9C81-00E8316D6F44}"/>
                    </a:ext>
                  </a:extLst>
                </p14:cNvPr>
                <p14:cNvContentPartPr/>
                <p14:nvPr/>
              </p14:nvContentPartPr>
              <p14:xfrm>
                <a:off x="7380131" y="58942"/>
                <a:ext cx="65880" cy="23400"/>
              </p14:xfrm>
            </p:contentPart>
          </mc:Choice>
          <mc:Fallback xmlns="">
            <p:pic>
              <p:nvPicPr>
                <p:cNvPr id="144" name="Freihand 143">
                  <a:extLst>
                    <a:ext uri="{FF2B5EF4-FFF2-40B4-BE49-F238E27FC236}">
                      <a16:creationId xmlns:a16="http://schemas.microsoft.com/office/drawing/2014/main" id="{77A89651-5A8E-903D-9C81-00E8316D6F44}"/>
                    </a:ext>
                  </a:extLst>
                </p:cNvPr>
                <p:cNvPicPr/>
                <p:nvPr/>
              </p:nvPicPr>
              <p:blipFill>
                <a:blip r:embed="rId235"/>
                <a:stretch>
                  <a:fillRect/>
                </a:stretch>
              </p:blipFill>
              <p:spPr>
                <a:xfrm>
                  <a:off x="7374011" y="52822"/>
                  <a:ext cx="78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5" name="Freihand 144">
                  <a:extLst>
                    <a:ext uri="{FF2B5EF4-FFF2-40B4-BE49-F238E27FC236}">
                      <a16:creationId xmlns:a16="http://schemas.microsoft.com/office/drawing/2014/main" id="{5F03D872-7C5E-FD36-B01F-40C031DBC07D}"/>
                    </a:ext>
                  </a:extLst>
                </p14:cNvPr>
                <p14:cNvContentPartPr/>
                <p14:nvPr/>
              </p14:nvContentPartPr>
              <p14:xfrm>
                <a:off x="6599291" y="569782"/>
                <a:ext cx="315000" cy="184320"/>
              </p14:xfrm>
            </p:contentPart>
          </mc:Choice>
          <mc:Fallback xmlns="">
            <p:pic>
              <p:nvPicPr>
                <p:cNvPr id="145" name="Freihand 144">
                  <a:extLst>
                    <a:ext uri="{FF2B5EF4-FFF2-40B4-BE49-F238E27FC236}">
                      <a16:creationId xmlns:a16="http://schemas.microsoft.com/office/drawing/2014/main" id="{5F03D872-7C5E-FD36-B01F-40C031DBC07D}"/>
                    </a:ext>
                  </a:extLst>
                </p:cNvPr>
                <p:cNvPicPr/>
                <p:nvPr/>
              </p:nvPicPr>
              <p:blipFill>
                <a:blip r:embed="rId237"/>
                <a:stretch>
                  <a:fillRect/>
                </a:stretch>
              </p:blipFill>
              <p:spPr>
                <a:xfrm>
                  <a:off x="6593171" y="563662"/>
                  <a:ext cx="3272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6" name="Freihand 145">
                  <a:extLst>
                    <a:ext uri="{FF2B5EF4-FFF2-40B4-BE49-F238E27FC236}">
                      <a16:creationId xmlns:a16="http://schemas.microsoft.com/office/drawing/2014/main" id="{4BCD581A-9AA1-51E9-D5E4-B0F772238E36}"/>
                    </a:ext>
                  </a:extLst>
                </p14:cNvPr>
                <p14:cNvContentPartPr/>
                <p14:nvPr/>
              </p14:nvContentPartPr>
              <p14:xfrm>
                <a:off x="6809531" y="497062"/>
                <a:ext cx="6480" cy="13320"/>
              </p14:xfrm>
            </p:contentPart>
          </mc:Choice>
          <mc:Fallback xmlns="">
            <p:pic>
              <p:nvPicPr>
                <p:cNvPr id="146" name="Freihand 145">
                  <a:extLst>
                    <a:ext uri="{FF2B5EF4-FFF2-40B4-BE49-F238E27FC236}">
                      <a16:creationId xmlns:a16="http://schemas.microsoft.com/office/drawing/2014/main" id="{4BCD581A-9AA1-51E9-D5E4-B0F772238E36}"/>
                    </a:ext>
                  </a:extLst>
                </p:cNvPr>
                <p:cNvPicPr/>
                <p:nvPr/>
              </p:nvPicPr>
              <p:blipFill>
                <a:blip r:embed="rId239"/>
                <a:stretch>
                  <a:fillRect/>
                </a:stretch>
              </p:blipFill>
              <p:spPr>
                <a:xfrm>
                  <a:off x="6803411" y="490942"/>
                  <a:ext cx="18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7" name="Freihand 146">
                  <a:extLst>
                    <a:ext uri="{FF2B5EF4-FFF2-40B4-BE49-F238E27FC236}">
                      <a16:creationId xmlns:a16="http://schemas.microsoft.com/office/drawing/2014/main" id="{A81D6D4A-FBFB-74D4-5FC7-DBB8F75E874C}"/>
                    </a:ext>
                  </a:extLst>
                </p14:cNvPr>
                <p14:cNvContentPartPr/>
                <p14:nvPr/>
              </p14:nvContentPartPr>
              <p14:xfrm>
                <a:off x="6990251" y="472942"/>
                <a:ext cx="134640" cy="247320"/>
              </p14:xfrm>
            </p:contentPart>
          </mc:Choice>
          <mc:Fallback xmlns="">
            <p:pic>
              <p:nvPicPr>
                <p:cNvPr id="147" name="Freihand 146">
                  <a:extLst>
                    <a:ext uri="{FF2B5EF4-FFF2-40B4-BE49-F238E27FC236}">
                      <a16:creationId xmlns:a16="http://schemas.microsoft.com/office/drawing/2014/main" id="{A81D6D4A-FBFB-74D4-5FC7-DBB8F75E874C}"/>
                    </a:ext>
                  </a:extLst>
                </p:cNvPr>
                <p:cNvPicPr/>
                <p:nvPr/>
              </p:nvPicPr>
              <p:blipFill>
                <a:blip r:embed="rId241"/>
                <a:stretch>
                  <a:fillRect/>
                </a:stretch>
              </p:blipFill>
              <p:spPr>
                <a:xfrm>
                  <a:off x="6984131" y="466822"/>
                  <a:ext cx="1468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Freihand 147">
                  <a:extLst>
                    <a:ext uri="{FF2B5EF4-FFF2-40B4-BE49-F238E27FC236}">
                      <a16:creationId xmlns:a16="http://schemas.microsoft.com/office/drawing/2014/main" id="{E818BDC1-F1C8-AB8F-7D62-D98561638C04}"/>
                    </a:ext>
                  </a:extLst>
                </p14:cNvPr>
                <p14:cNvContentPartPr/>
                <p14:nvPr/>
              </p14:nvContentPartPr>
              <p14:xfrm>
                <a:off x="7152611" y="427582"/>
                <a:ext cx="106560" cy="257400"/>
              </p14:xfrm>
            </p:contentPart>
          </mc:Choice>
          <mc:Fallback xmlns="">
            <p:pic>
              <p:nvPicPr>
                <p:cNvPr id="148" name="Freihand 147">
                  <a:extLst>
                    <a:ext uri="{FF2B5EF4-FFF2-40B4-BE49-F238E27FC236}">
                      <a16:creationId xmlns:a16="http://schemas.microsoft.com/office/drawing/2014/main" id="{E818BDC1-F1C8-AB8F-7D62-D98561638C04}"/>
                    </a:ext>
                  </a:extLst>
                </p:cNvPr>
                <p:cNvPicPr/>
                <p:nvPr/>
              </p:nvPicPr>
              <p:blipFill>
                <a:blip r:embed="rId243"/>
                <a:stretch>
                  <a:fillRect/>
                </a:stretch>
              </p:blipFill>
              <p:spPr>
                <a:xfrm>
                  <a:off x="7146491" y="421462"/>
                  <a:ext cx="1188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Freihand 148">
                  <a:extLst>
                    <a:ext uri="{FF2B5EF4-FFF2-40B4-BE49-F238E27FC236}">
                      <a16:creationId xmlns:a16="http://schemas.microsoft.com/office/drawing/2014/main" id="{83C713C6-FCDD-2525-E464-D43B389F84D1}"/>
                    </a:ext>
                  </a:extLst>
                </p14:cNvPr>
                <p14:cNvContentPartPr/>
                <p14:nvPr/>
              </p14:nvContentPartPr>
              <p14:xfrm>
                <a:off x="7326491" y="508942"/>
                <a:ext cx="122040" cy="24480"/>
              </p14:xfrm>
            </p:contentPart>
          </mc:Choice>
          <mc:Fallback xmlns="">
            <p:pic>
              <p:nvPicPr>
                <p:cNvPr id="149" name="Freihand 148">
                  <a:extLst>
                    <a:ext uri="{FF2B5EF4-FFF2-40B4-BE49-F238E27FC236}">
                      <a16:creationId xmlns:a16="http://schemas.microsoft.com/office/drawing/2014/main" id="{83C713C6-FCDD-2525-E464-D43B389F84D1}"/>
                    </a:ext>
                  </a:extLst>
                </p:cNvPr>
                <p:cNvPicPr/>
                <p:nvPr/>
              </p:nvPicPr>
              <p:blipFill>
                <a:blip r:embed="rId245"/>
                <a:stretch>
                  <a:fillRect/>
                </a:stretch>
              </p:blipFill>
              <p:spPr>
                <a:xfrm>
                  <a:off x="7320371" y="502822"/>
                  <a:ext cx="134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0" name="Freihand 149">
                  <a:extLst>
                    <a:ext uri="{FF2B5EF4-FFF2-40B4-BE49-F238E27FC236}">
                      <a16:creationId xmlns:a16="http://schemas.microsoft.com/office/drawing/2014/main" id="{9C6C00A6-8CF6-5D0D-3F31-A809C459B552}"/>
                    </a:ext>
                  </a:extLst>
                </p14:cNvPr>
                <p14:cNvContentPartPr/>
                <p14:nvPr/>
              </p14:nvContentPartPr>
              <p14:xfrm>
                <a:off x="7501091" y="334342"/>
                <a:ext cx="145080" cy="197280"/>
              </p14:xfrm>
            </p:contentPart>
          </mc:Choice>
          <mc:Fallback xmlns="">
            <p:pic>
              <p:nvPicPr>
                <p:cNvPr id="150" name="Freihand 149">
                  <a:extLst>
                    <a:ext uri="{FF2B5EF4-FFF2-40B4-BE49-F238E27FC236}">
                      <a16:creationId xmlns:a16="http://schemas.microsoft.com/office/drawing/2014/main" id="{9C6C00A6-8CF6-5D0D-3F31-A809C459B552}"/>
                    </a:ext>
                  </a:extLst>
                </p:cNvPr>
                <p:cNvPicPr/>
                <p:nvPr/>
              </p:nvPicPr>
              <p:blipFill>
                <a:blip r:embed="rId247"/>
                <a:stretch>
                  <a:fillRect/>
                </a:stretch>
              </p:blipFill>
              <p:spPr>
                <a:xfrm>
                  <a:off x="7494971" y="328222"/>
                  <a:ext cx="157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E5AF9C82-A06D-030D-6DFC-29A2CFFB1DAC}"/>
                    </a:ext>
                  </a:extLst>
                </p14:cNvPr>
                <p14:cNvContentPartPr/>
                <p14:nvPr/>
              </p14:nvContentPartPr>
              <p14:xfrm>
                <a:off x="7691891" y="268462"/>
                <a:ext cx="470160" cy="234360"/>
              </p14:xfrm>
            </p:contentPart>
          </mc:Choice>
          <mc:Fallback xmlns="">
            <p:pic>
              <p:nvPicPr>
                <p:cNvPr id="151" name="Freihand 150">
                  <a:extLst>
                    <a:ext uri="{FF2B5EF4-FFF2-40B4-BE49-F238E27FC236}">
                      <a16:creationId xmlns:a16="http://schemas.microsoft.com/office/drawing/2014/main" id="{E5AF9C82-A06D-030D-6DFC-29A2CFFB1DAC}"/>
                    </a:ext>
                  </a:extLst>
                </p:cNvPr>
                <p:cNvPicPr/>
                <p:nvPr/>
              </p:nvPicPr>
              <p:blipFill>
                <a:blip r:embed="rId249"/>
                <a:stretch>
                  <a:fillRect/>
                </a:stretch>
              </p:blipFill>
              <p:spPr>
                <a:xfrm>
                  <a:off x="7685771" y="262342"/>
                  <a:ext cx="482400" cy="24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0">
            <p14:nvContentPartPr>
              <p14:cNvPr id="4" name="Freihand 3">
                <a:extLst>
                  <a:ext uri="{FF2B5EF4-FFF2-40B4-BE49-F238E27FC236}">
                    <a16:creationId xmlns:a16="http://schemas.microsoft.com/office/drawing/2014/main" id="{2F7391EF-A9F1-4870-AEC2-E89409C9FB98}"/>
                  </a:ext>
                </a:extLst>
              </p14:cNvPr>
              <p14:cNvContentPartPr/>
              <p14:nvPr/>
            </p14:nvContentPartPr>
            <p14:xfrm>
              <a:off x="7933301" y="1990112"/>
              <a:ext cx="3188520" cy="1357560"/>
            </p14:xfrm>
          </p:contentPart>
        </mc:Choice>
        <mc:Fallback>
          <p:pic>
            <p:nvPicPr>
              <p:cNvPr id="4" name="Freihand 3">
                <a:extLst>
                  <a:ext uri="{FF2B5EF4-FFF2-40B4-BE49-F238E27FC236}">
                    <a16:creationId xmlns:a16="http://schemas.microsoft.com/office/drawing/2014/main" id="{2F7391EF-A9F1-4870-AEC2-E89409C9FB98}"/>
                  </a:ext>
                </a:extLst>
              </p:cNvPr>
              <p:cNvPicPr/>
              <p:nvPr/>
            </p:nvPicPr>
            <p:blipFill>
              <a:blip r:embed="rId251"/>
              <a:stretch>
                <a:fillRect/>
              </a:stretch>
            </p:blipFill>
            <p:spPr>
              <a:xfrm>
                <a:off x="7928981" y="1985792"/>
                <a:ext cx="3197160" cy="1366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 name="Freihand 17">
                <a:extLst>
                  <a:ext uri="{FF2B5EF4-FFF2-40B4-BE49-F238E27FC236}">
                    <a16:creationId xmlns:a16="http://schemas.microsoft.com/office/drawing/2014/main" id="{D0847425-FF01-42CD-81A4-57118757AB42}"/>
                  </a:ext>
                </a:extLst>
              </p14:cNvPr>
              <p14:cNvContentPartPr/>
              <p14:nvPr/>
            </p14:nvContentPartPr>
            <p14:xfrm>
              <a:off x="8168021" y="2125112"/>
              <a:ext cx="1017360" cy="1108440"/>
            </p14:xfrm>
          </p:contentPart>
        </mc:Choice>
        <mc:Fallback>
          <p:pic>
            <p:nvPicPr>
              <p:cNvPr id="18" name="Freihand 17">
                <a:extLst>
                  <a:ext uri="{FF2B5EF4-FFF2-40B4-BE49-F238E27FC236}">
                    <a16:creationId xmlns:a16="http://schemas.microsoft.com/office/drawing/2014/main" id="{D0847425-FF01-42CD-81A4-57118757AB42}"/>
                  </a:ext>
                </a:extLst>
              </p:cNvPr>
              <p:cNvPicPr/>
              <p:nvPr/>
            </p:nvPicPr>
            <p:blipFill>
              <a:blip r:embed="rId253"/>
              <a:stretch>
                <a:fillRect/>
              </a:stretch>
            </p:blipFill>
            <p:spPr>
              <a:xfrm>
                <a:off x="8163701" y="2120792"/>
                <a:ext cx="1026000" cy="11170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5" name="Freihand 24">
                <a:extLst>
                  <a:ext uri="{FF2B5EF4-FFF2-40B4-BE49-F238E27FC236}">
                    <a16:creationId xmlns:a16="http://schemas.microsoft.com/office/drawing/2014/main" id="{F401125F-F706-49C6-947D-A419963AD40A}"/>
                  </a:ext>
                </a:extLst>
              </p14:cNvPr>
              <p14:cNvContentPartPr/>
              <p14:nvPr/>
            </p14:nvContentPartPr>
            <p14:xfrm>
              <a:off x="7934381" y="2919992"/>
              <a:ext cx="364320" cy="403920"/>
            </p14:xfrm>
          </p:contentPart>
        </mc:Choice>
        <mc:Fallback>
          <p:pic>
            <p:nvPicPr>
              <p:cNvPr id="25" name="Freihand 24">
                <a:extLst>
                  <a:ext uri="{FF2B5EF4-FFF2-40B4-BE49-F238E27FC236}">
                    <a16:creationId xmlns:a16="http://schemas.microsoft.com/office/drawing/2014/main" id="{F401125F-F706-49C6-947D-A419963AD40A}"/>
                  </a:ext>
                </a:extLst>
              </p:cNvPr>
              <p:cNvPicPr/>
              <p:nvPr/>
            </p:nvPicPr>
            <p:blipFill>
              <a:blip r:embed="rId255"/>
              <a:stretch>
                <a:fillRect/>
              </a:stretch>
            </p:blipFill>
            <p:spPr>
              <a:xfrm>
                <a:off x="7930061" y="2915672"/>
                <a:ext cx="372960" cy="412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2" name="Freihand 31">
                <a:extLst>
                  <a:ext uri="{FF2B5EF4-FFF2-40B4-BE49-F238E27FC236}">
                    <a16:creationId xmlns:a16="http://schemas.microsoft.com/office/drawing/2014/main" id="{A55F47D3-F4B3-4179-8F68-5572639F3F7A}"/>
                  </a:ext>
                </a:extLst>
              </p14:cNvPr>
              <p14:cNvContentPartPr/>
              <p14:nvPr/>
            </p14:nvContentPartPr>
            <p14:xfrm>
              <a:off x="8227061" y="2812712"/>
              <a:ext cx="230400" cy="260640"/>
            </p14:xfrm>
          </p:contentPart>
        </mc:Choice>
        <mc:Fallback>
          <p:pic>
            <p:nvPicPr>
              <p:cNvPr id="32" name="Freihand 31">
                <a:extLst>
                  <a:ext uri="{FF2B5EF4-FFF2-40B4-BE49-F238E27FC236}">
                    <a16:creationId xmlns:a16="http://schemas.microsoft.com/office/drawing/2014/main" id="{A55F47D3-F4B3-4179-8F68-5572639F3F7A}"/>
                  </a:ext>
                </a:extLst>
              </p:cNvPr>
              <p:cNvPicPr/>
              <p:nvPr/>
            </p:nvPicPr>
            <p:blipFill>
              <a:blip r:embed="rId257"/>
              <a:stretch>
                <a:fillRect/>
              </a:stretch>
            </p:blipFill>
            <p:spPr>
              <a:xfrm>
                <a:off x="8222741" y="2808392"/>
                <a:ext cx="2390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4" name="Freihand 43">
                <a:extLst>
                  <a:ext uri="{FF2B5EF4-FFF2-40B4-BE49-F238E27FC236}">
                    <a16:creationId xmlns:a16="http://schemas.microsoft.com/office/drawing/2014/main" id="{D898A648-EFE3-47B9-B60B-316385DDCBCE}"/>
                  </a:ext>
                </a:extLst>
              </p14:cNvPr>
              <p14:cNvContentPartPr/>
              <p14:nvPr/>
            </p14:nvContentPartPr>
            <p14:xfrm>
              <a:off x="7214381" y="3543512"/>
              <a:ext cx="73800" cy="198720"/>
            </p14:xfrm>
          </p:contentPart>
        </mc:Choice>
        <mc:Fallback>
          <p:pic>
            <p:nvPicPr>
              <p:cNvPr id="44" name="Freihand 43">
                <a:extLst>
                  <a:ext uri="{FF2B5EF4-FFF2-40B4-BE49-F238E27FC236}">
                    <a16:creationId xmlns:a16="http://schemas.microsoft.com/office/drawing/2014/main" id="{D898A648-EFE3-47B9-B60B-316385DDCBCE}"/>
                  </a:ext>
                </a:extLst>
              </p:cNvPr>
              <p:cNvPicPr/>
              <p:nvPr/>
            </p:nvPicPr>
            <p:blipFill>
              <a:blip r:embed="rId259"/>
              <a:stretch>
                <a:fillRect/>
              </a:stretch>
            </p:blipFill>
            <p:spPr>
              <a:xfrm>
                <a:off x="7210061" y="3539192"/>
                <a:ext cx="82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9" name="Freihand 48">
                <a:extLst>
                  <a:ext uri="{FF2B5EF4-FFF2-40B4-BE49-F238E27FC236}">
                    <a16:creationId xmlns:a16="http://schemas.microsoft.com/office/drawing/2014/main" id="{FB769421-3201-4F9A-BD24-55D1D18245F4}"/>
                  </a:ext>
                </a:extLst>
              </p14:cNvPr>
              <p14:cNvContentPartPr/>
              <p14:nvPr/>
            </p14:nvContentPartPr>
            <p14:xfrm>
              <a:off x="7328501" y="3535952"/>
              <a:ext cx="101880" cy="127080"/>
            </p14:xfrm>
          </p:contentPart>
        </mc:Choice>
        <mc:Fallback>
          <p:pic>
            <p:nvPicPr>
              <p:cNvPr id="49" name="Freihand 48">
                <a:extLst>
                  <a:ext uri="{FF2B5EF4-FFF2-40B4-BE49-F238E27FC236}">
                    <a16:creationId xmlns:a16="http://schemas.microsoft.com/office/drawing/2014/main" id="{FB769421-3201-4F9A-BD24-55D1D18245F4}"/>
                  </a:ext>
                </a:extLst>
              </p:cNvPr>
              <p:cNvPicPr/>
              <p:nvPr/>
            </p:nvPicPr>
            <p:blipFill>
              <a:blip r:embed="rId261"/>
              <a:stretch>
                <a:fillRect/>
              </a:stretch>
            </p:blipFill>
            <p:spPr>
              <a:xfrm>
                <a:off x="7324181" y="3531632"/>
                <a:ext cx="110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1" name="Freihand 50">
                <a:extLst>
                  <a:ext uri="{FF2B5EF4-FFF2-40B4-BE49-F238E27FC236}">
                    <a16:creationId xmlns:a16="http://schemas.microsoft.com/office/drawing/2014/main" id="{1D90EC29-A9F1-4679-B603-23EF0D13BED6}"/>
                  </a:ext>
                </a:extLst>
              </p14:cNvPr>
              <p14:cNvContentPartPr/>
              <p14:nvPr/>
            </p14:nvContentPartPr>
            <p14:xfrm>
              <a:off x="7420301" y="3522272"/>
              <a:ext cx="117360" cy="103680"/>
            </p14:xfrm>
          </p:contentPart>
        </mc:Choice>
        <mc:Fallback>
          <p:pic>
            <p:nvPicPr>
              <p:cNvPr id="51" name="Freihand 50">
                <a:extLst>
                  <a:ext uri="{FF2B5EF4-FFF2-40B4-BE49-F238E27FC236}">
                    <a16:creationId xmlns:a16="http://schemas.microsoft.com/office/drawing/2014/main" id="{1D90EC29-A9F1-4679-B603-23EF0D13BED6}"/>
                  </a:ext>
                </a:extLst>
              </p:cNvPr>
              <p:cNvPicPr/>
              <p:nvPr/>
            </p:nvPicPr>
            <p:blipFill>
              <a:blip r:embed="rId263"/>
              <a:stretch>
                <a:fillRect/>
              </a:stretch>
            </p:blipFill>
            <p:spPr>
              <a:xfrm>
                <a:off x="7415981" y="3517952"/>
                <a:ext cx="126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8" name="Freihand 57">
                <a:extLst>
                  <a:ext uri="{FF2B5EF4-FFF2-40B4-BE49-F238E27FC236}">
                    <a16:creationId xmlns:a16="http://schemas.microsoft.com/office/drawing/2014/main" id="{309B9FDD-304C-447E-9ADA-5FDE263A8F30}"/>
                  </a:ext>
                </a:extLst>
              </p14:cNvPr>
              <p14:cNvContentPartPr/>
              <p14:nvPr/>
            </p14:nvContentPartPr>
            <p14:xfrm>
              <a:off x="7549541" y="3420752"/>
              <a:ext cx="33120" cy="179280"/>
            </p14:xfrm>
          </p:contentPart>
        </mc:Choice>
        <mc:Fallback>
          <p:pic>
            <p:nvPicPr>
              <p:cNvPr id="58" name="Freihand 57">
                <a:extLst>
                  <a:ext uri="{FF2B5EF4-FFF2-40B4-BE49-F238E27FC236}">
                    <a16:creationId xmlns:a16="http://schemas.microsoft.com/office/drawing/2014/main" id="{309B9FDD-304C-447E-9ADA-5FDE263A8F30}"/>
                  </a:ext>
                </a:extLst>
              </p:cNvPr>
              <p:cNvPicPr/>
              <p:nvPr/>
            </p:nvPicPr>
            <p:blipFill>
              <a:blip r:embed="rId265"/>
              <a:stretch>
                <a:fillRect/>
              </a:stretch>
            </p:blipFill>
            <p:spPr>
              <a:xfrm>
                <a:off x="7545221" y="3416432"/>
                <a:ext cx="41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2" name="Freihand 71">
                <a:extLst>
                  <a:ext uri="{FF2B5EF4-FFF2-40B4-BE49-F238E27FC236}">
                    <a16:creationId xmlns:a16="http://schemas.microsoft.com/office/drawing/2014/main" id="{9605DF49-C156-4857-B395-5D1F299558E0}"/>
                  </a:ext>
                </a:extLst>
              </p14:cNvPr>
              <p14:cNvContentPartPr/>
              <p14:nvPr/>
            </p14:nvContentPartPr>
            <p14:xfrm>
              <a:off x="7590581" y="3486992"/>
              <a:ext cx="119160" cy="89640"/>
            </p14:xfrm>
          </p:contentPart>
        </mc:Choice>
        <mc:Fallback>
          <p:pic>
            <p:nvPicPr>
              <p:cNvPr id="72" name="Freihand 71">
                <a:extLst>
                  <a:ext uri="{FF2B5EF4-FFF2-40B4-BE49-F238E27FC236}">
                    <a16:creationId xmlns:a16="http://schemas.microsoft.com/office/drawing/2014/main" id="{9605DF49-C156-4857-B395-5D1F299558E0}"/>
                  </a:ext>
                </a:extLst>
              </p:cNvPr>
              <p:cNvPicPr/>
              <p:nvPr/>
            </p:nvPicPr>
            <p:blipFill>
              <a:blip r:embed="rId267"/>
              <a:stretch>
                <a:fillRect/>
              </a:stretch>
            </p:blipFill>
            <p:spPr>
              <a:xfrm>
                <a:off x="7586261" y="3482672"/>
                <a:ext cx="127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4" name="Freihand 73">
                <a:extLst>
                  <a:ext uri="{FF2B5EF4-FFF2-40B4-BE49-F238E27FC236}">
                    <a16:creationId xmlns:a16="http://schemas.microsoft.com/office/drawing/2014/main" id="{C2F2D12E-828E-4524-BB93-3A2D6E998F1C}"/>
                  </a:ext>
                </a:extLst>
              </p14:cNvPr>
              <p14:cNvContentPartPr/>
              <p14:nvPr/>
            </p14:nvContentPartPr>
            <p14:xfrm>
              <a:off x="7252901" y="3883712"/>
              <a:ext cx="156600" cy="200520"/>
            </p14:xfrm>
          </p:contentPart>
        </mc:Choice>
        <mc:Fallback>
          <p:pic>
            <p:nvPicPr>
              <p:cNvPr id="74" name="Freihand 73">
                <a:extLst>
                  <a:ext uri="{FF2B5EF4-FFF2-40B4-BE49-F238E27FC236}">
                    <a16:creationId xmlns:a16="http://schemas.microsoft.com/office/drawing/2014/main" id="{C2F2D12E-828E-4524-BB93-3A2D6E998F1C}"/>
                  </a:ext>
                </a:extLst>
              </p:cNvPr>
              <p:cNvPicPr/>
              <p:nvPr/>
            </p:nvPicPr>
            <p:blipFill>
              <a:blip r:embed="rId269"/>
              <a:stretch>
                <a:fillRect/>
              </a:stretch>
            </p:blipFill>
            <p:spPr>
              <a:xfrm>
                <a:off x="7248581" y="3879392"/>
                <a:ext cx="1652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6" name="Freihand 75">
                <a:extLst>
                  <a:ext uri="{FF2B5EF4-FFF2-40B4-BE49-F238E27FC236}">
                    <a16:creationId xmlns:a16="http://schemas.microsoft.com/office/drawing/2014/main" id="{A6FFB796-DD20-4947-BFE6-11F1330036FA}"/>
                  </a:ext>
                </a:extLst>
              </p14:cNvPr>
              <p14:cNvContentPartPr/>
              <p14:nvPr/>
            </p14:nvContentPartPr>
            <p14:xfrm>
              <a:off x="7427501" y="3759152"/>
              <a:ext cx="313200" cy="260280"/>
            </p14:xfrm>
          </p:contentPart>
        </mc:Choice>
        <mc:Fallback>
          <p:pic>
            <p:nvPicPr>
              <p:cNvPr id="76" name="Freihand 75">
                <a:extLst>
                  <a:ext uri="{FF2B5EF4-FFF2-40B4-BE49-F238E27FC236}">
                    <a16:creationId xmlns:a16="http://schemas.microsoft.com/office/drawing/2014/main" id="{A6FFB796-DD20-4947-BFE6-11F1330036FA}"/>
                  </a:ext>
                </a:extLst>
              </p:cNvPr>
              <p:cNvPicPr/>
              <p:nvPr/>
            </p:nvPicPr>
            <p:blipFill>
              <a:blip r:embed="rId271"/>
              <a:stretch>
                <a:fillRect/>
              </a:stretch>
            </p:blipFill>
            <p:spPr>
              <a:xfrm>
                <a:off x="7423181" y="3754832"/>
                <a:ext cx="3218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9" name="Freihand 78">
                <a:extLst>
                  <a:ext uri="{FF2B5EF4-FFF2-40B4-BE49-F238E27FC236}">
                    <a16:creationId xmlns:a16="http://schemas.microsoft.com/office/drawing/2014/main" id="{5E9D51DA-B217-44F7-BAF8-FE57C9A9E9E9}"/>
                  </a:ext>
                </a:extLst>
              </p14:cNvPr>
              <p14:cNvContentPartPr/>
              <p14:nvPr/>
            </p14:nvContentPartPr>
            <p14:xfrm>
              <a:off x="7795061" y="3844112"/>
              <a:ext cx="184320" cy="87480"/>
            </p14:xfrm>
          </p:contentPart>
        </mc:Choice>
        <mc:Fallback>
          <p:pic>
            <p:nvPicPr>
              <p:cNvPr id="79" name="Freihand 78">
                <a:extLst>
                  <a:ext uri="{FF2B5EF4-FFF2-40B4-BE49-F238E27FC236}">
                    <a16:creationId xmlns:a16="http://schemas.microsoft.com/office/drawing/2014/main" id="{5E9D51DA-B217-44F7-BAF8-FE57C9A9E9E9}"/>
                  </a:ext>
                </a:extLst>
              </p:cNvPr>
              <p:cNvPicPr/>
              <p:nvPr/>
            </p:nvPicPr>
            <p:blipFill>
              <a:blip r:embed="rId273"/>
              <a:stretch>
                <a:fillRect/>
              </a:stretch>
            </p:blipFill>
            <p:spPr>
              <a:xfrm>
                <a:off x="7790741" y="3839792"/>
                <a:ext cx="192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89" name="Freihand 88">
                <a:extLst>
                  <a:ext uri="{FF2B5EF4-FFF2-40B4-BE49-F238E27FC236}">
                    <a16:creationId xmlns:a16="http://schemas.microsoft.com/office/drawing/2014/main" id="{D5CE2E93-2FC9-4E93-8030-07C3F33A7ED9}"/>
                  </a:ext>
                </a:extLst>
              </p14:cNvPr>
              <p14:cNvContentPartPr/>
              <p14:nvPr/>
            </p14:nvContentPartPr>
            <p14:xfrm>
              <a:off x="7993781" y="3834392"/>
              <a:ext cx="74160" cy="73800"/>
            </p14:xfrm>
          </p:contentPart>
        </mc:Choice>
        <mc:Fallback>
          <p:pic>
            <p:nvPicPr>
              <p:cNvPr id="89" name="Freihand 88">
                <a:extLst>
                  <a:ext uri="{FF2B5EF4-FFF2-40B4-BE49-F238E27FC236}">
                    <a16:creationId xmlns:a16="http://schemas.microsoft.com/office/drawing/2014/main" id="{D5CE2E93-2FC9-4E93-8030-07C3F33A7ED9}"/>
                  </a:ext>
                </a:extLst>
              </p:cNvPr>
              <p:cNvPicPr/>
              <p:nvPr/>
            </p:nvPicPr>
            <p:blipFill>
              <a:blip r:embed="rId275"/>
              <a:stretch>
                <a:fillRect/>
              </a:stretch>
            </p:blipFill>
            <p:spPr>
              <a:xfrm>
                <a:off x="7989461" y="3830072"/>
                <a:ext cx="82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90" name="Freihand 89">
                <a:extLst>
                  <a:ext uri="{FF2B5EF4-FFF2-40B4-BE49-F238E27FC236}">
                    <a16:creationId xmlns:a16="http://schemas.microsoft.com/office/drawing/2014/main" id="{7D105E33-AE86-4A8F-89A9-FD3912BB780B}"/>
                  </a:ext>
                </a:extLst>
              </p14:cNvPr>
              <p14:cNvContentPartPr/>
              <p14:nvPr/>
            </p14:nvContentPartPr>
            <p14:xfrm>
              <a:off x="8080541" y="3806672"/>
              <a:ext cx="71640" cy="213840"/>
            </p14:xfrm>
          </p:contentPart>
        </mc:Choice>
        <mc:Fallback>
          <p:pic>
            <p:nvPicPr>
              <p:cNvPr id="90" name="Freihand 89">
                <a:extLst>
                  <a:ext uri="{FF2B5EF4-FFF2-40B4-BE49-F238E27FC236}">
                    <a16:creationId xmlns:a16="http://schemas.microsoft.com/office/drawing/2014/main" id="{7D105E33-AE86-4A8F-89A9-FD3912BB780B}"/>
                  </a:ext>
                </a:extLst>
              </p:cNvPr>
              <p:cNvPicPr/>
              <p:nvPr/>
            </p:nvPicPr>
            <p:blipFill>
              <a:blip r:embed="rId277"/>
              <a:stretch>
                <a:fillRect/>
              </a:stretch>
            </p:blipFill>
            <p:spPr>
              <a:xfrm>
                <a:off x="8076221" y="3802352"/>
                <a:ext cx="80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93" name="Freihand 92">
                <a:extLst>
                  <a:ext uri="{FF2B5EF4-FFF2-40B4-BE49-F238E27FC236}">
                    <a16:creationId xmlns:a16="http://schemas.microsoft.com/office/drawing/2014/main" id="{3CCBE455-1771-48C1-9030-1D041C03FD8F}"/>
                  </a:ext>
                </a:extLst>
              </p14:cNvPr>
              <p14:cNvContentPartPr/>
              <p14:nvPr/>
            </p14:nvContentPartPr>
            <p14:xfrm>
              <a:off x="8055341" y="3741872"/>
              <a:ext cx="292320" cy="302760"/>
            </p14:xfrm>
          </p:contentPart>
        </mc:Choice>
        <mc:Fallback>
          <p:pic>
            <p:nvPicPr>
              <p:cNvPr id="93" name="Freihand 92">
                <a:extLst>
                  <a:ext uri="{FF2B5EF4-FFF2-40B4-BE49-F238E27FC236}">
                    <a16:creationId xmlns:a16="http://schemas.microsoft.com/office/drawing/2014/main" id="{3CCBE455-1771-48C1-9030-1D041C03FD8F}"/>
                  </a:ext>
                </a:extLst>
              </p:cNvPr>
              <p:cNvPicPr/>
              <p:nvPr/>
            </p:nvPicPr>
            <p:blipFill>
              <a:blip r:embed="rId279"/>
              <a:stretch>
                <a:fillRect/>
              </a:stretch>
            </p:blipFill>
            <p:spPr>
              <a:xfrm>
                <a:off x="8051021" y="3737552"/>
                <a:ext cx="3009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17" name="Freihand 116">
                <a:extLst>
                  <a:ext uri="{FF2B5EF4-FFF2-40B4-BE49-F238E27FC236}">
                    <a16:creationId xmlns:a16="http://schemas.microsoft.com/office/drawing/2014/main" id="{609EA0C9-D17B-4405-AEC2-EBE631306817}"/>
                  </a:ext>
                </a:extLst>
              </p14:cNvPr>
              <p14:cNvContentPartPr/>
              <p14:nvPr/>
            </p14:nvContentPartPr>
            <p14:xfrm>
              <a:off x="9471581" y="2141672"/>
              <a:ext cx="1384200" cy="815040"/>
            </p14:xfrm>
          </p:contentPart>
        </mc:Choice>
        <mc:Fallback>
          <p:pic>
            <p:nvPicPr>
              <p:cNvPr id="117" name="Freihand 116">
                <a:extLst>
                  <a:ext uri="{FF2B5EF4-FFF2-40B4-BE49-F238E27FC236}">
                    <a16:creationId xmlns:a16="http://schemas.microsoft.com/office/drawing/2014/main" id="{609EA0C9-D17B-4405-AEC2-EBE631306817}"/>
                  </a:ext>
                </a:extLst>
              </p:cNvPr>
              <p:cNvPicPr/>
              <p:nvPr/>
            </p:nvPicPr>
            <p:blipFill>
              <a:blip r:embed="rId281"/>
              <a:stretch>
                <a:fillRect/>
              </a:stretch>
            </p:blipFill>
            <p:spPr>
              <a:xfrm>
                <a:off x="9467261" y="2137352"/>
                <a:ext cx="1392840" cy="8236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57" name="Freihand 156">
                <a:extLst>
                  <a:ext uri="{FF2B5EF4-FFF2-40B4-BE49-F238E27FC236}">
                    <a16:creationId xmlns:a16="http://schemas.microsoft.com/office/drawing/2014/main" id="{CDCCE564-933E-4721-9BC7-A70CF2135091}"/>
                  </a:ext>
                </a:extLst>
              </p14:cNvPr>
              <p14:cNvContentPartPr/>
              <p14:nvPr/>
            </p14:nvContentPartPr>
            <p14:xfrm>
              <a:off x="6753581" y="3243632"/>
              <a:ext cx="2034000" cy="1111680"/>
            </p14:xfrm>
          </p:contentPart>
        </mc:Choice>
        <mc:Fallback>
          <p:pic>
            <p:nvPicPr>
              <p:cNvPr id="157" name="Freihand 156">
                <a:extLst>
                  <a:ext uri="{FF2B5EF4-FFF2-40B4-BE49-F238E27FC236}">
                    <a16:creationId xmlns:a16="http://schemas.microsoft.com/office/drawing/2014/main" id="{CDCCE564-933E-4721-9BC7-A70CF2135091}"/>
                  </a:ext>
                </a:extLst>
              </p:cNvPr>
              <p:cNvPicPr/>
              <p:nvPr/>
            </p:nvPicPr>
            <p:blipFill>
              <a:blip r:embed="rId283"/>
              <a:stretch>
                <a:fillRect/>
              </a:stretch>
            </p:blipFill>
            <p:spPr>
              <a:xfrm>
                <a:off x="6749261" y="3239312"/>
                <a:ext cx="2042640" cy="11203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59" name="Freihand 158">
                <a:extLst>
                  <a:ext uri="{FF2B5EF4-FFF2-40B4-BE49-F238E27FC236}">
                    <a16:creationId xmlns:a16="http://schemas.microsoft.com/office/drawing/2014/main" id="{8F032E97-F60A-4DEF-98D5-B3D785BDAEDB}"/>
                  </a:ext>
                </a:extLst>
              </p14:cNvPr>
              <p14:cNvContentPartPr/>
              <p14:nvPr/>
            </p14:nvContentPartPr>
            <p14:xfrm>
              <a:off x="8421821" y="2734952"/>
              <a:ext cx="438120" cy="467280"/>
            </p14:xfrm>
          </p:contentPart>
        </mc:Choice>
        <mc:Fallback>
          <p:pic>
            <p:nvPicPr>
              <p:cNvPr id="159" name="Freihand 158">
                <a:extLst>
                  <a:ext uri="{FF2B5EF4-FFF2-40B4-BE49-F238E27FC236}">
                    <a16:creationId xmlns:a16="http://schemas.microsoft.com/office/drawing/2014/main" id="{8F032E97-F60A-4DEF-98D5-B3D785BDAEDB}"/>
                  </a:ext>
                </a:extLst>
              </p:cNvPr>
              <p:cNvPicPr/>
              <p:nvPr/>
            </p:nvPicPr>
            <p:blipFill>
              <a:blip r:embed="rId285"/>
              <a:stretch>
                <a:fillRect/>
              </a:stretch>
            </p:blipFill>
            <p:spPr>
              <a:xfrm>
                <a:off x="8417501" y="2730632"/>
                <a:ext cx="44676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1" name="Freihand 160">
                <a:extLst>
                  <a:ext uri="{FF2B5EF4-FFF2-40B4-BE49-F238E27FC236}">
                    <a16:creationId xmlns:a16="http://schemas.microsoft.com/office/drawing/2014/main" id="{0F2D9D9B-F51E-4641-B3FA-222EFBC33570}"/>
                  </a:ext>
                </a:extLst>
              </p14:cNvPr>
              <p14:cNvContentPartPr/>
              <p14:nvPr/>
            </p14:nvContentPartPr>
            <p14:xfrm>
              <a:off x="8280341" y="2108192"/>
              <a:ext cx="856800" cy="758880"/>
            </p14:xfrm>
          </p:contentPart>
        </mc:Choice>
        <mc:Fallback>
          <p:pic>
            <p:nvPicPr>
              <p:cNvPr id="161" name="Freihand 160">
                <a:extLst>
                  <a:ext uri="{FF2B5EF4-FFF2-40B4-BE49-F238E27FC236}">
                    <a16:creationId xmlns:a16="http://schemas.microsoft.com/office/drawing/2014/main" id="{0F2D9D9B-F51E-4641-B3FA-222EFBC33570}"/>
                  </a:ext>
                </a:extLst>
              </p:cNvPr>
              <p:cNvPicPr/>
              <p:nvPr/>
            </p:nvPicPr>
            <p:blipFill>
              <a:blip r:embed="rId287"/>
              <a:stretch>
                <a:fillRect/>
              </a:stretch>
            </p:blipFill>
            <p:spPr>
              <a:xfrm>
                <a:off x="8276021" y="2103872"/>
                <a:ext cx="865440" cy="767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3" name="Freihand 162">
                <a:extLst>
                  <a:ext uri="{FF2B5EF4-FFF2-40B4-BE49-F238E27FC236}">
                    <a16:creationId xmlns:a16="http://schemas.microsoft.com/office/drawing/2014/main" id="{BEE7EF1A-2DB7-4CE7-83AD-E0727E140AC8}"/>
                  </a:ext>
                </a:extLst>
              </p14:cNvPr>
              <p14:cNvContentPartPr/>
              <p14:nvPr/>
            </p14:nvContentPartPr>
            <p14:xfrm>
              <a:off x="9340901" y="2683472"/>
              <a:ext cx="1334520" cy="238680"/>
            </p14:xfrm>
          </p:contentPart>
        </mc:Choice>
        <mc:Fallback>
          <p:pic>
            <p:nvPicPr>
              <p:cNvPr id="163" name="Freihand 162">
                <a:extLst>
                  <a:ext uri="{FF2B5EF4-FFF2-40B4-BE49-F238E27FC236}">
                    <a16:creationId xmlns:a16="http://schemas.microsoft.com/office/drawing/2014/main" id="{BEE7EF1A-2DB7-4CE7-83AD-E0727E140AC8}"/>
                  </a:ext>
                </a:extLst>
              </p:cNvPr>
              <p:cNvPicPr/>
              <p:nvPr/>
            </p:nvPicPr>
            <p:blipFill>
              <a:blip r:embed="rId289"/>
              <a:stretch>
                <a:fillRect/>
              </a:stretch>
            </p:blipFill>
            <p:spPr>
              <a:xfrm>
                <a:off x="9336581" y="2679152"/>
                <a:ext cx="13431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4" name="Freihand 163">
                <a:extLst>
                  <a:ext uri="{FF2B5EF4-FFF2-40B4-BE49-F238E27FC236}">
                    <a16:creationId xmlns:a16="http://schemas.microsoft.com/office/drawing/2014/main" id="{CBA93DA0-4920-4D78-BE9E-5C58436D7F53}"/>
                  </a:ext>
                </a:extLst>
              </p14:cNvPr>
              <p14:cNvContentPartPr/>
              <p14:nvPr/>
            </p14:nvContentPartPr>
            <p14:xfrm>
              <a:off x="9830141" y="2419952"/>
              <a:ext cx="266040" cy="408240"/>
            </p14:xfrm>
          </p:contentPart>
        </mc:Choice>
        <mc:Fallback>
          <p:pic>
            <p:nvPicPr>
              <p:cNvPr id="164" name="Freihand 163">
                <a:extLst>
                  <a:ext uri="{FF2B5EF4-FFF2-40B4-BE49-F238E27FC236}">
                    <a16:creationId xmlns:a16="http://schemas.microsoft.com/office/drawing/2014/main" id="{CBA93DA0-4920-4D78-BE9E-5C58436D7F53}"/>
                  </a:ext>
                </a:extLst>
              </p:cNvPr>
              <p:cNvPicPr/>
              <p:nvPr/>
            </p:nvPicPr>
            <p:blipFill>
              <a:blip r:embed="rId291"/>
              <a:stretch>
                <a:fillRect/>
              </a:stretch>
            </p:blipFill>
            <p:spPr>
              <a:xfrm>
                <a:off x="9825821" y="2415632"/>
                <a:ext cx="274680" cy="416880"/>
              </a:xfrm>
              <a:prstGeom prst="rect">
                <a:avLst/>
              </a:prstGeom>
            </p:spPr>
          </p:pic>
        </mc:Fallback>
      </mc:AlternateContent>
      <p:grpSp>
        <p:nvGrpSpPr>
          <p:cNvPr id="166" name="Gruppieren 165">
            <a:extLst>
              <a:ext uri="{FF2B5EF4-FFF2-40B4-BE49-F238E27FC236}">
                <a16:creationId xmlns:a16="http://schemas.microsoft.com/office/drawing/2014/main" id="{43614158-87C6-4D36-BDA7-FB6E9456F345}"/>
              </a:ext>
            </a:extLst>
          </p:cNvPr>
          <p:cNvGrpSpPr/>
          <p:nvPr/>
        </p:nvGrpSpPr>
        <p:grpSpPr>
          <a:xfrm>
            <a:off x="10190501" y="2235632"/>
            <a:ext cx="1969560" cy="506160"/>
            <a:chOff x="10190501" y="2235632"/>
            <a:chExt cx="1969560" cy="506160"/>
          </a:xfrm>
        </p:grpSpPr>
        <mc:AlternateContent xmlns:mc="http://schemas.openxmlformats.org/markup-compatibility/2006">
          <mc:Choice xmlns:p14="http://schemas.microsoft.com/office/powerpoint/2010/main" Requires="p14">
            <p:contentPart p14:bwMode="auto" r:id="rId292">
              <p14:nvContentPartPr>
                <p14:cNvPr id="124" name="Freihand 123">
                  <a:extLst>
                    <a:ext uri="{FF2B5EF4-FFF2-40B4-BE49-F238E27FC236}">
                      <a16:creationId xmlns:a16="http://schemas.microsoft.com/office/drawing/2014/main" id="{677840EF-AFD6-4E91-9EB7-E914E28A33D5}"/>
                    </a:ext>
                  </a:extLst>
                </p14:cNvPr>
                <p14:cNvContentPartPr/>
                <p14:nvPr/>
              </p14:nvContentPartPr>
              <p14:xfrm>
                <a:off x="10743101" y="2430752"/>
                <a:ext cx="275040" cy="69480"/>
              </p14:xfrm>
            </p:contentPart>
          </mc:Choice>
          <mc:Fallback>
            <p:pic>
              <p:nvPicPr>
                <p:cNvPr id="124" name="Freihand 123">
                  <a:extLst>
                    <a:ext uri="{FF2B5EF4-FFF2-40B4-BE49-F238E27FC236}">
                      <a16:creationId xmlns:a16="http://schemas.microsoft.com/office/drawing/2014/main" id="{677840EF-AFD6-4E91-9EB7-E914E28A33D5}"/>
                    </a:ext>
                  </a:extLst>
                </p:cNvPr>
                <p:cNvPicPr/>
                <p:nvPr/>
              </p:nvPicPr>
              <p:blipFill>
                <a:blip r:embed="rId293"/>
                <a:stretch>
                  <a:fillRect/>
                </a:stretch>
              </p:blipFill>
              <p:spPr>
                <a:xfrm>
                  <a:off x="10738781" y="2426432"/>
                  <a:ext cx="283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2" name="Freihand 131">
                  <a:extLst>
                    <a:ext uri="{FF2B5EF4-FFF2-40B4-BE49-F238E27FC236}">
                      <a16:creationId xmlns:a16="http://schemas.microsoft.com/office/drawing/2014/main" id="{06D4C2D1-E419-40B8-BF97-BBC6078CE15C}"/>
                    </a:ext>
                  </a:extLst>
                </p14:cNvPr>
                <p14:cNvContentPartPr/>
                <p14:nvPr/>
              </p14:nvContentPartPr>
              <p14:xfrm>
                <a:off x="10700981" y="2235632"/>
                <a:ext cx="943920" cy="325080"/>
              </p14:xfrm>
            </p:contentPart>
          </mc:Choice>
          <mc:Fallback>
            <p:pic>
              <p:nvPicPr>
                <p:cNvPr id="132" name="Freihand 131">
                  <a:extLst>
                    <a:ext uri="{FF2B5EF4-FFF2-40B4-BE49-F238E27FC236}">
                      <a16:creationId xmlns:a16="http://schemas.microsoft.com/office/drawing/2014/main" id="{06D4C2D1-E419-40B8-BF97-BBC6078CE15C}"/>
                    </a:ext>
                  </a:extLst>
                </p:cNvPr>
                <p:cNvPicPr/>
                <p:nvPr/>
              </p:nvPicPr>
              <p:blipFill>
                <a:blip r:embed="rId295"/>
                <a:stretch>
                  <a:fillRect/>
                </a:stretch>
              </p:blipFill>
              <p:spPr>
                <a:xfrm>
                  <a:off x="10696661" y="2231312"/>
                  <a:ext cx="95256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4" name="Freihand 133">
                  <a:extLst>
                    <a:ext uri="{FF2B5EF4-FFF2-40B4-BE49-F238E27FC236}">
                      <a16:creationId xmlns:a16="http://schemas.microsoft.com/office/drawing/2014/main" id="{C424F1AC-9C7E-4D1B-83BD-88EBF92C5E0E}"/>
                    </a:ext>
                  </a:extLst>
                </p14:cNvPr>
                <p14:cNvContentPartPr/>
                <p14:nvPr/>
              </p14:nvContentPartPr>
              <p14:xfrm>
                <a:off x="11629781" y="2336432"/>
                <a:ext cx="74520" cy="91080"/>
              </p14:xfrm>
            </p:contentPart>
          </mc:Choice>
          <mc:Fallback>
            <p:pic>
              <p:nvPicPr>
                <p:cNvPr id="134" name="Freihand 133">
                  <a:extLst>
                    <a:ext uri="{FF2B5EF4-FFF2-40B4-BE49-F238E27FC236}">
                      <a16:creationId xmlns:a16="http://schemas.microsoft.com/office/drawing/2014/main" id="{C424F1AC-9C7E-4D1B-83BD-88EBF92C5E0E}"/>
                    </a:ext>
                  </a:extLst>
                </p:cNvPr>
                <p:cNvPicPr/>
                <p:nvPr/>
              </p:nvPicPr>
              <p:blipFill>
                <a:blip r:embed="rId297"/>
                <a:stretch>
                  <a:fillRect/>
                </a:stretch>
              </p:blipFill>
              <p:spPr>
                <a:xfrm>
                  <a:off x="11625461" y="2332112"/>
                  <a:ext cx="83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6" name="Freihand 135">
                  <a:extLst>
                    <a:ext uri="{FF2B5EF4-FFF2-40B4-BE49-F238E27FC236}">
                      <a16:creationId xmlns:a16="http://schemas.microsoft.com/office/drawing/2014/main" id="{19C27366-5842-482D-8BDF-22B366BDA36A}"/>
                    </a:ext>
                  </a:extLst>
                </p14:cNvPr>
                <p14:cNvContentPartPr/>
                <p14:nvPr/>
              </p14:nvContentPartPr>
              <p14:xfrm>
                <a:off x="11715101" y="2341472"/>
                <a:ext cx="74520" cy="74160"/>
              </p14:xfrm>
            </p:contentPart>
          </mc:Choice>
          <mc:Fallback>
            <p:pic>
              <p:nvPicPr>
                <p:cNvPr id="136" name="Freihand 135">
                  <a:extLst>
                    <a:ext uri="{FF2B5EF4-FFF2-40B4-BE49-F238E27FC236}">
                      <a16:creationId xmlns:a16="http://schemas.microsoft.com/office/drawing/2014/main" id="{19C27366-5842-482D-8BDF-22B366BDA36A}"/>
                    </a:ext>
                  </a:extLst>
                </p:cNvPr>
                <p:cNvPicPr/>
                <p:nvPr/>
              </p:nvPicPr>
              <p:blipFill>
                <a:blip r:embed="rId299"/>
                <a:stretch>
                  <a:fillRect/>
                </a:stretch>
              </p:blipFill>
              <p:spPr>
                <a:xfrm>
                  <a:off x="11710781" y="2337152"/>
                  <a:ext cx="83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53" name="Freihand 152">
                  <a:extLst>
                    <a:ext uri="{FF2B5EF4-FFF2-40B4-BE49-F238E27FC236}">
                      <a16:creationId xmlns:a16="http://schemas.microsoft.com/office/drawing/2014/main" id="{B1520821-ABCF-4837-B29E-1C6F9BC199ED}"/>
                    </a:ext>
                  </a:extLst>
                </p14:cNvPr>
                <p14:cNvContentPartPr/>
                <p14:nvPr/>
              </p14:nvContentPartPr>
              <p14:xfrm>
                <a:off x="11828861" y="2252192"/>
                <a:ext cx="85320" cy="123840"/>
              </p14:xfrm>
            </p:contentPart>
          </mc:Choice>
          <mc:Fallback>
            <p:pic>
              <p:nvPicPr>
                <p:cNvPr id="153" name="Freihand 152">
                  <a:extLst>
                    <a:ext uri="{FF2B5EF4-FFF2-40B4-BE49-F238E27FC236}">
                      <a16:creationId xmlns:a16="http://schemas.microsoft.com/office/drawing/2014/main" id="{B1520821-ABCF-4837-B29E-1C6F9BC199ED}"/>
                    </a:ext>
                  </a:extLst>
                </p:cNvPr>
                <p:cNvPicPr/>
                <p:nvPr/>
              </p:nvPicPr>
              <p:blipFill>
                <a:blip r:embed="rId301"/>
                <a:stretch>
                  <a:fillRect/>
                </a:stretch>
              </p:blipFill>
              <p:spPr>
                <a:xfrm>
                  <a:off x="11824541" y="2247872"/>
                  <a:ext cx="93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54" name="Freihand 153">
                  <a:extLst>
                    <a:ext uri="{FF2B5EF4-FFF2-40B4-BE49-F238E27FC236}">
                      <a16:creationId xmlns:a16="http://schemas.microsoft.com/office/drawing/2014/main" id="{24038B15-A778-402C-BA11-1E5C20184DC0}"/>
                    </a:ext>
                  </a:extLst>
                </p14:cNvPr>
                <p14:cNvContentPartPr/>
                <p14:nvPr/>
              </p14:nvContentPartPr>
              <p14:xfrm>
                <a:off x="11895821" y="2254352"/>
                <a:ext cx="113400" cy="172440"/>
              </p14:xfrm>
            </p:contentPart>
          </mc:Choice>
          <mc:Fallback>
            <p:pic>
              <p:nvPicPr>
                <p:cNvPr id="154" name="Freihand 153">
                  <a:extLst>
                    <a:ext uri="{FF2B5EF4-FFF2-40B4-BE49-F238E27FC236}">
                      <a16:creationId xmlns:a16="http://schemas.microsoft.com/office/drawing/2014/main" id="{24038B15-A778-402C-BA11-1E5C20184DC0}"/>
                    </a:ext>
                  </a:extLst>
                </p:cNvPr>
                <p:cNvPicPr/>
                <p:nvPr/>
              </p:nvPicPr>
              <p:blipFill>
                <a:blip r:embed="rId303"/>
                <a:stretch>
                  <a:fillRect/>
                </a:stretch>
              </p:blipFill>
              <p:spPr>
                <a:xfrm>
                  <a:off x="11891501" y="2250032"/>
                  <a:ext cx="122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55" name="Freihand 154">
                  <a:extLst>
                    <a:ext uri="{FF2B5EF4-FFF2-40B4-BE49-F238E27FC236}">
                      <a16:creationId xmlns:a16="http://schemas.microsoft.com/office/drawing/2014/main" id="{0D150CF4-52C8-41A4-9C3B-179CC7C69F93}"/>
                    </a:ext>
                  </a:extLst>
                </p14:cNvPr>
                <p14:cNvContentPartPr/>
                <p14:nvPr/>
              </p14:nvContentPartPr>
              <p14:xfrm>
                <a:off x="12011021" y="2294672"/>
                <a:ext cx="149040" cy="208440"/>
              </p14:xfrm>
            </p:contentPart>
          </mc:Choice>
          <mc:Fallback>
            <p:pic>
              <p:nvPicPr>
                <p:cNvPr id="155" name="Freihand 154">
                  <a:extLst>
                    <a:ext uri="{FF2B5EF4-FFF2-40B4-BE49-F238E27FC236}">
                      <a16:creationId xmlns:a16="http://schemas.microsoft.com/office/drawing/2014/main" id="{0D150CF4-52C8-41A4-9C3B-179CC7C69F93}"/>
                    </a:ext>
                  </a:extLst>
                </p:cNvPr>
                <p:cNvPicPr/>
                <p:nvPr/>
              </p:nvPicPr>
              <p:blipFill>
                <a:blip r:embed="rId305"/>
                <a:stretch>
                  <a:fillRect/>
                </a:stretch>
              </p:blipFill>
              <p:spPr>
                <a:xfrm>
                  <a:off x="12006701" y="2290352"/>
                  <a:ext cx="157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65" name="Freihand 164">
                  <a:extLst>
                    <a:ext uri="{FF2B5EF4-FFF2-40B4-BE49-F238E27FC236}">
                      <a16:creationId xmlns:a16="http://schemas.microsoft.com/office/drawing/2014/main" id="{CF66D56E-4462-4BA4-AFFC-E41BE4C670DA}"/>
                    </a:ext>
                  </a:extLst>
                </p14:cNvPr>
                <p14:cNvContentPartPr/>
                <p14:nvPr/>
              </p14:nvContentPartPr>
              <p14:xfrm>
                <a:off x="10190501" y="2385032"/>
                <a:ext cx="237960" cy="356760"/>
              </p14:xfrm>
            </p:contentPart>
          </mc:Choice>
          <mc:Fallback>
            <p:pic>
              <p:nvPicPr>
                <p:cNvPr id="165" name="Freihand 164">
                  <a:extLst>
                    <a:ext uri="{FF2B5EF4-FFF2-40B4-BE49-F238E27FC236}">
                      <a16:creationId xmlns:a16="http://schemas.microsoft.com/office/drawing/2014/main" id="{CF66D56E-4462-4BA4-AFFC-E41BE4C670DA}"/>
                    </a:ext>
                  </a:extLst>
                </p:cNvPr>
                <p:cNvPicPr/>
                <p:nvPr/>
              </p:nvPicPr>
              <p:blipFill>
                <a:blip r:embed="rId307"/>
                <a:stretch>
                  <a:fillRect/>
                </a:stretch>
              </p:blipFill>
              <p:spPr>
                <a:xfrm>
                  <a:off x="10186181" y="2380712"/>
                  <a:ext cx="246600" cy="365400"/>
                </a:xfrm>
                <a:prstGeom prst="rect">
                  <a:avLst/>
                </a:prstGeom>
              </p:spPr>
            </p:pic>
          </mc:Fallback>
        </mc:AlternateContent>
      </p:grpSp>
    </p:spTree>
    <p:extLst>
      <p:ext uri="{BB962C8B-B14F-4D97-AF65-F5344CB8AC3E}">
        <p14:creationId xmlns:p14="http://schemas.microsoft.com/office/powerpoint/2010/main" val="387365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mc:AlternateContent xmlns:mc="http://schemas.openxmlformats.org/markup-compatibility/2006">
        <mc:Choice xmlns:p14="http://schemas.microsoft.com/office/powerpoint/2010/main" Requires="p14">
          <p:contentPart p14:bwMode="auto" r:id="rId5">
            <p14:nvContentPartPr>
              <p14:cNvPr id="34" name="Freihand 33">
                <a:extLst>
                  <a:ext uri="{FF2B5EF4-FFF2-40B4-BE49-F238E27FC236}">
                    <a16:creationId xmlns:a16="http://schemas.microsoft.com/office/drawing/2014/main" id="{C827F841-F799-4B1A-8EFA-B4674E90FE7E}"/>
                  </a:ext>
                </a:extLst>
              </p14:cNvPr>
              <p14:cNvContentPartPr/>
              <p14:nvPr/>
            </p14:nvContentPartPr>
            <p14:xfrm>
              <a:off x="6247421" y="3193232"/>
              <a:ext cx="29880" cy="275040"/>
            </p14:xfrm>
          </p:contentPart>
        </mc:Choice>
        <mc:Fallback>
          <p:pic>
            <p:nvPicPr>
              <p:cNvPr id="34" name="Freihand 33">
                <a:extLst>
                  <a:ext uri="{FF2B5EF4-FFF2-40B4-BE49-F238E27FC236}">
                    <a16:creationId xmlns:a16="http://schemas.microsoft.com/office/drawing/2014/main" id="{C827F841-F799-4B1A-8EFA-B4674E90FE7E}"/>
                  </a:ext>
                </a:extLst>
              </p:cNvPr>
              <p:cNvPicPr/>
              <p:nvPr/>
            </p:nvPicPr>
            <p:blipFill>
              <a:blip r:embed="rId6"/>
              <a:stretch>
                <a:fillRect/>
              </a:stretch>
            </p:blipFill>
            <p:spPr>
              <a:xfrm>
                <a:off x="6243101" y="3188912"/>
                <a:ext cx="38520" cy="283680"/>
              </a:xfrm>
              <a:prstGeom prst="rect">
                <a:avLst/>
              </a:prstGeom>
            </p:spPr>
          </p:pic>
        </mc:Fallback>
      </mc:AlternateContent>
      <p:grpSp>
        <p:nvGrpSpPr>
          <p:cNvPr id="39" name="Gruppieren 38">
            <a:extLst>
              <a:ext uri="{FF2B5EF4-FFF2-40B4-BE49-F238E27FC236}">
                <a16:creationId xmlns:a16="http://schemas.microsoft.com/office/drawing/2014/main" id="{67EA66C3-1B1F-4017-92B4-4DED2C65F0B9}"/>
              </a:ext>
            </a:extLst>
          </p:cNvPr>
          <p:cNvGrpSpPr/>
          <p:nvPr/>
        </p:nvGrpSpPr>
        <p:grpSpPr>
          <a:xfrm>
            <a:off x="6092261" y="3583832"/>
            <a:ext cx="300600" cy="307080"/>
            <a:chOff x="6092261" y="3583832"/>
            <a:chExt cx="300600" cy="307080"/>
          </a:xfrm>
        </p:grpSpPr>
        <mc:AlternateContent xmlns:mc="http://schemas.openxmlformats.org/markup-compatibility/2006">
          <mc:Choice xmlns:p14="http://schemas.microsoft.com/office/powerpoint/2010/main" Requires="p14">
            <p:contentPart p14:bwMode="auto" r:id="rId7">
              <p14:nvContentPartPr>
                <p14:cNvPr id="35" name="Freihand 34">
                  <a:extLst>
                    <a:ext uri="{FF2B5EF4-FFF2-40B4-BE49-F238E27FC236}">
                      <a16:creationId xmlns:a16="http://schemas.microsoft.com/office/drawing/2014/main" id="{2168DA42-F8B3-4F7C-BE77-BDF43580F54D}"/>
                    </a:ext>
                  </a:extLst>
                </p14:cNvPr>
                <p14:cNvContentPartPr/>
                <p14:nvPr/>
              </p14:nvContentPartPr>
              <p14:xfrm>
                <a:off x="6092261" y="3583832"/>
                <a:ext cx="127800" cy="154800"/>
              </p14:xfrm>
            </p:contentPart>
          </mc:Choice>
          <mc:Fallback>
            <p:pic>
              <p:nvPicPr>
                <p:cNvPr id="35" name="Freihand 34">
                  <a:extLst>
                    <a:ext uri="{FF2B5EF4-FFF2-40B4-BE49-F238E27FC236}">
                      <a16:creationId xmlns:a16="http://schemas.microsoft.com/office/drawing/2014/main" id="{2168DA42-F8B3-4F7C-BE77-BDF43580F54D}"/>
                    </a:ext>
                  </a:extLst>
                </p:cNvPr>
                <p:cNvPicPr/>
                <p:nvPr/>
              </p:nvPicPr>
              <p:blipFill>
                <a:blip r:embed="rId8"/>
                <a:stretch>
                  <a:fillRect/>
                </a:stretch>
              </p:blipFill>
              <p:spPr>
                <a:xfrm>
                  <a:off x="6087941" y="3579512"/>
                  <a:ext cx="136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06BFECA4-7E9E-4DEA-852D-9941F43F92F5}"/>
                    </a:ext>
                  </a:extLst>
                </p14:cNvPr>
                <p14:cNvContentPartPr/>
                <p14:nvPr/>
              </p14:nvContentPartPr>
              <p14:xfrm>
                <a:off x="6183701" y="3667712"/>
                <a:ext cx="55800" cy="223200"/>
              </p14:xfrm>
            </p:contentPart>
          </mc:Choice>
          <mc:Fallback>
            <p:pic>
              <p:nvPicPr>
                <p:cNvPr id="36" name="Freihand 35">
                  <a:extLst>
                    <a:ext uri="{FF2B5EF4-FFF2-40B4-BE49-F238E27FC236}">
                      <a16:creationId xmlns:a16="http://schemas.microsoft.com/office/drawing/2014/main" id="{06BFECA4-7E9E-4DEA-852D-9941F43F92F5}"/>
                    </a:ext>
                  </a:extLst>
                </p:cNvPr>
                <p:cNvPicPr/>
                <p:nvPr/>
              </p:nvPicPr>
              <p:blipFill>
                <a:blip r:embed="rId10"/>
                <a:stretch>
                  <a:fillRect/>
                </a:stretch>
              </p:blipFill>
              <p:spPr>
                <a:xfrm>
                  <a:off x="6179381" y="3663392"/>
                  <a:ext cx="64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7" name="Freihand 36">
                  <a:extLst>
                    <a:ext uri="{FF2B5EF4-FFF2-40B4-BE49-F238E27FC236}">
                      <a16:creationId xmlns:a16="http://schemas.microsoft.com/office/drawing/2014/main" id="{A87A308B-48AB-4CD8-8CE3-D05844866A98}"/>
                    </a:ext>
                  </a:extLst>
                </p14:cNvPr>
                <p14:cNvContentPartPr/>
                <p14:nvPr/>
              </p14:nvContentPartPr>
              <p14:xfrm>
                <a:off x="6276941" y="3786872"/>
                <a:ext cx="115920" cy="99000"/>
              </p14:xfrm>
            </p:contentPart>
          </mc:Choice>
          <mc:Fallback>
            <p:pic>
              <p:nvPicPr>
                <p:cNvPr id="37" name="Freihand 36">
                  <a:extLst>
                    <a:ext uri="{FF2B5EF4-FFF2-40B4-BE49-F238E27FC236}">
                      <a16:creationId xmlns:a16="http://schemas.microsoft.com/office/drawing/2014/main" id="{A87A308B-48AB-4CD8-8CE3-D05844866A98}"/>
                    </a:ext>
                  </a:extLst>
                </p:cNvPr>
                <p:cNvPicPr/>
                <p:nvPr/>
              </p:nvPicPr>
              <p:blipFill>
                <a:blip r:embed="rId12"/>
                <a:stretch>
                  <a:fillRect/>
                </a:stretch>
              </p:blipFill>
              <p:spPr>
                <a:xfrm>
                  <a:off x="6272621" y="3782552"/>
                  <a:ext cx="124560" cy="10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38" name="Freihand 37">
                <a:extLst>
                  <a:ext uri="{FF2B5EF4-FFF2-40B4-BE49-F238E27FC236}">
                    <a16:creationId xmlns:a16="http://schemas.microsoft.com/office/drawing/2014/main" id="{40DD00CC-012D-419E-851F-1298B4F763C3}"/>
                  </a:ext>
                </a:extLst>
              </p14:cNvPr>
              <p14:cNvContentPartPr/>
              <p14:nvPr/>
            </p14:nvContentPartPr>
            <p14:xfrm>
              <a:off x="6242021" y="1869152"/>
              <a:ext cx="37080" cy="55440"/>
            </p14:xfrm>
          </p:contentPart>
        </mc:Choice>
        <mc:Fallback>
          <p:pic>
            <p:nvPicPr>
              <p:cNvPr id="38" name="Freihand 37">
                <a:extLst>
                  <a:ext uri="{FF2B5EF4-FFF2-40B4-BE49-F238E27FC236}">
                    <a16:creationId xmlns:a16="http://schemas.microsoft.com/office/drawing/2014/main" id="{40DD00CC-012D-419E-851F-1298B4F763C3}"/>
                  </a:ext>
                </a:extLst>
              </p:cNvPr>
              <p:cNvPicPr/>
              <p:nvPr/>
            </p:nvPicPr>
            <p:blipFill>
              <a:blip r:embed="rId14"/>
              <a:stretch>
                <a:fillRect/>
              </a:stretch>
            </p:blipFill>
            <p:spPr>
              <a:xfrm>
                <a:off x="6237701" y="1864832"/>
                <a:ext cx="45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4" name="Freihand 83">
                <a:extLst>
                  <a:ext uri="{FF2B5EF4-FFF2-40B4-BE49-F238E27FC236}">
                    <a16:creationId xmlns:a16="http://schemas.microsoft.com/office/drawing/2014/main" id="{45B70313-C825-4B10-ABA9-5B3256245FD4}"/>
                  </a:ext>
                </a:extLst>
              </p14:cNvPr>
              <p14:cNvContentPartPr/>
              <p14:nvPr/>
            </p14:nvContentPartPr>
            <p14:xfrm>
              <a:off x="7368101" y="3092072"/>
              <a:ext cx="26640" cy="312840"/>
            </p14:xfrm>
          </p:contentPart>
        </mc:Choice>
        <mc:Fallback>
          <p:pic>
            <p:nvPicPr>
              <p:cNvPr id="84" name="Freihand 83">
                <a:extLst>
                  <a:ext uri="{FF2B5EF4-FFF2-40B4-BE49-F238E27FC236}">
                    <a16:creationId xmlns:a16="http://schemas.microsoft.com/office/drawing/2014/main" id="{45B70313-C825-4B10-ABA9-5B3256245FD4}"/>
                  </a:ext>
                </a:extLst>
              </p:cNvPr>
              <p:cNvPicPr/>
              <p:nvPr/>
            </p:nvPicPr>
            <p:blipFill>
              <a:blip r:embed="rId16"/>
              <a:stretch>
                <a:fillRect/>
              </a:stretch>
            </p:blipFill>
            <p:spPr>
              <a:xfrm>
                <a:off x="7363781" y="3087752"/>
                <a:ext cx="35280" cy="321480"/>
              </a:xfrm>
              <a:prstGeom prst="rect">
                <a:avLst/>
              </a:prstGeom>
            </p:spPr>
          </p:pic>
        </mc:Fallback>
      </mc:AlternateContent>
      <p:grpSp>
        <p:nvGrpSpPr>
          <p:cNvPr id="89" name="Gruppieren 88">
            <a:extLst>
              <a:ext uri="{FF2B5EF4-FFF2-40B4-BE49-F238E27FC236}">
                <a16:creationId xmlns:a16="http://schemas.microsoft.com/office/drawing/2014/main" id="{2251C317-829D-4F42-A9CA-3EE83A5E5E8C}"/>
              </a:ext>
            </a:extLst>
          </p:cNvPr>
          <p:cNvGrpSpPr/>
          <p:nvPr/>
        </p:nvGrpSpPr>
        <p:grpSpPr>
          <a:xfrm>
            <a:off x="7341821" y="3569792"/>
            <a:ext cx="270000" cy="464760"/>
            <a:chOff x="7341821" y="3569792"/>
            <a:chExt cx="270000" cy="464760"/>
          </a:xfrm>
        </p:grpSpPr>
        <mc:AlternateContent xmlns:mc="http://schemas.openxmlformats.org/markup-compatibility/2006">
          <mc:Choice xmlns:p14="http://schemas.microsoft.com/office/powerpoint/2010/main" Requires="p14">
            <p:contentPart p14:bwMode="auto" r:id="rId17">
              <p14:nvContentPartPr>
                <p14:cNvPr id="85" name="Freihand 84">
                  <a:extLst>
                    <a:ext uri="{FF2B5EF4-FFF2-40B4-BE49-F238E27FC236}">
                      <a16:creationId xmlns:a16="http://schemas.microsoft.com/office/drawing/2014/main" id="{3571FDCC-5CC6-4FFE-A5CF-F281340A8470}"/>
                    </a:ext>
                  </a:extLst>
                </p14:cNvPr>
                <p14:cNvContentPartPr/>
                <p14:nvPr/>
              </p14:nvContentPartPr>
              <p14:xfrm>
                <a:off x="7341821" y="3569792"/>
                <a:ext cx="104400" cy="198360"/>
              </p14:xfrm>
            </p:contentPart>
          </mc:Choice>
          <mc:Fallback>
            <p:pic>
              <p:nvPicPr>
                <p:cNvPr id="85" name="Freihand 84">
                  <a:extLst>
                    <a:ext uri="{FF2B5EF4-FFF2-40B4-BE49-F238E27FC236}">
                      <a16:creationId xmlns:a16="http://schemas.microsoft.com/office/drawing/2014/main" id="{3571FDCC-5CC6-4FFE-A5CF-F281340A8470}"/>
                    </a:ext>
                  </a:extLst>
                </p:cNvPr>
                <p:cNvPicPr/>
                <p:nvPr/>
              </p:nvPicPr>
              <p:blipFill>
                <a:blip r:embed="rId18"/>
                <a:stretch>
                  <a:fillRect/>
                </a:stretch>
              </p:blipFill>
              <p:spPr>
                <a:xfrm>
                  <a:off x="7337501" y="3565472"/>
                  <a:ext cx="1130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6" name="Freihand 85">
                  <a:extLst>
                    <a:ext uri="{FF2B5EF4-FFF2-40B4-BE49-F238E27FC236}">
                      <a16:creationId xmlns:a16="http://schemas.microsoft.com/office/drawing/2014/main" id="{6423791B-0693-48B1-97A0-5ABC5BB9C787}"/>
                    </a:ext>
                  </a:extLst>
                </p14:cNvPr>
                <p14:cNvContentPartPr/>
                <p14:nvPr/>
              </p14:nvContentPartPr>
              <p14:xfrm>
                <a:off x="7413101" y="3689312"/>
                <a:ext cx="41400" cy="187560"/>
              </p14:xfrm>
            </p:contentPart>
          </mc:Choice>
          <mc:Fallback>
            <p:pic>
              <p:nvPicPr>
                <p:cNvPr id="86" name="Freihand 85">
                  <a:extLst>
                    <a:ext uri="{FF2B5EF4-FFF2-40B4-BE49-F238E27FC236}">
                      <a16:creationId xmlns:a16="http://schemas.microsoft.com/office/drawing/2014/main" id="{6423791B-0693-48B1-97A0-5ABC5BB9C787}"/>
                    </a:ext>
                  </a:extLst>
                </p:cNvPr>
                <p:cNvPicPr/>
                <p:nvPr/>
              </p:nvPicPr>
              <p:blipFill>
                <a:blip r:embed="rId20"/>
                <a:stretch>
                  <a:fillRect/>
                </a:stretch>
              </p:blipFill>
              <p:spPr>
                <a:xfrm>
                  <a:off x="7408781" y="3684992"/>
                  <a:ext cx="500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7" name="Freihand 86">
                  <a:extLst>
                    <a:ext uri="{FF2B5EF4-FFF2-40B4-BE49-F238E27FC236}">
                      <a16:creationId xmlns:a16="http://schemas.microsoft.com/office/drawing/2014/main" id="{42E847A5-11E6-4490-B17A-D3A66E16CBD2}"/>
                    </a:ext>
                  </a:extLst>
                </p14:cNvPr>
                <p14:cNvContentPartPr/>
                <p14:nvPr/>
              </p14:nvContentPartPr>
              <p14:xfrm>
                <a:off x="7513901" y="3805232"/>
                <a:ext cx="97920" cy="229320"/>
              </p14:xfrm>
            </p:contentPart>
          </mc:Choice>
          <mc:Fallback>
            <p:pic>
              <p:nvPicPr>
                <p:cNvPr id="87" name="Freihand 86">
                  <a:extLst>
                    <a:ext uri="{FF2B5EF4-FFF2-40B4-BE49-F238E27FC236}">
                      <a16:creationId xmlns:a16="http://schemas.microsoft.com/office/drawing/2014/main" id="{42E847A5-11E6-4490-B17A-D3A66E16CBD2}"/>
                    </a:ext>
                  </a:extLst>
                </p:cNvPr>
                <p:cNvPicPr/>
                <p:nvPr/>
              </p:nvPicPr>
              <p:blipFill>
                <a:blip r:embed="rId22"/>
                <a:stretch>
                  <a:fillRect/>
                </a:stretch>
              </p:blipFill>
              <p:spPr>
                <a:xfrm>
                  <a:off x="7509581" y="3800912"/>
                  <a:ext cx="106560" cy="23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88" name="Freihand 87">
                <a:extLst>
                  <a:ext uri="{FF2B5EF4-FFF2-40B4-BE49-F238E27FC236}">
                    <a16:creationId xmlns:a16="http://schemas.microsoft.com/office/drawing/2014/main" id="{A574CA7C-3FD1-4ED6-8704-FB7436B75410}"/>
                  </a:ext>
                </a:extLst>
              </p14:cNvPr>
              <p14:cNvContentPartPr/>
              <p14:nvPr/>
            </p14:nvContentPartPr>
            <p14:xfrm>
              <a:off x="7296821" y="1018112"/>
              <a:ext cx="23040" cy="57240"/>
            </p14:xfrm>
          </p:contentPart>
        </mc:Choice>
        <mc:Fallback>
          <p:pic>
            <p:nvPicPr>
              <p:cNvPr id="88" name="Freihand 87">
                <a:extLst>
                  <a:ext uri="{FF2B5EF4-FFF2-40B4-BE49-F238E27FC236}">
                    <a16:creationId xmlns:a16="http://schemas.microsoft.com/office/drawing/2014/main" id="{A574CA7C-3FD1-4ED6-8704-FB7436B75410}"/>
                  </a:ext>
                </a:extLst>
              </p:cNvPr>
              <p:cNvPicPr/>
              <p:nvPr/>
            </p:nvPicPr>
            <p:blipFill>
              <a:blip r:embed="rId24"/>
              <a:stretch>
                <a:fillRect/>
              </a:stretch>
            </p:blipFill>
            <p:spPr>
              <a:xfrm>
                <a:off x="7292501" y="1013792"/>
                <a:ext cx="31680" cy="65880"/>
              </a:xfrm>
              <a:prstGeom prst="rect">
                <a:avLst/>
              </a:prstGeom>
            </p:spPr>
          </p:pic>
        </mc:Fallback>
      </mc:AlternateContent>
      <p:grpSp>
        <p:nvGrpSpPr>
          <p:cNvPr id="97" name="Gruppieren 96">
            <a:extLst>
              <a:ext uri="{FF2B5EF4-FFF2-40B4-BE49-F238E27FC236}">
                <a16:creationId xmlns:a16="http://schemas.microsoft.com/office/drawing/2014/main" id="{FE703111-F33B-4188-A682-B1DDB02A734B}"/>
              </a:ext>
            </a:extLst>
          </p:cNvPr>
          <p:cNvGrpSpPr/>
          <p:nvPr/>
        </p:nvGrpSpPr>
        <p:grpSpPr>
          <a:xfrm>
            <a:off x="2281661" y="4313552"/>
            <a:ext cx="1015920" cy="385920"/>
            <a:chOff x="2281661" y="4313552"/>
            <a:chExt cx="1015920" cy="385920"/>
          </a:xfrm>
        </p:grpSpPr>
        <mc:AlternateContent xmlns:mc="http://schemas.openxmlformats.org/markup-compatibility/2006">
          <mc:Choice xmlns:p14="http://schemas.microsoft.com/office/powerpoint/2010/main" Requires="p14">
            <p:contentPart p14:bwMode="auto" r:id="rId25">
              <p14:nvContentPartPr>
                <p14:cNvPr id="90" name="Freihand 89">
                  <a:extLst>
                    <a:ext uri="{FF2B5EF4-FFF2-40B4-BE49-F238E27FC236}">
                      <a16:creationId xmlns:a16="http://schemas.microsoft.com/office/drawing/2014/main" id="{9B6D2019-34F7-43F0-AC0A-2A4A12C04A41}"/>
                    </a:ext>
                  </a:extLst>
                </p14:cNvPr>
                <p14:cNvContentPartPr/>
                <p14:nvPr/>
              </p14:nvContentPartPr>
              <p14:xfrm>
                <a:off x="2281661" y="4496432"/>
                <a:ext cx="147600" cy="123120"/>
              </p14:xfrm>
            </p:contentPart>
          </mc:Choice>
          <mc:Fallback>
            <p:pic>
              <p:nvPicPr>
                <p:cNvPr id="90" name="Freihand 89">
                  <a:extLst>
                    <a:ext uri="{FF2B5EF4-FFF2-40B4-BE49-F238E27FC236}">
                      <a16:creationId xmlns:a16="http://schemas.microsoft.com/office/drawing/2014/main" id="{9B6D2019-34F7-43F0-AC0A-2A4A12C04A41}"/>
                    </a:ext>
                  </a:extLst>
                </p:cNvPr>
                <p:cNvPicPr/>
                <p:nvPr/>
              </p:nvPicPr>
              <p:blipFill>
                <a:blip r:embed="rId26"/>
                <a:stretch>
                  <a:fillRect/>
                </a:stretch>
              </p:blipFill>
              <p:spPr>
                <a:xfrm>
                  <a:off x="2277341" y="4492112"/>
                  <a:ext cx="156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1" name="Freihand 90">
                  <a:extLst>
                    <a:ext uri="{FF2B5EF4-FFF2-40B4-BE49-F238E27FC236}">
                      <a16:creationId xmlns:a16="http://schemas.microsoft.com/office/drawing/2014/main" id="{B60524F4-35B5-46BC-A712-84BCBDC00C8D}"/>
                    </a:ext>
                  </a:extLst>
                </p14:cNvPr>
                <p14:cNvContentPartPr/>
                <p14:nvPr/>
              </p14:nvContentPartPr>
              <p14:xfrm>
                <a:off x="2297141" y="4313552"/>
                <a:ext cx="367920" cy="385920"/>
              </p14:xfrm>
            </p:contentPart>
          </mc:Choice>
          <mc:Fallback>
            <p:pic>
              <p:nvPicPr>
                <p:cNvPr id="91" name="Freihand 90">
                  <a:extLst>
                    <a:ext uri="{FF2B5EF4-FFF2-40B4-BE49-F238E27FC236}">
                      <a16:creationId xmlns:a16="http://schemas.microsoft.com/office/drawing/2014/main" id="{B60524F4-35B5-46BC-A712-84BCBDC00C8D}"/>
                    </a:ext>
                  </a:extLst>
                </p:cNvPr>
                <p:cNvPicPr/>
                <p:nvPr/>
              </p:nvPicPr>
              <p:blipFill>
                <a:blip r:embed="rId28"/>
                <a:stretch>
                  <a:fillRect/>
                </a:stretch>
              </p:blipFill>
              <p:spPr>
                <a:xfrm>
                  <a:off x="2292821" y="4309232"/>
                  <a:ext cx="37656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2" name="Freihand 91">
                  <a:extLst>
                    <a:ext uri="{FF2B5EF4-FFF2-40B4-BE49-F238E27FC236}">
                      <a16:creationId xmlns:a16="http://schemas.microsoft.com/office/drawing/2014/main" id="{EBB9D51F-D876-4F16-A879-A30AEF7519C5}"/>
                    </a:ext>
                  </a:extLst>
                </p14:cNvPr>
                <p14:cNvContentPartPr/>
                <p14:nvPr/>
              </p14:nvContentPartPr>
              <p14:xfrm>
                <a:off x="2638421" y="4415072"/>
                <a:ext cx="51840" cy="38880"/>
              </p14:xfrm>
            </p:contentPart>
          </mc:Choice>
          <mc:Fallback>
            <p:pic>
              <p:nvPicPr>
                <p:cNvPr id="92" name="Freihand 91">
                  <a:extLst>
                    <a:ext uri="{FF2B5EF4-FFF2-40B4-BE49-F238E27FC236}">
                      <a16:creationId xmlns:a16="http://schemas.microsoft.com/office/drawing/2014/main" id="{EBB9D51F-D876-4F16-A879-A30AEF7519C5}"/>
                    </a:ext>
                  </a:extLst>
                </p:cNvPr>
                <p:cNvPicPr/>
                <p:nvPr/>
              </p:nvPicPr>
              <p:blipFill>
                <a:blip r:embed="rId30"/>
                <a:stretch>
                  <a:fillRect/>
                </a:stretch>
              </p:blipFill>
              <p:spPr>
                <a:xfrm>
                  <a:off x="2634101" y="4410752"/>
                  <a:ext cx="604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3" name="Freihand 92">
                  <a:extLst>
                    <a:ext uri="{FF2B5EF4-FFF2-40B4-BE49-F238E27FC236}">
                      <a16:creationId xmlns:a16="http://schemas.microsoft.com/office/drawing/2014/main" id="{AD857535-D088-4B18-B05D-66B2744B6A6E}"/>
                    </a:ext>
                  </a:extLst>
                </p14:cNvPr>
                <p14:cNvContentPartPr/>
                <p14:nvPr/>
              </p14:nvContentPartPr>
              <p14:xfrm>
                <a:off x="2771621" y="4479512"/>
                <a:ext cx="201240" cy="87480"/>
              </p14:xfrm>
            </p:contentPart>
          </mc:Choice>
          <mc:Fallback>
            <p:pic>
              <p:nvPicPr>
                <p:cNvPr id="93" name="Freihand 92">
                  <a:extLst>
                    <a:ext uri="{FF2B5EF4-FFF2-40B4-BE49-F238E27FC236}">
                      <a16:creationId xmlns:a16="http://schemas.microsoft.com/office/drawing/2014/main" id="{AD857535-D088-4B18-B05D-66B2744B6A6E}"/>
                    </a:ext>
                  </a:extLst>
                </p:cNvPr>
                <p:cNvPicPr/>
                <p:nvPr/>
              </p:nvPicPr>
              <p:blipFill>
                <a:blip r:embed="rId32"/>
                <a:stretch>
                  <a:fillRect/>
                </a:stretch>
              </p:blipFill>
              <p:spPr>
                <a:xfrm>
                  <a:off x="2767301" y="4475192"/>
                  <a:ext cx="209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4" name="Freihand 93">
                  <a:extLst>
                    <a:ext uri="{FF2B5EF4-FFF2-40B4-BE49-F238E27FC236}">
                      <a16:creationId xmlns:a16="http://schemas.microsoft.com/office/drawing/2014/main" id="{E200FBBF-70BA-45F8-8248-3C33B7981D9F}"/>
                    </a:ext>
                  </a:extLst>
                </p14:cNvPr>
                <p14:cNvContentPartPr/>
                <p14:nvPr/>
              </p14:nvContentPartPr>
              <p14:xfrm>
                <a:off x="2990861" y="4353512"/>
                <a:ext cx="139680" cy="196200"/>
              </p14:xfrm>
            </p:contentPart>
          </mc:Choice>
          <mc:Fallback>
            <p:pic>
              <p:nvPicPr>
                <p:cNvPr id="94" name="Freihand 93">
                  <a:extLst>
                    <a:ext uri="{FF2B5EF4-FFF2-40B4-BE49-F238E27FC236}">
                      <a16:creationId xmlns:a16="http://schemas.microsoft.com/office/drawing/2014/main" id="{E200FBBF-70BA-45F8-8248-3C33B7981D9F}"/>
                    </a:ext>
                  </a:extLst>
                </p:cNvPr>
                <p:cNvPicPr/>
                <p:nvPr/>
              </p:nvPicPr>
              <p:blipFill>
                <a:blip r:embed="rId34"/>
                <a:stretch>
                  <a:fillRect/>
                </a:stretch>
              </p:blipFill>
              <p:spPr>
                <a:xfrm>
                  <a:off x="2986541" y="4349192"/>
                  <a:ext cx="1483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5" name="Freihand 94">
                  <a:extLst>
                    <a:ext uri="{FF2B5EF4-FFF2-40B4-BE49-F238E27FC236}">
                      <a16:creationId xmlns:a16="http://schemas.microsoft.com/office/drawing/2014/main" id="{EFCAC27A-223E-4F4E-A8F5-8069E0680066}"/>
                    </a:ext>
                  </a:extLst>
                </p14:cNvPr>
                <p14:cNvContentPartPr/>
                <p14:nvPr/>
              </p14:nvContentPartPr>
              <p14:xfrm>
                <a:off x="3173741" y="4462232"/>
                <a:ext cx="123840" cy="93240"/>
              </p14:xfrm>
            </p:contentPart>
          </mc:Choice>
          <mc:Fallback>
            <p:pic>
              <p:nvPicPr>
                <p:cNvPr id="95" name="Freihand 94">
                  <a:extLst>
                    <a:ext uri="{FF2B5EF4-FFF2-40B4-BE49-F238E27FC236}">
                      <a16:creationId xmlns:a16="http://schemas.microsoft.com/office/drawing/2014/main" id="{EFCAC27A-223E-4F4E-A8F5-8069E0680066}"/>
                    </a:ext>
                  </a:extLst>
                </p:cNvPr>
                <p:cNvPicPr/>
                <p:nvPr/>
              </p:nvPicPr>
              <p:blipFill>
                <a:blip r:embed="rId36"/>
                <a:stretch>
                  <a:fillRect/>
                </a:stretch>
              </p:blipFill>
              <p:spPr>
                <a:xfrm>
                  <a:off x="3169421" y="4457912"/>
                  <a:ext cx="13248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96" name="Freihand 95">
                <a:extLst>
                  <a:ext uri="{FF2B5EF4-FFF2-40B4-BE49-F238E27FC236}">
                    <a16:creationId xmlns:a16="http://schemas.microsoft.com/office/drawing/2014/main" id="{B319E63A-F989-4D1C-BA2C-BF9DD014E362}"/>
                  </a:ext>
                </a:extLst>
              </p14:cNvPr>
              <p14:cNvContentPartPr/>
              <p14:nvPr/>
            </p14:nvContentPartPr>
            <p14:xfrm>
              <a:off x="3692861" y="4394912"/>
              <a:ext cx="199440" cy="342360"/>
            </p14:xfrm>
          </p:contentPart>
        </mc:Choice>
        <mc:Fallback>
          <p:pic>
            <p:nvPicPr>
              <p:cNvPr id="96" name="Freihand 95">
                <a:extLst>
                  <a:ext uri="{FF2B5EF4-FFF2-40B4-BE49-F238E27FC236}">
                    <a16:creationId xmlns:a16="http://schemas.microsoft.com/office/drawing/2014/main" id="{B319E63A-F989-4D1C-BA2C-BF9DD014E362}"/>
                  </a:ext>
                </a:extLst>
              </p:cNvPr>
              <p:cNvPicPr/>
              <p:nvPr/>
            </p:nvPicPr>
            <p:blipFill>
              <a:blip r:embed="rId38"/>
              <a:stretch>
                <a:fillRect/>
              </a:stretch>
            </p:blipFill>
            <p:spPr>
              <a:xfrm>
                <a:off x="3688541" y="4390592"/>
                <a:ext cx="208080" cy="351000"/>
              </a:xfrm>
              <a:prstGeom prst="rect">
                <a:avLst/>
              </a:prstGeom>
            </p:spPr>
          </p:pic>
        </mc:Fallback>
      </mc:AlternateContent>
      <p:grpSp>
        <p:nvGrpSpPr>
          <p:cNvPr id="107" name="Gruppieren 106">
            <a:extLst>
              <a:ext uri="{FF2B5EF4-FFF2-40B4-BE49-F238E27FC236}">
                <a16:creationId xmlns:a16="http://schemas.microsoft.com/office/drawing/2014/main" id="{3ED77176-A7AC-45F5-9409-0D8EC7592A42}"/>
              </a:ext>
            </a:extLst>
          </p:cNvPr>
          <p:cNvGrpSpPr/>
          <p:nvPr/>
        </p:nvGrpSpPr>
        <p:grpSpPr>
          <a:xfrm>
            <a:off x="5077421" y="423032"/>
            <a:ext cx="3547440" cy="2424960"/>
            <a:chOff x="5077421" y="423032"/>
            <a:chExt cx="3547440" cy="2424960"/>
          </a:xfrm>
        </p:grpSpPr>
        <mc:AlternateContent xmlns:mc="http://schemas.openxmlformats.org/markup-compatibility/2006">
          <mc:Choice xmlns:p14="http://schemas.microsoft.com/office/powerpoint/2010/main" Requires="p14">
            <p:contentPart p14:bwMode="auto" r:id="rId39">
              <p14:nvContentPartPr>
                <p14:cNvPr id="98" name="Freihand 97">
                  <a:extLst>
                    <a:ext uri="{FF2B5EF4-FFF2-40B4-BE49-F238E27FC236}">
                      <a16:creationId xmlns:a16="http://schemas.microsoft.com/office/drawing/2014/main" id="{B6E2DE57-1EA9-416A-864E-D1DA73B2304C}"/>
                    </a:ext>
                  </a:extLst>
                </p14:cNvPr>
                <p14:cNvContentPartPr/>
                <p14:nvPr/>
              </p14:nvContentPartPr>
              <p14:xfrm>
                <a:off x="5452181" y="2497352"/>
                <a:ext cx="40680" cy="26280"/>
              </p14:xfrm>
            </p:contentPart>
          </mc:Choice>
          <mc:Fallback>
            <p:pic>
              <p:nvPicPr>
                <p:cNvPr id="98" name="Freihand 97">
                  <a:extLst>
                    <a:ext uri="{FF2B5EF4-FFF2-40B4-BE49-F238E27FC236}">
                      <a16:creationId xmlns:a16="http://schemas.microsoft.com/office/drawing/2014/main" id="{B6E2DE57-1EA9-416A-864E-D1DA73B2304C}"/>
                    </a:ext>
                  </a:extLst>
                </p:cNvPr>
                <p:cNvPicPr/>
                <p:nvPr/>
              </p:nvPicPr>
              <p:blipFill>
                <a:blip r:embed="rId40"/>
                <a:stretch>
                  <a:fillRect/>
                </a:stretch>
              </p:blipFill>
              <p:spPr>
                <a:xfrm>
                  <a:off x="5447861" y="2493032"/>
                  <a:ext cx="49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9" name="Freihand 98">
                  <a:extLst>
                    <a:ext uri="{FF2B5EF4-FFF2-40B4-BE49-F238E27FC236}">
                      <a16:creationId xmlns:a16="http://schemas.microsoft.com/office/drawing/2014/main" id="{BC99BC59-49A2-4F4D-B103-EB758A50B53B}"/>
                    </a:ext>
                  </a:extLst>
                </p14:cNvPr>
                <p14:cNvContentPartPr/>
                <p14:nvPr/>
              </p14:nvContentPartPr>
              <p14:xfrm>
                <a:off x="5845661" y="2232032"/>
                <a:ext cx="360" cy="360"/>
              </p14:xfrm>
            </p:contentPart>
          </mc:Choice>
          <mc:Fallback>
            <p:pic>
              <p:nvPicPr>
                <p:cNvPr id="99" name="Freihand 98">
                  <a:extLst>
                    <a:ext uri="{FF2B5EF4-FFF2-40B4-BE49-F238E27FC236}">
                      <a16:creationId xmlns:a16="http://schemas.microsoft.com/office/drawing/2014/main" id="{BC99BC59-49A2-4F4D-B103-EB758A50B53B}"/>
                    </a:ext>
                  </a:extLst>
                </p:cNvPr>
                <p:cNvPicPr/>
                <p:nvPr/>
              </p:nvPicPr>
              <p:blipFill>
                <a:blip r:embed="rId42"/>
                <a:stretch>
                  <a:fillRect/>
                </a:stretch>
              </p:blipFill>
              <p:spPr>
                <a:xfrm>
                  <a:off x="5841341" y="2227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0" name="Freihand 99">
                  <a:extLst>
                    <a:ext uri="{FF2B5EF4-FFF2-40B4-BE49-F238E27FC236}">
                      <a16:creationId xmlns:a16="http://schemas.microsoft.com/office/drawing/2014/main" id="{56C0629A-046D-44B1-A86F-56CCAAA4408F}"/>
                    </a:ext>
                  </a:extLst>
                </p14:cNvPr>
                <p14:cNvContentPartPr/>
                <p14:nvPr/>
              </p14:nvContentPartPr>
              <p14:xfrm>
                <a:off x="6466301" y="1364432"/>
                <a:ext cx="406080" cy="367200"/>
              </p14:xfrm>
            </p:contentPart>
          </mc:Choice>
          <mc:Fallback>
            <p:pic>
              <p:nvPicPr>
                <p:cNvPr id="100" name="Freihand 99">
                  <a:extLst>
                    <a:ext uri="{FF2B5EF4-FFF2-40B4-BE49-F238E27FC236}">
                      <a16:creationId xmlns:a16="http://schemas.microsoft.com/office/drawing/2014/main" id="{56C0629A-046D-44B1-A86F-56CCAAA4408F}"/>
                    </a:ext>
                  </a:extLst>
                </p:cNvPr>
                <p:cNvPicPr/>
                <p:nvPr/>
              </p:nvPicPr>
              <p:blipFill>
                <a:blip r:embed="rId44"/>
                <a:stretch>
                  <a:fillRect/>
                </a:stretch>
              </p:blipFill>
              <p:spPr>
                <a:xfrm>
                  <a:off x="6461981" y="1360112"/>
                  <a:ext cx="4147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1" name="Freihand 100">
                  <a:extLst>
                    <a:ext uri="{FF2B5EF4-FFF2-40B4-BE49-F238E27FC236}">
                      <a16:creationId xmlns:a16="http://schemas.microsoft.com/office/drawing/2014/main" id="{6EBDB44E-4303-43FF-9FFC-B96BA4966D43}"/>
                    </a:ext>
                  </a:extLst>
                </p14:cNvPr>
                <p14:cNvContentPartPr/>
                <p14:nvPr/>
              </p14:nvContentPartPr>
              <p14:xfrm>
                <a:off x="7205741" y="686192"/>
                <a:ext cx="476640" cy="389520"/>
              </p14:xfrm>
            </p:contentPart>
          </mc:Choice>
          <mc:Fallback>
            <p:pic>
              <p:nvPicPr>
                <p:cNvPr id="101" name="Freihand 100">
                  <a:extLst>
                    <a:ext uri="{FF2B5EF4-FFF2-40B4-BE49-F238E27FC236}">
                      <a16:creationId xmlns:a16="http://schemas.microsoft.com/office/drawing/2014/main" id="{6EBDB44E-4303-43FF-9FFC-B96BA4966D43}"/>
                    </a:ext>
                  </a:extLst>
                </p:cNvPr>
                <p:cNvPicPr/>
                <p:nvPr/>
              </p:nvPicPr>
              <p:blipFill>
                <a:blip r:embed="rId46"/>
                <a:stretch>
                  <a:fillRect/>
                </a:stretch>
              </p:blipFill>
              <p:spPr>
                <a:xfrm>
                  <a:off x="7201421" y="681872"/>
                  <a:ext cx="48528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2" name="Freihand 101">
                  <a:extLst>
                    <a:ext uri="{FF2B5EF4-FFF2-40B4-BE49-F238E27FC236}">
                      <a16:creationId xmlns:a16="http://schemas.microsoft.com/office/drawing/2014/main" id="{6D4F4A73-D45E-407E-B034-20BC89522041}"/>
                    </a:ext>
                  </a:extLst>
                </p14:cNvPr>
                <p14:cNvContentPartPr/>
                <p14:nvPr/>
              </p14:nvContentPartPr>
              <p14:xfrm>
                <a:off x="7876781" y="585752"/>
                <a:ext cx="20160" cy="38520"/>
              </p14:xfrm>
            </p:contentPart>
          </mc:Choice>
          <mc:Fallback>
            <p:pic>
              <p:nvPicPr>
                <p:cNvPr id="102" name="Freihand 101">
                  <a:extLst>
                    <a:ext uri="{FF2B5EF4-FFF2-40B4-BE49-F238E27FC236}">
                      <a16:creationId xmlns:a16="http://schemas.microsoft.com/office/drawing/2014/main" id="{6D4F4A73-D45E-407E-B034-20BC89522041}"/>
                    </a:ext>
                  </a:extLst>
                </p:cNvPr>
                <p:cNvPicPr/>
                <p:nvPr/>
              </p:nvPicPr>
              <p:blipFill>
                <a:blip r:embed="rId48"/>
                <a:stretch>
                  <a:fillRect/>
                </a:stretch>
              </p:blipFill>
              <p:spPr>
                <a:xfrm>
                  <a:off x="7872461" y="581432"/>
                  <a:ext cx="28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3" name="Freihand 102">
                  <a:extLst>
                    <a:ext uri="{FF2B5EF4-FFF2-40B4-BE49-F238E27FC236}">
                      <a16:creationId xmlns:a16="http://schemas.microsoft.com/office/drawing/2014/main" id="{CD56D538-8A3C-45D1-93A2-1885FCBDC249}"/>
                    </a:ext>
                  </a:extLst>
                </p14:cNvPr>
                <p14:cNvContentPartPr/>
                <p14:nvPr/>
              </p14:nvContentPartPr>
              <p14:xfrm>
                <a:off x="5077421" y="423032"/>
                <a:ext cx="3052080" cy="2424960"/>
              </p14:xfrm>
            </p:contentPart>
          </mc:Choice>
          <mc:Fallback>
            <p:pic>
              <p:nvPicPr>
                <p:cNvPr id="103" name="Freihand 102">
                  <a:extLst>
                    <a:ext uri="{FF2B5EF4-FFF2-40B4-BE49-F238E27FC236}">
                      <a16:creationId xmlns:a16="http://schemas.microsoft.com/office/drawing/2014/main" id="{CD56D538-8A3C-45D1-93A2-1885FCBDC249}"/>
                    </a:ext>
                  </a:extLst>
                </p:cNvPr>
                <p:cNvPicPr/>
                <p:nvPr/>
              </p:nvPicPr>
              <p:blipFill>
                <a:blip r:embed="rId50"/>
                <a:stretch>
                  <a:fillRect/>
                </a:stretch>
              </p:blipFill>
              <p:spPr>
                <a:xfrm>
                  <a:off x="5073101" y="418712"/>
                  <a:ext cx="3060720" cy="2433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5" name="Freihand 104">
                  <a:extLst>
                    <a:ext uri="{FF2B5EF4-FFF2-40B4-BE49-F238E27FC236}">
                      <a16:creationId xmlns:a16="http://schemas.microsoft.com/office/drawing/2014/main" id="{FF690C69-6F8C-4A2D-9F6C-84319193093C}"/>
                    </a:ext>
                  </a:extLst>
                </p14:cNvPr>
                <p14:cNvContentPartPr/>
                <p14:nvPr/>
              </p14:nvContentPartPr>
              <p14:xfrm>
                <a:off x="8094941" y="653792"/>
                <a:ext cx="193680" cy="219960"/>
              </p14:xfrm>
            </p:contentPart>
          </mc:Choice>
          <mc:Fallback>
            <p:pic>
              <p:nvPicPr>
                <p:cNvPr id="105" name="Freihand 104">
                  <a:extLst>
                    <a:ext uri="{FF2B5EF4-FFF2-40B4-BE49-F238E27FC236}">
                      <a16:creationId xmlns:a16="http://schemas.microsoft.com/office/drawing/2014/main" id="{FF690C69-6F8C-4A2D-9F6C-84319193093C}"/>
                    </a:ext>
                  </a:extLst>
                </p:cNvPr>
                <p:cNvPicPr/>
                <p:nvPr/>
              </p:nvPicPr>
              <p:blipFill>
                <a:blip r:embed="rId52"/>
                <a:stretch>
                  <a:fillRect/>
                </a:stretch>
              </p:blipFill>
              <p:spPr>
                <a:xfrm>
                  <a:off x="8090621" y="649472"/>
                  <a:ext cx="2023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6" name="Freihand 105">
                  <a:extLst>
                    <a:ext uri="{FF2B5EF4-FFF2-40B4-BE49-F238E27FC236}">
                      <a16:creationId xmlns:a16="http://schemas.microsoft.com/office/drawing/2014/main" id="{4D5CDCA0-AC95-4F49-A049-33953AF8A256}"/>
                    </a:ext>
                  </a:extLst>
                </p14:cNvPr>
                <p14:cNvContentPartPr/>
                <p14:nvPr/>
              </p14:nvContentPartPr>
              <p14:xfrm>
                <a:off x="8358461" y="583232"/>
                <a:ext cx="266400" cy="252720"/>
              </p14:xfrm>
            </p:contentPart>
          </mc:Choice>
          <mc:Fallback>
            <p:pic>
              <p:nvPicPr>
                <p:cNvPr id="106" name="Freihand 105">
                  <a:extLst>
                    <a:ext uri="{FF2B5EF4-FFF2-40B4-BE49-F238E27FC236}">
                      <a16:creationId xmlns:a16="http://schemas.microsoft.com/office/drawing/2014/main" id="{4D5CDCA0-AC95-4F49-A049-33953AF8A256}"/>
                    </a:ext>
                  </a:extLst>
                </p:cNvPr>
                <p:cNvPicPr/>
                <p:nvPr/>
              </p:nvPicPr>
              <p:blipFill>
                <a:blip r:embed="rId54"/>
                <a:stretch>
                  <a:fillRect/>
                </a:stretch>
              </p:blipFill>
              <p:spPr>
                <a:xfrm>
                  <a:off x="8354141" y="578912"/>
                  <a:ext cx="275040" cy="26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108" name="Freihand 107">
                <a:extLst>
                  <a:ext uri="{FF2B5EF4-FFF2-40B4-BE49-F238E27FC236}">
                    <a16:creationId xmlns:a16="http://schemas.microsoft.com/office/drawing/2014/main" id="{8C8250BA-17DF-426C-A744-EF369F05B691}"/>
                  </a:ext>
                </a:extLst>
              </p14:cNvPr>
              <p14:cNvContentPartPr/>
              <p14:nvPr/>
            </p14:nvContentPartPr>
            <p14:xfrm>
              <a:off x="2184821" y="3491672"/>
              <a:ext cx="1807920" cy="704880"/>
            </p14:xfrm>
          </p:contentPart>
        </mc:Choice>
        <mc:Fallback>
          <p:pic>
            <p:nvPicPr>
              <p:cNvPr id="108" name="Freihand 107">
                <a:extLst>
                  <a:ext uri="{FF2B5EF4-FFF2-40B4-BE49-F238E27FC236}">
                    <a16:creationId xmlns:a16="http://schemas.microsoft.com/office/drawing/2014/main" id="{8C8250BA-17DF-426C-A744-EF369F05B691}"/>
                  </a:ext>
                </a:extLst>
              </p:cNvPr>
              <p:cNvPicPr/>
              <p:nvPr/>
            </p:nvPicPr>
            <p:blipFill>
              <a:blip r:embed="rId56"/>
              <a:stretch>
                <a:fillRect/>
              </a:stretch>
            </p:blipFill>
            <p:spPr>
              <a:xfrm>
                <a:off x="2180501" y="3487352"/>
                <a:ext cx="1816560" cy="713520"/>
              </a:xfrm>
              <a:prstGeom prst="rect">
                <a:avLst/>
              </a:prstGeom>
            </p:spPr>
          </p:pic>
        </mc:Fallback>
      </mc:AlternateContent>
      <p:grpSp>
        <p:nvGrpSpPr>
          <p:cNvPr id="111" name="Gruppieren 110">
            <a:extLst>
              <a:ext uri="{FF2B5EF4-FFF2-40B4-BE49-F238E27FC236}">
                <a16:creationId xmlns:a16="http://schemas.microsoft.com/office/drawing/2014/main" id="{EFC69B06-052A-4B7E-8F0C-5CDB94DE39B2}"/>
              </a:ext>
            </a:extLst>
          </p:cNvPr>
          <p:cNvGrpSpPr/>
          <p:nvPr/>
        </p:nvGrpSpPr>
        <p:grpSpPr>
          <a:xfrm>
            <a:off x="33101" y="105512"/>
            <a:ext cx="4865040" cy="4071240"/>
            <a:chOff x="33101" y="105512"/>
            <a:chExt cx="4865040" cy="4071240"/>
          </a:xfrm>
        </p:grpSpPr>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06ECFC25-03C3-4F04-BF92-DE7054458CFC}"/>
                    </a:ext>
                  </a:extLst>
                </p14:cNvPr>
                <p14:cNvContentPartPr/>
                <p14:nvPr/>
              </p14:nvContentPartPr>
              <p14:xfrm>
                <a:off x="4462541" y="1876352"/>
                <a:ext cx="435600" cy="26640"/>
              </p14:xfrm>
            </p:contentPart>
          </mc:Choice>
          <mc:Fallback>
            <p:pic>
              <p:nvPicPr>
                <p:cNvPr id="27" name="Freihand 26">
                  <a:extLst>
                    <a:ext uri="{FF2B5EF4-FFF2-40B4-BE49-F238E27FC236}">
                      <a16:creationId xmlns:a16="http://schemas.microsoft.com/office/drawing/2014/main" id="{06ECFC25-03C3-4F04-BF92-DE7054458CFC}"/>
                    </a:ext>
                  </a:extLst>
                </p:cNvPr>
                <p:cNvPicPr/>
                <p:nvPr/>
              </p:nvPicPr>
              <p:blipFill>
                <a:blip r:embed="rId58"/>
                <a:stretch>
                  <a:fillRect/>
                </a:stretch>
              </p:blipFill>
              <p:spPr>
                <a:xfrm>
                  <a:off x="4458221" y="1872032"/>
                  <a:ext cx="4442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Freihand 27">
                  <a:extLst>
                    <a:ext uri="{FF2B5EF4-FFF2-40B4-BE49-F238E27FC236}">
                      <a16:creationId xmlns:a16="http://schemas.microsoft.com/office/drawing/2014/main" id="{8C52B006-0CAF-4B9C-9CF9-65191B645189}"/>
                    </a:ext>
                  </a:extLst>
                </p14:cNvPr>
                <p14:cNvContentPartPr/>
                <p14:nvPr/>
              </p14:nvContentPartPr>
              <p14:xfrm>
                <a:off x="4533101" y="1755392"/>
                <a:ext cx="153360" cy="228960"/>
              </p14:xfrm>
            </p:contentPart>
          </mc:Choice>
          <mc:Fallback>
            <p:pic>
              <p:nvPicPr>
                <p:cNvPr id="28" name="Freihand 27">
                  <a:extLst>
                    <a:ext uri="{FF2B5EF4-FFF2-40B4-BE49-F238E27FC236}">
                      <a16:creationId xmlns:a16="http://schemas.microsoft.com/office/drawing/2014/main" id="{8C52B006-0CAF-4B9C-9CF9-65191B645189}"/>
                    </a:ext>
                  </a:extLst>
                </p:cNvPr>
                <p:cNvPicPr/>
                <p:nvPr/>
              </p:nvPicPr>
              <p:blipFill>
                <a:blip r:embed="rId60"/>
                <a:stretch>
                  <a:fillRect/>
                </a:stretch>
              </p:blipFill>
              <p:spPr>
                <a:xfrm>
                  <a:off x="4528781" y="1751072"/>
                  <a:ext cx="162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 name="Freihand 28">
                  <a:extLst>
                    <a:ext uri="{FF2B5EF4-FFF2-40B4-BE49-F238E27FC236}">
                      <a16:creationId xmlns:a16="http://schemas.microsoft.com/office/drawing/2014/main" id="{9875816F-E165-4F68-A182-4A64B1B6A05A}"/>
                    </a:ext>
                  </a:extLst>
                </p14:cNvPr>
                <p14:cNvContentPartPr/>
                <p14:nvPr/>
              </p14:nvContentPartPr>
              <p14:xfrm>
                <a:off x="4572341" y="1691312"/>
                <a:ext cx="40320" cy="7560"/>
              </p14:xfrm>
            </p:contentPart>
          </mc:Choice>
          <mc:Fallback>
            <p:pic>
              <p:nvPicPr>
                <p:cNvPr id="29" name="Freihand 28">
                  <a:extLst>
                    <a:ext uri="{FF2B5EF4-FFF2-40B4-BE49-F238E27FC236}">
                      <a16:creationId xmlns:a16="http://schemas.microsoft.com/office/drawing/2014/main" id="{9875816F-E165-4F68-A182-4A64B1B6A05A}"/>
                    </a:ext>
                  </a:extLst>
                </p:cNvPr>
                <p:cNvPicPr/>
                <p:nvPr/>
              </p:nvPicPr>
              <p:blipFill>
                <a:blip r:embed="rId62"/>
                <a:stretch>
                  <a:fillRect/>
                </a:stretch>
              </p:blipFill>
              <p:spPr>
                <a:xfrm>
                  <a:off x="4568021" y="1686992"/>
                  <a:ext cx="48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0" name="Freihand 29">
                  <a:extLst>
                    <a:ext uri="{FF2B5EF4-FFF2-40B4-BE49-F238E27FC236}">
                      <a16:creationId xmlns:a16="http://schemas.microsoft.com/office/drawing/2014/main" id="{2B204B44-847C-45DD-9B11-BCE079F20638}"/>
                    </a:ext>
                  </a:extLst>
                </p14:cNvPr>
                <p14:cNvContentPartPr/>
                <p14:nvPr/>
              </p14:nvContentPartPr>
              <p14:xfrm>
                <a:off x="4654421" y="1901912"/>
                <a:ext cx="73080" cy="134280"/>
              </p14:xfrm>
            </p:contentPart>
          </mc:Choice>
          <mc:Fallback>
            <p:pic>
              <p:nvPicPr>
                <p:cNvPr id="30" name="Freihand 29">
                  <a:extLst>
                    <a:ext uri="{FF2B5EF4-FFF2-40B4-BE49-F238E27FC236}">
                      <a16:creationId xmlns:a16="http://schemas.microsoft.com/office/drawing/2014/main" id="{2B204B44-847C-45DD-9B11-BCE079F20638}"/>
                    </a:ext>
                  </a:extLst>
                </p:cNvPr>
                <p:cNvPicPr/>
                <p:nvPr/>
              </p:nvPicPr>
              <p:blipFill>
                <a:blip r:embed="rId64"/>
                <a:stretch>
                  <a:fillRect/>
                </a:stretch>
              </p:blipFill>
              <p:spPr>
                <a:xfrm>
                  <a:off x="4650101" y="1897592"/>
                  <a:ext cx="81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 name="Freihand 1">
                  <a:extLst>
                    <a:ext uri="{FF2B5EF4-FFF2-40B4-BE49-F238E27FC236}">
                      <a16:creationId xmlns:a16="http://schemas.microsoft.com/office/drawing/2014/main" id="{FBB977A1-1EC8-4B9F-826E-76FD9DDED301}"/>
                    </a:ext>
                  </a:extLst>
                </p14:cNvPr>
                <p14:cNvContentPartPr/>
                <p14:nvPr/>
              </p14:nvContentPartPr>
              <p14:xfrm>
                <a:off x="1790261" y="613832"/>
                <a:ext cx="54360" cy="3133800"/>
              </p14:xfrm>
            </p:contentPart>
          </mc:Choice>
          <mc:Fallback>
            <p:pic>
              <p:nvPicPr>
                <p:cNvPr id="2" name="Freihand 1">
                  <a:extLst>
                    <a:ext uri="{FF2B5EF4-FFF2-40B4-BE49-F238E27FC236}">
                      <a16:creationId xmlns:a16="http://schemas.microsoft.com/office/drawing/2014/main" id="{FBB977A1-1EC8-4B9F-826E-76FD9DDED301}"/>
                    </a:ext>
                  </a:extLst>
                </p:cNvPr>
                <p:cNvPicPr/>
                <p:nvPr/>
              </p:nvPicPr>
              <p:blipFill>
                <a:blip r:embed="rId66"/>
                <a:stretch>
                  <a:fillRect/>
                </a:stretch>
              </p:blipFill>
              <p:spPr>
                <a:xfrm>
                  <a:off x="1785941" y="609512"/>
                  <a:ext cx="63000" cy="3142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 name="Freihand 2">
                  <a:extLst>
                    <a:ext uri="{FF2B5EF4-FFF2-40B4-BE49-F238E27FC236}">
                      <a16:creationId xmlns:a16="http://schemas.microsoft.com/office/drawing/2014/main" id="{07EDB783-A008-4975-B3A5-64F4BAECE830}"/>
                    </a:ext>
                  </a:extLst>
                </p14:cNvPr>
                <p14:cNvContentPartPr/>
                <p14:nvPr/>
              </p14:nvContentPartPr>
              <p14:xfrm>
                <a:off x="1918061" y="199472"/>
                <a:ext cx="125640" cy="173160"/>
              </p14:xfrm>
            </p:contentPart>
          </mc:Choice>
          <mc:Fallback>
            <p:pic>
              <p:nvPicPr>
                <p:cNvPr id="3" name="Freihand 2">
                  <a:extLst>
                    <a:ext uri="{FF2B5EF4-FFF2-40B4-BE49-F238E27FC236}">
                      <a16:creationId xmlns:a16="http://schemas.microsoft.com/office/drawing/2014/main" id="{07EDB783-A008-4975-B3A5-64F4BAECE830}"/>
                    </a:ext>
                  </a:extLst>
                </p:cNvPr>
                <p:cNvPicPr/>
                <p:nvPr/>
              </p:nvPicPr>
              <p:blipFill>
                <a:blip r:embed="rId68"/>
                <a:stretch>
                  <a:fillRect/>
                </a:stretch>
              </p:blipFill>
              <p:spPr>
                <a:xfrm>
                  <a:off x="1913741" y="195152"/>
                  <a:ext cx="134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 name="Freihand 3">
                  <a:extLst>
                    <a:ext uri="{FF2B5EF4-FFF2-40B4-BE49-F238E27FC236}">
                      <a16:creationId xmlns:a16="http://schemas.microsoft.com/office/drawing/2014/main" id="{9650C84A-7BEF-4A4D-AA68-2027FB503909}"/>
                    </a:ext>
                  </a:extLst>
                </p14:cNvPr>
                <p14:cNvContentPartPr/>
                <p14:nvPr/>
              </p14:nvContentPartPr>
              <p14:xfrm>
                <a:off x="1829861" y="336272"/>
                <a:ext cx="276120" cy="71640"/>
              </p14:xfrm>
            </p:contentPart>
          </mc:Choice>
          <mc:Fallback>
            <p:pic>
              <p:nvPicPr>
                <p:cNvPr id="4" name="Freihand 3">
                  <a:extLst>
                    <a:ext uri="{FF2B5EF4-FFF2-40B4-BE49-F238E27FC236}">
                      <a16:creationId xmlns:a16="http://schemas.microsoft.com/office/drawing/2014/main" id="{9650C84A-7BEF-4A4D-AA68-2027FB503909}"/>
                    </a:ext>
                  </a:extLst>
                </p:cNvPr>
                <p:cNvPicPr/>
                <p:nvPr/>
              </p:nvPicPr>
              <p:blipFill>
                <a:blip r:embed="rId70"/>
                <a:stretch>
                  <a:fillRect/>
                </a:stretch>
              </p:blipFill>
              <p:spPr>
                <a:xfrm>
                  <a:off x="1825541" y="331952"/>
                  <a:ext cx="284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 name="Freihand 4">
                  <a:extLst>
                    <a:ext uri="{FF2B5EF4-FFF2-40B4-BE49-F238E27FC236}">
                      <a16:creationId xmlns:a16="http://schemas.microsoft.com/office/drawing/2014/main" id="{A385BF8F-AD7A-4BDD-B29C-44E812D9D95A}"/>
                    </a:ext>
                  </a:extLst>
                </p14:cNvPr>
                <p14:cNvContentPartPr/>
                <p14:nvPr/>
              </p14:nvContentPartPr>
              <p14:xfrm>
                <a:off x="1921661" y="401432"/>
                <a:ext cx="134640" cy="175680"/>
              </p14:xfrm>
            </p:contentPart>
          </mc:Choice>
          <mc:Fallback>
            <p:pic>
              <p:nvPicPr>
                <p:cNvPr id="5" name="Freihand 4">
                  <a:extLst>
                    <a:ext uri="{FF2B5EF4-FFF2-40B4-BE49-F238E27FC236}">
                      <a16:creationId xmlns:a16="http://schemas.microsoft.com/office/drawing/2014/main" id="{A385BF8F-AD7A-4BDD-B29C-44E812D9D95A}"/>
                    </a:ext>
                  </a:extLst>
                </p:cNvPr>
                <p:cNvPicPr/>
                <p:nvPr/>
              </p:nvPicPr>
              <p:blipFill>
                <a:blip r:embed="rId72"/>
                <a:stretch>
                  <a:fillRect/>
                </a:stretch>
              </p:blipFill>
              <p:spPr>
                <a:xfrm>
                  <a:off x="1917341" y="397112"/>
                  <a:ext cx="143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 name="Freihand 5">
                  <a:extLst>
                    <a:ext uri="{FF2B5EF4-FFF2-40B4-BE49-F238E27FC236}">
                      <a16:creationId xmlns:a16="http://schemas.microsoft.com/office/drawing/2014/main" id="{156EC2AE-1DF8-4803-B162-267F0D06B6C4}"/>
                    </a:ext>
                  </a:extLst>
                </p14:cNvPr>
                <p14:cNvContentPartPr/>
                <p14:nvPr/>
              </p14:nvContentPartPr>
              <p14:xfrm>
                <a:off x="1795661" y="105512"/>
                <a:ext cx="241920" cy="74880"/>
              </p14:xfrm>
            </p:contentPart>
          </mc:Choice>
          <mc:Fallback>
            <p:pic>
              <p:nvPicPr>
                <p:cNvPr id="6" name="Freihand 5">
                  <a:extLst>
                    <a:ext uri="{FF2B5EF4-FFF2-40B4-BE49-F238E27FC236}">
                      <a16:creationId xmlns:a16="http://schemas.microsoft.com/office/drawing/2014/main" id="{156EC2AE-1DF8-4803-B162-267F0D06B6C4}"/>
                    </a:ext>
                  </a:extLst>
                </p:cNvPr>
                <p:cNvPicPr/>
                <p:nvPr/>
              </p:nvPicPr>
              <p:blipFill>
                <a:blip r:embed="rId74"/>
                <a:stretch>
                  <a:fillRect/>
                </a:stretch>
              </p:blipFill>
              <p:spPr>
                <a:xfrm>
                  <a:off x="1791341" y="101192"/>
                  <a:ext cx="250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 name="Freihand 7">
                  <a:extLst>
                    <a:ext uri="{FF2B5EF4-FFF2-40B4-BE49-F238E27FC236}">
                      <a16:creationId xmlns:a16="http://schemas.microsoft.com/office/drawing/2014/main" id="{22717ED9-CFD2-49DD-843F-C213C93AD99F}"/>
                    </a:ext>
                  </a:extLst>
                </p14:cNvPr>
                <p14:cNvContentPartPr/>
                <p14:nvPr/>
              </p14:nvContentPartPr>
              <p14:xfrm>
                <a:off x="542861" y="419792"/>
                <a:ext cx="2560680" cy="2278080"/>
              </p14:xfrm>
            </p:contentPart>
          </mc:Choice>
          <mc:Fallback>
            <p:pic>
              <p:nvPicPr>
                <p:cNvPr id="8" name="Freihand 7">
                  <a:extLst>
                    <a:ext uri="{FF2B5EF4-FFF2-40B4-BE49-F238E27FC236}">
                      <a16:creationId xmlns:a16="http://schemas.microsoft.com/office/drawing/2014/main" id="{22717ED9-CFD2-49DD-843F-C213C93AD99F}"/>
                    </a:ext>
                  </a:extLst>
                </p:cNvPr>
                <p:cNvPicPr/>
                <p:nvPr/>
              </p:nvPicPr>
              <p:blipFill>
                <a:blip r:embed="rId76"/>
                <a:stretch>
                  <a:fillRect/>
                </a:stretch>
              </p:blipFill>
              <p:spPr>
                <a:xfrm>
                  <a:off x="538541" y="415472"/>
                  <a:ext cx="2569320" cy="2286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 name="Freihand 9">
                  <a:extLst>
                    <a:ext uri="{FF2B5EF4-FFF2-40B4-BE49-F238E27FC236}">
                      <a16:creationId xmlns:a16="http://schemas.microsoft.com/office/drawing/2014/main" id="{55E8AB6A-DF29-4FA6-8734-63C6275DC580}"/>
                    </a:ext>
                  </a:extLst>
                </p14:cNvPr>
                <p14:cNvContentPartPr/>
                <p14:nvPr/>
              </p14:nvContentPartPr>
              <p14:xfrm>
                <a:off x="3296501" y="2378912"/>
                <a:ext cx="197640" cy="285840"/>
              </p14:xfrm>
            </p:contentPart>
          </mc:Choice>
          <mc:Fallback>
            <p:pic>
              <p:nvPicPr>
                <p:cNvPr id="10" name="Freihand 9">
                  <a:extLst>
                    <a:ext uri="{FF2B5EF4-FFF2-40B4-BE49-F238E27FC236}">
                      <a16:creationId xmlns:a16="http://schemas.microsoft.com/office/drawing/2014/main" id="{55E8AB6A-DF29-4FA6-8734-63C6275DC580}"/>
                    </a:ext>
                  </a:extLst>
                </p:cNvPr>
                <p:cNvPicPr/>
                <p:nvPr/>
              </p:nvPicPr>
              <p:blipFill>
                <a:blip r:embed="rId78"/>
                <a:stretch>
                  <a:fillRect/>
                </a:stretch>
              </p:blipFill>
              <p:spPr>
                <a:xfrm>
                  <a:off x="3292181" y="2374592"/>
                  <a:ext cx="2062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 name="Freihand 10">
                  <a:extLst>
                    <a:ext uri="{FF2B5EF4-FFF2-40B4-BE49-F238E27FC236}">
                      <a16:creationId xmlns:a16="http://schemas.microsoft.com/office/drawing/2014/main" id="{EEAA5635-1782-4F83-ACB7-7CB3E91B4D28}"/>
                    </a:ext>
                  </a:extLst>
                </p14:cNvPr>
                <p14:cNvContentPartPr/>
                <p14:nvPr/>
              </p14:nvContentPartPr>
              <p14:xfrm>
                <a:off x="3588821" y="2292872"/>
                <a:ext cx="91080" cy="266760"/>
              </p14:xfrm>
            </p:contentPart>
          </mc:Choice>
          <mc:Fallback>
            <p:pic>
              <p:nvPicPr>
                <p:cNvPr id="11" name="Freihand 10">
                  <a:extLst>
                    <a:ext uri="{FF2B5EF4-FFF2-40B4-BE49-F238E27FC236}">
                      <a16:creationId xmlns:a16="http://schemas.microsoft.com/office/drawing/2014/main" id="{EEAA5635-1782-4F83-ACB7-7CB3E91B4D28}"/>
                    </a:ext>
                  </a:extLst>
                </p:cNvPr>
                <p:cNvPicPr/>
                <p:nvPr/>
              </p:nvPicPr>
              <p:blipFill>
                <a:blip r:embed="rId80"/>
                <a:stretch>
                  <a:fillRect/>
                </a:stretch>
              </p:blipFill>
              <p:spPr>
                <a:xfrm>
                  <a:off x="3584501" y="2288552"/>
                  <a:ext cx="997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2" name="Freihand 11">
                  <a:extLst>
                    <a:ext uri="{FF2B5EF4-FFF2-40B4-BE49-F238E27FC236}">
                      <a16:creationId xmlns:a16="http://schemas.microsoft.com/office/drawing/2014/main" id="{EF696F50-B1A2-42A6-9A83-E340F175385E}"/>
                    </a:ext>
                  </a:extLst>
                </p14:cNvPr>
                <p14:cNvContentPartPr/>
                <p14:nvPr/>
              </p14:nvContentPartPr>
              <p14:xfrm>
                <a:off x="3706901" y="2430392"/>
                <a:ext cx="90360" cy="52560"/>
              </p14:xfrm>
            </p:contentPart>
          </mc:Choice>
          <mc:Fallback>
            <p:pic>
              <p:nvPicPr>
                <p:cNvPr id="12" name="Freihand 11">
                  <a:extLst>
                    <a:ext uri="{FF2B5EF4-FFF2-40B4-BE49-F238E27FC236}">
                      <a16:creationId xmlns:a16="http://schemas.microsoft.com/office/drawing/2014/main" id="{EF696F50-B1A2-42A6-9A83-E340F175385E}"/>
                    </a:ext>
                  </a:extLst>
                </p:cNvPr>
                <p:cNvPicPr/>
                <p:nvPr/>
              </p:nvPicPr>
              <p:blipFill>
                <a:blip r:embed="rId82"/>
                <a:stretch>
                  <a:fillRect/>
                </a:stretch>
              </p:blipFill>
              <p:spPr>
                <a:xfrm>
                  <a:off x="3702581" y="2426072"/>
                  <a:ext cx="99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3" name="Freihand 12">
                  <a:extLst>
                    <a:ext uri="{FF2B5EF4-FFF2-40B4-BE49-F238E27FC236}">
                      <a16:creationId xmlns:a16="http://schemas.microsoft.com/office/drawing/2014/main" id="{C210F9BF-090B-4650-8EB0-96C842001421}"/>
                    </a:ext>
                  </a:extLst>
                </p14:cNvPr>
                <p14:cNvContentPartPr/>
                <p14:nvPr/>
              </p14:nvContentPartPr>
              <p14:xfrm>
                <a:off x="3757301" y="2408432"/>
                <a:ext cx="61920" cy="165600"/>
              </p14:xfrm>
            </p:contentPart>
          </mc:Choice>
          <mc:Fallback>
            <p:pic>
              <p:nvPicPr>
                <p:cNvPr id="13" name="Freihand 12">
                  <a:extLst>
                    <a:ext uri="{FF2B5EF4-FFF2-40B4-BE49-F238E27FC236}">
                      <a16:creationId xmlns:a16="http://schemas.microsoft.com/office/drawing/2014/main" id="{C210F9BF-090B-4650-8EB0-96C842001421}"/>
                    </a:ext>
                  </a:extLst>
                </p:cNvPr>
                <p:cNvPicPr/>
                <p:nvPr/>
              </p:nvPicPr>
              <p:blipFill>
                <a:blip r:embed="rId84"/>
                <a:stretch>
                  <a:fillRect/>
                </a:stretch>
              </p:blipFill>
              <p:spPr>
                <a:xfrm>
                  <a:off x="3752981" y="2404112"/>
                  <a:ext cx="70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 name="Freihand 13">
                  <a:extLst>
                    <a:ext uri="{FF2B5EF4-FFF2-40B4-BE49-F238E27FC236}">
                      <a16:creationId xmlns:a16="http://schemas.microsoft.com/office/drawing/2014/main" id="{ACFB23E0-34F0-4D04-A424-B06D0C676018}"/>
                    </a:ext>
                  </a:extLst>
                </p14:cNvPr>
                <p14:cNvContentPartPr/>
                <p14:nvPr/>
              </p14:nvContentPartPr>
              <p14:xfrm>
                <a:off x="3876821" y="2499152"/>
                <a:ext cx="19080" cy="111960"/>
              </p14:xfrm>
            </p:contentPart>
          </mc:Choice>
          <mc:Fallback>
            <p:pic>
              <p:nvPicPr>
                <p:cNvPr id="14" name="Freihand 13">
                  <a:extLst>
                    <a:ext uri="{FF2B5EF4-FFF2-40B4-BE49-F238E27FC236}">
                      <a16:creationId xmlns:a16="http://schemas.microsoft.com/office/drawing/2014/main" id="{ACFB23E0-34F0-4D04-A424-B06D0C676018}"/>
                    </a:ext>
                  </a:extLst>
                </p:cNvPr>
                <p:cNvPicPr/>
                <p:nvPr/>
              </p:nvPicPr>
              <p:blipFill>
                <a:blip r:embed="rId86"/>
                <a:stretch>
                  <a:fillRect/>
                </a:stretch>
              </p:blipFill>
              <p:spPr>
                <a:xfrm>
                  <a:off x="3872501" y="2494832"/>
                  <a:ext cx="27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5" name="Freihand 14">
                  <a:extLst>
                    <a:ext uri="{FF2B5EF4-FFF2-40B4-BE49-F238E27FC236}">
                      <a16:creationId xmlns:a16="http://schemas.microsoft.com/office/drawing/2014/main" id="{5F632E1A-B7DF-48CC-8367-79C45C139ACD}"/>
                    </a:ext>
                  </a:extLst>
                </p14:cNvPr>
                <p14:cNvContentPartPr/>
                <p14:nvPr/>
              </p14:nvContentPartPr>
              <p14:xfrm>
                <a:off x="3758741" y="2481152"/>
                <a:ext cx="57600" cy="110520"/>
              </p14:xfrm>
            </p:contentPart>
          </mc:Choice>
          <mc:Fallback>
            <p:pic>
              <p:nvPicPr>
                <p:cNvPr id="15" name="Freihand 14">
                  <a:extLst>
                    <a:ext uri="{FF2B5EF4-FFF2-40B4-BE49-F238E27FC236}">
                      <a16:creationId xmlns:a16="http://schemas.microsoft.com/office/drawing/2014/main" id="{5F632E1A-B7DF-48CC-8367-79C45C139ACD}"/>
                    </a:ext>
                  </a:extLst>
                </p:cNvPr>
                <p:cNvPicPr/>
                <p:nvPr/>
              </p:nvPicPr>
              <p:blipFill>
                <a:blip r:embed="rId88"/>
                <a:stretch>
                  <a:fillRect/>
                </a:stretch>
              </p:blipFill>
              <p:spPr>
                <a:xfrm>
                  <a:off x="3754421" y="2476832"/>
                  <a:ext cx="66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7" name="Freihand 16">
                  <a:extLst>
                    <a:ext uri="{FF2B5EF4-FFF2-40B4-BE49-F238E27FC236}">
                      <a16:creationId xmlns:a16="http://schemas.microsoft.com/office/drawing/2014/main" id="{84D0F250-FDD0-406B-B2AE-825700811F8A}"/>
                    </a:ext>
                  </a:extLst>
                </p14:cNvPr>
                <p14:cNvContentPartPr/>
                <p14:nvPr/>
              </p14:nvContentPartPr>
              <p14:xfrm>
                <a:off x="3981581" y="2415632"/>
                <a:ext cx="77040" cy="98640"/>
              </p14:xfrm>
            </p:contentPart>
          </mc:Choice>
          <mc:Fallback>
            <p:pic>
              <p:nvPicPr>
                <p:cNvPr id="17" name="Freihand 16">
                  <a:extLst>
                    <a:ext uri="{FF2B5EF4-FFF2-40B4-BE49-F238E27FC236}">
                      <a16:creationId xmlns:a16="http://schemas.microsoft.com/office/drawing/2014/main" id="{84D0F250-FDD0-406B-B2AE-825700811F8A}"/>
                    </a:ext>
                  </a:extLst>
                </p:cNvPr>
                <p:cNvPicPr/>
                <p:nvPr/>
              </p:nvPicPr>
              <p:blipFill>
                <a:blip r:embed="rId90"/>
                <a:stretch>
                  <a:fillRect/>
                </a:stretch>
              </p:blipFill>
              <p:spPr>
                <a:xfrm>
                  <a:off x="3977261" y="2411312"/>
                  <a:ext cx="85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8" name="Freihand 17">
                  <a:extLst>
                    <a:ext uri="{FF2B5EF4-FFF2-40B4-BE49-F238E27FC236}">
                      <a16:creationId xmlns:a16="http://schemas.microsoft.com/office/drawing/2014/main" id="{E341B817-90B0-4BDC-8F6F-F1F432452F99}"/>
                    </a:ext>
                  </a:extLst>
                </p14:cNvPr>
                <p14:cNvContentPartPr/>
                <p14:nvPr/>
              </p14:nvContentPartPr>
              <p14:xfrm>
                <a:off x="4004261" y="2323472"/>
                <a:ext cx="14400" cy="3960"/>
              </p14:xfrm>
            </p:contentPart>
          </mc:Choice>
          <mc:Fallback>
            <p:pic>
              <p:nvPicPr>
                <p:cNvPr id="18" name="Freihand 17">
                  <a:extLst>
                    <a:ext uri="{FF2B5EF4-FFF2-40B4-BE49-F238E27FC236}">
                      <a16:creationId xmlns:a16="http://schemas.microsoft.com/office/drawing/2014/main" id="{E341B817-90B0-4BDC-8F6F-F1F432452F99}"/>
                    </a:ext>
                  </a:extLst>
                </p:cNvPr>
                <p:cNvPicPr/>
                <p:nvPr/>
              </p:nvPicPr>
              <p:blipFill>
                <a:blip r:embed="rId92"/>
                <a:stretch>
                  <a:fillRect/>
                </a:stretch>
              </p:blipFill>
              <p:spPr>
                <a:xfrm>
                  <a:off x="3999941" y="2319152"/>
                  <a:ext cx="23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9" name="Freihand 18">
                  <a:extLst>
                    <a:ext uri="{FF2B5EF4-FFF2-40B4-BE49-F238E27FC236}">
                      <a16:creationId xmlns:a16="http://schemas.microsoft.com/office/drawing/2014/main" id="{CDF64173-D360-437B-8A48-95048F81F502}"/>
                    </a:ext>
                  </a:extLst>
                </p14:cNvPr>
                <p14:cNvContentPartPr/>
                <p14:nvPr/>
              </p14:nvContentPartPr>
              <p14:xfrm>
                <a:off x="4049621" y="2273072"/>
                <a:ext cx="82800" cy="313920"/>
              </p14:xfrm>
            </p:contentPart>
          </mc:Choice>
          <mc:Fallback>
            <p:pic>
              <p:nvPicPr>
                <p:cNvPr id="19" name="Freihand 18">
                  <a:extLst>
                    <a:ext uri="{FF2B5EF4-FFF2-40B4-BE49-F238E27FC236}">
                      <a16:creationId xmlns:a16="http://schemas.microsoft.com/office/drawing/2014/main" id="{CDF64173-D360-437B-8A48-95048F81F502}"/>
                    </a:ext>
                  </a:extLst>
                </p:cNvPr>
                <p:cNvPicPr/>
                <p:nvPr/>
              </p:nvPicPr>
              <p:blipFill>
                <a:blip r:embed="rId94"/>
                <a:stretch>
                  <a:fillRect/>
                </a:stretch>
              </p:blipFill>
              <p:spPr>
                <a:xfrm>
                  <a:off x="4045301" y="2268752"/>
                  <a:ext cx="914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0" name="Freihand 19">
                  <a:extLst>
                    <a:ext uri="{FF2B5EF4-FFF2-40B4-BE49-F238E27FC236}">
                      <a16:creationId xmlns:a16="http://schemas.microsoft.com/office/drawing/2014/main" id="{40D163B9-89A2-4104-8F5A-38121B64BEFF}"/>
                    </a:ext>
                  </a:extLst>
                </p14:cNvPr>
                <p14:cNvContentPartPr/>
                <p14:nvPr/>
              </p14:nvContentPartPr>
              <p14:xfrm>
                <a:off x="392021" y="1928912"/>
                <a:ext cx="297360" cy="12960"/>
              </p14:xfrm>
            </p:contentPart>
          </mc:Choice>
          <mc:Fallback>
            <p:pic>
              <p:nvPicPr>
                <p:cNvPr id="20" name="Freihand 19">
                  <a:extLst>
                    <a:ext uri="{FF2B5EF4-FFF2-40B4-BE49-F238E27FC236}">
                      <a16:creationId xmlns:a16="http://schemas.microsoft.com/office/drawing/2014/main" id="{40D163B9-89A2-4104-8F5A-38121B64BEFF}"/>
                    </a:ext>
                  </a:extLst>
                </p:cNvPr>
                <p:cNvPicPr/>
                <p:nvPr/>
              </p:nvPicPr>
              <p:blipFill>
                <a:blip r:embed="rId96"/>
                <a:stretch>
                  <a:fillRect/>
                </a:stretch>
              </p:blipFill>
              <p:spPr>
                <a:xfrm>
                  <a:off x="387701" y="1924592"/>
                  <a:ext cx="306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 name="Freihand 20">
                  <a:extLst>
                    <a:ext uri="{FF2B5EF4-FFF2-40B4-BE49-F238E27FC236}">
                      <a16:creationId xmlns:a16="http://schemas.microsoft.com/office/drawing/2014/main" id="{8D09DFBC-12FF-4861-AF86-193FDCC32FE2}"/>
                    </a:ext>
                  </a:extLst>
                </p14:cNvPr>
                <p14:cNvContentPartPr/>
                <p14:nvPr/>
              </p14:nvContentPartPr>
              <p14:xfrm>
                <a:off x="1126061" y="1882832"/>
                <a:ext cx="646920" cy="34200"/>
              </p14:xfrm>
            </p:contentPart>
          </mc:Choice>
          <mc:Fallback>
            <p:pic>
              <p:nvPicPr>
                <p:cNvPr id="21" name="Freihand 20">
                  <a:extLst>
                    <a:ext uri="{FF2B5EF4-FFF2-40B4-BE49-F238E27FC236}">
                      <a16:creationId xmlns:a16="http://schemas.microsoft.com/office/drawing/2014/main" id="{8D09DFBC-12FF-4861-AF86-193FDCC32FE2}"/>
                    </a:ext>
                  </a:extLst>
                </p:cNvPr>
                <p:cNvPicPr/>
                <p:nvPr/>
              </p:nvPicPr>
              <p:blipFill>
                <a:blip r:embed="rId98"/>
                <a:stretch>
                  <a:fillRect/>
                </a:stretch>
              </p:blipFill>
              <p:spPr>
                <a:xfrm>
                  <a:off x="1121741" y="1878512"/>
                  <a:ext cx="655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2" name="Freihand 21">
                  <a:extLst>
                    <a:ext uri="{FF2B5EF4-FFF2-40B4-BE49-F238E27FC236}">
                      <a16:creationId xmlns:a16="http://schemas.microsoft.com/office/drawing/2014/main" id="{4F56C525-20C5-4592-B189-9BA3074F6ECB}"/>
                    </a:ext>
                  </a:extLst>
                </p14:cNvPr>
                <p14:cNvContentPartPr/>
                <p14:nvPr/>
              </p14:nvContentPartPr>
              <p14:xfrm>
                <a:off x="60821" y="1923872"/>
                <a:ext cx="103680" cy="123120"/>
              </p14:xfrm>
            </p:contentPart>
          </mc:Choice>
          <mc:Fallback>
            <p:pic>
              <p:nvPicPr>
                <p:cNvPr id="22" name="Freihand 21">
                  <a:extLst>
                    <a:ext uri="{FF2B5EF4-FFF2-40B4-BE49-F238E27FC236}">
                      <a16:creationId xmlns:a16="http://schemas.microsoft.com/office/drawing/2014/main" id="{4F56C525-20C5-4592-B189-9BA3074F6ECB}"/>
                    </a:ext>
                  </a:extLst>
                </p:cNvPr>
                <p:cNvPicPr/>
                <p:nvPr/>
              </p:nvPicPr>
              <p:blipFill>
                <a:blip r:embed="rId100"/>
                <a:stretch>
                  <a:fillRect/>
                </a:stretch>
              </p:blipFill>
              <p:spPr>
                <a:xfrm>
                  <a:off x="56501" y="1919552"/>
                  <a:ext cx="112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3" name="Freihand 22">
                  <a:extLst>
                    <a:ext uri="{FF2B5EF4-FFF2-40B4-BE49-F238E27FC236}">
                      <a16:creationId xmlns:a16="http://schemas.microsoft.com/office/drawing/2014/main" id="{EA6EB865-072B-4A87-B87B-755D11753EB2}"/>
                    </a:ext>
                  </a:extLst>
                </p14:cNvPr>
                <p14:cNvContentPartPr/>
                <p14:nvPr/>
              </p14:nvContentPartPr>
              <p14:xfrm>
                <a:off x="33101" y="1838912"/>
                <a:ext cx="94680" cy="22320"/>
              </p14:xfrm>
            </p:contentPart>
          </mc:Choice>
          <mc:Fallback>
            <p:pic>
              <p:nvPicPr>
                <p:cNvPr id="23" name="Freihand 22">
                  <a:extLst>
                    <a:ext uri="{FF2B5EF4-FFF2-40B4-BE49-F238E27FC236}">
                      <a16:creationId xmlns:a16="http://schemas.microsoft.com/office/drawing/2014/main" id="{EA6EB865-072B-4A87-B87B-755D11753EB2}"/>
                    </a:ext>
                  </a:extLst>
                </p:cNvPr>
                <p:cNvPicPr/>
                <p:nvPr/>
              </p:nvPicPr>
              <p:blipFill>
                <a:blip r:embed="rId102"/>
                <a:stretch>
                  <a:fillRect/>
                </a:stretch>
              </p:blipFill>
              <p:spPr>
                <a:xfrm>
                  <a:off x="28781" y="1834592"/>
                  <a:ext cx="103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4" name="Freihand 23">
                  <a:extLst>
                    <a:ext uri="{FF2B5EF4-FFF2-40B4-BE49-F238E27FC236}">
                      <a16:creationId xmlns:a16="http://schemas.microsoft.com/office/drawing/2014/main" id="{B7AAF9C0-4272-4D9D-8A2C-F61D368BECD0}"/>
                    </a:ext>
                  </a:extLst>
                </p14:cNvPr>
                <p14:cNvContentPartPr/>
                <p14:nvPr/>
              </p14:nvContentPartPr>
              <p14:xfrm>
                <a:off x="159101" y="1963832"/>
                <a:ext cx="92880" cy="128520"/>
              </p14:xfrm>
            </p:contentPart>
          </mc:Choice>
          <mc:Fallback>
            <p:pic>
              <p:nvPicPr>
                <p:cNvPr id="24" name="Freihand 23">
                  <a:extLst>
                    <a:ext uri="{FF2B5EF4-FFF2-40B4-BE49-F238E27FC236}">
                      <a16:creationId xmlns:a16="http://schemas.microsoft.com/office/drawing/2014/main" id="{B7AAF9C0-4272-4D9D-8A2C-F61D368BECD0}"/>
                    </a:ext>
                  </a:extLst>
                </p:cNvPr>
                <p:cNvPicPr/>
                <p:nvPr/>
              </p:nvPicPr>
              <p:blipFill>
                <a:blip r:embed="rId104"/>
                <a:stretch>
                  <a:fillRect/>
                </a:stretch>
              </p:blipFill>
              <p:spPr>
                <a:xfrm>
                  <a:off x="154781" y="1959512"/>
                  <a:ext cx="101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5" name="Freihand 24">
                  <a:extLst>
                    <a:ext uri="{FF2B5EF4-FFF2-40B4-BE49-F238E27FC236}">
                      <a16:creationId xmlns:a16="http://schemas.microsoft.com/office/drawing/2014/main" id="{7F2DCF15-4DC3-40BA-9CD3-9CC1436E8503}"/>
                    </a:ext>
                  </a:extLst>
                </p14:cNvPr>
                <p14:cNvContentPartPr/>
                <p14:nvPr/>
              </p14:nvContentPartPr>
              <p14:xfrm>
                <a:off x="2141981" y="2021072"/>
                <a:ext cx="324360" cy="9360"/>
              </p14:xfrm>
            </p:contentPart>
          </mc:Choice>
          <mc:Fallback>
            <p:pic>
              <p:nvPicPr>
                <p:cNvPr id="25" name="Freihand 24">
                  <a:extLst>
                    <a:ext uri="{FF2B5EF4-FFF2-40B4-BE49-F238E27FC236}">
                      <a16:creationId xmlns:a16="http://schemas.microsoft.com/office/drawing/2014/main" id="{7F2DCF15-4DC3-40BA-9CD3-9CC1436E8503}"/>
                    </a:ext>
                  </a:extLst>
                </p:cNvPr>
                <p:cNvPicPr/>
                <p:nvPr/>
              </p:nvPicPr>
              <p:blipFill>
                <a:blip r:embed="rId106"/>
                <a:stretch>
                  <a:fillRect/>
                </a:stretch>
              </p:blipFill>
              <p:spPr>
                <a:xfrm>
                  <a:off x="2137661" y="2016752"/>
                  <a:ext cx="333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 name="Freihand 25">
                  <a:extLst>
                    <a:ext uri="{FF2B5EF4-FFF2-40B4-BE49-F238E27FC236}">
                      <a16:creationId xmlns:a16="http://schemas.microsoft.com/office/drawing/2014/main" id="{3C7BEB5D-DF4F-4EEC-9F57-20656B3CD9EE}"/>
                    </a:ext>
                  </a:extLst>
                </p14:cNvPr>
                <p14:cNvContentPartPr/>
                <p14:nvPr/>
              </p14:nvContentPartPr>
              <p14:xfrm>
                <a:off x="3352301" y="1966712"/>
                <a:ext cx="447840" cy="21600"/>
              </p14:xfrm>
            </p:contentPart>
          </mc:Choice>
          <mc:Fallback>
            <p:pic>
              <p:nvPicPr>
                <p:cNvPr id="26" name="Freihand 25">
                  <a:extLst>
                    <a:ext uri="{FF2B5EF4-FFF2-40B4-BE49-F238E27FC236}">
                      <a16:creationId xmlns:a16="http://schemas.microsoft.com/office/drawing/2014/main" id="{3C7BEB5D-DF4F-4EEC-9F57-20656B3CD9EE}"/>
                    </a:ext>
                  </a:extLst>
                </p:cNvPr>
                <p:cNvPicPr/>
                <p:nvPr/>
              </p:nvPicPr>
              <p:blipFill>
                <a:blip r:embed="rId108"/>
                <a:stretch>
                  <a:fillRect/>
                </a:stretch>
              </p:blipFill>
              <p:spPr>
                <a:xfrm>
                  <a:off x="3347981" y="1962392"/>
                  <a:ext cx="456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1" name="Freihand 30">
                  <a:extLst>
                    <a:ext uri="{FF2B5EF4-FFF2-40B4-BE49-F238E27FC236}">
                      <a16:creationId xmlns:a16="http://schemas.microsoft.com/office/drawing/2014/main" id="{29C23C56-0561-47E4-B918-F1589ED3FC35}"/>
                    </a:ext>
                  </a:extLst>
                </p14:cNvPr>
                <p14:cNvContentPartPr/>
                <p14:nvPr/>
              </p14:nvContentPartPr>
              <p14:xfrm>
                <a:off x="3630581" y="2328872"/>
                <a:ext cx="251280" cy="323640"/>
              </p14:xfrm>
            </p:contentPart>
          </mc:Choice>
          <mc:Fallback>
            <p:pic>
              <p:nvPicPr>
                <p:cNvPr id="31" name="Freihand 30">
                  <a:extLst>
                    <a:ext uri="{FF2B5EF4-FFF2-40B4-BE49-F238E27FC236}">
                      <a16:creationId xmlns:a16="http://schemas.microsoft.com/office/drawing/2014/main" id="{29C23C56-0561-47E4-B918-F1589ED3FC35}"/>
                    </a:ext>
                  </a:extLst>
                </p:cNvPr>
                <p:cNvPicPr/>
                <p:nvPr/>
              </p:nvPicPr>
              <p:blipFill>
                <a:blip r:embed="rId110"/>
                <a:stretch>
                  <a:fillRect/>
                </a:stretch>
              </p:blipFill>
              <p:spPr>
                <a:xfrm>
                  <a:off x="3626261" y="2324552"/>
                  <a:ext cx="2599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 name="Freihand 48">
                  <a:extLst>
                    <a:ext uri="{FF2B5EF4-FFF2-40B4-BE49-F238E27FC236}">
                      <a16:creationId xmlns:a16="http://schemas.microsoft.com/office/drawing/2014/main" id="{A3EAA580-7B8D-4817-8AC3-E48500F08078}"/>
                    </a:ext>
                  </a:extLst>
                </p14:cNvPr>
                <p14:cNvContentPartPr/>
                <p14:nvPr/>
              </p14:nvContentPartPr>
              <p14:xfrm>
                <a:off x="1913021" y="1780952"/>
                <a:ext cx="470160" cy="67680"/>
              </p14:xfrm>
            </p:contentPart>
          </mc:Choice>
          <mc:Fallback>
            <p:pic>
              <p:nvPicPr>
                <p:cNvPr id="49" name="Freihand 48">
                  <a:extLst>
                    <a:ext uri="{FF2B5EF4-FFF2-40B4-BE49-F238E27FC236}">
                      <a16:creationId xmlns:a16="http://schemas.microsoft.com/office/drawing/2014/main" id="{A3EAA580-7B8D-4817-8AC3-E48500F08078}"/>
                    </a:ext>
                  </a:extLst>
                </p:cNvPr>
                <p:cNvPicPr/>
                <p:nvPr/>
              </p:nvPicPr>
              <p:blipFill>
                <a:blip r:embed="rId112"/>
                <a:stretch>
                  <a:fillRect/>
                </a:stretch>
              </p:blipFill>
              <p:spPr>
                <a:xfrm>
                  <a:off x="1908701" y="1776632"/>
                  <a:ext cx="478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0" name="Freihand 49">
                  <a:extLst>
                    <a:ext uri="{FF2B5EF4-FFF2-40B4-BE49-F238E27FC236}">
                      <a16:creationId xmlns:a16="http://schemas.microsoft.com/office/drawing/2014/main" id="{1DCC4DC7-78D4-4AD7-B6D2-ABA8EE42C20C}"/>
                    </a:ext>
                  </a:extLst>
                </p14:cNvPr>
                <p14:cNvContentPartPr/>
                <p14:nvPr/>
              </p14:nvContentPartPr>
              <p14:xfrm>
                <a:off x="2321261" y="1712192"/>
                <a:ext cx="167040" cy="181080"/>
              </p14:xfrm>
            </p:contentPart>
          </mc:Choice>
          <mc:Fallback>
            <p:pic>
              <p:nvPicPr>
                <p:cNvPr id="50" name="Freihand 49">
                  <a:extLst>
                    <a:ext uri="{FF2B5EF4-FFF2-40B4-BE49-F238E27FC236}">
                      <a16:creationId xmlns:a16="http://schemas.microsoft.com/office/drawing/2014/main" id="{1DCC4DC7-78D4-4AD7-B6D2-ABA8EE42C20C}"/>
                    </a:ext>
                  </a:extLst>
                </p:cNvPr>
                <p:cNvPicPr/>
                <p:nvPr/>
              </p:nvPicPr>
              <p:blipFill>
                <a:blip r:embed="rId114"/>
                <a:stretch>
                  <a:fillRect/>
                </a:stretch>
              </p:blipFill>
              <p:spPr>
                <a:xfrm>
                  <a:off x="2316941" y="1707872"/>
                  <a:ext cx="175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3" name="Freihand 52">
                  <a:extLst>
                    <a:ext uri="{FF2B5EF4-FFF2-40B4-BE49-F238E27FC236}">
                      <a16:creationId xmlns:a16="http://schemas.microsoft.com/office/drawing/2014/main" id="{66DC2E24-2A20-492A-A95D-B3B03B6B1D4C}"/>
                    </a:ext>
                  </a:extLst>
                </p14:cNvPr>
                <p14:cNvContentPartPr/>
                <p14:nvPr/>
              </p14:nvContentPartPr>
              <p14:xfrm>
                <a:off x="1192661" y="218192"/>
                <a:ext cx="2110320" cy="1898640"/>
              </p14:xfrm>
            </p:contentPart>
          </mc:Choice>
          <mc:Fallback>
            <p:pic>
              <p:nvPicPr>
                <p:cNvPr id="53" name="Freihand 52">
                  <a:extLst>
                    <a:ext uri="{FF2B5EF4-FFF2-40B4-BE49-F238E27FC236}">
                      <a16:creationId xmlns:a16="http://schemas.microsoft.com/office/drawing/2014/main" id="{66DC2E24-2A20-492A-A95D-B3B03B6B1D4C}"/>
                    </a:ext>
                  </a:extLst>
                </p:cNvPr>
                <p:cNvPicPr/>
                <p:nvPr/>
              </p:nvPicPr>
              <p:blipFill>
                <a:blip r:embed="rId116"/>
                <a:stretch>
                  <a:fillRect/>
                </a:stretch>
              </p:blipFill>
              <p:spPr>
                <a:xfrm>
                  <a:off x="1188341" y="213872"/>
                  <a:ext cx="2118960" cy="19072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4" name="Freihand 53">
                  <a:extLst>
                    <a:ext uri="{FF2B5EF4-FFF2-40B4-BE49-F238E27FC236}">
                      <a16:creationId xmlns:a16="http://schemas.microsoft.com/office/drawing/2014/main" id="{EEC34778-0E4F-4EC2-A8E0-E737650F30C7}"/>
                    </a:ext>
                  </a:extLst>
                </p14:cNvPr>
                <p14:cNvContentPartPr/>
                <p14:nvPr/>
              </p14:nvContentPartPr>
              <p14:xfrm>
                <a:off x="3347261" y="1913072"/>
                <a:ext cx="199080" cy="323640"/>
              </p14:xfrm>
            </p:contentPart>
          </mc:Choice>
          <mc:Fallback>
            <p:pic>
              <p:nvPicPr>
                <p:cNvPr id="54" name="Freihand 53">
                  <a:extLst>
                    <a:ext uri="{FF2B5EF4-FFF2-40B4-BE49-F238E27FC236}">
                      <a16:creationId xmlns:a16="http://schemas.microsoft.com/office/drawing/2014/main" id="{EEC34778-0E4F-4EC2-A8E0-E737650F30C7}"/>
                    </a:ext>
                  </a:extLst>
                </p:cNvPr>
                <p:cNvPicPr/>
                <p:nvPr/>
              </p:nvPicPr>
              <p:blipFill>
                <a:blip r:embed="rId118"/>
                <a:stretch>
                  <a:fillRect/>
                </a:stretch>
              </p:blipFill>
              <p:spPr>
                <a:xfrm>
                  <a:off x="3342941" y="1908752"/>
                  <a:ext cx="2077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1" name="Freihand 60">
                  <a:extLst>
                    <a:ext uri="{FF2B5EF4-FFF2-40B4-BE49-F238E27FC236}">
                      <a16:creationId xmlns:a16="http://schemas.microsoft.com/office/drawing/2014/main" id="{0CEE2349-EB12-4959-9432-A7EFE673B181}"/>
                    </a:ext>
                  </a:extLst>
                </p14:cNvPr>
                <p14:cNvContentPartPr/>
                <p14:nvPr/>
              </p14:nvContentPartPr>
              <p14:xfrm>
                <a:off x="3654701" y="1847552"/>
                <a:ext cx="113760" cy="305280"/>
              </p14:xfrm>
            </p:contentPart>
          </mc:Choice>
          <mc:Fallback>
            <p:pic>
              <p:nvPicPr>
                <p:cNvPr id="61" name="Freihand 60">
                  <a:extLst>
                    <a:ext uri="{FF2B5EF4-FFF2-40B4-BE49-F238E27FC236}">
                      <a16:creationId xmlns:a16="http://schemas.microsoft.com/office/drawing/2014/main" id="{0CEE2349-EB12-4959-9432-A7EFE673B181}"/>
                    </a:ext>
                  </a:extLst>
                </p:cNvPr>
                <p:cNvPicPr/>
                <p:nvPr/>
              </p:nvPicPr>
              <p:blipFill>
                <a:blip r:embed="rId120"/>
                <a:stretch>
                  <a:fillRect/>
                </a:stretch>
              </p:blipFill>
              <p:spPr>
                <a:xfrm>
                  <a:off x="3650381" y="1843232"/>
                  <a:ext cx="12240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2" name="Freihand 61">
                  <a:extLst>
                    <a:ext uri="{FF2B5EF4-FFF2-40B4-BE49-F238E27FC236}">
                      <a16:creationId xmlns:a16="http://schemas.microsoft.com/office/drawing/2014/main" id="{E030A7C9-55BC-4939-9D35-1DF5D987ED62}"/>
                    </a:ext>
                  </a:extLst>
                </p14:cNvPr>
                <p14:cNvContentPartPr/>
                <p14:nvPr/>
              </p14:nvContentPartPr>
              <p14:xfrm>
                <a:off x="3768461" y="2021792"/>
                <a:ext cx="117720" cy="129960"/>
              </p14:xfrm>
            </p:contentPart>
          </mc:Choice>
          <mc:Fallback>
            <p:pic>
              <p:nvPicPr>
                <p:cNvPr id="62" name="Freihand 61">
                  <a:extLst>
                    <a:ext uri="{FF2B5EF4-FFF2-40B4-BE49-F238E27FC236}">
                      <a16:creationId xmlns:a16="http://schemas.microsoft.com/office/drawing/2014/main" id="{E030A7C9-55BC-4939-9D35-1DF5D987ED62}"/>
                    </a:ext>
                  </a:extLst>
                </p:cNvPr>
                <p:cNvPicPr/>
                <p:nvPr/>
              </p:nvPicPr>
              <p:blipFill>
                <a:blip r:embed="rId122"/>
                <a:stretch>
                  <a:fillRect/>
                </a:stretch>
              </p:blipFill>
              <p:spPr>
                <a:xfrm>
                  <a:off x="3764141" y="2017472"/>
                  <a:ext cx="126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4" name="Freihand 63">
                  <a:extLst>
                    <a:ext uri="{FF2B5EF4-FFF2-40B4-BE49-F238E27FC236}">
                      <a16:creationId xmlns:a16="http://schemas.microsoft.com/office/drawing/2014/main" id="{8669299C-1C05-4E4F-AFFD-22209EBB0251}"/>
                    </a:ext>
                  </a:extLst>
                </p14:cNvPr>
                <p14:cNvContentPartPr/>
                <p14:nvPr/>
              </p14:nvContentPartPr>
              <p14:xfrm>
                <a:off x="3871061" y="2076872"/>
                <a:ext cx="52200" cy="102600"/>
              </p14:xfrm>
            </p:contentPart>
          </mc:Choice>
          <mc:Fallback>
            <p:pic>
              <p:nvPicPr>
                <p:cNvPr id="64" name="Freihand 63">
                  <a:extLst>
                    <a:ext uri="{FF2B5EF4-FFF2-40B4-BE49-F238E27FC236}">
                      <a16:creationId xmlns:a16="http://schemas.microsoft.com/office/drawing/2014/main" id="{8669299C-1C05-4E4F-AFFD-22209EBB0251}"/>
                    </a:ext>
                  </a:extLst>
                </p:cNvPr>
                <p:cNvPicPr/>
                <p:nvPr/>
              </p:nvPicPr>
              <p:blipFill>
                <a:blip r:embed="rId124"/>
                <a:stretch>
                  <a:fillRect/>
                </a:stretch>
              </p:blipFill>
              <p:spPr>
                <a:xfrm>
                  <a:off x="3866741" y="2072552"/>
                  <a:ext cx="60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5" name="Freihand 64">
                  <a:extLst>
                    <a:ext uri="{FF2B5EF4-FFF2-40B4-BE49-F238E27FC236}">
                      <a16:creationId xmlns:a16="http://schemas.microsoft.com/office/drawing/2014/main" id="{AF30331D-BF60-4648-B7A7-F349C5A1AC69}"/>
                    </a:ext>
                  </a:extLst>
                </p14:cNvPr>
                <p14:cNvContentPartPr/>
                <p14:nvPr/>
              </p14:nvContentPartPr>
              <p14:xfrm>
                <a:off x="3972581" y="2090912"/>
                <a:ext cx="15840" cy="81000"/>
              </p14:xfrm>
            </p:contentPart>
          </mc:Choice>
          <mc:Fallback>
            <p:pic>
              <p:nvPicPr>
                <p:cNvPr id="65" name="Freihand 64">
                  <a:extLst>
                    <a:ext uri="{FF2B5EF4-FFF2-40B4-BE49-F238E27FC236}">
                      <a16:creationId xmlns:a16="http://schemas.microsoft.com/office/drawing/2014/main" id="{AF30331D-BF60-4648-B7A7-F349C5A1AC69}"/>
                    </a:ext>
                  </a:extLst>
                </p:cNvPr>
                <p:cNvPicPr/>
                <p:nvPr/>
              </p:nvPicPr>
              <p:blipFill>
                <a:blip r:embed="rId126"/>
                <a:stretch>
                  <a:fillRect/>
                </a:stretch>
              </p:blipFill>
              <p:spPr>
                <a:xfrm>
                  <a:off x="3968261" y="2086592"/>
                  <a:ext cx="24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6" name="Freihand 65">
                  <a:extLst>
                    <a:ext uri="{FF2B5EF4-FFF2-40B4-BE49-F238E27FC236}">
                      <a16:creationId xmlns:a16="http://schemas.microsoft.com/office/drawing/2014/main" id="{EC7FD3A0-2720-457E-B80D-2BBAC4A5316B}"/>
                    </a:ext>
                  </a:extLst>
                </p14:cNvPr>
                <p14:cNvContentPartPr/>
                <p14:nvPr/>
              </p14:nvContentPartPr>
              <p14:xfrm>
                <a:off x="4059701" y="1999472"/>
                <a:ext cx="73440" cy="114480"/>
              </p14:xfrm>
            </p:contentPart>
          </mc:Choice>
          <mc:Fallback>
            <p:pic>
              <p:nvPicPr>
                <p:cNvPr id="66" name="Freihand 65">
                  <a:extLst>
                    <a:ext uri="{FF2B5EF4-FFF2-40B4-BE49-F238E27FC236}">
                      <a16:creationId xmlns:a16="http://schemas.microsoft.com/office/drawing/2014/main" id="{EC7FD3A0-2720-457E-B80D-2BBAC4A5316B}"/>
                    </a:ext>
                  </a:extLst>
                </p:cNvPr>
                <p:cNvPicPr/>
                <p:nvPr/>
              </p:nvPicPr>
              <p:blipFill>
                <a:blip r:embed="rId128"/>
                <a:stretch>
                  <a:fillRect/>
                </a:stretch>
              </p:blipFill>
              <p:spPr>
                <a:xfrm>
                  <a:off x="4055381" y="1995152"/>
                  <a:ext cx="82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7" name="Freihand 66">
                  <a:extLst>
                    <a:ext uri="{FF2B5EF4-FFF2-40B4-BE49-F238E27FC236}">
                      <a16:creationId xmlns:a16="http://schemas.microsoft.com/office/drawing/2014/main" id="{1A53A8FF-6F19-46FF-997D-4DB6E8722568}"/>
                    </a:ext>
                  </a:extLst>
                </p14:cNvPr>
                <p14:cNvContentPartPr/>
                <p14:nvPr/>
              </p14:nvContentPartPr>
              <p14:xfrm>
                <a:off x="4085621" y="1878152"/>
                <a:ext cx="14400" cy="32760"/>
              </p14:xfrm>
            </p:contentPart>
          </mc:Choice>
          <mc:Fallback>
            <p:pic>
              <p:nvPicPr>
                <p:cNvPr id="67" name="Freihand 66">
                  <a:extLst>
                    <a:ext uri="{FF2B5EF4-FFF2-40B4-BE49-F238E27FC236}">
                      <a16:creationId xmlns:a16="http://schemas.microsoft.com/office/drawing/2014/main" id="{1A53A8FF-6F19-46FF-997D-4DB6E8722568}"/>
                    </a:ext>
                  </a:extLst>
                </p:cNvPr>
                <p:cNvPicPr/>
                <p:nvPr/>
              </p:nvPicPr>
              <p:blipFill>
                <a:blip r:embed="rId130"/>
                <a:stretch>
                  <a:fillRect/>
                </a:stretch>
              </p:blipFill>
              <p:spPr>
                <a:xfrm>
                  <a:off x="4081301" y="1873832"/>
                  <a:ext cx="23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8" name="Freihand 67">
                  <a:extLst>
                    <a:ext uri="{FF2B5EF4-FFF2-40B4-BE49-F238E27FC236}">
                      <a16:creationId xmlns:a16="http://schemas.microsoft.com/office/drawing/2014/main" id="{1C674E0C-2B5E-4073-80C9-AE13C28CAFA9}"/>
                    </a:ext>
                  </a:extLst>
                </p14:cNvPr>
                <p14:cNvContentPartPr/>
                <p14:nvPr/>
              </p14:nvContentPartPr>
              <p14:xfrm>
                <a:off x="301301" y="1049792"/>
                <a:ext cx="814680" cy="57240"/>
              </p14:xfrm>
            </p:contentPart>
          </mc:Choice>
          <mc:Fallback>
            <p:pic>
              <p:nvPicPr>
                <p:cNvPr id="68" name="Freihand 67">
                  <a:extLst>
                    <a:ext uri="{FF2B5EF4-FFF2-40B4-BE49-F238E27FC236}">
                      <a16:creationId xmlns:a16="http://schemas.microsoft.com/office/drawing/2014/main" id="{1C674E0C-2B5E-4073-80C9-AE13C28CAFA9}"/>
                    </a:ext>
                  </a:extLst>
                </p:cNvPr>
                <p:cNvPicPr/>
                <p:nvPr/>
              </p:nvPicPr>
              <p:blipFill>
                <a:blip r:embed="rId132"/>
                <a:stretch>
                  <a:fillRect/>
                </a:stretch>
              </p:blipFill>
              <p:spPr>
                <a:xfrm>
                  <a:off x="296981" y="1045472"/>
                  <a:ext cx="823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9" name="Freihand 68">
                  <a:extLst>
                    <a:ext uri="{FF2B5EF4-FFF2-40B4-BE49-F238E27FC236}">
                      <a16:creationId xmlns:a16="http://schemas.microsoft.com/office/drawing/2014/main" id="{FEAB9740-E4B2-4F0C-B683-E3B2A37F5A9E}"/>
                    </a:ext>
                  </a:extLst>
                </p14:cNvPr>
                <p14:cNvContentPartPr/>
                <p14:nvPr/>
              </p14:nvContentPartPr>
              <p14:xfrm>
                <a:off x="1173581" y="995432"/>
                <a:ext cx="569880" cy="83160"/>
              </p14:xfrm>
            </p:contentPart>
          </mc:Choice>
          <mc:Fallback>
            <p:pic>
              <p:nvPicPr>
                <p:cNvPr id="69" name="Freihand 68">
                  <a:extLst>
                    <a:ext uri="{FF2B5EF4-FFF2-40B4-BE49-F238E27FC236}">
                      <a16:creationId xmlns:a16="http://schemas.microsoft.com/office/drawing/2014/main" id="{FEAB9740-E4B2-4F0C-B683-E3B2A37F5A9E}"/>
                    </a:ext>
                  </a:extLst>
                </p:cNvPr>
                <p:cNvPicPr/>
                <p:nvPr/>
              </p:nvPicPr>
              <p:blipFill>
                <a:blip r:embed="rId134"/>
                <a:stretch>
                  <a:fillRect/>
                </a:stretch>
              </p:blipFill>
              <p:spPr>
                <a:xfrm>
                  <a:off x="1169261" y="991112"/>
                  <a:ext cx="578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1" name="Freihand 70">
                  <a:extLst>
                    <a:ext uri="{FF2B5EF4-FFF2-40B4-BE49-F238E27FC236}">
                      <a16:creationId xmlns:a16="http://schemas.microsoft.com/office/drawing/2014/main" id="{A2CA37AD-8796-447A-A280-FAF27EE42961}"/>
                    </a:ext>
                  </a:extLst>
                </p14:cNvPr>
                <p14:cNvContentPartPr/>
                <p14:nvPr/>
              </p14:nvContentPartPr>
              <p14:xfrm>
                <a:off x="33101" y="996152"/>
                <a:ext cx="83880" cy="113040"/>
              </p14:xfrm>
            </p:contentPart>
          </mc:Choice>
          <mc:Fallback>
            <p:pic>
              <p:nvPicPr>
                <p:cNvPr id="71" name="Freihand 70">
                  <a:extLst>
                    <a:ext uri="{FF2B5EF4-FFF2-40B4-BE49-F238E27FC236}">
                      <a16:creationId xmlns:a16="http://schemas.microsoft.com/office/drawing/2014/main" id="{A2CA37AD-8796-447A-A280-FAF27EE42961}"/>
                    </a:ext>
                  </a:extLst>
                </p:cNvPr>
                <p:cNvPicPr/>
                <p:nvPr/>
              </p:nvPicPr>
              <p:blipFill>
                <a:blip r:embed="rId136"/>
                <a:stretch>
                  <a:fillRect/>
                </a:stretch>
              </p:blipFill>
              <p:spPr>
                <a:xfrm>
                  <a:off x="28781" y="991832"/>
                  <a:ext cx="92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2" name="Freihand 71">
                  <a:extLst>
                    <a:ext uri="{FF2B5EF4-FFF2-40B4-BE49-F238E27FC236}">
                      <a16:creationId xmlns:a16="http://schemas.microsoft.com/office/drawing/2014/main" id="{E7E53A43-CB79-49F1-B709-216AE02E6452}"/>
                    </a:ext>
                  </a:extLst>
                </p14:cNvPr>
                <p14:cNvContentPartPr/>
                <p14:nvPr/>
              </p14:nvContentPartPr>
              <p14:xfrm>
                <a:off x="68021" y="929912"/>
                <a:ext cx="31680" cy="1800"/>
              </p14:xfrm>
            </p:contentPart>
          </mc:Choice>
          <mc:Fallback>
            <p:pic>
              <p:nvPicPr>
                <p:cNvPr id="72" name="Freihand 71">
                  <a:extLst>
                    <a:ext uri="{FF2B5EF4-FFF2-40B4-BE49-F238E27FC236}">
                      <a16:creationId xmlns:a16="http://schemas.microsoft.com/office/drawing/2014/main" id="{E7E53A43-CB79-49F1-B709-216AE02E6452}"/>
                    </a:ext>
                  </a:extLst>
                </p:cNvPr>
                <p:cNvPicPr/>
                <p:nvPr/>
              </p:nvPicPr>
              <p:blipFill>
                <a:blip r:embed="rId138"/>
                <a:stretch>
                  <a:fillRect/>
                </a:stretch>
              </p:blipFill>
              <p:spPr>
                <a:xfrm>
                  <a:off x="63701" y="925592"/>
                  <a:ext cx="403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3" name="Freihand 72">
                  <a:extLst>
                    <a:ext uri="{FF2B5EF4-FFF2-40B4-BE49-F238E27FC236}">
                      <a16:creationId xmlns:a16="http://schemas.microsoft.com/office/drawing/2014/main" id="{32BF434A-34A8-4B3A-A3B8-F0B27F058125}"/>
                    </a:ext>
                  </a:extLst>
                </p14:cNvPr>
                <p14:cNvContentPartPr/>
                <p14:nvPr/>
              </p14:nvContentPartPr>
              <p14:xfrm>
                <a:off x="162341" y="1048352"/>
                <a:ext cx="186120" cy="125640"/>
              </p14:xfrm>
            </p:contentPart>
          </mc:Choice>
          <mc:Fallback>
            <p:pic>
              <p:nvPicPr>
                <p:cNvPr id="73" name="Freihand 72">
                  <a:extLst>
                    <a:ext uri="{FF2B5EF4-FFF2-40B4-BE49-F238E27FC236}">
                      <a16:creationId xmlns:a16="http://schemas.microsoft.com/office/drawing/2014/main" id="{32BF434A-34A8-4B3A-A3B8-F0B27F058125}"/>
                    </a:ext>
                  </a:extLst>
                </p:cNvPr>
                <p:cNvPicPr/>
                <p:nvPr/>
              </p:nvPicPr>
              <p:blipFill>
                <a:blip r:embed="rId140"/>
                <a:stretch>
                  <a:fillRect/>
                </a:stretch>
              </p:blipFill>
              <p:spPr>
                <a:xfrm>
                  <a:off x="158021" y="1044032"/>
                  <a:ext cx="194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4" name="Freihand 73">
                  <a:extLst>
                    <a:ext uri="{FF2B5EF4-FFF2-40B4-BE49-F238E27FC236}">
                      <a16:creationId xmlns:a16="http://schemas.microsoft.com/office/drawing/2014/main" id="{9332DCCC-01ED-482C-9649-357D25CD6624}"/>
                    </a:ext>
                  </a:extLst>
                </p14:cNvPr>
                <p14:cNvContentPartPr/>
                <p14:nvPr/>
              </p14:nvContentPartPr>
              <p14:xfrm>
                <a:off x="1905461" y="1006592"/>
                <a:ext cx="487440" cy="33120"/>
              </p14:xfrm>
            </p:contentPart>
          </mc:Choice>
          <mc:Fallback>
            <p:pic>
              <p:nvPicPr>
                <p:cNvPr id="74" name="Freihand 73">
                  <a:extLst>
                    <a:ext uri="{FF2B5EF4-FFF2-40B4-BE49-F238E27FC236}">
                      <a16:creationId xmlns:a16="http://schemas.microsoft.com/office/drawing/2014/main" id="{9332DCCC-01ED-482C-9649-357D25CD6624}"/>
                    </a:ext>
                  </a:extLst>
                </p:cNvPr>
                <p:cNvPicPr/>
                <p:nvPr/>
              </p:nvPicPr>
              <p:blipFill>
                <a:blip r:embed="rId142"/>
                <a:stretch>
                  <a:fillRect/>
                </a:stretch>
              </p:blipFill>
              <p:spPr>
                <a:xfrm>
                  <a:off x="1901141" y="1002272"/>
                  <a:ext cx="496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5" name="Freihand 74">
                  <a:extLst>
                    <a:ext uri="{FF2B5EF4-FFF2-40B4-BE49-F238E27FC236}">
                      <a16:creationId xmlns:a16="http://schemas.microsoft.com/office/drawing/2014/main" id="{AB42A0BC-D658-4729-B173-C4B797B0FF3C}"/>
                    </a:ext>
                  </a:extLst>
                </p14:cNvPr>
                <p14:cNvContentPartPr/>
                <p14:nvPr/>
              </p14:nvContentPartPr>
              <p14:xfrm>
                <a:off x="3031541" y="954032"/>
                <a:ext cx="1476720" cy="25200"/>
              </p14:xfrm>
            </p:contentPart>
          </mc:Choice>
          <mc:Fallback>
            <p:pic>
              <p:nvPicPr>
                <p:cNvPr id="75" name="Freihand 74">
                  <a:extLst>
                    <a:ext uri="{FF2B5EF4-FFF2-40B4-BE49-F238E27FC236}">
                      <a16:creationId xmlns:a16="http://schemas.microsoft.com/office/drawing/2014/main" id="{AB42A0BC-D658-4729-B173-C4B797B0FF3C}"/>
                    </a:ext>
                  </a:extLst>
                </p:cNvPr>
                <p:cNvPicPr/>
                <p:nvPr/>
              </p:nvPicPr>
              <p:blipFill>
                <a:blip r:embed="rId144"/>
                <a:stretch>
                  <a:fillRect/>
                </a:stretch>
              </p:blipFill>
              <p:spPr>
                <a:xfrm>
                  <a:off x="3027221" y="949712"/>
                  <a:ext cx="14853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6" name="Freihand 75">
                  <a:extLst>
                    <a:ext uri="{FF2B5EF4-FFF2-40B4-BE49-F238E27FC236}">
                      <a16:creationId xmlns:a16="http://schemas.microsoft.com/office/drawing/2014/main" id="{83826326-9D12-4EE5-8827-7A1F8D62B508}"/>
                    </a:ext>
                  </a:extLst>
                </p14:cNvPr>
                <p14:cNvContentPartPr/>
                <p14:nvPr/>
              </p14:nvContentPartPr>
              <p14:xfrm>
                <a:off x="4576661" y="821912"/>
                <a:ext cx="70560" cy="204120"/>
              </p14:xfrm>
            </p:contentPart>
          </mc:Choice>
          <mc:Fallback>
            <p:pic>
              <p:nvPicPr>
                <p:cNvPr id="76" name="Freihand 75">
                  <a:extLst>
                    <a:ext uri="{FF2B5EF4-FFF2-40B4-BE49-F238E27FC236}">
                      <a16:creationId xmlns:a16="http://schemas.microsoft.com/office/drawing/2014/main" id="{83826326-9D12-4EE5-8827-7A1F8D62B508}"/>
                    </a:ext>
                  </a:extLst>
                </p:cNvPr>
                <p:cNvPicPr/>
                <p:nvPr/>
              </p:nvPicPr>
              <p:blipFill>
                <a:blip r:embed="rId146"/>
                <a:stretch>
                  <a:fillRect/>
                </a:stretch>
              </p:blipFill>
              <p:spPr>
                <a:xfrm>
                  <a:off x="4572341" y="817592"/>
                  <a:ext cx="792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7" name="Freihand 76">
                  <a:extLst>
                    <a:ext uri="{FF2B5EF4-FFF2-40B4-BE49-F238E27FC236}">
                      <a16:creationId xmlns:a16="http://schemas.microsoft.com/office/drawing/2014/main" id="{480F5880-1631-47D3-A83F-2765880D444D}"/>
                    </a:ext>
                  </a:extLst>
                </p14:cNvPr>
                <p14:cNvContentPartPr/>
                <p14:nvPr/>
              </p14:nvContentPartPr>
              <p14:xfrm>
                <a:off x="4623101" y="786632"/>
                <a:ext cx="22320" cy="41400"/>
              </p14:xfrm>
            </p:contentPart>
          </mc:Choice>
          <mc:Fallback>
            <p:pic>
              <p:nvPicPr>
                <p:cNvPr id="77" name="Freihand 76">
                  <a:extLst>
                    <a:ext uri="{FF2B5EF4-FFF2-40B4-BE49-F238E27FC236}">
                      <a16:creationId xmlns:a16="http://schemas.microsoft.com/office/drawing/2014/main" id="{480F5880-1631-47D3-A83F-2765880D444D}"/>
                    </a:ext>
                  </a:extLst>
                </p:cNvPr>
                <p:cNvPicPr/>
                <p:nvPr/>
              </p:nvPicPr>
              <p:blipFill>
                <a:blip r:embed="rId148"/>
                <a:stretch>
                  <a:fillRect/>
                </a:stretch>
              </p:blipFill>
              <p:spPr>
                <a:xfrm>
                  <a:off x="4618781" y="782312"/>
                  <a:ext cx="30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78" name="Freihand 77">
                  <a:extLst>
                    <a:ext uri="{FF2B5EF4-FFF2-40B4-BE49-F238E27FC236}">
                      <a16:creationId xmlns:a16="http://schemas.microsoft.com/office/drawing/2014/main" id="{C7D8D15D-073F-4F48-AA97-190319F85C5C}"/>
                    </a:ext>
                  </a:extLst>
                </p14:cNvPr>
                <p14:cNvContentPartPr/>
                <p14:nvPr/>
              </p14:nvContentPartPr>
              <p14:xfrm>
                <a:off x="4632821" y="990032"/>
                <a:ext cx="106200" cy="151200"/>
              </p14:xfrm>
            </p:contentPart>
          </mc:Choice>
          <mc:Fallback>
            <p:pic>
              <p:nvPicPr>
                <p:cNvPr id="78" name="Freihand 77">
                  <a:extLst>
                    <a:ext uri="{FF2B5EF4-FFF2-40B4-BE49-F238E27FC236}">
                      <a16:creationId xmlns:a16="http://schemas.microsoft.com/office/drawing/2014/main" id="{C7D8D15D-073F-4F48-AA97-190319F85C5C}"/>
                    </a:ext>
                  </a:extLst>
                </p:cNvPr>
                <p:cNvPicPr/>
                <p:nvPr/>
              </p:nvPicPr>
              <p:blipFill>
                <a:blip r:embed="rId150"/>
                <a:stretch>
                  <a:fillRect/>
                </a:stretch>
              </p:blipFill>
              <p:spPr>
                <a:xfrm>
                  <a:off x="4628501" y="985712"/>
                  <a:ext cx="114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79" name="Freihand 78">
                  <a:extLst>
                    <a:ext uri="{FF2B5EF4-FFF2-40B4-BE49-F238E27FC236}">
                      <a16:creationId xmlns:a16="http://schemas.microsoft.com/office/drawing/2014/main" id="{547A27B2-C9B9-44E2-9936-5B89C573B8BB}"/>
                    </a:ext>
                  </a:extLst>
                </p14:cNvPr>
                <p14:cNvContentPartPr/>
                <p14:nvPr/>
              </p14:nvContentPartPr>
              <p14:xfrm>
                <a:off x="4596821" y="1382792"/>
                <a:ext cx="17640" cy="229680"/>
              </p14:xfrm>
            </p:contentPart>
          </mc:Choice>
          <mc:Fallback>
            <p:pic>
              <p:nvPicPr>
                <p:cNvPr id="79" name="Freihand 78">
                  <a:extLst>
                    <a:ext uri="{FF2B5EF4-FFF2-40B4-BE49-F238E27FC236}">
                      <a16:creationId xmlns:a16="http://schemas.microsoft.com/office/drawing/2014/main" id="{547A27B2-C9B9-44E2-9936-5B89C573B8BB}"/>
                    </a:ext>
                  </a:extLst>
                </p:cNvPr>
                <p:cNvPicPr/>
                <p:nvPr/>
              </p:nvPicPr>
              <p:blipFill>
                <a:blip r:embed="rId152"/>
                <a:stretch>
                  <a:fillRect/>
                </a:stretch>
              </p:blipFill>
              <p:spPr>
                <a:xfrm>
                  <a:off x="4592501" y="1378472"/>
                  <a:ext cx="262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0" name="Freihand 79">
                  <a:extLst>
                    <a:ext uri="{FF2B5EF4-FFF2-40B4-BE49-F238E27FC236}">
                      <a16:creationId xmlns:a16="http://schemas.microsoft.com/office/drawing/2014/main" id="{76872225-DEFC-43B8-BD4C-AAECC98DC9F9}"/>
                    </a:ext>
                  </a:extLst>
                </p14:cNvPr>
                <p14:cNvContentPartPr/>
                <p14:nvPr/>
              </p14:nvContentPartPr>
              <p14:xfrm>
                <a:off x="4511141" y="1197032"/>
                <a:ext cx="274320" cy="221400"/>
              </p14:xfrm>
            </p:contentPart>
          </mc:Choice>
          <mc:Fallback>
            <p:pic>
              <p:nvPicPr>
                <p:cNvPr id="80" name="Freihand 79">
                  <a:extLst>
                    <a:ext uri="{FF2B5EF4-FFF2-40B4-BE49-F238E27FC236}">
                      <a16:creationId xmlns:a16="http://schemas.microsoft.com/office/drawing/2014/main" id="{76872225-DEFC-43B8-BD4C-AAECC98DC9F9}"/>
                    </a:ext>
                  </a:extLst>
                </p:cNvPr>
                <p:cNvPicPr/>
                <p:nvPr/>
              </p:nvPicPr>
              <p:blipFill>
                <a:blip r:embed="rId154"/>
                <a:stretch>
                  <a:fillRect/>
                </a:stretch>
              </p:blipFill>
              <p:spPr>
                <a:xfrm>
                  <a:off x="4506821" y="1192712"/>
                  <a:ext cx="2829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0" name="Freihand 39">
                  <a:extLst>
                    <a:ext uri="{FF2B5EF4-FFF2-40B4-BE49-F238E27FC236}">
                      <a16:creationId xmlns:a16="http://schemas.microsoft.com/office/drawing/2014/main" id="{5ED755BD-E6CA-4AFB-9B95-4DD3AA6F3FD5}"/>
                    </a:ext>
                  </a:extLst>
                </p14:cNvPr>
                <p14:cNvContentPartPr/>
                <p14:nvPr/>
              </p14:nvContentPartPr>
              <p14:xfrm>
                <a:off x="2526461" y="3731072"/>
                <a:ext cx="131400" cy="146520"/>
              </p14:xfrm>
            </p:contentPart>
          </mc:Choice>
          <mc:Fallback>
            <p:pic>
              <p:nvPicPr>
                <p:cNvPr id="40" name="Freihand 39">
                  <a:extLst>
                    <a:ext uri="{FF2B5EF4-FFF2-40B4-BE49-F238E27FC236}">
                      <a16:creationId xmlns:a16="http://schemas.microsoft.com/office/drawing/2014/main" id="{5ED755BD-E6CA-4AFB-9B95-4DD3AA6F3FD5}"/>
                    </a:ext>
                  </a:extLst>
                </p:cNvPr>
                <p:cNvPicPr/>
                <p:nvPr/>
              </p:nvPicPr>
              <p:blipFill>
                <a:blip r:embed="rId156"/>
                <a:stretch>
                  <a:fillRect/>
                </a:stretch>
              </p:blipFill>
              <p:spPr>
                <a:xfrm>
                  <a:off x="2522141" y="3726752"/>
                  <a:ext cx="140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1" name="Freihand 40">
                  <a:extLst>
                    <a:ext uri="{FF2B5EF4-FFF2-40B4-BE49-F238E27FC236}">
                      <a16:creationId xmlns:a16="http://schemas.microsoft.com/office/drawing/2014/main" id="{C0C6672E-0FFF-4D94-8CFD-E796B8D5E728}"/>
                    </a:ext>
                  </a:extLst>
                </p14:cNvPr>
                <p14:cNvContentPartPr/>
                <p14:nvPr/>
              </p14:nvContentPartPr>
              <p14:xfrm>
                <a:off x="2590181" y="3762392"/>
                <a:ext cx="105840" cy="253080"/>
              </p14:xfrm>
            </p:contentPart>
          </mc:Choice>
          <mc:Fallback>
            <p:pic>
              <p:nvPicPr>
                <p:cNvPr id="41" name="Freihand 40">
                  <a:extLst>
                    <a:ext uri="{FF2B5EF4-FFF2-40B4-BE49-F238E27FC236}">
                      <a16:creationId xmlns:a16="http://schemas.microsoft.com/office/drawing/2014/main" id="{C0C6672E-0FFF-4D94-8CFD-E796B8D5E728}"/>
                    </a:ext>
                  </a:extLst>
                </p:cNvPr>
                <p:cNvPicPr/>
                <p:nvPr/>
              </p:nvPicPr>
              <p:blipFill>
                <a:blip r:embed="rId158"/>
                <a:stretch>
                  <a:fillRect/>
                </a:stretch>
              </p:blipFill>
              <p:spPr>
                <a:xfrm>
                  <a:off x="2585861" y="3758072"/>
                  <a:ext cx="1144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2" name="Freihand 41">
                  <a:extLst>
                    <a:ext uri="{FF2B5EF4-FFF2-40B4-BE49-F238E27FC236}">
                      <a16:creationId xmlns:a16="http://schemas.microsoft.com/office/drawing/2014/main" id="{2E0F0AF2-9DB1-430F-9FF3-DCF3C5B4B0FF}"/>
                    </a:ext>
                  </a:extLst>
                </p14:cNvPr>
                <p14:cNvContentPartPr/>
                <p14:nvPr/>
              </p14:nvContentPartPr>
              <p14:xfrm>
                <a:off x="2683781" y="3971912"/>
                <a:ext cx="138600" cy="168480"/>
              </p14:xfrm>
            </p:contentPart>
          </mc:Choice>
          <mc:Fallback>
            <p:pic>
              <p:nvPicPr>
                <p:cNvPr id="42" name="Freihand 41">
                  <a:extLst>
                    <a:ext uri="{FF2B5EF4-FFF2-40B4-BE49-F238E27FC236}">
                      <a16:creationId xmlns:a16="http://schemas.microsoft.com/office/drawing/2014/main" id="{2E0F0AF2-9DB1-430F-9FF3-DCF3C5B4B0FF}"/>
                    </a:ext>
                  </a:extLst>
                </p:cNvPr>
                <p:cNvPicPr/>
                <p:nvPr/>
              </p:nvPicPr>
              <p:blipFill>
                <a:blip r:embed="rId160"/>
                <a:stretch>
                  <a:fillRect/>
                </a:stretch>
              </p:blipFill>
              <p:spPr>
                <a:xfrm>
                  <a:off x="2679461" y="3967592"/>
                  <a:ext cx="1472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4" name="Freihand 43">
                  <a:extLst>
                    <a:ext uri="{FF2B5EF4-FFF2-40B4-BE49-F238E27FC236}">
                      <a16:creationId xmlns:a16="http://schemas.microsoft.com/office/drawing/2014/main" id="{AF3CBA81-D272-43A2-A4A1-FEDACDCE0155}"/>
                    </a:ext>
                  </a:extLst>
                </p14:cNvPr>
                <p14:cNvContentPartPr/>
                <p14:nvPr/>
              </p14:nvContentPartPr>
              <p14:xfrm>
                <a:off x="2923541" y="3850592"/>
                <a:ext cx="182520" cy="145080"/>
              </p14:xfrm>
            </p:contentPart>
          </mc:Choice>
          <mc:Fallback>
            <p:pic>
              <p:nvPicPr>
                <p:cNvPr id="44" name="Freihand 43">
                  <a:extLst>
                    <a:ext uri="{FF2B5EF4-FFF2-40B4-BE49-F238E27FC236}">
                      <a16:creationId xmlns:a16="http://schemas.microsoft.com/office/drawing/2014/main" id="{AF3CBA81-D272-43A2-A4A1-FEDACDCE0155}"/>
                    </a:ext>
                  </a:extLst>
                </p:cNvPr>
                <p:cNvPicPr/>
                <p:nvPr/>
              </p:nvPicPr>
              <p:blipFill>
                <a:blip r:embed="rId162"/>
                <a:stretch>
                  <a:fillRect/>
                </a:stretch>
              </p:blipFill>
              <p:spPr>
                <a:xfrm>
                  <a:off x="2919221" y="3846272"/>
                  <a:ext cx="191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5" name="Freihand 44">
                  <a:extLst>
                    <a:ext uri="{FF2B5EF4-FFF2-40B4-BE49-F238E27FC236}">
                      <a16:creationId xmlns:a16="http://schemas.microsoft.com/office/drawing/2014/main" id="{BB7BA5E4-8451-4476-A7B3-63A5548FCBE6}"/>
                    </a:ext>
                  </a:extLst>
                </p14:cNvPr>
                <p14:cNvContentPartPr/>
                <p14:nvPr/>
              </p14:nvContentPartPr>
              <p14:xfrm>
                <a:off x="3233501" y="3833312"/>
                <a:ext cx="185400" cy="207360"/>
              </p14:xfrm>
            </p:contentPart>
          </mc:Choice>
          <mc:Fallback>
            <p:pic>
              <p:nvPicPr>
                <p:cNvPr id="45" name="Freihand 44">
                  <a:extLst>
                    <a:ext uri="{FF2B5EF4-FFF2-40B4-BE49-F238E27FC236}">
                      <a16:creationId xmlns:a16="http://schemas.microsoft.com/office/drawing/2014/main" id="{BB7BA5E4-8451-4476-A7B3-63A5548FCBE6}"/>
                    </a:ext>
                  </a:extLst>
                </p:cNvPr>
                <p:cNvPicPr/>
                <p:nvPr/>
              </p:nvPicPr>
              <p:blipFill>
                <a:blip r:embed="rId164"/>
                <a:stretch>
                  <a:fillRect/>
                </a:stretch>
              </p:blipFill>
              <p:spPr>
                <a:xfrm>
                  <a:off x="3229181" y="3828992"/>
                  <a:ext cx="194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7" name="Freihand 46">
                  <a:extLst>
                    <a:ext uri="{FF2B5EF4-FFF2-40B4-BE49-F238E27FC236}">
                      <a16:creationId xmlns:a16="http://schemas.microsoft.com/office/drawing/2014/main" id="{FEF405C9-0F71-4952-92D8-B9E83AE5D84B}"/>
                    </a:ext>
                  </a:extLst>
                </p14:cNvPr>
                <p14:cNvContentPartPr/>
                <p14:nvPr/>
              </p14:nvContentPartPr>
              <p14:xfrm>
                <a:off x="3441221" y="3995672"/>
                <a:ext cx="125280" cy="181080"/>
              </p14:xfrm>
            </p:contentPart>
          </mc:Choice>
          <mc:Fallback>
            <p:pic>
              <p:nvPicPr>
                <p:cNvPr id="47" name="Freihand 46">
                  <a:extLst>
                    <a:ext uri="{FF2B5EF4-FFF2-40B4-BE49-F238E27FC236}">
                      <a16:creationId xmlns:a16="http://schemas.microsoft.com/office/drawing/2014/main" id="{FEF405C9-0F71-4952-92D8-B9E83AE5D84B}"/>
                    </a:ext>
                  </a:extLst>
                </p:cNvPr>
                <p:cNvPicPr/>
                <p:nvPr/>
              </p:nvPicPr>
              <p:blipFill>
                <a:blip r:embed="rId166"/>
                <a:stretch>
                  <a:fillRect/>
                </a:stretch>
              </p:blipFill>
              <p:spPr>
                <a:xfrm>
                  <a:off x="3436901" y="3991352"/>
                  <a:ext cx="133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0" name="Freihand 109">
                  <a:extLst>
                    <a:ext uri="{FF2B5EF4-FFF2-40B4-BE49-F238E27FC236}">
                      <a16:creationId xmlns:a16="http://schemas.microsoft.com/office/drawing/2014/main" id="{F82DFB10-5DD1-4510-BDF9-B93F191B0489}"/>
                    </a:ext>
                  </a:extLst>
                </p14:cNvPr>
                <p14:cNvContentPartPr/>
                <p14:nvPr/>
              </p14:nvContentPartPr>
              <p14:xfrm>
                <a:off x="4156541" y="1737032"/>
                <a:ext cx="118800" cy="576720"/>
              </p14:xfrm>
            </p:contentPart>
          </mc:Choice>
          <mc:Fallback>
            <p:pic>
              <p:nvPicPr>
                <p:cNvPr id="110" name="Freihand 109">
                  <a:extLst>
                    <a:ext uri="{FF2B5EF4-FFF2-40B4-BE49-F238E27FC236}">
                      <a16:creationId xmlns:a16="http://schemas.microsoft.com/office/drawing/2014/main" id="{F82DFB10-5DD1-4510-BDF9-B93F191B0489}"/>
                    </a:ext>
                  </a:extLst>
                </p:cNvPr>
                <p:cNvPicPr/>
                <p:nvPr/>
              </p:nvPicPr>
              <p:blipFill>
                <a:blip r:embed="rId168"/>
                <a:stretch>
                  <a:fillRect/>
                </a:stretch>
              </p:blipFill>
              <p:spPr>
                <a:xfrm>
                  <a:off x="4152221" y="1732712"/>
                  <a:ext cx="127440" cy="58536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69" name="Gruppieren 268">
            <a:extLst>
              <a:ext uri="{FF2B5EF4-FFF2-40B4-BE49-F238E27FC236}">
                <a16:creationId xmlns:a16="http://schemas.microsoft.com/office/drawing/2014/main" id="{0FCB7403-22FB-4E93-8D24-A6FF317E2672}"/>
              </a:ext>
            </a:extLst>
          </p:cNvPr>
          <p:cNvGrpSpPr/>
          <p:nvPr/>
        </p:nvGrpSpPr>
        <p:grpSpPr>
          <a:xfrm>
            <a:off x="4011259" y="353552"/>
            <a:ext cx="8156160" cy="3605040"/>
            <a:chOff x="4011259" y="353552"/>
            <a:chExt cx="8156160" cy="3605040"/>
          </a:xfrm>
        </p:grpSpPr>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76E1A04E-98DC-4AA2-99FE-2F5E485C0D5C}"/>
                    </a:ext>
                  </a:extLst>
                </p14:cNvPr>
                <p14:cNvContentPartPr/>
                <p14:nvPr/>
              </p14:nvContentPartPr>
              <p14:xfrm>
                <a:off x="4553059" y="793112"/>
                <a:ext cx="161640" cy="173880"/>
              </p14:xfrm>
            </p:contentPart>
          </mc:Choice>
          <mc:Fallback>
            <p:pic>
              <p:nvPicPr>
                <p:cNvPr id="5" name="Freihand 4">
                  <a:extLst>
                    <a:ext uri="{FF2B5EF4-FFF2-40B4-BE49-F238E27FC236}">
                      <a16:creationId xmlns:a16="http://schemas.microsoft.com/office/drawing/2014/main" id="{76E1A04E-98DC-4AA2-99FE-2F5E485C0D5C}"/>
                    </a:ext>
                  </a:extLst>
                </p:cNvPr>
                <p:cNvPicPr/>
                <p:nvPr/>
              </p:nvPicPr>
              <p:blipFill>
                <a:blip r:embed="rId3"/>
                <a:stretch>
                  <a:fillRect/>
                </a:stretch>
              </p:blipFill>
              <p:spPr>
                <a:xfrm>
                  <a:off x="4548739" y="788792"/>
                  <a:ext cx="1702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EC326104-436D-44E8-BE5C-BA6FEBEFB8E8}"/>
                    </a:ext>
                  </a:extLst>
                </p14:cNvPr>
                <p14:cNvContentPartPr/>
                <p14:nvPr/>
              </p14:nvContentPartPr>
              <p14:xfrm>
                <a:off x="4890379" y="794552"/>
                <a:ext cx="153360" cy="16920"/>
              </p14:xfrm>
            </p:contentPart>
          </mc:Choice>
          <mc:Fallback>
            <p:pic>
              <p:nvPicPr>
                <p:cNvPr id="6" name="Freihand 5">
                  <a:extLst>
                    <a:ext uri="{FF2B5EF4-FFF2-40B4-BE49-F238E27FC236}">
                      <a16:creationId xmlns:a16="http://schemas.microsoft.com/office/drawing/2014/main" id="{EC326104-436D-44E8-BE5C-BA6FEBEFB8E8}"/>
                    </a:ext>
                  </a:extLst>
                </p:cNvPr>
                <p:cNvPicPr/>
                <p:nvPr/>
              </p:nvPicPr>
              <p:blipFill>
                <a:blip r:embed="rId5"/>
                <a:stretch>
                  <a:fillRect/>
                </a:stretch>
              </p:blipFill>
              <p:spPr>
                <a:xfrm>
                  <a:off x="4886059" y="790232"/>
                  <a:ext cx="162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72B663D8-FB73-4962-A14A-895ADE3558D8}"/>
                    </a:ext>
                  </a:extLst>
                </p14:cNvPr>
                <p14:cNvContentPartPr/>
                <p14:nvPr/>
              </p14:nvContentPartPr>
              <p14:xfrm>
                <a:off x="4899379" y="856112"/>
                <a:ext cx="190440" cy="21960"/>
              </p14:xfrm>
            </p:contentPart>
          </mc:Choice>
          <mc:Fallback>
            <p:pic>
              <p:nvPicPr>
                <p:cNvPr id="7" name="Freihand 6">
                  <a:extLst>
                    <a:ext uri="{FF2B5EF4-FFF2-40B4-BE49-F238E27FC236}">
                      <a16:creationId xmlns:a16="http://schemas.microsoft.com/office/drawing/2014/main" id="{72B663D8-FB73-4962-A14A-895ADE3558D8}"/>
                    </a:ext>
                  </a:extLst>
                </p:cNvPr>
                <p:cNvPicPr/>
                <p:nvPr/>
              </p:nvPicPr>
              <p:blipFill>
                <a:blip r:embed="rId7"/>
                <a:stretch>
                  <a:fillRect/>
                </a:stretch>
              </p:blipFill>
              <p:spPr>
                <a:xfrm>
                  <a:off x="4895059" y="851792"/>
                  <a:ext cx="199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80FCB10A-618B-4C24-9523-1F48F27F733D}"/>
                    </a:ext>
                  </a:extLst>
                </p14:cNvPr>
                <p14:cNvContentPartPr/>
                <p14:nvPr/>
              </p14:nvContentPartPr>
              <p14:xfrm>
                <a:off x="5161459" y="777632"/>
                <a:ext cx="111960" cy="138960"/>
              </p14:xfrm>
            </p:contentPart>
          </mc:Choice>
          <mc:Fallback>
            <p:pic>
              <p:nvPicPr>
                <p:cNvPr id="8" name="Freihand 7">
                  <a:extLst>
                    <a:ext uri="{FF2B5EF4-FFF2-40B4-BE49-F238E27FC236}">
                      <a16:creationId xmlns:a16="http://schemas.microsoft.com/office/drawing/2014/main" id="{80FCB10A-618B-4C24-9523-1F48F27F733D}"/>
                    </a:ext>
                  </a:extLst>
                </p:cNvPr>
                <p:cNvPicPr/>
                <p:nvPr/>
              </p:nvPicPr>
              <p:blipFill>
                <a:blip r:embed="rId9"/>
                <a:stretch>
                  <a:fillRect/>
                </a:stretch>
              </p:blipFill>
              <p:spPr>
                <a:xfrm>
                  <a:off x="5157139" y="773312"/>
                  <a:ext cx="120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58F1D87B-05E2-45E7-B83E-FFFB9DF51BDA}"/>
                    </a:ext>
                  </a:extLst>
                </p14:cNvPr>
                <p14:cNvContentPartPr/>
                <p14:nvPr/>
              </p14:nvContentPartPr>
              <p14:xfrm>
                <a:off x="5395819" y="714272"/>
                <a:ext cx="10800" cy="63720"/>
              </p14:xfrm>
            </p:contentPart>
          </mc:Choice>
          <mc:Fallback>
            <p:pic>
              <p:nvPicPr>
                <p:cNvPr id="9" name="Freihand 8">
                  <a:extLst>
                    <a:ext uri="{FF2B5EF4-FFF2-40B4-BE49-F238E27FC236}">
                      <a16:creationId xmlns:a16="http://schemas.microsoft.com/office/drawing/2014/main" id="{58F1D87B-05E2-45E7-B83E-FFFB9DF51BDA}"/>
                    </a:ext>
                  </a:extLst>
                </p:cNvPr>
                <p:cNvPicPr/>
                <p:nvPr/>
              </p:nvPicPr>
              <p:blipFill>
                <a:blip r:embed="rId11"/>
                <a:stretch>
                  <a:fillRect/>
                </a:stretch>
              </p:blipFill>
              <p:spPr>
                <a:xfrm>
                  <a:off x="5391499" y="709952"/>
                  <a:ext cx="19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2A060BAD-E7C7-4F1C-8409-79DEC792B991}"/>
                    </a:ext>
                  </a:extLst>
                </p14:cNvPr>
                <p14:cNvContentPartPr/>
                <p14:nvPr/>
              </p14:nvContentPartPr>
              <p14:xfrm>
                <a:off x="5327419" y="672872"/>
                <a:ext cx="149400" cy="127080"/>
              </p14:xfrm>
            </p:contentPart>
          </mc:Choice>
          <mc:Fallback>
            <p:pic>
              <p:nvPicPr>
                <p:cNvPr id="10" name="Freihand 9">
                  <a:extLst>
                    <a:ext uri="{FF2B5EF4-FFF2-40B4-BE49-F238E27FC236}">
                      <a16:creationId xmlns:a16="http://schemas.microsoft.com/office/drawing/2014/main" id="{2A060BAD-E7C7-4F1C-8409-79DEC792B991}"/>
                    </a:ext>
                  </a:extLst>
                </p:cNvPr>
                <p:cNvPicPr/>
                <p:nvPr/>
              </p:nvPicPr>
              <p:blipFill>
                <a:blip r:embed="rId13"/>
                <a:stretch>
                  <a:fillRect/>
                </a:stretch>
              </p:blipFill>
              <p:spPr>
                <a:xfrm>
                  <a:off x="5323099" y="668552"/>
                  <a:ext cx="158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A31FA3E4-2848-4B33-85F0-551C94F361A2}"/>
                    </a:ext>
                  </a:extLst>
                </p14:cNvPr>
                <p14:cNvContentPartPr/>
                <p14:nvPr/>
              </p14:nvContentPartPr>
              <p14:xfrm>
                <a:off x="5702179" y="780512"/>
                <a:ext cx="190440" cy="13320"/>
              </p14:xfrm>
            </p:contentPart>
          </mc:Choice>
          <mc:Fallback>
            <p:pic>
              <p:nvPicPr>
                <p:cNvPr id="11" name="Freihand 10">
                  <a:extLst>
                    <a:ext uri="{FF2B5EF4-FFF2-40B4-BE49-F238E27FC236}">
                      <a16:creationId xmlns:a16="http://schemas.microsoft.com/office/drawing/2014/main" id="{A31FA3E4-2848-4B33-85F0-551C94F361A2}"/>
                    </a:ext>
                  </a:extLst>
                </p:cNvPr>
                <p:cNvPicPr/>
                <p:nvPr/>
              </p:nvPicPr>
              <p:blipFill>
                <a:blip r:embed="rId15"/>
                <a:stretch>
                  <a:fillRect/>
                </a:stretch>
              </p:blipFill>
              <p:spPr>
                <a:xfrm>
                  <a:off x="5697859" y="776192"/>
                  <a:ext cx="199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A715650-8C94-4DAE-BC0A-1CD90833D5C9}"/>
                    </a:ext>
                  </a:extLst>
                </p14:cNvPr>
                <p14:cNvContentPartPr/>
                <p14:nvPr/>
              </p14:nvContentPartPr>
              <p14:xfrm>
                <a:off x="5711899" y="843152"/>
                <a:ext cx="182160" cy="13320"/>
              </p14:xfrm>
            </p:contentPart>
          </mc:Choice>
          <mc:Fallback>
            <p:pic>
              <p:nvPicPr>
                <p:cNvPr id="12" name="Freihand 11">
                  <a:extLst>
                    <a:ext uri="{FF2B5EF4-FFF2-40B4-BE49-F238E27FC236}">
                      <a16:creationId xmlns:a16="http://schemas.microsoft.com/office/drawing/2014/main" id="{8A715650-8C94-4DAE-BC0A-1CD90833D5C9}"/>
                    </a:ext>
                  </a:extLst>
                </p:cNvPr>
                <p:cNvPicPr/>
                <p:nvPr/>
              </p:nvPicPr>
              <p:blipFill>
                <a:blip r:embed="rId17"/>
                <a:stretch>
                  <a:fillRect/>
                </a:stretch>
              </p:blipFill>
              <p:spPr>
                <a:xfrm>
                  <a:off x="5707579" y="838832"/>
                  <a:ext cx="190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040C4296-1060-4ABB-93E1-1B6A3FAB9DE8}"/>
                    </a:ext>
                  </a:extLst>
                </p14:cNvPr>
                <p14:cNvContentPartPr/>
                <p14:nvPr/>
              </p14:nvContentPartPr>
              <p14:xfrm>
                <a:off x="5911699" y="686192"/>
                <a:ext cx="222840" cy="241560"/>
              </p14:xfrm>
            </p:contentPart>
          </mc:Choice>
          <mc:Fallback>
            <p:pic>
              <p:nvPicPr>
                <p:cNvPr id="15" name="Freihand 14">
                  <a:extLst>
                    <a:ext uri="{FF2B5EF4-FFF2-40B4-BE49-F238E27FC236}">
                      <a16:creationId xmlns:a16="http://schemas.microsoft.com/office/drawing/2014/main" id="{040C4296-1060-4ABB-93E1-1B6A3FAB9DE8}"/>
                    </a:ext>
                  </a:extLst>
                </p:cNvPr>
                <p:cNvPicPr/>
                <p:nvPr/>
              </p:nvPicPr>
              <p:blipFill>
                <a:blip r:embed="rId19"/>
                <a:stretch>
                  <a:fillRect/>
                </a:stretch>
              </p:blipFill>
              <p:spPr>
                <a:xfrm>
                  <a:off x="5907379" y="681872"/>
                  <a:ext cx="2314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6841E57D-D05C-489F-A9CA-756F3C3629C8}"/>
                    </a:ext>
                  </a:extLst>
                </p14:cNvPr>
                <p14:cNvContentPartPr/>
                <p14:nvPr/>
              </p14:nvContentPartPr>
              <p14:xfrm>
                <a:off x="6460699" y="714272"/>
                <a:ext cx="172440" cy="65160"/>
              </p14:xfrm>
            </p:contentPart>
          </mc:Choice>
          <mc:Fallback>
            <p:pic>
              <p:nvPicPr>
                <p:cNvPr id="17" name="Freihand 16">
                  <a:extLst>
                    <a:ext uri="{FF2B5EF4-FFF2-40B4-BE49-F238E27FC236}">
                      <a16:creationId xmlns:a16="http://schemas.microsoft.com/office/drawing/2014/main" id="{6841E57D-D05C-489F-A9CA-756F3C3629C8}"/>
                    </a:ext>
                  </a:extLst>
                </p:cNvPr>
                <p:cNvPicPr/>
                <p:nvPr/>
              </p:nvPicPr>
              <p:blipFill>
                <a:blip r:embed="rId21"/>
                <a:stretch>
                  <a:fillRect/>
                </a:stretch>
              </p:blipFill>
              <p:spPr>
                <a:xfrm>
                  <a:off x="6456379" y="709952"/>
                  <a:ext cx="181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B2403116-1580-4C6B-8304-9476E917F3C5}"/>
                    </a:ext>
                  </a:extLst>
                </p14:cNvPr>
                <p14:cNvContentPartPr/>
                <p14:nvPr/>
              </p14:nvContentPartPr>
              <p14:xfrm>
                <a:off x="6558259" y="705632"/>
                <a:ext cx="91800" cy="196560"/>
              </p14:xfrm>
            </p:contentPart>
          </mc:Choice>
          <mc:Fallback>
            <p:pic>
              <p:nvPicPr>
                <p:cNvPr id="18" name="Freihand 17">
                  <a:extLst>
                    <a:ext uri="{FF2B5EF4-FFF2-40B4-BE49-F238E27FC236}">
                      <a16:creationId xmlns:a16="http://schemas.microsoft.com/office/drawing/2014/main" id="{B2403116-1580-4C6B-8304-9476E917F3C5}"/>
                    </a:ext>
                  </a:extLst>
                </p:cNvPr>
                <p:cNvPicPr/>
                <p:nvPr/>
              </p:nvPicPr>
              <p:blipFill>
                <a:blip r:embed="rId23"/>
                <a:stretch>
                  <a:fillRect/>
                </a:stretch>
              </p:blipFill>
              <p:spPr>
                <a:xfrm>
                  <a:off x="6553939" y="701312"/>
                  <a:ext cx="100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5245F8ED-696A-41BD-A161-3D283316392A}"/>
                    </a:ext>
                  </a:extLst>
                </p14:cNvPr>
                <p14:cNvContentPartPr/>
                <p14:nvPr/>
              </p14:nvContentPartPr>
              <p14:xfrm>
                <a:off x="6951739" y="691232"/>
                <a:ext cx="200160" cy="7200"/>
              </p14:xfrm>
            </p:contentPart>
          </mc:Choice>
          <mc:Fallback>
            <p:pic>
              <p:nvPicPr>
                <p:cNvPr id="19" name="Freihand 18">
                  <a:extLst>
                    <a:ext uri="{FF2B5EF4-FFF2-40B4-BE49-F238E27FC236}">
                      <a16:creationId xmlns:a16="http://schemas.microsoft.com/office/drawing/2014/main" id="{5245F8ED-696A-41BD-A161-3D283316392A}"/>
                    </a:ext>
                  </a:extLst>
                </p:cNvPr>
                <p:cNvPicPr/>
                <p:nvPr/>
              </p:nvPicPr>
              <p:blipFill>
                <a:blip r:embed="rId25"/>
                <a:stretch>
                  <a:fillRect/>
                </a:stretch>
              </p:blipFill>
              <p:spPr>
                <a:xfrm>
                  <a:off x="6947419" y="686912"/>
                  <a:ext cx="208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79913AEC-592F-4F4B-83EA-B9E279E9005A}"/>
                    </a:ext>
                  </a:extLst>
                </p14:cNvPr>
                <p14:cNvContentPartPr/>
                <p14:nvPr/>
              </p14:nvContentPartPr>
              <p14:xfrm>
                <a:off x="6974419" y="731552"/>
                <a:ext cx="165600" cy="21600"/>
              </p14:xfrm>
            </p:contentPart>
          </mc:Choice>
          <mc:Fallback>
            <p:pic>
              <p:nvPicPr>
                <p:cNvPr id="20" name="Freihand 19">
                  <a:extLst>
                    <a:ext uri="{FF2B5EF4-FFF2-40B4-BE49-F238E27FC236}">
                      <a16:creationId xmlns:a16="http://schemas.microsoft.com/office/drawing/2014/main" id="{79913AEC-592F-4F4B-83EA-B9E279E9005A}"/>
                    </a:ext>
                  </a:extLst>
                </p:cNvPr>
                <p:cNvPicPr/>
                <p:nvPr/>
              </p:nvPicPr>
              <p:blipFill>
                <a:blip r:embed="rId27"/>
                <a:stretch>
                  <a:fillRect/>
                </a:stretch>
              </p:blipFill>
              <p:spPr>
                <a:xfrm>
                  <a:off x="6970099" y="727232"/>
                  <a:ext cx="174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E406D9B0-B121-45BF-915B-C952EADA5EC4}"/>
                    </a:ext>
                  </a:extLst>
                </p14:cNvPr>
                <p14:cNvContentPartPr/>
                <p14:nvPr/>
              </p14:nvContentPartPr>
              <p14:xfrm>
                <a:off x="7346299" y="616712"/>
                <a:ext cx="114480" cy="150120"/>
              </p14:xfrm>
            </p:contentPart>
          </mc:Choice>
          <mc:Fallback>
            <p:pic>
              <p:nvPicPr>
                <p:cNvPr id="23" name="Freihand 22">
                  <a:extLst>
                    <a:ext uri="{FF2B5EF4-FFF2-40B4-BE49-F238E27FC236}">
                      <a16:creationId xmlns:a16="http://schemas.microsoft.com/office/drawing/2014/main" id="{E406D9B0-B121-45BF-915B-C952EADA5EC4}"/>
                    </a:ext>
                  </a:extLst>
                </p:cNvPr>
                <p:cNvPicPr/>
                <p:nvPr/>
              </p:nvPicPr>
              <p:blipFill>
                <a:blip r:embed="rId29"/>
                <a:stretch>
                  <a:fillRect/>
                </a:stretch>
              </p:blipFill>
              <p:spPr>
                <a:xfrm>
                  <a:off x="7341979" y="612392"/>
                  <a:ext cx="123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FBA21348-DE16-4848-BE3C-B85AE8F12F6F}"/>
                    </a:ext>
                  </a:extLst>
                </p14:cNvPr>
                <p14:cNvContentPartPr/>
                <p14:nvPr/>
              </p14:nvContentPartPr>
              <p14:xfrm>
                <a:off x="7417219" y="593672"/>
                <a:ext cx="114840" cy="12240"/>
              </p14:xfrm>
            </p:contentPart>
          </mc:Choice>
          <mc:Fallback>
            <p:pic>
              <p:nvPicPr>
                <p:cNvPr id="24" name="Freihand 23">
                  <a:extLst>
                    <a:ext uri="{FF2B5EF4-FFF2-40B4-BE49-F238E27FC236}">
                      <a16:creationId xmlns:a16="http://schemas.microsoft.com/office/drawing/2014/main" id="{FBA21348-DE16-4848-BE3C-B85AE8F12F6F}"/>
                    </a:ext>
                  </a:extLst>
                </p:cNvPr>
                <p:cNvPicPr/>
                <p:nvPr/>
              </p:nvPicPr>
              <p:blipFill>
                <a:blip r:embed="rId31"/>
                <a:stretch>
                  <a:fillRect/>
                </a:stretch>
              </p:blipFill>
              <p:spPr>
                <a:xfrm>
                  <a:off x="7412899" y="589352"/>
                  <a:ext cx="123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Freihand 24">
                  <a:extLst>
                    <a:ext uri="{FF2B5EF4-FFF2-40B4-BE49-F238E27FC236}">
                      <a16:creationId xmlns:a16="http://schemas.microsoft.com/office/drawing/2014/main" id="{BF3E1B0F-D45F-4F77-A4BA-E15FEABB43FA}"/>
                    </a:ext>
                  </a:extLst>
                </p14:cNvPr>
                <p14:cNvContentPartPr/>
                <p14:nvPr/>
              </p14:nvContentPartPr>
              <p14:xfrm>
                <a:off x="7574539" y="591512"/>
                <a:ext cx="272880" cy="115920"/>
              </p14:xfrm>
            </p:contentPart>
          </mc:Choice>
          <mc:Fallback>
            <p:pic>
              <p:nvPicPr>
                <p:cNvPr id="25" name="Freihand 24">
                  <a:extLst>
                    <a:ext uri="{FF2B5EF4-FFF2-40B4-BE49-F238E27FC236}">
                      <a16:creationId xmlns:a16="http://schemas.microsoft.com/office/drawing/2014/main" id="{BF3E1B0F-D45F-4F77-A4BA-E15FEABB43FA}"/>
                    </a:ext>
                  </a:extLst>
                </p:cNvPr>
                <p:cNvPicPr/>
                <p:nvPr/>
              </p:nvPicPr>
              <p:blipFill>
                <a:blip r:embed="rId33"/>
                <a:stretch>
                  <a:fillRect/>
                </a:stretch>
              </p:blipFill>
              <p:spPr>
                <a:xfrm>
                  <a:off x="7570219" y="587192"/>
                  <a:ext cx="281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78B7B722-6C33-4268-9F0F-025C6748B502}"/>
                    </a:ext>
                  </a:extLst>
                </p14:cNvPr>
                <p14:cNvContentPartPr/>
                <p14:nvPr/>
              </p14:nvContentPartPr>
              <p14:xfrm>
                <a:off x="7793779" y="556232"/>
                <a:ext cx="279360" cy="113400"/>
              </p14:xfrm>
            </p:contentPart>
          </mc:Choice>
          <mc:Fallback>
            <p:pic>
              <p:nvPicPr>
                <p:cNvPr id="26" name="Freihand 25">
                  <a:extLst>
                    <a:ext uri="{FF2B5EF4-FFF2-40B4-BE49-F238E27FC236}">
                      <a16:creationId xmlns:a16="http://schemas.microsoft.com/office/drawing/2014/main" id="{78B7B722-6C33-4268-9F0F-025C6748B502}"/>
                    </a:ext>
                  </a:extLst>
                </p:cNvPr>
                <p:cNvPicPr/>
                <p:nvPr/>
              </p:nvPicPr>
              <p:blipFill>
                <a:blip r:embed="rId35"/>
                <a:stretch>
                  <a:fillRect/>
                </a:stretch>
              </p:blipFill>
              <p:spPr>
                <a:xfrm>
                  <a:off x="7789459" y="551912"/>
                  <a:ext cx="288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6ED02677-3A4E-4096-9212-1BEC3BA23D08}"/>
                    </a:ext>
                  </a:extLst>
                </p14:cNvPr>
                <p14:cNvContentPartPr/>
                <p14:nvPr/>
              </p14:nvContentPartPr>
              <p14:xfrm>
                <a:off x="8113099" y="663152"/>
                <a:ext cx="37080" cy="63720"/>
              </p14:xfrm>
            </p:contentPart>
          </mc:Choice>
          <mc:Fallback>
            <p:pic>
              <p:nvPicPr>
                <p:cNvPr id="27" name="Freihand 26">
                  <a:extLst>
                    <a:ext uri="{FF2B5EF4-FFF2-40B4-BE49-F238E27FC236}">
                      <a16:creationId xmlns:a16="http://schemas.microsoft.com/office/drawing/2014/main" id="{6ED02677-3A4E-4096-9212-1BEC3BA23D08}"/>
                    </a:ext>
                  </a:extLst>
                </p:cNvPr>
                <p:cNvPicPr/>
                <p:nvPr/>
              </p:nvPicPr>
              <p:blipFill>
                <a:blip r:embed="rId37"/>
                <a:stretch>
                  <a:fillRect/>
                </a:stretch>
              </p:blipFill>
              <p:spPr>
                <a:xfrm>
                  <a:off x="8108779" y="658832"/>
                  <a:ext cx="45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BEA6B0F5-9650-40C6-8204-31046E0FE44A}"/>
                    </a:ext>
                  </a:extLst>
                </p14:cNvPr>
                <p14:cNvContentPartPr/>
                <p14:nvPr/>
              </p14:nvContentPartPr>
              <p14:xfrm>
                <a:off x="8218219" y="526712"/>
                <a:ext cx="98640" cy="172800"/>
              </p14:xfrm>
            </p:contentPart>
          </mc:Choice>
          <mc:Fallback>
            <p:pic>
              <p:nvPicPr>
                <p:cNvPr id="28" name="Freihand 27">
                  <a:extLst>
                    <a:ext uri="{FF2B5EF4-FFF2-40B4-BE49-F238E27FC236}">
                      <a16:creationId xmlns:a16="http://schemas.microsoft.com/office/drawing/2014/main" id="{BEA6B0F5-9650-40C6-8204-31046E0FE44A}"/>
                    </a:ext>
                  </a:extLst>
                </p:cNvPr>
                <p:cNvPicPr/>
                <p:nvPr/>
              </p:nvPicPr>
              <p:blipFill>
                <a:blip r:embed="rId39"/>
                <a:stretch>
                  <a:fillRect/>
                </a:stretch>
              </p:blipFill>
              <p:spPr>
                <a:xfrm>
                  <a:off x="8213899" y="522392"/>
                  <a:ext cx="107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18A6B005-AE12-4AF3-8A9B-010ED913A1E6}"/>
                    </a:ext>
                  </a:extLst>
                </p14:cNvPr>
                <p14:cNvContentPartPr/>
                <p14:nvPr/>
              </p14:nvContentPartPr>
              <p14:xfrm>
                <a:off x="8413339" y="545792"/>
                <a:ext cx="155160" cy="182880"/>
              </p14:xfrm>
            </p:contentPart>
          </mc:Choice>
          <mc:Fallback>
            <p:pic>
              <p:nvPicPr>
                <p:cNvPr id="29" name="Freihand 28">
                  <a:extLst>
                    <a:ext uri="{FF2B5EF4-FFF2-40B4-BE49-F238E27FC236}">
                      <a16:creationId xmlns:a16="http://schemas.microsoft.com/office/drawing/2014/main" id="{18A6B005-AE12-4AF3-8A9B-010ED913A1E6}"/>
                    </a:ext>
                  </a:extLst>
                </p:cNvPr>
                <p:cNvPicPr/>
                <p:nvPr/>
              </p:nvPicPr>
              <p:blipFill>
                <a:blip r:embed="rId41"/>
                <a:stretch>
                  <a:fillRect/>
                </a:stretch>
              </p:blipFill>
              <p:spPr>
                <a:xfrm>
                  <a:off x="8409019" y="541472"/>
                  <a:ext cx="163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979CC1BB-429D-459D-B2EF-511DF7CF94FA}"/>
                    </a:ext>
                  </a:extLst>
                </p14:cNvPr>
                <p14:cNvContentPartPr/>
                <p14:nvPr/>
              </p14:nvContentPartPr>
              <p14:xfrm>
                <a:off x="8712859" y="585752"/>
                <a:ext cx="10800" cy="105120"/>
              </p14:xfrm>
            </p:contentPart>
          </mc:Choice>
          <mc:Fallback>
            <p:pic>
              <p:nvPicPr>
                <p:cNvPr id="30" name="Freihand 29">
                  <a:extLst>
                    <a:ext uri="{FF2B5EF4-FFF2-40B4-BE49-F238E27FC236}">
                      <a16:creationId xmlns:a16="http://schemas.microsoft.com/office/drawing/2014/main" id="{979CC1BB-429D-459D-B2EF-511DF7CF94FA}"/>
                    </a:ext>
                  </a:extLst>
                </p:cNvPr>
                <p:cNvPicPr/>
                <p:nvPr/>
              </p:nvPicPr>
              <p:blipFill>
                <a:blip r:embed="rId43"/>
                <a:stretch>
                  <a:fillRect/>
                </a:stretch>
              </p:blipFill>
              <p:spPr>
                <a:xfrm>
                  <a:off x="8708539" y="581432"/>
                  <a:ext cx="19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114713EF-3707-4415-90FD-BA85F53BDD14}"/>
                    </a:ext>
                  </a:extLst>
                </p14:cNvPr>
                <p14:cNvContentPartPr/>
                <p14:nvPr/>
              </p14:nvContentPartPr>
              <p14:xfrm>
                <a:off x="8663899" y="602672"/>
                <a:ext cx="138600" cy="5400"/>
              </p14:xfrm>
            </p:contentPart>
          </mc:Choice>
          <mc:Fallback>
            <p:pic>
              <p:nvPicPr>
                <p:cNvPr id="31" name="Freihand 30">
                  <a:extLst>
                    <a:ext uri="{FF2B5EF4-FFF2-40B4-BE49-F238E27FC236}">
                      <a16:creationId xmlns:a16="http://schemas.microsoft.com/office/drawing/2014/main" id="{114713EF-3707-4415-90FD-BA85F53BDD14}"/>
                    </a:ext>
                  </a:extLst>
                </p:cNvPr>
                <p:cNvPicPr/>
                <p:nvPr/>
              </p:nvPicPr>
              <p:blipFill>
                <a:blip r:embed="rId45"/>
                <a:stretch>
                  <a:fillRect/>
                </a:stretch>
              </p:blipFill>
              <p:spPr>
                <a:xfrm>
                  <a:off x="8659579" y="598352"/>
                  <a:ext cx="147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024DDAF1-9104-4B91-8582-20F7627A426E}"/>
                    </a:ext>
                  </a:extLst>
                </p14:cNvPr>
                <p14:cNvContentPartPr/>
                <p14:nvPr/>
              </p14:nvContentPartPr>
              <p14:xfrm>
                <a:off x="9021019" y="456872"/>
                <a:ext cx="120960" cy="168480"/>
              </p14:xfrm>
            </p:contentPart>
          </mc:Choice>
          <mc:Fallback>
            <p:pic>
              <p:nvPicPr>
                <p:cNvPr id="32" name="Freihand 31">
                  <a:extLst>
                    <a:ext uri="{FF2B5EF4-FFF2-40B4-BE49-F238E27FC236}">
                      <a16:creationId xmlns:a16="http://schemas.microsoft.com/office/drawing/2014/main" id="{024DDAF1-9104-4B91-8582-20F7627A426E}"/>
                    </a:ext>
                  </a:extLst>
                </p:cNvPr>
                <p:cNvPicPr/>
                <p:nvPr/>
              </p:nvPicPr>
              <p:blipFill>
                <a:blip r:embed="rId47"/>
                <a:stretch>
                  <a:fillRect/>
                </a:stretch>
              </p:blipFill>
              <p:spPr>
                <a:xfrm>
                  <a:off x="9016699" y="452552"/>
                  <a:ext cx="129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25A23323-8AC1-4D25-8C24-ADA5099E7577}"/>
                    </a:ext>
                  </a:extLst>
                </p14:cNvPr>
                <p14:cNvContentPartPr/>
                <p14:nvPr/>
              </p14:nvContentPartPr>
              <p14:xfrm>
                <a:off x="9202099" y="498272"/>
                <a:ext cx="112680" cy="107280"/>
              </p14:xfrm>
            </p:contentPart>
          </mc:Choice>
          <mc:Fallback>
            <p:pic>
              <p:nvPicPr>
                <p:cNvPr id="33" name="Freihand 32">
                  <a:extLst>
                    <a:ext uri="{FF2B5EF4-FFF2-40B4-BE49-F238E27FC236}">
                      <a16:creationId xmlns:a16="http://schemas.microsoft.com/office/drawing/2014/main" id="{25A23323-8AC1-4D25-8C24-ADA5099E7577}"/>
                    </a:ext>
                  </a:extLst>
                </p:cNvPr>
                <p:cNvPicPr/>
                <p:nvPr/>
              </p:nvPicPr>
              <p:blipFill>
                <a:blip r:embed="rId49"/>
                <a:stretch>
                  <a:fillRect/>
                </a:stretch>
              </p:blipFill>
              <p:spPr>
                <a:xfrm>
                  <a:off x="9197779" y="493952"/>
                  <a:ext cx="121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DAA0643B-BD5D-4004-ABE8-DE09A6CFE78F}"/>
                    </a:ext>
                  </a:extLst>
                </p14:cNvPr>
                <p14:cNvContentPartPr/>
                <p14:nvPr/>
              </p14:nvContentPartPr>
              <p14:xfrm>
                <a:off x="9489379" y="554432"/>
                <a:ext cx="115920" cy="9360"/>
              </p14:xfrm>
            </p:contentPart>
          </mc:Choice>
          <mc:Fallback>
            <p:pic>
              <p:nvPicPr>
                <p:cNvPr id="34" name="Freihand 33">
                  <a:extLst>
                    <a:ext uri="{FF2B5EF4-FFF2-40B4-BE49-F238E27FC236}">
                      <a16:creationId xmlns:a16="http://schemas.microsoft.com/office/drawing/2014/main" id="{DAA0643B-BD5D-4004-ABE8-DE09A6CFE78F}"/>
                    </a:ext>
                  </a:extLst>
                </p:cNvPr>
                <p:cNvPicPr/>
                <p:nvPr/>
              </p:nvPicPr>
              <p:blipFill>
                <a:blip r:embed="rId51"/>
                <a:stretch>
                  <a:fillRect/>
                </a:stretch>
              </p:blipFill>
              <p:spPr>
                <a:xfrm>
                  <a:off x="9485059" y="550112"/>
                  <a:ext cx="124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005B1669-0C14-48C9-8DB7-02243F62DDAA}"/>
                    </a:ext>
                  </a:extLst>
                </p14:cNvPr>
                <p14:cNvContentPartPr/>
                <p14:nvPr/>
              </p14:nvContentPartPr>
              <p14:xfrm>
                <a:off x="9732379" y="451472"/>
                <a:ext cx="130680" cy="186120"/>
              </p14:xfrm>
            </p:contentPart>
          </mc:Choice>
          <mc:Fallback>
            <p:pic>
              <p:nvPicPr>
                <p:cNvPr id="35" name="Freihand 34">
                  <a:extLst>
                    <a:ext uri="{FF2B5EF4-FFF2-40B4-BE49-F238E27FC236}">
                      <a16:creationId xmlns:a16="http://schemas.microsoft.com/office/drawing/2014/main" id="{005B1669-0C14-48C9-8DB7-02243F62DDAA}"/>
                    </a:ext>
                  </a:extLst>
                </p:cNvPr>
                <p:cNvPicPr/>
                <p:nvPr/>
              </p:nvPicPr>
              <p:blipFill>
                <a:blip r:embed="rId53"/>
                <a:stretch>
                  <a:fillRect/>
                </a:stretch>
              </p:blipFill>
              <p:spPr>
                <a:xfrm>
                  <a:off x="9728059" y="447152"/>
                  <a:ext cx="139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3BA5227D-F5A9-484B-B20A-86927C66EC5C}"/>
                    </a:ext>
                  </a:extLst>
                </p14:cNvPr>
                <p14:cNvContentPartPr/>
                <p14:nvPr/>
              </p14:nvContentPartPr>
              <p14:xfrm>
                <a:off x="9922819" y="463712"/>
                <a:ext cx="133920" cy="117720"/>
              </p14:xfrm>
            </p:contentPart>
          </mc:Choice>
          <mc:Fallback>
            <p:pic>
              <p:nvPicPr>
                <p:cNvPr id="36" name="Freihand 35">
                  <a:extLst>
                    <a:ext uri="{FF2B5EF4-FFF2-40B4-BE49-F238E27FC236}">
                      <a16:creationId xmlns:a16="http://schemas.microsoft.com/office/drawing/2014/main" id="{3BA5227D-F5A9-484B-B20A-86927C66EC5C}"/>
                    </a:ext>
                  </a:extLst>
                </p:cNvPr>
                <p:cNvPicPr/>
                <p:nvPr/>
              </p:nvPicPr>
              <p:blipFill>
                <a:blip r:embed="rId55"/>
                <a:stretch>
                  <a:fillRect/>
                </a:stretch>
              </p:blipFill>
              <p:spPr>
                <a:xfrm>
                  <a:off x="9918499" y="459392"/>
                  <a:ext cx="142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8407D58D-CA97-4DE2-A336-C8BD6A984FE1}"/>
                    </a:ext>
                  </a:extLst>
                </p14:cNvPr>
                <p14:cNvContentPartPr/>
                <p14:nvPr/>
              </p14:nvContentPartPr>
              <p14:xfrm>
                <a:off x="10115779" y="460832"/>
                <a:ext cx="128160" cy="100440"/>
              </p14:xfrm>
            </p:contentPart>
          </mc:Choice>
          <mc:Fallback>
            <p:pic>
              <p:nvPicPr>
                <p:cNvPr id="37" name="Freihand 36">
                  <a:extLst>
                    <a:ext uri="{FF2B5EF4-FFF2-40B4-BE49-F238E27FC236}">
                      <a16:creationId xmlns:a16="http://schemas.microsoft.com/office/drawing/2014/main" id="{8407D58D-CA97-4DE2-A336-C8BD6A984FE1}"/>
                    </a:ext>
                  </a:extLst>
                </p:cNvPr>
                <p:cNvPicPr/>
                <p:nvPr/>
              </p:nvPicPr>
              <p:blipFill>
                <a:blip r:embed="rId57"/>
                <a:stretch>
                  <a:fillRect/>
                </a:stretch>
              </p:blipFill>
              <p:spPr>
                <a:xfrm>
                  <a:off x="10111459" y="456512"/>
                  <a:ext cx="136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4819DD3A-5D55-4847-BDEF-BF016AD7B53F}"/>
                    </a:ext>
                  </a:extLst>
                </p14:cNvPr>
                <p14:cNvContentPartPr/>
                <p14:nvPr/>
              </p14:nvContentPartPr>
              <p14:xfrm>
                <a:off x="10359499" y="353552"/>
                <a:ext cx="93600" cy="216720"/>
              </p14:xfrm>
            </p:contentPart>
          </mc:Choice>
          <mc:Fallback>
            <p:pic>
              <p:nvPicPr>
                <p:cNvPr id="38" name="Freihand 37">
                  <a:extLst>
                    <a:ext uri="{FF2B5EF4-FFF2-40B4-BE49-F238E27FC236}">
                      <a16:creationId xmlns:a16="http://schemas.microsoft.com/office/drawing/2014/main" id="{4819DD3A-5D55-4847-BDEF-BF016AD7B53F}"/>
                    </a:ext>
                  </a:extLst>
                </p:cNvPr>
                <p:cNvPicPr/>
                <p:nvPr/>
              </p:nvPicPr>
              <p:blipFill>
                <a:blip r:embed="rId59"/>
                <a:stretch>
                  <a:fillRect/>
                </a:stretch>
              </p:blipFill>
              <p:spPr>
                <a:xfrm>
                  <a:off x="10355179" y="349232"/>
                  <a:ext cx="1022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DDB2D761-2AFF-4835-AD1D-A27B6332C90B}"/>
                    </a:ext>
                  </a:extLst>
                </p14:cNvPr>
                <p14:cNvContentPartPr/>
                <p14:nvPr/>
              </p14:nvContentPartPr>
              <p14:xfrm>
                <a:off x="10409539" y="617792"/>
                <a:ext cx="360" cy="360"/>
              </p14:xfrm>
            </p:contentPart>
          </mc:Choice>
          <mc:Fallback>
            <p:pic>
              <p:nvPicPr>
                <p:cNvPr id="39" name="Freihand 38">
                  <a:extLst>
                    <a:ext uri="{FF2B5EF4-FFF2-40B4-BE49-F238E27FC236}">
                      <a16:creationId xmlns:a16="http://schemas.microsoft.com/office/drawing/2014/main" id="{DDB2D761-2AFF-4835-AD1D-A27B6332C90B}"/>
                    </a:ext>
                  </a:extLst>
                </p:cNvPr>
                <p:cNvPicPr/>
                <p:nvPr/>
              </p:nvPicPr>
              <p:blipFill>
                <a:blip r:embed="rId61"/>
                <a:stretch>
                  <a:fillRect/>
                </a:stretch>
              </p:blipFill>
              <p:spPr>
                <a:xfrm>
                  <a:off x="10405219" y="613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CC449B41-6954-4650-A513-52DC52C28B0F}"/>
                    </a:ext>
                  </a:extLst>
                </p14:cNvPr>
                <p14:cNvContentPartPr/>
                <p14:nvPr/>
              </p14:nvContentPartPr>
              <p14:xfrm>
                <a:off x="10643179" y="433112"/>
                <a:ext cx="31680" cy="138960"/>
              </p14:xfrm>
            </p:contentPart>
          </mc:Choice>
          <mc:Fallback>
            <p:pic>
              <p:nvPicPr>
                <p:cNvPr id="40" name="Freihand 39">
                  <a:extLst>
                    <a:ext uri="{FF2B5EF4-FFF2-40B4-BE49-F238E27FC236}">
                      <a16:creationId xmlns:a16="http://schemas.microsoft.com/office/drawing/2014/main" id="{CC449B41-6954-4650-A513-52DC52C28B0F}"/>
                    </a:ext>
                  </a:extLst>
                </p:cNvPr>
                <p:cNvPicPr/>
                <p:nvPr/>
              </p:nvPicPr>
              <p:blipFill>
                <a:blip r:embed="rId63"/>
                <a:stretch>
                  <a:fillRect/>
                </a:stretch>
              </p:blipFill>
              <p:spPr>
                <a:xfrm>
                  <a:off x="10638859" y="428792"/>
                  <a:ext cx="40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1C3E933D-9B2D-4160-8B4E-9032901785BD}"/>
                    </a:ext>
                  </a:extLst>
                </p14:cNvPr>
                <p14:cNvContentPartPr/>
                <p14:nvPr/>
              </p14:nvContentPartPr>
              <p14:xfrm>
                <a:off x="10578739" y="474512"/>
                <a:ext cx="170640" cy="20160"/>
              </p14:xfrm>
            </p:contentPart>
          </mc:Choice>
          <mc:Fallback>
            <p:pic>
              <p:nvPicPr>
                <p:cNvPr id="41" name="Freihand 40">
                  <a:extLst>
                    <a:ext uri="{FF2B5EF4-FFF2-40B4-BE49-F238E27FC236}">
                      <a16:creationId xmlns:a16="http://schemas.microsoft.com/office/drawing/2014/main" id="{1C3E933D-9B2D-4160-8B4E-9032901785BD}"/>
                    </a:ext>
                  </a:extLst>
                </p:cNvPr>
                <p:cNvPicPr/>
                <p:nvPr/>
              </p:nvPicPr>
              <p:blipFill>
                <a:blip r:embed="rId65"/>
                <a:stretch>
                  <a:fillRect/>
                </a:stretch>
              </p:blipFill>
              <p:spPr>
                <a:xfrm>
                  <a:off x="10574419" y="470192"/>
                  <a:ext cx="179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D740166E-42BC-489E-892F-3E84F69E61E5}"/>
                    </a:ext>
                  </a:extLst>
                </p14:cNvPr>
                <p14:cNvContentPartPr/>
                <p14:nvPr/>
              </p14:nvContentPartPr>
              <p14:xfrm>
                <a:off x="10854499" y="379832"/>
                <a:ext cx="363960" cy="126000"/>
              </p14:xfrm>
            </p:contentPart>
          </mc:Choice>
          <mc:Fallback>
            <p:pic>
              <p:nvPicPr>
                <p:cNvPr id="42" name="Freihand 41">
                  <a:extLst>
                    <a:ext uri="{FF2B5EF4-FFF2-40B4-BE49-F238E27FC236}">
                      <a16:creationId xmlns:a16="http://schemas.microsoft.com/office/drawing/2014/main" id="{D740166E-42BC-489E-892F-3E84F69E61E5}"/>
                    </a:ext>
                  </a:extLst>
                </p:cNvPr>
                <p:cNvPicPr/>
                <p:nvPr/>
              </p:nvPicPr>
              <p:blipFill>
                <a:blip r:embed="rId67"/>
                <a:stretch>
                  <a:fillRect/>
                </a:stretch>
              </p:blipFill>
              <p:spPr>
                <a:xfrm>
                  <a:off x="10850179" y="375512"/>
                  <a:ext cx="372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87E6C090-6FD6-46D2-BEC3-F7F61FDA3687}"/>
                    </a:ext>
                  </a:extLst>
                </p14:cNvPr>
                <p14:cNvContentPartPr/>
                <p14:nvPr/>
              </p14:nvContentPartPr>
              <p14:xfrm>
                <a:off x="7031299" y="978512"/>
                <a:ext cx="184680" cy="9360"/>
              </p14:xfrm>
            </p:contentPart>
          </mc:Choice>
          <mc:Fallback>
            <p:pic>
              <p:nvPicPr>
                <p:cNvPr id="43" name="Freihand 42">
                  <a:extLst>
                    <a:ext uri="{FF2B5EF4-FFF2-40B4-BE49-F238E27FC236}">
                      <a16:creationId xmlns:a16="http://schemas.microsoft.com/office/drawing/2014/main" id="{87E6C090-6FD6-46D2-BEC3-F7F61FDA3687}"/>
                    </a:ext>
                  </a:extLst>
                </p:cNvPr>
                <p:cNvPicPr/>
                <p:nvPr/>
              </p:nvPicPr>
              <p:blipFill>
                <a:blip r:embed="rId69"/>
                <a:stretch>
                  <a:fillRect/>
                </a:stretch>
              </p:blipFill>
              <p:spPr>
                <a:xfrm>
                  <a:off x="7026979" y="974192"/>
                  <a:ext cx="193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FED44742-D893-451B-8678-E3DF759D8158}"/>
                    </a:ext>
                  </a:extLst>
                </p14:cNvPr>
                <p14:cNvContentPartPr/>
                <p14:nvPr/>
              </p14:nvContentPartPr>
              <p14:xfrm>
                <a:off x="7048219" y="1045832"/>
                <a:ext cx="191160" cy="20160"/>
              </p14:xfrm>
            </p:contentPart>
          </mc:Choice>
          <mc:Fallback>
            <p:pic>
              <p:nvPicPr>
                <p:cNvPr id="44" name="Freihand 43">
                  <a:extLst>
                    <a:ext uri="{FF2B5EF4-FFF2-40B4-BE49-F238E27FC236}">
                      <a16:creationId xmlns:a16="http://schemas.microsoft.com/office/drawing/2014/main" id="{FED44742-D893-451B-8678-E3DF759D8158}"/>
                    </a:ext>
                  </a:extLst>
                </p:cNvPr>
                <p:cNvPicPr/>
                <p:nvPr/>
              </p:nvPicPr>
              <p:blipFill>
                <a:blip r:embed="rId71"/>
                <a:stretch>
                  <a:fillRect/>
                </a:stretch>
              </p:blipFill>
              <p:spPr>
                <a:xfrm>
                  <a:off x="7043899" y="1041512"/>
                  <a:ext cx="199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8464EC8B-18C7-4FC9-889C-2069085E6740}"/>
                    </a:ext>
                  </a:extLst>
                </p14:cNvPr>
                <p14:cNvContentPartPr/>
                <p14:nvPr/>
              </p14:nvContentPartPr>
              <p14:xfrm>
                <a:off x="7510819" y="923432"/>
                <a:ext cx="207360" cy="140040"/>
              </p14:xfrm>
            </p:contentPart>
          </mc:Choice>
          <mc:Fallback>
            <p:pic>
              <p:nvPicPr>
                <p:cNvPr id="45" name="Freihand 44">
                  <a:extLst>
                    <a:ext uri="{FF2B5EF4-FFF2-40B4-BE49-F238E27FC236}">
                      <a16:creationId xmlns:a16="http://schemas.microsoft.com/office/drawing/2014/main" id="{8464EC8B-18C7-4FC9-889C-2069085E6740}"/>
                    </a:ext>
                  </a:extLst>
                </p:cNvPr>
                <p:cNvPicPr/>
                <p:nvPr/>
              </p:nvPicPr>
              <p:blipFill>
                <a:blip r:embed="rId73"/>
                <a:stretch>
                  <a:fillRect/>
                </a:stretch>
              </p:blipFill>
              <p:spPr>
                <a:xfrm>
                  <a:off x="7506499" y="919112"/>
                  <a:ext cx="21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8009BBB5-EB24-49F0-8ED9-F988ACFA42C0}"/>
                    </a:ext>
                  </a:extLst>
                </p14:cNvPr>
                <p14:cNvContentPartPr/>
                <p14:nvPr/>
              </p14:nvContentPartPr>
              <p14:xfrm>
                <a:off x="7770379" y="910832"/>
                <a:ext cx="110520" cy="128160"/>
              </p14:xfrm>
            </p:contentPart>
          </mc:Choice>
          <mc:Fallback>
            <p:pic>
              <p:nvPicPr>
                <p:cNvPr id="46" name="Freihand 45">
                  <a:extLst>
                    <a:ext uri="{FF2B5EF4-FFF2-40B4-BE49-F238E27FC236}">
                      <a16:creationId xmlns:a16="http://schemas.microsoft.com/office/drawing/2014/main" id="{8009BBB5-EB24-49F0-8ED9-F988ACFA42C0}"/>
                    </a:ext>
                  </a:extLst>
                </p:cNvPr>
                <p:cNvPicPr/>
                <p:nvPr/>
              </p:nvPicPr>
              <p:blipFill>
                <a:blip r:embed="rId75"/>
                <a:stretch>
                  <a:fillRect/>
                </a:stretch>
              </p:blipFill>
              <p:spPr>
                <a:xfrm>
                  <a:off x="7766059" y="906512"/>
                  <a:ext cx="119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1B5DF5E3-BC8C-4A38-ACC8-0FC0B5E3F4CA}"/>
                    </a:ext>
                  </a:extLst>
                </p14:cNvPr>
                <p14:cNvContentPartPr/>
                <p14:nvPr/>
              </p14:nvContentPartPr>
              <p14:xfrm>
                <a:off x="7968379" y="915512"/>
                <a:ext cx="164160" cy="91800"/>
              </p14:xfrm>
            </p:contentPart>
          </mc:Choice>
          <mc:Fallback>
            <p:pic>
              <p:nvPicPr>
                <p:cNvPr id="47" name="Freihand 46">
                  <a:extLst>
                    <a:ext uri="{FF2B5EF4-FFF2-40B4-BE49-F238E27FC236}">
                      <a16:creationId xmlns:a16="http://schemas.microsoft.com/office/drawing/2014/main" id="{1B5DF5E3-BC8C-4A38-ACC8-0FC0B5E3F4CA}"/>
                    </a:ext>
                  </a:extLst>
                </p:cNvPr>
                <p:cNvPicPr/>
                <p:nvPr/>
              </p:nvPicPr>
              <p:blipFill>
                <a:blip r:embed="rId77"/>
                <a:stretch>
                  <a:fillRect/>
                </a:stretch>
              </p:blipFill>
              <p:spPr>
                <a:xfrm>
                  <a:off x="7964059" y="911192"/>
                  <a:ext cx="172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6603A074-FF96-43B0-B17D-A2B5D8396644}"/>
                    </a:ext>
                  </a:extLst>
                </p14:cNvPr>
                <p14:cNvContentPartPr/>
                <p14:nvPr/>
              </p14:nvContentPartPr>
              <p14:xfrm>
                <a:off x="8401819" y="926672"/>
                <a:ext cx="148680" cy="9720"/>
              </p14:xfrm>
            </p:contentPart>
          </mc:Choice>
          <mc:Fallback>
            <p:pic>
              <p:nvPicPr>
                <p:cNvPr id="53" name="Freihand 52">
                  <a:extLst>
                    <a:ext uri="{FF2B5EF4-FFF2-40B4-BE49-F238E27FC236}">
                      <a16:creationId xmlns:a16="http://schemas.microsoft.com/office/drawing/2014/main" id="{6603A074-FF96-43B0-B17D-A2B5D8396644}"/>
                    </a:ext>
                  </a:extLst>
                </p:cNvPr>
                <p:cNvPicPr/>
                <p:nvPr/>
              </p:nvPicPr>
              <p:blipFill>
                <a:blip r:embed="rId79"/>
                <a:stretch>
                  <a:fillRect/>
                </a:stretch>
              </p:blipFill>
              <p:spPr>
                <a:xfrm>
                  <a:off x="8397499" y="922352"/>
                  <a:ext cx="1573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0E45B150-2065-47B0-8242-D96865D733D5}"/>
                    </a:ext>
                  </a:extLst>
                </p14:cNvPr>
                <p14:cNvContentPartPr/>
                <p14:nvPr/>
              </p14:nvContentPartPr>
              <p14:xfrm>
                <a:off x="8446819" y="835232"/>
                <a:ext cx="14400" cy="156240"/>
              </p14:xfrm>
            </p:contentPart>
          </mc:Choice>
          <mc:Fallback>
            <p:pic>
              <p:nvPicPr>
                <p:cNvPr id="54" name="Freihand 53">
                  <a:extLst>
                    <a:ext uri="{FF2B5EF4-FFF2-40B4-BE49-F238E27FC236}">
                      <a16:creationId xmlns:a16="http://schemas.microsoft.com/office/drawing/2014/main" id="{0E45B150-2065-47B0-8242-D96865D733D5}"/>
                    </a:ext>
                  </a:extLst>
                </p:cNvPr>
                <p:cNvPicPr/>
                <p:nvPr/>
              </p:nvPicPr>
              <p:blipFill>
                <a:blip r:embed="rId81"/>
                <a:stretch>
                  <a:fillRect/>
                </a:stretch>
              </p:blipFill>
              <p:spPr>
                <a:xfrm>
                  <a:off x="8442499" y="830912"/>
                  <a:ext cx="23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2BF12806-38DE-4FB8-A1FD-82D635DFD394}"/>
                    </a:ext>
                  </a:extLst>
                </p14:cNvPr>
                <p14:cNvContentPartPr/>
                <p14:nvPr/>
              </p14:nvContentPartPr>
              <p14:xfrm>
                <a:off x="8651299" y="797072"/>
                <a:ext cx="85320" cy="136440"/>
              </p14:xfrm>
            </p:contentPart>
          </mc:Choice>
          <mc:Fallback>
            <p:pic>
              <p:nvPicPr>
                <p:cNvPr id="55" name="Freihand 54">
                  <a:extLst>
                    <a:ext uri="{FF2B5EF4-FFF2-40B4-BE49-F238E27FC236}">
                      <a16:creationId xmlns:a16="http://schemas.microsoft.com/office/drawing/2014/main" id="{2BF12806-38DE-4FB8-A1FD-82D635DFD394}"/>
                    </a:ext>
                  </a:extLst>
                </p:cNvPr>
                <p:cNvPicPr/>
                <p:nvPr/>
              </p:nvPicPr>
              <p:blipFill>
                <a:blip r:embed="rId83"/>
                <a:stretch>
                  <a:fillRect/>
                </a:stretch>
              </p:blipFill>
              <p:spPr>
                <a:xfrm>
                  <a:off x="8646979" y="792752"/>
                  <a:ext cx="93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4EA03FFB-B7E3-4AC6-AAF2-23BB2103A547}"/>
                    </a:ext>
                  </a:extLst>
                </p14:cNvPr>
                <p14:cNvContentPartPr/>
                <p14:nvPr/>
              </p14:nvContentPartPr>
              <p14:xfrm>
                <a:off x="8800339" y="919112"/>
                <a:ext cx="24840" cy="44640"/>
              </p14:xfrm>
            </p:contentPart>
          </mc:Choice>
          <mc:Fallback>
            <p:pic>
              <p:nvPicPr>
                <p:cNvPr id="56" name="Freihand 55">
                  <a:extLst>
                    <a:ext uri="{FF2B5EF4-FFF2-40B4-BE49-F238E27FC236}">
                      <a16:creationId xmlns:a16="http://schemas.microsoft.com/office/drawing/2014/main" id="{4EA03FFB-B7E3-4AC6-AAF2-23BB2103A547}"/>
                    </a:ext>
                  </a:extLst>
                </p:cNvPr>
                <p:cNvPicPr/>
                <p:nvPr/>
              </p:nvPicPr>
              <p:blipFill>
                <a:blip r:embed="rId85"/>
                <a:stretch>
                  <a:fillRect/>
                </a:stretch>
              </p:blipFill>
              <p:spPr>
                <a:xfrm>
                  <a:off x="8796019" y="914792"/>
                  <a:ext cx="334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16BF0DD2-8A98-4A7E-A16E-A20C7CC2C9C5}"/>
                    </a:ext>
                  </a:extLst>
                </p14:cNvPr>
                <p14:cNvContentPartPr/>
                <p14:nvPr/>
              </p14:nvContentPartPr>
              <p14:xfrm>
                <a:off x="8860819" y="774392"/>
                <a:ext cx="88560" cy="156960"/>
              </p14:xfrm>
            </p:contentPart>
          </mc:Choice>
          <mc:Fallback>
            <p:pic>
              <p:nvPicPr>
                <p:cNvPr id="57" name="Freihand 56">
                  <a:extLst>
                    <a:ext uri="{FF2B5EF4-FFF2-40B4-BE49-F238E27FC236}">
                      <a16:creationId xmlns:a16="http://schemas.microsoft.com/office/drawing/2014/main" id="{16BF0DD2-8A98-4A7E-A16E-A20C7CC2C9C5}"/>
                    </a:ext>
                  </a:extLst>
                </p:cNvPr>
                <p:cNvPicPr/>
                <p:nvPr/>
              </p:nvPicPr>
              <p:blipFill>
                <a:blip r:embed="rId87"/>
                <a:stretch>
                  <a:fillRect/>
                </a:stretch>
              </p:blipFill>
              <p:spPr>
                <a:xfrm>
                  <a:off x="8856499" y="770072"/>
                  <a:ext cx="97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Freihand 57">
                  <a:extLst>
                    <a:ext uri="{FF2B5EF4-FFF2-40B4-BE49-F238E27FC236}">
                      <a16:creationId xmlns:a16="http://schemas.microsoft.com/office/drawing/2014/main" id="{014259EF-85B7-46DB-BE41-52E91C489D70}"/>
                    </a:ext>
                  </a:extLst>
                </p14:cNvPr>
                <p14:cNvContentPartPr/>
                <p14:nvPr/>
              </p14:nvContentPartPr>
              <p14:xfrm>
                <a:off x="9034699" y="820472"/>
                <a:ext cx="85680" cy="140400"/>
              </p14:xfrm>
            </p:contentPart>
          </mc:Choice>
          <mc:Fallback>
            <p:pic>
              <p:nvPicPr>
                <p:cNvPr id="58" name="Freihand 57">
                  <a:extLst>
                    <a:ext uri="{FF2B5EF4-FFF2-40B4-BE49-F238E27FC236}">
                      <a16:creationId xmlns:a16="http://schemas.microsoft.com/office/drawing/2014/main" id="{014259EF-85B7-46DB-BE41-52E91C489D70}"/>
                    </a:ext>
                  </a:extLst>
                </p:cNvPr>
                <p:cNvPicPr/>
                <p:nvPr/>
              </p:nvPicPr>
              <p:blipFill>
                <a:blip r:embed="rId89"/>
                <a:stretch>
                  <a:fillRect/>
                </a:stretch>
              </p:blipFill>
              <p:spPr>
                <a:xfrm>
                  <a:off x="9030379" y="816152"/>
                  <a:ext cx="94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AEDE2B68-1ADC-4415-994A-B3E9C8059E4D}"/>
                    </a:ext>
                  </a:extLst>
                </p14:cNvPr>
                <p14:cNvContentPartPr/>
                <p14:nvPr/>
              </p14:nvContentPartPr>
              <p14:xfrm>
                <a:off x="9310459" y="827672"/>
                <a:ext cx="178920" cy="22320"/>
              </p14:xfrm>
            </p:contentPart>
          </mc:Choice>
          <mc:Fallback>
            <p:pic>
              <p:nvPicPr>
                <p:cNvPr id="59" name="Freihand 58">
                  <a:extLst>
                    <a:ext uri="{FF2B5EF4-FFF2-40B4-BE49-F238E27FC236}">
                      <a16:creationId xmlns:a16="http://schemas.microsoft.com/office/drawing/2014/main" id="{AEDE2B68-1ADC-4415-994A-B3E9C8059E4D}"/>
                    </a:ext>
                  </a:extLst>
                </p:cNvPr>
                <p:cNvPicPr/>
                <p:nvPr/>
              </p:nvPicPr>
              <p:blipFill>
                <a:blip r:embed="rId91"/>
                <a:stretch>
                  <a:fillRect/>
                </a:stretch>
              </p:blipFill>
              <p:spPr>
                <a:xfrm>
                  <a:off x="9306139" y="823352"/>
                  <a:ext cx="1875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43916952-0152-4E5C-915B-CE6B28303F04}"/>
                    </a:ext>
                  </a:extLst>
                </p14:cNvPr>
                <p14:cNvContentPartPr/>
                <p14:nvPr/>
              </p14:nvContentPartPr>
              <p14:xfrm>
                <a:off x="9573979" y="731192"/>
                <a:ext cx="119880" cy="153720"/>
              </p14:xfrm>
            </p:contentPart>
          </mc:Choice>
          <mc:Fallback>
            <p:pic>
              <p:nvPicPr>
                <p:cNvPr id="60" name="Freihand 59">
                  <a:extLst>
                    <a:ext uri="{FF2B5EF4-FFF2-40B4-BE49-F238E27FC236}">
                      <a16:creationId xmlns:a16="http://schemas.microsoft.com/office/drawing/2014/main" id="{43916952-0152-4E5C-915B-CE6B28303F04}"/>
                    </a:ext>
                  </a:extLst>
                </p:cNvPr>
                <p:cNvPicPr/>
                <p:nvPr/>
              </p:nvPicPr>
              <p:blipFill>
                <a:blip r:embed="rId93"/>
                <a:stretch>
                  <a:fillRect/>
                </a:stretch>
              </p:blipFill>
              <p:spPr>
                <a:xfrm>
                  <a:off x="9569659" y="726872"/>
                  <a:ext cx="128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226C7CBA-DABE-4BF2-AABE-71BC9D143EC4}"/>
                    </a:ext>
                  </a:extLst>
                </p14:cNvPr>
                <p14:cNvContentPartPr/>
                <p14:nvPr/>
              </p14:nvContentPartPr>
              <p14:xfrm>
                <a:off x="9760459" y="750272"/>
                <a:ext cx="120960" cy="99720"/>
              </p14:xfrm>
            </p:contentPart>
          </mc:Choice>
          <mc:Fallback>
            <p:pic>
              <p:nvPicPr>
                <p:cNvPr id="61" name="Freihand 60">
                  <a:extLst>
                    <a:ext uri="{FF2B5EF4-FFF2-40B4-BE49-F238E27FC236}">
                      <a16:creationId xmlns:a16="http://schemas.microsoft.com/office/drawing/2014/main" id="{226C7CBA-DABE-4BF2-AABE-71BC9D143EC4}"/>
                    </a:ext>
                  </a:extLst>
                </p:cNvPr>
                <p:cNvPicPr/>
                <p:nvPr/>
              </p:nvPicPr>
              <p:blipFill>
                <a:blip r:embed="rId95"/>
                <a:stretch>
                  <a:fillRect/>
                </a:stretch>
              </p:blipFill>
              <p:spPr>
                <a:xfrm>
                  <a:off x="9756139" y="745952"/>
                  <a:ext cx="129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AAC6E462-345A-400C-AFEF-729107A218A6}"/>
                    </a:ext>
                  </a:extLst>
                </p14:cNvPr>
                <p14:cNvContentPartPr/>
                <p14:nvPr/>
              </p14:nvContentPartPr>
              <p14:xfrm>
                <a:off x="9940099" y="758912"/>
                <a:ext cx="120960" cy="84600"/>
              </p14:xfrm>
            </p:contentPart>
          </mc:Choice>
          <mc:Fallback>
            <p:pic>
              <p:nvPicPr>
                <p:cNvPr id="62" name="Freihand 61">
                  <a:extLst>
                    <a:ext uri="{FF2B5EF4-FFF2-40B4-BE49-F238E27FC236}">
                      <a16:creationId xmlns:a16="http://schemas.microsoft.com/office/drawing/2014/main" id="{AAC6E462-345A-400C-AFEF-729107A218A6}"/>
                    </a:ext>
                  </a:extLst>
                </p:cNvPr>
                <p:cNvPicPr/>
                <p:nvPr/>
              </p:nvPicPr>
              <p:blipFill>
                <a:blip r:embed="rId97"/>
                <a:stretch>
                  <a:fillRect/>
                </a:stretch>
              </p:blipFill>
              <p:spPr>
                <a:xfrm>
                  <a:off x="9935779" y="754592"/>
                  <a:ext cx="129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B9C24C31-8F54-45C7-B28C-83D6294DB72A}"/>
                    </a:ext>
                  </a:extLst>
                </p14:cNvPr>
                <p14:cNvContentPartPr/>
                <p14:nvPr/>
              </p14:nvContentPartPr>
              <p14:xfrm>
                <a:off x="10156099" y="709592"/>
                <a:ext cx="92160" cy="138960"/>
              </p14:xfrm>
            </p:contentPart>
          </mc:Choice>
          <mc:Fallback>
            <p:pic>
              <p:nvPicPr>
                <p:cNvPr id="63" name="Freihand 62">
                  <a:extLst>
                    <a:ext uri="{FF2B5EF4-FFF2-40B4-BE49-F238E27FC236}">
                      <a16:creationId xmlns:a16="http://schemas.microsoft.com/office/drawing/2014/main" id="{B9C24C31-8F54-45C7-B28C-83D6294DB72A}"/>
                    </a:ext>
                  </a:extLst>
                </p:cNvPr>
                <p:cNvPicPr/>
                <p:nvPr/>
              </p:nvPicPr>
              <p:blipFill>
                <a:blip r:embed="rId99"/>
                <a:stretch>
                  <a:fillRect/>
                </a:stretch>
              </p:blipFill>
              <p:spPr>
                <a:xfrm>
                  <a:off x="10151779" y="705272"/>
                  <a:ext cx="100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1AAFAC7F-8903-4BC5-AD7B-E65232FB8E01}"/>
                    </a:ext>
                  </a:extLst>
                </p14:cNvPr>
                <p14:cNvContentPartPr/>
                <p14:nvPr/>
              </p14:nvContentPartPr>
              <p14:xfrm>
                <a:off x="6441259" y="1398632"/>
                <a:ext cx="297360" cy="18720"/>
              </p14:xfrm>
            </p:contentPart>
          </mc:Choice>
          <mc:Fallback>
            <p:pic>
              <p:nvPicPr>
                <p:cNvPr id="66" name="Freihand 65">
                  <a:extLst>
                    <a:ext uri="{FF2B5EF4-FFF2-40B4-BE49-F238E27FC236}">
                      <a16:creationId xmlns:a16="http://schemas.microsoft.com/office/drawing/2014/main" id="{1AAFAC7F-8903-4BC5-AD7B-E65232FB8E01}"/>
                    </a:ext>
                  </a:extLst>
                </p:cNvPr>
                <p:cNvPicPr/>
                <p:nvPr/>
              </p:nvPicPr>
              <p:blipFill>
                <a:blip r:embed="rId101"/>
                <a:stretch>
                  <a:fillRect/>
                </a:stretch>
              </p:blipFill>
              <p:spPr>
                <a:xfrm>
                  <a:off x="6436939" y="1394312"/>
                  <a:ext cx="30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942010C2-4426-4C33-A5CB-3B65DAACB773}"/>
                    </a:ext>
                  </a:extLst>
                </p14:cNvPr>
                <p14:cNvContentPartPr/>
                <p14:nvPr/>
              </p14:nvContentPartPr>
              <p14:xfrm>
                <a:off x="6435499" y="1434992"/>
                <a:ext cx="275400" cy="33120"/>
              </p14:xfrm>
            </p:contentPart>
          </mc:Choice>
          <mc:Fallback>
            <p:pic>
              <p:nvPicPr>
                <p:cNvPr id="67" name="Freihand 66">
                  <a:extLst>
                    <a:ext uri="{FF2B5EF4-FFF2-40B4-BE49-F238E27FC236}">
                      <a16:creationId xmlns:a16="http://schemas.microsoft.com/office/drawing/2014/main" id="{942010C2-4426-4C33-A5CB-3B65DAACB773}"/>
                    </a:ext>
                  </a:extLst>
                </p:cNvPr>
                <p:cNvPicPr/>
                <p:nvPr/>
              </p:nvPicPr>
              <p:blipFill>
                <a:blip r:embed="rId103"/>
                <a:stretch>
                  <a:fillRect/>
                </a:stretch>
              </p:blipFill>
              <p:spPr>
                <a:xfrm>
                  <a:off x="6431179" y="1430672"/>
                  <a:ext cx="284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71AB65C5-39D2-479E-9A8F-36BB1E7E14C1}"/>
                    </a:ext>
                  </a:extLst>
                </p14:cNvPr>
                <p14:cNvContentPartPr/>
                <p14:nvPr/>
              </p14:nvContentPartPr>
              <p14:xfrm>
                <a:off x="6771019" y="1317992"/>
                <a:ext cx="31320" cy="129600"/>
              </p14:xfrm>
            </p:contentPart>
          </mc:Choice>
          <mc:Fallback>
            <p:pic>
              <p:nvPicPr>
                <p:cNvPr id="68" name="Freihand 67">
                  <a:extLst>
                    <a:ext uri="{FF2B5EF4-FFF2-40B4-BE49-F238E27FC236}">
                      <a16:creationId xmlns:a16="http://schemas.microsoft.com/office/drawing/2014/main" id="{71AB65C5-39D2-479E-9A8F-36BB1E7E14C1}"/>
                    </a:ext>
                  </a:extLst>
                </p:cNvPr>
                <p:cNvPicPr/>
                <p:nvPr/>
              </p:nvPicPr>
              <p:blipFill>
                <a:blip r:embed="rId105"/>
                <a:stretch>
                  <a:fillRect/>
                </a:stretch>
              </p:blipFill>
              <p:spPr>
                <a:xfrm>
                  <a:off x="6766699" y="1313672"/>
                  <a:ext cx="39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7EB10EAA-8694-4C73-B419-F6ABD15D9D9B}"/>
                    </a:ext>
                  </a:extLst>
                </p14:cNvPr>
                <p14:cNvContentPartPr/>
                <p14:nvPr/>
              </p14:nvContentPartPr>
              <p14:xfrm>
                <a:off x="7275739" y="1360112"/>
                <a:ext cx="132480" cy="192240"/>
              </p14:xfrm>
            </p:contentPart>
          </mc:Choice>
          <mc:Fallback>
            <p:pic>
              <p:nvPicPr>
                <p:cNvPr id="69" name="Freihand 68">
                  <a:extLst>
                    <a:ext uri="{FF2B5EF4-FFF2-40B4-BE49-F238E27FC236}">
                      <a16:creationId xmlns:a16="http://schemas.microsoft.com/office/drawing/2014/main" id="{7EB10EAA-8694-4C73-B419-F6ABD15D9D9B}"/>
                    </a:ext>
                  </a:extLst>
                </p:cNvPr>
                <p:cNvPicPr/>
                <p:nvPr/>
              </p:nvPicPr>
              <p:blipFill>
                <a:blip r:embed="rId107"/>
                <a:stretch>
                  <a:fillRect/>
                </a:stretch>
              </p:blipFill>
              <p:spPr>
                <a:xfrm>
                  <a:off x="7271419" y="1355792"/>
                  <a:ext cx="141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33A36E8A-CAF8-4DD5-9D73-C3B4381AC5E4}"/>
                    </a:ext>
                  </a:extLst>
                </p14:cNvPr>
                <p14:cNvContentPartPr/>
                <p14:nvPr/>
              </p14:nvContentPartPr>
              <p14:xfrm>
                <a:off x="7714219" y="1348592"/>
                <a:ext cx="257400" cy="19440"/>
              </p14:xfrm>
            </p:contentPart>
          </mc:Choice>
          <mc:Fallback>
            <p:pic>
              <p:nvPicPr>
                <p:cNvPr id="70" name="Freihand 69">
                  <a:extLst>
                    <a:ext uri="{FF2B5EF4-FFF2-40B4-BE49-F238E27FC236}">
                      <a16:creationId xmlns:a16="http://schemas.microsoft.com/office/drawing/2014/main" id="{33A36E8A-CAF8-4DD5-9D73-C3B4381AC5E4}"/>
                    </a:ext>
                  </a:extLst>
                </p:cNvPr>
                <p:cNvPicPr/>
                <p:nvPr/>
              </p:nvPicPr>
              <p:blipFill>
                <a:blip r:embed="rId109"/>
                <a:stretch>
                  <a:fillRect/>
                </a:stretch>
              </p:blipFill>
              <p:spPr>
                <a:xfrm>
                  <a:off x="7709899" y="1344272"/>
                  <a:ext cx="2660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1" name="Freihand 70">
                  <a:extLst>
                    <a:ext uri="{FF2B5EF4-FFF2-40B4-BE49-F238E27FC236}">
                      <a16:creationId xmlns:a16="http://schemas.microsoft.com/office/drawing/2014/main" id="{E69737C5-76F1-40A7-9133-9A0286829099}"/>
                    </a:ext>
                  </a:extLst>
                </p14:cNvPr>
                <p14:cNvContentPartPr/>
                <p14:nvPr/>
              </p14:nvContentPartPr>
              <p14:xfrm>
                <a:off x="7735099" y="1406552"/>
                <a:ext cx="247320" cy="18720"/>
              </p14:xfrm>
            </p:contentPart>
          </mc:Choice>
          <mc:Fallback>
            <p:pic>
              <p:nvPicPr>
                <p:cNvPr id="71" name="Freihand 70">
                  <a:extLst>
                    <a:ext uri="{FF2B5EF4-FFF2-40B4-BE49-F238E27FC236}">
                      <a16:creationId xmlns:a16="http://schemas.microsoft.com/office/drawing/2014/main" id="{E69737C5-76F1-40A7-9133-9A0286829099}"/>
                    </a:ext>
                  </a:extLst>
                </p:cNvPr>
                <p:cNvPicPr/>
                <p:nvPr/>
              </p:nvPicPr>
              <p:blipFill>
                <a:blip r:embed="rId111"/>
                <a:stretch>
                  <a:fillRect/>
                </a:stretch>
              </p:blipFill>
              <p:spPr>
                <a:xfrm>
                  <a:off x="7730779" y="1402232"/>
                  <a:ext cx="255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1F652246-A518-41F1-BA10-6E1B307C85F0}"/>
                    </a:ext>
                  </a:extLst>
                </p14:cNvPr>
                <p14:cNvContentPartPr/>
                <p14:nvPr/>
              </p14:nvContentPartPr>
              <p14:xfrm>
                <a:off x="8328379" y="1215032"/>
                <a:ext cx="110520" cy="171720"/>
              </p14:xfrm>
            </p:contentPart>
          </mc:Choice>
          <mc:Fallback>
            <p:pic>
              <p:nvPicPr>
                <p:cNvPr id="74" name="Freihand 73">
                  <a:extLst>
                    <a:ext uri="{FF2B5EF4-FFF2-40B4-BE49-F238E27FC236}">
                      <a16:creationId xmlns:a16="http://schemas.microsoft.com/office/drawing/2014/main" id="{1F652246-A518-41F1-BA10-6E1B307C85F0}"/>
                    </a:ext>
                  </a:extLst>
                </p:cNvPr>
                <p:cNvPicPr/>
                <p:nvPr/>
              </p:nvPicPr>
              <p:blipFill>
                <a:blip r:embed="rId113"/>
                <a:stretch>
                  <a:fillRect/>
                </a:stretch>
              </p:blipFill>
              <p:spPr>
                <a:xfrm>
                  <a:off x="8324059" y="1210712"/>
                  <a:ext cx="119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AC81B740-D65E-4495-AD00-DCE30A675F20}"/>
                    </a:ext>
                  </a:extLst>
                </p14:cNvPr>
                <p14:cNvContentPartPr/>
                <p14:nvPr/>
              </p14:nvContentPartPr>
              <p14:xfrm>
                <a:off x="8338819" y="1191272"/>
                <a:ext cx="183600" cy="64800"/>
              </p14:xfrm>
            </p:contentPart>
          </mc:Choice>
          <mc:Fallback>
            <p:pic>
              <p:nvPicPr>
                <p:cNvPr id="75" name="Freihand 74">
                  <a:extLst>
                    <a:ext uri="{FF2B5EF4-FFF2-40B4-BE49-F238E27FC236}">
                      <a16:creationId xmlns:a16="http://schemas.microsoft.com/office/drawing/2014/main" id="{AC81B740-D65E-4495-AD00-DCE30A675F20}"/>
                    </a:ext>
                  </a:extLst>
                </p:cNvPr>
                <p:cNvPicPr/>
                <p:nvPr/>
              </p:nvPicPr>
              <p:blipFill>
                <a:blip r:embed="rId115"/>
                <a:stretch>
                  <a:fillRect/>
                </a:stretch>
              </p:blipFill>
              <p:spPr>
                <a:xfrm>
                  <a:off x="8334499" y="1186952"/>
                  <a:ext cx="192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4D1DBBF3-2951-4AD4-811A-8CB352EB5816}"/>
                    </a:ext>
                  </a:extLst>
                </p14:cNvPr>
                <p14:cNvContentPartPr/>
                <p14:nvPr/>
              </p14:nvContentPartPr>
              <p14:xfrm>
                <a:off x="8590819" y="1178312"/>
                <a:ext cx="132480" cy="126000"/>
              </p14:xfrm>
            </p:contentPart>
          </mc:Choice>
          <mc:Fallback>
            <p:pic>
              <p:nvPicPr>
                <p:cNvPr id="76" name="Freihand 75">
                  <a:extLst>
                    <a:ext uri="{FF2B5EF4-FFF2-40B4-BE49-F238E27FC236}">
                      <a16:creationId xmlns:a16="http://schemas.microsoft.com/office/drawing/2014/main" id="{4D1DBBF3-2951-4AD4-811A-8CB352EB5816}"/>
                    </a:ext>
                  </a:extLst>
                </p:cNvPr>
                <p:cNvPicPr/>
                <p:nvPr/>
              </p:nvPicPr>
              <p:blipFill>
                <a:blip r:embed="rId117"/>
                <a:stretch>
                  <a:fillRect/>
                </a:stretch>
              </p:blipFill>
              <p:spPr>
                <a:xfrm>
                  <a:off x="8586499" y="1173992"/>
                  <a:ext cx="141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60654E61-9B11-4215-A575-F1744B5AAD8F}"/>
                    </a:ext>
                  </a:extLst>
                </p14:cNvPr>
                <p14:cNvContentPartPr/>
                <p14:nvPr/>
              </p14:nvContentPartPr>
              <p14:xfrm>
                <a:off x="8778739" y="1190912"/>
                <a:ext cx="535320" cy="93600"/>
              </p14:xfrm>
            </p:contentPart>
          </mc:Choice>
          <mc:Fallback>
            <p:pic>
              <p:nvPicPr>
                <p:cNvPr id="77" name="Freihand 76">
                  <a:extLst>
                    <a:ext uri="{FF2B5EF4-FFF2-40B4-BE49-F238E27FC236}">
                      <a16:creationId xmlns:a16="http://schemas.microsoft.com/office/drawing/2014/main" id="{60654E61-9B11-4215-A575-F1744B5AAD8F}"/>
                    </a:ext>
                  </a:extLst>
                </p:cNvPr>
                <p:cNvPicPr/>
                <p:nvPr/>
              </p:nvPicPr>
              <p:blipFill>
                <a:blip r:embed="rId119"/>
                <a:stretch>
                  <a:fillRect/>
                </a:stretch>
              </p:blipFill>
              <p:spPr>
                <a:xfrm>
                  <a:off x="8774419" y="1186592"/>
                  <a:ext cx="543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F51F2150-E3F5-462E-B4F9-1E4AB030A98F}"/>
                    </a:ext>
                  </a:extLst>
                </p14:cNvPr>
                <p14:cNvContentPartPr/>
                <p14:nvPr/>
              </p14:nvContentPartPr>
              <p14:xfrm>
                <a:off x="9331699" y="1072472"/>
                <a:ext cx="466920" cy="200160"/>
              </p14:xfrm>
            </p:contentPart>
          </mc:Choice>
          <mc:Fallback>
            <p:pic>
              <p:nvPicPr>
                <p:cNvPr id="78" name="Freihand 77">
                  <a:extLst>
                    <a:ext uri="{FF2B5EF4-FFF2-40B4-BE49-F238E27FC236}">
                      <a16:creationId xmlns:a16="http://schemas.microsoft.com/office/drawing/2014/main" id="{F51F2150-E3F5-462E-B4F9-1E4AB030A98F}"/>
                    </a:ext>
                  </a:extLst>
                </p:cNvPr>
                <p:cNvPicPr/>
                <p:nvPr/>
              </p:nvPicPr>
              <p:blipFill>
                <a:blip r:embed="rId121"/>
                <a:stretch>
                  <a:fillRect/>
                </a:stretch>
              </p:blipFill>
              <p:spPr>
                <a:xfrm>
                  <a:off x="9327379" y="1068152"/>
                  <a:ext cx="4755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62509CD7-4005-4904-A1DD-C16E194941BF}"/>
                    </a:ext>
                  </a:extLst>
                </p14:cNvPr>
                <p14:cNvContentPartPr/>
                <p14:nvPr/>
              </p14:nvContentPartPr>
              <p14:xfrm>
                <a:off x="9698899" y="1076072"/>
                <a:ext cx="114120" cy="16920"/>
              </p14:xfrm>
            </p:contentPart>
          </mc:Choice>
          <mc:Fallback>
            <p:pic>
              <p:nvPicPr>
                <p:cNvPr id="79" name="Freihand 78">
                  <a:extLst>
                    <a:ext uri="{FF2B5EF4-FFF2-40B4-BE49-F238E27FC236}">
                      <a16:creationId xmlns:a16="http://schemas.microsoft.com/office/drawing/2014/main" id="{62509CD7-4005-4904-A1DD-C16E194941BF}"/>
                    </a:ext>
                  </a:extLst>
                </p:cNvPr>
                <p:cNvPicPr/>
                <p:nvPr/>
              </p:nvPicPr>
              <p:blipFill>
                <a:blip r:embed="rId123"/>
                <a:stretch>
                  <a:fillRect/>
                </a:stretch>
              </p:blipFill>
              <p:spPr>
                <a:xfrm>
                  <a:off x="9694579" y="1071752"/>
                  <a:ext cx="1227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2F35A7D9-39F0-4F70-9946-4935BE23727E}"/>
                    </a:ext>
                  </a:extLst>
                </p14:cNvPr>
                <p14:cNvContentPartPr/>
                <p14:nvPr/>
              </p14:nvContentPartPr>
              <p14:xfrm>
                <a:off x="9864859" y="1091192"/>
                <a:ext cx="171720" cy="118080"/>
              </p14:xfrm>
            </p:contentPart>
          </mc:Choice>
          <mc:Fallback>
            <p:pic>
              <p:nvPicPr>
                <p:cNvPr id="80" name="Freihand 79">
                  <a:extLst>
                    <a:ext uri="{FF2B5EF4-FFF2-40B4-BE49-F238E27FC236}">
                      <a16:creationId xmlns:a16="http://schemas.microsoft.com/office/drawing/2014/main" id="{2F35A7D9-39F0-4F70-9946-4935BE23727E}"/>
                    </a:ext>
                  </a:extLst>
                </p:cNvPr>
                <p:cNvPicPr/>
                <p:nvPr/>
              </p:nvPicPr>
              <p:blipFill>
                <a:blip r:embed="rId125"/>
                <a:stretch>
                  <a:fillRect/>
                </a:stretch>
              </p:blipFill>
              <p:spPr>
                <a:xfrm>
                  <a:off x="9860539" y="1086872"/>
                  <a:ext cx="180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F6B6BE14-0AA4-4E87-9F08-8BC8559156AF}"/>
                    </a:ext>
                  </a:extLst>
                </p14:cNvPr>
                <p14:cNvContentPartPr/>
                <p14:nvPr/>
              </p14:nvContentPartPr>
              <p14:xfrm>
                <a:off x="10064659" y="1047272"/>
                <a:ext cx="416160" cy="130320"/>
              </p14:xfrm>
            </p:contentPart>
          </mc:Choice>
          <mc:Fallback>
            <p:pic>
              <p:nvPicPr>
                <p:cNvPr id="81" name="Freihand 80">
                  <a:extLst>
                    <a:ext uri="{FF2B5EF4-FFF2-40B4-BE49-F238E27FC236}">
                      <a16:creationId xmlns:a16="http://schemas.microsoft.com/office/drawing/2014/main" id="{F6B6BE14-0AA4-4E87-9F08-8BC8559156AF}"/>
                    </a:ext>
                  </a:extLst>
                </p:cNvPr>
                <p:cNvPicPr/>
                <p:nvPr/>
              </p:nvPicPr>
              <p:blipFill>
                <a:blip r:embed="rId127"/>
                <a:stretch>
                  <a:fillRect/>
                </a:stretch>
              </p:blipFill>
              <p:spPr>
                <a:xfrm>
                  <a:off x="10060339" y="1042952"/>
                  <a:ext cx="4248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5AD3D820-E149-4BAE-B9C5-91BC5056E896}"/>
                    </a:ext>
                  </a:extLst>
                </p14:cNvPr>
                <p14:cNvContentPartPr/>
                <p14:nvPr/>
              </p14:nvContentPartPr>
              <p14:xfrm>
                <a:off x="10443739" y="924512"/>
                <a:ext cx="23400" cy="12240"/>
              </p14:xfrm>
            </p:contentPart>
          </mc:Choice>
          <mc:Fallback>
            <p:pic>
              <p:nvPicPr>
                <p:cNvPr id="82" name="Freihand 81">
                  <a:extLst>
                    <a:ext uri="{FF2B5EF4-FFF2-40B4-BE49-F238E27FC236}">
                      <a16:creationId xmlns:a16="http://schemas.microsoft.com/office/drawing/2014/main" id="{5AD3D820-E149-4BAE-B9C5-91BC5056E896}"/>
                    </a:ext>
                  </a:extLst>
                </p:cNvPr>
                <p:cNvPicPr/>
                <p:nvPr/>
              </p:nvPicPr>
              <p:blipFill>
                <a:blip r:embed="rId129"/>
                <a:stretch>
                  <a:fillRect/>
                </a:stretch>
              </p:blipFill>
              <p:spPr>
                <a:xfrm>
                  <a:off x="10439419" y="920192"/>
                  <a:ext cx="32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8A0198A8-0E7E-49CA-A71E-DBA6EE15FD0B}"/>
                    </a:ext>
                  </a:extLst>
                </p14:cNvPr>
                <p14:cNvContentPartPr/>
                <p14:nvPr/>
              </p14:nvContentPartPr>
              <p14:xfrm>
                <a:off x="11088499" y="1010552"/>
                <a:ext cx="49680" cy="131760"/>
              </p14:xfrm>
            </p:contentPart>
          </mc:Choice>
          <mc:Fallback>
            <p:pic>
              <p:nvPicPr>
                <p:cNvPr id="84" name="Freihand 83">
                  <a:extLst>
                    <a:ext uri="{FF2B5EF4-FFF2-40B4-BE49-F238E27FC236}">
                      <a16:creationId xmlns:a16="http://schemas.microsoft.com/office/drawing/2014/main" id="{8A0198A8-0E7E-49CA-A71E-DBA6EE15FD0B}"/>
                    </a:ext>
                  </a:extLst>
                </p:cNvPr>
                <p:cNvPicPr/>
                <p:nvPr/>
              </p:nvPicPr>
              <p:blipFill>
                <a:blip r:embed="rId131"/>
                <a:stretch>
                  <a:fillRect/>
                </a:stretch>
              </p:blipFill>
              <p:spPr>
                <a:xfrm>
                  <a:off x="11084179" y="1006232"/>
                  <a:ext cx="58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807EC121-AD8C-466F-B25F-781C57E65ECD}"/>
                    </a:ext>
                  </a:extLst>
                </p14:cNvPr>
                <p14:cNvContentPartPr/>
                <p14:nvPr/>
              </p14:nvContentPartPr>
              <p14:xfrm>
                <a:off x="10975459" y="1142672"/>
                <a:ext cx="215640" cy="46800"/>
              </p14:xfrm>
            </p:contentPart>
          </mc:Choice>
          <mc:Fallback>
            <p:pic>
              <p:nvPicPr>
                <p:cNvPr id="85" name="Freihand 84">
                  <a:extLst>
                    <a:ext uri="{FF2B5EF4-FFF2-40B4-BE49-F238E27FC236}">
                      <a16:creationId xmlns:a16="http://schemas.microsoft.com/office/drawing/2014/main" id="{807EC121-AD8C-466F-B25F-781C57E65ECD}"/>
                    </a:ext>
                  </a:extLst>
                </p:cNvPr>
                <p:cNvPicPr/>
                <p:nvPr/>
              </p:nvPicPr>
              <p:blipFill>
                <a:blip r:embed="rId133"/>
                <a:stretch>
                  <a:fillRect/>
                </a:stretch>
              </p:blipFill>
              <p:spPr>
                <a:xfrm>
                  <a:off x="10971139" y="1138352"/>
                  <a:ext cx="224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CCF7CFFB-EE2B-43A3-BE95-81B40F89721B}"/>
                    </a:ext>
                  </a:extLst>
                </p14:cNvPr>
                <p14:cNvContentPartPr/>
                <p14:nvPr/>
              </p14:nvContentPartPr>
              <p14:xfrm>
                <a:off x="11031979" y="944312"/>
                <a:ext cx="518760" cy="225360"/>
              </p14:xfrm>
            </p:contentPart>
          </mc:Choice>
          <mc:Fallback>
            <p:pic>
              <p:nvPicPr>
                <p:cNvPr id="86" name="Freihand 85">
                  <a:extLst>
                    <a:ext uri="{FF2B5EF4-FFF2-40B4-BE49-F238E27FC236}">
                      <a16:creationId xmlns:a16="http://schemas.microsoft.com/office/drawing/2014/main" id="{CCF7CFFB-EE2B-43A3-BE95-81B40F89721B}"/>
                    </a:ext>
                  </a:extLst>
                </p:cNvPr>
                <p:cNvPicPr/>
                <p:nvPr/>
              </p:nvPicPr>
              <p:blipFill>
                <a:blip r:embed="rId135"/>
                <a:stretch>
                  <a:fillRect/>
                </a:stretch>
              </p:blipFill>
              <p:spPr>
                <a:xfrm>
                  <a:off x="11027659" y="939992"/>
                  <a:ext cx="527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8" name="Freihand 87">
                  <a:extLst>
                    <a:ext uri="{FF2B5EF4-FFF2-40B4-BE49-F238E27FC236}">
                      <a16:creationId xmlns:a16="http://schemas.microsoft.com/office/drawing/2014/main" id="{5F4B80A7-1FE2-446F-AAF7-A8E67651E52D}"/>
                    </a:ext>
                  </a:extLst>
                </p14:cNvPr>
                <p14:cNvContentPartPr/>
                <p14:nvPr/>
              </p14:nvContentPartPr>
              <p14:xfrm>
                <a:off x="4011259" y="650192"/>
                <a:ext cx="55800" cy="182520"/>
              </p14:xfrm>
            </p:contentPart>
          </mc:Choice>
          <mc:Fallback>
            <p:pic>
              <p:nvPicPr>
                <p:cNvPr id="88" name="Freihand 87">
                  <a:extLst>
                    <a:ext uri="{FF2B5EF4-FFF2-40B4-BE49-F238E27FC236}">
                      <a16:creationId xmlns:a16="http://schemas.microsoft.com/office/drawing/2014/main" id="{5F4B80A7-1FE2-446F-AAF7-A8E67651E52D}"/>
                    </a:ext>
                  </a:extLst>
                </p:cNvPr>
                <p:cNvPicPr/>
                <p:nvPr/>
              </p:nvPicPr>
              <p:blipFill>
                <a:blip r:embed="rId137"/>
                <a:stretch>
                  <a:fillRect/>
                </a:stretch>
              </p:blipFill>
              <p:spPr>
                <a:xfrm>
                  <a:off x="4006939" y="645872"/>
                  <a:ext cx="64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9" name="Freihand 88">
                  <a:extLst>
                    <a:ext uri="{FF2B5EF4-FFF2-40B4-BE49-F238E27FC236}">
                      <a16:creationId xmlns:a16="http://schemas.microsoft.com/office/drawing/2014/main" id="{1329B287-A434-4B09-969D-9B3E67205877}"/>
                    </a:ext>
                  </a:extLst>
                </p14:cNvPr>
                <p14:cNvContentPartPr/>
                <p14:nvPr/>
              </p14:nvContentPartPr>
              <p14:xfrm>
                <a:off x="4117459" y="588272"/>
                <a:ext cx="158760" cy="202320"/>
              </p14:xfrm>
            </p:contentPart>
          </mc:Choice>
          <mc:Fallback>
            <p:pic>
              <p:nvPicPr>
                <p:cNvPr id="89" name="Freihand 88">
                  <a:extLst>
                    <a:ext uri="{FF2B5EF4-FFF2-40B4-BE49-F238E27FC236}">
                      <a16:creationId xmlns:a16="http://schemas.microsoft.com/office/drawing/2014/main" id="{1329B287-A434-4B09-969D-9B3E67205877}"/>
                    </a:ext>
                  </a:extLst>
                </p:cNvPr>
                <p:cNvPicPr/>
                <p:nvPr/>
              </p:nvPicPr>
              <p:blipFill>
                <a:blip r:embed="rId139"/>
                <a:stretch>
                  <a:fillRect/>
                </a:stretch>
              </p:blipFill>
              <p:spPr>
                <a:xfrm>
                  <a:off x="4113139" y="583952"/>
                  <a:ext cx="167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Freihand 89">
                  <a:extLst>
                    <a:ext uri="{FF2B5EF4-FFF2-40B4-BE49-F238E27FC236}">
                      <a16:creationId xmlns:a16="http://schemas.microsoft.com/office/drawing/2014/main" id="{5DAC6637-32CD-4D8D-8010-CE1C74EED3A4}"/>
                    </a:ext>
                  </a:extLst>
                </p14:cNvPr>
                <p14:cNvContentPartPr/>
                <p14:nvPr/>
              </p14:nvContentPartPr>
              <p14:xfrm>
                <a:off x="4350739" y="637952"/>
                <a:ext cx="59400" cy="158400"/>
              </p14:xfrm>
            </p:contentPart>
          </mc:Choice>
          <mc:Fallback>
            <p:pic>
              <p:nvPicPr>
                <p:cNvPr id="90" name="Freihand 89">
                  <a:extLst>
                    <a:ext uri="{FF2B5EF4-FFF2-40B4-BE49-F238E27FC236}">
                      <a16:creationId xmlns:a16="http://schemas.microsoft.com/office/drawing/2014/main" id="{5DAC6637-32CD-4D8D-8010-CE1C74EED3A4}"/>
                    </a:ext>
                  </a:extLst>
                </p:cNvPr>
                <p:cNvPicPr/>
                <p:nvPr/>
              </p:nvPicPr>
              <p:blipFill>
                <a:blip r:embed="rId141"/>
                <a:stretch>
                  <a:fillRect/>
                </a:stretch>
              </p:blipFill>
              <p:spPr>
                <a:xfrm>
                  <a:off x="4346419" y="633632"/>
                  <a:ext cx="68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1" name="Freihand 90">
                  <a:extLst>
                    <a:ext uri="{FF2B5EF4-FFF2-40B4-BE49-F238E27FC236}">
                      <a16:creationId xmlns:a16="http://schemas.microsoft.com/office/drawing/2014/main" id="{82441D2B-412A-460C-B040-C860B83C0AD0}"/>
                    </a:ext>
                  </a:extLst>
                </p14:cNvPr>
                <p14:cNvContentPartPr/>
                <p14:nvPr/>
              </p14:nvContentPartPr>
              <p14:xfrm>
                <a:off x="4337419" y="1639832"/>
                <a:ext cx="198720" cy="255240"/>
              </p14:xfrm>
            </p:contentPart>
          </mc:Choice>
          <mc:Fallback>
            <p:pic>
              <p:nvPicPr>
                <p:cNvPr id="91" name="Freihand 90">
                  <a:extLst>
                    <a:ext uri="{FF2B5EF4-FFF2-40B4-BE49-F238E27FC236}">
                      <a16:creationId xmlns:a16="http://schemas.microsoft.com/office/drawing/2014/main" id="{82441D2B-412A-460C-B040-C860B83C0AD0}"/>
                    </a:ext>
                  </a:extLst>
                </p:cNvPr>
                <p:cNvPicPr/>
                <p:nvPr/>
              </p:nvPicPr>
              <p:blipFill>
                <a:blip r:embed="rId143"/>
                <a:stretch>
                  <a:fillRect/>
                </a:stretch>
              </p:blipFill>
              <p:spPr>
                <a:xfrm>
                  <a:off x="4333099" y="1635512"/>
                  <a:ext cx="2073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2" name="Freihand 91">
                  <a:extLst>
                    <a:ext uri="{FF2B5EF4-FFF2-40B4-BE49-F238E27FC236}">
                      <a16:creationId xmlns:a16="http://schemas.microsoft.com/office/drawing/2014/main" id="{A79F3159-DBDC-4DF3-A09A-2BD0F2D7B164}"/>
                    </a:ext>
                  </a:extLst>
                </p14:cNvPr>
                <p14:cNvContentPartPr/>
                <p14:nvPr/>
              </p14:nvContentPartPr>
              <p14:xfrm>
                <a:off x="4598419" y="1643072"/>
                <a:ext cx="212760" cy="202320"/>
              </p14:xfrm>
            </p:contentPart>
          </mc:Choice>
          <mc:Fallback>
            <p:pic>
              <p:nvPicPr>
                <p:cNvPr id="92" name="Freihand 91">
                  <a:extLst>
                    <a:ext uri="{FF2B5EF4-FFF2-40B4-BE49-F238E27FC236}">
                      <a16:creationId xmlns:a16="http://schemas.microsoft.com/office/drawing/2014/main" id="{A79F3159-DBDC-4DF3-A09A-2BD0F2D7B164}"/>
                    </a:ext>
                  </a:extLst>
                </p:cNvPr>
                <p:cNvPicPr/>
                <p:nvPr/>
              </p:nvPicPr>
              <p:blipFill>
                <a:blip r:embed="rId145"/>
                <a:stretch>
                  <a:fillRect/>
                </a:stretch>
              </p:blipFill>
              <p:spPr>
                <a:xfrm>
                  <a:off x="4594099" y="1638752"/>
                  <a:ext cx="221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Freihand 93">
                  <a:extLst>
                    <a:ext uri="{FF2B5EF4-FFF2-40B4-BE49-F238E27FC236}">
                      <a16:creationId xmlns:a16="http://schemas.microsoft.com/office/drawing/2014/main" id="{28E26121-0FD5-494F-8ACF-0EF6FE6C2340}"/>
                    </a:ext>
                  </a:extLst>
                </p14:cNvPr>
                <p14:cNvContentPartPr/>
                <p14:nvPr/>
              </p14:nvContentPartPr>
              <p14:xfrm>
                <a:off x="5040859" y="1796072"/>
                <a:ext cx="26640" cy="10800"/>
              </p14:xfrm>
            </p:contentPart>
          </mc:Choice>
          <mc:Fallback>
            <p:pic>
              <p:nvPicPr>
                <p:cNvPr id="94" name="Freihand 93">
                  <a:extLst>
                    <a:ext uri="{FF2B5EF4-FFF2-40B4-BE49-F238E27FC236}">
                      <a16:creationId xmlns:a16="http://schemas.microsoft.com/office/drawing/2014/main" id="{28E26121-0FD5-494F-8ACF-0EF6FE6C2340}"/>
                    </a:ext>
                  </a:extLst>
                </p:cNvPr>
                <p:cNvPicPr/>
                <p:nvPr/>
              </p:nvPicPr>
              <p:blipFill>
                <a:blip r:embed="rId147"/>
                <a:stretch>
                  <a:fillRect/>
                </a:stretch>
              </p:blipFill>
              <p:spPr>
                <a:xfrm>
                  <a:off x="5036539" y="1791752"/>
                  <a:ext cx="352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7BCB0795-C4AF-431B-A202-572284D53B3B}"/>
                    </a:ext>
                  </a:extLst>
                </p14:cNvPr>
                <p14:cNvContentPartPr/>
                <p14:nvPr/>
              </p14:nvContentPartPr>
              <p14:xfrm>
                <a:off x="5054899" y="1842512"/>
                <a:ext cx="46080" cy="41400"/>
              </p14:xfrm>
            </p:contentPart>
          </mc:Choice>
          <mc:Fallback>
            <p:pic>
              <p:nvPicPr>
                <p:cNvPr id="95" name="Freihand 94">
                  <a:extLst>
                    <a:ext uri="{FF2B5EF4-FFF2-40B4-BE49-F238E27FC236}">
                      <a16:creationId xmlns:a16="http://schemas.microsoft.com/office/drawing/2014/main" id="{7BCB0795-C4AF-431B-A202-572284D53B3B}"/>
                    </a:ext>
                  </a:extLst>
                </p:cNvPr>
                <p:cNvPicPr/>
                <p:nvPr/>
              </p:nvPicPr>
              <p:blipFill>
                <a:blip r:embed="rId149"/>
                <a:stretch>
                  <a:fillRect/>
                </a:stretch>
              </p:blipFill>
              <p:spPr>
                <a:xfrm>
                  <a:off x="5050579" y="1838192"/>
                  <a:ext cx="547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F5918DF6-7DE5-4454-9158-EDD3F2DE9F5E}"/>
                    </a:ext>
                  </a:extLst>
                </p14:cNvPr>
                <p14:cNvContentPartPr/>
                <p14:nvPr/>
              </p14:nvContentPartPr>
              <p14:xfrm>
                <a:off x="5332819" y="1708952"/>
                <a:ext cx="105120" cy="90360"/>
              </p14:xfrm>
            </p:contentPart>
          </mc:Choice>
          <mc:Fallback>
            <p:pic>
              <p:nvPicPr>
                <p:cNvPr id="93" name="Freihand 92">
                  <a:extLst>
                    <a:ext uri="{FF2B5EF4-FFF2-40B4-BE49-F238E27FC236}">
                      <a16:creationId xmlns:a16="http://schemas.microsoft.com/office/drawing/2014/main" id="{F5918DF6-7DE5-4454-9158-EDD3F2DE9F5E}"/>
                    </a:ext>
                  </a:extLst>
                </p:cNvPr>
                <p:cNvPicPr/>
                <p:nvPr/>
              </p:nvPicPr>
              <p:blipFill>
                <a:blip r:embed="rId151"/>
                <a:stretch>
                  <a:fillRect/>
                </a:stretch>
              </p:blipFill>
              <p:spPr>
                <a:xfrm>
                  <a:off x="5328499" y="1704632"/>
                  <a:ext cx="113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6" name="Freihand 95">
                  <a:extLst>
                    <a:ext uri="{FF2B5EF4-FFF2-40B4-BE49-F238E27FC236}">
                      <a16:creationId xmlns:a16="http://schemas.microsoft.com/office/drawing/2014/main" id="{3227669E-383B-4242-9B72-4B0DF72DB10B}"/>
                    </a:ext>
                  </a:extLst>
                </p14:cNvPr>
                <p14:cNvContentPartPr/>
                <p14:nvPr/>
              </p14:nvContentPartPr>
              <p14:xfrm>
                <a:off x="5348299" y="1650272"/>
                <a:ext cx="171720" cy="157320"/>
              </p14:xfrm>
            </p:contentPart>
          </mc:Choice>
          <mc:Fallback>
            <p:pic>
              <p:nvPicPr>
                <p:cNvPr id="96" name="Freihand 95">
                  <a:extLst>
                    <a:ext uri="{FF2B5EF4-FFF2-40B4-BE49-F238E27FC236}">
                      <a16:creationId xmlns:a16="http://schemas.microsoft.com/office/drawing/2014/main" id="{3227669E-383B-4242-9B72-4B0DF72DB10B}"/>
                    </a:ext>
                  </a:extLst>
                </p:cNvPr>
                <p:cNvPicPr/>
                <p:nvPr/>
              </p:nvPicPr>
              <p:blipFill>
                <a:blip r:embed="rId153"/>
                <a:stretch>
                  <a:fillRect/>
                </a:stretch>
              </p:blipFill>
              <p:spPr>
                <a:xfrm>
                  <a:off x="5343979" y="1645952"/>
                  <a:ext cx="180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7" name="Freihand 96">
                  <a:extLst>
                    <a:ext uri="{FF2B5EF4-FFF2-40B4-BE49-F238E27FC236}">
                      <a16:creationId xmlns:a16="http://schemas.microsoft.com/office/drawing/2014/main" id="{5BFD55D5-1F46-4B22-8439-DCAD3A184D7B}"/>
                    </a:ext>
                  </a:extLst>
                </p14:cNvPr>
                <p14:cNvContentPartPr/>
                <p14:nvPr/>
              </p14:nvContentPartPr>
              <p14:xfrm>
                <a:off x="5489059" y="1731272"/>
                <a:ext cx="101160" cy="63720"/>
              </p14:xfrm>
            </p:contentPart>
          </mc:Choice>
          <mc:Fallback>
            <p:pic>
              <p:nvPicPr>
                <p:cNvPr id="97" name="Freihand 96">
                  <a:extLst>
                    <a:ext uri="{FF2B5EF4-FFF2-40B4-BE49-F238E27FC236}">
                      <a16:creationId xmlns:a16="http://schemas.microsoft.com/office/drawing/2014/main" id="{5BFD55D5-1F46-4B22-8439-DCAD3A184D7B}"/>
                    </a:ext>
                  </a:extLst>
                </p:cNvPr>
                <p:cNvPicPr/>
                <p:nvPr/>
              </p:nvPicPr>
              <p:blipFill>
                <a:blip r:embed="rId155"/>
                <a:stretch>
                  <a:fillRect/>
                </a:stretch>
              </p:blipFill>
              <p:spPr>
                <a:xfrm>
                  <a:off x="5484739" y="1726952"/>
                  <a:ext cx="109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8" name="Freihand 97">
                  <a:extLst>
                    <a:ext uri="{FF2B5EF4-FFF2-40B4-BE49-F238E27FC236}">
                      <a16:creationId xmlns:a16="http://schemas.microsoft.com/office/drawing/2014/main" id="{0DBC1267-0A53-49F2-BCB3-87B4E5D66136}"/>
                    </a:ext>
                  </a:extLst>
                </p14:cNvPr>
                <p14:cNvContentPartPr/>
                <p14:nvPr/>
              </p14:nvContentPartPr>
              <p14:xfrm>
                <a:off x="5618299" y="1659632"/>
                <a:ext cx="398880" cy="158400"/>
              </p14:xfrm>
            </p:contentPart>
          </mc:Choice>
          <mc:Fallback>
            <p:pic>
              <p:nvPicPr>
                <p:cNvPr id="98" name="Freihand 97">
                  <a:extLst>
                    <a:ext uri="{FF2B5EF4-FFF2-40B4-BE49-F238E27FC236}">
                      <a16:creationId xmlns:a16="http://schemas.microsoft.com/office/drawing/2014/main" id="{0DBC1267-0A53-49F2-BCB3-87B4E5D66136}"/>
                    </a:ext>
                  </a:extLst>
                </p:cNvPr>
                <p:cNvPicPr/>
                <p:nvPr/>
              </p:nvPicPr>
              <p:blipFill>
                <a:blip r:embed="rId157"/>
                <a:stretch>
                  <a:fillRect/>
                </a:stretch>
              </p:blipFill>
              <p:spPr>
                <a:xfrm>
                  <a:off x="5613979" y="1655312"/>
                  <a:ext cx="407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A66E3F76-8EC5-494D-AA4C-95215283F6DC}"/>
                    </a:ext>
                  </a:extLst>
                </p14:cNvPr>
                <p14:cNvContentPartPr/>
                <p14:nvPr/>
              </p14:nvContentPartPr>
              <p14:xfrm>
                <a:off x="5369539" y="1851872"/>
                <a:ext cx="734040" cy="43560"/>
              </p14:xfrm>
            </p:contentPart>
          </mc:Choice>
          <mc:Fallback>
            <p:pic>
              <p:nvPicPr>
                <p:cNvPr id="99" name="Freihand 98">
                  <a:extLst>
                    <a:ext uri="{FF2B5EF4-FFF2-40B4-BE49-F238E27FC236}">
                      <a16:creationId xmlns:a16="http://schemas.microsoft.com/office/drawing/2014/main" id="{A66E3F76-8EC5-494D-AA4C-95215283F6DC}"/>
                    </a:ext>
                  </a:extLst>
                </p:cNvPr>
                <p:cNvPicPr/>
                <p:nvPr/>
              </p:nvPicPr>
              <p:blipFill>
                <a:blip r:embed="rId159"/>
                <a:stretch>
                  <a:fillRect/>
                </a:stretch>
              </p:blipFill>
              <p:spPr>
                <a:xfrm>
                  <a:off x="5365219" y="1847552"/>
                  <a:ext cx="7426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Freihand 99">
                  <a:extLst>
                    <a:ext uri="{FF2B5EF4-FFF2-40B4-BE49-F238E27FC236}">
                      <a16:creationId xmlns:a16="http://schemas.microsoft.com/office/drawing/2014/main" id="{690E9676-FE0C-46D1-9B40-F3CE3FBE1FDA}"/>
                    </a:ext>
                  </a:extLst>
                </p14:cNvPr>
                <p14:cNvContentPartPr/>
                <p14:nvPr/>
              </p14:nvContentPartPr>
              <p14:xfrm>
                <a:off x="5677339" y="1947632"/>
                <a:ext cx="283680" cy="140040"/>
              </p14:xfrm>
            </p:contentPart>
          </mc:Choice>
          <mc:Fallback>
            <p:pic>
              <p:nvPicPr>
                <p:cNvPr id="100" name="Freihand 99">
                  <a:extLst>
                    <a:ext uri="{FF2B5EF4-FFF2-40B4-BE49-F238E27FC236}">
                      <a16:creationId xmlns:a16="http://schemas.microsoft.com/office/drawing/2014/main" id="{690E9676-FE0C-46D1-9B40-F3CE3FBE1FDA}"/>
                    </a:ext>
                  </a:extLst>
                </p:cNvPr>
                <p:cNvPicPr/>
                <p:nvPr/>
              </p:nvPicPr>
              <p:blipFill>
                <a:blip r:embed="rId161"/>
                <a:stretch>
                  <a:fillRect/>
                </a:stretch>
              </p:blipFill>
              <p:spPr>
                <a:xfrm>
                  <a:off x="5673019" y="1943312"/>
                  <a:ext cx="292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Freihand 100">
                  <a:extLst>
                    <a:ext uri="{FF2B5EF4-FFF2-40B4-BE49-F238E27FC236}">
                      <a16:creationId xmlns:a16="http://schemas.microsoft.com/office/drawing/2014/main" id="{3A495F2F-D688-4589-A500-A4BDEDE42046}"/>
                    </a:ext>
                  </a:extLst>
                </p14:cNvPr>
                <p14:cNvContentPartPr/>
                <p14:nvPr/>
              </p14:nvContentPartPr>
              <p14:xfrm>
                <a:off x="6300139" y="1810472"/>
                <a:ext cx="232560" cy="3600"/>
              </p14:xfrm>
            </p:contentPart>
          </mc:Choice>
          <mc:Fallback>
            <p:pic>
              <p:nvPicPr>
                <p:cNvPr id="101" name="Freihand 100">
                  <a:extLst>
                    <a:ext uri="{FF2B5EF4-FFF2-40B4-BE49-F238E27FC236}">
                      <a16:creationId xmlns:a16="http://schemas.microsoft.com/office/drawing/2014/main" id="{3A495F2F-D688-4589-A500-A4BDEDE42046}"/>
                    </a:ext>
                  </a:extLst>
                </p:cNvPr>
                <p:cNvPicPr/>
                <p:nvPr/>
              </p:nvPicPr>
              <p:blipFill>
                <a:blip r:embed="rId163"/>
                <a:stretch>
                  <a:fillRect/>
                </a:stretch>
              </p:blipFill>
              <p:spPr>
                <a:xfrm>
                  <a:off x="6295819" y="1806152"/>
                  <a:ext cx="2412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233F6C46-BFB0-4950-A875-A7F0778793EF}"/>
                    </a:ext>
                  </a:extLst>
                </p14:cNvPr>
                <p14:cNvContentPartPr/>
                <p14:nvPr/>
              </p14:nvContentPartPr>
              <p14:xfrm>
                <a:off x="6305179" y="1871672"/>
                <a:ext cx="191880" cy="17640"/>
              </p14:xfrm>
            </p:contentPart>
          </mc:Choice>
          <mc:Fallback>
            <p:pic>
              <p:nvPicPr>
                <p:cNvPr id="102" name="Freihand 101">
                  <a:extLst>
                    <a:ext uri="{FF2B5EF4-FFF2-40B4-BE49-F238E27FC236}">
                      <a16:creationId xmlns:a16="http://schemas.microsoft.com/office/drawing/2014/main" id="{233F6C46-BFB0-4950-A875-A7F0778793EF}"/>
                    </a:ext>
                  </a:extLst>
                </p:cNvPr>
                <p:cNvPicPr/>
                <p:nvPr/>
              </p:nvPicPr>
              <p:blipFill>
                <a:blip r:embed="rId165"/>
                <a:stretch>
                  <a:fillRect/>
                </a:stretch>
              </p:blipFill>
              <p:spPr>
                <a:xfrm>
                  <a:off x="6300859" y="1867352"/>
                  <a:ext cx="200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1CCA6D5A-2DF8-4F45-8A74-7A7641F62246}"/>
                    </a:ext>
                  </a:extLst>
                </p14:cNvPr>
                <p14:cNvContentPartPr/>
                <p14:nvPr/>
              </p14:nvContentPartPr>
              <p14:xfrm>
                <a:off x="6688579" y="1774832"/>
                <a:ext cx="123120" cy="90720"/>
              </p14:xfrm>
            </p:contentPart>
          </mc:Choice>
          <mc:Fallback>
            <p:pic>
              <p:nvPicPr>
                <p:cNvPr id="103" name="Freihand 102">
                  <a:extLst>
                    <a:ext uri="{FF2B5EF4-FFF2-40B4-BE49-F238E27FC236}">
                      <a16:creationId xmlns:a16="http://schemas.microsoft.com/office/drawing/2014/main" id="{1CCA6D5A-2DF8-4F45-8A74-7A7641F62246}"/>
                    </a:ext>
                  </a:extLst>
                </p:cNvPr>
                <p:cNvPicPr/>
                <p:nvPr/>
              </p:nvPicPr>
              <p:blipFill>
                <a:blip r:embed="rId167"/>
                <a:stretch>
                  <a:fillRect/>
                </a:stretch>
              </p:blipFill>
              <p:spPr>
                <a:xfrm>
                  <a:off x="6684259" y="1770512"/>
                  <a:ext cx="131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Freihand 103">
                  <a:extLst>
                    <a:ext uri="{FF2B5EF4-FFF2-40B4-BE49-F238E27FC236}">
                      <a16:creationId xmlns:a16="http://schemas.microsoft.com/office/drawing/2014/main" id="{C560CC48-3D48-4E60-9D05-CD2B965C3804}"/>
                    </a:ext>
                  </a:extLst>
                </p14:cNvPr>
                <p14:cNvContentPartPr/>
                <p14:nvPr/>
              </p14:nvContentPartPr>
              <p14:xfrm>
                <a:off x="6860659" y="1832792"/>
                <a:ext cx="33120" cy="90360"/>
              </p14:xfrm>
            </p:contentPart>
          </mc:Choice>
          <mc:Fallback>
            <p:pic>
              <p:nvPicPr>
                <p:cNvPr id="104" name="Freihand 103">
                  <a:extLst>
                    <a:ext uri="{FF2B5EF4-FFF2-40B4-BE49-F238E27FC236}">
                      <a16:creationId xmlns:a16="http://schemas.microsoft.com/office/drawing/2014/main" id="{C560CC48-3D48-4E60-9D05-CD2B965C3804}"/>
                    </a:ext>
                  </a:extLst>
                </p:cNvPr>
                <p:cNvPicPr/>
                <p:nvPr/>
              </p:nvPicPr>
              <p:blipFill>
                <a:blip r:embed="rId169"/>
                <a:stretch>
                  <a:fillRect/>
                </a:stretch>
              </p:blipFill>
              <p:spPr>
                <a:xfrm>
                  <a:off x="6856339" y="1828472"/>
                  <a:ext cx="41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0098322A-9CD5-4CE6-B81E-883A417FE80C}"/>
                    </a:ext>
                  </a:extLst>
                </p14:cNvPr>
                <p14:cNvContentPartPr/>
                <p14:nvPr/>
              </p14:nvContentPartPr>
              <p14:xfrm>
                <a:off x="6985579" y="1667192"/>
                <a:ext cx="162000" cy="170640"/>
              </p14:xfrm>
            </p:contentPart>
          </mc:Choice>
          <mc:Fallback>
            <p:pic>
              <p:nvPicPr>
                <p:cNvPr id="105" name="Freihand 104">
                  <a:extLst>
                    <a:ext uri="{FF2B5EF4-FFF2-40B4-BE49-F238E27FC236}">
                      <a16:creationId xmlns:a16="http://schemas.microsoft.com/office/drawing/2014/main" id="{0098322A-9CD5-4CE6-B81E-883A417FE80C}"/>
                    </a:ext>
                  </a:extLst>
                </p:cNvPr>
                <p:cNvPicPr/>
                <p:nvPr/>
              </p:nvPicPr>
              <p:blipFill>
                <a:blip r:embed="rId171"/>
                <a:stretch>
                  <a:fillRect/>
                </a:stretch>
              </p:blipFill>
              <p:spPr>
                <a:xfrm>
                  <a:off x="6981259" y="1662872"/>
                  <a:ext cx="170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0BFB65E2-B29F-473D-A2F3-2C082A91EF18}"/>
                    </a:ext>
                  </a:extLst>
                </p14:cNvPr>
                <p14:cNvContentPartPr/>
                <p14:nvPr/>
              </p14:nvContentPartPr>
              <p14:xfrm>
                <a:off x="7242259" y="1711832"/>
                <a:ext cx="142920" cy="59040"/>
              </p14:xfrm>
            </p:contentPart>
          </mc:Choice>
          <mc:Fallback>
            <p:pic>
              <p:nvPicPr>
                <p:cNvPr id="106" name="Freihand 105">
                  <a:extLst>
                    <a:ext uri="{FF2B5EF4-FFF2-40B4-BE49-F238E27FC236}">
                      <a16:creationId xmlns:a16="http://schemas.microsoft.com/office/drawing/2014/main" id="{0BFB65E2-B29F-473D-A2F3-2C082A91EF18}"/>
                    </a:ext>
                  </a:extLst>
                </p:cNvPr>
                <p:cNvPicPr/>
                <p:nvPr/>
              </p:nvPicPr>
              <p:blipFill>
                <a:blip r:embed="rId173"/>
                <a:stretch>
                  <a:fillRect/>
                </a:stretch>
              </p:blipFill>
              <p:spPr>
                <a:xfrm>
                  <a:off x="7237939" y="1707512"/>
                  <a:ext cx="1515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09F6C730-78E5-4221-863A-B7A6ABA7426E}"/>
                    </a:ext>
                  </a:extLst>
                </p14:cNvPr>
                <p14:cNvContentPartPr/>
                <p14:nvPr/>
              </p14:nvContentPartPr>
              <p14:xfrm>
                <a:off x="7336939" y="1701032"/>
                <a:ext cx="70920" cy="169920"/>
              </p14:xfrm>
            </p:contentPart>
          </mc:Choice>
          <mc:Fallback>
            <p:pic>
              <p:nvPicPr>
                <p:cNvPr id="107" name="Freihand 106">
                  <a:extLst>
                    <a:ext uri="{FF2B5EF4-FFF2-40B4-BE49-F238E27FC236}">
                      <a16:creationId xmlns:a16="http://schemas.microsoft.com/office/drawing/2014/main" id="{09F6C730-78E5-4221-863A-B7A6ABA7426E}"/>
                    </a:ext>
                  </a:extLst>
                </p:cNvPr>
                <p:cNvPicPr/>
                <p:nvPr/>
              </p:nvPicPr>
              <p:blipFill>
                <a:blip r:embed="rId175"/>
                <a:stretch>
                  <a:fillRect/>
                </a:stretch>
              </p:blipFill>
              <p:spPr>
                <a:xfrm>
                  <a:off x="7332619" y="1696712"/>
                  <a:ext cx="79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5C4DF8BF-F74E-4265-8738-F94670498891}"/>
                    </a:ext>
                  </a:extLst>
                </p14:cNvPr>
                <p14:cNvContentPartPr/>
                <p14:nvPr/>
              </p14:nvContentPartPr>
              <p14:xfrm>
                <a:off x="7554019" y="1662872"/>
                <a:ext cx="108360" cy="139680"/>
              </p14:xfrm>
            </p:contentPart>
          </mc:Choice>
          <mc:Fallback>
            <p:pic>
              <p:nvPicPr>
                <p:cNvPr id="108" name="Freihand 107">
                  <a:extLst>
                    <a:ext uri="{FF2B5EF4-FFF2-40B4-BE49-F238E27FC236}">
                      <a16:creationId xmlns:a16="http://schemas.microsoft.com/office/drawing/2014/main" id="{5C4DF8BF-F74E-4265-8738-F94670498891}"/>
                    </a:ext>
                  </a:extLst>
                </p:cNvPr>
                <p:cNvPicPr/>
                <p:nvPr/>
              </p:nvPicPr>
              <p:blipFill>
                <a:blip r:embed="rId177"/>
                <a:stretch>
                  <a:fillRect/>
                </a:stretch>
              </p:blipFill>
              <p:spPr>
                <a:xfrm>
                  <a:off x="7549699" y="1658552"/>
                  <a:ext cx="1170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CE47CBD2-5BA3-4DC2-A448-B1EEEEC41C43}"/>
                    </a:ext>
                  </a:extLst>
                </p14:cNvPr>
                <p14:cNvContentPartPr/>
                <p14:nvPr/>
              </p14:nvContentPartPr>
              <p14:xfrm>
                <a:off x="7790179" y="1642352"/>
                <a:ext cx="140400" cy="145800"/>
              </p14:xfrm>
            </p:contentPart>
          </mc:Choice>
          <mc:Fallback>
            <p:pic>
              <p:nvPicPr>
                <p:cNvPr id="109" name="Freihand 108">
                  <a:extLst>
                    <a:ext uri="{FF2B5EF4-FFF2-40B4-BE49-F238E27FC236}">
                      <a16:creationId xmlns:a16="http://schemas.microsoft.com/office/drawing/2014/main" id="{CE47CBD2-5BA3-4DC2-A448-B1EEEEC41C43}"/>
                    </a:ext>
                  </a:extLst>
                </p:cNvPr>
                <p:cNvPicPr/>
                <p:nvPr/>
              </p:nvPicPr>
              <p:blipFill>
                <a:blip r:embed="rId179"/>
                <a:stretch>
                  <a:fillRect/>
                </a:stretch>
              </p:blipFill>
              <p:spPr>
                <a:xfrm>
                  <a:off x="7785859" y="1638032"/>
                  <a:ext cx="149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EE42353C-3B0C-4403-BF95-1A36CF882AAE}"/>
                    </a:ext>
                  </a:extLst>
                </p14:cNvPr>
                <p14:cNvContentPartPr/>
                <p14:nvPr/>
              </p14:nvContentPartPr>
              <p14:xfrm>
                <a:off x="8019499" y="1610312"/>
                <a:ext cx="179640" cy="171720"/>
              </p14:xfrm>
            </p:contentPart>
          </mc:Choice>
          <mc:Fallback>
            <p:pic>
              <p:nvPicPr>
                <p:cNvPr id="110" name="Freihand 109">
                  <a:extLst>
                    <a:ext uri="{FF2B5EF4-FFF2-40B4-BE49-F238E27FC236}">
                      <a16:creationId xmlns:a16="http://schemas.microsoft.com/office/drawing/2014/main" id="{EE42353C-3B0C-4403-BF95-1A36CF882AAE}"/>
                    </a:ext>
                  </a:extLst>
                </p:cNvPr>
                <p:cNvPicPr/>
                <p:nvPr/>
              </p:nvPicPr>
              <p:blipFill>
                <a:blip r:embed="rId181"/>
                <a:stretch>
                  <a:fillRect/>
                </a:stretch>
              </p:blipFill>
              <p:spPr>
                <a:xfrm>
                  <a:off x="8015179" y="1605992"/>
                  <a:ext cx="188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FF3B93CD-076B-4542-B9B3-6C9EF8290A0F}"/>
                    </a:ext>
                  </a:extLst>
                </p14:cNvPr>
                <p14:cNvContentPartPr/>
                <p14:nvPr/>
              </p14:nvContentPartPr>
              <p14:xfrm>
                <a:off x="8211019" y="1626152"/>
                <a:ext cx="103680" cy="141480"/>
              </p14:xfrm>
            </p:contentPart>
          </mc:Choice>
          <mc:Fallback>
            <p:pic>
              <p:nvPicPr>
                <p:cNvPr id="111" name="Freihand 110">
                  <a:extLst>
                    <a:ext uri="{FF2B5EF4-FFF2-40B4-BE49-F238E27FC236}">
                      <a16:creationId xmlns:a16="http://schemas.microsoft.com/office/drawing/2014/main" id="{FF3B93CD-076B-4542-B9B3-6C9EF8290A0F}"/>
                    </a:ext>
                  </a:extLst>
                </p:cNvPr>
                <p:cNvPicPr/>
                <p:nvPr/>
              </p:nvPicPr>
              <p:blipFill>
                <a:blip r:embed="rId183"/>
                <a:stretch>
                  <a:fillRect/>
                </a:stretch>
              </p:blipFill>
              <p:spPr>
                <a:xfrm>
                  <a:off x="8206699" y="1621832"/>
                  <a:ext cx="1123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DC3EE260-841C-465A-AC99-AA3CA6E202BF}"/>
                    </a:ext>
                  </a:extLst>
                </p14:cNvPr>
                <p14:cNvContentPartPr/>
                <p14:nvPr/>
              </p14:nvContentPartPr>
              <p14:xfrm>
                <a:off x="8408299" y="1556312"/>
                <a:ext cx="30600" cy="198720"/>
              </p14:xfrm>
            </p:contentPart>
          </mc:Choice>
          <mc:Fallback>
            <p:pic>
              <p:nvPicPr>
                <p:cNvPr id="112" name="Freihand 111">
                  <a:extLst>
                    <a:ext uri="{FF2B5EF4-FFF2-40B4-BE49-F238E27FC236}">
                      <a16:creationId xmlns:a16="http://schemas.microsoft.com/office/drawing/2014/main" id="{DC3EE260-841C-465A-AC99-AA3CA6E202BF}"/>
                    </a:ext>
                  </a:extLst>
                </p:cNvPr>
                <p:cNvPicPr/>
                <p:nvPr/>
              </p:nvPicPr>
              <p:blipFill>
                <a:blip r:embed="rId185"/>
                <a:stretch>
                  <a:fillRect/>
                </a:stretch>
              </p:blipFill>
              <p:spPr>
                <a:xfrm>
                  <a:off x="8403979" y="1551992"/>
                  <a:ext cx="39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8" name="Freihand 117">
                  <a:extLst>
                    <a:ext uri="{FF2B5EF4-FFF2-40B4-BE49-F238E27FC236}">
                      <a16:creationId xmlns:a16="http://schemas.microsoft.com/office/drawing/2014/main" id="{BE969C06-C186-4CBF-9DA8-35FEDD83E218}"/>
                    </a:ext>
                  </a:extLst>
                </p14:cNvPr>
                <p14:cNvContentPartPr/>
                <p14:nvPr/>
              </p14:nvContentPartPr>
              <p14:xfrm>
                <a:off x="8864419" y="1647392"/>
                <a:ext cx="157680" cy="9360"/>
              </p14:xfrm>
            </p:contentPart>
          </mc:Choice>
          <mc:Fallback>
            <p:pic>
              <p:nvPicPr>
                <p:cNvPr id="118" name="Freihand 117">
                  <a:extLst>
                    <a:ext uri="{FF2B5EF4-FFF2-40B4-BE49-F238E27FC236}">
                      <a16:creationId xmlns:a16="http://schemas.microsoft.com/office/drawing/2014/main" id="{BE969C06-C186-4CBF-9DA8-35FEDD83E218}"/>
                    </a:ext>
                  </a:extLst>
                </p:cNvPr>
                <p:cNvPicPr/>
                <p:nvPr/>
              </p:nvPicPr>
              <p:blipFill>
                <a:blip r:embed="rId187"/>
                <a:stretch>
                  <a:fillRect/>
                </a:stretch>
              </p:blipFill>
              <p:spPr>
                <a:xfrm>
                  <a:off x="8860099" y="1643072"/>
                  <a:ext cx="166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9" name="Freihand 118">
                  <a:extLst>
                    <a:ext uri="{FF2B5EF4-FFF2-40B4-BE49-F238E27FC236}">
                      <a16:creationId xmlns:a16="http://schemas.microsoft.com/office/drawing/2014/main" id="{7A3E2B54-CFF2-4BB0-A59A-B63D02DDC907}"/>
                    </a:ext>
                  </a:extLst>
                </p14:cNvPr>
                <p14:cNvContentPartPr/>
                <p14:nvPr/>
              </p14:nvContentPartPr>
              <p14:xfrm>
                <a:off x="8893579" y="1653152"/>
                <a:ext cx="211320" cy="20880"/>
              </p14:xfrm>
            </p:contentPart>
          </mc:Choice>
          <mc:Fallback>
            <p:pic>
              <p:nvPicPr>
                <p:cNvPr id="119" name="Freihand 118">
                  <a:extLst>
                    <a:ext uri="{FF2B5EF4-FFF2-40B4-BE49-F238E27FC236}">
                      <a16:creationId xmlns:a16="http://schemas.microsoft.com/office/drawing/2014/main" id="{7A3E2B54-CFF2-4BB0-A59A-B63D02DDC907}"/>
                    </a:ext>
                  </a:extLst>
                </p:cNvPr>
                <p:cNvPicPr/>
                <p:nvPr/>
              </p:nvPicPr>
              <p:blipFill>
                <a:blip r:embed="rId189"/>
                <a:stretch>
                  <a:fillRect/>
                </a:stretch>
              </p:blipFill>
              <p:spPr>
                <a:xfrm>
                  <a:off x="8889259" y="1648832"/>
                  <a:ext cx="219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0" name="Freihand 119">
                  <a:extLst>
                    <a:ext uri="{FF2B5EF4-FFF2-40B4-BE49-F238E27FC236}">
                      <a16:creationId xmlns:a16="http://schemas.microsoft.com/office/drawing/2014/main" id="{0B140BFD-E00F-4401-80CC-20F4AFFD20BD}"/>
                    </a:ext>
                  </a:extLst>
                </p14:cNvPr>
                <p14:cNvContentPartPr/>
                <p14:nvPr/>
              </p14:nvContentPartPr>
              <p14:xfrm>
                <a:off x="9144859" y="1560632"/>
                <a:ext cx="128520" cy="209520"/>
              </p14:xfrm>
            </p:contentPart>
          </mc:Choice>
          <mc:Fallback>
            <p:pic>
              <p:nvPicPr>
                <p:cNvPr id="120" name="Freihand 119">
                  <a:extLst>
                    <a:ext uri="{FF2B5EF4-FFF2-40B4-BE49-F238E27FC236}">
                      <a16:creationId xmlns:a16="http://schemas.microsoft.com/office/drawing/2014/main" id="{0B140BFD-E00F-4401-80CC-20F4AFFD20BD}"/>
                    </a:ext>
                  </a:extLst>
                </p:cNvPr>
                <p:cNvPicPr/>
                <p:nvPr/>
              </p:nvPicPr>
              <p:blipFill>
                <a:blip r:embed="rId191"/>
                <a:stretch>
                  <a:fillRect/>
                </a:stretch>
              </p:blipFill>
              <p:spPr>
                <a:xfrm>
                  <a:off x="9140539" y="1556312"/>
                  <a:ext cx="137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2" name="Freihand 121">
                  <a:extLst>
                    <a:ext uri="{FF2B5EF4-FFF2-40B4-BE49-F238E27FC236}">
                      <a16:creationId xmlns:a16="http://schemas.microsoft.com/office/drawing/2014/main" id="{8D97B048-9ABE-4289-B750-34A01B5E2A3A}"/>
                    </a:ext>
                  </a:extLst>
                </p14:cNvPr>
                <p14:cNvContentPartPr/>
                <p14:nvPr/>
              </p14:nvContentPartPr>
              <p14:xfrm>
                <a:off x="9663619" y="1604192"/>
                <a:ext cx="119880" cy="49680"/>
              </p14:xfrm>
            </p:contentPart>
          </mc:Choice>
          <mc:Fallback>
            <p:pic>
              <p:nvPicPr>
                <p:cNvPr id="122" name="Freihand 121">
                  <a:extLst>
                    <a:ext uri="{FF2B5EF4-FFF2-40B4-BE49-F238E27FC236}">
                      <a16:creationId xmlns:a16="http://schemas.microsoft.com/office/drawing/2014/main" id="{8D97B048-9ABE-4289-B750-34A01B5E2A3A}"/>
                    </a:ext>
                  </a:extLst>
                </p:cNvPr>
                <p:cNvPicPr/>
                <p:nvPr/>
              </p:nvPicPr>
              <p:blipFill>
                <a:blip r:embed="rId193"/>
                <a:stretch>
                  <a:fillRect/>
                </a:stretch>
              </p:blipFill>
              <p:spPr>
                <a:xfrm>
                  <a:off x="9659299" y="1599872"/>
                  <a:ext cx="1285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3" name="Freihand 122">
                  <a:extLst>
                    <a:ext uri="{FF2B5EF4-FFF2-40B4-BE49-F238E27FC236}">
                      <a16:creationId xmlns:a16="http://schemas.microsoft.com/office/drawing/2014/main" id="{69631C13-D537-4A3F-A3A9-54EA03D9769C}"/>
                    </a:ext>
                  </a:extLst>
                </p14:cNvPr>
                <p14:cNvContentPartPr/>
                <p14:nvPr/>
              </p14:nvContentPartPr>
              <p14:xfrm>
                <a:off x="9752899" y="1597712"/>
                <a:ext cx="67320" cy="153000"/>
              </p14:xfrm>
            </p:contentPart>
          </mc:Choice>
          <mc:Fallback>
            <p:pic>
              <p:nvPicPr>
                <p:cNvPr id="123" name="Freihand 122">
                  <a:extLst>
                    <a:ext uri="{FF2B5EF4-FFF2-40B4-BE49-F238E27FC236}">
                      <a16:creationId xmlns:a16="http://schemas.microsoft.com/office/drawing/2014/main" id="{69631C13-D537-4A3F-A3A9-54EA03D9769C}"/>
                    </a:ext>
                  </a:extLst>
                </p:cNvPr>
                <p:cNvPicPr/>
                <p:nvPr/>
              </p:nvPicPr>
              <p:blipFill>
                <a:blip r:embed="rId195"/>
                <a:stretch>
                  <a:fillRect/>
                </a:stretch>
              </p:blipFill>
              <p:spPr>
                <a:xfrm>
                  <a:off x="9748579" y="1593392"/>
                  <a:ext cx="75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4" name="Freihand 123">
                  <a:extLst>
                    <a:ext uri="{FF2B5EF4-FFF2-40B4-BE49-F238E27FC236}">
                      <a16:creationId xmlns:a16="http://schemas.microsoft.com/office/drawing/2014/main" id="{E7AA9EE9-A2AA-4FDA-AECA-6C3E2193852A}"/>
                    </a:ext>
                  </a:extLst>
                </p14:cNvPr>
                <p14:cNvContentPartPr/>
                <p14:nvPr/>
              </p14:nvContentPartPr>
              <p14:xfrm>
                <a:off x="9946939" y="1569272"/>
                <a:ext cx="146160" cy="50760"/>
              </p14:xfrm>
            </p:contentPart>
          </mc:Choice>
          <mc:Fallback>
            <p:pic>
              <p:nvPicPr>
                <p:cNvPr id="124" name="Freihand 123">
                  <a:extLst>
                    <a:ext uri="{FF2B5EF4-FFF2-40B4-BE49-F238E27FC236}">
                      <a16:creationId xmlns:a16="http://schemas.microsoft.com/office/drawing/2014/main" id="{E7AA9EE9-A2AA-4FDA-AECA-6C3E2193852A}"/>
                    </a:ext>
                  </a:extLst>
                </p:cNvPr>
                <p:cNvPicPr/>
                <p:nvPr/>
              </p:nvPicPr>
              <p:blipFill>
                <a:blip r:embed="rId197"/>
                <a:stretch>
                  <a:fillRect/>
                </a:stretch>
              </p:blipFill>
              <p:spPr>
                <a:xfrm>
                  <a:off x="9942619" y="1564952"/>
                  <a:ext cx="154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5" name="Freihand 124">
                  <a:extLst>
                    <a:ext uri="{FF2B5EF4-FFF2-40B4-BE49-F238E27FC236}">
                      <a16:creationId xmlns:a16="http://schemas.microsoft.com/office/drawing/2014/main" id="{41B53EBB-37D4-40BF-96EB-C144225B839E}"/>
                    </a:ext>
                  </a:extLst>
                </p14:cNvPr>
                <p14:cNvContentPartPr/>
                <p14:nvPr/>
              </p14:nvContentPartPr>
              <p14:xfrm>
                <a:off x="10290019" y="1485752"/>
                <a:ext cx="78840" cy="117720"/>
              </p14:xfrm>
            </p:contentPart>
          </mc:Choice>
          <mc:Fallback>
            <p:pic>
              <p:nvPicPr>
                <p:cNvPr id="125" name="Freihand 124">
                  <a:extLst>
                    <a:ext uri="{FF2B5EF4-FFF2-40B4-BE49-F238E27FC236}">
                      <a16:creationId xmlns:a16="http://schemas.microsoft.com/office/drawing/2014/main" id="{41B53EBB-37D4-40BF-96EB-C144225B839E}"/>
                    </a:ext>
                  </a:extLst>
                </p:cNvPr>
                <p:cNvPicPr/>
                <p:nvPr/>
              </p:nvPicPr>
              <p:blipFill>
                <a:blip r:embed="rId199"/>
                <a:stretch>
                  <a:fillRect/>
                </a:stretch>
              </p:blipFill>
              <p:spPr>
                <a:xfrm>
                  <a:off x="10285699" y="1481432"/>
                  <a:ext cx="87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6" name="Freihand 125">
                  <a:extLst>
                    <a:ext uri="{FF2B5EF4-FFF2-40B4-BE49-F238E27FC236}">
                      <a16:creationId xmlns:a16="http://schemas.microsoft.com/office/drawing/2014/main" id="{30285C47-5F20-4559-9EBF-70C743F46832}"/>
                    </a:ext>
                  </a:extLst>
                </p14:cNvPr>
                <p14:cNvContentPartPr/>
                <p14:nvPr/>
              </p14:nvContentPartPr>
              <p14:xfrm>
                <a:off x="10333939" y="1565312"/>
                <a:ext cx="65880" cy="110160"/>
              </p14:xfrm>
            </p:contentPart>
          </mc:Choice>
          <mc:Fallback>
            <p:pic>
              <p:nvPicPr>
                <p:cNvPr id="126" name="Freihand 125">
                  <a:extLst>
                    <a:ext uri="{FF2B5EF4-FFF2-40B4-BE49-F238E27FC236}">
                      <a16:creationId xmlns:a16="http://schemas.microsoft.com/office/drawing/2014/main" id="{30285C47-5F20-4559-9EBF-70C743F46832}"/>
                    </a:ext>
                  </a:extLst>
                </p:cNvPr>
                <p:cNvPicPr/>
                <p:nvPr/>
              </p:nvPicPr>
              <p:blipFill>
                <a:blip r:embed="rId201"/>
                <a:stretch>
                  <a:fillRect/>
                </a:stretch>
              </p:blipFill>
              <p:spPr>
                <a:xfrm>
                  <a:off x="10329619" y="1560992"/>
                  <a:ext cx="74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7" name="Freihand 126">
                  <a:extLst>
                    <a:ext uri="{FF2B5EF4-FFF2-40B4-BE49-F238E27FC236}">
                      <a16:creationId xmlns:a16="http://schemas.microsoft.com/office/drawing/2014/main" id="{0207EBE4-CDDB-434D-BD2A-D1E53D0A1649}"/>
                    </a:ext>
                  </a:extLst>
                </p14:cNvPr>
                <p14:cNvContentPartPr/>
                <p14:nvPr/>
              </p14:nvContentPartPr>
              <p14:xfrm>
                <a:off x="10460659" y="1482512"/>
                <a:ext cx="135720" cy="110520"/>
              </p14:xfrm>
            </p:contentPart>
          </mc:Choice>
          <mc:Fallback>
            <p:pic>
              <p:nvPicPr>
                <p:cNvPr id="127" name="Freihand 126">
                  <a:extLst>
                    <a:ext uri="{FF2B5EF4-FFF2-40B4-BE49-F238E27FC236}">
                      <a16:creationId xmlns:a16="http://schemas.microsoft.com/office/drawing/2014/main" id="{0207EBE4-CDDB-434D-BD2A-D1E53D0A1649}"/>
                    </a:ext>
                  </a:extLst>
                </p:cNvPr>
                <p:cNvPicPr/>
                <p:nvPr/>
              </p:nvPicPr>
              <p:blipFill>
                <a:blip r:embed="rId203"/>
                <a:stretch>
                  <a:fillRect/>
                </a:stretch>
              </p:blipFill>
              <p:spPr>
                <a:xfrm>
                  <a:off x="10456339" y="1478192"/>
                  <a:ext cx="144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8" name="Freihand 127">
                  <a:extLst>
                    <a:ext uri="{FF2B5EF4-FFF2-40B4-BE49-F238E27FC236}">
                      <a16:creationId xmlns:a16="http://schemas.microsoft.com/office/drawing/2014/main" id="{B1623240-46CC-4EBE-9B29-320913378F43}"/>
                    </a:ext>
                  </a:extLst>
                </p14:cNvPr>
                <p14:cNvContentPartPr/>
                <p14:nvPr/>
              </p14:nvContentPartPr>
              <p14:xfrm>
                <a:off x="10615819" y="1468472"/>
                <a:ext cx="162720" cy="123840"/>
              </p14:xfrm>
            </p:contentPart>
          </mc:Choice>
          <mc:Fallback>
            <p:pic>
              <p:nvPicPr>
                <p:cNvPr id="128" name="Freihand 127">
                  <a:extLst>
                    <a:ext uri="{FF2B5EF4-FFF2-40B4-BE49-F238E27FC236}">
                      <a16:creationId xmlns:a16="http://schemas.microsoft.com/office/drawing/2014/main" id="{B1623240-46CC-4EBE-9B29-320913378F43}"/>
                    </a:ext>
                  </a:extLst>
                </p:cNvPr>
                <p:cNvPicPr/>
                <p:nvPr/>
              </p:nvPicPr>
              <p:blipFill>
                <a:blip r:embed="rId205"/>
                <a:stretch>
                  <a:fillRect/>
                </a:stretch>
              </p:blipFill>
              <p:spPr>
                <a:xfrm>
                  <a:off x="10611499" y="1464152"/>
                  <a:ext cx="171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1" name="Freihand 130">
                  <a:extLst>
                    <a:ext uri="{FF2B5EF4-FFF2-40B4-BE49-F238E27FC236}">
                      <a16:creationId xmlns:a16="http://schemas.microsoft.com/office/drawing/2014/main" id="{097CC5F9-A22F-4545-9B48-D2C106D0E380}"/>
                    </a:ext>
                  </a:extLst>
                </p14:cNvPr>
                <p14:cNvContentPartPr/>
                <p14:nvPr/>
              </p14:nvContentPartPr>
              <p14:xfrm>
                <a:off x="10997779" y="1476392"/>
                <a:ext cx="10080" cy="114840"/>
              </p14:xfrm>
            </p:contentPart>
          </mc:Choice>
          <mc:Fallback>
            <p:pic>
              <p:nvPicPr>
                <p:cNvPr id="131" name="Freihand 130">
                  <a:extLst>
                    <a:ext uri="{FF2B5EF4-FFF2-40B4-BE49-F238E27FC236}">
                      <a16:creationId xmlns:a16="http://schemas.microsoft.com/office/drawing/2014/main" id="{097CC5F9-A22F-4545-9B48-D2C106D0E380}"/>
                    </a:ext>
                  </a:extLst>
                </p:cNvPr>
                <p:cNvPicPr/>
                <p:nvPr/>
              </p:nvPicPr>
              <p:blipFill>
                <a:blip r:embed="rId207"/>
                <a:stretch>
                  <a:fillRect/>
                </a:stretch>
              </p:blipFill>
              <p:spPr>
                <a:xfrm>
                  <a:off x="10993459" y="1472072"/>
                  <a:ext cx="18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2" name="Freihand 131">
                  <a:extLst>
                    <a:ext uri="{FF2B5EF4-FFF2-40B4-BE49-F238E27FC236}">
                      <a16:creationId xmlns:a16="http://schemas.microsoft.com/office/drawing/2014/main" id="{2578F569-90FB-42AD-80F0-4DEE852BDC66}"/>
                    </a:ext>
                  </a:extLst>
                </p14:cNvPr>
                <p14:cNvContentPartPr/>
                <p14:nvPr/>
              </p14:nvContentPartPr>
              <p14:xfrm>
                <a:off x="10952059" y="1528952"/>
                <a:ext cx="135360" cy="7920"/>
              </p14:xfrm>
            </p:contentPart>
          </mc:Choice>
          <mc:Fallback>
            <p:pic>
              <p:nvPicPr>
                <p:cNvPr id="132" name="Freihand 131">
                  <a:extLst>
                    <a:ext uri="{FF2B5EF4-FFF2-40B4-BE49-F238E27FC236}">
                      <a16:creationId xmlns:a16="http://schemas.microsoft.com/office/drawing/2014/main" id="{2578F569-90FB-42AD-80F0-4DEE852BDC66}"/>
                    </a:ext>
                  </a:extLst>
                </p:cNvPr>
                <p:cNvPicPr/>
                <p:nvPr/>
              </p:nvPicPr>
              <p:blipFill>
                <a:blip r:embed="rId209"/>
                <a:stretch>
                  <a:fillRect/>
                </a:stretch>
              </p:blipFill>
              <p:spPr>
                <a:xfrm>
                  <a:off x="10947739" y="1524632"/>
                  <a:ext cx="144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3" name="Freihand 132">
                  <a:extLst>
                    <a:ext uri="{FF2B5EF4-FFF2-40B4-BE49-F238E27FC236}">
                      <a16:creationId xmlns:a16="http://schemas.microsoft.com/office/drawing/2014/main" id="{06EB7304-7E28-453C-80F2-52A9C09832F0}"/>
                    </a:ext>
                  </a:extLst>
                </p14:cNvPr>
                <p14:cNvContentPartPr/>
                <p14:nvPr/>
              </p14:nvContentPartPr>
              <p14:xfrm>
                <a:off x="11166619" y="1406552"/>
                <a:ext cx="123840" cy="165600"/>
              </p14:xfrm>
            </p:contentPart>
          </mc:Choice>
          <mc:Fallback>
            <p:pic>
              <p:nvPicPr>
                <p:cNvPr id="133" name="Freihand 132">
                  <a:extLst>
                    <a:ext uri="{FF2B5EF4-FFF2-40B4-BE49-F238E27FC236}">
                      <a16:creationId xmlns:a16="http://schemas.microsoft.com/office/drawing/2014/main" id="{06EB7304-7E28-453C-80F2-52A9C09832F0}"/>
                    </a:ext>
                  </a:extLst>
                </p:cNvPr>
                <p:cNvPicPr/>
                <p:nvPr/>
              </p:nvPicPr>
              <p:blipFill>
                <a:blip r:embed="rId211"/>
                <a:stretch>
                  <a:fillRect/>
                </a:stretch>
              </p:blipFill>
              <p:spPr>
                <a:xfrm>
                  <a:off x="11162299" y="1402232"/>
                  <a:ext cx="132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4" name="Freihand 133">
                  <a:extLst>
                    <a:ext uri="{FF2B5EF4-FFF2-40B4-BE49-F238E27FC236}">
                      <a16:creationId xmlns:a16="http://schemas.microsoft.com/office/drawing/2014/main" id="{11F54A70-0912-4DF9-9B56-8DCBE7C17E18}"/>
                    </a:ext>
                  </a:extLst>
                </p14:cNvPr>
                <p14:cNvContentPartPr/>
                <p14:nvPr/>
              </p14:nvContentPartPr>
              <p14:xfrm>
                <a:off x="11314219" y="1402952"/>
                <a:ext cx="131400" cy="110160"/>
              </p14:xfrm>
            </p:contentPart>
          </mc:Choice>
          <mc:Fallback>
            <p:pic>
              <p:nvPicPr>
                <p:cNvPr id="134" name="Freihand 133">
                  <a:extLst>
                    <a:ext uri="{FF2B5EF4-FFF2-40B4-BE49-F238E27FC236}">
                      <a16:creationId xmlns:a16="http://schemas.microsoft.com/office/drawing/2014/main" id="{11F54A70-0912-4DF9-9B56-8DCBE7C17E18}"/>
                    </a:ext>
                  </a:extLst>
                </p:cNvPr>
                <p:cNvPicPr/>
                <p:nvPr/>
              </p:nvPicPr>
              <p:blipFill>
                <a:blip r:embed="rId213"/>
                <a:stretch>
                  <a:fillRect/>
                </a:stretch>
              </p:blipFill>
              <p:spPr>
                <a:xfrm>
                  <a:off x="11309899" y="1398632"/>
                  <a:ext cx="140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Freihand 134">
                  <a:extLst>
                    <a:ext uri="{FF2B5EF4-FFF2-40B4-BE49-F238E27FC236}">
                      <a16:creationId xmlns:a16="http://schemas.microsoft.com/office/drawing/2014/main" id="{F08D889D-74E0-4A82-A77D-DE929EB1E96D}"/>
                    </a:ext>
                  </a:extLst>
                </p14:cNvPr>
                <p14:cNvContentPartPr/>
                <p14:nvPr/>
              </p14:nvContentPartPr>
              <p14:xfrm>
                <a:off x="11480899" y="1411592"/>
                <a:ext cx="126720" cy="93240"/>
              </p14:xfrm>
            </p:contentPart>
          </mc:Choice>
          <mc:Fallback>
            <p:pic>
              <p:nvPicPr>
                <p:cNvPr id="135" name="Freihand 134">
                  <a:extLst>
                    <a:ext uri="{FF2B5EF4-FFF2-40B4-BE49-F238E27FC236}">
                      <a16:creationId xmlns:a16="http://schemas.microsoft.com/office/drawing/2014/main" id="{F08D889D-74E0-4A82-A77D-DE929EB1E96D}"/>
                    </a:ext>
                  </a:extLst>
                </p:cNvPr>
                <p:cNvPicPr/>
                <p:nvPr/>
              </p:nvPicPr>
              <p:blipFill>
                <a:blip r:embed="rId215"/>
                <a:stretch>
                  <a:fillRect/>
                </a:stretch>
              </p:blipFill>
              <p:spPr>
                <a:xfrm>
                  <a:off x="11476579" y="1407272"/>
                  <a:ext cx="135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Freihand 135">
                  <a:extLst>
                    <a:ext uri="{FF2B5EF4-FFF2-40B4-BE49-F238E27FC236}">
                      <a16:creationId xmlns:a16="http://schemas.microsoft.com/office/drawing/2014/main" id="{AA845C94-F8A1-479B-8035-7381B932853B}"/>
                    </a:ext>
                  </a:extLst>
                </p14:cNvPr>
                <p14:cNvContentPartPr/>
                <p14:nvPr/>
              </p14:nvContentPartPr>
              <p14:xfrm>
                <a:off x="11722099" y="1313672"/>
                <a:ext cx="75600" cy="196920"/>
              </p14:xfrm>
            </p:contentPart>
          </mc:Choice>
          <mc:Fallback>
            <p:pic>
              <p:nvPicPr>
                <p:cNvPr id="136" name="Freihand 135">
                  <a:extLst>
                    <a:ext uri="{FF2B5EF4-FFF2-40B4-BE49-F238E27FC236}">
                      <a16:creationId xmlns:a16="http://schemas.microsoft.com/office/drawing/2014/main" id="{AA845C94-F8A1-479B-8035-7381B932853B}"/>
                    </a:ext>
                  </a:extLst>
                </p:cNvPr>
                <p:cNvPicPr/>
                <p:nvPr/>
              </p:nvPicPr>
              <p:blipFill>
                <a:blip r:embed="rId217"/>
                <a:stretch>
                  <a:fillRect/>
                </a:stretch>
              </p:blipFill>
              <p:spPr>
                <a:xfrm>
                  <a:off x="11717779" y="1309352"/>
                  <a:ext cx="84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8" name="Freihand 137">
                  <a:extLst>
                    <a:ext uri="{FF2B5EF4-FFF2-40B4-BE49-F238E27FC236}">
                      <a16:creationId xmlns:a16="http://schemas.microsoft.com/office/drawing/2014/main" id="{2CD4A261-0393-4254-AB38-A9094EACAA73}"/>
                    </a:ext>
                  </a:extLst>
                </p14:cNvPr>
                <p14:cNvContentPartPr/>
                <p14:nvPr/>
              </p14:nvContentPartPr>
              <p14:xfrm>
                <a:off x="11878339" y="1332752"/>
                <a:ext cx="109800" cy="176760"/>
              </p14:xfrm>
            </p:contentPart>
          </mc:Choice>
          <mc:Fallback>
            <p:pic>
              <p:nvPicPr>
                <p:cNvPr id="138" name="Freihand 137">
                  <a:extLst>
                    <a:ext uri="{FF2B5EF4-FFF2-40B4-BE49-F238E27FC236}">
                      <a16:creationId xmlns:a16="http://schemas.microsoft.com/office/drawing/2014/main" id="{2CD4A261-0393-4254-AB38-A9094EACAA73}"/>
                    </a:ext>
                  </a:extLst>
                </p:cNvPr>
                <p:cNvPicPr/>
                <p:nvPr/>
              </p:nvPicPr>
              <p:blipFill>
                <a:blip r:embed="rId219"/>
                <a:stretch>
                  <a:fillRect/>
                </a:stretch>
              </p:blipFill>
              <p:spPr>
                <a:xfrm>
                  <a:off x="11874019" y="1328432"/>
                  <a:ext cx="118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9" name="Freihand 138">
                  <a:extLst>
                    <a:ext uri="{FF2B5EF4-FFF2-40B4-BE49-F238E27FC236}">
                      <a16:creationId xmlns:a16="http://schemas.microsoft.com/office/drawing/2014/main" id="{B40599CC-416B-47BB-BE20-A302C27E9707}"/>
                    </a:ext>
                  </a:extLst>
                </p14:cNvPr>
                <p14:cNvContentPartPr/>
                <p14:nvPr/>
              </p14:nvContentPartPr>
              <p14:xfrm>
                <a:off x="11998939" y="1329872"/>
                <a:ext cx="168480" cy="174960"/>
              </p14:xfrm>
            </p:contentPart>
          </mc:Choice>
          <mc:Fallback>
            <p:pic>
              <p:nvPicPr>
                <p:cNvPr id="139" name="Freihand 138">
                  <a:extLst>
                    <a:ext uri="{FF2B5EF4-FFF2-40B4-BE49-F238E27FC236}">
                      <a16:creationId xmlns:a16="http://schemas.microsoft.com/office/drawing/2014/main" id="{B40599CC-416B-47BB-BE20-A302C27E9707}"/>
                    </a:ext>
                  </a:extLst>
                </p:cNvPr>
                <p:cNvPicPr/>
                <p:nvPr/>
              </p:nvPicPr>
              <p:blipFill>
                <a:blip r:embed="rId221"/>
                <a:stretch>
                  <a:fillRect/>
                </a:stretch>
              </p:blipFill>
              <p:spPr>
                <a:xfrm>
                  <a:off x="11994619" y="1325552"/>
                  <a:ext cx="177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1" name="Freihand 140">
                  <a:extLst>
                    <a:ext uri="{FF2B5EF4-FFF2-40B4-BE49-F238E27FC236}">
                      <a16:creationId xmlns:a16="http://schemas.microsoft.com/office/drawing/2014/main" id="{B6113B08-8F2E-4226-9E5E-00588F0FCDB2}"/>
                    </a:ext>
                  </a:extLst>
                </p14:cNvPr>
                <p14:cNvContentPartPr/>
                <p14:nvPr/>
              </p14:nvContentPartPr>
              <p14:xfrm>
                <a:off x="4683379" y="2398712"/>
                <a:ext cx="67320" cy="210240"/>
              </p14:xfrm>
            </p:contentPart>
          </mc:Choice>
          <mc:Fallback>
            <p:pic>
              <p:nvPicPr>
                <p:cNvPr id="141" name="Freihand 140">
                  <a:extLst>
                    <a:ext uri="{FF2B5EF4-FFF2-40B4-BE49-F238E27FC236}">
                      <a16:creationId xmlns:a16="http://schemas.microsoft.com/office/drawing/2014/main" id="{B6113B08-8F2E-4226-9E5E-00588F0FCDB2}"/>
                    </a:ext>
                  </a:extLst>
                </p:cNvPr>
                <p:cNvPicPr/>
                <p:nvPr/>
              </p:nvPicPr>
              <p:blipFill>
                <a:blip r:embed="rId223"/>
                <a:stretch>
                  <a:fillRect/>
                </a:stretch>
              </p:blipFill>
              <p:spPr>
                <a:xfrm>
                  <a:off x="4679059" y="2394392"/>
                  <a:ext cx="75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2" name="Freihand 141">
                  <a:extLst>
                    <a:ext uri="{FF2B5EF4-FFF2-40B4-BE49-F238E27FC236}">
                      <a16:creationId xmlns:a16="http://schemas.microsoft.com/office/drawing/2014/main" id="{9BA573CF-864A-4D65-95C2-B38450D672CF}"/>
                    </a:ext>
                  </a:extLst>
                </p14:cNvPr>
                <p14:cNvContentPartPr/>
                <p14:nvPr/>
              </p14:nvContentPartPr>
              <p14:xfrm>
                <a:off x="4636579" y="2340032"/>
                <a:ext cx="182160" cy="12960"/>
              </p14:xfrm>
            </p:contentPart>
          </mc:Choice>
          <mc:Fallback>
            <p:pic>
              <p:nvPicPr>
                <p:cNvPr id="142" name="Freihand 141">
                  <a:extLst>
                    <a:ext uri="{FF2B5EF4-FFF2-40B4-BE49-F238E27FC236}">
                      <a16:creationId xmlns:a16="http://schemas.microsoft.com/office/drawing/2014/main" id="{9BA573CF-864A-4D65-95C2-B38450D672CF}"/>
                    </a:ext>
                  </a:extLst>
                </p:cNvPr>
                <p:cNvPicPr/>
                <p:nvPr/>
              </p:nvPicPr>
              <p:blipFill>
                <a:blip r:embed="rId225"/>
                <a:stretch>
                  <a:fillRect/>
                </a:stretch>
              </p:blipFill>
              <p:spPr>
                <a:xfrm>
                  <a:off x="4632259" y="2335712"/>
                  <a:ext cx="190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3" name="Freihand 142">
                  <a:extLst>
                    <a:ext uri="{FF2B5EF4-FFF2-40B4-BE49-F238E27FC236}">
                      <a16:creationId xmlns:a16="http://schemas.microsoft.com/office/drawing/2014/main" id="{FBA46313-4417-4F84-81B8-3A5F8A85E8A7}"/>
                    </a:ext>
                  </a:extLst>
                </p14:cNvPr>
                <p14:cNvContentPartPr/>
                <p14:nvPr/>
              </p14:nvContentPartPr>
              <p14:xfrm>
                <a:off x="4531099" y="2568632"/>
                <a:ext cx="293400" cy="100440"/>
              </p14:xfrm>
            </p:contentPart>
          </mc:Choice>
          <mc:Fallback>
            <p:pic>
              <p:nvPicPr>
                <p:cNvPr id="143" name="Freihand 142">
                  <a:extLst>
                    <a:ext uri="{FF2B5EF4-FFF2-40B4-BE49-F238E27FC236}">
                      <a16:creationId xmlns:a16="http://schemas.microsoft.com/office/drawing/2014/main" id="{FBA46313-4417-4F84-81B8-3A5F8A85E8A7}"/>
                    </a:ext>
                  </a:extLst>
                </p:cNvPr>
                <p:cNvPicPr/>
                <p:nvPr/>
              </p:nvPicPr>
              <p:blipFill>
                <a:blip r:embed="rId227"/>
                <a:stretch>
                  <a:fillRect/>
                </a:stretch>
              </p:blipFill>
              <p:spPr>
                <a:xfrm>
                  <a:off x="4526779" y="2564312"/>
                  <a:ext cx="302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4" name="Freihand 143">
                  <a:extLst>
                    <a:ext uri="{FF2B5EF4-FFF2-40B4-BE49-F238E27FC236}">
                      <a16:creationId xmlns:a16="http://schemas.microsoft.com/office/drawing/2014/main" id="{1D0BDC6E-A7D0-427D-BC2A-4DBCF80E5605}"/>
                    </a:ext>
                  </a:extLst>
                </p14:cNvPr>
                <p14:cNvContentPartPr/>
                <p14:nvPr/>
              </p14:nvContentPartPr>
              <p14:xfrm>
                <a:off x="4898299" y="2349032"/>
                <a:ext cx="384120" cy="215280"/>
              </p14:xfrm>
            </p:contentPart>
          </mc:Choice>
          <mc:Fallback>
            <p:pic>
              <p:nvPicPr>
                <p:cNvPr id="144" name="Freihand 143">
                  <a:extLst>
                    <a:ext uri="{FF2B5EF4-FFF2-40B4-BE49-F238E27FC236}">
                      <a16:creationId xmlns:a16="http://schemas.microsoft.com/office/drawing/2014/main" id="{1D0BDC6E-A7D0-427D-BC2A-4DBCF80E5605}"/>
                    </a:ext>
                  </a:extLst>
                </p:cNvPr>
                <p:cNvPicPr/>
                <p:nvPr/>
              </p:nvPicPr>
              <p:blipFill>
                <a:blip r:embed="rId229"/>
                <a:stretch>
                  <a:fillRect/>
                </a:stretch>
              </p:blipFill>
              <p:spPr>
                <a:xfrm>
                  <a:off x="4893979" y="2344712"/>
                  <a:ext cx="3927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5" name="Freihand 144">
                  <a:extLst>
                    <a:ext uri="{FF2B5EF4-FFF2-40B4-BE49-F238E27FC236}">
                      <a16:creationId xmlns:a16="http://schemas.microsoft.com/office/drawing/2014/main" id="{5C5CC757-0610-45B4-996D-DA9320B744DE}"/>
                    </a:ext>
                  </a:extLst>
                </p14:cNvPr>
                <p14:cNvContentPartPr/>
                <p14:nvPr/>
              </p14:nvContentPartPr>
              <p14:xfrm>
                <a:off x="5183419" y="2454512"/>
                <a:ext cx="159120" cy="33840"/>
              </p14:xfrm>
            </p:contentPart>
          </mc:Choice>
          <mc:Fallback>
            <p:pic>
              <p:nvPicPr>
                <p:cNvPr id="145" name="Freihand 144">
                  <a:extLst>
                    <a:ext uri="{FF2B5EF4-FFF2-40B4-BE49-F238E27FC236}">
                      <a16:creationId xmlns:a16="http://schemas.microsoft.com/office/drawing/2014/main" id="{5C5CC757-0610-45B4-996D-DA9320B744DE}"/>
                    </a:ext>
                  </a:extLst>
                </p:cNvPr>
                <p:cNvPicPr/>
                <p:nvPr/>
              </p:nvPicPr>
              <p:blipFill>
                <a:blip r:embed="rId231"/>
                <a:stretch>
                  <a:fillRect/>
                </a:stretch>
              </p:blipFill>
              <p:spPr>
                <a:xfrm>
                  <a:off x="5179099" y="2450192"/>
                  <a:ext cx="167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 name="Freihand 148">
                  <a:extLst>
                    <a:ext uri="{FF2B5EF4-FFF2-40B4-BE49-F238E27FC236}">
                      <a16:creationId xmlns:a16="http://schemas.microsoft.com/office/drawing/2014/main" id="{286B53F7-478A-4BD1-9E7A-227F09E420B1}"/>
                    </a:ext>
                  </a:extLst>
                </p14:cNvPr>
                <p14:cNvContentPartPr/>
                <p14:nvPr/>
              </p14:nvContentPartPr>
              <p14:xfrm>
                <a:off x="4391059" y="2282792"/>
                <a:ext cx="176400" cy="113400"/>
              </p14:xfrm>
            </p:contentPart>
          </mc:Choice>
          <mc:Fallback>
            <p:pic>
              <p:nvPicPr>
                <p:cNvPr id="149" name="Freihand 148">
                  <a:extLst>
                    <a:ext uri="{FF2B5EF4-FFF2-40B4-BE49-F238E27FC236}">
                      <a16:creationId xmlns:a16="http://schemas.microsoft.com/office/drawing/2014/main" id="{286B53F7-478A-4BD1-9E7A-227F09E420B1}"/>
                    </a:ext>
                  </a:extLst>
                </p:cNvPr>
                <p:cNvPicPr/>
                <p:nvPr/>
              </p:nvPicPr>
              <p:blipFill>
                <a:blip r:embed="rId233"/>
                <a:stretch>
                  <a:fillRect/>
                </a:stretch>
              </p:blipFill>
              <p:spPr>
                <a:xfrm>
                  <a:off x="4386739" y="2278472"/>
                  <a:ext cx="185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6" name="Freihand 145">
                  <a:extLst>
                    <a:ext uri="{FF2B5EF4-FFF2-40B4-BE49-F238E27FC236}">
                      <a16:creationId xmlns:a16="http://schemas.microsoft.com/office/drawing/2014/main" id="{314D83D1-7E61-47CC-84D7-4E085A8A32EE}"/>
                    </a:ext>
                  </a:extLst>
                </p14:cNvPr>
                <p14:cNvContentPartPr/>
                <p14:nvPr/>
              </p14:nvContentPartPr>
              <p14:xfrm>
                <a:off x="5619379" y="2367752"/>
                <a:ext cx="14400" cy="132480"/>
              </p14:xfrm>
            </p:contentPart>
          </mc:Choice>
          <mc:Fallback>
            <p:pic>
              <p:nvPicPr>
                <p:cNvPr id="146" name="Freihand 145">
                  <a:extLst>
                    <a:ext uri="{FF2B5EF4-FFF2-40B4-BE49-F238E27FC236}">
                      <a16:creationId xmlns:a16="http://schemas.microsoft.com/office/drawing/2014/main" id="{314D83D1-7E61-47CC-84D7-4E085A8A32EE}"/>
                    </a:ext>
                  </a:extLst>
                </p:cNvPr>
                <p:cNvPicPr/>
                <p:nvPr/>
              </p:nvPicPr>
              <p:blipFill>
                <a:blip r:embed="rId235"/>
                <a:stretch>
                  <a:fillRect/>
                </a:stretch>
              </p:blipFill>
              <p:spPr>
                <a:xfrm>
                  <a:off x="5615059" y="2363432"/>
                  <a:ext cx="23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7" name="Freihand 146">
                  <a:extLst>
                    <a:ext uri="{FF2B5EF4-FFF2-40B4-BE49-F238E27FC236}">
                      <a16:creationId xmlns:a16="http://schemas.microsoft.com/office/drawing/2014/main" id="{433EABC2-43AB-4A28-8575-072CD1A1F794}"/>
                    </a:ext>
                  </a:extLst>
                </p14:cNvPr>
                <p14:cNvContentPartPr/>
                <p14:nvPr/>
              </p14:nvContentPartPr>
              <p14:xfrm>
                <a:off x="5568619" y="2483312"/>
                <a:ext cx="241560" cy="47880"/>
              </p14:xfrm>
            </p:contentPart>
          </mc:Choice>
          <mc:Fallback>
            <p:pic>
              <p:nvPicPr>
                <p:cNvPr id="147" name="Freihand 146">
                  <a:extLst>
                    <a:ext uri="{FF2B5EF4-FFF2-40B4-BE49-F238E27FC236}">
                      <a16:creationId xmlns:a16="http://schemas.microsoft.com/office/drawing/2014/main" id="{433EABC2-43AB-4A28-8575-072CD1A1F794}"/>
                    </a:ext>
                  </a:extLst>
                </p:cNvPr>
                <p:cNvPicPr/>
                <p:nvPr/>
              </p:nvPicPr>
              <p:blipFill>
                <a:blip r:embed="rId237"/>
                <a:stretch>
                  <a:fillRect/>
                </a:stretch>
              </p:blipFill>
              <p:spPr>
                <a:xfrm>
                  <a:off x="5564299" y="2478992"/>
                  <a:ext cx="2502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8" name="Freihand 147">
                  <a:extLst>
                    <a:ext uri="{FF2B5EF4-FFF2-40B4-BE49-F238E27FC236}">
                      <a16:creationId xmlns:a16="http://schemas.microsoft.com/office/drawing/2014/main" id="{B0B1C8C1-9F22-469C-B72F-FCF051950FAD}"/>
                    </a:ext>
                  </a:extLst>
                </p14:cNvPr>
                <p14:cNvContentPartPr/>
                <p14:nvPr/>
              </p14:nvContentPartPr>
              <p14:xfrm>
                <a:off x="5891179" y="2315912"/>
                <a:ext cx="217440" cy="168120"/>
              </p14:xfrm>
            </p:contentPart>
          </mc:Choice>
          <mc:Fallback>
            <p:pic>
              <p:nvPicPr>
                <p:cNvPr id="148" name="Freihand 147">
                  <a:extLst>
                    <a:ext uri="{FF2B5EF4-FFF2-40B4-BE49-F238E27FC236}">
                      <a16:creationId xmlns:a16="http://schemas.microsoft.com/office/drawing/2014/main" id="{B0B1C8C1-9F22-469C-B72F-FCF051950FAD}"/>
                    </a:ext>
                  </a:extLst>
                </p:cNvPr>
                <p:cNvPicPr/>
                <p:nvPr/>
              </p:nvPicPr>
              <p:blipFill>
                <a:blip r:embed="rId239"/>
                <a:stretch>
                  <a:fillRect/>
                </a:stretch>
              </p:blipFill>
              <p:spPr>
                <a:xfrm>
                  <a:off x="5886859" y="2311592"/>
                  <a:ext cx="226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0" name="Freihand 149">
                  <a:extLst>
                    <a:ext uri="{FF2B5EF4-FFF2-40B4-BE49-F238E27FC236}">
                      <a16:creationId xmlns:a16="http://schemas.microsoft.com/office/drawing/2014/main" id="{EECDBD97-F247-406F-8F4E-9C21576D1B98}"/>
                    </a:ext>
                  </a:extLst>
                </p14:cNvPr>
                <p14:cNvContentPartPr/>
                <p14:nvPr/>
              </p14:nvContentPartPr>
              <p14:xfrm>
                <a:off x="6209779" y="2140232"/>
                <a:ext cx="142200" cy="108000"/>
              </p14:xfrm>
            </p:contentPart>
          </mc:Choice>
          <mc:Fallback>
            <p:pic>
              <p:nvPicPr>
                <p:cNvPr id="150" name="Freihand 149">
                  <a:extLst>
                    <a:ext uri="{FF2B5EF4-FFF2-40B4-BE49-F238E27FC236}">
                      <a16:creationId xmlns:a16="http://schemas.microsoft.com/office/drawing/2014/main" id="{EECDBD97-F247-406F-8F4E-9C21576D1B98}"/>
                    </a:ext>
                  </a:extLst>
                </p:cNvPr>
                <p:cNvPicPr/>
                <p:nvPr/>
              </p:nvPicPr>
              <p:blipFill>
                <a:blip r:embed="rId241"/>
                <a:stretch>
                  <a:fillRect/>
                </a:stretch>
              </p:blipFill>
              <p:spPr>
                <a:xfrm>
                  <a:off x="6205459" y="2135912"/>
                  <a:ext cx="150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3" name="Freihand 152">
                  <a:extLst>
                    <a:ext uri="{FF2B5EF4-FFF2-40B4-BE49-F238E27FC236}">
                      <a16:creationId xmlns:a16="http://schemas.microsoft.com/office/drawing/2014/main" id="{E34F4AFD-3CD0-40A8-BA10-9B76A947C233}"/>
                    </a:ext>
                  </a:extLst>
                </p14:cNvPr>
                <p14:cNvContentPartPr/>
                <p14:nvPr/>
              </p14:nvContentPartPr>
              <p14:xfrm>
                <a:off x="7093939" y="2231312"/>
                <a:ext cx="59400" cy="129960"/>
              </p14:xfrm>
            </p:contentPart>
          </mc:Choice>
          <mc:Fallback>
            <p:pic>
              <p:nvPicPr>
                <p:cNvPr id="153" name="Freihand 152">
                  <a:extLst>
                    <a:ext uri="{FF2B5EF4-FFF2-40B4-BE49-F238E27FC236}">
                      <a16:creationId xmlns:a16="http://schemas.microsoft.com/office/drawing/2014/main" id="{E34F4AFD-3CD0-40A8-BA10-9B76A947C233}"/>
                    </a:ext>
                  </a:extLst>
                </p:cNvPr>
                <p:cNvPicPr/>
                <p:nvPr/>
              </p:nvPicPr>
              <p:blipFill>
                <a:blip r:embed="rId243"/>
                <a:stretch>
                  <a:fillRect/>
                </a:stretch>
              </p:blipFill>
              <p:spPr>
                <a:xfrm>
                  <a:off x="7089619" y="2226992"/>
                  <a:ext cx="68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4" name="Freihand 153">
                  <a:extLst>
                    <a:ext uri="{FF2B5EF4-FFF2-40B4-BE49-F238E27FC236}">
                      <a16:creationId xmlns:a16="http://schemas.microsoft.com/office/drawing/2014/main" id="{ED0A1A8F-0D36-4070-89B4-65819A8B90A8}"/>
                    </a:ext>
                  </a:extLst>
                </p14:cNvPr>
                <p14:cNvContentPartPr/>
                <p14:nvPr/>
              </p14:nvContentPartPr>
              <p14:xfrm>
                <a:off x="7179259" y="2296112"/>
                <a:ext cx="106920" cy="72360"/>
              </p14:xfrm>
            </p:contentPart>
          </mc:Choice>
          <mc:Fallback>
            <p:pic>
              <p:nvPicPr>
                <p:cNvPr id="154" name="Freihand 153">
                  <a:extLst>
                    <a:ext uri="{FF2B5EF4-FFF2-40B4-BE49-F238E27FC236}">
                      <a16:creationId xmlns:a16="http://schemas.microsoft.com/office/drawing/2014/main" id="{ED0A1A8F-0D36-4070-89B4-65819A8B90A8}"/>
                    </a:ext>
                  </a:extLst>
                </p:cNvPr>
                <p:cNvPicPr/>
                <p:nvPr/>
              </p:nvPicPr>
              <p:blipFill>
                <a:blip r:embed="rId245"/>
                <a:stretch>
                  <a:fillRect/>
                </a:stretch>
              </p:blipFill>
              <p:spPr>
                <a:xfrm>
                  <a:off x="7174939" y="2291792"/>
                  <a:ext cx="115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5" name="Freihand 154">
                  <a:extLst>
                    <a:ext uri="{FF2B5EF4-FFF2-40B4-BE49-F238E27FC236}">
                      <a16:creationId xmlns:a16="http://schemas.microsoft.com/office/drawing/2014/main" id="{560EE875-2C7D-425B-A580-F3ECC13F707F}"/>
                    </a:ext>
                  </a:extLst>
                </p14:cNvPr>
                <p14:cNvContentPartPr/>
                <p14:nvPr/>
              </p14:nvContentPartPr>
              <p14:xfrm>
                <a:off x="7350259" y="2215112"/>
                <a:ext cx="126000" cy="126000"/>
              </p14:xfrm>
            </p:contentPart>
          </mc:Choice>
          <mc:Fallback>
            <p:pic>
              <p:nvPicPr>
                <p:cNvPr id="155" name="Freihand 154">
                  <a:extLst>
                    <a:ext uri="{FF2B5EF4-FFF2-40B4-BE49-F238E27FC236}">
                      <a16:creationId xmlns:a16="http://schemas.microsoft.com/office/drawing/2014/main" id="{560EE875-2C7D-425B-A580-F3ECC13F707F}"/>
                    </a:ext>
                  </a:extLst>
                </p:cNvPr>
                <p:cNvPicPr/>
                <p:nvPr/>
              </p:nvPicPr>
              <p:blipFill>
                <a:blip r:embed="rId247"/>
                <a:stretch>
                  <a:fillRect/>
                </a:stretch>
              </p:blipFill>
              <p:spPr>
                <a:xfrm>
                  <a:off x="7345939" y="2210792"/>
                  <a:ext cx="1346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6" name="Freihand 155">
                  <a:extLst>
                    <a:ext uri="{FF2B5EF4-FFF2-40B4-BE49-F238E27FC236}">
                      <a16:creationId xmlns:a16="http://schemas.microsoft.com/office/drawing/2014/main" id="{6C0400E3-A3F8-41ED-A238-92842EBE806E}"/>
                    </a:ext>
                  </a:extLst>
                </p14:cNvPr>
                <p14:cNvContentPartPr/>
                <p14:nvPr/>
              </p14:nvContentPartPr>
              <p14:xfrm>
                <a:off x="7562659" y="2175872"/>
                <a:ext cx="296640" cy="127800"/>
              </p14:xfrm>
            </p:contentPart>
          </mc:Choice>
          <mc:Fallback>
            <p:pic>
              <p:nvPicPr>
                <p:cNvPr id="156" name="Freihand 155">
                  <a:extLst>
                    <a:ext uri="{FF2B5EF4-FFF2-40B4-BE49-F238E27FC236}">
                      <a16:creationId xmlns:a16="http://schemas.microsoft.com/office/drawing/2014/main" id="{6C0400E3-A3F8-41ED-A238-92842EBE806E}"/>
                    </a:ext>
                  </a:extLst>
                </p:cNvPr>
                <p:cNvPicPr/>
                <p:nvPr/>
              </p:nvPicPr>
              <p:blipFill>
                <a:blip r:embed="rId249"/>
                <a:stretch>
                  <a:fillRect/>
                </a:stretch>
              </p:blipFill>
              <p:spPr>
                <a:xfrm>
                  <a:off x="7558339" y="2171552"/>
                  <a:ext cx="3052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7" name="Freihand 156">
                  <a:extLst>
                    <a:ext uri="{FF2B5EF4-FFF2-40B4-BE49-F238E27FC236}">
                      <a16:creationId xmlns:a16="http://schemas.microsoft.com/office/drawing/2014/main" id="{60F24568-D986-46B9-ADEC-8973F990C318}"/>
                    </a:ext>
                  </a:extLst>
                </p14:cNvPr>
                <p14:cNvContentPartPr/>
                <p14:nvPr/>
              </p14:nvContentPartPr>
              <p14:xfrm>
                <a:off x="7794499" y="2228432"/>
                <a:ext cx="95400" cy="9000"/>
              </p14:xfrm>
            </p:contentPart>
          </mc:Choice>
          <mc:Fallback>
            <p:pic>
              <p:nvPicPr>
                <p:cNvPr id="157" name="Freihand 156">
                  <a:extLst>
                    <a:ext uri="{FF2B5EF4-FFF2-40B4-BE49-F238E27FC236}">
                      <a16:creationId xmlns:a16="http://schemas.microsoft.com/office/drawing/2014/main" id="{60F24568-D986-46B9-ADEC-8973F990C318}"/>
                    </a:ext>
                  </a:extLst>
                </p:cNvPr>
                <p:cNvPicPr/>
                <p:nvPr/>
              </p:nvPicPr>
              <p:blipFill>
                <a:blip r:embed="rId251"/>
                <a:stretch>
                  <a:fillRect/>
                </a:stretch>
              </p:blipFill>
              <p:spPr>
                <a:xfrm>
                  <a:off x="7790179" y="2224112"/>
                  <a:ext cx="104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8" name="Freihand 157">
                  <a:extLst>
                    <a:ext uri="{FF2B5EF4-FFF2-40B4-BE49-F238E27FC236}">
                      <a16:creationId xmlns:a16="http://schemas.microsoft.com/office/drawing/2014/main" id="{F3BD4137-6671-499C-BA34-41270181F33A}"/>
                    </a:ext>
                  </a:extLst>
                </p14:cNvPr>
                <p14:cNvContentPartPr/>
                <p14:nvPr/>
              </p14:nvContentPartPr>
              <p14:xfrm>
                <a:off x="8095099" y="2114672"/>
                <a:ext cx="263880" cy="149760"/>
              </p14:xfrm>
            </p:contentPart>
          </mc:Choice>
          <mc:Fallback>
            <p:pic>
              <p:nvPicPr>
                <p:cNvPr id="158" name="Freihand 157">
                  <a:extLst>
                    <a:ext uri="{FF2B5EF4-FFF2-40B4-BE49-F238E27FC236}">
                      <a16:creationId xmlns:a16="http://schemas.microsoft.com/office/drawing/2014/main" id="{F3BD4137-6671-499C-BA34-41270181F33A}"/>
                    </a:ext>
                  </a:extLst>
                </p:cNvPr>
                <p:cNvPicPr/>
                <p:nvPr/>
              </p:nvPicPr>
              <p:blipFill>
                <a:blip r:embed="rId253"/>
                <a:stretch>
                  <a:fillRect/>
                </a:stretch>
              </p:blipFill>
              <p:spPr>
                <a:xfrm>
                  <a:off x="8090779" y="2110352"/>
                  <a:ext cx="272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9" name="Freihand 158">
                  <a:extLst>
                    <a:ext uri="{FF2B5EF4-FFF2-40B4-BE49-F238E27FC236}">
                      <a16:creationId xmlns:a16="http://schemas.microsoft.com/office/drawing/2014/main" id="{0B6F3371-B70F-4C30-A7F6-12E70C3DEC54}"/>
                    </a:ext>
                  </a:extLst>
                </p14:cNvPr>
                <p14:cNvContentPartPr/>
                <p14:nvPr/>
              </p14:nvContentPartPr>
              <p14:xfrm>
                <a:off x="8311819" y="2103872"/>
                <a:ext cx="140400" cy="129600"/>
              </p14:xfrm>
            </p:contentPart>
          </mc:Choice>
          <mc:Fallback>
            <p:pic>
              <p:nvPicPr>
                <p:cNvPr id="159" name="Freihand 158">
                  <a:extLst>
                    <a:ext uri="{FF2B5EF4-FFF2-40B4-BE49-F238E27FC236}">
                      <a16:creationId xmlns:a16="http://schemas.microsoft.com/office/drawing/2014/main" id="{0B6F3371-B70F-4C30-A7F6-12E70C3DEC54}"/>
                    </a:ext>
                  </a:extLst>
                </p:cNvPr>
                <p:cNvPicPr/>
                <p:nvPr/>
              </p:nvPicPr>
              <p:blipFill>
                <a:blip r:embed="rId255"/>
                <a:stretch>
                  <a:fillRect/>
                </a:stretch>
              </p:blipFill>
              <p:spPr>
                <a:xfrm>
                  <a:off x="8307499" y="2099552"/>
                  <a:ext cx="149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0" name="Freihand 159">
                  <a:extLst>
                    <a:ext uri="{FF2B5EF4-FFF2-40B4-BE49-F238E27FC236}">
                      <a16:creationId xmlns:a16="http://schemas.microsoft.com/office/drawing/2014/main" id="{CC624FCA-CAEE-410B-B908-3C503F98B61D}"/>
                    </a:ext>
                  </a:extLst>
                </p14:cNvPr>
                <p14:cNvContentPartPr/>
                <p14:nvPr/>
              </p14:nvContentPartPr>
              <p14:xfrm>
                <a:off x="8504059" y="2113232"/>
                <a:ext cx="106560" cy="100800"/>
              </p14:xfrm>
            </p:contentPart>
          </mc:Choice>
          <mc:Fallback>
            <p:pic>
              <p:nvPicPr>
                <p:cNvPr id="160" name="Freihand 159">
                  <a:extLst>
                    <a:ext uri="{FF2B5EF4-FFF2-40B4-BE49-F238E27FC236}">
                      <a16:creationId xmlns:a16="http://schemas.microsoft.com/office/drawing/2014/main" id="{CC624FCA-CAEE-410B-B908-3C503F98B61D}"/>
                    </a:ext>
                  </a:extLst>
                </p:cNvPr>
                <p:cNvPicPr/>
                <p:nvPr/>
              </p:nvPicPr>
              <p:blipFill>
                <a:blip r:embed="rId257"/>
                <a:stretch>
                  <a:fillRect/>
                </a:stretch>
              </p:blipFill>
              <p:spPr>
                <a:xfrm>
                  <a:off x="8499739" y="2108912"/>
                  <a:ext cx="115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1" name="Freihand 160">
                  <a:extLst>
                    <a:ext uri="{FF2B5EF4-FFF2-40B4-BE49-F238E27FC236}">
                      <a16:creationId xmlns:a16="http://schemas.microsoft.com/office/drawing/2014/main" id="{31AC9B59-DE1D-4BFD-B883-E27D1F4BEBB9}"/>
                    </a:ext>
                  </a:extLst>
                </p14:cNvPr>
                <p14:cNvContentPartPr/>
                <p14:nvPr/>
              </p14:nvContentPartPr>
              <p14:xfrm>
                <a:off x="8739139" y="2023952"/>
                <a:ext cx="62640" cy="189360"/>
              </p14:xfrm>
            </p:contentPart>
          </mc:Choice>
          <mc:Fallback>
            <p:pic>
              <p:nvPicPr>
                <p:cNvPr id="161" name="Freihand 160">
                  <a:extLst>
                    <a:ext uri="{FF2B5EF4-FFF2-40B4-BE49-F238E27FC236}">
                      <a16:creationId xmlns:a16="http://schemas.microsoft.com/office/drawing/2014/main" id="{31AC9B59-DE1D-4BFD-B883-E27D1F4BEBB9}"/>
                    </a:ext>
                  </a:extLst>
                </p:cNvPr>
                <p:cNvPicPr/>
                <p:nvPr/>
              </p:nvPicPr>
              <p:blipFill>
                <a:blip r:embed="rId259"/>
                <a:stretch>
                  <a:fillRect/>
                </a:stretch>
              </p:blipFill>
              <p:spPr>
                <a:xfrm>
                  <a:off x="8734819" y="2019632"/>
                  <a:ext cx="712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2" name="Freihand 161">
                  <a:extLst>
                    <a:ext uri="{FF2B5EF4-FFF2-40B4-BE49-F238E27FC236}">
                      <a16:creationId xmlns:a16="http://schemas.microsoft.com/office/drawing/2014/main" id="{CD5584E2-C388-4596-953D-0DEE71748B7E}"/>
                    </a:ext>
                  </a:extLst>
                </p14:cNvPr>
                <p14:cNvContentPartPr/>
                <p14:nvPr/>
              </p14:nvContentPartPr>
              <p14:xfrm>
                <a:off x="9092659" y="2114672"/>
                <a:ext cx="181440" cy="17280"/>
              </p14:xfrm>
            </p:contentPart>
          </mc:Choice>
          <mc:Fallback>
            <p:pic>
              <p:nvPicPr>
                <p:cNvPr id="162" name="Freihand 161">
                  <a:extLst>
                    <a:ext uri="{FF2B5EF4-FFF2-40B4-BE49-F238E27FC236}">
                      <a16:creationId xmlns:a16="http://schemas.microsoft.com/office/drawing/2014/main" id="{CD5584E2-C388-4596-953D-0DEE71748B7E}"/>
                    </a:ext>
                  </a:extLst>
                </p:cNvPr>
                <p:cNvPicPr/>
                <p:nvPr/>
              </p:nvPicPr>
              <p:blipFill>
                <a:blip r:embed="rId261"/>
                <a:stretch>
                  <a:fillRect/>
                </a:stretch>
              </p:blipFill>
              <p:spPr>
                <a:xfrm>
                  <a:off x="9088339" y="2110352"/>
                  <a:ext cx="190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3" name="Freihand 162">
                  <a:extLst>
                    <a:ext uri="{FF2B5EF4-FFF2-40B4-BE49-F238E27FC236}">
                      <a16:creationId xmlns:a16="http://schemas.microsoft.com/office/drawing/2014/main" id="{06F07A15-0C8B-4573-8677-8EF320CCD2F8}"/>
                    </a:ext>
                  </a:extLst>
                </p14:cNvPr>
                <p14:cNvContentPartPr/>
                <p14:nvPr/>
              </p14:nvContentPartPr>
              <p14:xfrm>
                <a:off x="9100939" y="2162192"/>
                <a:ext cx="150120" cy="24480"/>
              </p14:xfrm>
            </p:contentPart>
          </mc:Choice>
          <mc:Fallback>
            <p:pic>
              <p:nvPicPr>
                <p:cNvPr id="163" name="Freihand 162">
                  <a:extLst>
                    <a:ext uri="{FF2B5EF4-FFF2-40B4-BE49-F238E27FC236}">
                      <a16:creationId xmlns:a16="http://schemas.microsoft.com/office/drawing/2014/main" id="{06F07A15-0C8B-4573-8677-8EF320CCD2F8}"/>
                    </a:ext>
                  </a:extLst>
                </p:cNvPr>
                <p:cNvPicPr/>
                <p:nvPr/>
              </p:nvPicPr>
              <p:blipFill>
                <a:blip r:embed="rId263"/>
                <a:stretch>
                  <a:fillRect/>
                </a:stretch>
              </p:blipFill>
              <p:spPr>
                <a:xfrm>
                  <a:off x="9096619" y="2157872"/>
                  <a:ext cx="158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4" name="Freihand 163">
                  <a:extLst>
                    <a:ext uri="{FF2B5EF4-FFF2-40B4-BE49-F238E27FC236}">
                      <a16:creationId xmlns:a16="http://schemas.microsoft.com/office/drawing/2014/main" id="{A5F086D4-AC8E-488F-BD32-50A07D180671}"/>
                    </a:ext>
                  </a:extLst>
                </p14:cNvPr>
                <p14:cNvContentPartPr/>
                <p14:nvPr/>
              </p14:nvContentPartPr>
              <p14:xfrm>
                <a:off x="9505219" y="2019272"/>
                <a:ext cx="199440" cy="149040"/>
              </p14:xfrm>
            </p:contentPart>
          </mc:Choice>
          <mc:Fallback>
            <p:pic>
              <p:nvPicPr>
                <p:cNvPr id="164" name="Freihand 163">
                  <a:extLst>
                    <a:ext uri="{FF2B5EF4-FFF2-40B4-BE49-F238E27FC236}">
                      <a16:creationId xmlns:a16="http://schemas.microsoft.com/office/drawing/2014/main" id="{A5F086D4-AC8E-488F-BD32-50A07D180671}"/>
                    </a:ext>
                  </a:extLst>
                </p:cNvPr>
                <p:cNvPicPr/>
                <p:nvPr/>
              </p:nvPicPr>
              <p:blipFill>
                <a:blip r:embed="rId265"/>
                <a:stretch>
                  <a:fillRect/>
                </a:stretch>
              </p:blipFill>
              <p:spPr>
                <a:xfrm>
                  <a:off x="9500899" y="2014952"/>
                  <a:ext cx="208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5" name="Freihand 164">
                  <a:extLst>
                    <a:ext uri="{FF2B5EF4-FFF2-40B4-BE49-F238E27FC236}">
                      <a16:creationId xmlns:a16="http://schemas.microsoft.com/office/drawing/2014/main" id="{CAD07CA6-3FD9-4ABE-9F0E-D96538B573D2}"/>
                    </a:ext>
                  </a:extLst>
                </p14:cNvPr>
                <p14:cNvContentPartPr/>
                <p14:nvPr/>
              </p14:nvContentPartPr>
              <p14:xfrm>
                <a:off x="9761899" y="1990112"/>
                <a:ext cx="111960" cy="158400"/>
              </p14:xfrm>
            </p:contentPart>
          </mc:Choice>
          <mc:Fallback>
            <p:pic>
              <p:nvPicPr>
                <p:cNvPr id="165" name="Freihand 164">
                  <a:extLst>
                    <a:ext uri="{FF2B5EF4-FFF2-40B4-BE49-F238E27FC236}">
                      <a16:creationId xmlns:a16="http://schemas.microsoft.com/office/drawing/2014/main" id="{CAD07CA6-3FD9-4ABE-9F0E-D96538B573D2}"/>
                    </a:ext>
                  </a:extLst>
                </p:cNvPr>
                <p:cNvPicPr/>
                <p:nvPr/>
              </p:nvPicPr>
              <p:blipFill>
                <a:blip r:embed="rId267"/>
                <a:stretch>
                  <a:fillRect/>
                </a:stretch>
              </p:blipFill>
              <p:spPr>
                <a:xfrm>
                  <a:off x="9757579" y="1985792"/>
                  <a:ext cx="120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6" name="Freihand 165">
                  <a:extLst>
                    <a:ext uri="{FF2B5EF4-FFF2-40B4-BE49-F238E27FC236}">
                      <a16:creationId xmlns:a16="http://schemas.microsoft.com/office/drawing/2014/main" id="{514DDB78-7F48-4FC0-A725-3E48A930474D}"/>
                    </a:ext>
                  </a:extLst>
                </p14:cNvPr>
                <p14:cNvContentPartPr/>
                <p14:nvPr/>
              </p14:nvContentPartPr>
              <p14:xfrm>
                <a:off x="9810859" y="1976432"/>
                <a:ext cx="95400" cy="16920"/>
              </p14:xfrm>
            </p:contentPart>
          </mc:Choice>
          <mc:Fallback>
            <p:pic>
              <p:nvPicPr>
                <p:cNvPr id="166" name="Freihand 165">
                  <a:extLst>
                    <a:ext uri="{FF2B5EF4-FFF2-40B4-BE49-F238E27FC236}">
                      <a16:creationId xmlns:a16="http://schemas.microsoft.com/office/drawing/2014/main" id="{514DDB78-7F48-4FC0-A725-3E48A930474D}"/>
                    </a:ext>
                  </a:extLst>
                </p:cNvPr>
                <p:cNvPicPr/>
                <p:nvPr/>
              </p:nvPicPr>
              <p:blipFill>
                <a:blip r:embed="rId269"/>
                <a:stretch>
                  <a:fillRect/>
                </a:stretch>
              </p:blipFill>
              <p:spPr>
                <a:xfrm>
                  <a:off x="9806539" y="1972112"/>
                  <a:ext cx="1040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7" name="Freihand 166">
                  <a:extLst>
                    <a:ext uri="{FF2B5EF4-FFF2-40B4-BE49-F238E27FC236}">
                      <a16:creationId xmlns:a16="http://schemas.microsoft.com/office/drawing/2014/main" id="{D7F20F58-D52B-46B7-8BFA-F1C018F4DC94}"/>
                    </a:ext>
                  </a:extLst>
                </p14:cNvPr>
                <p14:cNvContentPartPr/>
                <p14:nvPr/>
              </p14:nvContentPartPr>
              <p14:xfrm>
                <a:off x="9935059" y="1971032"/>
                <a:ext cx="170280" cy="139320"/>
              </p14:xfrm>
            </p:contentPart>
          </mc:Choice>
          <mc:Fallback>
            <p:pic>
              <p:nvPicPr>
                <p:cNvPr id="167" name="Freihand 166">
                  <a:extLst>
                    <a:ext uri="{FF2B5EF4-FFF2-40B4-BE49-F238E27FC236}">
                      <a16:creationId xmlns:a16="http://schemas.microsoft.com/office/drawing/2014/main" id="{D7F20F58-D52B-46B7-8BFA-F1C018F4DC94}"/>
                    </a:ext>
                  </a:extLst>
                </p:cNvPr>
                <p:cNvPicPr/>
                <p:nvPr/>
              </p:nvPicPr>
              <p:blipFill>
                <a:blip r:embed="rId271"/>
                <a:stretch>
                  <a:fillRect/>
                </a:stretch>
              </p:blipFill>
              <p:spPr>
                <a:xfrm>
                  <a:off x="9930739" y="1966712"/>
                  <a:ext cx="178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2" name="Freihand 171">
                  <a:extLst>
                    <a:ext uri="{FF2B5EF4-FFF2-40B4-BE49-F238E27FC236}">
                      <a16:creationId xmlns:a16="http://schemas.microsoft.com/office/drawing/2014/main" id="{516B9327-D56A-4A44-9A14-A20B70B717DE}"/>
                    </a:ext>
                  </a:extLst>
                </p14:cNvPr>
                <p14:cNvContentPartPr/>
                <p14:nvPr/>
              </p14:nvContentPartPr>
              <p14:xfrm>
                <a:off x="9544099" y="2024672"/>
                <a:ext cx="185760" cy="171360"/>
              </p14:xfrm>
            </p:contentPart>
          </mc:Choice>
          <mc:Fallback>
            <p:pic>
              <p:nvPicPr>
                <p:cNvPr id="172" name="Freihand 171">
                  <a:extLst>
                    <a:ext uri="{FF2B5EF4-FFF2-40B4-BE49-F238E27FC236}">
                      <a16:creationId xmlns:a16="http://schemas.microsoft.com/office/drawing/2014/main" id="{516B9327-D56A-4A44-9A14-A20B70B717DE}"/>
                    </a:ext>
                  </a:extLst>
                </p:cNvPr>
                <p:cNvPicPr/>
                <p:nvPr/>
              </p:nvPicPr>
              <p:blipFill>
                <a:blip r:embed="rId273"/>
                <a:stretch>
                  <a:fillRect/>
                </a:stretch>
              </p:blipFill>
              <p:spPr>
                <a:xfrm>
                  <a:off x="9539779" y="2020352"/>
                  <a:ext cx="194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3" name="Freihand 172">
                  <a:extLst>
                    <a:ext uri="{FF2B5EF4-FFF2-40B4-BE49-F238E27FC236}">
                      <a16:creationId xmlns:a16="http://schemas.microsoft.com/office/drawing/2014/main" id="{7736F8A9-5767-4A40-8CC0-3CBD6A3D9B6A}"/>
                    </a:ext>
                  </a:extLst>
                </p14:cNvPr>
                <p14:cNvContentPartPr/>
                <p14:nvPr/>
              </p14:nvContentPartPr>
              <p14:xfrm>
                <a:off x="10191379" y="1939352"/>
                <a:ext cx="144000" cy="152640"/>
              </p14:xfrm>
            </p:contentPart>
          </mc:Choice>
          <mc:Fallback>
            <p:pic>
              <p:nvPicPr>
                <p:cNvPr id="173" name="Freihand 172">
                  <a:extLst>
                    <a:ext uri="{FF2B5EF4-FFF2-40B4-BE49-F238E27FC236}">
                      <a16:creationId xmlns:a16="http://schemas.microsoft.com/office/drawing/2014/main" id="{7736F8A9-5767-4A40-8CC0-3CBD6A3D9B6A}"/>
                    </a:ext>
                  </a:extLst>
                </p:cNvPr>
                <p:cNvPicPr/>
                <p:nvPr/>
              </p:nvPicPr>
              <p:blipFill>
                <a:blip r:embed="rId275"/>
                <a:stretch>
                  <a:fillRect/>
                </a:stretch>
              </p:blipFill>
              <p:spPr>
                <a:xfrm>
                  <a:off x="10187059" y="1935032"/>
                  <a:ext cx="152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4" name="Freihand 173">
                  <a:extLst>
                    <a:ext uri="{FF2B5EF4-FFF2-40B4-BE49-F238E27FC236}">
                      <a16:creationId xmlns:a16="http://schemas.microsoft.com/office/drawing/2014/main" id="{E6F00CF0-D1E4-4C4E-BE95-01458ED0BE0D}"/>
                    </a:ext>
                  </a:extLst>
                </p14:cNvPr>
                <p14:cNvContentPartPr/>
                <p14:nvPr/>
              </p14:nvContentPartPr>
              <p14:xfrm>
                <a:off x="10489459" y="1978952"/>
                <a:ext cx="58680" cy="39960"/>
              </p14:xfrm>
            </p:contentPart>
          </mc:Choice>
          <mc:Fallback>
            <p:pic>
              <p:nvPicPr>
                <p:cNvPr id="174" name="Freihand 173">
                  <a:extLst>
                    <a:ext uri="{FF2B5EF4-FFF2-40B4-BE49-F238E27FC236}">
                      <a16:creationId xmlns:a16="http://schemas.microsoft.com/office/drawing/2014/main" id="{E6F00CF0-D1E4-4C4E-BE95-01458ED0BE0D}"/>
                    </a:ext>
                  </a:extLst>
                </p:cNvPr>
                <p:cNvPicPr/>
                <p:nvPr/>
              </p:nvPicPr>
              <p:blipFill>
                <a:blip r:embed="rId277"/>
                <a:stretch>
                  <a:fillRect/>
                </a:stretch>
              </p:blipFill>
              <p:spPr>
                <a:xfrm>
                  <a:off x="10485139" y="1974632"/>
                  <a:ext cx="67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5" name="Freihand 174">
                  <a:extLst>
                    <a:ext uri="{FF2B5EF4-FFF2-40B4-BE49-F238E27FC236}">
                      <a16:creationId xmlns:a16="http://schemas.microsoft.com/office/drawing/2014/main" id="{8F76BF88-22DE-43BD-97BD-7CDFEE1A738E}"/>
                    </a:ext>
                  </a:extLst>
                </p14:cNvPr>
                <p14:cNvContentPartPr/>
                <p14:nvPr/>
              </p14:nvContentPartPr>
              <p14:xfrm>
                <a:off x="10704739" y="1914152"/>
                <a:ext cx="38160" cy="144720"/>
              </p14:xfrm>
            </p:contentPart>
          </mc:Choice>
          <mc:Fallback>
            <p:pic>
              <p:nvPicPr>
                <p:cNvPr id="175" name="Freihand 174">
                  <a:extLst>
                    <a:ext uri="{FF2B5EF4-FFF2-40B4-BE49-F238E27FC236}">
                      <a16:creationId xmlns:a16="http://schemas.microsoft.com/office/drawing/2014/main" id="{8F76BF88-22DE-43BD-97BD-7CDFEE1A738E}"/>
                    </a:ext>
                  </a:extLst>
                </p:cNvPr>
                <p:cNvPicPr/>
                <p:nvPr/>
              </p:nvPicPr>
              <p:blipFill>
                <a:blip r:embed="rId279"/>
                <a:stretch>
                  <a:fillRect/>
                </a:stretch>
              </p:blipFill>
              <p:spPr>
                <a:xfrm>
                  <a:off x="10700419" y="1909832"/>
                  <a:ext cx="46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6" name="Freihand 175">
                  <a:extLst>
                    <a:ext uri="{FF2B5EF4-FFF2-40B4-BE49-F238E27FC236}">
                      <a16:creationId xmlns:a16="http://schemas.microsoft.com/office/drawing/2014/main" id="{EADE7516-6EC8-4153-B8E4-7658CDA70ADA}"/>
                    </a:ext>
                  </a:extLst>
                </p14:cNvPr>
                <p14:cNvContentPartPr/>
                <p14:nvPr/>
              </p14:nvContentPartPr>
              <p14:xfrm>
                <a:off x="10795459" y="1910192"/>
                <a:ext cx="127440" cy="146520"/>
              </p14:xfrm>
            </p:contentPart>
          </mc:Choice>
          <mc:Fallback>
            <p:pic>
              <p:nvPicPr>
                <p:cNvPr id="176" name="Freihand 175">
                  <a:extLst>
                    <a:ext uri="{FF2B5EF4-FFF2-40B4-BE49-F238E27FC236}">
                      <a16:creationId xmlns:a16="http://schemas.microsoft.com/office/drawing/2014/main" id="{EADE7516-6EC8-4153-B8E4-7658CDA70ADA}"/>
                    </a:ext>
                  </a:extLst>
                </p:cNvPr>
                <p:cNvPicPr/>
                <p:nvPr/>
              </p:nvPicPr>
              <p:blipFill>
                <a:blip r:embed="rId281"/>
                <a:stretch>
                  <a:fillRect/>
                </a:stretch>
              </p:blipFill>
              <p:spPr>
                <a:xfrm>
                  <a:off x="10791139" y="1905872"/>
                  <a:ext cx="1360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7" name="Freihand 176">
                  <a:extLst>
                    <a:ext uri="{FF2B5EF4-FFF2-40B4-BE49-F238E27FC236}">
                      <a16:creationId xmlns:a16="http://schemas.microsoft.com/office/drawing/2014/main" id="{C95CFE46-C6A8-40D1-A14A-80EE9E830654}"/>
                    </a:ext>
                  </a:extLst>
                </p14:cNvPr>
                <p14:cNvContentPartPr/>
                <p14:nvPr/>
              </p14:nvContentPartPr>
              <p14:xfrm>
                <a:off x="10850539" y="1892912"/>
                <a:ext cx="112680" cy="14760"/>
              </p14:xfrm>
            </p:contentPart>
          </mc:Choice>
          <mc:Fallback>
            <p:pic>
              <p:nvPicPr>
                <p:cNvPr id="177" name="Freihand 176">
                  <a:extLst>
                    <a:ext uri="{FF2B5EF4-FFF2-40B4-BE49-F238E27FC236}">
                      <a16:creationId xmlns:a16="http://schemas.microsoft.com/office/drawing/2014/main" id="{C95CFE46-C6A8-40D1-A14A-80EE9E830654}"/>
                    </a:ext>
                  </a:extLst>
                </p:cNvPr>
                <p:cNvPicPr/>
                <p:nvPr/>
              </p:nvPicPr>
              <p:blipFill>
                <a:blip r:embed="rId283"/>
                <a:stretch>
                  <a:fillRect/>
                </a:stretch>
              </p:blipFill>
              <p:spPr>
                <a:xfrm>
                  <a:off x="10846219" y="1888592"/>
                  <a:ext cx="121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8" name="Freihand 177">
                  <a:extLst>
                    <a:ext uri="{FF2B5EF4-FFF2-40B4-BE49-F238E27FC236}">
                      <a16:creationId xmlns:a16="http://schemas.microsoft.com/office/drawing/2014/main" id="{8BC7F30F-53EA-4C08-B1D4-7D3F952F37B6}"/>
                    </a:ext>
                  </a:extLst>
                </p14:cNvPr>
                <p14:cNvContentPartPr/>
                <p14:nvPr/>
              </p14:nvContentPartPr>
              <p14:xfrm>
                <a:off x="11028739" y="1907672"/>
                <a:ext cx="110880" cy="109800"/>
              </p14:xfrm>
            </p:contentPart>
          </mc:Choice>
          <mc:Fallback>
            <p:pic>
              <p:nvPicPr>
                <p:cNvPr id="178" name="Freihand 177">
                  <a:extLst>
                    <a:ext uri="{FF2B5EF4-FFF2-40B4-BE49-F238E27FC236}">
                      <a16:creationId xmlns:a16="http://schemas.microsoft.com/office/drawing/2014/main" id="{8BC7F30F-53EA-4C08-B1D4-7D3F952F37B6}"/>
                    </a:ext>
                  </a:extLst>
                </p:cNvPr>
                <p:cNvPicPr/>
                <p:nvPr/>
              </p:nvPicPr>
              <p:blipFill>
                <a:blip r:embed="rId285"/>
                <a:stretch>
                  <a:fillRect/>
                </a:stretch>
              </p:blipFill>
              <p:spPr>
                <a:xfrm>
                  <a:off x="11024419" y="1903352"/>
                  <a:ext cx="119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9" name="Freihand 178">
                  <a:extLst>
                    <a:ext uri="{FF2B5EF4-FFF2-40B4-BE49-F238E27FC236}">
                      <a16:creationId xmlns:a16="http://schemas.microsoft.com/office/drawing/2014/main" id="{F0AB388C-58EC-49D1-9146-3AA36FC5418E}"/>
                    </a:ext>
                  </a:extLst>
                </p14:cNvPr>
                <p14:cNvContentPartPr/>
                <p14:nvPr/>
              </p14:nvContentPartPr>
              <p14:xfrm>
                <a:off x="11208739" y="1898312"/>
                <a:ext cx="286920" cy="97200"/>
              </p14:xfrm>
            </p:contentPart>
          </mc:Choice>
          <mc:Fallback>
            <p:pic>
              <p:nvPicPr>
                <p:cNvPr id="179" name="Freihand 178">
                  <a:extLst>
                    <a:ext uri="{FF2B5EF4-FFF2-40B4-BE49-F238E27FC236}">
                      <a16:creationId xmlns:a16="http://schemas.microsoft.com/office/drawing/2014/main" id="{F0AB388C-58EC-49D1-9146-3AA36FC5418E}"/>
                    </a:ext>
                  </a:extLst>
                </p:cNvPr>
                <p:cNvPicPr/>
                <p:nvPr/>
              </p:nvPicPr>
              <p:blipFill>
                <a:blip r:embed="rId287"/>
                <a:stretch>
                  <a:fillRect/>
                </a:stretch>
              </p:blipFill>
              <p:spPr>
                <a:xfrm>
                  <a:off x="11204419" y="1893992"/>
                  <a:ext cx="295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0" name="Freihand 179">
                  <a:extLst>
                    <a:ext uri="{FF2B5EF4-FFF2-40B4-BE49-F238E27FC236}">
                      <a16:creationId xmlns:a16="http://schemas.microsoft.com/office/drawing/2014/main" id="{FD2FC091-79EC-4485-8C4A-979972BC7475}"/>
                    </a:ext>
                  </a:extLst>
                </p14:cNvPr>
                <p14:cNvContentPartPr/>
                <p14:nvPr/>
              </p14:nvContentPartPr>
              <p14:xfrm>
                <a:off x="11416099" y="1836392"/>
                <a:ext cx="38880" cy="7200"/>
              </p14:xfrm>
            </p:contentPart>
          </mc:Choice>
          <mc:Fallback>
            <p:pic>
              <p:nvPicPr>
                <p:cNvPr id="180" name="Freihand 179">
                  <a:extLst>
                    <a:ext uri="{FF2B5EF4-FFF2-40B4-BE49-F238E27FC236}">
                      <a16:creationId xmlns:a16="http://schemas.microsoft.com/office/drawing/2014/main" id="{FD2FC091-79EC-4485-8C4A-979972BC7475}"/>
                    </a:ext>
                  </a:extLst>
                </p:cNvPr>
                <p:cNvPicPr/>
                <p:nvPr/>
              </p:nvPicPr>
              <p:blipFill>
                <a:blip r:embed="rId289"/>
                <a:stretch>
                  <a:fillRect/>
                </a:stretch>
              </p:blipFill>
              <p:spPr>
                <a:xfrm>
                  <a:off x="11411779" y="1832072"/>
                  <a:ext cx="47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1" name="Freihand 180">
                  <a:extLst>
                    <a:ext uri="{FF2B5EF4-FFF2-40B4-BE49-F238E27FC236}">
                      <a16:creationId xmlns:a16="http://schemas.microsoft.com/office/drawing/2014/main" id="{77E79FF5-6D2A-4A6E-BA12-9BE01F617806}"/>
                    </a:ext>
                  </a:extLst>
                </p14:cNvPr>
                <p14:cNvContentPartPr/>
                <p14:nvPr/>
              </p14:nvContentPartPr>
              <p14:xfrm>
                <a:off x="10437619" y="1968152"/>
                <a:ext cx="140760" cy="40680"/>
              </p14:xfrm>
            </p:contentPart>
          </mc:Choice>
          <mc:Fallback>
            <p:pic>
              <p:nvPicPr>
                <p:cNvPr id="181" name="Freihand 180">
                  <a:extLst>
                    <a:ext uri="{FF2B5EF4-FFF2-40B4-BE49-F238E27FC236}">
                      <a16:creationId xmlns:a16="http://schemas.microsoft.com/office/drawing/2014/main" id="{77E79FF5-6D2A-4A6E-BA12-9BE01F617806}"/>
                    </a:ext>
                  </a:extLst>
                </p:cNvPr>
                <p:cNvPicPr/>
                <p:nvPr/>
              </p:nvPicPr>
              <p:blipFill>
                <a:blip r:embed="rId291"/>
                <a:stretch>
                  <a:fillRect/>
                </a:stretch>
              </p:blipFill>
              <p:spPr>
                <a:xfrm>
                  <a:off x="10433299" y="1963832"/>
                  <a:ext cx="149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3" name="Freihand 182">
                  <a:extLst>
                    <a:ext uri="{FF2B5EF4-FFF2-40B4-BE49-F238E27FC236}">
                      <a16:creationId xmlns:a16="http://schemas.microsoft.com/office/drawing/2014/main" id="{957EF77A-0C83-4383-BB4A-29EEBDDE58D9}"/>
                    </a:ext>
                  </a:extLst>
                </p14:cNvPr>
                <p14:cNvContentPartPr/>
                <p14:nvPr/>
              </p14:nvContentPartPr>
              <p14:xfrm>
                <a:off x="7734739" y="2579072"/>
                <a:ext cx="235440" cy="15840"/>
              </p14:xfrm>
            </p:contentPart>
          </mc:Choice>
          <mc:Fallback>
            <p:pic>
              <p:nvPicPr>
                <p:cNvPr id="183" name="Freihand 182">
                  <a:extLst>
                    <a:ext uri="{FF2B5EF4-FFF2-40B4-BE49-F238E27FC236}">
                      <a16:creationId xmlns:a16="http://schemas.microsoft.com/office/drawing/2014/main" id="{957EF77A-0C83-4383-BB4A-29EEBDDE58D9}"/>
                    </a:ext>
                  </a:extLst>
                </p:cNvPr>
                <p:cNvPicPr/>
                <p:nvPr/>
              </p:nvPicPr>
              <p:blipFill>
                <a:blip r:embed="rId293"/>
                <a:stretch>
                  <a:fillRect/>
                </a:stretch>
              </p:blipFill>
              <p:spPr>
                <a:xfrm>
                  <a:off x="7730419" y="2574752"/>
                  <a:ext cx="244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4" name="Freihand 183">
                  <a:extLst>
                    <a:ext uri="{FF2B5EF4-FFF2-40B4-BE49-F238E27FC236}">
                      <a16:creationId xmlns:a16="http://schemas.microsoft.com/office/drawing/2014/main" id="{D09AC94A-8EE0-4D59-820D-0DADAAD120F2}"/>
                    </a:ext>
                  </a:extLst>
                </p14:cNvPr>
                <p14:cNvContentPartPr/>
                <p14:nvPr/>
              </p14:nvContentPartPr>
              <p14:xfrm>
                <a:off x="7782259" y="2589512"/>
                <a:ext cx="184680" cy="30960"/>
              </p14:xfrm>
            </p:contentPart>
          </mc:Choice>
          <mc:Fallback>
            <p:pic>
              <p:nvPicPr>
                <p:cNvPr id="184" name="Freihand 183">
                  <a:extLst>
                    <a:ext uri="{FF2B5EF4-FFF2-40B4-BE49-F238E27FC236}">
                      <a16:creationId xmlns:a16="http://schemas.microsoft.com/office/drawing/2014/main" id="{D09AC94A-8EE0-4D59-820D-0DADAAD120F2}"/>
                    </a:ext>
                  </a:extLst>
                </p:cNvPr>
                <p:cNvPicPr/>
                <p:nvPr/>
              </p:nvPicPr>
              <p:blipFill>
                <a:blip r:embed="rId295"/>
                <a:stretch>
                  <a:fillRect/>
                </a:stretch>
              </p:blipFill>
              <p:spPr>
                <a:xfrm>
                  <a:off x="7777939" y="2585192"/>
                  <a:ext cx="1933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5" name="Freihand 184">
                  <a:extLst>
                    <a:ext uri="{FF2B5EF4-FFF2-40B4-BE49-F238E27FC236}">
                      <a16:creationId xmlns:a16="http://schemas.microsoft.com/office/drawing/2014/main" id="{C8482920-041E-489B-9A57-0127E1775137}"/>
                    </a:ext>
                  </a:extLst>
                </p14:cNvPr>
                <p14:cNvContentPartPr/>
                <p14:nvPr/>
              </p14:nvContentPartPr>
              <p14:xfrm>
                <a:off x="8046499" y="2524352"/>
                <a:ext cx="84600" cy="111240"/>
              </p14:xfrm>
            </p:contentPart>
          </mc:Choice>
          <mc:Fallback>
            <p:pic>
              <p:nvPicPr>
                <p:cNvPr id="185" name="Freihand 184">
                  <a:extLst>
                    <a:ext uri="{FF2B5EF4-FFF2-40B4-BE49-F238E27FC236}">
                      <a16:creationId xmlns:a16="http://schemas.microsoft.com/office/drawing/2014/main" id="{C8482920-041E-489B-9A57-0127E1775137}"/>
                    </a:ext>
                  </a:extLst>
                </p:cNvPr>
                <p:cNvPicPr/>
                <p:nvPr/>
              </p:nvPicPr>
              <p:blipFill>
                <a:blip r:embed="rId297"/>
                <a:stretch>
                  <a:fillRect/>
                </a:stretch>
              </p:blipFill>
              <p:spPr>
                <a:xfrm>
                  <a:off x="8042179" y="2520032"/>
                  <a:ext cx="93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6" name="Freihand 185">
                  <a:extLst>
                    <a:ext uri="{FF2B5EF4-FFF2-40B4-BE49-F238E27FC236}">
                      <a16:creationId xmlns:a16="http://schemas.microsoft.com/office/drawing/2014/main" id="{1A4FAD11-DE69-4C3E-9ECC-076B1D1C923C}"/>
                    </a:ext>
                  </a:extLst>
                </p14:cNvPr>
                <p14:cNvContentPartPr/>
                <p14:nvPr/>
              </p14:nvContentPartPr>
              <p14:xfrm>
                <a:off x="8420539" y="2516432"/>
                <a:ext cx="208440" cy="114480"/>
              </p14:xfrm>
            </p:contentPart>
          </mc:Choice>
          <mc:Fallback>
            <p:pic>
              <p:nvPicPr>
                <p:cNvPr id="186" name="Freihand 185">
                  <a:extLst>
                    <a:ext uri="{FF2B5EF4-FFF2-40B4-BE49-F238E27FC236}">
                      <a16:creationId xmlns:a16="http://schemas.microsoft.com/office/drawing/2014/main" id="{1A4FAD11-DE69-4C3E-9ECC-076B1D1C923C}"/>
                    </a:ext>
                  </a:extLst>
                </p:cNvPr>
                <p:cNvPicPr/>
                <p:nvPr/>
              </p:nvPicPr>
              <p:blipFill>
                <a:blip r:embed="rId299"/>
                <a:stretch>
                  <a:fillRect/>
                </a:stretch>
              </p:blipFill>
              <p:spPr>
                <a:xfrm>
                  <a:off x="8416219" y="2512112"/>
                  <a:ext cx="217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7" name="Freihand 186">
                  <a:extLst>
                    <a:ext uri="{FF2B5EF4-FFF2-40B4-BE49-F238E27FC236}">
                      <a16:creationId xmlns:a16="http://schemas.microsoft.com/office/drawing/2014/main" id="{EFD029AB-916C-4FB4-BE68-0F7F143ED1B1}"/>
                    </a:ext>
                  </a:extLst>
                </p14:cNvPr>
                <p14:cNvContentPartPr/>
                <p14:nvPr/>
              </p14:nvContentPartPr>
              <p14:xfrm>
                <a:off x="8634019" y="2492312"/>
                <a:ext cx="165240" cy="101160"/>
              </p14:xfrm>
            </p:contentPart>
          </mc:Choice>
          <mc:Fallback>
            <p:pic>
              <p:nvPicPr>
                <p:cNvPr id="187" name="Freihand 186">
                  <a:extLst>
                    <a:ext uri="{FF2B5EF4-FFF2-40B4-BE49-F238E27FC236}">
                      <a16:creationId xmlns:a16="http://schemas.microsoft.com/office/drawing/2014/main" id="{EFD029AB-916C-4FB4-BE68-0F7F143ED1B1}"/>
                    </a:ext>
                  </a:extLst>
                </p:cNvPr>
                <p:cNvPicPr/>
                <p:nvPr/>
              </p:nvPicPr>
              <p:blipFill>
                <a:blip r:embed="rId301"/>
                <a:stretch>
                  <a:fillRect/>
                </a:stretch>
              </p:blipFill>
              <p:spPr>
                <a:xfrm>
                  <a:off x="8629699" y="2487992"/>
                  <a:ext cx="173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8" name="Freihand 187">
                  <a:extLst>
                    <a:ext uri="{FF2B5EF4-FFF2-40B4-BE49-F238E27FC236}">
                      <a16:creationId xmlns:a16="http://schemas.microsoft.com/office/drawing/2014/main" id="{B3A81A71-1FFE-4634-A495-8C277B662889}"/>
                    </a:ext>
                  </a:extLst>
                </p14:cNvPr>
                <p14:cNvContentPartPr/>
                <p14:nvPr/>
              </p14:nvContentPartPr>
              <p14:xfrm>
                <a:off x="8824819" y="2473232"/>
                <a:ext cx="176760" cy="104400"/>
              </p14:xfrm>
            </p:contentPart>
          </mc:Choice>
          <mc:Fallback>
            <p:pic>
              <p:nvPicPr>
                <p:cNvPr id="188" name="Freihand 187">
                  <a:extLst>
                    <a:ext uri="{FF2B5EF4-FFF2-40B4-BE49-F238E27FC236}">
                      <a16:creationId xmlns:a16="http://schemas.microsoft.com/office/drawing/2014/main" id="{B3A81A71-1FFE-4634-A495-8C277B662889}"/>
                    </a:ext>
                  </a:extLst>
                </p:cNvPr>
                <p:cNvPicPr/>
                <p:nvPr/>
              </p:nvPicPr>
              <p:blipFill>
                <a:blip r:embed="rId303"/>
                <a:stretch>
                  <a:fillRect/>
                </a:stretch>
              </p:blipFill>
              <p:spPr>
                <a:xfrm>
                  <a:off x="8820499" y="2468912"/>
                  <a:ext cx="1854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9" name="Freihand 188">
                  <a:extLst>
                    <a:ext uri="{FF2B5EF4-FFF2-40B4-BE49-F238E27FC236}">
                      <a16:creationId xmlns:a16="http://schemas.microsoft.com/office/drawing/2014/main" id="{2F3DA407-CEA4-4195-9E64-D06884C48A40}"/>
                    </a:ext>
                  </a:extLst>
                </p14:cNvPr>
                <p14:cNvContentPartPr/>
                <p14:nvPr/>
              </p14:nvContentPartPr>
              <p14:xfrm>
                <a:off x="9068179" y="2454512"/>
                <a:ext cx="103680" cy="82080"/>
              </p14:xfrm>
            </p:contentPart>
          </mc:Choice>
          <mc:Fallback>
            <p:pic>
              <p:nvPicPr>
                <p:cNvPr id="189" name="Freihand 188">
                  <a:extLst>
                    <a:ext uri="{FF2B5EF4-FFF2-40B4-BE49-F238E27FC236}">
                      <a16:creationId xmlns:a16="http://schemas.microsoft.com/office/drawing/2014/main" id="{2F3DA407-CEA4-4195-9E64-D06884C48A40}"/>
                    </a:ext>
                  </a:extLst>
                </p:cNvPr>
                <p:cNvPicPr/>
                <p:nvPr/>
              </p:nvPicPr>
              <p:blipFill>
                <a:blip r:embed="rId305"/>
                <a:stretch>
                  <a:fillRect/>
                </a:stretch>
              </p:blipFill>
              <p:spPr>
                <a:xfrm>
                  <a:off x="9063859" y="2450192"/>
                  <a:ext cx="112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0" name="Freihand 189">
                  <a:extLst>
                    <a:ext uri="{FF2B5EF4-FFF2-40B4-BE49-F238E27FC236}">
                      <a16:creationId xmlns:a16="http://schemas.microsoft.com/office/drawing/2014/main" id="{ED02493C-4E58-4298-AF8F-D4A407475886}"/>
                    </a:ext>
                  </a:extLst>
                </p14:cNvPr>
                <p14:cNvContentPartPr/>
                <p14:nvPr/>
              </p14:nvContentPartPr>
              <p14:xfrm>
                <a:off x="9371659" y="2426072"/>
                <a:ext cx="49680" cy="76320"/>
              </p14:xfrm>
            </p:contentPart>
          </mc:Choice>
          <mc:Fallback>
            <p:pic>
              <p:nvPicPr>
                <p:cNvPr id="190" name="Freihand 189">
                  <a:extLst>
                    <a:ext uri="{FF2B5EF4-FFF2-40B4-BE49-F238E27FC236}">
                      <a16:creationId xmlns:a16="http://schemas.microsoft.com/office/drawing/2014/main" id="{ED02493C-4E58-4298-AF8F-D4A407475886}"/>
                    </a:ext>
                  </a:extLst>
                </p:cNvPr>
                <p:cNvPicPr/>
                <p:nvPr/>
              </p:nvPicPr>
              <p:blipFill>
                <a:blip r:embed="rId307"/>
                <a:stretch>
                  <a:fillRect/>
                </a:stretch>
              </p:blipFill>
              <p:spPr>
                <a:xfrm>
                  <a:off x="9367339" y="2421752"/>
                  <a:ext cx="58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1" name="Freihand 190">
                  <a:extLst>
                    <a:ext uri="{FF2B5EF4-FFF2-40B4-BE49-F238E27FC236}">
                      <a16:creationId xmlns:a16="http://schemas.microsoft.com/office/drawing/2014/main" id="{268C85B6-6CE0-4A15-B3BC-FC5183566B8D}"/>
                    </a:ext>
                  </a:extLst>
                </p14:cNvPr>
                <p14:cNvContentPartPr/>
                <p14:nvPr/>
              </p14:nvContentPartPr>
              <p14:xfrm>
                <a:off x="9399379" y="2331392"/>
                <a:ext cx="341640" cy="77040"/>
              </p14:xfrm>
            </p:contentPart>
          </mc:Choice>
          <mc:Fallback>
            <p:pic>
              <p:nvPicPr>
                <p:cNvPr id="191" name="Freihand 190">
                  <a:extLst>
                    <a:ext uri="{FF2B5EF4-FFF2-40B4-BE49-F238E27FC236}">
                      <a16:creationId xmlns:a16="http://schemas.microsoft.com/office/drawing/2014/main" id="{268C85B6-6CE0-4A15-B3BC-FC5183566B8D}"/>
                    </a:ext>
                  </a:extLst>
                </p:cNvPr>
                <p:cNvPicPr/>
                <p:nvPr/>
              </p:nvPicPr>
              <p:blipFill>
                <a:blip r:embed="rId309"/>
                <a:stretch>
                  <a:fillRect/>
                </a:stretch>
              </p:blipFill>
              <p:spPr>
                <a:xfrm>
                  <a:off x="9395059" y="2327072"/>
                  <a:ext cx="350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2" name="Freihand 191">
                  <a:extLst>
                    <a:ext uri="{FF2B5EF4-FFF2-40B4-BE49-F238E27FC236}">
                      <a16:creationId xmlns:a16="http://schemas.microsoft.com/office/drawing/2014/main" id="{626CA8F5-2B31-4B6B-B343-A8E0FBE8DC29}"/>
                    </a:ext>
                  </a:extLst>
                </p14:cNvPr>
                <p14:cNvContentPartPr/>
                <p14:nvPr/>
              </p14:nvContentPartPr>
              <p14:xfrm>
                <a:off x="9590179" y="2476472"/>
                <a:ext cx="171360" cy="11880"/>
              </p14:xfrm>
            </p:contentPart>
          </mc:Choice>
          <mc:Fallback>
            <p:pic>
              <p:nvPicPr>
                <p:cNvPr id="192" name="Freihand 191">
                  <a:extLst>
                    <a:ext uri="{FF2B5EF4-FFF2-40B4-BE49-F238E27FC236}">
                      <a16:creationId xmlns:a16="http://schemas.microsoft.com/office/drawing/2014/main" id="{626CA8F5-2B31-4B6B-B343-A8E0FBE8DC29}"/>
                    </a:ext>
                  </a:extLst>
                </p:cNvPr>
                <p:cNvPicPr/>
                <p:nvPr/>
              </p:nvPicPr>
              <p:blipFill>
                <a:blip r:embed="rId311"/>
                <a:stretch>
                  <a:fillRect/>
                </a:stretch>
              </p:blipFill>
              <p:spPr>
                <a:xfrm>
                  <a:off x="9585859" y="2472152"/>
                  <a:ext cx="180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3" name="Freihand 192">
                  <a:extLst>
                    <a:ext uri="{FF2B5EF4-FFF2-40B4-BE49-F238E27FC236}">
                      <a16:creationId xmlns:a16="http://schemas.microsoft.com/office/drawing/2014/main" id="{C03C939C-FBC3-4341-B3C5-734663EDB4A8}"/>
                    </a:ext>
                  </a:extLst>
                </p14:cNvPr>
                <p14:cNvContentPartPr/>
                <p14:nvPr/>
              </p14:nvContentPartPr>
              <p14:xfrm>
                <a:off x="10045219" y="2348672"/>
                <a:ext cx="176400" cy="139680"/>
              </p14:xfrm>
            </p:contentPart>
          </mc:Choice>
          <mc:Fallback>
            <p:pic>
              <p:nvPicPr>
                <p:cNvPr id="193" name="Freihand 192">
                  <a:extLst>
                    <a:ext uri="{FF2B5EF4-FFF2-40B4-BE49-F238E27FC236}">
                      <a16:creationId xmlns:a16="http://schemas.microsoft.com/office/drawing/2014/main" id="{C03C939C-FBC3-4341-B3C5-734663EDB4A8}"/>
                    </a:ext>
                  </a:extLst>
                </p:cNvPr>
                <p:cNvPicPr/>
                <p:nvPr/>
              </p:nvPicPr>
              <p:blipFill>
                <a:blip r:embed="rId313"/>
                <a:stretch>
                  <a:fillRect/>
                </a:stretch>
              </p:blipFill>
              <p:spPr>
                <a:xfrm>
                  <a:off x="10040899" y="2344352"/>
                  <a:ext cx="185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4" name="Freihand 193">
                  <a:extLst>
                    <a:ext uri="{FF2B5EF4-FFF2-40B4-BE49-F238E27FC236}">
                      <a16:creationId xmlns:a16="http://schemas.microsoft.com/office/drawing/2014/main" id="{9BFDC8F2-CD9E-42D4-8125-0256F1355282}"/>
                    </a:ext>
                  </a:extLst>
                </p14:cNvPr>
                <p14:cNvContentPartPr/>
                <p14:nvPr/>
              </p14:nvContentPartPr>
              <p14:xfrm>
                <a:off x="10306219" y="2300432"/>
                <a:ext cx="115920" cy="154080"/>
              </p14:xfrm>
            </p:contentPart>
          </mc:Choice>
          <mc:Fallback>
            <p:pic>
              <p:nvPicPr>
                <p:cNvPr id="194" name="Freihand 193">
                  <a:extLst>
                    <a:ext uri="{FF2B5EF4-FFF2-40B4-BE49-F238E27FC236}">
                      <a16:creationId xmlns:a16="http://schemas.microsoft.com/office/drawing/2014/main" id="{9BFDC8F2-CD9E-42D4-8125-0256F1355282}"/>
                    </a:ext>
                  </a:extLst>
                </p:cNvPr>
                <p:cNvPicPr/>
                <p:nvPr/>
              </p:nvPicPr>
              <p:blipFill>
                <a:blip r:embed="rId315"/>
                <a:stretch>
                  <a:fillRect/>
                </a:stretch>
              </p:blipFill>
              <p:spPr>
                <a:xfrm>
                  <a:off x="10301899" y="2296112"/>
                  <a:ext cx="124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5" name="Freihand 194">
                  <a:extLst>
                    <a:ext uri="{FF2B5EF4-FFF2-40B4-BE49-F238E27FC236}">
                      <a16:creationId xmlns:a16="http://schemas.microsoft.com/office/drawing/2014/main" id="{5D3F8C83-79DD-4B2D-B1A6-3357EE8BCC9E}"/>
                    </a:ext>
                  </a:extLst>
                </p14:cNvPr>
                <p14:cNvContentPartPr/>
                <p14:nvPr/>
              </p14:nvContentPartPr>
              <p14:xfrm>
                <a:off x="10499899" y="2309432"/>
                <a:ext cx="187920" cy="124920"/>
              </p14:xfrm>
            </p:contentPart>
          </mc:Choice>
          <mc:Fallback>
            <p:pic>
              <p:nvPicPr>
                <p:cNvPr id="195" name="Freihand 194">
                  <a:extLst>
                    <a:ext uri="{FF2B5EF4-FFF2-40B4-BE49-F238E27FC236}">
                      <a16:creationId xmlns:a16="http://schemas.microsoft.com/office/drawing/2014/main" id="{5D3F8C83-79DD-4B2D-B1A6-3357EE8BCC9E}"/>
                    </a:ext>
                  </a:extLst>
                </p:cNvPr>
                <p:cNvPicPr/>
                <p:nvPr/>
              </p:nvPicPr>
              <p:blipFill>
                <a:blip r:embed="rId317"/>
                <a:stretch>
                  <a:fillRect/>
                </a:stretch>
              </p:blipFill>
              <p:spPr>
                <a:xfrm>
                  <a:off x="10495579" y="2305112"/>
                  <a:ext cx="196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0" name="Freihand 199">
                  <a:extLst>
                    <a:ext uri="{FF2B5EF4-FFF2-40B4-BE49-F238E27FC236}">
                      <a16:creationId xmlns:a16="http://schemas.microsoft.com/office/drawing/2014/main" id="{78B9A3C4-A8AA-4517-90E6-2A24B9F77E9E}"/>
                    </a:ext>
                  </a:extLst>
                </p14:cNvPr>
                <p14:cNvContentPartPr/>
                <p14:nvPr/>
              </p14:nvContentPartPr>
              <p14:xfrm>
                <a:off x="9623659" y="2820272"/>
                <a:ext cx="241920" cy="15840"/>
              </p14:xfrm>
            </p:contentPart>
          </mc:Choice>
          <mc:Fallback>
            <p:pic>
              <p:nvPicPr>
                <p:cNvPr id="200" name="Freihand 199">
                  <a:extLst>
                    <a:ext uri="{FF2B5EF4-FFF2-40B4-BE49-F238E27FC236}">
                      <a16:creationId xmlns:a16="http://schemas.microsoft.com/office/drawing/2014/main" id="{78B9A3C4-A8AA-4517-90E6-2A24B9F77E9E}"/>
                    </a:ext>
                  </a:extLst>
                </p:cNvPr>
                <p:cNvPicPr/>
                <p:nvPr/>
              </p:nvPicPr>
              <p:blipFill>
                <a:blip r:embed="rId319"/>
                <a:stretch>
                  <a:fillRect/>
                </a:stretch>
              </p:blipFill>
              <p:spPr>
                <a:xfrm>
                  <a:off x="9619339" y="2815952"/>
                  <a:ext cx="250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1" name="Freihand 200">
                  <a:extLst>
                    <a:ext uri="{FF2B5EF4-FFF2-40B4-BE49-F238E27FC236}">
                      <a16:creationId xmlns:a16="http://schemas.microsoft.com/office/drawing/2014/main" id="{61D2AAE8-34DE-4891-8AAC-6A0929E7ACEE}"/>
                    </a:ext>
                  </a:extLst>
                </p14:cNvPr>
                <p14:cNvContentPartPr/>
                <p14:nvPr/>
              </p14:nvContentPartPr>
              <p14:xfrm>
                <a:off x="9670099" y="2855912"/>
                <a:ext cx="251640" cy="33480"/>
              </p14:xfrm>
            </p:contentPart>
          </mc:Choice>
          <mc:Fallback>
            <p:pic>
              <p:nvPicPr>
                <p:cNvPr id="201" name="Freihand 200">
                  <a:extLst>
                    <a:ext uri="{FF2B5EF4-FFF2-40B4-BE49-F238E27FC236}">
                      <a16:creationId xmlns:a16="http://schemas.microsoft.com/office/drawing/2014/main" id="{61D2AAE8-34DE-4891-8AAC-6A0929E7ACEE}"/>
                    </a:ext>
                  </a:extLst>
                </p:cNvPr>
                <p:cNvPicPr/>
                <p:nvPr/>
              </p:nvPicPr>
              <p:blipFill>
                <a:blip r:embed="rId321"/>
                <a:stretch>
                  <a:fillRect/>
                </a:stretch>
              </p:blipFill>
              <p:spPr>
                <a:xfrm>
                  <a:off x="9665779" y="2851592"/>
                  <a:ext cx="2602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2" name="Freihand 201">
                  <a:extLst>
                    <a:ext uri="{FF2B5EF4-FFF2-40B4-BE49-F238E27FC236}">
                      <a16:creationId xmlns:a16="http://schemas.microsoft.com/office/drawing/2014/main" id="{9C2A03B1-8603-4D1A-9891-CF7926B00195}"/>
                    </a:ext>
                  </a:extLst>
                </p14:cNvPr>
                <p14:cNvContentPartPr/>
                <p14:nvPr/>
              </p14:nvContentPartPr>
              <p14:xfrm>
                <a:off x="9945499" y="2755832"/>
                <a:ext cx="146520" cy="187560"/>
              </p14:xfrm>
            </p:contentPart>
          </mc:Choice>
          <mc:Fallback>
            <p:pic>
              <p:nvPicPr>
                <p:cNvPr id="202" name="Freihand 201">
                  <a:extLst>
                    <a:ext uri="{FF2B5EF4-FFF2-40B4-BE49-F238E27FC236}">
                      <a16:creationId xmlns:a16="http://schemas.microsoft.com/office/drawing/2014/main" id="{9C2A03B1-8603-4D1A-9891-CF7926B00195}"/>
                    </a:ext>
                  </a:extLst>
                </p:cNvPr>
                <p:cNvPicPr/>
                <p:nvPr/>
              </p:nvPicPr>
              <p:blipFill>
                <a:blip r:embed="rId323"/>
                <a:stretch>
                  <a:fillRect/>
                </a:stretch>
              </p:blipFill>
              <p:spPr>
                <a:xfrm>
                  <a:off x="9941179" y="2751512"/>
                  <a:ext cx="155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5" name="Freihand 214">
                  <a:extLst>
                    <a:ext uri="{FF2B5EF4-FFF2-40B4-BE49-F238E27FC236}">
                      <a16:creationId xmlns:a16="http://schemas.microsoft.com/office/drawing/2014/main" id="{100EAE13-400A-4B43-858B-FDF7E5E687A2}"/>
                    </a:ext>
                  </a:extLst>
                </p14:cNvPr>
                <p14:cNvContentPartPr/>
                <p14:nvPr/>
              </p14:nvContentPartPr>
              <p14:xfrm>
                <a:off x="5631619" y="3295832"/>
                <a:ext cx="92880" cy="88920"/>
              </p14:xfrm>
            </p:contentPart>
          </mc:Choice>
          <mc:Fallback>
            <p:pic>
              <p:nvPicPr>
                <p:cNvPr id="215" name="Freihand 214">
                  <a:extLst>
                    <a:ext uri="{FF2B5EF4-FFF2-40B4-BE49-F238E27FC236}">
                      <a16:creationId xmlns:a16="http://schemas.microsoft.com/office/drawing/2014/main" id="{100EAE13-400A-4B43-858B-FDF7E5E687A2}"/>
                    </a:ext>
                  </a:extLst>
                </p:cNvPr>
                <p:cNvPicPr/>
                <p:nvPr/>
              </p:nvPicPr>
              <p:blipFill>
                <a:blip r:embed="rId325"/>
                <a:stretch>
                  <a:fillRect/>
                </a:stretch>
              </p:blipFill>
              <p:spPr>
                <a:xfrm>
                  <a:off x="5627299" y="3291512"/>
                  <a:ext cx="101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6" name="Freihand 215">
                  <a:extLst>
                    <a:ext uri="{FF2B5EF4-FFF2-40B4-BE49-F238E27FC236}">
                      <a16:creationId xmlns:a16="http://schemas.microsoft.com/office/drawing/2014/main" id="{BBB0CF44-F750-4775-8B16-DE77082E29C0}"/>
                    </a:ext>
                  </a:extLst>
                </p14:cNvPr>
                <p14:cNvContentPartPr/>
                <p14:nvPr/>
              </p14:nvContentPartPr>
              <p14:xfrm>
                <a:off x="5662939" y="3322472"/>
                <a:ext cx="112320" cy="238320"/>
              </p14:xfrm>
            </p:contentPart>
          </mc:Choice>
          <mc:Fallback>
            <p:pic>
              <p:nvPicPr>
                <p:cNvPr id="216" name="Freihand 215">
                  <a:extLst>
                    <a:ext uri="{FF2B5EF4-FFF2-40B4-BE49-F238E27FC236}">
                      <a16:creationId xmlns:a16="http://schemas.microsoft.com/office/drawing/2014/main" id="{BBB0CF44-F750-4775-8B16-DE77082E29C0}"/>
                    </a:ext>
                  </a:extLst>
                </p:cNvPr>
                <p:cNvPicPr/>
                <p:nvPr/>
              </p:nvPicPr>
              <p:blipFill>
                <a:blip r:embed="rId327"/>
                <a:stretch>
                  <a:fillRect/>
                </a:stretch>
              </p:blipFill>
              <p:spPr>
                <a:xfrm>
                  <a:off x="5658619" y="3318152"/>
                  <a:ext cx="1209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7" name="Freihand 216">
                  <a:extLst>
                    <a:ext uri="{FF2B5EF4-FFF2-40B4-BE49-F238E27FC236}">
                      <a16:creationId xmlns:a16="http://schemas.microsoft.com/office/drawing/2014/main" id="{0006EBE0-C0FB-4E52-B7BB-D89D40C6D527}"/>
                    </a:ext>
                  </a:extLst>
                </p14:cNvPr>
                <p14:cNvContentPartPr/>
                <p14:nvPr/>
              </p14:nvContentPartPr>
              <p14:xfrm>
                <a:off x="5866699" y="3156512"/>
                <a:ext cx="184680" cy="165240"/>
              </p14:xfrm>
            </p:contentPart>
          </mc:Choice>
          <mc:Fallback>
            <p:pic>
              <p:nvPicPr>
                <p:cNvPr id="217" name="Freihand 216">
                  <a:extLst>
                    <a:ext uri="{FF2B5EF4-FFF2-40B4-BE49-F238E27FC236}">
                      <a16:creationId xmlns:a16="http://schemas.microsoft.com/office/drawing/2014/main" id="{0006EBE0-C0FB-4E52-B7BB-D89D40C6D527}"/>
                    </a:ext>
                  </a:extLst>
                </p:cNvPr>
                <p:cNvPicPr/>
                <p:nvPr/>
              </p:nvPicPr>
              <p:blipFill>
                <a:blip r:embed="rId329"/>
                <a:stretch>
                  <a:fillRect/>
                </a:stretch>
              </p:blipFill>
              <p:spPr>
                <a:xfrm>
                  <a:off x="5862379" y="3152192"/>
                  <a:ext cx="193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8" name="Freihand 217">
                  <a:extLst>
                    <a:ext uri="{FF2B5EF4-FFF2-40B4-BE49-F238E27FC236}">
                      <a16:creationId xmlns:a16="http://schemas.microsoft.com/office/drawing/2014/main" id="{9B47A888-9A02-485C-8335-56B55FE03B8D}"/>
                    </a:ext>
                  </a:extLst>
                </p14:cNvPr>
                <p14:cNvContentPartPr/>
                <p14:nvPr/>
              </p14:nvContentPartPr>
              <p14:xfrm>
                <a:off x="6217699" y="3276752"/>
                <a:ext cx="166320" cy="5760"/>
              </p14:xfrm>
            </p:contentPart>
          </mc:Choice>
          <mc:Fallback>
            <p:pic>
              <p:nvPicPr>
                <p:cNvPr id="218" name="Freihand 217">
                  <a:extLst>
                    <a:ext uri="{FF2B5EF4-FFF2-40B4-BE49-F238E27FC236}">
                      <a16:creationId xmlns:a16="http://schemas.microsoft.com/office/drawing/2014/main" id="{9B47A888-9A02-485C-8335-56B55FE03B8D}"/>
                    </a:ext>
                  </a:extLst>
                </p:cNvPr>
                <p:cNvPicPr/>
                <p:nvPr/>
              </p:nvPicPr>
              <p:blipFill>
                <a:blip r:embed="rId331"/>
                <a:stretch>
                  <a:fillRect/>
                </a:stretch>
              </p:blipFill>
              <p:spPr>
                <a:xfrm>
                  <a:off x="6213379" y="3272432"/>
                  <a:ext cx="174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9" name="Freihand 218">
                  <a:extLst>
                    <a:ext uri="{FF2B5EF4-FFF2-40B4-BE49-F238E27FC236}">
                      <a16:creationId xmlns:a16="http://schemas.microsoft.com/office/drawing/2014/main" id="{E4B92F65-2FB5-4372-B5C2-7335ADA82237}"/>
                    </a:ext>
                  </a:extLst>
                </p14:cNvPr>
                <p14:cNvContentPartPr/>
                <p14:nvPr/>
              </p14:nvContentPartPr>
              <p14:xfrm>
                <a:off x="6182419" y="3325352"/>
                <a:ext cx="133560" cy="6840"/>
              </p14:xfrm>
            </p:contentPart>
          </mc:Choice>
          <mc:Fallback>
            <p:pic>
              <p:nvPicPr>
                <p:cNvPr id="219" name="Freihand 218">
                  <a:extLst>
                    <a:ext uri="{FF2B5EF4-FFF2-40B4-BE49-F238E27FC236}">
                      <a16:creationId xmlns:a16="http://schemas.microsoft.com/office/drawing/2014/main" id="{E4B92F65-2FB5-4372-B5C2-7335ADA82237}"/>
                    </a:ext>
                  </a:extLst>
                </p:cNvPr>
                <p:cNvPicPr/>
                <p:nvPr/>
              </p:nvPicPr>
              <p:blipFill>
                <a:blip r:embed="rId333"/>
                <a:stretch>
                  <a:fillRect/>
                </a:stretch>
              </p:blipFill>
              <p:spPr>
                <a:xfrm>
                  <a:off x="6178099" y="3321032"/>
                  <a:ext cx="142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0" name="Freihand 219">
                  <a:extLst>
                    <a:ext uri="{FF2B5EF4-FFF2-40B4-BE49-F238E27FC236}">
                      <a16:creationId xmlns:a16="http://schemas.microsoft.com/office/drawing/2014/main" id="{48622DBA-7181-4DC4-9E70-1560FDA8B579}"/>
                    </a:ext>
                  </a:extLst>
                </p14:cNvPr>
                <p14:cNvContentPartPr/>
                <p14:nvPr/>
              </p14:nvContentPartPr>
              <p14:xfrm>
                <a:off x="6539899" y="3228872"/>
                <a:ext cx="184680" cy="112680"/>
              </p14:xfrm>
            </p:contentPart>
          </mc:Choice>
          <mc:Fallback>
            <p:pic>
              <p:nvPicPr>
                <p:cNvPr id="220" name="Freihand 219">
                  <a:extLst>
                    <a:ext uri="{FF2B5EF4-FFF2-40B4-BE49-F238E27FC236}">
                      <a16:creationId xmlns:a16="http://schemas.microsoft.com/office/drawing/2014/main" id="{48622DBA-7181-4DC4-9E70-1560FDA8B579}"/>
                    </a:ext>
                  </a:extLst>
                </p:cNvPr>
                <p:cNvPicPr/>
                <p:nvPr/>
              </p:nvPicPr>
              <p:blipFill>
                <a:blip r:embed="rId335"/>
                <a:stretch>
                  <a:fillRect/>
                </a:stretch>
              </p:blipFill>
              <p:spPr>
                <a:xfrm>
                  <a:off x="6535579" y="3224552"/>
                  <a:ext cx="193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1" name="Freihand 220">
                  <a:extLst>
                    <a:ext uri="{FF2B5EF4-FFF2-40B4-BE49-F238E27FC236}">
                      <a16:creationId xmlns:a16="http://schemas.microsoft.com/office/drawing/2014/main" id="{09D6CF33-416E-4A54-80C9-6E85761AF9CD}"/>
                    </a:ext>
                  </a:extLst>
                </p14:cNvPr>
                <p14:cNvContentPartPr/>
                <p14:nvPr/>
              </p14:nvContentPartPr>
              <p14:xfrm>
                <a:off x="6774979" y="3214472"/>
                <a:ext cx="122400" cy="107640"/>
              </p14:xfrm>
            </p:contentPart>
          </mc:Choice>
          <mc:Fallback>
            <p:pic>
              <p:nvPicPr>
                <p:cNvPr id="221" name="Freihand 220">
                  <a:extLst>
                    <a:ext uri="{FF2B5EF4-FFF2-40B4-BE49-F238E27FC236}">
                      <a16:creationId xmlns:a16="http://schemas.microsoft.com/office/drawing/2014/main" id="{09D6CF33-416E-4A54-80C9-6E85761AF9CD}"/>
                    </a:ext>
                  </a:extLst>
                </p:cNvPr>
                <p:cNvPicPr/>
                <p:nvPr/>
              </p:nvPicPr>
              <p:blipFill>
                <a:blip r:embed="rId337"/>
                <a:stretch>
                  <a:fillRect/>
                </a:stretch>
              </p:blipFill>
              <p:spPr>
                <a:xfrm>
                  <a:off x="6770659" y="3210152"/>
                  <a:ext cx="131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2" name="Freihand 221">
                  <a:extLst>
                    <a:ext uri="{FF2B5EF4-FFF2-40B4-BE49-F238E27FC236}">
                      <a16:creationId xmlns:a16="http://schemas.microsoft.com/office/drawing/2014/main" id="{07704EFB-5892-4AFF-9069-22D134DA88BF}"/>
                    </a:ext>
                  </a:extLst>
                </p14:cNvPr>
                <p14:cNvContentPartPr/>
                <p14:nvPr/>
              </p14:nvContentPartPr>
              <p14:xfrm>
                <a:off x="6996739" y="3191432"/>
                <a:ext cx="146160" cy="96120"/>
              </p14:xfrm>
            </p:contentPart>
          </mc:Choice>
          <mc:Fallback>
            <p:pic>
              <p:nvPicPr>
                <p:cNvPr id="222" name="Freihand 221">
                  <a:extLst>
                    <a:ext uri="{FF2B5EF4-FFF2-40B4-BE49-F238E27FC236}">
                      <a16:creationId xmlns:a16="http://schemas.microsoft.com/office/drawing/2014/main" id="{07704EFB-5892-4AFF-9069-22D134DA88BF}"/>
                    </a:ext>
                  </a:extLst>
                </p:cNvPr>
                <p:cNvPicPr/>
                <p:nvPr/>
              </p:nvPicPr>
              <p:blipFill>
                <a:blip r:embed="rId339"/>
                <a:stretch>
                  <a:fillRect/>
                </a:stretch>
              </p:blipFill>
              <p:spPr>
                <a:xfrm>
                  <a:off x="6992419" y="3187112"/>
                  <a:ext cx="154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3" name="Freihand 222">
                  <a:extLst>
                    <a:ext uri="{FF2B5EF4-FFF2-40B4-BE49-F238E27FC236}">
                      <a16:creationId xmlns:a16="http://schemas.microsoft.com/office/drawing/2014/main" id="{F61328BB-5B36-448C-B81C-926B940E7ECA}"/>
                    </a:ext>
                  </a:extLst>
                </p14:cNvPr>
                <p14:cNvContentPartPr/>
                <p14:nvPr/>
              </p14:nvContentPartPr>
              <p14:xfrm>
                <a:off x="7234699" y="3173432"/>
                <a:ext cx="137160" cy="111960"/>
              </p14:xfrm>
            </p:contentPart>
          </mc:Choice>
          <mc:Fallback>
            <p:pic>
              <p:nvPicPr>
                <p:cNvPr id="223" name="Freihand 222">
                  <a:extLst>
                    <a:ext uri="{FF2B5EF4-FFF2-40B4-BE49-F238E27FC236}">
                      <a16:creationId xmlns:a16="http://schemas.microsoft.com/office/drawing/2014/main" id="{F61328BB-5B36-448C-B81C-926B940E7ECA}"/>
                    </a:ext>
                  </a:extLst>
                </p:cNvPr>
                <p:cNvPicPr/>
                <p:nvPr/>
              </p:nvPicPr>
              <p:blipFill>
                <a:blip r:embed="rId341"/>
                <a:stretch>
                  <a:fillRect/>
                </a:stretch>
              </p:blipFill>
              <p:spPr>
                <a:xfrm>
                  <a:off x="7230379" y="3169112"/>
                  <a:ext cx="1458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4" name="Freihand 223">
                  <a:extLst>
                    <a:ext uri="{FF2B5EF4-FFF2-40B4-BE49-F238E27FC236}">
                      <a16:creationId xmlns:a16="http://schemas.microsoft.com/office/drawing/2014/main" id="{8898ADF9-61BD-4EC0-9FB6-85B82691F498}"/>
                    </a:ext>
                  </a:extLst>
                </p14:cNvPr>
                <p14:cNvContentPartPr/>
                <p14:nvPr/>
              </p14:nvContentPartPr>
              <p14:xfrm>
                <a:off x="7494259" y="3130232"/>
                <a:ext cx="143640" cy="176760"/>
              </p14:xfrm>
            </p:contentPart>
          </mc:Choice>
          <mc:Fallback>
            <p:pic>
              <p:nvPicPr>
                <p:cNvPr id="224" name="Freihand 223">
                  <a:extLst>
                    <a:ext uri="{FF2B5EF4-FFF2-40B4-BE49-F238E27FC236}">
                      <a16:creationId xmlns:a16="http://schemas.microsoft.com/office/drawing/2014/main" id="{8898ADF9-61BD-4EC0-9FB6-85B82691F498}"/>
                    </a:ext>
                  </a:extLst>
                </p:cNvPr>
                <p:cNvPicPr/>
                <p:nvPr/>
              </p:nvPicPr>
              <p:blipFill>
                <a:blip r:embed="rId343"/>
                <a:stretch>
                  <a:fillRect/>
                </a:stretch>
              </p:blipFill>
              <p:spPr>
                <a:xfrm>
                  <a:off x="7489939" y="3125912"/>
                  <a:ext cx="1522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5" name="Freihand 224">
                  <a:extLst>
                    <a:ext uri="{FF2B5EF4-FFF2-40B4-BE49-F238E27FC236}">
                      <a16:creationId xmlns:a16="http://schemas.microsoft.com/office/drawing/2014/main" id="{85E88516-F663-45F5-8C9D-DCA3B97C7213}"/>
                    </a:ext>
                  </a:extLst>
                </p14:cNvPr>
                <p14:cNvContentPartPr/>
                <p14:nvPr/>
              </p14:nvContentPartPr>
              <p14:xfrm>
                <a:off x="7599019" y="3152192"/>
                <a:ext cx="131400" cy="6120"/>
              </p14:xfrm>
            </p:contentPart>
          </mc:Choice>
          <mc:Fallback>
            <p:pic>
              <p:nvPicPr>
                <p:cNvPr id="225" name="Freihand 224">
                  <a:extLst>
                    <a:ext uri="{FF2B5EF4-FFF2-40B4-BE49-F238E27FC236}">
                      <a16:creationId xmlns:a16="http://schemas.microsoft.com/office/drawing/2014/main" id="{85E88516-F663-45F5-8C9D-DCA3B97C7213}"/>
                    </a:ext>
                  </a:extLst>
                </p:cNvPr>
                <p:cNvPicPr/>
                <p:nvPr/>
              </p:nvPicPr>
              <p:blipFill>
                <a:blip r:embed="rId345"/>
                <a:stretch>
                  <a:fillRect/>
                </a:stretch>
              </p:blipFill>
              <p:spPr>
                <a:xfrm>
                  <a:off x="7594699" y="3147872"/>
                  <a:ext cx="140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6" name="Freihand 225">
                  <a:extLst>
                    <a:ext uri="{FF2B5EF4-FFF2-40B4-BE49-F238E27FC236}">
                      <a16:creationId xmlns:a16="http://schemas.microsoft.com/office/drawing/2014/main" id="{9B33646B-2D6A-4ADB-9A43-A195FC84F3BD}"/>
                    </a:ext>
                  </a:extLst>
                </p14:cNvPr>
                <p14:cNvContentPartPr/>
                <p14:nvPr/>
              </p14:nvContentPartPr>
              <p14:xfrm>
                <a:off x="7684339" y="3138152"/>
                <a:ext cx="128880" cy="137160"/>
              </p14:xfrm>
            </p:contentPart>
          </mc:Choice>
          <mc:Fallback>
            <p:pic>
              <p:nvPicPr>
                <p:cNvPr id="226" name="Freihand 225">
                  <a:extLst>
                    <a:ext uri="{FF2B5EF4-FFF2-40B4-BE49-F238E27FC236}">
                      <a16:creationId xmlns:a16="http://schemas.microsoft.com/office/drawing/2014/main" id="{9B33646B-2D6A-4ADB-9A43-A195FC84F3BD}"/>
                    </a:ext>
                  </a:extLst>
                </p:cNvPr>
                <p:cNvPicPr/>
                <p:nvPr/>
              </p:nvPicPr>
              <p:blipFill>
                <a:blip r:embed="rId347"/>
                <a:stretch>
                  <a:fillRect/>
                </a:stretch>
              </p:blipFill>
              <p:spPr>
                <a:xfrm>
                  <a:off x="7680019" y="3133832"/>
                  <a:ext cx="137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7" name="Freihand 226">
                  <a:extLst>
                    <a:ext uri="{FF2B5EF4-FFF2-40B4-BE49-F238E27FC236}">
                      <a16:creationId xmlns:a16="http://schemas.microsoft.com/office/drawing/2014/main" id="{FB7D34F7-BD78-4BA0-AA59-30590AC0C863}"/>
                    </a:ext>
                  </a:extLst>
                </p14:cNvPr>
                <p14:cNvContentPartPr/>
                <p14:nvPr/>
              </p14:nvContentPartPr>
              <p14:xfrm>
                <a:off x="7863259" y="3149312"/>
                <a:ext cx="250200" cy="106560"/>
              </p14:xfrm>
            </p:contentPart>
          </mc:Choice>
          <mc:Fallback>
            <p:pic>
              <p:nvPicPr>
                <p:cNvPr id="227" name="Freihand 226">
                  <a:extLst>
                    <a:ext uri="{FF2B5EF4-FFF2-40B4-BE49-F238E27FC236}">
                      <a16:creationId xmlns:a16="http://schemas.microsoft.com/office/drawing/2014/main" id="{FB7D34F7-BD78-4BA0-AA59-30590AC0C863}"/>
                    </a:ext>
                  </a:extLst>
                </p:cNvPr>
                <p:cNvPicPr/>
                <p:nvPr/>
              </p:nvPicPr>
              <p:blipFill>
                <a:blip r:embed="rId349"/>
                <a:stretch>
                  <a:fillRect/>
                </a:stretch>
              </p:blipFill>
              <p:spPr>
                <a:xfrm>
                  <a:off x="7858939" y="3144992"/>
                  <a:ext cx="258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8" name="Freihand 227">
                  <a:extLst>
                    <a:ext uri="{FF2B5EF4-FFF2-40B4-BE49-F238E27FC236}">
                      <a16:creationId xmlns:a16="http://schemas.microsoft.com/office/drawing/2014/main" id="{89E815FF-1905-41C3-B157-2B539D94059B}"/>
                    </a:ext>
                  </a:extLst>
                </p14:cNvPr>
                <p14:cNvContentPartPr/>
                <p14:nvPr/>
              </p14:nvContentPartPr>
              <p14:xfrm>
                <a:off x="8248819" y="3108632"/>
                <a:ext cx="168120" cy="125640"/>
              </p14:xfrm>
            </p:contentPart>
          </mc:Choice>
          <mc:Fallback>
            <p:pic>
              <p:nvPicPr>
                <p:cNvPr id="228" name="Freihand 227">
                  <a:extLst>
                    <a:ext uri="{FF2B5EF4-FFF2-40B4-BE49-F238E27FC236}">
                      <a16:creationId xmlns:a16="http://schemas.microsoft.com/office/drawing/2014/main" id="{89E815FF-1905-41C3-B157-2B539D94059B}"/>
                    </a:ext>
                  </a:extLst>
                </p:cNvPr>
                <p:cNvPicPr/>
                <p:nvPr/>
              </p:nvPicPr>
              <p:blipFill>
                <a:blip r:embed="rId351"/>
                <a:stretch>
                  <a:fillRect/>
                </a:stretch>
              </p:blipFill>
              <p:spPr>
                <a:xfrm>
                  <a:off x="8244499" y="3104312"/>
                  <a:ext cx="176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29" name="Freihand 228">
                  <a:extLst>
                    <a:ext uri="{FF2B5EF4-FFF2-40B4-BE49-F238E27FC236}">
                      <a16:creationId xmlns:a16="http://schemas.microsoft.com/office/drawing/2014/main" id="{B7EC3407-D222-4628-BAED-DA5AF786205D}"/>
                    </a:ext>
                  </a:extLst>
                </p14:cNvPr>
                <p14:cNvContentPartPr/>
                <p14:nvPr/>
              </p14:nvContentPartPr>
              <p14:xfrm>
                <a:off x="8297779" y="3096392"/>
                <a:ext cx="361080" cy="131040"/>
              </p14:xfrm>
            </p:contentPart>
          </mc:Choice>
          <mc:Fallback>
            <p:pic>
              <p:nvPicPr>
                <p:cNvPr id="229" name="Freihand 228">
                  <a:extLst>
                    <a:ext uri="{FF2B5EF4-FFF2-40B4-BE49-F238E27FC236}">
                      <a16:creationId xmlns:a16="http://schemas.microsoft.com/office/drawing/2014/main" id="{B7EC3407-D222-4628-BAED-DA5AF786205D}"/>
                    </a:ext>
                  </a:extLst>
                </p:cNvPr>
                <p:cNvPicPr/>
                <p:nvPr/>
              </p:nvPicPr>
              <p:blipFill>
                <a:blip r:embed="rId353"/>
                <a:stretch>
                  <a:fillRect/>
                </a:stretch>
              </p:blipFill>
              <p:spPr>
                <a:xfrm>
                  <a:off x="8293459" y="3092072"/>
                  <a:ext cx="369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0" name="Freihand 229">
                  <a:extLst>
                    <a:ext uri="{FF2B5EF4-FFF2-40B4-BE49-F238E27FC236}">
                      <a16:creationId xmlns:a16="http://schemas.microsoft.com/office/drawing/2014/main" id="{03A0EE56-419C-48A7-803F-5DD47EF4EB38}"/>
                    </a:ext>
                  </a:extLst>
                </p14:cNvPr>
                <p14:cNvContentPartPr/>
                <p14:nvPr/>
              </p14:nvContentPartPr>
              <p14:xfrm>
                <a:off x="8497939" y="3012872"/>
                <a:ext cx="117720" cy="74520"/>
              </p14:xfrm>
            </p:contentPart>
          </mc:Choice>
          <mc:Fallback>
            <p:pic>
              <p:nvPicPr>
                <p:cNvPr id="230" name="Freihand 229">
                  <a:extLst>
                    <a:ext uri="{FF2B5EF4-FFF2-40B4-BE49-F238E27FC236}">
                      <a16:creationId xmlns:a16="http://schemas.microsoft.com/office/drawing/2014/main" id="{03A0EE56-419C-48A7-803F-5DD47EF4EB38}"/>
                    </a:ext>
                  </a:extLst>
                </p:cNvPr>
                <p:cNvPicPr/>
                <p:nvPr/>
              </p:nvPicPr>
              <p:blipFill>
                <a:blip r:embed="rId355"/>
                <a:stretch>
                  <a:fillRect/>
                </a:stretch>
              </p:blipFill>
              <p:spPr>
                <a:xfrm>
                  <a:off x="8493619" y="3008552"/>
                  <a:ext cx="126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1" name="Freihand 230">
                  <a:extLst>
                    <a:ext uri="{FF2B5EF4-FFF2-40B4-BE49-F238E27FC236}">
                      <a16:creationId xmlns:a16="http://schemas.microsoft.com/office/drawing/2014/main" id="{590B2952-516A-47CE-BB84-7433726948A0}"/>
                    </a:ext>
                  </a:extLst>
                </p14:cNvPr>
                <p14:cNvContentPartPr/>
                <p14:nvPr/>
              </p14:nvContentPartPr>
              <p14:xfrm>
                <a:off x="8612779" y="3176312"/>
                <a:ext cx="107280" cy="73440"/>
              </p14:xfrm>
            </p:contentPart>
          </mc:Choice>
          <mc:Fallback>
            <p:pic>
              <p:nvPicPr>
                <p:cNvPr id="231" name="Freihand 230">
                  <a:extLst>
                    <a:ext uri="{FF2B5EF4-FFF2-40B4-BE49-F238E27FC236}">
                      <a16:creationId xmlns:a16="http://schemas.microsoft.com/office/drawing/2014/main" id="{590B2952-516A-47CE-BB84-7433726948A0}"/>
                    </a:ext>
                  </a:extLst>
                </p:cNvPr>
                <p:cNvPicPr/>
                <p:nvPr/>
              </p:nvPicPr>
              <p:blipFill>
                <a:blip r:embed="rId357"/>
                <a:stretch>
                  <a:fillRect/>
                </a:stretch>
              </p:blipFill>
              <p:spPr>
                <a:xfrm>
                  <a:off x="8608459" y="3171992"/>
                  <a:ext cx="115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2" name="Freihand 231">
                  <a:extLst>
                    <a:ext uri="{FF2B5EF4-FFF2-40B4-BE49-F238E27FC236}">
                      <a16:creationId xmlns:a16="http://schemas.microsoft.com/office/drawing/2014/main" id="{A8A8882A-89CE-40C6-B416-3C62E3CDF785}"/>
                    </a:ext>
                  </a:extLst>
                </p14:cNvPr>
                <p14:cNvContentPartPr/>
                <p14:nvPr/>
              </p14:nvContentPartPr>
              <p14:xfrm>
                <a:off x="8954059" y="3150392"/>
                <a:ext cx="185400" cy="58320"/>
              </p14:xfrm>
            </p:contentPart>
          </mc:Choice>
          <mc:Fallback>
            <p:pic>
              <p:nvPicPr>
                <p:cNvPr id="232" name="Freihand 231">
                  <a:extLst>
                    <a:ext uri="{FF2B5EF4-FFF2-40B4-BE49-F238E27FC236}">
                      <a16:creationId xmlns:a16="http://schemas.microsoft.com/office/drawing/2014/main" id="{A8A8882A-89CE-40C6-B416-3C62E3CDF785}"/>
                    </a:ext>
                  </a:extLst>
                </p:cNvPr>
                <p:cNvPicPr/>
                <p:nvPr/>
              </p:nvPicPr>
              <p:blipFill>
                <a:blip r:embed="rId359"/>
                <a:stretch>
                  <a:fillRect/>
                </a:stretch>
              </p:blipFill>
              <p:spPr>
                <a:xfrm>
                  <a:off x="8949739" y="3146072"/>
                  <a:ext cx="194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4" name="Freihand 233">
                  <a:extLst>
                    <a:ext uri="{FF2B5EF4-FFF2-40B4-BE49-F238E27FC236}">
                      <a16:creationId xmlns:a16="http://schemas.microsoft.com/office/drawing/2014/main" id="{05F3B222-D582-4E9E-B4AF-A89D46AA13BF}"/>
                    </a:ext>
                  </a:extLst>
                </p14:cNvPr>
                <p14:cNvContentPartPr/>
                <p14:nvPr/>
              </p14:nvContentPartPr>
              <p14:xfrm>
                <a:off x="9231979" y="3159752"/>
                <a:ext cx="113400" cy="142920"/>
              </p14:xfrm>
            </p:contentPart>
          </mc:Choice>
          <mc:Fallback>
            <p:pic>
              <p:nvPicPr>
                <p:cNvPr id="234" name="Freihand 233">
                  <a:extLst>
                    <a:ext uri="{FF2B5EF4-FFF2-40B4-BE49-F238E27FC236}">
                      <a16:creationId xmlns:a16="http://schemas.microsoft.com/office/drawing/2014/main" id="{05F3B222-D582-4E9E-B4AF-A89D46AA13BF}"/>
                    </a:ext>
                  </a:extLst>
                </p:cNvPr>
                <p:cNvPicPr/>
                <p:nvPr/>
              </p:nvPicPr>
              <p:blipFill>
                <a:blip r:embed="rId361"/>
                <a:stretch>
                  <a:fillRect/>
                </a:stretch>
              </p:blipFill>
              <p:spPr>
                <a:xfrm>
                  <a:off x="9227659" y="3155432"/>
                  <a:ext cx="122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5" name="Freihand 234">
                  <a:extLst>
                    <a:ext uri="{FF2B5EF4-FFF2-40B4-BE49-F238E27FC236}">
                      <a16:creationId xmlns:a16="http://schemas.microsoft.com/office/drawing/2014/main" id="{28B67EB2-6DB7-4388-82A6-1B6D3CB5ECD8}"/>
                    </a:ext>
                  </a:extLst>
                </p14:cNvPr>
                <p14:cNvContentPartPr/>
                <p14:nvPr/>
              </p14:nvContentPartPr>
              <p14:xfrm>
                <a:off x="9340699" y="3121952"/>
                <a:ext cx="81360" cy="22680"/>
              </p14:xfrm>
            </p:contentPart>
          </mc:Choice>
          <mc:Fallback>
            <p:pic>
              <p:nvPicPr>
                <p:cNvPr id="235" name="Freihand 234">
                  <a:extLst>
                    <a:ext uri="{FF2B5EF4-FFF2-40B4-BE49-F238E27FC236}">
                      <a16:creationId xmlns:a16="http://schemas.microsoft.com/office/drawing/2014/main" id="{28B67EB2-6DB7-4388-82A6-1B6D3CB5ECD8}"/>
                    </a:ext>
                  </a:extLst>
                </p:cNvPr>
                <p:cNvPicPr/>
                <p:nvPr/>
              </p:nvPicPr>
              <p:blipFill>
                <a:blip r:embed="rId363"/>
                <a:stretch>
                  <a:fillRect/>
                </a:stretch>
              </p:blipFill>
              <p:spPr>
                <a:xfrm>
                  <a:off x="9336379" y="3117632"/>
                  <a:ext cx="900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36" name="Freihand 235">
                  <a:extLst>
                    <a:ext uri="{FF2B5EF4-FFF2-40B4-BE49-F238E27FC236}">
                      <a16:creationId xmlns:a16="http://schemas.microsoft.com/office/drawing/2014/main" id="{1D87EF88-EA21-485A-9515-5AAD21B176ED}"/>
                    </a:ext>
                  </a:extLst>
                </p14:cNvPr>
                <p14:cNvContentPartPr/>
                <p14:nvPr/>
              </p14:nvContentPartPr>
              <p14:xfrm>
                <a:off x="9430339" y="3130232"/>
                <a:ext cx="118440" cy="120600"/>
              </p14:xfrm>
            </p:contentPart>
          </mc:Choice>
          <mc:Fallback>
            <p:pic>
              <p:nvPicPr>
                <p:cNvPr id="236" name="Freihand 235">
                  <a:extLst>
                    <a:ext uri="{FF2B5EF4-FFF2-40B4-BE49-F238E27FC236}">
                      <a16:creationId xmlns:a16="http://schemas.microsoft.com/office/drawing/2014/main" id="{1D87EF88-EA21-485A-9515-5AAD21B176ED}"/>
                    </a:ext>
                  </a:extLst>
                </p:cNvPr>
                <p:cNvPicPr/>
                <p:nvPr/>
              </p:nvPicPr>
              <p:blipFill>
                <a:blip r:embed="rId365"/>
                <a:stretch>
                  <a:fillRect/>
                </a:stretch>
              </p:blipFill>
              <p:spPr>
                <a:xfrm>
                  <a:off x="9426019" y="3125912"/>
                  <a:ext cx="127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7" name="Freihand 236">
                  <a:extLst>
                    <a:ext uri="{FF2B5EF4-FFF2-40B4-BE49-F238E27FC236}">
                      <a16:creationId xmlns:a16="http://schemas.microsoft.com/office/drawing/2014/main" id="{91A384A9-7D1B-4D7A-A472-9259B7E7B83F}"/>
                    </a:ext>
                  </a:extLst>
                </p14:cNvPr>
                <p14:cNvContentPartPr/>
                <p14:nvPr/>
              </p14:nvContentPartPr>
              <p14:xfrm>
                <a:off x="9645619" y="3117992"/>
                <a:ext cx="158760" cy="136080"/>
              </p14:xfrm>
            </p:contentPart>
          </mc:Choice>
          <mc:Fallback>
            <p:pic>
              <p:nvPicPr>
                <p:cNvPr id="237" name="Freihand 236">
                  <a:extLst>
                    <a:ext uri="{FF2B5EF4-FFF2-40B4-BE49-F238E27FC236}">
                      <a16:creationId xmlns:a16="http://schemas.microsoft.com/office/drawing/2014/main" id="{91A384A9-7D1B-4D7A-A472-9259B7E7B83F}"/>
                    </a:ext>
                  </a:extLst>
                </p:cNvPr>
                <p:cNvPicPr/>
                <p:nvPr/>
              </p:nvPicPr>
              <p:blipFill>
                <a:blip r:embed="rId367"/>
                <a:stretch>
                  <a:fillRect/>
                </a:stretch>
              </p:blipFill>
              <p:spPr>
                <a:xfrm>
                  <a:off x="9641299" y="3113672"/>
                  <a:ext cx="167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8" name="Freihand 237">
                  <a:extLst>
                    <a:ext uri="{FF2B5EF4-FFF2-40B4-BE49-F238E27FC236}">
                      <a16:creationId xmlns:a16="http://schemas.microsoft.com/office/drawing/2014/main" id="{63AAC45D-7347-4630-9697-FF3721FB8604}"/>
                    </a:ext>
                  </a:extLst>
                </p14:cNvPr>
                <p14:cNvContentPartPr/>
                <p14:nvPr/>
              </p14:nvContentPartPr>
              <p14:xfrm>
                <a:off x="9909139" y="3122672"/>
                <a:ext cx="29880" cy="59040"/>
              </p14:xfrm>
            </p:contentPart>
          </mc:Choice>
          <mc:Fallback>
            <p:pic>
              <p:nvPicPr>
                <p:cNvPr id="238" name="Freihand 237">
                  <a:extLst>
                    <a:ext uri="{FF2B5EF4-FFF2-40B4-BE49-F238E27FC236}">
                      <a16:creationId xmlns:a16="http://schemas.microsoft.com/office/drawing/2014/main" id="{63AAC45D-7347-4630-9697-FF3721FB8604}"/>
                    </a:ext>
                  </a:extLst>
                </p:cNvPr>
                <p:cNvPicPr/>
                <p:nvPr/>
              </p:nvPicPr>
              <p:blipFill>
                <a:blip r:embed="rId369"/>
                <a:stretch>
                  <a:fillRect/>
                </a:stretch>
              </p:blipFill>
              <p:spPr>
                <a:xfrm>
                  <a:off x="9904819" y="3118352"/>
                  <a:ext cx="38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9" name="Freihand 238">
                  <a:extLst>
                    <a:ext uri="{FF2B5EF4-FFF2-40B4-BE49-F238E27FC236}">
                      <a16:creationId xmlns:a16="http://schemas.microsoft.com/office/drawing/2014/main" id="{0A0BB2E8-D81E-4C17-B5B4-D9D6EBF2B321}"/>
                    </a:ext>
                  </a:extLst>
                </p14:cNvPr>
                <p14:cNvContentPartPr/>
                <p14:nvPr/>
              </p14:nvContentPartPr>
              <p14:xfrm>
                <a:off x="9882499" y="3178112"/>
                <a:ext cx="219960" cy="21240"/>
              </p14:xfrm>
            </p:contentPart>
          </mc:Choice>
          <mc:Fallback>
            <p:pic>
              <p:nvPicPr>
                <p:cNvPr id="239" name="Freihand 238">
                  <a:extLst>
                    <a:ext uri="{FF2B5EF4-FFF2-40B4-BE49-F238E27FC236}">
                      <a16:creationId xmlns:a16="http://schemas.microsoft.com/office/drawing/2014/main" id="{0A0BB2E8-D81E-4C17-B5B4-D9D6EBF2B321}"/>
                    </a:ext>
                  </a:extLst>
                </p:cNvPr>
                <p:cNvPicPr/>
                <p:nvPr/>
              </p:nvPicPr>
              <p:blipFill>
                <a:blip r:embed="rId371"/>
                <a:stretch>
                  <a:fillRect/>
                </a:stretch>
              </p:blipFill>
              <p:spPr>
                <a:xfrm>
                  <a:off x="9878179" y="3173792"/>
                  <a:ext cx="228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03" name="Freihand 202">
                  <a:extLst>
                    <a:ext uri="{FF2B5EF4-FFF2-40B4-BE49-F238E27FC236}">
                      <a16:creationId xmlns:a16="http://schemas.microsoft.com/office/drawing/2014/main" id="{EBFE6E13-AC48-44D2-944C-86EEA6FD9CE3}"/>
                    </a:ext>
                  </a:extLst>
                </p14:cNvPr>
                <p14:cNvContentPartPr/>
                <p14:nvPr/>
              </p14:nvContentPartPr>
              <p14:xfrm>
                <a:off x="10462459" y="2772392"/>
                <a:ext cx="67680" cy="104400"/>
              </p14:xfrm>
            </p:contentPart>
          </mc:Choice>
          <mc:Fallback>
            <p:pic>
              <p:nvPicPr>
                <p:cNvPr id="203" name="Freihand 202">
                  <a:extLst>
                    <a:ext uri="{FF2B5EF4-FFF2-40B4-BE49-F238E27FC236}">
                      <a16:creationId xmlns:a16="http://schemas.microsoft.com/office/drawing/2014/main" id="{EBFE6E13-AC48-44D2-944C-86EEA6FD9CE3}"/>
                    </a:ext>
                  </a:extLst>
                </p:cNvPr>
                <p:cNvPicPr/>
                <p:nvPr/>
              </p:nvPicPr>
              <p:blipFill>
                <a:blip r:embed="rId373"/>
                <a:stretch>
                  <a:fillRect/>
                </a:stretch>
              </p:blipFill>
              <p:spPr>
                <a:xfrm>
                  <a:off x="10458139" y="2768072"/>
                  <a:ext cx="76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04" name="Freihand 203">
                  <a:extLst>
                    <a:ext uri="{FF2B5EF4-FFF2-40B4-BE49-F238E27FC236}">
                      <a16:creationId xmlns:a16="http://schemas.microsoft.com/office/drawing/2014/main" id="{250C7A46-AD9F-44B9-B0F2-990DCAC1AC57}"/>
                    </a:ext>
                  </a:extLst>
                </p14:cNvPr>
                <p14:cNvContentPartPr/>
                <p14:nvPr/>
              </p14:nvContentPartPr>
              <p14:xfrm>
                <a:off x="10523659" y="2669432"/>
                <a:ext cx="27360" cy="18720"/>
              </p14:xfrm>
            </p:contentPart>
          </mc:Choice>
          <mc:Fallback>
            <p:pic>
              <p:nvPicPr>
                <p:cNvPr id="204" name="Freihand 203">
                  <a:extLst>
                    <a:ext uri="{FF2B5EF4-FFF2-40B4-BE49-F238E27FC236}">
                      <a16:creationId xmlns:a16="http://schemas.microsoft.com/office/drawing/2014/main" id="{250C7A46-AD9F-44B9-B0F2-990DCAC1AC57}"/>
                    </a:ext>
                  </a:extLst>
                </p:cNvPr>
                <p:cNvPicPr/>
                <p:nvPr/>
              </p:nvPicPr>
              <p:blipFill>
                <a:blip r:embed="rId375"/>
                <a:stretch>
                  <a:fillRect/>
                </a:stretch>
              </p:blipFill>
              <p:spPr>
                <a:xfrm>
                  <a:off x="10519339" y="2665112"/>
                  <a:ext cx="3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05" name="Freihand 204">
                  <a:extLst>
                    <a:ext uri="{FF2B5EF4-FFF2-40B4-BE49-F238E27FC236}">
                      <a16:creationId xmlns:a16="http://schemas.microsoft.com/office/drawing/2014/main" id="{D3300049-7FEB-4ECD-B106-377D5C0B2984}"/>
                    </a:ext>
                  </a:extLst>
                </p14:cNvPr>
                <p14:cNvContentPartPr/>
                <p14:nvPr/>
              </p14:nvContentPartPr>
              <p14:xfrm>
                <a:off x="10623379" y="2652512"/>
                <a:ext cx="208800" cy="115200"/>
              </p14:xfrm>
            </p:contentPart>
          </mc:Choice>
          <mc:Fallback>
            <p:pic>
              <p:nvPicPr>
                <p:cNvPr id="205" name="Freihand 204">
                  <a:extLst>
                    <a:ext uri="{FF2B5EF4-FFF2-40B4-BE49-F238E27FC236}">
                      <a16:creationId xmlns:a16="http://schemas.microsoft.com/office/drawing/2014/main" id="{D3300049-7FEB-4ECD-B106-377D5C0B2984}"/>
                    </a:ext>
                  </a:extLst>
                </p:cNvPr>
                <p:cNvPicPr/>
                <p:nvPr/>
              </p:nvPicPr>
              <p:blipFill>
                <a:blip r:embed="rId377"/>
                <a:stretch>
                  <a:fillRect/>
                </a:stretch>
              </p:blipFill>
              <p:spPr>
                <a:xfrm>
                  <a:off x="10619059" y="2648192"/>
                  <a:ext cx="217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06" name="Freihand 205">
                  <a:extLst>
                    <a:ext uri="{FF2B5EF4-FFF2-40B4-BE49-F238E27FC236}">
                      <a16:creationId xmlns:a16="http://schemas.microsoft.com/office/drawing/2014/main" id="{6F4D23E5-A912-4B04-B387-0968F1B11A0C}"/>
                    </a:ext>
                  </a:extLst>
                </p14:cNvPr>
                <p14:cNvContentPartPr/>
                <p14:nvPr/>
              </p14:nvContentPartPr>
              <p14:xfrm>
                <a:off x="10771699" y="2752232"/>
                <a:ext cx="148320" cy="55440"/>
              </p14:xfrm>
            </p:contentPart>
          </mc:Choice>
          <mc:Fallback>
            <p:pic>
              <p:nvPicPr>
                <p:cNvPr id="206" name="Freihand 205">
                  <a:extLst>
                    <a:ext uri="{FF2B5EF4-FFF2-40B4-BE49-F238E27FC236}">
                      <a16:creationId xmlns:a16="http://schemas.microsoft.com/office/drawing/2014/main" id="{6F4D23E5-A912-4B04-B387-0968F1B11A0C}"/>
                    </a:ext>
                  </a:extLst>
                </p:cNvPr>
                <p:cNvPicPr/>
                <p:nvPr/>
              </p:nvPicPr>
              <p:blipFill>
                <a:blip r:embed="rId379"/>
                <a:stretch>
                  <a:fillRect/>
                </a:stretch>
              </p:blipFill>
              <p:spPr>
                <a:xfrm>
                  <a:off x="10767379" y="2747912"/>
                  <a:ext cx="156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07" name="Freihand 206">
                  <a:extLst>
                    <a:ext uri="{FF2B5EF4-FFF2-40B4-BE49-F238E27FC236}">
                      <a16:creationId xmlns:a16="http://schemas.microsoft.com/office/drawing/2014/main" id="{8A103822-9EA3-49B8-8670-28634C7F2A44}"/>
                    </a:ext>
                  </a:extLst>
                </p14:cNvPr>
                <p14:cNvContentPartPr/>
                <p14:nvPr/>
              </p14:nvContentPartPr>
              <p14:xfrm>
                <a:off x="10821739" y="2806952"/>
                <a:ext cx="123120" cy="21240"/>
              </p14:xfrm>
            </p:contentPart>
          </mc:Choice>
          <mc:Fallback>
            <p:pic>
              <p:nvPicPr>
                <p:cNvPr id="207" name="Freihand 206">
                  <a:extLst>
                    <a:ext uri="{FF2B5EF4-FFF2-40B4-BE49-F238E27FC236}">
                      <a16:creationId xmlns:a16="http://schemas.microsoft.com/office/drawing/2014/main" id="{8A103822-9EA3-49B8-8670-28634C7F2A44}"/>
                    </a:ext>
                  </a:extLst>
                </p:cNvPr>
                <p:cNvPicPr/>
                <p:nvPr/>
              </p:nvPicPr>
              <p:blipFill>
                <a:blip r:embed="rId381"/>
                <a:stretch>
                  <a:fillRect/>
                </a:stretch>
              </p:blipFill>
              <p:spPr>
                <a:xfrm>
                  <a:off x="10817419" y="2802632"/>
                  <a:ext cx="131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08" name="Freihand 207">
                  <a:extLst>
                    <a:ext uri="{FF2B5EF4-FFF2-40B4-BE49-F238E27FC236}">
                      <a16:creationId xmlns:a16="http://schemas.microsoft.com/office/drawing/2014/main" id="{01A5FF88-AA61-4D30-8E13-A4A2BE4A703E}"/>
                    </a:ext>
                  </a:extLst>
                </p14:cNvPr>
                <p14:cNvContentPartPr/>
                <p14:nvPr/>
              </p14:nvContentPartPr>
              <p14:xfrm>
                <a:off x="11159779" y="2694992"/>
                <a:ext cx="132480" cy="149760"/>
              </p14:xfrm>
            </p:contentPart>
          </mc:Choice>
          <mc:Fallback>
            <p:pic>
              <p:nvPicPr>
                <p:cNvPr id="208" name="Freihand 207">
                  <a:extLst>
                    <a:ext uri="{FF2B5EF4-FFF2-40B4-BE49-F238E27FC236}">
                      <a16:creationId xmlns:a16="http://schemas.microsoft.com/office/drawing/2014/main" id="{01A5FF88-AA61-4D30-8E13-A4A2BE4A703E}"/>
                    </a:ext>
                  </a:extLst>
                </p:cNvPr>
                <p:cNvPicPr/>
                <p:nvPr/>
              </p:nvPicPr>
              <p:blipFill>
                <a:blip r:embed="rId383"/>
                <a:stretch>
                  <a:fillRect/>
                </a:stretch>
              </p:blipFill>
              <p:spPr>
                <a:xfrm>
                  <a:off x="11155459" y="2690672"/>
                  <a:ext cx="1411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09" name="Freihand 208">
                  <a:extLst>
                    <a:ext uri="{FF2B5EF4-FFF2-40B4-BE49-F238E27FC236}">
                      <a16:creationId xmlns:a16="http://schemas.microsoft.com/office/drawing/2014/main" id="{3D7AAAF6-3E15-4160-B3EB-7668E36EA739}"/>
                    </a:ext>
                  </a:extLst>
                </p14:cNvPr>
                <p14:cNvContentPartPr/>
                <p14:nvPr/>
              </p14:nvContentPartPr>
              <p14:xfrm>
                <a:off x="11239339" y="2646392"/>
                <a:ext cx="348120" cy="177120"/>
              </p14:xfrm>
            </p:contentPart>
          </mc:Choice>
          <mc:Fallback>
            <p:pic>
              <p:nvPicPr>
                <p:cNvPr id="209" name="Freihand 208">
                  <a:extLst>
                    <a:ext uri="{FF2B5EF4-FFF2-40B4-BE49-F238E27FC236}">
                      <a16:creationId xmlns:a16="http://schemas.microsoft.com/office/drawing/2014/main" id="{3D7AAAF6-3E15-4160-B3EB-7668E36EA739}"/>
                    </a:ext>
                  </a:extLst>
                </p:cNvPr>
                <p:cNvPicPr/>
                <p:nvPr/>
              </p:nvPicPr>
              <p:blipFill>
                <a:blip r:embed="rId385"/>
                <a:stretch>
                  <a:fillRect/>
                </a:stretch>
              </p:blipFill>
              <p:spPr>
                <a:xfrm>
                  <a:off x="11235019" y="2642072"/>
                  <a:ext cx="356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0" name="Freihand 209">
                  <a:extLst>
                    <a:ext uri="{FF2B5EF4-FFF2-40B4-BE49-F238E27FC236}">
                      <a16:creationId xmlns:a16="http://schemas.microsoft.com/office/drawing/2014/main" id="{6012B977-B0A7-4E4F-B5CF-8E2970E5D349}"/>
                    </a:ext>
                  </a:extLst>
                </p14:cNvPr>
                <p14:cNvContentPartPr/>
                <p14:nvPr/>
              </p14:nvContentPartPr>
              <p14:xfrm>
                <a:off x="11418259" y="2590232"/>
                <a:ext cx="107640" cy="108000"/>
              </p14:xfrm>
            </p:contentPart>
          </mc:Choice>
          <mc:Fallback>
            <p:pic>
              <p:nvPicPr>
                <p:cNvPr id="210" name="Freihand 209">
                  <a:extLst>
                    <a:ext uri="{FF2B5EF4-FFF2-40B4-BE49-F238E27FC236}">
                      <a16:creationId xmlns:a16="http://schemas.microsoft.com/office/drawing/2014/main" id="{6012B977-B0A7-4E4F-B5CF-8E2970E5D349}"/>
                    </a:ext>
                  </a:extLst>
                </p:cNvPr>
                <p:cNvPicPr/>
                <p:nvPr/>
              </p:nvPicPr>
              <p:blipFill>
                <a:blip r:embed="rId387"/>
                <a:stretch>
                  <a:fillRect/>
                </a:stretch>
              </p:blipFill>
              <p:spPr>
                <a:xfrm>
                  <a:off x="11413939" y="2585912"/>
                  <a:ext cx="116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1" name="Freihand 210">
                  <a:extLst>
                    <a:ext uri="{FF2B5EF4-FFF2-40B4-BE49-F238E27FC236}">
                      <a16:creationId xmlns:a16="http://schemas.microsoft.com/office/drawing/2014/main" id="{1BC7320D-4CEA-4FEF-BC9E-0656CE04BD5E}"/>
                    </a:ext>
                  </a:extLst>
                </p14:cNvPr>
                <p14:cNvContentPartPr/>
                <p14:nvPr/>
              </p14:nvContentPartPr>
              <p14:xfrm>
                <a:off x="11574139" y="2750792"/>
                <a:ext cx="75600" cy="68400"/>
              </p14:xfrm>
            </p:contentPart>
          </mc:Choice>
          <mc:Fallback>
            <p:pic>
              <p:nvPicPr>
                <p:cNvPr id="211" name="Freihand 210">
                  <a:extLst>
                    <a:ext uri="{FF2B5EF4-FFF2-40B4-BE49-F238E27FC236}">
                      <a16:creationId xmlns:a16="http://schemas.microsoft.com/office/drawing/2014/main" id="{1BC7320D-4CEA-4FEF-BC9E-0656CE04BD5E}"/>
                    </a:ext>
                  </a:extLst>
                </p:cNvPr>
                <p:cNvPicPr/>
                <p:nvPr/>
              </p:nvPicPr>
              <p:blipFill>
                <a:blip r:embed="rId389"/>
                <a:stretch>
                  <a:fillRect/>
                </a:stretch>
              </p:blipFill>
              <p:spPr>
                <a:xfrm>
                  <a:off x="11569819" y="2746472"/>
                  <a:ext cx="84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0" name="Freihand 239">
                  <a:extLst>
                    <a:ext uri="{FF2B5EF4-FFF2-40B4-BE49-F238E27FC236}">
                      <a16:creationId xmlns:a16="http://schemas.microsoft.com/office/drawing/2014/main" id="{111DEC95-E917-45E9-BCD0-DDFB159D7415}"/>
                    </a:ext>
                  </a:extLst>
                </p14:cNvPr>
                <p14:cNvContentPartPr/>
                <p14:nvPr/>
              </p14:nvContentPartPr>
              <p14:xfrm>
                <a:off x="10314499" y="3090272"/>
                <a:ext cx="33120" cy="138960"/>
              </p14:xfrm>
            </p:contentPart>
          </mc:Choice>
          <mc:Fallback>
            <p:pic>
              <p:nvPicPr>
                <p:cNvPr id="240" name="Freihand 239">
                  <a:extLst>
                    <a:ext uri="{FF2B5EF4-FFF2-40B4-BE49-F238E27FC236}">
                      <a16:creationId xmlns:a16="http://schemas.microsoft.com/office/drawing/2014/main" id="{111DEC95-E917-45E9-BCD0-DDFB159D7415}"/>
                    </a:ext>
                  </a:extLst>
                </p:cNvPr>
                <p:cNvPicPr/>
                <p:nvPr/>
              </p:nvPicPr>
              <p:blipFill>
                <a:blip r:embed="rId391"/>
                <a:stretch>
                  <a:fillRect/>
                </a:stretch>
              </p:blipFill>
              <p:spPr>
                <a:xfrm>
                  <a:off x="10310179" y="3085952"/>
                  <a:ext cx="41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1" name="Freihand 240">
                  <a:extLst>
                    <a:ext uri="{FF2B5EF4-FFF2-40B4-BE49-F238E27FC236}">
                      <a16:creationId xmlns:a16="http://schemas.microsoft.com/office/drawing/2014/main" id="{48DB288D-5E9E-46E1-948B-5F780439AF6E}"/>
                    </a:ext>
                  </a:extLst>
                </p14:cNvPr>
                <p14:cNvContentPartPr/>
                <p14:nvPr/>
              </p14:nvContentPartPr>
              <p14:xfrm>
                <a:off x="10383979" y="3052472"/>
                <a:ext cx="110880" cy="144000"/>
              </p14:xfrm>
            </p:contentPart>
          </mc:Choice>
          <mc:Fallback>
            <p:pic>
              <p:nvPicPr>
                <p:cNvPr id="241" name="Freihand 240">
                  <a:extLst>
                    <a:ext uri="{FF2B5EF4-FFF2-40B4-BE49-F238E27FC236}">
                      <a16:creationId xmlns:a16="http://schemas.microsoft.com/office/drawing/2014/main" id="{48DB288D-5E9E-46E1-948B-5F780439AF6E}"/>
                    </a:ext>
                  </a:extLst>
                </p:cNvPr>
                <p:cNvPicPr/>
                <p:nvPr/>
              </p:nvPicPr>
              <p:blipFill>
                <a:blip r:embed="rId393"/>
                <a:stretch>
                  <a:fillRect/>
                </a:stretch>
              </p:blipFill>
              <p:spPr>
                <a:xfrm>
                  <a:off x="10379659" y="3048152"/>
                  <a:ext cx="119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2" name="Freihand 241">
                  <a:extLst>
                    <a:ext uri="{FF2B5EF4-FFF2-40B4-BE49-F238E27FC236}">
                      <a16:creationId xmlns:a16="http://schemas.microsoft.com/office/drawing/2014/main" id="{072AE131-46D2-4F03-B890-17F57F6510E2}"/>
                    </a:ext>
                  </a:extLst>
                </p14:cNvPr>
                <p14:cNvContentPartPr/>
                <p14:nvPr/>
              </p14:nvContentPartPr>
              <p14:xfrm>
                <a:off x="10475419" y="3050672"/>
                <a:ext cx="200160" cy="119520"/>
              </p14:xfrm>
            </p:contentPart>
          </mc:Choice>
          <mc:Fallback>
            <p:pic>
              <p:nvPicPr>
                <p:cNvPr id="242" name="Freihand 241">
                  <a:extLst>
                    <a:ext uri="{FF2B5EF4-FFF2-40B4-BE49-F238E27FC236}">
                      <a16:creationId xmlns:a16="http://schemas.microsoft.com/office/drawing/2014/main" id="{072AE131-46D2-4F03-B890-17F57F6510E2}"/>
                    </a:ext>
                  </a:extLst>
                </p:cNvPr>
                <p:cNvPicPr/>
                <p:nvPr/>
              </p:nvPicPr>
              <p:blipFill>
                <a:blip r:embed="rId395"/>
                <a:stretch>
                  <a:fillRect/>
                </a:stretch>
              </p:blipFill>
              <p:spPr>
                <a:xfrm>
                  <a:off x="10471099" y="3046352"/>
                  <a:ext cx="208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3" name="Freihand 242">
                  <a:extLst>
                    <a:ext uri="{FF2B5EF4-FFF2-40B4-BE49-F238E27FC236}">
                      <a16:creationId xmlns:a16="http://schemas.microsoft.com/office/drawing/2014/main" id="{E359D5E2-C62A-4E52-B258-49857B9973AC}"/>
                    </a:ext>
                  </a:extLst>
                </p14:cNvPr>
                <p14:cNvContentPartPr/>
                <p14:nvPr/>
              </p14:nvContentPartPr>
              <p14:xfrm>
                <a:off x="10718419" y="3057872"/>
                <a:ext cx="108360" cy="87840"/>
              </p14:xfrm>
            </p:contentPart>
          </mc:Choice>
          <mc:Fallback>
            <p:pic>
              <p:nvPicPr>
                <p:cNvPr id="243" name="Freihand 242">
                  <a:extLst>
                    <a:ext uri="{FF2B5EF4-FFF2-40B4-BE49-F238E27FC236}">
                      <a16:creationId xmlns:a16="http://schemas.microsoft.com/office/drawing/2014/main" id="{E359D5E2-C62A-4E52-B258-49857B9973AC}"/>
                    </a:ext>
                  </a:extLst>
                </p:cNvPr>
                <p:cNvPicPr/>
                <p:nvPr/>
              </p:nvPicPr>
              <p:blipFill>
                <a:blip r:embed="rId397"/>
                <a:stretch>
                  <a:fillRect/>
                </a:stretch>
              </p:blipFill>
              <p:spPr>
                <a:xfrm>
                  <a:off x="10714099" y="3053552"/>
                  <a:ext cx="117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4" name="Freihand 243">
                  <a:extLst>
                    <a:ext uri="{FF2B5EF4-FFF2-40B4-BE49-F238E27FC236}">
                      <a16:creationId xmlns:a16="http://schemas.microsoft.com/office/drawing/2014/main" id="{F0D6447A-C258-49D2-B240-EE69C0BF1E0D}"/>
                    </a:ext>
                  </a:extLst>
                </p14:cNvPr>
                <p14:cNvContentPartPr/>
                <p14:nvPr/>
              </p14:nvContentPartPr>
              <p14:xfrm>
                <a:off x="10880779" y="3108992"/>
                <a:ext cx="29880" cy="23400"/>
              </p14:xfrm>
            </p:contentPart>
          </mc:Choice>
          <mc:Fallback>
            <p:pic>
              <p:nvPicPr>
                <p:cNvPr id="244" name="Freihand 243">
                  <a:extLst>
                    <a:ext uri="{FF2B5EF4-FFF2-40B4-BE49-F238E27FC236}">
                      <a16:creationId xmlns:a16="http://schemas.microsoft.com/office/drawing/2014/main" id="{F0D6447A-C258-49D2-B240-EE69C0BF1E0D}"/>
                    </a:ext>
                  </a:extLst>
                </p:cNvPr>
                <p:cNvPicPr/>
                <p:nvPr/>
              </p:nvPicPr>
              <p:blipFill>
                <a:blip r:embed="rId399"/>
                <a:stretch>
                  <a:fillRect/>
                </a:stretch>
              </p:blipFill>
              <p:spPr>
                <a:xfrm>
                  <a:off x="10876459" y="3104672"/>
                  <a:ext cx="38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5" name="Freihand 244">
                  <a:extLst>
                    <a:ext uri="{FF2B5EF4-FFF2-40B4-BE49-F238E27FC236}">
                      <a16:creationId xmlns:a16="http://schemas.microsoft.com/office/drawing/2014/main" id="{3E2D8DB9-A8F0-49C3-9F1A-9BEED15644D2}"/>
                    </a:ext>
                  </a:extLst>
                </p14:cNvPr>
                <p14:cNvContentPartPr/>
                <p14:nvPr/>
              </p14:nvContentPartPr>
              <p14:xfrm>
                <a:off x="11078059" y="3013592"/>
                <a:ext cx="136440" cy="127800"/>
              </p14:xfrm>
            </p:contentPart>
          </mc:Choice>
          <mc:Fallback>
            <p:pic>
              <p:nvPicPr>
                <p:cNvPr id="245" name="Freihand 244">
                  <a:extLst>
                    <a:ext uri="{FF2B5EF4-FFF2-40B4-BE49-F238E27FC236}">
                      <a16:creationId xmlns:a16="http://schemas.microsoft.com/office/drawing/2014/main" id="{3E2D8DB9-A8F0-49C3-9F1A-9BEED15644D2}"/>
                    </a:ext>
                  </a:extLst>
                </p:cNvPr>
                <p:cNvPicPr/>
                <p:nvPr/>
              </p:nvPicPr>
              <p:blipFill>
                <a:blip r:embed="rId401"/>
                <a:stretch>
                  <a:fillRect/>
                </a:stretch>
              </p:blipFill>
              <p:spPr>
                <a:xfrm>
                  <a:off x="11073739" y="3009272"/>
                  <a:ext cx="145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6" name="Freihand 245">
                  <a:extLst>
                    <a:ext uri="{FF2B5EF4-FFF2-40B4-BE49-F238E27FC236}">
                      <a16:creationId xmlns:a16="http://schemas.microsoft.com/office/drawing/2014/main" id="{B4263E6C-AF5E-4032-A6B3-D37511686FC3}"/>
                    </a:ext>
                  </a:extLst>
                </p14:cNvPr>
                <p14:cNvContentPartPr/>
                <p14:nvPr/>
              </p14:nvContentPartPr>
              <p14:xfrm>
                <a:off x="11159059" y="3002792"/>
                <a:ext cx="277920" cy="121680"/>
              </p14:xfrm>
            </p:contentPart>
          </mc:Choice>
          <mc:Fallback>
            <p:pic>
              <p:nvPicPr>
                <p:cNvPr id="246" name="Freihand 245">
                  <a:extLst>
                    <a:ext uri="{FF2B5EF4-FFF2-40B4-BE49-F238E27FC236}">
                      <a16:creationId xmlns:a16="http://schemas.microsoft.com/office/drawing/2014/main" id="{B4263E6C-AF5E-4032-A6B3-D37511686FC3}"/>
                    </a:ext>
                  </a:extLst>
                </p:cNvPr>
                <p:cNvPicPr/>
                <p:nvPr/>
              </p:nvPicPr>
              <p:blipFill>
                <a:blip r:embed="rId403"/>
                <a:stretch>
                  <a:fillRect/>
                </a:stretch>
              </p:blipFill>
              <p:spPr>
                <a:xfrm>
                  <a:off x="11154739" y="2998472"/>
                  <a:ext cx="286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7" name="Freihand 246">
                  <a:extLst>
                    <a:ext uri="{FF2B5EF4-FFF2-40B4-BE49-F238E27FC236}">
                      <a16:creationId xmlns:a16="http://schemas.microsoft.com/office/drawing/2014/main" id="{54F5CB00-4BE3-49F5-A97A-2A8628A13BAC}"/>
                    </a:ext>
                  </a:extLst>
                </p14:cNvPr>
                <p14:cNvContentPartPr/>
                <p14:nvPr/>
              </p14:nvContentPartPr>
              <p14:xfrm>
                <a:off x="11284339" y="2927192"/>
                <a:ext cx="143280" cy="107280"/>
              </p14:xfrm>
            </p:contentPart>
          </mc:Choice>
          <mc:Fallback>
            <p:pic>
              <p:nvPicPr>
                <p:cNvPr id="247" name="Freihand 246">
                  <a:extLst>
                    <a:ext uri="{FF2B5EF4-FFF2-40B4-BE49-F238E27FC236}">
                      <a16:creationId xmlns:a16="http://schemas.microsoft.com/office/drawing/2014/main" id="{54F5CB00-4BE3-49F5-A97A-2A8628A13BAC}"/>
                    </a:ext>
                  </a:extLst>
                </p:cNvPr>
                <p:cNvPicPr/>
                <p:nvPr/>
              </p:nvPicPr>
              <p:blipFill>
                <a:blip r:embed="rId405"/>
                <a:stretch>
                  <a:fillRect/>
                </a:stretch>
              </p:blipFill>
              <p:spPr>
                <a:xfrm>
                  <a:off x="11280019" y="2922872"/>
                  <a:ext cx="1519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8" name="Freihand 247">
                  <a:extLst>
                    <a:ext uri="{FF2B5EF4-FFF2-40B4-BE49-F238E27FC236}">
                      <a16:creationId xmlns:a16="http://schemas.microsoft.com/office/drawing/2014/main" id="{E7C815F5-3594-419E-BACF-96CD9FC63230}"/>
                    </a:ext>
                  </a:extLst>
                </p14:cNvPr>
                <p14:cNvContentPartPr/>
                <p14:nvPr/>
              </p14:nvContentPartPr>
              <p14:xfrm>
                <a:off x="11433019" y="3057872"/>
                <a:ext cx="87120" cy="72360"/>
              </p14:xfrm>
            </p:contentPart>
          </mc:Choice>
          <mc:Fallback>
            <p:pic>
              <p:nvPicPr>
                <p:cNvPr id="248" name="Freihand 247">
                  <a:extLst>
                    <a:ext uri="{FF2B5EF4-FFF2-40B4-BE49-F238E27FC236}">
                      <a16:creationId xmlns:a16="http://schemas.microsoft.com/office/drawing/2014/main" id="{E7C815F5-3594-419E-BACF-96CD9FC63230}"/>
                    </a:ext>
                  </a:extLst>
                </p:cNvPr>
                <p:cNvPicPr/>
                <p:nvPr/>
              </p:nvPicPr>
              <p:blipFill>
                <a:blip r:embed="rId407"/>
                <a:stretch>
                  <a:fillRect/>
                </a:stretch>
              </p:blipFill>
              <p:spPr>
                <a:xfrm>
                  <a:off x="11428699" y="3053552"/>
                  <a:ext cx="95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3" name="Freihand 262">
                  <a:extLst>
                    <a:ext uri="{FF2B5EF4-FFF2-40B4-BE49-F238E27FC236}">
                      <a16:creationId xmlns:a16="http://schemas.microsoft.com/office/drawing/2014/main" id="{9783F83A-9278-4308-AE9E-B2CCE294D707}"/>
                    </a:ext>
                  </a:extLst>
                </p14:cNvPr>
                <p14:cNvContentPartPr/>
                <p14:nvPr/>
              </p14:nvContentPartPr>
              <p14:xfrm>
                <a:off x="10492339" y="2823872"/>
                <a:ext cx="1069920" cy="118440"/>
              </p14:xfrm>
            </p:contentPart>
          </mc:Choice>
          <mc:Fallback>
            <p:pic>
              <p:nvPicPr>
                <p:cNvPr id="263" name="Freihand 262">
                  <a:extLst>
                    <a:ext uri="{FF2B5EF4-FFF2-40B4-BE49-F238E27FC236}">
                      <a16:creationId xmlns:a16="http://schemas.microsoft.com/office/drawing/2014/main" id="{9783F83A-9278-4308-AE9E-B2CCE294D707}"/>
                    </a:ext>
                  </a:extLst>
                </p:cNvPr>
                <p:cNvPicPr/>
                <p:nvPr/>
              </p:nvPicPr>
              <p:blipFill>
                <a:blip r:embed="rId409"/>
                <a:stretch>
                  <a:fillRect/>
                </a:stretch>
              </p:blipFill>
              <p:spPr>
                <a:xfrm>
                  <a:off x="10488019" y="2819552"/>
                  <a:ext cx="10785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4" name="Freihand 263">
                  <a:extLst>
                    <a:ext uri="{FF2B5EF4-FFF2-40B4-BE49-F238E27FC236}">
                      <a16:creationId xmlns:a16="http://schemas.microsoft.com/office/drawing/2014/main" id="{D279690E-5235-4E44-A8A6-05588FB27BF6}"/>
                    </a:ext>
                  </a:extLst>
                </p14:cNvPr>
                <p14:cNvContentPartPr/>
                <p14:nvPr/>
              </p14:nvContentPartPr>
              <p14:xfrm>
                <a:off x="10539499" y="2865992"/>
                <a:ext cx="1096920" cy="131040"/>
              </p14:xfrm>
            </p:contentPart>
          </mc:Choice>
          <mc:Fallback>
            <p:pic>
              <p:nvPicPr>
                <p:cNvPr id="264" name="Freihand 263">
                  <a:extLst>
                    <a:ext uri="{FF2B5EF4-FFF2-40B4-BE49-F238E27FC236}">
                      <a16:creationId xmlns:a16="http://schemas.microsoft.com/office/drawing/2014/main" id="{D279690E-5235-4E44-A8A6-05588FB27BF6}"/>
                    </a:ext>
                  </a:extLst>
                </p:cNvPr>
                <p:cNvPicPr/>
                <p:nvPr/>
              </p:nvPicPr>
              <p:blipFill>
                <a:blip r:embed="rId411"/>
                <a:stretch>
                  <a:fillRect/>
                </a:stretch>
              </p:blipFill>
              <p:spPr>
                <a:xfrm>
                  <a:off x="10535179" y="2861672"/>
                  <a:ext cx="1105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6" name="Freihand 265">
                  <a:extLst>
                    <a:ext uri="{FF2B5EF4-FFF2-40B4-BE49-F238E27FC236}">
                      <a16:creationId xmlns:a16="http://schemas.microsoft.com/office/drawing/2014/main" id="{360ADD8C-4B50-4B83-AD27-95C4430DCC66}"/>
                    </a:ext>
                  </a:extLst>
                </p14:cNvPr>
                <p14:cNvContentPartPr/>
                <p14:nvPr/>
              </p14:nvContentPartPr>
              <p14:xfrm>
                <a:off x="10288219" y="2494112"/>
                <a:ext cx="1647000" cy="543240"/>
              </p14:xfrm>
            </p:contentPart>
          </mc:Choice>
          <mc:Fallback>
            <p:pic>
              <p:nvPicPr>
                <p:cNvPr id="266" name="Freihand 265">
                  <a:extLst>
                    <a:ext uri="{FF2B5EF4-FFF2-40B4-BE49-F238E27FC236}">
                      <a16:creationId xmlns:a16="http://schemas.microsoft.com/office/drawing/2014/main" id="{360ADD8C-4B50-4B83-AD27-95C4430DCC66}"/>
                    </a:ext>
                  </a:extLst>
                </p:cNvPr>
                <p:cNvPicPr/>
                <p:nvPr/>
              </p:nvPicPr>
              <p:blipFill>
                <a:blip r:embed="rId413"/>
                <a:stretch>
                  <a:fillRect/>
                </a:stretch>
              </p:blipFill>
              <p:spPr>
                <a:xfrm>
                  <a:off x="10283899" y="2489792"/>
                  <a:ext cx="165564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9" name="Freihand 248">
                  <a:extLst>
                    <a:ext uri="{FF2B5EF4-FFF2-40B4-BE49-F238E27FC236}">
                      <a16:creationId xmlns:a16="http://schemas.microsoft.com/office/drawing/2014/main" id="{4F4DAF81-828C-46A8-B11D-418C547A2FCB}"/>
                    </a:ext>
                  </a:extLst>
                </p14:cNvPr>
                <p14:cNvContentPartPr/>
                <p14:nvPr/>
              </p14:nvContentPartPr>
              <p14:xfrm>
                <a:off x="8983579" y="3511472"/>
                <a:ext cx="186840" cy="20160"/>
              </p14:xfrm>
            </p:contentPart>
          </mc:Choice>
          <mc:Fallback>
            <p:pic>
              <p:nvPicPr>
                <p:cNvPr id="249" name="Freihand 248">
                  <a:extLst>
                    <a:ext uri="{FF2B5EF4-FFF2-40B4-BE49-F238E27FC236}">
                      <a16:creationId xmlns:a16="http://schemas.microsoft.com/office/drawing/2014/main" id="{4F4DAF81-828C-46A8-B11D-418C547A2FCB}"/>
                    </a:ext>
                  </a:extLst>
                </p:cNvPr>
                <p:cNvPicPr/>
                <p:nvPr/>
              </p:nvPicPr>
              <p:blipFill>
                <a:blip r:embed="rId415"/>
                <a:stretch>
                  <a:fillRect/>
                </a:stretch>
              </p:blipFill>
              <p:spPr>
                <a:xfrm>
                  <a:off x="8979259" y="3507152"/>
                  <a:ext cx="195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50" name="Freihand 249">
                  <a:extLst>
                    <a:ext uri="{FF2B5EF4-FFF2-40B4-BE49-F238E27FC236}">
                      <a16:creationId xmlns:a16="http://schemas.microsoft.com/office/drawing/2014/main" id="{F06E1D41-F7AB-48B0-8EEE-88CB129E7A7A}"/>
                    </a:ext>
                  </a:extLst>
                </p14:cNvPr>
                <p14:cNvContentPartPr/>
                <p14:nvPr/>
              </p14:nvContentPartPr>
              <p14:xfrm>
                <a:off x="8982139" y="3558992"/>
                <a:ext cx="186120" cy="38520"/>
              </p14:xfrm>
            </p:contentPart>
          </mc:Choice>
          <mc:Fallback>
            <p:pic>
              <p:nvPicPr>
                <p:cNvPr id="250" name="Freihand 249">
                  <a:extLst>
                    <a:ext uri="{FF2B5EF4-FFF2-40B4-BE49-F238E27FC236}">
                      <a16:creationId xmlns:a16="http://schemas.microsoft.com/office/drawing/2014/main" id="{F06E1D41-F7AB-48B0-8EEE-88CB129E7A7A}"/>
                    </a:ext>
                  </a:extLst>
                </p:cNvPr>
                <p:cNvPicPr/>
                <p:nvPr/>
              </p:nvPicPr>
              <p:blipFill>
                <a:blip r:embed="rId417"/>
                <a:stretch>
                  <a:fillRect/>
                </a:stretch>
              </p:blipFill>
              <p:spPr>
                <a:xfrm>
                  <a:off x="8977819" y="3554672"/>
                  <a:ext cx="194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1" name="Freihand 250">
                  <a:extLst>
                    <a:ext uri="{FF2B5EF4-FFF2-40B4-BE49-F238E27FC236}">
                      <a16:creationId xmlns:a16="http://schemas.microsoft.com/office/drawing/2014/main" id="{E1EFA874-99BA-4D99-9386-6802AD730DE4}"/>
                    </a:ext>
                  </a:extLst>
                </p14:cNvPr>
                <p14:cNvContentPartPr/>
                <p14:nvPr/>
              </p14:nvContentPartPr>
              <p14:xfrm>
                <a:off x="9395419" y="3480512"/>
                <a:ext cx="99360" cy="114120"/>
              </p14:xfrm>
            </p:contentPart>
          </mc:Choice>
          <mc:Fallback>
            <p:pic>
              <p:nvPicPr>
                <p:cNvPr id="251" name="Freihand 250">
                  <a:extLst>
                    <a:ext uri="{FF2B5EF4-FFF2-40B4-BE49-F238E27FC236}">
                      <a16:creationId xmlns:a16="http://schemas.microsoft.com/office/drawing/2014/main" id="{E1EFA874-99BA-4D99-9386-6802AD730DE4}"/>
                    </a:ext>
                  </a:extLst>
                </p:cNvPr>
                <p:cNvPicPr/>
                <p:nvPr/>
              </p:nvPicPr>
              <p:blipFill>
                <a:blip r:embed="rId419"/>
                <a:stretch>
                  <a:fillRect/>
                </a:stretch>
              </p:blipFill>
              <p:spPr>
                <a:xfrm>
                  <a:off x="9391099" y="3476192"/>
                  <a:ext cx="108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2" name="Freihand 251">
                  <a:extLst>
                    <a:ext uri="{FF2B5EF4-FFF2-40B4-BE49-F238E27FC236}">
                      <a16:creationId xmlns:a16="http://schemas.microsoft.com/office/drawing/2014/main" id="{78DD1D39-945D-4A88-864D-641F5C088D61}"/>
                    </a:ext>
                  </a:extLst>
                </p14:cNvPr>
                <p14:cNvContentPartPr/>
                <p14:nvPr/>
              </p14:nvContentPartPr>
              <p14:xfrm>
                <a:off x="9473179" y="3515432"/>
                <a:ext cx="40320" cy="114120"/>
              </p14:xfrm>
            </p:contentPart>
          </mc:Choice>
          <mc:Fallback>
            <p:pic>
              <p:nvPicPr>
                <p:cNvPr id="252" name="Freihand 251">
                  <a:extLst>
                    <a:ext uri="{FF2B5EF4-FFF2-40B4-BE49-F238E27FC236}">
                      <a16:creationId xmlns:a16="http://schemas.microsoft.com/office/drawing/2014/main" id="{78DD1D39-945D-4A88-864D-641F5C088D61}"/>
                    </a:ext>
                  </a:extLst>
                </p:cNvPr>
                <p:cNvPicPr/>
                <p:nvPr/>
              </p:nvPicPr>
              <p:blipFill>
                <a:blip r:embed="rId421"/>
                <a:stretch>
                  <a:fillRect/>
                </a:stretch>
              </p:blipFill>
              <p:spPr>
                <a:xfrm>
                  <a:off x="9468859" y="3511112"/>
                  <a:ext cx="48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3" name="Freihand 252">
                  <a:extLst>
                    <a:ext uri="{FF2B5EF4-FFF2-40B4-BE49-F238E27FC236}">
                      <a16:creationId xmlns:a16="http://schemas.microsoft.com/office/drawing/2014/main" id="{5DA9A79F-2F8D-474A-89E3-39650D5B92BE}"/>
                    </a:ext>
                  </a:extLst>
                </p14:cNvPr>
                <p14:cNvContentPartPr/>
                <p14:nvPr/>
              </p14:nvContentPartPr>
              <p14:xfrm>
                <a:off x="9595579" y="3463232"/>
                <a:ext cx="320040" cy="159120"/>
              </p14:xfrm>
            </p:contentPart>
          </mc:Choice>
          <mc:Fallback>
            <p:pic>
              <p:nvPicPr>
                <p:cNvPr id="253" name="Freihand 252">
                  <a:extLst>
                    <a:ext uri="{FF2B5EF4-FFF2-40B4-BE49-F238E27FC236}">
                      <a16:creationId xmlns:a16="http://schemas.microsoft.com/office/drawing/2014/main" id="{5DA9A79F-2F8D-474A-89E3-39650D5B92BE}"/>
                    </a:ext>
                  </a:extLst>
                </p:cNvPr>
                <p:cNvPicPr/>
                <p:nvPr/>
              </p:nvPicPr>
              <p:blipFill>
                <a:blip r:embed="rId423"/>
                <a:stretch>
                  <a:fillRect/>
                </a:stretch>
              </p:blipFill>
              <p:spPr>
                <a:xfrm>
                  <a:off x="9591259" y="3458912"/>
                  <a:ext cx="328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4" name="Freihand 253">
                  <a:extLst>
                    <a:ext uri="{FF2B5EF4-FFF2-40B4-BE49-F238E27FC236}">
                      <a16:creationId xmlns:a16="http://schemas.microsoft.com/office/drawing/2014/main" id="{CC5FC99F-C6D4-49D9-9213-FDE5BD22C561}"/>
                    </a:ext>
                  </a:extLst>
                </p14:cNvPr>
                <p14:cNvContentPartPr/>
                <p14:nvPr/>
              </p14:nvContentPartPr>
              <p14:xfrm>
                <a:off x="9824899" y="3444872"/>
                <a:ext cx="199440" cy="32760"/>
              </p14:xfrm>
            </p:contentPart>
          </mc:Choice>
          <mc:Fallback>
            <p:pic>
              <p:nvPicPr>
                <p:cNvPr id="254" name="Freihand 253">
                  <a:extLst>
                    <a:ext uri="{FF2B5EF4-FFF2-40B4-BE49-F238E27FC236}">
                      <a16:creationId xmlns:a16="http://schemas.microsoft.com/office/drawing/2014/main" id="{CC5FC99F-C6D4-49D9-9213-FDE5BD22C561}"/>
                    </a:ext>
                  </a:extLst>
                </p:cNvPr>
                <p:cNvPicPr/>
                <p:nvPr/>
              </p:nvPicPr>
              <p:blipFill>
                <a:blip r:embed="rId425"/>
                <a:stretch>
                  <a:fillRect/>
                </a:stretch>
              </p:blipFill>
              <p:spPr>
                <a:xfrm>
                  <a:off x="9820579" y="3440552"/>
                  <a:ext cx="208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5" name="Freihand 254">
                  <a:extLst>
                    <a:ext uri="{FF2B5EF4-FFF2-40B4-BE49-F238E27FC236}">
                      <a16:creationId xmlns:a16="http://schemas.microsoft.com/office/drawing/2014/main" id="{753E91C8-1D26-4CB4-9370-4B3C0864F3D0}"/>
                    </a:ext>
                  </a:extLst>
                </p14:cNvPr>
                <p14:cNvContentPartPr/>
                <p14:nvPr/>
              </p14:nvContentPartPr>
              <p14:xfrm>
                <a:off x="9374539" y="3720632"/>
                <a:ext cx="639720" cy="54360"/>
              </p14:xfrm>
            </p:contentPart>
          </mc:Choice>
          <mc:Fallback>
            <p:pic>
              <p:nvPicPr>
                <p:cNvPr id="255" name="Freihand 254">
                  <a:extLst>
                    <a:ext uri="{FF2B5EF4-FFF2-40B4-BE49-F238E27FC236}">
                      <a16:creationId xmlns:a16="http://schemas.microsoft.com/office/drawing/2014/main" id="{753E91C8-1D26-4CB4-9370-4B3C0864F3D0}"/>
                    </a:ext>
                  </a:extLst>
                </p:cNvPr>
                <p:cNvPicPr/>
                <p:nvPr/>
              </p:nvPicPr>
              <p:blipFill>
                <a:blip r:embed="rId427"/>
                <a:stretch>
                  <a:fillRect/>
                </a:stretch>
              </p:blipFill>
              <p:spPr>
                <a:xfrm>
                  <a:off x="9370219" y="3716312"/>
                  <a:ext cx="648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6" name="Freihand 255">
                  <a:extLst>
                    <a:ext uri="{FF2B5EF4-FFF2-40B4-BE49-F238E27FC236}">
                      <a16:creationId xmlns:a16="http://schemas.microsoft.com/office/drawing/2014/main" id="{17953505-D3E4-4984-9E9D-D3B3519DFEE1}"/>
                    </a:ext>
                  </a:extLst>
                </p14:cNvPr>
                <p14:cNvContentPartPr/>
                <p14:nvPr/>
              </p14:nvContentPartPr>
              <p14:xfrm>
                <a:off x="9431059" y="3759152"/>
                <a:ext cx="596880" cy="49320"/>
              </p14:xfrm>
            </p:contentPart>
          </mc:Choice>
          <mc:Fallback>
            <p:pic>
              <p:nvPicPr>
                <p:cNvPr id="256" name="Freihand 255">
                  <a:extLst>
                    <a:ext uri="{FF2B5EF4-FFF2-40B4-BE49-F238E27FC236}">
                      <a16:creationId xmlns:a16="http://schemas.microsoft.com/office/drawing/2014/main" id="{17953505-D3E4-4984-9E9D-D3B3519DFEE1}"/>
                    </a:ext>
                  </a:extLst>
                </p:cNvPr>
                <p:cNvPicPr/>
                <p:nvPr/>
              </p:nvPicPr>
              <p:blipFill>
                <a:blip r:embed="rId429"/>
                <a:stretch>
                  <a:fillRect/>
                </a:stretch>
              </p:blipFill>
              <p:spPr>
                <a:xfrm>
                  <a:off x="9426739" y="3754832"/>
                  <a:ext cx="605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7" name="Freihand 266">
                  <a:extLst>
                    <a:ext uri="{FF2B5EF4-FFF2-40B4-BE49-F238E27FC236}">
                      <a16:creationId xmlns:a16="http://schemas.microsoft.com/office/drawing/2014/main" id="{710D1EFD-AD7F-48E6-B384-81A370A42C14}"/>
                    </a:ext>
                  </a:extLst>
                </p14:cNvPr>
                <p14:cNvContentPartPr/>
                <p14:nvPr/>
              </p14:nvContentPartPr>
              <p14:xfrm>
                <a:off x="8613499" y="3368192"/>
                <a:ext cx="1805400" cy="590400"/>
              </p14:xfrm>
            </p:contentPart>
          </mc:Choice>
          <mc:Fallback>
            <p:pic>
              <p:nvPicPr>
                <p:cNvPr id="267" name="Freihand 266">
                  <a:extLst>
                    <a:ext uri="{FF2B5EF4-FFF2-40B4-BE49-F238E27FC236}">
                      <a16:creationId xmlns:a16="http://schemas.microsoft.com/office/drawing/2014/main" id="{710D1EFD-AD7F-48E6-B384-81A370A42C14}"/>
                    </a:ext>
                  </a:extLst>
                </p:cNvPr>
                <p:cNvPicPr/>
                <p:nvPr/>
              </p:nvPicPr>
              <p:blipFill>
                <a:blip r:embed="rId431"/>
                <a:stretch>
                  <a:fillRect/>
                </a:stretch>
              </p:blipFill>
              <p:spPr>
                <a:xfrm>
                  <a:off x="8609179" y="3363872"/>
                  <a:ext cx="1814040" cy="59904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Breitbild</PresentationFormat>
  <Paragraphs>344</Paragraphs>
  <Slides>30</Slides>
  <Notes>24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288</cp:revision>
  <cp:lastPrinted>2022-03-02T20:18:27Z</cp:lastPrinted>
  <dcterms:created xsi:type="dcterms:W3CDTF">2022-03-01T20:52:11Z</dcterms:created>
  <dcterms:modified xsi:type="dcterms:W3CDTF">2024-04-25T07:48:14Z</dcterms:modified>
</cp:coreProperties>
</file>